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3"/>
  </p:notesMasterIdLst>
  <p:sldIdLst>
    <p:sldId id="268" r:id="rId2"/>
    <p:sldId id="266" r:id="rId3"/>
    <p:sldId id="260" r:id="rId4"/>
    <p:sldId id="276" r:id="rId5"/>
    <p:sldId id="270" r:id="rId6"/>
    <p:sldId id="267" r:id="rId7"/>
    <p:sldId id="261" r:id="rId8"/>
    <p:sldId id="278" r:id="rId9"/>
    <p:sldId id="271" r:id="rId10"/>
    <p:sldId id="279" r:id="rId11"/>
    <p:sldId id="264" r:id="rId12"/>
  </p:sldIdLst>
  <p:sldSz cx="12798425" cy="7199313"/>
  <p:notesSz cx="6858000" cy="9144000"/>
  <p:embeddedFontLs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Verdana" pitchFamily="34" charset="0"/>
      <p:regular r:id="rId18"/>
      <p:bold r:id="rId19"/>
      <p:italic r:id="rId20"/>
      <p:boldItalic r:id="rId21"/>
    </p:embeddedFont>
    <p:embeddedFont>
      <p:font typeface="Roboto" charset="0"/>
      <p:regular r:id="rId22"/>
      <p:bold r:id="rId23"/>
      <p:italic r:id="rId24"/>
      <p:boldItalic r:id="rId25"/>
    </p:embeddedFont>
    <p:embeddedFont>
      <p:font typeface="Calibri Light" pitchFamily="34" charset="0"/>
      <p:regular r:id="rId26"/>
      <p: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AD12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0" autoAdjust="0"/>
    <p:restoredTop sz="94660"/>
  </p:normalViewPr>
  <p:slideViewPr>
    <p:cSldViewPr snapToGrid="0">
      <p:cViewPr varScale="1">
        <p:scale>
          <a:sx n="83" d="100"/>
          <a:sy n="83" d="100"/>
        </p:scale>
        <p:origin x="-355" y="-72"/>
      </p:cViewPr>
      <p:guideLst>
        <p:guide orient="horz" pos="2267"/>
        <p:guide pos="40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167823-A06A-446E-B364-AF1FF8DD74F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C8B112F-EFA1-4721-8F91-D283E686B2FD}">
      <dgm:prSet phldrT="[Текст]"/>
      <dgm:spPr/>
      <dgm:t>
        <a:bodyPr/>
        <a:lstStyle/>
        <a:p>
          <a:endParaRPr lang="ru-RU" dirty="0"/>
        </a:p>
      </dgm:t>
    </dgm:pt>
    <dgm:pt modelId="{0E361423-C113-43F0-BD7F-703EB94E47FD}" type="parTrans" cxnId="{29085491-566B-40AC-9120-301C1185BA07}">
      <dgm:prSet/>
      <dgm:spPr/>
      <dgm:t>
        <a:bodyPr/>
        <a:lstStyle/>
        <a:p>
          <a:endParaRPr lang="ru-RU"/>
        </a:p>
      </dgm:t>
    </dgm:pt>
    <dgm:pt modelId="{6DC6440D-8F8E-4762-9042-183474B30587}" type="sibTrans" cxnId="{29085491-566B-40AC-9120-301C1185BA07}">
      <dgm:prSet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2B57FDD-1C64-43AB-8458-CF617FC61A34}" type="pres">
      <dgm:prSet presAssocID="{F1167823-A06A-446E-B364-AF1FF8DD74FA}" presName="Name0" presStyleCnt="0">
        <dgm:presLayoutVars>
          <dgm:chMax val="7"/>
          <dgm:chPref val="7"/>
          <dgm:dir/>
        </dgm:presLayoutVars>
      </dgm:prSet>
      <dgm:spPr/>
    </dgm:pt>
    <dgm:pt modelId="{D8F5E59A-146B-42F7-88A2-D89B3CD4163F}" type="pres">
      <dgm:prSet presAssocID="{F1167823-A06A-446E-B364-AF1FF8DD74FA}" presName="Name1" presStyleCnt="0"/>
      <dgm:spPr/>
    </dgm:pt>
    <dgm:pt modelId="{8D073C8A-3158-42F0-ADF9-E2B807F8B9ED}" type="pres">
      <dgm:prSet presAssocID="{6DC6440D-8F8E-4762-9042-183474B30587}" presName="picture_1" presStyleCnt="0"/>
      <dgm:spPr/>
    </dgm:pt>
    <dgm:pt modelId="{D46B864D-3380-424D-A409-FD9852E5B4A5}" type="pres">
      <dgm:prSet presAssocID="{6DC6440D-8F8E-4762-9042-183474B30587}" presName="pictureRepeatNode" presStyleLbl="alignImgPlace1" presStyleIdx="0" presStyleCnt="1" custScaleX="166629" custScaleY="161048" custLinFactNeighborX="-1314" custLinFactNeighborY="2062"/>
      <dgm:spPr/>
      <dgm:t>
        <a:bodyPr/>
        <a:lstStyle/>
        <a:p>
          <a:endParaRPr lang="ru-RU"/>
        </a:p>
      </dgm:t>
    </dgm:pt>
    <dgm:pt modelId="{41C87EEF-C77E-4415-A98D-D76936BE7F3A}" type="pres">
      <dgm:prSet presAssocID="{2C8B112F-EFA1-4721-8F91-D283E686B2FD}" presName="text_1" presStyleLbl="node1" presStyleIdx="0" presStyleCnt="0" custFlipVert="1" custFlipHor="1" custScaleX="238415" custScaleY="2145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0F9D93-D0BB-4C33-AD1F-E2061C6D84D1}" type="presOf" srcId="{F1167823-A06A-446E-B364-AF1FF8DD74FA}" destId="{32B57FDD-1C64-43AB-8458-CF617FC61A34}" srcOrd="0" destOrd="0" presId="urn:microsoft.com/office/officeart/2008/layout/CircularPictureCallout"/>
    <dgm:cxn modelId="{989AD022-7FED-4B4E-A24E-5B4703FBB254}" type="presOf" srcId="{6DC6440D-8F8E-4762-9042-183474B30587}" destId="{D46B864D-3380-424D-A409-FD9852E5B4A5}" srcOrd="0" destOrd="0" presId="urn:microsoft.com/office/officeart/2008/layout/CircularPictureCallout"/>
    <dgm:cxn modelId="{69E6F28A-4BD8-4463-B29A-66E2F3772BB3}" type="presOf" srcId="{2C8B112F-EFA1-4721-8F91-D283E686B2FD}" destId="{41C87EEF-C77E-4415-A98D-D76936BE7F3A}" srcOrd="0" destOrd="0" presId="urn:microsoft.com/office/officeart/2008/layout/CircularPictureCallout"/>
    <dgm:cxn modelId="{29085491-566B-40AC-9120-301C1185BA07}" srcId="{F1167823-A06A-446E-B364-AF1FF8DD74FA}" destId="{2C8B112F-EFA1-4721-8F91-D283E686B2FD}" srcOrd="0" destOrd="0" parTransId="{0E361423-C113-43F0-BD7F-703EB94E47FD}" sibTransId="{6DC6440D-8F8E-4762-9042-183474B30587}"/>
    <dgm:cxn modelId="{05925427-196E-4E73-9135-E5438BE39A9D}" type="presParOf" srcId="{32B57FDD-1C64-43AB-8458-CF617FC61A34}" destId="{D8F5E59A-146B-42F7-88A2-D89B3CD4163F}" srcOrd="0" destOrd="0" presId="urn:microsoft.com/office/officeart/2008/layout/CircularPictureCallout"/>
    <dgm:cxn modelId="{240BBE75-A7E1-469B-8D16-4C806FB72C9D}" type="presParOf" srcId="{D8F5E59A-146B-42F7-88A2-D89B3CD4163F}" destId="{8D073C8A-3158-42F0-ADF9-E2B807F8B9ED}" srcOrd="0" destOrd="0" presId="urn:microsoft.com/office/officeart/2008/layout/CircularPictureCallout"/>
    <dgm:cxn modelId="{5AAC18FD-699B-4BCB-9594-F7836356CC84}" type="presParOf" srcId="{8D073C8A-3158-42F0-ADF9-E2B807F8B9ED}" destId="{D46B864D-3380-424D-A409-FD9852E5B4A5}" srcOrd="0" destOrd="0" presId="urn:microsoft.com/office/officeart/2008/layout/CircularPictureCallout"/>
    <dgm:cxn modelId="{D3A2D61B-17C6-44D2-9EB2-F7462EE5F078}" type="presParOf" srcId="{D8F5E59A-146B-42F7-88A2-D89B3CD4163F}" destId="{41C87EEF-C77E-4415-A98D-D76936BE7F3A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8D6D2F-2F9D-48D1-821D-2AA2343ADE8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F0FA7885-1AB8-4F50-906E-81E4F97ED9E8}">
      <dgm:prSet phldrT="[Текст]"/>
      <dgm:spPr/>
      <dgm:t>
        <a:bodyPr/>
        <a:lstStyle/>
        <a:p>
          <a:r>
            <a:rPr lang="ru-RU" dirty="0"/>
            <a:t>.</a:t>
          </a:r>
        </a:p>
      </dgm:t>
    </dgm:pt>
    <dgm:pt modelId="{77022E3B-2CA1-43CF-8009-0E669B0E2B41}" type="parTrans" cxnId="{609F4898-38AE-45C7-AD9E-DAD0228C5EA2}">
      <dgm:prSet/>
      <dgm:spPr/>
      <dgm:t>
        <a:bodyPr/>
        <a:lstStyle/>
        <a:p>
          <a:endParaRPr lang="ru-RU"/>
        </a:p>
      </dgm:t>
    </dgm:pt>
    <dgm:pt modelId="{97A6808E-105E-452D-998C-0542CC1FB5D1}" type="sibTrans" cxnId="{609F4898-38AE-45C7-AD9E-DAD0228C5EA2}">
      <dgm:prSet/>
      <dgm:spPr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</dgm:spPr>
      <dgm:t>
        <a:bodyPr/>
        <a:lstStyle/>
        <a:p>
          <a:endParaRPr lang="ru-RU"/>
        </a:p>
      </dgm:t>
    </dgm:pt>
    <dgm:pt modelId="{B5471487-663F-45C8-ADB9-591BFA79F93C}" type="pres">
      <dgm:prSet presAssocID="{298D6D2F-2F9D-48D1-821D-2AA2343ADE83}" presName="Name0" presStyleCnt="0">
        <dgm:presLayoutVars>
          <dgm:chMax val="7"/>
          <dgm:chPref val="7"/>
          <dgm:dir/>
        </dgm:presLayoutVars>
      </dgm:prSet>
      <dgm:spPr/>
    </dgm:pt>
    <dgm:pt modelId="{22D81B68-A415-44F3-B06D-CE706830A439}" type="pres">
      <dgm:prSet presAssocID="{298D6D2F-2F9D-48D1-821D-2AA2343ADE83}" presName="Name1" presStyleCnt="0"/>
      <dgm:spPr/>
    </dgm:pt>
    <dgm:pt modelId="{1F6D0B83-51A5-4C7D-9E50-231BF5207953}" type="pres">
      <dgm:prSet presAssocID="{97A6808E-105E-452D-998C-0542CC1FB5D1}" presName="picture_1" presStyleCnt="0"/>
      <dgm:spPr/>
    </dgm:pt>
    <dgm:pt modelId="{D22A230C-4C67-4021-84C3-CE093BFD0512}" type="pres">
      <dgm:prSet presAssocID="{97A6808E-105E-452D-998C-0542CC1FB5D1}" presName="pictureRepeatNode" presStyleLbl="alignImgPlace1" presStyleIdx="0" presStyleCnt="1" custScaleX="86167" custScaleY="84063" custLinFactNeighborX="-11446" custLinFactNeighborY="3572"/>
      <dgm:spPr/>
      <dgm:t>
        <a:bodyPr/>
        <a:lstStyle/>
        <a:p>
          <a:endParaRPr lang="ru-RU"/>
        </a:p>
      </dgm:t>
    </dgm:pt>
    <dgm:pt modelId="{15170730-AD7A-4430-967D-C92E9C6F7990}" type="pres">
      <dgm:prSet presAssocID="{F0FA7885-1AB8-4F50-906E-81E4F97ED9E8}" presName="text_1" presStyleLbl="node1" presStyleIdx="0" presStyleCnt="0" custAng="20443818" custFlipVert="1" custFlipHor="1" custScaleX="110723" custScaleY="13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A02EF0-821B-4179-BABE-A1ED1770098F}" type="presOf" srcId="{97A6808E-105E-452D-998C-0542CC1FB5D1}" destId="{D22A230C-4C67-4021-84C3-CE093BFD0512}" srcOrd="0" destOrd="0" presId="urn:microsoft.com/office/officeart/2008/layout/CircularPictureCallout"/>
    <dgm:cxn modelId="{02339E3F-CA65-41FC-A3AE-6270C66A2AB4}" type="presOf" srcId="{F0FA7885-1AB8-4F50-906E-81E4F97ED9E8}" destId="{15170730-AD7A-4430-967D-C92E9C6F7990}" srcOrd="0" destOrd="0" presId="urn:microsoft.com/office/officeart/2008/layout/CircularPictureCallout"/>
    <dgm:cxn modelId="{609F4898-38AE-45C7-AD9E-DAD0228C5EA2}" srcId="{298D6D2F-2F9D-48D1-821D-2AA2343ADE83}" destId="{F0FA7885-1AB8-4F50-906E-81E4F97ED9E8}" srcOrd="0" destOrd="0" parTransId="{77022E3B-2CA1-43CF-8009-0E669B0E2B41}" sibTransId="{97A6808E-105E-452D-998C-0542CC1FB5D1}"/>
    <dgm:cxn modelId="{38006477-AE7F-4624-A9F9-0B6913729167}" type="presOf" srcId="{298D6D2F-2F9D-48D1-821D-2AA2343ADE83}" destId="{B5471487-663F-45C8-ADB9-591BFA79F93C}" srcOrd="0" destOrd="0" presId="urn:microsoft.com/office/officeart/2008/layout/CircularPictureCallout"/>
    <dgm:cxn modelId="{296D7735-1FD6-4718-A480-52CAC6D48AD4}" type="presParOf" srcId="{B5471487-663F-45C8-ADB9-591BFA79F93C}" destId="{22D81B68-A415-44F3-B06D-CE706830A439}" srcOrd="0" destOrd="0" presId="urn:microsoft.com/office/officeart/2008/layout/CircularPictureCallout"/>
    <dgm:cxn modelId="{05D0DE23-E5F1-459C-BE9C-E68B8750A9DF}" type="presParOf" srcId="{22D81B68-A415-44F3-B06D-CE706830A439}" destId="{1F6D0B83-51A5-4C7D-9E50-231BF5207953}" srcOrd="0" destOrd="0" presId="urn:microsoft.com/office/officeart/2008/layout/CircularPictureCallout"/>
    <dgm:cxn modelId="{D4420763-F9D7-4191-80FA-CB50EC9C49E6}" type="presParOf" srcId="{1F6D0B83-51A5-4C7D-9E50-231BF5207953}" destId="{D22A230C-4C67-4021-84C3-CE093BFD0512}" srcOrd="0" destOrd="0" presId="urn:microsoft.com/office/officeart/2008/layout/CircularPictureCallout"/>
    <dgm:cxn modelId="{712259D9-1F5A-4CD8-8CF5-E5FAD935A2B7}" type="presParOf" srcId="{22D81B68-A415-44F3-B06D-CE706830A439}" destId="{15170730-AD7A-4430-967D-C92E9C6F799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CE777A-E770-4625-B938-5F0D464A5C2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1548F20-EB02-4EA4-AEF1-F3C9CD9AE151}">
      <dgm:prSet phldrT="[Текст]"/>
      <dgm:spPr/>
      <dgm:t>
        <a:bodyPr/>
        <a:lstStyle/>
        <a:p>
          <a:r>
            <a:rPr lang="ru-RU" dirty="0"/>
            <a:t>.</a:t>
          </a:r>
        </a:p>
      </dgm:t>
    </dgm:pt>
    <dgm:pt modelId="{E7B4C2AA-1C49-46CF-8E76-339F25BDF247}" type="parTrans" cxnId="{93B1FF14-DF16-499C-9CD4-559BA835F269}">
      <dgm:prSet/>
      <dgm:spPr/>
      <dgm:t>
        <a:bodyPr/>
        <a:lstStyle/>
        <a:p>
          <a:endParaRPr lang="ru-RU"/>
        </a:p>
      </dgm:t>
    </dgm:pt>
    <dgm:pt modelId="{920066A8-07EE-4837-AC6A-2B0428CBEEE5}" type="sibTrans" cxnId="{93B1FF14-DF16-499C-9CD4-559BA835F269}">
      <dgm:prSet/>
      <dgm:spPr>
        <a:blipFill>
          <a:blip xmlns:r="http://schemas.openxmlformats.org/officeDocument/2006/relationships" r:embed="rId1"/>
          <a:srcRect/>
          <a:stretch>
            <a:fillRect t="-25000" b="-25000"/>
          </a:stretch>
        </a:blipFill>
      </dgm:spPr>
      <dgm:t>
        <a:bodyPr/>
        <a:lstStyle/>
        <a:p>
          <a:endParaRPr lang="ru-RU"/>
        </a:p>
      </dgm:t>
    </dgm:pt>
    <dgm:pt modelId="{46B5C6D3-DB80-4B03-BCB5-6C523DFB130B}" type="pres">
      <dgm:prSet presAssocID="{24CE777A-E770-4625-B938-5F0D464A5C24}" presName="Name0" presStyleCnt="0">
        <dgm:presLayoutVars>
          <dgm:chMax val="7"/>
          <dgm:chPref val="7"/>
          <dgm:dir/>
        </dgm:presLayoutVars>
      </dgm:prSet>
      <dgm:spPr/>
    </dgm:pt>
    <dgm:pt modelId="{C569EBC5-50DC-4E8E-9A77-A8DE59F162E0}" type="pres">
      <dgm:prSet presAssocID="{24CE777A-E770-4625-B938-5F0D464A5C24}" presName="Name1" presStyleCnt="0"/>
      <dgm:spPr/>
    </dgm:pt>
    <dgm:pt modelId="{F614E325-12B6-4767-B6F2-53468B469345}" type="pres">
      <dgm:prSet presAssocID="{920066A8-07EE-4837-AC6A-2B0428CBEEE5}" presName="picture_1" presStyleCnt="0"/>
      <dgm:spPr/>
    </dgm:pt>
    <dgm:pt modelId="{3D3C12F8-D037-4214-81A9-786FB44119AA}" type="pres">
      <dgm:prSet presAssocID="{920066A8-07EE-4837-AC6A-2B0428CBEEE5}" presName="pictureRepeatNode" presStyleLbl="alignImgPlace1" presStyleIdx="0" presStyleCnt="1" custLinFactNeighborX="-8779" custLinFactNeighborY="6897"/>
      <dgm:spPr/>
      <dgm:t>
        <a:bodyPr/>
        <a:lstStyle/>
        <a:p>
          <a:endParaRPr lang="ru-RU"/>
        </a:p>
      </dgm:t>
    </dgm:pt>
    <dgm:pt modelId="{1C976E38-3CA5-454D-891E-9EA126CC1AA8}" type="pres">
      <dgm:prSet presAssocID="{51548F20-EB02-4EA4-AEF1-F3C9CD9AE151}" presName="text_1" presStyleLbl="node1" presStyleIdx="0" presStyleCnt="0" custFlipVert="0" custScaleX="194953" custScaleY="229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DA34E7-F231-4905-B6E9-002359BEF79B}" type="presOf" srcId="{51548F20-EB02-4EA4-AEF1-F3C9CD9AE151}" destId="{1C976E38-3CA5-454D-891E-9EA126CC1AA8}" srcOrd="0" destOrd="0" presId="urn:microsoft.com/office/officeart/2008/layout/CircularPictureCallout"/>
    <dgm:cxn modelId="{09EBCCEA-D023-4E15-82B7-4BE988E7A0EC}" type="presOf" srcId="{24CE777A-E770-4625-B938-5F0D464A5C24}" destId="{46B5C6D3-DB80-4B03-BCB5-6C523DFB130B}" srcOrd="0" destOrd="0" presId="urn:microsoft.com/office/officeart/2008/layout/CircularPictureCallout"/>
    <dgm:cxn modelId="{FBFE53B5-7AF7-4D59-B2A3-2FD24A5E5409}" type="presOf" srcId="{920066A8-07EE-4837-AC6A-2B0428CBEEE5}" destId="{3D3C12F8-D037-4214-81A9-786FB44119AA}" srcOrd="0" destOrd="0" presId="urn:microsoft.com/office/officeart/2008/layout/CircularPictureCallout"/>
    <dgm:cxn modelId="{93B1FF14-DF16-499C-9CD4-559BA835F269}" srcId="{24CE777A-E770-4625-B938-5F0D464A5C24}" destId="{51548F20-EB02-4EA4-AEF1-F3C9CD9AE151}" srcOrd="0" destOrd="0" parTransId="{E7B4C2AA-1C49-46CF-8E76-339F25BDF247}" sibTransId="{920066A8-07EE-4837-AC6A-2B0428CBEEE5}"/>
    <dgm:cxn modelId="{D3B934D2-22F4-42BB-B0FB-529A7B8081CA}" type="presParOf" srcId="{46B5C6D3-DB80-4B03-BCB5-6C523DFB130B}" destId="{C569EBC5-50DC-4E8E-9A77-A8DE59F162E0}" srcOrd="0" destOrd="0" presId="urn:microsoft.com/office/officeart/2008/layout/CircularPictureCallout"/>
    <dgm:cxn modelId="{10D83691-BD48-47C5-80A0-2FA31D8A666C}" type="presParOf" srcId="{C569EBC5-50DC-4E8E-9A77-A8DE59F162E0}" destId="{F614E325-12B6-4767-B6F2-53468B469345}" srcOrd="0" destOrd="0" presId="urn:microsoft.com/office/officeart/2008/layout/CircularPictureCallout"/>
    <dgm:cxn modelId="{1789BDB6-C441-42DE-A97B-7B444C59F55B}" type="presParOf" srcId="{F614E325-12B6-4767-B6F2-53468B469345}" destId="{3D3C12F8-D037-4214-81A9-786FB44119AA}" srcOrd="0" destOrd="0" presId="urn:microsoft.com/office/officeart/2008/layout/CircularPictureCallout"/>
    <dgm:cxn modelId="{C2D74D17-2DC2-463D-97CE-97E923A37E4D}" type="presParOf" srcId="{C569EBC5-50DC-4E8E-9A77-A8DE59F162E0}" destId="{1C976E38-3CA5-454D-891E-9EA126CC1AA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6B864D-3380-424D-A409-FD9852E5B4A5}">
      <dsp:nvSpPr>
        <dsp:cNvPr id="0" name=""/>
        <dsp:cNvSpPr/>
      </dsp:nvSpPr>
      <dsp:spPr>
        <a:xfrm>
          <a:off x="231333" y="314611"/>
          <a:ext cx="2507683" cy="2423691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C87EEF-C77E-4415-A98D-D76936BE7F3A}">
      <dsp:nvSpPr>
        <dsp:cNvPr id="0" name=""/>
        <dsp:cNvSpPr/>
      </dsp:nvSpPr>
      <dsp:spPr>
        <a:xfrm flipH="1" flipV="1">
          <a:off x="356781" y="1257678"/>
          <a:ext cx="2296336" cy="10654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 dirty="0"/>
        </a:p>
      </dsp:txBody>
      <dsp:txXfrm flipH="1" flipV="1">
        <a:off x="356781" y="1257678"/>
        <a:ext cx="2296336" cy="106543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2A230C-4C67-4021-84C3-CE093BFD0512}">
      <dsp:nvSpPr>
        <dsp:cNvPr id="0" name=""/>
        <dsp:cNvSpPr/>
      </dsp:nvSpPr>
      <dsp:spPr>
        <a:xfrm>
          <a:off x="1374080" y="1656221"/>
          <a:ext cx="2603895" cy="2540314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170730-AD7A-4430-967D-C92E9C6F7990}">
      <dsp:nvSpPr>
        <dsp:cNvPr id="0" name=""/>
        <dsp:cNvSpPr/>
      </dsp:nvSpPr>
      <dsp:spPr>
        <a:xfrm rot="20443818" flipH="1" flipV="1">
          <a:off x="1951210" y="3342416"/>
          <a:ext cx="2141412" cy="13663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.</a:t>
          </a:r>
        </a:p>
      </dsp:txBody>
      <dsp:txXfrm rot="20443818" flipH="1" flipV="1">
        <a:off x="1951210" y="3342416"/>
        <a:ext cx="2141412" cy="13663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3C12F8-D037-4214-81A9-786FB44119AA}">
      <dsp:nvSpPr>
        <dsp:cNvPr id="0" name=""/>
        <dsp:cNvSpPr/>
      </dsp:nvSpPr>
      <dsp:spPr>
        <a:xfrm>
          <a:off x="988823" y="2476340"/>
          <a:ext cx="2398833" cy="2398833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976E38-3CA5-454D-891E-9EA126CC1AA8}">
      <dsp:nvSpPr>
        <dsp:cNvPr id="0" name=""/>
        <dsp:cNvSpPr/>
      </dsp:nvSpPr>
      <dsp:spPr>
        <a:xfrm>
          <a:off x="902322" y="3072542"/>
          <a:ext cx="2993022" cy="181587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400" kern="1200" dirty="0"/>
            <a:t>.</a:t>
          </a:r>
        </a:p>
      </dsp:txBody>
      <dsp:txXfrm>
        <a:off x="902322" y="3072542"/>
        <a:ext cx="2993022" cy="1815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5AF8F-53E4-4D8C-95C2-987744E06551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01D43-6004-466B-BDD9-918F565591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5943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01D43-6004-466B-BDD9-918F565591C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8634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01D43-6004-466B-BDD9-918F565591C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2149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01D43-6004-466B-BDD9-918F565591C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1797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01D43-6004-466B-BDD9-918F565591C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6235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01D43-6004-466B-BDD9-918F565591C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0145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01D43-6004-466B-BDD9-918F565591C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7648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01D43-6004-466B-BDD9-918F565591C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8361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01D43-6004-466B-BDD9-918F565591C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1896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01D43-6004-466B-BDD9-918F565591C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895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01D43-6004-466B-BDD9-918F565591C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7537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9803" y="1178222"/>
            <a:ext cx="9598819" cy="2506427"/>
          </a:xfrm>
        </p:spPr>
        <p:txBody>
          <a:bodyPr anchor="b"/>
          <a:lstStyle>
            <a:lvl1pPr algn="ctr">
              <a:defRPr sz="629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9803" y="3781306"/>
            <a:ext cx="9598819" cy="1738167"/>
          </a:xfrm>
        </p:spPr>
        <p:txBody>
          <a:bodyPr/>
          <a:lstStyle>
            <a:lvl1pPr marL="0" indent="0" algn="ctr">
              <a:buNone/>
              <a:defRPr sz="2519"/>
            </a:lvl1pPr>
            <a:lvl2pPr marL="479923" indent="0" algn="ctr">
              <a:buNone/>
              <a:defRPr sz="2099"/>
            </a:lvl2pPr>
            <a:lvl3pPr marL="959846" indent="0" algn="ctr">
              <a:buNone/>
              <a:defRPr sz="1889"/>
            </a:lvl3pPr>
            <a:lvl4pPr marL="1439769" indent="0" algn="ctr">
              <a:buNone/>
              <a:defRPr sz="1680"/>
            </a:lvl4pPr>
            <a:lvl5pPr marL="1919691" indent="0" algn="ctr">
              <a:buNone/>
              <a:defRPr sz="1680"/>
            </a:lvl5pPr>
            <a:lvl6pPr marL="2399614" indent="0" algn="ctr">
              <a:buNone/>
              <a:defRPr sz="1680"/>
            </a:lvl6pPr>
            <a:lvl7pPr marL="2879537" indent="0" algn="ctr">
              <a:buNone/>
              <a:defRPr sz="1680"/>
            </a:lvl7pPr>
            <a:lvl8pPr marL="3359460" indent="0" algn="ctr">
              <a:buNone/>
              <a:defRPr sz="1680"/>
            </a:lvl8pPr>
            <a:lvl9pPr marL="3839383" indent="0" algn="ctr">
              <a:buNone/>
              <a:defRPr sz="168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5119-A1E4-43FB-8C8E-46B2A7B59BEA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C24-B9CB-4F0F-967F-F53C06CF98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1865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5119-A1E4-43FB-8C8E-46B2A7B59BEA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C24-B9CB-4F0F-967F-F53C06CF98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152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58873" y="383297"/>
            <a:ext cx="2759660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9892" y="383297"/>
            <a:ext cx="8119001" cy="610108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5119-A1E4-43FB-8C8E-46B2A7B59BEA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C24-B9CB-4F0F-967F-F53C06CF98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5876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5119-A1E4-43FB-8C8E-46B2A7B59BEA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C24-B9CB-4F0F-967F-F53C06CF98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9433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226" y="1794830"/>
            <a:ext cx="11038642" cy="2994714"/>
          </a:xfrm>
        </p:spPr>
        <p:txBody>
          <a:bodyPr anchor="b"/>
          <a:lstStyle>
            <a:lvl1pPr>
              <a:defRPr sz="629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226" y="4817875"/>
            <a:ext cx="11038642" cy="1574849"/>
          </a:xfrm>
        </p:spPr>
        <p:txBody>
          <a:bodyPr/>
          <a:lstStyle>
            <a:lvl1pPr marL="0" indent="0">
              <a:buNone/>
              <a:defRPr sz="2519">
                <a:solidFill>
                  <a:schemeClr val="tx1">
                    <a:tint val="75000"/>
                  </a:schemeClr>
                </a:solidFill>
              </a:defRPr>
            </a:lvl1pPr>
            <a:lvl2pPr marL="479923" indent="0">
              <a:buNone/>
              <a:defRPr sz="2099">
                <a:solidFill>
                  <a:schemeClr val="tx1">
                    <a:tint val="75000"/>
                  </a:schemeClr>
                </a:solidFill>
              </a:defRPr>
            </a:lvl2pPr>
            <a:lvl3pPr marL="959846" indent="0">
              <a:buNone/>
              <a:defRPr sz="1889">
                <a:solidFill>
                  <a:schemeClr val="tx1">
                    <a:tint val="75000"/>
                  </a:schemeClr>
                </a:solidFill>
              </a:defRPr>
            </a:lvl3pPr>
            <a:lvl4pPr marL="143976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69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61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537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4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38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5119-A1E4-43FB-8C8E-46B2A7B59BEA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C24-B9CB-4F0F-967F-F53C06CF98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4066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9892" y="1916484"/>
            <a:ext cx="5439331" cy="45678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9202" y="1916484"/>
            <a:ext cx="5439331" cy="45678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5119-A1E4-43FB-8C8E-46B2A7B59BEA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C24-B9CB-4F0F-967F-F53C06CF98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3793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8" y="383297"/>
            <a:ext cx="11038642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559" y="1764832"/>
            <a:ext cx="5414333" cy="864917"/>
          </a:xfrm>
        </p:spPr>
        <p:txBody>
          <a:bodyPr anchor="b"/>
          <a:lstStyle>
            <a:lvl1pPr marL="0" indent="0">
              <a:buNone/>
              <a:defRPr sz="2519" b="1"/>
            </a:lvl1pPr>
            <a:lvl2pPr marL="479923" indent="0">
              <a:buNone/>
              <a:defRPr sz="2099" b="1"/>
            </a:lvl2pPr>
            <a:lvl3pPr marL="959846" indent="0">
              <a:buNone/>
              <a:defRPr sz="1889" b="1"/>
            </a:lvl3pPr>
            <a:lvl4pPr marL="1439769" indent="0">
              <a:buNone/>
              <a:defRPr sz="1680" b="1"/>
            </a:lvl4pPr>
            <a:lvl5pPr marL="1919691" indent="0">
              <a:buNone/>
              <a:defRPr sz="1680" b="1"/>
            </a:lvl5pPr>
            <a:lvl6pPr marL="2399614" indent="0">
              <a:buNone/>
              <a:defRPr sz="1680" b="1"/>
            </a:lvl6pPr>
            <a:lvl7pPr marL="2879537" indent="0">
              <a:buNone/>
              <a:defRPr sz="1680" b="1"/>
            </a:lvl7pPr>
            <a:lvl8pPr marL="3359460" indent="0">
              <a:buNone/>
              <a:defRPr sz="1680" b="1"/>
            </a:lvl8pPr>
            <a:lvl9pPr marL="3839383" indent="0">
              <a:buNone/>
              <a:defRPr sz="16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559" y="2629749"/>
            <a:ext cx="5414333" cy="386796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9202" y="1764832"/>
            <a:ext cx="5440998" cy="864917"/>
          </a:xfrm>
        </p:spPr>
        <p:txBody>
          <a:bodyPr anchor="b"/>
          <a:lstStyle>
            <a:lvl1pPr marL="0" indent="0">
              <a:buNone/>
              <a:defRPr sz="2519" b="1"/>
            </a:lvl1pPr>
            <a:lvl2pPr marL="479923" indent="0">
              <a:buNone/>
              <a:defRPr sz="2099" b="1"/>
            </a:lvl2pPr>
            <a:lvl3pPr marL="959846" indent="0">
              <a:buNone/>
              <a:defRPr sz="1889" b="1"/>
            </a:lvl3pPr>
            <a:lvl4pPr marL="1439769" indent="0">
              <a:buNone/>
              <a:defRPr sz="1680" b="1"/>
            </a:lvl4pPr>
            <a:lvl5pPr marL="1919691" indent="0">
              <a:buNone/>
              <a:defRPr sz="1680" b="1"/>
            </a:lvl5pPr>
            <a:lvl6pPr marL="2399614" indent="0">
              <a:buNone/>
              <a:defRPr sz="1680" b="1"/>
            </a:lvl6pPr>
            <a:lvl7pPr marL="2879537" indent="0">
              <a:buNone/>
              <a:defRPr sz="1680" b="1"/>
            </a:lvl7pPr>
            <a:lvl8pPr marL="3359460" indent="0">
              <a:buNone/>
              <a:defRPr sz="1680" b="1"/>
            </a:lvl8pPr>
            <a:lvl9pPr marL="3839383" indent="0">
              <a:buNone/>
              <a:defRPr sz="16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79202" y="2629749"/>
            <a:ext cx="5440998" cy="386796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5119-A1E4-43FB-8C8E-46B2A7B59BEA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C24-B9CB-4F0F-967F-F53C06CF98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2005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5119-A1E4-43FB-8C8E-46B2A7B59BEA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C24-B9CB-4F0F-967F-F53C06CF98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9214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5119-A1E4-43FB-8C8E-46B2A7B59BEA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C24-B9CB-4F0F-967F-F53C06CF98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7637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9" y="479954"/>
            <a:ext cx="41278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0997" y="1036569"/>
            <a:ext cx="6479203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1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559" y="2159794"/>
            <a:ext cx="41278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23" indent="0">
              <a:buNone/>
              <a:defRPr sz="1470"/>
            </a:lvl2pPr>
            <a:lvl3pPr marL="959846" indent="0">
              <a:buNone/>
              <a:defRPr sz="1260"/>
            </a:lvl3pPr>
            <a:lvl4pPr marL="1439769" indent="0">
              <a:buNone/>
              <a:defRPr sz="1050"/>
            </a:lvl4pPr>
            <a:lvl5pPr marL="1919691" indent="0">
              <a:buNone/>
              <a:defRPr sz="1050"/>
            </a:lvl5pPr>
            <a:lvl6pPr marL="2399614" indent="0">
              <a:buNone/>
              <a:defRPr sz="1050"/>
            </a:lvl6pPr>
            <a:lvl7pPr marL="2879537" indent="0">
              <a:buNone/>
              <a:defRPr sz="1050"/>
            </a:lvl7pPr>
            <a:lvl8pPr marL="3359460" indent="0">
              <a:buNone/>
              <a:defRPr sz="1050"/>
            </a:lvl8pPr>
            <a:lvl9pPr marL="3839383" indent="0">
              <a:buNone/>
              <a:defRPr sz="10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5119-A1E4-43FB-8C8E-46B2A7B59BEA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C24-B9CB-4F0F-967F-F53C06CF98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1716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9" y="479954"/>
            <a:ext cx="41278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0997" y="1036569"/>
            <a:ext cx="6479203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23" indent="0">
              <a:buNone/>
              <a:defRPr sz="2939"/>
            </a:lvl2pPr>
            <a:lvl3pPr marL="959846" indent="0">
              <a:buNone/>
              <a:defRPr sz="2519"/>
            </a:lvl3pPr>
            <a:lvl4pPr marL="1439769" indent="0">
              <a:buNone/>
              <a:defRPr sz="2099"/>
            </a:lvl4pPr>
            <a:lvl5pPr marL="1919691" indent="0">
              <a:buNone/>
              <a:defRPr sz="2099"/>
            </a:lvl5pPr>
            <a:lvl6pPr marL="2399614" indent="0">
              <a:buNone/>
              <a:defRPr sz="2099"/>
            </a:lvl6pPr>
            <a:lvl7pPr marL="2879537" indent="0">
              <a:buNone/>
              <a:defRPr sz="2099"/>
            </a:lvl7pPr>
            <a:lvl8pPr marL="3359460" indent="0">
              <a:buNone/>
              <a:defRPr sz="2099"/>
            </a:lvl8pPr>
            <a:lvl9pPr marL="3839383" indent="0">
              <a:buNone/>
              <a:defRPr sz="2099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559" y="2159794"/>
            <a:ext cx="41278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23" indent="0">
              <a:buNone/>
              <a:defRPr sz="1470"/>
            </a:lvl2pPr>
            <a:lvl3pPr marL="959846" indent="0">
              <a:buNone/>
              <a:defRPr sz="1260"/>
            </a:lvl3pPr>
            <a:lvl4pPr marL="1439769" indent="0">
              <a:buNone/>
              <a:defRPr sz="1050"/>
            </a:lvl4pPr>
            <a:lvl5pPr marL="1919691" indent="0">
              <a:buNone/>
              <a:defRPr sz="1050"/>
            </a:lvl5pPr>
            <a:lvl6pPr marL="2399614" indent="0">
              <a:buNone/>
              <a:defRPr sz="1050"/>
            </a:lvl6pPr>
            <a:lvl7pPr marL="2879537" indent="0">
              <a:buNone/>
              <a:defRPr sz="1050"/>
            </a:lvl7pPr>
            <a:lvl8pPr marL="3359460" indent="0">
              <a:buNone/>
              <a:defRPr sz="1050"/>
            </a:lvl8pPr>
            <a:lvl9pPr marL="3839383" indent="0">
              <a:buNone/>
              <a:defRPr sz="10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5119-A1E4-43FB-8C8E-46B2A7B59BEA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C24-B9CB-4F0F-967F-F53C06CF98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9321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9892" y="383297"/>
            <a:ext cx="11038642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9892" y="1916484"/>
            <a:ext cx="11038642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892" y="6672697"/>
            <a:ext cx="287964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25119-A1E4-43FB-8C8E-46B2A7B59BEA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9479" y="6672697"/>
            <a:ext cx="431946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8887" y="6672697"/>
            <a:ext cx="287964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B9C24-B9CB-4F0F-967F-F53C06CF98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024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59846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61" indent="-239961" algn="l" defTabSz="959846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884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19" kern="1200">
          <a:solidFill>
            <a:schemeClr val="tx1"/>
          </a:solidFill>
          <a:latin typeface="+mn-lt"/>
          <a:ea typeface="+mn-ea"/>
          <a:cs typeface="+mn-cs"/>
        </a:defRPr>
      </a:lvl2pPr>
      <a:lvl3pPr marL="1199807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79730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4pPr>
      <a:lvl5pPr marL="2159653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5pPr>
      <a:lvl6pPr marL="2639576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6pPr>
      <a:lvl7pPr marL="3119498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7pPr>
      <a:lvl8pPr marL="3599421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8pPr>
      <a:lvl9pPr marL="4079344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1pPr>
      <a:lvl2pPr marL="479923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2pPr>
      <a:lvl3pPr marL="959846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3pPr>
      <a:lvl4pPr marL="1439769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4pPr>
      <a:lvl5pPr marL="1919691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5pPr>
      <a:lvl6pPr marL="2399614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6pPr>
      <a:lvl7pPr marL="2879537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7pPr>
      <a:lvl8pPr marL="3359460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8pPr>
      <a:lvl9pPr marL="3839383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hyperlink" Target="mailto:vlog2505522505@gmail.com" TargetMode="Externa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notesSlide" Target="../notesSlides/notesSlide10.xml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C5132BBD-1004-40FA-A4A0-F35C1D627E52}"/>
              </a:ext>
            </a:extLst>
          </p:cNvPr>
          <p:cNvSpPr/>
          <p:nvPr/>
        </p:nvSpPr>
        <p:spPr>
          <a:xfrm>
            <a:off x="-4067" y="-6554"/>
            <a:ext cx="12802492" cy="70371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5A2DC69-EE85-440A-8966-AC38C87B2F41}"/>
              </a:ext>
            </a:extLst>
          </p:cNvPr>
          <p:cNvSpPr txBox="1"/>
          <p:nvPr/>
        </p:nvSpPr>
        <p:spPr>
          <a:xfrm>
            <a:off x="3996310" y="2261845"/>
            <a:ext cx="8674100" cy="1894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792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«Приложение для коммуникации с людьми не имеющими слуха»</a:t>
            </a:r>
            <a:endParaRPr lang="ru-RU" sz="3792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BB2EC528-558F-4C0D-A933-45F8DB04427D}"/>
              </a:ext>
            </a:extLst>
          </p:cNvPr>
          <p:cNvCxnSpPr/>
          <p:nvPr/>
        </p:nvCxnSpPr>
        <p:spPr>
          <a:xfrm>
            <a:off x="1436337" y="6444123"/>
            <a:ext cx="61731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4AA1D3DC-A1BC-4F57-9516-9EA7E0B4FA38}"/>
              </a:ext>
            </a:extLst>
          </p:cNvPr>
          <p:cNvSpPr/>
          <p:nvPr/>
        </p:nvSpPr>
        <p:spPr>
          <a:xfrm>
            <a:off x="-4067" y="5893272"/>
            <a:ext cx="12802492" cy="13294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002D479-7D11-4D1A-BF73-1876C0B817E4}"/>
              </a:ext>
            </a:extLst>
          </p:cNvPr>
          <p:cNvSpPr txBox="1"/>
          <p:nvPr/>
        </p:nvSpPr>
        <p:spPr>
          <a:xfrm>
            <a:off x="3972725" y="5928532"/>
            <a:ext cx="4651985" cy="967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22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Никонович</a:t>
            </a:r>
            <a:r>
              <a:rPr lang="ru-RU" sz="1422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Денис Дмитриевич, Попова Кристина Александровна, Чебыкин Демид Александрович.</a:t>
            </a:r>
          </a:p>
          <a:p>
            <a:r>
              <a:rPr lang="ru-RU" sz="1422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СФУ </a:t>
            </a:r>
            <a:r>
              <a:rPr lang="ru-RU" sz="1422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ИТиСУ</a:t>
            </a:r>
            <a:endParaRPr lang="ru-RU" sz="1422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92CFE0C-5CCF-4A8B-87CE-1FDB74D36513}"/>
              </a:ext>
            </a:extLst>
          </p:cNvPr>
          <p:cNvSpPr txBox="1"/>
          <p:nvPr/>
        </p:nvSpPr>
        <p:spPr>
          <a:xfrm>
            <a:off x="10220008" y="6263712"/>
            <a:ext cx="1699514" cy="530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22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Красноярск</a:t>
            </a:r>
            <a:br>
              <a:rPr lang="ru-RU" sz="1422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ru-RU" sz="1422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2025</a:t>
            </a:r>
            <a:endParaRPr lang="ru-RU" sz="1422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E88E32BB-96D0-452A-A396-2304848B91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40" t="11908" r="39782" b="22490"/>
          <a:stretch/>
        </p:blipFill>
        <p:spPr>
          <a:xfrm>
            <a:off x="781875" y="546486"/>
            <a:ext cx="3190851" cy="66980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6911E5D-BAD6-4516-8377-F7DB21A57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81810" y="596172"/>
            <a:ext cx="2067207" cy="50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835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23332AE-1EDE-46B1-B3F5-B57392BF69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256334" y="2831976"/>
            <a:ext cx="2540577" cy="2540577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FF14E93B-F5D2-441E-93AE-9C94E87B04AD}"/>
              </a:ext>
            </a:extLst>
          </p:cNvPr>
          <p:cNvCxnSpPr/>
          <p:nvPr/>
        </p:nvCxnSpPr>
        <p:spPr>
          <a:xfrm>
            <a:off x="595745" y="4102264"/>
            <a:ext cx="11249891" cy="0"/>
          </a:xfrm>
          <a:prstGeom prst="line">
            <a:avLst/>
          </a:prstGeom>
          <a:ln>
            <a:solidFill>
              <a:srgbClr val="B0EA5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FE6AAF31-8AB2-473A-8900-6D014D793B3B}"/>
              </a:ext>
            </a:extLst>
          </p:cNvPr>
          <p:cNvSpPr/>
          <p:nvPr/>
        </p:nvSpPr>
        <p:spPr>
          <a:xfrm>
            <a:off x="1773382" y="1441098"/>
            <a:ext cx="1260763" cy="1260763"/>
          </a:xfrm>
          <a:prstGeom prst="ellipse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47964A5F-5B98-4ECC-B705-C91ACDDBF9C1}"/>
              </a:ext>
            </a:extLst>
          </p:cNvPr>
          <p:cNvSpPr txBox="1">
            <a:spLocks/>
          </p:cNvSpPr>
          <p:nvPr/>
        </p:nvSpPr>
        <p:spPr>
          <a:xfrm>
            <a:off x="2403761" y="2847685"/>
            <a:ext cx="1468582" cy="10636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и написание кодов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23EE4BC-EFAB-4B77-89F2-51C097498D98}"/>
              </a:ext>
            </a:extLst>
          </p:cNvPr>
          <p:cNvSpPr txBox="1"/>
          <p:nvPr/>
        </p:nvSpPr>
        <p:spPr>
          <a:xfrm>
            <a:off x="1773382" y="1694520"/>
            <a:ext cx="1260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01.10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2025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5874B747-8996-43DB-ADA7-7BB938BDCB3B}"/>
              </a:ext>
            </a:extLst>
          </p:cNvPr>
          <p:cNvCxnSpPr/>
          <p:nvPr/>
        </p:nvCxnSpPr>
        <p:spPr>
          <a:xfrm>
            <a:off x="2345108" y="2264270"/>
            <a:ext cx="0" cy="1837994"/>
          </a:xfrm>
          <a:prstGeom prst="line">
            <a:avLst/>
          </a:prstGeom>
          <a:ln>
            <a:solidFill>
              <a:srgbClr val="B0EA5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FDBE7BE8-1AF9-4C99-8B65-D748635F5E65}"/>
              </a:ext>
            </a:extLst>
          </p:cNvPr>
          <p:cNvSpPr/>
          <p:nvPr/>
        </p:nvSpPr>
        <p:spPr>
          <a:xfrm>
            <a:off x="4835237" y="1441098"/>
            <a:ext cx="1260763" cy="1260763"/>
          </a:xfrm>
          <a:prstGeom prst="ellipse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76912DE4-C396-412C-8DFA-97FCEE035B6D}"/>
              </a:ext>
            </a:extLst>
          </p:cNvPr>
          <p:cNvSpPr txBox="1">
            <a:spLocks/>
          </p:cNvSpPr>
          <p:nvPr/>
        </p:nvSpPr>
        <p:spPr>
          <a:xfrm>
            <a:off x="5406963" y="2805160"/>
            <a:ext cx="1468582" cy="1063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 решение проблемы 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464F18-868A-49F1-AA7B-28E763F681F1}"/>
              </a:ext>
            </a:extLst>
          </p:cNvPr>
          <p:cNvSpPr txBox="1"/>
          <p:nvPr/>
        </p:nvSpPr>
        <p:spPr>
          <a:xfrm>
            <a:off x="4835237" y="1694520"/>
            <a:ext cx="1260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15.10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2025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143413B1-16A1-4E5F-B47F-08233A56D30E}"/>
              </a:ext>
            </a:extLst>
          </p:cNvPr>
          <p:cNvCxnSpPr/>
          <p:nvPr/>
        </p:nvCxnSpPr>
        <p:spPr>
          <a:xfrm>
            <a:off x="5406963" y="2264270"/>
            <a:ext cx="0" cy="1837994"/>
          </a:xfrm>
          <a:prstGeom prst="line">
            <a:avLst/>
          </a:prstGeom>
          <a:ln>
            <a:solidFill>
              <a:srgbClr val="B0EA5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E0EC0EBE-DE36-49B8-ACDD-7B32D13D4302}"/>
              </a:ext>
            </a:extLst>
          </p:cNvPr>
          <p:cNvSpPr/>
          <p:nvPr/>
        </p:nvSpPr>
        <p:spPr>
          <a:xfrm>
            <a:off x="7987600" y="1441098"/>
            <a:ext cx="1260763" cy="1260763"/>
          </a:xfrm>
          <a:prstGeom prst="ellipse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2E19ADAA-4774-469F-B8FF-AD55168721D4}"/>
              </a:ext>
            </a:extLst>
          </p:cNvPr>
          <p:cNvSpPr txBox="1">
            <a:spLocks/>
          </p:cNvSpPr>
          <p:nvPr/>
        </p:nvSpPr>
        <p:spPr>
          <a:xfrm>
            <a:off x="8559326" y="2805161"/>
            <a:ext cx="1683782" cy="940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продукта</a:t>
            </a: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поиск и изучение конкурентов </a:t>
            </a:r>
            <a:endParaRPr lang="ru-RU" sz="17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59C9B10-8951-4517-B0D7-E8072AA701FD}"/>
              </a:ext>
            </a:extLst>
          </p:cNvPr>
          <p:cNvSpPr txBox="1"/>
          <p:nvPr/>
        </p:nvSpPr>
        <p:spPr>
          <a:xfrm>
            <a:off x="7976636" y="1694520"/>
            <a:ext cx="1260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.10</a:t>
            </a:r>
          </a:p>
          <a:p>
            <a:pPr marL="0" indent="0" algn="ctr"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74A3E926-1089-4BC9-B34E-F5015D9994B9}"/>
              </a:ext>
            </a:extLst>
          </p:cNvPr>
          <p:cNvCxnSpPr/>
          <p:nvPr/>
        </p:nvCxnSpPr>
        <p:spPr>
          <a:xfrm>
            <a:off x="8559326" y="2264270"/>
            <a:ext cx="0" cy="1837994"/>
          </a:xfrm>
          <a:prstGeom prst="line">
            <a:avLst/>
          </a:prstGeom>
          <a:ln>
            <a:solidFill>
              <a:srgbClr val="B0EA5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A3D83111-9E1D-4AC1-87E1-08BCEE9F1ABC}"/>
              </a:ext>
            </a:extLst>
          </p:cNvPr>
          <p:cNvSpPr/>
          <p:nvPr/>
        </p:nvSpPr>
        <p:spPr>
          <a:xfrm>
            <a:off x="9522221" y="5517658"/>
            <a:ext cx="1260763" cy="1260763"/>
          </a:xfrm>
          <a:prstGeom prst="ellipse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xmlns="" id="{9364D4DB-A007-4AC1-B592-8A4D9E3B14BF}"/>
              </a:ext>
            </a:extLst>
          </p:cNvPr>
          <p:cNvSpPr txBox="1">
            <a:spLocks/>
          </p:cNvSpPr>
          <p:nvPr/>
        </p:nvSpPr>
        <p:spPr>
          <a:xfrm>
            <a:off x="10152600" y="4346382"/>
            <a:ext cx="1693035" cy="871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Готовое приложение и 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его для пользования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B561BA3-5CFF-4598-A13C-C2A7489F60E7}"/>
              </a:ext>
            </a:extLst>
          </p:cNvPr>
          <p:cNvSpPr txBox="1"/>
          <p:nvPr/>
        </p:nvSpPr>
        <p:spPr>
          <a:xfrm>
            <a:off x="9522221" y="5771080"/>
            <a:ext cx="1260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01.04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2026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48D8294C-7496-4B44-9E61-08ACF70EBADB}"/>
              </a:ext>
            </a:extLst>
          </p:cNvPr>
          <p:cNvCxnSpPr/>
          <p:nvPr/>
        </p:nvCxnSpPr>
        <p:spPr>
          <a:xfrm>
            <a:off x="10093947" y="4102264"/>
            <a:ext cx="0" cy="1837994"/>
          </a:xfrm>
          <a:prstGeom prst="line">
            <a:avLst/>
          </a:prstGeom>
          <a:ln>
            <a:solidFill>
              <a:srgbClr val="B0EA5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D0347F3D-F716-4B5E-8746-F91AD3AB64D1}"/>
              </a:ext>
            </a:extLst>
          </p:cNvPr>
          <p:cNvSpPr/>
          <p:nvPr/>
        </p:nvSpPr>
        <p:spPr>
          <a:xfrm>
            <a:off x="6508054" y="5517658"/>
            <a:ext cx="1260763" cy="1260763"/>
          </a:xfrm>
          <a:prstGeom prst="ellipse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xmlns="" id="{F2DBD8F2-2325-4237-8E57-E892513F48F7}"/>
              </a:ext>
            </a:extLst>
          </p:cNvPr>
          <p:cNvSpPr txBox="1">
            <a:spLocks/>
          </p:cNvSpPr>
          <p:nvPr/>
        </p:nvSpPr>
        <p:spPr>
          <a:xfrm>
            <a:off x="7138433" y="4327259"/>
            <a:ext cx="2266478" cy="608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Расчёт финансовой модели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расчёт возврата инвестиций 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B332E5E-A71E-47E2-BCFE-46711FB92277}"/>
              </a:ext>
            </a:extLst>
          </p:cNvPr>
          <p:cNvSpPr txBox="1"/>
          <p:nvPr/>
        </p:nvSpPr>
        <p:spPr>
          <a:xfrm>
            <a:off x="6508054" y="5771080"/>
            <a:ext cx="1260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01.12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2025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18DD3A11-A733-47CA-B96B-F1136F7C07B4}"/>
              </a:ext>
            </a:extLst>
          </p:cNvPr>
          <p:cNvCxnSpPr/>
          <p:nvPr/>
        </p:nvCxnSpPr>
        <p:spPr>
          <a:xfrm>
            <a:off x="7079780" y="4102264"/>
            <a:ext cx="0" cy="1837994"/>
          </a:xfrm>
          <a:prstGeom prst="line">
            <a:avLst/>
          </a:prstGeom>
          <a:ln>
            <a:solidFill>
              <a:srgbClr val="B0EA5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B90C61E4-82A1-4E12-B856-04A594FECFCB}"/>
              </a:ext>
            </a:extLst>
          </p:cNvPr>
          <p:cNvSpPr/>
          <p:nvPr/>
        </p:nvSpPr>
        <p:spPr>
          <a:xfrm>
            <a:off x="3484436" y="5517658"/>
            <a:ext cx="1260763" cy="1260763"/>
          </a:xfrm>
          <a:prstGeom prst="ellipse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xmlns="" id="{21A2DCC9-106A-40FE-955A-28C3C6703B54}"/>
              </a:ext>
            </a:extLst>
          </p:cNvPr>
          <p:cNvSpPr txBox="1">
            <a:spLocks/>
          </p:cNvSpPr>
          <p:nvPr/>
        </p:nvSpPr>
        <p:spPr>
          <a:xfrm>
            <a:off x="4114816" y="4346381"/>
            <a:ext cx="1468582" cy="10636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Доработка продукта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разработка интерфейса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8C7C3F2-A26D-4412-BF27-FA5F26B5AC77}"/>
              </a:ext>
            </a:extLst>
          </p:cNvPr>
          <p:cNvSpPr txBox="1"/>
          <p:nvPr/>
        </p:nvSpPr>
        <p:spPr>
          <a:xfrm>
            <a:off x="3484436" y="5771080"/>
            <a:ext cx="1260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20.11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2025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2CDF17AE-4F2F-4BED-B68A-128A89A60D00}"/>
              </a:ext>
            </a:extLst>
          </p:cNvPr>
          <p:cNvCxnSpPr/>
          <p:nvPr/>
        </p:nvCxnSpPr>
        <p:spPr>
          <a:xfrm>
            <a:off x="4056162" y="4102264"/>
            <a:ext cx="0" cy="1837994"/>
          </a:xfrm>
          <a:prstGeom prst="line">
            <a:avLst/>
          </a:prstGeom>
          <a:ln>
            <a:solidFill>
              <a:srgbClr val="B0EA5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1685627F-2B97-41E9-B9D8-4B5AB90F1F13}"/>
              </a:ext>
            </a:extLst>
          </p:cNvPr>
          <p:cNvSpPr/>
          <p:nvPr/>
        </p:nvSpPr>
        <p:spPr>
          <a:xfrm>
            <a:off x="936342" y="5525515"/>
            <a:ext cx="1260763" cy="1260763"/>
          </a:xfrm>
          <a:prstGeom prst="ellipse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xmlns="" id="{CB34C799-FA56-40B5-B59B-7EB5FFB29D22}"/>
              </a:ext>
            </a:extLst>
          </p:cNvPr>
          <p:cNvSpPr txBox="1">
            <a:spLocks/>
          </p:cNvSpPr>
          <p:nvPr/>
        </p:nvSpPr>
        <p:spPr>
          <a:xfrm>
            <a:off x="1566721" y="4247740"/>
            <a:ext cx="2179369" cy="978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целевой аудитории и клиентов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(посещение Всероссийского общества)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001C68B-4CD5-4462-A024-C9EDDA50A1FA}"/>
              </a:ext>
            </a:extLst>
          </p:cNvPr>
          <p:cNvSpPr txBox="1"/>
          <p:nvPr/>
        </p:nvSpPr>
        <p:spPr>
          <a:xfrm>
            <a:off x="936342" y="5778937"/>
            <a:ext cx="11972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01.11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2025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1C0CD31F-718A-4AD6-8CF0-3CE028FF57E6}"/>
              </a:ext>
            </a:extLst>
          </p:cNvPr>
          <p:cNvCxnSpPr/>
          <p:nvPr/>
        </p:nvCxnSpPr>
        <p:spPr>
          <a:xfrm>
            <a:off x="1508068" y="4110121"/>
            <a:ext cx="0" cy="1837994"/>
          </a:xfrm>
          <a:prstGeom prst="line">
            <a:avLst/>
          </a:prstGeom>
          <a:ln>
            <a:solidFill>
              <a:srgbClr val="B0EA5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E837332B-551B-49E4-B1D8-A3C68BE240DD}"/>
              </a:ext>
            </a:extLst>
          </p:cNvPr>
          <p:cNvSpPr/>
          <p:nvPr/>
        </p:nvSpPr>
        <p:spPr>
          <a:xfrm>
            <a:off x="0" y="430729"/>
            <a:ext cx="12009747" cy="726817"/>
          </a:xfrm>
          <a:prstGeom prst="rect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F61AE228-304F-40B0-BBC9-CB043D793B7E}"/>
              </a:ext>
            </a:extLst>
          </p:cNvPr>
          <p:cNvSpPr/>
          <p:nvPr/>
        </p:nvSpPr>
        <p:spPr>
          <a:xfrm>
            <a:off x="11940288" y="430729"/>
            <a:ext cx="858136" cy="726818"/>
          </a:xfrm>
          <a:prstGeom prst="rect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4C13864-3026-4EAF-BC9F-FA147782324D}"/>
              </a:ext>
            </a:extLst>
          </p:cNvPr>
          <p:cNvSpPr txBox="1"/>
          <p:nvPr/>
        </p:nvSpPr>
        <p:spPr>
          <a:xfrm>
            <a:off x="929233" y="532527"/>
            <a:ext cx="618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>
                <a:latin typeface="Verdana" panose="020B0604030504040204" pitchFamily="34" charset="0"/>
                <a:ea typeface="Verdana" panose="020B0604030504040204" pitchFamily="34" charset="0"/>
              </a:rPr>
              <a:t>План реализации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29467C4-1D78-41D3-A0D8-BAA54A35F3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73095" y="2805160"/>
            <a:ext cx="2540577" cy="254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06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5C7EEEDF-AFC1-441E-9947-D28B5F803582}"/>
              </a:ext>
            </a:extLst>
          </p:cNvPr>
          <p:cNvSpPr/>
          <p:nvPr/>
        </p:nvSpPr>
        <p:spPr>
          <a:xfrm>
            <a:off x="154089" y="210548"/>
            <a:ext cx="12323960" cy="6778216"/>
          </a:xfrm>
          <a:prstGeom prst="roundRect">
            <a:avLst>
              <a:gd name="adj" fmla="val 463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E5872C77-49B5-463C-A658-44F074C5F099}"/>
              </a:ext>
            </a:extLst>
          </p:cNvPr>
          <p:cNvSpPr/>
          <p:nvPr/>
        </p:nvSpPr>
        <p:spPr>
          <a:xfrm>
            <a:off x="822218" y="3903034"/>
            <a:ext cx="2507673" cy="2637232"/>
          </a:xfrm>
          <a:prstGeom prst="roundRect">
            <a:avLst>
              <a:gd name="adj" fmla="val 89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D9F2ED71-2F45-4938-B734-4623E1443247}"/>
              </a:ext>
            </a:extLst>
          </p:cNvPr>
          <p:cNvSpPr/>
          <p:nvPr/>
        </p:nvSpPr>
        <p:spPr>
          <a:xfrm>
            <a:off x="4796573" y="3871619"/>
            <a:ext cx="2507673" cy="2637232"/>
          </a:xfrm>
          <a:prstGeom prst="roundRect">
            <a:avLst>
              <a:gd name="adj" fmla="val 89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F6FC50CD-4068-4CEE-BEEB-5E3FF320FED5}"/>
              </a:ext>
            </a:extLst>
          </p:cNvPr>
          <p:cNvSpPr/>
          <p:nvPr/>
        </p:nvSpPr>
        <p:spPr>
          <a:xfrm>
            <a:off x="8770929" y="3860958"/>
            <a:ext cx="2507673" cy="2637232"/>
          </a:xfrm>
          <a:prstGeom prst="roundRect">
            <a:avLst>
              <a:gd name="adj" fmla="val 89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xmlns="" id="{4E2B1E20-1096-424E-9261-1B863F7A3DD6}"/>
              </a:ext>
            </a:extLst>
          </p:cNvPr>
          <p:cNvSpPr txBox="1">
            <a:spLocks/>
          </p:cNvSpPr>
          <p:nvPr/>
        </p:nvSpPr>
        <p:spPr>
          <a:xfrm>
            <a:off x="1052084" y="4401689"/>
            <a:ext cx="1940616" cy="572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Никонович</a:t>
            </a:r>
            <a:r>
              <a:rPr lang="ru-RU" sz="1700" b="1" dirty="0">
                <a:latin typeface="Verdana" panose="020B0604030504040204" pitchFamily="34" charset="0"/>
                <a:ea typeface="Verdana" panose="020B0604030504040204" pitchFamily="34" charset="0"/>
              </a:rPr>
              <a:t> Денис Дмитриевич</a:t>
            </a:r>
          </a:p>
          <a:p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участник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xmlns="" id="{9D66775C-B8D9-494B-91EA-B17B393AB353}"/>
              </a:ext>
            </a:extLst>
          </p:cNvPr>
          <p:cNvSpPr txBox="1">
            <a:spLocks/>
          </p:cNvSpPr>
          <p:nvPr/>
        </p:nvSpPr>
        <p:spPr>
          <a:xfrm>
            <a:off x="1063183" y="5179574"/>
            <a:ext cx="2073936" cy="1191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Конт. тел:</a:t>
            </a:r>
            <a:br>
              <a:rPr lang="ru-RU" sz="1200" dirty="0"/>
            </a:br>
            <a:r>
              <a:rPr lang="ru-RU" sz="1200" dirty="0"/>
              <a:t>+7 (901) 670-81-26</a:t>
            </a:r>
          </a:p>
          <a:p>
            <a:r>
              <a:rPr lang="pl-PL" sz="1200" dirty="0"/>
              <a:t>Email: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en-US" sz="1050" b="0" i="0" u="sng" dirty="0">
                <a:solidFill>
                  <a:srgbClr val="0056B3"/>
                </a:solidFill>
                <a:effectLst/>
                <a:latin typeface="Roboto" panose="02000000000000000000" pitchFamily="2" charset="0"/>
                <a:hlinkClick r:id="rId3"/>
              </a:rPr>
              <a:t>vlog2505522505@gmail.com</a:t>
            </a:r>
            <a:endParaRPr lang="pl-PL" sz="1200" dirty="0"/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xmlns="" id="{31F547FE-72EF-4857-98B5-71720A7C7576}"/>
              </a:ext>
            </a:extLst>
          </p:cNvPr>
          <p:cNvSpPr txBox="1">
            <a:spLocks/>
          </p:cNvSpPr>
          <p:nvPr/>
        </p:nvSpPr>
        <p:spPr>
          <a:xfrm>
            <a:off x="4854359" y="5179575"/>
            <a:ext cx="2449885" cy="1024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Конт. тел:</a:t>
            </a:r>
            <a:br>
              <a:rPr lang="ru-RU" sz="1200" dirty="0"/>
            </a:br>
            <a:r>
              <a:rPr lang="ru-RU" sz="1200" dirty="0"/>
              <a:t>+7 (902) 977-24-19</a:t>
            </a:r>
          </a:p>
          <a:p>
            <a:r>
              <a:rPr lang="pl-PL" sz="1200" dirty="0"/>
              <a:t>Email: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en-US" sz="1200" dirty="0"/>
              <a:t>kristinkka.08voda@gmail.com</a:t>
            </a:r>
            <a:endParaRPr lang="pl-PL" sz="1200" dirty="0"/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xmlns="" id="{FD0086DA-EF28-4F3C-810E-591A7EE0A782}"/>
              </a:ext>
            </a:extLst>
          </p:cNvPr>
          <p:cNvSpPr txBox="1">
            <a:spLocks/>
          </p:cNvSpPr>
          <p:nvPr/>
        </p:nvSpPr>
        <p:spPr>
          <a:xfrm>
            <a:off x="8770928" y="5179575"/>
            <a:ext cx="2507673" cy="1024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Конт. тел:</a:t>
            </a:r>
            <a:br>
              <a:rPr lang="ru-RU" sz="1200" dirty="0"/>
            </a:br>
            <a:r>
              <a:rPr lang="ru-RU" sz="1200" dirty="0"/>
              <a:t>+7 (923) 590-96-29</a:t>
            </a:r>
          </a:p>
          <a:p>
            <a:r>
              <a:rPr lang="pl-PL" sz="1200" dirty="0"/>
              <a:t>Email: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en-US" sz="1200" dirty="0" err="1"/>
              <a:t>demidcebykin</a:t>
            </a:r>
            <a:r>
              <a:rPr lang="pl-PL" sz="1200" dirty="0"/>
              <a:t>@</a:t>
            </a:r>
            <a:r>
              <a:rPr lang="en-US" sz="1200" dirty="0"/>
              <a:t>g</a:t>
            </a:r>
            <a:r>
              <a:rPr lang="pl-PL" sz="1200" dirty="0"/>
              <a:t>mail.com</a:t>
            </a:r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xmlns="" id="{1D9B94BA-271B-4865-B44F-D4FA892AC776}"/>
              </a:ext>
            </a:extLst>
          </p:cNvPr>
          <p:cNvSpPr txBox="1">
            <a:spLocks/>
          </p:cNvSpPr>
          <p:nvPr/>
        </p:nvSpPr>
        <p:spPr>
          <a:xfrm>
            <a:off x="9706851" y="5179575"/>
            <a:ext cx="1918419" cy="1024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DD540C8-B5A6-42F9-828F-05990F1F90B0}"/>
              </a:ext>
            </a:extLst>
          </p:cNvPr>
          <p:cNvSpPr txBox="1"/>
          <p:nvPr/>
        </p:nvSpPr>
        <p:spPr>
          <a:xfrm>
            <a:off x="3294153" y="661497"/>
            <a:ext cx="6955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Команда и контакты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D6E8EAF0-C7F9-4240-9528-D165A3D57A64}"/>
              </a:ext>
            </a:extLst>
          </p:cNvPr>
          <p:cNvSpPr/>
          <p:nvPr/>
        </p:nvSpPr>
        <p:spPr>
          <a:xfrm>
            <a:off x="1039636" y="2051864"/>
            <a:ext cx="2073936" cy="204209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E69C5B6E-9369-4008-9B0B-37037376DE4B}"/>
              </a:ext>
            </a:extLst>
          </p:cNvPr>
          <p:cNvSpPr/>
          <p:nvPr/>
        </p:nvSpPr>
        <p:spPr>
          <a:xfrm>
            <a:off x="4965343" y="2063440"/>
            <a:ext cx="2073936" cy="204209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xmlns="" id="{1C6A8AF2-8CF9-4328-829A-14D11341C573}"/>
              </a:ext>
            </a:extLst>
          </p:cNvPr>
          <p:cNvSpPr/>
          <p:nvPr/>
        </p:nvSpPr>
        <p:spPr>
          <a:xfrm>
            <a:off x="8999197" y="2063440"/>
            <a:ext cx="2073936" cy="204209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xmlns="" id="{3D49BA31-347A-AF38-D8BB-D18C504071D7}"/>
              </a:ext>
            </a:extLst>
          </p:cNvPr>
          <p:cNvSpPr txBox="1">
            <a:spLocks/>
          </p:cNvSpPr>
          <p:nvPr/>
        </p:nvSpPr>
        <p:spPr>
          <a:xfrm>
            <a:off x="4854360" y="4401689"/>
            <a:ext cx="2449885" cy="572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b="1" dirty="0">
                <a:latin typeface="Verdana" panose="020B0604030504040204" pitchFamily="34" charset="0"/>
                <a:ea typeface="Verdana" panose="020B0604030504040204" pitchFamily="34" charset="0"/>
              </a:rPr>
              <a:t>Попова Кристина Александровна</a:t>
            </a:r>
          </a:p>
          <a:p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Участник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CCF628-E54E-64B9-8AD1-C0E2C2D7EFB9}"/>
              </a:ext>
            </a:extLst>
          </p:cNvPr>
          <p:cNvSpPr txBox="1">
            <a:spLocks/>
          </p:cNvSpPr>
          <p:nvPr/>
        </p:nvSpPr>
        <p:spPr>
          <a:xfrm>
            <a:off x="8896378" y="4395351"/>
            <a:ext cx="2296340" cy="57907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b="1" dirty="0">
                <a:latin typeface="Verdana" panose="020B0604030504040204" pitchFamily="34" charset="0"/>
                <a:ea typeface="Verdana" panose="020B0604030504040204" pitchFamily="34" charset="0"/>
              </a:rPr>
              <a:t>Чебыкин Демид Александрович</a:t>
            </a:r>
          </a:p>
          <a:p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Администратор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CD71633A-36CC-FA0A-7B83-6F41CF5046B4}"/>
              </a:ext>
            </a:extLst>
          </p:cNvPr>
          <p:cNvSpPr txBox="1">
            <a:spLocks/>
          </p:cNvSpPr>
          <p:nvPr/>
        </p:nvSpPr>
        <p:spPr>
          <a:xfrm>
            <a:off x="9664435" y="4401689"/>
            <a:ext cx="1940616" cy="572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75CAB10C-4B7F-449F-B053-8B4CBC4868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429961873"/>
              </p:ext>
            </p:extLst>
          </p:nvPr>
        </p:nvGraphicFramePr>
        <p:xfrm>
          <a:off x="8539598" y="1404500"/>
          <a:ext cx="3009900" cy="2990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xmlns="" id="{A43C9928-C82D-4C4C-B3A5-9B6843F349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218727356"/>
              </p:ext>
            </p:extLst>
          </p:nvPr>
        </p:nvGraphicFramePr>
        <p:xfrm>
          <a:off x="3294152" y="0"/>
          <a:ext cx="6043834" cy="5636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xmlns="" id="{88F95B8F-8DD2-445D-AF50-7257BF71D3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434024166"/>
              </p:ext>
            </p:extLst>
          </p:nvPr>
        </p:nvGraphicFramePr>
        <p:xfrm>
          <a:off x="0" y="-662349"/>
          <a:ext cx="4797667" cy="7199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xmlns="" val="400461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E051844-32B7-440A-B056-3204586F4D7F}"/>
              </a:ext>
            </a:extLst>
          </p:cNvPr>
          <p:cNvSpPr/>
          <p:nvPr/>
        </p:nvSpPr>
        <p:spPr>
          <a:xfrm>
            <a:off x="0" y="430729"/>
            <a:ext cx="12454127" cy="726817"/>
          </a:xfrm>
          <a:prstGeom prst="rect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CD9008A-D0A7-46C4-B797-2CD169187543}"/>
              </a:ext>
            </a:extLst>
          </p:cNvPr>
          <p:cNvSpPr/>
          <p:nvPr/>
        </p:nvSpPr>
        <p:spPr>
          <a:xfrm>
            <a:off x="11940288" y="430729"/>
            <a:ext cx="858136" cy="726818"/>
          </a:xfrm>
          <a:prstGeom prst="rect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7BD1E39-27CD-9C74-6FFE-DAD63954BA02}"/>
              </a:ext>
            </a:extLst>
          </p:cNvPr>
          <p:cNvSpPr txBox="1"/>
          <p:nvPr/>
        </p:nvSpPr>
        <p:spPr>
          <a:xfrm>
            <a:off x="929233" y="532527"/>
            <a:ext cx="618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>
                <a:latin typeface="Verdana" panose="020B0604030504040204" pitchFamily="34" charset="0"/>
                <a:ea typeface="Verdana" panose="020B0604030504040204" pitchFamily="34" charset="0"/>
              </a:rPr>
              <a:t>Проблема и решение</a:t>
            </a:r>
          </a:p>
        </p:txBody>
      </p:sp>
      <p:sp>
        <p:nvSpPr>
          <p:cNvPr id="3" name="AutoShape 2" descr="data:image/png;base64,iVBORw0KGgoAAAANSUhEUgAACAAAAAWhCAYAAAABMHC7AAAAAXNSR0IArs4c6QAAIABJREFUeF7svdmOJEt2HWo5z5k1V525+3SzSemFhCA9SNCTHvVXoqT7fjWQP3AlkR8hfYB0QUAEwQuBZHeT3Rx6OD2cqSrni7W3LbNl283dIzIjs6pOVwKJzIjw8MFs2x6Xrb32//zf/+Y62Q/+XKfrdFn+9/dSur7Oh6S1lNJa8pf4v37P3llbL++vrfHzfLryvXq+et58quaPX+vi4tze9fP5ta+v8n3hfq+v0tXVZbq6uvLP7PfaXuP38vIyXV+ldHVV3/Nj8d3rdHl1nS4uL9Ll5YVdg9/D/xsbG2l3dzcdHh6lByeP0vHxSdrbO0i7O3tpb28/be/upKt0ndbW1+3Y9bXNtLa2YeOwvo6/a2l9Hf/7rz/DdcKf9XX/bGNjszyffb62ltbW1/Kx/tx4Wv2L/zm+eAa+5nvr+A7eD8Nq433lz43nxM/Z2Zn9f3Fxkc7Pz8vv5flFus7jl4XAxIFzZn/XUrrE2PsHZUw5tpQd/c7VpY89P+OYR1m4um6P03OVY01kKZt+byqr9jrLin9f5ZbP4vOhPyq76xuQaR9/zFeVRZwQ8+Dv8bqQxevksodr21iLjOJYypiNO+SzyKLLMX85t5ubm2lneyftHx6ko8PDdHR0lA4ODtLW9nba2dlN2zs7aXt72+UAMrW5YfKIH5M7yp48KOXxOj87n1mfnWuAY6Nyx3FQOeyNIccszm+dQ5dDk+88DlcXl3ndXqXT01OTUf49e3Vq/2Ndm+zgL8fU5tvlhvKN41R2IH9l/Zv+qLJY/8c5/L5aGfbj6zBScPzeq76s3+Xzp7X6eR07W+7NtXyMU8piZfeqeqORP8xvcl3A+dTv6rH6PCqv5f5kDtpnbtdGfIXHom7OE2n6ywcOOtT1G+SsypivGSiQIm/Qt1lOVZ9xDYzJoK7BMRnuvc97wkwVfXudEnVnI8t2sFu8VrddlXkajpnbJspUXVeQzbrmdfz9ClFr+zhRzTX6d2TO4jE4w5WsDT4D9FNZO2ITuX64ToodzesKn2Nd9XQV7N7m5lba3ds3G3lwcJy2t3fT3v6e/cVnkAnotLUN6KpNDHpjJ02WU9W1VR5gQyk7PkOwo25Tfdzchto/XcGlHJZzZvOhek/XR3xfP+P1Gt2Gsbm4NDsK3QTddX56ls5OT9M5bC3sn+r4VHVFveGqKzgHfl3qNuo06s283MQGr11nX6nYRCgaN4J6v1f5+lFmVG6jjmzs97rbmZ5cxrHqTYjNUpiDaIN0bhtdh7nP8zxmX0zus2NY5F7GgLKun7ntzr4jbRJeX1zanEL2i/xfX9scw4fEz+bGZtrahvzvme+4tbWV9vb3097Bvv2PX9hqyD9+zG9cX7fX+Gu+Xvb/+Kz0/8w3VDmnFg3v4fv0inB+ezax82rHq/52WdLfRgfKeqo6sMqYC4HLF/WFjdXFZTp99cp+L87cv3z18mU6tbUAHcJ4Q+2DrOWq+KutUHnLfmxPBvmeypPOc9EXHfkd6u2uOjE5GBuneuv1eZqxz/EAfYOhfwVZgL5z/QbbVOZ/3aM1ysT6hvoAPM59lSgzPpUuIdH+V3vs36X/Ue/N3ze7nNVsV9NmgWvXZbVjPV3XH+Hxd3EH1JTDZ+zI0OBUaxYbTv3wvGP6pWcf9HytfR9eCbFCUYAlzq3HTZ3fp5GjMP4Uo/4PZjDHl2MybDpJfGRdZ+Y7mP89jMHof/dsR+tD1bi80c/iI2F8oCc8lpf4yGJ6fv8yXV27T4JYnr/uo1ynC4spXKdfXuDvldlixLkYQ8RhiIFx3IXFCJyZnBO4vja9fnx0kp4+e55evPciHZ88TIeHDywnsLe3lza2XIdvZj1vc599G1vHjOtLXmAjrSXYgXYFYb6or1VHFVtHXZ59b+gF+xnxeSYko5E+W9MSU+N/zC9+aBMvzi/S5QXGF+N5ka7w2sbb58duA2KZfUu9f9Mh4WZgnxfVz1FumLGy9xFrBx/WZDXbh0bv57ic96LnpXxrjkhlPtoP9c/KdyUnUb4bch4cBqwd16Nie8Wv4bxGv7WRC9Eb0XeKeqsdfs9f6DOZ7CFnkn2mYt8kb6Rjc3F1UfxS+kT2new3WX6J6y6v38Z/yusaa69+H7moM1uPPPb84txygb5G/S9kE8ddnp+LTLoc4hjIqemhfO/wnxE+wCfaRH4Oviv+39pJR0cn6dHjJ+mDDz5MH370cXrx3vvp+MGDtH9wmDa3t9LO7k7a3t1OW1jjOb8Cad7c3LZc3zXmjHEv5nJD8i550M1+l3jZrDoMsGjPaVs09innr8hRzpFeXXqcxpjWc3quL5nrO7tAPuVVOjuFf3aWLs7PE3IsWNceG1b/jNe3dWeKIqUN5Dsnbpt2QNfQsk9ZfPhyA0OboTmzsrZyPlevN1gPYa3Gexuz+3qNqfMP/T3LevhXLM/Txrlc12N2P94PXbmow6Z0arlf+HchForzpPOnz+zPlRL8Tkiy5588Hve4BQ/H95nTgg+bc5L5+xsS+7dj736m5Qkk92qrZr3mY0tsJDna6u+0uYLhmGIxVt+litf4e9EX0vzmYG5yTjPaj2oTPN+kujyen+Mf9XpvDen1x/T+cAz6fnL0e8f86zb+rvmr9jn8/fhsHIeBj5h9B7yvfqQdl3W5DxqqVcilXTW5OT9fztXaVHouriw70cH2qcTGzKPq37Imc75S6zOeAGzjcl3zWjOIa3IRPWj2OOSo9XWsP/TGeFT+zHOH/dca37B+pt/XnCD9BOqe5jPWNDp5wpIfsLoT7fq5+ZHX5g9cpItLt/EmA9l3v7rIfvkV7JrX/ew7Vl9xW6e+BZ4Lx1GO6nU9bvD79ly//w+D52uSOhq5yvXNTctnfvDhR+l73/vt9Oz583T04MT8A7y/tbubdnZ2zI/Y3ECOZyetrW+aXbf8Zq7pqX9O+xllZ04m4rq29SF5PbODGBPLM15a7hE2/fzM85HnZ27vMbaQHYyD6h/30Vmr1LzFMPfKmvHUPU/7n3NP2+YV1U/leS9t7mtNx2IWeV388+zPIr5jDIkIz33OYS4bMhfPwxhI688xfok6TdfvlH3Rz3oxBmXX/d/qK59dnPl6ye/1dMWUD7O2CACgKgAqeE3k1GT1FACAxdcxBTUUBb8WHq7+3BwAYLYjJ3U1gCEAwB1dFzgWF8cAAHu7+2l3dy9t7Wx7YestBQDgWa1Q8QYDAKK8NIsjF+Xi4vHXuaA8AQDw49rCrCpD/P9NBgDAOTHwRieBQGeFQILiBEmSSR2dnvNr45cDnFEllDOwVJS2NnPCAIr6TQcA+HOVVFIWxQoq6AEAqjM9DwCo41aBB+pIbuSC6BwAgA6x6lmcW+ewv46mjfQcAADJEfvJyRG/dzrMtwcAeKG4DWJisDSaAEcAfA8AgNbxV4fTA2S1b2MAgKLPQjJ+KkCodvsdAKDIdi6IlYTrWwAA4DzWQKUGLD7/2ZK9JgDAmE/Xc36jNpFa5GhxW9cvk0E2f1LoVt2l17gtAIAJCPMdMwBAne3z7JCjGLux7sA7APBQBEKhf39/38AAUwAA+04GAigAtOhmKfCMJmLUhgcAAMYD4+D1vlpoMLXc0Z29ZFNMXtDuNcmDGwAAHHgrGlCK3I0vFt4vdnEmgUkbF20bvx8TXVGWhwmzVoIZK+i7cayi/LZzyCTk0BY7mG95AEC1KbAvdXDV73gdAIAIwB3zv6c9jvrpfQIA1JaqLM3JxzIAgN65ps5/FwCAeL3+uqeb60XXbzIAwGuhBrVpAADPXzx/BwB4BwAoYHLVCWZr5cdsyj0DAKJd6+vUtw8AAHtLcMCqAQCPnzxN77//wSwAgECfHgDAfF74YgsAAFA8uu4AsBa1f9GneQcAqIB7+o6xgD0oSNwDAED92OKDmTP++gEAlwFAq+PDXGvPt/U44u4AAHkvnMVFjPnoL74OAECNwWtuz+InyW/2cqC9/HXxJfOGk7jeYxFnyicb2Jlod+R135e8HQCgtXRDgG/Nj94/AMAe3fL/8wAAjo1u1lS5M3l/BwAo/o4XQ9uNnz0AgNbc9HOC/W4DAEA+zECoVsCtAABec5UAgL39gwYAcHhy3AAAsNljY3P7rQMAACAxyE+UzVcKTvvNAABAX1nh/5YAAOr4MT98DBjRAzkQiODA1uUBAGO5C/NL/st/+H3HSFkhDsko/1teN9ZJd/9r0YtmoCLAmge3j4e7GKcd3XEAAHeiIyxflAFgGQAAnUY4H0D2HxwcppPjh8YAsL9/mBQAgALqOhO4gQFAUWT8PzIAkClAk713wQBQBC4jgClobxMAQB1SD6rbclnrsA4BANxh2y4+BbAMscwAAGjSvHGiVsAAAAe8KB0zaC3yCNdbBQMAdxcyGKFzsyoAgCoZHaM5AABQanr8NwkAQLkxeRMGAE3EzzEALAIA4HWIwsa1hs5+u/N3LsnAtTSX4F4UADDGAFABEjdjAHibAQCaGPD5qPaznZ9xBHVMAo0FnCyENrukVsAAQH3FYBggQDIA7O8fpP39o3thAGiSLLkA2pPdVTMA6Pjb/5kBwIrEZNU5PfMd0MYKsDwDQE0+sPDPRJfbq7sEAMQEQ0wKkWcovj+nN3jeVQAAes60JuGZgO8517S9+hmRvpTtYp8BTJNdaQaczKhzHFMK+Ru+CxQAADD1GBvA/t6AAQBjxO8oAMA3hlW/g7tc+FcDtjKOIwwYWoDMbnjrzwQATJw33cEQdU1h5CoCuDwDgAN8KwhRr198Yl/cXQYALayoD6J6UM+p86w6Y0xvzslxTDDH43HeQYDd7PpZLQCgxhkOLozgijyUK2MAyPsYh+7ECAOA7gSK9zLnk8TPy973yIARQKrj512cAUBla5n7vA0AYE727gsAoPpV9bzt/VsxAKDYusLq5/HZ62IAwAYBd83W0vbOtjEAPHn6LD17/qwAACwnsLdXdgZD95PR5R0DQMtAEiPs33QGACewalkcCWws6z8zQmgeQm1X4/uO7Cjt66y7BwAgvwTgJHfmcfeV7eC3nVrcse+7mqBfUBSIDABgWLLd/nl3Pxm2lmUAIFOOMgBsbe8aA0AEABydnKSDw6MuA4AVitbA4LllDABpA8V8MpA5G0BhXiTDQwBcmv16wwEAvTywaeS8cxpMY8OsWZW2aDuWsZ089m1nAOj66PlN5I65fqOf2BurGOvclgGA+cehb+/vDK7XAIiR+55mAOAGIgezIsejLGNYNpX9T5/3TQUAxDHROkdvrHryX2KNDktO8X8mgCljfmEvDtb34vfwmpfpfabPGmPO8tyNjAwZALLzdKcMAJmaeMDOadfOAADnS3NfjqD3Im+yOYl5cc2plvUZAAA2fjlnN2ab3xQGAJ3LGusad8edMgBo8VIBACzS++5lt/dTDAC2c/uSjF/8WxkAnBEAIIC6O9pf354BYMNYHA/SRx9/kn7rt75nDAAHx0cGANjBRuDdXWN7fBMBAGDzsTxkhwEAsbgyAJQ1LgwAVa77AIDILBxtVk8ntXp+ynu4fwaAkusbAQAYw+Vlpg3MDDpjz6y5H7WvYz5QzE9y7FYBABi7fgEAcCd0rwVAVR7TDABawFDD6Hq3T2M8nuTwa3Fnvt9DPk8uYkP3LgIAgGceWwBQGfUYAPAZk7NY2D0AAKjXQQ1GR58tANbXQVnkLQCWAQDQyPR2gPUSwDq+0fhoC4C4AI0aRHYKvg0AAE3OagIKCLRCf5gdkfq8FXFYhN/WbVQ4HQaAsGtKx7eR19cAADg+OrIWANhZuEgLAHPAM4VWgekIZby1sJhIoM4xAPQoQnuBzEAOuSOiAwAg+uptYADwAoBS7npAVNZzFj6leq2FDdLpVh5a/6y2AOC4kbY3ztUcA0A1Ni1yWQ1Cr2hRrzttoOcAAIWyfYQBwBzkHFSS4riOTw4fRlgnfDUPKbji2McxK89+DwwAaux9TMdaA1A39ca7BQCoMx8Neyxw8dgeAEApu5UVpzhBAk5icq7YzQxU6gEAtra2SwuAVQAAOJ/OJtEWArXIVeZZdkAPZHvFDACDuQgtAIxqUwAASIaSJt3GcoEWALxGZACgLbsPAMBYgdSSmIGVYhkH/7YAgLjbLr4u8zPRoqgn+2wB0KDWOy0AoLvYAsB8xvUNKxRpCwACAEj9b3RxmdoytgBw5d/u1Kf/12sBoPLd6Lnc8SEWIO1cmoQLdIhRd943AGDs+m8qAEBbAIzFMtEfau3R7QAALDJgV1TcvUKwsY6pX7vPJtTYXQMRzrcAIP3mIKhVDvPy4XCHEP2awfcXeMOSb1JAmfJj+6drAQDjsah4USExO/educ+h/yNz+9x3eDerBgDE6+L1VAL7NwEAgHYAti7W140GnACAp8+epsOjk3R09NA3BbwDALxrAZBzEMswAKwCALC83lMNUlvvMWG5yhYACgBQYGUBBFx7+8kKCPBdfWdnp00LAAAAtAUAzgsfDcdNtQAw/cV8YaYPh52MAIDj4wcGAEALAFD9Pn/xXpoCANjO5NwCwGJctIoMLQCivwZ9qYxL7wAACxh5tq9TuystXhnvMkkeC56vmwFg6HtVQBQ+e90AAACYezmEYd6i5mI0f7UIAMD0UwajEgDgcQVY0yoAgP5GyYEJEFpZrV4nA0AcK+pezUsX7Zodu7HYmfkXPT7muhf1BcdWUq8Ipee8LQCgtXW9Fl81r9XLEzT5fMboS7YAIACg5km4gdX3XRHEFAEAZe5yyg2vtWZDObe/nd3/Jq/2/rBdJefjdQMA1Icfjv9aupJWkSrbWnTUHFezy39BBoC6I79tw20bKEZaAJxfeAsgbgicAwCw2K8AAMi2fS+0BPda4OItAAAAABAQAAC0AHj67JkBAOAfbKMF896etQAAAGALv9ICwPT7a2wBAAAANh6xdRdbAHjeogUA0FZpC4C6BvoAAK3PLmbN26Pm9Fuv9qc647YtABSE2sh2bhUd8962gY5tSAQAoHZA10t8P9qPOGY9EMAUAODcWmXklli9FmgjudlS3/mv//Hf3gkDQFPwuwUDQCtgtQWAOXYLAAA86EAia6h8MPgI8NHHnq0GqCwwcWQAwE7G46MHxgBwcHBkDAAAAIAKzBD+gQHAi/+LAwDKwsvVDGUA4M5tNzZDClcaeE3ejQEAImULvvs2AABawy6FzAUYAJoFZknJCAwQBgAp/KtT1jgCuhMtn681kJdW1HG5cyNzZX1KfGc/frigzTAGBgA1lpxbtqJAL+HbAAA000hHp9drUhMKWkBoEsTSc0ufPzq/cwoQDACU/xLM5R0DKJS96S0AHCxEGneCKYY78EtH0bD7b1EGgCkAAOdljAGAheee8ekFCGpg5wz0rQEAgoBXAABlQv82ejI/zNsCAKiOTNvzN7hDHYDSMIDS78QEfQyouDaVCp2Ozl0AAGD3lAFgb+/wVgwAOudYZ/5bQRJj66JtOVFHbNUMAIOgqsMAgN7nZAAgAKAAJzo9CLUtTesQVgYAn1d/rncAgDq/dwkAsF62gQEAUwAfCglqyOXW5lYBAFhf6I2NhgHA2Hx2dowNgAmH2AJgEQaAqJe7RQBzd1pAkSfjvH2CrS3hcIznwOf3BQDoXbvxN2YYANQHmUqi6XpS2zKWpJuzf95LbwjaanVUHuvQfsGPWQ0AAIlYTWDx3Ly1dnzvDwCgCageA9eqAABd+W+Na+fVOABA56+JZcOuuDn5mPtcmaGirzN3+6sCAHR1hFw8+hhca6sCADDmbmzdG8IAQAAAYvzt3Z30IBcKFQCwt3dgAABSg4MBAPrdYncWMVDwyMArArKN/S9tDnw+WzOiUooMsaDAhHUGbxUQfEcPTcvQmsEPaQIsFrBwOAOYUTvNBSIWb5lI9ALuhfUKZ9KVYCiXC3IDvWMAsPUz0gLAWmUzlqGNE7tNex391m4s1AHyR93Vizd03Zns5cS+sVmxQMhchvRXxfcurrwHL/6nT2vfycUc5pfIAkBgZWU6dAYAHuf5D9/tr8CA81IoqEAAyOZNAADwt24LAFAGgDkAANevxbcCuHwbAAC9FpnKAAAFMrVFoGc75uxa/PxNZgCI9zpl77v+9RvIAKC+dG+u6JfXjSreyhCv0XLK/VAoNmdFcx3mu/39GLKbOWZGgau8HoH9WpDN0a61XaevW8DRko+s46ztFVvgBc/VBED54mM6c0qXat6lPkNdGd34Qm2t2O7euZZdM2PHR/n8pgAAzOcQkD9bnnp8O90CQHNFMYYq8W9n978H0G0LUo1Zx/6fW186dxo/xdjVc7cu43Pxa//z+wMAaM2j9RX6DAAKAMCGQNvJHxgA4Heg+OmbgH23/10AADa3t9Ph0XH6+JNvGQDgybOnaf/wMB0eHzcAgM2tnUELgDcFANBjAIDs3JYB4JsEAGAcStBJrMUxBpoCAHAtcr0N9a0k3IKS5ndKfj7WCjstAAAAcBaNyqAV8196mWjD1ggAWDUDQDMAEwwA44aNxdq6O5ZxFCZgWQDAaAsAoxzzPiKcPPb1hPNiPVx39wwAcHLyoAAAtrd3LOBnry9L4q4jqcvi/5sNAKCQEWWFv7ZbMf9enl8YwroEgJlyvzEka8nAE0YjP7HDTr9jFMghGFaBpzygaN4zWuocaZIhLjwW+ptE3hgDQCjCjCVvB8nwFQIAzCjmpJeimXEvLBqATvjw8NAYAPA/GAAgh9s7O0Y3bA7H+rr1IObOfXPAs8MdAQB4nrkWAPcNAKDyNeSVIfzP7JdAACDa8D/XKJIA0BQ2ZpBBAVRAJii/lBvIH+XNW4hUQEn93/u086fKnB9ffXUHkygAoAQW+cs1eSdAk5KoEedUjq+BVaO6y3VVPpHIwI8GVQWP0CjXYQuARQKauQT2HADAd22DMlATgQzMHDxlfjSCxlAg4ftxPerr9TXfFc5j9S8fvxd4856Mv4GJ2dyTbWAkfZrsKo3+ub5y/z//tIGbBx104FWGaso1Wj+3ecOfsffj/RDVWp0MlW/r96d6Oif6VN+UdSKJvojgbR34CmzyQN4BAKDMAnBud/dg5QAAHR/vcT1kMblPAEAjLyMMAGenp+n87GzQAqCXgIgAgGrb2hYA9wEAiGshviZDciv7vWRLR6wp7Vlce+u0F0QXXZeZHnp6bFUtAHQ9IIkNe8Pda1gX59nxxtPBTuMX9tdt87ZRw4EBYGdvt2kBwAIRnq8HAOBzkyElK7gBW48yIJmuybqUo40WRp5nqqw0npBzPWMU3lI4mEpgDPVcBuTeogWA+90tY07P/xplAPDF4c/SQTs7QK9NxKms8rOer9mzJVGKlQFg7Pip8V0lAKCXLHX96D/1PrJBC7Kic+9thOYZAOZaALTj1dshVP2ivoYYf1cZAKLumPNb8ogYOHw4Pv2SRk8Xzl1n7vNea6hFx2EVAADEBpqSmLrfuEbM7zb/u/U3cBzBztG/5trTsez5HwAG1/O83hYAjKt293YbBoCjY+QDTtI7AIAnn94BANwGLcMAgKJYAVzcAgAwpv+mYjwFZHFdmg/xGgAATGBGAADligAABwvk3YFLAAD8+TxeiwCA7Z29BAYAtPZ4//0PCgMAEvxjLQDIAMAWANdWyfTip/lgaB3JvEtW6BEAgLxB9X5G/OMZUI/qU8eNOMjAcqSXDsrghiDP6bluZp7v7AL5lFfp7PRVujg7s92CyLEA2JM9RIEI+T2+AwCMW+ie/RysTcb4xvTY7h6mnzZmh8dyE1PxV8/mukOI/G2b51I/Ov7f+pDKVLlaAID7oWxhVYGtlL7XBQDozXr0b/SYGHfoeNr3wgY25op4HI7pnWPOPxz7Tk+mbgsA0NhSGaBbOWUtp43T9Dn1f+b1ox9p5+TuWxPG63S15rnaHgDAxim3ALB8bgBOUp41N9ljAPClkltXCHuer6EhA2mMoXtretoutzFJz4fmeL3pAADce2xrzHyi+/3oa86WP2D1cWApAQBWB7DCfgUAeC2PMYHX7hQAUPOVq2EA2NrZSUfHJ+mTb33bAACPnz5Je6jFHB+nLTAATLQAeNMBAHH9m+xKC4Aqu3fTAiAyVEbdpnGk2jGuiVUxAGgMav+PtAAgA4D7Qe7rR72q65XP18sdjNkTfU4Fznj7q1rsNz+uAwCIerVnx3k/a//tP/07x0hZJgQWyf/2ej9VGn8tSNQEDin69YI2AAUAPaQUHFeErw8AQKGLAAAwABweHhsDAAqv65sb5ugrAwBaACzDAMAdjcVo5N1ZFKpVMQDQ4SD9MIXsTQcA9JyissAYqOaV1DrBLM5KMm+MAYD9zEZ2cnFumgSpCXldB7wnGKNlGACsaI1vkHJEQAB0AFcBAKAcqTOySgCArnlViDHBTqVXxivvnOT7bxsAwOWzPBUlseh2G3cc4Ftr3GdcMQCActljAKj6dQgAqE5km/COwWTPUPG9RQEAbUGWNO5tn0QCANoxipTv7eu3DQDgoICxEb0ZAEANvjofuiYtmBKAjM3xHQEA0AIAAIC9PYDn7gcAEGVGd0zpaK+aASAWOmzX1IU7atgtbsA6aQFgALgMrnAQYw8Rqj6VApRaAABBbnfJADDnuE61AFDbPSXxrB/FRFkMnFs957vY4+jF+1Xmi14AwSRDdLoV/MhjCABQulpQaJImzBLLGQCAXaAAAABAurO72wAAyABA2xABAErRj89Y1Off4hs2TBgVBBV3xRhTlkyA+jO6g72CyGqfzqLnuztUbg8A0DijN//ltscYAKpDYf9F/XfXAACu/xgE8rVeX8e96qvVMQDEnVSC8+j6Haoz41pbFACQN3cNl/eCLQD6ceaUx1E/IwCABnVSfrqnHDIAxHOoPlk0aaeXGkvkV7ke+oW65qaueR8AgKkkNq4PG7dKAEDxZSQOgvZir3C1nV7MIrPfZbq6djCi7wLyX0+gAOTvu4isoHjhCUVjdDm/sAIs9LgnVy6NFdDm/YnJAAAgAElEQVTOy/yx5XnXCwMACoXPnj9LAADs7x9PtgB4xwDwjgHAcy/Vj9M1RQBAo3eyvdac0BwDQNRbY3F3qwZrYYb+j/lsKwQAsLCvDABYk9WHcv9JdzDVgkAFloBhyfsEs2BwbuCjRRkA/PmurGc57KQyACgAgC0Anj1/YQl+7PxDq0+0/9jeBb3vpuX9yADAfB9aAJRCkm1zbmNbT6y3LQDgv7/pAIAeQ88yAAD6R+qbLWbd61FvMwNAzBm6FGSd6IiN8lrX8JjfEP0B9wHajQDRr9PYphn70MM4+s44VudPfUS/v+u8AWIcAIB4yB/QGQDIEODjYhGsraXCFFBYbr9ZAIBebBJb2Orc9HJwY7H4WOwR11zvON0B3PNbec1R+xIESjt11OvfLQCABSYds7KBKwMAvFznNphtWMo6kfakeM4YB7v4DgEAZittPdd4eWycoh5YNJbQHEpcx14fWIwBoCt/hqcIMTzbGOUclW6goz4oOZMFWgCU3EluGcrXFQRQAQDmr2e/vQcAuLpA/stdKQUAYK7NnzcWAPcZ1O8fXnO5FgAAAByfPEjf+vanBQCwu7+fDo6O3ngAwOnLVxaj9RgAXG4rAK3od2urC/3rtQuX3T4AYHwzmyuGOTmfi4/fNACA1U8vM2gu2E+qQrWjEeAwNR4xP6lyy/VyUwBAvDe+LgCASpNCUrjaR6XqeBa7FgcAWALTlHAbbPCc0cHQa9Uetz7gkQHAFbonB6xwmJVDHDhgG8gAoIgKHHfZYQBg0g6TpwwAYwAAJAfg6Kyvofh/MwCAGSb2wxaD9A4AkHHIeecqlYoH1b6DTYW7LjAHAJQCrH2xdUSyiipFmDFHShO3zTGvAQCA3f9gAViUAcAc8OzUsAjA5yEAQJ8pOjBzDAC2vsPOu14idsx5hcHX67+NAICop0g/Bfkq4xMAAAygKtjKpbEERi17Wd7lXI/hsRuZEr06ro6MHSaAhujbqmvreXUu54y33UOhNCS8ttJLY71tbHgAOMYAoLskVg0AoPPck0fe030zALDgwTXYjvHtAQCNfgwFsfsAAGC+yQDwugEAxaaKoL8DALRAoCsrc4xTyI3p7WJzuU9oxAbM6RAmsKjP9G/Vh22STBkAyk72kHngdVcJAIgtAMy/2NgwhhrsqKK8bVnCeNd3/2cGANBHY9c/fucAAN4v0xMRYwAAJpRtjLLd0MJ/LIoqCED9Gdy3vo5FZM6z2uiaaFkdAGCgowk4qBD16d0wIywAdw0A6NlQfY9MRSrL7bO+PgBAz98t7y3IADAHAGj9kCFg9rYAAN3BPmbn4xzV1xUAMJa4m9N/4+dufbXR47JfOBZ7TOnPVQMAesmYuINB/cPfBABAIbJfW2sAAM9fPDcAwN7e0TsAQE66vmMAuDkDQBODC7CROaEpAMBU/D7tf90vAMBybzk5X1mUFgcAsNepAwQWAwCYb1tYJ71g2QMAnJw8bBgAAABAj985BgAFABDk7jzn7wAAGPvfdABAkz/LhcLiU8s6pw8eY57oN8T1fFsAAHOCMYdX4ifJrw592MUBAAA1O92/FkunAQBkr2Is5GPh1+R7EezM2NDvdbUtAHo+3FS+LPpTcYzJANA7bnBsKKYN5KADBte4fsy/vC0AoI2/e/59W/vRe+L/cQyXZQBQAEA9p+c1jA0lb26NAICSgyupy8o2wXXrcbbkHwzEUoumbzMAwABouTam8qT1s7sEABCsS8DfbQAAYy0AzsF6kxnJKuhgOQAAdviPAQA2wcDcYQBY39jyjRta09NNFGXjT93Q1ou/5vS/2Ven4ajPeXnhPs/VZVIAgG1IOj9Lr169zGxdLQCg2KDrukEPY+fvfzMBAC4b7oN6DTkDykcYAGycyUIyAgBQvbYsAIA+E9ejsmfchgGAcjSwG//lP/x+9gG8mL62zh0JLK4LR2Iu4ivVi9LVtu9nc50Ltb3+j9EYtMIeUWNS4JcJ8P4fQwAAd2U5lfg4AOD8Aju2FURQd+lC8FFoZQuAo6OM9t/1tgBABoMBgAVWtAAgJZj19xM0WXVMnFqTjhALZHSu2J+VgjMGACjH50HTBBYTwvjb7FDMioKCDmFgIMYWANy5SMTQXAsAUPVDLAbFpVCw10VRDD5bOQi1No30mENak89tn8Hh8UN3zek+s7XPH5MWTo8eS4xqotx90apAeV8mj9dOX2nKBIo4OTKtHsNdK1dGwWXYxCzTNidZIRl9WwaXoJDAFgAAAACYApph0GyjCIHCgtH+Q+Y2HJBS+2+50zIHAIjPN5kgzkWHqODGDNaYM4zFqXNqCjDvoGULAMjkq1ev7Bf0dNw9YN/D+FFxK51/RjBSoRaZz+NsesHWfY8Crd+nnb0Oa4GfziBBKjxXLbIVAMoEAEBRdD4HGRhu7JDURzn4EcQ43lEAgI+xB0j1e5T3ln1A5ykahegM9gIfvkc0bQm2ckXA7kXWR+l/mgMzv9fcjzo/00bpDddHxXd1Xgbh9JL/MaiORhArb83WDJXBOAG/tgDQIIMxJq7VBjKZmiy/X2W87vgbzkENoPg8fs6qZ+Iz0EGL+rXRk1mGWAwlaMp0jjg9Pf2kzjPXEG2G2lhc3ynQt+x313b/76W9XbQqAQ36rrUCgL1zkEDeSYMWJaDLzFTopbhbUKgqC+6EtvPq60Jlw+YiBHVlrNnuIb+haPCenM855RwDjj8o58oOp8tLa1dycXaeTl+9MnpNQ49KQDLHAKDzTf1T/+aEs9LiUZQvoYMaq1b68ur6BgCgldt+W5S49sp9CQAgnofHqCzrjmmb6zp9A3p7fNQmdCo63+7H+ky29rxnf0yG6Y/ksdd7JShU5T+uC5vTcyDUawsAHI8WALhH2Cb0gX758mU6Oj6ywM99x7YFAOQethp/KfOw0yy8q/9XbUe2M9mfLONKwJg8dMMSkHWPAiYwDtrCoLQOEl9Vx5D3oPqk+gnrCQF2+cmUliXQxm69cwSdLv8IRrEe0Arj1NphwE9yWzvQ38HOaasDXG/Q4qEulAZ1rvLWk89Wz/Z3Uk3Zxzn/J+r4xk/P9jqyA9XxJUXsddMexz7PrSc539jZqPGGXxcA2Ko/6xrOsV5mVdDnK9e2HJfrsvaeZWeWxRfegmnwsyADgLkJysO/wK4B1T3wfRuZp/6LW5FCuwMfi3WjSY56SnVdnPveoy7z3sCezAAAps5t8V2g4I/HsxUY7WZdJh5p3aYFABH32AfV6M6Z2C/6Jqp/TerMr9eEDP7PMZUmaTI1qH9/nAHAd/5j13FmCLjw3ULwf2CboevHGACw0MzHWl83H+ZBLhQ+ffY0HR6dWAuAXcsH7FpLQGOBEf0Ov9f0LxKB9D2yrrX2WNdtC6uijzIIrPHjaetQOMI9ZfBt0Y0ztnAoS2sG/9MikItj9qeuneGhzC3YFcCkkNve2JifO9MCd3DjGnY/Ygt0famuMD8tfzj0n12megCUkqgzu55jLmnRpfJUXHvtD0x/SeLFuBGFfm+zXjptDgeyLLJv4zgxJznDVfRn8Ws9gWOX7gEAVD+pPunFQM3Yh3vRDTOt7+M7aSyazM8DudDNM2UOzH/0tnpMVnrOzf3K8p4xcPj7xT8ubB3Vp+IOfxQFkAeB/2DvmYydZ5aOCgBAMvvaWD1cBnkflm/JTAOVNtpjY2NcQhyBHN3mZtrZ3U9HRycGAPjoo4+t1y/+xy6//YNDA/5Y/LK7nTYz66f5bGtoeQY/bj2hBQDjGAIAINvqv8YWADbCoQVLXKNz8YfOG/N+9ry5BQDGhC0AkFdhnoktAE7P4ZPdvAXAerOfdqhhmvyjfLyMXV2UAUDXLMett671LlU/6Ptj9zfmC8a1181HdAAAqh/Gchhc7z3/1ea2E//putfvNTMkBYx4zFQsV+NvAKBzzslsmu7wd3b0Iv/CAFDikcwAQL+1vu85MPdf2xYJll7KAAAbl5kWCgoCGPpepULcDEv0h8VBbJhcxsa19/3ueOaWk3HVjM7XCAigZwPUbk35kGzROefDjslmCyAZAgD8vLWWo2MT/69+Rm0prPrDjs89B+3/3ALA4kexVX7NnMewtZFZrQMDQJHjBpTSst/ZMdlCI69eZd9BKLhyZHHWmLLGcjUOGxuDqTkYX5/1W71jevNWfZa1AQMAP1Nbb6OpBWb64Jdt6wUtoKpdUt+AOprnNzufbTsBAGbnjdoc7X7OMx37dbq+JOMX/ArW/TyH4IwAtZjreTm0AHZ/gz6H+yMVAMD40+8dIuWzTcYHsJlubG2lx0+epm9/+p30CXyDZ09t9z/8g+1dtHfcs00dKPpvrCO3uZ02NrcZKOc4ywGBRZdnAEDd39CL01uJ6NkkWx9S17NnBZOC2fpLYx81pqTTM8u7nJ+dlhZKuDbXfyOnAgCo8pMTDvmW/F60HfKcBrnZ5ypTqtOKHOV1zuMc8FPra2VN5DoR6m2F3j8zxrF+rHEDj4lyHwEATYp1wdxFb/3zPcZBcZ1ozl1ZAC6uvAWG1sR0vY7pjTKv//U//tsGAMAWACzst0JHBV8V/TIAAM3J9Ixca6D9GtUAvB4AAAqt2Ml4fPQgHR6i9/qRtQAYAwAgIECBY9UAgKw5BgZIHT0qFwYCliDKBU4b77cYANAV6quyP2OwC72T/7OC5PB97sDq9y1WA6rOqPsYqwMAGFCARtYobTwo/k0GAMBwlUD19PROAADVGdJdsMsBAKpMuSrVhHZJYEmqTQOoVn8KA0BWsdUwuFMbHTqU0Hg+D6ByUJMVQ9WpramKBmeZIESPXRYA4PdTEYbs7czd/z2HmXqt95esHnMBeAz+bN5xK4bQpFczDwBo9ZD3lCxOnQJQDNjixZNWxsZkywv9vAMNIqYAADoX6nTrNXnPg93QNwAA0EmifsJ1CBK7KQCASXIClrww3KGmyijUNgjzdRFl4x0AYDUAgDm3nRY46lH1G1WWeRyTPlMAgJ4uaAABdwAAwPNaMBGAMRbENsUPt9dn5+dWzEdhG4V9/D0+OTZQHgABCAyNDWB/z47DMSi6KwCAxX8m+223zDqSy158YoGTurKMi8AZdU3ocbEAwb5lnAfeRxxrnXc9NwMTBtJNAkmKPghILAGfAQBnp6cNAAB23Y65BwCA6n7VkaozpgKlXuDN995WAABrQa2dof+RAQZ3AABg25IatwwBALRXi+ieRQEA0f773N8vAKB3DwR/xM+6x4YBsaQnABqDRij1wBqzePKSP0WvhALU1HXjGtHrj/ke+p14TPFLcoKuOfYNAwBAjxIA8PTZ8zQFAAAwu4CvVwwAMH+S04j4F4WXupjnlsxAglYBAGBhlrmGHgCg+OdyB/YsEqf0ZGVZAEBMQr9WAMDMbIwBALS1UQ8AoGu097/GQhrnDWMgsmoGAA/zKgpmKK02akLdfIHXDABA8fpK2m2NAQBc13i8NgYAwLqOAAC0MosAALYA2LBNPvjFSdcbAADWKGSbACxc/x0AoC6Ink81tlyWAQBofKF+RLxeWRdy0bFj4n3pcbq+6E+Ors8lAQAxp8Hn0ViLAIAxn4n5h+7nCwIA9LttnFABAMw91R3+NwcAuM73AtOyAIBhHqjNIzRzyVxZJ1kc59W+59VC+zfGu2MyEv3rxocaAQDE8+u559bNUMfHElV7pzcFAJTnataPDVLjY/qL1wsAKCyr+dYqa2nO+S8AADC5D8fZPE0AADgQGj/rehxbsz09OBafztXU9B74f5Xd2wEA2CqI51sFAOCSgAABAGA3Owr5rwMAgFbfm9vbDQDg8dMnBgBA4b8HANjacjAAd/I50HpxAMBYDNZb+990AADzTQrkU3mz7bOyqUcBAHzf1tmCAIByvQwWj7Lt58ngIi+0FnvQ09Mx5u7ZCbUlPF7BCFr8jywAcwCAKVtimvm//ad/NwkAaBGUywMAfPDb4saY4msFfHEAgPcAccSP/8oO68tLK9TWXoFtADPHADAGANjZ2U1bO9sDBoBVAwBMICTAV2PiPkk1uPyfCQH8XRQAwISsoUuQnJXdblnCM9NOdYB8578wAMQe0x1a1sZxCgwARViJ3surpZcY8HuquxVUpvz4uiO3eiRDAEAsmMYx5evW8eWNtTtzXe6ws9xlzF4vyADQAwDgHLgukvRvKgPAIonK3piWtZ4ZAHT+yADgPf7OrFCAwspdMAD0Hath+xM/jrtjuQa4/mgEKgMAZS4CANoAxRF0ChhwOasMANVgVLSdjnkPAKDMZ/XYdmdvdAx7zsVcsGHzKi0AmNCznbk2oRUd21JYkpqtOkXfZACAGuExymPqrNsCAHAt6p6oEyMAgC1U1NmIDo9SEPG8uoMYx68KAKCFUAIAWv17/wwA0WGLrwdjbX3IMiKT+uuOGQAMGB+oGoE3Ir2f37PvFLGijUSNcwwAc88/BwCIDjDlq+z2yHZ8mLipiGj9bBUAAN6D/uUaKGtVilKUcQAAyADA48EAgII+7BR+4EcBAIAiEOn+dwEE2NstO/9xPD7DD2WeLACRAcBAAFVZ+0zmnduW/Lu88gKQJCfyQa6CM/sB/1c/RhkUmnGVoEbHnn51Xf/XCQFyObf1GXDf2/SGMABMAQBiMbq3K+qmDADRhumccyyjnuRw49iYwNP1gM9XCQAo/ntmwnE2H0+GDuxjhwFAd1BlAzzKADAYc3kwT3a5D0K9UuWghiO+s9B3gQx+hAGgzkFNBLYi3bYl0fGf0j/QPYsAAHo+qr9XWwDE60zN+5xOHPs83of7Sy0DRh2X7qg2p3bwFEZhPMlb5+0dAKDHAIAdMhjDHgPAdd7hZTojJdPhD08eJhQKnz1/Zi0A9vePGwYAA0FmNjYb+zsEAJBF9K4BABAzguIIgvMdJy0DQNEV3EGVv9fkKLIEl/Ulr3txflwztEG0a8oAQBpUHpMNU7FPJfewYgYA2o9oa+f0hOGP3SHLJrv2GSboj/Z/rAVA1BfRj+KYxrxRVh0lX6bPwMQ+x9OukXM19IVKfuMNAwBUFoLK1sSkMNnxMKZkAEgbG8YAgBYAWNcff/xJ+ujjTwoDAAAAyPPt7SPZD2DPelIAABkAAADgWofhJABA/YPXAQCwTSQ5DxgZAOCznl2cTjIAcCd24/dYaE+WEO6P7Ut7k3+UQ1Qu59aJsWS2la6yq7PoJikCqN825kvU/FO1nWP5jp4P2bvnuPZwTKv7Kt2zfSYA5qn4pxl7ZTLJoBLPr7dxnV5b9Wp0IMikFY8Z/Y7EH3U3ft24QgCAMU+tXRcAjLYAmGIAqHGI57tUb+F/O79suiDYmc8b9VxkPirPT/eKRnQEBNDYnxEAQG/s+V70I1WWMG+03b3jKMc9uRyT1Z6vO7W+YpuEsWPH5FM9Tx/C1m/1+1wNAIB2qNjxBRgAfHpzPrcDALBzTgAAwPJSZKsDACAVm8tmH2wSZbiRge5OxeEsjK/PeuzcmlU55bxc5U2R0fdifkP1d+N75UKo+lz8XHNiumFIAQIK1FMGgLsCAGgRlQwAPh4ef/m9OQOA2eksx77Rd9v8ATAAwD949ORx2j887DIArK+BjbkFADCno7qK9lPXS89+RN0fJWMOAADGZNtIeXbeMADEDRyaF/K8va9ZjR+H4J67ZwBQmdN1U+RzAQCAfS/XJpUBALG3j4MzwzXyGQAA5T4CAICsDmM+gurj3jHUZdFn0XuJAAAyY1ieOTMA8Biu8aIjs8DE10Wn/dF//vcDAEAtUsTEzPIAAB98GoZhUmNcafmxRtVnTk/LAJDVel68nEDf9aaKyANXP48qIw7IogCAo8OT1GsBgGCALQDW17D7H1Tsq2MA8CRRdiRz4ledO/2fwlacCnEKyzwER5mCc1MAgNHXQ4HSMc3OejQoPcE0mrJAwW7zkhNa0VCqEPN5tKDRylIHiZjpwvW8CgDoJuhKDxTtXVULnFEpsgUAnwsJk6kWABg3JDEAADBZzcaIskoGAOwkBKXw0dFRYgsAJJpedwuAKeeyJ5s8vsxBpnBURYiihiWYcgENskkAABJ2pDsx/SB0gxrMkGrQdUhV7kRvGWBIgCat7LQAgCovDLRY6CfIhLJGd7i6xSUBIC0AivL1DG7ZwcyxIQDAdoKU5JAfO3ASuAso7xgdUKSVYk5L9c31GAsYY4ZsbJ4rhbqvD6IdXePXvkFdAECmc3cfvF1f+pxjwYfdk7BwTAXg+lmZa+tSYDx0/pN3sMZn1R1NKqf+hZq8a3VeZQBodV/dczUM+nzU9F4hux6k1ffHbWZFprf3WQuBxRnKdpnrJBayo+Oua0gdEtzxqgEA5oya7NQisK+ZFgDgTivXUE22mBwy2BObafO6ZAuAOf0WAyQkSgkAAC2p2dV7AABwvu3ZDRGwGgBAlNE4HlZ+6gD9KPNRlqs+y+ud624w16sFAJicGl1a3e3Ge2zsQ/BjGkc8AADwLKCyR0GfTjneOzw6tF3/0K0AkBIAwLY8OJ47RDE+tiMt/yKgUAYAvF/sWh58BmtMKJt+opyLi43vEZhQfNRsJ3j9y8xSwgRGXHPqSzvIlj3hHNwVGQAiAADUcwCU9gAAfr6hPiQAQP2xVQEAWl3cL/BHG6gyHz9bJuHGsav237zXbEN0XLOuzwnQKQBAYXsQutWacKpJVF7T/w51pj6jfT8DAFpf2e+X4IFFAQA8d0wQ+njUe+HczOnccj7YxAyQ0SSbnqfn09fz3w8AYOoe3nQAwNBHqcUGAhC0jdcgRpPdcj2fRPVL4z/dEwMA4gm2AHC7fZkuSSead3jZfQMAsLtjLQDQH/z5i+cDAAByAQQA4C/9DStq3KIFQJFt+vKSyHaXpjg7iy4dWpLZFgDepoXt7EC1rnTrQwAAjlV/Od5Q1OOMlIrfEuQlrh3KC+cEsbP7tF5IVxmjrxt1fqGEF79F8xDqF1Td1W9z0fN9BjuWR2ZFAQBNvCOFwQIAlFYuUde1ur31maO/1dqygj1oxw0FxdwCoIxLzsNpYQDnvrR2h6+vBUBkAKixiTMQ2f0XinRvAWA5FbTfcDqAtLt3UAAAoPglAAA7/NDKbKoFAPJ92gJA56vk7Vg0xVqVftIGQJtpATC3oFXeLTtrqL3aAoAAAJsr9EOWFmVTAIDrC7b2GeYn7J0VAQDmAJRF97AVRY5vVC/1bMjUuKlPw3Z4us7Hvht9v6Fv5N9UndX8P8EAMJbj6PmXOufUtWp34z1EHVWebwkGgIF/yI0q2U/0+MHjcbIBcK25jwqSDP08/y9FfoKhNa5flAGAz6y6sVv8jyWI0os7P+FUQXYCADAnP43M8RqSb9J5jnPZ6uxxsOecruh9vggAYEw2zU42Jx1usPPnvj0AoPj00u7CNtqtZQCt+A1+S7mFkOUnsEmx3in/LT7HLQEAsQVAHOdWJjsbEycmrudflLFwbeNPO5KD6flPPN7dJrAMtt9Xfap+USzgF6CgbDriMUVvZxusfgOL//6XLaTACIgWmbnVz+W52W7kz5QBAPfqtP6k+3cWwbEWAPDnzfZJ60avKTJX6nlav98WAICx842+O+bzAwAAhqAHjx4aAMD8g/2DpgUAAABoAaAMAIsAAMZsxtzavw0AwJ5XAS7MIQUAgN9by3btMoTc9E20zuLfUTlSHVpkUepl+Jxgz4FPIAAAl6e6URcAAAJHS3zBelxsfUHgi2uY0tZhbJ5i/BzthNpy2rDe2tH2VmzXbjJ9jXv3Nllx7dl4DBiIa87LrvfHf/B/OUaKibg1XxB30QKgR7A87lS1AIBGadlkslDsisAf3gOaqGwUAKA7GnHti7xDu56jRWOTAWAMAIC+X0yubqyj+L9lSVG2AGhojW21eNKLSEmABfhjwpKpZtTxYSDBv3MBIAOBQXE8B8kqKOzdR6Gy1yhcnEEZ+7hmC9NlAIgAACaA1SDF/8tr6Xtf57cCAMYMW3GQxIEaGsChkvFacwsMmAMAcFFyzBuDukALgEUBALa7sBiiClYhAAAMAJDFbxoAQPuHYqxNNjMAAHIYGQDuCgDQylruGaUUiNmprLrSZak6uPZJFrrqbGL92zECAKgONb8T3OjMAFB20udr1zxflWHuwPcADAWZipCm7Oo9TwWKOgbRUI2Z7GVaANS1lKPGHBArClrXWdRz3UAkg3r0WeNxuob1OQC3WbYFQGuw5wEAlhBqio6dhEpx3l2m9P5vCwBQvaoMAPZ+bgGgBVAe3wMA0Dm6awYAm/cFWwB4j+tqsznXrwsAQOeSAKa7BgC4zqzJ6RLUeq1bds7cjAFgLIDkOsqbT7KLUItDus7UCaY/UdZ53i3YW79x3VLHlfWxRAsAGyfqc9HrGtTqOmXyuAmGERTkQJLfAwCAPh5AaljvKBTt7e8XAADAANg9yiI/dv+TGja+hx3NCgDoWRU+P/QmEtm0BnjfwAK2Ed/nAjtby7gVkJiAiUICLupc68EXKLoLWMH6Y4uMiX9ZAHynZ+ZPnr56lYBGxxgZIODsLLN2hR3QAQhCObpPAIDK7nh84kfF9TFmJ6lXVbf7WGcaHdFhZQ5WAABw/djeK4vuvXsv69I2s1QA+NBn8cLjIgwAdUxGWnBJGjGO9+R4rgAAUPnU2yvxPpaZ36l7jXPA17cFAOTU6uylYzLcdJ3tQhSGkY48xwSGxlkKAKB8Nzq0k5SMnw8SNUzkvmEAACxUFAIfPXg0yQAA3Qhg9jcVAGA92ZEj4M4Z69Hu/dcJBL1rAEBJkGXwvL3ORWuNb0xWRQbLZ3fAAKDyH3fVji3OCABQvc/MqhaU1TarXurGRfmiqseGvtw8ACCO2ZsGADg7O7UWAMZamWXQ45PlAAAPHjyyJD8BAI8eP/EE/4IAgDEGgMbev0EAgNJa8fxVYQC4NObPc+8bfH7B0tKgzPe6AADFZuZkvuYxo48afbNRP26Q4xnupJ/yB3tru7c27X5GAABT67fnf6gNVQAAdRwZnCAAACAASURBVNDYsw98qxsAAIp/yFz2HABgY8OGqBb/daOHM6BoXKfsAGwBoOPTYwDQ5633N0L9/wYAAIrM5HhpLMZexBde5Jgp53AOADBnZ/wRCoxPcqJ+1ZofbVthqqwOfMdgy5vcvgAAkFO9TJcZplk3v+Qr27U9P2nb6sowaAsAO/cMAEDzDSr/+L/XAiCOd7Tby8xZ8+ydQv9NAADVR8L9TwMAoj/V2H9hlKQfr3+Ln0ZGQAEDsA5nRX/rYT4EAHAjDXJqVuC/8Bof/ncQQLbzSwAAHHTAWiE3Fo8DALa2ts0PeP7ivfTpd76bPvzwIwMA7GJjB9qDHxymbeR3dnzX/yIAAJObAkgZVtDHYs6e3PwmAQDU/kcAAGVNWwAQaJIVkQFCjU0oF/evrrlx3AEATSw6AgCw+uZl1iWwXZn1Y8y/0Lkcm7+p97lOFMBiLO3Z1wUDQAQAUJ967aAChOJ1TC9FAABUai3+V6Xpg+/phvprlxIHkZ9VFVgEVBAkYw6V3iB3i6gC9EnOih5GItNnRwAAgsFLULFzt3veDaeFCwrQHAAAfVz39vbT8dGDdHh4lA4OjtLe7n5yapCt2RYAqwIA+PBX5yk6eTHQsMmNBuOOAABMOMcdduqoRiNvrxXNF3fmLcICwF51XQRcx+3JdDftJ7WIx/d10SoQY0DxI8XH+qxXCYqFr28CANCihAIAwACA3f9kAADNMGQTRYNSVEAheGPdElClD2UuDutuCzrdKII2sjPCMkF5iw7hognSMSe3BwDQFgBWMMgtAPD/qgEA6ohWXVN3JRYAjFuRLCLV4a0F2vbzGNQx0duOI3WnoFNHWgDEpH05f/4qA6dFAABqSFmgjqslOp6d1WRvLQMAqI5w7XFgctjZ/T8WFMf3PYHfFs1VN+I52qC1PonRNC7AAOCJbiEKKLqqIovNqWuSjQ6kUwCAy5p2XZV7EaR0vH9FX+rc9eZMdW5rT/MuLi2CZgDAmNMegXTUS+qM4Lu3YQDgzjij5UTxM+uqtwUAoEGOzW9Gl1rhNLcCuEsGAFyTAIDGr7qsvpK/fzMAAG1eTx/YswcEek8+oxPKNWk6S9TmImu+UkS2FJpj+kkD2AEAJqJ78/o1Oc9IX4LyLJgAmlyCWZwbAAD8hf1FURu7+zEq+wcHpXUPAAAoHvUAAGQDoP0mAwB1lo1/2d3fUojCGbYWMLL7wYt6Nai0QpR8X+cH941dq9H+61ii7U5ZkwOawzULposN7QAAUDAiAwAAABijc/wi2WzsPTmBE3axRn/hNgCAGISpTEzp0zldq3p6TP6aNSktBapNWg0AYH3DZUPXhydQXRbatTVsJ8T1Xe4rAwDiczXsAT7zsy0A6jnqTiC+55uqYpw5nYQv87IEAKDnp9rOzeGlqzwvCfCYk4HePdwWAHDXLQDi2ilrPWcBoA9d/zCJNmRY4Xd6vkksKJZj7wkAAJ3EFgDu11zZpgCzqWtrxgZg62d9Pe2iBUAGADx99jQdHp0MWgBAxyMuoy8DH/M2DAB1nVSWl9JdI9/bXTMA4B5snnJLFwAA2AIAO4U9eYuWAL6YegCAon9kkeA9FsuH/vMQfBRzQWTPs/uDHQo5BJOlfE9NLmKFAABdD8UXlF2kveRemdPcAkABfKZ/wfyWD6L977UAiPan5z9FwGVrj+wMA9YEtorqtQB4mwAA3CWOHfE+T1d50/9G0wIADAAPHz42AABbAAAAgJ1/aAEQGQDmWgDY1fIc6g732ALgPhgAMF9sAaAMAPC/IgPA2w4A0DWuMUe0y82aJHtILhO266PdmFH8Dlnfc/kv/bwHAGABQdfyWBwU7Sh17VgLgHi/A120AAAgnqPNpVwn+J21UF83tllaBQQbmQmHWG1ufPPztACAmsPytlf4JVBa/WVnp8paUwDDPMbHMgAAhnU2P8dav/0UgWON7HQYANRuTclO1w6MME7qPEfZjfIWzztlb+K5dJx6ny0ik7pCWLNRmfH7qX5/zEnFY20Nj4D57Lva7mJBAMBtGQBok1X2i37Jda3eZ5zHVi7vhgEg+iFj89n64JgabFAbZwAY+FyBTTe2XRrLJerGWxZmCdSbagFghVnLqaFwi42R/rsMAGC4mcnPgR9cm0B3ZQBg6wds0N07OEjvvf9BAQCcPHwwCwBYW9/04rCw4lLXm84ozLFshzs2Y/X93tqeAwCcvnzVtAC4OAeD8nkG8CIPIC0uOgwAteaVew7m2/F7GW5mm3+K5Y/g/EVdYe/PtABAXGL5xhwLKABgmRYABWwYWgD0KBB0nsb8kKgHNf+C51Q/W/PtBMUoAMABNB5/xfVK+6TvNz5JDwCgDADtdC0PAMANe4qyggN6SYVo9MaMSQ8AgPt1BEfe9QYlkWnJPJlL1FClergtAMCpQbbvHABg4y/OjhoTNdD6PxMCvkNHduVNAAC0BQD+R7CwKAMAAQCWYJcWAE3QrUlq3lMAAKgMsA1ANGxN8jY/T3RS6XQMFGYHAKDOQc+ZV6reOPYsPur1sRiNmiiPw6IAACTKlQGAhvRNBwAsQuEW5VTndBkAAIoRAADQmTBFecsWAH3ZqS0A5gAA1cGty1Sp+sv5Q69XlzVPxGsCnIFRZt2RHYbDpD3OzQJ8g5xWuqvC0dMPZuPzq75fJJioaNphCwDS87vDI/3c2MQtraUN6ZvVc6LHguGyVpcEAOgaN+fhHgAAjV67YwAAnYdG74vubYqgsJeCylV9rSCkQdKvodNy24sfo7/dxO63Lds5A5Dc3u5B2treteT59jZ2QQOYhOM2vfiYqXFJ/1doADMDAHWHy0bbAsDk/44ZABZZAxr0sAXAfQIAyHrU+GrZ56n3fzsAQLTDRaalBUB07c3xFo4wla+ir+xEsUDZp9HEuVYJANC1okGGJyFyW55c2PICiBdBeCyOO8OOqfNzQ4DjffSKffnypQEAUNzH+2QA6LUAYOHf1kMJGHPRKbcHwBoxP6T0hvcAoW4ebxkgWHACEBD/xxYCja+IFlb5p00O+DnHEhseWLTgEyZucG9kAID/MwcAKCIysvvf1nngmuMzqVzaY3R2dEWbpj5kDLx6Mjy4hoxXz2eM59DxVXtGW092IH5GOah+hNNqN3PBeDy/j0Rs9QGY7VwcAKD37Akv92eG41ODfpM/6aDTPHepUk7vECKgoKdn53Sv7b5ZoAVAb478PUMANvIf/aFl5nds3vl+PBdeAyzc8xcXua6Dp6wJy+ilq7zVljpVdy/OANDT/0yqvO0AAO4MUQCA6TZrG+NjC5D1/sG+tQBAr/AnT5+kg8PjAQCALQDuAwDA3S53CQBgPD8GAMBOYTIAlGIzd7tmqWwSTuG9RQAAPZ1sOtxYfTzpRQBAG6/dDwCgrCdlFgrsF70FinWDnbEsNhX9novH9HdM40r8FGMitefxs0UBAM0z5AJMDwCAsVa60dfdAoAMAGy3xWQpktyUXa4T07O5BcAGYgmwJ21upr39wwYA8MGHH6WHjx7bzr79g0PL88Gv294FsGfd4hYDLBvT52bTAsDGny3IBDBJH0Z3n77JAIBFWwBASXZqq0XcKX/Rls/5XWozTfcEUE1s8agxmMYdet2uPzEBAIi+QO/1nJ1udV8L4AXQR4tCU+tYr63+q+V4tSgqisZ99FrgHjz/EgCAgX/YaQFgBf28m9ri8rVrAwC4fXJf1JcHfdkhAKDGd2TKbVsB2jUMdODnsfLyAARQi2q+Hofat8xLzpWNykb74ANGGZ5nzH+dlHPJX8fz6Lz1/EceP7B3sk5UnsZ906nVOx6Xl/uVE8eaDT7y+1sNAMAupazBCwAAfHpzPpeYEck3uHM3bD/K54OOt3HsHJM/KBuQBhsEc96N8l5kNszR+Ny0hXnaaP0bGY3bz9o8yjC+vxkAoOjaDlOD5kY4/yz4ayG+7myuLQBsJ7MVpy/SxaUXqW8LADhH25u8EbiCEOrmGGMKYhspxJPXviENAAD3vzaM7v/9Dz5M3/nubxkDwPGDkwIA2NnbLy0AUPRfhAHA5ugNAADoetXcguftfc2+KQCAqA9LTnpBAACLwzcFAFSZRz0521QmQPICnstXxLUZbbr6CqV+KLl2BQJYjRaA7CsU/n2dMA+v61ztSrw/m/M//oN/f+0fkCal0mL0FVMt5NfP647YaG0LQiUwAPQMHgfI76e9Tn2oIQPAfQAA+i0A0OsDEYUrCix+Fji8BUDY1SigRTo62gJAe4VoYVUdnRjg2SR2KJDN2DTGOc9R7gHG8SSS5LUAAIriHSLQ1EZScAfObEaulXRnE3T7u63QI9iutHd4gQRCyC03RYtJAIAlEOtIsxfe0gAAJswDeAJrxyglNzetkEAGALQBADOFMQCAavgWDACWRhlF0bbOoToydGZWBQAgspPOAgsIygAQAQC4O3MQ8rgp9WIMECuCy5W3fa9DPVt0Yd4aZgCmQRE9JlzrOLWyVBPxrl/bIj6T30Qg+nVYdPEFrNeuOKAaAGkLAIt1AqCwvfdlQACLIVW52yffbLjnTOUe+lfyJq2HdEf2osPcBNFyfC6TFbp4DXjUvtj54MAHCj6Mb9MVZASR7Yn2mzMAqF27SwYAvU5MvFB33gQAUNZLdqRLgS/vhp4DAKDwb0XQnQoAQGLAdKu00FEQQGR1wFyzrU5FrfruukELANlBFXVWsbF5TmNhMfo8806dr5OCvsy6nPrL6JrOzo0CHYVQTVTbHMUehG61yjO1TiJ3WVbKMp9zBtpy9wYAICI028KcrKvPBEvVJoiijS0tTMSWqj3WFgBTgWy7BpAMksTOYIfyYgAA6BH6Rnrt6PcQYNVLhinQpQmQc8HftDYDyA4DABxw2CXYY8gsbPSvP//c/qJtDwEASCBD5re3tgwYwJ353i7K/UQW6+t95uITPkfSOR9jn2ck8t7ubgO65Lks8ba+bru87P7ZEzFfi4ACui98Rg3W8d7JybEHGkAY53ZZer8X5w68Lb5WHittLWXyf3qWzk6dAcBZALzfH+1tT3frnA56RxcHse4izTcRfL5WKnWO/Z5916raGP2Grv+oC/B67Hu9teA988R2WzbTbb4WgdskqPoEOVFVEqmVgq4HAMi1iE5P2j6YkPfsfkRuTzB4kNaHELKJMNDNKgytknJfzgLsEJCynGVO9zoAgDScbXKd3636X300ubd7AgBEOSkJ3FsAAExuZ5KJA3nL41vGNgMw69y3Pj9kUfV9WefFMJEBRBgARoDdsUc7ThHBhcVOLMUA4O3TnAmQyZDaF7EU9m2XRN49BIacqytrS+KMgQ5kJAMAN5sZqx1arVihcD89fPgoPX36LD16/DgdHB2l/f0TY2GDnt/I1P9oAbAYAADt/9YLCEV9FRZ8dV5sLmOwqjoofjZnkNOa2QWlkWWxlD6v7aAX+4cELSkoDThhGwXICCA0u3nbR0+3Upd7/aOC3WKcP7b+iw4PAADGgY3+vgcGAPVt+P8ibQCguQwAHZlhOgAAtxMCog42q5cX4vqK3ytLtxj/Sp9sY95plaTgPt9sc50u85pj3qMm9WtMXt67yMn8DDi2nVllzWGtcv1VOmD6Hf6Xcud/PQGKVpWnToGaWSmq37EYAGB9a8sAAI8yA8CHH32cAAB49OixMQDsHx4VBoCdXc/3qS+2ljasjZwCmQsAIAOHbPw5d1p8MvDaFHxregGbZxBYL1gQtiR1prE1HxlxCXw1G/9rGz+AJ07P4ZOdprPTV6lhAEDeIxfPSnxF2+GGx15Ze+2J21wFAMBkja1I+cxZjsp6C22qqowPd3irXqGeK8ePgOl6vl9Pt8WhaHIXnRYAtwUAeP430p/7Xdi8TwAAVP9O2vjwULRT7ie6L8n3UORXFkoCAKov2gIA3AVm+0oHLNc8V2bPUfBrd/d/fV6/j+nd/60vVhM7A3sTfSvcmOSYo//fkxG1b4NlMgMAoGxHOdP71/nV49VvmNci40f0cr5FtgZfG7b4Wi0AINsmKcB5CwDXQW3cnAHsXQAA47asuRYBAHRYSrPgl0LpINd0DwAAYzELYMMqh8OYSO2FkWiHNn78PBbym+9R144AADQfZbq7tE30zRP62unLUfB3pkD4krT3BQBA2n5jAMjtAMp5znN+huwAtRiK++gBAMAk4G4O7sVzED5mXnOsAAAHCR4eHZlP8J3veguA45MHae9gP23v7qWdffzdsdwmjgUgEBug1jc2c3sIQ0UF9m5sPKPOaluwTa3VqF9wikJHL7lZtETyjZGXqTAA5NY+5+doyejFY6o3gB6qTqef6TrU86tVpzZ21T2AafUy86mE3x1t4qcvtRvRxyVvhxqe2H5tAYDxgp/jt+m6IwIA/Lt1Yzi+Y++hJXf2OZocodTospEd5Jsa/0Jisp59oI1Wfc174Nphvn0AALjCuqkxr44TZVrrIL37WvvjP/z9DABgMNYmhEnBMzaPetIeAswDCqrocVdRlZguRhU4zmP7oAz8XTFAWGNSYREGAAYxPDcGDsKPvuvYyQgAgLYAQNC/ubVdnP+SeN3wxCt3K2pRg5PhSd9M2bmBJEB1ipqdsnkBliWWv8MxqaQcdacWz1WC7F6PKwEBQOlCsOYAAOooF2PAqljeKWSLKzjiajjK/6waFPqlWISoa7bMv+Uh+mjWMQMYnaNeqOILsOUBVUOuinFo4N35pg6065lCcuVhCzknzVVm1QjinDHpXpRQBgBgDSoAQFsA7O7vWWGAQAHbLZgR6pRJOCqWyMuDWZ11dx5iknAsaRiTDDmqLfKrOqIkOLMS7TmtuLYlQCRhWMYm9zg5fXVqwT2KBgADWPHg3IN7/CAxUBR7rUTU8ec85IKJ65C8i0ES8iqnBTE6AJBwBMXorVF2HAxSe2rlolsxWjnJLwl/oqLruHkwYm5IXuuUbYIF4hz4DpKsP3JwpAFZc24p9vF9GjmdOxlGKR6M6O7y9pCGn47DQJ5KgJadDNnZS3lsCoTSloKf12TosADQM6p4PgUblGWrCPEOAADXKyCHEPxF9pDWhtXe1q2N9PejM+Dj7w7o8Mff1+eKBl7tJPVHfM/eDy0AmNylzcR31H7G1zw3E3so7lGGjOJ8ayuhbxbb5OztHaTNLTjIO2lre8c+c5CcFzzxHinKuWOZO52b5ElJfrdtcFD4MqsfWpcMviu6jzayM9CDtwhwivNFH8X1N51Q0pXl4sPlpekr76vpvc+JaKatANKY/1M3VWBQRIBzp3ct7LscDBOBxBUQnGG7jaDrtWc75tpkUbRECCajzPEey9+AOOrLdQTi9XYWD4uw9MF69snnOydeOYa55xUpT89hG1JK21vuY5nduL6yIjy+D+cZ4wK/hTv7q4/iO/7xg3ZSDjTLzABXV9lfOk8X1xe2MxTf++KLL9PDhw/TZ599ZgWj58+fp82NrbR/eGBrBKAAAAVwrv29AwsaETxeXFzaWvjyyy/tGPgPhwcHpifAJoDvInBDAYqJ8xcvXqSXX31t94HvPX78OP3iF79I77//vr3G9fE9XO/Xv/51+vrrr+0a+MX18Tl8B8Dgfvbzn6fj42M7/sGDB24fL84NwID3LAa4vjb5hV3CLji8f3Z2boEuPmdRAOsb9/Ty5SsbV/bmRasEAwEQAJBZprY2N93/EiH0uW2xMbqeXfa4s8S94KLX/MNGv7b6V4vNPG6xILYn271z+71W8IbbmhZoYOtKtA1tNnWT2zfsWHSA09APrbVAm9fMAMBTMpEaz+vnL9avRbaJHo1gQ33Oxg+mzYyZdE/J5dspnqe99nOxgNC2EIhjHOddFbQXT3Iv+6L/q/00280ERgdQvowdWMRW8Bi9Z6yTMVtU5WLogy91vQUPjr4jZmAOwNs7tfrKnhN3IHW3cMgCVegXynnW5E3jP+UYigkaY1YThjl+Dwm86q+0CcaaaPSkY+0R7gxtWJLnp4glrs0W+DE4R04mVsbZtLm1mQ72D6ww+PjJ0/To8SPr/3lweGJFQvg3GE/4Nrt7e0X/+uYATyRGgD/yAGjiQp+vWVcjoDjVG12P/AYgAK5J8w/wQgEcNk4ZBCctANz/c3YXY3mRFgAmZ1mfU76G+rsW/qOMqXyNfWbxtHvSWS6G7IO2vkOR1M5tPWCr3on+MsdDYyO9J/5f7dAwN6E7lseWZ/H2hWnH7pl82Zr/kdxP9HVVjw3W+CRAyHe8VZ1ck6327CHfwnHShKjuoGNMYJ+TATEzJoHhkGD9si7R01cAAXV9esHfEp9oFXRxbkxLXOuWD7AWQgAWft0FANixmZmM8kuAPGRyExt01tGuAzHJjjEAIMn/0cefpOfvvZcePHxk9P/Y/QdAz+7+btre2U5b25sOxMzA5Y1NtHyq7DvM37G4avIfwBt1jhCwL14A0HmibOPZVA8UOc2+K8ZUWwAwVmELAIyt5VVOX5mPifHGayTAMf+Wp7RdMzEy7dn0Kumqy6fMU89/0uMJQHMbk/21EbmkfM6ds/lcgAX+pNU/HItlFjS3dhh3EOt3ii7MPYTjmu35C73Y33RYp8Aw9/ytHFUvtPe8iH3ivZeNFGuQjwgAcF+Ut4W1YnGc5Xgy7X8Gf1cAQQQAuO/I+I/6LfrAFTTb+k9+fAYBjCJU/al64xfnl8eU8VHQTQfAv6jsxzV1I3mbQeBP+c++AWYKvtOORJTToUzX/FU7Bg4MaO2mxmFt/sLBZtJaTmMGG/v62RUFjcA1egXM6dv4eJtfXy/MsjGfVkGVzDnqc6r/MpA/T9QuvIEuyluWwEl1Qh8kyhRf0//um3nO7RAIVI9vWwCp76M1C7yvdt9tfIWvsQ2l/2VhmrW4MYBu7l+eKczdl3Q/gb/MdzD3guc2kK4d5/T97v/730KFTqDbWS3w0/+wYw0EgO85EDGLj82n6x33DxB/Hx4dp08//dRaAAD8CwDA0dFxWtvcSPvHxwYU3C6bmzbSxuZWZabLIL+q8/NmNJNbzz2pflNh6OmD+B58Wc6yzYmxVJK9+9IAzgaYzPUTACYNaJH9u03UH1k/EPAUZbPKfAVVNfYl3/Dgvib9Tv+SteDFP7ALAoxUWeezRf+7xCQjAAD6AsxLmS9r8lHBqWXDbgcAoL4s50RjVc7Z1BzhMwXQ8zztd4b+hupJrgPu+Gd9zEDYmGdbD3XNcP3qOeJ1G//ij//w3wQAQJusXSZBoEpFb2RZAIB/14a4rIcqFC0ixCeRBVf/nhYwbCCkBQAHkMoM/f48iPSkABPmdD4UAIBFv79/aMWNFgBQd3GxsOEAgOjYeLDPRKx9juQqHZFinWoxrRQglEI7j4r3f3UlHINCdVp6i9PGCKjrrHBvCwCw84UETRTGsogbAEAtvusi94JFVYeeX7otAGBoa9Wx5qe9sVTj3zg+8oL3R/nDR9YCQHaIqmKicS8yKX00eQ72Dd7d2TUwyuHRYTo8OLSiAxgA5gAAnnzyxP9NAABFNjsJKXt0cbCjs4nXfMboaHOsGgBAnt+SrLu4tF2DUHYEAJARAIbOCv9A8KWM7JoBAJg85mSWKfhbAwBgtQQAYOtRe+VwFz2TXUTOMwFeKXqzSfSkv6BN1dHTXYIcTwMANAUCRVgX81kT7sEwa5KrdT5cl9Z5mwAA2C3cDwBA16j3V6rFcV231D1jwXR51hUAAPqyXQEAvBf/+3YDAGg3RwEAmxkAwBYAeweWYNuGkxwAANBLSMBx3oqu2nDbWWyY2sdY7EciLuimKAezOmxoFso70w6cF6Ebf8OClzcHAMD5Kush60AfNLbUC62CBPik9rGb2LghACCuz57t4LyVgBx2TOTCk6ceUOEH/gw+h03xQPHCCjO15xmCpTZpdpYp4uIapl9k5w2Id9onnHdjxwu0QJqj8P7rX39eqP/x3f39g/Tee+/bfaCgDnuO8x0eHNma2MgAARTo4YO99+K99NWXX1jh//mzp/YeZPAXv/gs7ezumO3Hezh+c2MjPXnyJP3gBz+w8z969Mie++///u9tPMBMgF+cCz84Bj/4PgAAB4eH6Qz2cy3Zd7/44vN0cnJiv/t7u2lnazt9/vnnzmSwvZX9GE8IMtg+PUP7g137zINvb4uA3YG43tdfv7T3cRzvx0AxuWC00UlAFcpQaWHVyEeD2K8AgKJne6DXAGypsuz6eNGfuYCv6hoU76nDatJKk0tmvzI+2pOh0YaSKcPvrk1AtQCAjc2W4p0AAG+RUr/v57GRym/WYny8Rn2WNias+lUo9C0R2hvH4fs+hrkvn+fmyk8c36gXdJ5YAKwMVsM+hRUA0FIjVb9q8QToojISdYl+Lz4PgCERbDH1zIveQ++4RvaCHV3mvE2cZkkcsgZ6xXwQp1HIJXHO8dekitoX7F6pdtWLzR7LZ2B1s3NDj607jMYBAHl3hwEAkAAcBwDw1k1fHjgAAEnAh48AADhIB0fYDQQwFwAAAEdtpJ3dvYTWLuZbNwAAxGKecPYcAAAANWke/ZYbzdfSAIA883luCBDEWOPO7BkE+IYd/yzUYi6s1VEHAMC5fFsAAJRZ+juM07kuVOZb+a7+vMrvcgCAELOZSLheKnG77FJUvdyTkTG9PVzjDgAgSIJ2PeYraFdL7kLAAUa1n/MWNwEAWMuszA5QAQBklKgbU84vvPWfJkQvLs7Sq7OX6RJ0wYEBYBEAANYfAQAPHj5OH330cfrw40/Ss+cvfH3vH6Q9AQDs7GynzQAAWN/cLjm9orezzVWAVa+FgxcbbgcAWAsFQJPBvPEE84oxZR7G2DqyL1sBABcNAMDeP8WmC7RuZXrHgcNqKQlfVPhBtN26TsbsS+87eux9AQDyVp4GAEC5X8Y2xmMjAKCx7UZnX1twxbUc13ljH7O+1vi0F5/1/NX2uW4DALjyza0GAqggmAZ8mjfDTQMAXM9pXpzPPlmAFV92qAfvEgDAXPQYg1+bqx6Vn5ENmRda5AAAIABJREFUJ0vJ220AALDvS/gLPVvT+tGrBgB0gNxmawgAkPtnG4zcarVs6msAAA7GzVuG8u53p01tY6th/aX7uSlILIAcSkneVtfulP+vLch68878bFzbZdyNQAg6v8fY2p+PUuwurt/QZ+/55cwl6WdkIPPPckvAXG9zf4IbIpFvjwxdF+nyqu74N5BgBwBAe0b2GvY891rdBADg0vMytENlk4cxCeSa36UzCCgAwP1zsJMC6Ldpxf5PP/2OAQCePHmaTh48TNiEic92j4/S1u5u2t5CLmfD2gMhVgCzKUTPfXzJo5sfV+2+zW9eg4PYcKSIXubeBrhSWpe2lR0AgG28sA2UsO0OAEDcswWAVgEA1BartBElfjakieRkMWZZ7mlB5mx5lG8DAHTyE+X5hOE7+t83BQA0DADQJWMMANlPqhuoJA+Y50Vzo4Nn69hnPaaOVc5iSH5Kn5W1QWxmon9d848EALQMBvr9Xv5W9fiaAgDUMYgB3JhRagfBJULl1gS8FPPHky1D52VIJ1MXaqXc7QEAnNJPCq8zAABLhAsKhIEXng1FVxT7yQDwtgIA1FAzkFsVAKDQ5EqCphcwDwMCSRwFpL5ZVRi1slNoGkHYk10GtFMOVW8RayJmzDHgOSPTQgyeCbSg8SxBdEbG8x5ZkC7GKisgQ6tjt14HAABkOqhophgAWFSzRS/OHp1tXK9RCGEnLZ9zLNEwBQDQOeH34zq38eOOkwkAAAr/ZAAwVOAdAAB4v57QaBGoPg7F1NF1uhUAIExJQaqqzNV169eP87AqAMBwft5+AEBc970Au2liPBKQsV4S0YhEFkfD7mv4mwUAIJJSi91WBIwMADcAANDemrNpoDhPBjCIKg60OMplLjMAgMdG3T2rv6aMQ9ghwEOr8+YBVrGnhsB1AABbABiwLjMAAIVrDiWLJNj/d8cMADGAZMXRnmFJAEDPxtrORmrDELCobRkLDnS+dCoGa5W9zhUcBbgVEMzchZoBACiMsy0UzoP5QCEU1PuwNwSTYWwAojMUthSnzOnOgWi1CTkZYRTSeTcp0OPr1Yf5xS9+mf7n//xf6b333rNf2Kvnz1+k589epK3tLd9JhkLR9bUViM4vLi0BfXLywI7d3tpOJ8dHpuO/+PzX5nuimP7Tn/wk7YJmbteL/D/76c/sHGAb+PnPfpZ++ctfWvCJ3f7f//73bRgRoKLwj7+4lvWm3twsr/GdvwNQYN1R6LjWL3/1C2MCOD4+SkcHh3ZOMA3sWMuCDQscmVB2Ro9tQ+NjDhic4DuQ+dPzMwt+Xf4vHYhwCjDCqwQ2AFsHeTem2jvdsNMknEOiyhmAsPZqkqNpbyIglp7cVj/kfgAAsThOf8yWjD1bBQzUREAFAEQ/1H0BXzHQlQoAqMd6T9ahDqy+DPA7yoCl16FO1fFTPUsf3RX1mwcAqPdaadajrZ4DuEe9NWMuis0a04kxyaPj1vVPFrngAseM+e+D+1ngXBrbme6dAQCYdHfoQjXW0djQ/r8nAMCZMQB4KzEvQAJAkJOZOaHJFgAEADx5+iw9fvI47xDO/UB3dy2RDP2H3UDQtSY7bzkAAONioAAmxDIAgDuzzM95zQAAiKwx7UV6TldcJQFcZEziTci/xubMBzQy3mMRKAm72wMAWHwsuldaWNEn7haQR1gixvT2cGnfDACgGz3IAMC4gH7AogwAQwAACwLsDey+9F0BAMDiub2zlx49elIYABQAsHsABjNnAAAAYGN70xgWyVIWAQAmP5IYL/alwwJg4NV7BAAwb4K5IgDAfLXMAAAwB14jTkEx5rYAAFuXssO+Z1rG4gIee98AAPeMxhj6FjCO4RDEd/rT2NtbAgB663yYR69X17Gu/08DALBJRr9nOoqtDNbmAQAWn2X2xdIeoMRwAEC4+4vzKgCA47QIAGAIoKxjTnD42MzpfCzs6xUWPbZNrgU+Hf/Z890DAGDOv235Hcble8x/rPlJxmGsAekO/1rLiXaVsYW+XxkAhiwBcNZqvLKWGwDkQqiXg30FdxkAhgAAtGByPTz8NbmVPNTgGNjpvIFIx2csp6HrtYz0FAd60J9xbVt+ZQIAQHp/jUV8nO1Oyrru+TpvGgAAgDRnK3VAQdnpnzfudhkARgAAV2Aeyi0ArmYAANjNf3x80gAAnAHgyPIeO0eHaRObm+4AADAWQ5Y1ZwaWQPrMThkYANACAD6Z2/hTY/lRAMAmgFdZ/pGvIdMsr+1yndeGbW70H5OZGQDAnLUkA0Bsd8bzazuy6LuX2HEBBgA7X2aluisAANd/1P9lA3cHzOHH1rxJowNz3HLnAIA/+oN/02zbiEZrOkEQd3xQqdSk07IAAE4+YVXNLvCC1KlBne8McNQ/UTwwIN4T0H/JAMDBLEGK9YSotO18n4ofkxdbANwHAIDJQTVA2YtqKIvIAMAcX89I9wyu6Y0VMgDcFgAQnQB/7buKFwUAjAUSPScsOrQ9me8Z9J5hv08AABJQYAAAFSUYABYFAHDHSQQA9ORFn1HX/pgDqACAnoMzN/5jAACjPMkMADRgNwEA4Pqa4DHZz73xABKKAYCvl2FSJ5s9mr/6dwEGgFq78O1udQdeTeLz/D7+mQay2YnrR8RgBwAABlDlu1Is8eerwIU4HwzQh+PgTmL9GQFv0e+/YwaAaEjtWdcdZUm2lSlbNRrA6GOuAABQdZkHKsMAs6Uwa52kWszqvW/JpYAUjM9cHKPYM5EOhdIo5qS8FvWLbZAei7SbigAuu32kV5IhYDc2vQWAMABsbiLJ5n2ytAUABHeOAcCeeYIBwOijAjCgp7dUN0VZmHJUe+Ora8J9DtExGQBgO+Nyax2jLH31qrQAeBMBANXvqrt953S3faezg3vOvurnvQTFYP5kfrG7v3yeCy4IwlkAwD1tZlAIktOkwicLAD7HOVDQNv2RwaI1oMxbsgWMxvs1+S/0c5eGXj+7PLPEMIrsP/jBD9P/+B//Iz1+/CT93u/9nu+k3z8wWn38QP5Jq4/7gu+5vraRvvzyKwMl4DGxe//pk8cmU//wD//gLAHr6+nTT7+d/uKv/jL943/0j/K5dtJXX36V/vbHP7KkLZgAcG58D+ADFP/BEsB+uV988YW1AsDY4b4AHkAB/3/+v/8rffXVV9nP3U0vXjy3c+CaGD8AAlDs3wcLAIr+SIbv7qZj9L8+OEiff/FF2tndzW2vfAcsqP6/+vrrTLm4bsEn7uflKyDQz9N53q3HopKxOhR2B2/VonourtfymWH0anIpAgBUpsfle2yHOu3tcGfFIusix82ZAq4FGVT5zQAiu9QQAIBz+ProtwBQmlSnXXUbTR/Ov1/fqzpQ/I5O4b5+v9r8uKb9Wq+fAcAL0EzA1l6FJUlCWsOwe4HyMJcg7c31lL1QOzN3nB1rOZUaR0/5MIucb+yYMf/nJtdrYsoZAICLNpJTtbd4THRE/9w+XwgA4D08IyhRdwrHXRPKCgA7fJpbABiY0WjKHQBgCUVurllbK+Cph2AAePbMWq44RfhJ2tnbM93IdigoKkK/2883AADAgbCxzMX+NwUAoOA/TxC3BSulsS+fZQAAtdvgO0J3Sz0RZba+fzsAQGkvpno7AwCwNskA0AMALBKfT+uvxQEAeF6OE1s94tyrAgCQ0tfXZ2WZMKrTDACgj4ZjnLHy9gwABAA8fvw0fQgGgI8+Tk+fPU8PyABwcGB+0s6eAzA3tnyXH4EZaAFAVk/aTeZEhjv/Wht9VwAAk9VOC4Di417eDQAg+luUmTm7NZa7M/WZ2bwsxtLYNcTBGpvq+eZ8NfigBODwPrUNwNy9z32uAIBoa43xSQqM6jsMjs2+3Vj8r+/rPGjOoOcDq+/RGytr7RN+CADAzn/vsAQgQGW8rXkoFPg3C2sb/VHqNVybAIDh9107832OjfqmvA6fofo4wgo4vufQzj/Mz8zNqLtrPlZDAIDai9kz5XzTlPzPnmOGAWDKv4VNmfl6ufyY/6h+trawbOWxbpSgHe3JYrGxuQWAApPL9xoGzfsBAAxlLsdUAQBQ9P/IxpEobza4MwCAqfFyAc4gicyQzAkr8Vm30G9f9Mt3WLlM10orZ86l6lj+f9cMAFbXsw0ZpG4HWDczbJqvxzpfpwWAAAC8DpjrhMIAcI1NHBMMAPAPsEHjO9/5rjEAILdzdHxSAADbhweFAcAATJsbliOBD7AIA4BduwPknLNbefK6AAAr8Fs99CoBAEAGZTIAWIuAzAAQAQCldUpTQ8j6VAAAuL434Wq3NiwTL08BAIpiCnZeGeZMTmcAACW27AAADC6UW5lpDOl+bW0nxzWla4JrudV/fqSu2en8sW88170t/G7MtY8xAFj70izXGsfoPaiubfVDSmsRAMADeg/WM0Y0hP7ZcNd+lZB+cSM6LvUarqAQiOsPe41UxVVbALD/iAIA7DhhAGhoykBbWnq0V3oxXI9U/mQAODw4ToeHR3faAsCcNUsK5f40oUejCZPs6AEAwBgF80KMRlrnMi7MVQEATH2VPpBtHz6fP+nXI//npTLYaV3ndXEAwJjS0ffH/o8OMhf2MJna9p7m2BIAwEUWAxEqWk1yKRCFYzTGAID7sKT7zq5RULIFwN7+XtrY3LT+wnMMAAQAcCXRAe85dVNOTO/4HnprzKnuzZPnn3N/piwvZTdOpwUA6YMXZQCgM6MKkQAAawHQ6ftGAMBQcc4zAHi8xKijUgBT3mvC1wMIJOh1XGoxP+fXhW6mMgBUJgAFAGiwFIMivlanmrLXN1Kuy+tn/UiK6/8uWwDoc3GsmIC5awAA1iqTdByBarP6FHAua+6cMoFRZUnQyQODOrSRfq2KwlR7if97c0eZj/rf3l8BAKBxjvKO6GIzAwBgd3e/tABAAXRzE7uRt3JfXG8BgB+i/yMDABOg9pwdBoDx/pq9na9tMYy6vufXREdpqAscpEYAQLFbtpPQd0qTljQCAKwHbbbZ98UAwPs3OFChy8NdtOj8+JxztrWXQGj1Wb+IyOtogiLKssmFtEgi/T9tFMEHtOFYq/gfDAD4QaAIxLO1y8GOe9vddF4AVjge9oRzWGyfJGbwOe9VCyDmP11fprSRDEyA1//7f/9p+vM//3MrIP3Tf/pP0/e+9z17HxRy+Nk/ODQGAJwHtnxvd896QP/kJz9NX3/9lRXWAQB4cHJs6wH0+7/9299Lp2en6a/+6q/S//k//yf9y3/5L+2zv/3bv03vvXiRXn79tdmR3/md37EiO1gOUOj/0z/9UyvyM4GOQv7HH39sBX0+E3pVI7DAuX7yk5+kX/3yV+n45NiKV8+fP7MWALjX7S1nDjDau/U1K+iD1cL91TVDyIN9AD4z3vMd/ldpc3srnb46TS9fvUxffgWQA+j23CfkDjSuQep4mwNZkKrjKB9FBzpxQ2XhoG7zCStniTFGK9M5kdc5PuqHuBbGfEr/nqttFvB7u+z9Dunz++1qssn9g+UAAOqjseeqPod//s0EAHjyoia2aFdsB0NIXozptSlbsOhnPT029l0FACzzvUXvZTj3bdL7JtesMVqO/SYYAOz8AgDQOIjn0feoaxcHADitqCZwWgAAEyS1qOgFfqe2B1jJGANReDQqcgcA2MYA72jgNiWzpzx6/MRaAJABYO/guAAAsFvIWrblv4zXTbdZpePtawFAxiJvt/bmAgC0R6zGegoAKO8LAEBlUNeU+tDR51b574HF6Web/tHsXmfRmraSOMv0f24TQf1ldmKkjzxP2YvNuZbGdcU8AEDPwTGZAgAwt8FxZ9HZwTU5mZ+p/LETz3bjWW9Wpzj12L/+j53/BDEy7uBrAABOz7HD7eYtALBWd/cO0pMnz6z4/8GHH6Wnz58bze/+4WHa3fNWiwYA2NtJm1ubluT3eUK/861ZAID5SdLCs/gxCzAARDul+tpkJxf6Occqz/gc4w4ZxLxwLuz/s3PzA8cYAJZpAbCMXxRlccqHwmd3DQAoPZjCja2KBQDxXbSx5bVt9Bi2sIt+Z88P7fkvPT835uLiMasAALAFAK5VC/nuZyoAgP5o9fXZPqDG/zwHp6OJCzoU69xMU/VfO55zLe7j+Ax0JdMvjXHwF5bjsRZObW5sOMYjGjhsOJlaR8v4e8sc2wPwx++P2Ra1DX5MzV+169okuCk2q74qPh+L0RkA4Dv5WxYAMgD4+6sBAGQUbpcFYIoBwPHPtQVhG7v5E47JRrHbIS4Z04+jMawAAObmo/pFfUYGvcabCgCoLQVY+KfvvzgAwPyO3AIgXefWYgXsm1lIcwsAAAAePHiYvvvd3zIAAFqAHR4dGwAAvgMAAIUBAMDADW8BcBMAwKwukg2BvqJqCwCb27Kp1wEA+NUWyrEFAPzOHgBgaK+yDQtgFb6M7a4Wja0JAFDfNivWvDG+Xf92XmkxZ/7oggAAbyOBTTu+icfXAtqgt/Fj8XGXAABM6f+59a8AAPMTA/iG/vSiAADVpdF3V91SdPof/cHvx238S9gPThCVdBHLPI+5QJGTdO2OUhrRoODL1dtEDvNzTCDWIKwCAJiQtwJfRgb5wnAggRYumHRQAAAdZNwCe6+PAQB2d/cSlAMgkAjuYSj4HXdaKiKSxQ0mqOprUNh6sprGI78ofW3pIOoxXHgKABhzMqvSr9NahMzoQjzockR1Rltj9zX6hQlNPQPVxlg7WVYpZig13MCod5BmDVVPQKOZw2DdI1qEWzSEBBiMCW0vwND3uOji4lCnRw17HOcIANAFjHN60NvuQo+InfI6023pOXA9BQDA8KB4gGIBEuxzAIASqAJJnR+Sz6POjcqXPjvuZcoBnGoBoGMb562cUwAATBpMAQCs+CAtAIwBJIHJQ3Z+hF3/HM8ik9QFGQBg72dn0+9zbJf27QAA7iNzxyEBAJ7gb+WP+gD2zgE0dQ78SMYcBgAwKmzom0pZxYJDK6+tvlYDEdcPdWn9/usBAPSc6jIeuQBVKIq0P3jWJ/r8UY593gWv0WEAsKKiHTIsTBEBHh03OhcVsKG7quuOoaHOevMBAAwMCltO1m14FrOBucBPBgAFAGxvYwfxdtrY2PRiIXZib20X2+eJciTVak+2ZQAAPR3GMR7TYVGfxznp2YdqP5BYC05qTmA6g0mmM80tAFA0NXuQAQA4D3pEmrzQzpm+LZIZAmAyH1HXMahukdw2DlmlqP03XS4AgEVaAMw58yiU6E88nuMb3+fraIOiHY47QOJryh3+Glgn95JkwhMhAujzEZS9Oj01Knp8hqI9ZPDi4rIk6TnXSJpa24bz85KALKC9nMh2JXydtna30xdffJ5+9rOfWdH9iy++TJ9//kX69NNPyy92h+I6sN0IIG2drOPaF+mzz5y+H+Px3nsv7Bic67PPPkvPnz9Pf/u3P7bPjo6PbJfpH/3Rf7Ni+7Nnz9Kn3/7Udsru7+9ZYR/Xp2/wox/9KH344Ye22x/nx/2DEcABDz5neO/h40fp5PjYfBRcF/YV7QFwXoACvvWtb9n44LyPHz8ypgDb9Qfq//X1tLu/b+sZP/gMO2ORMMfz4vwo/Nvu/5cv0xnsdqbbNjDG+XmZ7qjni9zkI7qB1LWvP6Uz7LEAqJ2LfkiONO0qw8/mEzi97/m91h396k80esgCvryD3fIO7Q5BAgCU9aeOU/UBXO+2iWZfJ/MtACJ1/5i9jT6zP8ftGAB80Fv3J+oJBQgN7KXtYFL/tAIAOC/+/XEAwJx+m7MPQxs+XWAfPN+Gy8pNf5a5v0k/fokbqLH3YgAAPCFict2hree4PQAgJwNz3L8cA0ALAEBbFt/9j5ittsFSAMCzZ88NAGCArv2jtLWz4/GY+Tbwa9y22FrK7YzedgBAbAHAYu7rbgHAzQfLAgCywh/sgKMPoDEjdYnKbLWh3oc2+llMii4DACj631Srx1v0f8l01YthzBURcKy+nl7WUKCelVOfgM+uuorPZ34QY21soLkAqM/90WZzTT5mFgCQQSUW86OQX0AAvksNAE4FAHD3n+er0GrodgAAFCj39g/T02cv0kcffZze/+DD9OTZs/Tg4aO0B5DmvrcA2NnfTdu7YHrKAIC843ltfdNyfbXwuV7AGuaZcOd2BwDghSdu3+nP1Jg/bXOMebv0+JQ/Ok94D3k83IPNG9p15B1jpPo/Oz0zn+/8DHmV2gJgGQCAXlufQtfEmByOxQU8vlmPd8AAQAcsximrYgGAn68/jb1eoAWAjkMc2zjuU/5r1E913IdAWb1OZAAou/8NkD/fAsBy42zfltkqpwAAvXiP+kx906rv3Imsr+8AAMDF1kyAX9cp54c/i8h+3jvXfHluPUzr8/59TH1HW/jNnXtoY8Cg500ESjwQALh+zhznCEA7ympjWzsAABttC5a0PWtaSQsAA2beoAWA90hB4JafsgNQiWM60Oe3BABMtQAYY2Rgbpdj2vjzeZzfFACA3UcG5xrLo/nlCvidBgAwD2ExBndKLwEAwAalhw8fOQDg0++mh48eNQCALWwu2d21FgDWuvQGAADd2DSm43vvEwBA/41MCWQAmAMAwGfeQpyC+kGpWda1UK/JvETNT5T1Kze2rO7y7o21ZZKtwZyfpE/D+l7Rp7cAAJQYprQLc5nQ9u/0fSn/8D35o2ui6ry+1uT9EsA4pgcIAFD/g74078XqsxkUyzwka7WRAYDXifa+6M8QK6zdFgDgJ6YRZNE+PO4EAIATPExk+Lm0wKs77mrSYAgAMES/tQbIhdcJAMBlPkZpRXBdFvM9obqXIgPAqgAAlvwNAAAbC/uVADAcg8VDAID2TdWRV+eZi5PvuWJdHQCAAa/3Zh1Sy0Qj4/dZ++fG7zC5SAfUwAAdB2IOAKALQq/B9zkecdzU2ek5njweVLnx3jWhVcZZ+hMuCwBA8gm7Bbn7/yYAgCJT+cZZKFFFFpO/OjajCYZOj9k5GWyuuSAAAEFqrwXAKgEAdR7VydTk7GoBANztz7WgMsnPzMHOyYM6bgx4sH8Uxjv3TxMaYD5L3IBSdXULvBoEwBkRWfXy2wcAiEa3lzy7LQDAt+/UK1U954X+4bi+XQAA3D+TcnSASjH08tLkz3aJkTVnA73GQRO+l9sAVAaAMQAAvltAcQYCcHnmOUsibYIBgGujJFED+npMfw39jig1w9fV0cWzV3tnay4DAFBoZcLNismWZMu9z3PbIZznPgAA1AXZUJnI2jMUCsCWcl2Pj059HA3W/8ec/zkH2HaFdJDynJdJBL7JHBKwfv8XguY12jPs/t/fSz/72U+tmP3rzz83AABo9T/66KP0rU8+sccpQaYkn5E4xTkAvqMfacnsDOgzed1YT9fryYr02KH/13/910an78X+Yyu+/5N/8k/sWijeQ/6xix4gGJzz17/6tb337OkzAykYtf7xcfrLv/zL9NlnP0/vf/BB+vLLL9Nv/85vp//+3/97+vGPf2Q28Lvf/Y5d5/3330/7e7vWEgjMA3/yJ39i5/gX/+KfW+sB/nz44QfWfgCggB//+Mc2Xg8eeHsCPN/J8VH6+uuX6Qc/+EH6h3/4+/T9738/vXr5Mv31D//aEly4VzzLxx9+lN5//7304OTEvo/3Xr06LQDYw+MjAy3AP3G/bM2KBRiPszOn/8evBi89+eIaLrtTArCryOc1118FCxcAgB9UxqCXcHKdYQc2xX+9p6gfevcbz+3faQEAQ5Cf+/i+kQX/tzT/9AlYyB/6oHUXfwQA1GPnAQCeQKpJzOgDcgDjmJSEH9HInVYC1a/pgYQqaDwWMFTHTAEA3HUcBwBUm4CHHPovc7pt3hL0j1CZmZMftG64DwDAqP9+g4dsYrmZFgA2f5kBgAkY/X6J0UNstxwDwM0BANBfsIeeZJEWAJ5rLixY2Pl7eHRkFKDPnlYAwM7eYQEAIFmIeB4J5eLPvOUAAOhq68VJqslsF9kCILLicM1xbY0B/DQfEUWwnyvI2kR6Y6rvzhZAmiMwzS7A8PJZdlqYONV4PeZMVLdHuXXf4fYAAEKLi+7NLQBwfhu/kR3kOm43W983AwBgHGDXnRUCFLq13SZBABz3aQAAdqk5LW/c+U8WgGZTSqb+NWYnY9mCPwEAQGXb8lYC3kYAvpo7eJlh0HZc+5huYocfipMbm2n/4Cg9e/YiffzxJ+m99z8wAAAYAPYyAwA2WuzuzQMASvGy9uSsUxQYHApF0G0BADYPIgmyPvAuxgMxWg8AYAwAZ2fG0nQXAAD61lMmZixu4Hd0Pd5FC4AIAKBvSQDADcxj8xVtAUDdWA5YEQCA99z7O8w/tGClOQYA03naokj6pS8CACA4GPfheSrttQ6Gt+z+ZvaACg6oAKjqx7V92v19bYsZiv92wPQMqn/W9QfLrqlwHnt/2AIg2ovJq4+0nNTv3JWPWmWw9vWeutehffHvLQMAKGtLmdp6tQIBAAxkWgAAmNwLxniF1ZD5tRzT2PveepUtOZ23ztuFra2h/tLKleaQpvIPyFOBASDmZ/X7cUzjfEZmsqnjezHsFAAAzychsIAdfWFEf0bP/6YCALzld21RUMEAfQYABQBws+v1JfyW3KI15zcKKAIDarpoI61tbKSd3T0DAPzWd7+Xvv3pdwoAAHkca/W1v1cYAFYNAKAsjNnIRQAAp6/gH1167QQ5yHPkJc9rCwC0bS3MLevWknKYE+X6qLrC7UL7s6yuii0AcipmAEi1qzCGDBuJF2EAsK9nAIjnrr3wb8DVFQEAxuws9cdY3kgBAPR1mF+nnN8EANDTtTHmMj3VAwDMGsUy77EgNgQA2EXvCABAA0QlUAAChuCvQQkZALRwwaAvAgAw2Hj++wQA2HCG3T8mDEaBmwvMkSUgv/YdwNM7SDQoViF7UwEAeb1b0u4uAADqVHA8VJWpAY+J16gc7xoAgPtCkv4uAAAx2dt73VMadMhtzAL6JI5PTKg4nQ3TAAAgAElEQVRwnItDOQEAwE5MBKgIYm8LAGicnREGgKo0Vw8A8Od1R9QLwz4S5X23cs1ODhzjhRQvJui48/vQDp5srPRrDHrc4e0Z6aq34/xWJ9CdxPrz+gEAulZt3GYYAIJ/0t0lY8AlPtoNGABuCgBQHdSOcTvOPh9WIi2FTjXucb1RzlvgXA36l20BgPNHAIC+XiUAwPRPYABQgFyvBYC2IOnpr4G+kQUxFahF2eHr1pH75gIAVMbG1pH5X1mVjAUpYw4wj/cWJq3M62tNPERbnDWofR8yiSIz6OcR5Lw6fWXFfhS0/+Zv/ib97Oc/Nz16bm0BztOLFy+Mov8f/84/st3+tgsq70iHzCFBjHunn1hAe+IfApj39elLK6z/xV/8he2c/7u/+zsr8gMEgx/siv/X//pfp9/63m8nBGO/+tWv7X5RPId/g+L/yfGJFc3xXeyUx30/fvLIivnPnj9Pf/Znf5Z++atf2I5+gBlQ6Mdu/R/+8Afp8GA//bN/9s+MMQAJXdzH7/7u76Z/9a/+Vfrkk08MKPDTn/7UrolnxjMBYPDDH/7QEr/f/6u/smf84osvbBwAVMD/Tx49Tq9evXTK/7PThEQm2AnQXgFjBduC+3v06JHdF+4T7QeYcMCxT58+NRpdAwJcXtpzffX1y/x9t3WWaAgJIbJn2edZvpQJq+jOzABQ2cGkxYkfVEQ3Jk94jh4AQHVzlM2e3u4HvuMAgHLOGQAAQYD1b5s8ZfL2pgAAt6Huj+AZ4lrTda/PWPXm7RkANEHVG9tJBgABAPi981csqsVVDgDg86ks9OZ37LnHbMKUfowAqCgrv2kAACY11B/XAmyxO4NdPpmqMxd0maDUXcdk/luGAQAAAMhgYR27vPK2gGzvgx3S62vWbg06zQAAYAB47AwAPQAAEsq2JrG75h0AoIlboh81pl81ZxHXY5EhrPjcQm0ZAIABGsiGJGxxep2uTHZYDO8SAFD07AgAYBAPdZgApnXW8gCAkpRcBQCg7OwD7T8L9y0YoAAAcisA7tYiA8CtAQBoo3hwlJ4/ey999PEn6f33P0iPnz5tAABbO94CYHtnO21uV/Yyj1cqA4ACAGxudPDFz2XsSns1lb2L9qLxjTN4tXjPkkth/GcAHtwL9FpmAEDSmy2YegAA+IHIveC8nna4NjehzQZkAF+osMb7ndugM5YY17itxLR3xADQcvvljUa3YOVpp70WTQa6bgYA0FvfY75J9G/5Wv2PJgdWHK+hj9y7hjeLqzkol+GrtAEA45rT4BfQm/lcXpgnAIBA1lUDAHA++sG9/tWvEwDQ82cbfdzJN8Xv9GOLRT3RIYNZ/OYiLQDwHY0N/PVqAQA4Z7G5V9aYsNse2FCZBbB9PwCAGBcVUEAAAEzFT9HvKfptQQYAlYtGJqQFwNBWZIYZaaPgOsBm8K0HAOBZDOhnRdxxAIAf55T4DlitLQDWZgAAaAEE1kYFABwcHtoGD2v1tbe7EgDAsnEo/VckSAhktVZKxtyd2btR+H/1yuw+ckNjAADqbmcyqgCAYn9y7Mw1PybLs/puECgbAVUTH5RUvLBU2gGy859M0cbStkALALuvBQAA9G11o9uiDAC93ILqzd7Y+PVQb67sj8W/xkajsjl9eQYAXm8sjuK9rf3xH/7b6yh8U19q57DuRM3TmJVK3a1tCfzcT49KR6837iC6KDjFZ/0h5W51ZvoMAAoAuLrEQFca9mYH9tpadozbPoJQ8lZ43duz3YxHh0jSHqb9/cO0t7tv77EFAFDEBAxUR8gTyPrLFgDRWSqTkUEAZcejBbhOMcOgYWCIvYtvQ2Gj46VOH69TBB1BQaYlZqBVdmflFgDc3QmUUOkdzEA47341HCSNzJIMAEQQqswVI9UBAKhgx+ece90LptTJLka5Q6fHYLwmP13GSfHHc2vBoCQqQguAYpAkmVWQ81mh8bu4J8gWAADoz3t4cJhlcjchMN072LfkFGTVd594TyLKYyyg6XPg3HGHRpSvqTExecoAlSmj0FN+RWFmalAbvyxX2gKAVMwoHrBIU2i0M3qLNJDagoLzgUBXlbONa+4BCh3h8BnuRqsU27orsMoVj+Ou36uE/mfUfZUSl2aMSWfRkx0AQH8HXj6rRPcRBIB73DBH3Hvl1bll7b7ZGmAnrGugfRbVyeok1me/OQBADaHfo6MsMV7s1x3lkvdjMs0RjjtBc4FIC0atfRrS8TYJFPv+NACAjpa2AOAYsv8n5a/VP8Od/v69GtjEe+0VMBrZyl+o1687V1WPqc7n+0Xn515Rdkx2HhXti0voa7WVkQHAbLe0AMBcwRZihzMZAHZ29tLW1o7RgmO3Mwqj+NUWANRDJgMZAEC9xB1Qav8aHTXSG7Wnx2wueywCw4mYfYdrRIuP9t4CLQDMmZ1MMGXUutyFX6/2rqpr1OucAzsvS1/lpfRj5v4F6z8bkL1SkJ0LTAysHwq4XO+cM+3DG+3J5sZ6SUxa4X1zs6HdR+CCwjL8MPzABtB/wv/4zs9//nMrukMeP//81+nP/78/T198+YUVxUF7j52bDx89MHo27FDHeyig/8Pf/3367ne+mz799rdMZlH8fvnqlQ3oq5df205PAkLx98svv7Dd9rinhw8fpq+//ir94G9+mH7wwx9Y8f6zn39mPaVBz49z/ehHP04ff/xx+uf/P3tv2htpdp0JXjJWRgS3TJKZTDIzK2uTqrTCLclo2V/00YA/+If0/IqZQaM/96Ax3f+gMRjYnxqD6WnZUHuXJUu2JEtVUlmqNfeNyX0bPM+5595z73vfiGCSTGZWBQGCjIg33uUuZ33Oc/7tv+X9AUmOayPZv7CwQLT166+94R4/esRkOar4G41pJtXnFuaZ+EfS/t79e+7K1Svu008/IaDgT//0T8k4MDPTdZ98/JG7des1XvOP/uiPOBa4BuYEug/H49p4jbEFWOG9994LYKLZ/ixp/q9cWWFlP5JcDx88cB9/9DEr7K5cXeG4zs/Ocfxv375NUAF+P/vs04AuB1MB2Au+8Y1vcq6ePn3qVq9dc1evrrrllSu8Hqr2MF9PNzYIdMB44DwKbkpsKx+goPyKHItBh4n84koLwQxWJSY6LtlAxT2NAMKwKigrM0onqPdfRK/I/kn3c3hOTVqHRHweaFO7Xuw0leWy/jXIKjYGEsm6L+KehV0QQQNxbASAKPKW7xYBAPhcny+XA/LaUOsbIEE6ThFgYN9XzE/u3+U2+jgAgChvpPVaSa/mlTaj5JqeI7+f/Nz6eXl8DAV0AYxCvXfODAD2/uz+SuciBZdafZGPv5X1tCmwCYED8bpJETvJuHlbQ/WA1VWlSiPZ2xIAEb9IfuV9pQGNAP8IzpLWf+o/5LaL9XHVB9jfA4V5BAAg+Y8KEcYZPHUtxgA6iC1cPAAAMhr04F3DAKAtALCpaAvBd1dgLksdhd1IKowk2CayLUus+MnJ56vOpsl1arJGcwRwvoDxufXdTUsjbdnAOfVzocw4yoZDsIVvi6P3Z2VG6Z51v5b2WMmWyO1dfa22O9ehaTGR6IBK8FuSmZTrJumg31H/3Z7DXj//XH2A6r4QA2ycFgB1DABWT5R6yFubPx/n8eQbpOJ0YHcoPWdp7G0LgFEMAAGMcyDBd6XhDQF5tNzwLSh1r+v+jft131Og+pZaBwLihH1ycABWrdiyKYJ/0G4oVoHKc6Anuew9ADyxH5vttusP5tzKlVW3trbOFgCwV+bmF1xnZoYgn2an7bq9rmu1W67ZkhiL7u/pRivoHNW/oSjC+qs1AIBQH1W0ToYn8DTwn9jXCsj1jB3cG/q/si348WNlIBIE+wdub3eHANrQuuxA5goA3RcNACjpWLXtwr70z6U2CtdWhibMZUnptcc3hNhJ0E2ZTVQzPVljwPJRdi8mMp2iP9W9pX1sv291p5Wjdp+WbOC6z23sqfi9vD2lL0QQvzy2AEjjT94+hY7zz5cDAMSuwH5MGQDs+OT2bPm1X5/e7uNYGcbMUfbbKDk56vvHx5YCX+a/pMOKK8MDdupsyro1Z98fdX/D7Dx8lqVXKpeknsyKE0vXVH9AbZl0vaU95+t0a/hO1gIgWfMeACA3ejIAQACKnBEDAO1eH2/XvTiOHrZrDrmp3B4q7cPSmMkXfRw3Y0jW8aGNaYCLYjPEmBHXgG2f69evjfXZYywwkvPlday8L/k6LbiV70mSk4n649hvHbqb7x+pThfQGWwB1fs4pzJNRYCnsE6EfIkv9IXNLna7/4wJf7QoMn6Eb2kNAICMAeL/4i8wDMy4tLRKxrhNN5sOAIArV666N994iwDBy0tLrofWQDM9sgOgBcAU8i/NtgNLGOKX3C/Ii5gWP7qHxI4TP1WuE1szl/a77omSDqDkO4SOBtPDseTyDg5JXcZxBPMoEv/+F4ykKI4B2w/Gluw0fn+rP1KMpY8AAOj60mdUu9TKCSsTE5nr2a743VSwcbuqLxG+n4Fw0QDa+pBq26vdk3xPWcywVj0DhLQ597apAQPr+lK7Qs9j7yfftyW5aOcv1zVyzlikaa+Rx+C5JzzYxe6PvX1hc7D7UmUF3hul36b+63/6X481saTjLwn7YbhUf6SiQ8PMKZVsRBdxgZ8CACCDEleGCBkNhGtQPG5ibuyMAeAsAADDWgAoACBN+D8/AMBrBP5RAYE5EuPGBAt4xOcbAKC92VHBkxu/+Rod9jo3yqyizr9XZ4RbAacrsoRYssKHa/UUAABcMwcAoPIOQXYAALq9mRcCAKgzcHIGgDAufp2mhmDcxzrG2sOOxxkAgDiiXont77N68FUFAMQYnDAAaNWhjqldf7LGYuJAxkmNRIkVBqF+7IKDnjtgaWV6TECkaz0mo6sGhhjYZsZK9okkMnmLef9iTSym7wdHYQIAKIxnDAanH6bv2z1lDYz8fby2xhgNhZcMAAAUrXXscwYABQCoTtRjg/E1JgAgN6RzGV9c3DVvxnGORcZBN31BAQBqdFqjGGOsFUi5rAvjdXTo2m0BhKghq0knvIauE0fyiPIfn2lC++HDh+7x48d04JDoRhL+gw9+Qwp7VPo/efKYawsAOQAA5hcWmOyms3RwwCT0/Xv3SG2PKnb84H0k7/u9Hv9Hsh7XRIIblP3LS0v8HPoX7AL/8t6v3M9/8TOHe0G1C3qqAuCC+1HwAJLz3/rWt/k99JlF9T/uC3bp5YVL1HMAJOD4t99+iwly6L/P7nzGBDmYBdaur/H50GYAQAEm0bc2XafddJ0OetO23B/8wR8w8Y6Kfzh9eD7cO97D/eKevv71r7tbt27xfgeDWT47wQjT0+7a6lXeB5JdaAfw5MkT951vf4vz8+jBQ54Hz6AACtwvWgGgL+6nn33qvv8//tzdvn2HLQ8AkMBeBgAA7AAAH6D1wtraGsFAOBe+3+106biTjtY7M/geQULNFudd7F4kz3xyV20L39pLW1rQ7iqAUcI2Lvg0OQDAruNxZMIXAQCQO5Hx9ekBABZAZcdbZeyrAACoHx+x1Yb5JRcNALD3Hmxys0/KQYsImD0LAID1l3T/jQ0A8GDewARgAACQqzaQmQAAfNUQ5E7OAMBgIiPjEixVAEBoAbByhSAtAgD6sx7wiARhx1O2nx0AINen9nUuq4rBnnEBACo3TaWNJsgnAACz3istBSLQ19rfWhAxAQBIcBV7sQ4AgPfp7yMYe6wMANKCSZL8ErjW5L68RnxAAAA8hoAAyyIwPgBgMDvvlleuMvkPEAAAAPOLiwzwY48HAEAHNomP6zXEHmlMv2QAAAkJJqAOlYFaOKHjh+D3BADgiRmNnKRvMiYDQM4eULIZcx0bXn8OAABTU5LE1/iT6icCT1GIhA99HBtDrIDUUQAAHaPqeSXBZq8jzJmG/n8CAKgsw5KNWoM/KLo9ebykHDOPcao07vtyAQCUNOK0LQDqAAAlm9oOqv18FADA+g/FWPoLAgCojf6qAQAEFKAtwrwN4guCRVFq8rcKAGi0WrQBVlevuTdef5MAgEtk/uqzfWK70z0xAEDyJVIEdxEAAID8Dvb3LgQAoP6KlSWhg2Dup3hkUpJwz3wUVP+fFAAgNqS0r2LrqjMEAJRiRxqDz/224OdePADgfzsVA4BSSMoDaj90EXchAXFKAICcS8+ZAgCwiW0fkIsAAKCXmFauRRBABADEBIcgf/R1btzoIsHnFPymQluygikTgJhB9QCAYYkiCsUzZADAndjkUlzgkX46T8Lr3Nlj4/+SVAyGeA0AwBoiuVFiN2SuPBMhlAWGdfzz4IsGIxMF7zW7nl8VZPL3FAAAXLMEAEBipN3tuM5MdygAQBNoEkSv9tCyAdbcyKsLbCbvmxYA+fdL46+GUDiHry7JAQB05g8OiWCDs/+yAABknhWRhOR3ILGRhDk1mibOtZe5Pf4kAICA95F97sEAAbA1FADgIwEKcQ/rNPb7tdXodk5ln3L1G7s1weeF9xUAoBV26Rrw1f6eQkzXoBpAOIm20NA9l6+hl4EBgEE8SxQQkkx+LbCIKgXM2cogHSxdOznqPg7yFxcAEHRk1gIgAOBq5JcykNh1U5Lfdn5Knxe9XmPD2M9zAECiZ08AALDGYXr9V48BwMp6OxeaBA9ADgPywvM3G1NMMONzPRYJaLxWBDjeV7sK8gCfI3GDxPjc7CwDv0iU//CHP3Q/8vT4rU6L7yGBD2T28soSE8+NVpPMAGR36nTZ6x4gtOs3rkuV52CWlZ5Xr1xhNf0bb7zBRDoq33Gd11+7xSQ4kuO//NUv3e8++tD95oPfMCmOJDsopVFViuQ6XuM7SLZ/97vfJZL8nXfeZfII76EKbfXKNTfo992jh49cf9Dn+6DnR9L88eNH7t6D++5b3/o3rjfoux/84Aful7/8pbt77567e+8Og+IHe3tEfGOMrl27RpAEQBGoxqdNdnRE2xTPi+f43ve+5/74j/+Yzwpgwscffux+/vOfs5ofLATvv/crJucBBMB3v/bVr7peb4bPi/sB44xU3x3wGtfWVt2NG9fdV77yFffJJ5+6//mDv+T3d/Z2CUSYm5t3X/rSl0idjYA5gAFz8/Mcw97MDBP9RNv75H6o4PMJOCTiRG8Ia4zaxVr5f3igzpzYmZp4SWVuUH7JNhM9F9v9FL9TJxj8+2cJAKjaTxfPAFCyqaOtcHoAQF4xlM9BboPm06EyVI6L9kZ6nLlP/8Go8z7PWqjYtjVrx47piwAADNN3JZu9JMvteKSJzsgAIAIn7zEszjvZ47LqDfUHbQWDXnssAICv1Mf3AwDA/6/JwOEAAACPwAAgTAPyHWkBIMwUEQAA3WFbAFgAAJiNIM8UAMDe4p7977QMAPmayucrt2sqS24UACBOrNiwEwBAsOXzmIEGwdO4yqsNAJhiI9bIjhn2X8173CsKgvAUvAykanWVr7JTpo5hDADCAiBJ+wAAMPtXk//4q5/rPt33if9DZQKoAQBQP3jGh5wBAPsUQX4AAMAAYAEAcwsLrt0FaDICANrdNlty4pdAZcZmWmj4wV2kPsyLYgDgRQ0tvt37ynCic2tlZAAAHBySFvhgb58MALu7QheMSkGpJATDJS/yQlsAlHT8eTIAnKYFwFkAAIbF3azutntTZZB+tySr7DjWfX5aBgCQOFsAgN6vMlTVtQB4UQCAEeb7yI9L9m86rhfLAJD7O6UHqrN16UuNUeepsi2PEVbt3WqhioyfvF9ag6ku1Wp2IpgCM5naiTy2hgEgyPgpLWryrGa+0tvmqcYFAOR2s41Rik/KBE0Ik9bFMPM5seMIAEDd/Nj4UO3+HgIACJXmp2AAsGOf5zbEXpR4snx2cgaAg0OpYBYQX8oAoLYD+7SHvu1lBgBU+ke2AU/3H6j+0xYAx4cS36bsMwAAZeRSBgDYBmAAQFsgAADWr99wi5cuObQAAAPAuACAhOWFhby+NcMZMgBQvwe9Lf9bBgBl9skBAIJBU/ZA0P9HgJXuey3uq2sBoGvErn99r86PDnrLpxWCDhRzI8iKEF8xa1h9lIsAAOTPVbJVcr1b52PLvpEWALndbX1ijYOOwwBQshGGKbmp//qf/vdTAQCAwdAHiAskrXoYxgBQUrBRaaSJFUtdosLIAgD0c+0FGJE/z98CQKqte84yAHQ70hYADj8UQA4AwITD8FGHQIMBKpD1ff41lJXcQBlVWNL7tPA5hJiwClZ76drNZw1GdWTPCgAwjILdKpDq5hHwhl208X8BAMRniGvBrhkoiZKhm79XZ8iJERStoFKwrKL4zcnPmwFAqeZ6Mz03OzfLBAXWZHemy4o6gACGtQAoVdDmzzPKAakaeoba1Ajw0nniPo3zlxxnAoNacRKCcS8BAMCuj+gsPT8AQCl3Y1V/ef3JGClYQGYgytm4AIWiLyKwI3tA2DmBJkr2lgUA4HWdA8MrFlZ6qk5GAQBgVMm9W/YSUMMZxLYxQvI1dN4AgATnUOjJRiOcAxdHI8o0T98zAQBwjp+nBYAyAASdmAEA7LpR6ly7RmwLkpIDlsv3sBYtKGWIhZQHWlJdpXRqJunhnRk1uDWgtkeqTXF2tAWAdfDyXWVpyeM1X94WAKUh1LHXOQxzEYLLQjFKWrL9faFmbfoeq17Y4TWS2khgQ+8h8S896CWhBKfxyePH7tHjR0zEv//+++7Z5iZ7trKqHJX+O1tMOoMFYHllhYlwfIakdnNq2j198sQtLS0xgY4WAZ12xy0uLPCRyLTTajHBj6R5rztDhoGf/OQn7mc//5lbvHzZ7ezuBLACgGpICEFPw95DUv3OnTsEInznO7/PpPvy8gqfd9Dru0vzi64x1WDFPfYPkvdo67O0dNndvnPH3bx1k4wHP/zRP7j/97//d44PnLiPP/2Y4LgeQIAeMIHxxT1izaH1AMYT18Zz4f5B/4/n+drXvkYWAKxFACD+8cf/yDEBAKHf77mNjae8Zrfd4fcxVgABwBG/f/+eazWbZDHAdfA+mAnwGvOzsfEstPfAWGxv7xA13+l0mSRbXV11V6+tko2g3WwTwNGb6TO5hnvDMxxwD4EekLx8EjzCr7fVaL96GkMkMKgp/ZrCnNmgWGL3GTsvBlQk0KR7bJQtmR9XHyA8eQuAqu0ZmX8ULKwy40W1AMifT2Wvt0hC8kMDbNXxEDBT9TzBqqyIjvoxrUoZHQ8ZOwmsVH+eHwAwRDUU10w6PqO+7Vkix6w2rJOxw66Sjk91bOqCEyW9l+o+v+d8CwD5zOs2v8/CPI4AAOjeTXzFcVoAGLp+m4AMSUel/PTJySoDgDCP4Lrqc0D2sGqI1Kyi3+GDo/+3AACW3crySsIAAHkP2YcWANynEwBAsPnr1pfdJ3a/V2MEqd9vP5+0AKjfz0G6DgWATLkSAIA61NCK2n3PvXKGAAAw8JQBAAIyDAwAB8IQIPsUgIA9Brn5l2wAnhXA73m2JtD7DDzXaQsAxu3a7QQAEFoAAADQ6bqZPir9UGiBWMvLBwBQOzj4qX7itcBHAQAKkApyDsmC/QPakAAA7O7AJpYWAKyK8wmXzzsAQMH9ul8SWTSGXj4tAMDGd+vicLmstDJQP4v27HBbtnpcHg/KChlGtADIAQDqX8M+xe+4AAC1b21RHM51WgaA0RbY8CNG2aIX3QIgaWFZsnxHAQBNjL1uJMa1EUNiM7P/tJgoX3uqZyp2ZdYCQD+HTGNJYIhhTjlELyn7NGloAAB8Hsp+NikOfh7zJR6UMDXlWzMViuPq4knhfdCX28LMQhxzlM1uAQCxgDa2shu1v4XFXWj3q2vVV5q/5AAA1elk7DItAMYFAGhVt7YAEN0H1iEB8loGAOYjDADg2LcgEKYvWQs5AGB9/bp744033bVr6wQAKAMA8n+jWgBopb/KRSTrgp+aFDSUd1/JD1P5z7iHbwFgAQAATw9rAWAZAMYCAHC3VMH1dj/nfqbVUXUxBKxtJPGtfotgzdhKReM7FpxMn/EEDAC0BQNIVf5n7viEDAD2mfO9WbIhcjs8/85pAQCIbyq4M58PnZNhGm4kAGB4QAOClSLYT2KsfFWhzb9DGACKhldAjdUDAGKwQPp+KAJJGQAObQDBU35YBJMaxBDg7Gfnz6HCAoaHBp2R7J8dzPuqrr6b6fYCAADf1xYA7Gts+vtFNgBBC+vGD8dMSY+kRMGanjIUGr6nSBAgNtFPRWb6edYo+9xg1IDLWQAAAFhQmv68B3tpQabCYDwAAJOM3lDJjQibYK7bgCXDQ8ezJJys4s8FW74fXgQAADRaCI7Pzc+5QX9wYgAAQ1kjGADGcT6KssBQcOuYlhwWKw+Sa73kDAAhaeUDnLIeZKVJbmI4A4A8awzkRyRqlJl2DWoCX79nt3R8LwZ+UgCAAoGsyJe2A+W9EdGy1TnjE5oTlQLrYlqTkaDQAgDfzwEAcp0IfLJrQfddkHU+qWyVaLIGYUD43k32u/bpE+MiA0lxbu1jTgAA4jNl/SNtdV1e6YMJUJTmWQEAsJ60IngcBoC6NWTXUW4E5c5dnZGUG+CpLqkCAI4NA4A6MwhOWgBACEyqXK5c/NVhAAgV2oUBVN2Z2wHx0GPXbjVJZQ8bDHONRDSq4PEX6wm/SNJgjSHxb8EAcBghTVDRj15yGLXPPvuMleoHR4fu4PDQPdl44rozM+7a+jUGN3FeMAMsXFpgNfunH33iZsCm026zPQAAANCxOC+S97h3VLqjKv/DDz90jx8+IvMAWgKgp/2DR48IxlOgAvYKkudgAIB9hWQ/dPdvfvMb9+67X2ESaWlp2X3zm98kA8D+9q67sX6DyfmPP/7Ydbpdt7q2SnACkv+zc3Pub//2bwkA+NV777GH7d17d5lMh9f/9PFjAkBxTYwVKuyReAfVPq6l1fw4Hs+C+wYg4OrVq25jY4OV/kheYezxGtX6s4M+bd/NZxvuk08+4fPi3N1ux2xNQbQAACAASURBVO3v7pHyH/sH7+NYPDM+x7juH6ClQ1sAHY0GARhIkCmwQxJlLWElaLTc67ded7P9AdsQYJyJqkfAvSMJNan8sgAASfCLzIkJjOgPpAFMBQMEHZu1CFCmlmHOW24j2tfVoEs4k2nXk+7noKsCuEEJDiJDk9oXam+8DACAiu2LYEkwf+QZ82NKTDjBdhIHR4iTKgw6Y5QmGX0tY6o+lsxBPOeLAQBUx6dK/1/RQ8RBjvGsNQpquH8ev1TSd9a3sbqyFOSw+yOR5+L9+fFOAQBhDoYAAHJ7I+zjxB+XPo38zCf1NMElQT+RBzbJpcHDEPzz/URt/0R8NhIAABkzLcCqcQAABKzCrz9jBgA7P9beSX2Hgo0+KgEgkxT3i2VwMJSbOIZjuq/U7FKtpe8pe4/Op95v7lfqOsr9jdL6ymVyLuMnAICzAQDonrJrycbKdB/r+J8/ACCl/2fFegAACCjAVrQd+Wo3y/oxDABAu5IthRqu4QEAV69ec2vr18kCsLSy4mbn5hMAQLcHu6QVGABg28geb56KAUBsm+f/0TnRPawrQuVjmMcAjIg9lnMAgDIAKACA/YF5d+fHADDqye2aS+SBtwEhR/IAeJ0sCWPlD8BrCwAo2XLjtgKoew5JnMR9msQpSGxVLYSwsj7/P5eBeu7UL623p6rHXSwAoNGU+FgskkvH67wBAJj/3EfQMcVnlnmiNMdfFADAKDvTFn9a21vWW30LAI0d2b0pbFEpMDvKOcvYJgAA/niQlyb6A0ggAwBw/xFO7uOQ0015lQEASjGl3IZm7sMAAErxy9KaSWwfv/2q1dXpvqyOqQc+vEAAAOagYhf4AkzNv8EWJw44ULhLjgf6GO19NM8GHY7/wQCgAABlAIhsXLFtUB0DgJ6PbbvoC8h3RIfBZpWiGQUFjAsAAHBputl0vf6AbRvffPMtd3X1mpufXyADAJmBWu2xAQBhzj0AQIEBIQZdo0BUXuf2Mn23AgAAY0hGyBoGALJGagsA6B7GzyXeav3n1G7X/eFbMBr9qQl760vymUycJderdp/k+CN7Pu+UyNW8D2n13zgAgCBfCgAAsj8y1q1tIOL6tr6kvWbJRsj9lNLrRO+b2MRZAQDUzw3i0PvJI+X2KAaA4ScQAEDOACDFWSbpNAYAoKQ0qgMpikSFkEyMKARMWGAIUNSPfx+CQIMEKgxOCgCwDAAKAIAAAAOAAgDShH+kAbQMAEJTKRuOTogfvLBAckSZMRCLCobJPaUKLbMA2M2om1MdBFQlWlSwBkjgHKiDj3mAMUTF7Bcvz+mTf+cJAMhbAFg5qXM5zgbMjf/ccLaGts6PPmudcWAFlK53qyCDwjxFC4CzYAA4KwBA0ZhplB0YHU9r4NnvB7kyggGANDYX2AKACUhTsSrPJU8yLgAg+n+SjJfXKh9zBgDL5hFp//P16bUiK2i5Pz1QyBTaq5o2efxqJZ44MGngXvYKr2imrAwA8HZ0EQBQMSiCrHt1GADCKFDMypxF0JGfywkDAMfleQAA0J3RAEWw3VNsGofMbrg8IGBbAJT0Yy7nU8M2MpmUZFvdezGIYlsTeRaAcVoAGOO4bF+9ogCAyGUV7AQESilPvEFq7UIc3mpM087A2sG+QsX5r977lfv0k0/d7t6uW7u2xuQ2EsbbO9uu2WgyMY9jP/v0Ux7/5MljAgBQqQUAABLgWDONVsNt7+64ze1NOm24Nirx5xcW3I2b12nPvPeLX7pup8MqdnyGyvi3337b7e3sMnEPwAGuB5p8VP7DLkISG4n1jWcbbnd/nwkioYMVACh+cb9IYvd7A/f666+79957j9X9ly5dpvP4J3/yJ27aTbnG0ZRrNVtMuCPpT3q5/oz78z//PivlZ3o96r9fvf+e+4cf/QOf87e/+x0r7i9fWnRHCIwfHDCBzmebnyfI4d1333Xf/va3WbH/n//zfyHDAa6BhD/oq/FcSLjjefEd0PUDOIFEF57j7p3bPAb2IN7b2trkYl9YkMp/JPtB4d9utdzq1Sscqzt37rrHT5+4ra1tzgEq/2F3A8SAawqTwjZBCPjBd5cWL7v5uXmO8eIi0PUD/qLfNuj3dnZ3RQ8h2UzAluihEFhCpW6BWlz37jAAgJyjvNfyvZ8HTq1tWJYTFk12cgCAyAVPY8neqeIrqKP9IhkAchkVX8Mn8E9v/BA7HqMAAAygZT/DnOz8WMU2yr5LAQB2nShNs35/lGM8rj7Q+bDH23Or/Us7ovCskRGqfMWzuk/rw9Tda8knKs2N3QvKAKW+eAjE2qTyEAAArmmT9MG+OiEAwIIUbQAxBP+eFwDgfXW0AABbyaVLS25l5QrlGeR4tz/rWq02dYK2AICsUr8NAS5lBcD7BMuaIgGRZ7IH8iCR3e92/dStieL7YwIAgn+ctQDgXHsfbQIAKFHlX2wLgIo8zOZ7uPyYQgFvaAGQyu1YOadyVNfIiwEAKAOAgAEEAAC2AP/aV/2jal0ZAEoAAMiWiH8XBgDsTYAvydTRarnZuQUXAADr625pOQUANDttNzMjAIBGs+Hgc8RY38sBAKAeUlVsQNwa54P9rTLStgBgfGV3jwwAAADA1lTK5XFaAARyBX/tXHdb/TeuTs3XIc55Xi0A0IJQCtR8bDMkB+UuJgCAFJ6igAZhFoXwOF0LAAAAtOglxrDSojjrs1cBAWInawKVx2qr3DEWHAEgzlUS/dqa8mUHAFTCdNkzqw1RGgqRGWlSr06fxDnQNs9pgvpFAgBs7PRA80wjAADP0wIAY6GFKMUcAOueBCBq7bdRNrv9XP2nOgAAE8X+oJIPqspNGQBS+Xs2DACq/21hkNoCKHgJNvtztgDIAQBg/xOAgM/rDWkBMAoAgHMFH0DbE3kGAKkAl+tYBgCxz6U9EGIRN2++RgDAypWrbGmI2ARsf7CXjssAEGx7rhU/L97mHwYA1PlM1oyPd9QBAJQBgO2TfQtlAJ0JCmCrBSmoyeUt/edMHsj6PzsAQB6jRRI/8Ud97ljtGf4174V15xkAEN859C2o8mPtehUAAdq7HZI1Qf3VkwIASv5wbq/kr/OYs34u6/J0LQCUAcDmxO1+HSmLTgsAmJq2wS0Nzhn6Bp84tjQw9qbyoENwRDMqxxDwywAAtgUA0UcEj3nn5QUBAPIWAOIcRAAAntEibPR1DgDwWiRpA5BUQJYoZoYAADQ4FcdUggxRIB6Rlvi0AABMFTdbVqFhF7rduHGDjGYAOFINmbQDiELDOhilwGGuNHOBar9TUvL2eGsMhGfI6I7OGgCgiYWZbmQAQLAdVYcISnVmukNbAIhB7A3qAs2RPpMaMPnfUQJkuikU76N+8rkJ+/4w9vCF9FClL9TZoPERaj8kFJCQ0F6AFOIevTWsBQWOtzKGa59IQaxXUEoJg4UKTVUMGnwvAQAUsSzwueEMADK+ul6fFwDAu0uZQuSOxwAAyHHKY5/Pw1kBAGwfxLiG1NiJBrKsRTEqcvaT3DjAeS66BQCfxQ9hNdEEI0oczuq4xsCglYOyrqroXjkmBoPT/ZS+b2WalU/5+7n8z2U09KTuuQhqeLEMAAoACDqyAAAYCmDy8scaWaV1VJLzVtbVyS8dw9yoE3mhv0Z+nAAAgHNb+Wv14qvSAiBhACgAAALFpdGT0RY4cof7e76VniQ4n20+Y7X9P//zPzPhfn39ulteWXarV4U2HvIACeknT5+4jz/8iAb0zs42XyNZjCQ66O/nF+ep9z78+EN3++4d6kipVJ92vUGfSXkkpB/cvuuebWyw+h5OEr6Lfvbzs3MMPK+vr/P9v/iLvxAq/16PLQIAGAAAoD8363XSkfSBbrWoq3AtMEctLlwiqwCS8r/4xS/4DGAH+MY3vum+8bWvu5lG2w16A/f1b36DzAcffvSRe/j4ofu7v/tb99rrtwhqwPf/2//z39xf/81fcyxg9OOeLi0uEECBPq4YF9gFqO4HGOCdd77MlgM/+tE/uP/4H/8Pvof7Q/L9MtoW7OzwWTEWuC4ADe12i0sQLQBwTrQdwmdzswPfH/uAbAnaggGgAmSAt7e3+LyYPzIfHB25e/cfCINDUwA+ACcA/ID7gFON6z968MAd7x+6udk5UuvBuWbyf27OLSwsusHsHNkCBC3PTJq0AghrCRR4VQCA3aulwHFqD5fa4pRdcvu93I6syo/TAwCwnZjAuEAAQEkuRpvwbAEAJft9lF0J9yfK+zqawvNjABg+PjJ/+pPb0p4AYigDwCj7e9T4qI6rC0IMC06Uzp3vAQsA4PEZ0Itz+ioAAI4OKVdDJZG2AKgDAFy+5GZ6fTfTmyXDCWV/u1NpAXAWAABrp9TNV60tMwoAkOllS7PJAOMEAJD0LrZ2cu4rWvtbgWeaYKrbp95DEutf/XOyKhq5hpiNafOY27ol21TfK9uXQSK9GgCAQ0/179sFaAIbsQEkrS0DgMYPyBjimcw0gEw9mgEAlAHgytVr7PF7bX2drE2wPbQFgAIA2AKgCRDPywkAUA+Svol/9gkAwBSiVdifED+JAACb7NdEd4g/jqNoC8eMwwCQy/SqnRBBknkctRQ/F980tWHr4qDVlpDZ90a0AJiaAqimRNUviVGwl+JH4t/4GwvgGL86ZwDASPnr4+H0E2JNDtcFxhYJo2E/F80AMA4AYNh6OAkAwCap7bpJk9fVtapxrdIatAVi4fMRDAAlAECpBQBjN9rr3edJuBYFM+IBw41aBoA8jpTnB3zgItRJ2c9Vn5d8Gru/2UHLtIFOdTl8vxRwkY/hMACAbcmgckPyP2ncyto0ulY0eaqvGTc37FtBDp0SALB/IMloSUxL0akCAEKR7hgAAHxHinwjAwBaAIwCAGgLAGWrRS4PewoMAAoAeO21WwQALK9ccbOzcycGAGgBE+fdtABQG++sAADM5QHwgDGoYQB40QCAfP3newjJe75HmyXNwwRWoxoAAM59iBL0VxQAgL0FQGsMmwoQ0QLi9TULs8GiYYDs+D8HANj9Ok485dQtAHIAgAiGaIBQ4AxhAKg3YKpqVwVXinaQTS+Dxi2VJPiEDuSkDAASmEcwF479zEzPDfqzbjCYI/InMAC026xMygEAeCYIEPkb2wJohYomO04DAGAijUOkSUUxrIJQ8QagCPyIcGUlf6BEEQCA7bsS+iRmDACcpyxYACfXJsCIDM96x+ULMl2UJwMAlBZ0jjAuHZMHrZIApjGUc+GkYxcN2ALDQobOOzEAACg0g87OFW0AAKAFwNyc9ObtdvkrvenGAwDQIAlV4jEhOwwAoM89zAAGIn6YAtPvFhUB4oUGAKAJ1gBI8WvwZQUAcEsEEiqfpCVQJWLxcwBArPiK3oYdG0VDp06hgKyqwb8cAFBqAaAyQv7m+08r9BKj1BuI6bxXk9NkAPFvDwMAqDHMa/gvqGGrSOuS8YzvvRAAgHnQaj2ifKgGSjB8fSKfDm3R4Z4AAKA3Ox30UG8zOI7EbbMJ+u9W6BM+3UCCLwYFSgwAtQAABvQkwJAHRe3rOiPUfq9OxtGJzILoUZ+kLQC4w0Br5llLBHELINOB2/fgJeja8P2hAAC/b/2NxcCPoldN1UpWAc3nMkI5cRoTai4p7ksde89kYOyHYfIfOp/fL42RgwMGAzdS7NFoD0jsI9dqggFAxgnrAzoO1eWgvf+rv/orJrVBvYyEPWjrkUi/ffs2E/1Igl9fX6P+/PiTT1jFjsTyd77zbTc7P+fu3b/nmu2W+8u//it3/8EDnn9+fo6P02g13f2791y/O+M2nz3jNaBnYO+huvMr736FyW5cH9f8p3/6JybvoXfv3b3r/vVf/5X6d3dfekjD0WQSvtfj6709AZ5h7UNBXl66zOp7POe11TUmmv6Xf/fv3K31mwFs8OOf/COZAz67fdv9j+//f+7dr3xFerK6Y/f3P/x7Pu/m9hafEe8vLsy5mzfW3dMnj9kGAc+Hqv+vfuWroQIVQIof/OB/csyRfMc94hlxH1gicCrQfgAV+ABHLC1dJrU/XmMemo0GmQE6rRaZEvAedBrGAfcxGPQ59RgboM3x7Ph/e2c3gPZgR+PeOO7NFu8DY/P40SPXbkgrAMgE2NGQGZeXl0jHC4cb6Hsk/cW0ByXnsS9IFT9Dexirz5HvddpTeTVy2AORjaf0vXzd53bkcPkxPgBAzuN1t7XRpsQ2PFcAgJotRs7Jfq2pWM/3OfPbODi1UaLdV9WD+rwi4SIAs2Qr5rI3mRO0HaqAolMNLvMqPQwto9HQ8w4TeCM+y89bBwCQ4yIws+60Z3Gfw+czZfAqzYG9t3wPnCUAQM9NH+pEDACxujUCiFNaRxs4kZZ/AgIOLQASAIAEE5F1ZYu/6Wkm+RH8EwaAFYKZAgCALUsAAGgT+G8ThFh9sFEIhCswAGh7E5Uldr6t/5nb/iFuYm3XEsPEBADAEYr2k+kXnLB5yTF5gl+/q39LAADpS5zaY68OAECDjoWEobfV8vGTMRDgHKn2fQA2iWP4ZIG24iCYH7avj3WE931SX4H9cg5fqebtZ9gooK4VBgChsNcWAOMAAJSVpAwA6JAB4MrVVdoc+BUGgDn6LDP9vksAAI3pl4oBQGMmut6C/DYAAC2W0PFHooV2JcZyb592G0C0+IWvguMUyOXx7VFV+Quolq1cN0s85/G5k6pW3VcvggHgIgAA6r9aWzLX+WlspuyfJT7euQAARD5YX10KYdAC0jJQqi/v2fy8/hkXAJAXWen19NonZQB42QEAjC9km6IUwy7tmyCx64JWGetUvkbEcpdinFH2p52H3EaMtokmq+UIqxOlDUBM8Ok5KGuyY0e1ABgXAMATB3YPbYUqbT/UH9CcjAXc5VX/dt0nsQxt4WF8pXy9luYy2c8GABBsujBOJwcA6FjKueQ3sX3OGACA3BvcGCm+lTybFOFKiz6xs31Snja95Oq0BQD0OiuzAQDwuge2Al5bVq9hLQDElpD8H1sNEDCAJPiR29+HfeLtOs1NWQYA3M/hgfiILNoVQAgBAM2W6/cHLMQAAAB2AYCB8ANQqIDix3av56bQzrDZdk20RlT/HczIykjnZSDnxAAANGZ2VgAA6vQaAABikhKLFH2PMdLYelzTVQa90zIA1MVe9ZoBAGByxsl69YLCvsdzMg6Ehh+jAQBa/R8KPwNI/WQtAKwvkMtAKz/tM1O+Z62H7bECAPCZXO9DjAsAgE1k29db+ZrK3nqra+r/+j//fWX91Smg6vtaAWugc2ImhCvyOyGhlL1vFFTVgIlKRAbe0H4aZ0sEigiVgGyCIPA9AxUAIAIi9gMJPR6OJSCvr51XiILcnGYAGL+obMIvAQCowGYvUwAAmpUWAJjQEgOA9MNOWwBYZUMl5BGSQel4gWKVkETnfDX/4SERbcg72kSJTgHOLwEV3zPED5IKVBGUsS9YAAAgSGKTFdlGjEtKWgFQyOq8mPmxCr6i6LM+P3aDUQcmVf+pQaHrRR2MOgNYgyjlNR0TtfkWsYreBl/s+zSAqVBjUkY3r15P1l+atNFjsEYjhY2sYR0DXauYPyQFsOYsAEADTuiXiyo5BNml/6RH3vr+ybxfXUMmGKQUdhJgjoCA3IDJA086TnXv14sas2KMIcjzZOvGAgCgrLAmtf8zqWzooGr1MjBgQhEX5tgEcnLFwdc0FA7JAJALaxn/NGgdj1EDVqu6BP0sP/UAgIiWjQwAcSryHnGlwHs9AKAVKqD9XZhKES9BgzhO0d5eZnsWBH0E2cOR2jwoukSu676BcpMgdh0AQGSeDpGus+h0KNJa5Vvu4OUB0cQ5phyM5yqtyXxth+cZM8Gpc899UZGBfl6KslHb00T1Kuc6GQOAfKeustHPsAm65IpfjV+VLSEZ5lG1eKZcZtnXiRGeB/X8PtRzQ06hoh/JPFQ/4xcJPSRBkSzVXuCk1/K9chvNNvWsyiPKKqMDqR/rGEw8AEDVRCqb032Urw2RO8Nc3zi2+XejrkECVWSIgkDo7GiP0n0JpikAQB0cK++S9ZwIT1k3VidYWaZ7GxUI2kU014GpPo2Bo3AcxZjYJPZYexu4P10PifPr2y9hvvb29/gV6CTM654HQOA9Uvdvb/Mv5nFre4ufo+L8048/dhtPHnG8UIGPJPHNmzfd+tq6G8wO+N5f/uVfutXVVVatKxAMuhC97lFVPjeYZeIfVf6g/0eC+rXXXnPvvPuOG8zNuu9///vuvV+/73b39kIl+v3793mfOO9Mu+M+/ugjfsaEN/q+9Xo8B9gHQNs/05thgh3rBdfSxBF0EdoS4LuC0D30enqea2Jzc4t/QYUPAMOjx4/do4eP3O7evms1m+4P//AP3e9/69tu0B+QWhbV9r/+9a/dT37yE7dy5Qqf+V/+5V+YkMf1t3e3hb622RSb9WDfrV1bcQ8f3qc9yqT+8TG/hwTV2tq6+/GPf+w2Np6Ret/+4BlnB7PUdY+fPHYbGxs0K0F12+ujsnWGTAeQz3u7O25vZ8d12m23fHnJLft2ApiPxxtP3ObmM7IUYDw++vB3/Aug4vr16wRKAGABdgHYL7hHAAfwHN1O121vbrm9nT3a0rjf5StX3Nb2Du8ZDvjrb7zp1takN2+3N+OTzeJcw+E/2EPPu6hX7B7hvPgAk3WyZP/JvkVFIFgM6hwmu6dyG7J+73I3GWYYBRqkQCVRqUrBWXUUIxjQVId6+07sBwRfpVIJzyF+h03oHhPUkf/odysfGDUtMjg9Qp7XuotaWR8BANVzis7L9a6+p6rLjmXdXOg54rHaEkHGwMrp6lyl4xDWQx0ZTxiLIdHVugE071M32ABQLuP9PNatreFrzPcBNROVAzfUvpf3KyshsS1K1yrbx3E+4cMk8WPjY6tOUfBkzqCkn1t7I+xfAwCQBKP38W1iy7B5BTuF/S81MBL9egC0NOkYAo2Hh0wsUpZCT3sQQLwfsYNh08CWmZ9bdEtLy255+YpbBABgpu86M/3QAgB+2DQDf57xL+xNqRouAgA8gKayRrI1YyvAwyxCN5u9NWyt5J8Fu5bb0wTmDR023qf9UdMCQJO5SCKqn6/2gpVFFHNZEMza1fkay/dCLoP1NX0VZW8zreSs/JBA9PgAAOtHJufJEvxq8zGAZxjk6uyoOlGhPcgT21VQTfyKMkBK2WJVfxRZCQsJwLrxj/alia94H1lsWh9380F98SdsNSCAhGlcTfcZjg1gG/bojXuQ64WfR6r/EBfxCX/YF7pX0QJAkwb4rgIA0ALgADECf6zcn4AINH5lk0DQk7CftAVAo91xc/OLbnX1mltbv8E+v5eXlt3s/LzrwH/p91yz3faMi63AANBoqs8iLQDs/KFFAF6HeJydfOPbqO+aB2BzXVirp7N51v1AH8/PIcaPMSrPpigJAhT+CIvUPgAA+/tkUoCdhzFWCmHYRYnK8AVW9ITFLfXgygJ4xN90vpfHUJmphvT7rg4AYO29kt1gAQj557T/vB9Yt29P2gIgRgniY1jZntgpnunDxjx0vOx79t6sLLQDlb+fy1f7+TBbK46RsdnYJ4R3EWxMTeiDQkTw36Lz9Ffj08ryKM9dzwCgz5vLs2qSKoLJRR4W/HyzaO2zjgID6HjmoBZ9v7yW63u152u99H3Kd9N2J9hMmbFWpxOVfr5WRviCP7uGwnqUEvahAAA9b64/4n1Gu7r0fLYY1OrhMNaGISt87hkA1EdLvudbPsv3p1h+RV2s4UzqIjMnoapYYrr4CWtSKf7VBwtMzVHXwp6z4AAr5zVfY8dI1mRcgCUGnkQOBd9VW5ilRnrct9GOSWSVf/BAlJyALBQEEAty5XxSuGLXdS4nQ5FGVlyS2OomPmVza5xzFPaZ2KLo/oMEACixsj0mrRMAAG2FWO0s+SvN3yEmpoCC6BeofS+637P/HEohhtoEaq9CnCmAUf0KZQDQdYV4RKvVYbX/G2++5V57/XXaBXPzC7QJwA7UnunSRpj2AAC2B/IykDaAz/cldsAYLQBK+6gks8WvEhZjsaUk3oi2DALu2yOTI3Io0PU6zogb4RqUrdEBDy30kr0egCSy38Ka8f9w9w9BMNh1VfJPSj671el61ZKe57yaivlEB5r31RbSNRRj2po39ozQmW+J83E8TWLe6tV0RGRA6uR0nXy2+bf8eXSvwT7bJ9BW7kftYpaf8v7S3PYom8vOwwsDAORCJyqQNPgcJzEd0PMFAEBoyCBGAIAY8VL1pQCAAV9HAEDHuamGQxWj9vyLhky1BcAwAIDXTJVAVkjeWifaAwC8hBUAgM+Xc3K9YUll5wEA2ASBJgcGhy52UKeoQ+XR1QoCsIvfKot0gY0HALBKPFVqJvhgNtBZAwBKm9NS5NgNWmuwlyj0KXvPBgBghdyLAADQSa1UfpX7b+WGjb4eFaAsCb6KM/KSAgDsmpF7Vk2n1R7nDQCwmrUaSMZWb/oAf0gI2N7popJCOXC+b0V+pBXOCCjKOkxnTl5Gg9JLZ1/QH3uJpYFMAUKFnxDUfDUBALkMlBBPRHAnhr1P9Nsx1zV0khYAarBXe4SVkio56jpWNV0sAKBFAACAAFr9HwEAnecCAHA1QvF5wICVR5Vgup+4/H0aukOMV7v/czmn86IAAN0wcCiEZmuf/eKfHwAgNz0cAABPhi6w7PQCwt6+lxvWOHyKAACxdXIdrbrBruHUYD9iX1QkdHEMQGj4Cyp+VsP3pX89AACgnkci+979+25ra4u/zzaeuuaUc4O+VM3DVkFyHpXyoJdHpThAAAALIGiLpD/GA4l6fP6lL32JTg/YAJCox/dIcb+05NbW1lyr0yZ1/9NnG25ufj48H+4NdhzOvbR4iclvJKdxDpwPyXSAA5DERmIb94VjlX3AjunOtiTlRZQe8z7hHGJk8ezz8/MEKrS7Hb6HwOv9+w94zq9+9avu29/6Fqn4cd9oMQAAAJLmrGEAVQAAIABJREFUuDbuC8+E6+oY20AZRP/i4sDt7m7RJgVIDveCtgP4DpL+sGt3dtA654DXVEYqgC3IyNFoEMTAtgVHwmLQ7rRc14NcAV5pTE2RDeHSwoJbu7rqVpaXXbvZcnsH++79D37tPvnsE2EkarUIdsEawRzBrgSgAy0F7tz+jAAHBVfg2ndu33b93sA9uP+A846Ku2vX1oiyR1RREm89ggDe/tKXCaRAPAd7DnoFsuTwIOoerGdJ5MUAUO6w8fVLBACIct3r4SyZK8GqDABAEAChZOcEAJDz1wMAVGgi9OABRIZis2o5nCcAIB0b1QO5E5zLb3ltWhiUDNUsmFdzyNC3c/u6MjbnAgCIV0GyTpP/ZVs9Vn2UPq/aL2mQ48IBAN6PVaA1QL0EEO9rVZD49TkAQChDMwAA/GCtIAqAYrFhO92eBwCskCL80uKSm+kNXGemR/CSFAS0BIAzXQcA8P1ifaC5MdUILCaJXlVwvy2QqAB7JftBez2zb0oLsmS/cAdMAAABRMEAnAGSW3u++D8KkV55AIBWYKYgCQHYR4YrrJMY5NdKP+wtYQDQsVMgjcaOhgEA8B0EozXeVAIAaDFABABIcuDsAABdDwAAA8ANt7q6xkD/gACAbgAAABDJ/c3E/5T/i/9fLgBA9N/Fj4cPAhsCwf8jz6iI5AzsNCQF9nY9AGBPAQCoyJQkgtpKIeyvIRDDcnhc0PslnfE8utP6IxMAQL2PV/L9rN2by67nAwD4CJBJ9It9eHIAQAQ3xBYAXwQAgJ0n3Q8EAJgkqx5TjjfEXZT7NXX7S2O8pVhGrP4fDXItAwA02V1fQJDGxKrxKZsgDPv9rAAAiW0TfcIqAMA/fwEAgESu+hQ2+W+LMHXsS3GncQAAct4Yg7FzGWMNLycAQOWyBQAocBSjGnW6FJpaBiBS1aMfvW+bGYG5VQCAnkcYBizjl4IK43vjAwAie7gAAHSuUXSJWGWbcaPXPQDg0uUlN7e44Looaup2aB8gToI4BRgALgIAgHGZNgAAjCGAe4w9Ati3s8NY5N6uH+d9FFTuc4kh9qO0+4ylesaCUQAAGzINPkSNADoLAEApLmllpgWlBDnn25ELeERiPnYtyv9nBADIwDSl/VsnnxMAAKC0WQsAfF4PABAGT8x3CsAZHtR+aQAAZUGnho58GgXgi2AAMIEtbAY3fe4AgGSzeXSwnSBLcazHJsgzCIAhAIBgAHjaDA6qAQBAUNgWAKH6WtFEhb5ZaXBtOACg5FDH76fVsGkCIw3OKQAkPSbtsZl/ZoNvuSGiAcBS9aOdkxyRaj/D/xz7UwAAUmWWAgk0KXJeDAC6Nqzhkj9fIiyqJUQ1PayHu3t2nnj+VwAA4KWRl0cRCCAtUGgiym+hBcDzMwCY62QVQTIvxxMAwAtkANBVrbJkAgAQJg418uoZAFqkxxUGAAHLnRQA4L2wtNLGAwC02iCXY3WOWSLTRgAA8nPYNUAEesbugr1uAQDaAgBoXFJ0sdegBxAV2gvkknM4AIBQ65EAACtvEx1JWSVgHB0Ta1hrUNfqBBt4gAja3d8V6uMpSXjjB69hR4CuHkl//KI6H0l/OE14Jvadf/LYdTstVpcjeY3kMBLHn3zySQAUIHmOZDbOh6Qx7gX/I+ENgMD21pZUk3e7cs2tLTGG3bF7trkplfjbcl1N/L/zzjtufX3d/dmf/Zl7/bVbdJAALnjvvffcb3/7WwIZkJTHOVG5j/MqEAGJapwfbAe4F9w3HClW5Xt7Ff6GMkD1BwO3eGmRzwA2DATVP/jgX/ksX/7yl9319XX3e7/3exwbtBn46U9/SkADgAf4C1AAq7h8SyqML+4H9zY323crKzj3M447AQDTTbYz2N7eIXCCVfKe4QljAWo73KsCVrvdjlTM8ddTwx4fu3anzWecBxVus+m67bbrgQ2r03VoXQXgA+55/3DPPdl4wvnA8WAJwDkBKEBV2caTp3xWzC2us7X5jNcHS8Gg33cPHzxkYABr5MnTDcoHoOpR/Q9AAFD4C5cuuVuvv+G+/OV3SNGLz/B8+J3pDty01wG5I4gxyXt4alBbfAsELy+WAWACAPDWk7Etc1s9l4lRfkuCKgnM+aRp6qNUWZXU/rfFQiWrNQ/EDrdsq59aH6R6rtgCoO5+R13fnp9WaFbpPwEARACArfw/CQAAMrPdUQaAFbeycsUtLqAFwHAAgLIXoYpMGADOBwBQZ6PY1Zivo6DHxwQAhOoZTx8ugAtP5/qKMwAoi4LaO3X2UuX9CQDgQgAAsK8VAAAGj9MxAFQBAKT6nZ8naLk36BsGgHYAAEw1tOL5iwEAELuJnoK0RlG/qVACaHVZrteeR3/iHBMAwKsPAGC7RGL2lTED7Dpis0wAAGkLmTp9ncYfym26cr2fx8VDnCRU/08AABpfsswb9CvOAQAgvqfGgJTRYgIAGAYAUEChsA9py+/YXgBxOGUYkqQv2gCMYgAYDQBYWFwMAACwfs0uzLP1F9oCESDY6wnrKYqAL4ABYBwAABgAwPTD9j6eSQlrkO13vR6fAABSFgDdn2MxAEwAADYJpskwUUNqOGqCrM4grCZvzfctFZnpaYIjzq4FgDIAaEBKAQB9MgCg7weqsrQlAN5DgPLYoVLp+RkAbNJC+oOkVG+lHschkCAD8FwAAHXeiQw2lf/nAQCwCi+dZ4EUV+eeEAfvaERAiA0M1iY1MhqOAIAo0HNUK5rTYCQT/B4VJsG1Kg3fWQAAGIDXvsgZ3Qiuf1oAgFJS2koRNXTyAOUwAIAdAzUySwjHUU6enbuLBgDkBrXcW5WmXd/3UikAAc4fABCR1xrgtfMwYQB4cS0A7FrhvpkwAIwFAJCqaG0BEHUlKLIazdEMANQGPrORJHuYv5aWAboncvmVO8NJ8t93ghsmr/IEiz2WmDpD3ycB5NgCQCi3YHQfuP3d3UCHeqYAAFAw+59cjyaOZg1DgBRLG2qvrDVGHphRQJ+Ms3P7h+h1H4GaeH9re5uU/EheI6GP+wJ1PpLn+54CHgFc2FL7u9tuhtXxzlORolpdKMq0Mkx71qMiHtfH9/D32cYzVtcjAY/7RLIXiFje8/S0b/NyzAQ8kNw4HxLxoPf/3ve+537+85+T/r8303Nvvvmm++CDD0i/j8Q7EtRIkuMv7gUJaiS18Tw4D+4BP1rxjjWOZ8c9wBlF0oiMCFOOCXl8FwwY+P/uvfusvgL4AK+RZMcP6PpxHO4fSXOMGc6LY/EexgHPjevje5cvL7rlpXn35MlDr4+miPTGfAIggHu8d+8+g7U4B6v8D4+EAhftOnCdDpDuTQY6YIMwcb+3SyrrVqvJNggAACCxj6p/FHwBMAHgBRL8z5DQbzV4LbGXpjgnaCWA76Dlwe3bt/l8iwvzwgixtUnABUAYmPuNp88I+gAzAlDoqLRjXX+j6ebmFtz2zq7rD2bdO++867729W+4q1dXec9cu8dSga7Jf1xHbBJ5D89EMzlnxwjUd+TRu7AWABMAQGpz5zKrJJsnAIA4Kl90AECkc0TADyAmXxF0EFn9xKdN6cfltfQaZ4LJ05OXGAAaDYCSem5udt4tLQEAcJUsK3UAALbP8FSg9L3OEQBAnzgUsNUH8ksJhcB+NEYLAK3cgk2jFJQKCnjVWwBMAACR6j/EWF5SBgDZp5EB4LQAgGZnZiwGgO5MV4CungGgDgCg7B9Kn1MBcJ1zC4AJA0CK6LYViDZ+qHbGpAVAjL+mtpdhbWILgNMzAHwRAQA2/pz76eqr6LqsxEWN8ZvnTfT1KIBoKf49AQD4pHtoAXB+DAB5PKoSozmO7T1LcxmPf8UZALz9/bwMAGLn+1bTpgWAFlDaFgCMBRCgekzmQ4nLCSiA8YDQAkDi/BLTiiAkxA5Q/Y/iA7AO3nrjTXfz1i22/QIAYBQDgAJHXkQLAAsAICiS7Q/ArCAMAKEFgGcAkPak0rITcbMJAEBahmj8yBaRqF+o8tkWM0cZmrZAqJPTdTHmzz0DAI0K3ztqWK/ZiwMASPBPAwk6UaRkIQMAgpk9NxjMEgCgLQEQYG21ux4AECuqTtoCwCaVbZ8/fV8BAAzTm17IWvU4LgCAvUK8TQcKsLwFgAbb7V8NntpFnRvRQkTqBXNWyc3Aq+nBZw3MmFAtI1u1BUBcFyl9UHW9lM+j45gfL+9Xe+RUABhJT9Vqv6nTAgAwfhYAkFN5nBYAwHXjg1EWAKDgBhtATJJrBcBD3BvDexzVCbvcAA7XvkAGgNI91fdpj9T/8j1A4pVa6nkZAKprKhqCAkaIa1KD5XGEqcR95Zcea43OSQuANDmcz/coB6rkaKkMnAAARjMAECjXkhYAlgFAkrSnBwCwss7qxux//czKrlFzXie/cl2iDACJXvMtABRxaxkA2KPdU8xyXZ0FA4BkQUUa1bQAyPV3PNbTYBt6V9ULasfgnvU9ew2Vf1MNR4p3XAMgSdgMn372mbt7767b3dtjFfqnn37qfvazn7GP/ezcnGu2mkzETx0fuysry+4SaNW6XVLwI8mvoDK1P5B0h3ODhDzew3dxPSTEYVvq+7xX0LN6hgn8BbX+1dWrRGrjOCS4ca7vfve7TCL/7d/8DYcPVPVI8n/44Yf8iwQ7zo8f3A+q69VGxDmQ5MY94DM4m6pnRTYIAwDWPQKykniXJNTN116jTYnr4BpIquP53n33XQIS8B4q63E9jDu+i1/8YIxwfjwn7NDFBQAHQNl64LodqcDf3Nzi+WiftlrsgYd70XHTsQNAAXsHSf5mG+j1pgAA9nYd+uqq3YZ7wDh12x22AeiijQcYD4h6n3YHRzIv7DF3dMhrIqmPe0FwdWVlxd2/f4/rgP2Sjx2Px3Ps7my71dWrrt3CtY8IHNnc2nZPn25wrIC07/UGfA+AgIWFRbd85YpbX7/O9g+3XnvD7e0dkoZegRE6XwgWAGwClLuufwEBSNuj+MPmxhMAgBkR2g+TFgBBr9Tpg3Hez+3r9DsTBgANzqnfo7YV+1CHvp+GrjHr02gBAGAS0RYAh2MDALS3orTrqQIApl1jWlhJAEZaXr4SWgAgEGhbAED2acs+m/RPAADaoqsx7c6iBQDH6xwBABgTtg70wVMEFjVGMAEATFoAvKgWAHv7e7QfxI6KDABk29rbIyiR9rUP9rOHsNLY+8QBDL3phtgzzWn06224EgCgjgHAtgAoAQC0gCdv20m72ezR4H945qKchMz6J3lA2eoPcgAaW4b0saGF39m0AJAEuQYOhQFAWHPkgY5Mcjj3rav+wjgaM9OQPjY0YQB4NRkAWGXqfSip9NeKZ88G8DlnABi2l9V/DDaP8d9LgD27M0pxqdLumgAAdN9cTAuAHABQkYmeMTbqhHJCUVlkKzEen9RRJrP082p+Qz43DC7KWpi1zcsLEnWNJglSFED47wX7XeNb5n0Ccw1jlIJtT9ICwAIAqNu9ParJ29MCAJQFU/NCCgBYXllhC8LrN18jE+Fgfi4wALBNom8BYBkALhIAUGoBMIwBgIw+2k510gLA+JzefvI2pNqVudzl6E0YAOoZALi6+HEqdHJBmAu2YHMGpXheLQCGAACmptmjFEkMJP8BAhBAwAzfQ+8/YQA4PQBArKRoHHHEGIiL1DA5AIDHIAg9ogUAg7lINjDngGj/cQUAoOih8wIA6HyrIpHX9cmLswIAaI+lsjMSFWTiWJlK/7zCPTfMGtNY1yl1v0UKieKLn9uAF6pVcKmEusb0AFED8TQMACLc/RoyNKs51VFYbwoyKfQ/zZ/dJoZO4trZvc5zvgQAALs+7LpMnVqVcxEIMIoBQAxwNT4R8I09WfXcdlxlj8fRjP9rj2ADCEDqIyRARdDmII4JAGACALDVsaESlijZI5p/OXW2fZ1U2HnjXuWVoGmHtwCwAABUQOctAJqtLvufQR5p5TYr6CzbigG+VRyq7NiSw5Xvs+TcIwRXnaOtjpRlAJA+qRKg1IAk/iIxsb+3y2rxoH99oK7QVSW5IwugywMFPJDgyvrgkK2AqepA2Rv5eXUumNy2gAV/Z5qEZg/lwz1WqyNhffvOHff0yRN3cHTodnZ3mcz/u7/7OyaHUVWPZPzhMarjpWJ8fn7O9bszDOwieWJtECThsb6QyEYCHDpwfn6e9wqgAD5DEh7JchyjelqT0WgFgB/cG6jZAEbAcWgbgPYDqD5Hdf/ms2fu9me3eX5lK8A58RrnJ6LasBHgOjhuzlftk/rfA0h1rQj9vwCz8Lx4bjzvs80tt7y87JZXrriPyDwgLAK72zsEJLz//vu8Hir/kUB/6623yEigYAAm1T2zAf52u213dLjj5udnJeHfbAf2BIwnxhx2N5L9CpLAuZQJAPug0Wqwsg2fI/m1ty/Bde3dqyAI6BmAFcgG0JJ2AGwfcLjver2ZAMpoNKYDYwH0Ol5j3hYXF8KzYpy4Jh4/cocHe1wHc3MAXHTd3sEBWQse3H/oDg6PaGfDxqaRS86VKTc3N+/efvtt99Zbb7ubN95wMzN9YVvwthO2AwAFQP8r2CDanZE2XtmnrP2WiwNrq+TB+OFAIknuyndE56uNlf6VAGkA+hmBwICptwesXtcEPYC3MeEoMlP3gdybjH/+I5fI0w7W5pgAAEq22QhVUfwY81+vbyYAAOsPWT10UgCA+lkKADjYFyYWtWUsA4DtOa5JQ00upgAAdgZln28wAMzPL7qlpWW3vHTFXbqEFgB91/ZxAAVccf9pL1nsPcMAYP13gAKmpwCEgkuQ2jtaCBCYj3wC0do2XpiI7j5nAABtDGVJmAAADH3vBABwUQAA2A+ktAWLxykAAC0we8wvutXVVbe2fsOtrq65y0vLbAFAit9Bn/ZRp9vhX0n8gxo6tgBAG63gsxT6SFPbvsIAgBCOUFfDtDk8NC3IVAFaOym3mU6qQ1UnTAAAry4AINquAgCIsUcAcj7fLQBGJfIZHzQsguqPj/peiEt49sO6fTUBALx8AIBEThoGAEPEGNyz6H++/AwA2mc9/EV4Sm1wz7CliftYqe5705OaXgB+QucvSX6NQygAQOn/I0BBqf8ji7KcW1oAjMsAQEs/xNLBuoxYZdtdXV1l+0EFAPTnZhMGAG0BgNaL2gLgRQMA0JIRzxuZucZnAJgAACYMAJVIUJ3RVn1fK2CfDwCgyq7814fFLgwAINQs/f6A1VXCAOABAN2eAADaAAAIVan2VD0pA4ANBuYAAHxmWwCoIcXAgNIejwAAhLH1iX+OqgEAANE/rAWAnRv9P10HwxkA0oS/JE7j91OqdRtsZbCXuAVV4MMZAOrWkgr19LpadV1FyOl8qAGWBlSrZtZZAACsorMBMbyPdfWyAgAwGuzlfcIfO8+vCgDAS6MQ0NfXoxgATgcA0OBxIflP4ITv4zNhAPDx0JjszwP4efA0OFAjMrCl41SWTBgAxgcAIHhmGQAoN0j3PR4AQAPeeSJMEoOGHWcIA8BJEv+5SCs75KAZ9/osOPFH7LOlPUpBjwsnBrRbCFiS8ontNEX3aaKuToQOBwBMeQBAbitFky4HAORBOk1Q1gXtkADGsyDgqg4a/kclOSjgkZvtD3ru/r377p/++Z9I84/AKZLoH338MZ8XiWicA+dqtIR6HudCInpuMGByAZTweA/Jcpwb30c1PIAASK4I81KXt6/3A0cPwEwkf7WyHwl/JLFxj/gf5+n1e2SgwLlxbfxFIh7V6d0OKOg3eA6cD8lqPAN+lX1HnVZcF8cB2AAgga47TTLjmhhHgFxgFyodNd4fzM7SGUWLADBK4VqoqAcwYHPjGZ8P94pr4S/OiTHB2KkTrLYlroH/G80p12qCWn8utBxQxgY8B4AKz55tOlTDktK/2eI9bW9h7nYZlMZ1MDbTzQbHDeMIAAcdcbSXmm7QuYSj2AaTB1obNJtupoN777rdHYAalgh6IS3/8REBFo3pBiv7JcF2xOdbmJ/n3wF66DWbbnd32zWnj93m1jP36PFjvgd6fwAB7t69527fucuk/yFARpKD4vhgfPF8SMh99StoCXDNXblyJbRIwL0Ktf4Ugwk0eT3Nn6z/SPko708YAKz8UYBBrhqjrIr+HtgXOJ6sRCmBCtL3re0vNrufEXOx3Favl8URzJEDv0aBNeRZtJqx3oAdDvIYbfhOAACQhJ4F0Pt+uU+YVBXpMSdkABgHABADjNKaR/0u3I+CGtHSRu5HmFwAAACAqt0BYE0AACvLV93iIloA9Pk+gI3CCCgMABUAAMCNHgzA9eSThASJcXu8/AAArfZHvECBelphPWkBMDw5N0xKKAW5tWuFmFB0FAsY+E/q24yKT5Tkn5Vl+jkC6iqHdV/ys5esBQAYAGBj5AwA5wEAsAwACgBACwAwABQBAKyck32tILww1lmCLonhIXCfZH3KurBu/bwoBoBwHcpDbc0pdzVhAEhnRxMquT2lvkJip6B4KFTHRzC27vvSfk1jpPEq+fs2bpHr2/y8ue+nPmHwFU/RAgDAYX3mUgsAFNAIM4Acl8dbNb6Y+/3Rl68yaNotZZ+VsnaMHy2SyA/NZarugGHHleMG8Ruyn9K4uLUZwxwkrGU+Fq5FWkMeS+KPqX4KYwfn3bDgDhuaPH6mOkPtaHldtf9zWz5/XSpQIGM0fTLxy/Tc/N+/7yWlg/biePlLkwMllMNHByMWYSmoWnaqAjZ5vgJ4C63x8r2rsj6wMPuBK8WXcr+kMsYKpsrnUJ8nPP/LDQAIzJa+YESKTr3frexRvs1xYANAjOFgOADAFhvBJrcAABYgObXdFQggzGFnBQC4trZGAMD6jZtufnGRDABgA2t1O6z+zxkA1AbguvEV9RbIq4UMiE/o+/muKe2jkszW4q06AACAkdoCQBlJEZuEHYUfyOZpxkl8PnHCADBhAKgT5OX3TwYAqNJvVmlro8AXUWlfy/+i0KwDo0LBs+oSUYdApzr2QAJpNQDe04Au/3olo4giFdAquAkA6M642cEcwQCgJJ1RAAAYAIjwP1sAgCoc/M0BAKqoXmUAQJzX4QAABEZiAuTkAAA7jmUjqAoAyJX4qAT3WQEAAi2OYQA4KwCAGja2tPx5GADseOo+GTU+JaPSzgXH+wIZAEhpV6mgjcwU6f2fvAWAGOCjGADiVaLBKGZBqBz0hXzJ+pwAAGhkaUKnzgC3BryOtHWQS2t02HGqfyYAgOcHAEi1f2MsAEAwoJU+1/wtBUZLzmq+NnLHvG4NWGdcv5PaJB5QZxIXCEqSEv3gMDABVAAAON4BADBs9aUtdJIArX7N0HGWgkN1AABvXZHu3QZe1GZSe0gT8kgmsz/87i4T1KB0R+J2ptd19x/cY9IXiQH8gMqdFf+bm0zQ47vSBqLNz/CD5LzQlYkDh2Q/k88HB6Ea31a84x7xHfyI4+d4HH5wDXwOXYREDK4HlgCdLxyHBDwq621SH/e4srzM7+FaeDYAAwA6wC/Oq5T5OJcyEuB7SM7DzsQz45r4fHtn29+/AABwPny28ewZbdHB7JwHUghwAd9FJf2lhUVeD4wDd+7c4fe0on1paSkAHnA8zqPPAADAlDt0vZ7Q/WMMMS/4BbgBz7S1tc3xwL3reAp4Q+YdCauutkfY3XWb21ukzqeNBnaiAzjTck0wANBpdFOug6q4dstNTwG8Mc+5AyAAY33v3j3eJ44FAwZaBuD+8IN7WF5acrOzA6693e0Nd/XKMoPrACvgngCQgEzfPwAbwj2yN2xv77itbbRSOOI5wMDQ78+iW597++0vsyUAQAGyLlqu05YxQeWvAgcklhI3HOfUMFzUBbA4FglwVXbPcBkyYQBQGWOBAXGMI7A3H8vSWFspGcd9AgDIg8U+DxWGC0Ezfa+8XhF4j0HOXBvZPVHSL/CzkxyWDQBqcPaCAQBaVVQFAEg7lajzDtxJAQCdjjABKgOABP58lWPDJz8Cu1GaJCS46hQAAMynTVYMk0f5Z8H+zVsHBbp0CZ4ry9MEABBjTkE+IcCNtjZDGJiGW3eSjGAnOWvTTgAABMxaRqgXBQC4dm09MAAAGDkMACCtFZsiP8382diK+ie0IXJwMsBCSg1gFkoe7K9bQy8CABAjZALiUgDApAVAeVYmAABh8tPk6AQAUHXwg02FVnE+QW9t3tymU//DrrhwDhp39VpG4o8TAMBLAwCwLVXUyeZmyebwFQEAaHxJEv6SW2OOzQPvg91oGAAAHAUrJli+Dp4DAKC5Erm22KilFgAIu5+WAWBtfT0BAOQMABMAgMf+14ggG38s+Sc2LmvlVB4DsLHP/H8LIA+yEvEabSHnq0f0OI1txrxxZIrLwejKAMo17de2jVfkZIp5DKkUU7JDxYIwHwRmRDjL/+Fz2MFgplM/VZkecJ6DQ8RQ5f7ze6y1Gy3L5P/9X/4DRU2uJErOfvWEoKCMFR4RAJYG2Xh+H6gedt50sFJEpEy6VIzYxSGT6FE/RBxh4mWylA5wGAAACXytBpABlHOBOhMBRFD+swVAf84zAAgjgLYAcDR2UCUA2tf4F06BBtbjXwm26Gsgd5LERKGaUR0LXXQatA3oM1Zn+RSmoo09sjQJmuGF0jV7BgAuKM8AoItKgyQ6JnqOuoVNlB6EcNZDRpVBboCkho4I8NLG18BIvL4PJ2bGjBUw463ZfFTynrAxsGud8jyBpGfh2PsEr27AXIgoDY4+ewCgsAJUkjwWAGDPg4A61hUq5xDgR+IAwSYEwVFV20JVZbPJtRroJxugsBFQCsc/IEVt/610jyYBCDNEOSK3dhwsZbcJjpcEoBXgPJ+fU3VoQxuK/QO36/snI6GGpAWp/0DxAwODMuEoUO1CePLcWVDfXs+2Y8gN67B+POJZ5yEOh2L14t9jYlCxZnwi2lI6sRKRTxWZA3ylnMpgGd/8vGHVe0Q05GxeASLHKH2oDfIGhcJkkVbn5dJbron9nyjhQFvYOJWBAAAgAElEQVSc7gsPR0gSKIHaGG0NkBZK2kdoUDltJkzZZ5L2FuGdyDhTARP2WrbGJJ8TA9j2+yXlV1q7w5M4MQGbB2WwNsYBAKj8i3KvriKSd5+Nr59jM166Zu2+yv8vfaZrWRNe3Du2FYwxbqz8UaNDZVrFiELfXW/EYC4boAlnQFx0JPUk5BNkVRv9w1uB1QQAgEajzTnEPhBQQKTTDGMeUDCWPtDL6aSnYKyk0/lX+aVro/S3tFaGvRfHF8Lb2CPefmCPUlKUwtHxPXPZw1Qqq1UPQ3ahJ+mon0R+eT2r94A+wlrlrM/KxLpnZ9H5wlgGevzNTZ+oRuK7zX2rle1IrCKZi4T+r3/965AMBxBA5wMJZLze2991rXbTPXz0gMlryGdcGwlv6KcHDx8yUYtj8X5/0GeiF8dhHNRmwj2iEh76DZ89ePBAkuO9XqjStEl/VsV5Q1mT/2oHACSgCXmcA2sPfy8tLvK8n376aQAO4FjcD54dFf3QLUr/r7oGn6mMoiG+v89xwDXYnmBrWz738ll07rTb2dkleAAATuorn5jGd+Gs6p6ZHQzc/CyS2X3OGe4B4w+WAYwbktrKfKDrB+fF95H4n5pClb6AIvAM+EUCHoCCS+hZN+jzPiQZfkBgBO4RY4ukOuTB1s6OtFFoNNzG5ibtCTA14BzUa9BpLEKcdk0wADSaTOo3GgJAQKX/TG+G7127ds09evgwzPnOtrRTUDmIc6BlwPzCvOsDMDB95PZ2twnuQHWtACMO2EIC1954tkkQgzxz7Msm6wEMXWAV6LuVlStsmXDjxg3KHyTXZmfnKG8wZ5IIneZewRjjB/cFdoGSTM3lfdDIBSCA3b/xe0rvzrMn1fH23DH5Kmg/0Y9qp6ktmtLIiw8gLCKsOBY1GKqooi0nlKtV/an3JJ/kNpqeX+2S1DaUhLJ8B/94u2dMBoA4VjLumBc7trksrLM3w/W1h2GN/Tlcv0s142l+RtkPw88t7Gn5OHM+NShQqKqy56QdYh16yTEXfkqtCNTeqK6R/ASp32YA+N7+DsefMQBAq3zgl1OO+qCODXgE2wTUoQwqHjhtAaB6AzI3+A5MbEtgJQaDhHYU7Ccx0DNFGlEwAMz0BoEBYOnyiltYuMRKIMge/IX8ov6dlh7jwnAEqnDdn5EFQG2dYO89JwNAWCNmskatR7vX7TIJ82voiLXCSBkDqX9MCwAEcjn2Xp/pWszXbuoXVP1tK4OsraP7oBQfoOwgiNLLbx/ky79vg9JBDmplmpfliGDoPdggX8muTs7PrevjL4Uqzrq9b+coBwCILI+b2DIAWFmYz/Oo13X3gn0ltlRWhxbiaP59sy6UHQP26+EhQIkx+Mg1onvVt05ifAO2sK4XQ+0LAIXaNTH2JFVqEtgX+xkAAG3TQfuarbWEWeuI+z1SCIs8iLKC69e34oG9jf3ZnG4QgNxod93ipSW3trbm1q/fJJvQ4qXLbAEAAAAC/rAR0QIAf6eb8Dcd/6LwhzXxOJfxfTmHCv7x7yfJf03aQWnH1tTFKcp1sz1oHAAA9iZkJimUQMfs9zD9k8NDt7O9y7Hc2d12e7sA4O4xMeO8HE88UsMAoBmr46m0iKdkTwzT76N0b5DzeQV0pgdy/aT7wcYHi/fGgHIK5rTnQgx5nB/Ov4/32H2q109tKH89bPNAO53Hd9L4t9rP+gz2HvPxtfJSfSX7npUVpfipnM/YxSMYALCnFPQSntP75eMAALQtgPXV8/PlfjztZLIGWOWXziNkK/wbfd5oV8exzp/fAupy2yrZi5I1KWa/Eh1bY8fxGA8AyPWffa3zV3vMGACAoPcSO9EyeZRtYH2OfO3GEdd4S1Wn2/VWtz6pw03eIKxt6h6p7rb6VsbMVPi7KXekz6Qy3ssjHd/4ZFG/KRME/qp+5RrJCkx434X4kh6rOZg6H8WOe9hzOQCALAzZj0n+a26BFeMmz6DjQj+Q41LKY4hvJvrdyjEBTut71ubROVCb2sqbPMmoyUoeYxOQPs+k9qO1ETXXwfwSdT/0eGw7qLZAapd7OzNjAFA9L+dMWwDQNj0EwFfi87x3TQgfir0j4yL2D/V42B8oNunyd+36dQIA1tavu9n5edoDvf7ANTsSO+r1+7QDGNdswqbwcXDof7aBNPkXv57kWvUMACV9k9sBlE2+GIaMosamwt6hne4ZAMACsLuzS93Pz5A09gwA47YAEBkga5Vmr+pjw75hZVRJ5pSeyx5XsvPr3svfr6xXP9/cJ1mcOx4r4BH1LfNkv8bodM3q+k/koZfjFb/DP5jqrdL8Vbd9BADoveh+AADA7o0IZsdclnOolfMXYglTX2wAAENoRFHI5IrjgN8UANALAAD0G53pCigAyH8GfmsAANxkPgkrxspwAID2/kucCRPYCu8zAOgF1gUDALD4CLR4TgCAVWpW2Uhw0aIXZTnnhkVu+JeEUL3gEfcm35x5wKLeABLxPgoAQEVzGGlmVaDAUR4HAKA9k6XqDWvv5QMAYIzzcaubi1xYqiOrfyHoCEjZPyCFDV5fBABADYe4fqoAgKNjTaB7V/lEAACprPQru2gFSgI/BaWEfsEjAAAyJzyosAV8AN4bSDp/kEFqECX7jWfIE9S+t/EEABBkU5QlkeI9Xe8TAIC2NakDAIAuNwloDgEAaLC0TkYPAwDomh9mmA43osoAADg0pMz34DoNVBJsp+Akb2+AUnTUj66f8F1ryB3Finilolfj0QZ/1NnDe/gciW78Li1dZlIY7yHJCsMSvehv377NhDmqx1FRjnNfvnyZ8gqfscIe+Y4G7Cep/MexTCyzGhz2kfRl1yp60KjCQSL9/PFxoGwHLb7qOKGGF5YBTdAgucJkfbMZdLUGgJAst0Y2/gdFPT7HMyMhju+B6v/J4yd8JrxP/XIIUMJAqvMHqEjf4y/uXZP9eC4NRqkBjnOT0QAsBp71APYPPsdnSBhhikCpjx88n9iCAuYjlR36s4v3zmtj3DTIh/vB9RUoQbCfr6DXecLnSLzPDmZYSY9xwLNevXqV8wUQAMAdzaawIuDcytAgeg33NOX29g/cxsYzBqwR8N7BusVzTDfcLqvwDkKQGiu1iV53qOgn6xWCEhgvuT+M++VLlwl+wb1DT0F/q76yQT3oNeTGli/N04bCZwzMN2VcMQftTpfrbGFhkWMHBgf8wqmXZ2u7qekmx3Nvb98tzC+43/u9f+O+9rWvEayL42BzE3BxKK0Z8Kt6HXMEloFEzykY0QTLrH1o7c3Svo1y69UBAOR2GmUpzRIP+7PVqfCYzgkAkN+Hlc+JPgh+QLRH8iDcqKCczN0EAJDbdPk46xrP/SzdE0yQWBX2ygEAxC8LyUUEhLQliG8DADnTnekx6b+0tOKWLi8TDDAOAIA62Cd6tA3AWQMAEjlURn/EQ2oAJWF+TwgAkEquWIGidpiVmblfmPvbufy1a011oh5jP5sAAOK05vu2bh/nOuuiAQCwlW1SQJL+AgCwxSjnBQBodmbcwuLlBABw6fKS68/N1QIASGWOpOcIAEDwPQLaPxZgiPr5fAIASnq87r1xfR8bX6T9hmSGqcrL9ZOu/9MCABRgVHefKsso4zIAgH3m3D/l/Z0zAEDtp7qxUTvY6nijKIJdDG/F2oIBrE+9LyD20wIANE6u13/pAQAyua8sAECsX/hv3g6uWeBYO/Xx7wgAKO3v3FfKY/f5+gs6fgIAiHvPJ/2HAQA4bqZdsk6lFqWpnDTWwpkAAGg3a0GKqfznvPv3NfEOO1ETrwrse1kAAJLotTHHKQdmLwAArnkGAAsA6A9mKwCABuIiGQDgeVsAlLZibjNzX3oAABgZtY23jLcAAPZ3dxmLQQxmb1daLciYf74AALqurHwhICXEWiMbgB4rdsFoAIDKJAWkVOThmACAOvlo59oyAFgAAOOVAKebtnXxf8QY6wEAJV/L+gYjAQDDDbS0BcCrxwDgAQAQTscwKOHIIkhfBwCYc1UAQKT8YwVkSPhLb3Q1lkoAAGxcm6CwaDM13hTimChhDwDgMb4SlXp8CAOASHyPqAvV06dnAFAAAJWMCS5oUGCYAy/I8djnJ90kEpyLBnyVyig3bO33Swu/upZjAHFYwGIUAMAiFa0w0vvj2NQAADh+IxgAngcAoGtxJMLRJO5toMYa4tGgKKOU6z6vkx12XLylI4f6KgoLAIACYwWAT85YBgBBGEYK0mCQFBzD0lzkQjkoEOPwpA5kFQCgDACK6pOKMo2IRgYAuRaCpT5p7iu/ZP/nCfp4HZsMFcGtlVyCWgQhs8iKWO2XCPgxAQD6HS2Iy+OEPhVQYQBQFPSEASCniX51AAClQIqVYxaNa414/n9aBoBmh8Z3CCoYBoAgP4YBAEptAYzgGQoA4N4YnYBPjLRkY0y540NTKeErj9hna88HMA8OWP10wB6mAgCIVWlHDCQO+7FyqyI38UWv0zUhThnog2P4GElV7U2PsdDEMv5HYhhV5ki4ouL8Rz/6kfvd737HpCvuE+/hf5wDlPeoKMe5AAAgrX+76Z5uPHaNJirehb5/dXWV1P84L6rINXGtlfmgl9de93hvz1Mw475xT5rsVtCXvm8DerkxrhXmAdlrqBVxTiTFAQBAgE7HAPf75OkTslIo5b4+A5LxgYXGsynY5Lwk+YXxSX/suJPaGU4Z9LrX7fIcYMiQz3S+MH8zXaHO1/Wh51V6agXM4C+eXYEBCET3um3XBn3+5gYDojdv3iTrAgAA9+7dpX68cuUKbxPfxWd4D20M5HzH7snTDbd3sE/ABtyibaDFj44IcN3d2w/rFR+igh/31yB7B/Tvvhv0ZzxrVsPNdLoEKQIUQtDB3h5/8YPnbLUExEGwhDtyndaUW5ifczPdmaDnsWbYX7vddm+++RbXJJ4HoAC0B9jdRUuALeoiFLZBfrDlxhHAFLPu6tVV9+47X3HvvPMugbr4nCCBXWUCkPEXkIZWAJR7WJZshGG25fMAAFSv5wwA0K1qH9iENu20M2QAsM8YrvMKAQDyZH9q/wyTry8PACB/BrHpytXSuT7K7b0JA8D4DADSV1QZ2A4IfmL7QJ/8h4wBaCgyACgAYCEAACBjoEc0adFsNaV1n1aYKQDA2zZq6zCE5/0FO/9aCKBVw9yfHgQ8cm2PsmdeAAAgt2esX1m3ppPgnWFZGRY/GAUA0CCpAieDnzphAAhT9LIAANL2HKgIlAp1tcP2PSgAc3mWDADjAgAAXoV9xMT/9JQwAfgKP/wNIFSzT/meVgCb9+MeHq1/htoaGXsPKzKzqtkXwQBgA9D1vlK9fTWu/6PxRU0wWUB0Hgu0/sKwexJK2XoGgHEAAEF2myrSEE8xgNJcDn4eAABTiGeV2KcI8PXtALwtI5X+loUUGBhhqbQAABtv1f9zP179p1EMADYmnTMAlGz7sRkAogStLN88lpxfJ7wegwHA6nurI5PYyJghDHsufj/EKkefwM5JfJ7hAACGJ/LCwFxmPQcDQIyXgn/O/3yBGQA4HxkAQOY6FjimcezxGQDsmivlNhIAgDJMG8YBMPWqfX2eAABlVQzXYpsBYQYIcbMaBgAZm5iLQ7wAyX+AACwAYDA35wbzc24YACAwdvvCYIkFGf3CHN3ZMgBYAABsJiwGxh9ZhLRPAIAyACgAAGNC+azt3/z9KhBC97vG/eX1y8kAMAwAIPFWYUiwyX+xHfQ9YacqMQCorNOYY/AhlPGpBgBQ8udLtpx9TwEANr6p67mOAQC28DAAAL5f8hnD/Y1iABhmnInlFNGBJQCAKBqGM4rV1skAZMF1qzhlE591CwAMOSqEJOkP8zkAAJrSAmCm22PQcdCfZ8/RXm9ABgAIh1a7E9H9hv4/JvtFqETEpFCyqPGiLQDCBBnjKCw0QxEVDMiXDADAhcuWC4bOM6OU1rlMDXVhXCj/yHrRxLmt1LdrRhVbbhwNc5zi9aoAgHzjquGZG0D6PEoDrs+lTokNOoT3vDIKSsoDIGIASoLRmpBjEN7TSSL4jeA9qgWRJBnWAgBVsbYFQFBKSSXX8FYHFUFnlFhdEGpkcMobfxVnzb8vCX0JxikDgFL75QAARv49hY/m2zlupveLNUB1TMV5jNRS+pzJ+jG0duk6Gg4AiBVlEQBAAEagbkoBAJ51Klv+JsHPpH5MMpk8KL9DZe3pQ/VcuZE/LgNAcFj9rU8AADItKl9yR0yCi1LNr7Nt17UoZVG+wQDloL5cDACajM6DKVaOXRQAIAR/TwEAyOV5xTAzFNnDbZ1qAIvTqY5XkNtwPPbd/q5P+Ps2ABrQTKjSsD4IACgxdKTrz8ove59K7hEMdtNDKugo3+ZIqc+VQQafIxH84x//2P3iF79gwh/XwXs4Viqym6Shh77B56jAxuekVT8+dG4aPdnbgT4fNhOcwnan7eYXFgggQEJdz7G5tcXvswd9o8HELJMlqJT3YABcC8dD1wFIALAB6fSnQfkuDDi4T9wjPsuf3ba3wDmWl5fdvbt36QShzQDOgffw8+jJYwISEIDCuXBfrOzX1g0etKH7IQaeYiCLLS4QHPasA6gqZ086A+xDVSnlNe1EYQLA8d12h2OM8yvrgX6G95hMPzgINqSCBAhAmHKu1Zx2nXbLbW1tckzW19f5bDJXd9zDhw/c0tJSuL9+v8dz4XjcI6pbkVB/urFBlDGieTu7e24X7RNa0h5CbS/qGiat/AqcAsp63/X7M2F+MPYrK8tiUx8e8NnwXECkd7tit+CUuH/c987WU3dpcd7Nz83zpDugod2PbXVwr6DnHfT77sGDh1w7OAfWAOj78ZxoWdBuy3u4V7QM6LRn2BbgO9/5fXf58pKbn18gCwCeVemOsX+BhaXd6hXeSCftHFoAyBgzCp20AHiRAIBc9vm2xlxTqe17tgwAMvSp/CsFUHO7Ro6JQQmxh4YDVKvyfXQCZpROqARVR30h+VwozPOc7UnOqfMT7fVJC4CTtACwbUXwPSQaIashK1jgh7YnHgAAJhLQ/6NVCeRJp9NNWgAo/SfbtjVTAABlupf5Gg8Q/jgNCMa1+yoDAOw+rMqOelCL9b+sHR1swILvqAAA9ekUQG7PpT5lIlNOCAAo3ZteU2YwpSpWu6tOFNj9/UVvAaAMABcNAIDdtLZ+gy0AlAGg0+263uyA4B5tAVABAHhWzxwAoMl/rt8Kg5/qqtH6Z1gci1aD0Z0XCQDI4yil18OepW6vWN/5IgAAo9S5BQgoA0AuA/V1iN+qrXIGDAAhbpPZrzrWNv5g/UF9rlKCVj4zwPYhDAAAAFgGgPCsBgAQ7UcpUlEfivYtuqcRGJC2w7U2Zzxe7kw/k++YGTL7DO9CtuqaUdr33Ea0a1Ljh3VrubwWqi0iSvZr0cY9AQCgzkZmC4nR+fvyrZNhlyMaxnWYzrLr18+EPzzeQH6fEwBAyozr6dPMMJ++BQB3q1+Gdt+fFQAgkcEZwxfyM/gJ8cOcASwDACD+pcA+Yd06fQsASd7GFgDMRRUAANqyCkU76ndqy2/Ny8kaRyHKTAoAuH7dDWYFAIAWAK2utGCeAXPjdIMtAJThizLmAgEAgQFgb5dxl1EAAD5zBgBQOfuqAQDCWrWFViFXFMEoctx4AIBSTi/oEa8qrc9iZWg5blGVsvw+2dSVlSCyqnG/+NZ2ClSw7bJGAQCszrS2Ced9AgBoGAAAaEo8A4ABAADhPzs77/q9Odfrzbpup+e63Z5vASB9nFgV5avCTgoACJOitP4WMVSqcFT6KHw2ggEgKARK6cgAoBQtpCXWhKsPegeKlgJ6r2oc+YVrjtUkrHWc1fi0G0VbLpSNjggAkO/KUfk5hxkYox2OCADI7yENekYlXgnOUfN6OnWj/CwAgIYlKUlicp8bmf1nolAqIZA0kY8kCpIXSGjkLQCQQEECgslmGL4NWYuhStEk0HLD2gqHqoFXH1TNDWkrWEpjaddNugYkBMa58sF1BuJ8CwAAALQaFAkfvo+qzNDzUShI9Zx27em427Vn5yE3/sP6OgEAQABQfHpDKRsBABrcl2spZVhkAUiDv2nyH2eNABR/FX9qTcycBQDAzqVtAZCMj33GMMHxmSYMAK8mA0AOANA9YNGSFwUACMvsggEAdc43A/hgAND+r5TvqPZH+xLPABD0q6fgsr3SCAAoaz991wLcrCOm8hZ6XPt42c9V9u3u7rh+H33V993mJnrKL7jl5SV39+4997Of/bO7ffuO++CDD0iNDx2DJPidO3cYZEE/94cPH4aqeXyG88QWDsfu4eMH7BuKpCwo6HGOxUuXmES5d/8+E/jQWwCvQZY9efrUPX7ymIwBkPyNRotGr8o5nB/XBtsAEtdI8ILSHn/xPs4PMByeD8ciuYyqTbzWihM+Ox1AoSfGczwFqGFXQA0YU+hQtABYWl4mkAD3j3tSMID0jRfdrO0AFE2relUDUzintihA0h/U/7usNvdOKXvlgmVK9KkCADCHFgCA6+M41fl4Duh1gBL0PQInptCjrk2qt26nFfrlYlzm5+fkMyZunbtz5zbnAs+LdgC4p8Ggz3Hc390nhwx+n2xgXp64fdiCh0fSCuDg0Fe2Njz1f5OMM3GdwYbB2AGAsMWAGxDJ11avUkezLcH8vNvZ3nF7+2gFEJOTeK5uu+26rSnXbjbCvOL+8D1Q+uMHa2p3R9bwtdVrfDawATx69IgqFy0cMHfPnm0SHAAgwNzcPB3y4+MpMgDcuHHTvfnGWwQEoGc3HHy0NgDTQaPZFtBgAQSQB0+tHVG3a6N9OF4LAFQIBNWqlVIhka36P+3fLg473b7YQ7ZUhWVYgax9JqeP9P65fOMzeKYiWUeWuvjsAQDWNrTjqtcu2ZZyzxEAkNujFTu9OGGjEzDDpXNaOTjq2OrnukZSAMR49y5ns2Ok+2vCAPC8DACHBADALwMAQNdXq4VA34CtSBQAABmTAwA06VcHANDPP48AAFYe+R9dv1XZcfYAAO3RDd/aAgBs3MP64twjzwEAyG0r7r0jSf5PAABSZRcKGdhnVmwyBSzCFrN+RHxf/Hsb2NQWACUGADlOGAHRWgvHHuGv2tvs6SqFJVr1pXEvSThKcURzGv16Gw4MAIuXlkwLgFW+HszPswXAMAAAWgAcU1dK/M/K7WEAAK0IFDDl8OzdsBjWFwEAgH1m96/aarbtSO4XWZ1o44OqLxM9PIIBYJROVwCA+mAlW0Xfs/E1sbEkdpzaZmkyNsgxwwZkn9fKWvt8+ff0dW4vvEgAgCT/Y0s12TrCAKD7x9pxtvjqtAwALzMAgD28RwA4SusQbB/nCQBQ/yePhcd7IeKiUr9gZdZZAAB0XdP/Ni13sYG+6AwA0GeUB1UcypkxAKi8yROhms+wIEt7DOfNAABUZlsAwNGhtPvRuL61BTT+Eu0G2Bii3/U92ALy2r4H+11seGUAkLi/T6oe4jyas5HzKQAA94z4DPJ7aPF1bW3d3Xr9DTIBAADQn5slA4ACALozM2wFhBYAFw0A0JgV4kJkAADr6F7KAEBwgGkBMIwBwEQJfAzg5WMAqKzJEItNWwDAN7D2p6zp0QAAq2ttLDboKT9IelzuA6kMzeMaJXkOW8IWDek5WRBLsExqJ8s+Gp8BwOrW8P8EADAKADBDYTAYzJEFYGYGDABIwqLHbduRgdtQwsbgsGyW2BIADoL+isGjDABqAFqav+BMmKqWYEB6xA5fnxAAwEXMHjveaWN/VF9x/RwAANweKyZyAIDpA2ONG7tRtAVAeXNMJbQ2dQCA9HwRtTrKcJfPy6wUuaFebwBJDUes8PZMCKYnonVglM3AJgZGAQAQKB/VAgAAgJA0wFN5Si0FAQQKmgxMkjsm9rlLgmyYo1I33qVgZsWBiZPLdTQKAMDgwiGMwdgCIBgpft3lAZvEiFG6qAxBH9bpCVoAwIHRtSQ5fgsqiS0A5NzDAQAamCcaT89qkgGR/j9WEJQAAOmYl/uUBYS3R3BaGaTB9cShNPslzvUEAPB5YwCwzlbVAI80SsGYOm0LgEY7BNBClVzOhHMGAICS7OJ7aEQ+5CcPwKWvDQDAMJLQofGtSxRgB2M8B3iRIYL5v3oGgGLg2Sfl+M2jIwF+Gep/NTpVJ0vSucHkKe4BFP4/+9nP3Pvvv8/E8P379wkAQLW5AsmQcIdDcevWLffb3/6W39FnRzU+ArDoAd9so0KyQZr5N954gwnb1WvX3O07t93f//CHdByQmMZ5Sbu/8VSS9qj2hwPv+7fjOO1Vj89U5ykbDK6nQWMry+GAqePDZ2wh8evbIBwduU674/q9nttCW4KNZ0z8YjkhAQ46fnwfAAIAFPA9XAfjiUS7Xf/aekbHkrrVgz7xPV27UEpgAKDjeeTvwx0LtTR0lgcA6ByBMl/bJOCaOJeCCTC/kgzf4/3ifYAwcAyS3lhTAKwuLszz+pgzrCWAJzDmOzvbrt1pMVmOOcI9gzof7AqoqgeN/+ZTsB80+bwPHj10TzaeucPjY1L/P9vaoj7D50isIxHWajRpx8ocANSw51AFpI4YKvpwfTIqPHvG+1CEMh1TbYMB23jKudleB5ACPh/WDp4L96JsCJj/leVlN+jP0k5FwhxMAhgTABbu3b/rrly96mZn0dpAEg6YY9w3aPzw//zcort2bc1dv37Dra2tc65huYENYIpAAWEB4PouVKPbPZ87ernoiLr39AAAjBvGMdf7tNPOEABg9XywCX0LADxvav+mAIAph/sTwEBJjoltXJJvaqunI5jL29wO0tdqoygtoXVurawfKtzHSMAM//75AADsNUeBAXR+4jhNGABOwgAAmaxynt/zgRYVBVhfkHu9/mwAAFy+vEyQEWIAkG/4C9kswXhJMIIBQPapVOhpkYC2BZCExqvPAHCwfxADq0ZW6D7OfedSQCzxMzSA5+WwPd7aQvgOK56VXe2cAISNzL4AACAASURBVACl2EXQARTxEwCAtnF8HgCA2DC2KlCCmvIrQU+2AKT9rK8lYXAWAIBWt+cWFi8nAIBLl5ddf26OAAAE/EH9rwwAoP5nIhOtABpNd8Q2H36vG+SVZfxIcvxZyTID8PXmf4UdJ9ENLwEDAOKfGv+y92b3TaqzR2nU6uc4l/oyaqdpNafKDmuXWZ34IgAANvlfZ3uU5OBZAgByGZrPhZ0Pa1OcNQAgPCeS+r4Fjr43DABgWwDg3nNGgOcFANTb5zXrzLLY5jSY/it2/OAD5T/WhtVji3GEY/hAkkDP90udHZxci/ghAZKc5Cec2zMAqA1t16697/r4twcARArW5Dbsvq1bn6X9ycQymYENC0Xwz4S6W34mAAAAADi2WQsAmUv46bK20nE+WQsAG2/Rc/E9b3PRFksKW+R6jM8XAADsV79/4A6PhAHgPAEAKGII91doAaD5F4yTyhjEO9DqGywA6zduuNduvU4AACr/SwAAywAQAF2IK/p8X8i/ULAp45cUa9K+HWPzluQHzgT7SFsA0CZibgTFLwduf283AABQ/IJxx75S1m3Er1R35QwAYf/7fSYy4OUEAKj/ltjqHvCh67TUAgDyRb5b3wLA+hyl2I/WUpT0a+67F3WAmXsAABAnVHtY9xpt4BoGAAFz+NhVgSXN+mG5bcI5HQUAGB6AIGbBCGp9mowSJtDMaEIsPnW9AeIFm0HGqVNuJ0IQQTJoDORReSglvUcFeSSQFVKSwMD9jwAAwMHvzLjBYH4oAEAZAGLCXyp7FO0fWQEEKcz3Td8ROdhW2vjg0hAAAL/iwwgcYk0cTkehEpU9o5wSuEXSTymLzwgAkG8OIFmUZaDkRItBkAYHUyNekqlx08T/8/OVjIuxDCit2s4cKTV4dMPUG0ASAOBY+k1ohZFVnJr8t5sawYuzBAAE1Pk5AABKxqEdpzodVpIfVqjynk3wvQQAUECAMgCUAAC6BrjuRoEAfCsGu26SNXQCAAAK+GStxX6e0W+IAICw3n1lnVLB23hADgBIg9qRKjaOKWo3FUEuVGq5kI+gg3yGvHHtAQBB4XvRnfs+SgWUehse/IJngjTTvjje+FQj1PK0UfbRkJALSYKj3I5C5WfQKhnFr6gVAVXZY+p0Vp4kqI5VdRXbJKp+quv389ICIDHqsxYkAayU9VA6KwDA9HSrAgAgktZQ/YX1YwIKJdlckkd2LRTn/5QAgKMDcXTEaUUbnDIDgAIAAooUjpEbDwCgsqlkZMLzw3Op3MRf3VP4H8llJI3V9vn444/dT3/6U/ZVl2R3gwliOA/Xr18Pfdhx/NWrV0nhDwAAAAJIziK5gaQ0rolK8na36W7evMEELn7wGQAAqKQEAwCqsrXqHmwAT59t+H7tGCtQvu+FynhNfOM5LSJc7aWUYUnkhx6H7yjgTZO4cHC2t7aZqL+0uEhnB+AFPBvbIaAapdlkxSeSzxgrOq5ToJHf4jG613W9q8wSAABo+FH1Lih0APHgSB3Q6ZXeopzvKVDNA9h2yHODUho/OOegJ6ALXEdBBxgHBQVgPPELFgW8j/nAD8Yba2pnZ8utLC9xjMHcgGMBxpibmyXjw+WlS/xLRxH35sEVZFi4tOQO98QORjD72damu4NWCUCPHzu38WzTbW5ucY3gntnqAFR3eG5GL4/cdFPaZgG8gWtjPrqdjpudHXCsAYSZmeny3rkGfcsn6vTdHTd1fOg6zQYTaXgm/OI6OI+CMeC4tpotAjlgL+BZcL25hXl3794dt0tmINyDJOT29g7Y/w9OPNp3YQLA2rW8vOJWV6+5lZUVgiAA7N07EPS/2g0XAgCgXosV+dR7/r0XDQAIMvIVAgDkcn24z2p1/OgKzKpFkL4z/rVKZyozACR3WC7nD4dAbqQ6bgIAOAkAIO8dqgEY0dMSrFMAwOLiJTIAIEGIliVgABgFALCsbAoQOFMGgDx6OGK95PLNtk+jfWHao2lllxYMsAJlH1XX8quBXFuNm++H3HfG65JvXhcjsMdbvxEbYBQAAMeTBtq0I6TdeAIGgNJ9hTjFBADAAP5ZAACGtgA49IyAqPanHfXiAQDdmS6BAHkLAAUA5AlKBfqEmFx0UI14977wKw4AsAFoq7vymOB4MbmqnlT/VPc8X/tAufWNSv7ReQMASlq9ZBOU5ODnAQBAfFuJfcq0AFBfXSr9Y4zbMgBYAEBprC4MAOBDe3U22UUDAJgKHwIA0OKAfF/ytWkBYG3oYes3xGI05kl7oyZo6H1cvbbdn/re8wAAImJqyh1ooFKLujx7K69lMdgmzapsEApQGVYgZ3MyybpUBo8k5lmeiCQuRcCHFfinawFQBwCQOZREv5WfMu7jAwBCvMq0lgx22BAAAHNMHhgQEpoaQzwHAEBux5daAOQMAPIcSrUeWZ4R60BsAL83XnvN3XztlltdWwsAAG0BAHtAGQC0BYC2+WJhkY9zXwQAQFhI99zezi5jMAAAMB/H5xVQRLPREBCHLxrVWLpd59JCRWX2qwcA4PrFHsji1+ITKHNVPQDArn9rz6gs0xZeuW1TkqHD7B+eOwMAaC6xDgAg+2o4AGBULGECAHDTDMweHR94YeBbAJBWHUigEgMA+tCiBUDL9/rwFf2mBQCCw/ipAgAQho6UYbrZStX/XEQFAADfZ7LvWAKxqunU+feJQNbkkCHAJynVufd09KR/PkcAQKknX7qJEGyXJWqde9kowgAQf6oAAFUw+v3S35KBbs8ZFWJUylZhW2FY3dSaFo09AHMAgAWd6DOqQsTGVhSS0nvYYzSBM5QBoN1htQmrTnwFCu6TCQpf9acKqGLA+EBz6Rl1NNLgYjXBbA3z0ljnY5YHVAiM0fXpjQzLAKCVtJoQiCi3lAFA5/6kAIDi2jEAAJmjYML6f3R0jl2jqUClWP1vAQBigMtC5l8DANCEv55dtrvsZ2UBiONXBgAIhbP2VitUpNVU5gV07f/P3puux5UcWYIOxB7YV4I7mVqzSq3SfF3zt+fxpnveoGZeoXreYvpnlUqqVEklKVPMhfsCEFsEEADmO8fc3M09/N4IECAIMhlfMgFE3LiLL7YeO+YVpMiaaFp/HAAAkY8fCgAg1f9RbkTZpshlSSbGgOF4laTsh7Dbit6cPF8KqrPGRP576TN1Amyiy9KmqpzK5c/7BgC4GcitRqigRvLfyl+VaTRSCwAA7ZudBw1Kho91cvVzXK8OgVs1zrwfJA6RQDRoaAIAyAAgFUr8x6C5oHOZYA6IaQEAVF1fZ7xkeOp4wMjnfXgWHxj3zRaqtCXwjRYA+PnkyRP3xz/+kT9xL0jObm/vsK86epkh2bq2tsbq7QcPHpC6H8nmv/zlL0xM43NdC5gTJMxXV1fcxuaqW99cdz98/wNp9pFYvf/ggfvu++/c48ePmSSBLkJiBRXqSDKrfEel/PBoxD5qSHjjGXDfmhBHQhnX0up/PJeyCcjzjsKzq85TmwBJ/067TbDR9ps3rJLHdfFcmujHcyNpj+oy3Dep8/0629l5yzGi/WSTKkwqxBY7mCMFCqAXPXTuMSlpPcAUxzdmPQBg5JPpTS4/3E+vI+wI0A0KAEByG/eCl7Y5ADsDxlFbMmD8T09wPuf2dt8GxgTcM6n3l5fYQmF0gpYNMoYIvsFOQEsFPNO9O/fcxuo6j+/153iP3/3wPZP+M7MABBy4V6/fBPo3AXnNSqsFAK9mz1xvruNGJzJ+OO9wMKSztb6+RlpePBPaFpF94lho/VvNBu9nf2/XzZ6duHarKW1+hkNW92+g4n9hgTsM4BSwOjRBs+eZjnAurAsAKLG+2522GwyENQBjB5p/tBA42D8MzAVLSytuY33TIYmHdb61dZMtAYbHoCoWGW2dPZW3sveMBZD0rB+X51Zfh28lOtiuJ6kilFeeyBU7oAgA8FSqYid4sNQFWgAE68asdQnOigwR2WpsE5PEmwk9TEpSTJHp5c/EJhq3GkuOctmOlOrLaD+VAJDj54/vfHgAAMa4VEGZP1PVU+TyKc6T/YaCS+Q9ay8JhNyMSEUCOddBOkeswA6KSkqRxveSTLRShtpz5S2Igh9oqD7FR/K04iaQo9fRKiPqJ1RKHEvVsNKCiqw9EdpwT02u+gM6BOdR3aw/dd/DwgMAYG5+0S2hBcD6pltbFQaAHACgtoplAAgAAPg5att4e8fvemEI8CBW2oumMkjXvY0P+FkUvZRvoB8hAIBrUYIdY2tvGgCA9UmDfWxiEiKnoo+vv3vP7yNvAaD7NRPECmj1AWILDGHhjB+Pjx8A0HNLK2vuzp277s6de+7G1k23urbu5hcXSQE8tzBP+7jd7dCuRsKFbB5N2D9sYB4AzInM9r5KDgDQ/a17+LIYAMQS8evfV0oFBirocMwZgKkexEN7/uTEDQ6HtNPAFjU8GrgTMjKcBDluU1o0Y2hxi94UmSRSTPdIonW0sEMtnIqK6joNredV2+yqGQCU4r/qHvPq/yq9nfunGm+5aAsAm+C1cqxqHnJ7wSZgU7srzumZiYepDy4FbWH5JxT+fNYMABCP/wgBALLsw8vaohcFAEA/hfinKUQr2cD5GgzexwQAQL43w7npy6jNnBVdZBcLMZnEF5YCnOSV7XEbPy2tzyIAwAN8NLaW6l5pA6C2E9jq+PoYAQBRgGZjKH/Kc0vsWKr5NY4c9e9VAQBKeYy6FgCSbJYCiAgAiNXNjIuRFVGYftIWAPKZ/a7+nr+nrEDK5BW+xyp4aQ0QfQopCEbbTgVG5AAAYfBqheKBe/cfkAHgxq2bAgBYWHB9MGV22q7V7rh2t0sfHgAAxH4C0xd89NmGXMcUuF02AwDyd5AhTBKTFUkKohFrOR4OGX9RAIDcjAAAsJ8BAIDvpLpIAQCa02EM8SMEAHCtGkYKxlvJyBnZ3mK8u8QAkB4X96KttJc9irFXEIXdxHm8Qj8bk+tZ/tMyANi1blsAWLCsgDmqGQBK92HvYeb//X/+rzMrYPVhqxJ36YMAYmWruFUTRY2k50E/DpXVNhBfbYBoYs0YIp6h0wYQSgwAmGwEAjSgrIIgFyLCAIDqH9k0tieEBhtRkYTKovm5Rdfvz4tg6AIAIC0ASOs/G/utq6KMKP8IApDPJPmv/xgAMtWOJUPRjpd+HoSKBwKE+fIKOvSm0mCdBi4NkosbAz2KRxIwyf+lyc+yCSxJzdRBtnSqIVCkldmJgZDS51sDQfJidg3E3+0Czo2K/G86XJkjYky5ENxPNkWG6rNzMr4vUqV8bgCAD0iFtelpSRQQwKq7VotKB1WASASgElP/YQ0yIN6EspEgsq5dotAbHmyS9agLBl1N9XVSuY11loNRKADrKbTHjNYCxWMQDAUAAJICmtzSRBDWKctG1UDy609lF4I4GgzCsSGIZthEgkOZsQFwrXiHZ9wIj4l/b6IxCSIvQVVWtQAQI07MVqXLzQEAek49FrIhrrcKAICnEGRgIgTp46hPouCt9h1S+avPaHsWnnm0LUENgYnABuFNgN6sHSaPQsDTn3lsz8m6CsZIdn6vfT0DQBr4r1K+Vo6Wpdnkd60sIYX7rAkRaCKYpxFEH+cyLJuoqGWtKsLp3QEAk+Sf1dcSIBeDWAPymox+VwAA9qEG1dlbs9WmAY3guPbIpQxDVXO7zV5ZkE9sbdJskYFHe2iqrJJggcyp/q6BEn0eDUTYgFppfvP3crk3ydGuWku6H+BghOSGMgB4+lLQnEF+wfCEo6KGG5NqVOAeoh4WiITXwjNSpmDfRxkbmAb8PIJCXiv8kexFQhQ6AlXXCOphbn772391v/v9v7EaH3aOgqiQsIYD8+jbb/neL3/5Syb/kaj/5ptv2Gsd94yksvaehz2EhC4SrUgon54du42Ndffs2XNWfoM1APsbLQaQdIFuQv929Ct8s73NFgB8fu8coVpe9RXGmo4MnEPfUkirwLEOkOjtsJd9k8mcw8OB70kv9gd0IkCbuFc4mL1uj/3jcZ+4NySX8VI9gusxKXR6yqQz2yG8fsUKftz3wYG0OsC5cc8w9hszsnbxjwjqM2ETwDEAhBKwwOp1qVbT9XZyhlYNsBPl/vAdOI24L2VPODjY5/1h/nAeHMcxPj1lkp73gMQ3mR2abnFh3m1ubrjHP3zPOcK4gd4e86cgAozn1tYNzi9aPeC+cX7KgtHI3bxxwy0tLriFxSW+93r7DUEGYAGQ+20QELC9I60b8DyoqsdY497OZk7d8QmOBVV2i0Fm3DdAAlibuH6vK5WyoKZDKwaM9c6bbdfttt3RYN+12nCgG7xHXAsgGgAcVlbXeM4XL17SicV7QNzj/Hhh3OBXANSBpP7TZ0+4/vt9YRPQcYOtfjQc8b4fPvzCra9vuBs3ttzPfvZzQmixjvDCPWJ+EBTHvsbv2JFYxzRzPaUiPsPzIiFwcjoUH2isl6/VrKLz0SpBdbvoB+hHYYNIYEDaqslve425WZkngAGjHysAADZeF2WfhA7VH7E6IspLSfjLGhYwgL0PlZuT8o322UqydtJ7k+RvHX2p6NgqeBVnYmIP5kkWwSQAbP33BRyUJ1Am6aSqc9bZN9Y2jOugJnKsq7IiiRPvMU3+aFWF9fvCPGRJVF4iJBpNoI7yNgYAJfkviXqVxRrkgW+fBwVt8t8m9tWnCjqGsgoJr9i6zYWApQQPGdxrt12vP++WAR4CAGB9M7QAmOsBvCY+GPSSJvkhO5SxJqxAQxfOdUP5qcAfY8MGH15kDuc18QXivIl9YIC/OSjA/52vKZ7THBvs2owBgOONljY+YMvfvY6WPqsSWAvgxgykqT6pXZvv4r/rGrL2tzIAiD1bBgDkIErejwFxqd2r58//tva1XtveA6eqEJifLHtkg0kCKM69zEtwFgOoXwEg1jZW+RzsxSmqEVPZEdkRtCdu+NzvyxADCj1zI2BAWzgqOMcmCSSmFtcFKX8NvanuRYAYdT1Fyn+hBcb3mRioYQA4Pj6iXWHbWMq50QbI+1sKYoC2bwgIkq2MULDT6rjl1TV3+9Ydd+fuPbd18xYBAAseANCfn3diJ8N/ablmS8DKonwRX2l5IEAqS20xhoIArC7zloBPpk/SMtWfq4/J86l8Ne0wGOdQGcukiKcHRrIA/smh2KKwm46GAzcaoVJQYqFBx/vLKwBAmVGsLVO13jXOUuWnTqM/7b5TZlE9n65PuyftaNn4cukeNSSTy8fz6OAwBwZAaeNiVvYlOhpLyDMg2j1s778Uu6oa6ypbKpe39m97fjuGCSjRA1jV/gw+OQcPvlwE5/MzAoRjRa3aG2KvSrGcXFcKaFR/hZh4If4qay3Gw/S+x1gv/TbUz+GH1L30ONoQ3lbUCnH6oyFeIuZisodhG/se7EHW6F4pGMb5HuChmXl63nVo24W+ixSR5FUsosltSJuzCTYDL2SqhbIL22co7X87DjhnScdKUitWAEYZECt3fRhL7kZ1usYk/dhGcEUcaMsAwOtrDDxrkWvtrriG/Rr0etoyn1b5KuH96ZylsCbSfRvzDMn+19hRwpYcpImPS1e3ANB4QmJXZYlS7vICxT/vQ4EXJq8kx8YYPHUOdPQZ/GgPQiMdPfS7zTtJkYwtlsF9id3gAcD+OtaWkGOkdbDaFQJAmOH5acP6pLACABTEiLlRVkTsddjysPmxtlbX15n8v3P3rrtx8yaLEubnF1y31ycgkLGoFgowmxLX9AAAysmmxDVpV5nYt9hxytst/nudh2q3Vi4/sLaRflCbnGNCIMARqf8xjjkAIG8BoHpKWwDEan8f//d7XdZwfC/oDdP6u6hfJ6x5Xb5VcmCS/Y24ms25KbuXXa8e7RFactrj8ZmASITFk3YPuFm9DcRck4/DKmhE5LYHstXIwYny2OetQtGq8W+VVdT6ttZODu+fSuG6tZFK9k8um4KcnxYAUJpcSf5OBgCIkBClQQfMbIhqA+0qAACn7KGjAkYFBe5Jg9IIliKAONdH8lUAAGgJgPdarQ6aCHMTq7OviqIaAODp/72h9K4AADWITo2hpe/VGYj2GWm0ADE0ikkBCwK4TACAXje9txQAoJ/JYr5cAEDVmOQGdsnQHFP+ZoflAqqkKIMCMhtcFZgzSDdu6gwAwERDsykAgMVxAECr2WbiAcFoNWCZiEMwyvegDCCAJLAUjWlr8FojL0eu2X0bDOxLAgBQLnhDwzIA5AAATV5NCwCwa9jOlcodbc2QrD2DeE6F+DgAQOSfGsQeBBCSeLEFgDo8kwEAESgwNQCghgGgEgBAi7mOPawAAGCSwwQ60PtZWQ0uBADI+wxHhyQFAKQOINenoXDPnZdcAeefW6NjorL2B4w5yQSAmCC4STgkjrYJUOq15PP4fRtYsfdTxwCQG4VFJ9MnQhiQuyIAgPTFRXJzjrII/TQhpywAgNWvs82kBYANAmAMYrBB5l7tB5VtsvWqASDW8LFyXOV87nBXrZny+oDtUAYASI9SqWrGuKtTEwLlYkVKDD4LWgSj2FTIcg2YNaTrcHAw8IAKJBykKgM/9/b33IsXz93vf/87/nz9+hW9ZAADYKsw6Ic+6ru7rjc351ZWVgLFPCr3Uc2NF5LBuBbmELYQEqsYRyScDw723OHhvltdWWZC5MYmKqxX3Ddff+OePnnCqnAkTwH0AIL17e6uOxgccr5xvkCRZpDi0bAVw16p8FXEImDGJPsR6O+HpKTXnvR4bnk2AQB0O105Bxy0xiwrzXH/SNYIgECS5ng+VMuDiQAAgIPDAUEsSmmvY41AfQM9oRuikwUAoTRcjoFijA0ZAJA0PhOaf7wHRwU/cd7jI0G849lwj2Qe8AwAeE4k1/FCUBbzhXMoAADPp6jffq/n5ub6bnlpkWwNmCswOCBRD1AIwAD4ieS4JPL3OXZIdONeCAYZDtzm+jrbPyDovb2z7X54/IRjAwCP7sGT0zOeF9fBeTAmmIv5xfnQ75pzhzYHPqCivemWF5d4D7AzXr0QEMLe7q5bXJx37gzU/QCJCMMBrou1i3nB+ZG051rxdJL4HY43ngNJhf29Q97PjRubDgCK49GQewBgDxwLBgEk/CFbDw+Hkqxrtd2tW7fd3//9r9zDL37qlpaWeT4cC9BHu4Xvtt1oJIl+9LmXFgiYJ+eOhh7cAfDXzLH3gYxu9L5OlBkWAKD+jwIAmgQCRJSYDZx6y8LIBxs8vTwAQNT1aqdoUBZzKrI2UstbvSmid7oQRknWTnovd1xTOTzO/qNyPdWxVdr9+gAA8nGYpJdKT1Rn36ju0/GpH1ezcg1oljOd/T0OXojBCBxvA8A2SKH2/kUAACJvpN1Kkmw0gcCJAAACtYRSGuAlBlOYuDwlEAyJfIAae/MLZABY27zBFgCQrSwM6M05+GAKAGBSkPEAYWSDTIsAAICxpV+4JEqcOw2MYCUAgKxvzlXS3ssE46hXrhYAEICMGQBA14ZNUlt7rWRzTbJfrazJg1zTtACoAwCov5n7hblPr+s+X79qepYq8+xeqZI+1K0FAIDGhFT3YoLfHwAgZU3wZqkHtUoCn68xAECkT7VgHY11XDUAAPaexq7OBQBotz0DwD2yAAAAsEYAwJJrd7qs+mu2W67VaV1LAADiRYmuM8l/zJnGo0LixQMAlAFguD8IDABiNwsDgAUAcJ0HILvKHpVXUf+XdJaN76a+s9z3RQEA4fkqinyuEgCg80BIj0l85HGz8FkGACjpZH2vSk7msqXOjiidgwkoo9PjHJlihUsCAAj9v/XpAYAQu1J1ovX3c1sl999l/aS+v4anQnxyCgCAXZfQKVMDABCzZAdTLUaKe7E0l1WxGTuH57UDp7XjqnSQXm+8gMfTfftHCvajSQRWmf32GUr7345DtX5/vwAAPo9J/HN8LgwAKINN7H6vswWiIJff7DhaGyP57AMDAJhz8DpHYzchkepBAAQABECv9KHHe8gLolAiBQCmbJkxATpirCXYFwZMKAxgZ2MAAFxe4jDVAACMJa4POz0AAJrikwMIiIKBO/fuus2tLQEAzC0IYyWLUXqu1e4SSFgFAFBsarB9LxsA4Jl9IqDyhMUSbAFwBQAAxgfMos7l1yT5dBUAAJXPCN5IMYe2ffBtWz24JNg9BABIYl0AAEK0ZgEAEo9VNqSpdvX4QTO+jZkpjta1OjUAAMB4ZA2zwtrEJrQMFP6DYJNcBAAgGaR6AAAHz6PMSsUY1QrvagAAuHsFANDP8YtDK5oUAAAGAAsAQHD0XQEAGHxSe/oKbU20WgMnNxqtMWQ/k5xcanDWKfsEGQMHAb38DANAjsaetLQnMQCosio5z9UoP0ElKgBQ1khcD6lizBygLEiVGxj2eaxwsucsBctKxqdVxPb5LMJIN7R1VGywKgcAIFGA72jgSpP5VQAAVBGyshYMAP7hcgAA6bjQn7gCAKCGkD6jrsdpAABCQF//ysfZGtz8TJ03/3NaAIAEcE4CA4XOh2UAyEEsem0LAMjXKILxZVrWdwMARF/QJ3uzNgDjSpN35KvuQggrqcCTEbeJ8jIDQJpgNvPkAQBFDl5/7twITdkNJCIAo4wYEI+IUzml9xcoer2MEufKIo7TxIKswUh5f1kAACsz7T2WghZ1qzkNYpwKBPMaAAByWZTPXTCcrwAAgCSbMgAIUK71zgAADQwE2eQBhJxPv6asnMrn2c51lQyvm+96AzYCAOCEkM5YWwDUAABitUA9AEDpaxWVKwanvILj7pPnSBBDZiEhDCrPr7/+2j169Df3n//5J76HhCgYAtAPXvvbI1G9urHhhsfHrKJG5TgS05CNOB8SqzgWyQ1UlEOv4LpK1wbZu7u74zbW15hARrUFEuyPf3jMIAq+AwQ2qsmR+D9Ej3hQljWlil6Q1qjC90jlY/STFRkLGY77CK1t/DNrhaXaKcBqYb35URFHDkbx6SkTvQRyelDAcHDI6wKYgHlVtV18VgAAIABJREFUin98F33h4eC9evPa7bzdpYwKaHJ/TwoAAAuAAD5nWJ1GJhDacsLCozReOAeejS0QtO9as+Wp6YQdAUl8q+9xL5B5ioTH3Ol8iKOKzwTpDmADrv2TLx5yTpCcxwvnxbPhJ94TWnw5DxDhGAOwOOBcb16+dL1ux928edPdvnOHz/D4yRP3/Plz3rtgTs4I5gFwAPeGNYH1AqaDk7MT1+3L+1yDJ6dkNeAzeAaMuX7fra2uOfxE5T+CzzjHysoSZtp1Om0m1MBwBFmKdYe1KAwIs/wMP/E+nh33DpAEknTHR6dM3C8uLgjw4xTtLbBmwUIiACQk49DSYf/gkAh+jAvegzP/3/7b/+GWkdhbW/MghCaKgP0ceYcxgFEBmpDWDZjbBlh3GgqC/gwAmGQHlnTtpPcmyd9PgQGgqgUAxmZSACXogQoQnP285FNOO2d6nvznpwYAYBDIAwAAerIAADAArG4oA8AibZzzAgAsA+C0AADOkemdbIGiontqAACZvaDzna+rYNcaBoBQUQxGRcMAkAMAtB+3rlfrP9v31Ba7iP9u7e9JAABvKAV7Sb+r1YJXAQCYtH+1h6iODccuY4WcBgBQZ/dW73Hos/cPAKAdpVWAnhVAA5wnvtLfJu8RuFbALN+fggHAAgDk3KCxH2cAaDQFlKMMAI1OJwAA7t6VFgAAAMwvSAsAtEYCAAAMACiyuG4MAJMAAJb2lnLNAAAwZkcHsQVADgCw66YKAGDjCyVdnicAc7900v7Q43Xv5gwA1wEAwHs02VALALDPl/ufLPAwCer82HzfVuvgeGRVPGNcb4tdH2KCBkAhY20qjkO8KibvJVGP607PAHDZAAAZT6v7ZBzsOE7DAFAaGx3RwGbr36Cf56mx+b2QgDVFIIWEi133dTGn/LO6Y/NnnWTLlT4P9uFYAc/lAACsvtbfq54x/fzyAAAy9pFNgKC7DABg40mJLjV2V7J/iwwAnwEAMfcRwbTKyC2fRQAA3kd8yOacRO+bSv5Q8V8PANB2X5YBAFOuDABYW8FOPQEgIAKc8B3EmRC3AdC/ASZDN+PWNzbdgwcPCQDYuHGD8aGF+UWyEAIAAIBgu9MLDABsX+rZTZQB4KoBALSDkPw3AAAUIaElqTCVCpsC1jJkY2CfImWLxN0T+10kqpepPgdn5NunDABQYKvIpbzbmhQPSDukd5G8ktKkD1MDACBjhc8H5rlZeb8eAJDfWW5vTd0CQE+UCu/JAAAe7ytiqtgYywrhegEAFuaXxgAAqAiaxACgmymvZJQKgFlSQF4IAIB1lKMgjdOfG3gUhLrgJgAA9Li65f0uAABjriZI49QA8H3GgmFaBgCUDKuS0WQNkZLhZL9jBaBV+qUEUm7gpCi4jLKywAAwY3rkEBhgAAA4t9JlA3WmDACakEGCAwoLAABlAMA9WgBA0gYgAwDE5Go0mq0hdFkAgJIjo+PGezAAAIyBAgDgrBLNBkf16ChQNzOpf6qMAfUAgCoEagkAEJxNIqqiwWjXq/wegQCkgFeAiq+Qj3JOKn2S44MnLYljBQek688nxRPKsZoWADUMAO8bAEDHlxG1cXo2qV6KpYPqPKUJfgyIjGfcX6khwjXJ88c+ZToLygCQB8Cs3LP7PT9ukoNVtXaDU/GBAQCT5J91bilfrggAoAwAFgCARK1S4zKxOwUDANdM1r4Ez8x9NSUAIF1bWcXAO9pu8jUJoDLxXwAAoEIZ8ktkmiCdKbuCgPDgEa+/VayECgR7b0oTkDFMHO4f+GRopEn726Nv3B/+8JXb3n7j1tZWKWOGR0P38uUL9/TpE1b3M5kMpphOhwhmJJCRwFWDE8lXJHmVnl7lslbMQy8hgdxszrpup83Kc4ws5gXOBpLA6mTt7R+43f09VsYTC+orI3F9JFRREa/V9pTL3qZWHUGwgA+UIeCpVSus0sS1uqBuRy/wM88YIFUc0I8EEfD5jtyBryzXak0F4uF8oKVHBTxaFLzZRqsECY5B7+gLdGlgAGjOSnUnKfDJFiOyiwa50t56nSAghpag08+kolRtBNzf/Nx80Gu6zvE57hc/AdzAs2E+wAiAl9KVAQCARDeYDZA8x3M9evSIbAYAriLJjkQ6zoPPtSIe9ykJ776bOTt1O9vbvP/bt++4W3du89m/++47ByYIOLs4Dx4HwIm5+XmuEayNwXDgDgGq6AgAg2vdAwDI3ACEv+9B12l33OrKirA3DIR2ttsHQ4OAGrDOFhbm2S4AuheOrOho32IEKP+zE44B3sfxS4vLbjgcsT0BWiJgj7XaDbezs+1thqG7efMWQQAAoaC9gOoeAVM0CY744uFP3G9+8xu2vxDmhyPqG6wrANiAGmcvQU51BKch+HnqRj4I+OMEAFgbJheluif0/Sq7vKRj9b3cYU2PncwAUC/eL84AUH9/k5SLgDzfPYJggGA1AIAq22iae7dzZm2JaHekge+6FgDWv8Pvkj/QKozztwCgHL0gA8ARWuChjRGYYFhJlAIAyPzhGQDYAsAwAFgAgDK1KQOAtk+hrgqVZmIPh1gAXJ9gHhu7JPhpZn0XAAAyHxNaAExagh7gFfxYExhVvwwFAqQW9cUCGojShKKtqLE+sq6X3J+uSwBYezaXG2l8wAfPNFFlKp8TX79Q3XoeAIDeT7529X3Br4/35o2f1wPkFQBg96jQsabroY4BYCyoV6g+Li+DywMAqN3IPWloWdXmVQCAFjZYAICuJz32PAAAJK21BYBlr7QAgDDfrLiWYggAAEjdWwMAQIDfAgDQAgAAAo3dwY5FKyv8U4aOYCsa/+R9tgCwAABtRWaBDwkAAEAe3ytYGMrKAABt7ZDEJCoYAN4FAGD3+LQ6SPdfDgDI92UuW2z8pyRbuMtMS5A6W2UKURoOqdO5QR4y5xKThvl3rF9h771KfpbuPY+D5Dq8JGPlWiLTmODhLaYsjRrX4u3PiE8WfHXTAkD9NgUMCAhA/707A4A+lzIA8Ga9qA2fTVkYN2nOLQhAY1jhPdO+r7qYRq5QNfZ2XZ03HnWeNVk6Nujo9wgAyHVovg/tuETd/X4AAFx7Gmv08Ypon9m16RfTZwBAkAOYG80Jhfj5BAYAYZ6RltwKAGDbH88AoAAALSpROna1D/SajHlkdkXItVCved3m4wbsAW8AALxvrfw2AAA9fw4AgNDb2LxBAMDtu3eKAIBWG20A+gkDgMYkcwBA0HP098Sut4WW0+zjXH4w3pYxACgAALEYjBnjakdHAQCAQREGSfcZAEBAhIyHFoHHFgACIo3J+Q8PAEgZrhQYcD4AgNoUut4mAgDyIE4qvM8HALBV3HXKSD5Le7eLYog0DLoZZJJ0omCwSDAeAgeTivtHn0AICJucDb8bBgAVBvhMWwBIv9ueuwgAQILFsa9xYihdAgBAexNZY9o637kCDou6AgBgHbJJBsllAADKBoJUFUeDoBoAUDKuJgUZcscjcXaM4RiS5D4RlW+g3HjRdaX3bRWmfY9VgicnbtageyiE2Pso9qTUZD4AAItLi4HCGNVtCKojiF0HAFCQiV1/Y4ATvxmjYxIs6YimNT0obUBnGgaAfK9bp00NMo6jf27LACBItggA0ApVBA4RPGGvP99LRdeBZQCYFgCQrEHfAmB87Y8zAAAAEOQVfaaYCMAjnRcAIOvSJ/s/IgBAFYUYgyNmfQn61ib4OfJJW5gAHLAUgQUAgPZhtHsyd6Ixh1XO+HmMLj02yiPvJF8DAECd/LPy6X0DABgEb6FXZtt12l1WyKFyGIlJtACwAABWULMPZ6u2BYDKGpXDdi0p2jbswIokSL4+rPyapN/qA1Q+gErnwhuTZ9J/lA6Nr4CWRLNQlFIeGQCAx7bIY0Fe2OCtOqgKoizQPO3v7ZFGHkEYVH0/ffrU/elPf2Sl/82bWwzk/PXrv7q//OXP7u3bnbSiFFXwR0cSCGXl/AnPoUAAPDsSpEg+C8OAANJY3e17td26teUOD/apl+7fu8cq7b3dPXc0PCIwAbe+f3BABgDKZfRFi5NIBgDo+Rj8hUErfdN0zhUAwGua3tBIzCL+ogAAJJKFPl+SS9CPOt7KooxnUP2iAADoWPSXB8vO/qH0u4djqlXnugYas43QAoA2XWOGiWdJAkiimslidTSdgvEEAEAwAdoG+M9BHb24sMA+1KS89zairhXMHfYOKu/x+e4u7gssCUJND5DF+vqae/P6FecFIAwk7ZH8R9U8ngvrAddF8h7nQZsAzCX+RtX8+tqqe7uz7XZ390itf+fOHVbAIekPFgBUzWNOsQYI+sBaaYISX+yOg8GB0G+bXn4Ye7J+NFt0sA4BIDg9c0ukze5yjXFe6MHKPONZwIYANgKeu9kgsAHPsruzw+r+ZmOW94F1jGNWVlbd7t4BWSVor7caBLxgnAByefbsGccE1XyQQzI3wvilgQdUIAr4YNHduX3X/df/+o/uV7/6L9TjT58+c70uGBpky0Ivwd7SwMLx6Mi12mhloQxV3m7ygOeoXz7dFgCaAKhKQln5WpK1k96bJH8nMQDU6/hPAwAwrX1TlWCYZAflgad0TvPepB9XCwDIDgYPfXJbAQAEBZyi9Q0A1h22AFhZXXOr65tudX2DgKqcAYAgNO8n5S0AOPYeEHseAECovjH+V9oq6mIAgNx/JSDD2xn0ROCT+aph+qe+kpu2jGkBoH5Wab9ae6sUT5rkv+f3GGI/uE/vL5NlMrOP1KfM4wvvAgDIzxHG6BIBABwnBYNOCQAoyU87B5Pk52UxAGhin+vFBOrV5oUtrPZWAAVw/aQVgPJZpAGexACQAwC0RaDuYz6/X9O0ARveJptt0O5tdrtueXXd3blzzykDwCrYisAU9BEBALhXTT9mrgttbYJ94eOfOQBAWwAAWKkMAFcBAJikc+znNl5UAgDg2BioT8vx3jcAQBo5RZBPlR2kMjDRwQUAQElHT5KPNjaRj1seE66yx3IdL+ysvrjFtACwzyF0/lI4amPa+L3h5VjQdb5aXwEAAUBwjhYA6bkUIBXCb/xFn9fS+J9nrdmx1u9psp/P6OVyEQAQJ6J4yfExHj9sUjwi/0a9fJ/85EFvXwEAINeh+bq1+7yaHdhXlmdVuarTE/bWpMVplAsKAFAmgM8AgHGb3ebKrHy9CAAgJFlNC4CLAgAIPIStjmIQ0/pLwHBOWAzVLpwSAAC7ALHJzRtbbAFw8/Ytt765yQIRZQAAKxBind3eXMIAoHErFqYhye/rn8M+fY8AALXJSy0AlAHgMwBgvAWAMk6UWgCofMxbAEjS6WoYAHQv5gAABdRM0wLAaoLEP5jUAiA3IFIDQ+kvYxJMPo8GkThh+t54VX+uwKIClGPjBHwYAAACkOhDihYAoA/t9eZCcgMMADO+GkwD4zZhYVGRJQAAhIVSt6eGVVpNa43C3JmGIWJ7heuxVYE1OmgqCA0AYByFLY7ZJINkGgCAKn47l7JOMqqppBrhcgAANuBQ9yz2MzvGudFZtV5VyeQJ/zoAAILjygAQaBUNAADnVCBKCQAgFMcRAKCGTN4CACwTVQAAzII1liVQ5fepTcBeEgAgNfK8wW4CThgvCwBQaj+pgByGJBoMPtzlJABA7vAk8+H7Go4FmDwAYNwZqAcACGDFyj/dx7HvL4VhcKhkD4wb9fJ+CAb5vaK5wbgGP3wLAGUAmAQAsI6ZTfDLM6Xo8rS1ga/695WXVhaymNgDqDjqWQK4yllKzlFFS+O/nMuM4BQrSv4zACDoCQsA6HZ6DJCz57YHACAJZwPj5wEAqEzG+AddqdUTUyT+dX3k+nOSfqt3sGMLAAsAQAWTVNicsAK6CgCga18lQKnynz2ENZjH3pyRukwr7pGsRf9zJHpfvXrlvv32EeUiqtr/7d9+6354/L17/vyZJFpZYQ0a/yP2OJ5D3/e3b5nwxeekqx8JgEFtBVYxeup/vI+/kUxGdTpo3JGoxRyvLC8z4YyK/t23b0O1I8Buxwj0wt7A/bP/PHos43kQVBFQgcp+CwCQSu34uVY84X7g9DURyOU/JP9lrUkgc0QAABLduBfQwiOBjDWK76q+BWAA7+EnktvD4yO3u4eEt1T+WwYACwCQ1gSw3wSwhXuHMys2zgyfE/dOmrh2JzAs8NoenIpzLM4v8nvKrKDnUpQ25gvJJpwXjA6DwSHvC99F0nxpadEhiQ0afKX6xxxh3X7xxRfud7/7HZ8BQFaMhSTQMTcC7ti6scExw3cAAsA4gkFA6Pide/rsOVkE0EpgeHREkABYADD/AD/gfoO+9iAHgPYwZwAAQCFy/rxPgOsChIAxH4DiH0H4VovtAeb6PWE04LOhPUKXgAA8Hyt0T0/c6PiIc4nnQPKi25+nvYJzYT/dunWLAAfcE66zvbPjur2um+vPk9IXNjvkjgTCjwiUAUOE6iSACn7x81+4f/iH39D5Pzg45GdSJQygsST7sSVBTUwAQPB5xgEAIl8+fQBAlf6tCjirbq7yU/TzSfL3YwcACHh7zASUFeVZRcqfjr+b2z/2+/k4TrKV8rPnwev498cNAIAOZPAQrW+4vzVAlAIA+guLYwAAyPX5/rxrNVq+rUg1AEAmFH6YtGKjPzYFA4AFAMQ9FkHGkxgAdJ6q4ywy08GumAIAEHxVT+2uwG1rY+n5bFyjbk1XrS+9N3uPeixtCW2/VWAA4HGXwACQX9vaYHkMI/UPJrfwYBLC6EaN5SSgVsgB0yf7PP5LDpxN9/XFGQCEjUir+3yPXjD42B69sPU81W8OAigBAJQBQO3BuhYACgCwLQAURIC551h5Px9zpQAAbQHQ6vUqAQAA/vTn5tkCoNUBEAhBf7E1fTPzD84AEKjntYrdtlP0AABlKANgR+N8sAkh74YHA8q+EgDA7j1KnCSOq0rL2zemwtmusTwBX6VX6nScjRnlAIB8b+bXuyoAQJWdkvub9m/qfu/D2j1d2t918tGOXZU/W62/Y/wptdXSFgB5jEaeowwAILW0l1dW/pdaAKCARo+1hXL5eNjzpDrF33+h+t/apNPaUHbNQ79Yun/qbWOsif6JDHD2uyU2gHwOSvc0KR6Rf6fePp781FcFACjp79KajPrzchgAMF/BB/PDUWoB4A1uw04hsVvVu/n6k0WL/6SwU/59bgEQcktkMpaqe7L/GAYA+PHKAIAEveoksSsj+M+CEJQBQGNSiX1BcFuM6QgoQBgAcH68GPf3eS9sWQt8xDkRjwBDJRlKW2D6abEdkAIA1jY22AJgcWGJrIgNtgNqu15/PjAAIBYdClfY3gXFb2CJlFdcT1IAdxkMADNgJvTsBxwTxNrAmpy1AID9JWiEyACAuIfenLBO/fhaAEhbiDIDANZvFQCAe53FSxcg8JuyBYC1mRUEEPfGCXWQtZGq7K9SDGAqBgA94bhymswAwCp8XxVL2ovMIat2TK8GAICgtAgnocXQgYUxAqGA6iAAAMAAYAEAcP4lmCj0tFUAAAsCGDNq8D3fu71k4FiH2v5uz5MDACYZ0nkC9DSj9bOVeDoW9ef0lL0GfR/QkVI2lSDzq5zncQNhhgI8Hl/PAGCNL7vGbBAsX79Vn1kj/bwAAFVQOs5VfzP5cXoaGAByAIA+N66PYD+qE9ECAIF3Vv93Or7HsQTQ0QJAFYrSUfI5GGgS2jtdN5YBgOsqoV9PFVMIIFQAACwDVtU6sXs8F1T8zDqtpkKTQQP0tBmNPAXyMCSmpgUA5OsimY8QGIjrjGtkZhyYIs/2bgCA6DPYZICcT6tH7diFpLhWg/hrvwsAoBxcVtp+2AOlVge6KiJtmdyCDTxKRIAIeHY5sKAlQ2vnGQDUeZK1YOn8YwA8NaRlv+v6E4BBCow6DwDAykyVpXZtVK3dXGakAb5T564JAKBK/llZSEPiklsAaGUJrk/gERL+ZCcRBoCLAgB0DejawPME+TxlC4BSMKFOp6V7sSI7w4MiAKDUAuA8AACVwXHnKThK5LOgU2PyXwIRZ0zmgvJck75IBH///XfuyZPHTAq/ePlCEtUAyvgkvgT7jsg2Mzw+cc12m8lgzB/eR8U3fmLcsGaEXl8qp/E3EsZIJoOy/eho4DY31vne250dt7MtyeXB4YCJY57X91QbHA3ZNx4AAFZhs5c6UsPiRAfdAJPW24m4Dwteg+MF3Yd7pRPl+8jhu30mkNusAEfVOQAASGYPBwO3t7frhiZ5rs8klZxgKjiTFgUYkyO0QxhKmwQPwMDn2gIACR9cn2N6KhRc0Oc4Xqmfcfs4H/V0p8vqc4AsQlD7FMfOMoHEZDKT5wIW0WAbrgl9D3YCzP+bN6+pB1V+IdAG0MPS4gLHGvMG0AfWAu777t277m9/+xvfx3lxHgBasWbwD9dfXlokEwDGDcluJM9xzwh84z288P1Xr1+7t7u7FNbY13gBjLC6ukI7GfOHucIYwLHEWEG34LnARgB9vbe7y8+xLmFXv97edQ0E1FHtjzXYabtOq8WfiwtzbnFh3oEoD8CNBhMlqLYSNg3ML+63P7/IhP7+wT61M1obAKyA8+PoP/3pT3zmlbU112513OHhgPkAsCmhBYI7OyFoZm93n/MA4Aee5f79B+7LL790X375d2w1AIYAzK0AAJy39xtkM5CX0Y0GBBiCT+yjKvpf5JHUjs3Owm6D820qVAxFqsy1v0LSDkVsh6AfZ2N/1qhH0+RytGvjfdh2PCpbbVIR60bsyPQ+ol6RHuRWpyb+ibEvxv3HzL7wI2mPy/3DVG5//C0AJPc3niisf+44CjpWdfZN1bmsnzNJH1o7IrU1Pl0AALa6MgBYAMDKmgCkIAfnenNFAIDqAeoPHVzDAHAeAAC/XmgBIKetZwBI1oduVGNH6K0F28IAAEJFvWdIUAaA9wEASNeUjFhpzVkbaBIAgOfw8sf6nedlANB7seeIMir1FVP/QKix617aAkDlpwUAhH37kQMAGFPyzBEazLQtAIJN5Cv4bAsAJgeUUWt07O0nBdiKzYQWABYAIOeWVlscQwMAAIW/tgBA6ysAAFbWNhIGAIAAwQBgAQDtrrRZvHYAAAtgz+IoACUjwK00zEzG+LGCrUaGssNhEQCgFeBBdFUAAIQqPt2vdr1fBQAA17PxNms/XCUAII9zUWxnFP9W5461+sjicFYG1slHO96leIWV8fk5q8fHzGlit0Y7E/PeaKhtqKC2WaGWfo8AAOsPCrhWnlDHP2HRq0JX+kGJNm8KuGSc0AAAdAxD1bj/PAcAhPHVoiZz/VyflfRCyUau0x/T2olV53jfAIB83Vr9aPVqrmMviwFA14Jt6VoCAHAcg9+l7BKfAQC6PpK8kS8ipdyd0AJAWaJKAADEzJQBQBOb0ipTik+1AFVsBmkBwH2pbRb1p2kBEL5nAADBbjMMAIINjS0NcgAA4pgWALCKoojFxQAAQMxCAQBk0EQhsC9Go8z/QAAAbQGgAIC8BQCbVp4KMzrk9GcAQDUAQHPCsn7KLQDeNwBAC4NsXlb9L1m/9QCAXJ/k+uJcAIDceBDlGw3AWPkfg+Y5AEDPERRPQUHLTV8PAAACsAoAQBBQGQCkmhFIofaHBwBMqHy1BqAV5FjVoG7V/n66yBSR9b4BAJL8FKE+bgBcHACQG8alzVAyyqyRPi0AwDohEQWX0vmrIqLDe0kAAASatAXANAAAPm9u6BjHw1vSkpCZggFgGgCAGuf5PAej3TiuqtyZTPDUkzkAAMcwbTQzw76/dS0A7Nq34899UAAAcB0SUVVKjI8DAET+8UlCgjz65LHXmRzjA+++p1odAMDnyc0S9m0BjKOTVsoLIntMwBfzl5cHAJC8B7Tj5QMAYiIjjq0NdE8CAGhS0TqHeaB8ksNVcqjjOr7eAACVSVbnXjUAAAF0JPdQOZwzAAAhO9ts17YAwL2nDr9sCa3CUTlVlQDJ5z4/zuqI0u+TElCoHtQKG/48Aw18ZABA8hnrRRwbSaCHwKQBFHGtmxsI12VAPtLe8dlDi5ozVvbv7OwwAQzK87/+9a8CCBgd8T0FMsKBQt92JIdRuY3k9QhytNl2Jx50pcam7hvK2dlZJouReEYV+dbWFpP/AhTYc9vbr1mpjeQyAopoR/D8+Qsm3fEdAADQRxXCaQ9JW9C/+77uSLR3u313yp5ssZICqVG2yPHJRxs0QL95JHeRpMZ9Hg2OQmIdgASstdevXzm0RpAWOQ0yEyBRvr8nSXIF1eG8vL9ej+OCe9PebQAA4D2cT/U5Zgh6BwAAaUsAuSQGuLAZgDIaAAVlWUCFuIArQDWNZLHYVhLURpIctiXuB9fC52BmULAe5h3fVQAAEttkJJgRMAYC3xgLAADwDKD/1yoaUN/jfphof/2aSXckrTY3NzleL1684GoD1T7GUuxcVPX7ZD6Cw+gdd3xM8CFk7ctXr9z2mx2el84uA+zOLS8v8RzKDoG2Bng2rAHcJwAAQKUj0Y7xwfWxlh4/eeZavT5BIajyh95sNpxb6Pfd+vqqW1tZIiBg5uyErABYZ+1Wg7TBwlDh3Pc/PGawHg43Ev2412+++Zvr9vr8GwGGFy9fEoyB9wQ80uLzAAjTbMy4NtoVtAUEcrB/6JP6QhW8sbHpfv7zX7hf/epXbmvrJm1+thjz842KgZj8//ExAGCNfgYATNIiVZ9r8FrsyvPqJtXrdfbNpDublKC09rO9nv5u+5/Lex9XCwAUAFAeewYAMooxsAJdPg4AWNu44QAAgPxSAEC72abctC0AFAAQqoU5SUiMCBubvH/mHBIoFBsx6BwZ2Ayo6D0CABIfGM+toB0F9RcAALQVfHVXAHCbNaw6O7HhJ7BalHxxq/tDINc7WJ8SACDsfT/P6st7wVDJAJDvyXy/XzUDAP1qb9+pL/+hAQCBHhoJywwA0O73yQBw9+790AIAAAACILMWAB8NAMCAeAgA8PT/AgSArBMAjrLFAAAgAElEQVTbDsmCoQcAAMwJ2/P0BCALFENFsLFKpxIDwIcGAFhfJZcP1v/N9Zj+7fF3Y0ynk+IC4Xy+BUAOptN7UaCx1e12r6uszz/Xv+19VMnHfM/XfSc/RzVAwzADeEbMkGAP7WwnAwACQJXgVfkXdQJU4vkZAJJ4gE7gJQEAVJ6yXZ3vk62/W98b41hiAAjy+DMAICzLUty36r2o7y+PAUDtUr2haQAAYf8VgCwKFvjMAPBhAAA5u5D44x7cpsCBdwAAIIZDu923Mt26eYsMAFu3brocAIBCFBQezM0vjjEAcH1MAQCwTMuT/DRr5+neoXeQMQAoAADxFvgynwEAPr/oM/jw9ZQJgjK8hgHgugEANPF/HgBAvq5qAQC6yOqC3qlhNBkAIAHvYELyfqzwtw6KdfaEZtM4o/ye/ovvC/2YBF+F1sNJgM5TjuB6JyMREBrItT9BAQgkJoxfqeCS/rZ4abU1grSLC8uBAQCVRAoAaLYkEK0sABq81edSZgBrCNGQYGU2+sjG0prcWaYB4qvvSo60HcvcAC3NpY6nRcuS9pA9USVB8b4YAHJDU+5Bgoe5MSB/nw8AkBvspb/z92yC0G4UO9Z2XEtjrN+rQshpUkU/V6dEAQDOUOVx7A3tCHfNzIz0Ae73XX+u7/q9vuv1hQWghf6ULbBQoDcvemoLPZ0mOHSNCc2oGN42cRbWYR58jBFdPl5QaAWwDhIiY0KlgHq142sdNX43AwAENKABp2gLAKzT8wAASmsrrH8DAND9wuM94nncCRwHAJw5kRUWAGCBUDI24y0AtMrfouejEyjVdpBLmgQL4IGQ/JNrCnWxJv/HAQDx/CmggcjlrOd4+ryRcSNa8uMMABMBAKZ0MDiQnmpI1l8ELkTHrlDZR4CBpdsSdK7OiHWgw5r1uqYkO6dx8PE91QV2jSdOigHA8ZymIsNeQ5ZUGlSRz/VfqiNTeSTsB/qyejIYg9me0/dV7qrsPy8AwKJwLfI2yDtf2YN7KzEACFNOk6wA8rsEyqnX0FO71UkAAKW5qgMAeAEVKi3seOB7+fhUrRM73vb36gCJzJdMIfqNydwrAIAy7HjExCcBXxkAQK+BZLzYI2BKEn1PvcTzic3CIqaTEZ9Fq9+R9H/x4rl79eql++qrr5j833m7Qwp1JCMADMA94HwW0KfyiPRW2H/NNoEAOBYvTQADLKBV4ngfieSVlRXOJd4nJfxwwDYA9+7eYXJ5+/Ub9+bNtthCsw0+P0epMUvmiSFsjFMwhggrDWyvwaEkmfF9ABYQmETC+IgJYbHz2BPeJ1gw3ECC0wk8OXOtZtME70QakNLLjz8p9ElZ3+UY4rm0nz0+U7mv6wiOG+4RleCa0I4bjxd3SPgICw/AAUeshEeiWdv1YIxRPYbzY83v+Gr7w8GQDhmeB+sGx+MaoK1/9OgR9Xxcr46JcozFysoyxwVJfKX7wvMjcQ1nZnNjg5XvP/zwA28Vz4g5wHdJte+vCfADEleYRxyL893Y3GBiHrR2+Ax2Mr6H+cAaQ9U/wDuk2T8c8j4I0PB0/8ouoa0UVHeD0n95adn1ez0+B+5B16FS9LuZhjuiGgKYT+ftiFT//U7bzc/13J2bW25xfs4tzPXJADA43CdYgC0Qul338vUbNxgOqBtu3rrt/vKXv5DqH+ASOPPrGxsELhwcDmhDIWmHdgEAYDRh64+OBAnv/Q3MAWwqYbDY4xwtLS2TEeAXv/iFe/DgoVtZXuVc4fyYd4BFMJ/wE8iiMTxiUpG2m2eXcA4+Cv5JRb2Ap6HPUCFczQBg7YfULuXKjXYdE4nevgv2HCpQo96I9muZAUDXebRNoiQUdstYqR71odVfVVJU3i/p3Gn0cPVZJzMA5LZpei41IOpYXuqf6WKfRgBAnQ1dd41J+k3tx1zvxbme/tlT/1znU+ZfK2osACC3va0PhM94ZfjsWpljWeQMrbhQNIr+sz4s7ZFjacthbROr73C89WnT3xEniAAAguF95bACAOjnN1uuOzfPFgAbN266tY1NykrIiSoGAG11xHH3+5Ldor0Ny7hAY8adkhlEbAn+3wOv5adZ334fyzzG90sAHDvuVQng0lxyTnxllM4P7V9fSczAk29Xw/cBHPTUohbAx3v3c2WvX9qLk+zXfA3pefnT86iI3R3t6+Q7l8AAYM+Xr2G13+0xVtaVnk/nGT+rGABsYpBWTRUD34Q2IRcFAIR5RVzNs4dp/Ez2Fval2KkhMO/3Lj6Plf5Ks5oG6tGGR+zjWPVnqwDZ6udMPlcbWmiCBYAC2wssllLxFs/BikEfz4tFCsJWp+2JULnXmZtzq+ubBADcuXPXrW9sOmUAgB2BfwCddvtgsmoSQEA9ChvW+zDs9WtiLHYf09YriFgP+RJ21JhrPbc6SfSn+pemHQbieyoDpRoTFMHHAQAAAK1tAZADAILeuEIGgFx+2T1vWwBUyQY7iLn/ltsbtMSyOJDVjfX+n7GPsthYSd+OvedbAOQ+r73/PO5QZUfp+/b5KMMts5pli/AXsfEBe10F9on+kmSs3qf642JbggFWmE403ojjGl5f2fj1uwAAbNw8tX993PGCAIB8w01jjyo7nVjEas/HM4k+Ul80bRGgR01znXMLg3f4QpDvZNi0IFRlrjHARDkgsT/GnscU8+VrtcrmsGs37vWUWaT0fmBg1BokH7sNxVuRHCKwlNBH8ns1sDnoc5vCuLDvjN2V7FPuC2kBoOMmn6fjmFR1TDs/Xh+kezln2vIHqXIrKRkfn8J5UjkmcSu79+3cBH3h9b3eR67/lenZxjbVNtB+6soAEGI2sA1Q4c+8k2+/5VtOaguA2JPdVvwLA4Ce34IAhF0o2h+8T4LdxLbX55dkLyjzxV/By44BdDrsdhTEzC8sOgAA7t27727evuXWNzfd3Nw8c4CIhwAAgBhPp9unHdAEE7hpAYCYl1Lq2xi12Ak+nuvX4bTqP7cxpwEAsKgEhRxHx55sLhY3TtMCQPe7jJbPCZh1TB0z7bouHKetIavs59IatWtV82W6NrEWrX0a7HXGaGW9qb/Jc/sqellPEp9BDBexGsu6elEGgNz34fP6FgBW/tkcrK5bvIc4YWrf+rUMwH1NC4CSz2Xfm/mf//f/4PobW1yFZN+48fFuAAD7wNcdACAVYhEAgIo10BvD+UcLADAAaODNJvtzAEAMvomStQAARXvnx2CcqhCkOolq5FnlXdqP1ojWTcEFZqqsSwtskgFMZeuT+HqNUguA/DxyD9cPAGCN9Nwwt/OTj7FVjlbhfigAQEyyeUPF0scaQ4fr0D9MeL4KAEBpjZUAAPY4uz5zQy+M4TsCAHDfrNjJQCRE7JpgYn7dsP6vEAAQbGffD1ir/z95AIBvAWDXBKpD1ZiYBAAIyuoDAACsgZg74qIv0c88o0C8IgCAXdP5vrQGkjWgGKQ7ZwuAEgBA3wv6wwPmmKhtd1j1rC0AzgMACHrRgFzse1bmppV1MfGldox+z/5tx6kUoCnpzXr9lwIA2HcM1eAjMdYmAQCY8J9FAlBZcAwVNJMaJ5JkPhnRZlCwwMuXL92f//xn9+23j9yf//KftN2kKn/I5O/BwT6rvqEDkLiH8YhAqvazl573bVL/v95+69pwaBoNHoNkLY7XF5LFSu2O62iLAKwB3M+DB/cdKr7x2euXr3zyueEaM7MhCQqnBzYBRgeo6UazSWeOVPuHR0y2A2yJa+P8uOehAWTifvEP10AlN5K34nh4GjPvwEuACaAPqXSCYyjU8pKsR2JZq9rxfFivChLh+RjUBVgBzylBUknWS+IJ10Pv2E5LWvA0m6CAB609gtFiqymAA+dBghj2I5JJaIMA0MTu3h6fFe8heYznQlU+Etd4H+sG58Xc4/p4D7T+OO/O222OkQ2AAwQIAADmH1X9GkxX9gWMJc7JoBwc1WaTyX3MMa65vrbKOQMgUavjMSbC3NB3h4OBzNfJmTAUgHHHOR6Pa7RbzXBufE/XGc6FdbG2uibzBoYFDwTA7/w3OnGt7hzXAZ4X50KFP8EAuM7pyC30ewQpLM3Pkf4fx6BlAQKMADQcoq0E2SgOGKz/4YfHdNxxbiTwUfWPdY45BcMD7p+ASfa/O+X55b6QxBcGB4CUaAu5WTke4IKbt9wvf/klf2JsAJJYXV1zs873+aPjKa58syHnwDVwj5LslxYAytLD4Cn1IJocfAYAvFsM4TMAYJJ+gzyYNsEwaQ6sXRFjAdcTAKCBFNyzAgJygDuDhhMAAPTz0etzfoEAgPXNLbe6vkEZelkAAPEFYuBY4wHvCwCQx3qsLXkeAIBlAAiJhAyI+r4BALAj+PqRAgAm7dnLAgAQqJMBcGRv1QMAwp6raQEwvj9jsp+25ylYk8YBALDxFACgLQDiHheAAGVfiLCPAwC6AESubbh79x4EAMDy8goTAGAAgE3R7nZcp9eZGgAQYnPexnyfAIAxwLkBI5PhcyRAHR0XxPtgeykDwHUEAFh5ZO1zrjef3LG6yMY2VbbpvpgEABDkWvUuys9XdWQeaC/5l/l72gJgWv1cktv2fkr6Gee245Pfvx2f9Fm9z+MBADpI6lcLCIAREt8eKsa06Wt4wJJN4NcBACKoIBZ54OyfAQCTJPzFPv/YAQDayz2wvJj2raY7xI8eABBiGJQHgk/5MQEAGLPMWgDY+K7GfwAAgEUJ/Y8WAAAA3Lp9261tbiQAgGYbbZfBbPruAIBo50+3h3P5XwUAQMIfoD62SjQAADKPEqwtNvOPAQCgBXxSpPXxAQAsYP29AwCsAVBCDkSnXxfs9AAARb3YRYzfrzsAwLYAAPoHLQCUAQAAgNmGBAtZ9WYqsNWos4wA1gAsAQAwqrkxWDKA9Li6n3Yu8zG3AADbAuB9AQCYGMnQp/hbepFcLwaAuqT/hwAAYP6ZxOj1AgNAt9eV3sqNJisMlQGAjBJ+HWoygkomod3y6HVFQeI7/vccAKAKirs9oaCMCkvhAyV5USdDEmelBgCgjj0cViQXlAEABh/uWwEA1mkkACVDL1on6LoAACIIQPZAlA+fEAPAJQEABGkb6eN0TVp0ZUke6rjavatO8TRmlwbQy472xQEAabVlxrAQLpq+n8tz+9y5kfi+AABhD3nkLQ1KAwDodsBSIkA5JDlRCSuguTIDQBpYsO0k0spWHRLOp/ZXTFgx5IiSrB4LwFSAHPO5rl4nEQAANLMyAEAmkVFndOKOUMHke5gpalmDdpCdGsDGrbCKggj1aF8NDg+YbEBlPyrvv/vuW/Z1/+6779yr1y/d2tqqOzyUCuvnz5/zGMgV6HLt4a4tVHBPGAMyyoDuvdNx22/3iGDGugnsKrOzoeIeVfkaMFQWFpwDCWdUpv/85z9jb/eXL16Sdh92HqugB0MmYFkZ3mkzmCr0+jNM4h8ODh0q4mdnmkzesgebTwzj/hQAYKv/MY6o3kZAGPcA/adDJRUokuQmMIcI8FN5Dv+ZVJlHFDmeGZ8roIV6FIwMvhc8dA7uRe0igDW6qOxvC2ACc7a3t51QoAMJLtXhSOwi8d8Wavr+nHvy9ClBAHPz87wP9LAHqhx0/ehVj6pSzCVYFTDWGgBbX193K6vLnOOXL1/wJ74/HBy7fq9DAADmUxkUMOZkCzg74/tgB0A1P54V90J7otslCwCS/xhjrcrH+7TLGw23urbm9g8OHPYyngdzhuMgc+EoYw5Qwaf3ib91jeCcvW7PLS2ibZZ8H4n22AZh5I5GI7d7MOS5ANDodTseBNB03XbL9bttAgH23m4TvLG+ukLAAkAAItedOzkT5oXDwwGTeV9//Tcm6gDMRXBo5+2u68/PO7Qb2d3fc8OjIZ9f2BZO3Xy/545ZsS9VhViLeEbMF1ovYCwxRrCz7t974B4+fOgwH4tLS24RLcG6824B/YJbba5nON9YJ9gHbCHR6fjNDMQ2GDGUBQarA20G2p8BANMo4uIxnwEAqu+rdNuPCQAgejay2KlcrwMAgIUGQAAGzAoMABYAsLq27tACQAEAkAn9bp8tYSBPbAuA8zAATAMA0ApjsW2iLTyJAaBkB5USSSFAXGAAAIU49GnOAHCdAACo4mU1bw78/sQZACaJzssGAOSFDpcBAFDQYow/SbIf7+cAAAUC0FYlCHFABgDECZKqQIIyffVtBgCgTQkgKoCwc3Pc0wAA3L59hwwAYPxBAsAyACgAAKwdodK5ggEgxD086PJ9AQB0vYc1oGvfMwDkAAAW+/hqMiYJwOKUMQCAEUlbjiX+9HtmANAxK8WH7Z62AAAb86lKcl8UADBpf+X61/qnpXhEoqc9A4D1V/NxsDG0ktwuxyXkXY19VI0NjqkDAMTwQ2R5mgYAAH8rAl0jsG0SAEBBAFZnfQYA1K/APK6eH10Vg9XjQnyrooVn0ppIFuq1YgBQ0DWdds/IEHyszwwAnCub75HYZ2TStrLByhfVpTZOb3U/4yhaGGHAlzG+4qupyTqDY7VC/3wMAPZ8iPtI3siwDflCD1T629gOW9+cOhah6PvnAQAsLC5FBoBbtwgAQExAGQAAAECxU7vTe2cGgMsGAJBtiQw/AgCADVXXAuC6AAByvWZlWgmkYtfkJAaAKgCA+obXiQFA12kAa/pYpfqv7w0AUGVYlJRHqnDODwCwRps1kPL3lZLTXk9QS5EGUBaC0OeKYLj8FgCooOp2e25hfim0AEB1o1Q2on9xpF0/LwCA1ICFFgB2XNQoKhmJpfdKhrQqe9040wIAwuapsUFImVjHAGCc8nFjVapnc6Nf/r6aFgC67qzhnicLrdFeZVDljrEKLqtI7bizx/HJiZsxm5wbP2sBUAUA0BYAWIekrjEtADT5L0mIFACglbP6HExkZMATq5jC8xYAAJgnVHraVz4+duzK8yzUjRwvo9w1gZYDAFQIAgBAAjK//qz8sAwUdg1bY4dzccUMACHh71sMXBYAQO1ypftN58Abxlop4yfryloAeACA3pOATSxVlgc7WIaK5HNPQVYAACg1Zp2jrU5wvqdLjnvJmapysFT3XJQBYFoAgFaI1RlLVpblTn8wnC/AAJAbJtyzp1JdghcSjEh4IullGQBYwc2km7QAUJASSgdAQc+fHrxUpe90/pL5nAIAoMeX1khuf5TUXL2D/e4AAD4PZJip0IA8aLJyHIlsqYQA3Tkq7ZHQ/eqrf3fffP2129/fo7w8Hh25ZqvBz1D9jeQy5DmSvJCTSruuY2DBYVwrSNgenzAQqtT/kgTdZ8IYPy2wUccLNhGSoKurK7zPne1tXhuJVKxTqG/8jmQwgAKofmcV9pkk8IdwUEDRShmOKumD4KRiLSltKu7F2lQMFMOxQy9XJOvBnuCrvLQiReSMeLiQ7ziX6DdaFBIk8BVROB8+V2cAle4AKSCVgOp8BJ+1tz3vq9F0PYBaGi2eR2hmj1yjIa1CwBqAxA/BFQAWUDfN0G5ExfiLFy/d6zdv+DnuAceDTm59fcN9/fXXrt/vcRzxE2OPa2MM5ub7bBOAdfD06VPODV5w8rqdLgEABE0MhwSAYMxB64/7x3j89Kc/5RrBOcEmwH2KBH2v53772996RgLQ6Q4439i/mDPYFYcHAwJQ0HYIn6MlAJxqJMYASqENY1pXKFCPtoEHxAoAos9zIwGvDBNgg3jxalsmh1EJ6GSM8ywp/xcX5t3y4rxbWph3R8OBe/nimWs3m+7+vXtufn7O7e29dd0eEv2oahuRXeKbb75lawnY5f3+vBsMj9wh2C/Q4sIzRBB0M4P22zNkh2Ad/qwwVgC0goQ/Xhh/sDMovTkCAHfu3HE/+9nP3M2bN12v23cnx2cEAADspAA1sDLgdzwnGSBIV41KPAmKBN0xBQBAdbvKv6jHIpsAg7KfWwAYAGUkJawPgH76LQCsnZMng61urHHxwkc28BJtjQ/LAHA6gv8vNogNoKifoO+lFONKFQ59gsS2tIyxAADGGtimRViN+guLTgEAK2vrHpR3eQAAlR0c7MDAZhL9nmJcPrYtobSFQKTvtTZiknBS2z9rRWV9pxIDAHuI+97h6o+J/3RKkGMO8LcxCJuArosn5Ymukp1rbVr+7tsB8f4N7XliB/8IAQB2LCfJPxtPixtd21oJWJIvE3dL4kdTMADQbju29PwRpAN9nwN0bAsAbU0JJh606awCAJDxKZEBAgDAtSPHIYCNAhJtww9BG6H5eQIA7t9/SADA2vqGW1xcCgAAYRBqBQaAoGcRN6kBANCu93bR+wYAqLbjnvDzpFkeZQBQRiyOtTIAHI+k1RWLKwZkEEMLgA8JALCyyOok2uzWdzVAn1wu2O9NCwDI90m93xevUIojlHzNXA7z7xoAQJ0vWh+TiHQGqt/zWMB04yPnkXUcWQ5payrdfwUDwEUAACX/X+8jt4F1DC07AY7VgiY7D9PYN1Zv1B1/3hYA+dznum3ae6tbE1XnqJf/pi1XAQAgsQk5czjPJwgAMAj+pACTz5/YXaYAiQUo8B9iiwRZn9erBYAFAMQ1AlBAZPQpxQqvCgBA2zuhOIedEMF80aaXFgA2dkO7gklvb8MjNuRzCNJ6IG0BIBXgaGmVAiB032sLAMTFFACA1n83b91yqxvrCQBAWwBMAgAowUzYP6zukXVyGQAAB/vbF2FxzjIAgDIAaKsuxlh8OxfKaW09FhgJsyI7v9+9FOAPS5hDHXMBARbZmcZZ6K2/OWb7e8H0LgCA0ArCI2GkxdyHawGg+qAEALAMADm4XezwS2gBkDv2dj7rDaPpAAA8BwWl7yFh+sRUOX4KALBK2VKXRCfk/QMA0AJgfm6RgVxtAYCAnwIA8Awa7NSf+lw5KCAxZmBINaIgsJ/p77kDbYM4Vb/r/JXmVQWkfqYMAOpo5Yts0t7+FAAA+TNaQzM35qsMqjoAQFBKpoeeKthpAQCg40UQvt/rOzAAvCsAQIzmKOQtACA8q/88qa42PQjteE0LALDfGXNIagAA2ttPaaw1kIeAhCDgJZivL4tMVOq7fD8kysSAAMJ+8Qn6cUdLR8T8JAU8R87IuNBUIVQqyjESLNV+upcBAIhV8TGRnq7RiwEAkr1hZLg8MoJwQm8M+R4dnQgKQeWl3UPnBQAE+edbAOj9aIBFy6WLDrZBweeysuS45/Nt/9bzp84bXGMkv2NicYySUVeHQcna9XheAIDqwyonsmTM63eInL0EAIB1DqoAAMoAYFsAKANAHQBAAwx2nm1lgAY1VI5xbbHiILUt9Dv5PFetkyo9Vx8IEkdKk83KAFBqAWCdmiAdzhwTtwyuI0EJivyQ/Jc7ajUb7ptvvnb/8R9/cM+fPaNzhGNg2O/t77qnT5/QMUJyFwlgPJ/2mMcxmkSHvkASFj/xwrEDVLh3+wQA4HuaQMa5MMcEkPkqeSbS/bmROEZSF5XquD4TAL5PMAKKcOpQKS/V5h1Sr+8fHrij0THnioCAVpMJW1Sxo3pbq9pxXegksAYgmaz3EObBgybFpkTgX2hecwCAd7MCq4I/OOkPZvchfkfVO6j7oVnwDDp2GkREYrcDFovZpqfaP3btJq6N4xFMHfL5Ot2Om51pSKsCHwQGrSzmY2fnbdC/2A/4Hijr0dYB94jWDaiGR7U85gv9yDAmW1s3yBSA4wACwKvdapGefm11lUl86Egk/gEAAEhA+4bhe/oengVgBKwDvP/Xv/6VoAMFBaDiH/PTn5tzx0dSFY/nwTqF7JDWCNLiArbfHBL7xv7FvWIuMXc6Z5hPXHNpeYnPsvP2LecM9vTe4YBJ9923u9xHrSYYJNBTTzhfFufn3MMH99zq8pLbfvPavd3Zdv2usBrMzaE9V8sd7O+6vf0DNzPbdLu7++54dOre7u67o+MTt7i07HbRKmAw4NziugCRjE6klcFct8sEgdhoQsWNtYT7x3PguTF2nItTYSwDGOPv/u7v3IP7D12vMxd6GaLlA9YI9opWAEv7BWH7B15JWt7gHwXXxBYAoju9hZH0qEz1/ccKAKiSu9O9nzLj5LLd2h3l871/AEC9/vBLgBTwaRilys/In2OSfrOfWxtouvFNj8r9STn39QUA0N4xjAA5CAD7eRIAAHsa7DXzS8tkFkG/8MsEAJywhzBXahZkp3cQAsqpnWuZL84HAJhkN04LAGAg1VOMa6JV9xttc5+g0xaGVXuxyg7P7zPx2TT55wEAPNbY13bPaRW4/b4+owDIIzuh+umla1sbOvcB8iIGPdb+rNrf9IdMkkXZ+lToWz/Hyjdr79bJjno5EhMBSaJUx1IpcxHk9cwQGqSM8Q5f6Wer8tDnN4t1VAEA0N5KA/klBoASAECBAACjMGntK99yAID6/wq0pX2dAQB6Cwts66EAAIB8FhYWAwCgNzdHe6jdRbvPBr/PBGgBAJBXMGMYab8WIuQ+vSoBeBtRP4dgVgaAAAAwIBjZE7EFgAIAmCAwAAC0PkKMpQQAwDlCBfZ7ZADI12hJRuG9dwEA5EVMY9eC/6BJkMyHnKS7p9nfedwhkYMeAKDHTNL5VbLb+jGJ7POsknlMwC6xXKfHZ4oAAMZ5fNJI7zX6WxL/CWsfxUjnYABAeMiyBdg9ZMfKjlEyXlz85l4/AwASCTLtmoq97NME9scCACi1AFBWIBmQuEYUIIKfGkeyP62eVQBAvv60sO5jAACoXRMXhgA7LJDPygHKWg+ms+9bnW7j7BIuj4W5YiNMxwBQBQCwyVCx4wUAMP6+tHpkOy8DABQGyBQAEBK/J1IonNtpCgCAo464AeIyAABs3bxJAADzgAD7g33ZMwC02t1aBoCrBgAQoIvqf88AYFsAiKi8ngCAOptb5yn3AfD+NAAAtYXUHtI1pO9/SAAA21WbIum8yM4CACTmFn3aSwEA/PM//XduhXwCSsEUe1wQqqYHcszERYs3GCRZ8kgn0yqo1BgRJzI1bmLvkqsEALBELL8AACAASURBVCgDAOhaAQDQ5IYFANhKOUVI4t4tIMCOKQ0d/hOkcG4E6rHBAM9o2vP5KQV3cgN2bAOdnQky29OfligmJvkj0wAAdK4SxepbAFwHBgD7jCUnu/RePi5VAIBxh1mU2LQAAKLVTQsA0OoqACBvAQCnVNfetC0AFACgxrYaQnw+s+byRKs+PzFkBSrtOsNzzCGpaQEgvWxi72YNCCgAgIZd1kbCOorWASwGka4AABCNT2+IeoCBx2IEBRDX2fQtAEoAgHQ9q6GjQAWV3IBBpmjpVF6UohZpwH0aAACSfGGthPUUK5h0DPDsEf0dA5xVAICwPj1fekkeqr4qyVZ9Vk0wWj0zrucMAjphNLkaAEBa8TXeMsXOd8lI0ud5FwCAlV85OAzXwlLWPSaV/qDFEgYA6E1tAQAGAAsAEP3XSBgA7BoY05WZjOG6iJmxEKjSedVz2b9VxpV+Vum5+iBQCgBgItwBjSwJUuhWbQEQjUwEnOQF2dnyFegYZyQ+UeWNx0KQE5U5v//979yjR39zBwf77tbNLVY+P3n82P35z392r968cieo2Jk5Y+W3ysbRMSq0W6zuwThBfyCBiYQ8Er+4lgIATs5m3D4S9B5AgM/0O/ieJv41SAt9gXPgpzyTPCOetdPu+M+aZIbBMUjuomr8YHDoOr0uqdPhQEFGo/c7HGg4b6i6RtIVz8Dq9Ll+YCDQdcd97MEe6qTCqI+2l6LxnQSh/EiLoy/OT9C73vnHPAW54xH/kUEVVfpSRY9ngb4FdSwAALwXd+aGg332u6Qcgb3XbPAegUvDtZB0xjlAJ4+kMNgOcE3cf68/x8r8u/fu87m3t9+4vb1dPj/mp93Bnmly7tEeANX7SEo/e/aMFe/9XpcyHEn4lZUVngPnw/zQ8fMtH3Z2hu7Xv/457/HRo0c8FlX9mFP8/Oqrr/g8K6ur7s32G1LZgwYXz8s5AR3v2Rmr3FEFj/MAoIB7xSjj+cGegDWHz1hl5m1KrHPcx9z8HFkjkHwHSIHXXlxyQ1+FhjWEKWJRxdmpm50Bu9CMa2JsZ5y7ffum++LBAzIEPP7hB15jY33FLcx3XLfTZqX/zts9Nxgckf5//wBsBQIGQKUf7v8QVW7Hx67RFOAt1s7h3r6b789xfrFfcF+w86XHd4vjiRcAFqjm1zH9yU9+4n719//FPbj3BcEvbGPQ7rpWu6UEFBxTnA9rTxL0AvBR00oSfMI4YRoVG18gaKWxyhQFjuna/QwAiDra2p71AdAfBwAgt3+qdN2k9/NkgejG6wEAsD5VbqeoPBoHAwgDgLYAAEU2/Vn6I8IAoACAheUVAgDQL1wBAJCHvU7vQi0AAAAQIHAMvMfKoMsDAOQ2orWN9Xe150JsBiwzACZ6cJ+NFWAsp2kB8L4BAGTZ4QPEIHQSyzLFJuG5fDL7UwEAVNmz9bKP30oYNcMaMQCA4D+bikEbQA2B/gkAAATpxwE4YJAQqv/0M+lfi2vTpiXDj1Da4rhpAQBa8RdjFCkAAMBXBQA8ePAFGQCwxwEAmEOxD4ot+v0xAAB9C8Ramk1BcBHdF4sqQixOCyk+MgAAZaBn5nzfAIA6v8vuY/xumR31s6oklp53WgBAvldyXTfJP8y/n8dvi74nqy7TdVOng/MYfX5sST/jPsbibeaLeYw9fiQJPYkHqp4XG0tjjGKDnsoW0PiNtrHLGEPlc/kX7RHYxeLGBzvW+3eleI61Y+IeU+Ef7b/rxACQxx+CRZ+1xJ20vt7180k6INwf4dbKLmTZhOTK4TzXjAFA2dlKAAC1CaKB4Nepjxux3aKy5GaFceF5TXwxsaN5PGkUw/jI59ePAcDuf5EHMY9WihdqbMXKVu50A+q7TACA6HSJ84vel0RnatNfDACg9iqfwQAAdF/RT2f75CYT+gAA3Lx1OwAAVtbXCABAbOBdAAC6hwRQIvHvABCsE/oFWR33LAz0lAEAuTxtAYBxtAAATDyuyqJJtGwl+7Nfvx+YASDXbaW/S2t1EgBACqsiyzTZzEwbUPEBPhwDQBUAgOsV+Vnf2srax3ZfXJgBwAIArDGQK+Cy4prMAJAqmJjUD86YCeynBowcqwaMn0M6LNYBuaoWAGAAyAEArVaHVKNq/Jy3BUAOAFAhEYwbo3jzIE4wMD2C3H6nzsjIN5EmWDVga4MkGOdJr0kAgFz5BEHo2zcoJarMb6SlucoWAPYZS8EyuxeqDKp3AQBgrGcN7T3HPmsBcB4AANaTJkMUAOC5j02V5LjToQazdVzVrBYHQMAApTWm9HqlcbF7N93Hse2DCmfKCT8WuhYRcKoDAFChmZy0XT8UrF6A2vnN179tAxDkzyUzAFQBALTiV9d+XGefAQBqSNcBABgoRSInk5P2b9UhuUxVvaTntwaH1YOJ8+MXUtRTFwcASEJIgW4ZwCIs3PT9qkDA2NrOAHSXAQCw1Loc2woAQM4AoC0AtDI2BwCkgQXLJiG/h3Xgx4TzOUULgFy2l9bKJB1X/XkEAFBXwjZhxbZ3aEYnAQBgnRoLAIDs1TUKSnVQ6qMP/OtXr5gQ/l//6/9jpT0qwG9sbridnW3377//PSu39w9B1f/GzTZnmTBGkhjJYyRnkbg42D8gYhnJf3ym/d2Vph206I1Wxx34im18F//wOQABSDYrY4BWDeFznA/6BYFYABIODw5YLY5ENKqlmej2VOrb2ztM9gMxPbcw77q9Hnu1s0r8+IROFRIpAADY/vHzCwtMRucBPAh8a8Br8l0rUry1TwAAquPp2ImSCS0ArJ2Fa+pzI8A4gjPgK8GxxvDcqkvhLGG9N2YEBIH5Gh7uMSnNNQqHCmwA7EsnlYW4r8Fw4JbYT74rlKu+AgvtMgDcuHP3Hs/1t799w/sVcAXAJGd8H1VueGFsMYe7u7tMvoMBAJUbWEOoSsfexLyp/sQYI4m9t3fgtrY2CULAd3FfCjJ48OCB+/bbb+kowrE9HBy6/YNDMjcAbMi1cjRkogz3j3VENgBSyR65t9s7IYCXgwB07vB9jBfAH7g22AmkvULXzTZaIv2oq4+5lg4PR5wz5NLnuk23MD/n5ufm3PLSotvc3HBLi4sctyePv3NLCx13Y3PdNZot92Z71x0eDlHn59AFAOvr6fMXBBqdzc64Y1YMHrmTMwBkmqT/f/Pitev7lg34DP8AVFLWBKwPMCTgvjF+GG+MFRgN7t29527fuus2Nzbd5uYNtzCPvsEdsgBg/+E7ChhwBErHlldMnEzZAkAShHmCQdb0ZwBAzK6UfNb6AOhnAMB5dF/qnysQ8foAADQwchEAAINj2k5QHB8mAsEAgOpgAACWmSSUth9XBQBIqWhjawDLIqZrPbcP8z1gP7ffUXsuxGY8AABBMyRTrzMAQKv90hiC6JU8tvCpMQDoHi7Fjer39/kBAONxjukYAEoAAIIxfaJ/EgBAbJoUAICKPmUAYAsPXwEoPz1ABTGWUOEtQDxtAaAAgM2tW04BAEvLAEdGAIAyALQ6LQ/ulGRlHQBAdXIA8nwAAIC2bKANBnnmeyVPYgA4GYG5SaoE8boqAEBJdll9g98tAED39GUCAHJZqH5Z3R7SGGkuY0N81vuouW2icTX1YfO4Yx6D0Oe1P/P7Kulnjbvln+l37XXSaxpainMCACwDgH3uSQAA3TclOTZu/2r1ttjB1q//MQEAzmO/lY4Na9wwbNq1fN0ZAEKIyxdyabsKrmUPZNOYgK4RywDwqQMAEEe1MlLkQaTAz+WnyhfVpVZuvA8AAAoZAtDPAwBssYxWPfO90Oo7FnLQ1ie4MLYAY3yIAFUAWOP7ylRVBwBAi1IwAMAOyAEAKGi6zgAAjlXWAgAxIAACjllsIzEwjCXWwXUBAOT+SkknVcW23xUAoAn26wQAsKAXa8vmAPYrAQDYIKlVHGNGQqDADm5Iomf0eKWYGU9epGwB8fwxMB4dOKA1IgBAkPpCNwLjMPYzixQm+G6gBzmJ3wWdCALT+EwCvUeB9lYDl6j6kcqfnpufX3Rz/XnX66GKrsfeq6g0EspQqbyeDgBgEhq+d+eYA5dV+1vjJjcUJUQRUWiTDIJ8I10lAMA6FHIfvodFwUn/MQAA2D/3IgCAZtO1Wx1Pq9zkzxQAAIS69CpKDGhDmc3qSLN+LCOFrrtAd6SUSX6R5enKkhOUOzK5U8fvGPogfC7Vs8dU7FBeaiAgmK5IQVI7An8E9LG/H7u2FVmF8+TyKzFqkCnIvz8JAGAb1wABTQGld5H+jM8vgVJx/GLllFYEWmczVMXPagWhJoljIkBuOUefppXq4XoezZ+MA5MRHtthnj+etxC10JH2z4rKY60A075GVlZxvycMADZZr0ne+EyhEtcgkSUAoWs0vacPCQAQnXTqWwDIqInTkbLWBNnuq45S40aqrbU3eYlBJ85Z9uw1fVzHgqD+3i4bAIDz4e5VX7LaHwwA7Q51piRJOw5GNVgB8DmSw2QdoVxCwlQQt5rkt0EAXUv6mV2/8n3faiKTS/Z7+Xfy9VmfIKrXpmI8etCaR0eLTSEVS5Dvw8FQKuVAB++pUZWSFPOOinImqVllPuuOR0fu+fNn7puv/+p++OF71+t13a1bN93C0qJ79vSJ++qrf2cVNxK9mOfB4FCqxAeHTA7jOvgMCWckeeFgoacpkpeYBzgEqMo/PDgkRf3L12/cEGwDAYEt1P9gC0CyFwlj3BtkMpKjSP4i+YlzC+39wPW6XfZDb7ckMQwAAr6Ha8HuI4V8t8vlDYp5UP4jYQtnCusB94fvKAAAYBFc48WLF+4AxzYaYc2o3aZrvN0QnSeO7an0icO6VHS/Mg1p3zOy5IjswVYlAADMFa0WxxNjgWS3XLPJ59X1Kn2i4/jM9Xtuvt93hwcClhBWgyFbHiBZwuACzukZALA3ZJylZQMNfufc7Tt3XL/fc3/4wx+YlNbrYWyxJmifHh3R5lxfX+P3tncEHIH1g3m5f/9+qLwHmAKf4RqYJ1T8P3ny1K2urjgk/B8/fswkPMAhrPRvNplQxz/ZUzO+/YLYtdLzUva5AhSw1gBMIfuDD8zjOJ0LBSFg/LDOyOqAdgEARAwGHHecttefd6Chhf3N1g9sNeEcA9EI8A+PXK/bIhtAu9MiEObunducr/3dHXe4/8b1e2Ce6LGavtnquL39Q66x0zOAMc7cy1ev3XB07BDMBwMA2iwgULS8tOy6rY7bfftWwC5Yx70en1H3A1gX8DvuG+sbzzU4HHKvLS8tuV/+4kv3ADSBWzcDYhugFuwHzD0ZNAL1v+pnnzQFewIAEGJABGGT2vgxuBnfj+e5HABAKudEJpoAMNsWyXt5IPs8/MWloLbXnPWCtvLT1AIdv7fcHspP9BkAcJ6BLyUYPjwDgOhflU0aPMzZ7OLfttpY/H/R1yMHBgAFpJ+d+UCpc67bn3OLS8IAsAoAwMoqKcIhq8lyBD/M6wkBSvsEIewbBe6oHes/Z6ygMUPAYKgKoj+jcDVpEaJA2BIAQGyZtEVIsEMNq2Nu49h5DOf39mTeAoBsNaia0UCrsROEAUB6rYc4T1bQcVUMAARyZ3EEb5QH21yf+zMAIHglPjkg1X3JC3at9szFB97OHSu+8TGcEJQ0VLwcb19tlReYhP040so/yxAgyf4Y+BRALewI2LfKAsB9O0R8QFgsleJXqwiFBlhsa7X7FQDQarbZ+mpuYcltbG25hw9/4m7duu2WV1ZY/c92n9Djc8IAgJZUYA3iP1QyBwYALWE2MRYTX1HmxLKcjT2kzyOH4+yJzxniH6YFwPkAANLuiDHQ0fEUAACOpt9XsT98Sb9PU0RkfbI8Pqzfx/s/JgCAleM63+Ox83TVlPTzZABAfg6VA9b+0/4PYv+lDABShKPvSxWtMK7liXwBAECn6WcpA4BlAQhrPIuF50AAH3wL+xu/XCkAQIuQzKa0caCSXizNbdX+r7aZ30Vi1HznIwcAqBwU4JIvMJsAAEjiSmMAay9V6xgAZNWFtSdr83oxAFgAQJz9FPiXxwutPZ3Eyt8DA4AFAEiyX8B7as8rAEBbAFAPGLYhSXrDph8HAKAFAOz7YLNoSyPPAGBj7ozBzTYYI4PdvbSy4m7djgwAy2tgAOiRAbHT7bGgBTHNZhv5F/meslMyD4PCtBkUIqQ+s2UA4OrRGOYU2zmX//TIjwXoGAqzAIbw8TzYUAPPBDk6gl73DABasOLzRX4BB2YCK7eTCkvTazlohymZTCofL2NgzmWjfWa7TvX9aQAAEl4BCDJllVCZoUymAnBBDFFBrVKFrywjyaNqvidTk1XPWfLBcKxlACgBAHT9lxkAUESieVRbPG12esaca20t/v7P//Q/ah9BDYiy0iozAFilpQ+eKzKpvB1PlsXjxlsAKGWZIpEA8VGBgcnBZssFBL7DiqyM+kGPjb1DZLL13AxGgiLMAwAWFpbEKeigYq1Hhx8JDQQdUWmWJ/8VFKDGkhg3kWZHDSFBCcuEWePG9p5JJi2rxA4jaAylfJLtokyE/RkobtFDzVO2ejS29FQRgTopQSILMP0nAeM0IVZSMqKoYw8Mu8bkFDPctH50xtpUpMeny3iSsaxjUlqrdrxyVGoiHD0tDgXxWA+cGBSxTnOyyUdAZ6eUJCSRNhQlCCBrC4Bev8eqPPxEcg3rE5/BGWVlrU+UxDXnnVOkYbyw53zSqPFAFG8wh+cq0NZRBpj1GcdHe8SlCNw6XWYNimSO/JpR5c4AvKfRVoogJDoUsKLCWyo7U/YI6yhaB9LOEX83ykfXEt+vAADI+1y1sl+9X6QACnlu2881uOZhnfNzn4CKyfN07VoAQHQg0nPHfakGqKL1036ymhgTtIS/w6DJlIkhVwGlwEQabLdrwN4LZFwiM4JckorcPEgPOclby+XaGAgqNbRlNDxndA0DgJWFk2RZ3brN9aCsJd+/VVtQ+CR/lVyya1+WigIA8ivHZH+c//S9/P2yfC33+VJ2DEVIW3mj57EIYPu57k81TGYMBRpkEKqaNfkP/YgqOQEG4Ccq3Jsii2YalENIBFv6zEROZToxl72Yf8pnQwuvY2+dOzvvpSTRpHmv+hwzIgEzb3f4vmqwKTTRC7Qx+3EdHbHaCZJUeo4DwASeeFCO9xl82z/Ycy9evnB//NMf3P7+nnvw8L67c/c2+77/8Y9/dL//99+7p8+eUj9gTJE5EBDCKauagZAmsnXmzKFiCdX2kI6oaGrMNB2q8d++3XWj41MigpF0H50i+S/JVyT9MUea/NRENOQuroGkJ47R5D/WACqzYS8sLiy6N2+26Yi8ev1aqqzabV5zbX2dIAD0YddxAXCCx7Q6PCf6ygMcoPIVdtfGxqb7w3/8BwGWuKYm1FHJjTHG+LUJgpPPlBoWQV6AIoBwRvJdtJfIRQIx0GseurPTIU28UO0LAECT2KSC89T/FoGL8W74+8ExYENAVT91k69CC+hiXk8AA2of4vkUIDJC0L0JCngFYnmdpMkYPxpsd4MEeEto9sF6wCT16FjAH4dgeph3W1tbPA609UjwI8kOOwHXx73hBRYB/AM44PmzF67T6ZPmDsc/efKEla3YTwAD4FpCey+gElwD5wG4AxXy0q4C4JBjVtfrs+H58D6+j3HBuGKMMVa4F7afGAwInmk0OqEfYbDrPVsD98qMc6ejY4cK+lZzltcE68Tt27fcnds3XXP2xH3917+wLQOq8LEusMOwN169eu1Go1PO8RCBgjPnBqjyZxsAASIBoIR7wj2jsh/fVpuKcu/kRGz9RlMYHWZmXafVZpAR3wEbwf/2m9+4f/zH/91tbm7yefFsmFEFrqDtA8YRAIhjz+aApAL2Qqvd9NZEGQBAO6cQnFKfIYKpxnWoZRhK5Z7tGx6lW+r4j4MJrS7Vb03Sqbnfl8pSfebUZrH6M5e96flsL/Tr2QKgTrdEW1COKo1lnQ+ma8Neo3SOXP/Zv0v2hR1/AWDm7GyxDdFVAgBUPsQAIBSu5H216lcqhaT9DquDvB8rCUjtFSoBMwTOVLeBsUWOR2GAD/rAb0LLm26fILWV1XW3tr7hVlZWqVPZ6oh+mJfLHsiIwJ/aOUyAe38rgAMCzbEQgcp8RGY26gO2BmST6LA2aIPSDBRwAl4CZkvXj/Wrcnsn9Ys1xqKOgQTKgp3qg2aSSPVj6lu7qP7FOKsPq2tYr0l5OWWAM1+Tuf9u7dvwOwNo0gLgfQEA7H2Ufs9jGCX/tk5uMlnl55LyV31D4/+on2PncpLcVZkwafxj0UwZABBjbRJApY3kEwHwg5GUtz6DbQvBYz1wRG0o/u1bBOnehO0wOolAAEny+zZa/CnAf4ICfNspjQ/AjpVrSMEAQbaGRljacnnaXSYvG9KuCICdZtv15xfdrdt33cMvHrobW1sEzpIBYGHBtcHw0e+zrQ/+wVeRwL7IBexx9V3CHGG926SRWf9JtNPHt5QKuF5PlD/VuEcJAMC1CmAUY0xmHjzdMpmQAOAdDOifkJELsUAwBsiOSi5K0LJIouR9TbhV6expAQBVz69rTQPl4Tp+Hea6Kbc37PWLtohWClfcQL394gEYJsie+6j53h+zsQxYpPRde1u5TLTnLsnLuu/K8Zn8D4UieTzIx4nYwkpiOBq/lk58HvwCP4dxRsix1J5h2DEAABQsA/WGGIjYyrl8s+NRtoGFndTmOEJf93fZUAY0l39dY9r6vo7fuC2VjV0ooY/v2zVVsuGsDplWzr/j44aYOmMJJoGtawu3H+4hDHSat8kEQvZnzAVU6cbSHi4VB8pxkZ1E7k1A9vEcvse5n0tGSCQDGLAiXL8+yMpno/k1zjqJb6n+LK0/tef0gceS/+eZlFSsBhGcrpVxRmZhPJBQ0vh+j/6RtZ+s/aixinxubP7H5i9wDfs35DIBlZpc93I5tJHxIDzobbHbkbAXW1IT9woOlPiJgAD0+hbYi+IOvXYEBkDnS/GvtSuo90/RflDiEtQjBgAQCndMzJb6fbbBOMHq2pq79+ABCyYI/N1YZ/4P8UwUCrS7HcY6G50OC5gAAGB8W4stKRixNv2sJK1qU6BILm3rlo2dJ94obR7vuwAE4VmRRL8fM6YBAC/Hlu28JGbNPYDiEtsCgzkhke+p3Kne75P0Y+lZ7LklFlotI+jzhDUl9qe9Zh67tnON47Am6NN4QGv0HWUtWTkTzyVrteRzxOcZj9GrDKqbv9wXxxzpK8kNGjar3F4OPq1nDFfAUz42VbojuYcLAwCYvSknX1WJlAZGDFQeYdCkdnLHAQBaYBmdEgnQCWJD0BS6WDThD7GvgQAVdhQWuqiIEpKgQVg8ZxKcDgCATs9VAQDo7MOpMP3XoXRKAABbJauJDg2gWAUTAwDjKEqt6BapX0Y75otMF1hpQQMthDEk3boCAEzgZJIOK23ekICViR/b4HE9RPSKXSNqXE0CAJQM4nytTRJQ9vPShikBADJNy3ng2GbJez13UJiGvULX5CQAAPtqIxAPNoopAAA22UAaWk30WwCAWOe8b1IoW7RuoZo2oNgLn6UU5pMqrmIgMZ/vZKy0958PNiUAgCMJFOjxTO5kCuSyAAASOkjMKi+y/PtnM26WjnFM9IvMG981dJS9nIwKVhJTY862d2oYBPTPJucsVeDJtdQpSwEI8r69tpUFNng1fsdZwj8wHBSONI5BGQDgq6IyIxtnYiLYr9Hc4dPnyuWZ/n1tAADGccxlUu7s5X9Lr/LqV5z/6wwAEIMROjACACTxnwAAUHUT9KQCAGIQTdewylw7/1Y/hjU8JQBAz1P6OUm/1TngkD004IgalZ7BsC1QQc6KQvyEvELy8fiYhjpWO2Qu6bjOTtm//M2rV3QcXr1+6b76w+9ZxX7/4T23sIjq6EP31R++cr/97W/dk2dPmWiFXOc+w/M7Se6ilhxBzWYb/c5P3fHJsTs+PQl9289OZ9zu2z3+Q1L0aAAAwL7rz7UZNMVLE754ZjgOAAgwGTo7ywQ8k5i+FzrmEWsTzweUMe4HiWe8t7d/wIQvAq1Hw2OhTmdrg0OfJBc7jRX2QE7TIxFHHtfEv7W1NfeTn/3MPXr0LYEBcGg0oSoACwSeT11zBjl0cVok2IfzSsIdv+OZqH9pIwrNPBxMvM/WAwcD1wyJbOk9x3XsAQe4ruoqXYNhDc/AWUQCXBxWdVZUt+frWR2SkNSbnXEnHmslmDNvK3kgK+dXorwMrKHStNkE4HSG9hrYIpqthts/POC8oFod84XxQwIfTAACumkEcALAFgAA4B633+y4/f2Bu3fvARkXQHUPIIA+LxL1OC/mD1XzCLpjXDCPWAudTpvO8MHhfqiSx3e1Yh7JMRyLa5EBoCfAWVbRI/A8OiEAQAOR1jnTiEar2XCnJ8cOcfdmE/OMqnpQ9C25tdUl9+XPf+p23+6477/9jmvwpz/9GUElz549JwsAWwKcOff02Qs3OD6mM384HLjXb94QyY81gHXK+x4dExxAWeZBJYODQ2mtATDJIe555Prdnut3uwTyrK2vcp3duHHD/frXv3ZffvklmS0ODwacB4w/xgBAA4wHgC6YD4wfAxpnowAoVFmU+AKVAADRBxcGADC/KPZM7viXZF/+Xp181HVUL2MjOMceV2W3p+//uAAAwe4x9u4081FlP9n5yc+j43z9AQBpS5gTJBJPY/Lf+v6jY8jpGCgUAMCQATLoFOhtAgAIBBP7F9U9kBNLC2gBsEG9tLy6Ku0+wHDUFfCYylnRZQA2gvlD4gKyuWJgLfEpA5jYU5mpjewBAAxwm71ZBwDI9xnmUOe1tHYUZB++Z3QQdRQBjjGBmLcAYNsWMKyZtnVWhuD6kxLQVuYFuy6LGeg6HYtffAYATDJfJ46/BdUkJzMBU4nVVQEAtEpK9pUFAGgCmvElpej3thL/JlhHgtNa8a+xOAEARBCAgDs9SOAUjB0CuBwdU1gbzgAAIABJREFUSeU/1iESC7BlNcmgcRfaZRrcJgAACf22m2223ZwHADz44qG7efMm2xSBbQs6HAAfAABY7UfAQCuylRlWKo2PoM0QK/q4d61PHkeWUiWEFUTGnCcBYOfo8gAAAlokGCoAAMyVfPK/mKPyFbdVuv4zACBPhJvkCt2etCiizp4qxTtLcr00F+W4RASSRdkbGR1Se0yKwfjPVPILAMDbjgEAgMRSXtgW90P071F1Cx0R7Vhrh+Y+v/076JkPDgDwLIQhBpTF87i50xxJHgMq2V6luM9EYf8OB4R7ueYAgGgDnBMAEGKT3sfJi42yCv/cD5oYi/IATfleVv1/nvnIhauGmE3ZsRZLJvvSAwAA4Mh9JgVI5PbThwIABJDuewIAJAUY5wAAaPwBNrvmTNDu696D+wQAgPFrdWODcQABAPQY90CMIAEAqCzXlqVTAgDOs0zUBuZ3YKMBAOBZl2g7EeAnBSkEABwcSo4Un/mYWcj3IKhCAa46ipnLawUA0LGxoBO7zusAALQ/aZPG9tIpAEBtV5s3rk7+l2IS43uu3pobk/VsayHonfMAAAIIwBRQJ2ujoqBgLF7wz//032vvWIOaVQYeIfiZ8LKDkhso1sn7JAAArPSRaqKAjjRtAVLEZOzdFxWLrcbx1LShAqAeABDJ26urX/Lxtw4fpo0BcfYNUXR1RGiHQHWNhLKGpS5ACwAgVXuWIIvfico8P4ZCmdUdig6SmygbsukN5gZWnYAtrVV7/DQAAK0ktwAAG6y4bABAtwf63S6D6lqtRgSaAaHIekwBAJqQCNZ5BQDAPj/XjzeSLEpSj7kuAIDS2pNennH9hWMU3TWBAeBjAQCkjlG62mX/c2WObQOLph3fI58BAPk+GJd1ngHgMwDgkwUA1OkO9tM68RVwgYEIiURPKeyBdQIAkIrDWVYReyQ7DPPRsXv5/Dkr/5FI7c11SXPe6bXd290d9+rVS/evv/1XMgCAnh6Vw0J3JsntN6/eSA/7tlTBH41Q4XzEhHsTtKWgLm933MnozO3t7ruDfSThAQA4coeHBwzwb22tMcmLhOX2zjbfg17BefEePgONPBIemtCAAYpEL5L/qA7H70i4kkFgdEKwGvTR0uIyK79x/N7+nhsMh74CfEjZDAAAEs2gVkPlFZ4RyWt8hmd9+PALt/P2rbQD8IAEHIvnB/W+Oz1hctxbB0yQ4x4g9oj+dUgcN6VSs93kewBVSGJ/hi0rEITD9di2AddFhZhPnLONgQ985ckMmCagcMfzKgAA31dHVNeOAhcgP5Rdgbq42XC4QzXAxYwGMCSuOmnREwEACrxAwBuOHirTsG4wX5gnjDVeSP4jaa9gBtwTmAqQtAcAAO8PBkdu9y2+22ELASTov/322zDOqPTHODx8+NC9evWKc4BjNKnGqv65PoGjyoCg4x3YGnzbHrwvFHp9jifGFdT/sw1B3eNFpPORUPxqAqrdbrmz05FrktUBoBMk6VDBP+u6nZb76Rf33c9+8oV7/fqNe/TNI3fjxpa7sXGD50Yy79tvv6MDv/N2133/+DETcZ1el0CaI7ZpkIpAzDn8GAAA8CzYP3h2pdIVsI13dE7PyDwBJgAAS3CPeDYwMPzmN79x//Dr33AtY18IM4UAJ9AOB/OGa2K+2NPQCY1brmt0zWkSrxj8/BEAAHIHO3VgUxslT3ZiTOsC6pzwAEKvk/Tv6zNlg5Lzl+7V+mClYP+YQz+J8i8D8dokcf6UNoFr/RlKKcMiJUBSBfemlRN6LI4PwP1QneWDWKZ6KNroltLTJ/USgL/oQHcaAQASFEFicToAgPTDRquRyQCA5UW0AFh36+vrBADMz6Ea6OIAAAU6MfAmkTmZBg8AEB8uxgFKAIAc9Gvnp2r9yzgnHas8FnmcAUAriD8DANJKJbU5LIuhDcLVxRZ0Xi7KAFAv3ybJv8gQNpao/cQAANpOA6Ac6GEk92caLTe/sEQGAAAAoL/BADC/KC0AcgAAvhfalZlYy2cAQNwXuQ75DAD49AAArBxlkgvx6tgCgPT/WmhkgQG0OeoBAJMSrbn9G+ylzwCACxmn1x0AYG0Z0a02Z+ABVHUMAJcEAKhefxEA8s4AAG/y2VybuoRpLqOaAaAEACgV18r5IvDnKhkA3gUAQKYuJnIFKK+5lJwBQJm8NTYhrFUo+IgAxSoGgBwAAFsBAID7Dx8wLoL4wco6GADKAIBZsglK/I32mPpYBIREez76eIVWEVPu4iTJewEAAGNZ8Dc+AgDAWN4mAwhbcACGkX4mW0RfPQBAp7E+bhEnW4qvInO9AhQ0wa/rOQBole1Bme0uDgD4Py8GAMiq/9PgQDR+8gHh31MwAKQCUBzWgOxlAP58DADy3cgAgPGjMPEVYhqoUApbVrzVMQDUAAA04Rqr/X1VQRJQvhoAgM5Lgvj2grWOAWCSg2kDQxw73ZxGKdsgkE2iaQVyOsfKGCClcfF4724XzmtlZ3Gd1QjXOiedcZhA15hSBEXDSdexT7MWg1mebuQCDABAnCHYjj7A52sBMF55QmcYgv8SAABKV58HsKuGvBQgse9xf56DAQABNEXCl9bfxwYAEEPTxwGVWj6wCpQZAKYBAGhWKd0fMKiU8i+fsc8AgHxNW9mlzoj6F6lcGwcqWRlojYTPDABXwwBgEyylRNGU9ndymAUAgDZYGQCQEGZVOGmGpUruhEwAx8hy+p5dx+50NHJPfvieCV44OKhEX15dcnPzPfdm+417+uyx+5d/+RfS/iMZi6Qk2hnt7u7RDoJDMjwc8p7QAgCJy8PhIauqOv0uA5moOMZrdHTiDg4GrMhntePRyB0NB25+vu/m+l0mhFGpjGQ8xkcT/agMR2IZ1PBY47gGr+MZAnB+GKn4niTOkdg8Y3JEbAEXktJMkuMZfAU4ZHMHFev7ByGBNDo9YUsAZRTYunmLCWskbJ8+fcrkNAAA0MsH+/soUQzUknhOSXibhPJoxEQuEs8AzeEZDgcHgYJ+Y3OT3xEnU5xFAirYi37m/2fvTbcbW7LzwMAMkuCY83zzTtWSq0qlltpeUi89gfuH/UzdkvsRbOkRLNndD9HdS/aSXKVS1a1JVXWnnJMzAWIien3fjh2xTyAOACZzYOYFc+UiARycIYY9fvvbHHe7d21FqQCLK0wkK9hA7Uf81nWmgAK8VqCBVLqduQqo5UMAQNhkxC8zgQVP9YwqdEmso/eyoLqrdUkwa1W5PicS7Eja45q4vs4RxgJzifMQENBsuydPnpK+/v79+3xetJzAOTHWOO7OnTt8jff1ufR5UQGL+cJrADfwOdYlrgsQAhLdQt874prAsXgP94cEuaXLVmYH9KtTvQ12BzI91ABkwZxgCw1ZPV+tYP3U3Pc+/9Rdv3qd7S2ODo7YluLKzlW3srJKYABaUwBMcnRy4v7lt78jAADzjuNP+wMqW2kJ0eQ6w72htxzHaq1D4AP28tUd6QPYPT5xw36f4BWAL65c2eH7uGckCH/0x/+z++H3f+CuXr02tZ9YleF7g2PPSwecJQAg9TNSfaqC97sGANBxKBufKavtAgCAHMDgfWEA0ICJAgBsgJDAIlJgItEfGQDOCwCwDAAAAECOtVakFds8BgDLxKZxAY63D+AAAGCpaIWAAHTKFwMAWLsnDU5JLMXIHsMAIPGZSJ3JPqPQc6EFgFZ7L1sALAEAErPJMQBgzUz1qNVWSW+BAUDtlTIGgBQAMI8BAAFz7t8lAMDbxbFiPI29aTD+VXwr/Y7GK5ctAPIxhZzOTmPw9nXRrlqcAcCyRAEAIHFRmM6zAQBqPwhYQFsHKN28tBBmLsrEWVVnzQMFcI0sAQAX2V6XvgWAtVk05qYJM01wF+NySQuACwIANA6SAgCCPf4qDAAZKhVr34vtJU9ezI3MBgBM7/sYw9UYu5zv7QEApPocbbUU0CvtesQukAT9rBYAasez1TfBH56x27BUS2/35H3G2ZDbiwAA3guSw+MIWNaxwHm1rQ/8c7T6AigQMZHNrW23deWKAADaK2xxCnCgMgBcNgAAWM0sA4CwMo3Y6hu2aogvLQEAnuY/acPtc3g27mdzVFbg5mye8wjkHABAk/12rVt2C8tiMDoHACBXLFD527/+q4sBADJPawclNVAKTugrAAAKPct8D4fztABQAAD6rzJY6wMCCgBQg1NbADCgOgcAAIGB4Gyg40xaAKjhowpLlYkYR5ECU9+niDY0YoWEhadgEtun2H08TWyE82V6bDDAyqoMCSS/LgYACwCwm2Y6eSbPbWltiptMGACiUiv2CkmDGbOM3lkbMrdW7fE5AEDhfF5ZaxDXAiz0eV4HAwAAANoC4DwMADnqyRQAoH0omVxIKpG4pmYwACg1fS7QlAOPzFoT6jB+lwAAjAGaBk6vAwAwPe6RgqyosJYAgEWVNcZ0WoYtGQAqSpV7SVsA2ERsLvGfk1GLGniQmzTgkJD1AAClEgZFvQUAjPp9h3Y7oOzCbxjpY7QFGI/c0yeP3Y0b192169fc7v5LNxj2yQjw//5//4/7xS++YK8uJBuQPD8+OSEAAIkB2Cad1Q6TtkcnR0y4N1D1X68GIJ4kP1D1jsr7gTsbQamisTqC/2N35/ZNNxieMlGpdPe4FhK1SGqC2hw/SOIioYvjMKZsyzKQfvBI+gMQgO9AHeLZoa+o93z/d9hZeM2qal9pjbFHFT/Op/3i+4OB29raZtIf9/ztt9+6+w8+4n0gWYtkLK4pFeITdwYafNDiQ3d5e0F1Np06X90v+ikm1fE+EuNgHEDLgOJx4qHjGprYVR0eE03S9gFsCviNZ9EkkNoieA/jpvafAkGVPYHOKe5PaSI9IawNNhTbw8QenEocy573vmUVzq9gB7wHSn/8wC5Vp0HbWuEekIBHpToS9xgLVMBhDvEa44zPsRbwHcwH1gdYBRQgAYAAkvpgFcC11UnRPaVJf03A4RgFKGAdYT0B0FKr11ytWufa0YCAOOk6f2OaINJru+7NEVRP4xi01hiTmvvhg4dupdVy+7v7/O7W5ra7c+cuQTRg8wGS/9GjR+7l3i7BARj3HpgCPOsD7CpENfGcw/GI89ZutrjesJc3OuuyxgmgGRBTB1YJtNLAswFYgfWys7Pjvv/9H7gf/uCHvA7GUNcT2SDqDQ9kHi8BAMb/ycnd1MEuyusPnwFAnz/VU2WBh5w+s++pbEntnrLzW/89Z7ur//quGQByAAAFa0H2WQCAtGwR6vBFGACwhzc3tkMLgM3tbTIAvAoAwOoC8eE9Ne0rAgAsADuNteRsHxvUYou9EgCA6FeYNrBxBJRtAQBaZcO+ossWACFOkd8j05X4OlcfOgOA9Po1rJKmBQAC+m+6BUDYA2zBgcKHIgPAxua2u3X7bmAAAABAGQDQJmB1bS20AAADwBIAUNQcErtYMgDoqOT0a6n+fQ9aAMS4h9dTvnf0eQAAMaYlAICY2Ad7cAQAWNBzDhBg/aIwpksAwKIhrOxxwY68pC0A0ji/7dn9XgIAkuR/WYx8UQAAnFDOoWnRGn2DywcA0PY8Yhd45i3T6pefs42PJOtTAICNw8Rqf8SWIrBXgYgWAKD2qgIA1O6FTYC/8T6YAFnJX6u7q9euu4effOzu3bvnNja33CZYvzwAAP4A4h6Ves3V222yAl0mBgAFACDOeNo79W2ZpgEAiCdO6EBc7hYAzNMa9jfr++pn+rnGWRZlAJBCk8gsoevLnk9t+pzPvagfXnYcfCeRaUV2C8sAoPsg7gXsG78/FgAApDKmYI/87V//5QUAALmuUEXUUuqUFgT6OQAAMgmRAYAD+ooAgNDnz/cJkWqsUQjSaUA1VI4tCAAIxo0BAKjDL8YLqpkind/bAACkQTW7mG0LAAhkULkWKtw8ffoiCXQuYFP9nybLioEHXSNK6VN0IOS7RQYApWnR8+R+p8bCIpaR3Zg5ZZwzRO21tfrcPp8d44JAuSADgAUAAIGGnsBQRIpcU1R6oc+27z1ZMLy1QVcJA0DqsCwKAJAkS1Em5AKLdm2k64LjdU4GAG4qj5acBUDReVHhrq0b7LrhMdKQmUmDxN31pCUKz6y4Kvvj6TOrkzS98ugoe7aU6CQq+0daAej7qlW1r7Uyg04zAOj4qpyZogOVBWobD4axEsW3ZABYRE5ER1ipbkV2LRkAIqsNq68bTSJk0SsLiWH93Wi2XaPeDK1ySPtdlV65+K17ohggiLrSOv9hvypDi68esHJF90OaQLH7JSev0rVQarj54D2Sj/iPODpBAGeT0AKA1XJaNTc4lR5cfG/g+v1T0v+DSvxgf8+trq64jc0Nd3Ry6L599I376T//1P2PH/8jE57imNSYlDzp9qRCeSw9GauuKr073YQMAuhXiir60770K8ccINkKen4k7CHz8B1WLbKFDKrlY3AHyV04OqgIR1IVPeFxPSR7cR01VBW1jepq9EtFMheJT2lPcMZkKMaECfTJxHW7PYIE1EDHPbIyHX3XB30GhehUMYktSWfYS0hC4/rNVps97pE8BTsC3q+jiv2069AnHj8YE1y7WqlxbHCvmpjGvIi9JetVktg1ynoAAOT7ghYP9zga8bicA8B1RHtOfiMZBIYBzBPBEb6dAI7TCnj8TSp4D0rAPY0IHPFATG1NE9gDcM+EmYR7UHo5vI/kAeYUv5XFAPeOJDtes8Le62RxdJzQVvsKfMwZftDeQZ8Rc477e/r0KQEEOBfmHv1xcf9gYVBQAL6vn2O+9DwACYQ1gPmoVoPDgutjnDBGJyfHrj8UxgkG55EE80kpAn3HcS4gazFPTQUB4Plrzp10D8liMewP3JWdHfeDf/UD7rOvv/qKevnO7TtsfoNnANgAz/nk6VP34sVL7hVXqQkTQ6VCBgDsNRyD9Yln6PdOhZHCOdc76XJctze33BpaIcBmPhOmBByr4Ab8BmvCvXv33Z/+6Z8SiIDzazsJmX+/HmFALBkApuxGuw+tnC7K72IFWyrb58v3N98CIOdTRB0jzZXVhigLBqbPldrPVmflzpHa8/OOUVvajl8qA6NeVCD3u2kBMBlHRkABOaGV3bwWAAgsAjiEti+zWwAgGAh7ZmtzhwAA6DgAANZWOyLzV2HnlDMAhKSG98OK8QBp78JxfsUWADkGNuvPzFo7r6MFwBIAEIsYyvfIEgAQKEwNAIBVgR5Miv0YYk9naAME1iBhDsJv7NNwzJkAd/jZQAAGYNlCOy7Y4ppkUJuHtiCsAQ8AgA2J5H613nRlAADYtIixAACASj9ptbgEAEz7R0sAwDz9Wvr5ewIAEHtAbGQUpkUd9voYALR4Tm0O6+9bHVaIA/j2ljbkyJZpGRakRWI81u5Jj4ecsj8ao7agcnkvsecV3G2Ykm1MAX+n96t6ZL79uuhTlR8X7uWSAwB0bmwLAJmStDDn9TMAlK0/1Ss6unNbABiq/3RGCARkRyxN6MsRxbUyzQAQ+gUatuRo/8n4xLGL7Mq6nDXmYdcc/tYEI54xFDCa2IjG0Ok7Iy9nmI/leKE2twwAck4UnEpc7CIAgLQFAGMpyizkWTYRckcxCsfV08JbAIDEh1AcEQEA0kq57q5dvxEAAJ31DQIAWBSzisIYAfUrAMAyAHCsNQ/iQYe8AV9EKWvpzbQAEJAz2jFOMwBwHhIGgPcBAGDjACFvY2SxxiMvAgCwCXhd9+l+sK+n9YC8s6jeKcSUPYBSnyOw1fkEv9rEZS0A0EByen/H+0nvaer1xQAAUcDMG5Q0kM7X7wAAIBOMAJ8Ei4GcuggAAI8BgaH0rDSOPHWfJo8j4jEistSIkoRdMmEelYPhsahITl4JA0Dq6OvrXAJDF7MFALwOBoAcAECdMBu0in/bfj4pxVVkAJAFXlSIs4JguWcuM4HssbkNnAIAps6TCCMbBLDCSRRQRPnoxtbqiQAUSNBIGlxKGQAUACCOKWiPobikEhL/BQRQY3LCBp24nuYAAOwz8vgFGQByQnCWcZtbE68KAOBYZ9pPpNfQOeE82eoXb2zx/fcMAFB0lpIVGvAYGfooVu4sAQBlssG+T2N/ikllCQB4HxgArFwq05Nla0D1V+5zBu+B3jQAANKYjxCg9BWGnvofyX5U/OM3qocBABgPB+7l8+fu3t07tAFe7L5wz549cT/92U/d737/O9dqN/m+9CUfuuF4zL+lmr/v0dGgrEdAs8FK6gHABcMBZaHSwiNBiQQ8ksUATSJBvrqyStDBcHBKh4yJze1td/fuXZ/IHzH5j+pnfB9JbOqaajUCAoZD0qhvbm7xuFu3b3uKeKmGhnhFMhg/p/2+G46GvLbqSCRcb9y45o6PhXYeAAMkT+FgAUiC6wFA8PXXXxNgsL1zxe1c2SHQAslUjH33+EiYAJj8EXYD6ixv10kPOamCB7AASO0YGHau1hAWJhynAAfV+ThOKQBTO0Gd/9FIWj8oYxTex1jhP76D51GwBP1AzzygjuBwVET/WtiZJncCu5DpfaYyH9ltcWQFxIC/kWCH3aDtHNShx+eavFeKfwTSUd2PZ8V7aPmgSX2MOb6LcQEwAOfDmsDnsF/w/trqKhkD8Pw4BufHWsC5cBzmicAOX1mP+8Sc4ry9XpctK6SKDPNWc9VKnX9LTz+xmQQMKgFIgDYIikEf0urE7R/suvv3pUXBydGxe/jggbtz6zZp+g/293nPH330kM8HQAMAJrjfR48fExCAOlel5EdwEzYUWSo8+O6025OWCZUKz4nzbG9suvVOh+CM09Me7wfvY58gCISWGdhLeO4/+7M/d5988gnXbkBwe0pytCWYChiaft+qc9JgaJh7z+7A1+y5GoFU3lrmPU7LP+NzcNlEAJC113L28DyHMpWT821xCZjm7EScyyZxpp9jCQBIx3venNm1o98tC1xg7qwfmQZFdI0Jk9u7BwCIbz9aGADAxCGAAFqJ5H+P6UuIrw7fPmUA2Njaem0AgOBaJQwAkD+atNSAIuUBt3Nc98rAVrZ/Zs2tBtB1HVDWeh3DuQcobgSGIwnkpi0A2GNzyQAQGNys76+6uGyP6bxclAHAxocW8WPSYzRwOmXnKvODByXKGoi2Cp8VdpMH1amNIXSzsmbwXxkA3jUAQOIg0wwAm1s7BQaA9Y2NLAMA2Z3qsAvEzlq2APDSf8kAULBd5unXwufvKQAgxrWhISQGIjZo1aGlIT+nPWpt0kjzH2OqwuJlWwCojVdm8xbHj9UtIX7OfbkEAJxLDQT7/JICAKbjbjZnIHZQMS73ZgAA6XrUdSpWkvycFwCgSX87Ya8TAGDtxKJt8m5aALwKAEDjKAD1wd7QPEkKAJB4gTAHKAMAWCdtC4AAUiAbpYAhJB4kgAeA/xUAcOPmLQIAEA8DAGADoF8DAIBv72pVMgBcVgCAZQCwAIAa4hw+r3PZGQDsurUAABtXyAFUzsMA8CYAAGX+WOoXCG2prEWJYfp2dW8PAPB/vAYGgGLVby6pmgaC+HpBAEAU8BdnAMgBAChMUEqgSCEfPF+EAWARAAAWg1afWQYAUSoSgEsNG9sCwBpFYlV5tAnABwbtqIvOLj4sqvT9qPQhIIGclhYAygCA76iALQsghKCBCUrnqq+tctbFHwNJRfS83RwCpozralEAwPyAY9E+yq1Ve8QsAIAGSdKxSIVWEFCvAQCA4D7+AwDQRN/aSwYA0LVaFvjIBRHte68LADBr3QVFcgkBALLffF+1BRkAisZpYv/rFiJMM0UxLwEAi3pL047IkgGAuuU9aAFgZVKa4Jqn32YDALBVfS9c0t1LFboCANh3C+8DmTsUyn8AANA/HIlDAABqsAEckqE999vf/4v7+c9/5l7sPicICeAc3F+31yOgAI4Gact7PU/XX5Fq7j5aCgz4HQRhbBIZugLJf1SDD/ui6+vVGp2ZjfV19+zJY3fr5k3SvyP5i2Qn7B4k5L/55hu+VhYABQAg0Yl7gDQ5ODoiYABJ1QcPHjA5D9mLpAnuCUlkBEtZFU8EsmNSGInZWr3qtrc33bWrklx++uwZnWjcs/ZMxtw1mzGBDOAmquiZpMW4HR+z4ossCEzYixMH5w/OI36EJh9JevkeAROs2qy7SUUqxvSe5HrKQFDhfVn9bp0NklBNqnwuBQtoQB7zhqS4tlWw9l2U155+LiTPVO4DoyfAPV0D7NrgqZajvqy4VqPF57R2CpxTbamgcksdY/a6bzZDYh8J9cPDA54D447kvDIZ4Jn29vZ4LrwPMAfOA4YIzivYGlAx75MEuC7WFc6P82GNYPzwHsZCxxLnJ5Ck33fd0xOp2DuDM95w9RqYH7BepHUF5pFj6ccDiX9p+YDWRKigHhFMg7XcrDeYkLp35667d/uO63W7bGWAtYl7u3r1Kqfy2fPnbndv1530eq7b67tGsyVMEeMRo5a4P7ADYJxxTt43gBV+HQJJ32o0CKDB+j3unnB/YY2jkhfrE88MAARAEf/6X/8b9/nnn7OSmEweHiCCe4L9vWQAWAIAUrs5Z5fYZLyVSfbYnD6bp/PK/MP3GQBgA4QhqDJCgAXBPmEAeFUAABgAVlfWRC6urSzMAIB5UoC26gCIMY4/AvDyQqbzDQIAbDxFK8R4Tfrchm2GCf5yAIC2Bli2ABBw9RIA4G3hOQCAUKn3FhkALABAGQAqtYZLAQBoAbC23nGdzjpZAnItALg9TbGFFkhMUB2tgXUP5EsBGoQVBTdcQEYzA7AzHFRlnwz8gwmARwA6cf/ib9hHsD+kR/DI9U9PyUgG+5c29DhTECBENSbVFW9q2QKgaLsU4rh+mEr173sEAAggUZ88En8DD7g4AEDj4DEefkYWr1cCAJje7ksGgEWjWNPHvY8AAE2Y2f7tUf++HQBAsMXPCQDQ7+WS/9xNF2AA0DGIsxwT/e8SAAC9w3Y/r8AAoEyKiIMoAMC29pJkv9j0iwAAeDzbC4pl3DIKAAAgAElEQVS9ZgEAAv4HC2DDWQDAWme9AABYXZUYx2UGACBmAXZNbQGwBAAUi28ljidxO9gwoQDXMFkUgUXKnlGUoWX5w1cFAFgWCwUEWFCAMhSE3+dgAMjGBv7zf/rfJQ2fQc7ZxFxexYTsUqkGshdNzxeqe0iJkVZYygbVALwMdER8MfnAHrwIvCOIK/3EdCI10Q+bWAcyTvLEAeUvwkOoX3EOKyS1oguBvFaz7TodVEatuXYL/T9AcYwgKyr0BFWcMgDgfXX2dXB4rK/IjmOunrccxfHSKn8fRI7fF2eBgQL/tXkAgNzE6KLFWSIF4pgBUAhcXVyaKJ1nXig9EsdPEeNKyZ68Dtf2iU5F36QOdAoAUKofu+HK1md6TBhX8yDpurTPmO4Fm2DVc+k1EJjGpEDB6Xq164hrzKPn03XIc3jFGDZ00g9EkxHKAKAAALxG8B1BZiJva/WQNLAtANjzzqNywzNyzVbJVIEVpUEoXXt2LBQplvtMxiLGrOw61b/tXJStxRQwoU4qlBYdVf+bLBU+qRYNV5ZAyhgv0ILCrmlZr9H9DvdhGACKQtPXYqoHP8m3ALAB/RhEFRr+4tpS+tRYnS+f+zFFXNAn7dNKHxu0teszz3423QJABQiSLzllpdVB4TMDxkmPDzLN0xul8yzIWKGsjmwoXud42mc7Lrn9Z3VUuD4SZAY8lVVwCUAqdcZnyUeVSfnxKc6dNRb0e6mssDJOr0vE+jwB6z+f0p8JoGNahsZgbkEmkfnGA/BM7yGLsFR5pDLNGkhqkOA90MkjeYcxgqxC5bZS/yNxC53JxGuzzeSeyia8R+p/HzBTGZUCropru0jvp5VxgXLL0DBNr9FcJex82qaiviqizaVCbigyHIlvz1SDhDAq9kVWweEYh2T/8eG+Ozo8oOweDfpuY71DRgBU/P/9f/t799vf/QurJ9bW15jkZKU/5d+Q1MO7e/scw+NjSTqCqgxJTjxvF9XIzYY76XWZxETyHglcjOmzJ3sO3RbWO6tuZ2tbqqHdxH3y0Ufu9u3bPCcStkhe4pr4XMGDSKBiHHA+fI7P8B+yubOxQbkL8ABsMCSK9w8OmRTBdxT4iGTvyYnQsIOpAOdG4nal3XSdDmjVVriO+pT3YscRXOnp0mHbhT0WlIuwLxCN7RzvB1XkWHejofS4F8p90OF32aoA94XEMp4Fss9VxqxEx5qGrUe6d0/XjnFQEIGCInFclD9V12iuuOMTD4iYTDzAoF6QqTk7Jcpv9I8THY0fIt1hAyC/7VsFYMyqtYqMKW02ATa0kGgfIOlcZCDA9diOA4ART/2PAC9sBZwTv7EukMRvtaRFBJ5Lf/BdsAIA2PHy5ctAcY81hfvGOsHxHFusIg8Y5T15in/cg4IyMLcYV1bpn5zwOXAPuPH9wz130kUrgoqr15oemQ9dIch86A5cBz90jtA6oiHPhiFrNAGSGLmd7W13uH/gBv2+W19dc9/77HOCBnBNPA/ACwpsODo+pr32+MkTd9w9JYADz4W9A3lEuVbHOmrCsBNbH+0q0M5jPHbNWp3gS9HTEwcqPXuPbL1Rl5YQeNbPPvvM/cEf/KG7f/++29raDihvAWNgPQrVseoLqw6UGlXXi9oTNpHIv2tF2ViwI6bkYqyawvckiC8/qa2rMiDVz6lcXESF5W3BhDLV0F6m15jW70qnaKtwzkMB++ZbANhxtWMkzyJVtJaBYZFxPM8xqb1V9t3U5krtmSByMyBSaSWltkaU0/iOtSmsDSK+D9p8QIbLd+w1qTc9PbgEaCRYU/RNnTsbpdUTg8AAgOO1gojyewhQEZL/vvLftwDAHtfWPfgMsQE0ylHfHmA2bQEAZg8wAHTW1qWdShttjqStiu4fJgdrNYLYVA9qpZi1c/A39BfHPmkBAPkv3/HxAB+fYccZ30pQrje7hURuvuM48wxx3H3Vd/StpOpbGQA0gahBKqnwRiuF2DrHrreo/6NsmbV2c2vOvpeuH2+B85Qpe0HhGYztwCf2MaEC2KEkXsFzG+av1H9UBpdZ9v+sZ/b1H1HueoptbfWDtaG1ENbn03OmCeb0WjmfyB6jz6N2QvhsQQYAtct0byoDgFZgwWdX+0CC7yZQDyp/78/bFgCjsVD+wxbSFgCgtU1bANAP0RYAAPSA7YlyQmiG1WfhGPjYGxg9bAuA9Y0t9/DjT939jx4QrLcNqt/1DsF6bYAhV1bYAkAZAADClQpnAWiyRZQH8Zxxu8Jwi5vyMgAAFKhjAQCSIBi5017PtyQTW9fG74I98gYBAHmboLiK7b6nTvGMJGqbpJ/bb6fyI9XBsk7Ld+jUvkgOVXssjFVCBZzu2cJrv15S22qWzE71MHVIojvtnk99j6Kcgu08XRSSG5CAS6v5Cv8Qp/KgZc8AEGI8ngEg+vNiW+pr2RdnUwwAdnxyvn9qp9gWShibizIApGOv4/U6WwCk8ncRnTjrGLv20r/nfS/qyVwUSljZwk/IEYldgrGG/C/8TNmHkaI61aXpWsa9RP1abA+s3y0CjpRoJl5DWwQEcJQBinB9+FxTkMuaS0l8H11nelzqF9kYgD5HlgEgM6zp/kx1tNjG0zKwKNf8uJtY9PReRwxBYi1FOSv73o53KkNs/C/sAdOHnbrVy53ztgBAzExbANDe9i1/BbTrW/j4XF5MeKJIN+ZYColQxotiCwCyPsKmJ9DX5PWU9duHP6lLfIwBf4MBAOOFnMnNW7fdZ9/7nIUxW9s7bnV9nTGq9fUN1wKQH+0z2y1XaTQuxACQ6qNFZIHOB8Z91NcWZp79gAA/KQhSBgDkUaDrYXthO1gGAK4iBSGzaaLYNcU1WZ7nnae/59mfrGjye6/M1rc+ZJQDIitwfhubljn1PqUm840ta31I8VtnAwDm2Q+pDEtf52z2wl7zrTJ0L9pkvz63MohGMEzcByO/J+x9lo157l4q//k/CQPA9KQX+4+ULcxMDqJw6ExjROk9FwAAyMRHgU/DjMoHib83BwBgX8/WSikAQGkCLQCA28gnXosGjSTCigYfnyxsAs4FHQxx/JSCNih2zwAg+7aYPErnMB37ogKR8IJSIHKRBYdLnKdUoeTWQDAATOVAqkzKDfRZ/fOEAUDpbzVGmTra6TOl95gKqLkCyZ8gNcrT13peBJmhbBSdlipVBQAISk2CWPqf42ICW/zc0IHguFIAgK/yywEAYLRoCwAFANj7x8wzSLUgAEAdXA1KFJWWrN90XPX1PAWhDpauEQpoj1IPv72BMOgLar1g0GBhvOcAgIhoVTn87gEACrYK8/qOAAB2XaVGONbjEgAw7ShYeZv7mzJ7CQAo6Nxy+6aomwv6Bwlub5iMYYgZAAAT96z0HbjB6ak7Pjz01f89xge3tjYZsAQbwG9+9Sv3k3/6sfv20besim+vtF1/eMrKbMhyVCijar0/HLoXL6UKG9OHZOKLly+Fln1tjQ4SsqK90x6TErhXrUAfDQSosLrSpvO10m67G9evuXt37pAqHeeELsF3kBhGwlj1FJK3SJg/e/YsUJ3jPawjAACOjk/4Pan27vCacJLwA7YAOiNEgctY4nvq7HW7x67dkop7KWCakHZZgQPQf6Ro84EG1W0qC+BMIlAs6G84BKL74Mjg/oWCvs17w28AT3BtOHMIKq+stFx/cMrgJ4K5mjRXICTuV4MATCKxpYD3ziuo/p+4Zqsdquo1OaLBrjTAru9rIgjADn1PHRJFu6szg2cHGER0egSywMbsnmDs5R5tH019FpwDa0ET9kjAY0yRxNckm4AOBDSg+licXXF6AfYIFf8e2MGENfrYI0HhE3O4Fmjt2x6QgeA+9LUyCOgage2B8+J5D0+OCArAT6OB+4TjDiYLAQBgvtQGFvtI2jLg+SqVMzcaC4gEzzQ47XM/Ishz7cpVd/3aNd8X8CywFsC2xtpFCwCAUp69eOl6pwKAsAAAbFJcY7W9wrVBsGVbWhegLQCYO8AAMBoNmAREsh86UyvpAIJaacsY4vvXr193f/7n/6v7wz/8Q65TPPPKStvb2BLMwXPpHOrek+eMDjmub9dQ+HsJAAjyfFEbX1pLiCf1pn/y9vESAPA+AAAAYgQAYHvnKlt7LAEAom+XAAAF7xTBK2ISFu3GMvniIUxRdp0DAJCL2aXXmScLP3QAgLXVWJSzBADQHlkCACTWclEAQDEWVgSZ07LwCcjs7wQAMG+vprE0+koLAACsPCrGT6cBABKLmm4XKRgasUOLSf3zAwAiSGwJAFgEYDLPNi2Lvc77nl0Xlm03fu/9BgAkkTHxo7yvHMasBACgPv+FAAAlbkWal0nnj3t0CQAoAH7JEpgBAIRk/xwAAPeZFhTPAQDARrh1+4779PPPCADY3Nq+lAAAxF/GAFhaUKUHAFgGgCUAwBeKJ6CS1wkAKMhSL3g0VmPtAD0u6OHLDgCYbZQI+mLWTyrsrBFzHgYAGbjyFgAaJNbA2XkYAGwLAE3gKs3sLAAAgvJS6R+ruKhkPAAgBnbVEIQBVUTYaGVvwVicAQA4LwMAjdwSVF6BAeBMek/o/+AYzkF40IBO6O/ShH94naBNoY3V2NRj4rkkMBfWF8AABolftubKnjXdhPZ1+h1rrNukY24vMABuwA82uY9rzGMAsAAAJr9LGAAEjR4pepXmF4F0ywCgiQULALBGO5+VjjCSJEBxCgmdHmOracMYmaCEvqdjJgmJaK3Mc2LSeTsPAEAZAGy1IsbvQwAAFB1JX9njWwDImJq+vZmq9rhOczujnAEASaD0R+ZW2FbCfL5jAEBuT+IulwCAxM3JALFSEMCbBAAgWW0ZAFA99yEwAGT3iGdwgSGOXlpcj2dnbjAUSvmhVi2NRqSqR7uAytmZa9SrrPzd3911j775xv3ii5+7X/3ql244Grqt7U3XarfcYAQUb18S7r1Td3rad89fviTDAkEBnn0I7QH2Dw7cyuoKq+dHTIJXWL2NJCP6sTO5v9JmVdTVK9tMYF67etVd3dmh/D86PGTfciQrnz59SkAB9IpWpmvF9ldffcVjYCPg+MOjYyZPB6A+r1Z5HegltCtgMpktEaQSn0nURpNjhJYEGB/ofqCUpa87qPnBFNFyzVaTgVqsW0m4x17geF+qv2F3VUjzjgp+ATr44JTD+EpSVhL/LTIoiI5DEr3G99CGARXcAJCmaFu8VplqK/RD9SMTtnVXb0Ivr/L+cS08F340kauo3dAD15wX58ez64/KOOg0ATQI2E3vQ1kA0LpAbIszJr3V0bAAAGWwUmp/BQAgkc9kOdkSqj75LoFEC37A3xg/rCM8FwAD2mogBPAAMOkPmD5VGaPJeQ1MynOMA002/sZnrJitgrWi61CRj7lD1bxSdLtKjfOOccV8Yd2QsYFIfdjbUkE0Pjt1mxsdN+wPWPFfr9b5N7784P4D16iDEaPHpD/2B+YdYJnnz1/Q1nrxcs8dHh3x+aq1KpH9tOG8TdRZFeYCAHzX1zq8/ulJl1S52MOV6plbWV0lwAD3ifMooAHPuLba4RrGMz98+ND92Z/9ORkBlGlDwRc4r86BzqPOq86/2sZqq8VAbIXAIWt7yXemq4NTW2LJACB+xpv+yQdplwAABK80MGf9O1vx/64ZABYBAEBORTkdGQCUGSTHAMA1MfHy/T1gAABwEIAulelLAMDrAwBw7Xg/mzEbU5RD79oA/2zsYp6/Pe/z7wIAgGOg7JuI1aEFFFon1ptuY3O7wACwhV6/6x22sALL4pIBQEBynoskEyuQIiy1TcriO2X6NY29ZaMXti3JJWMAKMZt8gAAG7uwe1cGNRaEzdurubHS+K7VnfY8acw0BQBITN1mG88HABDiMs9sCRCyZ8YAix3JMPS1+Tu+h4UFcLM9Lo5hGnu1r6PTVGQgfd8YAOat//PkV1I/8lw2rW/lmH5Hq9r5/iVlAFDZIz6ol0dTeQsf4zYFmNw7xvS368v6VrpnrR8W9hjZTYWVaWpvl0xAuj/Tfb8EAET2nhwDgK3+Z37FtADQOEvKAEA7R5kQSgAAyIkwptNoEgDwyWefTgEA0BroXTAA5OQ4wCw5AADihtLiR1oALAEA7wYAkLMNrKzi3+8eAPCXMxkA5hkl51FQNskrDy+JJq2Kt4tcDRN7/lkAAG0BoAl8AgJI7T+7BQCqjeQ4SYSpQ6QAAPZEbaGSZ5N0xitt9P+Qii8LAKDwUGPHAACKSkNoBa2iyCZQTQsAi0BTJRwoO7xhnnMIc/M2leg2LQBs9T9pKDx1/TwjYhYAoKCYA0WkMTYNAGBqY/jKnLBmvKaeBwJ43QCAMgRgMLYS8EMWAECKSan8tywAfLaE2nIWAABJHu3RWwYA0ODwLAYAOsOv0AIgBQd4m/BCDAA2Oan7zzIAqEJn37oMA8CHDgCI63kaAGAdy2i85nbsfACAnivuL85uPNklAACkBvgSAJDAhGcAsew+e50AgAqBWQIUIVuJAQCg4lr6Xl/eFgBz9ZuvuLXHhT1JKkqphLYAACQakQgEHTkcUsRuB6DXr1VdA8w+ZyP2Jf/1r37pvvnyS/fyxXN3cLDPBGSr3ZQWP6z4rjJRiZ7lL168dEcnJ3RMkIR/8OAj9+Mf/4QV1/uHB/yNayIhjzG/d+8eWwMAAACWn2aj7lrNhrt14zp/gwEADEoNn9hcX+8wcfno0WM+6sbGuqcaPuN58YMkOiogNTF5eHzk0AQCAVUk7WEzaO93ten6g2FgE0CSBCAAsAFIYlwSw3hOBQBAbyFZwj7N47E7PJL2AyEZ6hP4msjc39vj8wl9aaTCx1rEfySvcaxUZg/5HsZPPjtl4hTXxzHQzVrBjeeNrXSE9hI/CpBkorvRYmsLVKvju7gH3Qd4LVX2Ue9b3S/raeI6a2BdEBClgvcIfBiCNUEq8xt10NKhZU+FlP3Q/cpugOMQf7UMAPhMk8l4TpwDzwXbQUEaWBfSC1baCWj1OW0/n7DGnOBaGC/8DfAA1i2O4fg2GoFhQu03ey6MBexorCsdF7VVJbFfdcOzEQEs8AXgeCtFd7Wm4FqxVdSux96oNwAAQWB65Oo1jOEKe9nCTgejBnr84ZqbG1vu+vUbXAMvdl+6nStXCQRAqwzY8qf9gTvp9tzu3h5BL0jHAgBAO0RBkZ7GGwwAYBbgOLmKG3KPd11nY5VAADBfYKwwdmg3oW0S8D5AFHgfTvlnn37m/uIv/oJgAIyBAkQxF3b9aELRggB0jNXGs1UquRYAGCPFChaD0MsWALL/lgwAwY9JaB/L/Kxp/8qz8L1iCwDqTtN3Udf4ZQEAAHAGWbG5sU0GAOzl9c3NqRYAiwAA1H61wWUFX1/mFgAMnLKFQhEAIHTvQruu6yJWd3o2H683Ve7Psrdya64YE0paWvkmGlwzSf/zgo12iVsAsIWjt58tAEAFN5MUNA6KycU0qVg2rovE71S3Fs7xgbQAUP2ZAgCarZar1Bpuc2vHffTwk9ACIAUAANxnWwBUfLumZQsAb8Fqws2wXth1NC8+nOqT3DqeihG9xRYA8+5PP0/3Y25/Th1jWkXkktu5a0/FcE0BkrUPdRzt8al81Xh68VgFNYn8jvIDrFyRAUBsTwCHla1SPtMYOOxR+VwL3mKSfwkAiKt80fU1S2/O+mye/A/f/QAAALL+hdKbQalCOw55rS0AdL9pWNPuzYJ9Zhg80vijXGAJAHibLQDSPIplANDYhYICbAsABQBQH3nee9ErBrzhC2sQw1QAwI0bNwIDgLTV3CDj49tuATAtuydks0gBAMo6qgwA/dP+EgDwFloA5PStlctWDqs9I34L8s5pGzsBWadFSW+mBcB//KuZAIC5ikd7kMw9MFYJhcFaAABQdAAjA4Bs5OkWAOrMAADAhKv+LtCvT9jnj4NsAADW0NQKKgRNV9qrBAAgmNduIeAXAQAIImn/dQsAEGaAWJUjCyAyAKhyWhQAoMeflwGgzKDm+RQA4BPTEKZKfcvebr76bFGn3Y6fzpsI3qLjroYqJZhf/OkGEv0tTi/PVcIAMB2QKibF7OeLGkOpMaBjbw0Ava95DAAImui42ASAbu5FWgAg2A40ugUAQBkhuH5RBgCEF8QP8TSzSSCQY3EBBoB5Bq6Oo107ZS0AvgsMADIPi7cASNemIQcw23ZxAECcj7j/ZBNGMEC6j5TVRIJW09V0AnqSnmGpTETgc7otSqQ8To1u+3oJALicAAD0YEfyH78/BABA0ZGMdgxXu4+iaB0M5LoFAJBm/WzsesdH7L3VQM/t8dg9f/7M/eyff+q+/v3vfQAdfcdRhV1zozMkvo/c0dGh+/bbR0yEgwEAwceNzS0mIf7tv/3f3H/9v/5v9+iJUJmzqns0dP3TAZPs9x48cF9//TVtJFQZN2pVd+3KFVevVdza2qprNeuus7bmbl27wermx48fu0ePHjGJubGxyS2v1cmwe/CDRKf2kicLS6XqRhNHxgMkh7u9rjvpdoPcQUU0K+I96xFsKpwLThT+tr3P5XpjJknxrHgm2HBgONAfACQ0kKt2HlgUkHzBD74L+dBut/z5RwQswK6BQyQtCtbczpVtHo/XQEsrAECTtJhD2w7AstQoAACft1or7nSAcZAq/lDZ7hzHA0llreZOKwrEpgGdPQA0Aj5VwAHWlVZaQjejih1V73gf4A3MNe6DVete3FrKf2XIEaaIRmjPgCp1fA/X2dvbC20RNNDHZIMHWyiAAPeF3riwM/A8L1684PcEANAsUBXqdxkI9DT9GG+ABnRM9VqcMybzG253f88NB2gV0HRDgkNGBNci+UYmGuRIFCRRq7pmC/ONxOHIrbQAjADK11HW7O/uu7XVVXfa6zMRf+vWbcoi7KcW2g6gbcN45BDoZ//BswnbaGA8AIINGXPfcgEJSoJTkPivCEtCo1oLAIBmu862BDhmvbPB/dPvDzhWACFg/YFFjM9TrZJV4dq1a2wF8IMf/MBt+r1A5hCg9sdj0+KgWA2lunlRAIBUYOUSR0sAgMiUyw8AWNRnMcZe4c9s0DJzcM630fVmD5/2t14vAEBlSGxPguQyQFQSECkCqJ07G6XBk4Ebn8UACoFhnvpzNAS4SfqCsvXd2Rlb9GCPQ9dA9lAmQAayF6aA21ANbFsAKACAftlKS2RhsxmSJWyv5oFsygCgOlD3bkj4aPXkJWYASHuIS/seiQ8sAQDFGEYaqJ23fxcBAEAnhTZ8haSGYWgrEQDzrv9dZQAAAAAMAGUAANgSiLmALajqGaogC6raksfH9rC/dW7OfEW3D6gEm9BOjfgM+o74y9NeXJk0L76vzEvqcacgGGQ3xuiBDIAV+wBLL+BlCwCv/RdoATAvfrUoACALEND1Ytg+cvt1VozT2uzWPszp7FQ2CcNqGi+NjA7F1SYAAPVj5Dfkj7clbfKfDLaRAUB8o7R9AF4vGQDmra9F5PcsaTHv++G77zkAQNe+AgCCbAwB0TwAIDjQfiDS5L/dt2UAgPNU/9PrMEHaIshGbkJiA8num2Jx9szbqkx8fsSuJ2kNKG39iutM9r3axTb2rte3CchCLsfb0kzEa2EGQxlS6BDzb5LYhN5BIn7sWQ1hx6MyHXkRTdBr8YS2hVTmw2LxhLQAUB/AsgBYBgBlp1IGAMQSwvP5e0SsQIcT40CGQYCdyEzYIqPj7Tt33UcfP3QpAAAMAG8bAJDK7aBzSgAAygCA4hAUTS4ZAN4cA4Dq31k+cm7Phzl99wCA/3AxAAB204IMiroRdbAWYQCwi98yACgAgMEBUrhKn1i9BirIXicAoNPZcNj8CgCQirXYAoCU6khweUQ3hMp08mo2A0AhCevRoanhKFaXVyIXZAAghZ8PhFj6f/RuVbqURQwIq0BSZQIhP/V50G7FFgDFTeQDdP5NbUtVJgzDmippd5BuwkWMphCkMTRd6ffeJgBgdW01MACUAQA0wPS6GQD43Ak4wL91YQaAaLx50I4CUXxLCk0MKQCgYNB4tCcND2+QaEsAe179236X69I4QGGdemCKVgHGOUdg0Hjwk4qrcg8GF1xXa7SrA4pakvDFQKsG4mMPyXcBAEj3uOwxqewuOgjyKj3+TQIAtMpRr1sYP1TtKoVqZm2m95oGuctkW9GItih4ef6ox6blVy4AmJ7PviZl3SxhZKdA17euskx7ljJZbN9/3QwAYkQLrTeMY20BgMSb9l1HpXS9hmpvULCj6rouwCLy/0lgQf9P6808TaIyklhmkil96ccqG4ApqVrJTYd+vzC/6MEoC4KgYgJSPACAleSkhO8x8T8e9Jl8r0zGrndy4p49e+p+/rN/dr/55S/dxvo6K7v7Qzn+uHvMpKQmW0k5Vqu7lbU1JjCRVP13/+7fu7/7L//VffPoW9o9SGrS2TmTPuwff/KJ0Pnv77tmvebWO2vuzq1bbvflc/a9v3njmvveZ5+5s8GYNPpffvklE7tweDBH3W439I4HmwBkMMbg2bNn7u7du0xWQnQ+2wWF+jGvxQTm2Zi0qTiX0v7j3pUdAA6WVuAj2YLvKPBQE/U8N05eqTAho2KIsoDsNdIaCHPRPT5hhSY+Q0U27EHSy7sJE+RXr1717QYmbjQeMhkLdgOt9AeoQYGbmEqtekciF+MAFgVNzOL51QGVdgVt12itOrBYK/pcquoH4fl1Tdv+7sHxPkPC+QxhONELvoWBFzIEhjRqUu3O75OmX37jPlCFLvndSQAs4NxaVY5rA4iAZ2aCen2dSWmOW7crwFUPzrBr3toQmBPYGjgXxkzZIKQNA0AcSAZFhgbdHwogAOgA39H3bZU79HV7dZUV+JhnrA2ASZBAp4yoA7wg+wo7DKZvowUAhAAAxqO+W23X3WQ0ZPIf9P97e/tufW2d9/by5S7v7crVa+7GzVvu62+/dQeHR27n6hXuGd1Xe/v7bn9/3w3AuuBbFlQANECCr9Hkc9a8nM0AACAASURBVAMAgGQ9npstBs6wzhruuHvoen0BqWB8AW7BDWOcAUBQEIYAX9YDG8P169cJAvijH/xQ+opvbHANKOsDzoc5VgCJlT86P/MYAJYAgHmKdQkA0BFKbaPUjtHjrO0iqu/iAAAmqjzjnNopmvAXOf9uAQCWAYB7dWuLrT1o77SFkUV0jtjGFgAQ2rKY1n8WBBvA15cUAICkIe0bk0AMbXCYYFwyANgihpz9P0sKif3vQVqmBYClBqf+05iP8b8Wic3MO+ZDBwCEsfctAAAqtC0AtravFBgANrG31zu0J2DH5hgAKCuXAABvpn7YLQBSfTdrL+d8zzK/k+9fsAUA7g3nsXF1fS+9z3zcdBoAILJsuq2vdNFIk/iLAQBiTCv6+TIuyB0sWwAssqbKjkljS+lx8+R/OP49BQBInFIiBLIPxF6cjqn52Ktnywvjogj6BISjvpXdv2lcivZeFeD/IshaL657c9ac5PYrn2cJAEjYE/MAgJQBwAIAENsHw6HGW7TVWAoAQByE+UQyLLbdWmedDAAAAMBP39recSsd2ARtFrAoAKCBVpVsJVRnLEXXTIhHepuD818A4ksh8CJ7Nbe/w3sALiPmB4CFZ26EPQ4AgDIALAEAvgDZgz8siJxRpeBfSr5Y/9t4eZQtxU1Z5jPnfGUrhwv6+t0DAP7PmQCA2QrEGwsLsgDYB+egvgYGgNcBAGAQ01dhqbDQFgBEAXsGgBQAoAFUBBvh6IcE6cS5WgkAIK12tQwAYUGZqms7/lQoVDpe4ZjUowYfcr91AVuBQ8VDSluphLAAgIDwz9AfzzIs0+QTg5iIjpvWCux6GRJX5QAATUBGZVhU9GUBqfRZ9Vq5dZwmdfScWUVfAgLIAQCCwmEln9AjWjRbQcjMaQGgVP/ijEoLAPwP77dBQSwJNdIE+/8WAKAB4/C8SDQAsMKqbMGg6zE2mUa9BfpdDT4YOqQY6BeqLzt2swzaeeuHAtoAAJSRoqwFAHeET4y+zwAAOy7KAKCJLpm36RYA6XpVR2t6/MsZAHLOnszt5QIA5Axx3OUSAFCc7VQG516/KQAAZZJvAYAAmjIBXOYWAOcJ8KT6E3IH8ocGuAEgDYZDSQAPBqziX11puzqJVCbu6GDPPXvyxD158tj99je/di+ePXPr7B9ecXsHe+7Fi+fu8PjQnfaFsh6yHgFLAilQNV2R5O/3vvc/uX/4x//hjrsntDv2Dw4DxT2O+ezzz1h5jfN1VlbclZ1t16zXXa975K5e2XYP7t9z25tbbu/FS3fqq+yRrEWiGMlh/GxtbfEcYBzQSkoklPEaCc5u79R1B0MmbZF4xQ+eG3oKFdf4GyBJJHfBioDXUgmOVgC+t/tkwvdxTNBBCnTxz4oqbUV8Bx3G9sniKGv1pbYV0KpnIMkfPHjAJDio/pHIRbU/GALwHs6FZDpsNdyPOHhr/A0bCMcrAADrBOsb9PP44XcAcFnpuJPuKcdM2AtOhfWAjAlNPu+U/g32AKrepRImBCw8IE26QFRY/S80Yc7V0f7AH0gwQK3q+kg+nxn97c+Na8KGxb1gHgX4sMHKdAXUYW11u71A/586KbimJqQ1USDgHQHx4K77oK73FaHBAfZ2I47TxBj+1rYICg5g0n9lxa+dCin8sZYwltDltGdYSSvgPs7dCkBGaGtw5s5GA7fSrLp6teJWWm0CYNgKbHTG/YLk/4sXu2S0uH7jlnvy/DkBAAjw455XVtHOq0XWClyzP+iTcYLzV5WWJu1mKwAA1tdkf4yHYNSoudXVFXd0cuBOeice7IJq4RWub2G9cm53d5fv4To8H+w1z5CA9//4j37ENfrRRx8RIGCDRrp2rD2qASO189Tex/pOfYUlAGCeJboEAOR8HutDpfpx+vXFAACWPlRljPhLUvH/rgEAaEuiDABIFpYBAMpaADAu4APFuo9tcPl9AgCkLQCkwngJAHgdAABL/x/iPD7mQO+6pAXAXAmXp4QLX/suAACoF30wHgmbFADw8ONP3b0H98l0BGag1Q5sQAEA4G/YIGxVhYIfX+izBADIEgo9t7+jLQCKcZskEWiSimqn2d8XBQDotS8CANBWu/E5zgcAkA4vAtaGTxIqqA0DgMaliuwB4vdM3JhtBGzltY6R6svc73C/ypbp3yCgao7Mmycz7edq78D/mH6/mMiTY/W/P5pfK4u/zb+T88QncraaLaDJXS2MVQkAoFDdGcZWmEsw1owlFQcmM06+qt3IiLLEZizQ0mR+HHdZ5xZwxJXi5ZCyDPvPp4pjvI9MFub43xCbFt63IM10PRb2sgcAhHH0/nlZbqGw//14pOt1CQAQhqmUAQDFJfqe5qiU7j8U/HoAP/3vBACgRa2zAADQ+531DTIA3P/oAQEAm1vbbpVFOi0WASPGiRYAbxMAoPvF/qbvNBq7MzD7GAAAWluysGY4cCiaXDIAvFkGAKuHUxmbyz9eMgDAbAaAeQrkjFVM8xWZGIs2+Rup3VUoxsUtFB3poo+0JZJQRbkbKdRZITDNAIDvj5QJYEYLAAsAUAW0MADAwegRAEAxSRX7xqbvW4GPoOaUEUmEsVg2ZBTwhmRa8ajDLkDSHNVnqptTsjH0mhUBYQEAAUW1IABAda0munPCyn4WlT/hAIUEsiYffam1zLOMQHb95ILWOQNO35tlHGpw1Sp8+z0biNX3YfTqurbOtL5nK1sKtDW++lzXL6sqChQ6UuEofbURhJoPAAgVtCFIj97Bnpmi0IsRVZSeocK0ALBVB2EM/VoUJ3p6o6O6dRYAYBED1q4XjCHX4nAY+uYCRDFEn+fBMFAjqzyRy3s6o9fMAGDXA6/ngU6eB0D8t0lawT3tKAgzvrxfXEORAaAoA2SoIQPsXtHhT9dw0UHKyeLzAQBkbCNNkljYce7Lrq/9sFKFIMdDlhXbosh60x5aedr/GCw17VS8EY8JwJ6xz58+/XRSpPw5coo8XQNFPXZeBgCRd2FOgUbOOqt5hZrVn8EFkrvXY2b9tgAAHpdBPloKMGuMK4ISgV8Bd0lCGvOEpBuMY1bO+up/JL5QdYO2OQigBQaAqgCWhAXgYgwAuq9yv1O5n+rJhAExt3mm3ovzJ1XJtD1YwYhcLFh1Rqz+B73w4cGBW223WPl/2jtx33z1pfvqy9+7vd0X7vGjR257a5PHHhzuM1m/ty9U5Ox17pHFGMvtnSvsWY65Ozg8ZEIRlMVfP3pEyrKjo2Nem0ndXtfduXPHHR4euM7qKqv/Nzpr7unjR25jfc19+slDd23nivuX3/za3bh2jSAFJIeRgETCH4nZzc1NJivhSAidu8wdkqPoH8/+9kj4j85crd50h4dHPBYMAUiS95hsrzMxyvsGg0CwdSpuBY5WZ52JV1D+43NZMy2uYTowYwSHag6ACoAp8JtOnAFBNusNjj/mFYl/SRzhe1XS5YOtAElvzNPxyZGnwK/yuqjsxH2Ayh7XRZIc/3EvL1++5LMg8CtjUOX44HOltwcDwJNnu0wqo3oc58B1BdAAqv24N3B/2mogBLuY2B4KPSbWDqlaR/wbehXHNxsNVpzjmVCFDn0HxxbvrwBYUquGVg12/6NnfaMhqHTcM/YkwA0YC85Jr8fnPj7p8hnxuSargg4ejXyi3+s03qNf60j/+wQ9QAAYM30u3R84n9owWEu4LqriZSxqrj8Ycu3sHxzxu0DXA/QC8AiBBxXnQNVL2xF2Sq3KZ26v4D30pO67Vs25lXbLNetNgjo6ax334vlLPs+1a9fd8fGJO5tUyFKByt3R2cS93AMoYIM2EOSVrK+hOx30ubZxfchpnEPHWmkCsd7QYgDAAJJ9Vc5c77TL/YB7xrMRTNJa4f7BOqIfMhpzbwI8g/fxHp55c2PDfe/z75ENAK0BhFkMFQWSOFTmDRtQkrVu/Isq2keIflR9pTqxvAWA2G34XO0Za5+oWsqBEPQ6Vt4uIjinbUG1lXLB1ej/pTI7Xkvsilk6fv59KQhg1pELOrjTmsKY0cVziD0dW1uUjeUsf2X+sxXtzVnnSn2b1IfL2UYibxKAd+LjawI/Z48QQGfoQ18NAAA/SWQnAF8AtIcWAGNQ/GsFkOjl6RYA0CnSAoBMNIwTYEdI0hBsRu2VNbe1te22t5Eg3HGbm1tSCUTGI9EdZQCAmBCJjIB2rCHn5bW3b7XnO5elrO9CNThfVsn0wzWjPZgzzFxl6yPOLc8QWNDUFgz7FOPimRkYZDSMbHyfuuBiAIACyZip5NPdYtdhuoZw92INKBhwutWgVn1Z2aO61p5PdWdMQOSTFtOfexCouXc91yLyURkAUgCA+tqUtTjRWwQAUDOYvqlhnEx8gjrZgw35t2/PIW0hhHYeYw+9qgUmtJF9tRpjTGfw6xHsl/iTxp2wh+Hvy36WPY2qNu5tBvhHbjga8DpCJSwtPc48GIU24FiSCGEOSgAA2zvX3EcPP2awH7oZAAAABGGL5gEAwuL5YQAAhmQcGw08YFnta5M8C7o3DR365gWyr2IFbipzYvwuL40WjQ9Z35frzsdz1RZJfeNUX+U+53e5Tss16dz7M2o9tVNSnZp+rvHcWfGL9M5y92OfTe2/su/Z78cYu8aZoj1WkJdRDRXAzBFgCl9AfJOYyJf4lVL/y7Gi4+x7EwcfI7YWsGNkx0XCjzFxawyrQlgyHfOFbKQZB+k4nA8AQA0gZ70gAADybtaPzc8U51auPy9/E2zCVwAA4Lvp/k7XZ3hdoh+trlQ9ojIl3bNS3Z+XN/FYH1/z14u+yusHAOBO4BcWfJDvIACAcwim56kWAGjR5ZP2Y9+WayK6GiB6SVpL8hp2emwBEBP9Id6I75tiSY1PhgKFcbRBFBSANTHoRwYAyRlCd8Bmk4mCrY84lQJZEEtDwcDtu3fdvfv33fUbN9wmQIFrsAlaZAdA7K3WAANkngHAGx0BdOg3YrRFaKtXRTZk9Ifd79b+TfcK7ViML9ssiC2EvAlsJcTL8D/k98gOKvHKIG9ZxOFvw8foC75IQfCUx6Rnyad5/qs+n40phL3sc2TWL9QxUFkhOhy2pOSA+blvT4b4dPhuiHHLelO5pa3m0hh3zjdIZVtO15TJPzsOBVnl29hbG1ptYb13zc1KgVN8JjwzCiAX0f/BDk78xMrf/c1fBfOnzLgQpS3Ku2hwFad+lrGUm2BrrCgVt5yjWH2K94DwUYMlKAr01/V9QRQAIJtaFgOFh/5WZJA/10gXxFiTh7Iw9J6E4lR6doLub319k4H2ldaqa7cloIpNXK34Supg3BgUZBKQ00lQZ5+dBn1iVsdW+tzGoJZV4KkBqaNvF2K60PQYK0isUhbhIY6WOmAqdOcZ7xF9t1jiKd1UsiZif5qisJsWOKkwFGEw28SzAiYnWFMDqWyTlwkyDZTqs9kNquvUChdZy7LWKIgy7AD2HhSIwnXYWWMQXyrKmkShIRgNZxT02hoU5l6tCTCFa5Q9ueL+laASKh+rvvrfKoEIJuHQBpRJBJjY9YbqOzsJufGbNUNCni0/OjY20a/jhCQM/qsQNF/iLep1LQuAygK77tI1qAwV9h4k0Z9bWP690HdJrjvdAoBPE25RctwRABCFcazqt2NkGQDieOYZAHRdBsQqpynnracZfT0uH3z3/HTRwLdQWXOzEZSAhzTB+JDYju8VWVEUUCLo8aKzJx4nnl16qOraE7CAJs3tnedko9U56edlsjS3Vu2atsrW0uWlsomBcW6NQohTVzp/2/uTD/xmy451lIdWfuu30nUd9oNpi6PHBACAD/TR0DCGhe7DaDAX6ZG4J5X6GwTmnlYNhrG2xgG9trIAIIheb7RCH2ysVenxDYAS9J3owdTO0PGZXhtxlvh9/5OT0bl5j8fJmJr666npV3ugIB9ChfrEDUZDnzg/ogEO+vGXL164vb1dd/P6dXewv+fGw4Fr1qtuPBq4f/n1L9w//sN/d/v7e6SiR8J99+ULJutB+99qo0q4xUQtKrd3rlwJ1cwHh8dMpqP6fmfnivv9l1+7g5NTt7G9zWQ1lk9nfY1BvbW1VSbAwT5wNhy4nc1Nt9puun6v6/7N//Kn7svf/Y7J4+2tDtmPkLCEgwP5iv24vrHBBDkDrKFH8ojXPjw6JBAA+I+j7sB1e30m1OW7jkHdk65UUsNuw3kRqEd1Naq0kdQlswHaGqys+X0OdoMKz4H5QQJUWwOog6jtAnROcFy9KixDBJbU5PtwgJioXVtjS4OjwwO3vb3lHj9+7BP9K7w3rNfJpOKuXLlKOw9rF8+H1gsnxycEb0DPYm2C7h3HsKLdsxb0ByP37MWeq9ebTLZr0pYV657aC8+pFNZYQ0jU4jqNpvSVB6W/9KKW+wYYhPTyjbprt5pucNoXlonJmAE2JIw0YU/bwNPXwalutVtMbGN8uicntOvaYC2o13g+jJe2KIADjuN6/VOpdmu3w5gLrZ4P4Hlgq4ICMJ/4ofMxHjNYjme1LAB0qOnUjzyIw/fT9owAGM/uac8dHXddxTXcAL25PWhDx/AU7TMGwhiBPrxwdPj36qo4sKDk39xwk7Eg3WmrN9scy9Nuj44vZAzaVzx/8VKo/Sdn7gXaAriJW+10qCVH4wmZADDvSP7DLsI6w3rGeGHtYlFLy4cWbSbqIGVgOO0TgKDjgzEFyAE/qCgEGARrDZ/jHFyz9Tr3NtpTYD6xpj7//HP3/e9/nxUHWLc4HjJAWz3heniPewxsEAR4NJgMEbtvGkCn8jTaGxYo7DVOYmaLrFWWsWJrIjmPfu/8SfHUNozCdo4Rn1PKQV9eFAAgGqCgf3OI9hL7p/zWis+k4yrH67hGm9rOUek5F/wg9QGt/tTrzLPT9Rw2iWZtHLUlFMCpflwxWBOrsqZtcAnGVR2S2UXqRfGXFmEAkCof9hgN/pSvhhlGH4usIPzc/ha2EMhbngN+mQcRSGBF3BrssdXVdbezc5UgvI3Nbbb5AAAAskH3JyuETXUwfDMkRfDc3J9stxL3jE2GyJx4O8YCrr1tJUvdJj+ifYweRDY5kq4jjGVqF8V55NF8fvWhgv8KOa8U0wik2SCt7+tK/xYAAO/D23UW10fRb9QlzM8NkI+7wiYJfHvDrO1tAN8WAGCfIdjpBXpg36rGFJfoda1tnAYc7TH2b7ke6IajnEz9gLK4gY4D9Qme1dL/G0GLdUJJUgIAmHd+KzKsvxHmx/gA9lh+nvgEOi52fOx7EngvAgA0QS/B/hED1iHWxMCtUPuSXcJQ2SrzH4OfYwsAwHFodyWgUtm/Av4BAADrMQWlyP5RlkQpigCzZ6u96ja2rri79x6wZdb1G9dpa7RXV6iDcczK2qphAKhHBgAPuCPbj/flzrgtSd0UFGUaX+IhQTX4fbygXE8PC9LE7we7j3UuFMih8yIUwcLGRWBF/9RpxaAEziU+xSWHtZdW+KqXWtifPvCeCcbNiyGW2wReI3uZSVnDeK6PF+ozZ/Z3KjOsbLHyR6RfMVwyTy8W5gDg7wQsYfej9V9VLqf+aBr/VVk/Fdgk2jSOs96nXqNsHO3nuWNs8ZZ8rrJMfvP+/CCpnrG5ABVVZCH1dqjGIX1OyeunHAAAoN6i/oo6pDj/OR1n26JYwFSqA8u2l869tWRnzT/XYCGRLft3+kc3uLEBy1iSk8R4uj7nioY5dum89RzMDjYz9G0pQpIo5mGKekaKefB0jCWZIVAZlD4H7sPGacv2qO7zdM8W16baCpAJozBECkbVa+XGDhHvgj1MAPQ0UNbu0zT+ZD/D9NkiJtm/8crz9DPvNSkCCmMzZadkWnPAfKCuTmONciM2Z2buKrxvdbm1XTRJGuwow+Ic8hmBkUEAg9ruWeKJsvYlQS06Wf9rvgmJWzBDQu8r0C9NxOp9IPmvf9v8lMYdzkZpjNLb+kPJ6el/vTcfnuUYIUeoORK0z1zf2HT3H3zk7t67527fvs3Wm3gPtgGAgXVflIljyQLAAmApaKK89SBdsnUW1ofP7TFnon6r6eOdLNhZeoyfTcAwLTaVFGSNCaxAPKTfOxUGABaPyFhwrflt7qUr2yYSUOxtcTak8usRz1PmmQcJl7EP5sosfwC1jd8rzERldHko7lS9r0VuvrU4dq/NufHU9Eskpq0AEZUrtGkVGOCiPZGuO10v8wFYPoZs7AA7bzl7INxLqLKM65N2svqy/v4ZW0KOVm1oE9PX/avyskzel8mhyt/9zV+GOc4bCJFeNA0sxGeeHoR0EeScDyv87OR7Vu8gSfHZNABAnI03DgBYWXGd1Y7rdDYIAGg3ESyVnqrYOLWKIMDSBEbOsMsqEl8JosG63DFhQ6a9Zgyao6iU4rZNN5XYu9HIo9NkWgBY4Tpv8asQ0WRdqkxyyiNdY3OFnFlIhTWiQqQsVxs+jwpWWydYsAkBF3psphxUP9d5SQ2bRQAAsn6LrQCUwoYAAB/ctkpXr6MVYUgkwCnVKkUmJmo111mT/scWAEA6rjosawm8SwDKMlR4FDv7D/oBVKFvfnMVqVNrjCQrB+rhHHmxP98AygAAPBpQgwaaCJoFAAiJf68AdK3oGrZGgBhM005rWIsGAFBcrxnDvlTbFavu08C5jMt8AEAM4F1SAIDGLb0DEeabKkEcJMq2QpJf1p93N30VkzXMYdWKTtGEkJwnsgXk9AuvmKxjnb/0/fT1LKMllVHx9QwGAN8VflqnzhJYZQ6lGIyp7KH+9KNs17caAzTA5wEAjLFkjw0oSQ+gKxhIwRAhhI1OsSRJAQBoMvEmAAAkTEGbjv/yvgQHYkW5MN1EG8MGF2wApeC0mcnKAeTsXM6adx29WemndP0U5EjFudFkLInT4cgNByNXryDRP3L9Xo+y9ejgwLUadTc5G7rnzx673/3m1+73X/7WHR7uk8EIFOGg+3/y5IlrtlD9W2MiEs/16aefMlmO6n6s/+MTVBmPpRJ+gkT7xO0d99zhSZeV0cfHR67ZqjORjORoq1l3veMj9/mnn7jBaY8sABurK0ww77/cdd///h+44ejUra616Uz0eqdMLKLCEYFPASpW3cH+oTs4kKT/6WDAxCQqmw+PTly3P2YVN8YAQVsklJnsbDQ592K8wqgVhhtWivje8XD+rl+/SZYmTXDiGmoXQu7jx+pFnW+R4WPXbkr/NrzG2GnV/CrAmgjytgCm2He3bt5ghTieTxO8SOTU6i1BgI/H/AzP9ujbR4KcRp/4Fiq9JSmKaxM0p303XdWNz8BgAd0qllUM3Im8JhtBTe1DOQbv63mg1xXwJiqBJbGkmAeAA8llOS96MUtvQwAHlEkD46XMAwApMHk8HruT4yMGya9sb7tWq0mwB6rUAWpgT/t6PQAa9Fx4XjjUojNFHmM/Y38H4IB3vIYMwgP80gkyF/tIgbNMrqGybDjwn0vQCPYMAuS4B6znaq1NAACuizlk0NmDSOjcT85od9Mpwny320I3Wqvx2gBGBKnJlhDSkkNZhJBkZ4U/qwZH7ujk2D1/8cIBAAyQy8bmDpkocPzu3h73GkA2WCOYiq2tTb+GxYnm2q7XCbTY2tx0vZOu7HcAN3zbBzKADOS5Mb9qt6iNLwCoOv9/9ukngaUBoAAwVgAMACAAfrrdEz8u0k5BWyoIILLPuY0B12KyTa+X04tl9keQsx60OK0/dQ3nAp+ztGguQDX7+PmfRvtCj03t9PnnsPp4lv5Ve2b+GSWj5+WBPzzeV2p3FoEbi5x93jGpn57qTuuL23HL6U1N4OT9d3q+/Bo5OrwfY/0+7ck6ZX9LxPI1AAAk8IdqYFshNCIAIAIDpv+WhGO/j31uqoc8oyCCggL8abDqB9X/EQCw6dZWJRj42gEAhUSwD+CqXZtQ8FJP1tSPyFMf2xiLtR9lX/sEZAIA0CCZtDiS4K5W/9Nv9QAAtgB4DQCA4FXFbFTYQlPxARPMpV9tGAA0wVBI4C8AAACIQNenDSaW2f1hfVN0vOcAAD6DZ9Q0AkD3RJrsp5+dCUCGuJGCQ3y1XazQ9xWAlq72zFf1sSoQQezYy1ba+URmysHw1I1Q9a8MAAQACNPWxQAAV93de/eLAADEWjplAABfSEEAgACZ32cAwOlp1w0BPIW94+dVYyYsbCipsEGIxCb0rM9p9chlAQDk7k/95zTLYff9zPjVKwIA7Dmn4sQ2Gahjn7xn9Wuql1PbIPgqCTOPHmfnR59bfotUlphpMfY0DQCADwTfSJmpYjxcfHuPi/G6Tb7v3yMAwMZ+9LXcofpeci8Jg6YBzeVs3Ll2kjfR1JKdjtWYYig/F28KAFC2Puc9g40LzT022KIa844xSrHjXgEAAPCfubDaC9bWUDlRBgDQZ5+2EfN5jDhW0FsoOija1NzXJUGdAgAAyX+Tf7GxolzcqLhOvb1lmBOKsc+4fmfNS+pfhWfz95+uybRlKwvJLwEAICTWQzwRvnjF24rQ5WCaNkAAMPacndE3D+zTnrXHxhoDAMAkRV8VABBsGbIbid2DbS1J+oqr1muMW4Hy/6OPHhIAcP3mDRbCKACgyUIRYWUGAAAMYNqCmWwQfj2JsAI7tBdcgbVW7XT11UswRH7RFGXyNEhWE/9qZ50hDtmXQpKRZwEQ+0iKTQMAwKOz6hUBAHhhG2SxytMcvshuLeYnFhU8yXEWAJDzLzExfH7DNBVkBQHKkjsii3YGIKB5TWvbFwEAkTX+IgAAW8SayvGc/UDb2hfSKMBS71GT/7ruETfVuFzKDKA2ul0jqbyYl+d4JQBANEB06t8sAEAmRzarXhvGv2xgRf7IZOJHj6eguCADABOuK2tkAGBSo4lKOfT5lI2Df1rRbwN8OvBqLOmGSl+rwLAAgjQJUjBuEhBAWcArtyg08R8+I1LL9A8xQjaXjM7v8yLKLF2UZcrdGgjp31NOf1odUHhdUqxtjZKSpCANhQR9lz5jMNBNhVXxfqM4VCGUwkk3/wAAIABJREFUBhEYqJgBAGAnLNOiwj4/qwVNf2IyALRXWO2HpD4YABAMr1WlApHrgQl/pfn3AACfuJBMhSRT+Wy+pxIFsEmgqkKYBQBAUlfMxvIU2rzxtdXqOk6a8KeBABobH1DXv62wLzihGVS4OjgF41IVi1lHdt5FoMszFR3YaQBAivCP5zkfAMAaguoc2QpyTTDlDFNcM8iVJPAc7odcq+k8TSej49rzwcEQlCtR8z55K4jGgAbwl43vlQEAZH3FBLDIutcLACgbMytXZ9kwqTyKr4v98grGGvrbGXaTwroo3S8fKgBAGQDAqiMJYKWUp8/pHfsURKdGYep42bl6VQCAyLd50iuftAqyBIHjiiMLAOwA0m+dDpi0rUwmbu/lC/5GDAXJ/1988TP3zVe/Z3K22z1i1T+YAPB8oPW/e+8O2wAgOXrr9m32G0ZicW9v3zVboA2vuN6p0Mvv7u6523fuu73jrvvnL37hbt684fb2d5kQhKwA1X+1MnHNWs3dv3fHPf7mG3f3zm139+YN9/WXX7qdrU33wx9+33311e/IFqBBP1Adw+aBBITeIYX6GJT8Q9L8I3lKivTJhBXRAADAliWt/OkpAQCQ05pAYcLXtDRC2wIEd2X4QZcPGvhGaDmA50WiGv+RsEdyWw1fzLVWWqrh3wAFgNevkNlgT1jvdFzLV2vjPtHiYGtzg2CL0JO5UiHVW7MFNgA4TAPqUoAvvv76a84JxoFAJa9XAijGA5OI/G6ARQBOpKcV8/T9YARA0l3bEYhfKAkTYQcQJhM4kkweT86YLG6QEWDsapUKGQBQ2c12ALA/vK6l3vVgBLICeRYgnAN26RhU+8fHZIIAMATHo9qre3LsuiddvkbyHC0NOp1OrNZHtd3Z2DNxiC2B5JfqYVTlix3jQoJ93QMQFUEP4KGwNwCoIs6L0LNhRUniHt/HM5/0Tt3wrOIGnqqbySUBtnNf4W8k7uFwAyQC5wjMCWKnSDuA9fU112wIi0L/dMAxatQaTFihil/tT7Br4Jx37t3lenz24jnvD+wVqOZlu4shqHAH3GsYR6znR4+eumZTWgXgGRWUgnEDfT9usn+K5IRf0x6cgD2AtYQ1pPeg+kblHNYVGDpA/Q+2AMwH9vzNmzfdgwcPWH2Ae1CAhtpHOI/YhWixIewHqV+hMjMnH6M+jBX9KlPDZ76y2Nolcv98mrl2c06fps7pLJ272GdLAEBunKzNrT6O9RNtsCWd9/T1hwAAkEBQkRGAlOHYu3MAAJA9oP8EAwDp/7d2GAsAwOyyAABScLGVN7n5tfEbzfVgJ8UAqVTJKACAFTMmGfs6AAC4LwlIRu8xyAdf3ZRNML5FAIAdxzhmMQYlimoJANCYD+2j9wwAsLl9jQCAhx9/HBgAVlZXCQAgU9UUA8CHAwCA7dDv9woAABu7AmDzTQMAFtPzsufUlqScOCcDQE4m0p7xACd7H9ZOmRm/WgAAYM9r/Vi1BaeSjnPikelzp4mT9Hr63FZ+2WNsfKw4F7EyNYCbfXwwjU/zGWD3ZgAAyn4pAOoIhJaxcARHx3GJCX8bP1cAQiGOk8R0dTxzv2etMdpH/oDUPoV+0haveo75AIDpGCG/O4cBoGx9zt0fpdT95d+Ma5pcdXJ7rwgAQPq/wIKR7Cc7vpbBIn3eQnzWgFUKMbWpPMC7BQAUxs3Gzk2odF78O+sTlST/ZcyKLADvEwBgTJtbWvjI3wIAgN3AFgAGAKD5knkAAC2kBHhQdZeABD0w2DAAUNb5FgBSqyGtv5QBAAAA+PkA+j5EW6AHD9z2lZ0pAAALnTwDcwoAkHy/BjUFAECOYNPiS2SUFrO9PgAAYh4TxNcUAMA2pNLim2PzAQAAJI0RW8BzTxgAQJAjvlBlNgPAxQEAkk4r5lXm2Q/hHrVgRcFlvlhKga84rgwAoHp7CviQ5HhyAAArk+a2ALAOZBpYkM+itJsV4EkNFR0EPWdB0IdclZw7BQAoPaCgJ5QC4s0AAJBwRQsAMAAgMGgBAKI2I/V1zjBKEZ4pelKD4xgHDeTZgN5U8ioBAOQSkKmzyk1iUO5hrH3PWRGYhpZeEUMGVVNmTsh6E/oO3ZhWmeu8pwpeDbXsvZpFbBOweWNgkR6eEcmpzzFvrepxhfnzNHwidIpVPvb5rRMV16/p3ZG0AJgFAEDFF4LRSPqvdtZY8Y/gExSPtgCAoxarayVymzIAKDjA43p9ewDDAOANGAsC8FMrFY8BjWvaU5QAAOYZPVOOhj+3jpsFACBRgLU5qwUAz5dxCHXsda4pLDPJ/6m14JO300b5tHFf/qwCALDG9tReziTr1THyOI1Ai3NZAQCa888BAMTIERk+CwBgkd0yRrHifREGgOlxzYMVFj0ulXV2fRQdaQFQZOWSZ5FIv+vTWyXi9H0EAKQtAHIMAAAAKAOAAgA8ZTqTwx6Bm2kDQAcyaRFhB++8AADVO6ITfUujGRjWnJ4IugxVj0yuChhxNJCqaNCtT8Zjd3Sw71ZaLff82VP3xc9/6n71yy/c4f4uK/B7vROyAPR6XVY5I1EIZ+OLL35O2noAAB4/eczEpJCVgCp8xb18uev29w/cixcv3ceffu4qjZb72RdfBMdqfaMTKN/BsXHr5nXXOzkmEOGje3fJRnCwt+f++Ed/RIDAl1/+1t24cT0kfW/dusWEK/qkMzlyNiEAAdcF+ECTKZTRMLKrDQIAAluQ15FI9CPpIkbsODDJIOkKMAHmTdgNTpjcVaAbzo89Ly2WKmRGUIS4fkbAGyj/K85trq8F6npURIMBADoS7Ua0ih8iZW11xT19+pQJVjyj0KxP3LePHrN6FEkOVHVL0vcRz7mCynP/DNG51GS2Jqo9k4lWtILSvY4e8FjvUsWvDi8cFVnPDrDRQLuG+0ZVP+4bAAAEZhFMA5AENG6tZlPOB1AfwV5yDWEHqvEzBWDwmIojDT505s7ONhP/YIeAgwhWBCT/O501TyEvgAyhhB1LOyHfgx5zBNArfjC/oORHZa2sf+m1BoCJmkUMmNW0FUKF845WRErxpyAAjDeBHoOhA3RmqP23WakPpLpQHk9Ixz8k7S7ek6JcqVLB35jrq1d3OE4I1Em/4YmrgXoPgACADE66rKY/7p64R48fM6B/7fp1tgNAtT/AJ3h+rDWu6dGYgAA8C9YLWnQAhIK1AHuLLBe9njBG1Gpue3NLxqHZ5HvKMoH1AwAAzql0/RhPDWjgeO7t8Sgk/rHvsQZxL0j+/+hHf0S6cV3/mAdd+2LbAKwh4L8yAIDKTiv3rE2CtZT+8DtLAIAZFvUxFq11WDIARJtImAFS/4+BzLfAAMCkkek1qsFB6SeOlhoCUgrHoaKdQW3JfSHYBwBAjgEAn71rBoAqAHBaremZaazfktq8RVvVU/zSjI3+uwRJZX70bwUApEle6aEp82vtNBvfsTLIyhr1L4NX9Q4YAHifvlVXAEAkIAMdTzt2/HsJAJgqbCANLWwmwwCgVKxcO4YBAKBJBjjfIQPA1s71KQBA2zMAfAgAAN3HCsyATQwbBrZRGQBAbfkPDQAwHc8pEvWkvp7KtLLYp9ihMfifyrlCoN0krFObLLyel/yPwcugT2383N5/Gqsvxi3iEwW/LS3+CSxG4ikr6DP1xWOBVGQAUJuUpnqo2p9mAcA5xW71iX8WWRWr/NU+Td9PKf81xmTt3PTvqbiOTyjn5l2Pzec8bGGAtQlLkv+8kZIiqSRhk97L3FjqKwAAbLgDDGoSXXg1BgCy5/jB4n7R5WKLq6xeT4quUp1q7US7X/Ox/zcPAEj9pik/K8t8Op1vKJMhMY9gjjDU/5o/KdhNBgQwDwCAmbVJQjmP2H05e0fH3BaAFuLnpmWxsO7GoluNrQv9ujAAMCl9hljQgL4u7EWCb8kGIMx/CgCwNP+2IFJtc/teqJAmIxVs/MjQJ8eLTY+YHH5C8h92STBtBQBgGQCQ4wMA4OOPPyEAYGsHBTFrrrO+wRYAYABQAAAYAOqNOgsxEfdAQYjatMoAIGUftjhOAU+WhcPPSkb+59e9lz++BQDZueDHoDgjAQAosw8BFbHmySP5K+5dMwBwvXmZX3hWU/2P93WtpgAAscNjbi3IDwWA+MLbcI5CC4D5AACbf8zv4WKhZ6mtYLd3kIdoXyryV+9Paf7D+vagGPu+gmN0XU/5JeZaM3MeiPP83d/8VdBMuWB3ThHG8xcDIvO+nxP21oAJAr8EACAsALHq/20AAFCVAwYAAACA+G82QCuL/rXSX73iK19Tw8i+ViVShpwEYqgs+Z+t4DEggFkAADVgOWYJAEA2Dqj9BIll6SVU4GpgZPainmYASJW4XaizjK2csJsFAJD1Mp8BwCpxfZaytZoaXKnCLyhipc83hqQKKqtcdRz1vQLggsisYv8aew1NjKQAADAAYA0icYRkhwbeJXirVf9QSOiXi/53xRYA0h4AtLzRYqOxkTgCWqUhdoPtQ+mTujT6ihVhc43WwoLykAQfvFL0k65HVpMaAIC+H07h17HKjnQN5RBSgX4lgzSV5ywmduPtzjDwpzZJBADIeJhWFEHRz28BENfpdAsA60iGdfqWGQDm9RCjazHl/AprCtYT5NJFAABlTrbueR2/mYpwjta2sqLoSEfhMyW7Mi0A5Jjid4p75X0DAMD90xYASNqWtQBIAQACWCK4wwAAKI8MCMDaHqk+1c9eBQAQdIBH4pa45tlVUdBtFemBh3sYQk6NJCkoPbh6TNj2T3vun3/yY/fTf/qxO0Dyf4K+pafu+OjIDQanUhE+OWMVPmTd3sG+e/jwIZOnL3dfsjIJe+Wrr79xjUbLvXix6x49ekK6/p2rV931m7fd4cmJ+/Wvf8XELinBfa/4jXVUKXfIRPDZJx+7tZUV1z0+cqvttvvB9/+Ve/b0sRsOT939+/eoR9EHfXt7x9UadffVV1+7J4+f0EECAODg6JD30W616egw4TwYuuPewLVXpDUN5lN7tYMWH3PMZ9rfd91elwlUAEGQdEF1NloAVCo1AgswhkiUYnyh85CgFwYCtD8QA9kCAVR3bXRWJZFKUAUqvidkAGg2mgxCI1mLSun1jvR5RzIYSVac69mzZ6z8b4DGdTJhohf3gueVdShOmiaGMRbyUxHAJBvJSfWLjjmBDY26a4EerlGXqn+PwkZSH/fCKn/V+d65aTYarGjH6UDJWq/W3OpKi/YZqsTxWZ09WSXpi2dugx1hgArwiiTwhwPPIiCV4XC0kRw/7XVZpd4Adf36OscW31G7BPMBJD5ea7Ja9ybmCHOG8ZHesUKZjeAwpNVaq8VsPJgDME6wQzCOOI+2ICIFvz+/2pq4X1T+nwzGbozkO7+PnoBDJuEJ7QUAAAECUFRX68h0C6OXb5uEPbK1tcFxALChXquHXtXi1VeZYFhZXeM9P3ry2B0dnxBcA8d+f3+f7A/4QUU/xhSBA6xdrLuvv/mG4ypBUtCBi7Ov9hvWV2cVYJMq1z/eR9If6xZsDlh7WOcyLgCUrNDmwjl1vXXWADIRkMD9+/fdvXv3wrEfffSA+xH7GmwVOK+yIeGeAYDQIOosAIC1f4t6EAHY2HtPjxMbMtqFxe/L++ez8WTXzPIP56jgko+XDAC5gUmD1jlfNJ2LdD71tfpfNhAZdeDlbwGwKAAg+GS+BYC2B7IAADAAbGxukwEALQAuAwAALQByeaPU7k3Xicyh6DIxSQ2AX3u4ah94zwCgvpllAJgHALAAeitHJCYRL1+QD2+RAYD38QYBALn4jJ0L+kZUVUXfWicV3+c4eaDWRfyY3B4WV/fVWwBoMDLEODIAAIIClF3SMnGcoa/puwUAbF+54e7cvccWANeuX2OQ/0MFALBNimFTVAAA/BHYZ6TH9YApWXLvPwNAzu6wui8Nl5zLRjknAMDGa+w+Du9fEABgnzW1AYpxiyiBsC/ztpztTT0NACgUsvm4oGUAiMn/mNCHrRnBASrvkhYABZp/AQhY8EHQIclY6TPYWNM8m1JEn8h//Vl4/hUAFr/p/8pEE8qS//GihVstrM+5ayK2sM0+r72dBL+KMTs788xlrwEA4I18S+oqwEA/zpbRJxdTK8RWEnDGVHzNx9LeZQsAMV9iASif34/xov5Rdr35OePYmflPj0UMYREAAL5XTGRi3mPbo9y4vykAAIshoPM9AEATm4zt+PfS5P88AAD1mk/4RjtEdBnacgbZp+MADICN5SC+4FsAKAPAJ598SgDA5vbWwgAAjWkLVaO0AFAAgLAuS6xI5lR/W6aVqQ0qQErjOxf2AZgYfWzJtgBATAjxnjHbBEprHwsAUNYttjB3kseUtVu0QWkvZjDvVqRgjBeFxU/5ICoxEwAAfRFTHa/rl/shYQDg3M5oAaD2aTjHWwYAWJvb6hiuAQ/g0PllbMwzrZUBAJTxgs9jmJD0HGV+fcFvMDKl8nd/8x8WAgDozc8SbLOUZz6AEAVcurDTynJscHnetwsAQGBQAQBAB7U8AIABzoQBwAZacgaeTW4EgwWJWdMbKU2A5BLQQgYrP2kCJK8oIwOATUzPAgDYpPVsQ6oIACicPxFcqoRS5Z8aX/bz9DvTzzcbAGCVqI65PYddz6lzLTJRxtoa7+F+TTIP79nkfxkAQMdVNzI2fAEAYBLaOCcqxRhQbktfOqxHbQGAgDcCz5I80f7aktiXAL5vT6EtAcKziHKi0vO9uMIcm+fVZ9Kqu6ICKwIA0rGavWbipzRi/DVVSGuiR5GBygigvXQLoBCvgKyDY/+260eURTR8wvOpIopY1pJF9WoAAK9bwzqKYzUfAEAFGwAEcqN2zer+v+wAgKJslHXpYRZTAADbAiDKt4iinLVn0z2sez19f1EDXRWrlVFRPs0HAEx/X1hr0vvyM1tg1Im7JDIi2PNRtvlv5Ix4K5Ps52yV41GI3HNE7BZRlGqAIJFmdQH/9kYKZRwQxhPoIQUAoCq5Ie1y2isMkrP6v8AAEKuMrWyxlaxW3ub0qo7NxQEAs83XdJ7sOGL24bSwrzyr5c9YrY1EdO/khNXfX/3+t+7H//gP7je//hVGyiFnt/vyhdvdfUnDVXqBI6k4ckfHx+7jTx4yCPns+XN378F9Jv5e7u65n/zkn1y93nT9wYjV/2j5Mp4419nYdBtbm+7nP/8Zq72RXETSGUnmmzevu81Ox3VPjtzNG9dcv9t1V6/suPt375K+/OjowG1trrOXOJLjRDHXa+7p02fu6ZOnYt9Uaz4BKwlQOLxcG4xa11yzveZq9Wag1kc7BFL4n6LCaOQODg5I485AUxVgEdC/D3gM5PnZBJXXYyaNScOOvmXDIacX6wv6Tmn/8RrPhyp9oVyfOBRAIrEKfYeAJkQlktwb6xsOSXWcl1T4bYBTGm5nZ4dJWlR2oyUAbgg6VBPUSAijBzzWre4BJKWRCMeWqVaEfYDod1SKViRIRQCA16cAfjRqNQJAkMwH+wIq5VGpz0R1vRaQ8EiOg62nxf0BAIS0ZcL8AUSAFgdYRwAOIMCGzwRk0BSgQbPB+ZZnrxDcgRtF73iM1+HBPo8DgIBjADvB6xOxL+Q5gcSnbvFgQdlXFSbIgXTHD6rxMf7qPOO5GgQCTJi0x3mwhjAfmEvMN2Q5WB+Uio1OuQcEDM/O3NFg5JBeh0zCcbiP/hCVgWduNHGcCwBNHAAAHhBA4Nhk4tCSoLO+RgAAEnKrKyt8X+YSbAQ1nhNtK/A8tUaDz4P9tbG56QaePh9rUdcVAgagAN7c2qLthWQA9ka32+Mz4P67vR7XEPrsdVY7vKYy1eBvfE8ZAbBW8X1dy1jPOAbX5NrAGq7XefzW1pa7c+cOGUCkLcAOPwMLwNbWJlkIrNzDOgLIw8pNtQ+szMzZZqlNoecN31sCAIwJu2QAyPvv7wcAQEBHAlCSJLavQiLziNBjhs88A4BaVgD9KwOABQBoCwAFO6mO4v6BrIGuREUQwFL0v9AysOi30/8KiV0fhCskgr1vrTa/CR4q6x7iz3pae37rQ6e2bvSPxHqET6TBedp0PkgmgThpB1BI4nqad0kcz2YAsACA9P4uCwCAVYxJ1b+OX+o/qv3Nz2n+z24B8F0CANBeKmkBcFkBADtXbxYAAND9+L+6BpbF978FgPp2TAIYAIAwPqFtV7fQAgDrWgCPTFGUBvcRiLcJvdTPVeVZTDwZlXrOPzU2BDtR9l4xjpPu39zprUzU+83VS6THld7qggCAXCw49V/T2Jodzym5bgpXUr1c9tw2JmaPKZ+fIgDA6hib/BcbX4o8JLnvQfzeftSkv+g6qfbX32Jr+pYa/vvynom7htxUBAxYe9barTk7d9YyC9E8r5YXnndNaPve4aaJzdTlUsr2UiaADECW8Z2ZAADsTw8QK3tQyzCQAU28bgAAZUJIrkq+Zh4AwOrUMj2sc1P8/eYZAGwcqgB60ZyAAidEYIrcnAvaiJOVm+NgW2TmtLhGpciMY8aQXgo+kf2l8bt4OgEATMXGTUzwdQIAJNmvVf8CAAiFpx4YqC0Agp3g45F67+n7en9CcR8r/kOsEu8ZFkoZI89ENo7txDk+fh+j8AUAANj5ygCgAID1jc3AAACGTLQAUAYA2vueAUDjmQoA4JB6IEBRxqsvIG2wUjmmRv2rAACG/QGLjBQAoC0A9FakRYHY/pcNABDkR2KPaz7tsgEAKN89wCu37/U9K7eCPYBCIjBkGPB1GQAAcTFbpE176JwAgHB/Xl9TVp0XADBLwM1SoPkAwmIAANnUcdNi0GmkBhSYfM7EhmkZgO+xYsgjYBQNQkpSFTAUBhhMCWCqQGa1j6/ssQwArSaSGtIjlH3UDQIsF3SzDnAuwSGBgoi8KRhX3mjKGTZqmlvjMtUX8lwRQWST0ioQUwaAYGj7viHzjaL5AICcca7jbA3TVMlbw8AaxPae5jEAxARqVMzZzTgj0V82xqxeNsaj3cg61nHNydrKAQCYSPC9clXg61wqAAABJ/b79S0AwAAAAACC7ag6pQLyVf66zoSSRg1yBKEULSqGI9emr3a3z2hZAMJYUY9FFBvuj0Z/wgCQjtW89aMGssoHDcapsKNhYFDrFgGF69OIMYZLup7sXNvkv76v+8PuHbknMaamDC55NxxeHuAptgBIg3RpAF6vEx0gXx3jn02+P80i8KYBAOFBs1Rj5hmFxycxgOEYaq8j2+stAgAkg+0RmEw6+f5IHnr4OgAA6Zo8j4GergG7vlI6/4L8Mm0kirJLKHGnDD558vcTAOCrRSIDQN0AANozAQBilMraSAFyucBJOnfzAAD6eZkcgvE+6yf3PavP8F1NRkN2I6mHdQEULpKvP/nxP7qvv/zSPXv6xI1HA37+8sUz9qVH4ECo7gXohen//Hufu739Pddst9zHn3zqvv32kfv1b37rdnf36Jwg2b63d0B7R/uit9pNJhmhG8A4INXQVbe9tel2tjfdoN9jQhp2//c+/8zdunHTO2AjV69V3DfffE06dLSYgbh5/uw5EdVXrlx1V65eEwaAwwM69gB3IBmO14dHJ669uk4bS20UbFv2Pz8+IUsB9NMaqqtX2kzYHh6hNz2o+sEQAPBDwx2fdCnHMbdacY3ECpIqqKBW2nOMu4LBqFfPxkxuI4GPhLP2ipSK8BVWvOP7ADgg+Y3xQQsAgBLwQxBC/9S1mi3eK86NhC0S3W0kWysV3rPanrT3KgBsQm8COwA7EvTxjsl5zCdWE/6uoy1PDQeduWa95laQTAaYr44WGNp6xzkAJpDcF3tSvhvYAyrOoUIcz4mJwZwC1NBsNqjzca2zMSq3pK8eq/frNdc76XI94HiMCdofgGEC40HAHc4FZ7fR8LaxUOEpmaMG9WRfKAhEbG61Z6ifRyN3uH9Ayn2lGsRcMSkGYIIHIKrO1r2mzgxSJ2wB4HudCQBg7AbDMdkBhuMJ20wcHXfdCGq+UhG2CF+Jj7nF2GGNITmubElYU7hPZRPAWBAAUG+43b09/u+sr7MVBIITTN77Svhe99Q9e/bcHWJ/Vqtki4BfAfsKa4z7lMAfJA4nrtftkgWMFXSevQKf45w4Hu/jXojEn0wIaME5sd5PTo7dZCxgF6x9HIc5/Pjjj92f/Mmf8DeeDWwEOA++h3vGObB2Dw8POK+LAAD0GsXfMXmY6iNtATD1fmKHzBSeyYfzbMHznEvXZqyk8O+EJOmiZ4sgvtn6V/XzIuddtgCIttC7bQGA+4hJ/yIAQGhDPVWoBliQ0BZeKsqvtAXA+sYWGQAuCwBgQts5D1C3dmeaRJL5iS0AsK1DfMAAAEgrihiKl/0EctnPXxEAgHtjAMt08Avy4S0yAPCZPQNAatepv67jWPAllwAA6jO1BzTGlgIApC2PAGwY+zCAG8TchmCgfIctAAAAuHvvPpm2rt+4zuQ/QH/fBQBAWQsAlQPK8pTTeK8LADDPF7d7LsTIXhMAQDW6TVhamTlX0y8AALDPl4sPF2ITC9guHI8FAQAaU0vlWvpcxXiqxr2Q2FC9wlEJdmoeACDJ/+DHewCAslTJ+xEEYMeC6yxUn9prRptO7FaN4U4nxl8lxiMhrVjlmtqns+xV3i/Vl6e9NzFBuevF4od2LspiDWXrUNhdPe146UFJUjhJTmu8+ZVbAHjdGfyEEgCADElxTNJ1Z9dpiM/OqoBm3HwYEnBWVpSRLgCuHtYa28xJSzl9T/0jXU+hsMoUAdqcjpRIa+a/uF7nyg9/gLJW6PFCra80AMWzTMWjFwQA2Lil1hi+bQCA5JokVjEPAGABCDZ/ZwEB+DsFAGi1u4ARBeCrMpPPy3ygzSVKK1DMKWIWKPIFAODhw4/dvfv3AwOABQBoCwBhtET+LgIANJ5pAQDqS3BN2SJMlRMW8GSO4ZY5BwMAk8lsASAAgBFYFj0DAHW6xyJcVgCAVHhHNrKCPGABeJQfkvdAQq/rAAAgAElEQVTxgA7DABC+449/0wwAswAAeZ/LyBrDABDygr64Tu1ltMXgOk8AAJrrtraA3eNBHqd5Tf86MOUsAQCzAQAI4ikAgBWNhgEgbQFglYdOvlKvq2GUJviBIlIEUPoZzqeVRVMGToLNtQrMqgxUKKaKVQ18ZQDQwK4K3YCiUrTtTE02GwCgSsaCD8qMHrvBrSFe9n6wKTKsS0GZegGaOhp6zpzhmG7c1DgI92aq53WM9TktACAdTzveRDR7AEA6RriuZQDorHcKAABQ/6956mVBoFUN/T8S/DXBcfuWAKHaFh2IvdEt6s8PoDGGFARQGCdWtxSTvEgmKIAtN5azjGiMIwwC3TcacLFUz1BgZQAADVpZJHouiCOKNFPlMWW0a8I/BoV1/VqjfiEAgAdWRGNx2jhUXW/HSNZaAOiZSnFxKtIxftcAAGUP8o18wlz6p10YAFBE18aK90UAAKmTrespFVvp2C1qoOcclbgeovApyKmkjUT87EMEAKDKrcaqZKBjiwwAKQBA5JL2GX/XAIB5FVplTrnKGYCwjo6PSL0PCvYXz5+Tbh4y9Ze/+Ln77//t791p78QdHR66k+Mjd3x06PqnkvBGghZBESQC796969Y3NlytXnVffvWV+6M//hET/F/84lfuF7/4pbt2/YZrtVcptx89fuqOjk5C0nh3b9ddvXqFiWE4uNevX+P1SRfvzpj8v7Kz7W7dvMHe7xMAINmHbej293aZFEZ/98PDI9b83L59h9TjqL5GpTwS9mAnOD4+IVAAiVf4vZzrJoKlHSYq8UzotY4kOrQK1gFkdwvJ+Ypzh0dHBAbAAbP7Gkl/6DkkjuHQQearvYR1ovrT6iLVydA9AAAguR8q6z0qXAMOq6srnBOcB/YcEsL4Pp4N38e9nCDJPBrxM4xta6XFdYo5wHOiEjQwIHggH4xzVwFwATrQAACgt+s1MgKstpuuzZYAdSbsWcGPsas3XKMJFinnGs0GaeQh38ESAMp3ABvQOgDzRDT3aMhqf7AbdEjhL+0ABr2TQIGG+cd5AC6BEwjwABmCGKRBoktAE/guxhr/Y5DQJ4A0KBFaIIDhwwf63YTthrAGMWdIQsPpFLBsTaiMKxU6xVBiSjMIJxw/tHVB9++TSaD0P+qhFcBY5p0AACT+z8gCMDybuEZrxe3uHRAQMBpPXPf01FXrAEG03Em363qnXd8uAm0KZC1gH+Fc+/sHbmNzi3P68uUunwMB/oPDI9c7PeWeAWCCwI9+n2sD1fYAg2ANdzbW+VsCz2I/KDARY4h1gf2AuWRLg8GAz4nvwG5HuwnYelibGCu0nMDz37x5k0l8zCsAAEjwk22g3eZ38QyfffYZ2QC0DQDYPQi+IV3vKAAfEGB9VQCAtA+YZkDh3jKVxVafpkDERXWotefP853Zx0rwLdX/qa0/+xxLAEDOXtIxVPtX5YTOo+i/y88AgPu8CAAgZQC4jAAAS5E8z8+182cBALaitpDgNxXdKvvOCwAos7uXAAAB0b/PLQAssw/ttIQB4LIDAK5cu0UGgBwAAHZre3WFSTYyfACkWfPJSv4W5kWNlZz5hKKlVUz9C4939yrJM3C8okIMmlur5QyThwBkhb2DlY8ZBoDvGgAgZ4MoA0Dq582LW0mgw4OYdDaTBH4ubpi+V5CNrwgAKMr0uJiibV9kS8gtNxu7kL8FnCXrN9pIUwVqAM/CjgyV/ZLo17hQbFOl4IAi9b8k/2cDAKJ9IvEvyxCAe83FHRfaUph8+FFJEpvfnaqmTs4Yip8EBDD9kwIA9JgZweoSFoCZz+KZ2hZ6Xj3IgABeBwDA7qt0P3F+9LoJAMB+L81R6Hq0Ser0eKy7Nw0AsPkX3buFXMsMAAAL1OasI5v8tzZ2AAFklkuUTYszANjk4GUBADAP4otzUwaAhQAAKBLwrQUFzCuFEtISQICr8JWDfPRgX31+yTcI2Bfz3Gg1pwAAYNdcXV1zZQAAsDfCPlAGgHkAALUVAu2+l7OpHghb5gMGAHBejO5UWZGTBYhZhnXv429ky0xaAITvvmMAQM4Pm4pfugpbOOCnDADAFlmZ1gAXAQAUWjL/7V//1UyNdJ5gSpooiYpbAoOpkYHXDGSmFbysKPPodD842gJANrOg9sVp1f7pvjeoT1orxQlONY0gQs9S/z3w6DrnhqMBj2MfW98XidXV9bpb+f/Ze9MlOZPsSswzY8vIfcVeAKqqu8kmh2RzzGjUmKTn00hvMDbSG8hm/o8k02bi6Bc1zSa7eqmuDQUU1kTusWREpuyce6/7dQ+PiMRSKFQ3EgbLjIgvvsWXu5577hICzGukNDYGAByH224uChNAGYSyoBzOzeojVGy5/sYW4Ga1VURGpuRqnhAr+iQx2JzThnillG0gpbfzyWUbD6L6R1K5FN8rqKDzBOikmSF0sDK3dp5yA3sDtfysrND0a8E2RrIfagjCVELglZy/5jQDsVzbtUCFf88fz/vURK1PUPhx8O/b3x5kgWOtBQCBAG7s7ZktMYKKE6DSEUw2il0knywZEAEARkHJ9Sb/+WPOhaPd4tqkMZjQvVGB6Q2YgW2KK/WwEdwjKhazpk+vZIlKorvc/xgjq/z39P8IsHvDIBrphfzwhiKMAb9+yvXFJI4a3plhVe1za+OUHtLLvFyJ5/T+8xgAclkpqjGnBkrq0q/DuQAA3rIYipM/kccv7l87RgwUlxyYwgBwFQBAuYfiuaET+Jwi3xLaVhgq/JhIoL98b7LyKTPO3QNP2+tXWa6lXvPrxFfz++OMWWNS5yV2Ca8TdZOmfkzZjb3PLQAC+3XjWdqtDhNzSIyxXU5niToT9P94D5S4kFNClyv93sla4hhwSidrcu1MJnzyvVP/3MuE8u98neUUbjZHPhHi5Qkq/ZHckzyaBEqQvP3DH34f/u//6/8Mhwf7YXHhklXnYAHYWFsNT588YcJwY32N1GgImCDhd9o7I7X47t5euP3RnfDZb34b/vlfPmOF/N71G2F7e4fJ/+fP9jm2pDgfomJ9ENodUMGHcPvWbfaMR9L/u0cPw43r11jlDDrxu3c/IgPBydERt/bBwUtWqGMNQ7aura2F27fv0Cn67vFjJliR/Jf+8JLwGY+kTxUcH8x1p7tCCjXMJWTzWb/HJCbmWuZ/id8HSOLw6IgV3FJVLjYTzmly3ZKg+AznwLiCFt23BUjMAVI13zs7ZVU/kqag+j88PKBRjap+MAHcunUr7O3tEmzx4sULJltxDpwfr3EO6FTcP16DXQExldXVNVaVNxut0CNd6oh6F+9jbcu9X4SDwxek30fCHbYUqv5XlpbC+tpqWIX9uBDCUrsZNtbWUK4fXuKaDVSWr0k1vjIJgLEA6wEBs37vjOdqtRrhYjRi5T6+g88AAgBIAD9YexejAdcbxgzB9nMmoS+lKn4JCX6ADRqhqXY21gKeFecScKq048B8sWqejAcAPaDtQCucM1kv6HE73u8FIJMlwQZHWx3pVpvBcjrHi4th0Mf4SQuI0YVcA9+BDECiHxT/YJWAIoAsQZuLwbm0ADg964fLxUYYji7DyVkvnPX6PA5z0Gy3w8nJMe8d18fagixBdf/K6poAUMYXkYni8ZOn4eXBQdjY3OLxSKajgh5rgWuWrZOktRfWLGwQgBk2tyT5bm0SsIZwPNYHjj87PYvV+xgbOxfmAGOIyn18B3sbrzH+WOu3bt4Iw/4ZW1HgfewVjA3AAffu3ePaB1gA63djY1Pvr0EQD+Qq5tkAAN6/MHkmz6P2X5WaMgEAJmxkreAy+y/ZBTlrwOv6h1fRu/OPeT0AQH7PJYBvEhCRypRrn9Xuss4AIEcmW1v0UPp+bSznja8PKtT0GNaj16l2TPm9aWPtj5u0ZQQAIFUQyS/Pj5vNAAD2jLL9kPiRUvkg/6VqyIOrzQ9gwE/7jlu1BOXRuTB0mF6C/DHgtbUAgFxDgNDHBxBwkap0WVvQYZAlW1s7rAxaXdsgA8Dqyio/A4jKdJLtQQhdsWsgXzXhoX9n1WOUqY71CpNgLGvGhKXpBeqbuIeTLXxBiTm9IrJcE97/LhkAzH8ntf9Y4iuW0J3WAgDzUvp/NZ+5XMe8D95c+na0n6/IAEAdaAyHRc/QuAZdANWe3WhE8X0Gih0DgLcN87ESG8fWII9jwlX+l35l5gtoDMjGwB8LwF41xqAOI+NMuFaF5WHSf5jcxTX5kfmssN2MGtcJI7/X/P0KGE6Tyi5uFP3yIumM3rTSKkIZhLQdECucwLp5gXY/ADoiFpVYhsDClFp2ABgIG0JidFhzsLkEHDnQoL9WFWqPYQAd6V+o3WO+B2wHtONAcr/d6YbN7Wvh408+Zb/f7Z1tggcBEgTDIpgAumDYUbYqAwDQdiXwTuwn25eXRq2rv6u+qPax9f7erADsRMzJTTG1kQRQpFLQ0fIbAADjz0QUYirDcwI2raAC9o+1AGDbLTdPsjXntwCYFx8s98F8nZ4fUV17r8AAMPf6Jmt8UtTRD8/Uvwb4mPFQKabhaO3dtTJ9UFRnC8IuL7iJ8mlOMjXZayk2O2ssys942RibE7/Wx2h430b772QTq/wbkqSnOou0/9YiQNoAMHYa/wk76awKf6cleF6bl1rxkZentWeOchi5BUEtT8zgPLtLVZcwBus2TCcpmY2vlvz3usffUFV36hpdoH2v9++eo/adeM5aUnoKg6edW1o82Dgl4BL4kuzHxqJsAWBGLiPFU9at17X2d6mLJ19D744AA8jmz1oa1bYlWRuiTSYMABNFbe5ZrYDT1pyX6dS/MH1jD/XpgqCcj1rVv/92da9qnCWN90UE2hipaD6+qQVAPqbid5hvUNo1ye72jNqTFdhWvGj2O0sg1HaUtlHWQgr6eqCFCrDLYZ9LLN+KAQwAUOahakWpsYASbEJaTGBMXryu6/MeGQBcK1MpBhTwFotRtHgStjfiCteu3wiffvqTcPPWrbC5vUVfGz4A7YJul3a/tQBAjKNkABCBYG2W5bffo7IWbC9ZHimXQbZeSv2a7ROwnsOOUt1Oti7HAGAtAIwVQXI7wrhatgDg9SILS2LJkMhPoZPdS9vzr6rXvcyIfo2XDdquGcf5PJrJEPML5fqJWTuuZfgvZt/73KRbG/BAsP5sTP26L23/ac/HAlZlMPZ6qZy/Sf2qjo9jBTdAjBXAyutJBgC/l30bgGm6LrP3dY5jfvn7AgCYsK4pYz+4pYHLzyoAAEnoWwL47QEA4HTgHqYCAFqtsLyESipx+FtgAGgvqWMhAABxBPKEfJnw96/NkOIkvCcAABO0WYJVN9Csze3RVDUl7hVS7fPSifWLe74BELtAzHXA/Tr0G9Webdbn5WdxPAoAgAlrL0i8I10DWVAABWlfMQ0AgGCxVTl6AAAqz8AAIAAT6TEZq8FY9S8OanzeKOAT4pafqXEfHVkqisIodkaRN4JS4uu1VQC/6NeJCUD7DeMAgXGj041BGDOCi+/Hc1X6HPFaLmBj5/LXtyq3yXVSBwCUe5/f0wB6+mwSqVxW4KV1Jndp1FQysglQ4K/3AQBwtQrA0gC/ioPnjZTMYIkOlADQasfNAwBEJzRzxlJgN99N7y8AAEYzZJfR5RoIAIY0EsQRAEBKcAMAoGf89wcAqBliXsb4v2etA5OnJs/9nES5oVT0SKxijyKo9vVXX4R/+qdfhgfffBVWVrqs/D8+OmTQkiwAR8esSobsBE0/+nsj2IigIqrr/+Iv/zIMzofhV//8L+GLL7+mk7q7JwwAT5+9YEITtgjk47On37G6/fbtW+Hw4CBsb22RJv7o5Us6Wbs7O+H2rVsMysBYRZU4Pgf16rOnT8LZyUm4e/cuE42QgaA//+7xkzAAbT6q+i8DkySogDYdI07vAqnYQauOamuMB6v1wyWfjVXWvT6T80imot86nT1FZSNJyqBjWGDy01oumXPnxxrXMnAAjjOAmCR+zsP29jaTpRh/jDGC6kjQQDci6Yr3UW3NinU1+PE+QBmkewWLzuKitAQYDiXps7LC9QsAgAV88V0AIhBIJcV7txPQQxGtHYQaeRxaiwtMvC93OkzMb66thtGgH5qLyP+PwvlgwPna3AANPCjfG6mNDY0poTYDqwBbCTSQoEcCv8HXbDWwIG0n8Exry2gBJIlezgmZF5pkpABQALodSSayTYBmHg4ig+eSuJcEFtoHLXIfmw1jAACAT+Bc40dsWOlrrUYFq/eR1EegGd/F5zwOjvECEmgdCe4bIlvpgMXxogbkmIKuX1NZZAAA5f9FWAyHxyehNzgPQ/TzGweCBfoDHHtJUBFYKnAtrMHTsx7vbWVtlZX/naUuPz89RasAgCYWeB3YEph/7AGAKm09ybMv8H7BEGCJfCTmATbAGkRfYGsVAX8EjAE4TgANDa5prCPcB54da2djY4Pv4ziMq/TfHYXtzc2ws70Z+r0e9z3eM3YGAFcAAsB3sSY//vh+uHnzFvcW7mdvb4+yBvNcAoxN/pn8KvdSev0BAOCTl7Ku/zgAAD4AYfZ6zRefZwfZXvd+WvLjfnwAAJF7woDzKgCA7e1dAofAALC6uk79QkbANmyZxGhkiZFXBQAIwBVllMmeNaBs5pdp8ND8uqsAALw9lAe28hYAFjz7UwUAmF1Yi1nYZ68DAPD+crmPagAAHqNC+gMAQMCFHgCAvWv/AQCQSnexBaXfsNhimMerAgDu3b8ftraxv3/8AIAYMIet9QEAMDsw9T0BAEyvWnxmmk/qAQITiegrAADK2Fnp55q88TKtNiCTCYqrAADUD1QAgFT+KwOAxkZTIZu1CHCtRBni8q0h8+r+HCxZJqI0Fhcp+Cdp3KdNfIy9KLCqPPM8myizp4uLTGIJZif/r3Kt8hgfIyeFfW7gFy/zz8t5tmT9tBYAvoVnOrEkMFmlrq3TbN0xQad5muw9BUrU1mEtL1DTxZNrvQ4AMBrx2vzDP47+kbYA8ACAMtb/AQCQJ2C9HfTeAQCswp8gQcmnAAjsE7ySY0GOUYtWWIQkBRSwvREzAADgk08+jQAAAP3Bcrm8skIAgLUAAKPh+wAAIKgP8ZcCAIAWAGxNqODLGgCguSAFD1z3BQCAc11xh728xNheFRY/S++UdjECjyYrYvzV4k7I6xijJd+7OgAgMlQRgPzDAwAMfBvzrxYf0/jc9w8A+Hf/3SwAapbYripUV1laQyDYd+oBhBIpJ5vSEDoWjJEF4Pt2fP8AANw3AuAI4i11ECRe1erGJVY6imORMwB45WEJ//K3OYOWqJVqAe3H7pGNStvuz+kDOVdlAMBzyGZRugyPxmYf15wBwALkFgjG61k/sidfnQFgluHq11FpMJSvCQrRFTzLyC0Ve2lUzfp8mgNfMgDUAAB+PGvAAFOiHukWDSfQ6TKY32GSApVhSEyADQA9lQEAQL9n9OClElN6ugQC0BYAqfxcEbmuL7tDr1rgIQYgKr2RMgYAos/ziubZ3lZVBbxdBgCnOGJASy9riX9vQGcBHZfY9VU1aa0kYz46EY6CLBqWVKYJNS3vy03k62wyqS+f6/vZd14TABAFcE3Ma8Kpgsz9wACQ1mopj9Lr+QAA78jI9+x/bS8k1huvNwWKn8ysDKyiKYs8sJsANV7u2zGkD3JoS6OJ9MfGCjuHnI3ySyt+Ke9KAACSZGACQIUN2+UALdshzbkHAETgCnufl0GA/LXfV14WT+6nyer9afIoJTamSywcI0w/ReWXvmY/MfTtRpXzsMfg48HBfvh///M/hH/5l1+xgru71A4Pvvk67L94QXvi4cNvmSAGewuCvx/fvxe2tjbDweEhk/5I7t356KPw2e9+G/7x//svYXV9g04JEg9IfD59ts8ZB6sC2gmcD07D3u52uHXzVvj2wTdhY309tBYXw+PHj8PN69fDtb29cPPmDVb7n56dhLWV1YC+wXAMkAi+ce06E5BITiIJiSQqqp1JHa9V/kiuwqGiXriQvmqC2L4Ip70e0U6mc8Zqa6DiCufheXs92iBIngIwMBgMWRGNRCjG1trc4G/Tl0y2tttMeBq9ut+HlnQBJT7uFYlVMCEgKdpsNML6GpI0K+HBgwdkBoCesops3BMSwKB9X1lb43chrq2PO65LalfSyUnFvK07oNox53iNxPz6xioZA5Cgb7carNAHCIDJ+hDCcIAe8ePQBcU7wRdNJv+R2AUAZHV5mfd2dnYq7RZ6Z5FB9hL08ctdQTgDYEKQBZgVsMdaPG6pIwAF2ABW1Y9r4DhW/qPC9FKYfkRdS0DdxhRjYj8WUrOxhU3Ban22DtB2VItC7a/KLIzAYqTnNLYdJL8MYW5tBvAdQ1tbSwEAS7AeMA/93oCsXEj8s/iUbAAL4QxtKI5Pw/AcrBNtfnZ0ciJMEguLoYU2BotNJuxfHhySrYH7ZWOdv7EOCTAYDMmgAVn06NF34eXLl5zv9lKbEtnGRNpTCBsCk/aDAecaNICoAECwyI7HeREcAMAFP1hHkIlYX/jBs+NvMGvQDr+44Jo2dgsANHa3NsNyt8v1iLVuFftI8P/VX/1V+OSTT0K3K2wfSDhireMHdiGAQ9ZXNVYfq41RC0B7eSkTmLcAyGwT7S1uaz/pow8MANM1httJVNfJ5iptyGQ/prPVgsHzAsRJj+WVgvY9rDmvX20NlN+brydrDH5/GgCA1bX1yABgAICVZWHheFMAgPVNrgEA5D2pMDZ5K/MnFUWY16sCAPz8JluRZ1OT1LVIIxhdek2XDAACdBNqcWFf+HEzANCm1REuExHcwa4f74Qd6BgA7Nja7zK24OdCWv/Y9Ca710AfjDP9gAwAPv5j/sHrMgCw6h9APq1CR+UmGDeMAUBYOwDOQcUg/gOko8ePAVoUBgAk/40BAIxHEuDGuREEvzoAAIDaGgMAQKFXYQDAPiQgUnVujQGglKu0w9KG1vKL6RrFy/8yvkqJTwoprc7kQnFMnAoAkKTcRcYAIPbf4AMDwAwAwFw9P1n6PREvfyMAgJMLpfwuKeqnxUl9nMrLsvLZJtaWFqlazMKq83G+CFqwxL8l+7WK36r+iWcrGAA8258xVoh9MsnmmGJwRezKbCvtA+3lZ/n3PJuKbTvcz7S48IwdOuP7s5L/8pkwjk3++HnzzzQR/64ylU5QEuQXiHFOseloTxjDp+tHDtsALd9EzPj4E9+JAACv8xTVncV0rWp3FgOAnaPUwWXszV9LKMDB2JSShbxZx4QyIX8d4ISZSzJZyFFlHArvlQweE7mAHwkDgOUm9Enpw5tvUCuCi/G/ogLbxp/FjNq++E0ZAGLBH3W32ABl5b8vTDWbADYoK+A14e/jmPyMoEDRjXz+WG2dAACE/JMpWQAAS93lcP3GTQIAbty8WWUAAABAYlnCcvhDMwB4AMAFGJZQ5NDvBTAAGACAdi7BDsp4oUDiBqNU0wEA8xgARBK8/o/3QymLFEDkdRXXp29H/icCADD6fzw/2CdjCzbnk8xjACh1G+U4dLjF3P/nf/dv3wAAwO7lV5p9Bo9d0sEmuGqgiO8Zl5YBAHyiWVC+kny0z4XSwza8vj+nBUDJAABBYMLSAwC6XakIazVBc5wYABaDVVrnSQsLyFllW40BgMrkCgwAtQSJjI5Ds7kK7TIZ5AEAlsShQCVV4jAKSKu+iwJThf+sCS4ZAGrKpDbvpSGTK/a0JG0uphm4UjSXjq+dtzRgphl5pXL3hpd34qNRooYoEwWOSsTGz5xZmw+v2Oy9EgBQGukGAEDiP/5H8EkBAMsdWYus9rcWE9YXdqHB6tFJ4yZnADBDO46LriVBjOXMFiUAQMLhkyKkZsD6dZQE/5u3ADDDUoBDeb8zvp4S4CmDO8nYTMn7fK0YYGlyvZVBnpIBYBoAwPfgTedIVmz5XrlG7XPvlNXmY2oLgGkV7EqBGufsQwsA8S2c8iWXxBwGgNKx+WMFAED+SNI2bwEAMIAAANoRAIDkqiW6UEVe02+1pEX5npfrfp9O+7smf2z/TdNHBgAoZQX1EuTNaMQE7enpSTh4+SJ88+Cr8Ktf/TI8f/aEVN147+uvv2J1PpL76M+OpPXuzi4p35HgRbIWldYnZ6fhz3/+83B4fBR+/dln4fMvvgi3bn/E8Wu2OuHw6DQ8e77PqmkEDvq907C20g7X9naYAH65/yLsbG0zCIrr/eSTT8O9ux+RJv3Fi+dMRCJJ+eTZUyaLQS3eQx/10zNZ12GBiX4kp3d2dlj9D2p2qQxHMvyClfx99kgfhCESycNzSlfoPwQVAWKALAJl2grABpeX4ej4mN8D7SqexQAEOI6V2Ox1b9T0WkGu1K0AvdlnON6ug/c4z5eXHFesPVTUIzAM43aps0Rw3PPnz7lHkQxHQhbzZkwAAFE02lIZDidqCBr/cTovae0vxZFE5QBZCJTyWXQugmFBKv6Xu6y4B+U/GXVI9ToOPYAulpfC9uY6P0eQGufEnDcWFsLB/gtJ1ON1oxE6rVZYRaufZSSXWgQEMMB7MWbCH+8hCYxrtptNrjskEWAnAPggIIBFnhPvAyggID16Viq/EhgUY2g2oRQcwSZN7aqg72X8EQyRYFBkCiDdZ1MS9+qIyzoS6xS/MU7Y7/hBUB9qBO+xin4wpFwA3S8S+qT9BUPEGIxI8CyQ4FoMZwAHjMZhsdESUECvz/1yPhqHRrsTwkKD53p5eEiwyUKzyXUG2QLkPv7e33/J9Yj/T588C6cnp+Hk9DRcLgYG+/HcSPbzOovCyoDKewAL8Bko+LF3jk9O6PFiLQEYI+wXlxGoiefHesYzGoAFx+J9vAefQpgkAFRZRE8NAkIwf9g/WJv4DIwWn376afjFL34R/vqv/5rr4/DwiHMv4J3zcOPG9SoAoLT3vB2b28ICKpywXRyAcdJ2rjKmTnUR8sDhTFfzSn5kfpBEqUt5X9r35YlLm84+Fx1QC2cYT1pvxCgAACAASURBVPlVQx3vtgVAdf70oeYBAHyCojYB5n/V/fcfFwAgUYojqShtbea2AFiSti9gAEALAA8AALjxbQAAZI8pFbz6WzKn+t8BuO1YW6cA83mwcrnXa3OafCSR01YxF993AAAC4BToaOPHSiMFCPwxAAB8C4Cq/+jBsi4QiTGQDniiX6fFHmbNiQEA/B7m3zrnrwIAmCf3cjknr9gOYUYLAAMAZPEKpZy3OIfFjSxQ6/vOWwsAO2asLQAYLwkIbJ6H8YUk/GFfTgMAgAEA7bLkPJUWAAUAwGydOPbafsy3AAAAYGvnemwBYAwAAAAgvgJ71bcAIKuHxlasBcAPDgCQhRcLpywWYnMBtirYwzUAAMCyg0GPbcH+1FsAlHIyxYJmmCUqOmv+5jSdXL4f9a+L03lZMm1P8/4ce+C0+KiPw5WxxVKn+yc19SPnTXYivuNjTdYC1Cj8fcW/AACU+p9tAdJ/FZj0UUSn5UnmVP2vd+VahcbPEH8BGHtG/DF/ptx+88CqacdNG3/Tz9YqaPL79eS/fC/FTD1Lq4xDfo+kmI6gv3QViTsJY9Csn3nrOBX6TLbXRPV/2d5Yxc0rAwBsvqfpSa93p8VlJ/UrcjznWXtT2Re5Fe/HAH68rUMPAPBrs9TFs16/7y0ALGdWAwDMGvN3BQCwFoKwAyyG4JP/llcpAQG0RbUFgAEA0CeesQxtC8CiA2UASMl/xD7Axij70wAAnP/GYugur4QbN29FAMDG1qYA75UBAIVN1gLgXQAAanLd7C7Yn9YCAHYWbXVtAWAAgAjYnQEASC0scvnM2NCcFgDqQcyUQVeRT6aLrD1XJgOMmTIywL86A0CMcbkWANj/1tYx5Y3zYul58lPa39WA/vLU03wCyhS1ve3eaPvq2iX41bXBe1MAQGZ3KACAc/c+AAD8IHHitQWAT/h7e0c2/NsDAGAgprUAQICy2+kGDwDodLqCGMIKQhGkC5iaIkEw11f/TwMAXIUBoKaAeJ1XBAD4RS7oKFCHCACgRF7Nc2ZtU+fMDA59XIA9bDNMO+80A9Y7oPUNJVWJswyLmmFl918z1KOBYLZn1v/IiTMFAKQAeko+m+Ky5IXf5B4kwWA6DFmjackSjFJVNsEAgAQA+suCAQCBbgUAcE1qTyOhLoK5k95LRk7qOyhjI8/kjaCIalcJHw3TwoiX9gG5iPdGrBegtb/tu37+X6UFgCkgkxsTRs0rJ/+5kiKoIXfu7DknAQB+jfE7GphLCNLZLQDydZgzANgclShpv07fBgAgPl0MhLuJ/SMFAExz8PxYlOs2vb4aAMDLPnHcpiVCfrwMAJLwAjiuTbpttACQADmS/0us9F3MWgBIZX0D1ddvkQGgNDZnO/DiP88CkNn3ca/+XBJgG4eFi0uibY+ODsMf/vD78OvPfhUOD/Zpn5ydHofHjx+xUt8cMCS04YEAALC7s80kviXOgSpG0u9Xv/6X8Jvf/i6MLy/DxuZ2GF8iMX8Zjk/OwsHRCf8GIKCxcBnazYtw76Nb4fjwiAlvVPgfHrxkIvnO7dvsNQ+qfyQz965d4++jkyMm+ZeWOuHrr79m4hhU/ZgvOFWoakaiFMlNVEs321JlDnAAEqKopoaBCt2PeYVxatXzjVaTdg8SuEimIrF5eHTElgLiMKGyXiqYRYc1eU/GBsCAtyZR8T7OhbGTCuilmMC3JCv0I5KiADcgOY5xH/T7pESLgVEk8UdCwY7/dj7cy5gVlgIAQDUZAi6k5dUUNoKnSKa3tJf6CJRq44vQWWqTiQf7uQNgwFInsNgeawLvtcAI0Axb62uhu9RipT7rNXmdAc/fbjbCSncpjIYALUDXN5W2bkg2AVSGLxPo1yDwAJX/AA3gGrQvLsZkUsD3uO+azYCgDQAAZCLA3nItAKCSGFBiMloCeVaZT3tQ17hPCgooRPppm01h9otE7aRCkfaN2XwSkxa7kqwFAgAgoAIWiQI5+hhv/A2EM5PaSKijpcBlGI7gDOGcOL4ZzgEwGZ6Hc/QJvrgkAOXkrB8GCgwACOG01ycoBagMPMvgfEQ5dPPWbQIA2DqjjdYZ0rLg6bNnARVAoPbj2rq80BYBw5iIR9Af9w0GAOx/tu5oNLjmMCZoSYDnJwCjKW1NbG3CbgOrho0nPsd1cB5B5o8JGMFvA+egLQXWPY7DeKMVAAAAf/d3f8c9CqYI/HCvjkcTLQBKu7asYMlt4WkMRKmFUWk7u9xUKWqrr6fZglf68tyDPgAA/BDVfBnsXa9fbT7NhvljBwCY38U9r7SK8re0AMDfBsxmZREq2hmbkbVFNpG1dQIAtrZ3wuraBlsAQPa/bQAA51JbAMhcmhYS38x8MmMGoF35igAA7x9JfCWvmBM/Sir8cXUJMCqdqo6fsQJIUBUJityeLeMVpQyJ9rA6bzFVYgktF8Sf8BkLgPfIku8KSMifT5Lbuf0NYF4emLMgp/fLy5iUnSPqPq1UYjtV11LuKnETLxM9ACCLO7whAMDbraUY9WP6WgCAGpukVu7Z2iGoQCvQhSlC9x/ZpNR+UQCAMQB4AADBgHG/SguAqwIAsCatBYDNmzFS4Tf+I8nf7nQJAPjk05+Eu/fuxRYAxgAwCwCAfSrtjpo/LAOAPOAEAEDsw9QCAH8T4KpjSp/jAwBAIqhFb22/X2YmAAoAQKl/vdyr6WaKe2MAKWKMdl37nvUMjza2l5V6w7UYqvlTPqFSe77yOaP6EekZQWa4H9qUvG9pU8a+0rENgMQWBVgvfoa6CVk1tZ0TzGnWgjSXUxJbSbIyFfLIkkdFr4CvfPhx5nxVEuxJp6ar5zG/PLhZfgYwvk83y+ezAaA+Xmp63st+v1YMwOnXkj0j1sKC+qXTTOX542H3nwMAZL2llpS5HS+K21oA2LUZI1G9aHJXla8c4nIC/julfvZrdVpeQN6/GgDAjw30XbSHtQWAtVqtxaHKPVzO048BAOBtFhkLsftKe8ePtc9p+L+9HfQ2GAAssUkmILMvKwwAPn8SwYQFAADsQgZ8s5gFAACeFUfOkxgAUCBJm0ABAEj0I17w8cefkAHAAwDAAOhbALxLAIDfI3HeHAAAQD/a5WBOGgzDsN9jXMnsAH6HBZ3agkXzl8YAIMuiAGjRv5iULGX0+qqw+JqM8nqO8kN1sckAnNvmnhVJmlS/agsAiTm5NhYOADCtBQCubfHaefLzxwAAyGwPl/znlH8fAIBa0IcObIUBwC+K6LwpACDZOEL/bzqEgUUgfklP/2YMABAQDMgpvRiD1xo0QYCaQbsKAEAqGOsAABhIHgBgrxM6MvVqt4RtGaiz12YgTlVORQ+lUply8SstrwmOiNgGzelQaHinAQCmGRb2vvSHlbmtKZSaAq9tqmmK3jbwtM+tgmG2oaBqr8xUu4ebNr5mAPg1Hb9WAABMaJTKyta1f9/eIwDAzU+prBFERnDfMwAg+IwAcQ0AwPtUI93Qpdx7mYFeoj0TxbEfhxiYcfRcZjAnx4QrTvWHqILa/q8FRijwVXv4z2sAAATF8d/WKY+3pFxsG5IzAEyr/C/HePLeEgAgf56E6rVnrBnoMgdyDqt09lU63qlBssZ+kqDWMc2AGcnJ8gI9zoOyP0SPtty4DqWWPkotANxERDmb4Wg/AACi8ZHk1+sDAEp5IudMAAC7RgSavactAICahQzD8xgDgFBkSfKffdRbbSasGTBbbDIxKZX14QcHAKBSe5aR5z8z2Rh1HRCa5+fh+PAwvHz5Ivz2t5/x/8IiHIxR+OqrL8KL508ZJLfKX1B7w27Z270WtjY3wnePvmXVem/QZxASicHf/v734Te/+324duNGaLRQaYye5MNw1huScn8wHIXGYissL7XDytJiuHvnZnjx/Dnp/0dIzg+G4f69u6QIf/zdI4439UVL6NbXNtYIDHj48KEkgJGM1HYHSGp0l7pMvqLiGJXWeA92EJw0VGpb8h8BACRQJBik7BiqK2DC4dykPEdlNSrrSWcra9zuCcl6nBuv8WOy3wB0xg6AfQBdaNXTkLv4DvQi5kXkLJKvQwIA4BBBfOLcZOrQnrDW25594E9OQ6PTDaghgfMo7ZAuWJmNhL/Q518wOY82D/jPhMIl+s9L0t0YASDHkeBHgh7J/o21FSb3Ud09Ou+Hk+NDrolVgB4Aklhc4OdoFzAa9KU6HJXolxiDc/69ubFGnYf7AKADgALcH0CbqKTDnIHSjePXFCCN6EQZXwAHMB4AA4B9AOAAQcdbWwNqN03Uyz6IAQ7VPVgHAsKUMYaz7GWTOdM8E7MhEjgSQIAwQ5jtz9Yjaq/ifST1jwd9fgfnREX/iIn/yzAkBf+YlP+o4IedeXR8wrUPYCPAAMenZ2E4DmGx2SJoAOwT+B4AAmeDAdtZLDRb4d69+/z+C7BnXKK113IYn4/D46dPwjnAJZa8JxAYyQbpG4gfJAGkDYXQD+N9S/bzfvGQC8LA4NlCbH0fHBzE6n9pLSGMJwQ8DAdhc22FzB1Y2+vr63wf3yVw5vCQcmN3dzf8/Oc/JxuAtAToarAE7ANgLBB/w+sUm0ef4PW2ndg10203YzAq7bkPAIB5HpG33WqVAbmt7Ir4Jqq/yrGfdeXMyXc2+AcAgMgv6KmYhGTi/2oAAILhwACws8cWIiUAwGwZ2/8Gwma1sAUWXZDR+/OYz8QApkwWCgCQuZfgvAdjyzynwPw8AIDJMVsfMcbi7U1HmUsfltT/9htMgamqiv4X/xul6o8fAOAZAHwMI9o0cxgAXhcAgDkxKk4fZ6C+1M3OBJ4GYqNu1s9Mr076jykkOyvWwmtegQHA+8dG/+/HKcaTNOlfYwAwu85aAEhAWhgAPADAzlUDAPgWANi/+D9EGykG9cexBYABAPB8FpOpAQCMAQAAgI/u3r0yAIDzQLpzYTeK+9PsH/3t5yfFS7QFQCyxng4HL+V/OZdxliPFsXjsMWHjAADYs7CJWfQDtiuCbv/4GQBs/qfpTiY6XdKh3EsztT3Cvw4Y7vdnqY/9XHo7zfRFTdebPU494WKXTLx6w6FIrJY+q8l8k2f+mWpxuWgbpgUWAQAxhm3U/mgVRQBAYgaQYyxeJfYQqacjyCHF0ZpK/1+OsxVKZLEWZRuOOk02eIw/To8xTqaoyvjLtNelTZ3PEx4SAKASJOBtQB8PrbfxLGV/zZYr70/GayGARyWvd5dP8vhRPrr+XLJ0pMVkqgTWs6v9YWsvfS8BE9H2xI+7BwDYffA9AwdMAQF4u8Sfr5zT/DX2wWiShZoKs0xTyjMJtN+Y7hAXJ4IvW7/eT/J7cNJ/Ahjf7LTqNMSBL+fP72cu4+J+qzGpAqhEgIyGjyPJXza+Emvx+9/Wjb1fJvdtzt4VAADt8xgLmMIA4HMm9ncJAJBiVgEcZgAAMAmqL28xuxoAAINI+dVsBLT7MgDA9Rs3CgDASmiDeVEZTd83AADBugoAOB/0w/lgEMfDAAC+BQBbGIECUWMyHgwV/YUfEAAQAUPK7OD3vsSXLE5jOeDU7gFFOvixAtw4/+q7cE+E1JYyXx+JIbPUS1U99QYMAGRT8/lXZdMkGOYtMQBEvVsk/ykH3xQAgEmYpUy9A1oKdi/kss9I5a2KKSqzpGhIR/s9AwBwdesZi6qhpSX0mUWVlQgAUJ+iAr+xIJXWMHrMOCqr/2cBAPCYoE+aDAykc9YMhGgkvCIAIBOiWo1mi9+SqxFxM2/1k/o3AQDsPF7heAN8moFWrgP/eh4AwCoYvNFTVZ7uWfzn3tjyCn5aQM0HUizZ6pUUlbkqIvw2BgNzmL1ixX2wL25IAIzSYUFg2BgAkOxA8t8DALIWAL6SVlkBTLj7ypJI66Q2kvmi3ohXK0mtJmc0+fYAdJ7EAC/HsbZ06sZccmZs3dAgUFpoCxxYz+IaAMBQYzEooRUZNXnj16i/x9xISojnfC1NtgCwvTnxuwAAeJaFdGzqwZuvt9kMACUoiIbtFABAlM1TAABIjGVzLRtJDUfnvHwAAHCYynUyrwWABYHS93Jwia1BWWd/fAAA6kwFAVjFTKvZjgw6b8oAYHthmsyvOfB+r5JCcAYwrDyvzacga8fhvN8PRwcvwzdffx2++PLz8Pz50zAc9sKLF0/Do0ffhtOTI9oqqN6F/EbF18ryatjZ3qZu+MPnv2OwBI7Frdu3w7Nnz8KjJ0/C/suDsLWzw4p/VBmc9QcEAKAqH1XQcGXRU/72je2wub4cTo9BBb8Q9p89D3du3gr3798P/bOz8PTJ43Djxo3Q6WrbIoCSWlLV/ODBt0xurq+tM+mI+2GSOFxKlf8IlcnrAW0cMM6o0EaSFTqfRuvFJZ+r2UJV/yWr0Y9OjnluVNcjOIqKewuws0WTMlearoXTIqwRAgCwxL8lWVFBjWMxdqiSxudIqtr7VjEtdoJSVWriv9OSfuuW1IfeBPOBUbO/eHkYWssrHE+CGrSdA+K3cIsWwbDQaoZFJPybjdCFLgYbggsYsJreVd13yQzQCavLS5wfsENcjIdcB+FyHDbW1rRt65gAgBWcP0hSGddCPAfnt7YCuC6CXJhbAAEEsAKQQoPj3u6ghYEV6SRAEo5ncgntD9BaoC17Dt+l7azJbJmHBEKLAQM1v/E51gHuCw4vXlsAEv0hxdGCJZzsXwABSOFPSrPUz8/2mbWUQPX9wdkpKfuxfgQAACYCJOLHBL7A1ofcACgA4BN+jmQ/6PL7wzAKjbDY7LANwWm/H3robQuK/SEAMwO2DFjb2OQaPz4+IXPA6soqqQFPTk7Dwekxr4V7w/NBCuP8lsDHfeFaB4dH/G0tvfA+kgpgAMBvn4AnmKML1rBu2N/fj4wAZGRQsArGBmuj226GIUAQYIRQgIABAPCeAVZwTuzpf/Nv/iuyAuB9rGX08a0BAEqfof7aFo6ZAA7AicCuAyCanvoAAKhZtuV7764FQJqXHHwb99oHBoA3BgAgKFgDAEi7IwEzvi4AwConSz9NdyRlcwxl64Y0YABtkTkMADW7yGzRFPw3m98qiRFMFUVtyX6jVY2Uon8kAACMMxn4HLOA6cbS3i99R2sBYOn6mn9r9qKdq/STjQGglM8eaP8qAIAyblFLgGbxjzkAAIu/cJyU5ScG2nXMZgEAGID3QU1lAKgBAKCTaTOQUUpYpQy0MxoPgwcAANhoAABjooD9hvZXwnLkev8SnIg92pL2Ro0mgX0AAGzv3shaAKyurZEdAG2B2ApguUvGH+p9gEyVOckYAN4HAEDsj6uJr7hOFQAgSbmLDAAg8RSwAPxxtwCYBwDA/vOtI0t9OlPbKwCg3LvlHpymo/H+LACAfa+WLJyQ61NAAD5emccu1G2oJGTleXxCc7IFgFSLio+UAwBSLMoApsYAIL6GPZUWyETnJY203KdQK6f5y+OE8rULsq2lFiyTz1Tz7fOYQD7DtVzGtFgwq/8JACiLeGD/KdCT2WWxs2sxQPoRUxgQ/bqyv4u7JYOZgbjjyLpksi8srK1t+Ffmv/lrmE/I33p/CayWAwBMt8mcCAW/14VXAQB4Xet1sV/nk/oVMh6MTSUgRoa8ZvuULQCkAjxvT+HHzOan3OP2+scOALB4SznO7xIAwBh/hQHA9JjlUcwuM5sAQEMmvWGXaPsgs00MFEAwYtYaHGBWWaOMY6hwol/eakYAwCeffBquXb9OAAAKYMAMgPYAiKNJUVNLGS2l9TKYgKwdkBB3sdReYisKpOH+iCAoE4TiK9bkjt/rpX0qQAexz4XJW1oAeAYAAwBY+wPJNep6VwaAeQCAeS0AKLtmKsnZH9q6kzZFIjOjnjLdNA0AgKIeZacp1+u7AgAI20sCG02LQ9fiyFyDMwAA2BO2dt+kBYDpFxYGF7HutwIA8AnAUlHZg5eOkExyqfTdAtC2paZT5MhUaS5IdE/vgOByqkKHYhOBIT1LvZMiAAJQiQoFoAQ5pcLHGABwNQ8AkCo4oTdGAoPUX6hkawg9bgIApOr/BARI7QBsMux4AwDESVJ0mj9nqXyyY18TAMB+K5EBIAVpfYJ12mJOs4ZKrzRnMQHrnOmaU+wNFW+UlsfiOFNQ3sjw92UGTC445ArS1bgUT+XrVJGDcY0IV7dRphn0cg3tO+No8UrFheNqAACsV473DAYAOqPtNpP+HgAAUACq/jwAwJJhfAYmhM0wlV5RuaGpLAA6GaURFBWVQ0j6dSfWbKogn2YkS9IhrZFyHuGse2MNx3oGAKOXBtLfAgJpnaE6UxRHVJDKCFIaNPZ5uUaxPjLHyFXFcQUVyMwyV1irsBNRJQb/LAYAOlBKlTYxfsmnMLshzl8OAJAJfH0AgCKo/YNF1GgJAJhU5slwSX0rvTEjfcRKAIk+nNGa6tr0hjdbV8RKNvv+ZJ+ybE0asreS0J1mYNUcRP+U2dp4FQCA0sCZ3pPzmFKbRCfLOjOQWwK7xfX1fTEAkA5rUoZJgluNTPc5DS1W1AkFvDEA4D6t4h/6MSJlJwAADepQtANgVbFWLk9zgifXTt7z+ZUAAK5fXgyMsLpZrQvdi2JpyJqzAIR3BKNDAvtjPA77L56Hf/7VL8M333wdzof98N13DwkGQAsAhJdhp9y9ezfcu3cvPPnucdje3uae+PbbbyUZfHkRgDZmH/OXL8NXDx6QGaE3GIbTs37odJeZDEXv84VFVBpL1UG7uRhuX98JzSBU++PzIQEA//oXf0vq+M9+/Vm4fm0vbG1tUv6T5r/bCV9+9WV4/OQxUdOotFrprjBRDvmK3uMIegrle5NJxkYDiUu0AEBy9kIcHYLXLsLzF/t0ojzYDQ+FpCqCjAQVNBZpm8HmkooZUM+LzQH5LQFf6WuOHyRVDBQAGwznwXiBxQDXxXF43tXVFR4Px8e+B3kqto1QQ4J9oHd2psnbBm06jpVWoF8sNllNPuwDLY37kZpLggEYYLoMa6srYWtjjdX9vbNTjhV08gr6sY+GobGwyKr+lWVQ9ndI34/e7mAUAMPD9tZGWFvtMvkP1gcErxF8Xesuhd2NtbBMlh8BYOA7BCBAJoKVAQHnhQUyAAB8gHvD3sO6Ecr5ZFvgOIw1gQJ0zC7ZFsIMbbEpZf94uWZyl7ay0v2b3iPzA51s6WGPdWeoaowvALAYMTl3Q4+RexK7+4JjT9saAIcQAlD/3E/NRuiBGUKfg0FpMhsAAHARAQBIBgAAgOA97mMwHDKRfz6+CCe9UWiCxeECf/cEJIC1dnnBNgIAAgAocP3GTd4LWB/Q0w9/IxHw8NF3rCtCQgAAE5izAAoMR7LGAJCBsw82AYBOmvoM+O76+gZZCUq/xNYq1hoq7Xq9XtTR+MMS/WBy6J0che2tTY4Pzo8fjAP2wM2bN2NrjZ2dHVm3o3H4xd/8Tfj7v//70F3u8j/mtGQASLpTZZtjccptjaSLsvddYtHryD9tAEBp/0wLfbxbAEA+PzkQAPvZ61ZbFzHwYhTEk6Zdpv+m+e+w0yRYL7S8k8lT+OCpoiIFsqSCfOFS+lOXdjkrel0FRAItybEmp0gvrtX9VjEBvWYyy471LQAsgCjyFnEEpSi/EHpyAtbE+iRbCKr+d3agR3fD2vom2+OgJYjpqEkAwCLl8FUYAHK/fzH29I17EeNryywDAOiEFf5DtGX02JoPn+ZAnlFiaM6HUrvvTwUAgFEwnx2/WeXufFb/t1/fxrYzDQBgc1H6vxZnwOe+BYDtTe4158tcBQAwzf+eCwCAhapB8jyuIvvTF2B4H9rv1xIAYL142dbQWmxo5Tkp6PEeZQJ0/DCML9AWCXtP9nYNAGAtAORz2IpvCwCAFgA/DR/du0v7eG19nTYy4itL3WUFAAjDDyoEjV2R8RSCChSAKdlQyZwai4djPRV7LPnT+kpCKFNkb6nDJ2IR+r03AQAMBz3aorS9NX6K+YlrsXJvFiLB73kJ9pr8mfG4Ex+Vey/uzaIVSJJpecxm3v3RfyzOVY77tPsVsZnHD3N5ntsHtT3K96a1GI0iPj/PRBsAEWA8uiZr7P0ylpGOr8S55sWfDAAA818LgMy/sEQxHk385sQGkLeshzdRtES0li4qH+L8aaGRfwb6aRejiRYsfgx8fE7mNX8wHyqqxYLg03id6ucQif/LAJlQnlNjoxFAK2eoAQDKc5fxZ0xruW6iXsEfyhBT6hqb2zI+6a9Hv4WmW53qn2uZz5/HxeV+2LiBss7vA0/TrQtSLlkAA/xaLdcn59iD8vSmy7XN2AoAACpB416UJVllAfAAAKlpygEAfvzxnFh/tRgU55O2r8QzZIKnSYrJBO/7wgDw9gAARt+uQEGyRmlV/hjxHTD1mE2PFnzC5gv9b8n/vAVA8glowxu9v2snJO+PWITAopSi8JItvsDwPZF/QeJcta7GNDDHKABYXV8Pt2/fCfc//oQxufVNtMrsRgCAxTUREzCboAQACNvyuwQAnFcAAIkBYBIAYC1cQlh0zB9mc3oZoY0DsoXt7RWza6av/NmfRD80xr4TAIB7yzMamY6LMeurAwAiQEBbAJiMYQGu6n87xtu285/rzQEA/rqSkxaWpqsAAKbZPf6+zSbxeaMoK//Dv/8fZtmfVRRVOjmS7qDkzIMOXriLgEyS0d+wKEVHH+uojXiDGtw0yeonSj63nvMSjM6TrAkAYEEAS257AAASjFA2fhJwv82GIPsRdLbexgiIA/GLBAYTe6iK0j5gFgSQPscIhMp/ofxMFJ2eLUDQn0Kdmif1JKBXvucDOVnQR0EAMp4peWTzYAlmc3IZ/Ca6ehQumMgRekT5L+NYKmi/oLxR76lk7Pzl/OfH54aq9BDMDVdv5HmlXy72xBKR0xCZNi7XnoukmEmha7NuxNtYlgE0fx8ssnMCBIFnW0u4iK1Jc1yiIDL0vFIT+/f9+KPvDGiGrfIfQWWsSdA0IwDVbUtlZ7Y2rAVFsyGKzgydoseLPZ+BTeIcfWdHIQAAIABJREFUKxAiOrI+sZrtdVQ/irFbGs/2etbcc94dcMLWgQ/QGROA9KxDBaAg/vAjY3+hNGAC+CgDkH4sJ4QlEx4OaSQrsWLImYhM60SPlFThRII7tQDIktrqNKWxQpJNnYUieU06ZdcjrryG7HXrISfJGXEm053Z48j8pzmKc0Lvwu3sDOwgH/j5m1CGnjZMYIw8xK+FaRSXCntU+vAcnOL1QjqXjXOeABbnMj2Ed8D9/U5bnxPPVHmjXMPp9YwWAHoe22Oy9sq1ll+MaEYusRmeRCErxRXLjSY/b379Uw9acFPbZpC+dAoAIOpTV8Ub9SSpti/CJSrU2FNcAQAtVMUlAABkFZJlSPRDfwooTn5DV6K/N8bI1q/fL7aWSr1XzvesOSwDAOX6vFBaQTmH6SZJHttzCc4pUZkjUQc5hCptbNP/43//38Jvf/ubMOj1wtHhQfjiiz+Ex989DBsb6wQB3Lp1M/ztL/4mHB8dhV7vLNy8cT08evQoPHn6lMnzvWvX2V94/+Vh+N3nn4enoCpXxwR3AgcDyX8kQtudjgTrFkLYXFsNP71/Nxy9fEE68W5nKawtL4c7t2+F7x49YmBve3uLyWVUDeP10clR+PLrr6jrmaA/vwg3r98k/TiMYSQ4EQSFjYTqekuOINAgoMdLJjVpP1wuhBG8HZ1DrA28D6dO2gQo/bL1h1Vb0BLNuAfoMLNHvN60NYz3YENZYBh/Qwfip9/vhXYTAMwFCdgSIID30QIAgeULHitOfLLBcD2uAzAv4X+zQWpAqZJSIECQivslTbwjDAKnFcFnBO1h96HVAyr+V1a6YW1llQl6dA2ATXV6fMSqfzAB3Lx+Lexsb7JSBcACrJuVleXQbiyGzeUlggUIhANgDMFj2g0CcGXrgWaDDAS4HxK2wVmNFf6J5kwqxxuRFJJ2bFP72zmGKlyAFM4UHnn1Cq5AO07tQI69UkATBCBfilsOQA/YxKiOs5Y7AhQQ26c/RKUZnPyx2MxMbiTnGxX7zbawPwCIAeYJVOAj4S/V/gBxDMOY7Q4E8IB9gL/bneXwbP8knPTQYgJrt0Wn6fDomEwAYbERDk9OQF0QGs12OB+jTcB5aCgoCec5OT5lq4tlsHM0m2F3d4978suvviL6H9W/uL+nz56Fbx8+JFUh3FI8C3qBw6YEiAZrDj8GmMAYAFCAOXn+/DnlBcA0APggmY91DzDJ4OwkbKyvRRAMjgdgAIDHtdU12n34njFigDkE379z50749NNPGKDAHNsP9jr2AsYe+xt/x3Sm05U1ny17bwYAoGbvXUWPvs4xpf2R63FZi1fR/9NsgZn2TXbDU3RypUmixkcFguxsKrnP3FYuA9LlGM1+fjl61vNHR79im5W+Ymkj+Xup+WESQFadyWfNE/0iwyXAb75hssENACA+wIRfpDIx+VaSNEw+vIATaf6rfWKfif+QfFrv/xuIWACOl6EPUJ0C0ph4tPYomsBH8G91VQAA29u7BAMsLycAAPRx2e5PkoQNpQlX21btc+/Ty9o1UKvZ74mSlq6Itm/TiXbzbbb2ZILAz1W5z/1nuD5krZg+dQAAA6xWaaQxAqk6st6qRQLHJzldYqtcW5xXLt48AUqfnX6ha/FWVAV5P04okNPx/jP/XGYH8z0FjItdkPwcH/grz2OvZajSvpYtneIl0/ZrTc6IHs9BzdF/8TEzXFT9wXI+qWv1fryd7O9xlkyp7mv1DUoAQIq3pVibJRC4f6Od4D7XhL8VnFicKQb7L5H4R8BTaHzNziPoT4Gh3M9j2JQCKJXjJW7V7/UoP1j9hr3LeApkg/YDVvlLH0SBs/ibcZXllXDj5p1w684dtt8CMBfgVxRdoNgC1X44jgwAYGpS+4XFEiyyAJtAi/aCH/sMBKCDz3WdMoASN4HvZImIGcqxunccpXbUTMrmEO1oBUfRnkSyBXaUawEAW7ffPyOYgvYywGKOMhrnsQKGMqygWzfedbm+czkzGUeYpWtKveP3Iv5mKymdV1t/5b60c9T23dV1/pz4h16k3JPTYg3ZGiliavSBCx1d3uc06v+anvbPP032cMxAIl8UuYhNIWcwGZn54BZrIrW/yHC7f8YSY5xLzgGfAT6aMadFOQL24EVpBSItZTQ+whiqMOxRvumet8+l5Yq0Tg0LdYChXNl2ho/RpYIUsUs8g2ktxqTvMdZVfr4QLhyAo4w1YFxzYG6RalGgN96Vdq1lD+50vQnxwCwjEdjZR1e14URnorVdWwEAeeyOdocm/s3G5hz74rLFRfplPlxlFPv2JmWKLDQ9LAef1/SqAFwcCCCLebncBBkiEgDAD4Rv7ZGthGKMrX1DfLZSls/Z4zLeFnedjH3OEOuyv8ggOD3eJ23z9KfSAgAV3RxDisSUW7H7svxMLh8T02iM8bnrUMZqzMZkgI+rxxigMjpG21GBtCzKNBuLTN0AAAxVJ0usQwAAIxYDEACojL9iq5s/oHk5vk45upSrGodLFlpISyqf3xPwMNpbinzL/YuEDWERkxYuQL+D8fLm7dsBbYFu3LwZVtZWIwMA7II2mIPY3rQtjIiIr3gGAJ1KYVlOIAC/zuKa0VVusX5vi9p8lXrMzxdsZLatVKYftPIkAwDiLciVDKWoJgIEbf8iSKVrDuyWvK7GgiiDrPhOwT1yL9kyzIFv8xb5rM81z5uvT/lC1EvF/KWYtqwTAYLl+V9jALDximuj0gLA1rhfJz5uPvvxcgDA7EfN5T9G2q9le4bsvUuJqfpWBpYDw1z5fVmuFX8vNduDcvFNAQAwIGoBoZoT6idZPk8KruZw2cT4B7NJEqEnLAKW0M8ncAYAgIJKDAj0IbXEoS0ScczEYTAKdm54UoEZAEB6ZzR5nCT9GQjVPsdWEWXUIGYIEABgLQO4EX8YAIA4YBCeQ+0L6wImzqEtF3RmLKJ6Q5kcSkVSOpbl4pTPleJJKXzid1R5lEKhdAREKGmfxAkErFwxM4gqNOYiB9PGLJPp5rgl4y9PthkAIAqaAgBgyQYmywqgCa6cOdCanPPCpwYAIAhAlRAAAKXzCYVia9IMeEN31QRBiTplAEuVhHduRFG4AJWOvs1tzfHx66V0CiXRIc6cn1sodOuBEgEAwyGD4qC6sbGW4EsCkJTrwwt2/7e/jxwAoOugQpdfrpNoYJlZW4IrGNeRxKitQxl7vy7xecrB+DVmY1kieMtjPIOAHFsm9dUPmgoAcMZnxRGc6SxHAEB8qIk9N43iUg6UIEo+PuaIpN5E+frylNWJms4fU3OCamtztmJPn5ZrOL1+VQDATKzdHLDd5P1QNr0RAOCC0lOSjSWATl+rzPKBdwuos/83E4YCRGkj8U9a3HZoQz512kzKzgYApBY63gkr53PSOZYjagl+P69eftXeP+tL1a3tTSZhoc81YSoy5YJBCKPBTYbaKHz2638Ov/nNZ+Hxd4/C/v6LcPByPzx7+jQcHhyEtdVlOj2ffHyPybrDg5dhY32dvTcfPPgm9Pr9sL61HTY2t5GNDt8+fBS+fvBtODo5Y196xAZXVlfD6dkZe5PjukgQoiq5u7wUdjY3wrXNzTA4PWEScAlV6d0u+84DiABZ8JOffErnCxXqL/afh6Pj47B/sE8HBonLna2dsNReYqIcc9VUqngk/onMZjIFIElJamA8PABgvNAMAUFQpUrHveE/jsH9WrW9D8Djb5PruA+T294B8vYEzoXPcH/4jWQr2wxostz0hwAJZJxwLGjbcLyAXhIbi+n0RnORfbbAlsB1uiBJftiVAN0hUQ/6fSTzzwdDJuElAR+YlN3d2Q4bG8uh02mzWv/s9ITjfnE+JAsAvr9EZoClsNpd4vfxXVD945orS52wMBoQCIBzgFUAc4Z7AJgE62Sp0+bxmNs2KeSZduOaxO+ldie2GWKwDMl9TWyYDRArjDSJYOOtxmdc//g+2AzgmGD+4TjiHJwLDfDDdrXEH84D+1modR2QoCHMUKQtuxixYp96VnuF8voa9EJLCUti4HgkpMg2cQGmAAT+xwQAsA0BWSguCBTA9ZrtbjgbXIb+AG0xAAoQloqT0zOyARBIcHkZnr18GS4Xm6G7shaGZA3oE5CE5N75YBT291/yfEhCrG9sMKD/+R/+EJqdNmXX2sY6r39yesLr4HkwBqura9wTwBBhTeLaxiCGZ8SaAgjAmDCwjk3WCLAClH1YVwBPSSUhkv84TwvBBfWPwMqxurpKxond3d1w6+bNcO3aNd7rvfv3KGdxXSRFsC5wLowp5i3aBJp4rsnD8j2x88Q+n/xM7Jqajr2qPn2V47zunbzmqwMAynPMtG/m3qhlL8sgrMWe3y4AYNqY+/e9fciZchWKtvb879njW7c5vPz4fgAAeZsS8esNAKCUn5RJEsQ2kFoOAJBqfv+eAc3sfci0fm/AACx1klZdkKUG+h+tU5aWw/raJgEAm1s7YXVNGAC6S8tSGLA0DQCweAUAAHSJZFDivBVJILw/yQCQ1lvNZ/D+Tbl/c7+ccVr5eU8AAPFe3hIAwHxMb39YcBrzX7M5an5kGc9I+8pALjkwIPdZ6olEXPt9BADw2XT8YwuAGG+rBFutclxtZB+MtZYRkaLWVTix8ISsG9MBAAYUAAOAAQCg5xi7Go/CAC2eGABHoFuShkwOKpDH5mk6AOB2BAAAWIek/0wAgDEpIhHWAMgHertkV0xgeANumM2Zx2GEfn4mBUAZw3IAFIY/1AeUfZODqYwdZRoAAK2H0AIA9iZsE8Rd7Jwicx0AoFYX4fRjqUf9fvF6qNwX81RsuRfx2gMAzE9IOik/o7+vmq6fp//nfV7qXq9ba3+X8lpsLVk/bwMAUI51OQ8Tcknj9+Vz2nOZL2H3LUVrFre/DItNiTnhMSz5nwEAABpm4kkAABae4vqCl9tAEaH41pJlElZR8TcEBO33NfwxLfUR0DTq8CYYhrzdIn+ntqcODACwNhgEXNLO5yT4vchEmRhVZSyEDc1YPyx2Mc+2yu0zMCia7Egt1DyoVZgS7RlSbIx2gbWvcbG92n4q90DUXZfw99CCzoPAHUCCuQm9flakITEbDBxbEBiwOLIV6H3SjxQdaxaLhRgtMe33bdrrEisnUJ1xc9WtkjGQ+Y/5A8k/+R/ekl6TxznZZeMf9b6L304U0hWFRX5uE3DTFk8+R7OS+vNknv/8xwEAEAAmgXiarBcbS/RwCQCQvJPocGEASi1/U6IW+scX5k4CACgflMmajN4KWpDvvToAAAl9DwAAAwAAAIgTgP6fbMwAAcDu9wCABgpCBCBoK9EAAL4FgNf9BochS3UB7qzJbHuvDgCQGB0S/mMk/QkAGIaxtlGaDwCwHIHIOO8zaMmj7jdZ67YfbT9Mh69cYaVHB2TSfvbjUCb45UbeHADgC3PN5plnUxQWRtYCYNYT12yJyJAV125iq+d6fg0AgLcBarGdzAZ5nwAAduNeKXjHzd6PE+QAAF5Y0EiMCQ2lI/UDPFJBdXnB3qHWg92jnjwAwFP9MbnRFqcfP2gB8McIAJhm+GbvvyIAYFKwKUhDqzA5v0Xyv1wTucGAT2cDALINOQ0A4Po1mSFnmwTXmzAaXLBEgvGpwgUMACZIcG0PACiZGOzzUvB4AACCyExmaAsA6y1rAIClVie7P1MyDSQrtDrAjMXSwDEBLmAVb/jVAQAcS0eZZKNfGqizjFC/BmoAACYXAQCggz8Wx1QZK0gTPZTKUqJ/oTwNLVqACEqFaevIZIe8TvMj9zwJAEgOXh4QV3MvZu+9oOV6qQAAdPgcklgAAFadXwvm1RxG73QKpbMlMBVg4DWy4KxmMAC8GwDAxPgowvgDACDtlnnBBjuy3EM+aFPKWC9LuLcyBoD5AADfnsSDlURXzgcAAEBnAAAkCo0dR5Ls0jfLjM5p8olyxrGcePlSC8BM+9zknf8cCUqxF4SejKCdrBUMZATo4JEcPmcVPZ4Jsujx4+/Cf/6H/yccHh6Eo6PD8PDbB+Hp0yesSmJF/lKbNPV//mc/ZSU3zr+9tcVjvvrqy7C9vRP2btwMzVaHVPp/+OLL8Hz/JanLGYpbbDDJ9+z5c6KNGZBbXAhHR8dhd3cnbG+uh26jEQZnp6xeAgU9KtZxfeglUP+DAeD4+IjV8i9ePA/D0ZDJjY3NDSZP0BsdSV88E+nxW20mQpHEPzk75XPieKCe8R/jzf7rSFCfj8PR2SAstsQewrF4H8lQ05tG/+7XtgcAmO7xVZT43AK/JvtxXalmlmQrwRDQcQhCaKLH1gnsMyReAQAAWwPBBg7omRLkQl8N+w7JVSTZGw0EZaGDzulcnp4ck35/c2ODldoIQGFuoZNB53/j+m7o907D2an8R1/3y4tRaC0uMHG/ttIN66srBIPgfoGrk6R+K7QWQxgPzggSkJY+qHBHMHsY0L8NgW5cE5X/LQWlSG9bqXDDWgUAAD/GGEX66kvpYR/BFbrgLZGU5kJpHFlgiACdsCTgtzj0og8pQyJSW5Ke1MFwusn+kRxf7tMG2gSMw2A4YPKKiX0E+Fz7AauSBdW+AHiFUYSA2UZTWQAuIgAArQGY0B+NWd1PNoJmJzRaKwQKGEAG8gqAAQAATpHob3fC42fPwmB8EZYAABgJAAB6p43WAePLcPjykAxiWFer62uh1e6Er776KgwJgLkIG1tbdP4xBL1BPxwfH/N6SAQ2G022YsIaw1o3vwDPgzWLdWiMFU+ePGEi/+joSCr6UWWs1RBg4MB39/f3KetQgcg91uvzO6AnXl9bIwDg/r17BABgdgDwAQsA7EPIKYB98H3Mv4EALEBbyr9ZwWuzXyYdSLGT/Hdr9t7bes/LjfKaDMI6ilR7vln3Vn52VZ1bf54fFgBAu75g2MsDzO8XAMD8HPGXZjEA1AAAUhWIhGEMBr0DAMBSF7JbWwCQAWCT9P8AAEAfthR8Y/LXEiQiBx0zW5UB4N0BAMr1K3PwpwMA8HED2HIGaouJANc+0o713zH/MY8/SOLLmL3K400e1WSMXfcqAACy5lTYW8zesev6OEXtXkr/wZ6pfDbe71sCANCuBogUwMzIMqkAf/j4CgBACwCL4fkWAGYLlgAAAwGgKKAEAFj1sI8dXhUAAAYAtAOaygBwRQCAxVz4O1Kh560dqL9+YAAAGABg6xoAwFPJ/1gAAH792t9+X9fWffmdt2GvlLaSt7dq8Q9+7gpE5iUNqwwAIoCy2/fypowH2IFpfFBFn4CK3p4w+0KeQ6v8HQCA7ymDpcgeaWlCAIDAhDW9Ch9BWpJJ0Y7GSwFiBn5WW++IbyOJRDJ4kKVH/gugR9g+pfpfgT4KYGAsImvl4INgKcluqWg+v1aQ5/PmCky06l+ePyXH5HgFn2I8lMHXy99Ju7kCEkI6G2MQ27MK+DpPLk9+T64jLGuXmDvz7yoFPOXaz2NHCwQAoA2TPWPs1yCwJml5pteTtrLKbqTAFU3Vx3sWZhM5n/iR4lvmusaSfXnVetJZMi4eAIDvkxmAazW10rSYjd8AHhjFNQxQuR7g54j3VAFvlcdMzmXOmieDJxewY+ft5avKm7cBAJjU7+mGfULZrxWfC/PJV86DMXZFBoCrAQBkDwuDD3QOdLj8V8pzjRMwTsm2RO5aUxgADACAuEC8L8YTpJXgqzAAgEHQWgB8/MmnbAFgDAAAAOC/tQB4nwAAMp4jJvw9AACAAANgct9PZQD4AAAw39Sv9Vk2dNq/V2cA8DLQvj8NAGBV/pCDlgPjPbJ1vax1yBof3y9lCo73Bagmn6I8g+ybBwCYLaiYOo+HeIMhUzQOSZUraVGsXvCUDtarAgBsImcBAKRiQAYSAUwDAOT04kJVzOR/W6qzrMofjj8CePi5KgAgJVlFyTNg8A4YAKTXWqJGF+GaHDBrAZAC7nkfRz//dWNSglClIvHHTvtblIkEsst5L69VOuXJ1pEgYG5gWNazWL1XBADUDIBa4JD36NgSOLYVAADHh/8nqS79uNXG0KiN4ZDifwkA6DTbapRpKw01Qkht7Pt7ZkktT4ll/Xsd8os0T0pzV6IgFQBgwqRoFTY1MFybXw8AsGeHsWb9T/Cb1XOx7/iIgQTuU0UJWwuCyfWRQBmTBlByeAygoStIrbjkUKV5V+clW1JC41c6dzQrFe7sgRXmJCVDsc4A4IO4Ux1HM7JrAIBSaL8nAIDyuWh8f2AAyPTfVRyD3IkT36PUq3bMVQEAMETsHMmQFqCN6Qzbox5pO48BoAQAsMrYtQDA37MAAN5omVg/zsCpjVsps8vX+A4qGPDcUhUo1QZpzKQCBglZJPrgtCAphx6hBy9fhl/+8r+EL7/8MvR7Z+H09CR8+eUX4emTx5GOFBXgd+7cCvfufhSePX0SNjc3iNI9OTkO+/vPw6c/+WlYXlkLZ71B+PqbB+GbB9+GHunOF8JCs0WHAxXWL/b3KfthCML5RTL/ozt3Qhf0w0ggDgbh5s0bYXVlJbQWF8N3jx6G9dU1th5othoEKFjP1BGqJhYXwsrqCp8JNON373zEROXjJ0/Dw4ePmAilcRkuaf9gj5rtgzGzZCeSqS8OT8KlMgNAVuO7VvFsc2frSYIHojGsChPH4j2jOLeKc/ucNlZLGAbw/DgWyU6poB4T7YyAEX7YEqfb1SpsARHgfkAzRyo01yJGngfsTViPSLADjIJ+oJpcZ9L7grT+y6B9a7dY7IG/tzZRBbpCMMbhyxfh5PiIdO54vbTUCe1mM7QaqO4L4drONoECS51WGA36BHytr60SHHA+6IfVDs6rtMeaGGssCHgA/7EmcR8LGhSTIJsx/EjFPn7seSzphDHDf9pYaiDZ76h/FhaY4OY+ULpHDwBAZMlXAFpYj4F6DeZjbRBIp8AiMl1pJb4BAKi/2S4kDyICOIBqflL1wYGNdHTaQgDMIo0GE/oEAKBtxfk5X8Phh+zpdNfDxeWirEnuj0ueBwCAg6PjcLGwGM5B9T0CWKUXeoNRaC11CTI4Oe2FiwswSgyY78DeJhNGdzk8efaUbBk4bgngkK6subNeLxweHfFecCzMP/w28IutY5ORGA/sLQBGQP+PccCaZIIeGB/UQY1G/BzBU9yDJfDJdMHevIEtOnAe7PG7d++G+/fvEzSyd20v7F3bDTs7u1zHCKjYejB/rM5epKZOpeKY60MBjF5myt/JDqrJ06vor1c5BvM5XY4LlWV5j9Puq3Ye71++yn3p6ClmNK+BiPHht9QCYJYeK8fH60jco/+8DGTa5/bcs+az9OHkNZIPmAMJA/tKvHTu/P1o55PBROnYJ1oAWDXPpE3CtnWoGHxHDADd5dUMALCyupExALzvAIAo693iTnP5fgAAYgmmMVbE9lTppqP/WLLFzWkBYLaxrTuOh7WWdKyBNf/R1nB97du9pYSE93FrsqS2F+cBACjDmeiZbPVge92u6+MWs+7Fnsfv//L5XwcAQDvPsW6YXW0tIxik1s8jA+WF0PkjUG8xOwH+S/C6BABIskASBwS8gWmKLSlSpfDrAADu3b/P1jrGAAAbs9oCoAAALDbaE0kk23PCciSsTJmcjmyB774FAOwJjCFs6WkMALYufgwAgNl7M5cffk+W/vGr6/78G6VurensalznbQAAoiiaDQTw+97ubxp4iZ9Hs8aKoJRxL65f2Oew1ZUBgAXx4iUYCwAYOskOYLajsxNgPI2py8X3jskXS/izP3PqI85YsQKgRZ6jgZ8CARx7arRNGF9W+9FR+Me54l4u7VlLwAu4U+Ysb9OTvecKEyzW52N+Bgj2sjmugwX4TWA2UwYInisxDUQb02K6BT09Z9vRdJf2XLmm/V4RPQjQNygUDAAg8UxvD6LgkbFMZS02EEBc37y+A1gU9yjgAvk836sJBJDrIc1XKACAeikyAEiu5ioMAJS3lpAv2EsyPVlhcPVJs0n/J+Ws4mdvOfnv/XS/Z0mO4UAeWP9XaQHg7RjR85z9LGZY5tleDQCgLQjmMAB4AIC1UxT2nzoAwEA9BghA8tNsCvZHHyPGoxT42vILn0tBgQAK0VZI3kt5LWGfkFVujIOIM4BJb31jM9y6fSfcv/9xuHb9esEAsPxeAwBqDAAfAABpzZh9auuIeV/XgtrHvc0enh8fmA0AqPnU3jY35l27dmYfayza2FLpLk8BACQToGBDKdqwUfZ5mffmAAAgEXJV4x8wM3wnEhUSEJ5lxPkEnZ8U/s0KJaEbTQl/2+ypBYANapxg1wIAwULrLVgCABCgZGWW0q9CmUMhGgAAg3nVFgA/JAAgBV1kTAwAII6T9FJLoIDUO602d7myFgPJBKz9Lh3LSQUki1TmUzZoeUxpzJQOqhl5pswmr5kMjrg65wEAdHPUqk298e7Xd0StamDibQMAkNRAcJgUsAoAICsAqk/Qn7gpdK9mtHiaGRjnydj0RmYOAMAx2TNrCwCPTqbJYHRlSllD+7NCUVcKvan7WxNvERGsrB1GCYQ12VeEf1yf1tuTyGBU6+bJT79OKDA1OVRfP1Ldm37EuPQ9rdKzTAIAEr2PD85ISw+rkkvGpJrzmUCGQzXJAOANVG+M2xz4tVhlACgt/zcAAJSnyl7H/RQtYH7s5x8BLu8cZ/voAwAgH84ZCG5/oN9PhkUv170dMw8AAAaNsgWAGdkePJaS/h4QgL0iCUCs81oLAA8AsMR/CQAg0Z5jIak5XVdhACjX3sQ2KAwVXOd8rAkzrlNqkUw3sfJ/dB46S20GGpG8x1gg2f8P//APZARAZf3x0SEZAV6+3I/VCkj0/tlPf0p6flSGd5eWwtkZKPJPmAS+ceNmGAxH4cnT56T/R+/yEWyZy4XQ6S6H9c2t8ODhQyawrSIYc4XE8M2bNyUpfD4MG6urDF4O+/2A5PHZyUnY293RXuDjcHp2EtAbHGwAeDqka0A5j3PiWZBUhKMEKnQCHDodJjuokjmbAAAgAElEQVRRnd3r9ZlYPUPyFMwGGpSlrocT2Wixt7rv4ebtDQymgQvxHZtHW6+o0Mc8pIR8Yq7BMT6hagAA6ELoPswHqgwYcNJAGq4NUAEYDHBuHMe+z4qYNV1nCfJWu8mEOoFn6KE2HpEJAG0UUH1Pp1UDzWBx2AarwtYmx+348DA8f/qYQSkkX8EUABYGfG9rcz1srK4w+T/s98IQrSYux6HbaUtrAczDaBiaC9BhKViBqnCwA5DNoYM+8SeseiEIIGA8GsIe0NLWU6TFFxCujZX69xwTjKsFUGirGT2iBraYSFe5EwNYCAIR26gtmqzAQU9sdHu4LuxhvJYq/5FU8De1VQTaKYDG0dlGUYdpsOvycoG5BmsZcI7gPtkaBICIHttI/rNXIAAfAAFobztgF5qtLmWQBLXPBeywuBhO+/1weHwSTvuD0Oouh8H4Mjx5/iIcnfTCyvpGaDTbYR+V/+SwBOBxkcl9rB+wYGAvImHfWeryfGAAgN2FFhNo3YHj4B/gumCPwG+sOYw39o/Z2TJGLSbv8fvRo0cCKgZTR78Xmo0FtoPg/jkfheVul3OJ5D9+wApxdnpG0AvWPX52trfDz372M1YoXLu+RzYAMANgTQigtkwWqV2jArEmXye+MxEYtXPmdlDNwZ1pM7zhh/n1rgYAKO/Rv57v4M+64e+fAWCeDit9NG9fTfuut8f888+ay7oNnwAAxAJMUPFasFYr+xxTmrQwmQYAsABe6u/rAyTSDgD2//ffAmBldZ0AgO3t3dgCwBgA2O7oPWcAsDXg5zb5ryJ71eBJAWGCKyRKKonVBPiyim4ARsVvEyY2/1Pa+zW7jPdAoJHoJPvhOvueAADxIqbXdD3i/dI/9O+Vn9trHbiZDADZcxVymbZIBYBlfraNmyV6JuV6ir+YHLD9n8UoCkFge9k/x8TzvwYDwCwAwCwGgBIAYAwArwoAgK0mtLBaNez6Gs9jADAAgGcAQLUfWjAiOYBKWPw2FiMmwtA72LUA4DArQIB/a1ylBACkmMwPBwCAjQwmKzAAkHEK9pW2ALB18WMAAEzbmyaDamvdb4e8AKTUmFd/7WVeKe+mxT94nIuPlFXDZX/wqQwA/jYrMQQvC2w8yvGZlBcpDlYyTMY4oNL+C4OlsuH75H+4EIZ8Tdr61mUi/5GASWyfAh4SP8Ko/6W1h7YD0PYe0A8GAPAtALzfafFhrOsswR1lsMSs2h0U8vlWV/B9yvhoAgCUcYgyWexBABQHDuBh6yLKaHyurVaz/EAEHCjDk7ENFLpC2gcLWLr88T5dKeftNRNBl3lrg3ztgglWepzzudRnSy0g4H+1CgCDxpLhU8X7FZZerwtT/D4V6yX7UWn/rTCQX0S8wSf/9T0tIPTPWDIAFCHdnNHXjXUZd/W2dP4sLsbpcl92TKnT50kRL6Nw7NsEAJSJftnnKQFu+/71AQDSYoHnsbwaHfqyBcBA2gEo409iABBQoI8fSawxtQCQeKQwDpofAADABXMBxixUbwEwCwCA1YTzWoFLZ6kTNja3wu07H4V79+6HvWvXMgYAFAEYAwBygg21CVDw8EO2ADAGAAMAsFWytgDAWH5oAWAMr9ZWRv3RKQAAxjbVdpwfH7gaA4DXt97WNjCCBx8YIIYF6ro3OI/qF9UYALxs9fKmqn9yAMB/X9Mf82RW+rzSL9s/YGkMlZ/FxOUU+veZAAC9cwMA2MTJYCYAgA/GiZOiAqVoAVBjAIiB4laLAVYDABjFZmNBquOsQg5BQaE2htJEMFv+szJKg64IWvNzJGjVYSgNCaMUjEZDpAly/QJ1FqxXqB3rFQoWixfyIkxlYRGRTQCAZwVIVCpmwNSDP3JxBpXnMACYcq452WWC1h9bLury+2ZEmJLLDZ2aVWTpMrd8NTkax7mgBIrvu8RttoYLBgDWwrgqBaugI9JIKxBts1PZO+Sq/9uepQQAWEuADnttt0K7IVSv9t82czREYWA6R8MbsN4xSetTKJxkbeZo0BiYcNUIngFgWqC1Pm9CBcb9rdQmto6g3M0gsF7SERkFKkGtSrYg1bz15devjbF9BwZJ+pkOAKhX0SXErOztPPlv+0fWUKLpTw7HJRGclpcs56Y2nqVRCgBADjao0PP+gACAprZKqe0joo0rBrgcK06DHwP521G0KfK8PKYWyJ61NmcpO5NvXhYl+erpyKb3+Sx13rTrlY7AvONw/PcBAIjGiGMz+b4AANYCwDvOs9b9tHn0doY/xsZ02vf6Q1RlL4Ym9bSuN9DMMQCq/eYuxgGJYsii/Rf74fmLZ+E3v/ks/OM//iMTvw8ffksAABL7Iq/Qw7sRru3thtu3b4WX+y/CrRs3SO+Niny0C7h/9y6dj17/PHzzzbes8kdC8xwOSaMZkHhodTrhi6++DnBMcI+o4odcBLU/AAQAbyyMx+Hju3e5Tx4/esRWA3s7u2Fneys8e/ZUKn3QtmCpTZYAJFfhsCCRbP3JT46PmTxdWV7hezgX6P+R9JfEq9BQAQCA12agDkfjMNRe7bgvCxhCL5k+wXfseG9MJx0oGgvXFPtKKtdtPWDdIZGP40m7xl7nIrMJgGujOl9AcMZAgM/t+3hOAyD4NeAZABAAxTpZA5Bia4sJfIACQC938PIFE/ab6+tMygPI8fzZ03CAVg2Dftje3GQCF/OBdg/47gbaDyy1yQCAOXr6+FEYnw/DnVs3CAhAWwG0ZYDoHg37YandZIIX58GzAOAh7QIwJo2woMkyVoyj+h9JE7WXEWzAGOHZCFa1qn8NC3mdYsl/UziQsbCTDYCXAiCT1LSUNQoAiBX743FAWw98do62PaNzym04xvghWATtnXgdJO/F2ed1aFuAqh5gCElEGeCvj9YB7MPdYIIN5+a5LsHaJWwBbAeEgPVim+ePoFbcI9bCaBR6g/NweHIazi9DOL9cCEenZ+Hg6JSsAAAN9IfjcNY/D03aUm0m9rHmIZOwzl++POA94JrLK8tsKSHXGfNzrG3oN88AQFnSBHNDomnD36jgR5sOtBbAXOP5sAbADLG+viZMFYNB2NzY5HycnJzwPJjf3llP2lQoYAfv37t3jywAf/mv/iLs7e1lAIAYYIwMKTkAwOuVepBL6FHzwKhVCdFyykB9s/Tn2/xsUq/PBwDM0hdmf7/+Pb5bAEDNruE+KVi6Ztk/3uYvn7/2PW/3lHa2MQDIikjJerN35PjUszUP0GtbEe0davrAviv7x3zXFPhLdogFRFAVkXza0pe1481/YKJL/V8Exvq9gbSRQWsXVCKRYQCyB/55I6yubcwEADTbqQWg+WCeajPK1GoLgFRtGPdhJSFsrVuS3E5R59r+9f6OzZ/Nbe7LCwUuf3xl/Q8IAIj3onppwu5+RQYAm9sskKd00aUvWLPTfXxicv3LyvcsgDUb3r+XdKyM+48dAOBjSwYO8XuZdiFjTRpvyhgA0NJDKvk9A4AHAJheRwuA0QjMPzkDQK0FgPUe9uM+DwBw/+OPCaI1AAB09FUAAA3HAKATGu1Zzq/6v4j+eNnLv0GRPZ4ffi3lso25T3TJvsFSTLJSADxsJsY5GPQHjPkZsyLsV98CgP26dcPZNWJcsqiiLXVmue5LGVR+PkvX+HPXYkekxXZFQ/V9md/htPubH+CfbR2UuhdH196z90t5bTG2WvLfywfqagdYMjk5UX2nsrw2P35Okj4w8W9xS2EEM5NC7IsUu4LpbD4F2+XRjrdjlPZfWeDBISdEAoLUE9BfAo3h3CiYsj0eWUGU0hoJQ7LyMfmXWvSJ7yPnIyU8bY9U+OftD9gGWUVPHBiLm2VF7yhFqNhTOf1/ev6U4Lf5LQEAJQNACSDg544BQOIhZmt7FtcclBD1Ii8sr2atxep+pGGRAAQTfe3BLNdsRYC+gAGk9bGKG/oo4nKlGLQ9gzE7yn3lsTxbptbGK7EAW3JOnotzaTH1olWFfCcB2E0OzAIAlPq3xuA6Iacz4J6BQWzQ87F/1eR/HMsKS9+ELfEaDACx13zW4kg7+jkZ+mYAAAUVRAAAWnWoPEEScwQGRgAArNgUYHfR5d4ut9cpf5cq94V1MBUfMQn6lgEA3eVu2NzaJgMAAAC7e3sEALQ7aMG8QiZAFgMjXvCeAQDI7DM8jy0AhmA1RK6EtrwW2X5oASB6RJkkqDkyUHrJFJGAANOtgPkAAC+Xvb1s7c5Nd1Efqn0sbUtl/jwDAL7jAQBe15V2k7c5MvsjAwD8j/92vgU62wbKFE9psJWKqXSySEFj1G8VKuPZAABR7j7hb07drBYAQAXxcwUAWELRAwCsP7FU/UtQGn9j8y8tdWOQeh4DwHwAgPXVSYoFC2YCAFBS65iFxuqx3DjwisMAAD74gr8pbBFU1aCsGWExOOKqwvKgQd4vCorfL+Caw2zzWzPm/QIu14YYnzlVTXm89WKaNHCSYZsslisAALQX7oShPgMA4O97FgAgJq4LhFEyXpMha2NWtgAAAADvAQDAir8FqZi09eIr/CKqlDDcxABQGqEJfargkghOqfU6QvA+rbdZAIBSIJXzj9kgskkVOwUgEMEa4LffMainNMBWmez7FNfWFq5fC/KkNSrVAqmCZTJQToRuNHfL5LqnsBeDNU/0S8LGy0BZV6maDgAAC6jjsxIEYHsgE+Au4FtjAJhwrt8DAEBpVHNfC4Q5jk++5z4AAKap3cyRV/+vJjtt/Zss4T4yY1Cd6BoDgAcAxL8VJGayylC68xgAkLhi8K0JAJ3oUAPEmY59nRYA5diUiY0y4G3Hl3sDzyfvma5RY9kCFky6CksCknIPv30Y/vD578Pvfv+78N13j5j0ROU/qnnFfhhzDyNZ/NGd2wQIINF388b1gB7gSOguo89opxNOT05Du9UNX375dTg+PQ2IVZz1+mFtfTOsrK6F/YODcHB4FFZWV8k80Gq3wmDQD9ev7TE/t7qyHNaWu2Fve4fJfiTyO81W+Oj2nbC2uhKePHksVP6cu1FYXumS1hw9TiFDITuQlFzVxD/uG1XPT58/Y6UznJzT0zM+DwxlSZ5IwAbJdvRi39jeC73+MJyenTJRSUpDBA4IqHDJUFI5iqlp9sdofK596pWGvmgFYPIA4w4AAsYM68lkOtbT+WDIqnPqDlQrXoLdADYa2jQ19FrnGcsQHEfeYxO2XZPACrQA2NnZDjeuXyPd/9HLlwRuNJuLHOfVbpcJf7R42H/xgpXZYAlAqwUwAgAgAKAAkvj4PRoOmOg/PT4kg8DWxlq4dfN6aDUa4eX+c4IaOu1mWFmW9gJYE7gOWCIImtJWBGABYGUEEudaAcEqNw2KIRCKcUIlhjyzJN9VqAqQz9mOZuxLlYEkML3zz2PZECD1F89lizFuqSNFik1ZHzYvAJjgOwCbjC5GUqWCFg6k7RW2BHlvITQbqJZXICkp+cZMxCMZR9rjxUVS+uNc1Pu6fgwAIEBtAAhgO2iwCK/ZwmIxHJ32wvFpT4AqFyEcHJ+Q+h9tAVD9f3TSD422sClheaKKH89DFoDDQwICBACwShYA3Beuh/2BvYI1hnE3+9kCfqw8UlYG/I3k/ebmJvcN1jL3T09YITD32CuQH5h7tOawKidLWGK/Y+0z4HZ5yXPdvn07/O2//kW4c+cO/+M8ZsuY3Sz3MxsAUNonfF20AEjyldrkvQAAGIClDHxOC8D757Qt8mYJgB8WAGCyfdbzl3qv1JPl3r+KzZF8MGEAkBUxHwDg/UQG79nkM09aWRWYJe7tNav+1QbJwAJjo/wUUPvbBgBAF6+urIednT0yAKAFgGcAaCoozfwvJkTMjjd6YNdOLSbUYpBf4h/R9v2eAADlvMoc/ukAAHzcwFoA+JhItJGLxGIZGM8Cbjx2NgDAx2L8PNs+vAoAAOup1gLAzmf3lOn5MlnoFoC/p1psh+9dkQHArh33pu5BG1sCYqcAAMQfMSp/oew12xD61XQfk/5jgF8HqmelBQBkwqDfZ4BbKoWt8j8xAMRxZtsxJKtQ3NBkZf/S8kq4fuNWuP3RRwEAALDogPYf9jEAAAAfLq+szGQAKAEA0e9QH98zMBHxme31dw8AsBYA0xgAfL9uzO2PAQBQ+r5e1pX7r3w9T/9PxFKmKcgJ1iUzwWvxHxev1SKb1wUAmG2d3ZZnAYA+caApk3PyXGrjs42PsrEWtiKT9hEA4IAAGseS+JiBRfG5ggGsVdQlCnyEpj/+XkCCEIb7AkG85lv6nuDsZ20AgJjE0qS/5gkEIAi2MAO9pKI/zjPJwFzCOsp2GS3cExlAfXsVlxyRvWr+U4rTezkrvloafX62mOJ4Pp7nbQQPIrC4XzpW/C/c2GQLgeTPyaiLT5THztL6mibrdXXSBzMQoLcN7T2CkDW+LIwnwigX7UoHbJQ4shU95uMliXbHSKsnWHD5H88GTP/UWKWShanzZv6MxGVsTce1reuD8Ab4mfBR4/XyAkoPaPDzWtPVNYBECb54XQDANPsj39ev3gLg3QMAtIWmFfRCxxcAAAD5hAFAAADTWgDQDImAttkAAIDy/bEEDqGoYEYLAGMAwNqE/w8AwNb2DgEAd+/eCzu7u2F5bZX2ANpxggHAAAAsRnkPGAAApMAe8AAAgCIRFxsPJe71AQAwnQHAAADmm2a+5QwbOu3L2QCAMn/jr2MMm95+SfavAACwP8wOpoxwAADGZR3DdWmalNfOcjCm5/7DGwIASgPJP4wpH39MZqxFBV32h6n36PbOhnfEZNLKPvfW80OEiK9g9AAAUIqSisj1LsNAIjkBhwE/DLyBAUBbAAAAwMTGInrHpgoABKSnMQCkJOsiaWv5WgOhZgB4pfMuAQAxIO8QWTa+dGCm9MrD/b4qAKB0umc52LaAyzWVOeE0Yt12nDDy/IdXAwAwBD6Lutwb1AXtJcwxvynZg4VtJqTVhD0/16zRHRY9avz3LZkB+lc4pQYA4JoE3S76OKmBZmhSmxdbV9LDKafZNsfOnrNkAEBypGQA4CirgRsd60LqTHOYanMYGQB070pAIAcAeBpA0Aga+kltwojmigaUJThVWPqxnJBNoCcmA4CtkclAeQI7pM/SM1olYz35L+MvycVJg1IdJcYLk1F6FQCAnUvmOQEK5DwJCRwVwHsCAMgU0AcAQKmvo5yd+KB4w8vjt8UAgEoRr19FPk1W3pkB8y4BALbey+B5OU6lE4zP8RylTKrZI96Lp0us1IXj8XloNFFd3ifV/1dffBl+9atfha+/+YqV9QcHL8P+/gsxwlV/onobVb2o0mVveARJLqX3N6r/f/GLv2El8Hh8GXa398KXX30Tev1B6A+H4ej4NFy/cZPOxu8+/5yJSCQPnz59opXCvbC3u0vAAZLVd2/fDoOzs/D555+HrY2NsNTu8DcSybjno6Mj2ipIcqPHGZKroA6H/Yf7twQmxgRBQcwvqqGR6ETy02yDk9PTcHJyymckzfviQkBKemGxyTYGSGjjP4xVzJMl671zbrINaweBYfYrX0h2m+ktP88IyuJ4th84P2e1NZKfCEwwmTo4J3tBv9fjvS+BtrXblWpytERoiJGMViR41gaqrtRGgM5D0hTfAfU6KutBizoAawFYAS5God1qkNofyf+DfWnvgIQ/WBgAGgBLwO1btwkGODs9IRMEaPxB9Q9q/8P9F+He3Y/C9b2dMOidhRcAVwz7nNO11eXQ7XYYFyZ1fLsVumy/0JBY8eUF38M18DxsAQC6Ofy3YApsVQJTxUbFj9kcfL/TiYA9W/cpWS/U+wDg2Y/MUaJstP2edKfk7cyeHvaHBPbAVoi2HfXqBR2YwfkwNBSUAAYAXA+gC6mMWwzj0UIYjWSPwgmHpsR3MLeoDsKdWZUQtaiyH2AtYA1hDxllomloVvDCLm+1w8lZPxz3BmEwugj90ZgtANAWAKCVk94gnPRGIeBYBroaBADgN/YfwDcvXrygcicjR7vDZ8JvxDPB6AEQC9pp2A+BBBfCmIFnMjYArEnMEej6AQQCqAXHnZ0ecy9tbGzwFMfHx1yLYOPonZ3pfmuQHQA/sAMBrsF1ULF4/+N74ac//Wn48z//MyYwcC5v53BMKzTddr9eJ3u7Yh4AwNsz8/TV2/i8LsMFjOI/8zrAP0/5t93TvATA7Ht/dwCAaTqs1G/l808bgygLHE32NNvdy/DMf2eE9vsGACiVKH38lOSPsuYdAADQAgAAgI3N7bC6BsaXFRYBoBjgSgAA2OUKxMptGN9f2NiHJhNGb4MBwK/jZD/+aQMAYjAua/skvloZ87D3fOyB/hV9eNGfeVxCRtzO4+Wt9/d8YiKTqQoEYXwF5/FJqoLxw67rz1u7F7sHf09TYzuvCQBAsDmBdy6FEQtBflSjldX/BPVJou98iN+pws8AAGZTGwOAJAwENID/bxsAAAYA2ExvAwCA8TZAJm0SD+7RvtrvigEA4NjhYCiJgtFIbed+GAzE1rUWAD82AEAtvuP3Wm2t+31Q7s9S38/SidOOLW2q0lbK/NS3AACoyZkYFJ0DAKCBnRXeaUsXCibxzSSmlIpbUmwUDJaJAUCAodKWUzQLQN8SX8NvS9bzfU3QD3Xfs9hnNAxoAUaWCsT62NZr4KpYE5uQyDdlAHBxClT8S1jVYnpqn1RAEPrkWXxO5soXpeQA6jI+Bx/QKs79PNscm32WWIKldZvlA6QwyyropfpfbIRam1ZJrmdyXvntM53iitXKBJGX97jfC9cW186h0cpYfIcEqd2/VczzPAtoodCJ9+yLHW2cyBpgvqq7dxl7PCv8QPgseStgAQBowQDnOVHjiz9j61MAAH4NewYAjiUVaIWBhUDnBMCs7VOz18p1ES/q9DLe+9MGAGhhrTK0SIGeMQDADoDeNsYfYQBgzF9ZaSIjAG0IrAcHAMC+VjCA5erMFiAAsAIAENYAySXmiV1lQNAWAAQAtFsE+O/s7BIA8BEAAHu7BAC2CQjMAQAAAlhboB+yBQB0t28BAOr/c7B+KgMA5eQHBoCU/53CAODXSJmjLPV8/no2AMDkv9kE2XWMicDpptcFANRsAPonFXbAaJ9Ax/zH/2l2C4B5BpJ9Xg+qiyKufWYGgA82eiFeU1w++GDXTYn9HABggID0W5wLCh0NGiDBMUSC1gEAGGhlFTho+wUAACMewTv5jyo0qURj0LYl9Lz4LxWO6CkrqDlWEpFCR3voaAuAmGC2ygAkcK1awFVqJ2OgRF4m44DJhcpPVPQF7Xy+AMcMeHuBaovfxtUrwNJ48IrXJ7bLxeiFb6msZznaOLZkgCjPLXZeApCk8+dGgay3ScpQJmjV0JgIhioCs3Sscea4PgsEIoLVNsb+t7UAsDXMMXf0LLmCSgAYJPyx1hBAhlNKNJq+BwBAa7HpDDChrSyNVEvm++CTrS3/bPF77PeUWAPsGH5fMmPJmfXoi4KGygyq2pxz/Ezw0QjAeKSeJ1Lhh/6TsmfhEHDv+vFlkGKyf6NRq3h54v+OckSrlmYBAHjv6tD4RL49EwxICc6I8ZfGU46wCjxZW6VABkVgXhXg58PGz8+nvZfmj0/mggs6NxZZijfqcbtOYNDQLg4uemPWHFqewZwHdZji/RZKx9+zP5dVY8RbdI6LUf2XCsze192d3fo0x9tf369FNwpT/6zpvySz8v6nV9GVZUCi1I2vck/UrW+RAcD2BY1yrbiNf2uiwBCJeB/O2/lIkPzUkS3Rj9B56J0NCk1QmiOJLVRyogeRYCawDD289f2aPCrlx6z59eNWjqkPuJTjCzmDZLXJaiTvEWBEtRGSrXA2250Wq+t/9U+/DL/97W/Dw0ffhgcPvmFwAgk8S6I/ePBAk3x7rKxHBXi3u8Re7r/+9a/DJ598wtdIZKC6eGtrJxwenITB4Dz87vefh929a+Hw+JgAAPQ9//bRI1YqodIYSUEkTlE1/JOffErZube7E/7mX/1l+F//l/8Ujo+O2VaArQwWFkK3s0SQAGSDJErRxqAlCOYOept2eS/Qf0hGGs2+tCXoM6mOn+OTE0WhCpDNGJHQ5x3sD0vLq2QwgH4yHcbqdq3Wx3dwffzGe/i+UfWTLaEhFPZWaWDHQddh3nA8zo3vsgXD/j7v14AArSaqoluyDzSQAsaF/ecvCBowykrUVOBZpaWOUOXjOzgv5rnTArOA2EN4jbA75vbg5X7YWF8NN6/vscofc350eMBgNsAWP//5X5B6DesG4AAAPHa2NsPZyRGr+5darbC+tsIA2Mvnz0O/d8YWAWjR0Okg4S0Btna7FdqtVhhpywasGbA4oPIfDh0cPVwD68BYAaAPkSiGPcl2QGQLEDArpD3GFGMoiXHREfG/2qfCJJCCL2LLStAGPyUjlCT/lbFhYZGsD1blBiec9pomoQnWU5o12ocenMaYzEJoLqIFQGIQsGpHzDVaAeA1AQtqx8JmGmk1MJ714AA0/cI0EekzEXACwKDRJABgiDV9Piblf294Hk57w3ByehZ6w3E4OB2QCUDIS0MYDAA+GFJmwfl/9N1jMgDg3J2lZe4d+BQCYBmFs/4Znx/PhznA2keSHnIFABRjB8C94vOf/exn4eHDh1yHjx49FP3FKiuZG9tDBBs3W1xnmBNcC9/BvsC6BosFZMx/89/+15QHSEjeuXOba9tABzgWe41tIwgcSWxrdp2pQFet5DL/LcnQCkiyqFq+ig57k2OSfLcA4vSzeV1QO6rU2eXr2d9fsNxfVoFFO1Grl5jAy2xk24dmWJaG2vyRqem3ug2Vn+uq+tN/qwaQSH64VCSIBZraIdnneN8Ytkrf3RgAmAAzmZUFQqSix/Qye30q7a+3SfB9aQGYqv+tqohyUIN/nm40Uo0CiDaQHsOQaUL/LxV1AnReJPBna3Mn7O5eU2aejbCyvBq6qAZqtdmmxwDY3n8yXynK2zcEAHDunF1ta8rPablWy2O87SufSTPQFTMAACAASURBVOsVmUDXuu4VWgDU2EUmbfa8QtHug9U3/Cc/1FVq0/r2bnJ76hNXWgDwWTTI79dePJdnp8EYumIRrtECAJDs+zQm/h7856xkjQmJSRDAtL1q62IeA8BVAADzJUY6opRvfo+ZrOcYQsdbiz5bH651go8T2R6jTikYAKAHpUJfEnpmT1jwHwAAVv6ew3ZIdOAAAPjKQA8AYMsAVhCe0zaKPcK1dzhljsYJcA7a9wF25gX1Ov4zjrKyGm7cvE0GgLv37oWtrS0yAIBxi4H/jtjKAAci2I/fBuRhcQQrB5ei7WBr2P8ubR7vi1wyOftq8t/PH77JALPtHQVtxFiSxlXweQkAYGswbQEAu1UYQaUdo5cTUX+5lhzejsz2gluI094v12pNv5bfLXVH2QLAf2771M5b019vsl+mfbfmY+K+zOaqrQ2+5wqNShYAyiawMDi5H9sA6DxNMABcgfkjraGFiRYUPqmuajBW+EPIwl+LyV3aNuK/xKS/xcouAVjWin1U6RMAoCxBqNhXfT4aoaWX9QCXNnLY1wC8mt9qwCGp+FeKeAUA4D0r0rGqeW+fGBOXxYgn14rcf21+LHFtn0WZbbF6+I+tBP6d+Nz5W+U57DV8epMRtCPYLjiBBEQmWzV9ag8Q16FrDezXpsVTIG+9jW/Pb/eqNWixSM1UqeyfVFxWVsobiAHrz2ICLAzQlgZ2TbxnPdb5XsYYYMn/pDejPlKQCAHNjunA9rc8a/JFMplheyMKMquDT/Mcn9/TYbv4o8mPfP/W6f9tLi3+6+XnPP+jJk/sWQzYnj2zimc5xiUflcUjP5/kOyZt7yTmp+Vm7H3KIE28x/uyqnwtbOT9wWakLa7Je81tCOU69IsBAJTZAywAxgzkqpxjIa7l6GLSPy9GkliDMG4KW55rbU07QooNjAHA2yhxzSsAACBerEvElK5dvxFu3rod7nz0EQtloP87XcTKliMDAGx+5v/UHmDMBEzMjh1DYp26vq1trfOTLb5C6/cKJkA5h9wnYDEsGADO+wPaRKT/HwlTZ9QfJo/Ym1LiDRoRUCJtK/5I+8TAQOYvxF3n7IRZt+/zh1Xdaf6jKzL2692e26/BqNNNF2g8yL7HYx0gJJt72qjWZgSskWld+TG2683bvyImJ3MrtlfMp6nZ3fE+1M62a0a7VxkAzF+VfZa3ALiqfVP6iaIrww8IAODE+37OKtJdT4baQigV+NsGANiAckMrOmwaAADvAwDAjQTqTgcAEAUjAABBxjkqIaswfy8AAEoh8v+z955Nkl1JduBNERGpVYksBd0KPc3hNDkc0jjNr0ujGW35s5a7+xu4+51c4+z+gzWa0Ub2zCw5w9bTQAMoAKVSZ6gUa+e4n3v93XiRmYWqAgpApllaZkS8eOIKl8ePu3OmzaLgSe3ANhVwmbPoSNbHTFMymksdH5W4/r8YAKDE/6sBAOC+kGRvM+61ToBwi8/7KgEAUFAIKAsUgHvrzlmPJq1B9q4MYBIqJyQ0iMSMCerSEmDCcH3FAACtlTYAgIQfA+w0HhwUMDJKFK1Prh0iDEvFRq0k47qaNILcrLykBYAF3prGZiPABSfIExuTAIDiANZOhhmN1wAA0DHqp7nPTH5OBhOjzrBK7fh9GeNt77XJslajJLxZK+6mTroGALwMAIAczTagy7S5bTPM6vdquR0dGP0vZLsZ1BagsP5kqGyGeWyVh48fPUp/8Rd/nn75q1+knZ1npNdHMndzYy3t7e2m3//932eSf3V1ldXdx8eoJJ5hP3dU9cJhQK9uOPx4jST18vJqOtg/Tk+e7rK6nk4I6PjX19PRcT/t7u+zqhvnUmB1Y2Od1eZIAr/54AH7zP/2H37D879x735aX11Ln3/2WRoc95msxhgMRwMavUj6I7CJ4CfAANAJe7u7BAoc9/tMfBJ45b3D8N3BcOhtj6R3egyC4geJ0Zu3tpkkxdw9efIksAh0GMBBEpJ9YAMTg3Qnzo/ENwI4CNIq0YlEKcYR9hUYDJBIhV6A/sP7qrLGM8ERJJUkQQZnrMbG3CIpDwd5OOjzPABYqhKar0ndeM4qfswnxMja6gqP6R8dpnMwP8zOsEp/+/bNtNDtsCXA4cF+WllZTndu305rq2sJ6mN1ZYXAjIeffMykPxgYEPxa7HXSytIiWwAATAAGgIVuN62trFBu4d4QALe2EEtM5gN8wMr/XpctARIS6l7BjfYBWE+W2LedgSQxfEi2A3J6eIJYQUM5h2CSU2A6c4/2U3bozkvSudgBBQBgATkw71iS2hxtAwAgST04HhgLlDvTnNtZ9dQeM1mvtiPSk3SKHAAwNwP7xWglqaMZFJ1Jo/GYTACwAVgJAJCutzAhUNAdN60trS8FnHAPp+cz6YStAVIanaIFwVk6Ho7ZEmDv4DAdHA9Tml9Me0d9JtUR0IetjjUFAA5Mi8PjY36fIKcOkgHGUiA9c3h04M9+yj2IvY11avuotAHQmkPVvo7DNbH3SEMaHGA8C8YUgBCyPDk7B+YSsoW2+dkZgQZI+P+bf/Nv0jvsYbyV1tfXuJfUasAC+Kanop0nWRv3ZbQP4dRa8VgTOHJRwu8yZ/kyXXvVz8t1rgEAmp92G6o5ojEIUOvVaWPfFmAotvRLAgCcWeuPGNwX5X/0Ry0BYLSv5vdbovLLAgCsrW+mpeU1AgBQEQTffhoAgHspgvqvAQANWx7r7RoAgEKTAgCXTjGf097/JgAALmoB8KoBAJATbBtlOKMMRo4AgAdvvkkAAJilwAAAGxkgANjIFwEALL7Xy23saLtU8xkBANk3zU5rod++qu6L/uiLAABiCwAkaGhHOegj2ojXAIAphRNhwtr0quIErwsAIMZWy/xSCKvCJSfoYfuZjofd2GQEEOOk7EccE5P/pU2ZtdZE1S9bloEJAO0AHBR4dm6AvfEIyX9U+qsnuIFR8BprUmvc9L36vZdiPwEQbG+pGK6wYJn94gDfYGOX2HMT0FrPpRJYxTYuYDbI7i78r+APRHAE/ZyqADLLAP/O7HyzzaoShzqPAdXNzrX3mjEx+EW4Tp1o03vxr9ZkvF9VSOdEm3k2+Zl4/w4K173jWubPlOIzAgK8vaP8TjK/OXuACtMEjGRRWsJ54K/b5YpdCea3kNwXoJYg03o/NlsS+4maT1HlWKOfwwbKjcRsUx+XFgxV8r85TF40Ws6l5/kiPlGOU1VgLHu2MlavHQCAyVUvQGBs3oE+GQDgyf+zk3TKynWwAyBRbX3Om4WoltRX7kjsQAYwAAtQAQCYT3AxACDmpyIA4OT0jEUxWONgANjevpPuPXhAFoA7d+4wVgYGAMTlUNTEghEvBv6qAAB6lhoAANp/MQBcAwBKSwj5kIrxvm4AAK3xryUAoA3BWid268RL+fxlAACsMqBuAfC8DAAKdGpzCQCAexUAwKraeqnXs6psvj9vrQAskYAgbMfQQIEBIAIAmOwQI0ALACAq2ZgQiUorJjbUY7x2IDTmkcY5Cw5VXJydtzIAxAXZljRrKuFCsaKNVhsaFwMAmso/GgL4/3IGADNga8Ng0qh4fgYAXB+IzEZg1Af6ywQAwAhE0n9xYTEtoKI0MAD05ruNwK4AAAWBCcPMkJfRmK0N1RgcZrsAVL96AAKPnFGkVSKBFIiXVP5rbU4k6FWZ4ch/0f/LAYjVAmQAaAEACESAa8T1Xa+jNgCAEMll7zSdgfy+AwDqQnkF+ZoAgFjtIgBAc4yKwXkNALgGADSdrVqOt72OzvyLMgCgggn7IKIRZWRLdwhkJ3lcErqz6QQVfC/AAGBOZAEtRbS6nr12ytucqvq9aY5XLQcYYAgV0NYXEDT2qA7vMGH/7OmT9Jvf/Dr92Z//afrwww9YoYAqcFTQbG2sk57/H/3oR+lnP/95un3rFpOXTFgv9JjoRzDjxz/+MenF8T4AA+zvhIRkf5Q+efh5WllZTbt7e+ntd95lyGVndy+hPRECdXD08F0kDP/Rj35Iqvnt27fT3Tu3097uM7YZQAL5xsZm2lhfTx//7iPSh4vZAPT/GA8cA0YBJPBJoT5Gxfo+PxMtKBwrBg2cSQZMANA/OBcT72RL8vY1aSYtLq2khw8f0hZCdT4pX70aGv/jnnPC3RlRcC4l/FGZDH22trZGHYP7wTMreKJkKO4dNOk4FucFg4KNJyqvvR1TZz4tLy/xPOgxB5cdYy0QGRL6ZsN16HgO+gBGnKS11dW0urJKujom6gfH/P7ZyTi9+cb9dHiwR1CIMQFsp82NdQbuLdFuNuDHH3+Unjx+lP7Rj34vdVC1cHaSRoPj1Ougn/tZmgHbwUwicAO/VpWFObA2DEuLS7wPJPgx30j247iT8ZCV/7hn3L+YDDKlJPvFm86RflfQCUEWIb25r1i1FgMtxuIiar1s5zgDgOQMmHiMVcAo9WBbyyYYD8ccC2sr4NEJtFJAAn+E6nrr8cnPQrsaAQBmkwFtEYjJNtzsDBP/WP8ApvAzBwDAYc/yyYNfuBbWL+6fa21+nnHNU7LbgF1gJp3NzKbTs5l0PBqzzQb2FwAA5/ML6eneQTo6OjYAwNw8A5J9AhDPyULEIuU0y+S/U0pkGv79g/0cuMDaxLrEPTB4CQDNYEBAAPYO5gzj+PbbbyewhZDVgvS7Jdgpu0VBNrA9IQCIiiiMD/YBGRecUYBAoDffZDuA733vu2wvQoaAszPuKQOFGIipkTxoqXZp2LnXAIBWu7apj68ZAF6cAcCSEJMAALVLC/t9KgNAoR2PPkPNAFCzAEAvgHr8IgaAlVUA7rbIACAAwMryKiuCBACQLM7+lRL/1wCA1uC69tA1AODbDQAwm8Io/V8VA0ANAED7Huh4BPaXVlbJAAAAwBtvvjkBABADAGxhAWbFAGB2lTMAIABgWdAM3Ij+B23ZWGUcAABiHrqK31fH1V4UAAD/BS0ABAAAA0BdzSc7PCMoPNYjW6EtsRzvczJhV2nQOqjiicD6HNFve90YAGr/ND5hTMy2HfdlMQDEeYpzYkwr8gnIs+V2IuK6lnS3Ckdvi+fFLjb/iI9ypiwGyQfHyaxdGb/PmJ21AsjxNvrY6v+N5J+1pJAdH5k/FNczXd5stVJACmLA9DtwdpuSfA+FYs5iwjGoCnvqPWg+VUkI65ljMQ8A2BaDaW/j2QSANK+guGGs9HYh4nrT/Bn5dm0gAKyvmCfQM0d/sPYNY1wFAMqc/EfClcAPXw9k1DNwdmw9ILA5AOAQbPkenGWMn8Pf8dZwYmhrxKYJaMAv/N0odbygy6tquWbEMJWh1/YEto4LICCv6wsYACZi+aHdg4nvJiBAeZxGLKql5Jlj3GAwnWS/fl4Z//VgAPA9qYQ/WWe8mIYU/GDcFgMACgm8fQ9bfXy5AICSHygtAE7OjBUI84zY2J07d9Pd+/cJANje3m4AANAWkHm/1wwAoBYAEQDAApjTs2sGgMAi9yoAAA0QTtjg0f6L+fDs+wQmgjYAAAExDnR/xQwA//5CiOPFBpworIrQjIaahHTbYOi8BbVXhHpbIrmcN9KsIRj9YgAABBnrFgC4FpL4uDcF2rDxLXCN5L8FsKHoOl6BXTMAmOEHBV4YAPQejAUcT+oiBFtDCwApoVqxR+VUlJj1AG/70ZhHAEBR9E57gQo6r87LtIihz0qsDmo36l01B4q9nBgP6LXLAQAFsanraH1cDQAw2WvvqgAAUXjUxrletwEAGsb0K2YAUOKFlf+9BQIARK+M6rAFZ6DIRmLoL4X3DJn5mjMAsJITxoH10bbklPUCU0BvPDKBGJP85ry0OQWBzrIF9RsFslGU6mc6AMCM/iaFP/ck9rnTcJkBGKsAyv4s66tZJXDdAuCaASCvvgl0c7vL8GUBACwoX+h1pZdfBQBA8qt2wIoTP1ldE0cn2hjSlfjLJG3lmJXvzaRTVB8wuXbmCboT5viQ/O9251P/+DD9/Oc/Sz/7+f9If//3f5eePn3CKu3hcMDe7DNeAYEELRLS6MMNWnIkqxHUACU8EnTvv/9++tnPfsaEIO6JwIKd3XTcH6ed3X1WFA6Go/Ted76bnu3upmc7OwQCICGOY3G946NB+md/+I/Tk8dP0vs/+D57zI9PBuwpDz21tbHB50H1P2QnaMGNiQDsRPO5xzqo1XGvqu7HtZGgVMJE9GY295ZcYVJ0MEj9QZ+ymW0eqI+W0i9/+Us6RnbcOO3s7NIusf7j56xahv6CLjIKfvufLQBQqe1zFGnTkdDE9zCWAhDgOCQ3Ma7QA6QcnDXQpSWFLch0fHSUDvb36XgieY7EOdYAqv0XFntpAbSuAAmcnrLqHxX5ADo8fvQ5xxKJ/o211bS40GWAC+dZWVogbT8SsmgTALAAnmUIWvn+IH368CEp+9979510sLvDypf+0QEr/jvzs2QDwP9sL4CxmUcf93nOE/QG7mkJ/Wc7qOg3Wlcci/MAFIBj+RxMh9vYdshsYD0oY4AiB1ocxNcIevhYWARlhuAX6dRie1pCHj+wQ5EEN3psR9qj7QeCf0iqjy1obBX5zsiCCv7ROA2GAwa+IwOArqFA08w5wLMGAlJVP74D1Q7wAMaW3USxFsHOESt+/T0BlPCcCk7hOvgOACKWtJ9LZ2k2DU9O0+FRP+3u7afD/jDtHI3SYIyKf7BUnKfhaJz6wxEaM6T5bi8dHB0TiAAQARIHM6S0BJjC2BUG/RK4RHKeLQkcUIN7wVrFeheFP/Y/KgsePXpERg4kGbC31SZDrcAEKmZrB+xND5bgmmqlgWcES8R3v/tdY5BYXkr/4l/882wfFplqdogChZLj9HMCBW1jnVwDALj+a73S1MjXAIAXAwAgV0B6D5PdXuFlgJVpAADRjLovEAFBXh1kFUIOWgotAPRebAFQAwAyJf1VWwAwoWiyoAGSvhIDQN1vuFR+R380VxFftwBotiqA/FdVoCHKSqsATxBAN0V5x3ENLQCUXIhxhzpZdtHr6xYApc0G92xLCwC8BwC/gJiN/fmKAQACoxo2cSYRAMCWnr20sraetu/cawUAxBYAFwEAwAAAWKYZS2ZnRiYA6ZCvCgCAcTeQM9qdoJWUgSXJEOQAAABR1QLgGgDQ1PAXx78nfVLJbX3vdQAA1PJLso5/nUqaMTFnuyuFMUgIA1hrsa8MAhDtPGCxJMj0ZDr/OHMAqv2deQq+EhgACEL1GB5AP+azGQCALSm8VZ3s+ZgYsZhdaRNjr73FwARopCT8c2yFHU2kH/K71uq0SiyXFSDQg0AAmu8SB2QSPCSO68Iq2O/RN4vHalQb85FjQA4rCEwwZs9bXkLrDH5hjJ3U94KxjLmEuJ5NFzbp91k4GcbJ2P6aIAjLdYCZDL61ARBkA5n/1UnzAKw7AwDaBTIPEmPTFQDAnkfjamBx+nBYM5kBoLk39Xl8l/Eif4MjSBqzF2kB0IxP2mTbBSjrQwHctxsAYJT03NMn2OfGzvu6AQAs1mGTyPgAgfQFAHD37r3MAHDr9m3mW7qIcy0tkyGALTS7VgzzVTAAKFZjyexmC4AIAEAc8BxMhqPRdQsA9wG/DgCAnO96XQAAkyK3eue8KAgpsphgiwH8ts9fFwCAqopgCJsSKXQ7pPr3vh8IeosBgELAq/2vygBA5e0AAPXLIU1OrBbwaq5pwbmS0EAALyikEAq+CAAgh5gUui0AgGiA1co1GisyCqOD/U0DAICtQeMdK+zyWv6SAACqmox/pwEAVJESAQAXMQDgWaLhav0vLRilZ37VDACsiPXAXQQAyDHV500AgPUpZAfSqjekDLO4HutjzIA0AIH9XA0AEIPCM3PNoF3dBqAGBHAtsQVPSbBEo70RhHcjMyJ8awO/Bibk60148lNwXuZVNYV66CPXloAtw2VOCh9IRrcjYePr+vmy8Qwpe90CoAznVwQAUNBO+yMyAOA99evEjWqPGjjsxRkA5NA25E9IvNT2QwyMx0U7DQCg/d0GAiAl6Owcq+VtX86wKnu+M5cWFrpMvn7wwT+Q+v9Xv/5Fpv1HxTYCGHD99549Y2IYMgsJXCStEVzD797BPgEBSP6jb/2HH35IxwHPivt6+vRZerpzQGpxBEE2NrfS5taN9PCzT9PB4WEaoorae3gjmDIaDNIPfvD9NOj30z//o3+WPv304zQzi8Ben8notx68kX73wYdpZXklDfsDVjVj/MRWhGv20ffTE+iQCGhDAPYBJBApD52yEIEAJeT5dzRMgwF+B0zCoqp5eXmF+/cXv/gFXytRD3AB9JQqn5WwVMIR+snO3SfVfbfXYf9VjJ1+mHgej9PTp08znbqAAjgPdcQQQIQeVQDG9/DwIJ3ifQSS0DO9M5d63Q4p+1eWlh0IkNLi4gKr7XF/YLDZefaMCVmM8Y3NDdL4L/Q6aWN9NfU6c+nG1gbPc3R4wLYPYHZAshVBDbA3INk9HAzTg/v3yMgw6B+ltdXldH4yJsAA1f/zc0jyd1Mn9M1E8GgRrQ+YuEZiF2ABS/QjYTtPGngEWjyBy4qbGYI9kBQmiLTq/cfEsbc4MICpgVijnisBo1km4PA5kuuSy6rIx2vOlYPzmIQnIMSqMgAAOBtbDz7S85+Cut6q3QQAQPAn91kLgTYBAGZJA2ltjFgB5Ofmtc7OyVKBXrn4H/fIvw4CwDHHw0GpkAkAPO13MmjQhptL5zNzZAUYDMdssXE0PEmPdw/ZHoCMAyen6XgwSEfHg5Rm59n777DfT4c4djAkCADVAnOg5kcAbA7V9WjlYBX8SPTv7Ow0AAAaQzADgLIfexHrU8BMAACwD/Ce7DD4ArLhMDdkfOp0EkGQ3tMY5+G8nYzJLgKQ0ebmRvrhD9+nvCZ1aG4dgPMZbSfvm06DWzyBovQaADAJJL4GAET7uKwZBeRfHgDAWwB4AiGCxgXuisEv+ajWAmA6A0C0WSIAgDYNE5PWTgMyhQxj6knvCfzLGAC6vUUG5SmLBTRUguRSBoBmAolrrYUS/hoAEIo+Kj/vhQEAxAN41WELgKCOZcXX1psGPmjZI43PKwBR7UtRD3/DWwAQ2IY2QgEAEJk4XjUDAMacjDlOow39PUMQ3cKVAAAI+MOemocdhj3urTzEAMAWAOeB+lkAy+BTN3SIx1VMkpr/fGEFVtMzb7L4ePxCiS4riCi0yRp3AQBgo8J+oO2MhCt8gcGxV2iCkawwACi5lZNc6qHwLWMAqIZ/6svav1T86asGAOg+4t+GTPN2Umy54xX/9rnT/7MSG74+Ht0TtM4IwNeqz2bMXG05vVof4HiyoTldt1cDCyhOHe56F7YtY3xesdm8X1VTl8S32QL6LVXrJT6YI1CWjAw+kMIsNmdlSvM+DYCHCA4oxxYAQGb9cd0fk+0xbhdjyNHO1nPq2not+aA2xCWGZgH/eO8R3Ft8uML4KjCx9nK55ix9OFX8R8CFtruY3zh+9BVsDvjc54l+CVgQUPFPULonRgnOn58j2Aq/8pc0PvwMhQlz3fA85vdyLBwAYAwAlsF3Ld3Yg9Gvzc/lR2AacT3MfwYFhDa4JoKb1P51/FXMB1lct+j0PObfagaAGgBgzBIokjEGALSY+fIZAGjfh7biAgBwzafUAAAA9Hfv3v10/4030p2799Kt7dvGANBbSItsnblI/x2AAax3snOwoGPWWL9pZ/jO9XaCpt+d6bzRasLWndb2ZXqmfgYBAOD/X8QAcA0A8HUoQHmovBerZPQ163G+2P+HXkKBSZPhWfIgxliact3yTrH4JuZcxYDzJTEA/C/PY39W6xRS2RLlXMyVc6b34iDGY2ygSjAqnqNOJJfvvXwGAGgHXC9WwZtRb4G4i1oAzKMCyyutEciE4kNV1jQGgBoAQOEQGABqQ6E2MJoKyhGKYQhFxKQxb2MAkDHEBeg91qNTFgMqccJrY/KbBACImzauVwTb8RONuYZx+iUAAOL664F9YgE0xqgmbDIAqA9TDPTSWHuNGQCoyJBU8Or/zACQe4KBJgjBeesR1JAxOfgyHQBQy6Ra/mTaYlfHbWhgoYSbyXxHxQIAYBzMRmVesQA0KcTM3ozO4sX7u1A7x+80ZURwzJyB0AKJtai+BgDUeugyo0v6qD6u7H/vj+cH1Eq+7XvxmBgQnHattnuM8schGI19Ec8V9SjlujvYrJbC/glVO9H4oUHilXgyTnBeOe84F/tlv2ALgIhobwO6GNCgLGb9Xxtm0163zbmCBGTomZ0nAwCQ9ErsLy4tsPJ7Z+dp+ulP/zL99Kd/lT77/CHZANDrHcdRJ5yfp+HRkVV2d+w9yGVQb//6N79h4g7Jf/St/5u/+RvaEgAEYAyfPHmS9vYP0+OnO2ltY4uVzg/eeJNJyMdPn5L6HNX2mBP2STs7ZdU4ksy41x//wT9On332MJ2do5Knz+T5nVu3069/9au0tbHJxO6TJ08zUxHOg+Q9+qrDUUHyGw4NKujh0ChhiPVh1P0IDqLSHv3WiwOOFgGqZgZzAOyXTGc+GrmDhKQ7+tzPMLHPZ3Bwl9auGbkAOIDi/ZzJb4yX2VwWZDBaSFFHqhc5gAFoAbCf9nb3GX+fm+uk0WjIa3TBdODJdFRHM2FOZ2yGSXxU6WOscI2zk9O0v7eX5mZm0uHRIffCrZtbqdedT8NBP83Nnqf3v/89sgLgF0n8pcUF2oP4/PDwKKXZLv/CCdva3Egf/+5DtgjY3FhLg+Oj1JmbIZPAEhP91nIJTjGedXlpMW2srVNU4/5wT5bg9/+dGcAYAczWAysA9D7+Anxq9qRXOXq7Kgat6YwC3d7hnheIRzLHAjFzCQn47ABlek8oKQMO4DxIjkMWQIMwUXZitP5IVJ+NLGiMY/A+Zc9Msj6e4xEDORcCAMDM4G2MsO4AemFvb3ecAQjAPgVSH+uQqH3arSQrTcdoF8GEuY0DxypUZZjN4IEebzUAUAHYNgbjs7TfH6f94wH3IiH4RwAAIABJREFUG+gAxydn6ag/SGMAEWZnU6e3mJ7t7aUnO7tpMBqn2bkOewIyMNAFCxgq+EfcWxhrMVaIJQWsTRg7vI89sbW1xb2/sb7BiiuAcbB2MV6yQbH2AQTB+fA+ADQA6EBeHx8dM+iGNYz5wZrGM2I9/eEf/tP0r/7VT7i3RT0aWwDo/JGyPMrXhm9xzQCQ52O6nXDNAPByAQBe1YedwYBNqS4W05981y8KAJCfi/1pCbJJAIDTeFGuLK+spc2NG40WAMtLK2wB0On0rKLYAQA52dMGACBrSAFU13ZMtu+vAQCmz0LCMcaFYpU/7YoXZAA485Y48RoN/74CQ8tG1vEz1wCAnFyzoGaz9ypbQrHXr9H9qsIp2yOvmAFAsRssJ1amdrowtggAWNvYTLe37zYYAHqLCwmJgJoBIAIAXDHQ9ooAgLyHAxNAjCuZ01BAPl8mAABjXzMAwBZtAwDUvhT3wzUAYKoZMM0nxbi9TgCAtvj8GfQggbXWn9t0rirr4ffF5D/saBXcmE/C+FZm4bRYnuloYwDAx4w7eKIKPhf8vtjzmz4mZISSNCHJWhK8Fl/THisAgJLcVx/wRozPAdJtwAA7l02rzaEADsLh2XOU/aAYWomlxblnrFUV8Q7+qxkBIlMQ7IHa/m4uMmsX3GxxW1oN2LF2z7qu5F2MpcSCsBgbwv/0IR34b3g2sS+ZryU/JidOqS89B3N6RuY6FUjC74TPYm3YOgRa4T0k+/Ha4tOWG+F7+H8GcRN7pkYRiLeL41ziGQEk8eeNY9QWc4sMAAIqxHBo9HMsOeux3Ja2aLjH/BPYXU2Um2+r9fPtZQAQ8CcyALgcgEzxWE8NAIAsoE1wAhYQi+/r11p4FzCbgf4L2BexhiKvnJkwf9/YIPF9AQAieNjW7yQAYHllJVf/AwBw8/YtVv2T6XJpiWyXXN8eL3sdAABoTQkZhULeNgYAjKtApmoHSVYPX+sWtXSKDMrXZjGfp7YdeGj7xMi2ggyc7iA39F/rYd42ss4t1jZ4TNJnnUA9hbVnNqdkG49FjCqzyDVBkbndrbeVfBEAAPVDzL9W/pvuqZZTEQBQZK6t79wCx9ntX3ELgBcDAMywDs4Xhi+KomwnkRF1Au51AgDE6kYCO2jgG3oNgX37RfLVE7DeAkAIOygLUt04K4B9v9kC4DIAQFYmVW+fqLRKMtApVxmscyUW6HpwrhoA0NgkSLwyuVAWnZL/MemjjVtv0m8DAEAMAF8VAEB0zD1vQdHtdAkAoLHlAAAZfTT0PHAc+y5HAEBcX9HoikllVv47fbAcGD1/ZgfwRRGD7VHA106kPmvIBqHVocynAQA84SQGgKb8gMVaetsqOFgrD1vzpddVOYcUmczDqzMA5P12IQBASauC2L0GABRjm1UZ1wwAedu0OTNtRtPLBACc5wqA2AvOK+ouAQAYbTcliunIjulH0sMDLbvQS5BbrJplla+hZZFwZoLSdazej/Ko1jmSW/GvjrkMDFA7jDmI6x1EEKBE9T6SiEjG9Ra6rOL+9a9/mf7Lf/l/0wcf/JYJ4KPjA1L6o4Icz4vgydrSIv+qqgbJfiTjDo4O04MHDwgGQPUvkuT4HwlxOI1gAwD1/2B4krqLS6TrX1vfYG/y42NUHR+RlhyJRQRZhoNB2t6+le5s30oLCz2yDqDH4nB0yMQyEoKjwTAdoNJ4aSXdvHGD9OTHx8fU7zgPKNnh1CN5ievZ3pu1hC56oQHR7JX3uAdUca+vr7EKm1VyXqWNoC6OxTnAWPDBBx9wPlH5j7HFWOBzGK4cp+Akay6sJcF8Oj1FUnU2ra2tEighfYPvikkAIAC0MkCVP5KtkuenJ+dpNLJWB/a9c+pEJctRcY8KfDhJcJCQLF1fW2VCFSwKh/sHBAzcvXMnHR0dpkePPif9P8YYif7lhV66e+d2Gg6O0+zMWVpa7BGU8Ojzz9LhwT6T5Oubt9JHH39C/YKEPpL3G6ur7IM5GvTTyWhABgG8x7YAx4e01XAfSP4bMwEcL3etPGhGQMDMDJO9DLShKMKBAvzMQaMdUtBOAgAwHgTpQI97hb7kRrFlkP4vAAAOLAMvs7kFAO4VyX1DqlslPuaD58ZNn1h1BSvoxxbgxzloUwL5TwCJBwPUK9Rpco28x0AKuCeMLRLzBgCAkwqmDVxbDAAGAiALAYIDKaXByZiAA8QlMUZkTxAQzgFLOXYNxgLeK3rjAWxwloZns2n38DgdHB0Z48DpaTruD1If1fbnM2lpdTU92z8gAADvA+IAWYaAANnAuot8buwz7AGsUSTrRWmKtUYwBCohz88pA7AXxcoB4EmkK9ccAQCgKn9MC86JOT86POKawF7BD9Ycvg8Zc+/e3fTjH/9B+slPfsI2A8+ePSPggAECp1yNayCCDyVXSyLSfAsc3wAGtLAkTQuAtzr8L+HNIu+NEvWin2l2aJt+kW90FTvWjrkGALx8AICBAMxvfTUAAAVYLDFp/UpNphjQSQAAAOUAANhY32oAAFaWwR4DBhiw1yx4L9tScScqcPV35v65BgBMtNMgC4wYFwKl7jUAoCSJWcHooLo2OXuZfKtlY1sgMvrNOB/tYxj2Dtx0g6tRSSs/XqD8HMR8DgAAbYUZxJ7GDNSr3ZQVAQAgWn7HJwDJjTxBYOBRJhKdYYDAA68wVvIx6joBAADYAaMQdPf65taFAIBOt5O6AG6iCCgwAJjoNzvp6wwAiC0AmHhxBoBrAMDzGSkX2T9xLFv3b2jBlBM14fKQkfF90bM7j3Vm+MpfCYClaM/UyX+9PjvxBJIqSb2Nmiob4WPm6n8mOkS9z8Zc9JkFALB9Z215DTDiFfoBgGzJQPu1IgNj3G0mYay1JsaLMsJtLesZb9kWjQPxBxlgbglEO5cXBYXq/1LsExg7TLjlinrT1QIGiAnB7sBYEdoLaerkv3ws+tSBHaARc2VSWzmSAm4o81ZS2ZJlPBfZiT1pPmd/IwORXssHVBGj1l8+F3wmp0PnHHhiP86FtVwrbeIMC2SMLhhrFMgBkA4mM/o0YgLodRlfoH3k8hN+E5P/zg7A5LoXWsYxgs+qAibTf0pQerFVAIi06b+LAABNX2Y6A4D8IfoXLSwR2pPXAADbE2olQhAOWwBcEQBAZqBLAADOOlgDAKwtoXwEKzKx33YAQAQB1QAAJMUBAHjw4I10/8EbafvO3XTj1s206H4+/X1nABAAgHvuK2AAyOBnAqsMuEVmH7T4GY5oE52Mxui9yFjcNQDg1QIAEHyqdXuUSzneHPV6YABoAwCo4FW5WelB+NtqhY1rZDDEJSZLvD/TIZ6H+ZP/8O9fgAHAK/jV4KrqtxaVVgQJxAF5UQAAjX5WNtokF2NCk14mX4MpdBEro9zAUOK7VEoZKlCJVCX9GwCAOauegxIUyo4MAI5sE4NApAhUxSOFhxsz7Cda9eIUoi8H5KoqdPdB0gwinwHFeBkDgIwLIVCMhqn0TJRwyUImIH3aAQBmGMWxrwNp0YCIgTchCYVwbEvcFgOwoI6iEzt5TzLW9Df0BSQatO7rCXShm5gt6J22FgCNZ3geBoDAkJENVU9Mt6GQcJ0IACAApQIA9Lx6Lq9VDxzXAIC6BUA0WHGdBvoytACojddpAAAZTFEOtTmS0RFRgKFmAECwnHTAcBTc0IwtALS+aJCH8a+dnHhc+2dqAXAxAKBmAIh7ki0AfDNyTBsMAE3FQGYrBgKvWwAw0OStUETQFce10JwVc97WE90fc8hynKwJNJvmdNdK+RKd6U7fpHpsypzyeR1cq89fGwJKrkR58jz3xO87/K6xrwJCUwaC9KIl4yy4px5doo3MQYHQS1fOtZznyABAB93ZTw0kZ+A4VGSrdxYYS4wuywEAM+h9bmhwFpY76rThGAckdp08rg2t6J3VnSwwltIftrYi25A3GodzeX5OAAACGAcHe2yr8/jx5+mv//qv0n/7//427e3tkL4df588ecykOKpsh/1+WkSQsDOfPv3007S0uMRk8uPHj9Mbb72Ze32DXh7Vv5Gh5YPffZg++/xxWlpaTaPxabp3/4FV/z95yqQn2gdg7Pf395ncPzg4SN///nfSg/t3eX+go9++fTPt7D4m3TyABR/+9gNS25+dnKW33347LXQX+H0k/pE4BI0/5A8cGIIChiO2H0CiHbIWcwbEM8ZUSV6AGZDUBGU6AAGQzWIAwDMh+f7zX/ySCUqr4J8hbT9+kOCHHMd70F1IhnLfO605aPSRHMf1rdrfgBRYHzgXjsNzYzz6A+uTruAG7gEMBaen50zGGNPKOSunUcmP16DqR/IfTAAATQAVjMp9MAhgzmE6IX2IzwH8AHPAm28+IPU/kv13b99mwn5+fpYAkN2dZ+n46JDnBtAAgeTB6DR98OHv0vrGWlpZwvxvp8O9vXR4sJc219ZSZ36WawTgg7mZc55rsQdKdwQ/ztkCAAldY5WwuncxAKAFAN5HqwCr+Ecy3zactQmYTb2OjbnsLwRbELTm3nSHWGhv0z2WqJKuIp2/B+CyPPJKmxwQ8up/fM8AAIbWp+w5tQAUXqN6X5XsuEcE6YZjsEgYe4DsjNwr9zzxXFgbOAeZJzCnoGxEZcrsHAEeuA88tWx8C0pZ/z7+8jlPOCY9gJDYF9PABaxg8f6hep4x7rU/TP3xSUqdxXQ4sOvifST5D477aXx6nmbmOwlPedAfpP3DPtkGhgDMInDmYKelhSU+uwAASO5vbGzwungPa1mAGSTpISexVzJQAIFX9vMr1Q2QywIAYO6xNxYXrMUGgCs4J4AEsDWwlgEGwF5E0n9n51m6c2c7/dEf/VH63ve+xySJydZSZVPrmAnn0JXKJAAga6rGKSZl8lW02Bc5poAH9e0XBwA076PW4bUNO6HTXf81bRdnTCEFrgFwyk8JNqsC9HlHorZjantn2j23zdNlz9cWYCi2RtMnk2yKdg6TArlKOzJ1OeAQH5+Zni7nBQDAAvnZbsnViV5l5IF+MN3Id9dfAfml+/U6JhTp5zcAAA5U8pC8JeybDACraxtpaXktTQIAwEBigX4Tcg74jS0ArgEAryUAAD7EV9kCgHKjTmi4/QupwYSX0x9/kf3b5oPE9+Iek/7nPnzJAIDYAqCxP2fAugO7oQIAjC4BAJyO2e5pOgCgJO8EaCTTVbdH/Q0QLAAACPSD8vfNt95K6+vrKTIAXAYAYOvOOdguJSGX9UBbCwCb6NByzxTt8wRgoy7Btxv+kft0siViCwD0BMZYKa4C1jOAigFuRfU35wdsaxXFtTvBTOjq2npG2fI4ptab0+Jy02yP+H793Tp2w6RbS9uO+D3tlasGyJ9XB8fjm7q/eaZaN+PTxnsXAgCsT/VFAABS7Fcx2vp13SKzxATOyEgmin7YirCjM+16skQaYsxaunCaSjEN5uHU2qD4WlQ1Jv5y3lidGaoxmZwr8eZM7O4xZMYZGNM2XWp+nWxXAwDQ3/D1CP9Ifo7Y6Sy2artKdoX99XXqLTu4fnnvVmEuG9nmUz3eS2VpSf7HmE9sneasatHHUow/VLjH/YP4ob0u7Q2i/cR2bIHRzGx5q9SNNn2dL9BrjME0AABDH2RtawINckLKgeN1bFoxIDKzjk8IALDKaGsBgMIP+KD8v7eQ5sgAYIWU8OkyoIp5D4sLlecSWLKwnxaaBsVTCxcA4kptP87KbUxosVq5GmucmwRxWm+NFgGFlSDu27h/bS/VIGmPTzp4+nL53jyiTXaW9+xp+Zr70r9btQK0oyzfUctPVcBrz8oG0DjK5pacqPM3cX0QMEvGJs8BNQAAYAQqLQBYlc9Wv0hYo53dKVsIwg6/kAHgJQMATDbYyKElINsCwdZfXUlvvPFmBgDcvHWT8TCsYVT/Iz4G+0GMmWoJZMCkks+z9WSyIPt4If6o/a5VrPRpwJlMLGnGajM7h401AFbmx5wk6XcUAZ2inQqYXa4CAPA4icXSr8YAwHUjmXSJ4hRga+phL8QA4LrIx0X7guPkhc3NnLDHWTzm9TJaANC/DS0A2mz0KM81Dsq/1nMqXfa1AQBMTmwxSLIhkoXT5GeTxkqpys0BSRd4pVeNG6M0GsxwJfIoGCJ6j45F6BGYj2XvIetBZAKv0I/YdQtVNysaEbRFggO0fx78gwDA/0ImWtLVWQAgFFwIGO2PjBcpb6v6ElUnXgAEECvNo2Gp/5ufu53UglCrDeq4CKOAhxBWYER0PwVFOdn/sZ5vCPJJBeOi7YKeevqOKZmiMOv71KaO16ifLSvE4Ig0Ym563wEA8XijP2kq8FwZlXstlQGujX0S0YbnlMCJSjxu8sbYK8CVjd+ItLQxRNKEQf3QYwnv4ZeG1yzWnCXVjHrJXqvXKw0r0OPGYFQwRrX+ogFpi9/M3Xo91gAAVCm2GUfTHLDGPDpyVwAAOQaqnmPl3HBExJPWZsPRdAejvbrfxq84O+1tAppJwYsZANpaANhYReowtAGICf6CNrax9M/8O7EKr+EYhHGNc6CxlsFsxqebe1VPszwv9KEKGKHIZTMqJoIWYT1fqMBpNZSeZLhe3dNSe7VWjHS+3FBqe27JBLu+rzFHPudzotIUlM9BVtfyKV43Gu6SAfH52nRRXNvRQL7ISJ9m7NSGQNRvF32nTd7lewEFUdaPk2u8lp9KNtn9I9DXpEqq+8EVRK05iub8WZVumUNzlEix6boSiWHoRtDlwulTexzpQckbAwEUWrt6juL81J9NJlDKXpCzznvkejZniMEEriPbp+gTDwp9ONMbG+tpZ+dJevz4s/T48aP0p3/6X9MHv/2NJxdn086zp0Yz3+2k/nHfenr3OumTTz4m08F777xrybrFxfTO22+nh588JDBg68YWKcaRpAe16Ecff5Se7ewwgc37SjNpe/tu2t07SM929uiQ7O0fMIFIA//8NN27d4e/3c5sWkXCf2M9nZ+dpIO9Z+n+vbus9sWTIRn+5PFjzg+ShPjFGMAu2d/b57WRiEQAFIjm3tIiUcy4b1wPydjNzS0m9nHtR58/SgiEYt2A6r5/bD3XqV+c4ejo8DidnI5N3oJhwJ1/VR2vra8SSS27wliVzDEfHh9ZYtuTRLgnXRvXA+OCbDs5KDgPEq0Einl1tTES9GhDIdmOlgJgp8H/cJSoU9gDFQCDeVIX9sBOAGr/2Zm0vrFOQAXGli0EuvNG3b+0wKT/wf4+2wUgaIoE7urKKikOf/Gr35DOEJXYSOYTyHl2mhZ7nbS6tEQQQg/n43gBdHDOZD6v351PCxhbJmmxFqG70bPQqm6gm7HWrC2A2ZN1sATyNu4RBGFgp2KOkCivqeWBHon7LerOpgwymasWAHJMot3G/XSG3TSbxqcnrKrH9XB+rAM4+nhfe52HqwUJA26o8D9hRQjOyyAA5YqdD4AT7AUEmQCOser/U36GFgB4luMBWgCU5DZtH7YEKD25c4U9apZ8LXAtgv1ibj71RycEuByDMQPAgOEo9YcnZAiYX1hMg/FpOugP097RcTrGM56dp1lQWs53UsdtLTwX1iSeQ4AGoPLBXAHbDD8Cz2A8ZHfNdbvmn3hVFM5De45tHuboxGOOGUzrdIxZYXxCgADWIZig+n1rAfJP//CfpPv376ef/ex/EKj0/e9/L/3bf/tvCW7CD4A2kCUA1+AesOfRfsF0HFR5lMPNAGhTf0c526TQnKbHpr8/LTzWFg6RrVmAXNKhta9U6+eoOxp6pAKvFx1/tSeZ1EnUuG6ylGcre84/N3zKRAu8+qra2w27NwQs9X6bfUV5HFro1L5Lm21TX7/NZin3YrrLjgnAwgZtehNwSP/Hj1UrYbbzaDB0qeqsVPQ16T4LTS0SU6ocjuB1AfkFArCqYgMoSdYgSGbBIr8OKCFZlXhu9LWdblpaXmULgBs3bqe1dejv1bS8JAaATprvWlWbAf9N5pBBzQEEAZ3f3F/kKWm2BNN3J3xMJSPC5Gi+ow3ZvhYn13HZG3YDPEe0IQlIMmAkA4kIPkZ6Vq8WNoPKfutr1+sx3kW+dzPHGpSi+V68b2/cx/y/ajN5UQsA7rQAIsn3EHtCy9etzjtx3crGll3N5Jev3YskxrTx0XcmbGCnip/Ys1WfYUnJafIhrpN8z404SaHQ1lrifr4iAECxDe09Y9OI+9ZbbDjdb678dSDyiFX9SPZbC6EC0rFzSGeOxwB7AsznjAHOAHDGCkKjwEUgPCYexU4CHSmwsQX752knr29upFvbd9K733kv3X/wgPp0aWWZtioC/wj4I/bC5FVgANA+FQCAoPRgV3FHCAvkCcC8Nho004Vpadraqec1zqFvH341x1XU49aT5LAVCBRAss4BALA1hgO0DhuwBRfGrY6vwOZg72wHqMRrZR0Zrlvfv9ZdnYC/ioyqdXd+Nt+jEQAQnz3eQ/zORfuybXyvpvntqGn6V7q1TS/n9WNnMD3g7SOb1xYAoNg7qnw3uWaxD2+XnsHV8dktoS87RDEx35++lyz2bYk5ftfb74g5inXqofrdzmfJR7TBk/wr+rfsw9hSoI6D4qvWNozax/WIxaoM8gvAdKBg93HK8eKUqH+VkBZoPcav1ZbMdIEn/nj/DjDIZuakDiuy2f6La1djgGJ1A1iUY0osVfH8KsHthSz4hvkB1ipi8vwBKxST1B5HhIyBr4cfXVO+Rfa5vA1Ftk1CTNSWX7SzZcuV+D1bJQWGhiZQE20FhxxLXU8MtGwpOAe2R/ijXcpTK/wwlkGAAubn7HUskIx6MPpJArELrGFj5XmDUKKf95s/VxwXfSfvB8g46tnSRoHRoRokoLXi5TZlT+NumgAAWygC/er+XFZwmcfxdrCLmhsEUJMLl4Y40Bor8tEKHayYp01q2Rhp/nQEWRzEkBHmNsoz7VW9p3M0/npbvlwAqgQ19rTb+CXhb6w9BgJwRjoAAGArjI0hT2sL1zab3nIrikFG+RFlDX1i2fDB/uD32eW0sFhY/MF8L+Y35uYNBDA/nza3ttK9e/dZjHPn3t20vrFBVgAk/ReXlhkzQyystADosE0gC3hp+3sr9Jw3wTow59pafYf2HQ5CysLbJ6f2es3mdQnpc5VtLTwcWbzH1OfQ70r+gwFA+ZQck5eNEvNBgdHP7r9mR+GCzrIzryEHSrf5H1Hn1fq/XqUC6pS1WezRuPak02JCn3aN299aK3actaIR8Azn0RoQQE3nUVFJvd5znKptWzV3ZQYAtB0abZloi3ONgylDNk2Iw2veYOs2WuUE4ILuD/JN59B4TbOx4vt5jv7kP/yv0yIwlz76JCJOiVwXeBGZ6FTBbcZdnPwihEpSOAouE14FAUNjhdUCUwAATmETnRJWD4mCIQuZ0p/MFrUpXyU2ul1UbYn+30AATPbDoXAKHkv+GwjAKgIs0MfgrVBCAS1sysnphhwAgHNNS/i1fTarCmQJkJYyyLhANL4StnLIFBzhOKl/RrtWKeviPDFw2bZRawO8NuK1DuJGa/tO27njwpy2nr4UAAB17xcHAHAde0Bs0jhuAgDUE9YCwd4GYL6TujSivjgAQGst/q0BABjvbKCKHcAnweh220EA0aCoBbwpNlPuNQMA1iKC0wzaQZE5AEDBvDz/GDvQjV2QAK2FY70Om0b3JMWXOWsFuD8R2Aqf23FILEqJWo+0OrhjwXZ7im8zAICmRZX8LYa9O2gKoASqsDz/qN5JBcDQpvjifNWfR+Ol1kFRxrR9r5Y7bWu9VqBtcviygEhx3oPYbehVAADawS3xHrOh4dWm+bOA0HdigAmHT8Y47kDOthILtG+xxkHtj0DZnIHlkMSFc7rQWyIjgAGSXA/OuMHs9ORy7uJa0NO2GS3NcRVqNQajFUSQgShnEdwRRRfDd+p1QWF4mnZ3d9Lc3Axp2h9++nH6za9/mf72b/867Tx7ko3MZ0+fUa8vLS4yMY17O3EKsjvb22n79u10eHDIxB2O+fijjwkGgCG3BUr+4TBtbm2mnd3d9Jd/9Vfp3XffTY8fPU737z9Iw9EJk48zsx2yAOztHzKph59ubz7dunUjLS8vpDffvM+g3ckYdP+76d2330yd2Vm2FOj3BwRaoLoYegIBTVD5Q8bcuHEz3bp5i/OARD/6kD96+gT5WzrBku+QudAnGxubaWvrBgEMeA/fwS/WAhLRSkRubt5Iw8HIetjPm1BTL0Amd0lzeMZkKVon4L4g2/f2dkmjP+730/rqWu5pjkSvHBGsNYyfJZkSK7Th6AAYgGdk3/Veh4AUJDVXV1c49vD68F7/6IhU/qh2gp3Iqmqn1Gffwvm5dPfWjbTQmU+ra+jrvMD5R/sH3PXCQpdB58ePPuezLy8uEcSxvrbO5ydIYzgkqGN1ZZm+3NHBQRoeHxMAsL6yku5ub6flxV6aR7X2oM97AwMAgAkABOA4BLdhR6jyH38BkEDyX8EhgP0EXFHLjBLcKG6jtVboUsHIUcz7xcFU5pNKZ7czK+k7uEa0naMjZr6jOY0M1jNYZN80OTHKrBNKePP75eRM7ONHTr/T41iinkwD7tyzLYAl8AH6MAASgAJgFyjVaQoaGejWWnjJ1sUz4zoZ6Jpm0snsXDoejVNfyf/BiPtw/xBtAE5SmuukkzSb+qPTtH/c5+/w5DTNQqZ1O9Z6wCOwcnbllCG4MRj0rfLFGQ4EyMAx5EVgRQxkkCWrlKDEOiYIACCJ8ZjAEjCMIJgmsADGDdX/R95+4L333kt//JN/mb73ve+mzz77NP31X/+UTvDv/d7v8RdgIFT74T35KQD0UA9bW8AJfazA76SNlyX0hP1X672LXz8vAKAZoJAOl+6QTdGmNyd1imcfqxZ2F9kC9bO06+9rAECxPTxB6gnlHEBE4NRVdg7ONIDUBkw0GWYJCn03+krGHjCZdHwuAIASlu6P1AAAawGwXQEAlg103bWethbI9iC+QFk5pXAgAAAgAElEQVSxoiZTC3u1n0Ct7v/n9duoQLPVZtU5zUrhGEyKa/+qe8/k+NcfAHCSK9AqEEOoUIrBPVM2JcjIcXUa6do35Ng3wCyBTVDJPw9A6thp41/LibbXcQ1kFokq4a/3bWGU2s1a3tXyenqc5KsDAJguH7FVkLUPCv1PPaDfAACcGWCHwMLxyKoIxycEMRtQBWADD6oqWOothlhmAsBqBwUVsEUX0/rGZrq5fTu9993vZADA4vKS0f6iTdYiqletqOIiAABb2QUAgPYs/sq/9+kyXen2Au3cRkJocvVc5v81dJWYnJj4sCp5AQBQ6StmxQgAAPjZxtPGNutTyubYWrR9ZWdK+upjrb86AXCZvxv3UZv/ive+DgCASXupxMgsppShO1b97AEhyqPs36vHeLF5FDczuQRfrCRr60p/HWPzanPLlCXjjuo3DDC/gWqUMIkAAIIMuBTwtxlnAJj57GRMBgDJWCb4Qvse7FOBA3UfJeYLfYke9DA+FXOHUDNgA6I7AESXsRQQwvx509Mz6ZSU9AIdnWcQUfYpJpauz4UTDbS1Xoh25DT9auOvmKHdE+eywQBgicHJ2IbZnvSLmGcIycEMLIlAW3sIO4//hZ9IcHG5ZvR/NG7xfuL+ss9xH81cS9SD8p1EO62klfY1QNr5x20cgqYcDIliALL/LaCAEq0g3S/zHEmnA8ZIe8/Ykcs4yK8qz90EGzO/QoBIHX8u6yQCAEwW27hT9s6mBBi47CvtQwEAdF2Ob75GTJJiP1gFcHN+zVbLCfuc9y9jbZNZgC5tcq+2KWoAgFodWja7yQTiq+XKAIDazqkTotluD2yBBPlnW8qAfvxeKwDAwLe05wn4G1uf9q8YAAC73VgAOmyXZwCA+2n7rgEAlhwAsLS0bKwWaL2MX7SzwNojk7czAJRKPAcCl7US15jiWwQgeIsnLgffSA2IyEUAANg68H2cCUnU/wABMHHs453l5xcFAIQC7oa9QQk9nf5e8ZZpNnHeAuGARnypJa8TfcUCAPA8kvxHrMkQ16YmyQwVhZEGQ/tVAwB0bxG0JgCA2mLn+NtLAABM2CX/9//xv10IALgokPI8AAATUDbTtWFXLyr7vE0pmVDNBoRnLAAAgPPAZKobsTag1temmfx3+tApAAAF4Czwar11EFSPAAAxADDRT2rjUgGp40X1r0o5Id2ikYDvsYcSKYjMSFArgKhQLvr/iwIAisFmqOsIAAArAsfvCgAACPDacY7KRIZC2zFa/FoTbesivhfPVa+ZSQXaAiCpQCj2nbNMyV4baeyUUSPu4+sWAEBUlLqnOrkfX18JAOAVYwg4RQAAkgKL3YXnAgDIqKmRkVrDck6Q1FOioO0zjX+DVLsCAtSCX3OZHU1RdJGNw4wDJv+BVHeqaTiw7CXsyqwhjy4BAMR1dVlwx8aF32jcto3HFwMAGICo6fhlA/4KAIBowMd1qP/NoH0xBgCNZ8MpDUEv3UOrEn9BBgCtxVq+xcruHEB5RQCAacZJHJd6DGpjuU0WtZ03fk9r88LxrU7SpothTH+VAABSFDqiVAAAJP/FmIMe2QAAWIscBwHMOBuOwee5uSbXQHn4eoziawQQVEFQ9q+Q1YXyz/SuO+OoWYazmc7TaHhECn1QZ8OcBWX7L3/x8/Snf/Zf069++XPS7VOmn56kw4MjVrcvLizweFJ7d+fp3CL5D90N8bGyvEyqbiT3kYTvD/p0KpAofvzkcdrb3+cvvr+8vJJu395On372iJVJne5C+vDDj9JwBGr0HoEGK6vLaX19NY1G/fSjH72f9vd30ykCp6Nh+v0f/TCNB4O0s7PDZ4KtgsQ4ZCn+2ush70uJSDAX3LhxIy0sL6Wd/b20u7/HhDr2GvQLnpe9189SevPNN3luAAZQQSy7BufG69WVdY4/qu8XFnslgOgJT9g3rIxmtYJVQuM1HEBU2iNJDj8Ych/jYUCBJSaxLclr7SRxP2hhgGcBCACvyf4xi+TzCc/NfuuqBENQaDRiixi8B6ceVfeovsc43Lixle7cupWWe12CKXA/cBpGowHp/tHfEucEGADMEG+99Va6sbnFeQXbwsHBYTo8Ok4ra6vWhxPfHQ7SaDBIi91uurt9K23fvMkK8ZWlhTRzdpaOABpJ52ltZZXV/rhurzPHwBsmyAAAsAFR8e0sCV4dYgwACiZZZYmCPTFQon0Go0Z2hvYLWhZkZebbC58V6u6mwMHhsrdj5Ue221h5YHY9g21ebYz1g8DQcDhIg5GDQ1QdG/p3YnOpx6TsdTjTGE84P7ADcB6iu6mEDVEPBgBU8yDQBCIABTMVvDaGCUvI6V5lw0QAwDmCQN1eOh6M0uHxceoPRmkwHKf+YJwOj4fpGP8PT9K5gwCOBqO0e3jI4899rwF8gHNq7+AvbRUGVI15QsEwVTdmW2QGz3LGqgIEFNSyAGMBWQIAAAJPmDUCQOeNAQCOvQA+kC+Pnzyh/ASF8Xe++1761//6f0rf/e530sOHn6QPP/yA4BhWNy4tpeUV/F3k/WJc52adujwHYGubV5VZdZBNa+XLZgB4PgBA1BWT+lO98CZ9havq9Hb9fQ0AKH7bywEANGiElahHkuslAACwnywpUhgAENyD7kTFPwAAt27dSWgBsLy8npaXVxMCgpQzAQCQbXT5iJkG1G2cHOS3Xc3jvXXNxHcDSOt5AABZ1lcI+Pp9k0HfLACA2AFiLEBBwmh7w96IuvFVAQBMt5o/eZENW/tBKuut4xE8ka8h/v8NAACMYHsFBgAFP1XRp7gUGQAuAQCwGEAFGV74g2HCPpXtMw0A8OCNNwhCXQCT09ISg/29BWtf9k0BAKioAvYwmBVprwJMTDYFk4GyoUJnUVu/Uxzl2D6jPgTr9xoAMFkcE2MtMsmpEWJVs8fAJ4peMuOO22WBgdSq7QtFv+ZD7Lbql60YZaz8t/ia7Z+SjMD5CgDAwDWFpZRxBxSAZXpqsHRFsJ7a+KhIqvkXGdjZWe8Dj3wsgegw8wsYQEV4Zr/D1/fqXdr95+kUxX+wwb0tmMkPiyPamm7KX8lhJuXNq/D2BmWF1zZj+U69C5B4Nd/N4gul0r8k3QutdkMHeFKNwKGq/UDRFypqaMZCIgCANOThuub/lQS8gEkRiEQ1khkHmgCAabF85lCQVHO5quPYXiUyc+hWPe6pmLWAAAaoMoZa+B5oESkGAN2jfLUaVBVfU7fmFjll7IvOdIYl2mCBEc7niXGMORRwnBEIoDEHm122xbxFqYWFy/4s8+jMGFMAAH5WAwPwJJMAAAIIpjEAhFyZ1n3TtvHY7xQAgM2Nx6+cHbuxf1zeX5Sz0PXiMdITEQAguUEQAAFoLitCC4Dcdus5AAAlT9Ws4i85PZMxX5QBQAAAJPVrAMDa+noLAKBHv4BsFp35zAAQwSs5b5JbAIS2YC7jrS3RywcAjMGY7AAAsXZl+fUKAAARv9gmJ9ti1tFOeB4GgLzuxCKpPIUKSacAACSf+P1Y8PYaAgC0riVvlfcy4IzrT4854blUbBLzpG0xiehLxDbxM68aAJCdoFb69cnqo/IgtkyiAWmBxkARwYAjDIGLAQCGBDSEIM5PpHEFADC6I0s0mhFsST8LJk4CAMQA0AYAyIkOpwa5CgOAjMLYBkCKOjqIE0rRGQDqzadJNj+xVEhJoGsz6ZlrBoDnAQBEJRENiDh/0wyLOpnWllyrvxsFSFz4UTm+CANAHssrAgDqMa3v90UAAEBNRlSnKJVIszzfScsLqLAtDADsr+RtABR4ji0AsqFTtZtoGIqe9JaCkvCggZYT4kLRTqd/rB3Cep20MQBEAACq/6ncpwAAzNiYzgDQXA/t9OiSLzbnkwa3PfPFAAAG8RyVW6r/xSByOQCgIZwbFIH23XrPN+bjJQAAssIQgtE3j4IBbfPI975hAIA2Y6U4A2UU2mRUXGvTxit+T8e3Keup4105BJSvrwEAgA4s+5SjVQnakxgDAHQkAABw8hsMAKIznwIAaBiIuVKiGUTVuDGAECgEMyDGLUvuX1qp5dcKIaAhz9Owf5AWF3vW1uD0JB0c7KW//ulfpr/8yz9Ljx59nno9q8JWcBnsK9CNx0dHtBPWtzb4F8ll0MPf2LqRtjY308NPPklHh0iYG90dKEYRWPztB79l8h9JTlTX/+AH76f9g8N0cHBEOrKj40E6RlXuzByT7r2FblpZMQAAHuXmjU0G7ZaXF9ONzfV0Y3MzPX3ymMl46AY4InK6Uf3/+eeP+BnGC4l/JAFR/cTe5Oi/zsT9olW07+2x0p1JVvYw76e7d+/SJkLwEIl7sAwYzbsl0lEBDnsKFeuYKnxPyVCcEznW0dio4c0OM5sNici1lZW0urziPSit8h+OGOYKVf64n/39fUswE9zJhjsFxY8WIKDLn0Xrg0XOJ44HeGyh101dBH7PTplERVIdYhqVNqDrv3XrVrqJ1gwH+wkmlCXRAQjpEwSAyhok6W/c2Ex3tm+n7e1tPv9HH/4u7e8fZB376MljfpctCLrdtLK0yN8eEvgzM+nOrZu89hkCUsMBz7m6skKaegAAcH/zc5bwByDCctbo+1nszxwQUeuKzCiFObBxNznlwQtV+jsg1pWIbavQazLb5lWlo2wE2W+yX6J8pN48AzAjBATdpsBnAGqg+n10YutBOoz2t2iZ/X5kmzOINjvHuR6OLflPIIp51PbZ2TkZAOj8zM2Rjl/2rcYpB8Fm59IQPU7dUcI91ACA2e4Caf0B5sDaHo7AZHBK2v/xaUpP9w7SzFw3nc3Okyng4LifDvuDNMJzk52jR6ACro01iGuDcQLyBNfDmtGzW6CiBNqxlkfjEwYSAOaE7SC73NbsLJP9aJHBANq80Z3iHGg5goQFqv9xDQQv8NvpzpMB4I//+F+mN954QCYAzRv9mc48gS2SFTmw9S0DANiYNAEA0+zVi/Rxu/5+uQCA2seJvl6Z28lEg/ZvPL6+38vsjzabpciBq7UAYFLuBRkAcnViRYP5sgEAAjIBAAD7ZXFphS0AyACwtpWWV8BWMwkAUGsjk97q3V6q2tQ6TXLaqtBeHACgtVnbqbUtG+e5zGmZP2q/HED7+rQAQACfz+old7VtTirzUBhClROLSNyNaYtPRH91wneVLc6+6U1mgKg/6/0Z56u2c/McepV49Avzsd8QAIDiS2IAUAuAaQCAEzIFWLVyZADIVYSsKLQEJm0TgnZtbQgAEBkAYPOC5UoMABEAYH1/0cfaqv2+SQAAVQaqBYAYAF4WAKCOGVwkhy7yk6M/Xe/N140BYCL22uKzTuhgPwa+gWJHlgdsghEjAEA2S7EHjDVMulFsOfZ5SXzbnjJK6EYSJcEexZ4ymxIJo3Ius1NF5c05yMkTi6Njj7EFAAEAniD2Vro2Z4V1IN5zw37IhR0opoW+TGluHsl+QrfMF3L/IQIArLjPAABqaygQsVqJmF9hDJHTYgqsvPean3oe4xqM+rX4TZMAgHKv5vMIGBCvb2Np7+SkNwEQNVPA5QwAVrU0nQFA1fX1/es+I7RH82KJspIzoM8mAIAqaf0ZcH4BwGNi2Avt6cNAfiKObQwAFgtSjBrxFMW34/Pr/9jKTf5d1IsGQDLfN/qZ5RizwerPCKZH/GnOGIB4vPvXUX+TUZALwa4RP1PuqU1P++6zCvwGAKDs8cgAUNv4tdwsn/vtsG2T56lwfqq8UryW6ehbAAC4p5hHq+2j+DrK3joBa+wvAhh4qx8lKlsAAKpIt5Y/V2MAaAMAaF+brHoxAADWBrYi9DyKYtQCYPvunQQAAKj/O70eAb/d3gIBgfAL6D/PzzUAANrL0f7PLYYbhYAGCnoeAIDij2U8rM0C25ddwADAGJwKM18hAOB5/cosDx2gpddab8rLXLT+MuD3igAA5n99zdh5Xy8GAOln6msviI2AgC8CAJA9FmVULGz+UgAAlJ+XtACYFIC2JK4KAFALgJhsFQPARQAAKTrrgWSGkAwoGAfWW70AAGzz2y8T/U79Z0rM+gDWAAB+xkqblh6ukQLwC7AAiAFgwggNmN0YIJVRI2GuHhNIBgAZzAWnfipXYAAg1VgMHgQaR81fm3MdjY34/fr/i84dDbTaYagN6bY16Kq00R+9YSg9JwDgIsUZg+iNNXpJCwBVsimojfWIYDCQk/gfAAAZVFRKLQAAUXRHIdBmLMnoUrCqBgBYwMoS4vqZq4zraOjWSqFeB3TSmcQ3cA5+GwwAqP4HMjm0AIhGDvugsXoyBK+q9RflysT1635YIZmu57gMAJDHowIA2LOXFgAyHG0OSu/P7ABcUAX9KgEAeb7qeawRNHFis7ZWL4NSlZf7DU1xutqc5YZyyij4An6wCS4JrnLPL94CoDa0NU9XWcfT5E/bUE2Ta5cF4OO52pwC9gv/ClsAkIZvCgAAFezdDhhKjAEgtsEBKC40L2yhyGuO4kQAxT+OAABbch78aAAA4OCJKaBUEIC6sDuf0nAAavsTVvX/j7//7+lv/+an6ZOHHzMAgfdZmeAJPtzH7s4uHShU5i8uWfIcji7k2O1bt3nsr375S94KaLdBJQoGgGc7O0zA7R8cpP/+d3+X3n//fdoKz/x8z3b2mIhcXlllNfLBwYH1gJ+bTZub6+ne3e20u/OUr9fXVtLtWwAbbKTHnz/KgR3S4jtTDHqyY9yRjJVuQpITVcl4jpPT09Rb7NHRgU4xgKSBHhFEARgAz4ZEI5gKAMh69OgRK+Bx3tXVtbS0tMLE6Wg0ZMU3gAJw9PEds4mAQkd1uMl3AdjwHuyNlaWlRqU2+70DfNDv81x4hhzg8DXExClRzmBQMAAcwA1Ihh8dHhCIgaUAFwsUscuo6OrMM5kKBgCAIPAdVGmv4voU1Wd+//3U7cyl27fRMuEGwQJ4rqOjQwIp5mfn08b6Op/ls88/T3v7u1awl2Z4LObk3vY2wQ1zM1YhMwbN6niclnq9tLK8xOQt6DNRPTIeDVOva0lZ3D+ABzifKm/4Hu1Cry5x9gpRThtFpgUwsL9K4MFpo6EPXRZbvUv7vqrtb+23tuR/tnNOwRRh4Fr8GPUj1s44AwBAz1nLMPa8B8sUKDTn5kvSGzIBtP4nJwSngAWDARSMlStNfM9aDRQGAAVQWwNEDjaQDhXbFf2K2bk0JqPAGa81HKD6f2QgAFQRnc2kvcNjJv/BszI8OUv94ZgAgCOCAE5SZ2Eh9QdGo691hf2FH+wDMGvEn1K5YOMywp7zAwT+Be2/gIQAs6BaD5+hwp+AmXP03rR9jP9l/0HWPHjjfrp79w5/7927y7/SabT55iy4ajoXzBV2cYttFSrLoge90kxBhPxXT/X1ZACw9X45AGCaLr/4/WsAQJEnL8YAYPLHqgpjADLLpVMD9Md9JT9efj/mKrLc4d4IeHd/V/4HVkQNAAADQAQA4PXKylpaXLQWAHMdVZg5k4ZtnEwBCnnoGzD0ABWvh7dPcrFMmTuxz0qAuoR328GQbf5W2cdlxcZgsrXXqejzPQFgFOJgxkEytfho/J80r0o0TQeBt9m3ek/5Lsvd29PlewH7T/U+jwn+HV7HFgDTGACkr/IIeMVqvuYLtgCQ/a37j2Oua1wWIG0kEb5BAAC2vHEqeiUAlGyOLQAEAFBBiir6yuuLAQBMKKAYwJP/uRIxtACAkgMDwNx8l2A9AABu3dlO737nPQJ0xQAgAMA3gQFA+xQtAGBPU+6RnQk9g4cEvFpCxuKfWrtXZQDQ3p1mP9Y+61X83clYcLN443UCAEQ7oC22ka2kINejnG8AAMwEy7Iwt1cIslExrGJ9sXdUS5suM+xwLSXcGuBT16snZ1b5b3vTmXA8qcbYgstGAWvsmAIAMAYAa8OVmQZCZbFaSEk22txK1ptfjsQr7FL4MvPzSBjLRjUQAZ5BPbbxvyUvkbwxgDn8WMkJxvzRDtjBDhlAUdHcl3lBGKIdPJn1UdWWx1h7rGUX/DV7xhKfikl3FR7gvhuxSE/YRgBAHQcL5kBeZjl+yNDbrLVBCC0GCp2++YuwUdr8ouY9Nm2DuMb0v8az6Q/OpNMTMUQYIIPHc+GVczJ27Ul/y6cUhrZY4FYDAGpAhF7H9y15j7ar1j4gAjAsblDej+PLc6BA01kJ5Q/FJL/Op4epAQDWcqNuQeprw3ZfBQCoBiYXnDXBFtGO0ChGm63YSU0AgPnK2vfej74CANg6VAzM4+8B1BH3qextrYFWAICvYzAZyN6exgCQAQAstIW+vrwFQAQAxDVIxu+XCAAA4O/mzZsEANy9dz/dvhMAAN1eWloGK5ABAK7KAADhlEFLjfZ63orC16vsem2ZGKUxEJaXOClf4gXNbQCAmgHgywAATNPpV9H1pPcMP3Gt4W3lf+u1F32BXEh6AQNAlluN1gBosdPcA1r/ul7j5lpfFLbZto8bfo3icAKxN9pfqoWNFYkoXvqtAQBEoafgTFwAtjAmWwAQJ+gMADAIasQQ3MgYHLDPz1sZAHQcnVD3xS8DAIgBAMoYVTwRACBUGpUtaY+b/YBMkZXem5ZsbLYBqBOEdTJQfXdl7FGRBe0rw0OdV63usbAo1AAAoy/1xejKbeom8L6lUWloA9cbuX5fGyNutHhMvR7qzyYVYwkg2Hebd20CY7INhbVfsGNrAx7voWIwCjIZEVm/V8m3qDS1fmPCX8GI/N4lAIBo0Fl/XwMALPSsn3LNAECKJQcBZIPJKbonDKBGv6VCX6UqfwwhzsVxCP0tZQDj/YsAANMEYjYwhdwKDB2sNg0tAJB0igAAKQTOcdV/sV5jcV1etEZ1nyWBWK2FCxgArgoAaBr3CrgHBPAXAgDIcSnrt87jm7NpZS858KbNocTK5Vqu/YhQWa1zf10BABcZK/VntYNUy6Jpw1k776ZnJpNy8ft1AGXi9VcMAIDOFYIbsgJJfzEACACAJL30Ip19R2RTN4Xgd9R19RhGuRv/NwBAngFPYpXXZgB7BbLrX9MFtC5TOhulw4M9JrB/+9t/YPL/gw/+IR0dH6aVlSVWMUPOIriIACEcD1Tmg31lbX2N1e3oHQ+kONY++nTv7e6mx48epc2NTQYaxydjOsDoKQbZ+dsPPmDS8Afvv59+9+FHaWl5hYnuX//DPzBACQr8x0+e0SFBYrjfP2ZS+r1330kPH35MFgD0nAcoAAF6XA8gAyQEd3d3Mx0inh1ARSQOb9++zXH4+OOP08OHn6Z+36g/b96+yWAgxh4BURyL+cHneB/OHCuOewv8DGNxdHTMSnsk4cH0gKR9rqAfWZUW5gj3g9YAHJ959Lq3xCjOgQlgpf6C3TfbBHgyk20I3PjHtfC5kqoEXM5ZlTgcwM2Ndd6rgh3MaCq4NRql/tFxuntnm20Zjo8OGfTEnECHwgGF/jo6RHL/kMGctbXVdPPmVtrcQJJnIe3vAexhaGv8LPYW+X2AIH7zm1+ns9Mxk6wP7t8nGAOAhoVeJ7Hn6uCYbRrGwwGvs7G6SgAALbBTCx4hlgQAABgAGPf3NgBYTxINSgZbz9iUAJ7BeFqwowClMC6G7rd7BfMP3jNxb/1EazuK1XEhwFjvu2k6lXYOk2+l/5rRUc44Y4SxPiDAGINGOB+cLtraqBDyBJRoIPF6fOIIaPZyK7w8eAysNdgHeB4wayD8JHsk6jfdN1kqwg/sXfxyRObmmYA/O8eYpTQ+AWU/wCdoCTAgC8BwfGYggfOZND47T/3xKUECR4N+GgxHBAagNQV+FMzC8+K62McAAEQbF/+bg2d7BDOF58V4cA071b9ageF4tJ2ATY7WI/i1+TdbEHILP1iPWJfv//AHaX19LW1ubqTf+70fph/84Pv8XNfFElJfVciyXnfBKVBxVBMAIOYjvc8xCwAAgU3a7OarmxSVoZ6/2KYXLaAWdaZ0aK0ftKbrY5v3Zf1AG9HK8IwckasAISce9uUBACZsNr9WbTfUc6DXjQBQ3U+8eta2OWuzWcqYvHoGAJMdkVa4SQVqMujFAAAAibGNSKayNXARAn6o+N/YuJFu3bydVlc32RIADAAAAJQWABZolo8UK4AUAKwZAOSjQ0bHas0vCgC4zI5sl+vc2V9rAADgU9meawF/i1Ul+o0IOsoP5x5/AQCAAflKEUTbOEe5qc/b9m+WYd8wAAD8dMaUnGEzB/LPz5IYAKDXyczpx9QAgGktAMQAEAEAFhcoDABosaMWQmoBALDe+uZm2r5zhwAAAHShP2MLANjURlk9T+Au7Run7BYgcW6uy3PXcTn5NfJpTLu6/szVgGInm64t2/TP1PfEdEEKZhuDGgAAOxryDra9WgCo+CkCAARRynp0yi1Ke7fF5+jfVfrzKnKqtkdrG/RlAgCubqe0H1nbGdNsofi+xWRMAwi8G88++fxmt9exRcMtl97b6tNuxxVb3yr8jU2zxMetetYqDduT/5bo973keji24rEsvPlGul68R9yz/ML4TPa/ATANOo2kv4HFAQCYJ6jO2gEowRpB0FZxbjKcNO7ewlYMAIrx09fwJEsGElegsov6zMc5IYtq7gMv2xQ7v8j+mIjP8dLMPFjOxvXsidO8HyoaedMFGQ9YrOLwPvwey581WyjG4i4VkMX3YpLc5JNb8iFBJds37r3aj4PiLONrt1hb81hfeBDFiGL1P2Rpg+HWY8z1vWIsNJ6ZEUDVzE6VF+NKTSBBEwCAe9T5Ac6cgf/rcrnOz+i6EcTR9IGsyEvv2Zx54j3kIGhjTQ3zRUBMM4dR+x9lD9lYiwHAEmMlt9GUJc0WALbeStu+iTn1/VG/H+VPY48j3EK7ywAAah9tCxz63IB5ZCChjjdbHsUX3K94PT5hfMcKUEzOmU1v8qpU/Nf5vRdnACAIfmaGbTxv3bqd7t27RwDAre3ttLpmDAAAB8AW6C0spvlOtzBYII7F3IqKm8rccy14CwDqwRYAgLH2N/4AACAASURBVPIrzwsAkP3EavZLGADkH3O9vAIGgFzENUWRXqrvrwAAmCaDMkD4AgYA2TR5PVctAHD5qBe152LM5mIb4eUCAJSDFgNAWf+vqAXA//N//u/TIjB87objNDES2fzzTxz95G/HxdeWfG0LLhShZ+eK148AAL7v/YkuAgBogpsggCYAwK5TEO4m0C0YG1sAdOZBY4PKawgBVObBMeg6lV8BAFgwUxX/rvxmrf+xlHVBs5kSyUorsABIWckx1N9iXCDI26zA4TGVocJxpptStBACHnhf1P9tDAAwKC/cwNRdk9TqcV61AWsjXspM8xu/U/8fN+U0pRjft3NbcE/AB35esVBkk8WrRduM9+cFAERFqfUbBYw+z+9dAgCIxhqplDodJk0AAIDxtNQz2lkhKy8DAMhYiUbWxLpyakoFsqIBpkCWRAGojC/6iQ5gnHPKBq/MIVrfFb2Mea1LUNUJAFDYOdTb22iQonMRBXfbmpu2zrTnlXRprPsvCACQDGkaiIUBwPZ3QR/X+1wOdB1ciPNVB+evAQDN1TjheIeP49rU27W8a+gwP6hNPtVyqW1PtOm7ywykWv9O3DN14MUyOO4D0eXlPRMNIvP1sxEejW8Y4/gRS4cSC/grWQJdKQDA4oL1ce900OMN/d6aDACGwHaDOVcwNynWtG/i/pn4nw3cTIdaYKU4VHitxJoqpjVPHJPT03S4v8Mk7qefPkx/8Rd/nj59+HFCX9KjowPS7sNBQSIYiTzcM76H/u9GoT2bhqNBunX7Ji9LFoCzM1bk446QwIccQ3L74PAw/cE/+TFp/3/161/z/52d3XR4cJxWVtfS7u5e+vzxYzoZCH6CCQAJeTwXqtcxx1tbG6zYAXX94kIvra+tsir94GCfdgqS/7t7u2neGRfW1zdYxY9gHxL1oAgHlRnuG0nzvb1dJmgxTmavzDDBCjmL8wHM8PTpM54XP/fv308PHjzgvOL7YBYAVT+CMb0ebKK5bE8MUSV9dJSWlhcJAoCuwtioapmU951OOtw/4HXRigAVzAjMYs5E/w/WhNjP0aoJOgzI4ns4D5L3+A6C/QgyQ6R2UA1/hgRnhxX7GK/hoM/30AMdOhTO6s6zHb6H84Duf/v2rdTpzKW9vR2yLeDeUaVDVoTxmPeLa6nS/e233iAgA0wEADSMB32yDHTn5tM5qmVORqT2X17okSGggyQ9HRajq8XqXVoEoA9UiKYbcC+k9qd5BaBAoB90AA0SxTF4Y8w/Ha5P2Vygls99AOtqSrcF8WxRf0a5JdlUO0OSCxEAQDlAsIGxM0hXW4WR0M2eeJGTD4PM+xSajTHHxDgp/glgAGsD7FQjA0WggWCQsbX9ARr/lCA2t+RCsFnPZBSVJbAiAAADUvMdBoBQ/T8eIZhASzwNRyfp8LifjgAEGIwSZgkggNHpGUEBg9FJGgBIcHaWDgGkyb3ZcI9guzjn2saew7iouk5zg3ugXKedNZ8TmJKlTO77/PI7SFA6UxLOhWcCXeGtWzfTo88+5xrBXsP+uXN3m8GWGze22AYAa+rtt99mYAPzsH+wx7XHlgKdnlUX0GgwuVnbwAJFNt4PgUl6FVUF1YUG4cSHrxYA0HYvRefOpLPTi1tYtdkIlz/fNQCg7LmXwwAQEw/aR5RLLwoAAIMJ23JYL2HKGrKLQD/1GARcDwAAtAQAG44AAHMd2DWmPyNImrLZGf+4XtynUpA40zB665m8JoMBLztfwcO4U6LdqOOivVSvWx0fZaHhIL/eAICzXKHajEXIzmOBSAC+cYxC0I/HvSIAAMZc9ntt57e9zvP4LQIAwNa2Fn/Wu1vsHfpftt9UAICzUSDJgF9LiCLBVhKgBig1GyozACwv0b5GsP+dd99Nd+7dtbjK0iJbdYEFAEF/shpdCACwc3/dAABkEBoO0ng0yAwAca2+DADAxbp3uhat7dE6jvONAwBUQxGf32SIJ9dUma/ex4ifjY0Fyn4VRytsOZYsKomymFBAXM2AAbLPVdlfqmsBmMaPxSsFNrDjGBtxKvL2uNo5/TRVJdfzaG34bKUBAACfRwwAagdgMrG0OLOhKslONOJqVEl68pDPedJkHyvfjZo0JHDFjDWR6BfDWrMYzLSn2hxY7CTG5ix+Z/cb9S/HQcxbAsmEZthFlpj/V/tksWjQEs4lrq/rx7+xIKzkHexZBAaONkS9MzVvdWyVxynXE76U1y8YzrA+/TOBAGJRm82ztROM9xbj3vh6Iw7uQPPmszYLS8w3xvdUeCkZbefC9ZigBUOT2PUIqC+AAXzfCuDEdDrJvBR9nziGFt32fBhtjHYEQM2QIbtFwxntuCIX8ko2vOgUAIDJjsn2RNo/sqPxt55b5SfintUx0Z5ivQXzS0ZHz8+cmZcsjxUAwJikHBBwBQBAYfJoAn8NIAC2bntf9kJDvhEI10zw2r37kNEsNwDAwuIS20JGAADicgUAsMjYHGwBFQWjBcAMfnO+L1czZQawvDcz655A7NYCgPEJn2ytkLhSqJMrBoCLAAA1AwBltPzzrzkAoG39cawuAQA05Ne3FAAg33AivvNVAgAk7NoMviw8G/RHkwwARPpewAAgiocmhY0BAIBeUwsA0tSGHkmGQLTAL5z7bneBAbO6BQCDiKT4N+VRMwBYYHN6C4CaAYBKBOfyag0pMp2nVvBXBQBIoWgBsOIBwVanQURVVUZouyP2PACAOJdtSmPC+AtIs6j04nFRCbZ9v1aSzXWk6p4CArgIAFAHVHTurxoAoHmX0YJEykUAALUAaBhUgQFAguCrAgA05jcwAETFrSA9gt2D/mACAJDnmRRcNlP1+tAxDWOlAqvEdWfzL+aPyli7DAAQgnjYt2XPTkvwRwYAc3CigI57Hs9xMQCgyVbwQgAAJVAuqUrPtv43gAGglouaB72vRHfwb/Jau8hYj8fXciy+rgOB9fcUlKkDunrtNXit6z/KQ+2PVwEAMEfSqlIJAOgusPrV2uR00txsaQFg1filWk50uVGvxTGwCrniWDf+p8PdBCDlpRu2MHWsGEwQzPCEJBK0oGdHD/g/+/M/TX/yJ/+ZtP+bW+vp8PCACTZsbSR3nzx5mivlLUHeIUX/7PwMe22johtJOyQoP/noY+pvyGr1ukOycnV9jZXzqP7f2NpMe3v7aXFhOe3tHzDR3ltcTIPhkJT6cEiePn1KZoF3332HFf/p7DQtL4H5ZZ7BTlQsAbgA22VjY4Pfwz2RQv+4T1p8ABeQpMcPKPtXV1f5ywT42VlaXF6k3YPvAdiA+11bXePxAA/A0UKiH8fieeQ0AkiwubllYIXDQ1Yii0qUawH06uMxwRMAIOB7SIDj/Ag+gmFBbEO4T7Ap4Pz4DC0SADCgPXYOcAF6sC3xL35wTfSIh3OJpDyZF0jlP5MOD/Z5DgAAMHc3trZY+Y/kP1gAtrdvp6WFhfT48eP0yScPSfm2tLhIUADsvZMxaFLxLGMm6NEKYHfnGa+D54KDxXFbXEpLiwDhzaWN9TUCDEaDAecF51/odtiTdn42kU0ALQHmkWz3ihkGutHnfjDg3OIX84qAiGj9EXAjRag7qpY0gm2IAEaHQAMG5ZAMx2uv5iftrgc5UF0edb7tM2OaYoCAtK9tQYKy52qbTLr67ASOtyW4KWsccGPVfGCFmCPAxKr6LDhAmen6GgwAsJ8RpFCFDoCoSPDju92FhXQyxrkNAEBwgDMA4HM44sOTcWa0krNb28pRDiqhwDXa6RLdv39wxD1yfj7DBAGS8qjyP+wP0+OnO+kcSfqZmTTwFgBoD3CKe5qZSXtHxwZOOEMbgRHXOnwOaxtmtpq1q7C2BWQ4GtsaQuAJz28VTcX/gC9B4DHbKRg9K54J8sWCimVPbKytEQCE1hz4DAAAsFgAAPDee++mt99+i8Af7Hn8zHfmuNZxjuOjPoGkClNFtV8cRZuxCcfRyCg8OFZAjG167+L3Xi0AIOvJKrFq92QAAO0P3WfUybXevdrzXQMAyp57uQAABSuzr/6CAICTsVUhNQEABj6C/bK2vpk2NrbSzRvbaWUVFUEAAEB/mi4DAMBkdglg0393AICC/5RwHgRkIYCSBRUAQNVoWmcEHXoCpA0AMLEvqyq+ek3XPjJEL+Vm9KG+Ri0AAACghLIHsf9Dgkxt5uJ7AgBkvfaCAIAIwI3ywQLwhYq7/qx+nRMI1wCAHNBvAwDQ7kMFoaoIyS5glYasRCazlyU18CMAAPQt4niz8x0m+dc3NtP9+w/S2+8UAAAqAZdWlgkAgH2NPtGir2bAv8EAAL/n9QcAEASjqv/RKLcAmAYAYLwhJB1cy7erPrdH2uJ2bV+4zN/V/q3/xvO/bgCAtthh/Zx1ojAzAATbqvnMlliWDIltcGKyDnNYZJ4S92ZL4vtgXTOdCV/KzimQjf1FJW5h6YrV/ADT4HMl2TgHIYEigLJ1OXc53ML40Babox5Cu7m5TgMAMDcHG1w+kLW3KqZb8YWUHxifGoBBiT1LBpq/IfC/2XdmsMZ4Acf23NocyAas4xBx3jLArzyttT/IeqecR8cKABD3gh0/Q50lex4J1Ml7QMGFgZ2bn8k3swR3G4OV7hvXUoFYpP2357R2fwVg0Q7mreev8Syhgje3AIhMPA4w11oWCKCMz5nnTCwmVIMAFH/TZ/Uz2P27XxwYBPSefGYxByiOzvg4/GW0hmwwDyBuEO4DMj9X9RemBY1BidUaoCKPe6MFsxgA2kAAaiHRbIM0uV7i574eYstaL96J3zPZ8cUBALK1Nf/TAAD2ucsctRNw9hDT0SdsgcgWJAEAkNtKXcAA8GoBAN4GL80Q+AcGABS53Ll7N926vZ1W19cZhwMTGPx4xOfMFuhYARBs/i6AJAU4wv2seCWKUDL6Je4ta+l4DQBgVUfDTIhrDR/E/M3LAAAQKOotbAzs/foxAFB/eUt66Wtjy3BQK9vt2P/0D4O/Izl7me2V9ZoAAHWgoy1wMnlSVd8WDIuU28SxrfTrlbPWqFIqBkVUsBJoZvVY/3Aocfb9Cb1MTHAY3ajQTAUEcJ7GuY+dKh6bDACG6rdAHAIBvd6iVf7PqQeIsQCwzweCid7/1BSYAgIGCCDO0emHawYAVnoFA6RuAdBmmERDRC0AouGi6oJaGXDIvOJci0bGYEy6IuhqwXcDCbQZuDb+1j8pKop8DV+gMYE11RCsq9PCgq4TYLWjUdZGcf7tHqQkFd4sNDlxrXPsAz06x7vqldsY20aU1Jgi6ueKBnpce1G46X1SGVfgE40njok9nDDvVlkGKthFBphXFtVrGfTbXe9RU/pRGtLRQSVuYMUEs54tGl6xBUBMPltQq1DuYqyUfovGj9ZdLYxqQ0LBGezh2J+MQXJQ1LEVwNgrBCyR0BB2jjSMxm5UGrUCudCQ9bYfCnbrebhWngMAIOpe27eF4i2OD97HvrWx9Y00YeQ3jc16DTbPF42LpuS1scFGbaJXa/ley/+JHhoVKIDnZcxNiEbbZ192CwD363jt6Ky1rcG24MNlAYk2hVor3HitWu9FBR1lVb1m6/GPn0uexOeTjCAD2ktiAEAyRAwANWBOSSroCVVx69lwX6KkNtp/VHz3GBQnA8CMer6ZMyUAAL8fAuO5Ki60w9C4kIKv6sXHZU0HuPyUY8wvxr0iIYbEusHuLQnXYR/2szQ8Oki//c2v03/6v/5j+uSTj9OtWzfYEsZ6r8+QStuq5feYYNezgrKfVbfrq2lzayOtr66Rqvvzzz9nlTioujc3N3n8zs5Oevudd7A50kcffUTa0ac7z9LKyir7jqPan1XTZ6fp4PCI54WMR+IO38e5kDxGNcabb77BYCeqylGdDmYBJSCQ+H706DFbFFiSGkntOSbOQeFvAA2wGAGYYdTvGNfTM1Cw2bzie2BrwPE4DvMNOwf3AVABngX3hx+8D0cJ18HYglEA96C2MZDhSLxDMqDvPZ5Jugf3TAYbtEgYj/kcAEfY9ebJCIDz4Ny0oWbtPhUQxvX5vrMYCbwIFDoWMcYHCVPc17OnT9JdUL2++04aHPfTkyePeR783r59h8l9OAUEfbKnI9gEjL4SFR6PH33O9g90+rxiErblm288SPfu3mYLCQBAsM5QyT/s99OIz32WVpcW0+1bN9MiWg6cjJm0h45A8p+gAgDGQEHXw/j0GPyCM03WAa9eV9jAwIjW7zBTIc6YA4NxFZ0i1hGT6jOz1KOs9kai1+n5Ocdgr5qfJzgiBl5kl+R955UUdGxFkS2g7Ok514R+FACyPpzmoIxOSvsGHIcEvhzkEYIDHrhQYAa3bZT4qMe1ag2uVbBTeB9bAwjg/bk0gqOEFg2+HvC+xgPPhzlmAsDXCT6T/IJzb20RcF/okYs+wxi3OQaG0Brg4HiQ9g6OUh+2x8xcGp6cpt2DA9L/n+O+5gBCsCAdrqXWGNYazOZEVcVml8L3wDqGkwfwxiznB+NL8ICzb6DFiOwX/MVa5t5AqxHshdNTtuRYRqXiQo97Hr+QR/fv32Py/zugNr53N7fuwHiBkQN7D9dC8rMLBjNnIlIgsKnDDBSpn2x3YJ+Y1i0Bj4pivk131vpxkjQ0X4n/NG11W//xXuSf1PbQhD0zeeHMEnbVFgDxeaJ9OHmtAgCY9J2aAY8awMYRbQFgTrMP4ljE70b74aKxucwmir6M5qPcy+UtAMxIRFLOqnJzQAeVc+zzbknSGOgx20ZVj81en7J7sn1yYi39SqCwVBFHQD/+l+6QLID8JcOIGMgAwmGiBPY5Wq0tMOkPAMCtm3fS6tpGWl5eY1BwYWHJWFqQsGDlojEC2ZbwarNIAeotWWwulIyQLxVYKCqgCuVuLg2aBNq02bxx30yziW0ORSHsHEpeCSb6dPwFq431dA1tFiC3POEeK9jqtYjXeUzC/str020/6A398L48OcTEpUBjiglUNP8not/nWmr64hyH8P08Lh4Ul3y9KgNAvUYt/iEJ2B7Lko3cNif1fi2yFfSTTVrnPED+vgnHWnJNCrlpfkb0RbSnJN+o510xi02ITI+hdUIMxuL/UpU22Y6D/j1YbBx4m6v88f4pdK4SduW7SuBRJ/J7iAMYTXBOWlKPjnmvTDR4NTPmXAW1eibsZ/yScnxuPq2uraWNzS0CAN56+520ffcOQaRLy8tMBsA/YLtFsQBA787PFSYPteucsxhg9E045oHZL69t/ZPndjZXAreqpwn9V/UR9wRxlsdTWgCwIvPE5B9sH7BzkXL5ZJyGA4B8LbaivYb7FwNAfq/SS1pXuU+9P0BcV9N02bRnbciAKTFBnL8NADCpm+xsdfxwmr6MPn2878vsCK2vCd+0eshaDufXVdulpu6DT2L2bKniN92IPcP3UMTmSf1I5Z9tdWfgUpV/1J+2r0oVrYBwxp5hCWkBACzxL6p/BycoxlXNfXz0Ws7EccYlAHIVA0BsAWAgaGPSKjZiAEP7nhudAFyuJLxsCWO2zbLLK/BFu6/5pW5FE7EWAICOiXHR2ubj3CP2kv0dB9M12nmWCv3G3nClnm1Kj0FrfOzYYnvru9ybLE6MbATtiXutMflK8VkskR7ZFeyc0RfE92P8P+qSKHPqYs3GPq4BQobCyKxjZABoaX8a94vGvX4OvG8Fl1Z8YmCAjEz2PIz5Sw2AZrTPsP68cDOPaWYEAEhcCd4C6py06Z1FyX0Tfs5fCznRMlGlWt4cMuoKACDaCLUcjZ9lGUYZCQZQUgzkkG1hjbDYrPZ82ZelBYDWm+SkZKZs8vg6rs1sC3krC4KEPC7Az+CTE7AP+9Eq/ov+N7Ye6nJnCxRLXsmXqA2AyR21A2h+bjLQ5FhkCDCGRfoF9A+aNonl4BB7dOAIYiHdTrpx42Z66623CQDYunEzbWxt0Q5A5T/iUPPMryAX2ONaY+7vEgBABo84iNfkiskExTckgHLsPMhTjrnbtloDsp8whnBWAK4YDYe01U8Qw/AxxXhn+UJb2+2U2BLamf/ifU34hLnQb1JzT29t0Ty2PmeWZw5Ajmur1sVav7X9Lf9A/pvWsPkrBuqWDsjrmTlNFaOY/9OwX4N/oTjSRfYK91pgb6mPjfs4yk/ej7Pq6vpqf8X17CAFxap0PP+GlmOX2SfRlsk2SmC4mYkMAPXJ4uJpH4RJAIAt0iBqRHFzAQCgXfDZORoGQ+j9Yx9OAgCigVMDAKLwAADAFor6wYkGyfunOgMAAniXAQCkhEpio9AdI5huSltIMlN+Rdlagi46f0oi1k5F2+sJAEDVDygq8DieNRo0AgCsOs36ItY/dXI89tirjb2oRKZt8Ob8NtFqTWOoxbmPSP/KYTDt27x7xRbievsiAIASwGgaaLWAioJLYzHx3gUAABwbkYsK8kMBCQCwurSSKY1ITdNRta0Fo9oAAG3r6HkAAJYQ94SvD3Fev0F5ReET14bGKQIAYsJRAAA6rMPRhQwA0YPWNfL5KwRZvQbj6jBZx5XRcOZ5zq8YANBmDMfxbjqfdYD5agCAuCfyuDQFeWMz8Z5eAwCAlSo0A6PR2GgYQC2B9QljpxJ40fHSR7XMiu/X8vLbAgAQypyJY2fKsTY5TQYA6UHpv+IMWrC4lk2av/p9jTMcu/hT9oXtYxrq6ZwV5xZgMIew2+2kQf84ffbxR+k//6f/mP773/03Js7Q/x1V9YtLC+nGzRtpOBywEh8VwnbPc5Y8O7HgzNrGatra2mTADEY4KssP9vZZeY7KdsgijA0qilD1/9lnnzl1+RlZBdL5LCueRR0OoAJkIei8QfPN+52ZYQU5zg9KewTuep1OOh70SbF33D9OB/uHTL7ju7weqtAXrNIX9osS/+a8dHgcjMuDwwMm23G86NI55k41j2S/reHE58ZrVPzjWhgD3DsSkWhLsLKyzHPgOBxzfHTE+8e9glVgdXWFAZ8B+qcP+gw60rHyPu24H1avu2MPpxnVzQxO4jm6QF5bIhRtCZBs3drYzCwAy+jXRnYEq+pEEh0VMgu9Hvuio/p+b3eX18NrPNfRUZ+Uzlgjgz6edYYsC2AB2Nt9xrHGWsF9ri6vWELy/DzdvHkr3bx5I82mE54XjgDmB2wB/aOjdGNrIz24d4eU/ws9Aw505sBUYGAJBGGR7AUwAOfjOKGNgve/tLYDTl/vQEsCS2FH+txYgMYcHTxLb6FHMKqBZM38EVsFkOtYu5Jd2ifDwSDbotIB5sAXPaLKVTmj5nAbHahAMbyX0L/PAsqolLeEu35qAACS7AQr4BmdDg+JfstPlWQvLFGsNbILOCiViXCE8NxOVXUI7lOAAgEA8EzqMygKflT/c0wS+ohiPyDJYM2ycF+nZzPpbGY2HRz10+FgmMZn56T+PzjuEwCAz8ZpLvWHY4Is8aOWGzznKYAZNuYYGwUD6PAxkI1gLmhSDWCDhCTuDWOhZ9G4wbYj24UH6TD+W5ubXGtg2QB14c9//vPUW0CrjdP0k5/8Mdfnv/t3/zP3LPYL1tP6xroHfc/TxtoG2T2oQg3b2QKimwIAQOCTj/ztBgDEwFnRQ9cAgBJLeH0AANr/mDMGWxoAAEssGQDg3AEAi2zPs7l5gwwAAAAsLq2mpaWVzACAArKrAACaCd3QT3hKC4Bo808DAEwGosMKdNs9nmfSfn35AIDanq4BAA3b/FsOAKjnJsaArgoAUNB4IlAzxY+Jfrj0vWISsrWp518hAEDBfgDg2gAA9rkF7WFL2n4FUKAAAJiYPLOkNsEprDC09wj6iBXs9AMMAHCO5M7sPO1rAwC8kd56+222AICNdyUAABJWYCbzQp82AEDs+Zv3nf75CgEALKwYWHHFiwAAFNsReKdtXcX4z2Xrs47FxHhEHbd5nQAAuu9mDGbyaesYTv7eBANAofFXIs8SBADOWvJfiXvGzMhia5/r/RhrBGi6UPwXBoCS9Ch9t43iX4l+S0AbAMB0uFVOhp73YsyciL2Wp+N/jP032xTaEQZ+ngQAwEdnYTb9vaZ/byBQ+51Jp+fO+pHPbwmdyDgW78HYxkoFvZI3bTFRHFcDAJo61NiNLA6m35pRypKw9XoWA0CObwQiwzJWBZwQ41CWuI8FQtPjXziuLbEvAAATyNUxNQgg7mMcm+/F46sx/6V4aS58BoClAu0ZO77dsxM85jmZJifiPMQ4Ec/hAAC2MVRSV62UHTBdAAAF5MB8DfWCszcJVOH5GjI6e6tBFSEw3hQAX2VexFRp61KFLVweE6mIgKi2lRFYJOpCxskK6ebu0sJ7eQAAPJPi8bhWlCdam4oRqGAI+yCCACErIgBAbD08BoAA19sC5X5RAIDYS9oAAHzv1IoRFLMwfy0CAOaM7avXZbwNAIDtOwIAbAYAwJIDAMDsByZwAP9mJgAAvpDNjw5ySvaA7aUmAEAFEZcBALTWrgEA3n5G+R0HcH8dAQDaTxkUS9v3cgBAbW9Nk5u1j0i9cVUAQFRa7RcQhY0SxVJ05WjdQE2/Ps1gLO/bOZrJFsiUIixfBAAQWwCYkGsyAFhvGlRmGe0/GACw8cUAYJSrhv69CAAgOhlR9SgIWJSsKYBslEhxBVqaYrA0e41hbBsAgCr5TwPpFBRHTYUjFIkEvZIBQk2KmjcGt9oSZXwv9I+Jc1orjTiXOm9zbptKUOe6yrGTxpWDUJxmsQSjopKUYsVBk31AOeahd1NtdNiElblrKMYATIiJ7QgQYADdA8MMOoUqmPi/rqs1JgYAULeKAUAGED6DMRNpki4CAODu43MVBKRVpgihJmOTwRxHNmpNRgaAaChGg7WMv9g2HLHra0fIQD031h+r/x0AALSz1mZM7pujX0AqtZNx2eso08wQt/mMxrUM2ljNH5+TfcxDEO9VMABMc05qp9JeXw0AoD3TCMhV9G0ugG2YXlMGAOxdGVCNefH7lYMVP4vz3ibX6nXRtq7bFHBc5zrHNwUAIL0rYh1TzAAAIABJREFUoBj2oZ6NemjOKLnFAGD0/0Bld71i2VrpyHmPTmaWJRWFm8Zw2vrH56o2l16tg6rQ4eYknKaFxZ4hpt1j/fTh/8/emzbJll3XYaemrHmuN08NQGiCAgE0mxQcDNKAImiF9cH6IP8C6/9Y+gnmF9sywwqZpByUFAqFFA6GCJAgiYEggAbQALr7zWNNWTnU4Fhr73XOvidvZr3X/br7AXz14kVlZd68wxn2uPbaH6Tv/c1fp3/3x3/MJO/1G9dSpzObnj17ymQ12uuAkvzOnTtkAVhbW+c+AHU/9Dkq/NEuAEldVP0fHhwQLHB02E2XL11iRRHuB73FICdQ0wyqbpwDVdp3795LG5sAGQzSYbdLGn7Q3yOhCfDA+tp6unzpIu/5ws4Ogz297iEdKyTswTbw6OkTOi+Q85KfeI02DNAPAGRgXarCxxgYpilPEQxECwDpC3vP5K4lUK1y2pghLKkqkABls1dzo6UBnDoksBFEXejMs2Ie/0HJjyQzWrlAOiGg0+E6Mcp6PLPZWHO8rkAMFjQ4pQOOOcT1MQd7B0bxj79xLxe2duhM4txI9MMeQSIeIhm0/LgfsAGAjh+AD/ysrqzwPgAum5qa4XzC3rt4YZvXevzkISujUF29srzEtgHQM5hPJKDxLJcu2nsH+8/SkyePyP6AFgdbG6gSXUqLqOjvzJERAEwAU5gzr/IHkwNQ2mRF6HQIVoC4wph05jEuFgBjFUywQ5D8Z9ACcAJPjisoh3UGhDrGhBX4mQLJAhKNthvBrgYIIev94Oxr7wEky/3nQSf8XRxQq5pXAEkAAIwRkP+0Pb3aXOerAQAzsx2r9geQmgG9M1bG0/qaFpgB752mAak9DQyitQgGANWiR7tHMgnHo8odNpaqCWVLAN0vJD/ugfeNgGpChT0q9c/S9FwnHQ2G6aDbS4e9fuph/gfD1Mf6Pz5NwzTLzyXPkFAHiGd4PExHvT79AzEARPCT2X7N3pAEKTT2nzE5GWDJ2DhULYPvQ/4c7O1y/V+6dIn76OGjB5R1Rv2/mf7Fv/hfmOx48uQJGQJW11Yor3De5cXldDI8CfG4pu1jen8CAICx3dcAgGgv2OvXAIBiH6FCyauHPwUGAFWAyMeVPwa5YNXt0G8GOCoAALTKAGhunkl/AAC2ty40AQDzS8biNTuZASAzPDSC9i8OAMhB5QrsGm2kSXZrbefb/LwGANCf/BAtAOhbnp59JAaANv/NAsfG+hDt3jy3FQPAqw4AIGsfEnKBASACAIbHaJmDqn6r4pNtodcC7bQBAJj09Mp1JhiYVHAAQCWUEbebmZsjsG96Zi6tra9zX1+7fsOD/pfT4pIDAGAzzk9gAMgAAGsBEAHomrMI4JCvnf3UPIdYeHUyqHnj0aekDHC7LsbO9A2r3DbwhsVGzjjuZG9wBoCXCQBwTedhgvbE1Xn+9ajuHKXCruM4vywAAPlMbTI67/0Q+1Uluyr5Rb3PBJYn8gUGsESaVdBaHFettqzyPSdDyI5bitvkI0ZGANqiXrVb6JENAFBahKn63+bZ8K7mo3n6uYrVm36xGHHburX3yGoGP37WaP/RAsBe47uFAaDIQtFtq1jA+49r7VMuK2nZjOsWZjKfETpXxeZtS/a3xR7KeiwAAAsGN4EOdpUSc85ywHUvph7jbuDhJguO7XP9L3vC7ifEbXNCsZ0Bk3MVqPVjLLfEO8W0pmr50qIx+oZZtkVmkqpGMMsrT3orPpPHLG8GiU17xrjHNU5RNtS6UPtndtqS94qPK76hhL8+s992rFo189mmvcIfQIHIMgmgvbeqxGLn+b0dtIEAxGJQwBcCpahiTKBw53IIcrIAQhSzreOJbfHFelz8LDZMnIe4zyzR/bwMAFGfmDwJMiTY7boHyhFWMCsH5DkMb/VHAMBZYQAwFoBjxrBMVhkjgKqeXwQAYMl8AyRFAIByKiXZ32QAkOzTuFiBgbXhm+vMs+Dn1s1b6VJmANikHwDGL7R8BEuA+QVmG3ANzBk7pcU2y4xYriQw1jUYgQRA8D0rMI9YdipGrLq9lQGcjEWB7EcoHBgMGPc6QRHDawaAj8QAwO0UWru02SjlPcsfTvqp8wLSt2xBH1g1Iwggtmivj1fx9uT7an7a8DVCXrPBANAmeOubb55WClbGX5DuriTyphgRUE2DMV5bzumoUhgFAJD+4cydh0A7b5vdAofF6NFrawEwiQEgAgDY1xgAgDmrnrMeIJbgIA1IVkAK2FmgVv1apXSE/FFQT8r8wwIAMGbo6VmMySY1EN6XIZjnwRecFpEEr6rv9DcWZwQAjFts4xgAYrK7NuBrZRMNo1rx1QCA8xRl+XwkF+rMFE00pgXrxm9go90dQ8fnleHjnk8bN66/kfegbAN9js6l70T0pmi2Wd3pAIDlhaWcfGNfI6dEEnOAIRfHtwB4EQCAghMybDIFYkX9Om6t1OOUwSOBQlBCUOsRAXEBACJNHc/1Sw8AMGN+nKErOUHTroUmS+83Pw+qySkCyWDQbJU+VneMyPucSGreqDl2n34LgE8KAFAPWJRh+qxNV/4qAADM2DYnDftTFbTSL9J/pG53+v8MAJjpuMNlFcgxCRYdyqgT25zOcTJYcs7hWk2wG+nRURFvlf/4fdQ7ZHABSeTvfffb6c/+639J927fJmU2qv0Hwx4T2UjiPt19yqm9/+AhAUnoo43KXrABoGocjAErq8up1+sSAHDv7r10cLCflhYW09bmFhHFqIqH/YCg1c/f+wXvb2FxIf3k3XfpOKytbaTDbo8VuqDQR39wJPJQVQ8QAJLQSGAjaQ3DHhXts6wCT+nxkyekQAdNKcbBqvKPWZ2I5Duui4Af5y33RDR7Be+BihxOrwWYjPUH210MAvj+++9/kMFYeB+OEPQP+80TgIF+6Rg3VBJbUh4JflZTLS2x+h8Jb9hasBXwmV3fbDEApgQqYMsAv18GBVj13U/doyNWVuM90LNibgh2m55O/aN+mp/rcIygD/q9Po3/pcWFtLy0xO8MUUV2cuygilVW32OsEXS+ePES53Nvb5djC79teXkxbW6spbXVFQJBwCpweLBfwBCnpxxfAz3g+XoGECBgYJn3MoP+ijNG9Q8GgA4CDPSVMc4DPjPaRkx7EAj3CXYHgFQABFBwBkwAaiHFBDcDZoVWEiAVyR3bN1ZxIfvBqP8FAggV9V6yQrrcoL+Lk2xSDWuCe9NLNWoAAJLm0j+4rpxzsyOPGSkUAwDXHI7362Gtz84tGA23V8jDFhqy1Y8xAED2iK4PLQOYvHfwEdZg/3jo8ZZRcKwC5vOdedoQAo7IxmVAx9kncB0wAAgAANMCAACEN4dniVX++91uGkAWgg1jOEzd3jD1TqYyAADXQ9IfrAgADvX6PVb5kwLSW580AgVONR6rlfA97AHMJeQAxkX7kewAHGwLCAJsgjV4784d7oevfOUr6emzJwQwYX/duHE9fe1r/3366le/StkFdhLYAVhfmKfObCfNz82rPmmECtUudtawHcpasf35GgDQwpKWi77GgDGDMXFeCwCt4egfR2deez++F+1C21dNithop+h7tQ2qv+tASNPuOb8FACsGvQUAE1FKNiBi6fHtCHgu/s/LaQHwfAAAjwtQfp0ylioAwNr6pgMAdtLKKhgAAKBZSQsEAKCCbDIDwPMAACIFcQSzah6VDG4DutY+QFwnmvt4jD5XjEVEL0xBfMQWAPVaiuuuvgeuLw+KTmoB0OYzxhjAJ9kCYORemD8yGujmuLrklP8VEybBl6vnLo9XRSHfGNcKAAAbaNLP88RL8p4MlPIviwHAAtUnZn+quskD/9DjAABYv1Or2lXwXjrxPABABhh4C4DkiYs6rY4gP5mvHACwsbFB8O316zfTG2+8kS5eukQAwOLSEtm6WgEAM+gX7bGgwACgfRl9lHEtADiXHwMAgPOs/evtViYBAMiscHI8tgUAWYGinhqzyKKGa1trbfpl4oJtqSav992LAACivhqnK9v2boyXnne/tX6NMpiJoIa+b67MJjO4KvzNdrZkv7W4FYhdVf4CAAzRisoZAJBUy/FbLzCin+W+Vkz+2+tS7V9kQDPRT93trfOynxEKZSIjQK4GznNoe0UhpLw+ZDLB/oXPwvY41nJXAACrNTLbV0U5NcMuzo3j43NoqHUvahGo5yPY2BcttiK0veYvxlo1b7Vd1dSvol9X8r3QrRe7KRuDDYBEZABQIVm0y+z1aH94u9cmAAAAi3oNxvUbY7zSOZb8NpYFna8UMqo9aTPu3ZBvqn/zvE5jXDQJaHXK+QNTedCReT9Y7F3Alzb9mk/Vxt4JO21mjnGFAnKweIKxT4p92QECGSzgRXK4N/q2SP5H0ANaO2F80AbO+vzQ987nnbXPWU1b2Cjkf5uMt33PWEdodV7PcZSP5+nqsrZtLD9OAEC0yeNrzbMAABgB21sFAECb2xlD1JaHv7MdYGw9MeE5DgAgGRgr/GsAQPnb4pQF8AQAXGmRUgMArAUA2jx0DACwvZ1u3ryZLl6+nLZ3LqTN7W3GBzIAAC3AUaTRAgCwuKbLOyXy3eePtq7NdxMAIPthHAOA+Ull/9QAgGO2Srb/aAFwwgIMY0Zq+ACvWwDkdWl5RbA8llhZzDV+3AAA5Vell7TOBYhRUTDnMRfKmi5v+uDnWSf2eZbdofqf7//JH/yvcMsbZxlVROMu0gQAFARSC6q1pQXAZIFn54gTwUqaigEgAgBi4HMcAADXpLMBo4n0SfbsESWJv2sAAHr+RQCAKZgmAKBUWXmf46migOoWAAyqeg/wGAAg/W0LFXI0UqKyBwAgT3DFANBmeObF5AtJQliVnXLA4gKdtMQgtKID2VAQAUVTK/c49/XruP6a899sEaBrta8jJSjj2m4aY/ZcBWXZ9pwyBGsjqmjgpvMfgQ84JqLSNAYNQEpLCwCdQ78bCTZWdc43AAACBggAEFGPNIzorLoRE9aWrXNbP8WAKhUIer+sVfusDQCgNRjHMCqfOFdaL9lhDQkLJRgRCIfBgIQOq3XcuWkAS5C8qOiT4hjX15xkYNq92nqIhi7X1sfWAkAAgLJG47U17g0BXvVBj5XPcg4a69hFsQAAMjJkkBPAU1X+x/3X8JbCiWnIvEIAgLj+otPWMIDanIiW9+L4Yb3VQYxa3uj4xrj5m78qAADoTMmzCABAoFCyA0koo5s31hz0Ku900PcdyXcDAMhhkjxVAYzWut6PDnit++JcF7lsVXWNwA0dUGPyQQ9R6yGPnuhzTIb9l//8n9K3//JbaWbqLN26dZNJYLTtRYIejikqkXd3d9PB4SGDk0xUu/G+tbXNynBQtt+5c5tVuD9/92e0Vz77mc8QBHDjxg0mnVF5e+/BfVb5470nz56md37843T5ylUyJDzb3U9Pnz5NvUGPyfXNzY2EACWS6EwsLyyQTv/o4JDJf+xZtBlAAn9ucYHMAgJMYdxxDggtBPnIAOMU50iAKolIavKpMwIItP8Lit6CNmYbWOW0fRfVREh4YJ7nqFdAo47rIaloFJJWecS+iKzkPmPf8g7AIahQn0JSfJi6R4fpqHuUVldWib+j3UF2BktQcqynrOrfKN8Tr2MVzNZ/GZlYJKgx1hBz3cOuASQA+GAlvFFkIrGOqmeAKICWfvDgPu9hc3MrPXu6yzECdTqOY0AknabZ2Wkm8hGEAosB9jaAAzh2Y32DOnhzYzOtLC+m2ZkpYxkAJS2csKExEMzNoMfrCds3QAUj8Y/n4P3NzpKh4PTY+tUiAIbnBnABABQch6Afer8bAMBtSs5/CSoqQOaaK69/2RhwblX5wP3LhLTpOJzn7MQS/BaoK86Q9thwMBwBCGRn3ZH40quYp1JlY7ba8amx+egHSfYMABgMWZFn6seekS0D2L8Tq9qo+SlLZma53lnBRoYKYxw5QQAvRFFrWY3xEQAA35VNQHYCsveYBYi1DTaD4yGoCGATTSeIvMNeLyHLB/r/Llp/YG0DeDIYpsOjQdrrDlJv4CxbUykdHHZ5Howz5Ee3e+RRNq8S8ECB/BMkE/tqfeEtG/B8WB9Y79iveo1xV2crvN5c30iz0yndvX2be2tnZyddvnIp/fCHP+C+u3r1CuXa7/zO76QvfOELBK1ABj59+oTjuLm+SQCATUCxg6PdwQqvEMMuvsdrAADGgutohB2pyQ6mtW/H1aCA0QRePJ/2pdZtbefI5og2TzxG9k9tEzXvqWExNp7nVwUAQB/C+wLjmUg9yhYApYevAEwCAIA9Z31jK21sbKWtTQAA1gkAWFxcTosLy88NAOAcNiq6i60Sq/94nIKH4XfuH3tO9X/D9qkKMOKaKgGkl8MA0AZijutrdH946Np9k+cBAOT1X1FJfxoAgLgXwcb0IgCAuA/rfZ5l668gACAyAOTA/5gWALI7FQuwv0dbAKjqmQwDDgBgOyYGd0sCG3tKLQBgb4B1CADbza2ddOPGrXTr1i0CAGD3I/kPEMDHBQDgjYUWAC+LAYB6QOAqb98gAAATAc4AAFsMLQAEAEDbq0Ifb7qM/58TAEC2ipCcaOyNplp57r/azhdjN68SAKBN78Y4QL3H60GA6ar6I0vWY62rij8k/skAIKp/r6ZFGzcHAFjyvwIAuE2XgQSNAjn11i5ViDbG2DsR1GR/65lU+V98BtjplkyxNRjXQ9YCYY2U99jqCn6NAwDgpyOhD19IAADZTGaTxn7uFlvH8QKTy+4pNpMl2rQmZXPDR7H7T+nkzNZ8nfwvdm5zxpprk9DeEHewZ1f1tMWOCli7+d2p3H7YAL1NJlO76igAwJ6xYgDgCI4yxmgcoj2v4woAwOKeihmLRS3GuzUWI0ACAuAMoJ6fzYcrxxfNofanKUwGRU6MMv/GcYp7qe21xt/iRSa7jHnSqv31u8SgDAzAAgIWx6EC3JL7mUFOhSoojuAFPFfjld70pxkbmGaMqwBTBJwQK2xJ0cvqj6FWPI/ig1FunvfMeUVmv41I7OxajKwzAcPyF83nVsKzLccSk/6KC0QZPAkAwBaMzgCgtjyq+DcgIID8xhAYQQBx3xgDUCneFSNQBASIKcXeM7CUxa2MRp0twI9HC4DFymGxvFkm/+cXFggAQHzuwqVLaWt7J23t7GQAAIpqEEsBAEBtNBnHmJ0mGGQcA0AGIDXa67lMKIk/B5M4kKiFAUAZVckXA4AZo0IEANQMANrv/P0aADAWAKA8nfah1vz5Rsv5DAC1TcQ5zEwZltCvAQAAxQrokeNyLD4pAIAoJ8bdZ9RjfB1i5FwTAADoy5OAAO0XyGLNP1Z1dTk6K+MWAECb0CvCy87xvAAAbvZg4EgA1AwANpjtDAASerhuGwAAtLpiABAAAEKkIOeEAnKaIvZqLRSsbQwA1s9Hw+cKbAIAQMpchuWkFgCahTbnn+PKHk9mTBIAAIS2o7S5II8RwG/+1IsOBlxUFvUGqpV5VCLx2Pi67TuTPs/rt+GITAYAlKcqgc+2DZUdopHEK1PPnLv4TPXrRrJ/hKECG9p62Er56fta95gbGTKssA0AABgxq0srNHKYXHGDpjbmxABAY6daWzHhlg1FD1hhjKLRRyMLDyxlZuBI/tQGs8ayLSiV93SoOJGQi2uRAAAE3UnNa9V/DYAFHY7SkyzKizajpp6buLLx2acDAGgCUOr1pvGPY1yOKUZvGf9mgFnGN9G+IVIXAQAah1YgwCvOACAEt8Yn/q7lX5SDbbKxTcfJSG6ToefJRu2fNpnXti/i+eLnWssx2KD9wgBCRaE2TsbS8CDVn7fggN/gPcTNoPfe4ZUTK3pOyWDtQ/4dAAAGRDIAAPXjNORSAAAQENdETDPN57I1gpAmOaD1XCs4IOPGZI8FBpDwgi4HAGCuA2T4NPvPf/d730n/7o/+n9TfP0g725s85vDwgBXYOztb6aB7mI56VnlO+nFU3w8GpAtDKwAkj1GJfno2TO+//x4p4N//xXt0Dn79C19Ii/ML6cqVK0yco7r/9t077DW6vLKSvvHNb5CC9MrV6+m99z5IT5/tpv2Dg9SZ7zD5j+AkEtZW5T7Fcz24fz8Njnqsdsc+fvr4SeoggTw9RWdUVfQCSUqvI+mHJO7+/gHvA8+BBDNowVFNv3P5ElkHLPlp8hV2AJLpuHfMJX4sGGs92E1WFlq82blZOl0YVyTlkWjH+XGvSHbTyQXDwMCo39ynZuBr0BvkhDbE0xyq5b0CHm0SIP8RlMU94wsGYDhjchSJ/4W5eVKf7e3tpe7BAccMlfu4LgKdYGBAZT6q+PH548eP2JIA94gWC1gnAF/g/jfW1xhQGvSP0trqMhOo7/z4h1xHly9e4vjgZ21llTYkWjscdQ/o7GIfguIfoA1g/rvd/XS4v58uXtgh+OHkGJU6J1wzSPLLSQWhv+xH3CNAAQCoYHxxXjwH17cHGlTNP2LYu2zXHrI5w+4ylgYB/QB8zRT6UAqnoIAvYNuoN3ENJp39JzoqdJjc8c66m9U15szoZ3hi+yb/7W0jcG60kLBYtdm9uHfcMZLrrOwDQvvkNAMAtB7wPaN6nGKARjZwLavxN1krFhYzA4DkCqsUkMDFFZ2ZAPT9xjgAWsgZVgvu7R+ks+mZdHyaUh+2MeAhUyn1+oPU7Q/TYe809fq2LoAlRsIfrQqM+v8sPdvdcwYA7wkIhFGutsU6XmKQgqAKVWqJSaPT4djhnrGumGwGqOTsjHtzdXk5LS100qDXYzsQAGNuvXGT4/Lw4QP+BgvAb/3Wb5EdYGtri2OFdWV0jKdpdXmVs29VOKUaSuvrNQCg2FOSe9EW4zoaSdoW0Gj0KUx/vzgAQOtlnH3QZvtE+6GWFaP31LRkoq3zUQEAWGtqASAGANon2HfsgTGux+jLYwCg3YNkCfpee4Uw9SPkD9hHVAUiABQpiRHoW2CVsAAAyyvraWFx2RkAEBBEIPh8BgCO50dsAeCLrGWt2dzVtm3ty7bbrx8dAFAD6Ov7EJBTK6xxH88JAND65zNFAAAAUwg00461ZMyI7eu6KMYUIKj1N9f3hBYAUZc1zqEq13MAAM2d1aRpjvZ8lCmWkWmyduTz/BK2ACDV75gWAMcnxvA3rgWAwIYA7uJYSxgogWCB/gYAACBUByvnMiRPCgFEiPY+AAAAYAsAwM2bb1jVH1roLMw3AACIqcDGzsmhFgYABvhb2Pki4CfbT3rxkgEAea8HAICAuFbkVAAAL9oCIO/bsJAb+sMrXVv3Rr34n/PvtnPFff2iAIBJ+jPPTWjbGeVpLUcn7ef6s2gvjPvedGTdYBzQfCRLAMTKf9jKxgxgvhja1wBwbJWepQXAsX+3VPLn6tyW+GMz8aG4gLU2iQlojokDCnIbKm91REix+9yujVwmK+GbA9yN4+D/AajNKBar0S3xDwAAgNdq1VczAORiAgEAnE1IPgR+23oplfm4IQEAbH7hVwkAUOKcEQig88T1o3VY9gX0Tm6EmmPhGtfc73sEJGOmIMfNAQCjOlt2eWh77ACAHDNhALq9Ul/3PZK4zwltHGHt5xQzjr9jLLIeF3yT8UTgpaNsqNhu7PksZmwrarTFx6TxpR8Y2QPCazslS0oygF1Acj0HCxXUOs9bISBOFdlyp9lyQiwABjKBrmBiF0yHLHrzXA6LWYwhgKCCaZ3fz+HH8TvuA1YR3oYoGBcHrGVglFPxBLkArgUAYOMamJ3yF5sAgNpnl70cAQIx7q7jzeYS6MVa/TCxGQAAmQEA8sztAAEAxOibq57dNi8JfZNHBhQoORKBBixBajGrAhYoDAD8jrMLxhwVYjcmzbCCZhJYEhFjAgDg+nUAAC42AADzC4vWAqDBAIB4VAEAiAHAlqTbbs4AQDnSAgAQ2HcSAwDnMNi23LHOoIS2lmRVYKvkPotPAAAAA4CYl6Iuew0AMDY66cPIANAGAKhlfa3Ds0SbwCBedFHx+y3W3sz5CQBA3R6KXXVf+o7YfMbJh/oeFffTOogAAMr3SQCA9geO76r6WQG/dgCALWIT1uMMxdH37TofFQBASs9Q2WSvUZlUGABsooUgsmcSAMCq29BLdpl9dWsAAGRJBABQMWb6/8IAoMSHUGol2VGgyhbobVKZnpcIgbFkI9tiBCBA6j1c46xlYdgCAFA/dkMYlerXaJzE12oBEDdLHO9aubclZnVMm6KXEqrPf/46CgZWUHxNcyX2IfLtXFVDS0HXRpQPeg7o6f7aFGUEAei4vLGZlCvBrnqt4jgBAKzHtjEAoKoNr9ECIAIAhFbEewXRaAZMDQCwdV6oa3KyOVQgjAMAaM1FAEBUNpqfaERrniMAgM9nIcKs2ARGgUFBWmsHAMhg0Bi2tQCIir5eT/l7lbOn+3qVAQDRGC+Bow8PAKBsZQ+2Yr7XAACT2y7bR6rcXg0GACNsHe1/FgONdaAtysI6YFnrvDqpNEnx1g6c6QJL2NTya5zhr+vHzz9NAADuG0lfMQDgbwXluD5cRxjtGhwryKgCAJibm8/V/0hi1gCAGCiLTqYCxzVAKSYzNO/2HtDYxRHXeIPyHwllUK+vrC4RCPDTn/4kffMv/jz9+Z/9WVpbWEifuXUjPdvdTYMBqov76datG6nbO0p3790ldTYSjkjsQS4tLi2n7e0dOgQIuhx290gnf/fOnXR02GVg8eaNG+nq5StMRt+9e5eJdyTbr167lu7cuZPe/fnP0m++/Xba2z9M3/rWX7MFAIKMly5fTJcvX2KS2BzY6XTU7XKM9/f20iJaCQyP+RuAA/Qwn17o0LnAGkG1PBL9mCskA5GER3IbDgQCrKomXl83hoH5pYX0ZPdZOur30uHhIcEBRG574lXnlC6BDSeaVo759HTa3d/zhC/Q7KiEn00LnXlS4SNpubqyTADD3Nws5Tiq6GFrAdgANgDYLWxpoEoiTqH3tEQFfKdqq76eAAAgAElEQVTD1gzoq47pBTACz0bHHhXi/WE62N9PR0ddAg7wzAAAIMmOe7GK/AEGKHUPD9Le7q5R9aOlAu6n1+Nr3DsADJ25mbSxvsqYxeHBHkEj6KW+vbllyaOTkzQ32/GemXZOgAwWwcRw4tXuZ0jc4/mmeC9w1MAKgAT/2toqnx1rDeM8PwuQBFr3gPnJmAQWFgzMh3HAGqAccarBwjJVgh7aI1jzshUseW6I+CzjfM7kinD0SWHcBABg3vWdaM9EO4Zy0WWB7HT20A6ofSaVpxJBHPohgMTlNfZVmpqlPS5ZCWlO9h8CVK2+g5wMZ5bsIXuXX4OVPw4AwP1KVkt2CDyJdYjXsCUkYzg2DH+Z/sC6tvWPAQOEA60UplKXLYhOSf0/OD5Nw1O8PuF67B+fpamZhXTYRXICYCPYK30CADT+3SNrA0B2BD54AQXbs1lLB8pZR33LUbf7MoYGY/VIaYZgm5N0cHBAZpDN9VWu7XfeeYcBjLnObHrrra+k9977RXry5DFBLF/60pfS22+/zT0PxrCdnW3ajo8ePErrq+ueVLNKr6ZMNXDyawaA4htEWwKvBQCI42ZtEyzZH20C++7fPwAAnX+L/BZbyIP2Ofkee/hGStFMVVzoihUsoTxihU+purNgoQFc9Btz0wYAQPIEoEe2AiQQ2xlQQgsAJAkBANjc2E4GAAADzXJamH8+AIAqgD4qAID6scXOre1F/V3botHOLbboawDARwEAmP1rABe+rvzKNn8g+nFx7hrvjwSMQ4rllwwAICracQAAtABg+ynS/1sMzvZufG0MADzWk59WJX0+AED7hknDAADY3NxsAAAuXLz4kQAAtd6M+z2vDe3f0AKgJA9rz7PonLhO2mIaec9LhkKeyT4ja9dZZgB4UQCA7PJGki/EyMii1JLUa1v77U84+m5bbC/60K8aAKAthvC8zz8VwLJK+B+fGADWgJrmk52c2nq3vWEFW+qrzT7QZNPQ51aBa7HECKQzG6+240djGgUAIBtGyX8Db7sdQ+OwWTZYWhpZYtrOLTs+M1mbnekAAPgglvQ3sqwIAMD3FXoaZQBA/NLuIbbb1ZqVXxFZAOx8pSXaKRPgBYBc4p3Fb7K1NwouM6YEq76OxwhkGJ99dE0XU9AAFKUoo8iSjw4A0Lnq+LUluXH3BQBQx1/qcYmf018jU4h5j/V6j5T/7lTk0Ds+G6cr61iZGAvr+Bnn0f8p7hOP0b0jHqXkrO6fDACzHRZOcL3NGlMAq7jFtIcKf7DMdTpclIp3MKbujAG25uz8in/pGtYazdicBQCwfVOAfZqbSfKzHtcRu062R2ir0Tzf8wEA6vHVGsa5Ykxd51ZCUgAA2EGyvQUAYHFRBDJ5CwDEYxD/ELjjZQEArL2HxY7s/i3uVYOMBQCgqz81GwAAO+n69evOALCdti9c4HpotgBAgVOH8ScKJsitigGgBgBw/XuipKwBWxfaG1xfkq01Iy+B0sXGNOADAPxesIviXW8B8BoAgJoW2D+mA+Wfaw3XAIBYIN5mWymmNM52sS1dFV2Gg6WL4r6l/+oMAMoD2rq1+xUAIOoRfYfQ+VDAd55NpVhYjluEPDHlTwQAcHPXAYoGvqu6XKauGUUA6oFzIuMFAQACC9QJ42YLAAy8UXzQYWhhAJgEAMBCwX8TcsVQwj0bHRGCsaBkXWDAf76z2AIAQNA10Mdk40J0x4W+tQh/vefc4hXteFTWQnDYPVX96J09oA5KRWeyLYGlMZUgQdW/kq41AEC9X7k21DCwVvhCHldCqk1p1wo+brD6MzNgm9RIbefMDlDFAFAbGTQExTkt2esJh/ocUnRxLPU67oKaASAGzKPyjBu9YYBPYADQuWRcNAAA8/NpDlUqcwADmEJiP9uA5iT9M410X2/sIVzWEe7vRQAAMoKySHAGgDguEnjjBFMcH86vU6hqrtWKQsYBEjQIHojiuvl9S0IoqKpz1HMQ11W9xuK8vygAAFemgPVgL55dDAtm3IkZocmQQLuBxqchnWNQuF5vbQCg5jqMwJ+WUc/IQ0vQxZ8aAMD1OmJ8fHwAAAtoVjItAw3sXqXAJDujs43XQMTZWDsQqvrd9llz/zbHpB7BKH/i2tY6ivdTG+e6/7LmCltF1ouSWdK7tCWaVPYjvZwCXbfA1ZPWePysyQBgAQK20XFUohzdaHwgaWeJKEtUGZ2X680AAIADBQYA/oeDRZrueUdKmyyKzjd1mvdhk34rwDjRuRWAUtwb9RwqOOAprJJoOD1m1T/6tOP34ycP01996y/Sj370g/T44X1wf7NK++nuMyZ6b9/+IG3v7NA5BigAVbOHXUusw/ZY39ggAADPAcaAu/duc1+986Mfks7+yuXLrAz/jS9+kUl1AAB+8IMfpC/8+q+zavidd36cbn3mjfTmm2+mf/8f/mPqHvUp25ZXV0hFeuHCDoMBMOghF3rdIya4ISZ2trdZ+b+yuJQdy+6wz37kts6neS7cq5KuGM/lZfSyX2XiAjoBc41kKEAOJ1Mpobc6vhcpkpkYOQUVvlHp4b/aAWA9cF94oPqo12NlMSrjoYdQKY/k9+LCQlpYmE/LSNjPzPKaAC7M8p5Ao7yQluYXMgCAsh+tGrLTaMFg0v2jXQGZCvqUq/j+yvJKmp+dS+iDiQT89tYW19j+3i4D8yvLS+nB/XvpqHuYVpaWWF0PkAZsOiT9we6wMD/Pc2K9o4Kf1fcJoBfrkbq+vsr5xBwgYQRQAa4NEAWqrDFXiwsGCAAQBNdaXlpMly7upM319TQc9Omo4ZwAJeAaABrgGTFeSP5jbGhHJANG4J46zgIgmc1AS6DB1JxEGYl7wDEIekCOq22FbA+CShAQAbWhOyGk4MQ8elVkREJH58Vs7CZQMQIAqHv9mhbEtyQ+giViAMAxbQAAOe7UP0h6e/9SBGCwr/F9sAKcEOBgfRkVNGD1hts5en6xYdD5T4lAFBwPgIwBa2bMgYa3Q1IjAw9kppMpJP9xH2dpZm4u9QbH6ag3IAigf3ySuqDQRRDj+CwtLm+l3YMuAQGQrWDSwH6E34F1xdYFABeAbtzBBbLnsF/7faypOd4ng7oEfcw4K4GNIe4PFIX4mevMcXzAeAHAy8baCvcU5g8VYlhHYB7Bfrh3725aX1/j32gD8Oabn+d6RaXj2uoa2b4AwimJWdeltEsAGDU/qNa59rd7is482SabGaSrgIOjFso451lg8vJ5AVHbWTRv9bXPs0HLPRTazHE2QdTpKmbStXEdAeOivcfXjkWL39e4Na91fgsAHD8S+PNxrf3s2g7SHMT3R++pOStxzupgQ9OnsiCnvee9gqvgriUirFeuZIwC3tBpLwcA0KwOejEAgNq02RiDhQPzjGofVAZtbe2ktfXNtLmxk1ZW1goAYGGRNvzMLOSt9ZzNtmqusDP5xZ8JDACNLdJixwok+aoDANr2usbEsE/ttvZ5LQC0/rluXwEGgLgfPwoAQJKt9vk4TmFRNMZV1WW+ZSd7L80kVuO+q6pK7XNei365+dYKoMaxV/zC/HfF3xyg43aCbIVxAACB+QfH/aB7FQA1RoAcn/Kq6OExqp4RqxrkRKhdx2nTAbwjI4CzsriOMJZOAQCsBQAYvEDzCwaAGzdvpgsXL7CdFWyFxeUlJn7wH7qylQGAfr9VgWpfNvRQ2O+St3n/NgAAJTk6qhubcr/N/4yJAV7H2UwIACAFsgEAQBWMuXgeAACLAhjbafqhWmvxeQhwP6eqt+25GjqwOiCfv1qj0j2fDgCgfacpxlM/Y62v22ID/I63SbP2DVbxbwAAJfwNAAAADIAy0m0CAliFbRMsoz0R42G2Z0X3X4rdFN+obQJqdmdGUUuApq1hth3atLXah54Yjsn/WADIZ2cLAEt8iQmXv6ft2orHyd4yn8crtD0WzvABz2F7XPFyPbsA0LVuykDq6QJ6bSs2aI+r+Gw3QAEl0Rrlo8JpI2va8yFaN2REchBA04aLyfII0BWjp1XA08So8gM6d4ytNMYyt1owPRET/LVOkt/UiM+05L6ibMC1RvIPFdsObPoICKjHO/qj8TNbP9A/pYgpzrmeU4wAeh57DsSp4AfPkHEQa06sAOZzTjs4wAEAWF3eSpe6IBfXwbZDTB3vWQEMPmeewR0AxMI4a/KpKhCA1HxcH7ILmrY2n8gfO/hEpJEoQJvcSiKzYBp4xQo78opwcFATuBjv4XkBAE5fkdstKokJHYz/kGf6zXNSDzkA4OTY2jg6C3WMLxRKf2vZbectdn4BSKk1iooPSmsTAQDkd5S8lwN6nAGAFf4s7NlO165dTwADbu2MAwBYgVMNAJA8cbFmvoAzANjmjPHp0JrEbZS851uUpTGlhblCrIKMSgUAwPgdil0QJwEwgEVbTXY6uyfEXGMRQsk/RIby5m0YmKvx0+46t9y9vVXL34Y+9Jah9d7PsrEq4NZxuCPOqeLXnit8MQCAAUWinxvvI8b/Rx/Odd9HBABQjrmtrb0gADt1idq1wyYOLQDaxrW+x6hLWl//yR/8y/HwhTBxbUaZIe9sydvnWiSl0j9PPBdQEWAjwnwCirQ+1gSaoTykZFh55M6hFDAmFlVGDYfF+5SSChXJizRl/QCPFUQviQf13kTFNXr+IZlhFMcLpDdGIAMCX8oxJrMyCwCUMvubWiJDYxA3oyjVo5KqJyt+Fg1zBscr5R8XAcYubj78HQWtIUnNOQD1r9FJlUDvuM0rMEBUUnodjcq4gUbn8fwEf3RA62vVi725Rm2tNTfwqLNlirEYVm3PWxtDOgbXY/C86ksYhQk2su6jrMvSx4PV/2eoanOqttAPhAF0D1iryh+KhwwA8/NMHli1rRk0MVlTWCm8gjAwAERDMSKE9H4bBaEMRKLbFMhxAz6bFROSr1GYx3mkgefAHeshDOVmCSkoMowfEi9M0gQ6qLKn2wEibWuxGIjFqFb1Rg7OugjTnrF9auHuktAvSffMZy1EbKYDjACAGET3/ssIrpPe2eTnSBCopeVE2zp0AH7+/ogCqIJuseKf6zKdNlgA+F4E0lSAgMb5s0w3b41rpAr4lwR+EwRhVoH3LnOjO55bzzrpvRgQaTpNo4CAeo2W9Wivaic2rtfJcqaoz4ZR4/R4DJBk+SAAQLPCtpy/6M9oU1CGMd9ajEitZe3Fdke1SXVK/ZiDANoDtudQRSC5FXWEjKuGQZ5pvgo4RD3WyJAzo77j6GO9aA4SAnB0UIuzaTTe1hIgO5YN4zQ4tZ6EzjJKhrNsCrcfBAIUxR8qsdGn/XjYS4PeYfrb7307ffMb/y3tPnvKCu+OV3jv7u/z+S9dupiePdtNDx48oCPw8OGjdPHS5fT06TMm9D/3uX9A/YgEwd7ebnr86CFZBUDBjSQ4Evhf/epXKYuR8H733XfpuFy/cTP97ff/Lk1Pz6Y33/xCevz4cfrzb3yTdsfWzlZCRRKujWR5v4e2JwNL8nXmmCCHjj5EYh/J9pkZJpkRsFxd22DSAvJxf38/HR50qU8MtbzINUMGB09CQsejgt6qgefS7Xt3WVktemSBzLAG8B70jNlHxdHSazjF/ZMTViXze66DUNFBUGG/z2p73Mf+7h57vyGZjqAPzrmxtp7mAFro9Rn8ILK6g2So6VWc76jXZYIF1S24H4wrKu7xG3pi2Ouzan4GgVhQvtOZh1OO4MBx2t/d5Vgh+X4KoEO/TzYCVONjXDpzC0zaAhSwtbnB5Py1q1fS97//fYIX3njjFoEehwcHDLSAYYBtFYbHaf9wLx31DhiYA1PDoG+tBa5fu8p2AqjuwfxhLx8P+gRz4NkIBFgA8GE6zbH6YIbPKnmGqn9jnupk2dQIvATdEANeUf7IFq0DMKZtyg+uIV0rMKCCLrgfrDvZetK50tn4G+MO24WOS6j+z4BazOU0WnBYCwl8B+sG92pV80i+m01KucO2HWYX4nPtd65RVLN5MEbJAVX34F4zUwWoPcEUgAQ3kukuG8p1DPgI27037JPKG+fDOOj+Tk7O0lEPn6ECxNoBAAgAAAAq/FHZf3g0TEfHU2lmbpF76LDbtWc8SwQIQF4goAQAAOQSXiMZgWswiA0GCPgUAGw4KAffE2ATzwQZYj0HZ/07uJ1p7h8k/rG/Ll68mJ48fpyDxlevXk2f//zn01/91bfS5gbaXJylt956K/3Tf/o/GksHqhc8aQuwidmOM1n+c8xlWIQABfVPtidiYn5UN43Tt7UurSviR3VhwwIYqaCRfxPthWgXjF5vxEI6/5APdYSNT06AxqrJsH+bNsP4C9UBFP2t74+zf+LntU0V7fA2eyvaQPV92ndpObnv72DCFgBAjg80/CSveGNRYgnAyK5RFQ/tUQUSR/x7+PDGVMcAoSdI+DokECUrFJyELiHYDewBlFkWZDQGAARjAACAj4W+oBcIANja3ElLy6veAmDZ5DcYj+bMdin2TQFcC8BkCyECdS0mYCZwaAFohuhosEwg3jGfRZuontN6fVD+50p194dNQGamRPpjHnREUJEB1JBkYpEAK6sseGj56iZDgdaOEoSKcYzY0hW4hffL/xYpqeMH8T5xLuNx8eKEyg/P56pjS6EFANebV9XE9R59eI1ZHLsca6gYAOKxbbs5+nAZFBHs+rZ9PG5v23IZTQrE96MsbIu/CJij59XxHPcKABB96uwr1HSmLQAArRfYhCN70Zk6aB945Z7ZE0PqVAZCGQcYBGrbUgk9ACjA970ocVHlJdCRkjGWnJklqw9+b21tp63tC+nGrVvp2vXr1KGwi8HUBbsayf8FsEiBZUuxk0z9bKB1BvhBEV0B0KOebMht37+KpdtaGAWATVI3DRuP/Y4LuKqxhx3AwfgTZJrH+AQAwG8yVvW6Oc5S24qUDucA+ALztO3DwIIh3TzueTz0MVJilvfWSwQAjB/TOvxdEh2NV0HXZSAEokJVAUc9BjHpHXWsbOlZdOHi+nZGC9L82+szp/yHn9MfGEiZBXBoYQvfB0CYUwEESpy7mUgriT/pVtnmNlclftY2RrAXo9wossgS0GdeQR/jiGR187i4Cgd0bsU1dE61GhBrkgCnBXhaetTHSm4x9BJAQP1TKNglw9psq5LkRjzeObhE794AXRUdLVsnrsvsCzlgMF6LfozH0PXcMbZiKkty246w7yvJp7iKfUazm/Z4iedoHkR/L39Psl/sr232X4nD0LXJsUN9x0DhJuNYROYPYUCNkjwcB+iL49RmN+aEP/MnkMkluRn1rsaxrNtmjEr3oxhVWcplzRb/WGNpuRjlX2Y7lrQXAMDA2XNkSmOOZwotnqxlQGbVBQiA6xvHWKGL/jb7DX3hne0ytxOwVjFW3KPkMID38GlL/LfkWQsoH+PsGQpfKwUYxmcOIizuZ+r2NpubC87XX/aNS3FSnafA4ZqXuI4tLuD+rFP883MWF3ji3xlMyNbnsX3EWNQK0li4CmMXfWPfO1GOCRCoz2XLF2BAEwBgz+AFB27v6bmKiYn1PZ+mpmfT0vJy2tm5kC5fvpwuoYjn0sW0trHhtoABA9EOiG0AnOmUYA8wRXg7iKwrs39XgCDRhosAkdq2sw1fYvCyzwQAYPsqjBET/LKNnAEAbIWeM2GMDgAAB/LxtLkdeWkF7dRs3qKgMApnW1g3VGlpLbkKFjCiQmr/o7ZHWURENo9RhhV+d2TuXAa6zIh2al7rHKPCANCwW724KL/nIK465ynbpbZF8rjEHEkLCC4ORJsMlH9qc4RYWAGuxDlkXhD+ieLzYgDw8YL+ex57Mfod0hH8/Sd/8K8+PACAVIdRcWU1n5Va3hQfAgAQjanasJSgkXD6OAAACIzB0UcSY2F+yZE/8wwaW5VOcvqPJipRhr0MFgEA8uhIQGBDOsUrvhMTs5qwtgRtnEwZSvUEj1sUUqZMrLMiyxBDTLS60IhCuE7g1cq9BgLkTehaaRKCLyqneq71twVKXeFVDkExnOxp8725Yqo/b6JR7TvsUTlhD8VxbQuSSUBHIRPXKoJS8TMJGr13HgBAiXysRSVnOnOGTEfgGIAUUhoFAEA25NwIz8+AQFU04Fp618kwioi1xlp8iQAArcV6fCzpbwAAOjoDV3DDYZ7josyb4qthoLQEhBqGONGTBgIyBalEf1kQDQCAVwvmdVABHlT9bzJvNKkvZau9bmjnZvB83Hprfx/JFa7yXFkd2RnsmZqL+3kBAFlpfcwAAHZQ8zUZZVbrXqurX0QbXgVgGgqu2tx1QMMQ4s0gTDymVt4NOVNZ341jPTDQBACYrlSvZemu8twFoISva+ZIWTUGACAvtmnoB6rdIDNj9X853isDzgUABCpB0nXa39o4FgSf4/9Z/CcDwCxllCHzRwEACpy3AQA0hw3ZxaRdcEAB3hsMM8uJj25As4OGPaXF+bl0BKr+Z4/Tn/1//zX9zV9/K60sIvF7lFbXl1N/0GNyEQFA/D84OEy7u3uWsEOQjfT6PVbSIwGM6nFU86O6v48A2slxun//Xtra3kw3b95I165dTcsrK+n+gwcEBly8eJnfv//gcbp8+Woa9I/Tj370Tnr67Ek6PTtJ2ztbaXt7K62vr5Muv3t4SHne63bT9tZm+vnPfkYwAGjokWAG3T30Fu5ne+dCOjzsss0AaMExL3OdeVb7o2r4zt07HCPYMKhan1+0xAUCgLt7e0S6A9GOuYiOH6uumSyfs6ohT45qjdNRRnAUSWrMCcE/lthljzcgklEBPTXFSntU6W+sr7MnOZgWcC0k73sHh0SFY5uafjMgG5P63u8cIXoEuzDOssmwPoB2HvSOWAmN76E6f5brY4rJfoAo1ldX0uJ8J1fnowIf4wexePPGrTQcGk0+5pUI6mOryH767CnBBKieRnIVnwE0IeYAtFZAe4mpWdgQqPBPTNivr62mjbU1sg0AmomxOO4PWGkNIAKuC/Q2Eq9oD3B8bAAGsfVg/DC2SPrifLIJS+Cq0Fdqb9R0i3WgMdqdUTZKP5gtaP04cX0BPNyoypW7eX1o7+Nep2dzoL4JADC5giC+1pYAAErIIzE+PdMpCH+CIUXFjYp2IayNFYAAVYu256pBBVhxjVzFMTXN4zOzAAABObBgupLBHOwDAn+tJ3kMPuFZcH+QAYiSIXHQH54QANAfGACg2z9O/dOZdJJmyU7RPTqye56eYcAWgABjEkCKyeqo8DmD8t6XGB1QVfHPfeZAZNndvCe3bdnCyW06VfNBXl26CNDSMwJisLaxv8Aw8sMf/pBAFwBZIJe+9KXfSF/+8pcINsKxaCsCwA1AKgQFhOtgoWItYA02fItanwZgpNZW1IO1vo063q320bdMqbS8rwBa+UyOelzzMcgw5uSf2Nu/DACA1iBUGKHoz+hte88CiZxvAK4qcKH8KwWumzaKs3e9DACAKmK8jV8zOBgriUsFpfm9JiMEADBdb88FAMDCwhIThQQAbO2k5ZW1NL9gNkIGAJDJ6+8vAECVotp/dTApAgDGOdpRXvD1KwAAkG8a17vkY2M/MFEeYhQVoKEWNFGWcqwCw0pbDKeOv4zo748AAOC9OdCjDQBAW86ryLKPThBxSMQ8BwAAx8PmiQCADCh1AAB0O3U2bAaCAZAEdWAhkqOwo1DdRvAJ6G9xLAB5YBBwf4TAZFS8BwAA+nND37PiE8kmqHMAAHZoO1+7eZO0vwAALIIlygEAAAHAVoZeVP9nAiQjQPmlAADOC6GXFVT7omCFIgAgAHg4Tz4nBHAwpmdAKcg82PEA3GYAAHwJp46vAQD1WqvXsov/xttxb0g3T1K20c+Nx9XnibrjwzAAjL+H4GiHxKzACTbmJQWaEzIcHCwm8tmMAHHK95rFcLJNLH59ks5UIesAgNMzB7uICc1bXhgI233wY2OrIkgmIfFfqP8FEsjtMUL8JsbZyn4fY2r5gMk2GFl7jMWgBcpxZomK8ktxRlwnxpwiAMDkKQIbbh2HeKQS3vDlYtLZXqPa321hZwqI/lHTRmlqpHicCungm8nPsu8WpkKzYZSgdqCbirTkU4yAHksSU/Ndx2fKerR+7Paj+FC5ZxtTa4sQ9Q/ftzvNrK46Cz6TnxDfi3Hcct5SkFEAAMYUqzil9kJ8j/NjBcUVZ/QoCKhtX1O/Mn8E36pOVBegQ71mm0AKn5fQPgr2aBxze50LqEd8GcrzCgCgWLoA8Yqvx/et2A5JfvutOD39RYJRwMaLc88aGMDft/0E2ngBUKwAUQCOMPMcNuZPPI5b2LaU61Bldlkb5mXa5/qN92zcmm0maLu3AACk92swRoy5Z/l85r74qenkwiZqbDxkcwxJV/idAgDg+fA3vhcrnmW/63rj/q6T/2bLx5YnZ+mY8Z3S9sReO3ABdn4GAKyknZ0dxnsAANi5eKEVAICYgRVcdji3iJ8xse6tlKUzOc8E0RhDTvSxIgCgIRsdRGsev0sEzKPr95xrgn53AIABJFHY4gwAnjPRmHG1uY0oGSd5Z9c2/WXC5PkAALWNP8mCiTZArUsQ62n46i2tctsAAAI64rpao8ozmv0zCgDIa9eBAdGe5WcOUIlrvpZbbX+32TijOYbmiHF/aa94i3qC1wPIOoMAfpkBAA2j60MCAEwBF8EVFYL6U1vCejwDgASavsvqoIoBAIIqKktVVQP582EAAGIAcHOiUAGqokZ0PecAAIRgy8p4JGlbEHwxCNYQIMFJbAhD7yUiAEAthLW4xy3oESPd0TrR2EG1RTRc6tdyOtoMfs09f1dVyTJIW38Hhd9Yg24yNTdyBaGrHPg2UEbj+wwAFAOmmWD2tdvSdysLLmcAiMo1AjCEOtR6REB2vjNPAACpjIBWrBGKHiiWIZgN8zEAgKi0agBAfH599iIMAM3xL0qtNoi1LuX0WzIGvZMNAIDKzZiYqMc5rqvzQADl2kj+W7UJx6ACAGjPiWmA2PYAACAASURBVAHAGE9i9X+p1pFxXD73czb2K++SH5ixrf5lsTqonDPu53jd8v4EAIAPfL132wAAODS+L4Sub9y2KfSJ9IS1o4Xr8/DvlkrCImhhHH26AIA2UFAcs9rx1Tqz303Z0Tj2FQEAxH2h6ngxbtj9ep9AN0SifqBMakHjqueggoMydKHzkPgHAABAAAAAKL+mCwCgduhhSNcAgLjWlZiqg8d5rL3HOStWg9OKanwkgwnwYU/2lL7z7b9K//k//cf04P7dtLq0mDY21tJsZzo9fPSASXPQ5COJ3u0e0Wk8OOzyvdt37hL8d+vWGwyiwVF48PBRev/999kzHj3qHz16mN78tc+nz372MwxOrK2vp/fefz/tPttNOxcupQ8+uM2kwvr6ZvrpT37GVgDzC520sbmWVtdW2GoAtgZo4XefPWMC+OjwMD15/IhJf8h9JNERNCJN6SJAiKhA7DD5B0YBVAtjvJD8B30xZMzeAZgNztLy0nJaWV3N9OmYW9CSg+IcwVGMOYKCSNbjPGoHgPPptajLM+AM9+TVzJKpCEpBVg/YumXI8/WPekyMI8iKBPrq6grvfe/p03Q6GKSO6zCMGxKSqNDH/RAkMBzkfYZEORL9SphiHc4B/MaeflhrM5xzUvjjHvo9zg8SnABVABCwurKc5ufRomKGLQQOD49Y6Ynk/i9+8QveO5gUAFTAe3fv3OZ4b6xvcGwB2gDwAwjs5ZXFNDWDBO+QbXgAIlhbXuY9kIkAle8I7IFpYGaWAACyHwz8+NWVNDV16mAHMUSZzBTgLwYhLNFkCafsTLG0srJygs4RA1F0QKXv8VvMV6jkBwDAxtwYH3gcJIRX5BcnyuxxCwxNsWqftmM4jhVMYJE4NoCO2eDeasQdciTGsSdQbU/dzup/2fGWmzCNaQjpNgCA2pLI1rHxKgAAfF/nNScRutflkgMAaPtPGVMBfnQcnhD3mMgiMJ36w9M0PDklEwAZANAW4GyOrQDQBqM36FtwB20LhsdssWEsB07xhooED3bYHuqwh7lsfAbojwvIEWOGdYBzk81gdpZywebNgr5Ymxd2dsg2AFm9v7+XlpYWCQAA+KgHsAuBLJfTF7/4D9M/+Sf/A78Pfb+yvEygC0AxTHQoue9gZAQiBEzJNsdrAEBjs9X2VW0s1UGPcftwnJElPVdf53nPG79f+4fRXon3Vds80TfTfdp7TQCAAozRthfD2qi9//IBAARThwrkGghQEoqeMMl9xw0EEAEAcx20/lscAQAsLC5zz32SAAAliWMgMc+DVwfG9RDnvG39lPl0+z0kEC0x1WQAMEpN0bAiyVoYAF4DAMyHHBePaAQ4FftRJTj+9viPdHKbz6e5rmVH1OP1nq2Pjfsv+jCfJAAgVvo9LwDAbE8LcrcBAHrDXgn6TwAAkLaZrZHQfm+uFQCwALv6lwgAAFA45NYkAABscNpvFQOAsT4N0+Co6xTNBdAdZckk/fYyAQC1Pqt1jvxS/hbLQIwJhgrCqEvb/Pfm50hA+zstAIBybKlULDrwlAAAxXTKXo+U3M3gf7GFrULxdGgMFkySnSFhBtt7kNsAGDtAaYHJVk+0IQGUGaazKdiXMYFmPbC1v8bpco2vxaDGWR/nMYycZQBAHSelr+JMX40kVGYMUsy0AACiDLTXML0LO6CS95b8N19IDADx+uPmX7I1gwBEe+8xqDh/saLeEsiWNNQxtDMCAEAxR/lIskN0fC1/yxqSl2WeTqzyp53ugIfYUkpzypijAwCivMfrCJqodUsZK4yvMbrKt6R/iQR28DEFNMDvxnnHAACkX9r2XsM2ROyJ4ddRFt2oT7X3NaY6R05wx1bBFQBAdmqZw8BEihgDQQi+lgIQQMl++ZXRH1e83XI8xm6pOD18P/zHe2SAAoOCv8d2UEZXEdgwY0zZGVHdxzI5FwAWbHkai3uwIi1pm22E5sLKSf9om2t+2H4hVFjHeYsFPhrvuMazfA4AAMRjMoM0/P8KAMD5Oz5mvAxxHfy8CACgZjZ5EQBAXEMFYwqgTMcZAFbIThkBACtrAPyCBagwANQAANhvtn4A+DBZWnzl8QCAWHQWdWzUqXn/QMfHWAziGPRdTM4jrgUAAHMlHrvJLJ2fMgAgyuJax3+aAADlHY317cMDANo0Z20zZXmlfe25Z7Jr5phY0ScsgKXda2DYT5UBoH7AplBH9D0mQYrhMzIwYwAAMaAQHZN4HW1eHRsDkXhvEgAAAbeolHGuGgBgiW8LWEpZinK9DQAw31lsMADEwKy+HwEARqfj2tIfggrW+4dLYEhxRyfwZQAA4hhHQSgGADlmFsQtSR+MWx00qpV7NNT52oPAOi4CAOJ3NdYRAHDe522JyVbHewwAwKa3tnaLAV+fSwZYnJ8Rh6ilf0krYCUgjCJaSQwAMihFh6k1K2RhowVAAACADUCJmUxRFKr8GwFc7/dbG+u1gRhbAHycAIB6vvXMVvXvff7g/PSh4PrWIzcwQsRxrs8VjZb4WRM40GQAoCctuk3fNAZ6sCTEOACAkudx/z43A4By6C1sDJqXen7Knnz5AIC6mjTAk0d1nWS6AwBqcIH2j744IkuIjnz1AABtSj2+V+TErz4AoBH4VeVP6MXFfUYjE446Ev1NBgBzKI1WTaAXOpHoPzdlSbBxAACMOeQX928Q3Xn8T5Ggst67TTklh3YqHQ/7pFlbXlpI//bf/GH6y7/4Bqv/u4f76Ytf/PV0eLSfev2jhD5gkMu3b99OPdDKz3VY5Y/k8L3799OlS5fTlStXc1X8+x/cTs+ePWVyeW/vGeXS27/1m6zkx71AjyIxDwdr/+CQvb5RQfj++x+kZ0/30t7ePquOr1y5yD50SDaD/n9rcys9fvSIleJPnjxJoNNHchtVh4vz806XNiQgAMn03b199jZHop093wl8QDLPeuutb6wz6WjV5DNp/+CAVUBIYMC5Qb9yOOF4D0lEnAvjEHUK/sbelVMseYr3jgDMyuwRlgju944oq2HcAkyAxDecK4AAMHcAGuD9o8NumsezgVrN59mCPjNGcd47cqDDtFX4I0npwXbS5GMMFpao0VUVgopnjB0CZwhw4tp3br+flhfBgLDOhChaCOBeAJrYWN9Kq6trTPp/5zvfSaBPB4MDqqi/+53vkO4fAAzc94MH99Pjx484lhcvXOAx/eERA3i4f9Cx454spnaWZsB+cHiQ5hAAoKo54Vwi8bq4gDZSU2lpCa18LABh5RQWkIhjLb1SAg+BscRR4yM63B0/jGP8rH4NZxyJfwAAIL8x19KzDF55MiiCEpsIbFTqGwCXzkpuYeQtI7w60nS7VyKo6oDBDYAOCkIfARmdD4lz2/sGABBtfqlagP4z1gLZqpbER+LejmdrCD+n2Q6FAhLjfHwG6n+0oDhLcx0Dnljf4sTgjVgATsA2cnzKZD/2DNoDHPSGqTecSoOTs9SDfQJfw6QhX/P/ibUuYOKfbQ2MxtX2kwEApBc59qyWKBWW2Pfas6AjVluIaJtvbmxwT8Gn6HbBHjKbPve5z3GPAUCEYAvk0ttv/2b6x//46zwHjsX3ABjA8Vhb2f9xedqkKnZg4msAQMM8mJQgifZb/FL8znnfjz5p2znqz2MgWHK6TTbUn8V7bfr4zYou3YMCq5EBoAYA4FgD1jcZiey7Lw8AYFXBVj0sOaUAWE40BprRXF3BliQCJr36AIC2Cnrs0QYgLFBwl4RGk8q7+OznAwDgdymBKEBFrDD2GrIQ9Cz+Na6De8u22xiqvTrW80kyAHCNVn018Z5kcFzv2jMx5pEQIzkHAFD7EyVAXFqq1Amceh+P+7u+v+hrte1p3Xse84+ZAUBUtNaztiQqVWwiVoDIAMDXpD83W4SBbjBADT2xif3OVjsn6WgAsK5X3LKqCmxGTQaAM1JZGwMA/E0AANDaIzIAwD4VAMCC/h22A2D8xPXhp8UA0CaPObdMvnw4AEBkALAezWa71X7uJP30cQAA4h6LOirGc146AKCp0c1eNsNzdDya76STs9JCdEQ3BlAC7l9jmROZGHfamtBDYL8qAIAhQACgz/ZKf7BnaS/ZeyeUW6dJrW+cyc9ZO7KsbpnTpu6fzAAgUGy9NuxZYcCD4audvRaVptQBgbnRUtb+bS9AgB8cB7vIuiYAIFeoBwCAGN+iDoxTRP0T4vrypTJA4RQsZhY/KOPiKe9cONcEAEg/CABQ2MUMGK35zQUS1Tporiql9rTgmouOMiezhDZ7VUcAQF1oo7FqK8Ap8RLYBaDhLyALVrY7AEBjJwBAgxUAvqFaQFdMqA39GB5W85DjtmDDc+Clxr6OnUsuRf8zHoN7in9bQrysL/vMgFLxvrjG4O+iQCS0l8Qzq9hOMRC8B388xuLtNfwmY7i02Lsn/b29HAEAZL80UAD/YzJzvIov+ZPZohtjaVXk8YftijKlAeIFk1vIxDbZo/Ni+kNrVtep82VR9urYfK4WAAC/Dz+WLX9gm3tLE2ekmQQAUJK/7Xd8r7z22APzfF7M5MAcAnqPy54sfrVIpiC3YBfMpaXlFRaoIP4DBoCtne0EAACYgFBMw5aMbAGggss52hECAKithHxmyxs8HwCA+kayxjDVTV3sNtrzMgDIv8EYRdkrGflJMgDEZ4v7kjL0E2AAUCFLyRk78M6LynPbeLchz5Nd9TM0Zfn4v2ofRwwAEQCgNgAvAgA4pwNAvqGYw4xzcm4LgPqRmoaAtQAofUdMtVc2h0vjouhGnJBQda3z1wMWJwavqRg8GXgeACAfn5WzMQBgEmCOmDApVO0KdqPapm4B0OksjLQAEAAgDrIAAHzPq4JigswEBKhgrJqr+d1S4SUFrs/r5K3pseb345zF8awFeRsAQIloUbmMW9L1HOa/K0WLoIyUez2HMqQmfR4dEyqfEOCwHgwWNI8bU71p4vnt80i3lL+Rjc+2tRcBGHUCU8YtKUdiD8WqD5rdtwV1I4otvx/AAVLuOo6G3Iz1CM4tAMACgD51s6BMns+9mmKCQPdaEitAejpVs9gnomFeVbarBYAqEGU4c81K6gBNHyRQHaSIayc6krWQjUaFnH6g2fjfAQDofV0DANrOUxsocZ2Ovh5lAIj4kBKosSSEbDHtXTwfnAcJ1OY+9BXXwgBQnBCj4ImowbGCuhUgAKfSeqQRsexzMclpH8cA0CrnWwV5OBKWSqANisaG9nSbA1K00msAgAAtkk8CKL2sFgC1bBV9ol1Xxn9BImqPSP5IDyigQIcqAgAMQ02r1dDQowAAMAAInCQQwIyoc6ctWS0dCrkTnXnsee4XOFze6z3KJCH1y5oXwwZk3RkTsFuba+kXP383/eG//t/Tw/v3mPwFMOALX3iTAIDllSUm+1ExC2r3AalGvWe3oRvS9es36GDg2jjuzt17pNYGhvzJk8fp2vWr6e2336a8gmx+/4MP+BwAEDx89Ditra2n/YNu+s53vptWltfIMoCtgwQwEtKg5UaCGiCAhw/uU1fs7e2mjbV1JoxJxX/UY1W7esTjPTAW6NmRiAcVedaZqPJdWU39wYDJRtH5IzFoCdtT2h/4LaeBOi0koHFuJVG0lwEWKKwAliTVOkayke1bQA05NcUE+vbWts//dFpYnCcwAmOINb6ztclEOa5ryWobYwSGAQBYX1+zBOXcLANiva4l3MHMsIX+5qignpoiQADzgWpmgiuxtk9PSIH+85+9m1aXl9OVy5fZCgDXuLCzzWuijcLPf/EewQ83b96kE4jxB5U6xnFpYZH3hXEGsAEJWdwTxgXJ1oVFjCuYeCxwgoAUrgngBhxf3AP7NJ5ar+SV5aW0vrZOAADusdNBZVqzrQXOrWCDdEsOTEQGBAUVQ9CgtlHOYwBA8hsAANioGb3vdjXOlSlks1Nt6EqMHbQX1hFBo0ikeeI6U/Li78x+ZMEr2mS+xrABen1UvBeaVBzPBAArnCw5biDJAjQq1p75FDFZEwEAArNRBhal43agne9seorgF/gwRvdr1fXcBzOzbBGhFgCo/h8cgwXgJHV7fbYA2OsO07FT8aptwBCBW8qNaTJkgC0AoCI8PSwOBaXYtxQUEv6Da6JlgmQt3ob/gdYCuCcFH2SnYo3gfcgMBPRhI2LsIR8QyMDP7rOn1m9xKqVf+7U302//9m+l3/7t3+bcobUFQCxgzsA4axwpawFICfZEsYWaANpYAay1Gn23SbaIPXYVZW/MU22VNAOz0m1tNlO8h/osL/Pv854vft527Hnf13PUx+nv+vPaBo+ft/kv42z2OH61nV1sinYGAH2O38Yw8skBAGS31ACAnHD0JGTdAiAyAECmqAXA5uZWWt/YSpub2wTwgQFALQAsQPzxtgDA/NDM9oD1iB/1CQIANIaRIWASACDLA77wks6WzVevtU8aACAdFe9DSYU6JhB9SFNm7kOOiWGN2/Oaz1YZW1HGahzbfkfdEYe2bV/X985newUAAKp0gt6PLQAwB88DAMi0v88JAABrlgAA12/dSteuXSNAFYl/MADgt1oAfNoAgFqPNXTrcwAAYItPYgAY9o4yA0DbtaL/Xm9daO5IV1z0ggM3Q9J7nM4li34FDJq052ijVDHAePyL6v2m/13usg0AYOZKtFdgrxnALe7DuM9qOWIiw+OAzmzBNgBsQSUAACo54aPBDvZKwKGBZ8jIR8DbqTFvnQl0WwAcMQGt5xs/LqEFQsskyWYYkdFuu505AEA+OecSpwRNfwUAqO0PnMI624+ysJqsM2C3YgNKXMO+NQr2KbKnGfi7MKjRN4nxzPBcOgd/+72yfV0AAKhQrNhY4xkAML7WbqyAaGKism1PNOV0rOAuxWg6hveJKn3RdYe1XzMARJkfnzO+j9clh2AAgEkMABxH4z7IrAB5HgMDQJuea1tzcW/g9Qlj4+NbAMR4eSMG5UlwPEvcYwAA0GYKlfKy7RpAAQHnidYfzb/I/45J/8i0a6+tBa98cwEAYlIYxxRGAEsKw7+yObD1bePZbO3npahWWe72gPNDOG2/Og9FAEmLhG5pgxulnNrkRTmIsXseEICJAMufQQ6KAUAAADAAsA3g0MBMPC8A8QMU88HnPmOsCN9T/EnXfV4AgLVFAYOgWv7FPAtiMAYAiM8UGQAAAJiank3LK6vp0qVLtAUuXrpEAMDSyorbAu0AgNgCQACOhj0nwIeEWWaA8oLgYDNmWTMGAFAzAKAFAMbW/BhrAdDGAPBpAwAmyYVPCgAQ59/Ajhbf4Zrw3wKPj7MHJtlh42ybcbY55Z63ABAAYFwLALL2QkOqyErtPHztmP81/qeW/bVf8FIAADKAim0kIEC4uXMYAKQo4++oPGMQQptZVMaTAACjfUkdMVQBAGqKFFKtTwAAWMWM9XCLBkoxPBDUteAeA33+WsKcx7F3SDOBOJrgt7FsKu6osJ4fABAVJRe0B90jMptKVjSA0dAOa6zN4G4odk+Iy9jN89iClI8Gaj3H+J4C2PU1FdwlArACAHj0lXfcVGwcyQrp7Gp1TLIzzofmIa5RXD8CAPLaDPRkWfkIqR4qvLDxWaHmCOwslPwYGSCiIELFf2ce/+dJnSwAgNCKOE73jHOJAUBGTuxTrzXVWJPRMHKqeq3pDFp5QQDAuKDkyJyGHihMIjkVCpQbAADqQ13LhShoawOzXl9Nh6zJAFC3AMjz7QwAQuLGYFwD3RyM6+dlAOBxLYH22lmKDk35bBQAoLGWUx33Bp6ndraBYK+VtGTDeYrNIpOlb1ANAIj7Ja6xfN5XgAHAqJha9NWEhy/r9peDAUD7hXqSLUsUkBc69vkAANkpoLFtSV8GLqhLzKgl7f9Mh60A4LzoPx0m9MwCXdasKPyQNEXVbUGgq8em1gtRrM6WIwCAOcXs1xF0rIFpbG6A6rf81WDQSxd2ttIf/uv/I33zG/8tAXKC5P/1a1fT2vpKGh7308rqcrp3/0H64IMPvAL4OB0cHBLhi/Y/V65eZQL/7t17rJ79yU9+kp7t7qWdnW1eZ/9gl0m1Nz//JgEEWE7v/PjHdBCtKt9Q4j/44Y/S06e7TDrfv3c/Xb5yKS3Mz/E8SP6jDQAq1HEOcw6nWQGCxDWe64P33qPzdP3aNdLNW+W/VfzC1oAzcOjJQugDVDFZ5dMMaYsxNHt7e84WAFrJ4zQ9N2fJTiLfoTss4W8JFAMXIblYEslwuC0YxaE+NR1NOSva/kHfK5xnGViFY4VzoMoewRs838HBftrZ3k7bW5t8pqOjHh0ZfM6+4+idTqfxlG0BMKcYm6PuEVkXkKjf2d5KB093mfgE7Tkp9mcwZtY6Bt+9d/dOunblCpPyR91De060GpibJYjgBz/8Ybp48RLZFASoQIuAoT8DxgsJ8sWFRdL8w3HFvUMXYazQvmEJbArz85StAMShJQGq0HCO9dVV6q7Z6Zm0ubGelhYXaMzjnAAskAQqV2AUu65Uu1gAQMkmVSLQiTgx+vhxwS58D/unzQlTQAlzh3tWn1jMYwz6qQI0OtBtDABE34fAgXqQsqLfnZcshxSgm55JRz1QAZYqHQY1maSzCno+gwMAsI7VU092de6L6vdtgS/0lbRefwDEuAGdAy2sDHA7d3puNtteFowp6Htcj/cwNZPQCaCPKizQ+J+ABWCQjvon6dlhPw29mBmyFUAisAPgRDNzHQKND7tHBAEg2IVgEJgNFHiZn5vPVRgY99xOwecN84tWHdyjbHGBKpOmzQnwCdt/sArFeqRCPliQM3HNAkxz8+aN9PnP/4P09a99jWsf+wlyR0lMAR9EifkaAHCuBdS6t+K3Rhzu0I6tto/ariZbo97DOWAUqtvi+do+r21Kyf1x18XnMZgajzM7O7c/JzuWCgGiXf9xAwBiX/GY+FCwOAIC9F6usAgtABQUNNaRqTSuBcD8wlIGABioUeBFs23kG5jNgkCvA3xyoNeDvW5zYi838l8BlK35HAcAwOeQr/m6odIwf7daH9F3yu2vjFIlB0ljgh/yX7ohJzmcFcaSZNAXJQZRh6O4fngzrz4AoPYjY8Kg9lXzvgybIB4zTnJEXc1x8XUR/aO412MCtpYl9X5skzv4/th7x/qBYnO9Hfe7nh1zHtcMA6YhfiE2iAgYjokavg99jp61blfGCjUmM729j7H2GO3pkD3Qzc5kErSlBQCSDr3AAGAJCGcB8F7ISAjVDAAAAOzsXEw7Fy6mazdvMuiPtl41AAAMAFa9WQDK8k9sn0+TJcgwwiVOx9dtYHy1fnAMXS2PJ8l/zUFjjl8AAJBjKYNBGvT6tMdRpSkAQFzrcb4/KgBg0ve55sfkn+tYYIzrqJWdL8yR9X2+1i5HTAQAhASNXWsUAHCWLH6n+9M41r/j8+T9QWaLPmUoe2ULAHBi7Rmw7skCIMDAsSXKbP+ZvT1E4q2K05pvUNhwmjLf+4NnpXM+AKDWJeV6eG5jAMgV53EfhGp/JdxrO4Zt+jh+Bg7Wtey3QADGkKZ4Zab/BxDA2QAU54z2kpLD8bw6h+4HoO0Yt5JdE+n+zTYwu0BjqVhKDQCIiVO9rsc/PmPWwVk9NjWo3S9yBSZjNPaUHZ6YjwAGnXscA4BsBSWgCUn2HIZAA2KDy2OFe/BxatgabJtm+r3Nthwnzxp7Wa2kKpaEeExMCkdAQH2MxS3LHBW9ZwwA9V7nfWP9BQCI7jnG/RlL8QK8yMQrEEABCzhbTGAAsHkQE4DRxKtaHH6/bCe9Z8WivvC9cDTaBgIGaD3WYJV6zDUGzbh33hHZD63lbVzHcc2P5pAMOA5djFiVbAPoFgAAsK8RB1HCH59nAIAD/IzRxBh/og0/bt6jbc8ChPA/gwFVlHBc2PR0vggAUAsAAAAuX76crl+/TgDA5vZWWlxePrcFAHxysw9MPhnuv4A6yFAYABy2T0YBAFnGVqA62mSud56XAUDFORin2MpDa/qTZACo9X9cZ58kACDPPVniSrE340SxADe0m49yWvtIO6fNL6+PqY+NfwsAwD0DfQ3dH/Jf2UY+BwBAqsoJPxr/OkaY7dU/+YN/NRFCUD9UU4E3WwDUAAAJDtOakxkA4rH1NWtHDJ/zPdE4OAVppnPIlUgY2ELJU4QagnhGGwiBa++boyMlgSA0qm/qFgBgAFALACaTnbJWyrMMtAUA8IMKsBwICMqyBgC0Jf/rCayPaU80lhURlWQet1DBxarq7GhZIB/HwQnLgd4WhG5Rrs3+d425qtgA8r0E1Erb3Mb5V2K8NqLiMfFebA6bxppbbZkBoPndUfRpqwNeBWYomGUSuoFYK8faQIkUldlBgPBxAdRm9CjgXwMAxABgFNoGQtExWjM4nxgA2gAAGJfIEJAFXqg6ieuN531BBoBoGNZByThvMeDAAJ0DABD8Ru/r3tFRAwDQZlRr/CbNQ9wD3n0qA7hrAEC+95YWAHE8o4FW9r/twSh4LblgCRZzaPgUwWAoCaCofNrPbwnPmgGAayHs1+cBANTXMkN6MrIsy3Q3ZmIbhKiP4l4aCXi84gAA7vFK9jX11KsPAIhOI/WcB/Bsr3hFLowiN0S0P7KuDEZ5NqKcAYCy2QEAlne3XlhI/gMEYC0BZhMYAJDEZZ9x9uI0AAB04kxgAKCsqRhxIoCpbZ0SYU3ZnM0rVv4jqQlxBf/u/r276d/833+Ybn/wXppDxftwkK7fuJbm5+fSycmAzjWq9Jm8T4nJaPxfWFxKqAD8zGc/mw4Pu+nOnbtMsj98+JCJQVSCz3eQxOymr3/t66ziP+od8fODwy6/AyDB+sZmevjwUfr+3/0gra9vMHH/7Nl+evPzn00XLiD5v8bzoir90aNHVrF7BnYAtATYTO+991569vQJ2wRcuLBDOY/5wjN3j5DUNvnPpOkQ1STJdIFThoOFANXDuB/Q3mPeMK44vj+w3u0YQ+kCBAfZI9RBafb6lIlCjDd+hbyZoAAAIABJREFUiKI9PUvd/QMeh+szCe6VFHi9uLiQ5hcX0vLyEs+Hyn88O5xBfI5nwXm6h4eewLSkOO7DqlyOE1oIobofrhV0AuYVyUuMxdL8fBp0j5jch52G40CpSV3R75msTWfpM7du0Qm9d+8eK0bwrHBCYd9hjKBv8H1cF8+C+3365AnvBfNB+re5Od7j0yePOT8AIFy7eo2MAwYoAPPFjN+3V/5PJYIB8CwLnXkyT+D++70+bQeMTxMAYMnbGKQCAEXrHqAFa+VgVQ82J0ZrG2VrbQ9FeRxtH4wN7F7cCxIBGG/aqz6HGAsEi6OujXZ3bldEisVSmaXkPx11BjdNzigZgaQ8jgfyPk1hzM1Jhx1EFgEHN8h2xxoga4AHUzL4k6AXCxwI6KCAi/kCKfWd3l9OuNnhZvMTDOXBFslDzI9kjjEawHWZYtJ/gCosBjsS939veJIOesep2xsySY+nxDoHqAErb25+nscd9npkOuDzOGsC7WtU+M8vpOOhOYGYQyT0BKjh37pP5BRmZrhv8IyQF9hLc7MdJv6xNjGPVs1v+x/PgfUJQAsYLVZXV9KXvvQb6Utf+lK6fOkSATjYi9g3OKdkP/0S9ces2cUqffj3nQHgvASH5nVcgPS878sfre2Q2pbODn0IwEdbpQ4A6LPoXzZtG2f5CEHnWo6cBwDA8dbr8+NjAIgAgDqA2AwUmoxAIhLyhAHHAACQz3geAAA2weLiEnXCJwUAUJI4Jho1F58kAEBBWsYFvC/pawAAOxg3kpD1vmvo3CBPcwLCJ7MtSFf7T7UNnK3eyl/T92IsQP6x7k96/1UGAIgBYBIAoI0BwHx7jzt6j15U7MHYR0/fNgAAiioiA8CrDgCAMYFpV4Igx4+8xyw+jC08MJa07Xtu3yPBDDvZW6dIV8U41CcFAGiLDdUxvhjXiW0A2mKRUVdNei2AS32MKuukf/Pn3pbK/mbpTqg2FsNnaTsrGy6OqeklVPOj1y8YGpAAc5pstL44VeW//WZxGkCj0FfOtkbdiwIpZwCI9x+TaPG6cf/reI57k9SpMRS1XdE8H2LFxjilhLPkk5LTikcx5hWYR3WRWfoarHHkW9FOihXSMb5erodYl9m8xghQwE46PsaXdW59xsR5BQCw43kn+X4KfbzddU5Mhlh5BD2VPIP5NbVd1ZTppQBF8cA4N/g+/XtnAdBaz3G+M2thEOcp+o9x/9bP7ximPOZlXAoogvNaAQA0T7EFQNs6adt39Xr0WW9U7NfrVOMZk8QxXhzHOwIA6GPShzJfcGQvK85N/eAJ3KqFEp4B4xKr/xVnFzDAYl4WG+EYgqmSQG2LceE9FIHkJD8LWCxxHIEtaIlp8fYyn+oRoDk1G1C0/2I0FkOEjXiWpT4BNp5NlgU7zmJGcU7w3ToGWMfVoxzGeOPvyABgoD8DAGBvIxYDOcfxh04SIOAFAQAR/FFs+8kAAD5fbDEY9jdE+ezsfGYAuHLlSgYAbGxtpoWlJbYFgr3A+NLCfJoh88OsMT9gjhGvdPsi72vPkVhhE/xqAwX45DQAAFqj2isMo/qhWf+5rS0AAHvH03cxPwbxzHEMAK8iAEDy8NMEAEgWfJwAgNqe0vqgvELMC/NYxb4Ees0gjnMAAB97C4BohEXhIgMoTcUkiKqri0WRvz8GACCBUyvJ2qCpjbwYiFQw9MMAANjGyJMhEny4tqr/BQBYXFhmtbVaAIxjAMhGDHuqWh9eIG4aQt2VCgSHnPuonKMRVFd4SREUg7lUbDWNp4IWlNGi5ytzYrS7kQGgNm7alLhbNA3k6ThDEwu9zUDXewj6Tvw8IHJqB1ZrJn6f7wUAgO7fgsauMIOzbMAPx9VVwTPOpQfDY4KzsSc8GBKfPxqdDWXqDAAZLS/00QQAgAK+GQDgzBRIBKAFABSRjJRomOh+SOVqi3KUwskBALXxqMoEnTeuzRcFANQBxrieRoxBB+5gTWYGALQA6PVfCAAQ13lcG9Fw0Z6no8dOEnCEChq6YdB+RACAQBQOIQ8JHqxHQ+BqjOPvOFbtn79aAIDo2Ojem85O01BFMAZhGjkebc876b2oO2oHpP677X5kBLcxAERHq5aBZU29BgCgb6FkKyxXMgAQAICkEpwe64EmBgADAMBBMrDAeQCAvHfGtLmBKLdjnE7Nq/95/umU5man0x/90b9NP/i776fHjx6wZ+HK0hKT/uiLPT2N/t1HrNyF3EGV+rNnuzTcNza3SKF/64030nvvvc/3nzx5YsnyOTAc4BpIDPbT7/3u7/F9yOV33vlxunDpUrp9+46BHGbnyBrwwe076fLlK6S/RwLhs595I12/eoX65/bt26yWf/T4IXvJw6BfXDDHA0E83BsSwPgek3VwaskeY4lErXdezxHosh3AggSd0++bE7a4tMTfYCPoHuHclkSNBqrNGUADluDHD+wfPLMFEkE5NkiDbo9OHZ57ZW3VE/EdUv+jCrl71E3Pdp8yQSnbAtX2aHsA3QsGA9Dv47PVlWV//9ST+Eg+nzL5juQ6xgkV9AAAwLHpHx2lBThk0zPW1xz3BjaBLuj7j5mYf/utt9I777yTDg/20wZaBpydpYN9tH1YTpcvXyK1/8HhISvAkFBFgBRJjTt37pBRAAldjIVVR5+yb/rVq1dsXnr99Matm2zNgPvH2oaze7C/Z/e6sJB63cO0trLK8aCxfobq/1k+k1VPWAVlrNjQmsdvgEAgb/A6AvzodKN6nwCYEDBoqQJts61NhtkaQjjBnHZbA7gXnB+tMI4HoPC2H7FkkYYUzrz6Z4vmP1eRFkQ/KR4ZxEIQZYbJ/h4DAsN0NjWdFhdX0smJ2aFK9KvQCrqBtgAp9QsAgIl775to6H+7XrFXzO5mgNTZKeRsQuYIjIv3BsdDBmPwozWDPYb75T0CLHCWEuj/AZbBb9w3Agu94Wk6Gp6lvcMuafoxpAQGADBzZgAAsAbwP8byBMBatBGw58G8AQAwHFiVFypCWNUFm9zHzO7BQqS4T6wHrHUDERmbCJigrKLvhDJCoGACes5O061bN9lO5NGjh+mf/bP/KX31H/0jAmjMpj0j0AXnzPPsawjgDbZFqNtDBYX4GgBwTg/OMXS0siF+FQEAUd58EgCAmOi3WECh5K1f/zIDAJpUAbYJPykAAIAWGstfJQAAZBt7abtO0dqtYyV1jCL7BywEmAwA0Dnb/OzIACk7rj6u9l3i53Xsoz62BgDE53tVAQBsAYREKJgAQHHLSulBOhHYDzodVYOnx+mo36VdQtsytAD4qAAAsAEAAEBb7BVgAKjjsAwus3XSywMAFDuvsIHk+FHtBHvU7LwWAOfpN4VcSjzTYnEjMb3AUsG9qURdS7vNllsd+9ZkAEBh5sz7KleD8y7T2VmpwC9V/IUO3sC6oeLQY1xK+BsDRkn4n55ivduaF3025XxuvWfV/4xfMVlkoNE6zpVZ2YI/EOOStawZN0B1HEUxO5OXhQFACXidp9EvHjGeBvW8V6/D13Ab1FAs9lPszdICQD6Rxb/VIm2a/gv8CjGfahxUlR2fOcYxGXNiRY6xYkbftw0AYM9bkqPUha4zjLHMiud0Pb2uY8GjsrwdAKD7MXB9AQDE77P9KPyiwMCj8YuAiVqfxLFEMcbId3y+5AsKAIDrxf0MAADuTXZJzD/U8qqWLTn2y/lvUvbHuDDO2WbTSV9r3FWsgJqW+H2TJVYUqPdzTBLtDeH/enxKAJL63jMwIugBA3+iYMHiMZYUNiA1/2cmXgfHwO906v8CBLDv2ZoWC6ax3GksBe43PVTaFdicIX4aW0iUOJDmNPvSAQBQ9jrYHotsinNUr99oD8U4+vMCAJD057ieAwCIIN6ciwr2vN4r8z4ZAMCCmAAAsDVgawJjWwMAbty4QQaA9c2NDw0A4PrySv/CAl5aeYkBAHOjdZz1nwMAGmswg20tV8H4C20hAZnbWwBgLNne0fNa2vefJgNAtD9/lQEAMX9Qyx2u4RYAAPSI4nrPCwCILbjbdHi8jyifs044jwEgOkZZcGZFDSmEBK5oCES/MnordkihX29LsLQ5M9FAi4Id94WrSfCziqjR98UMJQTc8BNpx3AfqORB4E0MALEFgAL5SL5av7/FFAEA8x0IfQTazPgiwkt9XRyNRxodon8owo2sp0piQAAALdY0emKPHjN06s+b56lRk02Ke81fFChSqEbHMsiV/hFh1RDywTDTeaIBHjf1qPItxqnAADpG3+PvUCUS34/33/o9T+Y31k4oYG4qcyHmyvoEAEEVKtG4ign/NiNY91i3AIjjhmuLVpWb3h3VbKxUAIBoQOpehDLEWmTSfw60/9aeggbHtCFfZYBHY0KVXDJw6/WHa8QEfRYQgcIuJiOyYmtpAVAbmaOyogkzjvMlIy8jPNknCKg2S3whaIfXsSpV49MWuKmdIc1VPTeUW/zfBACM3DsNL7Hde4VmTfnXUu2vuSj7V7RmpaeXGdDBJKtkxLhxtffRL9vP5U5ATfEf13SUynkfO/K6TXnEfdj6OUBdxnlkRmwYE50/OgxRAZlQQ8LD1qDW2TiFFWVgfCbK1zH93uL6jvffnN/igNTPi3PXAYymPGlS1zXGyMoy8ltlTY7Km3LdwpLDvuHuvLM6jQzrBZUug9w4xNp7qGlsJDdNBhmFp73ngTMEKByo1TiWhkoJpme9kRkAjplIF9322akBAJD4h1zCb0NFm4NuKOriLLF6PxWHh2sg06GXpKaCcLUBY/vLE96gMSf9J3rPw6mHEjhJf/d3f5v+w7//03TUPUizM1NMzqL/+lzHEmVLy/Osstg/sCp0VRAj2b2yupYuXb7CpD+q/3d39wgQAFU/KL1RWXuwv5uu37iaPve5z6XlpWU6VE+ePE1Pnj1LqLyHg4QE83e/9z0yCmAMUIX/+7//++l4MOA9oQ0AdEK3280yDsl/JOn29/bS/fv3OH6g0lcCHrIQVPSLHdCZ7tCRxXsYEySbkRjcdbp/LBAglzG36EXOcZyeZguAw26PyXz8IDEPhxZyWPcC+as9ABvLEvZdHoPVuL60km5cv0YWA0uCnjHxj9/Pdp/xv5y/xeUlPhOeBWON+0fCEv831teJEsfYgOIf/589fZpWllFxuZgW5ufZbxfIctw/k+EI/MAGOz5mWxzcDwALeIZLFy+khU4n/ehHP+J3Uf0MhwkAAcwf2BpwPRwP2jewE6AFBN5DchXsBL/4+c9Z6Y9rXbx4gXOBOVhZWqZegvF9sLef1tfWyB6B86LlAIN3x8fp8qWLBHGsra4SrMdKK3faAA4FCIEbOwQ89WzS9Qo0xAob2ZsEJjj9Hc4hW1E2cwSPSl5oD3Evo+UC4gcuDyRvih14RrmAPYs1gnlkwCIlA3QcowXBtFXFAyDh0o60f9DbaH8xh6S/9efLtpyOS1MJlNrdbo/no4xECwpvAYBqXMow7G0P+hI05EwNtm5L/049N51ur/wAAwABDdkWKxUUBOciUONsPGQucMpVBXUAgiBQDcEiUP8PUEF8StjN2dRsOugN095+ly0BCCgYAhAFMpRpggWO0L5ocJzOSAU4xXEE+xiSHGAZWV1Zoy2HH4Bljnq9rDMU5EAyArYj9hf2AtYZxhIAAMjZLM8zk9kZz4n/WO8A2+A/QABolfE///N/nr72ta8RCBOrrGSvYHxpkwVgbMM2DIouxP+yfhpnS7S/P45pSL5kAefGdj31nql1Q1NPv9gdTbKFanusDuDU9pZ0sOyXceeubaNoB026+/q4Nl+lto/w94uMj2yCeI9mS7v57Fmouo2eyRwDWEe7QrYH5c1JRSkeQESyN6zCtwQqY7WdqpfhI5BBRJTiDqLR3/ItUEEZGQAsAKoAMdqNGFAccmlxESC29bS+AX2xnZZX1qjDIwOA2mew4kuJBFHKovWf93BtAv1l3akyKDBNtdmyoXpoZC20UY0HfVKvR+0bm3+jIyVgvmoBIGp4ALHptwdghWjfMX8WgAp2bgAj5nv1e6x3elyDDZs8MAxo3ei37pN/OwCC5/FId51wwb1GWcFjQ4tCrlEHsMWxzfZ11mltLBYKv58PAIjnzs8a/Ow22zbq9NbvV4uh9lujzMnjFxKCqihrjGlItOL7Atbl/fuCLQCow0ILgFFAjlH9M+nvLQDwOrYAaAMAEAxwBrAdbE6vvA4AAGN/gjlh9MvmJ1klJsC72M+Xr1xN12/dSlevXk3b29uNFgBghgJ7FWw/UUTTnnL/hDIUdjVaaIU1r3lU247GnIg9Z8yefR45r2OoVxwA4E20S0FO7DHrrU7bWgCwN3MLA0CUEZP839ZqxbBf6vXXtoajn1vvv3gfIz5sxVIY5UR9nTb9FfdDfV2TJwXcL4YJG3OnYif9Auxc62VtcseYZOMaZ47ZY5T6jNT+rJA1uxnnsc+gw5DYMQYxnM9aABi1Nm3oE2e2IOxoKp3BNs5xAjEQNBPR9d6v4wj1uqvlSLQfmnrcWgCiOt2K3Ep8Qt9Rn3ra0x4jz9fz5DUTzLnPvX1q8aDSIz0mYS2/ZnqHvn6gsM9x+LZirgBCEAAAuq+OmVVLK1RP273JLoG8wngIAKC4rnSQjpu0r8VIZsc41DcUqNn+s8IkPXeOydricrbDAkTNYx8S9vG9qGsw7hpbrWNEngi695hBzQBQZJy1CBQbatt+r+N/2gt5T/C5i62ve4hjKDkQk9Il7+PMTqKQhz0ZWtHZdwUCKP3gFQPJIcyQhK/tZT1XlCMaM7EeCgAgvx2Ml9A9+A70D//OAABrt2hgAYvfK4Yf20YxPwRWC/dxG60yczuZEjNUryXuDeoYB1YEgEWT7gMAewMwRVmr1/gtnzqOfSM35AwAKASCbZ1ZAZ0BQAwn+E256C19KNcUWxyCCQXxAruXYvcXeRZt/vjaWgAiz6IYg9qT2nlqBgA7vxeDQn/PdNLMbIexPtgBaAd04eLFFBkAOvPW4nG2Y6yafI14DuznqgVYEwzjDABuH1ioXC3AbL+OAOgcACCZIZ2jRWyFP6cEABiIDGNqAADY6pH+XwAArV+ta8lqywtZ7s3AJaU1QV4PeX+Gou4g0Hh//vck+7PWsXz20GLOF+BIUbFs9UZuLDCY1+uS5/VWUNK3DZ3lvqTWMGW4+6d1fmiS3G77TPuoflaNS74Pj4VRp/v+y+yXdRuAeH/McXvbXt+zYiqadK+1Xo5yeuqP/7d/OS4Ck4VC/IIuJAXcBgAY7bNuq1p6LQ5UDEbUyiEKoCigskETBD02tRB5ZVF8/AAAKJAIACjU4CWxYQnGgurKCvQjAgBsXj4aAAACIwtt9ZqKPd600OS8yNiMifcAvGhzNBtzF5B49Xy3gQDazhfXT/05r9XWAsANgagA7TzWAyT+RERoTJC3CbEIAIhGi+6xAQAgnWuhB8Mx+JsEWD728XlwPRkW82CfmO8w+a//kwAAdfK/VgJtQcEYwFIPu48KAIhKIQpCjSWeWzJAyguGAZJZUmgA6ggMIMNPa+o8AIDGM/4uQSJFMO1u2loAUMGxUhOGXBOBGYEV+L7GSrIRv5sAi+cHAOh79fprzhsS1AIv2O/XAICmKqwDGLUui2hvfbPWT2373t4bddjysd4Tt17zBpYrAcPmNV8uACCeOztFLxkAYC0AjCobLQCg55j49xYAYCgRiKmAAIxGi87PFALnDiB5QQCAe598zLk567t+djJkYhgAgEH/KP3pn/6/6dt/81dWeT07wz7wSIKRnn6+k05OQU3/lH26MVcmT6ZI/X8BveFX11ixj2r+Bw8e0kBFsBAAABjgu7uP01tvfSV9+ctfJh33o0ePSfcPRgHQ/UOmffs7301Pnz5LSIDj/HA03nrrrfTBe++lYb+brl29wjFC8tvo6Be4RiD/Hjx4wO8gyb+5ucFEKei8ldxdQXJ8YYFJazgjorIf9Ifp9p07rPZHMp9yjNT3CD6hUnjOehTPoIWMjT9kK86van1dg9XFp1YNjP84jnoNPejPEpP3SLADLLm6tsq5vXP3TvrpT39KenE6yQ5kFIsBgllonTAY9NKVK5d5fVTpY78OAfzyxCXo/VeWl1nd9eTJYzo7SN4DSNCZmUnd/X1WkdCBOTsl+GF7a5vfv3v3rgVIZqaZAAXDgAHlbJ4xvmAFQGL73Xff5TPhfjH+eHa0DPjKl7+cFucX0v0H92zuee5B6vX76crly+nR/QcEPGDMcJ8PHzzg+gOAAefBawAAoL89ZJdb2RiID0CUyOBgYD7oeNEORvsyO3FOIQj5VSri3anMFfLF5sQ1YrKS9sbxcZoGA0GoppLtnEGKmGOnnMdabgIAjDEA4BOCBs5Q6S8qeV8jUwqYjQIACP6amSMQhYkCBDyh+9nzHvrYmBdqAADWEq7H5LwHR2hLeUBOffeU9Mf4WVsBS/YJlc9esg6GMRyVgaIsIGkBS1T045MTw2BRziFJCBDA8Cylw6NjMgD0BwO+RyYROGoEDJym3hBVimgPYA42zmffP2GbEDKNzVuvYTAj4DyaK4JMwPYBKnU4+T7+AOpgr2EuwOKhoDQqdFRNhu/h3GCkwHoXAAYy8Pd+93fT17/+da5XrFElbrO94u1AIE9knzVsw6AQXwMACnVttBOi3o8OeNM6KX/FoKxs29pWafuubJX6GvX14/mjzz3ufmqbR/pD5/1VAgCIItZkaRMAAB2+tr75GgDwEgAACo62xXkawcPXAICcTGurwG6MVdiobe9HOVAH+n8ZAQACFDwvAGAqWdJfAAAyd83Opa2tHQIArt28ORYAAMpfMuO4Hz8JACBZnWN7VVzOjTybrcDbOm4ua7lcB5ctMeAx1QDg4XEBAGCttJR4ObbCCjAq9nrWZ/7vPQBA6YsqCcZAu/nqJflgoJLs+59ZP+sSP1VsTwxYxhqmucsAgBNLdiFRcUxb14By/H+G9/EekmkGDIg2ueGFPU6AAgqnMa+To22xyGasQX+VpP0k+yXaDyWWgKoEp6hHEjOMjo5X5b8S84yReXFDTl6DCWC2DUAAUHPxYUqhSJmDGgAQi0lq+ynGzuw+CIFrJLBsrmxfFXkp32mUAYC+cCiS0NjE35NsrAgA0HobnQe1CfUYnxcZGrjCxEmdaJct34w/NosQOT4gIfYEtO4ZZ0VbsVydzusYg2yMcYoBQACoSbKs7TPGZNnn3vxWxWhjsq8uGozrnA04fOxL8VjZryWhVwAA0Qfmjmdst+RQmkCTsttlM2tNNI+zlpby1yNTn4pfoEt0DnzXCvnmcwGfmAOmGZ8o/eSlN1Q1Xq9v022OEVFrAPzm4kZLDFtNhQFZyW+TI3F84xzoOdsAAI213dICgOPOtqJWpW5FDybzngcAgPNHZgflRlSYUAMAjAXQAVKKRXjVvwAAWWYJuOwMAAIArK6tJ7UAAAAADACLy8sJbYHmFxYzAACtNC1u0ynADDKBGpDDcgVaTwYAiLrfZJDFST16HOCzHlEuy85kUGAAIJtBYACg/PEWAIhLxUJnjJsxZ0ZWlQLWeg0AsDjMqwgAUC6scX8fAgDQFheI750LAKiVV1OQI0oXExoZC5IFej5+DACgNkpq51ACSMdFlEZMXJ8HACDK2KsCsKdYtTQE+tLpldxQU6BDVdYItBHxPw/qTVTVLKbIAAAFkoVy6MUDBgAhtj4KACAq3GjAlHkoFbDa6NFZkFKN7+Vks/dgmQQAyGaiAwBG5kfUeRNAALViIYppDOpMmzHOd/x+22u9l3+/AANAm9EVBabGPxqT8d4JAPCARW104/2ICtW4iwmAig5IuXMAAFiLoIqNAAAqodBXKBrYovsnerCqkI5rqJ7b/Bm+p4ry0LeLa07JFg62KkCaCiaOVR14rOdK94exGccAAAAAlBuc15K8N4Ox/rten3H9RwPTjpsMANC9CgBAuyrscTk3tYK1Z7bRba6fgmi279jfNINb0NMy4sePJ87h333NANBagXgeAEBo0A8XiPE11FJxZT3tyryWdfmrBQAg8pfVCtiPdBMzAEAMAGItEQDAnB0zjgEUmJoyh4d75QUYAKB7ASKAjO10UJkMZOwwLS500vGwl+7e+SD94f/1f6ZnT59YovXsNPX7VrmPRPna2ioBAO+99wtSdOM9JLuht69du56uXL2Wdnd3Sd2vxP76+joTvmAMePoU7QBO0u/8zn+X/uGvf5EJydu376bHj58Q9Y1j8fqbf/GXdBpAkQ8n8YtfxLGD9Iuf/SxdvXwhra2u8H1zepz2FNXZMzOsTIeMQwIP18W44Qfv4V5XaZ8s8m9Sfk9NW5/PwYBMBLju02e7nCOMP95HktGSzPOkkANTAa4FEAHo+HEM5kLgM6xdObe4R3yOcy0vLqXlpaW0ub5B9gCgvJ8+e0pABUAHOBY2FxL2SKyDbl+U+rjf/5+9N2GONMuuwx62TOw7qlBbV3dzaM+QQ4rUWKSosB2kwousH2fLv8CWf4ItKUw5rKAl0aRIiuaImmGPODM901MrasOeSGQCcJxz73nvfi+/BFDd1UuRQEQVkNuX73vrvfecey7UBFbXlknIQCY+pPQhu2+O4iCtLC2xb/D4pNdLZ4NBWliYZ8Y95ssJSgdA6n9y0koQLC5Q3QH3f3x0yPMBhACMNzIV5XgrEIeAxt7eG2ZGv371iiUY0E5cn+2cnEofffghg3iYI1AKwPOYE+gPAPv9Xj/Nz5pULPoEcw3gP+YWM+anJtlHkP1HoAbt0DnH9eBSgTGgoL5WFnodlMC95+x+r93eZp9oT5MdoD0Iz/O8pfrTeZqQIogTP+Voi22uuYl2o81gLvdP+rl2rBEATAEgBy88qDmglKmcc8/GzCTSxKx67Bv4IQHltE+gG2sQwXqWZHChmXx9At1YJwiwepZEsLXwWQL+LrUGaX1mizq5B3sGbTPI7CPDjwe9B3yDFDSelnoACAAkpNWiAAAgAElEQVSMlk2YmsApVImG56l/ltLBUY8ZjHju4OiYGf543xAlAc7P0+HxCe8TwVoQANALCEyAdIT2s75gp2PEmiADh3sHuQdkE9iJMBjwHownCDCbm1tc48NTK38gAgDWIdqNz7IkRu+YawPrDHMZc/p3f/d3069997u0PxCcwY9kVFluAeu/M3NDAJCR7HO2ttNiQDG8Ndsism/j+ozvizZ4tEHiWm17v55ru359ndrmVyDysuvG12Q3R1v+bxsBAIDh/MLS3zgFgLK5lsw5Zfhjc3qXCgA3BABbVXl93igAEADlWX5NBYC3JQAgkMEySWTKm02Bf5EAgMB/mwJATQCgHTZtvorFQvDY1QWqILvq+Db8z0oB4Kozod6D68fXIQCwdEcLAQC2BcsqQJrZQeZ4lmjPr/3nRmwxZCvG52lOVYlD9evZNg1Kd233q/M1xm6y+qh9kZlvIf4Yz9T4Wjy/7P3NE7ChYNMgABgIz3vwuJHUIy3DNWbeF0l/Svgjw5/JAEryKZmbZoMbAYBEelewOz83VQAp9OV2EVjjrDEwkSpNFqtrIwDouTa7wsZDSpRNoLNtHCKQnMcCbUxnBL1Ua1pK/jHuRVsyZD8TTnbwGv4Q/DdlokdbxTL7C2hdYuHZ+nH5+wJi1/HaOq7TiKET/420hTxzQtZ/rJ9eYo4R+K8JAHVc8jI7q00BYPT94wkAlp3fjDPi8xE30D7Tih9Qxt9IFtHOQ1k9EQDobyKx4xoEgLq/MQdr+7NpJxcJ+7ZYba1AE/sWf+PcIHE8KADIf804hys8xVgx9wV2VDOHFn2RwXgnJuieajsY77X4of3YZy1uong8fCooSCMOQyK79wdiEsCRVA6An/F/FmO2MZGfr+xsjZXWI4jqKhMQVaaxNxil3dUVRBoKZAASABxcbut79TXuLWIbEYPDfkRA/sJVRD2GgLjMhZc3uS4BIMcd3Jcfl/V/GQHASqeY+rfiDrEEgPwW3jvwiynYA920vLJKAgAUADa3thoEgMsUAEQKzAQAV2RtLQEQiAFvSwDAhiTCZl0CoCYAKEEH9woiT73+bxQAynn+TSQARBKH2seSATj/HSvUrnOVAsA4XCnPiasUAGpjqvmYHKwgASdpwWBQZHkXM1waBmSwwApAUgw6bTwy4vQ7GmPFsColAIoxVBQAIgEA7UCQ7joEAASQLysB0AAs/MBAOyMBwAyeUQUAArXTluETF2lkeUWjVX83jbFywOoadR9rc9fY5f5xUgRGK4PT2sBl8Ia21eOAx8o+k3FcG+Lxu0deq4gAur4ZxM150Hbd+H7dG993TQUA+3yzjrf6UL9jX+eTPjo4/iTn5EitmUIAQLsygy3IWYoAEI0W3RfGW9mACOaqDADJKR3I0BhbUEYL24o5FQy1tvuJm0J01IpjaxJCeJwNDQHfVxAA4jxu+7ueQ/j+DEhQHgg1ewzcIugPaaCgAFAbcSJYNOZOVKfw8akNR5tPpQQA24qSWpK9lWwl5lIhXGe5K2Xa1w5HeWz3FeeP8ydKAIHlQ9pLAIz0exVgsL7lDunBiBsFgNr5QO/UAYy4Hth7Ya+I6yLuJ23r3p4rBICRvdFLAETnIe43cY8un303CgBta0zz/12XADg7NwdMWXTI6DcFgK4B/NPIGjfZLGU1G/hvTs7MNJjRn58AQCku1KpGffHhaZq4OE+LC3Np59nj9Cf/7o/Sv/nXf8Aa13j95KTHIAvaIQLAYHiSPv30p8zWxVmPzBgQ/u7ff0Cn4Mc//kl69Pix1S4/6dNJQF8CVEdG+u3b6+nXfu27VAzY3ztIL1++5vtmOnb/jx49Tk+fPef9b2xtEogDMeCTTz5JszMz6T/71kfMwMa+xmDH5ASBcTwGqI6SAwL/cZ/K5hdo2J2eZjYw5hnsFOyfyCxG/wJ8hxoBPoNxB9gMAFtOtYGNiQQAgcQ6c7CvYg/++c9/zraDfID+0Q8eIxseUvuQv8c/9J0Bjj1+D9oLCWVkHePxwcE+20SZPMq4D9PGxlp69eol1xL2VMjsQ7p/fX2NYDkIALuv3/BM2NzcINkAWc0gE8DxmYHqwewsr4kzEs7Rzs5z9seDB/ft+W6H/QiSAfqN2daQWr84T29evWQ7MSZ379whYI++QJ8tMXO/k549e8pMaRAAfvzjH/N1lAJ4/fJVWltZZ9tUkudgf49zDO2n5DqUJjodl1mGioJJ6KN9BH3PLcM+Bg0i8F+X9tGZYmc9stssADDuB3NVe2A86+kkggCAkhkKngYSXiZpOvlDjHwC4gDqeyf8VgY5s3ypzjxjnTNAc2b17M2+cZvO7U08HAxhf5UMkJoAgLkUCQBynAupoNyfbIFIAEDwWwQAszWKLDfm/xTGhjbjmZdCsCwv2RnKwDepHau5CBAf5INTZB2gDMDxCfeH0+Ew7R0cpj6yukAUcOWAY6oCXJB03Dvp8zcyjfE3SEMKEDGg5HsBiTr9PkF5kChom00Wcg/WIkoBQKb8cP+Q89WknC2QrD0OawSlNkBsASkFr6+vrVEB4B/+3u9xDYIUhR+sDXyfOZ2Jc2skaBiUwHi+lhKgrQS8sRMzvzBOgM4DVwFIuCkBcHlv1vaL7Oo6AKtg79Vj41aOJBdbauWq5qqBHEViVev/m14CQCQiYTu1AsDq6lpDAQDZQCoBYMpGlvnzvpYAiASAHOTFXo3SiSCoI2niC5QA4FxzcnJc6XW8p2G73ygA3CgAsA66AaiUukUG4akkb1FiCXbHMPUHKB00vgQA9icRAKAoBPAftjkIACD43rl/PysAINtvfmGeWX+Q+gUBwJSyVJ+5EJQ5X50AEDNI8zyuZP65DiQFnCXMAxnkis24zV+8DgFA63dcCYBzAtglIF6DXbX/3IgtfkUEgLhXMHZZx3dawP/aZ1ecqXl/jAZ4TLp5fkmC3xQA1D+2J8rGgv+AfhXQbzapajMPEsjxIAhYnMGuYa+XrH7Y0ooLoHydxaRM/t9KAIDcWUq0KBhl82mCJFOWAgjS2Y3rO+DY1h/mG8BWb1cBsHa3A7iK0YoAwJi1kli8TIL6mudjKJNL39+JHyIAQAEggtYWA7dEGvk8xY7R3Zj8ff0ejqq3pfZ9Gq95Zvto6cqmWrHUAJiM6/FxAs7uL0UCgOwejUdbTCqOhWxae18znqRrOZbrCUOln4xQbv0e45C0y0Oiku45x3fVP6GsQG0TEvBXWWNcH/XSvZ64ri0FAKke13Ymvhdzsc3+LH1QYl663/hbsYrYr+pbPBcJAFxfQwPKtAbMb0XsPSjQ+f5BCXKonEkBz/stlt2L/nNz3AzTsbhXSWi0pK5yXpSyvSiFibGyea14Ac4k+ftGApih34XyAYzFzEyPLQFgyXjClQppwLjqVjrAYgOqX+ukB9878vlRJW/GGDv+1j6QY4gBG1J/4yyGImRdAqBWAGA5IKoB2FnOx0jwcyJgvY9lzMSVHjS2ZXxN+t9KAES1FJU3NTxI69bGystCeAkAEABWVtcY24M6JwgAy6srWQHgrQkA7H+3D1wBIO8Db6kAwP6/RAGA9lGlABAJEjcEgFI6zjA6V9rxOfx1EwBgx5pNg5hQs4SdSGZEQzWH37IEQI1PjezF//v/8j+Oi8C0mqTNA+36BADJ6sTNfdzftcGXj/uwUXFhhLp1UgCImxRrg2BT8oNICgBoC4JwyCz+PAoAnRmrAULGVcxYvAYBIBo5lBZDRl+V/RvfUwfg6gFkrbMQmKkP8ng4xUM0b76sQdWUzdFGWh949Tg0jJ0gIxu/M47luL95neogbbw3kAHqwEHrd70FAcDkuJslAGIgbcRoCuA/nQrvFC5iNzJ0gGouqo3xMJPSAUsC5FrcpXaX+loEANZBRu1qSgd1UgeOLLMHCwGAjqrPhXoOyQisN4TawDfH1kHpYFjmecdAeJkZlF9uyV7XO67qPzlmaIeYT7EEwHUIALVx2GZIagzi2FidQK8fyQ5y4klw0DGmdpgbTkFnJNxvE+CPElvWA83+blcAiP1Zr/d4/WjI2980zW4IAG11U30CXpcAEOdwnLsygOPeV2a/1UBr25MUEK8d0C+zBEBcB/WayOfiOy4BEAkAJqjnCgDTHToxhQDgdbTg3GTnfuoLEwBwxjMIn1Lqnxyn7sxkmu3OpB/85V+k//Nf/PP04uXztLG2ltBOEACwn2IvhTQ+WNg7O0/Sixc7DOZhf8XP+voG/yGjFwD4s+c7aX4e8vEzlOLf399Pe/sHzPDe3t5IH3/8EQHBN693Wc+cberMpqOj4/T8+Q6vA5D+4YcPCert7e8SDP/2L/9yAny7urzEvQ+AMfpmbn6Oew7OC9SeR1Y+AGwA6cxUQlb/mzfpxYsXadKDLXgvAGu08RiZxegPKAQsAfQz4BPtANhnTPSLdHhwSCASnzEQY4rtRP/gMwDJ8b34sQz7RfaRHFb0O2qsP3/+jO3BebS0sMhroW9wT2urq1Qx2N8zJQNkIaNNUA8AKLm795oAJa6LAANUFWamptLd7dtpfnbWg7/DNN+dJQkBBvzh/j7bBGIEyACrK5axj35ipgnIlpOJhAV8n5EPrN45vhv39fLlSyoKPLh3h+QQOH7oX/x9sH/A9+A+lhYXSQB4+PADkhN+8YtfUNHg1q1bHNu723fTwcEhayYaYWOfGdcry0skHIDwIQIAjhHcs84Q9CnGxIAk1QRsEvpYg9bPkRhY0DmNrIE6s3JcEFdnLa4XCQAIAeI1k+ezjLG8B/p3iwCANiCoDAUAnINUU2AAHkSg4kqoDSAHZMKpEwAEcuPh2bnNRe2heD+DOnB6J6c4hzMd1CNhzOx3KT84/sqS0NkOm0gKAKiNJwKA9aPVXcT34XuQKSFRROwhCM4gqKb2kJiDOYV6mPAbhihRMPRM/ol0NjGVjnrI0DcCwP7BUeohu+48EfS/mJwi2fjsYiKdDs9IEACBAOsRz6OUCAhSGn+MJb6bJZBcsUw+BtqpWomaMx988GE62Dvg/Ma4yHyTDCWC1JiPGB8qYUzZnP6d3/md9N/9t/8N9xPsi7iubEuqJbB2ZTMom23DcgDeEAA8QFYHeuMabLMtQhfyz2gnR/v1qgBytFV0nfi7LYBf+4h1W+rHsp1jG7X+/iYSALA2u7M4B0HWsxIAUgD4m0gAgO8t0pMFycyXvSEAlLiA1kD92/IXm4qGV63fGAyWHHztJ+s9f9tLABgwYEFuyv57HeHPQwCAKpcUADY2tlgC4O6DBwz8RwWAmgDApAqBYeFMxKqZgiJSABzzOH6DCACXlQB4XwgA0R5j1COAbooD6z3XOb8EBNUEANmqysAX2G/nnSWMmIKYJapI6toAYXteZZiMGDDwrD0DHpShKrJqJsUyFqXvMAIAYgi06Ro3VFR2jQBgmazskwAgyF6v+yTuX7KHxxEAMJcV/2izQ1g6dcLiY9qnRG4mxO+2bPRbshIAgFDPXocCQCQA6P0xYUZxNIunSFnxgoRtPY52lu67jQCQ7S1ft9IAKPdYCAC2l4sQ7H6SiEnhd4yZxz6+2n4zINl+jAAQP2P3URQAYj+QAED58RJ3jLYk3qt+qGO08X1tbdT4aT+LCgCZABDKorZhFpqTl39XIQDEuao2oV/103YGEzTL5JozKmQIAC2/DSCOsTz6u7DdEQupCABRAUD3n++5oahrEvuRGGLeZFFlJoHMzw8khQKQNSVMA/6nSCA1Iin8QCRpwD/lespxeFPLjOtI7YH/z3gCX9dnLIZvBACv6071OotjZ1KAyomIECElwNAfbQSAOA7nZ16G4ZoKAG0EAJzr8HfLnliA0KsIAIi7Eee7JgFAfosUAKanQfabTWvrG7QD8G99YyMrAJAI2PXYZWeGxEDE35h4RALBFDHAhgKA/DmWBCgS/O7oNUoAsKZ72N85e1pKAIxTAKB9hPKASDLw5J4bAkAB+jWnMhb3DSYARPXHrAKgrH+X/8/4lcfsQjWpVjd+PD7lZ8b/8b/+T5cSAOoDpBlwMAJAAVB95kLuX5m0pcJOo66OnKQYjKiBFLznsgMgEgDI8KqAbCMF2O1FWYW3JQC8jQJAdtxCCYCoABAPcGXZRAWA+HodOLKNvlkr6ToEgOiQRkMRBiwZdqHfIosqBoxroySOVQZXKxJA/N76/ZpH9aFclweorxFLBOh7o4HA97cQAOz7R40NA/BGCQBtfR9XWF4XQX6MBrgbGrWxIsei0b9YPVAD8FpG2fkIX8Sg7EyHoJAIAHou19GmhNZUkeGqSAC1ASajRgb+iHGoLP8WAkCjBACyxMaA/3G+1H0Z54IClAzIOwtQBIBTSFnjORgIUATwgHgcB23wmidtc6JtLGRY02LMC7AQAEZ2UycAiGAxzqAu6/PdKAC0BYbKd3M13xAAvgABwGzf8Qz4Nge6zA0jAMS5l//2EgBfBwEg7pk1GeldKwA0SwCgJwH6A2iaoVEMZ8YUACxL2xwfAUtfnACADFrIwkNubHh6kjozk+nocC/9yR/9IbP/5+eQvb6UDo8OCCay5vbsbJqdm0uD4Wl6/OjnDNIgK0hZ5BsbmzTwX7x8lXZ2dtL+wWFaWlo2B216mmAbgDtkhS8udgkOHx4eUQGg30fA8iJ1unPpzZtd/oOj+fHHH6ePPv44/ehHn6RHj3+Rtrdvpwd376Y0HFD23mwUyP7b+W4Z+wAqLWtc5yTrersMPX4fHxyZvNyEscoHp8N0cHhAxwNzFyC4OaGW1X7c61ld05TYZvxgjDBPcW/oG1M9MqAfoDZew/ej/5TdTyDybJh293f5vfiH92CfRqAL11haXEhPHz9hfwFchmT+2tqq1SWjI53S7u7rNNOZtrGZ6ZDwgHAIstMBokM+bgHkN9wjSjcNrAyMyrfE/oE9w/3Xg08APLG0AYDiB+QG9BnGFD93b99Od25vstQAJNWh6ID24zeIAuhTOFUgREB94Eef/BX7BY9x/8iL2Nq8lQ72D9l+ZGSDzHA66FPFAME+jN383JyVUJhCqQIoVpjTjOcoYc81YgQAETHk7LOsgwJVPkZZFhDP+1qSXYff2nO09hWci/Yc7eFTKGacUQEAP5kA4EEXECnQp+wHgdHeJ3A4peIAAgBtF/8dz064t7JrFHQlOA+2Pk0ylL6w4AznWTJgns9BIQDfy0CjBzUwB5zpjzkdCQDFVyklAEhU8BIAmuuY75yrgwE6y2r8Ou9RgpSZ2OkKCBgjzDqC/4MhAf8zzICZTiYAANAHAeDwuJcGZ+ep1x+k84lJvi9NTvOzIgDgegggYD2KRsox95p9JGg4IQNjTPsIhIWLiwbhYXv7bjpHKQJXTMLaM+lU+0wHpU/SBcko2F8w/xYXFtKv//qvUwHgV3/1V/h8HF9KUaIdIbCY7ZAbBYC8HmU/a33GeS8bbZwPVduX0c6L5/fVAWS70jh/5YYAYJlBkoiFf4ZzS0QnBRCVoIB4QSQARAUAlAD4m0oAiLGUd00AyDXPfe9oiwU05vmNAsCNAoArANQEgLoEwFUKALEEgBQAQAIQAeDeBx9kAgCAf8RZ2ggAsstkbzFuGQgA2oO1j0v1ojGvdXaGqK1stfo8qB+3+aF/GxQAFP+NcR0G899CBUCfjWesbFFxVpVxn21VqnRKhh+2qD9221OZrUYAsLJtQ85ZI6nApspEAZf3jwQA2eaIW9uPwXUXF7AWDfy37LSYFR6pAAbugQAgBQD5FTmRpgL06tiYzVmzeGs7I9ovmosjc9AilyQANOLSLq1fJ8qQOM7yf0bSxusArxFDfBsCgDL+0T8iAEQbKJ4vbfeR459+YwK7y5qzOLFsN843ZmAa0Svb5hUBoJ6j0fYbv77tu6yd1yMAZCCYBICi+Krv0P2NIwDEvhq3/6iUA30mz1yXsmyDADBdlI3Vrra5VNu3ZU7lKh4jdmy0r2UT17FcksHd7+RrgQCANWZ23ygBgK9B6Uzl5YLSWN7rQxxdPrfuzfoAPpaRRRiTQDugluR4An21mBQKor8TAKT8yiQ+JB54Yh9iTPK/ODZMZoB/6oQBJwfwNRFvMgEA70VJEJ+/nvlPhU0A0e7P2X6BLcbnXksJFa2hGD9U3+s5ixmY739dBQCLMTQVABDfF7Fd3yECk35HUDv+Dfsd42v/pLJiaoNGiGpTZi4KACAAIFa3vrFJO2B7e5sEgOsqAOS16DG0Ji4AxaAvRgDgvLpCAaCNAKBzjLG2Sj34pgTAN6cEQFQAiAQAYWHco5ToHvY52T9XEQDivttG0pr4Z//0n1yLABAPl3KYFQUA2zAKAcBMGlYnMTKAbza1EVIf0PHw5gYTGGB4HDekNgWAYljZJiACAK6jIBeaCgUAlACQtEKUL0SbKLMOh4CZ13NpbnaBNXM7HUi6mows79eNHwVvJYcTSwDg9nFYxAOS932NEgD1oZ6NlxyIK2wzLfQ2ZyE+Zxsj2HJXEwAig0SHcH0Yx8eZTRdYZbUBGdvSZjQZgF8ya1u/r6VEQKN9blc3+6LJ7LR2FQO7DtaN9nXTjOP7w+GZwX0aAUUayAzIpjQR52mCQgVq5+qwKotd3yRwBYAVQBBmdkFWuwOZ7WkCVTj0Jc8Ujb/mYRSz0wvgqf5p3KsTANAzcdMwg8RkqvUTCQD1QaPxGBfEVL/I0Ct1nM4I1Aj0h1IHgJhxBIC2eTnOYGzsH9yXagKAKQGM/LiKUj0nxvexXaFJ2DEco6wpyzjMZKkAZNcGc3xc/sbad8awpNKqAH37vl3W1jlhjfE/9V7SeKesZy9vMiql1pTgH3ECWKu5SGYxqNKQ/G06pm19ojU7zsFoc3Ca87EpQVbvVXXPNPvjm0sA0Pz/sgkAVykAGGg+00oAmJwEKNr5QiUA4ACAAHAOcOzsNJ2fDdKPPvlB+pM//sP09Mkv0sbaKiXgkaGO/RmMa4K48/Npd+9Nevb0EbPEEdhXljuy/Zm9v/MivXz5ig7Z4uISz3tlxPdPB8xAX1jopDt3tvm+3jHkSJH9PqRTsbPzgt85v7CQvv3tbxPc+8lPfpxevX5JQHlpfj6tLi5wDwLwD1sD55HauryywqASAkciLyBTyaT9d1hqoDM1kxbmF/N5A3WCw6Mj3h/6HoA97gv3hLnb88x22CvYYzE2srEANssRVcmG58+fkwSANYNMfty/QCXUfVtYXmT/wJbA9RBOgiQ/tiFkrzx78tSUBUCWmIcN1SFjmeUCBqdpbhZ2VoefBaHiwb17qTM9k3rHR6lL8ts0/8FpQbAN7cB34L4OD/bT9AzICaZ+gH/oG7yG+wDgD9IDgnK4N7Qb94DfqPX2wb17aXryPG2urbF/8V5cE7+R4Y+fZ0+e8G+0d3f3TdpYX+eZfXh0mFZX1tP83EIaDs4S+gllBNhuEA+SyVNiXNEOqABYfcCpDEbR+YfjyMBYqRtoQHCxF3WuRqUA7pUewIugMd4rwF/jquBF3Ftx1qJcw8TZIJmL2CQAsA3IUkeZAM8817iTaT4Y8p6gKCHGOoIxtR2NjP5i/zjRQLYQy+ugFITZRgxYTQBkByANRQEj7ooAADsHNj1exzWR8YDP1goAKgEA5wnthL2iEx3zHQQA9E0f8xVllEietAAciEQkkki2Gk1UjUxI+p8bAQEEAGT5T4AAcNL3Oq4T6bB3ko6Oe6l3OuDzw3OTaQUBAJn/B0fHpgCAtiNIcXGRsJdg3tJecBKI9m9mRrjjh/7l/A81O2dn59PSwhL7oHd8zPHAHMN7uN9NojRIl8QUZPrjb6hVfOtb30q/97u/m37plz42lYpuNwc2aU9iTTPA2CwDkBlvPmduSgCY/dQW9NQYRhtxnKVV2y9xrV5qoF0C/uNzNwSAywkAIBDm0s5c300CAEr7LC2vNhQAEA8QQe59LwHgCYYNNcUbAkCp9Rz9gdqn5xl0owBA0EOxD9VD12MB9jiHWY/epXz1GzYiY3MABvCaKwChdJBidlEB4PMQAAD4W9zCSgDgn0oAvA0BgDZRKIujEgC1gidtMw+RNPzPr4EAwD5HdiTsPdpVg3R60qc9SzLtN7wEwBchACieoHUbz1h7roCPkQBgsVERAAz8Nwl/ex7z3eah/4MqFGziswJsiQDAz/HzViogx14l5euxzpw5jIQOJoSbXaHc8GID5IwDEgCgQGW7kO1ZAv+jAkCMPeo6JY5VarCPs2Pivqfv4W/ELS/Mvq4JAIj7E+APsvGRAID4OF4HgF8TAIqNK96vXb/8M9l/9g9/N+N1dUy5tp/yvfsLCPc17a9CAND9igCg8WM/i1ioeHpV0jjGk8fbcE0CgO5LNqPZgU0FAGENuHeEZAEyt8UHr0MAiDG3xvg72YFjwX+ljEP+LvhIU2XsR/CN4IvWa6/Mo2ZMPsZXY9tkDyueRWBUSiAeP+c1gZcGJQwjAVjJNtnC8kcJuHn0dVzsX/ckVYDYPvifIAAQB2J/SXbeyw342GVbPhD5EQswBWj8mzJVX/+HuI38QBtrTwyg72qqmlxvVL9wVVop1BDotzVtBHtTD8DZh/ebb8xPcYuhakCYt3F9y39os3v0HBQA2N/Y33IJAJP2Z1IOiFAk3GJvNBtgHAEg2xBOshHRph7PywgAGYNxAgDG/rISADMzs1T7AgEAKpAo7bi2vp4JAF2UlxyjAGClFWz+swRYlZzLst8VAYDrmvFylGjAtLlcAUAEgHEKANanpgAAWyoTnZ0McUMAeD9KAFA9yPeteIZbTM3xw2wzlDlzFQFA+0Nz3wpJ5O+KAGAbhx9zbv0K2DLrpFlXRxuNDGRtkvVvbfTx+cxAUuaS1xct0qCqt/7FCQDMFswEAEiBzCWVAGCbKgKANgEaOJL/IMMv1O4J9dQR6I0BIg7UmAM9DmI5rN8tAaAYqAZgtwFrtYEVx0YT1i3SdnnsbA3ZxG4YlbGel+ZRYPvG7zYDoCnTZ0ZAIaM05yc6L8wAACAASURBVFORz7Lv9OzpIOFXB+uytFUFrMZDvQS4gwHQQgIoh5NL2DLbzWqF0Uhv1Cmyg121nvFbdYNMQgjgv0na1YxFjVltANbGFe+1DXC9igAgaaJKAaDebOK41gFS9R/6RIaeWE90/L0GrkncDCk53EYAQMChbf4Uw728HsFQm0deAiCQTRp7loKr5iF4EmJTbss4T2WdlD62Sd5kXRWHxvrKCACXlQDIS6Vi8enzkkkT8UggfPxcLSsW++v9IgCUvVJzzfaoUQld3f/lBAARDGxfqM+eZh/aI73HH41RAMhuRSZ7lGs356u+w14v+5Nk6bS3MCkgqG3oeZFxxrWdwYxYKqdRAsDqG6J2V702+FiOVJDXEnHMjHDIHlqNbyN+0e13BQDP/p+GvDWcGyMvxfpqJnU2w8/k8zEDnwY8wUoWGGr2tvUR5/nERELNcGTQD08hSX7B7P9//f/8q/Tnf/bHLAWwvLRActTe3h7PVbQD4Pji8jJrxT/6xc/TKup9zSHzx7Lf0V8A9AHEv3z1Om1t3SIIDicS2eP4+6R/yu9dX1umwgBKBQD4h9LBcHDOWm6PnzxmZvn9Bw/S5tat9MMf/tDDJubUb66vp/PhgBno2AcAXAMUl6OEd8GxQpswjwHs4QxA8A4S+8tLy3TiEJwAsM0xcYMRhAYZkrBfoGoAEgMcIjyvswGgIEB91RtnDfAhJNmQyX/O74Jjir338PAwqwLgtX3UFu920+T0ZJZnXV5aTKsrK+mk10svdnbs/QsAwGeyk4LxsPI1CACl1O1M0/ECsW33zZs0N9tNd/h42oKUVCkycBmksJPjHtddtzuTDg73SRxAXXPcE9oFIgDsr1cvX2YgFPeEEgF4zy99/HG6vb2d+r3jNNeZYtt+8pOfcKywFkSEePP6NecG5sPPfvYzlhqw9XRuCgdLy+n8bILz+8c//jHbARB2Y2Od44jrQAUBc8vsCKtXb3Wx0f4uHXPW/HMHPgYcom2M9aF24TfWAWXavYYgrhcB//pxff5ybgz66WJwygAcVhVJAa6wwPk2NZl6xz2uQZ29eB5nM2wVEBKPj49KZkHeZ6yGPH5Qv14BSAu4ml1pwX4i45ZZ42clAP0+1gAzoyC5b7U2sc9h/eIzCuagT3Ed1d/OfsEE1o0FQ2lfusQmvsMIAEbCAPiHa4NMyfno+zuCsSRrgCQDkjDarCwdBFwvUjpF1vzwPA2Zxd83P2AKJTEG6bh/yn+HxyfplKUBEGlBKYCLdHh8nE4H6J8JXht7Dkg5WPtoCwM+niXF/gMR0oNXIC/hB21HmxCUQ//dunWbpJu9vV3OcWT5w2/Be46PoF5i5ShQrgNzEff38OFDKgAsLS2k+/fvc/3h/dgHZFuAeCB1kRL0i1lo8dxFe5qvBWklOzt12PFtZnsWakZ5R7mKEQKN6CKp1HJG2pnXtL2iXdB2fn+R5+QP6Tu4Br/mEgBxXde+C9o5jgDA+qfX7Ayt2egL2lrzTJoc6CzEZ9lKtte5RLoHMmR78z0ok5FLehTSdARLMvjie0cMAEq9TmsdgUcDu2ztW0amMsGcuKNSJ1ibp6eNmqCUZGY5oLk0O7eQ1tY20srKWlpdW08LrgBwXQIA9myWG5EfIUUN2juFhA3CcfPxKPFVGcVxyLieKqnxpj1Z3h3nSfGhPSbDZWR9L7vvXZUAEKkrbyqVDd22friu+a+cFw2Zb8UICJNpbtk95DNAxPwW/9CC9SXJQCo1jb71a8X+VL/F3+8zAcA2ZasvGu9JfSibQGu54Ucou9h9B/kFo+ALgAEj4sXgNGMhnpQjAgCCoALVRgkAAwa4M4nAa6/3B33LACUYa9e0uVOIWSzX6UF3EQDW1jfTnbt30/0PHjLwD/WmWgGgO9ulJLNicoyzwGBV2UPE9NwWi2eC1nutAsA4R0UWa/NP27blpt8pP9T8I8a7GnEzlHMyIiNr1GP/c3CAiRUnfZ7zVlahb/3m46l9QmNdt6/RDs+e1fyo14/6pO317Md5Lfj2+ys2bdmznJzj/nJcx/FvBcbjvI7nV3ne7A7b+7wfeB45ASAD90YAQD8LzGICFW1hIwDAdrZ5izPHflM5IMsOx3JY5gMoZs48fh4JiEkqFOAEo4Zd5ZnpjH1i/5/JGb9S1tJYK3vQaqAbEU42TAHsowS9jWBtU7Tte9Z2k1+nz8I4ts8AhsUtXiYJdMUoCfi7fYvv6UgRIJAI8LzVtdcZaXG0+Dl7TQyOQgCIbZX9E+dljIFaCTPEAMtZrFikYjHyWZRRbIBytZddQgC4fH03k0+sbRoD+605DVO/SYIAQdsUABArit9jau/N5+K4NnxBP2Prcdd+QhMDfS8VgEgIRpscv4hty32cMP7ms+j6cY36s42Ymj5L0DrY11orZp84IObF4Yoq8ITlc0lhzu1K2ILmvxY7i+AyS7M1Adi6H/K8BVHcSSjqW64hqQoHWyWvNSfEa2z0PL7DgPxp7hfy600lE76oqQDY9xRVQPquVGcryQIG6huJgGQbkBJ8EpnPajL0bCvLCogsZEekAOJGENpGi/9T0cDHr8QImyWbZWcbQUpxQyTX2rlPAgDIUZkEqPGw83roBHjtT9GGuJ4CAGJa2N8K/qJrgWwvhYZGHMLLH0D+H3Y+4mOwB25v306ra2sJyTdzVMI0RSD8hv8dSwCodAdjON730Y63mIWnVwR7n5/z+CX7NGxQ4mbEPudGD3/N7XT6OOpXxEdA6mNSBmISRrLUvUqBorHvYR57PCPv2Vntr1DO5HvHuLSamtscyCN1jGlkT9HxEGxv9APPJNnrofwE9wq3TcvYFV9S+7ud2wFLdJIe5l8d/7azuMS7Gxn2LSUw4tkx9m9PGK1tGO3ftU0VS4WTKONqJJr3lxEA8hr0/rLElfE/Ou/LvlrIYnzuKgJA26XLjRYFgOZmXhqVDzDnSqtT8vParOKkaAFj9H51AB3H4LSqBICcWBtkBBqdKeYZajYhUjpjzVMz6GT8KYCKzVKSrHD6Z7tzrAeI7P/ODDbpLjdhTnBnwMk48ZPOAA2B/tqIQ/YOHWMGJJsHZAYM24gBvmk0NpkwQG0BIPW3HO342BQABjkAEzeOvNADQBznQpzsbQZirAfL93o/y8CyzzhTbqSGnjKBcaBrqynZweOMft1b/B3ve/SQG9nOMuGh0ccxWFPPzeB4aWPJi9QNb/WP+jdvSi75ZdJg0UDXIgVgZcxAklAAUvljzBsc+iSLuFHdBJsro9CN6sYcQazLuyAeENnBZeLaqISM5jgFMKoMpOhk4X0NwzRkeMcxVL+J8UeWutezgaOqQIEC3w1n8AwGfAkU1Q4APlPPi/J5c/pGf+KRHIDXShIXu58B+FUAz8F9HYClbwsBwMbBnb5s9I/W8lL/xfFp9HHO/B/NQish9+b92PiVANhlB0hcx/WeIFWXKCEXVQDiAdjWfgv/l2Bnc/9qOmXWlwqcFsm06DTF/o5tbVvL5Z6b4P/IPbbNjnxW4WwBwGRvahoA1r/N/W50HGgMBifMrlT2Or9wcQTDeZkP93HGU6WYw3UWCQAKHDn5KK4d7VFxz4rrFKxTW6/IELZMVou1gvVvTowy/5nh7Jm3AGbxNwJreh4urDn8znaGZJkH7BQI0Hphje4skz1ME1MpHR0fpO3bW+nZs8fpP3z/z9Mf/b//JvWO9tP01ERaWVkmMAsp/levXqe79+6n1dX1NDs3n77//e+n/kkvffzxRxnsxj2h1vyTJ0/T3v4+/yYwfJEIruF1gOLoC0jab21spIP9Pe5zLA1wfJzWN9bTT3/607R1a4tAM9oLYPD1m10CxAuLiyQhYJ/bXF9j5viPPvmEbcX19/f3uOfhmgD5QTRA4LGPrJ3hkBm8ZjdMMJsY5AY6uC71DSdgcRkZ8cts69rqelpZXk0X5xPp6KiXjlCnvGckApgxcNKtPIPZItgT0d8AQXE/eJ4A5dlZmpuf5d5sz8+kjfVNkg9AJCBBbXqafWo14q3mPYgLACiRya9gBUsNzM+mmamUlpcX2Z8AO5H1b6z3CYLnyMgHQM97H5wSdDaShJV+wD3AqEdGv9Ybgp4zU9Pp+bNnqdvppsODg/Ts2bP0X3zve7T5tjY3ad/hOqy76feLz+O78R1wVkFGgCzcp59+yn5EpjQmAsYFJJCZaSgsYExMgQAkga2tTWb8gzyCPt3c2MjQp4IJGdhPFyx/AKce56w5Qgb0c44zscAk3zPrX/UESQBEmY2pHMDXVmUZObZHot3qF7MPDBRU7TgE4ECwgJOOgCVDUsRm7Vw8PjqytiDzne+DROmEgWoMKg9YqkKOnNqA50/6/Uw0sXl1bnZ3Jg+hL20eu2/L1wB4A5y3THmHiCm3aCQpF0s1hbGpSQvkuFJYDv5QWcb6FGONoAidYye/sL28B1OHwPfAX6Dt7+sA18Q+pf2Ysv/uP1BOEaA+SABeToDBBkj+XyQqAByfnKb+YJhOTofpuN9PfWYNQcFgmPqDQeqfYp2upd5Jn3sL9xWqgRhBhuocJOwYaScqBfmgsp8ePvyQZ8ib3TccC4w73o81hnWL/QFBDZOoPeP8vHvnbvrH/8M/Si92nqXv/uqvkBCA7zXb1bPPvD4mgnxSFeA+78RZZpVMooyFAS6YFwjwUtWINTaHvKcS0JpkaQRTdLAgBHecLJlpdXBjRld2nnP5LsxrZK34mes2VLSJdOa2HN1f2lN18CM6/eP8stiYcZ8ftSuaZEeJVcW6kfFaEXBqPO+8U32+tttHA7UBjPWGG0Yr+0n1i5tgos0l8/9MHtXKbPF5BHcUzK2CLwJjzOYotZPl3xe7xAKOlmlkAUUGyMI/C6yccz9hMNiDhSDcQKHE3mvxAti02DcQFISNgEzh5eWVtLKySgIAnoOaDs46y2g0P18kJMmsmg+FdYP9wzbVYgMXAoCdBcVW5Bg5wbrMfbcjAwFSr8k+r+dYPZ9qv0h7aXavxxAABn0QJIyk0QhsuyyplFM0l2uAk2tRaiphwjfiB7X9nLNiAym3Ajn1eQTwbQspMYa4ZiJBXH2AOR/jSQrBam6Niy+0PT8RwGZ9b7y3xprzhAqdxzyDWny/2lfK7w/91za+l+0njT4JQVvFKvS64mo6kOUHWB83MxxJHPB1G9dbjCOJOKjyQhFA499ejiOT/wEqOjHACIlSAijEWCMvGrhqhEULelt2tgVUDVozv9xq9QI8gVriFNW+bt2+nbZu3ebZuY26v+vrDO7jzBTwj+w/Af4GcjqQ4rI3JPj4+s7j4ckTI3u+SAPoSLfNNK4t3vnIORXPE42V7DCNVZ6/DpJhz5UCAMEBj6tgTYsAcNrvNSSr6y+u51n9etPn9TM5zK+21+M1BaHlvmhJ9tF95T1GRLBM5HGiYP5e61EMU4z11Jmu1o9RmdMAckp5O2if/86gis0zA7YA/Jf5Sb/kDIkqIAP0SQJQ6QBbR4UgZ/NVdpbquOejIpwVbKWD8jFW4n3tcXVsf7CrFEMzae4L+oSRAKd8KYo3uj0dk9Pq/WpkIlaxhhrAon9OsN58DVzPSlJ5Fj/j5RNWChCE/Jmuv78oTeE7s0x1FXNTCU75iLQ7A9gt+1/AoRQI2vZQzqsziw/G9cr911UVZO9rHlm98SJZrvuv7aX4uG0N2XMTDkB7rEvtwLi4YWYgs5kE2U7w2uPoP+IU7Fv03+j8KfHXQpTNPhIIxy5RX6/TbF+46hgexxIAvO4E8Avz1QuhxPrS3qvs6KJQW84ha4/ir5qL+bfn9VkSZY5SO1nT7DQkL51dDE3GPyt6BPuT8XedWaV0g7AhI1COxo41H+KcEL4j4N7IAPhiJfTY6EQbQm2qcQGsVZ6R8pnkyzuID3/U4jFIkrD4u56z+Wx2Jclp067KKxVW2KMuRy8bVEkCwArIu/aYK2YWYz05tmpJqvDNbCs1n9hu0RIODEwvREvGCbLygWxvI99ynhGQdhKAkwBN7t/IfFQhdKU/xJWE12gf01yVfSGQVI9NacX2urjPGR6YuD/bnLP4g63XQozA33Nz82lzcyvdvXcv3bl7J62tb6TFpSXHXOZZHpTll7tGCDTCho2P5Re0KwBYjMAJF5XtLr+JBBIJpPtmy3nkMVWSlIBheikAvAWy8SRDIuaHmExQ95G9JGJsTGCVbyH7UntpnO/j9/9RoNm9lsYRcZW9UNZ/IDeVrS2f15oHEe+t7XO0iAraVel3nqt+1mb71bE4zZ+yn5czOeN2gYQQb27UlnHLrU0xujo4o79RVOftLBEBoMxpI5gJu2KbXUlT/Zd9mcvx/xFlmHqffucEAC023b9u3A7UArbk579RBAAzBgoBYNqc/u68MYGcAACmlggAuC0dDrlz3fkXAYBZjM5oq0HamgDAxemMSp3oDWeCbC+XflEWTQVQ14swOnmaQHzuG0EAEBO2CUjqALqMAMDNsI3h30IgaTNk68U9YgQGp22swx0DJ2Ej0gIlE3tsCYBSYywHV7LqgmXFCvDHIUXn1DNpyazFYQ9JOmfHxsBBnGdtBi7nOe4vyF/VgQcSjL1+bt03DPTAwPNO1GfbjKf4/fUBUPeNjGvVBKKjGgIBjfF2hpgcu/qAkPFQb5qlDeMIAKOzJfZNvp+JC0o4yVhvOv3uhLoBYJ9vEgCyUV8ZB7EvryYAmFMYpXibrTdzYuTnKyIA6HvruYXHNIKckVrPUTsrRgkRAobtuiX7v/6eeP7Uc3fcXlAf8KMHfvmkrW8RAEr/tjlS2gvi3LcrFUfzsu+On9e96Dmu4S9AAEAAU4xEXVPrJjqKMagn49xAw2Bgu9NgAJYZyMi4wVmZCQD8G6CnOTc5QwAkgAYBwBwdA4xtHiCcwawCkJIY8DhLM92p9PT54zQ/103//s/+XfpPP/phev7sUTo+OkirK0sEZAGAQS4fbUHNbGTsIgsXoDCy0yGr//r161wjXiA/PgdwHnsO7gkELLyGTHj8/eDe/bT76nXaef6M7QLYtr657mB4J21srqf9g4N0e/tO2tvbp5oAgGMAegABIS3fne0QQIdUPsDmg4N9gt64/tLiYpp2EFOSkgCncQ6gHShTgHtCO5GRjO4HyIcJgeAl+hzjACJAd2Y29Y4gY7+f+j1kfU8RfB6cmWS4JP9xHza+FtjCWAHEO+4dcxxAhgCobyoF52l/74D9hoAP7h9sbgQkSBI4OkwPH37AdQKgBPfCoACkH6enCex3p60OpAWKzzgeKMmA6+F5A+dTGgBAdRAeWeen/ZMcYLp79w6BdrQJbTk6OGRw7tWLl3Qy0a7V5RWqBCBzH+0wJ246nQ1PeZ+YX1LZwWcAyOL78NyTJ084B1ZXVil7L2fcgtnls0+fPuX4Yt2AIIE+BYFEe5syCIoRfpFmughMW30+XE8EAAFHYJ3b54IUe5bDhHpBN2/v0c6zmprWr80z2Zx3EQAmYAcyG98cKQIaDBuaE3XSO7HyQhcTlk2GNuJvAGoMKPfZH2hjdqA4hwC0DTNZR2czADdj6+NaCC44CcyBfguwQRLYgDm2JCeEBhUx7HmYFwyymhOHH8syNIAZYDiugYAIflgn0EsNcC92pxqAv5UXwP5iwRXMBwKEmBvYf6hUUJjjlF+cmExDBFpZUsyyi5GzdT4xwax/gPxHvT5JACAA9Pqn6dTvjWAkPjs5w89hvVhZDBsHBZqwfvEcyhU0wBi3O3FvIL+gbSAACKTAe7FP4Lq7e3tpaXmJ44EfzEsQVn77t/5e+vYvfyutri5zn8Nz+IwRPYZc55w7nlGUFVgymDmZZjpzOWsYYyqlDgXWoY7CcgnMtqFzZQEmz52ZApDoILEpMokAUEBRP+ldEFcEAPcl/Uyo7c/Lzu5x5/8Xeb72D+I53bQL279l3OdHbYYvTgBokAWcBBz7L35n7Mdoh9h7rkcAYJGrABbyOiRevRsCAAMkLjVKW8azgSl9zUCrKY5gvQ0GtrdgTnL/DuRrIwBYxtTs/DwDgxvrW2lpaYXnnhQAIgFgJiu3GDgYs35Rt5UBXJVNC+umaZO6NRhIAjHjX9YlbaDKV3jfCQBxLmqu2TnkFr6yg1oIADypbggA5gkF0FXnfb3TxP7Va9FmiP6zss105mC3bWQuibBzTQKAAppmM1lw09af/Z0D1040kf8fs6HicxYvweegVAXgwTIO8bzVzG2eH5MkAJhaYndujuD/7dvb6YMPHtLuhuyvJVpA8rebpl1FhwkQDjBmAgAMUvokheCT9++whjUOec02sgA9cnsdDdcAUMYxFBjzPhEA6nPuixMAzA5s+MhEVJoEAJ5B1RohcT3L8rtaVK6za8RggvZBJY9kNJexxnro909J0hwMQVA5TYMh4lVOADhHeRm7htaR2ilb0sA3I1vXcQrze8sqLq/Xz5ncN9PxnNRqtq7VrbeSVeavqQtK3qmDYdW81Z7CvTg0IsYI6IO72qrUVLk0UJc+EADwHB8zi10EAPMZZjvdrGIWbRDJ2pM07eAmX/f4vABY+Ct1+2KsQj1V22A2F4yMONrHNQFAoLLFm01S3vzjev+8zl6cbUP4Kx6/zj5aXutOXnKFS6MBlD2NmEMmAKg8giaLfVZ+po1hiT1qnzd/s5yz42JXGhddr4lhWBKUfFu9lyQQT9agL4/2hlgfLUeC77WCLxZz8fMsy9pigaWMtAO6IACkIYkAnmOY9wHdi835ooBhAKC9nypYky7DXoF+o2uxKFAY+cQUGAoxwylnrlimdYLxjf1tzyNO48QjENJpJyr+Zd+jBFSLA1jSC84n9f0UymciuaJrOAAe53GhGp3ZntZWZajbHiOSJuIwZd0a3mDjpxIC6nMjBPA+3Ben7869Ef5qUDbxRILs73vSAFVR/NxHSV+LH0EV4JTndbQBzFd30nsYO603YSX87QQA7HWZ/CRCrxMAaA0EAgDnksvz415B6t3a2kr37t1P23e2E8p+LS4tJyu7PJcJAB0SAi1+mQkAZ7iUqTjGEgCRCCyVrojn0e4F2dgJAPqV913fnfCYBABPdMTHmBQAEgUIE4Mh3pDJfbSXtC95Cb+8t4QE4rymK5uk3ksv94k9hh/eVJ/vbZ9vs/P1vng+8t7D+on2qe9aDow3ialSL6NajxShvhQCAEervWR0deO6Z8NdC4Em28FBuQFntc4Xjf83lgCQJkrGSJTNiQPKSaFaKQGsiI5K7ZyMexwnxLtXABglAMzPL5IAgGBAVADAxsyDlcaONtogUe0ZjDRkxpQAMMNvNMOaG0lmGTs7MMuOWQ1269NmBnfszxiAGg3cFKm/r18BoGRgN8fcNu3rEgCi4RUNGQHGl29kTYO6DiaO29T4PW5Ry6BvzE8YeJKQrWSJ+D6YLlkerDgJaI0F/EcVAEQAYNAd7MvPSQCQMa1aXZo7kSGkwFUjq0OOgjuuNQGgNrTbDe9R1mU81KMCgJQAosGdx9oJADUAGp0UBgQqQkhZDwJxx8+O6ABpXhRn3wzIaNfWTloTwB9VANAirq+t67wPBABJIdXZ/7FX4/3p7+sQAAqDucgAZ+klZ0XH9RnXrsa9NubHjfZogCCwFFuIatclAGSjboRZ+P4TAJB9Y/dnkoQme2sEAAL/LQQAnpdXEgDcIbmwbAGMIQB/DINl3RkhYHa+kz79+U8TMln+5e//i/T40c9StzOVDg/20tYmgnozrM+O8xvM3vWNrfTmzV569dok87c2N3iOA+SFFCjAYpABABQD6FfZAgQG8QNCEvZevN6d6aQnv3iUTnrHrLGNubp9d5t1uG/d2iK4DwLArdvb6eDgML3Z3ePnANwfH/cou43zd39/3zL7O530+vUrSs0DOIaRj0x2A1eRbYKsegPP0R8ABpE9TAB7CrXd4KCdpdm52bS0vMwxEDP6+LCX3rzaTQcHRwT/lxaW08LiPAkA2IOM9CjmuWVOo00ENVzpBHswJd8dRMQZdXIM0NIUW/Cv3+vRXYd0/sb6Ossb4PrTM3BgZwi+s2YZpJfPz9LCbIegIfoZ34+xxftwvEBJAE5jZ8ay8nu947S0tJj2dt9kksLm5mb68MOHVA+gKsHUVPrs55/xMcgIKEeAH5A1APgC5EQboNaAa4EAYKSMIceW43xxwbHHNdAPGB/MWRAAFubnLaP84oKALea7nHV8Bv2FdqiPKLleKT8pWMIMig7OcTtFOY7JricQGqzzeDZHeXhYf6wX6GEc2SBU5mHwZbSCKPraApbOHkfgnCCZy4Nyj4JEvREAoOQgAoA5LigZUtj2yHaSzWBBzvOc1ahyFNGpQ0DEQHojAExOQCLb0pGVYSCgnnOXMqMWyFTwwTuEEV5IAAuYxvcYSADQfip1uh2TtAfgzM97FgzmNIlPZ+w7EQAUnMllFaSg4AQAOmMCPjyTAmsQ34UwFkkLIOuTPHBB+X881x+epd4JygL0WToE5B9mKKSJdHB8iugo24NsBZb3gFPvgU7MAwLoQwuy8HzzNYnHIBmDSIS+393bzWAFrof9BM8fHB4yqxHOMOYWCAD47MMPHqR//I/+e+43WAtYG9ifGGQ4gzJCld1DpaNyejJRKaGWq5FNsHYVaFRQEADrKaUJoY4wQRAG/cV5gBIIAFgYBC0lmVQPt4wrV8ANAcC7vuGfCChtAQp4LlfZbXwuvveGAJAz269DAECwELYE1hD2vY6Tn7ICgGfvc090UqPI0kUFoKkAcOEKYg1fKSy0bN9Wcv81rbf2tXRuRL+69rG/bgWAGwKALeo2/6iOQ9T+VHxc+y5tMYs6phbPM/koOt++TgJABP3NVrAAt2IAhUAAmxhqXG9PAIBNLgLA9vZ2KwGAKh+ubsT1HBItvmoCQBxrjdUNAcDAtCYBwHMrWSIpKOkFkmhZB3UCDgiMLi9OuX+p2oAk6+/lXCz1lvt9KQAY8D88M3Uy/I3yeCDT5tICZS44MwAAIABJREFULWqhnuZgtcA9WaQQhS8nAJT9wYhhyswdDkzRxkAxI1/S3me9bjs1cumUoE6rfUhzTXZ73EtibK0QAMrsFAFApH3zLb3WuRMaLF5ucYLujJ2j2ScKe6EyznONeyeNNvqnUpsQSBTjsHVMKLc2K3fGk1RYhb2r+C4ls1yKXMzexHxxYL5tf637tH4Muzg+V7JyS0IcCRQeZDT72jPrWdKwkzPz9Zr8+YgBFLvcfMJMQPE1EsnN8TwaF//MtoaPr0BxttXHUyoAGm+Om/uq5jNisAsBoEhpOuBvPZMBaREDMtg/cZGGF1A+tHJxAqkj3iECgAH/ImwoXmXgnUoIxDO0jhnicQb+NV9FbCEQExJcQ7x54GU34nxUTMaIq4hpFXU73DH6ppTKNIW8qDyA9wDwx9mE+AGy0q2kol+HfpYpBMuXFUnfSuFENapmXNXuW3FJBbe90FEgAFhfI0aAPrV1wP6lX1+IMUzskOLfl0IA8FJfoX66YQlFAeAyAgD6Z25+gT40CABQ7FxDosjiElU6u51ZVwaaowJAJACwvNe5KQFeRgCIClgNWx4lU+l/WfxDuxDnbwsBgGUAGgSAQbrAHnQ2pI8dS79wvt0QAN4LAkCD0OIk1veKAKCpm89i1W6PmaeBABAP1nhI6fnLfn+dBICZmS5LAFylAMB7aiEA1IFg3GdbCQAyjplhVMD/fCiLHODbtGI5tfMf+zUeiA1H7xugACBZrNExL4w6V5DMBtl15sk4Y6x2pNoe1854mxGXjYV3RACo2aSfhwAQweImS7NJItHcIGCb63VFoyBTG0fk6nI2ixvqkQAQDce6z/CdbYEorefI7qsJAAoAiC2l8Sfwf0UJgEgAGP3+tycANO4LDsTnIACUa5QSAG0gdZyHsW+zQxP2h69LAaAwdL0ue0vAOfZZvKdIABjdv8zobHu+lAIwMyk6qLWz1+bAXLYH1IE0PW5zgu3c82zZcNE2R6LhOPt7Tf7fMxmr7IR4jbh/1/v6160AIAKAC25mAgCz/10BAHuZFADkkFyXAACHUXJ/UgAwmWmA4sM0OOunzx79PO08f5r+9E/+OO2+3klzszPp8HCfEvMCdgG2T890eXZDhvvFy1d0jlaWlwjwAvgHCxggLjLqAQora4Ny9QsLfAxwF6Auvv8Nsv+fPiOAtrv7hgDa/OI8wX8EgXr9HjNrzWyfIPiHjBFz1EwxAGQB/EiuGyD/9u1bdOhOer20ML/AQBYAOQDgkjA34uAEwUGAnCAAwGFZXlki+I9s31evXvn3nKTD/aN0ctzn+EANAP8QdJqYAqhoa8jAQctwxx580kcGPGqL73GdiYGO3/jOnZ2dND2J8gAAwifS/BzAczCUB+y/W1ubBEjwXiMvWCYIAFeyqKcnU+/wIMHUgdOFgCvIFMgcmO0g8/mU75ntdhIyiVFqAeQAjBHKL7C0wNwss/5fvnzJ4ALG6OmTJ3x9Hqo5yHZeWLQ+Bph+kfgaCB+Q9J+b7XCMxEDHfaDfDvb3SR5AP2D9oW9mu1DgAbFlKgelMQa4F4Gz+C2FCNyPHPoY5CoEgIk0NYMSPi6ZPjSA11R/ul733sBhBgVmZqz8lOrOcs+wMknc50LwzAvG8b1uOHnGrTHrObfPz9jXlJAbuvweAW7Q2k0KFWx9luFIBqITuGcmrV0DR5CCK5ZNgDQfScAXFj/aYBl/kpI2AsD0VCdL+oMwwMAlCQnWbIR2THrfApq2n7vs4RTk9k1KUTaB2QqQy/dxYX1gD+rC1nG72oIVZwyskeDgwROC2szsswAKMu8t+cbuSfcKYoLJrib2Mb6P0v6nCEgZAWCIFwF2n12kk1PsB/103DvhPiACwFF/kC4mULcR6gVnLJsAIoBKl0mOEddTIAikT2Z1DQZs2hpLlFykw6PDXDICjzVPcU0EKLAnYK1g/wIBZ3lpMX3vN38z/Z1f/276+OOPubYYlO10OK6YHyTvkAiAPUvBOpd0Pz9Pi3OLIeOylHdgFpgrK6CvmPHimRfoK5AkOK89C8UIAMrcLKpFCkg1yw1BAcbPzRsFAJv7NwQAz/x/twoAmxu3qACAM0IlAC4jACjYJwJAqffJzTlnWGU7NWR51na9SgHItLS4Qhno6FON8//12Tbfy2Rd/R1fUwmAGwKA9X8dc2jz/aLfEv0RnX2XvR7fE32LOoP1qyYAQMEnAv46XyPYH/3/5ns/PwEAqlwgADx48AEVAFAiRwoAKAUw0+0YyadFAYBxlnekABDn/zi/dNxYv28EgPo+OMerJKZ6nyoAbDNTmIAT7cFIALD3kEDoca0Spys2YvHFCwEAymksUeMlZyz732xgK1fjWYbIziPZGVL/VqrKMk8N+AfoD1U8IwCAyDmeAGDXhw0E2e4Sf4sAdwHSyz4RYx4W8zNFCgPhACoaYZQKVsgWdbKlZT47mdbtLQs7NOPM9ZlRz8vcf97/zX3HsNBIABhVAHD7GqRzJ7hLqj/HJplh7b5/qHGP1/PzJNm5LeoEj8Z+lv0Fv79WtQ2H2tyXsn1SZ2J2nZwIUHyd7EP5cVzHm+vHbXMfV892fuhE8+PKeGOMTQXBnsvS+g4U83VKw6uUgfmLMVaUiQM+z5gYd24+QvZpHKy277DPm48XjMsQ38P7rPyAxWMKOaGUC8AnswIACMIYSymqUCKdPR7moEeUHS9qKn7C13XlKdgrJACgBIDvA56lHvsevp/8tkJykHoVNUByabW2uF08m9Un+bdKILDfLRBMmyyMJZXPRrKYTeUul8RSSQA3xjSe9j22vkUKkM0H1QAoACB5AER3xDb0Gi4jlU2OEUsIQnUTfq6RAriOPJFU35Nt1dj3XqJPKgwC00UAmEhG+s8Ei89JAMA8UwkAjZdiLxEgjXPVFADaCAAlhoD9uUkA8NFxBQCUBppfWCQB4P79+ywNRLWvRZT7kgKAlWAWAQDAvyV9vBsCgPFHyrzh/Ru7nj+cJyCK+OZUFADGEwC4R98QAN5LAoBsXGFXGP9vtAJA4a44yBes2ly30ksA1AdjbWxcdZB+1QSAOdQC/BwKADoQvmwFAGXd6qCqfxdjV8FTGYpguOIgGuTabgJhaRzIBnJr6DKHs/6OvIHFa3iAQYeUfaaoR4yOu5vyPGmKUTZuftjeWFiTVxmxtVHbNGIrMLwyeuJ3uQ5mlqGVkaE+tEC7WMWFhch5HBQAYt+b82+Hv6SZLysBIGm6GvSPRmAERnNwwW2vCBwoyCQFikgqkHGTFSiUk1XJyMQ5qH6Nwap6vqjPdNCL7S9QJv7WZ3ndKxQA8JarCACqQXXVfIj3ke+P3quRAEbXn83FZv9Zh5excAA7ZPa0BfLagkP+hfl7v24CQJ39H/eLeE/x77clAGhdFGLAFycAxHnZtmcQlKgcoLLPNEsARAdCe4RYuY15mydbYZu3fTa2R69Hpw7PfVMIAGQx01ExNRwB/qifJQKAveaS5lOoc25AMJ2RkRIA5kyZlNyUB0jMMcZzWLcIsjx68ll6/PRR+tEnP0yvXu6kg/03KJKVpqcn0/nZgIA29tCtrVsE5wBWQ5Vg/+DI5K4HAwLcyCTHPgQygPYMAGUICkIOHgQAAcVSJYHU/JNHjzIYDZltgMp37mynZzvPCO6jtiiATtU1Byi2uLhEIgAAdEqjuZON8UTde5zJCDLBEQFgB9LB0cEB36vzAJ9BWQP0O9q2vLpCwI2M63SReicnvC98D74fsu3Tk1YSYDJ5CQUAwDNwFksWO+Yrrr1/sMe+kCw+MvrRPy9fvuB3YNxw7eEplAu6zP7FOT0722XpAjj9qO/WOz6mfQHQHwAjsvwVAMBnush+vzhjH2KsTk56LPGwvLjI4Bsk4jDmc7Nd9oFqTG5ubvBaaBOVCY6O2CaA7wB0t29vW736i8QxePXyZZqBnJ6vZ4K/U5Npa2uDywzXkWT6jz75hM7or3znO+wDZlkgS9vrHmuvhxOozGy8H30lmVrWjOPrpqJQMiRUF9FAZ5jFdP4cXMacB0kFAWgjuZRzBGsJ44/5y32gksfD+ztU1oAahEnkog12gwKvbb7RPrk4J7kCUnKnAwQ0B1QDQNCS8QxIisrxdGV2ZjedQqLMHG+MtwgeaBMlCyctcKT6vnEfI3Ae7CFizNw7TK5N7H3LXAbAb4FeBjIZoHKwBNLaCGBMAXgvZRzwXZahAxWDxPsXqUABDn0X5iXUIGije8BLAVGO19QUmfVk57tJHAkAaNeEq5ngTQg2YJ2rFADaDnDfSgSAqDPguoRqB947OL9IPbQVygXeZmSM2L0a4cGjqVQW4L178AbEBJBltFbQXhB2EGySqlgmZrhUNu4F+wn+cey6nbS1sZH+6//qv0zf+97f5T6C9UVFBCYlQFEBJBwEjaxkAp5nMAkGBxQchhdpgHtyMhPmApzVTneGZUgWFhc4XyehmIaSCcxuAMHZMlhQHoFqEzTnAsEgy506ETATyD0j6IYAYLbfjQKABR+/pBIAIgDYWbxIudBIAFAJgKwAEGsWg5ImslJQ9CsKVti/bO9r888URsk2Hx2KQoqN4z/qf4x6NKP+8Q0BgL5nyOCsAfHYZ21/s2ROJWM8DkiIvoT87DjGbX5e7Q/WfmibzxLnQpwFbfGRbwoBYFwJgDomYGCrlQ24TgkA+V8oAcB/k5NpbmGBqlzb23fS/fsPLiUA0C5wwnEjzkJ1Jbd3YnzoLUsAXIcAUI9n8SWtRvM3vQRA7T83YgPvjACgMlBSALCEBNkU5HBW5ToNuLKMVdgssHUJ+LsqJxVmWaZGIJcBTvBrYOfABjY72EumnaOMGeamgf9WHq+UGYjrTzGvqACg9V/8haLi1dwH7NAv+4URUsyPuUhQAOD6kCKWFKRcAYDnZa6RbNnTilfUp8b42IfK96gt9knb10ppRioCuOy/SA5SzC1S6gKwDRzmMScCAHz/RsaynX/Zn3LlKPlPiru27cHt9xKTgGKSUukJ2yNNjRa/IyBp9zsm9lwREPLeHYgIKuFT782ar/BRNR+mQj/ID46+pcUaXf7fgf44njYWhUiA7wSxoI0AoLkVsYBRi6JJAIglCjR+aqdIxJm84KphuYas+3sxxgcEM5dattkVsvxJGU5nFQFA81j9KQWAOD+ygoCtzmx/td1f3Hvr+Dr8I4tnmK8q3yySNOmHukqE2mD+qGX/W1KbZ88HX798lyWLFJKHlQq0mBpI6hOpM4uEAcULbD3n2JrHHqgQQOWNafqskbTBuNwkfD46/ekC0vSuQKxE1qjEoP4z0nYhAHBP8xIAsiuuowAAHwb9IAIA+lznfA34X00AKDEErK0mAcBiILxJrCX2wzTl/m/fup3uP7jP0kAk+y4uMqFmbnaeiRcgA1DNdNpI8qZwipjQ9RQAfHPMeySJwvAPnOsuAoDmrQgAnDNeAkB1LtoIACD3RwUAzTklGGf/otpLY9w++iDjzoPmGrkpAWAKzrUW23jfi+silACw0qdKijE75L0mAHDiBFWXmgBQb9DqqvoAHPdYG4sFMAu7yyQ/arYXgorWGLwfG4xl9SULLNLg02csYCrjQwyfSAB4GwWASAAgGzWzrpoSLO9CAaB2EmtDJzp56n+biJh4qJ0WGFz+dz0u4wzBOJ4ysLn5hIxWjuUXJADY4T8e4B83X8Yd6vXztXOu+xWAGw2BaFxeiwAQ6mxHoL8mANjcVDDoegQABFGjNF10IgisuayY2h83eTpIlOENCgEKhDubVMFkHWAR/Dfgzn7iHIzfEfs1zo980IlZHebgOAKA+i73v2pFBmm1+B1a9/UcLYebZTRe9tMWgMlr4S0JAGacl77SY0ndto1RW78qeKR2cxyayUHhlko2XeM+/dBqzOWWjojruN4TYKBnhmqLWkk9L+rHrAMMIKdlDolxGueSnAMFUD3y8YUUAOK+VvfFZX1j86xJACjzqnQkrq85Ofr6+08AgAOQnTZnQBtDtlkCwID/UJcMjgicGDLX2wgAXmOTRrpJIWZZc9QmR13648P06Wc/SZ9++pP0l3/5fWaL7+++Zh1pyP8jY35+Foo9Xdb0hTOzv3/A/RJ2wfLyCrPFYRcgAxalAiTjjusj6I/PCqBX0MHA737aff3GAkL9frq9bVn729u309HxUTo6RvmAaYLK+J6dnRfp8Og4ffDBBwTAHj967OCwZd7jewH0A9gGsIfzWQQEMwiR7XtBEFukCQL7E5OW1bswT3AR5Qsgu93pWskCZWojaxv/ULMcZIC52bk0OwtgzggA+JGzir4GeAsCw8bGRqh36FkxIBiwVMKbtLq8ZqA65einU4fMaKuPh3kPGX+AhShds7iwQBKAYdcXln0+6DPABjByfh5y+WA8D9P5YMDP4jmA2iBGLMzP8boLC/N8H9og2wYgLuTqcf/37t6lQwzQf2tzi7L9cI729/apTADixYcPH3LvX1paYH8C6MdnMRdwP1BzuH/vHueEpNRhL+J72PapKV4LDibGDc9JxUGgu7Jaavk+sfnhkFP+ORMA7OwHox9ZaBa8Vo1Qk/oDwI7Pad/C9yogpZqQOM8Z1Dwz8gEl5iRt6oQT26EuUrczQwJA/9RKOYgAwCCeV2qHfQjZf9ixIgBgruAHCgyUrT8FUcMCc5bNPqQzw/4MP6Q9BgLA4NTk+tEHlrHktVidAMnsJQ+YqLYdgxGehYcsiP4p5Ff9Xpm1YgoFDJRQrcGCwzo3SCTwLDGA3Zy/maQBxQVrMJ4DaE6JSLobxf7EfViW/zmDAri21d+DH2JhXf4GAcD4F1xfuB6IM/w3HKYjlJ4YDk0dhLUR4QSaegDLCAzPsfFZaQEExKieMZP6g9N0fHiYpiYu0ly3a2QTjK0TADAWAlUwbyABC9KACESY81ir66sr6Tf+zq+n3/iN30gPHtzn2lLAG2uSKhGsvWqZbOgvfBfW6OC4lx799Gdp79WrtLPznOsHpCMon+D6s/Oz6dvf+U5aXVtPt+/eS2ubm2kG+xLv5yJhBp1hrmYAzokA7Hybbwyscf6ykJqrAhnZyGZwDDYXO/Yqu6bF1PlCT9X+UVyfbTZk/WXjPj/OpsjXvCEAfKkEgK3N2w0FgO7sXIMAMC25W9gzNFICefwaJQAgf5P5pSzv0VS9iqEl2pLBf+D3edC4nmNX+eu+w90oANwQAJrnmmcrflUlAKQAMI4AEEsA1KUBcB4NBv1LSwBkAj5qJAcCABQARABACYBaAQB2BRUAoLTltayLjWCkgK+DABBtkAzE0MUvsU/aa14vCf6JAAMpKw5of/RJrkXpNIHkbWdmvY/U51bbZy47e0fOuS9KAPD83eKPO5ydFQCkCmAEQ8Ymc8wJRFgrf8XYm5ewMlvZyQBeq5v2NKX9jZxtBAAE7y2GxH9OADBCAZQAEFsaRwAoikfmP/uOLHn3LJNfMrnLHq9RMJuWn/dSsgITSQLg+jCbVMoAdu+wL1W3W9nT1p6r7JJGfI11tQMBIN+DWWb4yeB/yDZGJjJJ/bC5pws5GkoIMRmJIKVnPxdpfCcHBBl2tUm+YFu8JcaRcu/xfkt8rNy/Ys1GZNac4XUpBmF9yLhAqLIW1+ZV/ciz3LwMK03mH7BrREU3y+DOZAn2h9kIAtMjOKy5BKUzxRrVLr1m88hi8oi8KP6vdcFWqeRwuJHR+YHYcVO9xvys0j7Ed6w8mEBna7fGX+BZ+YyVvmUbMwGgKBBoinJMkCDganUibtdjUCsA2Fia4gDxInhnYe3FccN725Locltd0RB9gNgWJoPer5WE78rzJ6vluYIefD2Xq7fYduk7rXVcNxIA0D4RABBnwd410zGfjEk43kGMt3kiDn7D14MfSOJ1mE92hlkyjsVinYDj8ToDy4sSgbXL/tl9Qf4/1GD3vVD3fBUBAHsqjFAl+Sn55vMRAFResFYA8FxBLyVoy872TCgAgABwB2TAB/fT5tYtlt+kAsAs1CWNwA4FACouMGnJYnDXIQBwHojwE2LkDBGAaCHt/ytKAEABIBIAcAadgTzvJQBikmRWnKB6nylA5vV8QwDIe3pjX3e7oHG+VZt4u13zbggAsnO5pyGmPDBlIYzbN1oBYGKyyaDj0V8RABS4iUzDujPrjXvc46+LAIANoNOZZQkAZrwhowWHHaQuw4ZajDSvYexGDDZnHQ6RSSaAVQuUvyXzHw7hxgJWkMCNXC3wtt9tEzpP/G8QASAGumzsC9vPLKXLCQCjn7fV275oR+zc/EQ0fOq/a+PAWiVmqBkkcX7iu2VAmnyujG5/XzIChgXrS90cM5zNEFLAFvOP2ZgdC/aS/QdD2gkAhdEn48uMqOwAV1n6vDe302V0Z3n/BtM0p7c7ca4EuNhO75Rx/da2zuOcLM5YIaGIDYg+UUZlDBDkawYCgMa6LaOhnhvFQXBHb/x0GMn+jmvM9OtcBWAEALeLNvu/WUPXPmIecFz/49Zz4z0hK53j/DUSAOC4tbW5YXiEeaLnr0MAGCWwyBi1bHCTnS4OQu24yCFpa0tjLMfsFdF5Gp1H1yMA6HNl3mnCvf8EAMnHFweoqQDA7M+c+W8EAO5V7nCovt+oAoDtM0YQsHViUnIA2k7T3u5e2t19nT57/LP0ySc/SE+fPEqLC/Pp5YvnlOQHsHV4sM+s8rn5OYLvCN4fH/cI6MqpAcCLPRYlAh4/fsz9hpL6ExOUpccPiAAAMiENj70X4DBUAV4830kry8uUuV9cWjA5+oWF9OjxL/g3sqPhRCBjEGA5FjoCj2/evEm/+OwRX+vOmkIBgDNcE1L3AN3AQsb3oa/wPlyLDp8ryqAdsENwbbxv//CACwLX6s7NEmAD2QH3CoD6+BDlA6zGfGe6Q1AcbTy/GBCUxw/uG/snr9G1LHNk/K+urfI6DBoOLajFTOCpmfTk8VNKWKK9G+vrlMZ89fIFr4O64ihngHE4OjzieSOFAJZLmOum44N9lgBAUIAKAdNTJEAc7u8TZIR8/9rqCv9t37qV9nbfsI9AmDDSxBHPzrnZWbYPpAAQANCf01PTaWtzkwA1FAYwZ/h7by/dvXvXyI9urKKEwNOnT3muPrh/n8QHBJ3wXlwffYj7xOfxg+dAvEBgTZL/sOUwtpgvBwcHvBb6Db9zDb5Y4w/OGRUAzHFnwBAZ2DP4DBx6ZbtAvs+cdNqL4Xxu7G8hyynXUfegAvce2XsepKFf6s9BApVj6yUAEFiAIY9ADYLIIgCgjVAAQLDCiAxTVhPVCQH4nqHXBEQ7obhh+6w74QDOaesYERcBGmUkSLKUNpPXfpQCAG0B1tx0m85LDSDQxfqmDnzDVGTdU8+8YIDF+8CCKW6TQR0A0v0kZ6LkgZVeMLvexpfXQrDvwmRV449KACBjn3sZ1Aq8dAECKbw3xJYmp/n9FggyvA7vw35yenaWDgdGBIAqAPrqpD9IAwRscZ+TU+nouIcqm2lwjrYkEkO6c3MM6mKdDKACMGWSqmgn+sjIy1P8Doxpp9ulSgKIDyIPWQmO6bS+upp+5TvfTr/6q7+SHj78IG1srJMUgnUxjewSXIvBwjPaGJBsPe2fpKdPHqenn/0iffIX30/9wyOuPZb3YF1KyCoupMWlxfRsZyctrSyn7bv30/2HH6at7e00v7jMOd/HfO92SARQ0LPOiCRpQ+C//zYqgGe84fwPoGu2LVqC2ZeYeV/4pWiDRLuitj/GfdG4z0ebI1sN0S+8IQB86QSA5eVVnm9QAKgJACDHWAD+7QkAHHMCia4yVSmBKYiM940A/7KnA2ZTYg/FHm6bb8Unu1EAoP95owBgO3AIgn6dBIAa6I/B7boEAHwBgrhMZLE4Cg5ZwWvjCADbd+6SAIC6vyoBwDJPUG6CHeAEgFoBIGcef8UEgHodmy/pypg3BIAM7vPsdXvCBOKdSOjPWbadkUMF/vM37UVTJDWz2BSy8HwE/0maYAkAs62YeIZrBvBfBABTl7QYU/T9zTZ0Uqq3K4QwSsa321Px3Jctbc+FZCECvsrmNlU02J1NAoBqY3tJJgeyZVPHNuosuSx+h661jFpl/qulBVS3GGQBq/G4KABYTJzlopzULLtOcQGLbeFfkxxQFAC8J6TWUAE5bTZTtqkUf3PAvbnGbBZpfM1PUDJhIZGYvVqIwbG/ou0XbcLyPQZCZ9A1H9tBddLJ5lICMFJERYKg/dFMLCRJgPaEAdBqixQA+FhND/OxHu/aLm2+btiP4sw5phyIHxxvqjlAydHG2hI5LA6keR8z3u1vLxcQQGkbtzLelxEANMYkODRIP0be4JyvFADkb+se8Vtk/gY+I/8bnhnmtisAWAysxMd9W879z3ZA6Q6Z/67SEckkmXjeSBoS6dn6DD8iAMD3hsoIxfByn1l5PPjF9HdZZhrKi/bP4ggWo6O6Asvd2WtZrQpjRQIBwGNP8hLRKDNeMmUl72/0f6sSAMzqJ8kBRDRT7kFZQe6dKJnyzggA5teTQO+kiqYCgBIPxO43AsD0dIcE37t377EEwMbWJhN24L8itoZ/IE5kVcagXHpdAoBsd670POGd1M7wv6uI+MbA9erkdu5BiK1IAhDxFZC6BlBitBIAiUSvUkrphgCQ64R840sACNdSEg+ViBz3em8IADpkMpXK62Xa+WLZYWIN5cO3Alziptv2Hr3+VRMAZmdRR9Y2gkgAkDQNCAA5oyvU3ZGEOxwIHmU3BIBshMggiSUARse8sMzIZh5DALhsrjQNuvGPolHTBsTWgZU4V5VFz8M9MOF0j5lBKkchkADetQJABJtrQoAM0BoghQRUfC1msBTD3g4o9kMMPqK+UAv4GvurNojL2I/WZpIUSi39H4kA8fM0QVyWub5u3C80R5pOmJi2zcB+PUtqI77xuuT/PZu+OU/EgC4M7pzxnw0Ba4MZ6qMkgOg01AZolJn6OgkAAIi077cFICOAX9/PVQSAzATPRFIPAAAgAElEQVRuKEx8eQSAuJdonDWPaofYnjcJrFoCqN5P2uafXf/9JwBMudTcOAIAsmPHEQCkisP5G0sA+DkKuwEEAPU1vmtqeiKd9vvpxc5OevX6Rfrpp3+dfvCD/8CxAAHgyeNH6eEH9xMy83bfvE7r62sM3j9++pTtOO0P0uLyEp3A5zs7HANl+r948YJnOTJZAVDjefyoZjZALoCEcGoA8MKLPDnupe98+z9Ph4cHafvOdtrd2017e7tpbW2VTrmB+yAizKaNjU0CngCbj46O+V3IuMX3AbiGVD0IAS9e7FApAO/DXghHA+A4s+FBXpC04+CMID+cN9wTHDaC4icADY0wh2scHh6RLby6spo2N7ZYLw7OA8D6495Bgrw/5L+1z2qvUWbLyuoKnRBkWkOBAEYqgHecy8dHvbS+tmGlCo4Oee9w9KFkgL7H1tY/OaHzB5AeWfy4H3MWB+l8cJq6nWlK/0NaE6AkMtJBBNhcX0+bG+tpa3MjdUG8WFxIf/XDH3BcAGYrKPL69asC7J6ZcsJnn32Wvvvd7xKwf/b0WVpeWSaYjbZhbDGGOLsBjD569IgAJkB/ZPUr20TqFCBmgAgA8t327ducEyAEcCzSBPscY4f+xhxCPTn8FlEvE/ZcjUf2Ipxx1PCjDDRY8Ahi02E3sN8cRivPwNINCpIFCUz0I0FdrBPV0QMojawLlAKgpL/JoSr4iflD+wD33z8xBj+l/Ay1pizqhTnzCNzA2YR6hK4BAgDuG9cw9r9DuBeJ/XpyesLXULIAKhJxLwVwrqCaBQ8RrDBFA2a8Qxof3+fZ35Ytbox+Ztd7xhGcavSPBTo9CIV+dDl9ZU1YHUEjWbBPnQDA9s3McC/Be3CeWtmGjmVIUcHgnM4/SxkMvGyC+y28D5AgWOfezkD6Jl4GxUgEeI8ICWgjAmBWKoU2znCYjpFJj/IAgwH3hIPD43QCx55lT2bSyQDtSKnXH1IuH1L6UDPB9UEAOO0dpwmA9dMgGpjCAOYl780D1ZAvxDzHPeJ92lNQ/gDr7O//9m+nX/u173K9oiQG1hum6qB/krqQuCQF4SJ1QDhNKb3YeZ7+/M/+LP3Hv/iLtNrppjMnTIFQhH1K8oXouwkQek4HKU1Np7XNrfTBRx+n+w8+SCura2miM5NOEBBz+4lJiwG7FAnEXka9YAP+LRRsP5yzNwSARr/FoG0MOmUbJvSxajDXfkHtj0cbpvQ9rVcfBy/nNqLGBUBFUsoGeliAy7JUY3m0aMMTlAmZmgJt6Gf5fmC/HYD5kkoA3NrazgoAlxEARGxkfytDb8IIj3quBIdDVidqjDuQk0H+luw7ZRGN2NhObqpt69qPqe1Z2Z++nY5kEBPswF7aP7XxCjKVyjDGyLMUiOQ4/K84/yJ5IXAVStZ5XO9BYSWXtnCgQhnNDT/PS5twbnrG80gcyQGqht8oEpkH028IAAXAysCkoxeKXxAUzdnQJdGBc6EqRRQTHSRxKuAe149/n0IuPQQ84+sxEyqqAio70OxTkP++XAKAFABMQtmBq6+RAFDm+PtFAKjBRO5ZX0gBwOS7baqWDPZMAHAgzTKd7UfJNjavDbin5L+rRFn2mteVp5KCyf4D+Mc/U1HoUwXASKlFRcDOLPxz+/l8aIpmvkbiuCkzmCpbjsTqdWV0i1A5urcLILZ1y/PGE4ZwDVtfZi9TAY5rzjKMbW2i5JSReJVoVbdRY0VCTfVTx9r0chlfjUWJgSlbvSYAoK9hE5MAwDi5jZQIAPRdcgzdXmP/5Lrz+FQBuWUfNOZD23ka5sO4s9JsHmUPB9vFCb0E2qCMFcim8Xuzfepf0Db/MUYWvxNwbHFAe2xzB36oJT8INJ+gdL/6sgDqzdK19M9gZ7nyheaRtaMoAETboG5/W9/E+BbWSyPWTFAc4LO1xcBqH69ABhEI7SFlJxFY0hvJHrkMrrCjPMvyWo8EAM3jus8hbR+TzGzd+5gGBYAYX402BHypOvaqxwT+swKZAe6KkZc14QSEYBdjz5Ayo8BqtYv2UkPJ2sgKGmvdH7yg6RkrzRbVQzh3VB5vYtLLNSKxYoakNlOQU0IClPdMzp4lAlyNlfE6St0jBqE5xUyFoAzh69R97myTfy0EAKjlmS8gUpbI+FYCoKxhxQ8s2RH33k3LK6uBALDF+JApAEAlE4TALkn0VGV04oSpOs7wuMB1oGqiMoK2SVm/8bsdO3kbAkBdAuA6CgCZHOmqJfjeGwUAV04ICbiyaeuzIp6BjT3OF3Pbc5bAGT2b9tNEn+V3VCUAMvjPZJVmCQDuoYwjSX212Dq4ZiQOtn1z9Ottb2gqCk38s3/6Ty5tvQX5ygHb/BKAVwJCzJjgTyAAlEOvALoxS1fXrw+htkMpbswcRHfuciCgpQSAZd80a69zo2C9EpPBt4kwvgRAt4ONYI6bxcw0suNmc22aNgUAOwBNEoad7kHB6LxrIArzrWRuKxMbPRpBXfaJs7s4sLhupRIQx8cmSDlQ2vrPpK6iLFYwdIJhUxsv8Vq1Qcj+rIwimxfNefS2BAAdfvVCbGtLPiivWiGVcVYHWEb6v9oMaEpJ5mcMAYAGiDvP2nQsM60pEaaNyb7CSCMAM3A4g4DCjFEcRh7ghQIAwIO6BIAMsgi+thkx2SDMDN6Q3V8D+3QyogFgrZym1vOoZJTGJM6b1nmS119TASAy2mIgQIxjzaerCADxO2snp13+q6yg9g0/rLAWAkA2Dh3Ub/ZDLVdre2ddAkDjUv+OYxiJGG5vjBwG5YBo2eIDaSEa/Vi3KgmB67aVAMg9wNj75QSA+gCK90S3XHukg2Olv5zB6vtIuY6ti+zEKHsqrOM2R6utT+Neqb/rz8b5Njof0K+wAEsALb4Hf8fzc3RPahIA6uvLgYpnoa6Rf4fxaltf8bOWqeC1Ep0xjxqmNDBkNFZnQQzmxb/ZVoJ5g8I+9kx/Zpd6CQARACT/r7EDWB0JAACjjCQnqTgLCCAAAxDdtqPzdHCIzPABAfO//usfpX/7h3+Qjo4PCLi/evGCgBWA45cvdtLt27cI/iMrG/cOWXz20cQEAd9Xr9/wOrdu3eZ8AqiP9+FvANoAhAHsAuB99uwZFQGw90IpQMxmLN8727eZTY+s+Te7bygTCQB8d/dN2tzcTG/e7FJKDHZDtzNLaXo4gACWkTGLvQ7zZH4BbGOUFzjJkuZPnjzh9966tZUWFxfYfmW/n5z0U7/XZxvn5hfSwdER7/UEdbg9KIv7w/m0ML9AAB7ONbL/Ebjf39/jNXFtAPq7u2gnwEWT+AfhYPvObWbGo40A3uH4oN34Byb35sYmQVuy01GaoXeS5udm09rqKoMAAJFxZuGsR2bxyvISM/IBqE9OXKTe4QEzjdEeggzDodcmX2d9cqg5APwHOQCEDgCWK8srqevKBkdHh5ziaA/ORwDeKBmAMUTfQ+Hho48+4j1B5h99hXt8+eIFlRN6Jz2C/pgPAO4xrhjP3d09tgV9jWthTi8tLrHvrOb9Kb8P78P8xOv4Dq0RnVmYLzjD8Q8/+BzeR1WHubl0hgAN53ZROGLAxEkAts7N7iMRpIs6dKg7qGBDsfFA8sAPgmOsSzo4ZaBI+znnvgNrVvrHAqKYr6rPiXIWLOsBAPgU5RnAOIdMHxQfpsnkPz3BPZhzCcAXAVHMAQu0mPQozx73HbSPUZbfsyZMph/zxogO+FGmPK/jn2eA1TNUJGVqa9hPbwQ8yfhHm5UlAWKH1RRUQMSCYaWPdR4gkEt7yYNrjUCSEwwUQJDtxt9ObZ7udNjuYu4aRK1sf0j9G8hW6jLi8+iL07Nh2usdMwtYJQKOTk7S0fFJOur10ylKBgzPU3d+IZ0OztOrN3tUB8Bax16G7In+yXE6c/Y/jlPdR6Ot7EsjWkgBgOepK4jdv3eXc/8f/IO/z33rzvattLEOkg0kBgfpYO9N+vDB/TQE8erZs/R//1//Mv2nTz5Ja4uLaer0NC3NznFN45pz87NUhUD9RJBSQEgA+D8JMsDUTJruzrIUwIcffpRu37+fjs6HqbO4wDE87vWsLAxKDHjZBAP+bX60EQD4QiBQtp3pX/VzV9kfsT21v9Fmh7TZBfqcyBACMUfudUSZqplN7gUWxnZRbf807ZusQJ+zJ9t8vK+SAACiGuuQAuDI2ZmmjDEYwl4B+CHgxmohS37ROJ2mTgSVDZzZG+tbaW3NiGFIBkBg0Pz/KZMIz9l4Zrc0CACsX3w5AeDCyxvZBLfMLQUO5btrr9Jcb9jU7ns13lONZpvvbuNoRV4sKFWI0PgbWUYkj3nGEaXE3UbEZmX2n50hWcHA7yG2hX2isJC3K7YnzlvNLZ4dAaSXjx3nFs8AJwBYW9riC6X0oJ2j3m6RyBQvqgCk2I767/iYtwN7MWSQ1q9HH5z3FdejKzuov9p89Kv2h3F7jaaA7FldW30QY3CjAKVJ1UgaWmM9jgAQARaspRpwqf33SOg/u7CAZ50J1eb/1+8x2wWZ2AOueWZsw3ag0lXxvWi/zUDO3+xCEOigAHDnzt10//4Dqn8tr6x4nGXOgv1dq6sMhUWuy2AjcEy5bo1UGMcvZoBq/bYRe/K4hXrgbZtwnDN6vcwxl2Cv5j7HzQk8KgGA37CHCGDDb4CPMBywBIAy1Os9BN8T5++49l12vl41PxW/Gb23krWsOSubJvuwnmDWrKNuYD/nuxN8CoRYymVZ0B32sktYK8OS8Twne/JsMCl/kJJhB1Ptyn8bAWBoPH4nwsbsf6uPbVnSAvztMXvabOQMIFoPaLwtLpxoX8cYsb8rA6xYO0YAsMQI6yPcpxFUYZcJHLPSW9YHaDfeM4Hzye3r0fhYaZNtdSU2rLbW41bmgtQJHNB2ULj493Z/JEDnGHkzix3XAvhtHWMkZrPn/TNe0z5muce5ojbHfbVur8jLpaxkyNL1sngZ1/Dx0f6Wz6DQL3nNB0JKva60Jnh+ebwB74kkAJ8hGfQviggl+18kAOsTKREVqX1ri0nc12Fw7SEx1hfPyNiPY+0HnzdGUIBvYd8tWiiuwSxpXwPY6kDCL+UADMQmCcTnr/za5lkYQasicw8LACUArIQH5uZoElUsAaD9Qz6eRV/Nk9NPfa/Kuo8xdc1BEQBYDEYy+Yr7+gUbbcpKfyhH7VnwmVhZ9oi4zkzVo5CbMtkCqNIk5o+RjAoJwxL6bGdBmeui0AC8gNn+UJFjzMJKCvJ+SMI3RQ6cafQTMVZ4nXG9UpqBYxP2G80Vw+REgrK9gmW3eb6bEoCwOMSOSOADMf2SEgCyJwSS4vMCui2JxM58iw0UkpPhK6a2UPz+oCLNEhDYX2fT+sYm/V8oAt25d5cKAF2X/2c/zXTob1vsxdT1tI9NT3U4e2C3N9QfxDgL6l2flwBAcqufT+hDKQBQnQYJEChN4zEAxU44Jo1ywzYhhRUVxZWyY7ed1don2s/4ZgnftveM2Lx5Xfia87kd95tspwebXWsi2q2Y5QaMV6V9gloCz2f0hRP8sg1RqXG3nW14rrbfR+/x+gQAfnfAAfFYvqeIskoilv3LM4xlJT1uH/rPzo72kan3s7ifNjDnr4MAUDZi27jiJIuD33Yg6bmaAEDDpgIT7bl3TwBQCQAuKFcAKIy2Itv6eQgAeXNFQPyaBAAZGG0HdZtBgj5W/90QAHxjbAmU0ShzYLKtb81I++oJAJLzwYFOEoDqYckwDo/j3KgDDHGTGHmN1MxwOETwX33lGSBkcVcsW63p2G9tm7z2ghg0iGz/uEEKXNEeYJigOXzjrq12xA2+7DeRvNTcSC8/+Py9FQGg2dfWJ7EfxHbV+0RAiAoA5bUyL9WHDUcm9LcZ8aNsMDt8zRwc+fkKCAD1nIj3Ya16ewKAOWpiitv4xTlWf2e87/r74/jUB6YeNwgnPs/KNb9eAgDbUdWPq9eB2poNn3dMACBYSHDSHAYYxiIAyHmQAoAAfnM4mgQAObMiPmWH3DO9Uefs9PSEgPnO86cE13/wg79M/99f/Gm6c/e2geoAcbc208nxMQOCqO2JwD2AXgRCCMLPzhGgBFD+4uVLy8r3QAnGWtnaMPwBFG9tbRFERpY+suRxHoAogP7E37OdLucggHIQAI6PjgimI6MdcvcgESCzFw7fhw8/SjvPdwiuv3zxim3bP9jjd6DPADbDkVhZXWaADsA72Mi4j5WVZQL2T589Mzl6ZDBPz6TV5VWCiaghfnLa530e904MeJuw7HSA9NgG4HijZMHhwUHqn/TSvXt3GfxDkAmfA5iO+5byAb6HSuuTUDLo0GZAP2BPBpC+vrqeXr16TbAfz6PNH334IUH+HjLkZ2bSCUC9dEFSA/7ZXm1gA8D8yYuzNNtxhxNr+SKludluWltZTsuLC2l/d5fvm0YGBMoEOHsd8x6AN8BCgOtoP4IkaAMUDjA+6Du0FUQA/OB+8Bjkg/5JP62tr6Ve75iAOhxVSMDhPfg8yz1MT5NYgD4BYA8SBUgMkGrHGJqSgTkJWndyxBXk5hwBcY8kFsv8xg8ewxE/NxQ27GklWz1mreMztDEhsQ5VDQyMB3ZwXTnWuBzGWVlx6KOcLcOAjdc75T5g2U6RAIBAp1RNQAAQSValEvk9A8uisPvWdWynwVzsD0AiMAKA9mP0B51536/F1meAw4NlBqQLmDLjCkC+EQBky5s9L1BJ4L+CwGavQU0AQQELOOTMDH8+ngkITii4b2018J7j2UIAkO0hAgAUANQ+3jMCM35GoR3WBrsnjSeugcDE4GyYeoPThBAF5VrPzriOj3v9dIw6vYOzdHTST2fnE1QC6J8aiIm0DwQiKPvPbC+pJiDYFyQoi6ZkDlDIIcc9g3TVOzpKW5tb6fb2rfRbv/X30ocffpBWV5bS5sZaWpjtpovzQVrodtLwpJdOe730b//gD9KnP/5rqg/MTk6l+cmJtIASA1DtmJnmXMe44TeIVgyyzKF+4mwanF+k3ukgTXe6lF6+/eB+Wrt7O51NTXKc8X4EWoYXF6nPzA0rhyFD1LIFmwoAHMsbAkCWMR+188yIj7ZPDAzdEABGCQCwYwASXkUAAEAoAkAuAeB+UwxoixRQKwBwTOjnN2u/6nntNdm+lc0fFcNEjhlTs7e2eXVN7bOWOG9gb7YVKwKAaojXBABP6WgGodoIJ56lGr0QtStm36ttnK+BAFD0en3v933NaviKjFAIAPE6uq9oF8dr6yy5yn+UHxffx/5yAkCzX60nZSNGG7wxHl8BAaDpfzazC9t849x37wEBQAoAX5QAgOD/yupqKwGAwAjllAtJMBIAIomZYxvO3zzubeqJUQp4ZNMuT+i8jm8pMVLYfaPklzYCgIHW9u+bTACI60j3Htcc7U/5sFcSAGy/MPC4lLjItigScAggQka5gGxMiPLyYCQAAGBx8oTAfwBavE5Wv/KSArCvoQDgtbELOKGSDcXG5T4XFADiGJsfAfsHfrLNP/0ojoTnRHzVJizlKcXDpQBAQkBWITVCnAGLVmo1kvvjuVPmWnuMLe5tsf22zwnYjSSAUgqXpGYRAJyoXMdbRebgGAZ/wp5vAtv13lzvfaMxXPdd2FTFlJqICvqs/KjueSj1Gs6ger4qdlR/byMmmhV8jKRLH8RSHwyYjeB+JlH4fhSUESwGYwB8LgeA6lmNLNFmHLDsLeWeL+vDONbm65g8OX0Jfjfa4D6fvxmPbRzsfuBzRKzExl/zA4RJl/9vsSOs30JbUUI3l9EtmfLqX/ljdkwXkDAqAMDQuIoAIB82kgA4F1GWMpdfdQKOLer8QwKC2z/0l9kWA6a5f7hcvQHdTVVcGx8jAKj9nBPYC2jEo9+aSWWMaUpxe2KC5fGsSbZYcJ4Bv2L8QcqCXpLT7q+MD8fJlQAsvlf8ebbBE3Y0Z9jGFgIAQGvul04OZGwEBIBrlAC4HgGgJAFk8hMJAF4K0MtJF7tQBRIR16oIAHfvUS0SBAAkXZLsOz1DUiD6DfEXlU+gCgNUAL4iAoApbxk511QZz9IZSyx4SQCRLwOxtXlu2BzQPmFzOOxuLWiy9tB2E+WGAPA2CgDoy+sQAGSfKFbYRgAo+8ElxmPl98d9TH9P/PP/7X9uQYeak2LE6ckvfz4FgHi9z0sAsM0mMj++HAKASgCwBshMN3VmIHNp7Ck6eNNiTYl5p9rrJq+CH2Zh+d86nOJhwg06yjOQYeUbdsPwcwfD2X6qhKnB1HXiouWB4Fmd8QC/jAAgw6W+Tu2E1MZ6w1D/ihQAYhvHz9PLF4n6re13bZDWBu/bEAA0DgrWm+yuHIeShWvfURQAEGiSHA2yKd+GABADDnnRtzipeQ7pNTdGOcZOhIgOruwcTtNLCAB1z8cxioZDGwFAG6HAlEgA4HWVZqeAUAtDuf6+YgSY8yAGcHw+jnE8QEdmEY3HkgGu160vfRQbSgpyWnTsOkBfvbcO2tXjpovnvWQMAcBaYMZ3W9vjfpGDQZ9TAaCtzXE9ta0tEQDk2MUxsMCKOQ/NOVxKAGQCRa1W0WLIjGtfbeDUztr7RgBAH0aWpO5Pe8/nUQDAZ7X29NucKyNAyHEAqC/2cGYXOymgqQCgYJqdjzz7XFK8gGc2YzszkKwepOnpScrso/77n//7P01PnjxOn3zyH9PB4W56+PBB+vSnPyW4DfD42dOn6cG9e8zgCSvN5L0vLtLe/l7aPziwLPGtW+nly1cEdLWvArwC+K/67cj4F5CrLBoE0vB5KAwg8+hbv/wt1rrHdfD46dMn6cGD+wSkFxYW02x3Lh0dHhkjmspDBkgDK8T3MNuI2Q7IUBwwMx2gNsgBALLhQD1+8pglBkAcAKg9P7dAafbXr16n/YNDZjMi43gXdevPL9Ls3GxaXl5OveNe2tzYYGY+CAgA0yGtj8xtgPXI/AeIDhUFPKdsXoy17X+2BtEGtB9ECBAA0J8vX7zkfSGLCt/RPz0hgI4MfRAn0CeQpkewFqUAQAJA3y4vLRLQn0rnLAsAYB0/kK1fQHZ8t0N1mSHlNvsMtKMEAOYDMvxxfbQD8wy/AdiD1AHCw9rqGvsS94S+w/ftH+ynVy9fZecHa6Q7CzvOMjRB6sBYYkyWFhdN4n9mhs+jv3Etnr3T03wNz6N/wBbHXMA4Y01oLHF9Ssu7pL+kBDXfKfMP1QCcsx5gLuerqfqITGOLxIgBuF9kUVi9vlI+Rux6vJVkGoQ16GifFjlNZv+gVq6CWnY2YFylAIBAJ9Y0zjX0Oxx1ZuGcg4nsmfZE382uxGct+GQBSpJRTi0bHI4z1q72JNqcviCViYT5pSAI1WdcRtHi2gYENwkAbvP7mUZVgSwrnk/gHIVBgFZkopjppHdmlrcCKx4s4H4poqwGIBDATIEA2dRWukCBQrPjoV5iRASC4ApYe4YFCQoe/AEBZEBSBoKyIAWcE+gHAeDkdEglgP3D49TrD+hPDAGiQ4EhpTQ7N89+xrVYkxYZFT62MWhMxYgp9bNJulIGEvLkwzMqg6yuraa/+73fTL/zO7+d5ue6aX6uk+a6M6kzNZHWlpfSwetX6a//6q/Sv/r930//P3tv1iNrll2HncwYMnIe7zxUV3dVs7uryRYI6MWwLQuyIAOyLPjB0Iuhn2TINPxmv4jyg2EbNmw2TTct05YMECQFkubUHJo1dY13yHmIjMjBWGvvdc7+TnwRmbembrY6Ly4yI+KLbzjDHtdeO12M2W5l7vIiLXe6aeBtBbDPABTC2kGACVUZK6vr6QrAl8vrdHw2TAdoR3Kd0vr6Rlq/s52+88t/Ky2tr5EhAKxsqdMjwAHMBxg7tVfgFmALAKuUypQLIQpc6+5Jo+ereWfafbS9X9sleQUHG6bNRsnfk2k3pZI0Vp3k64djf9YBALRX2BZkkgGAVUJkMXJQFEmNDJx4WwAAGJQs6N41O9V9d7PZwb5ifWElv/W+9AD9c28DFu18JRJFBZr9MwV1bmHztq2laGMX90nNxAsYwJgUjAGgDQDAc4cKVj1Po8rJ75VL1Blb6j1AOVrFCmhb+ro2O7NJ8Z99Ok8A8lZu0QIgP3tI9s0CAOj4aEPHv12x0d5rjmvxt+Lz1r4M5lj6sPbxGmshBPLqOb1J5ul+6/uIPkJb9dNPggEgBvtnMQCoKMDAjKikLAwA3O/OAKDqU7NFUL1ndM6Ly8vpHqr9Hjw0INq9ewQAWJwFlX4LpEsmw8ctAABxL9cAAO7vigI47mWB16ZppmnzZ++/OgCA/gvAhefnRmk/Gv5UMQDEPaf90ogrTgAADEKkY1zUcDiN4cpArgL9WOzN2EwYf0Oinsl+T1LKf/ZEFpNUTvtfQBTGpIBEf7m2x/EAKPDvKrZn92aJP82b5rUwqNgKyO9XAIDGmlHvcTFsebEYvm9xtMIAgPOJOStWyFrrAhxn9yYdWMsCrcs6jpbjRRE45nI82jR1b/pax/FzZ8GBrixV8OYoyD63+EBpEaB5NlNwMrEd99M0G4v96x1XoXkxt6KkxXD9yA4QfQj6B4zhlvXH/R6YiOt9XctrS8F5jIvJXAcA8Lc9F/1kJfdpa5RWJPpuzCdYda9An3FsmrFAA+N7cthvNM6z1uOEzvbnw/fJQAH5movOCkMD7sHa6NnJdY+FAUDHls9Mfsa2qfbd5vrXnNv4a80XvLNdEM9iDKVlb9Gvc8Y2s60KAKBNlyo2WSf/+RrP50CA3PLZH1Z2DSrweS8OAjB7z+Q2YwTOxGH7zxlscusrW3vylZvr3NYZK88rBgPdC6NzbO9nz0xZ6C0FxSKMGAdZGTzRj4LCuL6Q6zImAAMANMdBOa6yV42Fx+aEsgfP5wwAAgCQ8ccBAGTu+dwMANMAAE0GAMlhW1DGCIi8yjYA8PfukQEAzECra6ssFAIAGDEuFJmQAYCMQMbIYi1LfrIAABR31AwAXN8BABBtIHvs5hx+2QAA7b3a/syyJSOkGcIAACAASURBVMjOWsfoGNuzEcAjmVYYAOLnKlrBs81iABCgOeaedL86X8z/1HrGpcqNLQCizxBZtPB+TPaL5j++J3ZxfRb1i9lHtYZpvo66TzK0AaT79V/9lZkAgHjz9QAYIMsMrKxAOWuTVJuiXYmTSgF2AwMAjq8TGnlBTAEAaGC/CAaAaQCATP3lDAAQkE1loSCtKXQL2tps4Xc8dsL5g1Jxo04UNPpeI8DgLQDaFGRWgKSDLfQR0TgxirfSAiBuiMm5bq60el3Um/eragEQ70PPHH+/qoNcG4tfNABAazM7IDcAABBURWLqVQAANMjcYIz3X6+zvKaigRUCWNlwyaAAs5bzGLmT9XkBANrPAkaIElCOfu5tcyFHzYQcDdhA3dYWyGgzaItSguNjFZn6uWndN8UrYMkOAqjkcAQAlDVlIzrxOgRka0O3TYAryICzicLLrlfOrefQ+xNqIvSt0RhR1n5JAIB6X8kQbvaVKneZKbXCjdvYFACAOX9GcVXmtOkkxvfr9R7lRH1cXA/1miivLQH+ZbYAuEm+RQYAPc80Q4r76zMwAGh/lkC5GWSGUi8B8AgAUAsAsQII0JFZADzBqedD0rJQa5nThrnF1kCSEeOMvQrE+G/+4DfSO+/8ddrbfZE2NleYtIYTsbmxzqp5VLd/65u/wCp09O5GYheODIL9oJl+9uwZE2ZbO9uUIgeHVtFvFd2XTPiich+vkewFAAAJb6wzJJnxA5mEzyGbHz58wGT/X/zFn5MBYHt7K50cH/F9JKbv3buflgZL6Yc//HOjXutYSxfcx507O0zq4zz4G/f1wQc/puG6vbNtCfyzs7S7t8sK/cHSIiv0YW+Ain1/bz+NzxGMMsqv4+MTggHgtOA4PAvOgftCMn51dSVtrq8zuYvqdyTaoSPwfGQkODzgPWNLQfdgnpFUh2xBMh1MBHgGgAY++vAjJj7e+PobdI7AygA2ASTLjw4P0+7LF2RDgFO4uDBgAAfju7G+ztYDw7OTNOh20sryolXIX1+z2p+sCleX6fzsNC0vDlh9A0dxhy0Yevb95aW0ubGVPvjgg7S6upaeP3+eXrx4wXl5+vQpz4f5QaAOY4VKfgQ9MRYI8mJeT85OeT6gvfGMeFZ8/9HDh9bLHuwF3g4C84MgB1gX8BlZBM7PySCB3/iP7wtEgjUisAzGV/ZhA30NcAWS/+50i1ZPQRB9jwuOQaAu7UjRz6nQHGsX963EPoNKSEqw+qn0MyVl3KUFbMyRN4pI7B8xPSDYSerSdJVG58M0Oh8RbIHk6wi0sZeXqeNtX8xeDP2AeR9jVkVxb/QXuGYbOji0xoF9jntQgBLPbT3rLKkOYAADJE5diteURXCcPEhiNKYORfKqf3xfY8Sgh4NoSw9U68NWlIaVE0m/KMinZLodWWx3yiYHAKBqX/cnf8Zse6uQEBuBBaKN8UZyGsErzDn7vjEgbdVYqvwfno/T6PIqHRwekxUAVPoYq5PTM4IFOqiOJ4OCySMAhzRGmmOuNwQr5lENYvTM+IzrEYGoEd67ZAuT7/7Sd9M/+Sf/Gav/Ly/O02h4kraQnL+6SOdHR+kH3/+19OKTj5nwX1zoEwCwhOoI9+GWl5cyEASgHCT0+wuLaXfvIL3c3U+nAMnMdVJvwdpfdBcH6cHXnqQ33/oOEzLD8TgNkbzp9dN8F0CAThqxB61Dnb1fMOfJg17qURl1+4St8xW/Mc3naHu/tova7JA2mzR/7wYAQIwQ5OtXFeSzYgi2bu0n2on2+qe/BQBtFg+0AoQSWwDcBACAjt7ZvjvRAoCVQKykgly8BQBA450rqIofBfu9lQHA/TCOefDP6jmswcD6vNj/7bNrc1nmT4Aa+lBsxeMtFj9nCwCuE4nPtgqjcHvR1lXCDu/NAgAY/fbsFgDRzuexAQBAfSJZEgKN9XqPa7+xD25oARD3PJ8lVjZ+RQCA+h5qn/gnCQC4uAKDTWkBIBssAgAywI1sN5a8NduqAACQqK1bACh2Rl3YQf9js3UB7oG+QcAfAAAybLUAABjwhz3iCTjR5zKm4qxNsbCH41wVVzC+qTVefcbjb9ECIOq2pj/42QAAYAAgYPCnBAAQacjrtVn7tA0flgNTEh5Z5vl+tgSn669cXWtrB74kAQDeOoJxBNNyllD0XtbwPZjAAhgW4+UsCtYa4NLnz2n+PfnPc3sbLP1W1bGSxdKpXueVk3h6BrMhAdQsfd/LPja7mXaQ1o8Sj7mFH8bFdDRsRlUcCwRgtiDsRqNOV9JByRCNO21rz6zWcQXFBdrsE63ZRg/qYEPzvKCERwKT7Nmlr31sa6vzWBFdSQwXGezW+ZRMSLy3Wg4yXlaIFUoOo+DhzPK3REfDBsoJzjzPkSmgsE3cpIfxXHaRZssEvCVwAPxO8xud5j+/Nh+u+HNVcs/jY9F+qxkzsVUMVlt+on6TvzDtc8hj7d/CViD/Ev6y5T2izxn9YQEVYmJ5cp6aDFZFn7cDABrPm5kd4vO5W+zjPosBQPcyCbAAO0NKPcwLxX6MS3qFeQYbeOtjBwEYJb2tEbXnqAEAih0I5KXcTNmLFqvF/iEbXQDBWBsFbyXlWGmTm95WxeMRAGKwfcM84lh9xi7YepCtAiyfBVtXreOY9M4AFGPwlI8rOYEnFwAAwxsBACog+EoAAGj35azgBoAwOeebzW1SsDMupjt3Pfl//z7tgpVVAACMAYDFvhgbFelgjDy38pMCAAA8ATAaAADXBFg0WwAIlIZ10ZY/1Frmnqxi5w1BcOOLEs+46dC2PU17+AsEAOREfmgBwHgI5n5KCwDpMO2v2t74vACAuC/Ntyrt1rn/nRmT+8R1SQ0A4HO1tAAwf2L2yEd/I8ph/T13GwBA0+j0LcQrQ3vcDADQpquVqJRrHKSGc+XPpknSo2qiFfC0xKEhnXSsHWPoRyUW9T3Sj3qfrMIioJ5QhkajMEQlwGApLfQXKSjAANDrgj4FPQCt9xeMl4iYKol9C9TaM4K+tlQ78mstNO3ZwAkMAHED81wODrAgmKluTWbbeEow1w5sdvRpAJdFWTuDWWRWK22WUcg5+IoZAOo1epPh1TASYlI7OuhfUAsAjkfo/aH1SATxKwIA+uhH0zdlzcpBbwFgqM9JYzA6wXnTB7rIWkBEgEmjeigY3/k7rwgA0JxojUVhW/Zm6QkYnX31/2s4GxUDgNa4gpa1w1IMx4KOjQCA2pG5SakZt5yjSMN6t/Fp0nrauYrALscUwHHcx9rLcf/lzyfo/9vp0Owcdt2Jn1sCAGaOgVeCCiEd11ItN+rPKJdCC4BoIEhmtvVlayJtzfGO363HMI5j2/3VzzdrDdSfWXDhZxsAkI0q71WWdS89GIy9GZlMTjqKWC0A1BaA+o8VcpYQIxigAgCIAUDHmYy4Smenx3Ry4Ogi+fz8xafp//iNX0/vvPN2Gix00+raYnrvvXfT0ydP0sVozOT51sZmWltdZdIZ10MFPuYOQa/z8Sjt7u3x79X1tXSEyvmr60YPd1TXIyGOY/AfoAKACFAZj6Q95C8SzEhyIZH85ptvcJ+9++67DCxtb20mJMNQ1Y5jV5dX0/PnL1gdfbh/yEQ7EvXWZmCxEWA5ObMWAhhD9NEGE8A5+5TPpbWNNWcDGDPhvftilwnaQX9AJ2V0MWa7Adg8QDDj/rDmkcg/Oz1hQvfu3Z20tbmRTo6O0t7eLu2Ht976DucQQAcYn0gG4nusjvegNZL6eMYTnGd0bo4Rk9HdNDwdEhAAOQOWASbPh2dkY2BCeDxOC0BRI6CK51hbo/46OtxPGyvLBAAgEQ86PSDScSwq/08ODwnmWFte5nto79CbnyfAAjYLzvfxx58Q6ICEPKryYUOByh/6AsAJ0WhhzDc2N/k8z54/47xhfPm8S0sZ0IFxQEsDnGt/b4+94TAOxtpwzWppOLiYPyT9YQsKoFbbdRhDVUgo6CFb0eRfSh30+HQAAAA0ZjAWqj0440bbVpL/ckCdfzpdeTCSek/9zlD57pVPFgj1PmjuZChYA8eCABoH8oBSHjINwVGsF9DNRQAAxlUAANOzpY+ZbE0mtvEM8/NcB9L3JXBeqnasV6kBVAtF/hwp4UlfOIfKdRyDJLnNgRJ6dv0C+FI7AOxnURna+nXqRXe4mNxyfc3xVYWGB/pyQJTJZ6/e8ECd9IsAAAysOkCBU+dsDmY7WZUBtQSduKJt5KRjPyg4w+NJ23jJyv8hqiSu51jxf3J2RmAArjfE/vIWAVdz3UQoFoNJBpiQ/WN72Co32C/z0tq18D2sP/RDPxtyDwwG/fTa66+lf/pP//P03be+nebnrtLw5CgtdOfT6PQ4/e7/+6/T7//Ob6e7m1tp/uqStP8IPqA9AJ4B8puyLEGWdtLa6jpbkXzw0Udpd3efIIDrNJ+WV9fT6vpGWlpeTp2Ffjq7Gqdvffet9M1vfzutYn9CnmBM5+ZTd2EhjUEXQKRfGTvzffRGmf/ahrjZfvtyjph2H23vT7NJ4rG13dHw91oAAI3v+iPG68QWANZWYfqP1pJs56av/jcLAID2GQAAQI5gjwkAID/DikDBTmQMAAIAbGwYOA6xgKXlFff/Xx0AoOSg4gJMdKgCUAkd2fbR32aUvPj50h2cNS8UqO3e2v/V/Df9dps/20+qHnUmOg+iIXDGgBQCjg7Aygl0goXl1/gqqvzn7H1YoKKx0PgcoYIz3ltkAKBOCxX+2a+jwJ0OADDhXYLjOQbigjifx88xzV+sYx3aCzw/de5PLwNAHPBpz1HHfHjcV9QCoAYAKLnfxgAgO6sGAFh/YcSxvILSGQAUY+M2cQAAbCcBAADMFQMAbEPYk7BzEewH1S8ZwHoAonlCyytvuV9YeWm+DJdh2LcN+RyT/C3MizcBAKZJZlurToRjxkQBWnpsE+9x30LWOciCPs3QAKtIHHxeBoDPq0Fr/RP3oM4d3zNbKfTDnQkACIkx2mgx+Y+kAJIDY2PLMuHv8WMDynKdkQHggrawAQBGOamF+8A6UBssQIks+W82GN4vibuMxS0BH4aPlYRuJvGwhizh2+x7b2Pi1PrMHat6PGSyAziPsW4HABTmDHvPqMitOlh7SonHqD+i3Khjd/Kv4jqItgb8PP14tDrHayD78XyQ4Yp95173/qVGUZ23CWiukekAANxHtF8m12qTgTPbNrmAcdK2VOJW48AEk4NGalkbx2raPuHz5/iz6VNaBZh3b3tA+9oB25It8gHBSKf3dExJ8LnpHHSg1o99Z95A425Dyn+L+q1t/Or1ID3LNZv70dvYKZHMqn/PayCeE/1gHNcAxlegExufAgIocuEKnuoEA0BcH6jAj+tRz82CVJ54dguAKNsbidPAAGDPXJLuTfvb1qD5f2ZsRwAAHqzsv8IAIDaczFYQZZ63EbDzwb8s7UXK/aonfZEL9Gvp/xd9hZhLt9PNhQtkhsN/xGO8wIVz5e8boNyOQezHYhUlXmGytBQFtDEAENB3DmCVM/d8XgYA2PQhPsmYwgQAwPWj4/BtQRkA4O49sAEZIPDuvXsEAIAFCAwABQCAFgBmF+Tc3ZzFPbGOyMQQ9HsE/dUMQFy/7Elje9zaMxQXF+s3rxXZvox9AJgGW9wo/6cBADIjIgFWk/aJZKrt12bx3Kvp89sBAGq/N9vhtv0aBSK1/tdrydKmTG0yAOR95mNF9jIxxU8BAMT4dm0f4/UXBQDIz+H3oeeoAQC6n5zvEmBgCgCgNbcTJlH3Lx1hdkXYrz8pAICUTFQ6eq8OeLQtChpWXp1gg9beAuDLAACoBYBtZDNeJhWaJTxs8X9+BoC8iYhmVp+dgt2rAwAaSyKQg3Og9zV+kQEgJnf0nag8awMnzlftPH9VAIDaQKnXzk0CLRq6xRArxkbcQG3Pr+oEE9pFgUfBxXH9jAAAJHFgRCPRQHo6BwBQAQMd7ACACeOkBWAShUC9XhoOrKi2XKG1VqA49T+M09syANRrBK9lpEdBXFDW5oRFxz/OL1WXYM6hQklrou16Ue5AeN7EADB7/UwCAMq4FgBANPAlsG1fef+mqodtrTBrAzYHEhvBtkk0mI0vn3jyMb4gAECkbK9lRdsai3ssAgC0z8p+NArsuD+j8a7xuwkAEMey7f7adM2sOW8eD6Py8ithAIhOWeMevEJqlizWZ43giRuWqGCDbIoI47gX498KDmQjLAAASCHGvtTWmzpTinniXy0ALGFXKM6z/mfSzvuoZWTkmD3FkJBGCwAk1f/8L/4s/T//92+lTz/9OK2tLiGtlfb2XqY7OzvpY1Skz8+nB/fup8ODw/T117/OpDtkKH4ODw/T/uEBk7/YGKimRw97terBuCJZjqQvZC6SynhmVIcjWY/gGRgAcJ8IFEIeQ++jLcHz58+8KrBH1xLV/KgauXvnDiv+AQBAcr5H56mXhsNzXgPJMowBZBwS/8PROYMi6tH2/OULOiPrG2tpZXWFgTtUuuPeEBRH8n+ht8CExsHREc8LxDacNNhEODeq+pE8v7Oznc7PLTE/WOiREh9ggK997WscE1D2Y6zxTEjc4h4AhMD1CJhYWyEIA/eNivq9l3tpZWU1/fBPf8g5R7uCg/09MguAQQHXgexBEh+JBBwDCv/BwCooUYG0MujzXlD1zx7iC/200O2my/GI/cmBrwKgYu7qkqCO4ekpnwPXgIE/PDuno7a3v0egBJw0OHMAa+A/5gjzhd+cQwcG4D20AADSG6wQGH8keZTsR7sCnB/gAqwLUvxjvJH4vL7iOON9/Y5yDX/Lecb3ZHTLuY5Az3k4lJkBAM5as4oMAUYl//E7O59IXLveAA0uHEPShbF684K94Y0F4Jp7AmAN6loEKBnYtOp9tLCaBgDgvF2BlaHLpL8oUIl58oQ4g+9uhxsIMaWR96VngNQp6mkqY397T0jpfrSskMMq5gOsWwAAQGnPNgJexcuq/0tzjjGPrD4JzFq4D/U2tf6Exn5l1fjoR6/qrhJA7oOyPgBWGRS7ButIqaZXMr8EVzxxJSrH3K/aKvoo07yRAmSLTBQ59dLI9Aw8im+V7AZUAM0/Wh8g4Y+WAAAYnA5H6fj0NI1GY+51JNePTodpnLoECdDWgT0T6CPxnhgAsKwwjlqXuIeL0UXqsEIGbUh6aXN7I/2Df/D307/37/47aXNjlfT/l+dn6fDl8/Rf/7P/InUuL9KdjfXUubpO2+vrBOmQCcCpPgWOwV5Dy5NPPvk0/dGf/EkajRB4R6C7m7qs/l9mkGURLCDX47S2tZm+/uab6a1f+l7auf8wHZyepaPhMPWXlq1qpUpR0w74OQCAOi2bcZUNqbUqPyzaPv+2AwDYaoMUyFdkBaoBANizagGwtbmTGQAWFhbT8sqq9QJ1BgCEV83/n9ECIFRpmi6woBxBjy1gYc5VrAxWkC6ABPL8Bmr92m+QjK11k/wisZNYqwIHInl1tYQWgoyWCLPftD1VQf8KAAAxGsq21r3mQGnFMBEDg5bpLElO6RvqDcmBKgma/Tw/b7SPhcSSHS0GgLZEuI4pY1YxYdzAAFAHEBs+yFfAAFDHLKLvEGMU9fP9NAIAFBQtyUqsyWYLAPorAQCAfcp9AN3Ts32LFgB3790nM9fDh4/IADANAIDEh0B9tKvVj517sdnak3PbUuWf5W1L4cVNAIC4hzWXcf963vpGAEChrx//VAMAaj+2ft0GAMgVj2KrISCnWA0ms1QIJvp/AwDMJTCgei94ZwzIiX+AACD3UPU/ctYEJq3EQHEFvBh/mPQiAwDOXxgAcC77vAYAWGnuvPfwZiIyJGrNR7AEufyHIjvdlmaPd09wepy56ADYu1b9z/ZSsKddhmMMyTh1BTsXMt1bUqmHdJVsnBVHU4uvCCOMccbMAGClao1iDSs2suyunpG/tYcCsIbjUdWqWwHGbAaAyT1j72Q57CCKZlzHknPxx44Xvb9X+DvotgFI8S/Vyf86zsR7mCgIMrVfCEMKtT6LIAIIUHIIgHmOi+cFxBJgc2DrRKwW8XlyvM33TLQd2nRerUfyvgxgOt13uc9SHIm4B+fQ8yW1L1zyJzY39XjVAAD7XC0YCq2/7ktxKzBARptDMUSrXrcg9m0YALSmm8nTlLoO1JEuyPpBa4wU/t5mihT8hTnL9JL5mxZbMxmgmLd9zyrXo2yQPKGv56yttjZdFvm13SRqFIjC3uV17FYIQCITAHx8/824lAMANE9iB+BxPRQjWLtPAOvs2f2/s07oftny0lsAqE0hnk8tAMjc8xUBABA7sDE3PY3FuLhotgDsAMSN7ty9m5ZXVggCRFwJeRdjALDWy9ZOz+0AL2z6MgEAmFHEZ1MAANQMAIjpQL9n0EhoASCwv9ZvbZ8gNlTb5A3BN/PFzQCA2iep9TmbVUbwYkuukvGZW7QA0J5HbEsKN8e1bwkAiLIP54sF2G0y3IrgW/IrPm61LI15QHwmnQzbVvnDnPMaGzs1n6sCAGg8Kkz1xGx9bgBATKbVC8UKMyBgp7cAsPCNKHQKjY4WQi3sa0FXL5go4Ev1/pcHAIDTP1hAb8sBGQD6PfQCQe/YngkTbwFQI9hKwuOzMQAokBgXYHYwHBHIcfUkaiPAE+lgHAAQE+VSMnULgJjsifMTDaZoUNVzEzfyzwEAFRtFQP7IIDCHQf9LEs7G2BxMAQCAVEMC41UBANEYr/9u7OdM8y8qXAuxtjm1fnuUfT2AUQKisG191MZjXCdMSoSgNYP4TrNGQ8ErTyggK8fEAugV+n2KAqmVjEwlAmDCz6ThOas+ipjvrADiHmwie/OoVEUwRuUmi78RHJIRF/Z3nAucsdD/FzDBpL42Q3ni5wsGALTdey036mMEAMgJsRCsE6I2BkBkvBdmgJsZAG66r3q+25V8Gb3m5z99AAAZDLrPqL8/KwBA+iLLLVXsegsASyqBLrMdACBdKLBIBAAoSQcnQPIJ15MMQI/6fh/O4xyr/3/4wz9Nf/gHv2/76Bq0SUiwXpPu/2BvP60sg+J+I3Xnu+wzjXtGsh73iOT9sxfPOZlIqiPwe3BwyPvG9XD9zc1NVtnDMEMFufq4w5HBfZFF4BwV8JY4BGIYyfIXz58lMAcggYxqkUePHjKwtLK8TGcLic6PPvo4vfbkKYEAcJ7MwJxntTnOaXSICMZc0NkAGAGOGBwO6Ar0sUcyHkAGvLe0uJSWFhZTr9NjwhTU/0iCW9LRxvDsbEgwAoBaSMhvb2+SVQHJ3Qf377PaHQAHPCsS85iPFy+e8znxPG+//TYDpE+ePub9oT0Ars8q/9MhgQ3f/ta3+P0PfvwBz7exsU6HRAEsE3FwNLt0Nq2lQ2Kv8UF3PnU786wyXwTqGmAPOCXQixcX6c7WNhkCjg8O0qDfS/u7e+nevbsEDxCksX/ItQdABF5DXz58+JDnx5yDFUE6BXMKHQpwAhyj/YMDskDs7e/zedjzdX4+jUd2bgAOBHrh+kDv9E7X6FP9XExghyCK9ogSRAAhRIBotBPpjAEAwj6YDn7xYI4CYgYOwLgZ5R73COw/T7YjTsUeuFdXTCjBpqPTzfu9TnMOAFCvbwMAKAF+nTq9Tjo/H2YGAARFxQAwPDvlsaSgBK1gmuPcXY4veS/YAwBiYB8o8ITxOqfOtv6ouHfcH45hMH7Ogh2S63RanSrRktdekcTEr1U4iAGAsaZrS+QLAKBqhugXKOGea8QdAMCkvMsuXR8tHdQn0fSV9Vyk/PH+lh5ibAYvWXlrQRezdT24KXub/UEhYcxJNsYAtzo8n8VAJ5kaYlDIMI0XBCUggAsbIxEQgDYAZ+fn3OsA7BwPx+l4dJ0Q47JxLP1wtQ6xXiDrABpG0Bc/CsoCANCbw/yDyaKXtna20ve+9930H/69v5vu3d1OW2sr6WJ4mv7w934n/eb3fy2tLS6kxU4nrQwW0iKCRKge6WNdAGQCebTIZ4G8HZ2P0x/90R8TBKDqSzAAoAp7rtNlkGVlfS0tra+k6858Wt3YSN/89nfSN771nbSwvJLOcK8AfzDJNxmM/TkAwCvHtKimgEixNmsbKCadftYZACRfsJfFACAAgBgAlFA0UiPIVmMAQABwc2ObAADoFWMAgD3SzwAAVFCZTLegICVBTtpYn1D58iX45gB+4Ie9ak62csPGV3THq+fjPDJugh7XLZ9FG3VaAM7kJeKKV3bvAQDAqk7YYwQJWeX/TQAA3X/2GUPyxirtxKRS+VNsQ1P8k/y3JxYgxwSyb1Q5e2sEyDw+i99v9PP8sg2GJZ4/JC1oL4cWAAo2Sp/UAbz6fWTRSgVxYbbR9+oAYmMvfoUAgPgc0ReU7x3jbhojiw+5rRBYDBvfqXz3UrlYmDdrin/59QT2hxYA+m7jc6f9jzGBksgsLQDEAEB7zQEASipR1zsAgMxaDgC4e/deevDgIe3bza2tCQYAJkLEtIgExxQAQGNftjAl1hWAORhvTvykbx7e0bzFfVzmypM+dQykhQFAAADYhmOwB52f04a+GKN1VWFEqq8TASwzb/Qzftimf+o93Igr1gwATIIH9gNnpmsCAEr1JGWZ96jG3gXTUWIfd4slkDVBPatpKyO5YmNmTBMl+c9x8zZasNJKLK8Z05OsNTFnc0ZfeAYAwNaIUeTLFyhz4y0A/NqMv+fkek4f8z3SYBMAMPZYmu1LaxU1l0ZsAWU2eaz+17pThX89xva59xXPc1+q2bXGaWv6c8d1T/1FXWkfNwqYVNgi0HB+XRhv3ZJ2H2H64qvlt+x+01f6XvYU/I3yHNQ/AlcE6naOh7NqRZ2Rz+hJq3o/xc+9FpxvaWwsliqAgrcX8up/Flvl9m2WcCUDQAUAiOsF60drO8oSXQ9zPhGXc308zY7QWjC9LJ3nydU8gjam8AsJ/O9a73Rd1xiWvbd8Zgqw4kZ5Sporu79ix5bZLi0ACsCmJNGppzzpZTRCsAAAIABJREFUG/MfOR7lgIQIANBc6BoTFdRxruD3wMfFvMybn54T4UqsOgAgx7hVtQ8/NwAATM8WFqaiCycBALbe3D+Ujxl8JH7uPqmKQDCG9LMJVDI5hJHG/QuwoXsXA8AEKKDXsyR4zxgAOvNqq2O2L+3gCgAg25ExCoIcTP4QAADZ6u07o42Au4uFf/JlJZ9iQSATqrdgACBDONjk3D6n4Jmbp40P2n8wAQEAsHPnDtnpIgMA4oMAAMDuhw1AEIAzHzCm8SUyANA+vQkAACYfBwBo7vmbbHyFIaThW/g6/lkDAHCNOFiCckrxnhYAgOJQdd6TY+7f+yIAAFEHCQCg88d1PtECAC0e3LbRZ9Sbwd753ACA7//z/3I6fKFCT0soFoVRAwBMsJjBY6c1Ie5avhJS+Iw98MIdREckKsv4fhGU3hO0YgDAsUJUzWQAYG+I0sdUaE0qViQ0Op1kAAAkX9ECAPTrSMIKAKDerBD+pVeTCdJmCwCh7KVgakUhxUiD2ysA8N4sAID17wn0Yy12EIMSbozo4+zAcdwMLVMnYaOxUCvFen7bjMOfAwBuAwDA+BtaWErOxr2gZScBAIZEw38yACAR4LSz0cCK67FhYE4g1GWxlcR/NtQZuy79KvW+mf62afu4/ucCAMjoKWsQCp5JDAIAgFw2dJv2p92xBajQm9gC6E0nsDb8JXBjQrQAl4qsqrfQpAMcglUIwF1dNAAA2ZBvoayadDicAo00cMXpiPstGsHmh3jlQZD8chYnt7/NVPv7pXwsylbs20gL1PLl8harB7U+yjqJ9x8doKajYShMzOIkAEDvmexqBFgyq4rJPeyd+hrTrxmQ3z5+0cmJcm3Wc5fvCADgK7KiWqN+CwwsRR+656nIaFX9VOvZuJYn7jEwAOizKO+/bAAAHLwmAMAq3KErScPtjp8AHVbhbPrRkp6WtMQ9q88f/lYQZmd7ywMzl+n3/+DfpHfffTu99+7b6cEDVPnvpasr0ONfpw8/+JDV2aPhiInxt976LhPSW9tG5Y8EABLdCHytrq0xeI7kFNYfwH0woDFXqHDHPeE7qEhX0lX0+FjvSOqirQDG9s7dO+mYlfdnaX1thd9DIOmNb7zOhBiSykeHR7wWEuqwH/D65e5eeu2119LRERgJTpiox/UXlwZEH1si8oqJMsjAg6ODtLu7a4nqwWIGNXz04w/T8iKoyvpMlCI5iGVl1N9mLCLpvra6wlboqGRZXl5MAFbgPjfW1tIHH3zApDfuFT3bkcxH5Tuq/wGGwLmQJMYYoPWAtXgwFgA4UGiLgPlaBXKadHJdtj9gdcj1FRkSUB0MGn/cD8ASGMOtzfW0tb5KFDoSsSugXV5AawGwyhgd4jKqifv9dHSwl9ZWVpjof/TwIfc9EvT4wXojpb8DPZaXlvkMoHfHWACwgHve3Nwi3T9+MI6nZ6dMJFsSpClrNHc4Dj+YC1TR4/5Pjo/5enV1jWtfIDUcJ4MeawjXxPdxblEhNoCiuCb5AxFAMEpZMQBQJkYKPgQXvIWGbSFri4FxUBUOnTlUj58PSa/HNgkAqoL6FJWcSBJfomre7k3V4Vi70BOio8ctobKOLRTGBnwBoAZzhGuNz8dWSbe4mM7Oz7KtjzHhXnMwDelzk1XTE6CAinxvGaDAGu6DAQEGXb1KiWAge346+2ABghPslLsIaoIdwEAAltSOMl+VrWZKBV0SHDt9B8+RA8KuWzIAADKBDr50s/p12nkZYIVjyY9V/TfPAIsFmr2/NMtezL4qSG63txwAoHZlKnbFsyNpAfmDxOXIbaGz4Xk6PT0ja8Xo8jq9ODxNw/ElAQKslneKSQV+MXdY870+QE5mUylQA6R8d67D9h0A/7z+9a+lb3/7m+k/+gd/P+1sraedjbX06Yfvp1/9b/+bdGdjjUwAg/m5dHdrMx3v76d17PeeVTNrPVjbtMW0u7uX/tW/+tdeGV3oIsFugGAZ7NrltdW0sr7CNhgX1yktrqymX/juL6ZvfuctAwHA5oMchITIAApVb1j/QPk/k2tgpuXypX7YXIvlUm3v18HXWve32STZPi8mXE4kxc/43fCk8VoqcPsqAAC8C08g0tZ0mlCrMm72RJQtKp/I/FLv2RyqQBQMZBAHCQ1VZlLGWasMJjq8qhGvjfb/mr9NrhgDgCU/zAZBUgTUpmoBYACALep7a6vTBAAArGbBT2cAcDvebFpnsYpBY7ffacdj31StRYr/YAn+xpqpfTfIf4wtr1lVV+bYS9OviDYi9ZXLZdEBo2IOY6Gqe9gFNp7GKkOJ5hW1Fr8pdn+d/M97khmNyX1g5i/T5/yQNP92g/lgsTy2tgBwkBVPU1GJ6jl12egfik2ACSwG5G/2H+O4ZXucSDP1Dp9M/ksu6mFqX8YyPQUYEec+/t0m26bJjVqwxYBhmyxpAwA4qi3HhPi8LQAAixuVoH7cbzqv7CHZSIpzKGCNJMAY/0MFW0nAFva/WQAA0rQDMOZ7GevV7JkOE2RqCQQGANiKiwz632ew/4EzAEQAAFiBoPdhh0Nvmq3l/xXnY9bE9n1c543962aBH5CPy3EU39+zArB1HC6uQ/LgyMW/oQVAAwAAEPPwJw8A4N5saUHT2KtVbIfrJxSCWB5dsR/J8DwoWZ4wWZ9bANiaRea7w8p7ZwBwBk9VrLKS36sr4TdZGxSj98/7hi0ISMLtlP+K51lsWgn0QFSZY+QezsltVGIcBmtEvrVYAKIu0HsELbgMKbFDiVCzlSDPBVq2lgAeb6SvgCRDOwAAowibXGtQMbRmPKJOnodktsevS4xoklI/k9v4/sr7xwWZwKqmF+p4t3TfZPyu7Z41vg07yAFk5b1mRawS5KXoJIKITX/GeIvkr8YqzlmMNZUxdLaKwHzgajGLcvhlSOTDj8f5BGyC7rWWCTbmlFGhnQLeg5+uNrNRlijmhvXZpktquaNjmnPvOpuA5tIGR7paz4F7AFNBDQCw6nLLm7AXPWWrJfs1VyUB37SF7D5qBgB9TxX1sGMKxb7Oae3hQF9veyySPdQ2OmIZUf+Wz80rpHfoLfqYHA4gMTsWIJwApHObnPKDLR4MpGP3ZrJMYBwmrf0z/Zb8t9Z5Kr91QJEbWZnpjnZ3AQTxmm5rMT+lFiSNXJ0VF0Dv1QAAAl899sN4BtksPc6XnzvE49lfysDpKEgQ0IyJf/auv2A8qoCu0K7G1tGNAACyswi0ZCAnG69izxcfOPG8FgstfjoCYgD03n/wMD16BAaAh2nnzg4BgojTwU4wls5e6pMJAIAHY9fkWk4GesAplbeLuj3qfQH9aI/leAUSCCqyjAUCxS7FOSIAAHEc2kewy8HiyHFsAgAoj9zPmgUAkH2aV8hN2eTauPSxbBj31TFtPm/U75+bASDkb3MOTbT/gTkADKQxBxTzbc3cmz2Ajp0NAHDddwMDQJSZMwEAXhgT1750i+4n+hL0J5qdfyZmSPmraJdGOTz3/X/xK7cCAEyc2bCMRoFcJZliQl8JCAnROBhG6WMUKPHBTMjZaaNRJCHZSGpcok+mVw4FI9gMNOv3VzsmNIJy8lvBBSvLEUrTgtzoCbZEAbDQX3AWAEtumBJG/4+C/o9JfSkZBj5JeWzKW/RGmoR6gmoAQGOyRDEminavIGhTULXhURsfXFAUlqCKvRkA0Db/Uka1AaQ5EwVsvvZEdXah3tK5ym9TnjwXAwMFWBKfJa6vtnuMx057Bl0zGkI3OeDZQPLAhQnd2S0A8rgIbcvjCwBFwSqsQYFICgBgkBb6YJ/oc/1RATv9v9EE+/oKzirRaRMJVDMUZZxBAHsGv6BQI1Wd97bRGssKzpWYMXiF6E71WoH+WnDJgIMMKULRkI0GADCnXkAABPgMAODwAw9K8H5EgRsSsJofgQYm5Ug4T6twm5E4L9IqM6DUa0eHNI3ryWosGzpHzwrp7NRo+K7Wdy4G4meOCicFi6NqlZto0GdZgGby3hzt7opu1r646bPacaqdCQO8liCkrR/drKEw28fKvhPlY5uca//u9DXZ5uzUuuemZ66dt0nZVYKBNPgmerA1r1DLqPi6drwm7tUBAFGvxusJ5ZgNiYiKRHUwacGnyy18T3IJ15ZxIrlivcQNiATZBMPZ6LLMMcj6y3ukGf1tocnOcsvXAe/zEjrTnKOFPhDu1+ns7Dj9y//zB+mTjz9I3c5c6nU76eTkKM1dW8Dlo48+ytX+oKW/c/ceZQfH350QJMnkrJ0Oz1g9jv6+SFaBBh2JavSxxt/jC0vcLi0u8/mfPXvOyn0kfcEChIQCnIPDo4O0trbC+zk7PbEWBPfvEqCwvIRE2Mt0cHhARDHG5uDwkOsfoIPjk+M037GELeQexszG+IpjuLS0wl7zUH9Hh8dpf/8gdXo9JuVxzOH+QTo+PE7LYArodplEtSr4Jd6HaPzxPABSwJk9PNgnIwD+P3/+adrbfcnAKZL9oMA3JgJL0LHi7soS3kgS4n7htGl9wZ2Ck4XvcczG47S6ssyxGJ6dWWVwZ573t725yXYD7777DgNpGNu1laV0fnqcttbX6dAgGfL00aO0uryUTo+PeV9Yn19//Wtpf283PX/2KVHaGFs8G+4FYA+AAgBegKwEIAHjA4ABEtS7+3tcb0heA9mNoC7unwmk6+t0dHRCp1brUPKWtHhBp2Je0HtthFYASIi7I6zgYQwKRvsU17EEke0F/eR94UEDo5o1ungGJpxqzlgJio2paB8TL/Nz6QIJ+MAihL9zQJNVkdfea8+Angi4YG3ofuHUYn3je3ZPcJYNgMfz4v5zrzg4rK47GHQMAc7seHs1mct8gAhU7YHrnI9QcXblsqKfgX1WqVuqUi1ZZ049A5ZeCY69QwCAJ/EAcrFgigXi8Jn9mKONeaKmZ3WFzXuWXT4fmgt8KweYnX0AAVAGVAKomTLZKwgsfGfgEQvkmH5jQnB+nowclM0K0mawn7c/8oBHvGe7d+g/A4UAAGDBog7HA0CmE7QDuLhIB6doBXCWToZDJsoT2EAur9JwdJlGFxg7o5HDvWBfgnIWgW+sA9D+Y0ywv7FPV5aX0n/yj/5h+rt/599PC9259PqTR+n/+sH/nn7z138tPb63k+YuRul6NEyP7t1JL589S9sb66nf7RBcMg8fCcCkpeV0dT2X/vrtd9If/n9/THmJpKsqUkynm64YLC6ktY012rGD5ZXU7Q/SyvpG+tZ3fzF97Y0309V8N113u+kUcrvXT3Pdbhqej1IXIKFen8CpPnyhUB00aX/MdG9vUvVfyOe1LyF7Aesi+ndaf7Jz2oInN72na0U7oR6TfA7vH8rrTRkmJWDjPet4A6t4EtOTKNINxQZRgsWTiDkYaoE+bKxYaZztlJBYFKVylLEGALBezRbAcYp6yQZS1ysgKJp/AI1MrghYdEn7xgKJslXhq/cJ+h+kne07XMOra+uMBeA9/DYWgHmrAAsgbBvbAjoqzC4K0jYB+zGBGNdJbTMraBjnV/TJjPFaNj0nazT/MfmidWW2Io4FeMkkGOQWq/lQDXphAVWc0xgALMgIUJjFe5A8s/FKYIaZa/YZjc+R/b/gA2gtOXrHKuFaik34XtXizQJhlnRXkUG95mp7OgbPNK7U0ar6vQWAPK7/bGv7vTW932L75+eURvIx0J7H8EXdE8dNcXsFIKdJsWhT3CSsJvwQjLvH2BoBRgVOQ9VUHuNGixkLtscChlKdXxJjqtjTZ/ptvoSB+wsgwN4beb91XDe2BFQfdzsn1qP2ttml6t1uekYgHCTvjbIY7bhWVtdJ/7+9s5MeP32S7j24n9bX12kHAqgKG5G+zACAAa/qDAU+AhWq1ZYp2FJAkWWvJwZKwD/4pQL8B5swzp/WWJT30cfL9gLXYEiCe1yPSQPYJEwQOJBiPKZdx//Dc0scjIa0B9p+2nRNfVy914rcKfG6WeuStljYH/UzZl+jSrRKZmAYs17IyXDXOQQrCbBksRCxnlKvwT52OWAy0KtTAUYZw58BYNJlH1m2VHBmzJQEunbEYOmgAuPPauwJJWPaxgr+TS0n4nGw0TAPii3X+j0CkOw8Jhc5bi7XrD0uQLSm5/QfsXFjxcEeajIAFDYusz25t3wseX8uoGRLR5sl6q62BETDHkEbMveP9H6Mkeu8eQ1ljJj9YeRek3tPYxrjHxPyz0a+Eb+s910dv4lzA92KcaPurGKPbeu4nmcDnkn/FglvzxOS+g4AiGsAlfJYO1g9ACFmQHceC/u+6Q/zA9vuCeeM79e2Yp2/qeejfm4lqqXPOf/XxgQnPxDnUPIf4WWCG9RjvmvAdjLWeYGPzbNni9SW1nX3tRuuyveYLWg94M2WdEa5zHrnLSgTgNrXTOgW2Z0ld96TBAA45riMv+sWZ8DQ/tRvjLn0RpShSjRyTGm8tVGbeysmZ+6w8SxFcgIL+MolMFzXkI+b7SIHNkYQAIHUWqssuplM38b9BD1IBgfXiY1WAM78GZ+b7Qq9UMFkA0xFMEiZ/FSLFLMBLJktwG5O4l+a/YlxQjwKPxo75gECIBhMAvLrBZiw81hLBYIAXMbhta1f+efdtLS6lu6SAcBaAOzcvUP7nrm/Jdj7CyxiQjyui9YHbg8I8JtbEAYZNAEoySinGoxrrUY4fw2GwCYAgO0a8d91FeJQpPwfjdM1/B+P1yhOm+cfhTVehFH7FpRrvg8JX2skYY2ZrE3/T9i6Edkb9Hi0A+K5axl87awMeee1FHJGG0B2qp1TFf4e+3FgG3W82z8TcTm3baUDoSXjMZLRuuYsAEDWfTMAAFF+4njMZUMOeCxSRTJlnXurosBYqXuKOsqagEz/ibIp6ugsyz4PAMAszzYAQFFmtQJpKBsCACwhMKGc/Lni+57zayA+GQAAETcExgwAgCZcCqIAANSzyZ1iXhcVUlZlnQEACwAALDCQTGXFPig9BwA0qV+UvFUP6wgAwNkRgK0T+9qgEQDAYz0InQ0/p4C1u1QPwcnK1tpx0OKRQWOIae+B/nMAQGuivBFsqZLceRN+IQCAgvqTgDNaxtACYFEAAGMAuA0AIAYH2hSAGVluSnhfnNqYZgArVKebsipqgAKmBTmm9ZcDQC6jJoSYnCUEid1YQ9Ad/2sAgMASlnpwB05VkRPgEpNBEQCQhbt6WIagU0OEWl+BFqmq98pvYDBroznuvcnP7LTlfXvddKSKYyP5meepAQAwDCdN41YAAAwn3F9TPpjTYfMe5fNMTTLlw3xdJitqOWTBUP2UteXVrkqk5ArLpoHUtv/q8Yznnrx+uelZcxQfrWEIzRgQW8elB900h0/yVnPcdsq2a9aOaH1Mfv0KAAAaIAEdyeIxR5jKCML9RYMI35kFAFCVmxKiRpUlAIA5dkb5j0CxKOC88j8EQEWJqPUIp7bTmWNP+MuLUfq93/3t9Bd//mfp8uKcAAD0sj85PmQgGk4BqrzxbNDRSF6vb2xSbqHHu9HiG00bKwFBjT8cWvJ3rsskOxLKW1ubbDcAh/T07IRTRZDfVeIxsD/W1jb4+vTUKvYRFAdCH7/xwebGerp//y4r7hEsR+IcNOkLiwM+/+7ePv0xjBES6mvry3kfMphwBecSjgYo8nppOByxTcHpydAckV4/oQr48PCIbQ9WwUTgSU0l/1HNi+StAlg4KZzqfq9LgAOeE/e+v7/HMURiHrT4CBaiHQGcPcgUtBsApT+q61Htj3WA+QTTAq6F8Tw8OU6DxUVeD/MAXQAgBEANqNy/s7Odnjx+xADEwd5eevnyBZ0tDOb+7su0ubqSLscjSrG7d3bS9sZGGp6c8DyPHz5kqwIAKTA/qEZ//PiRV71fkK0BjhDuDfcMWSOgJu4ZVHVczwxAgM3JUNzcBwSTzaWDwyPr8eZUaVr7BmxxhLdvWgaTLo0Skk5+B4l0o163wHRBGWt/1gk+yXmr4EHlg7V4sEDEfLqifO+wNQDWHufCQTa2RxwY5UGi8bAAAHjuDJCzbA7WAEEBDgQzqn5rHQVKPFXZg3HB9qoBALBH8KxckCa8+IuAQU9is+c8q/Px3xJxem6No9gAolxBUocBLLRoOLcEuckmq/S3IIfNm4Ifeu+aQaHrhEpVVA4yqODf5zWDgOW4MQBmo6LgFK6lebEKGgWbSnWUnGLcg8XYndEpB1ctSY+Kdht1MZl5sgFz6OwQCsTyObNt4QCACG41DSpuI08kWtI/AgC0H8H2Mbq6SruHR2nv8CgNERi4nuf/Ecyj1EnjDHhA+wpLlkNmIi6HthsYT4BlGIh25pJ//B//w/T1p4/T5upy+sH3/9f07o/+Mm2tLqaNlcXUubpg2w5QNw563TQAwwv1eCd1FwZpsLhM+fT2e++nd959n23T1G9dY47jWZ3ZQyuARcqPlTUAAZDk76V7Dx+lb37nu+nBk6fpHH1qMT+9frrudNI5HGhcD8wNl5epx2RgG7DydgmIz2LzvOp3aptatkBch9Felh3TGoCZYWu3fa9pV1YBqAAA4HdbTN5bAQBMg+VkS9PGLwAAvC+5oCRuBABI99sxpbJ4NgDAAouq4jcAsTEAWLDFgolKQio4aAHIqzQmS0BhAOBcYW32B2SyAAAAgEIBAAZgpPF2bJCjPQGuAcbOQcCSeFRw2UCPxe4hOw9jAaXCrPbRKG8rBrbGHDfM6zo0Z7JEYMtoG+fiCkZOABBS7GM+XTH5j3mCmLAEIqtgybCAdjc4ntA/S87PgeWlyNC2tR7t+IatjSv7bbfZzwIAKJlQ1pX5ftQpoVpwwrd08G3US3Gf8ZpqIXADg1zcs8X2NvBKHPlZ/oOuHZP+bQAAY0Ww6YtggVrutMmHWcdofHQM5Q+HQNVxgcUggIIbz+7BVe3jyysk3pt0/xZ8L6DiWNGkv3MSchoAABXXzt5h7XgAFDAmISUOCFwkAMBABCZfjOIdP9AxtueMicMAAH0CegAAAAPAwyeP09379wgAgE2L/Q0fAnbiQgAAMA4nev+ckO0QqGlqu8mgqLWZ43mVb5wZWJCAa9m6tf+nOYi/KTu9BW1e+1MAAARYeNJabcwu2Crq3JLgNcDR73fWem7ciy+q26zJhgwIiYc2X1nPpT2cdYT7vbDuuCYEQPOe3qTk9/Wg5CerANGaytcm2mNh/cP2FbMJ1g/X22iY/SeTfWZrKmaSKZfBAOD6J8qfS7YV8LaelqpwwFIp9iDEE2vKE+xxX+pvVXBOAwB0A3C+eX2zxTGmGB8l/+GrZEAImLeYLDOQTQbMae96AtWAfh47yInuYl/F2EodszHAfzPelXWEF/DHeHjUb226pB6j2GqzXnvFz2u2/mqu6dkA0XpNNr8L0FwzdxFlrCq6yz0395nJ+ALUKHve3je/TwxDlhhvvIfP2JbOfCkC1j0nEI/1/GKOacZ1Mm2/6v16/7eNcVM2mUzS92S/YB2gjV3UgQAh93rmjyp+VJgOlIQs0oLP3mA6MgYAylqxQDubk1H/m8+nnI/hsAvTHq2eibh3uR72r7XgsOPU5s50sh1HOzYWzCk2EIoK4lhGQIqrDddbBbCA+6QfnOMJAcCeAe4G64D9qvHPz6pj1F5JxkQyxijNPws0Kn9img0qUAPZHPp9b0fc4298R6wUbIPg7QL1fGJSyS1SULTrgF3peNngkEUxYa/Wm0XvRwCAyWrZ+NHej2AArAWBBAyci9xKJ6VONy2tbXgLAAMAbIMBYHExMwBk1gO3CWQHWF7OmUwjAKlq6UOATaUbyx5yA74FAODpbX5zFgCAgMfAACD9qDm+CQCAGJniJ1r57jW053Wi8p6SJYkyIspPrdMiU+YsxhQs6Cib6r+L7+g6VPkLFX8EuxPnjf5mjm97gRntT8TFqJcFALeZitfNANwIkPAxkH6thqTxMuZXqI+mAAAiKJb62hmvZffUY5F1ygzwgXRpm4+R7Ylf+9XZLQBmPdxtAQBtSsMWAUk02gEAFdLPBqD0nLHvWwLbeqk3DRQphNgCQI5JOwOALUTzB6cAADyxIbQaAvUIfOF3A53nlIACAFApO+Uxzq7g8jQQQN0CIBpYdDTcEIgAAE12229thGKIOPJsRgsAbYSbDPpooMfzc7F7/6S84X/OAJCTD1aBKAaASQCAKVL0qAEarZcGNwAAtP5yYLuqOKwVO187BZEC+m1OLKmJPYGsc3Dnxqru8DrKCzkfcQ1FQWY7zYN9LQAAVQaoUqAGAJjscyV6AwCgIdhDD8hWB/cVAACJFTT209inU96TvVWOtQOjMskFhhMMAN4nPTMAmDFbG6DxmZSkjtcrn391AIDGevGgjE1feYZpMqwe11omfd7P45ptXQ9hbvW5reMCANAc1r9rB7LeH/F8ta6Na6K+ryhTFSBtrHE3WCIAhkZ06OnJRNwtAAAK1uH8CuDh+ubcmW5rAwDAeGKiOAAATD4ZWESGcQ5yeuABr/tAHcM4vRwzSf2//M//Uzo7O0mrK+gzfZVevHjGIA2TzcMzq/RPiQ4JKtIBRFhZXWHQbnh+nhaXUbW3wGQ6WwGMRuno6DidnaAiGUmDcdrc3GBl7OLigFT4qnhgIPzymglkUAGfD0fp5AS06Ujkd9Px0SET3qDVf/TwftrcXE/XVxekUD86OuRxg6VFXufw6DgHF09OT9Jg0OcWQBJueIbq+x4TDqAZOz8fpx//+AMGGdiCqL/AVgFoHwDHCLR6qK4H2hXjbM/dZeBqDOS0J4CRQB+Pz9N8Zy7dvXuHOgXggdFwyOQZ7huJcyT/kUxHBT2SgwBVsJ83KEMdiQ1KefVARuDy/GLMMaMT6A7n+dkZ5w6sA5DZeP/ocJ9IZawJgApgtyHwuNDtpKuLcVro9dPm2lpaAlDi6oogA7QnwGcAOBhg/io9ffqEwAQ8L1gMRudDo/v3RAqAm1iLw9E5fwPAieAX7g+JfrHisMIxJVZOk+IN6xTMvUjjAAAgAElEQVQryyvZtb8wDrIbcTzWJloBmOZhWpnrxPaIJZXiXsXY6CdXR2R6T3OWrZLMQDJIbmLuQYuO+yrMPm4nq+oQewr2LxP8JfkeAQBI+gM44elp1xMRv2e6E8+M8cGeI6jFHUprzXFFqjkck0ERrsQQTMAzk4ofgVWnhIZTpQCpZIYcIe11OWRAs0tGwiFDUluUvRwPD+DAjrfCI6M0pW3gQIVYCeoTk5llSCHqVbmqatJ8WP+7kjymzUoAQqFKhPwQEEFocVE64n1Q13szIq8Ewtm9TyAYHbzXY7F7UP1hNOgmr20lFXkYAQCJgB8GjTyBiPMNh+cEFYEB4CLNpb2Do/Ry/yAdnQzTOYK513NpfG3U+VjlNvbWUoMOjgMAEDDE+bimEYzrzHM9/af/+B+lN19/Lb389OP0x7//e2ll0E/dq4v08O52Wuhcp9Ojg7S+smz7FoCg/gKr/ufRIm1hkfLpnfd/nA6PABqytiS4BwWJSoDB5OfyynJaWllNC4uLKQH81F9Ij1//BlsBrG5vp/n+QhrhmVhK1E2Xc4mBLwaOAcj5GwIAkH0T5UO0y/G59km06WqbobYT6oDLNJ+ttpPoQYfk088CACCzhswAAAgMgLWPCqoIAOAczVvrP9B+bm/tMGG4RgaARbJctAEAAOBStb8S/TH5FwEA8uEx/gyWVsnDOPdfNgDg8no8AQCwntDWM5V9W0nRjlYAADkisWWJV5NZ7CLb+gzSl1r39bpk4PEVAQBWtV8qlmLRx4RveSMAwDOoVdAvnr9p71dVlJ48j/a39qa+p/nT+/Vct82vI7YzACB+tw4mT/NX9B2dv/Yz9BpJUDFANp41BFDjuKq6SoFJAAAiA0AstJEtNZn0dwpgZwDA5xMMAAEAQEZA9KsPAIDSUsCAp0qszAIAWBKqz718//4DMgA8evok3bl3dwIAwDaL3gIAYzgNAMBWPUoAVZXIWNszEwAOAmoDANR7pW3+jPnQgVsRBMm2KFYdJwYAgToxbrDlSQl/CwBADGDXeuc2r28TP2x71nrffRYAgPm6BmLlGmZvYKukNHDrdWICHa89DmVrcURqavy2NWcyUP5+CdBfpAtn35KPoL0iAIBeZxaAUFgSAQBxLOOelr1c/9bxfW9Bka/jPrQBIsy2EwDA/H8DxlEHZgCAgeAsGWdx2wyqUDcYgiScWjokQ2JepLZl8HoaAIC6gcnqyYK4qC9m2zIeD3Md0raOYgKlTiDddv3WeqV8zxg467Va7HorwLHXJbmk15aAtjhI8xqF2rkAAIwe38bUE66QS+5307YmLTn8cK+iz+DmWNHrQOZQWTpNP7eNzzS5VJ5xsujH1qEVtMnGNX8cLVq8vUGglhdLHUYGPor9FAB6WWfGtmFjV2j/CwOAM8p5NbiljHR/aMfmfljD/orsoRbjQ9zEdEBh2rVxkDZuzq2S5TUrr549JyNZYFJaNNtaNdCC5a3EEFAAAGLj4DOjvYCPjkAOllfwN5WMdh+T524AJuFDWR5Aa4D7MoDia1nEApABWLCsvSXmR/pRrNiMaTjYVW0K1YKF8QTGSVThrFZdYvwzAIC18Lr2lpoCcThrgH9fYK3PAwBYXt9kG6CHDx+me/fuEQCA+JhaAAgA0AUTAloAMFZjz6y2pg25VwEA1EI5jm/ZQwYKVgggryaxt/j6+jIBAGDfk/zJNiOLAUxm1D/1O7rneFztj8Y1FG1rRtC+IACA9pRsTmOqLIyPrwIA0D7F9xUvrMch288tYxSPvQkAYCzsTWYe2cv5WVw/6FyN8bwBAFDnmLUOc776f/vn/6xtDvMzzDbgxADQHJ56wtsGLw+gAwAmlWQbrU5Bl+H7DICqCqgCAJhBBoOl9DcqyORrGj9Gf1+oj4xKi0PkCQ21AOgy+I8gudGvuyBAIHjO+nRGYc9gOPuEGAU7hCENIVc0CqSaMm/2WM9BAxck6oHUcDKqFgB1YGeWQa1xprJpaQEw3dhpMweK4VIvdG6+nwMAChI+0OllJ5mJAyHXRVtjgRUZTK8KANCaioAUbfqJQBPp2f1/hYTM3wkAgKzEKsRjVAptay++N7G+HCldUHqm/NUPWI6+GQzFCaPVkqvnrKIxKhfJFzkAWvc8JqAoWx3cVwAAzAFCHn7q55/cm01jqyBJYxXbqzAAzAIAKGAVac4MOBXHo31n3+7d2zIANJ3DaPjMBgDEANpNcu6zfh71VdRD0+a1rDMbyzbnbpbOy/soOIY6vr6Xae/n425gAIgOML5jQYDS4xXVD2oBEPdmCagVuaTvszo4V9GabpvGAGAVzJbcFF1WrIQzWeeOoSM4URmK6nFQVu/vvUzvvP2j9Lu/89ukr15ZWUrj0Vl6/uJZmpu7Tod7e+nw8IBV/zgP5OXa2hqTiBubG6TcR0J1bWOdz/7RRx8TAICkJcAAAABAp6MyHnSLoM+Xc4cgGfQ6EswAAJAarNtnYh4tSgwdepVe7r5gFcnTJ49J/48qOQAT4KDgHAQMsgf3BcEIA1AIDxZIYY0ErWhMYa/0+wPeD6iuUeU/Gl2kwcIigQHHJ6dsAwD2ApwTyWkEKvG8m5ubrKhFEv9gf4+yEkl4MClsbm0w0Yb7AaMCZA7bIzB4aAlea7ti1dhw7gAswPM9+/QZq+Ph9AFggHFm5TCYIS4v0sbOZgKQ4WB/ny0JkJhEpT6ug5YKO1vb6ZOPP2TrgUePHqY7OzsGmBgO05NHD9MlKOEvL9LyYDGtLC2nxcFCWuz3GRganQ1Z/U8wyEKP7RSePHnMZ1xeWeE1MA44F+X4tQdGepbIVsKfifeEZKrZbXKWWd3tLEuqtOEa9wAq1iaAAeqfyaCFI/vhuCA4SJCK25CZgs3tHsmSbLsFoJeAMAhWkFZOFWao5EDw2RHnhjI30Az3vLPkEHiDAPN1CYDjuazaSaC6CwJTcl9IZweINoLYtwTWwbGkl8MeD9V2Yj5AtQm+D+q2sSP5AbAo8mCO60Kte3CsxsXsYgvo0AYifWbRRQjIGN2/0fRBZogJSAAA1p56wgAAAFb+TehfRt75rgGQCgOAyTXpYMvAiyEHHgUdRVzfg/OUlfxBwAjDb/KQFVVGLVFaFziIkW15vC0KInzNAN90AADXSwYDmFXFFgbuk6DVE+LZeGYAhgAAOBtfpqOTs3RwdEwAAF4PL64MCOAMDwx0OQiAlLF8ZvRIRnDY9jsC3gDcnJ0cpb/3H/ydtL6ylP7yz/4kjU6O0utPHqbr0Vm6s7GalvqddHKwlzbWVwkkgHxZGixxLDpg0ugP0vsffJjeff/HbI0AWYnWKxgzySxW0Tm7RL9n7QCw5lfXN9Lm1k66BEUj6NcfPkxvfe9vpbXtnTRKc+nobJj6y0tpvt9PQ67P64T6y1n25+2smC/vqDoYUl+paRd9eQCANrv0pwEAQArIEKiRDfJZGQBqAIAqgSIDQPy7ZgDgTgcAoG8AgM3NrQwAYGDQWwBYa5a51BVTDAEAheVIgReBj2yeTXaq9zupxGfQ59fxAdmN2c6lz6YVVXZBDDBGBoBiS5oLgKRXAQBAtswFBgBLmDFmAnlHOmwBAKwNAOfK4zcTvqU7Nq0J7mD3Wvds+4m6QEl1xbeyzV1X6vt3o50b99i0eEZ9Pl2/9hfr+4o+ppGpXOYpaLPd2/ZdnNd6fKSr+Fu9ZSPAvmLfm+YvaAyYgG5JPplGM3qk2IJDzxsrqBpjExgAuH68B6tia9L18h9iZZPiHmX/lRYABZRjrEX23yr+pwEAIgPALACAQMpiABAAIDMA3LubVtfWnPHTEhuqdIReEluRGADy/ME2cwaAuN815zcCALDmq4RB3s1VYLl9Di1QDz2IucwJzkCBay08YGsZqxP+wzYbn4+4py9GQ6uAryrc6nX7KhoynuuznKeO48jv1G9bthl2yTWMRDwT9MjnI/ntDAAZAOBJf/gaZkObHQT7Ra1ArJLfbFcAi41ZwgAABiIwIKXGGceeAxiVGWjMnmXlf9USR/dMpoFsUVoCcCKpEuZC8qE1kJ/mUr8DBpZmApn3F+IS8vnNtjUGAAJusLdCOy1LulniMYJc7Zn8GkFe85m8BUVtx2jeZwEA8NysXg+MuHH9R7+pzW4iqDWwk9bHRNkfE0StiRQf87he5dPE8zT3iQEAil6VL1N0WRsAQOfAGkZyuQYAZIbOOQNwZACSJ/+VjGabuvgejiWrHPIR9j09g0ABtlYKU50KRGofVWsqxt9uJwPaAQD0Y92H5d6DL9jFvSIHYn4OQVfuo/P+6S8aQ0aOM3pLUY0LGNUKA5wSxc7oBKxzbgEgv89o17WeyRbTAgBQDAh7nHYeGJ+9XV+W9e5PR/2Iv2NCPP6Nc8Z1KIaBpu1iDHfwpyIAIL6XbWTYHwLjq/VB9p9hPAhdado+AgDsmhYvaNtzWg9aQ1qzGAP4awQAoC0bASjzPm9gxbbYC9h3tE5tfFw2ZsAUcm+W/1A8xmx3Y/eTHa9Yox1jTFSILyjv9yoMALbvvUUfCkY63bSysZUePnpMAMCdO3fS1s62xbjIZuetvhi/KwAA2AGvCgDIdl2UVxmMUuINUTZYixCrGp/WAqBmAKjt3Tp/GOU0AUiIKYSNzc85YX8zAQAZiNfCAMCx9fE0oIzpQysgbxbuaBxr++VV7aQ6L1ozABBgHUAANROA7NqpfsxnBAAQyIK44ucHADSrIKPD1KYwmsrUKPBk7zSNXK+KaTh8TXqZIkAmGQDaAADFcIPhUwEAHImie2hrAdDvFQAAPrekfunPGo00AQBM9DoDgDv/Epq1UZeVMI7zJP9tAAC8RqjIjq+jcRgNFS74nwMAGsZbHMNpBm1t7FlRlehhp/fSRsBTa//LBgBwfQUGgKnBGW8B4AVyEzR2/J4DALSmOEax+l8KQ05Ni+NaG9XNIIo5btMAABKIhvI3ukoayK8AAKgdJL4WhWRb/7vPCABoc3Yn96UNVHnfXmNM4nvqbSYFYsP6KgwAckbM2C4/7Unr2xn3k0fdBgAwua8s6W95jVIRXo+VjOmb5NsX8Xmb3pIumGYE3KYFQC0v6nPWBkX9uv7+xOtbAAD0bNn5UMAHgSMHxNSGRg4mhRYACsAoyKfE5G0ZAKyXuc23DGLcW04KXsApADU1KrIRTE8EAPzmD34jDc9Omfjv9TpsCYCkO5yKy9Eo7e3t0iHBeYyud41BHDAAvNzdTRsM4q+mF7u76b3332fyDM+wt7efRsMxE/twAJAsBT0+quDhBKBSBvcJwAAcMDgFaFmE5D/WL5zTg6ODdHJ8RDr6N7/xjbS6spR2X75gYn+VDAS2txFcQd9u0GH3BwPKUFB547lEPYr7R7Xs8bFR7iP5/42vv5EOD4/Ts+cveL84T+xZD9aCre0tJuxR1Y8kOa6NMVxY6LOvN5LouD8MLsASsJtwLQQBkVwXAADPiuQ+7BWtB7xW8h+/8T56hoMdAIn/1fWVdHxylA4PjAUB17p3907a2FhnpTzACABDYLffu3Mn3b93l/fAsd7cIAAAVcdbG5vpwb37RKSjBQAClsBW4fgF0M4t9NJHH32Y7t27S/aGjY0NbgWAE8wxvMwOOt4Hgtvo341OD2tPrXOUwIX8AUiADl0AtVEWu92mZDMS4hgfnANrmDp8fEFgRUTxRmcex5Ne3XsCCiSa5RXaJZwNUwdBDwcWAJHNHrSDBTI+mO72xBGLty2QQfYOGh/WX08UuNITQtkjsatghjl3pkOyA+CJcgaTGMyGA47gsFGlWgWZ/Y3vWfsAS0LnFhMOjMDY4PmH58MMJlGAKeo3PL/kC84J20jMCeYTI3Bl+D71JsW+YZWHJ+AFykAinj/eUoHtcHKijYo2j6EFigI9pbdR0HzocwaX3f4GEEf2jmj+rQfhpfkQzgBgThwCN+ajzM91c0IQzwRHM/8womWvGECtQsClIgAJQlFWJiYiSA99bQAeyIqz0UU6HY7T4clpOjg6SUdnI743HF2mEarj0cLE6VsRjLSKK2vbZLcwR1n38sXztLaywqT+L731HQJLdp99kgadufT1Jw/TYncuLfbm0/rSQroCm0i6TD2nHYVcwB7r9tAvsZ/eee+99O57P07znR4ZADCGWC9YHxY0MtpprF0wgADohYDX8upquv/wceoNFtMpZGy3l9586zvpze+8lVa2ttMBgFgIJPb76YJOIwf2bwwAINoptc0iG6PYe9P72kYrLPuM/mb9ur5m/C7X0k+YAQAAgJiALD5SBEaXKuPiw3vv8UAnWuj+21sAmN/VbAeAdaSWARobyI9+H4nAQVpb32gAAFD9j/999AZF8kIBX7RPCbZNDlBnyloD+8t/EsBoFgCAYk3fcZ+hYSOHWLtYlZrzHWRhmHjpD/hQl9fyqZxdEdX/F9cEAljw0Sq1YHMBAAC2GflgZqs2Wcja/OY2u542qVP4TzC4KBnjkclG8KsCetOOrEABcY3nYLn7eboX2bIx5jTtPG3H8P6ZPJ8OAGCC5waK3QgAiHZBHjPI/La9LR+8saFnv2jG1/zYKQAAsgI4BTGf1cHDAuvIzqkLGHJswwOq0FMKcOp3ZPYTnX+p6Ddg5ailBQBZKAgIMHvH/JAmAwCTr1ULAAEAaAN2F8gA8OCBBfwfPH7EVgAA0fb6Pfb9hT5TQioCADhXKuJRBSCKfEKrhtLyw9Y3dbZNrP9q/mZP5jC/ca71dz1v2YcUY2lY/4rrqQcubHyOGRK+AgGA0Wt4bnbjubGATQtst8U0av2j9VHf722WZptvXQe7416VfowAgOKrXrHFkteqG+U+EvGs4EeMyVphqToQn5EBwKvlawCA7NvCIlD6tYvOGgAA2oKZstcTXayWj601nJJYxRdmspp8b6RgmqPWBhDKOv4aALTAqBfXgZ8z+vz8Gy0z0CpqggHAfCg7vhQKcC68RW8NAqDs9R7ObXLf9JdaAJTninN+WwBAXJ/lWipgKnuqTcZp/Uj+xPVF/8NlVXwGfUcVoO26oQAA6hyG7YkS89Ue0XnwWgCAqP/Kdey7SJLLlpAtQJp8+IsZgFgYAQQAUA96VrADDK+EjycVjU3V2jvWP/EePwsAINoiOpcK2jSuTA53yT/pLQAgm7tWLCFfeA4AEbDklSIR3atVYmvniNWgJM2NbQ9gdi8EzYwHFMZ5zuG3ZL3rYjquL/pMqv5HW74cwxIT8yT4Rv61/H35/0qmN+RVaEFk9yHGuSYAQICA3KbDE/1gxBOARPvWAPRzltzlprVnbmMAICCq+on7INpLGicVC/Q6KIxFW2yAN/rWztCLYRVfYFsKTxmoMIHy2EFVEQBg9nthAJCtrjUTAQACZn0WAADvMQAAHj95yraUaIO5sbVJf5h2fgUAyHG3CgDQYOWu7b1Q4Atd37SFDYzCcfWCg2xrYbJuAQCADjeGrhIDijLwVQAA+d54E86tXD9PtVaa5Y/2YZTvss+jbVBk+RfPAHATAEAMVj8tAADG1ty2lk0bC4m+KABAlOMNfXJTC4DZBqA5QBMKJFTYtiqXQENi1K3NPjq2CeybTeeryQAAw02GmKg7o7IXA0BEWAhthOAdlaDTL8iw1PXMATAGAEMDL6QIALAEvwX5lNjQIAsdJONHDAB5gxEhZcGA2sCTkyH0lirTstHnLQBMpJf+67WTHeetNnjwmoFZ/kbSJfZmbFZST0xuLQAC9Vi9yX/OAFDGdRoAAIoMP9FJxmu1AEBi61VaAOC7tcEooVwrduunZNJ+sheSFBOq2YqBrQCW5ppruI0qxt/DWpu2Fm2DK5Angwf0wVBoFniKAIC6BcBtGQAm5UhhAYgIrby0XwEA4P7N1G0yuS+bSvLLYQBQsqGpnhl4p2CdrFqf9gA3BQDEH2W9tSYNnDowaWvQkxq0DEuCo02GTZNr9X3Nkn+T99U0UuKz14GQaeNiMrWA32rHU6+jATTt3G3v1+9NfX0DAKB2XCln5PB6/0MF+nJwJfTvlJOoz7Qnta9N901nAIgtAIqedFo3D6apKhsBGlDaIXENkQPK2YP93fQ//g//fVpZWU7HRwdpji030ALgebq4GKXlwYCV9Bhn6Mql5RWCARAEROU/ApD3HzygqHjv/ffSJ59+6hW050xip6u5tLS0nB4/fsygIwKBBwf7ZBKA7AEI4PT0zGji+wvpYmxVT7gervFy9yXpsx8+uJ9ee/qECbQXz5/RtkBy3qrDr5jsPzk9MypvJN/93NmJ6vV5vaMTsAKcp36vTzADKmg/+viT9Pz5Cz6D9V8bENCApH5vwSpAkPRHlT2eFy0MQOs/WOillaUlfj4YLDDQhZYE7P3W6aTh6VkCheTiYGAOxHiclhaXSL+P58Z/OHirKytpbdUqpJDQVquAEfqHdq7T8fER30dyeHNjPT16+CANFgas9H/+ySeskr97Zydtb2/x8/39Pe4d0P1/+P776T6AAffvpyUADMYj3hdskoVuL33ttafpcjymsw/gAHq1ng3PPGDb53FwQLE+Me+QbucANoCWHLT13ivckjpoAQDAKRIfVomDJLsSsNEB0t/Ds6En3S3RGBMySqgqgZWDbQFNjGQ4ghiqbGgEVAgCOWPyn/RyXmWAvwkA6PUcIGU61thMncrU5Tho2EWBS8pEsAlg7zhtqYLmklcWDDIqQyh/BbgYpOiAsQoVeGMGh626zAOnSrTLVmHAE9X3pmNUMYe9gbWOnr0YQ1sXFsSSHtY4Ke6pxBzlNBHpTvOPBLYo/70aFfMmtgo5ShZ0lz1dWi7gzsas4LD+v7VjKiCHZHSUjabM5i2ZYGg8t9O8OoqJhmv2u6cWADgBgVO6QwgOmX9gwT0kWkulq9F+qj/rJACAn+biDUsES4fJP2AlH2jOrzvp7PwiHR4fp5d7h2n/+JSAgOH4Mp2PL8mEgCvI38H3sR9ps12DYnHM/Q0ZOgBbwvV1enB3J43OTtNSv5t6c1fp6YO76d7WehrMp7Sxsph689fp9PiIiXtWGyH5iar9bo+AiPd//CFlFsDRmEvIM9wvju2BPY2VSag+uUqD7jzPA18NvtT6xlZaWV9n8h/tDXqLS+l7f/tvp29856102e2mo+FZOsex7p9dXTR7CN5or0y11L6cDxT0i2fPvpy/GV9/0QCAWePBnRsqUH8SLQAiAKBpf5SqjMLy1+wrzoTNRazAtOSFEvqxJ2is+i9+xRWBJLEFAOQkkvJg4kG1P+j/V7wFAGwCBAYREyAAwHvwqjJMdOCSd7Rzg2xq+PAC+c+gz4/rovVvBVZNOkwUATTaDvhaox4gSMkifM0WADBfTIZhX0HXUMYiWUSgxSQAYI4MBs3+523rO9rgcS9YF84S58mBnyqGlJMSFQBA56rt3HgNJXjiPeg9AcHr7+frhRPFY1yZUc/GBJ6SOfG+6r0vsCF954oBMsp6JZCpISrQvd5r873j9ab5Jdk/kY6v+sBHqn/pbVs7zSIHAQ/rJL/GFzak9L2CsxEAINtlFgAgMgDY3rVKdrMbrCpQ16Pd40kVJGvka2Y/pdNP6+sbBADcvXs33Qcr1Z07tKcBvFxaXkoLgwHtIgJGAwOAbL88b85SpGKdCBDQWqNt4YH/eh45riEpENen5jv6fZNzSVco21WKfRrVvSUQR7BPHMgpG390PjKGJgcAeN/THGut19oszRjtOq2T+PsmrVrrp7Z9nJ9LIJSKAaAkuQu7EivteTyEmdmw+u8oUNo6BqJVnE4MAOdpDJYEbwFgvEzm7zf/X1trCmekUjIrJ34DZb7e05xnSvMIwGuJo0V/QXI1/yYcvcRP4j4Vz4ASCPL5JxgAAIhzUFzsOZ73rMuFQj0uo0UKZRLY0rZ+atvbNJYxIBCQ6nJQ6yU+a5TF9Ri0MQDUx2v9tPln8TOcW8UIej8CAKIesft0n6zKgtV7Nu7bxvr22Gv8elzrSt7DjJDssWQ04i2wveczA5EBAqzymsAAb+dmLAmFZcHGWTF+MbiUmH8dD23bn7U+a+7xJgNA1jPwDzxYSr+cDH0A74/JAMDX8IO9yl4MAGDg03vmp4khd56+Ihk5AsONEv8FAIAEWwGcW/Jf1PrW8q35PJPFWTTVCFgwpmfL58w7uMsY5GrbIOr2CADQHi3xNEsAZtnvfqytNWcwcNB6ZrdSr3PGMXwlOjDcfFjzLTO4V4hyelz2BcUDEPOJ8eC4//A3113s0W4RrFz5D5sY82b5McTtbIwKiMP2tm1vk8dK/uM1E9gOOrLnBQAVMQhrpyj5hWPEyBIZAAxg6K37vG2Axknvq7jQxtyKcQUAWNvaSU+evkYAAFg01zc3yHQJGx8AABZ8wBaAve/AFDEA0LYI7RJquxcjTfnhwo5zEm05Zvjdbg9AQM6NzcqNDAAYP7VsjMlizfFNAAAoQN1T0SuOzq1yN5LZcb/8pAEAlsc0XS/7knunhQGA8+/AVtqObita+5/ZDABRpuv58V6tt2p7J8pT3qOD7LItzP1n8kl2cY5rIW7jAIGp/k3BB7eaWsUXbebw8vvf/xe/0jaHN9lt0v43AgCUPOSC9EppLWw81OcBAMQWAG0AAFYVhb6uGnQii5wmCwAGe7/Zq2c6AADIf6DUDO0UAQDROJHDwfdc6OTF4rQp0aFoGDbUiDZhAgAUBSHkmZ83GI3R8MrHR/S2Zs0N3sgA0DQ8ypJoW/gNAfBzAMDnYgCAUtPm1vrE+H4VAAAE/MyAng0AgJ5qGOR1QKJCfUUjAs8WjcjaUJoFAIh0KEL8KekKoV0YmGa3AIgCOzoHkEe1wWuWmKnfyR+9V37/9AEASpK/ef9uFAYAwE17O8qQqQrBo8Y3AQCaTqFTWvMCs1sA1IHPtnuaJvfiOozfq52aWp61PWsdkJEBHddJdPSo73zt1+/X+0PH1tetHcnW+7wFAEDnlwNMWe8ltrEFQDMA36SJUyVvBACY/kwCjZwAACAASURBVJreAkBBtNgCwAwP65vJAKcnB3lvpK1HlWiPyf/h2Un60Y/+Mv3e7/4OGQHQx350fpYuLkfp2bNnqdMxCl44iwjiIyhPwBT6p/d6TAQPFhfT1vZO2t3dTW+/8zbp8+FcIPmP5BcM/eWlFSaU4cwgiCM0Le4Nlfg4D5LukMmo2Na8oDUA5BJ60T+4f48JbdwfaPAxrmgpgAAo7B0kCnFdrHcEXEDfjQFYXlrmWKAlARJlGAc4U0Yx3El/+mc/tATaxSUrk5CQsOT/elpZW0mHR4fp+OSYiX1UbsNZRtU/2AdwP/gPJwaUlmcnJ7knJsyGQa+fTg6PU79r94lrr6+tMVGOH4wlgqP4HD+o/H/+/Hk6ODjgGFF3zF+SAQBzvb66yuviHPhof3eX10XC8Rtf/1ra3tyks/zpJx/z+QA8+OSjD9Obb7yRtrc20wjMDKB9HV+wPyQSk3d3dkhPbkAKVNz3CWDBWOAcGDucB/e+tLzMucEc4TOMM5/dnUzYmmZPec9i0AuG1kwMXXhiNAat6cyLHj5UiyD4DhBKrKCKewz3AqAHAjPRjsv6KM1xDdLWRNsDDzDA0ex5ewPJEN4Xi6ZL8AJjjLFREB3HIJlKp9Mr41jR75VftLc7RtenfpIKcCmwxHsej6zinwiAAgIAWhkBxJIotOCHqkjEAIB9IQAAW014osMCOE1QpFXAlx+St7JtlwGVsOcgc7D+WXmPvqWksUUSYGTqmoF4yaLoEc1x/OHAqxpDySbpFatE9wpHJvVRJYXnEkuJ0Wzje2IIYKLfnU6BegpFI84FGx3AKAAA/HtKdLl9IQCABVfqGjAP0szZfRTwgVWjAAyD5xqeQ57008XVXDo9G6bdg8O0d3icjk6H6WQ4SmfDUbpGhWJCWwYDIqHqBnvIACVXrAREQGttddWqWa+u0urSIJ0eH6b15cW03O+kJw/upvvbG2ljaZCWF7qpAzpHJgMvjT0DADAyaXTS8elZ+vTZ83RweMRxEACAbCqqlvb1gAKghQ7RKtaOgPZoJ61ubPD/HFqhXF6le0+epG/+4i/x9znk0GiU5injF9LVZXvAsdb9U+2XL/mDOkEiO6QOiOu1dHC0t2fZJ3XQqe31tEf8WQQA1C0ACiuA+o4XBgD1WhUAQD1hIwBgeXmFQDwwAUQAgOnnebLcWE/eLuW3xh+6hiwiuQJSDACSVc3Am9aFYgK1nVvbwdnmzQXG1ky4aQtb1ZfOVexQybvrdD2PuIeBAvB9BWARNMWGZIAVshcMAFcIVjvVtss/AJ1uAwCYZnNfuWylnpPNHFha8tqtqf9D0H9qcCwHuicrnPkdy2pNMAi02evxvYYP6QM34UuF+6tlkRiH8D7luWI4VQ/5XE1uhknDB6/Xx9Q9rgVQFdPkezKF2AiA2tgYACQGRvn3DAAAkw9KTridBAAgA5/h/RjoFANAqaC2QP+0FgARAFAzAOCZpgEA5KeAASACAMgAsLPDoD9sMKv+G3AvN6pRu2IvUx9u6GX/7wnMvHfbwBoCWlVMAIrzzYrdyX+b/G02od7nvKnS3f9WKyYxOY1hN4E9aGT97cEAMAsAcJN6lP047R5n+dpa/7pGvY/jnisAD3vgmgHAEtxNAIB9B8kAT/6DRYqVp2bX0m53Bg8day0ABAA4z6yTEQCg6mncB4Fl9BmNCYBJBVUb5zROlSB0MKiH3mYyGLUlGBpx40AjHdcBgLL4yQk0JpVM1oEBILcAcPYtA9MAPGOFOKr213sWM8hSY2JZ1PaK5r3t/vNap/wDhXhhx9GcN+KNQUZHX4I+iygowx1F+SyfQzJI/ofGSoximDMcKz9Bftw0AIDdp+vXllBhrQ/a1rYlY4sdYN9RNbvYA5x5rVPkTgYnOXsEgbVIlDs4QOMpn47P5Yxmxb4oMUzJ7ZhAzP5R0B9xj9c6rQx/sTnivlZi2GS0AAAd7i9ViGdwQ2YrACNhj6BhxIVKot3GRBXuTQBFLBIFoLEwWtgcqC1AiW9lAIHHfJu2VrGpFKvKyW3FzgXwmsJO1AYAoP72schrJbAQZgCDAxS0H5ko9H0KPxQxjnK/xtxobAFgQ7EZkI/JNoK5CMxtQID4lZcLNkvUR3E8tI71HuINZHZbsNaVmGexCSrmYcUF8KcLAADxe7UbNBtM8zZHAIBs8gxgcrAfQVmhBcBnAQDAVo8AgKevfY0AAMTUAABAfA1xwYWBFV+yQAPFI68AANCapPwQyKtmAbLMoCYpZxw4xl8AAAAnFqApytO8tx2AWNuWjkvihNT6O+DVzO5oMRBq3zbKwiibKfuceX2WDaDv1LE1y/8aAECfSZaJ5ScCSKYBABBbbN5XsanaZF5878sAAKjtBa6Dv3U9xQYauuUGAID0We0//tQDAMQK0HS8KgYA9pI0GrAaAGAOh9EXRQVnCwX9MY0WSvStBQBghlM7AABCzgAA+m+BPvVpLU5aGwAgT0IFAKCQDkFSarpbtACIDAA6R/ytv6MTFxfTzwEARXoxAFE5bvWmibIuG6oB2CLKr+wAVMFuCZlibJuzK6NUQswEN6q05i2h1eulweIgLaAqpW+VgUR4su+kISFrMIk2vgRUmwL4LAAAsyia1SZFvzXVg4zvqBCiIcy1yKDS9BYAGqvPCgBoBmua7BY/GwAAT4Bw7SrJ30S16v2C/C0o0Bb93XjrJgf+tgwAzb10ewBAVLB1kKRN1k17b5p8bHv+iWBeALhEfWTjWca6+VnzzG0GhvZHNH7aZEybEZLv8QYAgL4rGZNlTQsAoDa0JMe0B3GuGgBgyXxLcLIK2B0BOAOQQUg2zQIAQHZxHEjPeGXU9b1uGo+GrDL9rd/6l+ns9JiJdVSx7+29ZML502fP0vraSjrYQz/qNfaZZvBucUCZiKD90fFxWl1bT8sry+n9999P7733Po14BCVfvtylzNza2uaxeFawALx88ZIBwBcvXjCJjGQmko14HozP0dExpwjfRWsAMBO89tpTVvuDzv98eMqEN9bF6fGJJUfn55j8Zx/zZMk6gApwTiQYYGgDmAC7BM4HGAlw/XfefTdT2eMzgA7v3bvHankkAF+8fM4KlJPTY84LKv91bYAoVleWCQDY2dlOe7sv08vnz/kaRiWM59eePE0Hu/tMuOP7AEEgEHp6csLne/zocUa4Ds/OeE8AXmBMrC3AUjo7O0oHB3sc+7t375A9AElmlBGCAaA332G/8Dfe+AaT1XgPDABIpqBlwWtPnhhIodNhGwMkVD795BOUU6dvvvkGEbNwHpF8IBo2JV5LgRn1o4MjiPfxOe4PQAnukfl563kKQ5osEahA7mY0/zWTxx5cwd9hjWNM2J8cNHZIojprA97HmoXzi3UaC3eiLtd+ijJMe8rkofVgZ6DZGQCox5FY6vf4jApMUfax+l/93C10xAC6Bx9ltyIoZuM15v2j3QIdZfQ85T61foaQX3IQZcNiLRrqGA66hQ5gJ/MaXvXPZ6cNjL2brOIfFd7eDxesB1xjFb2mbBSMCwOnY9judg9iZri4umCy35xgmxcEA1DJT+CuswIhoYxrFDunJN8kV+37hWlLCT4Ei6kPYGfBfld1v4KkDtjFw9EZE20mq/xDQCmhAgygCAMsWCUVfAqWjLACXkFTAzZ4cM9Jai0wZxW0rpGD+LcKXVUbsHKL685ohXFf5yPIFPQhXmDQB20A9g9P0v7RMX8fgUkDLdacRQHjCpvRgDMAkyB4NJ/2Xu6xbQcAQnPXV2l7Yz2NTo9Znb+zsZpee3gvrS0tkAUACfvL87O0trLEdUX9AoYRMo3Mp5e7e2l374BzSPDD1RUBOQAxEWyBiiRv3YE93+9cp9HZGatHMBYAjiytrKbtO3cIABisrKTj0Tg9fP319NYv/3Ja2txKZ/D5wCIwh/YGJGHP41br7hvtl5sMoM/5eQQAyMeItnh8D5f6tx0AUGyQz8YA8KoAAKzTyABAWt55YwBAUBOBQDEALC5ZcpDBQTIAGG0tgQAAlrktgyCoydOOV6lF//7VAADT/NJszxIkFCqJGuBstKopLcCKfVoSUldzYDhBKyjEScQAYP4Y9iuShbT/WHFtsRawMFmFMWQRmGQcUFclsGt7vW0vQlRG+xc+abSjsw+pQgb1WPEkoKq9o89d29DTgnsCAAglEW1k2c3RRs9rMyb3AwtYmx0f5VEeD1WNUf+UCrvIwqf55fWJkza6hzom0earxOev77/2JUhAnumRi1/4WRgApgEAYnCWCQwHJFrS3+nIM4V6EwCA5yPgz6uxvygAwMOHjzIDAKh/YXfDVmL/XzAAAEjpdNQGugPltK9z2Adsx6P/9jrGYCLlf173Vb9yzuuUFg/6Tu1TNl9XAABVvbkvhfVNALKPOVpWAWDL9kHOADAanhXrI1ai+iK6SX/WALd6r932+9FPnYgRBYCK9GMrAMC4mPhPQX0INVJOwx6pWgBgOsSAqgp9A4CPCFxWxSkSVwL5qoJV82DreUy7RUwUsvMM5FnApfxOlne212rWnThe2uv1Ho/rbN4ZAOKYcR9W9POyfWnLa/95spCJRLbTMPCrncsSpQ0AgZLeQcCI4THaNFk3uZ88zYQyJjoDQEXfIMq+KFOlC3XsbQAAOKb4ZNZGTGsI5wY4XOAk2uOefFbMA3q9HtumDL0ZgBq/3ziXj3NucJ+rs0vrAAHtcW8A/ipJbgn/DpNfsKNR9CCfjMxE1DGlgDC3mwhjbZXtljSOxVYN3XMDgKze/xkUUU06Ep3yNQUAgIy98pZCfL5MrV4YkuGrIqYB9mXcq1WP+96hr9ysqraPCqO0VX+XZH9c1zFJHpNr0W7R+tGYyNYzhgV6xw1WQK01HZ/BDpmRoQyM2W1qH9xMtoq9mvsvBBj0LNizuNZobKBwu2ebS4Llkd9y9gcDhjpTiOugrEcc6FevUd1lI/4QAJW23+0oY6V0BgCvridzgyfMWXRAcCz2ntmQtDmdEcCStZrW+ZkAAMla2aKvCgAQEFAAgPXtOykCANY21nMMDgAAxmUAYEAcyNs/3sQAEMsEscYpL6qiSVsf87S7TRE0k+mS15gXxMCuCV6zCna2cAFj52hMxkwVLUlWR/n0KgCAnCvSDf8MAwCo75B34n/zNeuf2vaKukh/f1EAgGznEphZWEEEAJjm34TQR6uavREA8Ov/3X81AeKIBkd0QGtlzMRSKwakeS+iWYsLMxBi8iz14FIguJArn5mQyAlt0kgaqsgAAJaQKY6IoRbbAABiAODmcqooITsh2E14dUn5J4RTvycAgAWR5eC3AQCMctQVsQcUo5EEIULKHu9TG5Uu+64HxF79mQLWbQCA2oDUmEfDPDu6Qs3OaAHQ5sDG2Y2Ks74GjpNBaVKwSsA6pdbk3Bsy0uh6vNLb10h2wtt6tweUu84ZHanakI7O8bRgRVGuBQkYBQPTrr5O2wAAxfhEUKVJYWloYVt/GRSQkahAqVkCDUEnJLZ63X6uDqVhCgMbyHRREwU6mhoQ0Fh7CiRw55uTMqsFQGQAMGV1OwCA1m1j31cGJSp9VYEi+k4my9yImdkCwGVEg6LoFpUivB+PzLcKeSC0PbHbdGCjarexa2MAaHN6y/pyfZ/BJvY6ylmbD1tvJSAc+p2pD6Ebfc2gUJMBoL5/MieEn9iauN4f2r+RsrLeqwJg1wwANvdNev8yBgUAANmvivC4TqJDqOeLe7Ees7jW4jNHBd0WVJl0YMp81DIkPruNlf43v9M2jtHAbkzALV7U54uvReXc5mRqjKLMzPIoAACy/KqqeySX6gBefF9AOIGSUAmKxDaASkYN1rcWOa4P5ahw3JFIXAD1/ZjOK8B8AASB1v/k+DC9/dd/lf7g3/xe6vVATX6Zjo4PSTd/xgSjG0qXF6w4R1L/0eNHaUjq+hEDX6jOfePNNxnI+6sf/Sh9/PEnDPAhcb8L4MDGRtrZ3qGsAfp3ob+Qdnf3coIbunlvb5/PARAAEssKYKqy+fHTx+nBg/tE3+++fMGk2OIAzpAlBkCXj3uDuMHYjMeXrI6Fk8Y+9W4j4BpIwOMHQIX9gwNWJoGBAJVJ29s76c7de7wXsBccHR9x3A6O9j0ooH5vV2nQ75NyH/+RpP/RX/1lOj0+ZqIdegYMATtb20xsH+7tMziGcXnttdcoc46PjtL62jqrgpHwR8U/Kv/xLPgOg6SsgEzp8GA3HR0dpK2tLaKoMYenJ0futHd5L6juZy/6lNLR4QEdZ4zN0ydP2Krg5PiITAg4NxL/H33wYbqzvUUAAkAVYCHAfSAJjEAtwA8AxmEs8BuBPa61BdD5W1AHz4EETp674ZDPbq0csEZ71qOdLABmp9FOhGNwWfomMjDhlevWb84rkPzYuWtLykpWx2CS3ou6V3vXbFgLshFk0OtlOlhDnKNKHwmcS0tyI8kMx+ASfdw9MS/7jTawVcbDSYz0j9r75jibY4FgEdgplLCPcgLntlYAFhQky4E7JbC1RcdoVfNXBOZEml8E6hXM0XjJxhVwAtfF32ivABvP2mnZ+hUAwLQrpTqD1cORV/uzUvyK18T3reqgGUAsDo0p0qgfLZnvPgTAB5x3s8Eoy7yXNxL9BAp49aVsUdGlmgNpwWaAACzxz+XLvwls96p2+jceqOJ8eAUYdT7beAHIaQA+m68rW5OeHFDlFlkHGv4WmE9Q3Z/SOcAp48s0HF+k47Nhev5yn4wAl9dzZBspCXlrLyC7sjPXJU3w6Pw89budtLjQT+PhGZpnpuWFXnp4dzs92NlMTx/eS+tLC2nuckwQQK87xyA5Fj/uCklRVAOj+v/TZy9Y/Y81zRYESOKcj8ggAvmIaqRFAMVQPYJAENkmrFKFwctOh4CCwfJyWt/eSZfznXR2fZ1+4XvfS29+97tpjP3Y6bLNwVxnwSEFt1CkP4FDYgAx2hO1jRjXaG0HxddtNknt882yP+P3ab2EBGxbCwBVZde2hCVqiUmyH7eZaztEIMlog5jsszmvWwDoONEp49TqzZyDn7ltH4JiKgDwGAATHJ7Up2/v4BzvGS6/Qr1DLVgKcE1p7QO90O1auxgAyQYDMOqspWVQgy4h+W/sM6hMU7UT9Qn2q1N6WiKhk/14xQJk93COKgp42bBxLTSSiiGImO1fYV/USzSi0VShGNa9jW8BAKR5s2FZHUYAgI8FwVmQ707hzjE11g/5jFlG+zVrnxOf1wGyem1qDZosdN+Fb7r0d92rdaHKnqxHc9Kkji3Y91khVMUFov2M9TdtjdvaKxXH+TzuY9p8mR7UT77PStY0/btQKMITOEDEE8x1RVbeYg4CaJMBtxFteu6G/+AAgBjH4XOKITOAHbhvpzAAyCeIcQzZJDEBo2RTk8LfKpJlOykJG1sFIMEqm1+gAbuWAR1zopIsQQbQhG1tAEDE2Sxe1+3009raenr06LGBaR88SNt3djIAAPYkGQAQ9IcNnympmwwAhsSztjdx3ypup3VOoGqZsJwAzr5oBQqYFoeKc1fmz3qwc22FuKixNxiDA2xGVnuTMQl0wfYaOp/jiTZeM2K4ca3oOeNaa9M1r/J5vW6j/oj7tpnEixZe6VePQL58crZu8rguZBYSKIw/+tjAQDO2CH3H9rEYAGDbWPssl3fBNiNYwOMoloAy3YHvah3STiPAwBlWWEHv9mSQ4wY5Lj/TxlPzEH0JrvEE+yrExAWUcp8g69Owb7UHL0LcXHG2XGlcnTOyVIlGPNNX+zPEe5PcVwIxrp28xpmgNP9K343+keY/xtd1nvxeoCSP14jjpfNMxDHcdm/fW82VOWnXmK6CTFFIs75mXL/1uuZn1E9WFGA/AYDlAA7Mi42N6QgweOnZAfRmnMELFpF0hR0Cu1oAAI2J9WIP56F9Ar/JkuVF9loyLOdYWmyOac9p7zcBEUUxtrQocjAz46gVw43VQBogA7EVa9+HOJKPlYsAA2JF/89iu/Kv5YOX8S/AFh7je1TPG2OMspXYVsHzNFrP0A3GpmeJ7bbYpMZV/nDU2w2fdII5wIFlrAC+yDZ6AecUkA6LSsRg53kIgQPwbDmxKaYQzyvp+vlzyY1Kv5f4c5k/rWvNtDHlWLwCOhd/I5aG9WjxP2PpJGBCbVSS5e7YGiAAAARClU2OMVTMzeQrfFkDW9l/KyLg8VNaAIBRgNgrb5OAv7udXur0F9LmnXvp8ZOnDQYAYwFaNAYAxGYCAwDnOQNsAL4HA5Ybgr5XsiwLrX8aNoL7XQRvuekoIEuWVQEsJgCA9BcZXBCTAQDAWwCI6SfOF8ZOMZ5ab3AsHIBYgxPki0e7OK/dSmFPJI9rhd7yushbQPctPtD2X2Ohz2obAE/AAiuXlVG+qwWA5FqWZ6EFAIsqYBt4u6A2GX2Lx5l5SLSrY/4v3ysAPi5/WRTj/2VHFLu2ytv4vpiTPJwyztIVdR4zr4fPDwAoztqskaidDwtkyfRsGkESvJoQnddAAf8/e2/CHGmWXYc9ALljB2rr6u4ZUuSMSCos2iRFW7aoX+nfoB/gCIccYUV4iZBt0TIlS+YMlxFH4nRXd9eCwpZAbkA6zrn3vHe/l18CaFYv1aNCRzUSX2Z+y3v33XeXc89tAgCM/sGq/b8+AMDRNQ0AAIK/AgBsOQDA+u4aAGCQtjaBCrKgpaqva+c3MgBYkL9ZoSQauFaEznsEALhvAUQBj/OVDbngLH8AALw/AADMqzkf3w8AIMtHAABo0/8+AADRWFcLADrWjYDa+wgAKO0ZZGSUgNQqhc9dAIDGGPjCZ0VUTU0ZAmrrAAA2bsUZiAaIUYZab+JvEwAQjew4j3EvigFKHS/7TQlCRj1Yvu+8qXLfYmVQbShVRv59erXtem3HvmsAgAxyGVZ3AQDEACAAQNkDPSmH/bNjfccTkrNwEoCoTst09vZN+vmf/3n65X/4azpZaQOVpFfpYnyRxldXTKrD6EUymz0eb2/T3v5emkytYs2opyfpo+cfM2n2q88+T2/fvmXgHt9H1TIAAKADxeeRwILzfH52wWQ/5ALG2Hh8xb0ewaBIZwp5QsX9s+cf0V4gTf3NIm17YhoV0/Z9q6bHfZ2fX7BqF73Fdvb20qA/TGOwBMzmCVVIMNZffPGC7QBwn2AwwHOBmWDv4ICJf7QywPksCd9Ln734jMlcJlQn1wQfPHvyNB0dHqStjY309uQ1q7dJC7iRSJf/0bNnTLR9+eJFGvUH6fDA6I1Jg+pBBMjVl198yaT/6ekpQRP4DoKjCDxYMGIjnbx5mTY3lun40SMm+uGU4TqDfi8tbxa8n52hVQtPJ9dMIOzvG9MAkvkACKg/OIAISDhMxuN0uH9AAAPmGMAIjj3ufzhkFTjGAOOFOTSUrNlscujxGpVcmEtVjmP9WPsmq4AX0FJVHwrkIUgoZ9byvwbEUpVMdtJuFpQ9sbtGB6To4lUd0rSTLBmLxLP6wUYAAMeGQSZju8I6oT5mYsuCjro/OMb40fPhtSW6bjhmrOpH1XUfAB0LqCigYfdkVOzs0e7Paw6Wc0OzYjH061zeEqABZ1T3cI3ksVfWq2o9BgPjuMCxRULObGXLZM1vUO2HYPWCCXhVGKGiiVXvge0AdjWCPbmlg+/VfJasLAO4mMeshZaClwIQM5jnrb2Y1PZ2AOYcWxJBCX+j0y+OG9hH8BwIXixu0PYBAWHstEiO2x7HRDhfW/jUclwCAFgli8mVIgIhqIUedQpm+zPYOAIggvjJBpP/s8UNgQDj62l6/fYsnUCXsd2IVYWQqQDBMa8MQaAGCRHMw3w6Td2tTQIAlpCjm3ka9Tqs+n9ytJ9+9OxJOtgZpc5ykfpd9B5FdeHEgA3LlFAdjad5+fI1QQC4JwBy8Jxclze36Wp8ma6uxpQttBVBW5c+kl5uY0Du1A4A3wUIoDfaTr3tnXSxWKTHn3yS/uE/+uO0c3TE1gA36D++2U+3LTSwX2d//TY/Wwf049/16zYbReuitk0eeh49W9t9/OcAALirBQD3BbYW8QCiJ4vp2yNAuNUhOxD2abAA4LUlCIeUbVU5if0I+gM/0mei/zQ7tATuBUoqAIBV9jnpSc1/034uVfJsspFtbZvtMtftdLwqrrA0FnSs6UUoCPaBJuMLwJi3xhyDBBcAAWIAME3liOSyv7UFGePaqmXQ9GypiqWMezC7GRESMKBJ2y99nPfjYH9n/zIUCtQxKFRfRSB4a/zCv18HB3UuVAfHtVnHrGrdUs9jDrbWFM2+l8UCEcsClWBzc67v12Irz++gKyX1G+9XRSE4uxgz64S+nlnJf/3GcciPfIaSKL3JCX8l8+8CAESa9cgacBcAQDYIBow9f+8AADwCUHZ3l7avtflAuy9jAEAFHxmZvIIzyzDWtAAAdXsGn0vTBblHR7U28aaBgHIRYCis0Nxa0qIkBiXr/C33U8UMMXnjbACi/p/BL/LgMhmxpt7j/msAAFbWb5UcbJPAtu/cJ6lxrcXXCuLH8bCqUu8VLQYAJZncZha7HOmGMWiwDwkOA2sTWMVsIO08hQGArbB8kC1SbTYy5dmBAwQMA3zrDBYZAIDPOTjI7teTHK5qpUKNfaqZRolj1gYgzHsDGcuMRazWXZEBgM9VAQAIAiADQGHVKuexwq2SBJY29lEIRTyyz6O8Rh1X9KSdQ8+m37YEVpOL8Xnw/mp83fdTy1I1zlvbSlozZIYIyW0yAcO/8UKzu3S3dFi9Fg0A0Fyf9XO27Su2gxq7WWQAsGSut65w9pMytupF78+eNuhnUwo2Acp1FkZWX5tPZf4dEp7GYqfCIlWGdjolAVeDAOif5EIl00Prxqgcb9oceS4C0jTLBye/yATZcLIuNfOCgHMCMs1nBwDAGos5aCQDGyRD8qMcGBVY6HiPXP6hJY2DBNsS3fZMRqNuerwUJJIhZgv7gjEt1CAVPbcAHDHOKHmOazvKkJjvnuLmKQAAIABJREFUUPkvOnD5i/X4w99cBwAgXDyjU8zSUIxB4xzXStyn454ufd22rnBWFbHIDwcw1tiKewSoqO0gZdK2PGMAgO0EsF5LCwAyIDgDiewJA/pZyxW9FpCX/re3e1AeoQADDABgPyafEQDw6Y9+nJ4/f55bAHxdAECdQCeAs2r5E/Uj1z5FH76vm9JeINCwZV3t/roBALI+BoPYBwDAWgBAc6/6+gCAbCcEhvooh9xT3w0AgHX8MAxIqxFL8HPt6gmdHlDqvnS/NQAAQAWkgYBRiIAkgsmG+jIGAAAAhi0AAASgivKXkrfNwCoAqOwDACBPwBoGAJ7D+9u0OdSkfJeDgc1JDkZAH2VVFwOiIRGfjZkHMADcZ6z/OgAAaqO0NsDr9xsOCB0x0fiUBH/tuHAxf48MAG0G+vsIAFD1DhIABfln1Se2PkXzxkVryL6KQSSOfcOwimugYgCIjnXelVeE//sBAAiDIBRwZGCok/NWkVLuswQsVp2UHEQIz9lm5NXGSxyrhwAA4vpRMDSDv3KVxioS/r51GKdn3Rquj9fGbLzGumevxaDI1LsBAB4SHGlzLuMzfB0AQDTwSaEIZ5O0iK6/Gs6xBzpC4EABAQVc8NuQv96DjlTmhQEA+6f1GzcGAAXGMzMOHNQNOFibaXp1nXZGSC4v2X/6zcuv0r/9s/+HTABwFBa3cybtL68uSZdvPSwXaW93h9T2SBKj4hQBDbuHLhkAkOy8nkxz33qsHVbkpyWr3OE0Y7moVQH0DmQTAfDLyzETyPhBxTF0EH7gkAyG/XR4dMQk9nhsla24FyTe4ZRcoge2j93V9TVbByBR2B+M0mhnhwmB6WSWOmAZ6vXtO5eXCVUZsAEUgMT6wsrF9XHdvb1dOipIzH/xxRdpe3fbK8UtUbu3s5MeHR/R0QKlNxK0QAmDJhDV9rg/JtHBaHA1To+PjuikAXAAxgG8h7FF1f8vf/lLPoecUHxmZ3ub9oxVYKPlwZgU/4dHB9TCoCYD08BoNOB1kfzHddzXJyAA1wDgAcAFOIBw7klNOpmm6/FVGg2HaWc0Srs7O7kyHEFZnEQIbARuMLeY9wUqgZ3en/ODMdwyqnMAOBioZfAArEyll6JYb+S8xyCPnHSAEhRIETWXkNFMyFcJhhI0s1XaplPiMZybfeaQjPdkDgPPXbtXjCH3N1LBzVktbQl6q2YSEwXOiTHBd1DhnxPqSKZz77SqcjrlzoCA6gmOlVdpWyAtEeDBaij0mZ+gxYFVZsvWL0mnZboeX5KBQWACrFEkzxEEwD3BWY/BFQVf7JxbDIApgMH3lhaYZNWaAzEwjjiGZwUAAOfj+gBlPMA6zoPW0OUhcK5gpkebPCGA76v633SdJf4M2IsAqrUQs0S77PLcDsBpk7EOsK4NsABE+pIgH4AAyI8G4IAHXjwM3OCNaat+wr2UIBmAA947UfZLZjXA/VsVNhL8SPbjulfTWXp7fs42AOPJNE1mYAfwVgUAASi4mzZSvzvg82H9YX5H/V7qwAXxSn8k/R/t76RPnz1KR3s7qbe5JDBga+OWgCPofzwnQE0Yry++fJlevXnDOe2C4cRBQwCxQF+AwYWAEdC/AkQFIAqCl5hPLCwkLm5ujHUNYKrBMO0eHZMBYL65lX7vD/4g/fbv/V6aklKln+ap84MBALTt97VtVNsnHwAAhQEgVnPY67sZANRihIF+rzA2/8IqLWKgkAAZ1+WWMIQO7bDin20AtnfTtgMA8Df2I2M98qo72DkejLbv2z/Rt8agbwQA2Dq3Wdea12v8rhMfDZvXdhg/1Eyi+BkZ8MZ5m36Qx1bQQgZjiGBkqCKzpKFVEZMBgKAAq77ieeRf5OB90FctYOH4PLp/yr0zmGe4lkW5V/ZM6sPIWhBoc9f6d+uSpuE49lXIRuPcvmfrvHV8Q3s6fUwGsW0OWuNbLQnSGNPhuAj/EPpgZznwCkiNn4L3beNZ+yiNcQ52SH2flA1PFstv5hO57RoZFPh+iGHYXl4YkaK/ruClAABx7cYqp/sAAPpsqforFf8CAKj/Ou6bbCGs2rb2Pm0AAIB+0QJADACwe3f3duk/AADA9h4CAPA3bMfCAJDHH8wCYLlZqV41xh+t3zx/VQLUijKb63adH9suX8YekZlSta/7HNH+8qp/AQCwtvHa2mIBFGB78bqfaKvetX+tPcE9b7Sds47fRLtc61EtAJS4p939AAAAWhxR3jFGSwAjZ7kC0JhmYHvOCOgWAMCqkRU/8RgfAABsXemMsw6yFXONjZuxLQk0IN0Rn7lt7OP7NUtXPZwbCSDemKz3BGdoAbAOAGAgAANPiA2g6DcvtMu6o4AA1DO91kNRt9V6Ln42y3gLIKChX13PN/ZO/458Nva2b5GxvF6CbK/KFfwKs/2jfqrvtU3+1unX+ngN4GjsV6Rsj/CPEqPTvc5m08bTWTW1txjaEADA9ngUUBD47j4e4ip4Ln7HW81wXnyvUZ5DMUM9pxKukJu1SWrfRzWXZWzNPKj3ZciopiIny0HpH30d+ZkZFGL2j4EACoCSPqpXYgsQp5xLvJ+sd10vaiC1N5FxlkDuwhRU9K8zKgYbrABFnI1hC3EFs9/ynGQ6fruaAABxEun7ClRQjaPWFsdww74fwTgaV90ngNb4rD2TJ83dN30IAECUNNHekRzgnmMFcrSFyjgZUwNu1s5hbRb7HoODLCKXhmIVth4kYMLsRehUMHhZHsKeA8xx1rbBYvtiJmE8wAEA2N+VDzD2wSYDgJiE83g4A4DNQQEAdFD88vhpigAAtABAcQpZvloYAAjIFCCJbHXGxBz1ney0CAzIOkXAALNM3P4zWzhH7QkwK8DYbwsAYMiVZgsNPocDQxXnashupWsflv0tIJ/aD/kAACiMKzUDwLcJAMh+5bsDAB5u+rUZsdGpaW7+dl4pHXtvPQMAketUhGVA1UdFCYuyySOhYH3uzNFVgC0AALoOAOivAwBYYgMUehH9JUXAZIdTe65jANCmJuUQg37qJ1gbVVQ+oor7DgAA9YZaz/YPHQBQb8y18dcWlIlyTCX5ngMAVuQrtACwpPK32wJgXXCE69sZALTps99vaAFQo/+EwjbOu28WACD9EwEATQdVtXuSmmXaIIVm86fh4DUYBBz9GD5ufaS8GjCjbUsLADmSJoel+kPXaAcAFLRYvpfswFb3mw23clPR6dfRNkedcuWtCgodXLMCqR0h7q0BSENU+jTXa7Fee3Vw5L61G+99XaChPt727FEnNGW5tIrIslMl/XD+6Hg+fLe0T9b30wjIZDG8m0JJ+2h0ZHlP7Cm+CgBQElP3HRP+OoeMEzEAGA1YAQAANFd6gFliLbPmkJLTKmvmtzdMCqM6dHc0TJvL2/Tqqxfp5RdfpP/33/5Z6vc6TK6Pry7S+cV5uppce2WwJYP7vW76j3/zy/Tpp5/SmCVYb4Ck1kZ68/Ytk3NIrOO+QecFRwItBHBvo+GIhjeSldivaUPcGq0f+lafnZ7zNb6DZBd+4MAQADCwhLlouZHMAgAArACgur66HPMZ8dnXr98QhLC7v5929w6Y9Lxg5f8iHewf8Pqo7seY7uzuJAAGwHaARP+rN694bSQbnjx5wup59FgHm8H4aszkBAJVcLSODw/Tzs42g1dXFxcM3lsl/g3H6XB/P22Phmk6mdCQQusEMOih0h7BUIAZvvrqq/TZZ5/xWREsfPHiBQEKqhgAgwASyAAgAHixPRqkx48AhNghJTgcMrAy7BIoYHHQLz7/nKCEx48fERyAez86PORYIWmNewSdO3TZ1cVlOtjfZ/AWQACAADA2B4dHdJAw3qi+RJX4aHuUE91MxPR6vO+cqOfcLYzVwCveJdMEUXrim6BK1705CeROHs6FhHhcA/ysB40wjkqM1wGmsjyblRNRj4k+D8dQjWky5pVnSJCghzNClOzDbHRnDHplBgALdms9YpMQAMDsX0t+IdBhrAj9DDhg9RRYARxEivvPWwyT2XPKEAEpPlboBU0mAQZmNtPkatwAAKBNBs4jQICh9S1xpGPW1xJrt8/1Zkk5nBeQcKPtJwDBq+HR0gMyTxCD276yC9IN7AAf6bx/etI8JI0UWFEyX/Ks3q5y6qGj7PpWKQ+fomGXM2jlfslyybVpAIA5af/nC1Q9GgAAwZlbVrkiPrLBxLsV2haGAmPm8ABIi75ngCH2wPXqfVVbsFIX50aSk9VcS7YBOLu4TOfj63Ryep6uZ4t0dT3l+3g23hODX8vU7fYJQmJ7CejiXjf1kfBY3pCef7vfSYc7w/TJk0fp0cFuGnY30/agm0BsDEaPXn/Ac6JFFc734osvqe8gSWhxgrUHwE/PQT5gAMD3oKNw79AHkKM+1i/kEGCVBdhg0Ne0n4Y7O2mwu5d6u3vpq7OzdPzxJ+mP/8k/4bHF5laape4PAgCw1n4KFVbxM9rn6wBytEVkW9T2Ztu16mP8rleiZDupJZoTg0BRv32XLQBE/VkCt5a0EABA1MuFyh9sIUhiOzOg9z22AEsTAJCDh2whaMkAJvA3zSZAEBBFAKj+xz8kCAkAGA6552LfAQ04qU4VmBeAzwEAxYcPzEfOgGX2/yoDQNwjVmIAUndmIYqAOZuWea49OLy6D5ldCT1kOrbsTxxXp1OFfTijrYAAqzECRICbfJIawLDOTl+RS/QfDoFOsrlUOlB7Eiv1K6pQ7Xu17S05bbPJm+8hAV+DI5rJ/Ppczb9vGf+JfDPxfVw/Vv7V/gjbv/ia49i0gAAgU/wJlZJ3+ZdZCPKWWPzLtvGg3VHNq8ZaNo++x2drAQDomdcxAOj8scJUgX0BABT8tGtaFbYlY43evwYAiI1JVMACKqwDAIgFAIw3AACoBcDTZ89ox8P2hd3EdR0AAKycha0DQKbbSdkvDQAA6WW8l+c8siUp2RkS/oh9Ur9Xc1XPb/T5mv4fGCwKaIZr2tcv7Vi3/WA3EjCNsQR9MJiUppbgRvzlIW1co+xGGVu3r0WdU8tk2/d1nuhf1/6qdE9JkhkAx6j7S3GIgQK8tauDdDEuG2a48Z/JMRiTpsaDwjVgAAC2y4J94gknJKxgp0lPqmcwq1e9hYYl0JFQN8Cr+RGIDzXboFKfxYx17MHYAhjCvhLHPu7BljUyBoCol/EZA7AWED9bWgXWqrJWjQEASTXtf5Yks9haTPYrebZuPuM+FYvhatmJ+4ONRzOFX+IP8sdLm0hdA8ltvAawNOTUbEcMIC+9lq3U0GVIwLttHZPetZ6WHGr84j3H89ZynfVENWB5DjMAwGSrrBmbN/wYCKXsSdIv5pM5cJbJcWMAQLJVrQDg70Gm9dlcNZ8TmGDnslYAmgPpfOnXGAuSjotrO/qOWWZC6+aSQHb2HpdxxX+aAABPrNMft6tYolwAhlJsaYB+051xTJTYinMY14aO674AAGHrXm+lUr6n3krG6KR5VmLaxoLEbrmloUCfcR0081eFlSAWHSiGGxPA8j/JkuRrN86FrrEMLUAiAICfDcVgpmYKMK3IZnPtGZjAdCd+6r07Pk+x/xCPUAJfoA1rj4XEv7UCAFAWcQ2sZfnUAIHjnzHsGcAik7RkYIZaAWXaf2cAwH0aQ9X6FgB8rwIAEKSw1U3rAAA1AwDmteMsjZJbyhxsM5cNDpaDaygrLkgrtloFACD4wXATDRheZLd6VwBA7T/ke/JC4+j28bNUkoKGNJVXDbb6ugCAqH9Zuun2d9zX1tnc0U41v+DXowVA1LnRDo7PG9edxpDHippa2Uelr2sQedSX78wAUPcwajMO4oYcN2i+riSqCIKdqalA7wYAyIApgQIL4GmAWwEAc1U/giITgUpnAFgLABh6CwCrsgIKXD1to9GzDgDQmBQPrOqYJkbUtNGZyK+DklHPzLjZrSicgGiP88AN4gEMALVxFh2QOD9Nw7QYYepbw3usKIREdRQNiiIfFhQ1R8Y3r/As9YKozxHHpKl0ioS2jVU0TuO86HWUX1NCHwAAGRtcGfK1LmjTA0AAUg7ol1kyoK0FgIKAYgD4pgAAtT6yva9Udjfl//sBAEQGAFnGuq97AQBhg2h71qiA67Xd5pzV6yqz73rv07hOZNQ1jynhX1oA5ArL4LxlXbgCoDBpe8jabdOL+l6bY7hOh9TXKwbK+w8AiLovBgT4DGsAAG2BlxoJrD32LgAADWdSZ6KKxih1bV4NXCcAgCWlr5h4ul3M0hef/W168atfpb/5xV8xwYwK+9OzU9L/T9EL3Fv0ILkE5+I//PUv0vNPPuY5EbxDJQ8cgy9fvmRyDlXJAAUA2Xt1PeHfurde3xJU0D+TCdDEpofGl1ek7Efwn9XurHa180M/4DWS8bgfJFVJBwdEOGjbZlZhg2d/8+aElf6Q8dH2Ttrq9lh1gLHYHu2wBcD0epIODw+ZRHv56iVpsvFzfn6WegProXZ0dJSOjg/JfvDy5UtqKVTRn5y8ZXJ2f3cvHR0dsv/fxdlZGl+cM5EGf+Px8XHa392h8YR+7tClSF7s7e2kp08epcePj1nRiHt+/eoVk/uQgdevX/N5sW8jIY8AA37wOYAqUNl/uLebHj86JvAAQTVUqWMskNTHv8vz83R+dpo+/fQTAg0QtPjixRdkEsC5UcVPoMRiwWMATuA6CFQSALC7S/aEo+PjhN7MCLaT2h8AgNHIlix7CZpMQS4NNV8qt5H8BzAEsie5RSKZ1yVFYu0EC6GOCg0LoOCEGVjgoB5URdLV80Bb1B/RiYmGPD7DgIxXi9r6sSA/72XTAQDe/50BTgQA0O8ObBTo64b36PRaxT9+ZOMyMd/tcUyQFMYPZBT3g7HG2OnabF1xM7c1ymCUOf7YUwikRWAQAAhWjxiwghUpBCEg0NRJC1RKeQsAfBeyIX1J5ohkAATcHytiPSgtAAAYNixwYUCGDe+Zy2Cs0/7DJph5IEw9z5So2mSUw/0Ep9q2YA3DtSGAGfaNEIRHkEL3q95+hZITAUJDF5gJauxbRt1pCXMFJ6yCGEl1jPcizeZoQ7LJqnz6IAQUeDA4oyyW7G8p2mtRNJrOdtF2ilEF1+xmrRoGU4/5gMwsIA8I/N6mNF3cpPHVJF1eT9Kbt+dkATi/vCIwYAlQMtfxBhP28CCxNpAcQMsOAK56aMVye8Nq/+1+N+2P+un546P0+HCPgAAc67Ltycyq/JHAHwzTbL5In7/4gjrPWGF61CsI/kBPY50ouA7dAbAIgWIAg3Q7qYdgLtbSYsFjAMJs7yDRv5GefPqj9Or8Io0XN+mP/+Sfpt/46U/TdLmRFlv9dPMetwDIstVCcxvtihKQs3mP9on0in7Hz9Y2Wn2e+J14HgWpov/tGNHG5b5vAIDZItbqpPj1pedyWpbeywIAiEUMgTOB+u5jAECQkIFgJiTQy9TsFlUCbW/vkAEAe9RohH+qFEZQ0wAAkFeMqwWCTa8ztpf7rkKPblDHafxVQR6DdG1yUQfx+BnKCQBi9le9j5lt30wAmw1YAABWJRYSRUwgQu9bfABrHADCEi9oVujX9x/lvX5dyyJ71PqDUN7pXpUqSL7VUvlf761aL3XgEMcVJ4i+Z/mcBSDj9+vX8fv1OcxTBIWzr9mQ+NB5UD3O1wA3hH7vFmhF/W7Zl3jME1uaS8mQqf1V36cNYFDrC/0dx0f3F22inOxzsEVMOOT4TgUAMAYfk4k2AID2/phgsySr9UsvVdeW6Df7rfT3zRWASMo6KEC9f+2chREg6wokZp15MzIAsP3TGgAA21/1jAEAAFPaaABissrPbEv1m8461gEAdQVg1MGaz7ym4z7geuEuAMBdc2nJZ+kBTwLTVgSo29Y0qP4ZVGZbpVUAAOIv3yYDQB1TaNvLor5rW3/RHy1J6izV1F8mq/ZPRSL8nrfNIv1/SP7jNStJb+dknYqyuFgALIFxA3B2bok+W8UNtgCMsSVLvE+1gwBEt29AWUJMgx0aUyaBTSUMTNTjxkzndOfB1pcerwEAeS1WAAC1raoTetYCR4A6SxoWAICBAOzJdXydRDarYHXPUT/VsdV45lpHxVhFW4GdEsNdsnw040G1nm7z73zaEjtAB6rxOq5svkRpHRB1Yrxuba81dEAAecZ7Y0suuD0liObDUAB58jljUlaxMWwHAM2qBRF8f4wLfotVzj5rIGMDGoeEOfuylwS2xkn6Gc+qFkB4na8bAOMRAKAxjYCUAjqxQkvZq/RfKvCTFaM5Q19m6hNjn57BfB/EGOg3O3hfMqJkV5Q7WxPmx2k+NafWKsMT3ag8Z48Ak3U9byliMuB0YTiwHvYGBHCWwQZTQdMm09rTfeheynVKHII6DSxpBHHI3jWfOOpUWBDZnruDAUAAgJpFKBZoaf7ieOVx8rZ3kv+iBTxWgkS425tincJnBojHIW4WAACYO8uZpdRBLM8Zs03vGAOAjX8pvBBjDf3HbAuYDZGBv+6DRwYAsjvAts+MvxYX6nZ6dwIA1jEASG45Z7Djve0Xx0NAmrDOsl5raXUCBgABACyu0MybGfGjtylHYIExW2vPBbsc8SDEhfAP4yP7Kco59ECUt7iXcJQdRKP7NLv0mwUA3KV/PwAAzOaVzo3sWNHuqfclvXcXAEDjHgEAFNOgq74TAIAplqZjl/+uISU5yetOaoNi1fxD9iKTUmfFvyP9I+KRzgRMr4KgencAwDB1OwigImgtAIAZeTXKIgMAHG1X+h9HCloEGpoOYFYw7ghqI8sLN7QA+C4AAKsbfEQq3o2Wx7x/AAAE4/F7aAGwTvlTEXCT/XYZAKJh36YHxABgbcChCK16h45JCBS0tQBQFdK7tAAohkyotvbGPDJWo7HTxOl9+wwAdm2hpK3vZtxQmwAA+1zuIxx9C7kW8ugy7HA1+RXHpJ6/KE98rRaHFQ2z3WMJQDadWDPuDE5R0N1RPmpD/i4HKxovur9oBNUOdNvzxWvXz7zegFHAwWep2uPiveQAWh7/dXexerwtiELZLDfaYBloC/TVxgQ/4xURdQuA6OTGoHt0yrWXqgWAnFAEw3EM1Z81AEAtAHIrAG8BgAQRkMA3s2maTcbpy88/S7/4y79IpyevU7ezyYQ4qKMnqMrwIL2MGAR2Xn71VdrZs+o8BeJhEL98/ZqV90gWIxE13B6lyfWUtPAKGHW6W2l3Z5e2wnSKyuSthFwkPoPkpAKQSLRZj9Ch9y9DP/oBqRPxnHgfwSZQnyHJLcf91avXRBuzVyCSbf0B6bJJnQ3QwfU1Kwtx7pOTN+nly68YeGJydjFPT54+Sdvbo7S9M+K6Pr+4SJfjS+rtISjKOt20M7JkOp0DIKJB1wvHYDZPB3t7dL62QaG/tD7cOM/Tx4/Ts4+epB//+NM0m02MJeH2lkm58XjMYCHAAGBWACAAlRag2wclPFoPYHzBeLAzHKRHh4eWjCeQ65aMDbeLOa8LVgCAA548fkxwBINq8xkTgpiDx0+eUHaRiMVzWGuBazo3cB7xHnsx7+6xih/jBKcFc4rXAE2wktF7WiowJpAJKrrY69yTnjS2QW0IJ9QBAwJVNR1rW1yWq7Vewer3mYNCNwujBq0AANIlMXCkQAi+q3URATF09BC4hkPsffNUaY+EDBPtUyTfkaDHzm2ABDl4OXnvLQUQ7gDQBD8YK1wXY4UxVMABYzKZgQ3D+0UGGmwGkLEQMiAAjicczanP1yZp2zHnqBLV2EUAAJL2pOlnJZUF5TV2tD82sLavM8U+3kPQA1VUdPhJ+z/l3CFYhOPTmbXCwBhChjZvETCwICaDBgwIeQU/K97LJqVgB/W5293qO5mDjJkNQl1fPXkvve19NeWoYfsjCADgibTJyn+1AAADAJLuDPR5gp57nqP9EcBjZZkHlZh8xPnVE5EF+5ZElDSSNlA+wyYAF9eMTmM3AABgcYt5X6ar6TRdXc/S2fgqXV5P09uzy3RxdZ1ulhtpizKA9g+QDQNmQLah+AAAAAvL1vKW1f47/W7aGXTTR48OCQDY6XfSzqCXBr0u5YG6vNMhUGoynaXPPn+RTk9PGwAAVH4wOMnEqlWYCAAgkAoCmYNOJ6HeDSAALCvMyXB7O81ul+nZj38jzTY204uTt+k3f+d303/xh3+Yerv7abrReScAQNve+vCd+WGfbLM/tEfX/t19tkdtf9U2qq5V31ltw3AdVgD8HwoAoCQT724B8BAGAOt57xVEXMOwsQ0AgDUCOwbBQCT/URlEIMD2jtOEIri5jgHAAAAE8yuB40FNVQrZce4WZU0H+z6v89i2JsYLKgBAbQcbLWuRBMmcKsXwFqpZ+VvMiQr0+l6AQCP0EwNQgYkkywrt//b7p44PVdNRJil/97QAELheIJRoQ2vdQhai7V7b2dEWzs+visrQgzTu2VEnxID3qg3vAIA74lt1gr6eU3ZmDgk+fr7qIa+12gYAqNf1Xeu+zS/Qc3P/lP/i7YXq8ebfawAAMbGo9YnPl0p9JfxDMsOrtgWik08hBgDZ3mIRAgDAjqmFx3oAAJ6rbgHwEAAAwMCwpZn0d0APKai1lhsgjk3upWYoNucxz3MGcrrfHj7XRhUc5zPaSm07TQQAZN/M1y1sIqxbJgYI3PSxczYAJVS+bQaA+3bIuH/p2XNsOOibbEvHFiHOHnIXAwDAhLBjCQAAmxYrTYwpAd+bBwCAikxY+b8woDRaBFC/UY8KAOBJOMu85cImJtI9Hl3YZCIAQMq4oZQbQ1SvZzLLVD18i08OH96SkjG5SB/HAQA4uXyjEv8urUrVapPvaTxDDF7oJgMH5VKfRhIy7jvSZYrf1Dp/Vb5X2yjqWegTOQA7M3bleLolgjvcq0tMrE2G2nQk5Qn6KfcfL2MY9Z7WYPTl4v21nbu29+q/yz6EfdcYz8IuHfazoj8jADKP8UZKHTC+scLaKq2tEAGFF1Z8YUAJYwuArDb2Gqevj22zYx4wAAAgAElEQVQF6IOFto/w92NiUefTvhH3MztmBRTSRzHnorxNlhcCAJT/kBrlbp/zImInyKB1gOY8+U8Zy22XSouAOuElQFC0jbO+dO9KleJcv/SbLUZZ5Nj+ZlGi8k9o7uZtgHBurdMoq3qt8apBANJ18Z4NUGbLDXuQ1gH31QDs4T06A4DJp4ETpHvEAMBrqEJ/hUloFThaAA4GMK1BQzEZif046ycktJm0h3613BDk0AAp5gN2e5JN7KmbbDdHsDeLg6ylnQEIrI22nl0tAGADIK5gtoBAg/czAMDOt7Vs5+6B+W5NCwDEsuDPgt0O8RKyNDrAV/m5kqezohjZs1wPVYyec/9AAECWk7y3/bABAOvsU9OBhYGrzdasbfKod2k3/BowAJB5UfFLb01XwLHKc7v/FXcJ2UbeTiPuwZLHeCz6YYqdUze9awuAhzAA1A5a4++K+qJM+h0AAAVciej8jgAAPSQXBisAACDA72QAqAAAmpwGksid+kYQMiDB46bNAKccRLTBFEWcK6HawKoXUdyIHsIAEB3YaJjH8667Bo7/EAAAtRFTj+GqkVPALApSmEFZNsuo0LJB9T0CACR3DQPwPQQAqHpHjkkOArCPcaF5Yz0dUX1WSaGfh2wklFdHBEYHJQd+HAAQ37PXlrIuP/cDAETxX+6vcUUaQVo/Rc4Ktb4dUzmgfTfKZwEAlPfuBwBEB7RJERCDX61jE/SMGTvChtt5mmvFrNh4zOTPDGkD2lrCpjYUJKeqGo17Ru1QrV632XOo7fOrcxsAIG1vxlnPif53AwCsM47axr11XjI8f30LgFo3RyPKI7+lhUlw/LSO6qCBHOEIAGBgzVsACACgFgDmhKq3tvpoOnobstBBguuWieSL07dpfj1Or776Iv2bf/2naTFHwvOGAABQ4tP5cQptq+zZZMU49jEETUHlKcce+uPs/IItA2CQs8q5s8V+8Ug6Xk+uqU/goGyPth1wtGSw/2axTOOxUZmjFQDWKJwNzBcozcxfB312J81BjQuqPlTibmyk7eGQ2gj9rjFGYBUwpwyi3mHyfzAYMSGIRPfj40esKATV/ueff8ZzspIl3abDoyO+fvLkcRptDwkQ+Orly3Rzu2BSHfe9t7uftjaQwJunydU1HaMeENfoT7y1lZ4cH6ez05O0iRYIHWtnsDMapR99+kk6OjpI/QHmx6q/ERT8/PPP08nJSTo4OMgJeLw3BHBhMCAY4NWrV3TQ0VJg2O/xN+ILRhePcy3SYjrl9QDuePb0Sep1ukZneHtDQAN+QxbBfICf0cDo/DF2F2fnPD8T1JNJOjo65njBGYZzNoPjx+TuRtoG8wB7zRtgDGMteUQQF46cVWSi6tKTq6pn8WRvpMpr7A0eMMG9KJjNQKKo8W4WqYPG5Znys1Qw1E5zTNALLIPkkekuS1gj+ABgAgAAoobG+wzgTq4zHTMcZoI9FgsDfvC73j4AFSDdLmnhUZUOmUSbBYwtAACqKLDkVpdjCZnD9XjPquhzAIAqnPT8BoKw8+LRu1ubBkzwQCPmC5/FeCs4YAHI0gYAgXnYSnNUys+wrqyande4RfU8HHsLYtq5LImGaqzJ1AAI7BHf66XlHAk8n3vXCUyiK2nlylRdAgQ+ykEaBcUCfbcceAannElB48vnRGUs2irMje0Cv5F0R8IflfhiAECyHUwAuDbkF8FG2sOhd7YAAAxI+fUMtGxBlA1U7LPPjtOHa++k7kfAeZo2gMMAAADfgS66WabpfJ6uJvN0NZ2ly8ksnZxepLfnF2k6v8UC4Tlxz2hZwDOhRcTWBnVHupkTBLA37KdBZ4NV/8+OD9Ljg9006m2RAQCAIqx5zBMYJ7DOALYSAMB6o/cYmFTwByAisFfwe6Ahns94f6ho2ED7gU4nDRG8xJpw+4wtBjrdNDw4TKPDo3SCFhO9fvq93/+v0o9+8tM0AQDAk4z3bNutb6+zd/4u51pnUyg4KDsk2qgPAQDoHlftKFuz6/yVeD9t9tUPDQAQbRF7fTcAgO0xWGVnutJ8ieZr2AkFfCzqUyxQWyNsKdQfkL1HAABrB7Dj7Bb9RgsAzbUYAFgl5Cwf2c51Fj8FegvD12oio+H7B3pxHvfEvYfQV21oDw6v2oCF3tlYD9xvBXAQ4+rga8gd9nTDuFmC2OjhZSsv02Yn+AAtlU+iHW6TxcgAYL5cs1BEif8VAEBFMRyfr+21juVYRE4iGgKhmNHNVj1xndZjaBYgbJCqIKJB5Wxgvfqn4YPHFjOiZmZJoc2q9ileRX3lA2NRDTC4S2/V8ZtIpa6Kcdk/+lvBftn961oAtAEAYiKpUP6XiieziWw9iqGDyUtvAZDBA/w7sgJY4N/+lXYBZpcZnTnHjtXBYhwzPyQyADx79owAVLUAgN0lEDHWLUGj7K29HgCAvS/v5xUIgLYdAUDN6uicIBAdcJhPyYbmsd6fGrreGQAys6b60bOtm9HcvysAgIH2cH9mr5Z4y0N82IfIZH2eKKtahwLvuqLw05a4W7P634PnLQAAjAvleHmTFssFbc7SX9oAJrBP+NsZKg0EBbaPUk1MpiwAW11v6f7UIgB61WIkotJXwVQY04DQahtnY9Ar1cXSQ7b/wUYsCVet1QgA0LqFD9AGACjJBtd9GlXLF1cMAOXvmlkm2iaNZGbL88XPksHGxUn3+hAAgPQiEuCxCGadPOp4lCtsOWyLFVhy4j1I7iS/tY7D3236t6Hf3TaNgIgszxxfS4I377tZWCeWE+lDrUl2S6Nf3zE722XF/G7vud4CAOBWQmYTAyBGAACOx33P9K7ZTnE/Ml1bqurL/RdACv1SZ5WzBLszCWn/9RagRT8UgEyuQvaWx1Y1DoZF84Psb7CymH0lu0vPojmw+bE1q89ke8BbytmcLxkbgp+K+zRbTXu3CjwdXO72B5vELfHZpn6P8i/AhOREwAPJYT2GOS/EybX5ifqPkaFQcGBbXWnZQQCGmJYZmnAGO6daEuNXXg9epBVVfLSHxDyhdSEdontCPCD7NwSnO6Md7Spjx4aPK4ZMFNwQFNDFXoy2FVZIAH/R4iDGamN+ujE6mk1QwH6z+dQBbSabd7UAYBxhYYWF9mP2ABgAuoNhOnz8NH36ox+njz76iC039w72aeeLAQBsohEAQNaJ3EIDAJQCABBw0+z6qrDuDgAALfmQB+VYfwcAAN5jxQBA3WLGbS5+ift386ma2ZC2fT7qeq07/f4AAIBsFmY76dmvCwCINlltP7bFDN4LAAA3kEb3tLANVKi8YgwLYeYIzBYAQBN59hAGAKeAWVpgM7cAcPQcgt7ok9nvDVOvh4o7VDYCaWcMAOyhutVkALDqf9ugysZkrzVZOdmvXoABQcYN7S4AQIPCtDiY6ya/zZHlOD2gBUBbAq5pnPsGs0Lvb5v53QCAdRTamvFvvwVAmzNTH7tLib0XAABR1LkhlDfk2G+mBaHOzymhmw2OJt1Y7cC6ADeTukqoVJteWbfNIEncCGoGgLsAADCElYS/GwBQkFNtjmS8fr1pFYc7Jvrzk/iLUJPHJo7Nz0b5WQUAND/7zQIAxAAQ76/5hPZ8+mc95Aqy2z5bBx3qY8XBcZOKNnZJ9jcNIDk3zQoJAQPM+bkbAFAMBgcbVJR49QYY/5azFHVj7QzGEWp79jbDxnTq1wcA6FnWOarr5XF1XmSsRf0eX8tYy8cCMrs4BlZtGZ1uvca9lKqc4rzxfQ9AGLW/BctUDWcJTkPOknpdCF836sueiAqaDqvED/b30smrlwQAnLz+Kv3L//1/Y3U1KCrRAgAgAKbIZLCCfnNrK43PL5isRmLw+cfPmbAHxT+SUZfjMUUbRjwpuN1xQxuA8dWYz7a3u8tEIr4HJ4GU/5N5Ojs7d2dhk0lWCzRawo9OGenZttLVFAABQzMPBwN+9hpVt5cXHi3Z4L1g2ZGaPSHxdstA4+HhESvr//qv/jq9ffvWwAW4XyTwB306o7/9W3+PdgmeH5W1s8WMCfQDOCqjbQawz96eMVEOSnZWc2+ktLezk46PDtPVxTkh1YjTo+oWwczf+ft/Pz1+9Ci9+PxX6eNPnqXt7WE6OztjawFU4B+hHcFgkD771Wc0UB89OiYVP9gBLs7PKSucW1B3d7bS4cF+mmG8Ly7IkLCzPaJMIRAxHPSZ5Mccs0fh1iaTJ+OrS14DyVQ49bu7e0w2IHAxvrikA6Z1DOfs5O0p9dJoZ5v3oX6s3b61SCi2FoICBkhh9bR6OnsvQQxOXg8JY22yEdd9Dvzwu1Zhgmcmq0MGABhVMhxYBcVj4EdrKBrzOEaKRq/YECsBtbEjemFLslce5Nx1DBLMk6srjiEECUwKAgBgvJjAdUcf30XVKtQx9lIESACOwPj0Bn3KtDECAADQYw9jAwAAVGDUvNa03tY4riMAhNoCmI0N+tMl6eJZbYZK+PmCTBK4R4IQQgWXnBsm7vt9XgfrFKAYCxTZ+gIggXMGncJx2OL9ggkAbBsWuHIgEfTT/Ib/cD6OvweKIgDA1j60hwUWMgCDIAVUsZcKBOpl2ddM1KFS3vqkmjxuZrAMmCzweawRVP4TAHCzTJPpPE1mC9SH8BgYDUnPj161BACUADAYCKK+RaI/V9FkKkQEuQp4KsunNVhIuS0C9Lu3GkDrk+sZ7uMmjaez9Ob0PL0+OSMY4HYDAAxjCkCikzr+5oaAELB2LKDT0jId7I7S5u087fQ66cnRvgEAuptpu99Lu6Mh1zJkDG0AsJahVz///AV1ibHAWHsP6FdUJzGR4n1LsTdhXM/HYzKGLMHSAoAPPmeoC8oBKnyGu7tkATh+/jzddLrps1ev0m/+5KfpD/7xf5eWw+208Eois2q8dMZmq9Ss0XTwJGOIYjx0v2+zAR5yTPZHHRTXHH4AABitZbQ/pA/ky4smPFbBFQCAAQFKgrGwiCGQCxkgAGlhnym/LSFiQGOnAWavUFqvXpVnNkYBAKDyH8l/AwBYtfCA9kWk3MVatcBvqSJWRRn1S6jwloDGvSPar3od5Ue2o7FpqAWA2eCrdqUJe7QLc8UowRHGepDbLHjyX/NBAIAA065HjbHEgEwdlHAFfVZff+XvCNYOLQBE9R99Dc5FBts2Qa6WnbL7r79T9GOT8re2k1nNB8oUD6DX44S/s53cch987pDfj9fVuZRQka6I80xNVQEAZBsr2W82gkoCa4A1Wh+tAgzW6SXpupj4z88ckgoAeSg+1Eg25N7psb+4WmjGQL0o1W092fpbZQDQuQsAwIKhti6two92VwMAoITU3Foj8bOWrLX5smvjh8F6BwVazA72ZzcdHByl588/Tk+fPUtPnjxJx48ecT1jDQ9HhQFAY58BpF58E6v94f9QX+Q2HyF+UlX712s4gjrqGNNdPmqZ39JDVywdOcnriTe0ABBYUS0AYE/CzscYK/7ykL0synB5fbf83efnxgSYdJ3kNP7Ocd3AVKE4Rtk7DDithB+/QyYEAFsXTJayxBS2RWgBgDYAGQDgiaabGys4gVxZi0oHnAUqcfqBzMBDgxb9ZCwAbiPDdwjJnLtSJm1jpSpuJRLxGa0RnNZacLged72MUVDilZ+p1l/ca0uLjkAtzpi0AUNzMjC8doXU0LuaO+k3ybrmN+5pzecstrD8hXh/eA6LlZcYu2Ln5psZLop6M8SR1u1DjT2A4GgkhosMW8VzTFxbMtj0pL0nXwbyEfV7XMM2DqXVW9T7xS9irbur95IbMLk3ecL5TX96Cw9f1/gS/DLYOPSrPV8BfwL+3GCAnIV8Y2tNKNnL8WHk/5i7MFa6kpMoBrJ0N8H7fj/4vj2D+RtN28XkU+9HOTQ/w3Q256HckdtdAgGqtYbPK9uxOAgmUPPjfmF7lRZLqsIvsoJx0XjmvVX+Np6HLXqKjSjAA2OSyXwzxScFHqfdkFuOYK9pjkFjj88toWx8o/xhDsm85j95/Pm8BmzAvMcfa9mkf0Zvz1pot1vNZPLcS/hsZoNSy/kcq7dCrHq96BwCftRrU3PM4ptg09kaNBAAZZT7Ylmjim/RB+8gZoY4oQEANuGXolVS3rM7jCnw2lx7DgLg/jVx4GBpA2CyVdZvaQ0gAIDFuhkLIQNAPx0/eZY+/vRH6fnz5wQA7O7vNQAAYABgfNMZACIAAD0MEGtqVPe3gGCpO1oAAGwAIJu9AgC4BjD7CTp+TQsAMG0CrHZXC4A8t2ISC6xEAADEH827cK2r9nvTUmjLksRP1HZNc28XAHd9AVvTbyl2J47/ujAAaD8vtmzTftbaq+eJa1AFmEHu4pzVe5LsYu0XrQwAbQKhiWszAnWs/oxtmiEZ5RuHjnMS/cZXjT47ay0wDOLnRAYMPEvcc9P2jUdOhx2z62twzSBBpY5VIBX6YzPwpLRU0WhIOgEAQPnXT1ub1h+wbAyFfsa+r78VtCu0/zKMGPhxkICSYXljrgAAOGfjvexYWB1tRKA1l2cZvzjO2alz50wI4rJxlwSqOVHrfrRwo0PoFXJh3rMMtIAEwsequeZT22YXqrWlEIrMtcnJ6nPf8RD5LW3cUcbjsTZZfVcAQHFcSx8uW6QdGrQGQDGq434P/VT7/JtUyMFQqJ1LQ0aaIdcIPvrDKbFhbQA8cBSc2DAoDQOPY5ADWJ6QDRSQbfoh6oCV+bt14I333rYKHVSjGsq/OCjuiHmPNyKxvRqlkcD2pImtczPko36K1fF2Lw+RjPiZZrKIANOKO9XkxE5cAwBsLZfz1co6f7dB7eJ60r9nzk5xGPSdVvxFG69rAAAsbwsAoNbBuMvcF9Idjub94hMxKa9+AJbQz5UROTCJhEoxOPEEMPqk/6Tn2tZcm1zVn6+NlXXreK02axGGtjHhUzeAFEUH1bLeZvQ39712WYgy2/Zax6Q/Gp/JFKcFEGJrpaK5UyWzg8GyUS/kNoPLRmcvR57GitMWqTIV+xj2SwbDiUJH8s4qQC14VhgA4p4Jeb29XaT9vd00m16n3e1R+vxX/yn97P/7d+ln//7fpaPD/XR6esJqeiYMvZofPTpJl76xwWpxOLroEQ8gAPTH5fiKyfKT07dpZ3eXc/X0o4/Sq9eveW/obf/29NT0aKeTDg4O0+R6QhAAqvGhcwAAwNwhWYlnwnEY2Tgve9wz4XXNKtZHTx7TaUDyE/T5+IFRjgQnrofvYDyQOMAPKYW3t2mzfPbZ52QJwPMhoQaHCk48EvyPHz9Og34vnZ2dprdvT6jLAJQ4Pj5msg7fefPyFRMRuB9zzK1KhdT0y1tW9AJpPb26orP1yfOPmeTDtT569pT2ExLLp2dnnFecC3JCxgX2Gpumw8MDAgAQBBijVcBymXZ3d9Lu9k6aXY8ZAEOgEa0H0CMZjABI+OEYwAEYR7YFYPX/NnvRQ6/guFEsw6ZCotqcOSXzoeoBlJAzDMVJWaJjvOA5AV7IFSAOMIFjhsAKxoP7pIMsqau4J8q9wr6HKi+rEojyz56JrNx02+a20BLiORhMRfKYK8SepU3/AJhhQQTT11pHmC9QSWNZko51MbPxQNV0F/dkSXGs2+nkmv9wXVLWI2ChgNBymfpejY1LAISC8+C61vpiaH3aOx2jp4dDnTbScDQiWGO5XJBlg3oL9rj2Tyb/LZBpACEEb9AvFraJU+wjqIogg/rScUxKpQjug33eOx3OF9YYjkHGcF6wcCA4OUXbCsg9aOI94WGJKdez7hxHXay921R2oa0siXpL5HO/Z6alCb7VfKgFgFHrBxpJteByhD/YFDCmxmpQwLwTrnck/o36fzKZpSlACbytrbRgAPaWTCF4IibrRb9OPQuAhTrMmnwwXuyV/gjwiA5RMqYgD4IiBibwChQP+JCKlpW9G+l8fEXq/zdnl+nt+ThdTubpen5DlgAj0bBrs2+tB7cxv33o8+5m6m0mVv0/2ttNT4/20+Gon0bdrTRwSkckO/tD0/vT6Sz9xc9+zmdgwh9BHl+veI1j+FugR9lHaEtydXFJNrcB2ATQPsZZMUD3iDYAm/1eGuzspK3hIL09P0vbe3vpH/zhH6WPf/q76dXFOB0/eZJOcQ60VmFQFZUlXeowYDTLCBsAQzErVJw89Cfu27JRYoC77TxK8K+7RpvOiMf0/bv873YbsnnF2rfh+qGIBgC528INm6fy42KAiPkU2c9eGRkDNvba7PDatySLiBmYawAATcBhTP4rYCKdpKRfSfCLDQZVXbHqvyQiza+wYD6ZMxj0t7WnZD0MWAQmsT8NydwzJFBtf/+AbYPIfAHZd0BXSdJYYHAlDuD9iqWPbG4L4KieI1sfJUFQB3M8tW99RGNivQXQJjnV/Fig1ILHNp5Ole1AN1Vk5/7aAL65LMjfyDbwCq3s+irhKKvU7xsG0sv2K6vqwt+NajuPNyhZjS0L+jEAHGSb6xxxfUbfM79PkFX5iTZAlOVoX5f7M+DEGtw7v5LXSwVazuOwBpiv92u/vh4/+hfBL6TMtNxQnfRnzMfjYvkeyyQUUFrtMzAeY33mtQ6LTKkq397TWFr1Xvl8CXhaYF7vG0jAbEAlZPmbAB9L8pffC4LWECdg4D8na5tV1lpjiNkBBADbG/Y+AABI/j95+pQMALBLsUcNRij0Mdp1BUlzxZ+DC0uizPpY5/hdC0Ag6/96nrMfbK3wqHWq5ME6f1bTpBYA9Ot8nuI4Y16sbdOMtjhsM7QFgx2Dv0mdfzszG66K09axrnzNIFsFbPfwPfS+Z4rrV/ttlq+87uMcl/0DMmBVuZYskq9qvNJLsqCRCV0AgBvIFOQLyVVrkYDvsE3ZjbUAKGACMc0W0D8Tz5Z+y2s93mvZ92K8oMw1YiG0V0NBl56ZMR76R9ZiAq8zG4i31uA6UXUsq1zFYFPsSFuHFgfL4BB+p6w73XPWfdpLPGHpVI0Nu7Who8O+EIEK0V6KurCpS0v1tH3G9qIGgNcT7WpVhvNqPJhCD4A67aF83+PwUe9rPXKeSQtubGG1byH9JWBx/J6S4mJCs0KQcg75EeV3LH4x36kh575PmJtin5VfAuYG+GS8Xwfu4PqUj61Ourm1hCaBEJ7Ih38PAEBPLQCY6If8WCsAixPYORFfkHyZXmsWM+pz0suqCHeF5Ux8Hu/Le4XGolwnsxcwzuuAT3N0VtaOtRK0czTmE4nYRrFbSt1+3eO8rBXJop5P58q6DePOWIEzABDIbQwAsqfIBuAAcduLSxIf94lxyQCUiokM9y8GDytI8HHS899YrEcAWLyvz0k+LOFcYEOaD44hQeUxR2b0+ZRFZw6wweXussJ0xHGJ9r8n3nkNj3sofqk5KwAzK9/FGophU45tBDUaeV+uJpdew1rGs/V6AOWhIt8KiSiDKob11ov2zFaMYO1ZBCZcpovzseu3Ukkt3YZ1DYDvDQcJcm8AAzB8wqYfjHbSUwABP/ooffLJJ4yrIS6CtpGw97v9fkKscQuFNR7LZF7FWSkYN3JGAO3f0YavX69+xgB8NkUCXDl4w0FjfA9rASAAL7yaz+YJrblu0Sp5OiW4rYCSSryDesTzd/lenH0s/l2nQB6+m0uTrwJI2vb5qPd8F3QGrr87AIB7XgbchfO4fyO9I7kVi5mtH7MbDTTYBEnr7/vslbgPltEor6L/ATu12L5mn8DPwjmiDSywbPQ/6jiD9AAKhuJPfb/aK+VHyHbN+3RbC4B4wtVJ86lrcTLaBqM2LOvNrzY0y/t2neb1QblUEMdWpfQuAACgiHU+mxBtFk0AQM8ZAJAMQI9fq/4XTUzpbWzOenH8LaBYH5MSJBqJAcZiIPC8+V+TEjC/1wAAWHA5Kpu2+YvjLEMPi4EJUjde6iANxv5+AIDQfuU3rh8Th1kG1gIAihEQ5zwuSj2T5iv/3Ra0qhzvtoXZdqwew3pc22T1+wQAUM68f28MFFiiZKtQBgZmACl7fR49CCWfEcWex6ett53v6DYe5gDViif+XTsLjb+/NQCAJf6bAIDVim0F/B4qI035hPPxdQEAzbGK41Tkj81xwpg+FACgzSBs6WsBAHgSVJKW4GGbrr8bAFCSaXbvJaCpChZ7PutVVSdicAegL38oAKBtM45rdN1mfZd+bNOVD9n/bKz0r+xVtazLgI4OohwbkyWbB/7/nj11dX+1JGF9v/ycEnpuREcdn/W/Ej9rAAD4HILLdwMA4KAIAGA9cRk8Q7IH/bO2AFRCn2g4qQaaUwINvgeS00j+P350nP72P/4yDfrd9M//x/+Bvern0wnfQzLazGMbcRpRSG53e+n05MSou5B0RuWz0/YjwX8xvmTfeiS3+oNhpkJ//eYNK+5xn0jsIwGHIBnuDQFCJC3xD0laBMvwGfzDOCjBj7nCd8AAgAQYEs3ZsfUgOt6XcQeHQ8EcJLVx7TNU5b4+yQ4UK/973TREomFnJ42GA1b+o7Ie7x0fH6V+t5cuLs55XwA+TK/xu5tKJfxG2kK5fzLbqNfdSgd7u6nXAdp4yep8OP1oA/Do+IjAgOnEWBPwTEjQkXFhfMkKfrQfGMAJ2rKkMirR8bnhcMDzzJDgRUKUm/5tGg2HBCmA8h9UwvgbY2M0mwunJuyyiruL++70KCsYDwEA1BYEp8QcFKe4sIngXLPZJI2Gdm8md6hbtpAcqdO92rvoHWUCBQCAvjL59RWcE+HcE5VANoPGg4EWOGGQCr3oWSnQjqCX8U3mgArsyuRor0eHFMlhtqNwRxjgDAUiEbABQANgBybXuQxA/bmwyn6vcMDnwAwB8ABkFLJHOdvqWBU67nGzw753dGZJuYceg0SrMOgB5xrOFNOnDEKZjGMLAeBAwQ7IImQAgVSETwjUc6eUFQNuN2JO4eBw+LwCV4F1VKCBoQPrGHsFE8QIdoLq3ymBMWY8X4kgVNu00d5Lf8q5UnAEE5OZFPybsr1tT0hMSsuOb9os9gXbtxCoBeAEQWLYy6WyFG2JmloAACAASURBVI44E6FIJgK8eOMJf87rbZqxt6qxnbF9CWn7vapxcUNQpwKQZf9XhQly4tj7Czih1vVsIUpAoGtHD9xYQj+lyWyWxmgBcHGV3uLf5TVbA0xId2mMFLh/sRxgNC0w0yW7x8bNPO0MuunxwV56erCXDka9NAJVcr+TBmCfQFsUrNGtLVYVCgAA0Ad0CVkAPLDVwd8ODNA9o4IY8j27tqQEASaonHKbFfYH9CueszcapsH2KF2AyaTfSz/+6e+k3/mj/zrN0W5gOEqXYFqBvCPQc+MVYTckuWDwn4mODUfNc7wUFHtYyCOuYc1V7ZjXdmROANVvBHms34pyqO/Xe39tN+oc6/zA+jjtkR8UAKAkFcs6ByhJlZrNKn8lQxhMoe4p70dg8dyZjAC0EROA2WJWAQbAGRL/CAjiH0B8B/uHXjHcy3u/2C44Xw5UE2uHxQO8AszNPc6HU5THiuLaBtT863jD3vUlX+8/0dbkR1S5H4JcFhAzAHTezwjyElOCBVlzMs0rkHR9Aat4X+5u1D3q18mobF2CDwJ4gTIeKLabNnMzzsDPQsEhuBvaB9TPrvVZ29+1rxP/zokwD4RrDFd+0yQQtWz7Am/TGXEuo5/U5svUx1bWscuTxjT+ru+ofuZMFexxGcmR5IW9kO8BAMSYkdal/AWN/X0AAOxxDGAz+W//SkW20bBbgLuAAMgOAGAdGDxuUOhj3yv62IRS8avNDVTJop1HPwMAHj9+kp4+fZoZAAhiHqLIogkA4Hx50D/G9uwYehc3iygUW6EN6frAjIkmCx6TSWuS/ut82cacki7ZCpq43we6ZM0L7C/YKAsUVGAMpzP6DGa3wA5B+6aSkKz1TNx36nti8jT4r2u2uHy47ZnqY1qnUVYpjw48qXUCfEg9N3UV/vOEAIFhZLRyLeM2AGWaCRXI1CwDAJTkpPw5OMDWvM4JW64k2elpOBNW1A1Rf+h4vO+8hlHBbQ2vOUZxrCVn8J0kRzomn5IJhAyYkT4v8XG7plUJ12tQSTLdl8bQthSL2ZQokuwj6Otmspx+gOuPuDba5rq2YXAtVvzmyn1L9EmPFFmwGLcAANJxtrYNAFuvuXgvOk/Unfa85ju07Q1xLcVniQmcuF815tfBxFEvyAZoJJDzCDdHWhXQek4B3AQAUFU2AMbTGRLUiK0UOn/4gGAThA9egAHwka0fe04GeZxYRWAEEHRK33s9t4EyDAAju0r2IxjNIg2O9g6BlAXOzvJH4HHQVWH/5F7pCU8pDcmMxlKgDj1Dt2+A4gg8yc8XEvKSB5xH7zP3Cpr5UAiTbUu/TwNbFP+rjInrTPjLVXV3/ExkVogAHo6TA5HURjsWRxU70gowBfIr42trGy0sCrhPYb9Kn2cdvapnos7O4xKY+7S+G3PmYD7cCwBIdd1U2UPs7AKo61pi1MmgFPibXQEALO5ABm0HwhQdbEwuslGx9V2NjbnTbINmeyGs79nMAMBgujUAgPnUiBWirdcTAAGfPjMAwCMDALCgpgUAgJiV5pDAacjFOwAAyE/3DQAAljUAgBuGA4kCACADzWKh513o1fs29PD+qm2w6lPX9ifjNgKshNxgmz7ONmko8sYO9WsDAHDdKiAHWR/oo4d8dxhvjUcsMF1nX0XdJ/2HY5TlHzoAQNRMRLQz71E2FwXlMG7R6WfFDhkAvlsAQBx8c+wtCCADKG9OHwAAWdSjMuBGENCatjHYR2vlEg2Hh+qx2rluOHYhyB+v9T4AAHCfeWOSs+osEnIe9Cw1AADBUcndXQCAbIz6+UW79AEA8L4AACKzwH0AAHPzfsgAgLjZ1eu0Xu/3vV87G/H7q0ZL1DffPwBArDXSgVlfPhAAoMoR0n0HIJgMfiT/3gUAgAQvKXGZNNRe5/3cNpGAQ//6GZ2oi7PT9Prll+nnP/v36fWrl+x7PrkeJ/T8wg8SxWQCQBJ6azONhqN0cXbGSh4koWADYC9FAvTk7VtShiMJime8uByTJQDPBXAAaKphEO/v7adz0tov+VkE/dHnHvYCaEERQEPQH+dlVfVsZhU1qCBcLtPe4UGaO1WpwB54D8kwJTLhUOAfxhefQbURzvXZrz4nOhnJAfzAIdrd2U4H+wfW3/z2hsl4Umj3kOD2ym9nR7GKbaPax3jg++y33UUi3Cq20aP98GAvbY8GTIJhvI8O9tPB3j4TeCevX2WWlWEfLAIpnZ2+ZVJuZ2c7PXvylI4/n3s6oYOOe0FgCnMGAEEfFZBw4ACg6HWZ9EfwAfeGeyfV/9LOgecnBf6gbwnqDevjhxOrT2UEiRBE4hSHDGZ54gKfRfBu2Me9dIjWxrlQ0Qs7kOfwKkwmJhysZqXAAgCA+s8S47mKRMFwzyuLMSZXwTN4YWvFQA/GDFDbDlpLuHcherXP5kAYK8ELjaK1SADzT8o9bzG3oJon5Z3Pu1Vsef9Fd/Bw/wCM4DeYKDBOYG2w3vAp3SKA1huk/nCUOr0+HVecY3OTJRlkgmAve1AOgsIfSVvQ70+n/DsCAKxFwZYlXtxxYaCZCfICAMBnsN5IN8uKMwOU4jeOoW0HW11tWaUTxgqBbK0d2e2KX3BKGg5rmWscN9CEJQsUhBXoBoFh2TDm/HgvSTIqOG2hzwdzS17ZQPAJqUJv/L5KABjPMQPzhVNhsvIclPrJPj9jZSJWoqj5rQ0AgBukmiTtPtqLmM9iQU4AEgCCsEQcdQOrF5pUoXnPcj/bMBJGcYv7MgYAAwBMF8t0cT1Lp5cGAjgbX6fx9SwtbKF4AmFp6w8VrZubBPf0wURxM0vbvW56vL+THu3vpv1hP233Omm7D6ASwDegSMfa2yCQ6Gc/+1lmAAAAwNg9IEuW/CcLQCPYY8AhVnNOppaY8MoY0S12et00B/sFdMvebpqiQm95m3aOH6ff/2//JD36+NN0jfFCQB3jtdVN8xkiCyl10lYrAMDYE1SB8QEAwLXR5ku9NwwA3z4AQPShpidML2A9RgAAGQD2DjIAAPtYbOkSAQBKDn4TAIDof0kHstK76tXZZq/WCakSzBXzgVGrqsVLDkIFAABb3zT6gduFTXc2Aay1bR7t6fgeYp+AkDXs7wAAaNq0qwAAkhyBAcCr4OrAIbdn9cBd16LQ36/tZ+qHEAiP95j3bw5B8LVaAg20E8L4rMQYAh1r9FPaxrTNjyEFszP91d+pb6dNNiJrZtSCqlaqAQA11XxMCCnJEyuNNQcRFFCSkca6gQSlMXGYHN4HALD3LREwnyvofw8AAOBHAAB6BgD46KPnCQAAMACg8g+2fs0AEJNKassZE1AE+rAFQHsMJdt7slsqAAAXUGD40Hni7xaRKodg65Lh0GjmCzCqVIMjAQ67ex0AYL6YZGBr2/XvDuwb2Dayj9x5v2tA7vG6WsOSVcmn5LD5PtphWRAQvp4AACUGDADAnHaqJet9vbYAAFj17/8on7cGLDO7UslPsGcVhhKzt2DtFR0Q7y+ut6wzfIA4rs6SWOsWBexjBXOMHUtXYWzQMsvWk+ivSzW66f0mAKCsUZMR2c3SdXYvAlF7+wI/xnxN0LUNve1zG+95nSzEsSiMO1ZMEgEAprvtmIDDUcfRPqQPU7fgbSaENV5R92psRJ9e7x3SYfXxmAi19wDgsLVXriOfwsAFSraINVifI6Obgxg0VgJh8V69hZWeWWweWM+8DwC7eVntwcaGAAA5e6yz1zkS/taDnfEB0q2b/5Yrrb3ym+Po7YyVDLZri8Ep5lYMyGwYirJzNOTfsXFioBDoIsugA1iinAjHrGMF0CXJbDLabnUd2ODA4uZ9lzPreEzIMyEKHzVU0Wu/ArCsxL2KjlvZg11G8/y17PX6Tn1vOCv8HWsXbUwEGFP88D75z0vofX3FGJ0AAIxmONinzocUuSpMr236tn6uHP8LAJ9WgJnvP3ktZP1mrIplvZa5wDGbBwP1KL6D+AfBAQQAGAtGZDMi0wZ8ZQf6Yagm12BqARDQYnKQLcVbjAHAdCMK3TY3O4y3AQCgtl4RAHB0fPQBAHDfBr7m/bvtBPvSqv35AQCQGQC8jZ1k95sAAMQ13QaQ+wAA+A4AAPUk1GgMBJ8V3Mvvfa0WACWwWTuXcdFpgTac2g8MAA11tuKcr6Hti4rs+wYAqOdtlKtIWUfz8A4GAAEA+OweFI8GQqTOzePjNDL2OXcXKiRZI9CzJohI+fzAAJBlsMjf34UBQMmRZlK6bk/QEHhUEAQEf2vwMMydEl1NY9euZ/f+3TAAtBkbbbov3udd7+tztZPebrREY+b9AwDIgWGw1h9M9P/S/QoI87Oq8PmWAABtDACixoNvg39ISr95/Srt7+6kf/V//ct0M5+mv/rLv6BuGF+e03FFcgr3j8T59WTCXp1gAFjMZqTwZDAFCZ9OJ715c0K6f1TFq3r8xRdfpt/67d+2PvaXl0ySIrmMqj6wAeAHlOxw/FTlz56gSN4PRmwPAGAAk34OAuijv/3xsQcuC/2p3pczgkQ3EpEYd2uV0Cfo4IsXX6bhcNuph5esqgdl/t7uHh11BPfAfoBkHM6Fyn8kg8EQAIQ/q39ul0zUKrEtEABaAKAdwMH+LsM5/e5WGg36HOPHoDob9NNkfJWuLi5ymxI4YFDj11eg9b9lAhnVBOo/iGAL7n17NOSewqru+TT1QM3H5PUWq35V/YuAG8AANQAAQA6M3Wh7O4MfSWfnyX1zEI1CGZTwmAecn33L1cvZe3NubS4tWTnAPQFMgmSr9Xonu5LoiYn8R1sSrVlD0KOwMfdsVosqJkZt8RhVtfUSV3AayQHe28Ymk+aq2IgIeukSPIuc9jYbjHW4XpVgPdLRdsCYPRC8xXzA4SVF6cxoXC2oZEGv2dzaLkAHq5891DADJw6CYP+6bj9tgF4fjCu4TsfaQNwuJnS4UQmRcB1eY85tA8dxbQb9PTCPj1pbBTAA3BA4gPthUAe0wK5HFFzCe1hr11fXWR9J/yDAgQQagrc6puS4AmfSUQJK1MFDS7J5SwKnVIsAAMir6XFLsCsYh7GmDOf9zasj/C512AIVW1yjBvwp4AIEa8bjKw8gGRTyllVxxkzA4lQAMJZWqYVns8S8CP9MZ+nZ8RwWEBSYAdUlCtyUIFsjkMkKHMQgxX3hFTakgdxIl1fXCZwO0xsDAZycXabTi3EaT6bWqgCAWt6zJWNwn1ghZCMBsGYzpf7WRtofDtLx3nY63B6mnX4vbQ+6BP4AdILfGEu0agEAAHoJlI7QA2xJsYHWFvY3jgMUZCAA0F8C5ODra452JKA0xHPbXOFeQMEIAAA2i+29Xf4GCOCm001/7x/8fvq9P/ijdDmdpq3BMC0gC5sdrmsyzgQGAMuWGgPADQEhHwAAP5wWAN8OAMAolEGva4FCqwosAAC0MQIAALYBbAUAAPZ2950yvNtgABBYKFPGenXwuwAA4lqvg7QWlra1U/+0JS5kz0pfiwHAAvJWYQ39HYOoqn6NAAAlBUxHlxaBbf5zw5esbpIay9uhFFu7gNvy/TrgLcYu8HodAKAt8dZITAS65phgyJ+pWla0+QG8xgMAAE1fyXy0xjiF5H18b928r/gxYscJydXaP1p7/w6Q4HNXbRYV7L8PAKC9KyYHYrUxrr2eAQCyVuiXZV9JHrNMLsVKYQwAAgCoXaAlvgsAgLLhORsCDgHS3IQd2actCgDPs2cfpUePHpMB4K4WADlw6gwApGl2GmABABpzWlHsag/jnKwBAGi+6t8ty7p5KDAAWEJQNnRovwAAAIB13p4JDACTq2varbBtwQAQ2yJqvbbJUKtc0fG4H0DX5rO3PV9cu6r6l09bA5mwAAF1ZmWyaNgNUutVxg4AgO1nIZXcssoSSUj6T1nVbz4OAKwmY1bpbzZjBAAUBgCn/ie7QBMEFHVNtP+jTyB5QIKvJPBK3/cIPtE4xRifrkE7iBWwVular8d1AAD4UQKd1rpRjIw5OZ6n1wABqu62dab+4wUEI9aNtj2pPmYMAEV+1gEA8BnRqeu6bCXlbR1iAZQqjDVe+rxku+h5b+DQAg4TAEC6U/qtHisWYNDXLv/IGpb9CAMAWNK9xPo1T7CzC8G7fSvrARcr+oSuRxsFCNBrW73QA97isfDbMDaAIaDNGxOq+kdWNKtk5n3hdwUAqMdSLAsxfsTxYeyIkBh7/opRwcbdWixE0BeeXYkuAndCclDx9LhvRlumAZAggAYxFTCWWaxH+ppAzMAAIx1dwBhgWrbCCdl8lBcHrQPYjbG2+S/U+pKhLFsOPIp+ab2Px2fR93SfLIpw+RcjT9bB3uI37hvRhmM8hG2clFw1fzLeS7ZvKhB5jEXU9xftLL2nOYhV9jgGoHvRX832TXEvMT1R2JI0DtYKwIpCFENSHERyb+Nj9pb3OHA9l9J0YkCN2cz2uAheNb1oLYVrBgDY9GAAePzRczIAfPzxxykCAIajbRaVIEaoFgA/FAYAYnIqBoBc/d/SAuBeO+MBH3jI/h73djvlBwCAWlwjptiQXezPvl60HuM06FhsfxPXcfys4l5xPWZb4teFAYCbDKvDvQLGg8mgudTmqcH+LhkA4mZQK3++57S1CnhxsuBgeDI2OgXcNEIyN1f9uNFQO4f1phSNGXNgP7QAqBdKVGS1s15vmjRwAiuB+uZERyUaTULVC6ktxDvuIaK3zXBBJaD1msbmiF6ToItFxRh7V3vQNQIA8v167ysF9x4KAEDpoQynrEyqHpTZkc2Biw8AgDrJbnJi1nukaLEx/bZaAKwBAOSJbKlU+QECAOogiZy7Wve1reu2AEa9qda2zqrR4rPIDNH7BQCIzoF7AiZxBnHOFU1tAAD1IasN/XdlAEDvzdwCgFTxhU5NLQCQRIaTenryJn35xefpP/3yF+n09G06Oz1J89mE/eaZRAQ1/2RCVPTBwQETjkhCIsEOAxdGPRJ+L158kb56+TKNdpBg3iBzwOcvvki//ZOfMNk/vroii8D+wQGdA1Qcw+lFtZ+Q33Ru5nPTvf1hurq65nfwOTmz0MmXV1cEI0Bv4jyqcpfNoWpX0wVW6Yzxx/NcXozTYDAitTg+d3R0SPp8JYExJm/fnqTrqyvaNdgLjBLeHFNW4G4abT/7SYLCfYmqgs3U7SGZnNKTR8es3B/0Oqz8P9rfT9vDAXsjjy/OmbxH1T6eCU6UBQMMfY3EOpPmTnOJ+wdLAJ6B4zObsmUDnDKkIZDg621Z5YEqpcB2gM+zQnw+51wg+Y/feB4mVzOtl60tS94bqMD2wq20RSpMVOxb9TS+w36et3OCIYDotnMZraQxC3RMC3vy3/zsQjNMBxoJQtyzgrqwIUOFPYPH7qAryIz3GUjYRHX+PCcrpV9isCgGHOL6lF6ZAUAQ+z7ags3Uu0jGMwnjIABSly6Nuh3/MI+QeQSibHwNRW/Uopt0Ykn53+ulDdKjG3UdWgdswSkXAICoAVD5G8iAzRHYAmBqz882IdZWB8dp17A/pQVJacN4X1EkkRhcTMYewp6z3goAgVccY7UdmCIG/XQ1uebaURA76icGYD1hHgMkJilY25BFs5+iA6WpjsFInEvjBlmlrcPzW1V+oeL31l0M/oK1oMNrZACAPyeCL+PrCZNYDDYggQ66VSJQ0IKik0AxDppMnB/BLrTCwPWKbVkoOW0cBRiJbFerVXZR1mwknOLe/R/OxzKlKzA4bHbTYrmRrmbz9PZinE7PxwQGTGYLHiMNprcBICW6ox8wzyPogNtFGna3CAB4vLebDnZGaXvQp07ZBWUyxnIjUT/+HAwAN7fGWoK1jmQ/9AICPIEFACwiCP6ohzYtJlaDLoye1+8B6x0MAGyfsJFSH8Cvfp+AgMntMu09/Tj9oz/5p2kJcMFom8duN7HusT67rBDOXZroUH8AAGQ9BLmJPUD/M2QAiAAA2AIC/rBaL2G/RtLQAABoAwQ2oN2dPdocsBfaGAC+aQCAbWHNxDH/9u2s7vle26x14kz7UwQA5MRXqKCyYK/9w9qMwfeStChtCuN9yo6+y+YWAECftftuAgAUwFZcp/EsVPym6OrETByDtvf0fj5/oEGv/Xetl5XfCkjrAe74vS6WEFn32hIH8sfrIF6+1D0AgBgDquUij8sKq6JXfLpdFu2ZNgYA7jWBfj5W+9fAgBz7yHS9BrqxhJC1nWj+Li0ACkBA1ZnW4xfPUQMA6Gd7T2zYcGAfAwAAgF4AAJ4+fZaOjx/dCwCQ/YA1Db9DMTja6G0tAL4GAICA+UBTXfu29/mrYAZSCwDFmWIrABxj1fDE/JK6BQAT57fWCiD+RF+6LYbY/DAS2PcDAPSdWle1LZls51W0wKvrEgAAA+kaAEBV2NbflwAHgFmdGQm+LNOCBLRCrwGUCQppkzurIkVFqVX6K1azCgDwoivoKlTRVzGduM4wllH/NHRk7iXdpKGXnUrwiG9I2UdwP0XnhB2UQdGe1C/6/X4GAMqz1q/Yz9QSze1f0Y+b/vNqY6duhv7SvdTx7agv4zzXOinKeYyD2nzbPBY/yq6nMYJfkivZPe6pzyqRHcc8Xpu2f2gBEOetTvg3x7TE0rg3OitE/j7Fw32i2+KrGai9AObweYCwGwCAAIYgYEWV0AArw8dxkCx9EfSnp48bQBhO6sXw7EYiix/9eW8RIDnqdLcIYKcfFAAAagGgmLGBGkuRv/QM54nAK/Nvss/mBUUaLwEA4vg1qrSZrSxtiqCro/+n/a9eB3oOAHJiCwABG+TnZf3t9lME0XBs0arQ16++g2vNpvMMADAAQwHXZDlXUjsk6mpbTbItmY1rG+ep9bWei+MM+ehaDEPzEduF4DhzXr642oq5crsILuK6BU1Tb0e9r/mq123cv7m/ZBvBgFjSBVnfVww39TwSxMUWjmDoQRzGX3sxhFrBkcRRjBiB8WA+M3CgAABNEEABAIABQC0AMF0NAMCzZ+nj5x+nw6PDzAAAAEAPre0AVAebRrfHmFQGx7ynLQDIIBFaUhAAGRmIAv0/ZbMq3HyAKdv6kdpWabNdavvzAwAAzBUAYkKXFuC1sVuZDaM9VH5K9JVwjCC48NM2D7Xv0din3x0AUDbDxuaalVJ5X8aQHsqUoj3AqnNiJ2geR0VS6IkAo88d1PcZAIDnqI0jbWwKUqu6Nif5HQBQO4AEAGgRc+eMwcT1hnjciMpm/QEAsM7xqTdy/V3L5PsIACAynVWhtuHfBwCQfN7VAqChRDzoYMc+AADePwBA3iaKeIvftWHR/XAYAGJwJL5moqmFgrttXd8XULlr/6rfs78/AABYUbxhRjsSkdaLfZOGM9CzrMJEQpdUdBZUNyo8JJmRxO6R5h/U93/zi79mwv9P/9X/kaaT63T69k2aTa+ZGD89PWWCCUk0XAdVO5cXl+lmPjf0d7fLID303suXr9LrN28yAwDee/3mJH30/Hl6+fIlQQQAE4D+8+Li0nt+Gl252vHAwUZSEs4qngGBRhhruG8BABAQPL+8TDu7dl2ck0nYTFm/ZKWgkpPqc04Wg+vrBHCE0ZLdMDB5eHjIivvLiwsm7WETgAFAezz7crM/qd8Dqr9HQybWIItz9LME7X93Kw2GSLyhSn0j7YwG6XBvNx0dHqQRksXsCzq14BWq+rtdOlB45u3RKO1sj1KHwRRPmHIfQeLX6PZwX/jsZHKdHh0f5ST4AIhpgBGWBgYAqMFkomMByJsb67EKynCwBbAKuJPR3LaO1UMZSX97DzsMZcYDYjCQsf5wf7c3AE/gWhgXUMhbhQqcPcyJsZz7PuXmEYNKS+vNDvkVIwUCIeq5VRDnSkoUGkS7dqGnqx1nBTikm4Rur3WI5EIBLF7THWrcKlssTCYOBrDAuJLw+frLDY4/2lAAkII1B7mFv7+9u5dQ/U+MPtYo5qc/RHk3QUEAFWwtgY6/MTYH9stecBQw12ChABsEbVPvwYp7xLXJCIC1BzYAR+cLnEGnxgP8nCsE6Ry4irZbuF/MDeQACUisRwIEYEt4oKtBwWlpIQZEoq63Ng/dzEAgAAD9Cp/3HIhwmsUcHATFN+R6c5PJeVCpmjNmESnaT57YN5rfDdMB7CmIwDmq527TBM6aM1NMZ/N0PYWcI/lgem9hwmjV7Buo2LBex9a6ZYMJRrFdyD9SRQq+gGvZT7ttj/cdNlBKVTBeZAc3JoIlgDHLzTSZL9L51SSdXlyyJcr1bJEurqdpcQsgzC0DedZS20AMkLVhv5fSzTz1t1I63NlOjw/20vH+bjrc3Uk7g34adjbJFIB7IADgz40BAOseegUgIgMA2G9jB7G1z+oPtCuhH2f0jvodK02gB7BZ4JkABBqMhvx7PFukrZ299F/+8T9OR8+epq3hKE3QT5q9xQEg6lniMlb/obLvAwOABereCwCAzXkdcI/rv04KlL+tzY1608ZECL7PACV1mpIkhR5UgZc2AID5TNjnUFmGpOEoAwBgYwAAQDAeAC3eAkD7XE4QItj/DTEARN+zof/ojDarBmNsJb5WAEkBWhtf03VKfkUGgFKxZwAA0ZyU61tsRvGb+h6j/xx95miX8/IhASqbOiYky32vtgAw5JdV9ioxoeeLv+txiEHqGGTT51YTjSUWFfdwA9ZaonDdT/Q5aj+F793BAIBz1gmMaGvgfQNr2d4Q/SL9XQfkV4Owog+2Z8jj5muyMa4EATap5hX0rxP9Wr86flcLANlBApwU+8kSuFahLYCAQAIKmN7RAmDDGMEQTBUDgAAAT548TUdHxxkAoBYAtE9pY6tq13wVS/Z739RQhKM1nudFTAEeWBfI0CeoJHKcZeTdWgCU9Z9bAEiXck8FAMBYdebwZWi/gAFgYq12MK43ABOvyq+eR+tvXYD/ocn/Nt97XZIgyqxea03G5CDtHiYfYcsX4GJmLXFWLNjU1gKATZoaAAC0QCAQYGH+nQAABiCx/EgBAPh10IKDuwAAIABJREFUaLtFBoC6NVXRFzkSE1hHNLYYdbTGy9WZId6teHFMmOkYH0GgabZOE0NGYaHLCVdn2Cj63PZaaxlgTEsNnSlrkzJvSWfNsXwjqDz5ZV8HANAWX4l6S7qm6A7bw9WKAfYibWSk7QHsRzIdAN2Q+Fe8M1aD61jUb7amzaas2xroPmqbpP7bwGoFsFbGsdmalrEOJg8NAFB0OO69qbvzPkK309alno/zjtZiakMIwEcAZXAs4St7YhrjxBZcTKoatTrf97+tRcDdAABje7NCJq3XPD7wF+gHmfzZ/AKUVAraDACgvdvGKwIA+L5YKB1QEMc55j/4fCvtbprgSI11aTNm7RHqxL/JEdoZWjGDvqfraX3IToJtKbnU/PGcPmG1bNd7cVzHAinQVtzazPEkfCZf3/W4xc3KM0hXUNaomwoAwMDjTUskA+8dlNL0n1fBm/RTW1of6awRAMDXYe7IBlGBAOx6pU1UHAe8Z20wbF9lOwCuEwcBoJBErSpoKhlYqawRtCY0eTL2FtPh+m2sfdDt8BMgw4gnmclGUO/OLhkAHj99SgDAweFBBgCAHcCKJx4OAKhbQUZbLcpDOQ4n3Z5InIAaH9p1ildhjgFO9lZ5iKFg/75FmwrEerztIVhSZc/KZskFEBUwMdora43XYFOu+0ycz/iZdXu7dLB99gMDAHQ5dWIFAGBxWwVKboq+2eERANA25pHNJa596aCNdwMAZOyRCXGtfapjVLr+GdssZTg1j9u5mkaUNpcaAIDVbAEA60cjg8E2EaMowY+CkzJc4PhjIamnvKiH8FkZ/wrYI7jc7w0ZDEBQCZUlppRVzWhKOif1K4NE54wbUd7YYMRggwoINfUbi4aLXn8AAJgRoZ92OSmy2LYo1imzqLCpnn4gLQBkvESlLsR6lht/Fo1cBgU4BRflMaDD8hj59+J40AjJn/0AAHi/AABmTrj2XBX1CAT4ATEAtBtQ5mjU67R+6PveL7pkNRDSFjAre933DwCIwdLoyD+UAQBPwL1yTQsAbKqlF5o7du7sWbL2bgDAfQwA/V6HCUi4Y59/9rek/P+///T/TG/fvCE99OXFWTo42E8nJyc2Tc5ScnR0lN6evGWCG0n24WjE/RjJTyT1L8fjNAVd/nDI1QCqdHzm9evXRF2D5v/jTz5Jp6dnIUl/Q8cA44FkFn7gUEwn1mcMx2WwQaZgtHX7g2xfyAmO+hgOJowt0cnhbwEAcC3sX7AzcJ9wgBCsOz8/Y8AONgGS2/t7u3TAcU9wkDAeMPzGF5dp1DdWADzT4mZOUMVggNYGfQIAUEH+408+Tgd7O2kDBiP7zoFme0H67vnkmiCA6WzGZC7aA6BqQFXotnZMx5NZYAsV5pscFzwH2BmQKOQzgIYfybcFKMA7rJLEvgJnXD3P+6j6BgDAj8PBsspLq7TO61zB1g04yEZvKkYAYwxwivrbOVHj+C4jduyHKqez9E0X2DkHmW4tYLHV6VlFPLPPFuwzYxaipuCYzT2T3x7Y1VqLBrb0QgQAmJFu9qHsQAITnK4ev+X0shd6BgDgWpA/64nO4x54ZMBCtrXTK+J9trzo9tIEstPZYnsKUixzb0fVf5eAgISxouq6Tcv5lOdFcJjJZrQ3oLMNgA76ul87A4D34nQ2BbJHEQCA6niwAQiJb444x8uDAxhbc/atSh+/CXoAOh0gBweHcPw2zFaXXue5AwNA1OXG+FBoSGOQUwAAA0p45Z73yqSt7bskqspZme/BA/gXDKMRgIvWIwhQGHUnK/x9nHCt2eImTRA0vl3yGabTOf8xIItkNoJtCOAg+OaMA2pBIVQ+9WMVoOIzOx152d+aSG/JH1u90O8RFW2wjR0EANaHGwBFbpdpPJmni6vrdH5xma6m83R2NSEQYALgAoNKqBjAZ21Merj3dJt6myntDHqs/j/e30tPjo/S0e526m8s04A0pildj40BAPc0GBgAACwlffpPBgAgPan3JoW+6w4QgPMkMObdQQByAK3PKBej+UmdrTTYHvE3AACLrV768U9+J/3u7//DlHr9dLPVZRsAAB4I7mHVn0V5Ce/5AAAw9fZeAACINnEQf9F9ChLHpE+dUMx/fwsAAAMJgdVii8wyAgDo9/ZoJ7PXIGGI/Q37emZl0/e/QQBAmz/KvagCANT2agzm5uBiBlx4GxwGEC35pRYAMQlzFwNADO7WQW/dc7THG7471mWocrX3WloAeJKlfhbGRysGgJwYCwm3aBfn9z15Y/u6b/mh4ljH9TuPq1Pl58CnVwqvOlrlyDrfhckMtyfivhbjEDEBUidDxBazDgBQj38tG2J60ZhkvyYE9fOYQy8HFrGYrMecKWlT2z7xeAR1KbFiLQBE4V+SLGYnrAIAlIAQhXQ5Z2kBkA04p7sWA0Cvh7VsDAAAABweHt3LAKA4iQAAivMpsW/gwEJ/3oyNlDY2Csg3fVHrQR3nqW0NrZMt7vu0swy4yhYA3C9lLxoDAJIFc+zvnjhACwAmEMD4tJgZgqb60X3WMd06nhYBQHetgTZdoM/HczZ8WI/bRrnLdo/vYeAfsCpsT8aGFgDcR+bGoCWGJLS8pJ3t7Cbz2TVtAtpzgQHAgK6Ic+HjZrMWBjDpDOxfDsAMcbJa39XPFON0SMYyVudJvjjeipfr8xEUoHUAAArmnMBat8H1nmLgzR7sBQAgn6Z5f5YYtWtahTL1QgBH00bzWLvab2l+o6+T9UklGI1nrCoYde9sw5AZABDjMT8ZOlOtGZDA3ggAgGhH5wRHsK2z3eMJX89s5wR03AeivaHvRXukOWYlJm2fKUwJUTcIVFjuDeRb5omsrDexssTkdG4Nhopn+Fk3aQp/xOeIcQcvqFSrCuuz3kkoHmBbAOYaSpU1QN5iAOD7W+rPbklbAQAMBFASuSYTBhYGi530sY0VuslZTkZ/25ybPx0BAJIj7RPGxBb84Ng2BXMfQWqMCazqzxq8FdkA4jPgXihTIdZf3rfsawYAzM0fyv55yNfUeqzeZ+M6qH09+OzxebO/634v9QPj7Q4+C3pG499sY+cJZU+MZHvH3PEsZzn+7zGOOkaqe6qfLe6//IzPhx23XFy0wUz+GQHIrfrwjPZMYDCAf43Evz0fk//821gZJbOQa4vhhJZXDmqQblYBgNgmsT6uAXBn8rzJAEBbPgAAnn/0PAMAELcSAwD89nUMAHwu5O9aQJxa9/V+3hhnxKm8gcy7AgDYYlBxl1DxHxkASs6m2Y7orn273u/rz2Y7uGISaPve6rr4AACIAIC6BcC7AgCka+Jvvf4GAQAxGbs+gaIFEYXAFIEFbVcdVxO15vFVBoD3HQAQDYBa+ZsS/OYAAA8xsqMT/aEFQFOdRcc7KvBaiUeZfB8YAGj4OTVYdjSdsq5e/H8XAMDKWHwAALjgwEkkDL0hSCYvduzbbwFQjPJ43faqFC+Fy57OD5cBQGuyJEiaaNY4IbVxu87gqYMdq/tP+aZ99gMA4CEAAAQpmAjzautccb2B/R/Jrjlp6P/i53/OpPW/+J//p3R9eZnQx348viA7AAAAoAwHJRoSnOhP//bkJB3s7rEdwPbODmn6QfEPgx+fOTl9m1DZAwcZgTrM1tnZGROPFxcX6Uc//nE6OzvnZ5DMhgODCj8DEVwQPQ9nAp9BYhCyhs8h2A8nAUZ3t9dP5+cXrOhXIgCyIScURh2CjkImRwAAXuNecX046Lju1fiShjyADUiW0Xnvgl0BCQZUblvlBl4PelbNb/u40Vb2eh1W8AMAgNjK8eFB+slv/WbqbGyk1199mW5RUUWKqUXaHY1Sv7uVJldXvDaABs+ePWPl93Q6YXKGNPveUxXH0VMQfb1xDKwBVpWdEqr/B70BE3jTyZQJPzwXfgCcxNjBuReqmiwJSJxgjAkosWo3rFWtacwZxmg2Q59LAxmwQtz7DRpjuiWsKVOevDSbMib/DcSg9VwCebi3QQ7Cm22EJLgl+hWAM2e49CUvAW9zZBtB4UCHKyda51FABc+BOabMkQ5/i1XReJ8Bh5sF79USlrecL1XJGjOBBz1RgT6ZEsCCHwBeYE8CBNBF4nU4SIAz9AbD1BnYczLZvlxSbsEWMLs4IwCEQXK/JpMwrMiG44zntkAIgAh4LRYI9oXmZw1AYI63AQmkczGOdNBRiQZ5ccBWDrRsbnD+9b35jc21AUSsEo9BI1YbFGp4Oz8S9Ogh75VBnrggkMEDaHD0bS4B8ihsYznQAvCMB8z5jAySOK3txmYaX107q8kWk/qqBMHv2c0inY2v0gxzyZ6RCLYjkLzgOCMwhjFmmyYEM0K/wx7Xc48Veuq/bFUQ1vZCgIRi1zWrKBi8VSClAQCglJusE6RkQRoAAACMmd1Y2wK0LgEA4O3FJF1eT9PF1ZVRiiKhQcYAA35hzQMS0NvaYKJ/1Ouw+v+jJ4/T06ODNCAAwCozri7H6S9+/nPOlyX+u2QowW/oUqs2MuCO9UTdTD0AACTTYFZgv0ZvsQGAyHJJXe5RurQBAAD6mnY6aTydpetFSofPnqf/5p/+SVqCTWG0k242O2nB3DKYKyzIQhONzB9WMmy1U3jpXKnrjIJwXIGraA9bEH39j5J26z7RFiiJx/T92jaJn6lfrztnPM4A9vfOAOCMJ+/EAGAV6hZUblZC4hnvYwBgywtWytr3jW3GAAAA59QAALQBAAAA8gy9820DACRrUeY0jxEAoPfr+AqO1wFZ7Uuwd6DvTNd4/2tWWpdErKpfxQBQAuTybxCAL7Z37SvXMqd1IPmzMtuyNxug1fVXI4nfBIjwOdcwAOh5o/0exwA6QOPEvcJ/eE/VP+qj6v34N2zUhzAAxHHJcQbLPJgeiomOlsKDdT6M4me1nOgeGQAORTdxTPDabC+zbXmOyn7heITKf4H6MgDAK/6yTPlaxLjFhBllypMDlhyydSd6ZdGwxwSgySESXLEtQKlybn6nAgC4T67n30jWAgB2+8HBYXp0/LgBAFjHAFDmqjAARFAAbK3G3NzDANCcZwNm3rVm7tpbBABgEZMDADh+bs9gzTKxPZ2mBQAAzgYwvTYGAKztGQCgFQNAfuZw8fX7lIGQ7rzPFprhtvNF2dQ6NJus0IJTpnRB7/+OfZ2gYJJ50zovhWCLRWZG8khzZhqC3znH8zvDBFi0YKNCrnLV86YzDGQZtPVCW8BSoMr/hMruqM9WdZnGF6aH7TWlyrden7I5oo+Rk3A3t7T1ocej7d3U31pjzfUofxaJ4rhHZF3uOojj7wo6J2vzfLit7PoFz9X2LLXtEv9GXKDoUyvaq9t5KOEPevroSwEAAEAHkoMxoVmPqcZOY6sxZfsjsMgF/aexKHtk0f9Rn8U9Jp7XZMMqs+O6MD/RWACUkEZs0DoCuB8ZweXetlH+JVkAPLlfKp1v0tn5ZdbvxohmiVL5rOZzAgCAQgQHoYuRAPYLWsZldjRQ4jflsQ0AEPUDxg7rRoxKtl8YZT7uM4LU4p7LqmwAV3x/lUzzdwUA4NwGsJzmBr/FClHvr5pz+lzwiZ2RkIwb2s/l81bgHcoP2RlVDQ87srBH5fXfVhxXARTqvTf7xV4QAAYpyrSDDXISt67YbtMTAK9j/85PtOrLZHvGAQCyE+J60dcb8+pzEO0KrY2GfmkAAIrdWNaBtYe01hcFnGDXQswC7TchcxhzgQAQDzEAAOJemPq4xmWnWHtGzZHJk9aGADLjMVg54WMXAAAAcwIAPHr2ERkA3gUA0GrbBZuuts3KODciLhncwnH+GgwAiA+BVTADVCKghUyGq/almCTW7cNRJu7a2yXf9XnazluvhQ8MAKWgjEwqzuTA9fU1GQDuGn/pQsld2X8208Y//2f//Z3mW715N4WhUH7oeEQy3v1dGUlazqvJ/rixmtLHpur9R70iioRAdCyAgC0bnykpYwUoToXQZda7hD1L8wZUDCQZEJEBoNe1/utgAOhsWVUflBqLU2CIBBSnNm2NRTRAagWsxAS/I7p2r8ZuO6cqIDmZGT+0SkElgWhboDKooX5IEROQ3auL9M7lb9U7LY6zUGlZBtY6oa4EwznaHIG4aTflqol4K8bkPV5JeKy4eGrnp3bO6vM3AAARfe3Po6pQq+gqNIZU1s5eofmQYYNr0FiEgQYqVfwD1WSnRxkU3STv1fvSNZC3jhiE0RQRj3wWlzHJIUi58wZV9Yfh+asePjJWtKlYVWTZYNZJy7ogBJwwumxOVWaGlv2L65ZUgAw2eNIBAVynsMTOmQMYnnw3GjhVbkrXlD5xRbcU/dMmO3dvkJbAvAsA0JStZsudded2drIGVZgFioqjYN9V4E1zKD1gso/P2LhoLdRrwnoc37Vm6rVRz68qa+14ofBW37h8n8AZVxUv+MYWKsir3lRZHisKora12HZ/8VgMwNc6MRryeq51cxJ1XNFPDwMAxH0s6i6NTaR3Xucsx/vSvayvlsoQdD6WUZWW1jnRec3OVu7D3vyc+jE3EPGZgQX6AUlZo+oyJ8sq4VjxCprvbt/osIk+N7p1AQDgj25tAdRnVdz/5s/+ddoeDdL/+r/8izQ+P2drAKyvbs+o4GHU7+/vkzIc10LS/dHhUdrZ3k4Xl5dM1Blt/2366uVL0vNirJCIA9p3jKTX1VWmEgcA4PPPXxiwgIk3UNvP0/n5OY0xBAvRekCBSjm5OA6HGtcC7bcS1BgDUc9J9+AY7hMBRtAGA8gAcIEqBjGveo0g/IRtBGYcD1TOohofjpAlnW/4GmAByjWSqag+nuD82+nmdsH39nZ30mI2Tbs7Iyb/t4eD9Iu/+su0ubxlT+/x5UX6jU8/ZSKuu5HS+ekpv//k8WNfxUsDGyxRWWL3wl5sCS0b+un4+JjApjcnJwy57e3t8XsINHY2QfFtzrMq+iETkAfoBMw9adU8mQ9WBrEr4Bxqn2AV/RuG3va7wi+G/zzIwuAbYxoGJFWSF/T/sTKxrFf7LJ6LFSbLWybCG8RVrKgs+jLbT0VLroBSMYfaf/HcckSVCNdXZVfyOUTnxgp/awGBa11enFNvb4+GltTyxAy2GTnJCFJC9lDd1e2gfQNaU2wyGYU7n+F8OztkAGBYH+AC9HlHoMHjtbQ38RbGAvfgyWTcC1gj8DcCbEtvO4AkAObfKCt9fCzSxc/jfnAf+IHs8Ls+sNeoOJvPWGmCY6IlhBwgUR4pIC1d7bsJelR2neIfzr1XYtkjWSANoBKb39KHGNcw1oFNrjnYTAgUMEg6s55r+EGSe5M9Fh2kgKQEs6JgnVgysQ/7nNT/3h+cemi+SNfXk3Q1nabTy0tW8eEzlxfjNB5Dv5j9BvkdjoZWvYGEt/e8h+xh/RDgwHYD9iySD8yNtdgwsJH5AcWWk71oAIBNNz9sL1I1i9N2MMFDan8mCTaYGIfOArABlf+vz8bpajJPV9MZj1/jWcHQwPvtEtzRw9plG4DNtDcapN7W/8/emyhJlmTXYR6RERkZua+1dvesPVhoIAQKGylIgmiUjPw/6hekTyDNZEYTJALCSpACBRACZWDP9FpdW26xZ6bsnHuP+30eLzKzuqpnGoPOtrbKjPU99+t3Pffcbjra30s/+OC9tNVNabMPXTwiCOj/+v0/oD+4g5npww2CjGyuoyV1+qIfdQBAfyCK0a4BmUjXaL6fzgmZIjjiZMGE7YB7us7RBgAAzFM3/cbv/E568v3vpQuwj2zvpNniJk1mYERBh4/zvHp5ACwMBgTgQJpyshuKID98r19WBeDL9r58XPRn9Hv0Y1f7h8Fnz2el+Vhb/FfHNgRSheJrgxxKSf3q7rM+pApA8tzj9o6DldyPkM61+LDZPWz+hzNWMI43UFudYI9JYdlTyX4uQHqnsOL9CATIiUrSHRt7h7qD9H0GdIHOK517psMs1toYDI0uFPK8ucXE4WDd5I++DlhX2GFnfo9Aanb+rTBh/4u+2GhsLaltvi9VTlUI5uqGwlnt+3IvtfdZHTf9+9qXjEUNgZ2Mfcdn+aLYWgEACCzE/omZIycX7frW1mw8iq63vuZVCULacHtTowApeZHYFb+7GT/zc8l+YuCeKDu1rx5lh3LpHeuSpRib1nEqPzd0/UffmTbzDgYA6PViz8oMXt66dzTWe6+YRX5FfP+yMvKYq5Kh+Lpaj9T3q3uK8sL9rqiZCQQIIDt16LMM6rkP81msUzLbWS/+G7hRHcgq5FuRWmcdn18K+951eWOJfXUF2xk3oArBPywaGWOA7kVHx2ZYQz4Rf/ToD6Dz//j4JO3v7afjo2OyAMCH5Tn2kR4RjMfzC/vsuZacl+PjBtjLujUUbvA4PjOf7wrkwXPTkl9ZFb8WneoFaJp8Z1Fxua5nSpPqH8W4+TzNJlP66AIAYD0n03EMP/O9rDrPUS/hOutCZy2fvP8q99em6/SaKIvxfObfAzgIlP5qAOP7OjfcJygEAZcApmWKhlhhcpMb2x1lGXTqNgIAa4EiiorP0nuYlZ5HCoR8HWnombcy1qz6jGudGmeqJceJ7tJYsNbZlw6r7UCUAeZNMGbKi60Cp8ru5Ry4g2GjjcUl8zsEygn3YN9hRSjsVZwxLxCAYrKaAULnQHuM74w5mNq/QV7A1qgAJSx+MiCwgTEMfBNp6Onr3qTU75YCtr672NzCulaDAKhvwHYGNjZFmKEAL/3VphulqwROiTJvcmr/w24I0Gv7aH6ACjBkNehbwV6d+9pfAdAZQ1qGLPsDih3h04zGkF/ToZr/bddjOkId8rh/+uB9zx0wL3SdhhifmK+pyQCg3DHjOeZHCtOBAXjXvPHA5KUAExzAzphLetoBZuw412sN+J/HlzjwUPeiMyCWjKgPKBPUnSaj8Ud7Ldurxoxoi9FIgvw6/J2o63IszxyCfYdAanG+fMzv6LvbZIznpzr38fvEDsdRNc4KiJiW19FbY8wTcwv0OTzv34x/aWUavlheE08HxgK8nhM7I75bYHN9Bz+/Yj3QWc46JoPnlW833Wu6xkAwBaTYrNUwBnAAjOQer8BaoLmFsurjJyIrgMml3Q2Au5bAKaOJCkDhJp2fX1pD0BijbnAG1qmukSvc3tlNj9//IB0/eEAAwMHhQR4BsDHcJFsichS2R57T1Pgf6iPLq9TyE+OsqPtq26h8uaUcStYJr4sAABaDPS4GiM9AzQuyLk4vL9kwIn+IulQjoHVGHGgadXMdTyxf21d/pC1ujY8V22YA/Xg+bvs9+vHmexvAm0yWjVEUHq84AFyfab681X35O96PZhvGrk2gXu2zfNXVMB/Jr8996ui/at8Aooo5dl1jBCvXesTOqV1ZbXdrH1K6XDotA/W+BQAIAfluAADYjOiAaOHrQqw2AgGEAoQaACBjFB2bBgAAhiCgL6OQSgAkyPUBpCPmB+RbAEBxIKLyjs53rdTyunqBLSsg0a/dAQAwJ8cC2Fp5mQy9OwBAVBAR+UUZDLRAcQSA7pcBlf/kNZD19QYGhghV10KtMGuFmgO+K6Nog1G2uUvWZfctACCCKsyotwMASgLb9kArb3uigKsJ01eisAkAkBPWpkfiWWg+H0EN3zwAQDzPtU6MwfmSjFcC3GZ878sAoHWNQX1Zz+K0t63/Kv2toPltRwC8CwAAEt1tAAAUvWoAgHXYebGrC0ccNPUzOnH/8S/+Q5rPJunf/dkfkwFgNAK6HYX4oXX8v3plCWN2MK9zPvrD4xNS16O4j0AD9P/4wQgAJFdI4T+b5Y5nFPRxzxghwPnfXmgypHuXRTxjEUBnthcZCUZCx7vNsbf5v2sEE6CQpmJzdLLyKXTHVIVMgAFiUgRgLgsSPclJoBNo4bup1+2S3QC/Mygg3SSo8q24CuQvCmr8l8j2mzTYWE+7OztpY73HAtz+znY6O32VbhbzNFzvExgAVoD3njxJr55/SQAA1n53d4eAB1Bmont/a2vTAQDo2rbud1wPE6j7+0zGvD47TTfdDtkXcA8CAJCa0WUCe41gC0E8OpIhK9g7BOD4HR2WRulv+srW3JJikBWjN3QKeY9xy1m8St2eCtIq5qnT2xShIc+NIt1+BAAwf6+3jgKzF7GcWt/Opr0arxHtv867VCzf54mdGgAQk3D4HCV9lISwZLjT7nvwjfuaTScMeiEvSFYyMPAgB9+LhBjkEAV1u/AOC1OItdHVjTcfHB2n7b09zklnEZfz5z3ADDSKTIiiwOOJdIFKlHQCCwXLM/BRIAM8u6SEsITTYp4Ws1kelcC18tm5SM4peYBCNhLQ7GAhcwSCcUwiAJvHJHd8WBLX1l16m0kmdQh7oi4WypmEqwAA3HenHUTBDvKHz0MyCmAg/WDNAJaAZBB9zcQLEv09rudiYQDi8XRKpgXrVrGEKJM119fpFc4ACuuLK+oCAAxQbKcv43ItUAsS1AIwCswBwAwKjdzvUMRRUc46jZvJz5icRBJLcs2CmIpxvs+iBDYAgEEEoPOwB9P5dXr28jydgwHgYpRGs3maIllCcKoxCOC7NwBCwNG9WpAJYHdzmB6eHKWnJ8dpb9BP24M+dTEAAH/8R39IYCYALJuDAdlIoDfAYgIAAEcKBLrH/jqSKBrRAEbdMhNefjGezwCADgAAAxZcAT6bXqU0u+mkDz78MP3qb/9WGt100tpwk/fUYXHS9Aj8XPqZXGTrmMTnq6sq6ussIG/wSx0f1L6GPqrtddFHqRPkbZfQlrypH2uL/+rYJgIATNktF5CbqdUC0jewwM8fAEBJUo79A/3/xmYDAAAwwLo/B70C+xEBAEyiesFffpHF+mWWeBsAIOq8++5vBAC0+bL1Y9Ibsk0wH6JtVbEFtiYmE63o6owqgWrYijGWBH0bAABjFAFvaFraQNpNcIkSagIAiO1F+kL/mt0v9PRu/bNdj0Vqvbb20dUg0paY9BMQANbLpzUW85diEU/M1nsfY+n4/vjpRY94eSg74wT0AAAgAElEQVQASKIdadMfdbIzFrn4uT6CppGXCAAdFJQpL6ROh63w2c6h+1/FsSxzKgp48lW+QXPWcgHtC6AJMEH2peLnqyObwAOxgPjoId50mets6wEGMgMAkAHg+CTt7u6lk6Pj9ODBAwKLBQDQ2C6BB+jbBQAA1iif83cEAIgycJ/94x6qS1ijT1UEEQiL/qSN9cgAgMmUtpojAa7BVDRpZQCorydeU9RPsYGgTdbeFAAQz3D9ezzXZsbhmxbgh+VGvS8fbFGQETBEwXfxbl9jtXJWrQRQ2MQAUNc2BsUKzyZzeLxQtJtMZWABc1ZWfIqlm3h2Y/6lPX9gccFXBQDAP1sFAIjnS+DYDAAgIMC0toAOLFo3qOgdICDvkjram+/cTTCAgPlXtXxIRnD+oy8S8xm4b/P3CwCAbkgeFWaFRJLEVJTrDCUBik4GTo/F1/sAAChL7N4rtPL6jqj3YpHf4nSzJ7EwGuXedKnPZkeHsgN8bH2aAADI6lrPmP44piwAELSeJfY0EICptgKaGk+s4UHF6WbjjYrjIbb2nIY+Zwgwvo8E0AiAKI8Wk9t89lhAL/WMOILN1iV3sVO+LKeLddQP1hCFW4uRDIwrUIVGADRYADiKwzu9xb6hfHOQWX2++VtlJLO6/2MtRvE45TNsYJEd89e458QNWbFRvpEa+6I/H+PS6EfUZz9/nQNb1CyDmES2TvsvAICK83yvA0iVpCj2nO9qnEXK3y0AAF2/7pt7szDQjUAJbSAYE8MbsmDa3hXbnUeOkCHQ/BO5eEt+KmeylKYjfC6bXOBbK1Z0ZgCxAggIlIExnt9p828nExuVMR5hFADyEz02GyLm3ts/SCePn6STBw/T48ePCQBAMxDyYAOwJgLUi9g3AAAkW9Z4aSDfWucv+Xkhrm/aSB+LcE8AgIr+qwAAODvKo8FfUZzhArF0nXf5GW32/K7H6vg2vl76U7JD9ZvsXN/n/28BAGWdyro6FK+FNUyv0dmONvSdAQAiuj8ehDqQWiU4phhqZJDQTO6E5CDum8EAsNa1oL9mAKgDt2gQagBA3hQmt8zBEQCAhVhHGknx58/2mTByLKwv780YAGIAbQiaooBjcHjXYVcyve3wfssA4EGxZhpVDADvAgBAXwDU2oEeKCt7p02qExA19cttDAD8/LYZdQEA0MYAEBV9rfSl/CVb6P79ygAAxQ1/rxkAagCACmJWxCoAAK68L/u3AIBaDmPw0Kb32gP4ZuBa2zz8rfPXFgSYs/R3GwDAOcu3MACgWy4yAKwCAGAu/X/+m79OP/7ob9NPfvy3LIReXpylK2cHePr0afrs88/ZaQwnHWs3urxM333/A+sY9QTFl18+N9S2BycsdKHg2Ommg8NDduDjuffffz89+/JLooDBKDAcWqfwyxev2PWvH9h5Unt79yDOk4r5FxcX7JqNBTwlDGTfYV+RUESAjkKodLXkAcwAKOZOQT2JwMuLxey673QyA4DlZQuPG5M5BAB00kYfXcozFtZsxul2OjrYY+lrNh2nVy++TMcH+yzIXc2n6TvvvZe2N7fSfDJOk8sz0gCCRh5jGOCD7Oxss9NfdJhIHmIm28Zg3f73EQBgXVjfQnfkFh34xcxex8DIu6BRJLFkqXVa4F+bVW+AC2Z3PABipzSp97xYAo3VQPcXP9ESOBjtUAAAyCZZkgSLZf8iOVTOuoLN0nFqYAr5mepSKPMO2eFjn5D1p+XtPbC1i2/YYCUzFMwrmJbTrQQSCugIdpHINEpWyFYvdzXh2jmTGaAQ74axTnuj0ue63nTSYDhkV/r55WXa3N5JTz/4IPW2t9NiMk29jYF1WOQii60hgymgn0mXb4Eji/veLYS0GGRQYwCYDGXHtBe/MYMS14wxGBjn4J128nMh90g+M/HswBncD7pi8BjBAmtrJveRAtxlIfrLSgoJ2W6+t3V/EMGtHeJ9Wjxh/rIBTBgMOwMAgYVCe6dOmgBRz25/m2MJ7gCkdKegl5/MmAhAlw0ARtMZkh3WSc95uziPazaGAAAB/A9dgSK2QIzYL9AYopsDyVZcs+ZxYs23vMAInSK5YGKQiWGBWJwi0cdESJ6lQ3gCtL/ReHlQiHNSZrkabgSyOb9O6eXpKJ1ejNLrswuyAIznV2QBmCLZhaR5p8MzjwL+Ffd8kg73dtP7Tx6nw52t9GB7K21vrCfob+iP//Dn/56/b25s8H1gAFgnEwzAYH2CAZjw9P/B7sLxCPjf5UOdptlmKilMtL4xppAZYQ1U/500xTZsbqXf/Rf/PK3t7KbFWj+9uhilze1dJn0oDw4AsHBJExdDUjXI0N1xz/Ir6sRHTIBTIqsuJf0dY0adS71+VTIlvrf2W+rnYsI9Jqb4XYEBwJRCEwDgirNxs/nzfk4AAADDiAFAvhh0C5nW1jfY+Q8dIgYA/A7WFWMD7Nt8UGcAEGCwBgCYL7AMADDb1z4Hvt7XKEM5aZtRasv7VusDnSXZJkumGVBJHVvsgg3zfPEeFYhUbNR1CABQF4CizNZxYBQkXo+fi3itKwEAqYUBQAxwbrOU14gJa/oJ3p1e/IAmW0ytTxuv866dthyHWZrIsLasF1Q0qc+7uQ3tex/P6V0AgLtGACghvLT2oeOpAQDIvlABToihg2sQEv33AQDQTxXDRMXqF2WxdO2VYhDeJ8Ye2Pn8ethXB6YYwM2BCN7NbPdaxjPZehYAwN7efjo6OiYA4PjwKJ2cAAywS5uC8TJi8dJ5zgAAH6sYc3ewQY29FV21yzb3v7RpVYyMDooN9qHW34rf47nK54Vdxtdu26yAyzUKAACM4+L+gakMQEbQ/0+nBACg2D1FAdzHfNU6pj7LbTqo1e8IwiawcptNre1RPGO671Vn2s4eEj/ebUpGn+C3e3MNGQC8W9wqeejat5FaYAC4ugIDldgoIgjA2SbBKkBfxbbR9MmVyR+YnBwkG212tOnMrwb/LOYI8HsEDjeKfOE9tR9Q/CIwgMKvFEOG/g0MGVeipC8FOnu/7qXMNbcFLKPP7Lo98gnvMcCt5eihgiMLwCr/Q76N9JHOkE8Rz+KB99s5dxYRZ/wsn1v22Mg3LcZTvKC1byt66DXZFgLAACK9liY6gSVUuI6yGjs422oXjBFITlE6S00+lgEAwO0DZCLWvGiL4KpGAA2eU75fxTCAkpGbQJwhhkLtYZE78w/KGDIvbt+ktIHYLedvAHTSCCTLK+MHeQWxAEQQgMmvdWPDv7H4pVBZ6wyrqUt/m18BADz+tdg0x8w8W8ZmoNfJTnr0nouc9C9IA98c/4nHIwAAf0egTfbTQsNUjqXyewMAQL6uM1VFkEP9Pn2PBDreczz7ep51HgFYnA2D66i6gYPq9bnGouhn1JtNyz5nSGi2SdyvXGMro7b1/Wp0EdOc7g3PR/YKyVu0R1hjxM21T0m/0ptmTM/EMVT2zXaeWQHOzRnS9WTGQDzI8RV9Gw2AvJGzxlmsaPUyY3hrgghKJzXOn4HzAQCYTnGt6Hm4JpPXweFROnzwMB0dnxAAsH+wv8QAEAEABAEKWEKbcDsDQG3fov30VfBxg6sZAGhv4HOBVYk5Pz9fyKFgDCEYTZ0BQAAA5UlwbiKDc7RLbTHkKhvd9rgeq+1/m61aZb+YC/6GAwBuu/f7PBfjLugqnaMIJGIu5hYGgGgTtN5l3W8HAER7GH8XAOqtRwBEir82h+72RbptBnWV7P0GjQAAAMAU8vIIABragEiUU9fmoHC9MgoSuURHE7lRkCGLG1czALwpACAKpJCE3wIACgawluFVilIHkGYsJCCEZtQ6Z2PUQqlngXGZwSflYDJUGABQcEHXU2/NEk8aAcDXvSUAgAA8GeRqBICcxkaA652EdMr4U0YALBu45umvlRfX6NopJp0BQIlzIQqLorQRACrEINzNNZmfIwCAyV+uixVH6d4MAGVfLJgqyFvtVwECmP6tjXj8uy0JEHeV15qPzzeTAUBy2ZpEuY8V94C3Dt6/ZQDA5hsKFnYOzno9AiACANgpjxDWX096/z6KnPM0vrxMn3z84/Snf/JHaXR5xiLSxfkpRwScvn6Vvve976XnL16wmLizt8uAFzOnAQBAR8vm1hY/F5T++MFs+dPzMwbF6nwFdTTeD8T1wcFBOjs/J9X1xcUlO4CgZ7/4/Fm6vLxkIR3ygqI96L5R2BPquwAALlkMVMeQCnj4fgVseA8+F2wB6P7H7wxcb27yeJfpdEIqTnQ7wQfA56GYhgDIOoWtYEbd4PJqXXnXpPXf2dpM49GITAn4f2PQT4cH+2l0cZ7m03Ha2Rym9V6Xhbjt4UY6PjhgwRk03i+++Cz1uonXgjEAezs7aYu0/AuOCkDgj/sabqAIsmmMQx7Aj2fTtHd8SEpuJNSA6keRD/uA4B7/wl4xCUjqeWQKDAAAOcG+IFhkIOVdwTYmwvjdrECgyZ3loJZzeBMo5BwP7oV/rhQAAZQ5BZklUJRdVoLSgk9L5mdAHWaoeydQgNGbvfRuagZYjgLPQbo65MmcYD6dkil4LxNISHAtFmk42GDB//ICbBfXHBWBzqLJZMyiKWQAMgtAjNFXo/vfxjZZ4bSX0AWCWdYo/oPObmvvANE7A0bI98KTpEqE2DUYjZxNUChdTJlRyu065IQBtr+G6yQwI0AIOGtOY4qPyokpFP6nuG4g7y2ZRx/4xsZOsbOHM+ot2ZOLEBUAAHtNGnt2AtnZULc8OxXBihHkpQAALGOLGaligWCyDPOu/XrQoDCZX6W5J1CxhgAA4HVgEjk7v+Ac+flCM2Zt5An2G9eFkQSz+YxJECTa8T/8FgMg4DV2rwAA4BIB3MA5xhkFCIAUnINhGmBEAdhIPAg0XWrsI0UeS5dTTJRrHm6dXJKtsy4OAz3IrktPAfgwXaR0ejFJr8/P08V4mi4mM2MCwB4nsCbYOAiwiUBOR+dnaW97O33n/afpcHsrPdzbSbvDAcEgAIz89X/6K+pyAoXW19Pu9pYBAHq9NCD9qI2eUO3LAAA26oEgEre1VrAviHdeswNVVHBd662n65tuQor/fLFIv/nf/256+uGHaXyd0hijADY2uXe5zM+io+sA57tXAiK6AbU/dB8XoU5y6G8lzFb5xjEu1Plp81eaPtcy6LuOU/R3jlNaGLpqAIDWvHG/FbAkf967AgCQXr45OzQmG5udRYUtLSfoQwJSnWZxXqslmlePAMCZJyjoygoa8k1Q6Ifvsr29kwEASBoS7NczPwe6VwwAYvkwsFuhBy3xvyUP+S0rRgDE2LPN717aY9+ottEN2sMoy0wmhnELAgBYot2LXwEAIJsoBgC1cVl+Q9TzBcDaFjtH+Ws7Y/KFyvXewgAQqT5zB7SFhKsKhVmWnAEo6sCYnDcz2OxE4nm8FQAAH+erAQDyXgYKeK1fmxy065e4BwVkFOUkJuyjTMRYPOYdBALSY+yWln0OTQxiADDbgiJ8Te1faP1zcSdQ/dv5VSGodNTWYIHSyVx0RCwWkUWxBQCgmLQ00BgAAH4uCv+Hh0dpZ2eXAIDjY4ABdumbD7c2MwBAdNlMlnrnrM3Y1ggPY1hq6OuvOAJAe1Pvc9v+SVY5+gJ+kedwAEjMZ9wZPhEnkbHBAQCg/4dPVgMA8mcGJon76KC7bGX0e9t0QX2/jfyk+5PxsejnFAAAgJueCHd6aOoDZ4mgr+FxixgAjPoebADWgEKZqlgAjDEIHezIxxV2RQNM2QgxjCHT+sfzq/tWATmet3gPMVccfYFVOZiGnuJ19dhFjdhRIwBwZuRjxwJcPsexm9/zbziLdv1dc86yPixMALV+tNEAHndVDCS1ro/vVRyC+AU+tPJRWj9jZLD9if6TnTNvlvNceboyFqdY8I1rqrMZn2/Yxmg8AyAtFmp03uOean3FitC0HzYVwuyqRpRZPBxHABjQN5G9T0XpfA59/ekzuF2ysWbNugi2EqxmAgAwXoXUBr+N7/d7y3E2mNoQnyPWIEsf4o3lEQAmk5bPEAhA64DPtefUbe/gcG+WyDGe+1jwz+JZNgCAARGl01n8d8CYgAF5TJWPAIz6FrpN5ybKXASA6CzhHhp+Gmn2NUO+OcYj5yE8ByGQi4BqJS9tPil+lDcoNqfQf0f51x674Wi8l0yJPrZS4KFobyJoEOdGRXq7BsUFZqPwkwEbfk4bvr0z3yl3h/doH3Q/MXehuNH23WygGACKz+4jMHykr/Zc9p6X6azDVJwkKPDYVE8qPkwdK/pnAIAxUZDRwRsOwF4RAQCyf+YP8i7473SCBhzkTq7SfIac3DAdHh1nAMCjx4/ItonmIuT+NAKgBgDkvaAfsDwCKNoAyWnbv/ZYAAB7vivrEYep4+9bRwAEAICBLQFqcoaiaoRz9isze8YyML2Wj9o+18/fZqckT/H+o578+woAEIBM5+m+AICmjRHo+24AQBsYTrnKdwAAMAUopVAbqLsFqASQ0UmKyLpyqH/6DABWbO2n9f4Gg37MEOmtaS6n0d+J0rh2AHMiOSAUpViz0aJ3WRI6BAFUAICojGHA4/dodlB7gBgoG4PjoGD5WwCAqbM60Lkt8Gk4jyoEvAEAQE5hQcbfDgBg8X8waAAAkATPHXd3AACWkgoBLUljdgcAQEwU0ekii0AOEtAZGOnq7fc62Gue7SKXKP6RWs0dBgEANAJACQAkx21cggVkPy8AgLhWZY3fBQAgMgDEDiH3wEzyMzVTwyl1IZdOl8y36fJvOgCgIbfhrN+VuGhzdGLgbu+Pa1kSiFFHxGApvl/XFRlwal2Ev29P4IlS2r6xEWQo8neAUgR5Zf0P51LJPUdcNwI0UiWafS+o2tKFbt1rdzMAsEO653PZHQBgTglowDsEAFyen6eXL75Mv/e//5t0fTVLs8k4nZ+9TsPhIH3+2afp+9//PrtwUQxF0p103TcpHe8fsHi6t7/PBMhnn31O/bO9s5Oev3zBwBhOPDrP8X52um9s8PF9gAA4amDEwisBBB9/yqI/AAFwklC0H43GBABIZkg/DQaCEeZnWlCP51QsUwCotcTrObPd57nhdXj/wcE+C7qLK+uSjgAAFNxQMNOsZEtCGd2hEiZrncQu/t2tLQNG7GDu9oBhMgpwp69esLv/w+9/j7PCMBZgb3MrPXn8iEU6PH8zm3CMAIqSx0dHaW9vl8VezPSGzgWVN+RlcwPAAuv0hSzgWpBq2Ds65H5AfyNZjAIJg5Y5CrPdtD4wBggBAFCQxmNYIxRrESDmzgR2/6NwW7pOWEgNiQ8lXCypgWDHZn9yFjAp5o1OMd0wXVLATX4eSGnPmehelNY4Bc2l9nUGAh0JGgEA+H0aVcDD5hTpBDc4hWOgHdR5ycXqUBxXshxJSbA34HPPz8+4bthDJHVHo0unTYcMjgjwMBvoM0w9CJ+zY+I6bQy30snDh1b8R2Ed9Jj9vtHRe4ITMqeZkExgXi3Y/aGiK5KjLPQTf2HzVSGfhO1gTwjyMPABkylYI/mvKC6heOTd/ewkQGfKBDMqy4gHrr1TKdoeVoUXL5DJb8F7VbAXACB3JrgONsCcU/Or28F4Q0njZ4nKxHWazKxTf4LzeHWTLsYo4BslPoqB0GdISIHO/+JylM7OL7mWnLPKZFXi9YBxAed2HTPsLb1m/7sckh58bY06AecfZxJnB8ky7DFAAda918nzPyEXuBcBivC7jQgpiU+eLXWH4PWeIIz2O9ppgQjsMSQGvdvNmQ9uOutpNJmns0swAVymVxfjdAZ9h4QwRzTMCIjaBDXicCONAQrqdtPTx4/Syf5eenK4x5EAi7kBRT7+6KN0fnbK4v8QDABbWwQf9ZFARDJHnXsOMAHAi0kdBwDQLnisgn9jQieOCjGKSOztWrpe66eLq0V6+N3vpn/0O7+TZpgLO9xK45kzOpDu1qit7Z/rdO2JX1DI1j79qr9rnyD+vSr+WlXA0evrhFF8/arYOb639s3q56IfnhNA/qZMgasOOHcTG77R1w4AuLIClXcKx/1uFqubHeDWYWQUz6XAaJ/zVQEANsoHc0JRKASDBdhttvMIAAEAwHJjzDYGAFACNSdVyMhmQCE9JgYALLFmiRtwrDAARl91lTw15Mb38TYAANZGMYb8kdghVZLvBgCIIwAsqeudsE43rmv8JgEAIgBf8hP9WD7mxVHpSdmkGJdG/zl+Zu1bZz8e3cFc/FI8qHWEwGf1Oc/7qKaPpfnwzZh6VQyGQoXZnCYoSH9r/+N1xThEXeO50BZyGQawcwCAd+839DFtyZy+XSzyx1ihrYCvIoq9x2ay8jHNIyfrUQ0giBTD0hfWORUBAEV3lREAzHPAt+xg3M46C/8HB4cE9wAAgHFgAACA+ndrZzvPydZ4Lvo66ESsxgCQsYrnvKy95e5CPu+eDACr9jfq4pgrYGwO0XOfzWFtTTalmxvGHYjhAAAAmBMAgDwC4GqRpvNpnoEer+E++oe6IKYWWgykPqeOt9tsWNs5i+e0Ed9axGsNJA4i5T6vidLd/GSNTYOvbeOsDHBGZi/qBG9AcRAUgVBXNgYADAG8bj/jdczPGcSev6p1d/Rfl2Lzqrvf5LNZxL7Nt8jr4IA1YE5xXsQE0AYAiOfW3m/fcK0GHC8g2nUbNX/UE4a3agKkzCQ4yDrkFaNOrW0P5dY7snGe5g4AKPrRmQm8OUp6SSPctFbZlyEJ12oGgGKvSt48+sqlGcbWQ9dbCppmPyOAgDGJg5gNOCg2BRW4+Ul8XE0Dtiamp8WKBxva75n/K9YRnos2nysDNJYbI1VQYszlYGYAzOEvC3Qo6Gtc+xoAgOvA+VF3qOoXYlNB7KICuuoXOCdiLLO1s3sGK4EAACp0WU43MssIYIf4quh7gQBoH3xsF31/zzP7RnGF8ZrcOOnxQrS1zDOE0UURACAgY5TXogNLEZ31HW9MwGtz8f/qiuALjlcDQ56YFBwQgeso8ussywGsyJ0M+XeuP0c5AjhuIJ6sh31cAGyNmOHwOsXzLr2+NPHaPb6pAACr/IUYI+j8Sx4YuztYV+c4s87kEUHW1KF8vgC8Gejh54UXynRNAYVolDDlzdeFZxsgEzIA2DlR/QPxNQJye5+tQNPvM/2EfZnPwJRxlWYz5CRmzFPtHxym40ePyQAAAAByfsgNtgEAwPQjBgCukQMAaP8Frmnx4SIAbsnmBf9fOa+sS3KsegcDwGTMRhI7+z4C4BYAQBzzbFtQml+jzSnn4PbnJQfxvdF3uN3//PvFACAwsfS1ztJ9AABRtpv66nYAgPR0BBc2gEr/6n/5l7e6cLXj1hQSC35IPqUkQoVQqx3JxvtvCoIwGmUZy/pAc94U32NGBI4fDr8hBY3+U0GrLa7N8IzBiT2P7h0PPDjX0+brytnUAlkiYBkA8CYMANGxi4YpOxTevSRqdgEA9He9cTUDwH0AAHEPoiOoAO9bBoCvlwEgr3lgAVDAexcDwG0AAMgtKCgj0CQ7Rx6IRqPD3ysjdR8AQG3gvELgzrIBAOJr2oxB7WTp77tGAMjZ0izKn0cAQG14raARgSmETFrPqY8KsX1VB0j7+psDKtYEfUtT3VexxhIbwCrDXhyEbzYDQC2Xt9qjEJjXe1InH+pkQLRVeaXvMQLg7zoAQB2xqxgA+j0rvueZWe6QCwBAtvjrRRpdXqTz09fp937v36TZZMTfMQJgfb3HghIo+1G0Q7EeRTwgdffhsHfx/BkZAFCQB8U/HP7Do6P04tVLFvDh1OMaXp+eMtmHv0Hz/73vf5+06Sj+YT/Pzs7Txx9/QtpRJAQRbAAMgM9VhwT2VsE6imOgFsU5RLCGz4F8CSAgQIDAWvgOjQLAZ+zv76Xzc8wQL8lN2HN0B6PgxtnbVnnNKHwbwW4BT6/bSdPRJan9sZ7sLAZV9wLz4a8Iojg5OkwPj49S5/oqHe3tpZvFIv2jX/3VdHF+lv63f/2v0tMHR+nocD8dHh6k3Z0dovwxWoHF/62ttDUckoKeoIZ0w84hfDcZEnprabCzxS5zFHGwDvCXmASYYY5c18AXTIJaIR9F6f46ipoY02CBP4t/a97xHJDQKo5EmuRGxwV9T58RKQAAOSYsKQ4ggDowxGVpAACnmPQCqp3dJv2/JRUcgOMFdOoAdlZ5ooiEBj3eV53AUwIpI/ADAEBBEwNbBPtIzE4nLA4PfFwEusXRUY3wHWCA8ejSEirqioIv0Unpcjph1//xycO0Ptw0fxfEaqDJ72E0hM/oJbOBzZvkZyC5eWXJLQEADOzj9txnnBrFoqezsA4Af/h8QLAMJFCc4gNAY+Y0lPInkZREsjnqTiURMl1lULR8HRV2AAiS4tf8fSTXY6KMFjB3Z3UIxMh1Kk9i9tYH9PWRGENnP4r/55cXHPsxX9yk0ewqTaaLdHF5SaYPvA4sFSjwY7zHAF3kAA5M0WWDUR1zPkdGkOtFQr4G+7beM1YLrCcSXZI/rCcSF1h72GKcTzEAcB/mGMFlMQ2L/xyxYedZ4BNLsFkxUfbL1so6feoArvh8trgc3bBmHWy52w1ywSPbT7PFTbqcTNPri1F6/vosPT89TxPIAlgJrq7JhABZhH64QZFwNkt7uzvp4eF++uDhSTrY2WJSHXrq5fPn6fXLl+z4Hw76aRsdld2OyzIAp5aIV9JmrWtJLO6rj3bAvXM0hsumzpLFaYj7bpj0AwAgpV7qrA/SfG0tTbqd9Fv/wz9Nm4dHafvoJL04PafeV5oD77NEyw1BQ1jDCACIMWi04bUv0PZ37VfEfSq+UjOZsuSbV4C/Vb7KUiIpABvr52JcHpN7XEso6szktTwCgO/9aQAAROPsQKGYfI/FRMXnGRiAwuFbAgA0AkAMAPAdYK/RIYSC/9ZmOwAAib8IAIhJcxUGIXslAbM8AoB+kQMAlmKsFmC6XpNf64LVytwQkqFRluPaWjJe3XdI2BsrjIq2EcIS6rAAACAASURBVAAAW0Hbl5Od1sEk/6ct/rOCQElQxXNTHi+6XnZYtjj61NRbLQwALNR70TrnhdxeZH1xBwCgtk/15zWvI8zhJADgdgaA3OgRksRxHzliLwDoY46oPq/xfVxLjjwy0OOqhH5bXi7quQYAgOc9FLNC57/ZogAIcOp9FEDBFSO7HpOaeKwA+J3S2xkoCgjAZJAFTOkBL2Llc55nDJdRlQYYAgBgRv+55Ackb277cmEVeRJ0DvZZ+N/fP8gAAHT+IfkPEPD2LnxgMNVgfJDZYQEAep5rYQzunPDQASztqQD6hgwAzRFXds11vq62N5JXODsdL4CYH6BxF54fBQBgMrG1dQDAzAEAYGfCemMEUxwB0HaOa73T+PtrBADgeyR39RnlNfB+DQDAQpv7OThP1F3O3mUjAAzQitdKl/H3GxsRoFG21IHX0IXWcGIxgMmagaHMjzYZ6KTFlcWO0cbX5zbmvuo8mNZS8cOdZ77S62CsEgBAjBoCAFjx2Ux41I22ltQC7g+WLmbT6TbYJOoJdrQj2gqNAhaLmQ6K113nSqL9UexDX3YNIPKiP+0zrLmn0XBgV5LPRmON4K5X4In67zZ/SfeGeEisJ/Hc6fv1WNwfFbQFNoz3awXf0tQY9SZreszfmY9B6v++jfdSXCPwa/xerlls1AqxpAAGsuuMczwXAXAU7EuOqXwjxHKEcVyDwADAmeu95jg7A1ur49vAAXE0CvIEllZ2VhTmHK2zP9671irXZXg+3XYDwKIxMWTHE6vMTQLA3ca8wFI19SzXxR+Tna3PYoy/dY2MLzzW0LVHnVbOh2yIsT2rmFvs0g0B0mqiwasbfmDwf2oZoZyEfc3X5AAA5b3xmZm9zZmjSk1IHf7SP/IDNAIvjEbI+ZGmNUGuKtp17S91AEc6AOBRYk/ZefniAv9J/qRvQLMf/Uuz8faY9BFisOtkdl9xhvUTYGSb2Xr73RhYACA3AAAYuAyQJ0B53Mei62A/0KwANkRiBTgSbjKeEoSzt3+QTh4/IQDg4aOHzPnVAACOqkTs3ev7KEFrfrTGSAMAtvlsq/yxqLvYsCL/v2IAYGzmeRAxADDW8REA+h05PmPvMsBNQ79WDAC5cTMwAJChsnYw3uLvOmZt8/+z/8LRfBYj3Of/ImPecA4AHkeYF+aj/BqvtUUAluUOrO7L3zVC0nMBsgnl+t5iIYL9zHGrX9ObAAAyO0bd4Jc/P8Zky3FAW/051gvfmgHg7ysAwBb2bgaAVQCATBPjHW8RAGAHNVCNxaJtoCCDDKCDKxqv6IhKoOOhjEkUGaFvAQBfHwCgkXB5SwAAimlIMgsBR4fjLQAAfH/srhQ1ZUC0Z9ciUoiGILd0qDaVjxQ/5L8OeqKTdhcAQIUCMQDkrmtmvUoTtjneZbaQEt163M5CG70k39XQ9LUTudoMwDEWQry8ys7bcuJLnXzxjLYled8MAOAzntAF2zILaxkAUIIpW5Pm3cV7r+975bXm5fvmjQCo17rtHuJ9rrr/Oqi11+l/+4TacaADG2aQ189bgrQpf/X1NeW6/p6fPQNAd62/NAKAKGsk0dgl3L8VANDpcqJ2ukRRbnSR/vAP/m16+fxZevbF52kyuiADABI0cM5HYzi7VyzgoXt/f3cv3cwX6eL8nIAAFPBRxMOa4/lXp68ZDKOwxMJep8PPEVz4+OQkTTCf/Po6nZ6epU8//TS9eAEAQZfFbwQZ5+fnLPaxMxCBhGavk5odj1twiOsCAADvtY5fo//GY5wturFBZ/WCVO+YA27F/fH4kh0mCk7RKYvnhhuDhC5XJsMx697n8HEuvKiw0fWMIP/mhvT9RLujI4vAyOu0t72Vnj56xDEAw/V+evLwQVpMp+mXf+EX0n/5279Nf/Hn/y598ORB+uC9J0yAMrEFurTphNezh7mo/R7BAKwTefIWTAAAAIABoLc5ZKEQgQnuHYUTAiKmYHYBxV6PAAAW4hAwodhP+v8OC7P0YdgtbVTgGcptWXETeFKlSbeHrn447gld29Zdoa5/BBX2e2HQWAUA8P4NT7raecW9i2mB59wBAPkzaP/sushu4Da0ThLJ14rJiVjM5JqiuDwece1trVFcdtp93B3pHUHbOmFCk4kpL9QjMB1sbaXjhw/T5sERlTnGMHQYrPZIXw/ZNqo5K+RbvU+FPaPX5+x178yHvGHsgJKlRgRgMmhIfKd71N4s5rZPALc4ACDTBnsyinovUAnHAKjWzyz2R8BFpK/0RIS6arVHBgKweboEQBAEYeiAbr/Poj3OOQr37Oy/uEjj6SQtrjtpNL1Kk9kVu/3R6T6bIyGBdblK0/kivXp9xnW0krUVvCDPJnFYE/MpoAMA3kByT91YSI1qbiFGeiBxweSFAwL4qaF+BLnjfPsBaIUtuAUDg3XelMRbthGdZGcouC/NZEQBC+V99yKByTJGdUBGOmkGNoTJNL04u0jPXr1Ory4u0xxA6SskuYz1AzoJjBXQIfi8/e3N9MP3nqTj/V2jAU0pjS8v0osvn5NVZL23RtaAnssdwaacw+usUekmDdZ7BAdAT1hStNynQADs1vMfdosuAC6yTqpO6qUb2KDhRnoxHqdf+q9/PX33F3+J5+H0ckwwRwYAZICJ+qFS6opf1D+/tv+3+UPRb6jtdruv1J5qiX5btPerfJW2hPaqhFNMwNT+4V0AAGoK19G61/x57rcY4MZ8YPnc0d+PIwJjolFxA4BqRtVcAPg/TQDAFYuU6Dg2PVkDAHa2QQ1uTACbm/AJwADoyUeAAEL8FWN6JgZZ4Bc4bBkAIAaARgdxiw8fdWSxg5Yo5Y/NPWn8aA+wluZn2mtqAIAoWkVrjbMV9yIXVh0AoASjxTICABT7HGU2NjPqUoscmR2yaysd9O0xmsvWHQCAmNuIvjbv+RYGgOjb30b5vxQDuP6vu0jjRqgAEc9nPIe3AQDwOYof4r7nzw8AgPj8XbqnsTZuD1gUrUauqEEkM3QEgA7nyl9jfM7sXgCAUvD3bv8w45gNOexg9i5QT3KzAEGmImcKiEyLAiBcgwGgAgBUjDn0yzoOAOj3eZb39vbT9uZ2Ojk6pu+L/xEbYLyYClwAAKigQ5Cqj+XJ+8ezDb/WzqFAAasYAJTTK7JgPsttP7X9yYUXa8nOgLoGACAUaQGA5vohFplMEwAAGAEgAMBkOiEAoP7RPeq8r5Kvr4MBgJrBZTHer37X81a4N/thCX2bp24AADxuiX56bhphBV8iM9tB74CC3vSP2a/mSAkBAIwxTAUWzaHHyS8U73EN6zPYtIllHJPKL6WoV8aFSW+3fRbXB+EDxQAselZc0zlD7GngG/dU45gt70avAQBlrwGmdcIktx1tAAAzKRrr10ZPX5iBi94vsS7iF2NiisV9AyeryBrtTZsONAzjagaANl2YfRjkPz3mLd/TZJ2K+jueCV2fmAFjcSoCAGRzTbfZXuB6BQDo9QzcK52jefY5DuUYMAtxdS+M1ULHfNTbKJ6j8D+bzvmvuWlWtFQhmXYbYGrELMgrhBEAAADEIrYVi8RkZIoiggDAIqf9K/EvchRW3If+lt+H2JSdylnXu2xiFEAYISMAAGLXKQDHbmt4vj0+LyXvAgCRXpCsab90XdEX1j12CIxeZnggOCEzW1uht47jIXtkAAhgB+YOfFZ8lBddW/S/KHPO7JDfgxxIpf/EjgANp+uWXGJviv9h+yMQT/QzbPBas84hm6XPwt5YXOVMjA7A0rmL9599RBWpvfhMsxQYAKzgL6BpYQbgOvC/AvyDv2G22uTdmhHctrLJQiAAAwIgPkS+TOPk4nrb3lnBnyC9a3wO8hwdng3Ejrt7++no4SOOAnj48GHa2d1ZAgBY/soAADbayxl+nCkFn6P1acbe7aDM+BpDfnrOizgkz0YxB2IxKtcOuh2Afc/9GLvinHmg+XTSCgCAXym5znpTzM1vAABYFYNGfX6b3YtnMZ5PO4u46YoB8hYwwM8CAHDX/dd+U/13BkFVI8BLY6v5vdDVDbB7AClEfRD9CPkstfxFO6mYtPYvsv57JwwAYb5kNFLYsBjALC9WswDSuDn3SqMjaAbUHBNDc1ii2wTj62AA6AcGgEHq940NgMbAE/+i9cnBf5j5qkWPIAAp3WwsKwAAHYCQZNX65c/yJDkPNxLschCqQCLuQ/y9mYTJ8NAGQrQ2pKuFXEayGTzyO4Iyy5sWOmyzAjD12Qg+a0URgyCh88s1mYGoA6X67/r15W9zSKOiqv+OB6pV8YVgpVZSzYRLmNHmyfxbGQDW1lho4UzoAeQPyeNVAIBitOnwhVERUUFEBgCsO2igvKXRkG2x0B9di5rexjvUSWNbjQBYZRBq5YXXWcHKaZnzrE5zqrB2otqyRJSy5SHhhV+9iyXvU+50a84QE8pbDpOQiF8VAEAK6rcEAOQkni+ayR6ord+EAcDfs5Q8VAFsOUFY1iC60nYRq85O0xjqO7/5DABtBjKe94Z+qRER/sIYZJU1elcAgKCdsi4ynXQ7AECdy8Vx1HVm6D+T+Kbnl3T/OxgBAAAAEt0KCpEgz92cFQDA5rFbkt3sH/xfAwCgCAoAwJ/9yR+nTz7+cfrkJx+lyfgynRwfkS4b64ACHRC66N7dO9gn+G02GrHLBfSdp2fn2RfY2t5OL1+/4rXAFmFO+tHRMf/G3O6j42PaWTAA4Aq++OKL9NFHH7Goj88yut/1dHp6yqAVdh/vhZOm/UcgAT0l2nvOZsdMdAAAOsYKgGtGAQHdRaDjBPOA9PnFxTk79Vmc9e5mFAqh69cBoOh0WfhFAgud+SjAIeBD0I29RKEWCH5Qi2OcADr/p5NxQg5s0F9L3/ngvfT+40fpy88/S+tr3fTek0ek794eDtMf/P7vpycPT9LOcJ3zvPGdYDvok97Ykg5MgAJkgFn2HD9gyYvh0Cj8R5MJGQAMALCgX4R1Y2A8m5mD73PSDARggRRkBJocRVYwSEh2WMRtBLBlHmXRPQUqzTEwnoEsAYX5lFbn9s5q12lGDmpnRvakJAXUTW4U5MVnMqR+1BGlo1oIbk8iwOZ6Z5iS50gaxgRELLDAbmGvRhcXlHEAK8C+gAQt9gDrjv1nsLCwhJ6oASkz/X763ocfpi7m3KvghIC0C9pDo2IEE4B8RSv8mw+igjBklOvuAAAk01l4ZeDpiTgEm1cLFq5xjTy4XpzGOgO8gR8kmcFmAOp/vFfdf9RjIcGvxD7R2SGpg+vEWY3FAl6rr2v2o3ORGN2PDrKiE+IjTXw8A4v23S7P/sV4ksbTWRqBAeDikkVtpIafvzonYwLZAaY2DgCjAKazhXX9zwBw8PElHYz6sAQHE1ukIDdwhukB0N4Pc6c+1hGd8DizKIQDpLNBhgwDDVBGnYVBFkBnAXID4A3OmgXyJTEstjKODCDwofgKCvoBPjB/zovuor9lF5w68AEYAgAgpWvomuvEUQBfvHiVnr8+5XgEgCBwhkeTMT9rd3uH+zMZj9Owv5Z+9P576dHRAeUCyRjooudffE65BkPJFq5fiRzOezcwCX5w2ne2NqnHmABF8tGBAOxGQoeHMyHg9fwdSQ/Xs9Z90TPGi+EwvZpM0uMf/DD92j/+J6m/tZOm8AvZYWHJL1prXIOzALB7iEW05s99/IHqLY0YIvuhVTdn9Dn0O5OAQd/8rAAAKuQsxVE/FQBA6fiLPgqT7E4FHuMq/u70zk2K8TcfAcD5yU6fHAEAsGMYAYBCYQQAwNavdW0EAGNyT44rgWsJQvNx2gAAtG8CWjtAwA5pib1WyY9sUv7X3rWSpSH6j5K3Oh6F3oJSI/26qNfDrHfTc14Y8ySvCvema6D73zUAoMQrxe9ujoBgfkFMkFWHK89QsNnq+Cl+ewBC0P9a7pDVOdS/0f/PPjZBdc0YoNYLyttoT+NZp05jh2XpbKzjb+V/6kSk/Q3fzFgxl2SjymnE6yrXb+076oqK92j5tWa+IhdjXT44Mx1xeWCwErhPcqakZmSViPbdCmkFFFC/Hn6kXhPHMvAzUCgEDDUXj8wv5hrSwbFOeOTqrIBjIDMBALY2t9LJ8TGZxFD83/V/xQAA0K7ZJS84LDEAWBdgBPDE/Ipm8bYCfLyAcLv01OwYzRiOnZE8KubwolDGMxHOL3x6+mJgLkLhfzJljAA/jXZ8Ol4CAERZ0npKPzV0k391LfPx75h7bHucz1cGuCGH1dzwZg4Jsh8BADdpjbGL6TPr8PcuYXbb+kgTOjz43Wj+lW/JYDUC0mw0gMmQz6PnSIDCFGbAU6tWxTNV7Hwp5nGpAlNJfo3/kv22Ks9W1r+sXvkuMBCI5bbIBuyZ8mYEvos5yfPmpu+0ebq/MMbE/XAW1/MMepPFyACg5gWL6QvteNYTYu4SY0bILVGvwT/lyIYCADBQQokBKG+0l6GbOeaRr7xoWI1SKfn4Ilx1/hF/w2ct3ccllyz9FUe41X4aXgNGsTqvYhLHKzc2hcx64n6vjw7BEvTQcc8xWD2OArM4u4yDyPn9DAAQY48VjmLuXJ3yBiIHAMDAfMaMYTEe/3fGOrINoqjqAABjAICuLKOLcP3MO1P3iamsMAEonpScluKx2SbkWmRfcT2Yv47iZQFEGBOgxYQ+noy63WzPeDb1eAvtBg7QD001jMUzI4uteonpvXiMOMJH/Sl/E3MOBnLA+APLe5h/WVgZzS90ny7YVfggGrkgu5XPcZBHnVxjaCn7Z3R1ANz754fajt4je4q1w3mL4Its5yIAvGLjiPU3awRoMszg8zVyTs12+g7Ju85CrlmF0Wzs4XcbbvKl9bN7FSNABgbI3guctdZpFD9tP103IT/icotH2MAAefVxcYivhwDdQ56d4S6vtReYATqB3becEOL4tbSYg5Wvl3b3DtLB8QkZAB48eJB2dnbSAKM3Me5yuEn2So7rgmw4K1Ae8XMPAIDWOtrTpn93BwBA5xVrFgAAZOlyAIDlHpYZAN4GABCrBW32uWHvG2ZjGUlY+63xfPKcvgUAgHae56LJACB/lg0xfL7YxtiIgsfhv8p+69qiLW+7/sb93/FHGwBA/m/8974AgHiN9vvtDABvDQCIG9Y8XHZIdVibiQMhzt1oBybB2ghrRlp9Y/pbCyiDKgVti7fg9wsAYLNYzKGRgbG5nSXAMOcCs2WMdswQbI5a8oDHDIIF+aAMw7+YCYjg3wycBRRCVRXFKCqk4hCVxIBTWlbznhioMJaztdIIgIjYkCKJCjg7I6FbOyr3KLgS6PiYgmQaxAptG/ecAVSYbVs7uhLA6PTFM8GgJBYVA8KnPF4cryhH8buy3Pge3y6XXIklY1ciDSkqJfajA9o0kNGxrc96DFSiktFa4PWS36wI3PDlgBiUYxk9Vyj2ZITzCAABAPIMHEOeFdrUIl8RAFDPICwBqjkDnJTs1FsRAFBkKaJzQ5Kq+LiN5MNdCjOuGffQadrs3KrrzYodSgxYMtwUefkRehRzdJvd1zQI3p1d9I1AKk15bKv3xu+pz1E8YzaDejmEt/fUMuX1sOiskeK2JKCLo+CQXzlr/h4GnCFZbPu27NTFazQGgFU/5drjOtS6vH53RJgael4gGp8fR8GK589p4jinOdB4KQEf7iEGWXUyTPfVlLFmYBjfH6+7frwECbcsT1WAj7bL5LhJ/1nbNgVF+obmutqj9WvsHjWXOHQ7+2vrfYrX0Dhb3iGS9eQKZCUTeCHZV+sx6zZuUn8qMUg0ewUAUKEczjPnZiJBjPthEK9ZarKP6IRfS2enr1gY+/LZ5+mv/+ov05/+yR+R2n46GaWdnS3S4aNz1tDtcNg67Pgfbmyk0fl5Onv9On34ow9ZbP9//vKv0tHREWmrh1ubLLjv7O6my8sR536ug9ZzrcvRAI+fPEmfff6MRVWMDgAIAHpma3uHHfvQPyjaY7wA7D3eI0o0Js8mVpyVk0Wxxz2yQ9gKC9Rb1wAFDNLBwUF69uwZn8dzGH0AEkT8i88n5agjd/H64WDAkQf4ABTYME9bYAk8NhxsWFc22Aimk7Sx3kuL+SQN1hEY9dKv/sovp8V0TDDFf/Nbv5l2t7bSq+fP0+effUq9u7ezld5/8ojAAgDN4HuAeh7XjGsBC8LF2blRItP+WLE+n79OJw23t9Il5pBdX7P4Dz+JiFbodYxLWB9YwsHnqKqbHwXrtd56uvLu6njWs811MGWtB+I5o6ZVsj+0MkmrLp/JMq4KATgCKXbhkIUhUBl6AZW6bYlkvTjeKg7jI8hg4IktQ3ArMLmyIBXJNNDbkvbdypKYnW5THhZpgVEUPtaKCcorJEym1pkOVgDMsoNMXV2nrZ2dtH90lLYPjljkFO009gpXzMQBivYABzCJZ8U0k1HzU/VdTFKx6A06U0sy2LWaH43bQkGXWkkjAgh864LmguMe8DruBe5vZrOkyQownxcUe6B5pP/uAL/+wK5RiQYlzYh0x8gBdf73LREPWdI14jOQtIIvbgUJ0LbaOADEA6nbY/H/fDROo8ksXYyn6fT8Mp2dX5IV4OXpabrBGI+1NRbCJ/NFGk/nacwEGpIbeAq+PkAM2Ls5AYfq6L+8OCVdLGYU4szY2A7NLeyQzr/f66YBOoeRXGPyymUN68nOBKshCJWtBIcV/dso8ppd/6Fc5hSjDkhx4EABPgov43HSDcAOBpzGXgKSANAD1uf5q9N0ej5K55cjruE1Oh1RgL9JPNtYm7SYp6f7u+m7jx8RqIWC/+TyIp2+epHm40uyjmCdjEED1Lt2pVgfA7OiA2ktrTvrCZI9thXqiDLmA1szzVM1u6miEOlUBxsp9frpdDJNg9299A9//TfSBz/8UZqiAwRnASAAZ+pAx5koj7HyXV/KOq6Rr6EC4CovISbYbvckKr/H47ZY8K/9Fa1VtuHVF1hypsRObYmm+PltPhAfu+XCl+O9AIYiwMr1L3VdScQUX8f8pOX4yDoz+RwKLC0zxmMiNgK2+LhmhIOuOSTYLS9g1KW5mMh5qtZ5Zh1oJWEGhguBjQUAgGyi239rc4f/gjIcc8PXvQFAIEcBADIwSUnfAAAoAH3PDcTRbPLl3Y+Pdk57ycRliPHLa5zhxkeyxC2MNq8uYNdxus3EjutVktTWUWpxF/9lfkT+vjrNvAgaLqAtBqwfa8pHC4DVP6/4tE3ZUl6BPCyhu1W6QT5qfr8XEnWWbB2g362DUT5uHdPr9W2PuyLiP3XMqPuNDRpxH6VfACDJv9cge++2vE2v2PeuBgAUOWqCwLOMhEKHvqfh73tuoj1/YQBBgfZink17ojxHE6hTCj24KuwlwG5tiVGde51lya+Kstg/xWJlj8qKwR+yM2CMMet9sHENmeyHf4ui/zFAAPv7aXtnm0AA+P6x6UL+Rz3/2vQFGNBK/i6eYYIbfX8bwIB87ptdmW37HPVmHX/ivqC945lWLgS+Ix5H/EJ9xxEAU47wmkzGBANgzY3CPmTxKyCSXZOBblflGu6ye7UPHs+BgfGaP/Es4drbzqA9eJ3WOJYKNsD8vm7PKey9iE/mD+QwMwzQwT7ojsca3RjNv6lYgGGc6t87/i2/DHm1kQAax2ZAL74jr1+5bvl07mc3Yu/2Bota90d92Wa3i6wbyxfPnv6lPrczxrOc546XWInnM4w+aMit58ij71PrP+kdjsarZCbqUvkwUQ9xnxw8BxAPC9S0maX7Xudda7oyrwMdGeJEfV/MlUf5kaQVGTQ7Gtc7nqe2PHz+PLL8zTLTn+XKne3OpCnbFXa/ezG+FJ8tTwgGLOkWAPDtWoqvzPXyHK19t/wpO5uIc6R7V+pdlw2zNV7wxsgx7IMDPUznraf+et9J3W4adP/0z6txNWhU0NgYVxNWxwhd8Bx76Cxi5kuYv2GAdsio7YpkjHke+GvMIQB04vfnuf8sP146ETgky53vp2JKXgtiRLFZOEiMe3WDay15jdqOx7+jLDIP0l1L07kxSOp+qJOdnUxsZrJranpmywv9LhthLUB0XDd1zuMe8lp5/I7rFQW+aa0CkKnrFXZumgDDqG11xo1a38YBwGbgX8lk3JumnsIIR9PPBgwqtTg7Q0ZOJYatCChCDMn8vu+tsas4QMYb+HQG4APgd8bHAMwAXN7rkSFz0Fvn+ee4RAe8axSOAa46jNux12jg1SgA5Kq2t3bS1vZeOnnwMD169IgsQOsbBgBAo1EPOUw0UICxD/IjkNM9RwBITlf5dziHrFkWE5ttoc4CNYEAAGQqWxAMQAAAcjZsEBHbSwEYKS5sNAi3MAAgbxHjvzY2oNo+F/kxxtAYQdZ+fu1/1r6AjQ4tZz/aGT0e/fvoD5Wx7WXcCD8/ME5mOxJAkaaD3HeFQLQA+HTdbfF/rSNu83/y9wQgo0A92d/1erVey3/llzfY0UqcVL6z7E4dX0TbG+1hzqdBh93FAKBNqG/SFkEAgKLAbTdNomPwGpV8/MyYQNHm6ru0UXHB8Vw2dkz23R8AIEHKAABSatwCAFizbrUCADCFYB2MVsywRS6z/qw4tgIAEBwlMyCaJ1Jms0f0X9zQYvTKrB0FFRKBtgCzVt5aWypoOQVvBQCwb68TC/qe+wEAivzUBnfp71sAAE1ZXQUAaKa7YgGtNUCvCq7xO9qc4hKgmmK7CwCwiv7ybgCAdQ7cDgAwWYxG22RGaF1jkRCoUV3nOpPFES1dSuWzfM+WCtK3pRObip5rWYEfzCkUAKDQAi4DAOz7YdwbRaBsTCyzKz0Vk5D1HrbrNns0GrToAJqaMwBAPYWX7/GWqiJT+rzyuQw8bgEA5O++FQDQJuflutsMWLlf0+HspA2WvxnItqH6JFfcgbcCABhxcLmHGOg15NYvejkQLCAI26/mnule6/eVvax3v/m31k/BQ9SndwEAbpMrPYfrqJ0muw/vWgwVf9M3fJZvX02X6p63vzc7RUsgAKfYOKDYJgAAIABJREFU/JoBAEwR0EGvAADpOvX7a2k0OmexG4Xpv/i//3368z/703Q1nzJBA4pozMyGPkRgAgAAULpI4qEbfXRxxm7lJ0+fsFv/r//fv2GhHZTe6xtWQMc4AFD8gwEAQRloL6FP9g8O07NnX5IWHO/Fa7EXKGKjcA09iMdQHAdtvbqvIROmp1CULQVVS8gZLTwST1aM7LJLYLC+wSDj+fPnHFMwmU3ZHdzvWhCI+2Ox1gvsCkpRFEaQvbU5TANQxM9nZEaAdGx6h1KPBVzQ9COonKW1dJV2t4fpH/zij9Jscpkuz07TP/6NX09nr16m58+esdCMgOnpk0fp5PAgbQ4N2IgiMzoHrEBnQTHsg4E6rHsq2kjsK/ZiThQtip0b3GOCLnFPSL56gEqaf85TKz6TAQCUmgt6sSURvvL8epd/1Onx3LWfW6emxLWBhYA59FU2rg0cKOCUzTukFmc3S5fBIrWiJw7VhUZd73T6SMZaUtKSmPgf7A3XACPgOpz6HwlbAFhojzsddmOj8NofbKSThw/T4cmDBPgCCrQx8I8Bk4rKSo7gK2Xfmey8WuQxUrMFkpxW2Oe6XV9lanfsEjqoGEGj81xjFxzQQJp2JBvnC3aZIUiNCGxdkxKVml8PmbNxIdbdTX2LbjYHHzCJrjm8PvtPAABcIyjwSc+Hgr+DKVmQ8O4M0KNitv3L07N0Pp6my/Gc8+5R6J5fXafX5+cECyxubtj9Dyp8FMVBf4+lwEgAxDNgN+C+oeCWOqS3R2FfXTw4o/TdfUyCJSRsf1HoRscBqe5zZ4jZqbUO/DjzwZDA0H4pgQbgU7Q59C9DsbWYhyKnTBbyP5tXG31oYxxSQu063YAa1MUQSw+AyWg8TeeX43Qxmqbnr16n8ewqTZDAxGfiTHe6aTq/StezadrppvSdRw/T0yeP087mZppPR+nFs8/T6Ow0DXo2ksTWBeBmi5tyR+VaN22BMaaHsScAWgM8JQAARgHg9YXlTIUczk33IB73D33T2xim624vja+u04f/4FfSr/3WbxMAMMeoEehjAEwg07hXp1vESqz9lAEA0afE/ithWOss/Z3PagtS1fzMtwMA1AxUbT7L6pgMOuJdAABKQV96KuuLQHWbY0zvGGZhRv8roVgBAKhH2BG5DACArsNYENHgCwAA8B26hLc2t9P29i4BAPgfxUNLvhrLEUFSPn4kJlgiA0ApIHjM5d141K/UbTYfI85RLrbOIoTah80xHRnUbJxG/Il5FPmvbbGqGSpbHwNbFzbFMq/VO0RvVFAyxrfCArA8Q7T2Z9v829petyX+4mtiXE0ZCR3+og/OcupJ5djBDmUek48mX0b3HWNDyV+dqFyV34ifW+8T/lYCVue+9mOQWK6fi6+5L8BoVe6n7TzHxyLAt16fZqK0MDDEQn3cl7bHBcTRc8rdleSnjfxpBwDgbFohuwkA0N4Zk1Md23tFnrepIhD3omuFkwgAAOU/AACIGcDSBQCAWBcFBMBniKK7zI62uJMAAH5Rkz0x74czfC7nYLz771b4VbNgu7w/zcYljQIxv87+h3+FogFyKuj6B1AYjGlTAn0B1ESxRwAAj8O9i7QpO6ubDWoZa/u7zuFmneBNAfXzOvvYd/1e6zDGTQ0AgJ83+DTQa9RZNiMYIwBo6+gAgCVBlP6FVZLr4P+DHUBgVys0GOMTXiPKaXfg/SPrMknR3U3d1vTHos6IekC/t+mUoqPMmeH5cBYMOytekPTiigEDov6zmeuysfoO2apog1etvR6/CwCwKofTBgCQTNTnve0zXCiseB0YBvTaWICudXlzTZcbaLKux4gNZ1KNexNlFQVQjfrD+/JIEPmYjEsMkEEQlDOW6frAqifAK8eFMUcScrIeC9s9mu9e5MmKvxr9oOuudW2MvZRvYuyBuMqbwJRvRhGYsT8L5qnMWmdeIrubOadsLMSWK6C9cHCC9CUeB00+Olw1DgDroRzvfGajEeIZMfB60PlknrCiXbx+7rWvp/nCRqOO1yhmtj0xpqaYC6DK9txjz1kI6c+5ny05IrA9dP3rs1m/WesmxMwRAMBr9LGGYsZs6C0f+0kwEcckFPsVgaSxfhYLhlBPFg97fgb5FAFqXEZyPr+Rm28CkHUG5B9q//G41ll2L+rz5lk031AkVBGIos5/2zfTSfkc8juQH8P9mw0zIJ/p4szEwgKifQce45g5B9AzX9brpWFvYACAvgHF6zOCvcXZo63ugAkAMUsnbRIAsJsOj07S4eFROjk5Sbu7eyz+D7e2CADAuEp2/zMuBQDe2LmtmcnYHwkiCfmqGjAUaynxdSZTNrLwTgCAj73jGAAHAbDJwgEAbHzguJe3AwDE61jyG1vKOsae10TwrfL9ax3Mc8z6z1sCAJxNUTLLs8Zz5fZNo+W+IgAg6vraR5Euus3/+aYCALIfex8AgIz9cjDRDD7zAuUiRZSa4vhEYXhTAICUKTfcKcHNwJmRMOelnQFAhpDKRwJyDwCAzV0fZKoUoxNrBwBYMq9J4UNjyy6iEiRQ2ZPa1AwXlUNF/xODOvwu5ZKTvUXTc2vqIFCPac3ia+gsBABADHCjoMuAxkRU26FYFSC/LQAgyl4+3FVRLMplubY3AwCsCqBjMK7XRPnV73WCoiGnOVlZOmmlsN81AMAFIRfcImrbnKQCAKCcmhp2+WtDCpbOyKYBs1VH8ryW03o/agcqyqMAOAo62gAA0aGtA6OfJgBgSf+9QwBAU/5sBED++RoBAHS6WJkqurp5hn46AIBahlbJVDyPtj5/9wEAtUzH+6p17TcVAFASZEaVHxkABAAwJ9zBcwjKQN7cTSx+ogv9008+Tn/2p3+c/vI//kVCPypMI57b2dmmXT8/P2eAh6Qd7PF0Mk2X56fpCEXszc308tWr9Mknn7Jb73I0ouMOfXJ4dJS+ePZlOjl5QJuLbn8yq2wMCQB4fXrGLusc8LhjjyADXf82l3uDsoaEGjr/zeEEBXfpmDab6t20DgCA3T8/vyCd8Pvvv5/Ozs7Sixcv0nQ6Szvbm+nmesZCogI6FDPZxR3GHO1g/vBwA2inNL68TIv5lPPiwQCAoiKC4A6SXQuACrBo8/Tek4fph9/9ID1/9ikLcb/04Q/Txx99lCajUTrc3+M9vffkCYECYBfA/WAN8K8o/hGk7+/u5QJs9AEYTBPYYQFoj/PN1+mDIeDC2iOIIoU6E6gmEwiKGdeRWg3d6mBLiMpu2Y+pbXA8EwhC6uCimeApBbJGIO4RqlGo0pJlH6rYOev+WQ7cLDC15Jt/AIJCrIXT+AEYhcQ2EjeUFadaRgEZiVgBANYQ4IrS7WrBTnusLJDdGItxfnGR1rE/N4m09KD0Pzg6MVne2U3XAGxgBjq+26mx1TUVk2H4PQaI8pNZ5PeCqgAA2CP6p460t3rPFaJ2HEgWdbGJDGHxuWTSsv8X6DAbjVksx/MKzLLvHWbWY+U4gsBBL9nOszPTEkC5IO7d/5zF6zMKoU+QXIIcCTRgRUEU8a8ImLiczNLleJrORpM0mqL4P0tnFyN2uaPbf4ZYAEwFjAms+G//Yv86ztRhBUqOwgBDQqfLGffYq/V+N+2A2n9jkOfO4kyioE1mBzIYYHYhEhQ2QkMjJPC78Sqog6PMs5SPj46c+MN15IxUS4bVQSleKwBAplIMrDsqFhIsgeRYr+edYzZL1grqN2kyWxAQ8eLVaXp1fplenV2w6N9dH/DMz5CIACDr/DQ9Pj6kLnlwdJTS9Tx9/snH6dWXzwhmAaiFnf7oMPHCKceoEfzUTdvotuyDPUGJRyVEjYpUAAAl51SkJW05WSRuCOBaH26m4c5u+vTFy3Ty5L30u//TP0+94Vaa4fyB3YDzZmFxbL4t7Mh9AABt6xv3o0541D5i22vvek98PiYlW7/3WwCAgQDuAQAACEDJVIu/bmiflJwUsx8AgOwO2tphUpBggK1tZwAwAICYcADHEUAp24nAAFASgJ689C4cxWL3BQA0/WFnbyPwz5gU2mIsxc6NeCsw8lk87Z0wCx+jqFyKz5RWoZwjAsQAILYcCwAL4XFIlEcbXP/elj+oY+plv9diZ8WJbwoA0Iz7uCZtAIA6j1H7DLU+UAKzPveShToBLF9f+3UbAGA51lmtXVblL3S/9TvzelcMAPF+60JcXWCKSde6sK/XilY4ggNiPL8I3U/xNXY+rYAbXw+f2/ZNzJ6FwaEZMJdcm64FAACcW5xvdP+TAWB/Lx2fnKTDgwOyAoAJALEEmMLAMAafVuc7z+nOjJiw23cDAGwcQSjAeM6E/nMj0F/eX+2H7kH7mXOecf9USAsAAFH9I27B7wCVwrfE3+wcnE9yUTEzSfhICfr4uSBmfkpbjvE2m5e96wrAlvVVQC+12dpGYr8CsBPgWAEAeN4IekRR3PwkAQDUcBEBAMQEeBEhAgDgv1uEYwWpCAAwfWuuW8EUNAEAitPjebK9C1Ia1lfyUevKOg/S1EeGV8BZUPe/5ILAG49N9FxpwisAAAEs6DdWNP61zC3FT17IU1477rVeW+tB3aeKsoCKxwJm1u/Kz7u9qnUhXqcCUgHV2jmLhdToP7X6ys4uVdtP3Xtck/o13E+PYVDghi3WGcmF6N4a/QsDIJrPjc/R5yKOhw8A3dIGANB62T2WArzdi7r/S15Z694ETMWO18L2wTiEowSNEUBFYF6LgwAYxzgAu5j3AIonu6GNpcUPmgEUtzFOA7MaC/pBZy8MmGSgCAMA6Hrz9bsuE2hCgIAoV9xr10k5N5FzpbZY3EcuounfmMNA9RX6VwCAOs8QY+amLnTGCuSXaIuazLUG8jCGgFizwWUAmK5YGH9fLxBLmy3T9Zn82ti5UrMSADPm6BFnDjynb0BpAclrP2NVY5TqOzq72musM/ZEIzBiYbucA9ODbIEDdgosbbmz2pqVACgXGED3ws9mkTbIbx6vovqdF7QdAGAMAGWkCs8MRgAAABABes5SoXxOb61PGUNHhgHHzQpsDDbp3z95/F7a3z8gCBD2fwPjPze3OAJgrd+zrn/PVan4T33lDU3Y47jWbwMAwOdKR0l/4GpzfqUFAADGTgEABFaJcq6xFoo3rN7ovhFzBQXA2wYA0F63MQOY728sALXdin9H317+S34Dxxa1MwDktQgMX9Efkh9IWx8aSd8FACDa4yWfvwWMv8oH+iYAAGQPYz4wA+TuCwBod+SW6VG5WAEAUBRne6J2VeAqQWkrTEs53QcAEFFJxShagpAK6Q4AgNH+I7m9DAAQaj8yAMgBKHOOw/yYigGgBgDgYNYMADmpICSgO2l0bDyo0PmrnaQ2h0X7YcG/HRyNAKidVRqoO0cA2Ld/nQAAyYJds31fnSCIB1DO0fKhbHZU2PPWzbcqgI4B/PJ3NBVXGwhAiqlOhLcBALSOWnMYX9DK6n+bxWSFFjhX+KkZANwa3QsAwMRzxQCw7PB6sBMCWJMzc0TuAwCo96ERSASEd0zOtSUOVMDIRgnycOWBQEiG2+e/GwaAaAjq+2CBByPEKhI7M7axoGTvtOsOshYYAJry97MFAARz3ghYi1F/9wwAUc/FNW/TaVGv/awBAAqKbnVyfOHaAtD6sXJvy7rK5Jqr4zpQlKyuyeJ4FUJLg65sHQHw9gwAmOGOApzowjQCgPT/RLQvjwAQatbmp6JIapTan336Cen//8v/959ZcISvamMAtmmn0A0NxbN3sE9nHl37oJz+zgfvEzH+6tUrFtuRwEPhFMEZft/bP0g/+fjjdHR8zIX67LPPOCZA9GScCT6ZWBc+adBQmLSAHaADOP6w/7husBCAFQB7gSB5fjXPM8m0P1ZE06zqThqNxgQAgAEAn4nrhH7b3dlKs+mILAfsFPPvgb6H+sJrkGxC9z9mFXJ252TMghoAASiqgRHgejHz4u8sHextp7V0nX7xh99Pjx4cpb/9m/+Ujvb30uZ6P12enaW9ne304PiE79/a2kxbmwMGoPgu3BuuA+AI/IvAfHd7OwMao/4zHdelH4UgAzTuKIwQDY+O3H6PAAB0WKJgCGCDglUmpkiZD9loBwDU536VHgYAIPoHRUfZ4+rAU2Kp4eOQhl8ApxLF5O/24LP2wQpK3RIIVsB1+n8CAGjJ8/lDNzzp/th5dJXp21BAvllYVzn9Aae6w34gSQvwCQoEWMPpYkEWir3DI86sAwsA9qfbWzcqfstk5mS51kEBvdYI/yophu/D+iDJbjNDbaY82RpYZPe1oU9vlO+4XgAACGBwakoUQcyXvkqzySSNL0dMNuN4N4oGTMYUa4l1ZULMv0f2Xwkj7FWewYvuf3an9DO9JO4Fa8OCLoAn8umRiFqga33BLvYLFP0xAmA6599gA3h9dpFG01maA8RBuFHywj9GISxYGMRno2jNgBqy4klH/o7OF+qttXSwj67BDe6hxnUYNaZ1n7DLh12+pVuJwB3SOzptqDMAKFiTvBvtZilmUI4DACCeSSZFca0O6lS3v/Zc16KAmeBcJsupPjxLBvYS7AvWI5Et4fRilJ6/fJ3ORxOuERgAOLkAoKGXL9LOcIMgrMcPHqRBr5s+//RjggBQ/CdTAnQKQdTrZDORfPW63bTjzCYAUCDZuNZDIgsJ0QIAKHNFjRmnB+CQd/mSlQU65yalrb399OzVaUrrg/Tf/tN/lt77/g/SDPcCGUcy0FkANCAKN34XA0CbzV7Sg7VjeMvfTd9lma3otue1vw1d+C0AgJ1lFtub/lO3XS4oVgwA0jN4/WSKGePmV+F8QDbZIbxthf+9PRQEUSzcTv2exV0CAFCnehwkQAD3ZgUAgOc4jACAxWFS8x4MADE+yKBuMndYDibGRFHXK2ZqxFwNv7B0/V9jHEgAABRGACukMYbNjF8m5IKQ33Umarlui991jfH66+vO9iQAGciJ4uAAfm5gAMiPrxgBUDMA3AcA0NAJAgCGBWju1TJAPvo2oiZe9jHamcxq1aL8RO33rFJBS8nMUECOMUwsPMTEfSz0r3o8FnNqBgA9p/wHCkb4nOXXqfAfAQCiNBcYBYWXeQZvljUoYymwrjoDAB/jb5xfdPsDAIBYAsl/xAPo/gcAAI8DAIDRY7I9qxgAOh1jxZIeWNpH0e6+IwBATIAzztDoFJ9bbT4gfEljN2UexZkACAKYTtNsPl0CANjaOVDBAbm8r8xQ99UYAGq9tCSn7vutio1vAwDAaYHnxiYajjr0zl91SndMPqgfyc7GbIFTBHs3v7MFaKREHnHlAHQDAGgsgIO+WwAAuq9yhmw9df1Fp7U1Jq12GGoAUVMfFgAA6dJDcVH02vKxi16znKUxAFjhUj+xeBVzmbr2NhvCmKFisYivaysc0kf1wtpNxbyG75JeiYXSaD+inkLsIQYAvaYGAMTr1+/xtVFfN8+Xy1Noros7xetwgLfylaoN8doRv4C1L1Pe29gz+W+4TgEAWHxHnAyGLC/2x2tVd3Ps7rY8QwHuRfsZdTP3Oxdmzd7zB2cbDGocaeygbx9HkJkAvOtaz8f8pTFqdOjT4/WUNS/GWX7AitJYhyx/HI0oRhKMh/NucB/ZpL2VWeW6Opub/Ll4n+ROiqOUAhOLCqpkJXA2B8kj12Rh945rjYwRde4h6jBdn2SYDGpeRyHLCuJoXbw3gio3hveg8VR7QVn30SIxty2gGvJNdd0gMnlAvyCnEq9fY+OiHTJ5a/oTUd8qH4B9MYDcgOIBe5HlwkFvzbUxhjnZDvrfGZhnIwCY/2HhvTB3W82J8C2zXywZaoSYAfxsjYyhycbYGkum2XP7G3HgOkB9Lr8E2bu8chwA77ub4NdaqdpyWrgWjPPa2NhMT5++n06OH9gIgH1jAIDtHwyHzE8hh4n8FX7nOnn3v/nylrOrbX6sodT1FMmN7Uk3MwDIhyjy7/konB01WDgAAPT/HAOwWHBkJ/I4EVyEfIrsRgQAUI7j+fDxKQ2dppSPdjWyX9S9gGIACB9Q+/lL+jLW7hC7qGO/yk8Xe1nsQbQrpt8MVPS2AACN6myzwm12p+2eVlnwbxoAQLbxnQEA2OVSISKsSOvuVk5QyOY0C7j1AteBYe2IRAfhPgAAXEpOBAR00psCAEgL7MlHMQAU2r5C+W/KIBT93dmR8iqggfsxANSOSgNhVDEAyLGIayonXgKqv2lw3DGIAIDsHPgbVIyOyLm24L0OnPV974IBICoDKoFAZ7X6MLZRbbUDAKJTpTXU5/5dAACYUSlUNER4OUItB3XRSQojAID+vI0BwNZm9QgAGcA22Yv7Vu9TVuYOAJDDumoEQHSaGg7ZTwEAUN9bvna4MHcAAIqDtAwAECWdaFhLIAL1GWF17mLRfrczLtSGV3/X57lpqASUaDIAlNdYcaD+0ZgTk423HwFQs1TU+uu2v78FABREd3SQzLP85gMAQCXeW7MCGUYA/Mkf/2H67JOP02I2YXEb5TkU13D+UYyHbtvc3mKBHoV0dLc/efKE3eso/iMAA4Xn8xcvGIwcH5+k4eZm+vSzz9PB4QFF+aOPPkoHh4fpEvOtOxaE4H34bAQ/sO8o2uP7VFTU2B8UyQEWgF0YDAdMMOE98A2w/vws/zwVVRF0IEAWpSgKu3gtOu9RvAcAAIlgbJeNG7Kgbj6bExiBtQEF+WwyZoM5ivIABYD6//T1y3SFJNfNdRoO+iz697sp/cIPvpsG/W764pOfpMcnx+nls2dpd2uLRTqMWzjYB4jiJm0M19NkMuL9W3FDiP8er9lmEhoiPf7QDwEgYrFgcMS55X0De0D02FHQ76UbBH8+Ew/BlObTM3fic/SsE6p0b8SAqvYti470aCTnMtr9SmNTaFIMNhJUGXUduhpystZtnwdNun91oeFzsF/Zxnr3EV1f96+QnETAxkQV0dLXDN4gz4BwAtDBTulrk0H6qtdXaTafsbsdwIkxZvJ1O+ng8DgdnTxM61tb/DwWqNcHObiWnYpJLHV2yG/Gc/JpkCiGbFny3Yr/eQwFb70kigQAQMcCaQs9oYoJcvT9fJY0ZssCAIDkgVEcWsJJHSAxAcYowSlgZf9FDYm/6df0QAXvshgAAAqYjSnAACw4dxo5MV1cpfF0waL/y9Pz9Ozla44CuBhPCQIAOABFY4ADrtDpzxmqN2lxY+uKURjQMTijpBiEnCwA5FjQNK8j+dBfSzubG2l3Z5NnBYE4rgtsJihgY303BgOjjDWWYPuXHTUWI2Ckg/luVgysE6ZkGckzUp0pgzPrylz16GdxJp9/T/RrrfhfKBJzYOqdRNmOdgwAgE4JAAC4jrMFGRMAnDi9uCSzAhgnkHBZTMYEhWz0++nB8REL+i+/fEYQwGI65eO97hqBAJjZSDY1TxhiBMpwvU8dBwaA9fUeqRx7vS5ZUTQCQMUX3Cc6Fggq87huNB6TsvHs4jL1hsN01VlLp6NJ+tGv/MP0G//kd9LVWi9dIZGG4r8DAGyyqCVAf9oAgDq+qH2bqGPbkg9R//EM+Btwruvn8HdMLEqvFj3mtMjLLl5+JCZbJWdFJ//sRwCw+B8YAKyYaICq+wMALIcBuy8AwO7OHmn/AQDAvFCAAJA0pJ0DgwVAKEQNlM6yvF+Kx7wDzPb8qzEAxA7hIg+lg0cAgHoLow2I+iHuJ2UmzykGOM2So7ZuhUo6z1sPAADFhBEA0Jb8W7LXQV7r66rlS3IW7wW/55wQ7DpMrSed8705AICdvuoeqgAA9jmWYBatcsxh3OYzNNa6pSEhnrP690b+BvrsjhEAtxxNPvV1AQBi40IsyGFd6nya9qTt8VUjAG4HACwX/3NBwEfglGsqs4OlWxWfRn+I++DU9ji7AgCAAQD0v4eHh5wBjFEAAADAV8f/xR82P0T+lMk1zqGPxapGAORrCSMAsu7PhrkAFW7b57qYp/U2wJP5XhjjIV+LrAnQf+H/GcCOAADQr5w6BbeNAJD8RwDA8lluBwC0nfm2e1nlx9fzS+rXMS7zokHMBVN3OfMZR2h5UYj77F2gKC5rBICBBQwAwDYMMigZO5MKCGT7Uue/1UoIRJe/j++hP+ZNQ5y+5f5rtKmmOyz8ZrGr0bBUqiir1q4t31H7AvoOgracba6hG92fxVkQm1bRaWIAaAIA6rjrNh2ofSIDWq5VlRhM78157ypvxQLEGiKgmwZ4pk3XR58pXhMBxmTYKkU46UTzsa2oHe1KLV/1e+t7brNf0S7Jx4qgZZNTm4suAIBAh8qnyaePLFcCAGgEAP07gXoDvXuxKZ0MAKiBJrWdV5E66nIuzBWK4LZW9rkWu1uTmRVUxQyg4pF1mfuoY9/Xpl50HwLgAowG0OHwWpGaI7B3xJV7viTmeK2ty5ogagBAtNO1zxv3E9+Lv9EIQj/JWfq0ruY7GVy6DTQiWdJ3RD3Mi/P4VOfOctcY0wc6ezsWeK817hmTDM+isynhIyIAQHUzW28DuhcAQJMByfQLmlAcoO572IwhI1uAbUKtR3Tfks8IAGADSog9y/6Xpgl15avetwQAmCKvZs2qUQaNMaDDtbJUpTViEgrAmN6AgSxwu49WGAAsL4Hz0kui/rd4kWeI/2uMoeW2GWNDYROIgLjH1vjBg0fp6dP30ne+8x2CAFH8R6MFGlrY2OSslQIAaP6L8oGof2if69gdaxeBwbWuITDCrUm2H6GeyjXxHApsOen/kTsCY6SPAMBIH6xVbiiFLMc8QmA4yXojMgD489Fmq9tf99X2nCnVOMB4Wb4a74u5aLeH1v+1mgFA71/t/7w9AID+AfMp7fnD+rzUvk1tT+rnv0kAAMmfbCNl81//r/9zS4mneRttN6kDG+fP5dd5l6IB5NShZZ+5aqGjkc6HIcyml9JvGHOnpDMBaR8BAOUixaMABa99EwCARgCU7iOjMTbqI59tXCGBcpej6FTz80wDm2KgQbKOsex8hTEA0SGTIo7RzHoHAAAgAElEQVT/5vmPvmC1s6L3yxmIwpwPFSmyNDohzGkJB0KKf9Ue0ZBFBH4Qn3cFAGjse3VYV9OX1+CUZQCACtzRONZORb2uUYZrhzEGKfhMKGa8pkby5ZktjpiM78PvcrruYgDgjJpMGeSFlBwEFdq2pvL3eZT3YAB41wCAuF7c00DdYsk7Q4fGxIEeb9VDXzMAQA54cbrDXD7MJeoxhdZQmJQXL+ALAFBkqBhKIdIzhtJ1peUWPJNPJar3vHsAgM1wMicp6gf/xq8dALDWQWGxoOLjOrcFX/F5XWMzSdreOVO/T7IUAI617ebfMYG+fO41D7XdtkV7V/8enZvldbeEcd54f7GC/m8SAwA6uEVbr+44de2SBaBrRV8BkqwLxwtdCXoOCPI1FrHBAPBHf/gH6cWXz9J0fJnGo8u0vTWkmYP+hF6gU7rWTRPQ/19eppOjQ1J16m+8ZmM4TF988QXpvODQwxajUAQAAGw42ABsZMDrNB5PeD2kw+52mfRDYABwwOvT07Thnb1Ai+MoImCBbsI9DjbWeT0oXlmwhoBl5sVDQ4PD11ASEQk4JB7xfgXb6CAm3R4D8NJNbjJxkzY3NgiEmAI0cLXgehzs7rJzAMXYVy+eE0CBUOLhg+N0fLiXBmud9N6jB2l8fkowwPH+Xvrik09Y/N/b3iHq//BgP60P+il1r9NofElZw5rgvrDWSJLibxaufXZ30y4aAAD06fhXtN6kc/eZ9UJO5/33ogmdYoIEeummJUBpS8rEw9nQC2xObzrv8bVMQAR/ofY/db6bjC3quLYEn+lzQaO9cOAU7LjvaCNyM4wQyiimOAAAHc/w/piYRec6ClezCUEdDHaRmIX9A2gAsrSwona33087u3vp8OQkDbd3eS0MYjHbXOhw7+pQwKmkBPYT14+/1e2TAQDBf8ZerG8MMfSRQdkNk8XzMmICVo5sBTYCgMlXN1O4H81Cxu8AAAAkY2MBnLZZNKXBntHnQlIkdC8R1Y71AlDBu+R51gbGwKWOPEsVmI3EGmGkxsxpT5HGRfEfxf2Xr89ZtAaNPf6+nM7TaDJPk9ncOtxnVyxyo+Of3YguK9YpcM2ifg9FZ1wrdMTNTRoO1tPu9g6L3Ri5McD8QVDMY5wCu3qQ7EH314JAHfrsSig7bWV3zToIcO3GIGHJt5hkwfvwmTE5Rb3BnKbJfEz8mcuh0QzFz8BvluQrMxQlH5A76B08b+MIoAuZF2QqfDydJ67nbJ5evj5Lz8GyMhrx/BKY0e9RN0EXAZi0t72dxpfn6eWXX6ar6YRrhvUDvSnARAMAoQSGAksIGAL6AHigiwgFWCRyugQF2O94zDuUHLgKn4HdT5C18Tht7+zymmbX12lr7yC9Ho3T5t5B+u/+2f+Ytg6O0oLFf4AAOnkMgBODpm6L/yj9oXPT6hhUMddtr7ntOem6Nv2mx6LfG2PCIgXmk7bFLdF/afOBBD5ddY0xkSwfplzPNw8AoOK14gf+GxgAlAOw+AsjAAz8JBYXxPoo+EcAABgBCAAAC6CDAKh7afuWAQCWeC4UsNRzLruRAcCoOH1+uBcnm/tbj7cq3Vb4TOydnd/m7sU9M1riFf5pAAAw19gCADAfxqjY1XETWfPMf2/+1P5sm38rWYrXFq+7zU5LZ8UYkt2FAQDAz3tDBoA3BQA0zmNV/LK9bsZScU9pCwLVNnzZ+J76fK9au6ijbtMdq3RYvgdfqxr8oPxQTmAGGtaSR7N4XfvyJgCAfA7DCAA7k9b9B2Ct4v7yfcZAEYtY6gZsrkGTASCvqXe2w2dDkR+++PbuTgYAgAEAAAA8LgYAjQBoYwDA4V/DXGE7jEudgNzXWwAALD9VwNo2PVwX7crf1gyDMw5fq6z/gqDTCACYwz8SAGA2tfwK51fPAgDA4843GAFgc5tX/0h+69xNlus7RgAIAFAX//l5LOobO5UAAFxzHx2E7SZDhA2abgAArJiPOMf8No1UEvOcN0vauCt1pzrIwJIiKFwbLXUslBQdtQwAsDW4HQAQz3utN5Z1JXS2dZoLqC7dSBnx7xMLbj7jyXLlyourmBi/r9bFUec27EtgQImvkX7P/mwF8ubjDgCQ/ov3tyqfXH/HbQAAfEcbADxKq2KhuO7xu++2Xcqd+3rm0QWwSxbDCIBR5qAXXSEAAK8VuVz3xWPHNveFPkVhXrXragcAaO3b9izqEsojgN/BJgkAoCKq6T0AwwvzWgZXyM4JpODrje/XPXN9w9gjsQFku7IwwKa65/M1ozDqMStOjUYASMe1+QoxTuIJ5foDgFDys8bOpJGDHTLI6iffVyiKRlsdC5H5PQ7gs7MUgOj5/FmcJNYoAyyqHgDwlo2w4WfT/7K4XvbG7rNmxSgNDWKaFgCjyFMBdNj5KmDBKNN4H/fLm2PxXOm0N9nQ/7GAaPdv+s+et9wV1tpGjth1z6bG8qA6nHVsG9iUDJyeC7L7NPi+dCh08ng8MhBVR2wDtlb4TgDLexgp6uCYsgYOXEFxHiR3jH17PFv2FdLDHTJ9vffee+kHP/hBevjwYRpuIWdowD/E52sOAOAIb3b8l5of/uZIS9XvnAky+n/9dRsRVOtynd/GrF8Cuk1aeTbDPHvki2jjAwAAf08m4xYGAM+v4lpb8mvx+spZaNrwTPnfkiAv4wDQ0NIMPu7Sl9GvZ9kBe7liBICuKJ67hn17BwwAEQDQ8OtzLWa5kbj2ZW7zf37WAACd5ZhXkl3keb4PAEAGpb5RHNjbAADNAsbyCAAsZBSYqNSjEasVbzYS9wAAqOMsBi1U1PccAYDOf40AaAcAmBOvgr8Ou4qypjQjws4Uah4b4G1B2Qi/IQCASYggrLUzhe+P66rX2poaalgzaGrnqnbi4p5EZw2/f10AgBjALl+fy9TK+eX3BwCsWsOoLOtgpukIl/mE8Tp/2gAAtzb3YgBgIc7pYnmfnsxq3nOhD2oaMZeAmMyoEh+Si7YzLiWqERwy+m0AgHh2l4KFnxMAQFP+rLPIfKyfHQDAZlAt48PeJQOAAADx/qP81ftdP/dNYQCINjI6CKt+j85NfY/23PJ8SAUD3zQAgDrA1R0nAAA6vjGDSwVg6hs47JqNBprFbkobgz7p7T/5+CfpD37//0wXZ6cEAGAG+v7eDp1c0ZNBGiecYzmjXXv04EG6vLigkw9q/svRiMm9L1+8SE+ePiUrAB5HBLS9s502t7bT8+fPSe11enrGpD6Krvgx2jubGXZxOUrjyZiPsyg5nRva3jtyrYMB92IIb8iliv910pRJxE4nXV5cMsGI4ijt/RpmkQEdbh3O8DNEywiTjsIXqf/HI1J3bqz3uB5bwyELsSi8YZ02N0Djf5W+/90P0nC9lzY31tPJwV56/fwZ/+2jy3sySQ+PjtKwP2BREgnCra1hGk0vqfdRYEWhQ/4C6I7h+8wWM+4XgBzl7Kko3mVx0AAg1hXJAMkBadhcPEcfhcVcK8ZjHXn/GGPjiQydhxhs6lw0gobg6+C18jvafNS7ghHZJ1e0bjpLgh5fpQ7sqHdES4fvtlE8BRFPf1id70BsezcWCqEogAI2irVnhzzHAhhtPGZIovCNDnSUhFH8B7vCTWct7R0epoPDI3Y6g3KGsSFsLfI3M0twyueINho3xD3hrGgD1lmCwYJ2BtLOWsDxDH1Q/3XA/WcgFRb4nWIaSdAWAADu1ZLNGNmBguB1mo4nBOcA8BL9RCY/QjpG+6rzgr9RhM9ABe9KwVmNAAD6hEia+CxB+PLQByjio6t/Or9Op5fjdHYxTl++OmUH+3h+leY3KU0W1+nicmLne36VptedNJlfpcl0asV0VtE9+AZ17nSS+uhgR1fM2hpHaWxvbRIAsD3cSGvXCzI4GNDPfHEm8pz6H2dbv9vnFhYAnBW435aotVFLUf5Nfs3+RlAM9Ia+S/JvQbTR3Oq5/D5PAFlHlNMDBlYMo9G0OIWMaZYvJxPADDoPMnt9nc4vx+nV2Xl6fX6expMJ96m/MTB5nkzToN+jbrqazdLF6Wm6ms/ImgD2BDImgF6SAACMtQITAOaeAhxgIAD8DzBTvw8aSuhiPI/nfCQFgRTW8cHcJbvrHPjd7aazy1Ha2N5Jk6ubdDmfp1/7zd9Ov/Sr/xUBAGQB4OgCAwEQdoG9YBdQAXVmga26ZeLj7/J3JeBWfW+dbKjPt7yzGEvH13wLALgdADCbX3GsBQpp6rwCAACd/zs7u2l3dy8NNzbTcLhFe6h5t4TcVQCAvIeeEGWCMCdQPVFajQB4GwBAjg/CCADZwVpuog2NOhl2SX4lu7L8XMEHUkLbOmQBlABAypK0hRXOuqrafVgDKUTbXttpAa7i9d2WB1KcmGNsJc/9PvhdAQCQX9c6AsDAfOoAqovg+i5ds85SXlvq8mXwYVv8Es9kA/RTzYdvxtgVsqNF8dQJ3Hrf73pea6Ucm3yiZpG9LrobjbG6BrVObQCAtlF+DQBBLvi7fHn3XwTwWHEFsleo/0tOsDkGzSXRCxJNewrbIZ+Ixf8VAIA4AgB+hwpDKspw/5hYxxiguwEAGnGkM6KC8dsCAKCzCEwOIxQACEXRm8woAJPOZvavAwAAJsbzxjaFNbURCkVuClNCU9yWGQBwtO1MLOcIbjvzWVfQwWzKeC2/AjjGc599fh/LxPyld+fzsx0A0FkzECaAtjUAQNT+xgBgnEBkAJC/SxYlOFXGFID/vXpUmPXk94W8l65TBbCYC7R7axYUdL91/kNrVNv7qN/tu3zsTW6kiQ0qXkxDgW9hZ5jXAxp2H5mjz4jXQf86jNSsvzM+16a34x62xXN4TN35bZIT1yzKYL2W/DvMTo9rqM9fxQCnz20DAERZa7Nr5f6bo3ewF1hjjWOwtbY4i7PixUwTAIFWQPXxQy0AAN1TYQWIALMyQ1155rj20X5Fmx91O/zfuBYqFOlMqzmBvjnHwhVmBY0rlv/MmN4L/vpMjXiLj0f5WcwQ7xUAgGRUNPo8/wQUtDPPRJnIRS6vecC3UKNl1DMFKAAAfRmJEOVSMt+w1aHOkXV5pta3fRYDANeYhX5rLMljALxjHPEy7q3TcQYixlxWOI/XQaCpn9uyb009otcLrFFYAAQuLI0Mtbzj7zqHkgvsPma41k0lFrXpg4od1YiFPbly3bSYFzap7OshZlsY4572NtejHFCmv8EAoGZJfJexsVj+iPkUJmkKCJc+vDMAWN4KOUcx61nzrRpGoIsB1n/44FH64LvfSY8fPyYT0BYAgOvrNpJzsJG6a5bbIgDA42QC9/C5ZLVcjtul9yw/1A4AYOQZCvQOK1sJAMgsAADvtTAA8KwJzONxRvb/ApAj+qfyz1v1sOulVc8xk3EPAEC0EdH/p+VHLnAFAADvU56q9s0lH287AmAVAGCV3q/t0aocY9Z/qjN7/MGz4SM/s78cQLDm61rjjOmQWwDc/JIAbqrqwObrqkG4sOQIKPNGAIC4ccWYNAEA+TW8prrbehkA0HQwl5MwUu7F2S/Bloy/FMIqBoBsgJ0S0Bb4HQEA/FCZgrFg3wRHIwCcJsdRZ5GmfRUAAIZKCcQ6GNThlgL2VGVWMFFos+NwBwCAtKVVAb92IopT0L5H+N54QOO+vi0DgJzR6IRGWbTcaVsQ4alQ7+iya6plUvHHahBFDKC1pnF9YlIgyqlk96sAAPBeOQ1vygDgwnAvAIAFsHePAFCMFpPQOcl8DwBAdpZaOjEjAEAKsWYA+KYAACQL2SG7JwNANBJaS55tK/P6rKLSBU+l/jMGANg1W6dp/fN1AQDaguDaENfJtZ81AMASCM0kYK0/i71cXkvpj2WH4+cDAEC6ZjjNDHQLAIC2jNRLV2lzOGCx/+Of/Dj9/r/9P1jwxgiA+WyadrY30+np60ztjxU8vwTVP+jP19Ph/n764vPP2a2OotTp6Wna3dtPr09fp1/8pV9Or1+/JhuARdkdzvJFZz+uBRT/T56+x2Il9gGJP/ycnp8TOIDH4CxBh7NDGF3bwamSjlcRxzpsjLKyFFmvaM9xv5PRmPNGLy4uLIAhyhgMAdZtjwI8dB3GDOAH9OMLMApMRt5hu5X2d3dYFJuORml0eZ7W17pco/l0kj78wfdS5+Yq7W9vpuODvXT64nk62ttJo7PTdLC7k45Q1NjcSu89eZp+/NFHaXNzI708e5G2dzZJd0yUNKm9jbIOf0/nUwMA+Ay0nPKGzSW9XiJNmmbRic4foBAwAEQAgHVNmq+ABOoaxh5U8yN1DqIuqH3P6BdZEfCrF/D0/lLQaAIAQJmqmWpF/5eOIY1+sGDFPAyw2iCwIcWh/4sEZB+JSQEAJlN2YIGhAQnZqVP+X6MrpttNk/mMXdcHR8fs/N/c3WPiEeuHtYUPO768TBtw8FX2dcpjrIcAKkp85HmwznTBwCrdpAE71LspYZQBbgD099O5+R/r/XSD+yfiAPeEubIzzpblXFVHqSPJvJijEG62DAAAyPjUgS7ZJ2HxVeUj04UIdDIbUsc6AkQ9yOTd/8/em/bItmTXYZFVOVXWXHXnd7vfe93N5tQW1SJhyfQkwZABwhYMG/Bf82/wP6ApwvYnQaIEmqQ8sc1us6c3vzvUlHNWCWvtvSL2iTxZVW/s6RZQqKzMk2eI2LFjD2uvnVICil6JNznUdKTQw9up/7E+QU2/WCVW+aNa/dX5ZZosrnPl/4ysCjdpPJun6QwV/yldLVZpvjS2BSaDPNnFQDl6IAKIs7WVdvr9NOr30+5wwNdIZANYs78zIIhDyXXJrWjuMce0n50FQLLK49BaoGcAGaP0N2dPusPkzcYprgeyB+TAk3PN0g4uHoGOh+4pbQQs8GrV/pYAVzDFrY90fW17PtsAEKSE+0tpAWDHcpmuJrP0+vw8vXr9Ol1NxukGABNQdQKQdX1Nyn+M3fRqnK7RwgJUjQQAbKdBt5dA+z9ACwAGFAEIUKU/ql4QvOlYS4Bhj6wBGEcBABTMsWcyAMDuLphcXqXd/YP04tUZq/w7/WH65Owsvf2d76b/6k/+hG0BVmBoAdMLZXArqfDnlw0AUAcUoi0RdaN0YEyg1vaTgif196I98uvOAMBEF5Ni9hsTl5Dz+cpptOFzdQxsQgaAg0MCAI6OjtNwsJMBAAZEshY9NjfmO0Y/Ee/mAGFk/rNFy/3E1r8DfNivdL2XaLRtm3JR/N14D3FeJTfxe7VdmveqQFnNdZXHSrrZgWzXRssaAQC3VbQ2/Z72RF99TzE5EO3qmJSpg4H6LNvSAQDAPcbb00Q7ovjq2AULgC4mFFhdHZgN471prNVCQf/X9ks+rlFlWarqVD0WvxeD9HcFGO/SF7JNaz2S5SMwZMZnV+K1BrMqgNlcRxasbBbZWE9y7e1K6MfjePxNARLYteL/hdpW4JNmMsSuERPYZocV5kPFUrg/kznG2jYh+b+/v58Oj49okyPwvw8GgKMj2uI1A4AYGRU8FXD1LgAAe/C66Of4ke/nnwcAEGOikE/YXfyr+CaTaQbgRGwPPskmAIAxenwxAAAD6Lf8QJZr/zjvU64HtYdF/VXrsrjG9Zo2KAF8xgKitkjwNZkE66K9G1pWNQEA1nrRGABgCvF7bB5llMSi+Ld2AF6VCsgge4lbwRR1ibdtko2tPUGJvBg7KXqkWZRkScD1to4ao5iAzPIT26DEFluZCc2uQbsyVOSqwhhjZVW6xmqnvuK2dpp7S9nn/JwBaFXr5zbdrb0xPmNMItdzLx3dpmv1WSPW7PccfUK8vh8AoLQ2lf5trC+P67Tp2LK/hp3AkzvUcWEuRPuegc6B8dIY2rxK2ZOVatUV7YoC7G0CAKzFcekrX++n2hOj7JS1ZOtHzyy6f5tzk48mA0BJ/nMO2TKuZ08TQCN5/FG8MJtlJrd6HMm8yF7mK+qpxh4R7qsNAFDmyavnPWauXIX5VMbAwDUUWkHgPpSQBwBB8hTlJspfnAe9n+1v2n8C1JseRkEJ59pbQjLOTlp/6ymPH8wZdNPWlsUNzNaw5CB+tEYQdxFwpGmLSF0ZwKDsT4XpLfoDAn43Y/gmS/GaeI25wHFqRal1F9eY+bSlOJAJcqsgzEAGVvgH25t37PpF7yOBXtgdwCYUCym9fSCYagRwcgYgziFZuBGH4IkzcEIggKhneFlX8TkP50r85Pg4PX32jK1Enzx5ko5PT/js2Fl2Rrtpe7vHmMuWxzLBemrn2EodL2Kp9Y/+VwV22+c0DNhCJhsItld6GwC1umYcyen/xQIA0D1ez7wFgHQLryOWiwzIsXGv74Fy5vOxCcInhqpWEEBrPm0zoG/NDuBCYKWB7aeBiTzKXFtezd77cloAaO+vbeS490UTJx5X67TaFMr2868qAKA2CuJEGd3kumiol4kWpQ1KSchGQagNjnoDqzfkpgFsxlk2uNyZqUEB+LzpgNwfAABnfyMDgC8eIYxE52ULrYAAlOxvAgDKxqSAgDYqbKxarFFhR2OKhrXTyWjDiEZWNktaELZ5E4NxCAO+pUeuvg8B1qaqBVGMn9Jj8qsCANQLb10+1gEAUd6aC3IdACDambhZyhiM47rpPiIAoHZSoqzWjnQ2Bp1KWDKqgKwcTRhYoKVGX2sZLQqIUh6qFgDaZEW5rTWYZUPVKZ7grRkAagMhVqbVAAC3VNYYKKQj4jjWyj//7waPlHzNAKAAggyAxnxaKaS9FWTY/r2mylHAalPP3Fphx3uPxl50xPI8gwGlMNg3x6Fjhl39UwL3vvl6RWCUP6sK8m9+BgaAWpfW1643OAucYJzCODa+BEfAV1MDXabktCVwC6jBaevhDPizWwDKkYJcfk1DpG4BEGVGr+Nzres4u5c4rnHjjvtXm368rXoB148OVJRhk41S/VBfMzoQbTJ293ttuspotSIDgO5f18vXtcZavjS8onVNzwOt7g5QFejMRpc7l3IS6Nw67acFuW9vAcCqG4MJW+V/Np4NADAc9tN0Aqr/Ufqr/+Mv01//1V+mjz/8IKVr608Oyvurq8u8f8O5Ak3X++9/wCAeKuSxXwK1++LFCzoc5xcXaYR+98+eMVGldgCk9+/1+F1L6s8Z7Iexryp+yC2GjRXFs5lV9SORhT73/QEdETAKQB9AJ0PwUL2NY5W4RAIdiSs41OOrK8qmQH24LoJ20OXoD46k1/J6yesDgIDEu9kqS6oAsCHs746YiES/7J1hn4lYUorfoNr6Kh0foiXAdnry+GE6OdhLw75VKn/03s/S3nDApOVbT54wEXcwsv7xO4NBOjt/nS4m5+nJ0ycMgBIYuVyy0hHPi+eBg2bMR1bpnqv7kfRbrtJ2f+ioaKM0p63gyX8mOJ0BgONa6pMdi7dOLxdtjDb9S11Aj9lkuyTwy4qKay8mZtrWnHRCRJYXWjwEJxZM2MiRM/QuHHcLIiDIyL18aYE8jDFWLmj/WZ2PIAqcRTjDTCrDcbMWEJDv68U8XVycMwE93N1Ni5ub9PGLF0xUPnr6ND1/+21WLLOa1OfAEjRL0tFvwRFCT/aQJMbzMwDW76fFxFgs9Dk+w/1ibuerZTo6Pc3zZvrOAhG5Aw1o7U2LWFn4asHELhLbBDqQBcw6KeKcSPoD6IL1IHpOy00DuWDeAsKtoizFugCNO9eOBzJ0vNnDHqxRFbgHlDkPKySlV+lyPGUVL5LW49kiXYynTP6j+v9qtkzz65TGc6P+X950mPydL1dpPJ2n2arDcyAoijW1Wlq7DTAzg+qfVvb1ivOKxP/+aJRGgwHnrnO9SnvDfupte2Ld6RTLnoN2AUNt5BasiAFWtIPwAKYqgWR/yJ5GJbx0MT6zQA+oB31OmLg0mWvuV2ZfZDCBAwZiIAjgT467g5Zt07ZfbyTAv6j+Z5V0p8OWH2BP+PTly/Tq7JysClzb3otY7BfzyZQgJST+e6ikQLK/2yNAACAAJPcxFqD9x7OT7aRnrQIADoA+w70CBMVWAwAZeUsZq4YymcM4INAGXYQ5xlwu0X4Bz9bZSv/0n//X6du//bvp04sLsj8ASHM1nXFNcZ07A8Cm/TgnFTcccFcAoO3ztgBC0/5rMRzDGo52jNaKzlnbqXHt1/YPvvNFAQBIKpgklgRMtEVkY0ZfyGTbEi20y6HDsAbXKp38M1VFhH7ulkhEsBU9YpV8NDpZ+Qw4pgYAcP/1XwZhoQ8ou7a21AJADABHh8fcD9ECALaCqFy1r6hFTHNdO5W2xwBM93rbtQoAQOYQ/Aba7ZIANqaLdftXzoGSSZvCdwWYH8U3++++0i3QaFtqZgDwyi3YP0zKMvlvc9RgANgA4ItyF/cmvV/7g9J7ce+uXzcD4Bbgz4HhkBSjLtLD3AMAcCsDQAjctdn0bfGvONZac21/OS6ZQrfYQrWqafdbyp6+SXfFPX/juIcWANJ12m/a1qOtuwKk0RzE+Eb8PPrv8RjR/cPuMXaJSGFfWgBYMq0AAUTVLh+8TkDbWJUWAFnWaW9Zqy3E9MQAcHRyTAAAmLkICDg8JACg1++ztRh8AyVXYhWn6U0287TkV2zjGX1lX++NNZCD7ne3AJDMRTnXs2PdLuZIcIfqWAA4AURm5eSCwDwANAkEwBiDaWpubEfGnmMtAMr9Nav6iv/bbCdp8iQf+DYJbP8s290VwDHqAb2WXZOfW9XpALN6Mr8wk1g7BtOrdo9Yo7CVCXiSX0zf3RjobpKAJPYVJv4J5gWIF6xZFiMxRgBnxHLmVjGwFj+iUMJLl8b7ruPgbbZAjLNpL1jz70PChGswUs97JXFNQc9EP/MtBQCA/dJUZUmGx2vGOaj1MT6T/1XfX7RHJFutzxWqY9v2iRhf1b3EfaC2lOhXeUxUr9uewe5P9rgVXOkn6r02/7ExZ2WjsxXhlc+mt2xdxte2js0Hwo/FHQoDwLZXLQvUJLmynIDLc7br0V7A/LWY3yj+R4lf1avQ5gsxhGIj6KjiQusAACAASURBVD6iD05fw1sVKSZtTADQp/B9r2mXW6tFA/swhu1JSLPPin5RLiH7eLS/CgOAnkMAClxbTG91LFhyS2bG0AJPYAS8t90zgIX2hSyLLiMAdyMeo0I9PeO6zdXWIjXnlBv5LcSLxARg6yOwPvt1bfyhV9TCyXIpJZFr+aGu+/ymAyM9vtM1+frRuKpdWqHmNx9Qfp/kqc7p5HhfxfwRjy+i7oAGb59i6wwyYbIiLLrARWjPyVaGvsZsHgHO6FobgPzcBgCM9kf8X3GxrFvk0+ZCXK/4D/kzHGtgc7QAsHK7qJswvmABOD45IgMAQAAnp6cJ7YCGOyMWuezvHaTt7X5arlCs0ycofgW/xwEAkvX13Im1f4i2X/MYHyu//xwnCbqd8o99GxX/BPtdG2gGbJF5X1/mOC6v5WuPMswckRgQHObv73Pegt6LOiJ6FDnFsraVN2PUd/nCtc2vFgARACDdK10qXVTb/iYj8EuKzOQ9SAyc8Ce1L27wL3ML5M9uwmR9H/et+hkly4jZRbmOPqrFshw0lPdx2B6hJXvFNFauY6wPcW3G+6nXu/Rb3iPvagEQNxNdpBgCbwAAGBMp0+y4O31zSfwbQ0AJGgRahkAJaAFPrxZyJVa+YwGEhgLxzVH30OYo1osyGmpQP28AABbQ0DjVf2NAbV3+i4Glca030uKoNhVADQCQA0zjyY1YC0h9NQAAUxK3twCwsSjUtHEsss6peszEMbpNMWYFlqnLnD4LCEpsbo6ifAMAuH8LgLjWo5PS2NiV0bft6wsDAMwEloH/BgAgwyU6y5/PtvjNAABsbyNxOCV1NAAA//f/9e/Ti48/YvAFMRZQRI/HV9mxhHPVG/TTe++9z4AdEmxwpJA8f/XqNSXx8vKK1csPHz5MH370Ufrok0+oR8EMAMcI1P+kFR8OSEWGIB8MddCPW9IfCX0DANCA5r4MKjbTUfEHjrz63cGjxrE0rhxdaxUoZsjJmMVNIvk/BHU/HTtzjnDP+Gs0nkYNjyT/3mjIABYSjUMc00lMrKElwHxylQ73R+nk5JiJ/v3dYRoNeml6dcnPBltb6fHD0/Tw5ITAgWGvz57cCJJfXJ6l0f4oHRwdpNFoxyjZblBxDWfemA9Q3W8BUENBMyyWUUHbaavXtxYPCryC7YC90ZzxYbtrCUKnQ2QYzoFA2oNquybaKBrrNufKxi6SypfqGum/25wSuw27d6M5tnmIAAChjMtxRhWaWz9sex92IJkxxxhDgGYQ+Fgs0s5wh0lG0KIjMY73u7kXe0rjy4vU7XWNvQJMFEh4D3fSzv5+2js8TIenJ5wXAUoV7KGsYdzlHK7Qz9R6pWd7cHs7zafTLK6NwJk7gf3dEYEFZmcW9L4waNajDc+FyOGSbQAAYMAvAACscMe5PAg1x/qBw8/e0WGthOQ/AzqqovK+iRp7Bm8QsHXaRLwPWVL1hIJMcJjgkIPG/2oydzDAdTq7GKezy6v0+nKcXp5fpovJLC1vwKiwIqMCqv6RdJ/O5gQArDpd1nlhD0P1eZfJuBVZSKbjq3R6fEgABOn/B4O0t7NjSWnaTtepv50IBmjaRl6NwCoZfNv3R48xFpk0FgD7KdX70YlEQEfrIesWBp+t961VxZfglAKbhTIUQCtzEPmeB8fps/i85RJFQ+l4WtD+MkjDl4BCAABwncaQ1fOLdDGepJfnF2lO1ogZA2m4H4A6ELAAEwSeDmNqDABd/gIAgHGhfod+YRsAVBNZ8h8tAAAAQHCOrQACAMBaABjrhQUsTZ+A/WEynxMAAPAMaP/n1zfp9/7g++n3/uH309ZgmK7AGjPaY1uD6XxhLFmbc6eum+/X43jTHn9XUCTayLXv0XbOGEzKUhOCdlEOG4HqALyMNvpvOgBglbaoOwyfZP4Wkv2Hh0gIoiLYqoGaAAAF9Sx3X485REoMAJrfNgCAHefJww0MAFqbTdmog9G3AwA22/9QIQBxGYqnAQDwyi0BAKwyOzAAMCFmrUM2yaner+W6DpK12cw6JiaA5EtH25p2UmAg5PEeKG8UNmxoAaDkXn3u7M9jX7+F4VDVwLet/7hm6/WrCivZQFEfxPGLY1iv603XjueqxzyfIwAA6hhGTITVBQwxgBlBAYp/1JX/bQAByBRaTNXJf8gZ7OYC7BE4ABWC5rPq3moAaLZDK7m0YHcBAMB3AAggAgDwPwAAAPbeFwCwVbUAKOvdg+2kxLYZynvBlwgAYE9gB2kzZuIAALQuYrJ/6iBmAHkcvAqGALy24qlFKTawuyQbiX7aAADlWT4bACDGkqM9fZecRn8gxtdy7aS3AMhgfrdx1M7JwNIGdgMAwIAAeH4AAEj+n5kk8OSw5/AZmQVWxpCQQU8OKLAiDVCwN/tk616t33tJrhY5NWGQvqnXbpuuiPt17RtpfgoAIFzXfS35p3ZNSyKqBUANANhkP0T9EfVvnbCJ94fX0W+r/Tz6XWFdtMWvow9Ry4EPZE7o6fsxuRkZw9b9SpPfqHvrvUhrNupcHaPrx3VddKjGWewoATjlPiueXYUHOAfsZiQkzSZTP3hbiwIAlGS2AZ3ks9egrHr9tu8R8NusD3ccB8PX6/pKXlsS0XzMklDEnVqBJBKj5nsWnWEsc5KRPP8h6SgAQgRmUo9pD/eVpyrxmESDrjIAhNHtx/2S80X3yoGXUc7yc1j/+Ag+rWVU/iau0ZY0t3hGScARlCVAg7c2MP3mBaEOALB7xT0Wv0/7qOlJyxnRnw9FP83kuCU4NS+lBQAS8bbfKAEdgarcC8N91Gs2ynr93NLVvCbZT90H9TbYKvCyom5jkyMYwtkzi51l0CyCZHw/NzkpbEJR1+M1bAKTc7MDbF0oqe1+MCB5AQCgZwVrpsZA65efwebvdtPe3m56+PBBevz4cXrw8GE6fXCa9vb303A4YtvQrQ7ac8JfRSFmHzUB5rsj3uXrQbpOOTven6+JNt3nPZcNPOLPUetZrifs2xUAgK19kCdhrmThLUZCCwAl/5VT9Dxj3mszaKIdbF57FO0gAOcv9oNrX5f6PazL2gblvdDpKPqmlkWcI8pB3DsVm4sgERuvkvi/CwCgFgDt+vH+78Znr/dHrusNAADK87XFe3NO0EFU9wUA5Dmt9lK8H/ffOvnPz37ZAQDaUGLwMhtPwRkw2koZXOpZZjShcXM0JYuKFkdbZQeybFSmUK1/8SYGACl03IuUqRY+DRGY0a4Uy8ahyv7QIiD06uD3nFonGjP162yk3QMAEIVjzbh5AwBww8cWenSytfS/KAAgbthCcWujp0w7A0AbAADXhmF1FwOAbS6l3yQ3YW5KVn3deK7AAHAXAMDGpND8NMfCE1pVYLE2mOMm0LYBbGoBUPcO1DhqnnguD1yZLVWorOzfL4cBQNerNzfqIGcAsE5GlfwYL9EaC4AMMypnWtrKhxV0njmXLoFuyOpcMdgfHabaeaodFslz8/03AIA3DAD3YwBoBAO/RAaA62vQiQNF3iUA4Ad/+/+kl598zApcqy6+SZPJOCdqUbW/1d1OP/vZz0nTi2QSjCcE7c7Ozxm4u3CKfQTzkKj69MULLrLTBw/SeDzh59izj49P0uX4it8l5RcqSR29TRtBVUleUSFbVg6n6BVl8NGhoO2wxdYqsOnpuDigiY4xKEiRvHdWl1gVHIMpSLDCwEfFPyqPuyBRuAHFNpJnCBZ02IO8m1bpcH83PX3ymD23d3f6aWfQS598+L71KE836RvPnjJxieQbEpeg3bq8uEzd3nZ69PQhq9jp6HrPeDj0cE5gU/WHQzqj3R56cvepcgHCwLOiPxrotLMT7JXq7I3GwCdoOG0PMjpK20zMNzSAi+mzJv1xHaiRblsPEDnNZeiTVeu5Wm/XJr1AAAIAyGHEcVZdhmCZrRHZcXiPFRCg60eIw+cVNG2i/LfXSC8l9qlDlT6SKXh6JDohs2CSIMii201nl5fp7Ooy7ewfpEfPnqb94+PUB8MEgCdi2cKe40EFJEDhuF6j2muGKk1rV8FATKA7BIhFYyAnA5+T9WI4TNeYdyLGvc6fbP+W9CALAEuGUPmP51kQAHDjyX/S5S/BclD6mpljqkRRsgpzVDmiWgQ2Nxx8bnqWNMfaENWdGHsYAAkAAN4LaV3NxpH9tFjdpPEClP4L0vhfTmbp05dn6fXFVTofT9Pryyujf7/ZItX3bLGy4MxyRQAA2gCgHQAcfIAyZlPMxzwN0IMelS83YD8A8GY7jYYDAgDw2+/2bJ0jCQYa2UzHb9IlOYmBgLjvFzk22TfbprSViHLOBLfbFhm1nav/LfgSAx6Q45j8l3sfA4cKhOA4JNNjVYSh8W1tMoDNudgmEwjWM+YPyfPZfMbx/OTl63QFnYoK++mUfhPGB0ELJB8Q4MPYggUA+gdtMJDY1z0D/EK5zYn/bhr0UfEPlgB/v9tLg/7AGQAQtBNwFec2fYJ5BQBgjmAJ2ChubtJsdZOOHz9Of/BH/3F6+s47BINco59jf0AWAIDAuHZv+YkB6LbD7tQvITh41/fb/I81feXnk4yoakR23RsAwP0ZAJj472wXAMCWGAB209HhUdrbP0inJ6fUlaACHQ3FAGDVTgJHMwipeeY+5xX/WwbesXkttP+xBQBdAGJY2lsA3AcAIP/jVkG2lELjEMMQGQAAaj4CABCwhQ2UGQC4BwYGAAcAiHukLfgXL9bmP5mfZvfUFviMgbQSOC5+Ht5TYi3ap18qAMD1g9oBxHu1G78fQKi2YfJ4OA36Jhsn6oS2MYx7zJ3z3zLWGKsYYNWYK1ZRJ/619ypeoXmpK5r0vTY/vsQ6sB8bUDBXfsLuvb6NEcCqtXXdWj+XtVbWU94/t6wSEIweNQDg6OiIgABU/pFtEa1A7sEAsL3Vs1Wlth4BVOob91cOAEAf61hFSxCzAwAAwjNGAAEtUD2ItgArq2rvQAdGvdAEAJR4QWlJV+SwJK9uk706FrFuxze/vUkX1HIqpRVbAJgBZgwAeC5LUJGnwaodbcMMLQDgQ0CmrBKXvpVXWwsAkJn+aO8ZMB06HKeKDADSDXafJdneTGAUAEDUb7WubFv3dXIE3xEjhhEblHXheRXeowAARUcWBi5UsqqSWrZrm01T62LNkdZffW/RHtH6w3ljQkLv3/a3loXaN4zXl1xF+1sJuPb7LwCWNRBfpSs1P7UsEyDtQAvGOsNehoWvZHZkHaIOVcV6zyjhcX34c2IAEGOp9Lts+mYitwAAJGNRX8v22OxPoxDAZMbmQDHMsidnOUT8Ibcy9opyUtsjTwIWSK+yDi2H4edh/KP8N6qT8dwut3Ff4Vh5VT/1vLd70zFZzr39gbRXI0cUfDI9A59TxXWoCocN1yiIKuAFyQMAGtqbcB5jPzCfzUDr1o7MTAFbS2xjh6Ssg9v1OcfPQfp2TwUAUPYzmw+TZetZr1yT9EvMFcB/FkONMTUWPxnHG41/MU+1RiJLxqY1hu/j2Wt/VutYZq8xzRktvuJIYpGTTbmYG1uXAFNcGwCuEbxVCms0DvEZ43tMdnuyFO9zPYTYOzzDRtLTYyE2Lia3ArhgslBAhPvv93vp4GA/HZ8cp4ePHpIN4PjkNO3u7qf9/cOEfR7t8Xq9ndTroejIwPuIn0imVGlf5wHbbD++p9YUDlaMnazjmmVBEAoqkERGTBKACgcA2L7uDEn01UMxgutbyR0+i7r4Lt+V8hY2phoEwJF3oMdt9n/UmVEPc960djawkEc7L8qpYiaE7wXWCO6JnwEAAHnKN3GXAd3yee2zx3u0/dkBLS0AAOnqGgDA70TmsQ3V/6YPPFYX4gJxP9Va0Br+lWMAiINYC4CQa9ngagEAaCOJCkUAACpx79mr6j5TKvcDAGjy7fiQgBXywpVRZAKgqx82UimBbBzdAgCIBpQUrRZobVjdJstFuVgC2vphNR1rfV+VWTp/YwF7MFZzFD/L35cDnXfJOlFbVEz9/TVjq6KnsVMWyrLm8W3IpvWq2lh5VS/mqLjjeMb7rA3g2kmpDTN8FwaCkEkY//oYXFcb9F0AgEI/sw4AiFR42emqWgAgUSUGBGvhU/cjK4Zhczx83ioGgIaxVQlhrRw5jncwAMSxqTcSnl7xl18wAGBtA8zVfs1B+LoBAHRKKiO3/P/lAQBi4EUBETk2eY165W+UozctADZp6nVdZXrHdV7e/IuzFnU4EznRiW0xsGA83LcFgPQc98wAAEAdMvq8l/YkRtlMh7CHavX1FgByaKy/4jWTOEh4AwDwox/+f+mjD95nwhu6EQlwtACQUwQHAgwAP/3pz1iVByMUxjES6qD+R7/wS9Lud9LB4SET/ueX+P51evT4CRkBzs7OiEg+PT1Nk9k0J+NL8hQJawuojCeW3AIrABLgOC+D4qgYlnPozqCh4ZHAMpprOMZwVvA+aZ6cOh3noF532rwe+7xZsB0/rFrA3CzmaTToEwyBhOT2zXUakXJ8O91cL9P+aJiO90bp5Gg/jXaGaTmfpYP93bSVVun81ct0fLSfbpbL9OTRAwbATo+O6XAjMXdxfp6ePn2SDo722IIAThideU/00WZBsow9ynG/gzQYDpkUAKUbHFkkTpF4Y2LfomK2f5ABAL/2moEycz1y0yg6I6i63OpmBy7uHbXOqvclrRr2/nQvIn7nPs6Nge/N2ZYTob0X54djBX0t+tRCD8jaKXckV0YNSlG2VgBI/uPc2AJAJw85ANAN88++54MBk6UArMDuvLhCpfok7R4cpCfPn6e946PU3xmlDto1zGcEmnH0YDvMF2k5m1v19HY3zcaTXL2BuVNFifZNBIMVBFMQCv+DMWNr19pBAAAgWyHbNq4/GKBhDzo4oHNEBAwAcK3nhrMSKBzZm85q6vEDsAgcYwz18hqBkSVlBWsH94rv6l5zEMhtRu5dnriypJqdVQkDJPUv5zfpcrpgMv9yPCPt/9nlmMne88tx6vQGaUnKf6vMgD/AAA0AGfgleGjEoC8AAIvFhHT1B3sjttwYX5yzFcBoCGaNISvZGfBygM9WB8CQdfrmNhCAOWbNitlC67gOADBZtONz0IVBA7fJnKjfeob62qsYm1jpp8CAVyszgQ5QhvemzDtQptbVOx2OEWWDII7tXPXGcaTsTtIYY31+TkAL9AODO2wHMUs9pzRlGwAwWnW32E5B98s1lWn/oX+2CAAAywJYACAj0KUAAAx60IXOLEIOAAsAYTVibgFMQFsLzPcM/4NmcjBMv//9f5S+9/0/TGeTSZqwDcBRGs9mBDDhPm/7qfXQrQe3fLhJD9W+Rh7xCjBQ29Pxe3l9vGEAcJD/Z2sBgCKA67TNNpTm9xs9OPTB4cERGQBOTk753u7uXtoZjvjafH0D+AkMtjZP3iO0zGtxCAQAMJ12NwBg3S8NOoQORTOxf195/jIAADFC2CbTm+S8zRfkaK75cc24hAKC+r4AADFQGAEA2i9yW4BwDQUR43VjEiF/d0NsxEqX7g8AkB6PtowSx9Enijqj6XPbPnCXnbNJ59Rjy+f2QKMS/jqmLaEU34sAgGZszSmvHTwbmQBikseCnyuzPTMAwF+vVOmnyigBAsQAUIp1ajmKfmhtM6Kgh623hjtM9AMEgH6/8AMAAIBNhPfgS4h5EXa6EixtLQC622DAsqRznF+9lrsW14FsGWPOamfQ0BrWfLTND0EpAOosDUDBtk4Awc1maTo1tqkGAIBBaEseEPhGk70JAOD9xExEViYBxFQMhpDEuntnlA8Xx0nzF2U2xteizCoozjVKm9vXnxdjKF2B248AAEwN7Dsm9hkvXAcAQBahSgE6BGDRnha2rfWlBlU3dX0u1rRkYmE/K7Zpjkd7b+OYuBQapNZjbf4OxSpUS2vt67v4XC0w/FLNOK7AsoGKXt8tDADGGKC5kZ0pndjmk5X5KcnjOE9x/hrJsKr9Yzl3YMeoADTxmetrSD9HyWvE1tXmaQPQDPNpPl6zLWWcC8U9NB61lAv8TZnWXIUYKvwMVkHn1kPGZkIZgc8NgLzbwwAAgAHAaLmbwDjWBAX2Luk5x2pnQFTNBKDx074mmbJnRv+sAr6zdRmfsNgVUlMaX40Zkuh4T76nKs5V1Y3/Jf8Cy+gcvJcqAcg4SQAAkJqfIJZ1oBpknvu/35z2Ec6fJ0Ib8Xl/NBQlQL8r7iL/ydZTaAfiz6V9L45dkYetAmB3bBET22hbQwAlWoiUpD4Y1QpTH0tIMtuDfMEifwbGMj/Q6fX9mXPyEC0K/XPbn4yhAbEczCXAbjanYS4Dw7DWp64pOdHfGgAQ80xWvKJWcwUAYH5JYahADBBMI2j1hxiAxSPMt4ScNEEzxb+P8ym9leXDQQDU8zkJCpvcfqnHtK5drsE22u0ZCIDnW67S/t4e9xGw0IFtbnd3lI5PTtKzZ0/T6cOH6egQ9sHDNNrZB4QsdbeHqbOF+ByKW3qcPa3fWAjcZrc1xo52u/nVmQVQ+fQIIkLMh3v80mJLzgaAPVy/aqFEWXe5j4lftVbU4pb/wXu0HZE/IbTc2OEbGqGhHzruehTbJx5b+0S1rcah871H6ynqqdoWjd/Pa7LTBADwO9AVIcfGczqgSOfP6wdFPp/Bf2qzcmp7u+0+Ybu02c+0jxHrrRkABIAK67YeP/u/ua5lW+lvGwBAICZ+9qvGANAQlEAZsokB4IsCABD0xy8cf2watnmZsrOJL7S/eVPdAACISkHnqQEAnJRA6xmVRmNRO6zriwMAQDW87mRL0L98AEABG9RGVTQc2wyu9c+5JTcclrh5ri/WzQCAOlAR/29b4HHD1L1qk4pBhDZHmnRdbgSKASAbSaGXkSr6bmMAqAEAfObAACAHMzvDLQAAGX0CADSViBmFa5uXDNTKeNZ3a4emXXmBVdgoHPF53NxVORDHr/WcXzEAoJYLyRRlEWYOLNhWrIlQnE0p/EUAAOI9NzZz9bDnLtwOmIFerTcVq2aSkxJbaNj7bwAATZBTm9Fw93u/PAAAOmEOJqCe8jVrc303AIDOAHudwjgveyeq++HrItFzdXmR/v3f/HX68d//KP3sJz8m3T2Cq/t7IwIAFEiEvts72CcDAPZkVLLgfsQAAIf6ajwmKAF97d/74H1S+SNh/fjxk/TxJ5+mq6srng9BPzgkWONMNKHSHg7rDSqXgVhe0mlBUA0tAehXMmHlVHdkDEDFklGXweHAeQAAQJIejiXGbYAgIlDjaDEwneRqbRpiyZxnHIfAHX6swthAEQBArOazNOxvkwHgcG837Y120vVywcT/6cFeOj7YS+dnr1O/t5VOjg/TbHJFenJUKy8Xs/T86RPuN/gf6gr3MhlP0uMnj9J2zxwo2DOo8iei3ZkAeuhfDpTzDZ6rnwEAE1TPbnfT7t4eq24tiO12i9P/q2KYQTIGrY3yTWpGAQzIg6Hci/6p9XybU5GdC6biS6+sdV21eaWpBxnCfagCgmzLmbb9COh3B3x4hb0FNESHvCJ4xTcwVskjIIs9ndsCq5+36bTNplMGZbGPQs5mi3m6uLxiP/UpgAGDAZP/j956CxOUsCt2d3fTYjK25JSTwqzQ0xW0/rifzlaaAmDgiX8FX2pnWQEX7a84DuulMxo5OEP63P8SmGdUyljhuP/rxdwS//xroFHIGGQeSVQGnoFGh0OjqJToIDvW5w8tNhB4RPIZYBIAIYhoZ8VEYQ3A/TOgjeqDbWMOiIE4HD+dzdJseZNeT67T+XjOJDSq+V9dXDH5fzkFAGBC6n+wAyj5z3M5zSCEEUF/6AfM2WhnkIaDXkpIQCzxnAu21QADx2i4w/YbGHPMq1Hvg+LPGT8UoHHAguRTFKQmJEZBKxYMSA6cerN/Siud2v6SBMuGQ7CC1zWKEc5BCap5UMZBAQAR0UrW/XrAjol0VqSY/MpxNjaA4phzHZCmET0bt62nJnt/Inlzk+ZzY1SDTgDYCu0BIAfTyYwyT5YBMIhANyLwhnYAoGMUBSFomUH93+8ZUwACMT0DAECPIqAFfQiwFAAAWE8dKhEEeAycgglZINgGmUFSCcAttASAbt7eTu9+93fSH/7xf5pW2910OZ2nnf1DtgzoeHXSbXvxbbooztPd+7lLwIYE/6Zz1UEUHZf1pScEdZ+y0zWntezUevY3uQUAGQC2epkBAP4W9jm2AHAAwNHRMYOoBgDYpe62fqcGQFF1lXpplvY4hVXF5syCkkz+OWDIQ/yWPLwpVLvF5/CWWgH8pH2z7H+hjKZFCNvkJx9GOmwDiooBAPa+VRM3GQDWWgB42zz5B7Vc3uY/6/rRn9frNj8xflYn6NVeKQYLldRmdEbVZZFSWBSbvq/E8+v4eB/152WYiY67dem3jUP2xamYm8mnOtZQJ9DixXBf8fhNr7N+D4DgrNdCYuWuuMUmAIAC9fXnJbEvCv/675K2m5JWpP1ndaxXtMFmQLW60/7GJPiaHASQe134oP3PGD37BPjA9o8AAICF93Z3yQJAdiTY8f73vgCAtrn+OgEAqvQHuBR+BsZOLQCQLICtwTYezmhFEG5ndScDgHTOeqDD4x8Vs0i9IOo9tCH/Latn09qzOS+0+mSm8hJTAoEFxvEqT4YGvWIfLFwAADA5xAVh4HMwIEDeBAAgExH7nqPa/4YgihuscbIlmL7MjE9udwn4HHWQWgBInxR5tQeuE2213tOwxMIy7h+NKn9LflgsymuhPB7G9zpwSazaHH+1PrkuGX+Err+dASDuH/W8lOTDevxY9xkpsGP8WzJl5yygpvoYPXMcr1oHxv9xPHSmxi0CKNbH2Fvg1qwd4YTR76jlmPIWdKrunbkBB+QibqC2bQBDx0QPbAXS5vs993uwga1wQGOL431qM+tcKcaDi1b8ZsWQIyCrHj/tGXYOYwBY970V82suTrNbSpEYx9oLGuHnKH6CBHucf/oKnlinH+LgYz4XD1LMyAAAIABJREFU29sVH0TPoLxNGwAgryVQyFcAAPiY+Dz6vFxvynHQZ0NLQ7CRWdyFgG6naldiUHtGlMdsS2RANgoxTARi4pL+ElhsnP5ez0SfxdspWrIYcQcDGLXvZ2YXFlCLjatsNPYvD0lAk3trpQY7Fq/B5hgZAGSnKVnd9E/tOSK4TzERjENMcLvpYuf2lle5sIeJZWOGpIxvdc1HnEwYA8B5cNsAAKiBo+RSYxzb2tT2V8kTACjoAC2PSeMeCM4PhbSZ3aULH7QAAFhghBgX7Sjz5eGHIq4FFgAAARAzfP7WN9OD0yes/O+kXrq5wcaClp0DxmmYbwk+eGRXaNNnef16XNSQeDaQyudlXeNABbIqQmc7GwD2dfj2iF1EAEDOHzLeqvalhXFc+4T5L8ZY2tCnUjb+Zhu0WO9l8IDroNp23WQHRD16m50d97q4vuKeSgwT43EWv+N3WgAABE+43Y+/GYSFNfQFAAC1DV7b2txzq71X8mv7cJPtKu9zYgDYUP1fxs1illrX8S9ex31Q+2IpZOr8agAA4sQ1DKB7AgDihmhG0E1uAXAXAwAUqfW4MafAFncNAJCSLpTrXHx0+gUYcFrciiK09MsNQTynEtYCjptRTMRGzd54v8Wo1ltRmZIU8Np6DddKVsd/+QCAL5cBoIMKU8/AMria0VPtCc02J0YV8G2LqM1Z0VjJkI+LXkZ2rbyKwjGDvAYA1EabFulnZQBwTbDWAiA/h5CfHpRiQNuHSijPqMhFmZM3k6xsTEJY79UCArhL+UuBAQAQx0pI9kjzI6Nk3QD3ykubgHwe+/fLaQEQHYi1Z3IAQCsFp28qovDVd3+RAICyNrI28HH6/AAAOMUyWwwU4DTfLlM2frnMKRtLkpnfdAaAzUaTJTlqY+kXwQBQAwCIrvSKOTigtzEAsJ8k5ILIVCR+mgAAVHwiifri00/SD/72/03v/fyn6Yc/+FvrCd3dZkKOgSwklaZTOtYPHj1M7733Ps83nUxp+I1GI1b2w/lEgh997NHL68c/+XGazRd0TtESAHTVOJeqoOfeVwwrQvs7HBNUuaPdAM4FABZshqurMZNVOA+eH4wDOLccLzrwRPEjSVgYGHaGgzTso8WAVfXTcWPsF1UpVk1IoxTJYzqkGBNAAxKrYadXl6z8T6tlOj7cT6dHh0y+vvXkURpud9Kwt50++uiDdHiwx57l08kVq5aRwERS85vPn5O68vL8gkndw4MD69WNsQewYMsS/LBzPCVg//cHVmRDkEKPVdtwaoHmRhJksLOTZqTQCgAA2Ef+a/MuR1AI49L30XoIGwAg/kSZVwAjfh73ZDEAaA/ReipBks3VkaS4l82Q6Y3NaDYnAQnoTu5nX+j/RDO95PyQPcCdM6uQB2W+RQYQeMRfnAugNqwlBIKuxlfpcjxJne1uOnrwIB2dnqa9o6PUBSIdlQj47qDPJCqdcCT88QHkdTYj0ACjNp8t2PYC8l0HCGM1Q9l/jMYQxye0vdjeYhsHshG6vcrxhwOyQpLfWXqc+l8MAJAnVEhBznPlmfeZlcNjOgKSCnvbgkBA/KPiG8F13ENdIcj563RIFwjnlvSP0bnz64G5Yzy7TmezlF5fzdJkOk+T+SKdX03TeL5kW4Czq3G6mszSHG0TEPz25L+cNtBtgjkDIAr0et1BwL/bSTcrtGq4JuvG8cE+E9JMPgMkg/XKsbJgmPphZtnw3p3ca6sKLrM9PdilV+pJGwAA0Z4iRV34YSAG6xaVap6ELAwAdqBVCllPRLWx4PdCYIQBL4JzwvqgzjJ5jUUjcFKRYAeIy0BC1gqAQZolmEPAEpIIkhpPpvyFroTsonoB5yK1LkAA0DUAArAnI/YGS7ryeUjRCEBYl3NBIBUYM3oCAAxs/M3ItR69DJCaP8cqK+jYm5t0tVik8XyRFmkrnT59mr7/T/6T9PDZ8zReXqdrBKRwv06fWdt1m3RR23H3CXrEY25z1tvOjzGKQRI+eXT43wAAQq/wz8gAgMBMp5sZACIA4OjwmAwAh4dHBACMdvYIDBADgNYX7F/IdgxiW5DN/P4y93aMAAAmwlZAEAEA0eeXPb0uMyVoZ9e6ZY+7BVhHPeb6itVn7PZyTwAAE2Lon9sMQLXJ96Y10oxFlOr/6KcoAdOI+0Rfrype4PGe1BYAgN/1gJrOrUAbEwgBKFDHQeLai/dia1XW0t3jv3Hd3wEAiHuB1n7tB6/pBFckcdw3PVdbC4CYKGx7rViF7IsYuyiVVRaUjft7/Mz8+yYAwALZSJzE71mQP7YYiLIQZUXjUq8bHMNiip7ZHADzHB8f044/OjkmAwAYAeBDABAI2wTH4y/ZzDxh9HkYAHKGJOhtBVy+TAYA2pZg3QEw0sGmSPoDVIz3WPXPQDQA02ZTGI39smED1AwARdaK7VLkigZ0owrtrr00rgO+9gRq1J/1+o+yG+NrtFl9/UNmagAAbBurUDU2LjEAMGFFIwKJQjByWh9l2E2wPQBIN9VsCRdGuSoGAH7OpJi1Ror3b/GqUlkf41fCqcSEdq3b4hgK1Cs9UB+bAQABh2yYLgEAYPdCp7cDAJbL2xkAFP+KMc/y2sa31pHx/wgAkJ6K/pviGbXPF+PZ+Kwx72GA6u9p/9T36/hdU3cKALBeRalLrOt81/yZ0dYQF3Zei/nL/8W9oAKciR5v3QYbNceCCaIrFOI1A4D5oA5Mpw4zu7/MyToAQOMk3RwTy3qWMnyo4G2C78sxAjcG3zy0g81zCJB4YABQgYTGn6vMASd4rWR21gNVgZHun+BMB4LTHW0k7Txf4T3mNXtcZ57LkKxxHPyBmWx2n7QALQykH+MFtb2tPUD3g+tYzKfLXvCST1sXDjZAbT8BbDbfFkODqjDwgfmL0L9iwCvMA4r7SaasnXRp6RvXA30gBwHhMSEfAABY62p7LvttMvvqeaN+0VzF/VxrXeuqkTxEi4fMfCMWQaWFnSIf/i3aGBIMgbYIKpgxVge1AIjrUvpTwBnJsGTG1hNsAux3E2dQsK1E+TaLq3linnKLKn/oayS93e5ON6m/3ctAXjFswEZAkREAgk+ePkvfeve30vPnb6fd0QEZAAwAgEKgflqF9l9lrJsApGjDNew5rn3zFWoAQF6jGwAAYPapAQAYQ/r5AMk7ACDOW070uCwAAsBj/WIZfBCW/GbLlivMYiEhfrfJ1m+z0wSWvs3mbtP9DflvAQCoBYBYtqlTnIJf3y0xJezttz/lXTaNPqd/V4FsxVoU83+SX64zBy80QDf3oP8v1/k1bwFAJ7MFqc2NioaBFCh6xQiJJWMH1DuFkqw4MxYw4kQ47e6mFgCbAABCO7HHFANXzZ7rWnimvEvSIysl0XaqYs4Rg0Lw8PtVz6Ro1HChBWjXJgCAlIKENC62XwcAANBlxRb7fACAnACvkDTRYI1KIBrDbQGKaHQ1Ev+eOLsvAABzCif0LgYAk7X1FgDWp7K58edkjSdtIgDAUM5NNNEmAIBAE5sAALUybNsA8J4AODJ2MV5KlCg4E8dQc5Ln4CtmAHgDALidAeANAKCMT735N53NdjNis8H0ywkA4Dp1VDr0C/KcXxQAACaA99/7efr7//9H6aMP30//59/8dep3t5icA0MWHBrogNevX9OpevLsafrww4+o98dXY+7jqNw5v7ygY4WkPRJVQPB+8OEH7PdNmm/S21tCF3oVz4JEokBuok9HUh/JLFzL+lobpb2Q+pgzOCCoQoZ9AUS7KlXJEoSpAziRbC437F1tfSWtalUUZGAvYB86JgGlpy35Rqp4MA2ANn06YdI/XS/S3s6QSUkEp979xltpNR2n2fgyzRfTdHx0mA4P9xO7xl+jEn2Z3gal/O6IgS0AAGDrItCAQCfWbq9vDiMDWU7RL5Q6+s/zzlCly0BXoXbjfoMKWg+EKdJmrQPqFgDeUkFIf39WIpAjgC9UcdWrpS3QQ4eVPeULgDHaV3EPalt99wEA4JYVfJaDR5uTlUVY+xZQJXgDgQEHFTBweI3Kf6su1/6Hyn9jlZiRPu7k4ZN0+uRJGu0fIBKBiU/XkC/Stlvyb4E2AGAJgMONQB5o9kFdzmO6Nt5uJ+v55WQwWetV9pbgssq2DtYC5rfbNRo7zYlQgLgOWxkwK0TwSQfPARsGr1n64JR0ADXM5zZOCFghMezODeYYgRdR/REIhIALqQrBjmAJpBIkMTgdAQDet7YBBgRTxmJOuvmL6TK9ntyki+mK/egBADi7nKSr6SLNlqt0NZ0TCIDKcAQbaG94f2E6yliTN9deGQbauAWT/wgAH+3vkW1j0APdf4dBoi7AS04xaFT0tKDpbAtpnfcAH0/9b/NSAHJqgQEAijmqRoks+0ayBjnR6/wZghgOEsK9mZ+gSlJLEBffgZLH8xLzn8HFFgWPrq+S/iXUb5SY9JsYULaWHgYc8OK7FZL7qDLZMsrL5ZK6E+wWYARYzOZWbQfACMFNHW8FgPmH7Pa4fxAQ4IEaAr/YIgVtALpsAcB+zL2Bt16wdSEAAOYB8sWqNsjO9XW6ms/T5WyWlgAYDYbpu9/7B+l7f/hHabnVJUBksDNKF9gnsA5u+blrD78t4KE1X9vU8Tt3ff8NAMB7KIZWIaJzJKgKVcMEoyDh+PkAAEvvg2uMawMm+gUAODo6cQDAbisAAIAV29MtKU+/hAu1yQAg/RoBAHytbNQGBoBIEV7k6P4tAPSdNjnmGlIFrfevZfAVjCkVAwCTtc6SY/rEAQArVMQWn1H7T/TT9Lr2obl/Vy0Cm/GJZkuA1kBhCwCAvXjZmzl8fwMAoD5n9N3zfN7ZAuBuAEAcg8aavwcAQN+tdUVtE7UdV/vh9fO1AQDki8dAa0woxcR+9NuV6NTfNgCAbBGzqQAItP0FwXwl/yPAIL/vNozmKyc+KwpZGwPbZ6MsMqHfHzKWsre3T3YwAAAOj4/4GgAAsCLBLhbtv/7eBgDA3sfZr9oA5bVKkJtJfp6/hh385bQAaAAAJtM0m01pN4rBTAwAHDfZGQEAUGSrsJHE9RnBi2UdfzEGgAgybNMNkj+twzoOLKAiZTAAANiemXrVfC16LQ7GNdCxkkAGAFgsYbsaAIDt2xwAQB+KbFYGAMhgAp2/AgBordl9ejLQK2p17zG5F9einjXGFvHcsYJPcxTHIQIAYvwBBhrsbq5FBwBEwM59GQBqAEDjGs6Ac5ue1PfrfaEhb17ooFg17Ve1tPKkSknYNONRcbyi71cnmtvkC3sYWmLo/tvMQNnk+qzeR+MeY6kwAHTNJ8M9mO+ihKUxnUUAAGxgswPMxwAoGfKJvELUvwTRepxBoArKmIOKi14sQA/cs4o34j4nubMEno21fkqy1ddQNSixTSznEKzjDgDgeURHz5jCdqbUj/T/mifck3EpBo2SAT2WrNdaEgAgyoGRqSEGFSroqWgLKIX2hetbsQBoXcGHw5haCCOyqDXBiEp643u6vmv0tNWxFge6T8qS/+J68ouN0ZYIAPrgAgAgYGDnNACArQvLeVlCOzIEOWuDsxnhSGMoMVmhb0cZAQOAxWwEAtDf6IvEdRb9V8UO4n6O8xvowQAMlji2YhUyKXrhF+9XQHcWtlinFhW5sAACsQLYZ1vbLAxozF9mODGmA8kAxsjObb6ftYmAb48CCcQhSntUFjKAmZTxk2sm/JH4N9fV2saxm13qpEG3R0eWdrwzXJChEAD04U568OBhevfd76R33vl2Oj56mPZ2j9L2dj9drywulnq2fvET83MRDNCcw6LbbMyaAIAMDsxJLWtVIAYAtJeETw1gH2IDkKuaAaANAKC1aTfqwIh7AACy3mtTjhhlc3byp7f5s/Xeln2laKe3tACL+510td5rZQDw+FMEAHzdLQC0T9TV/9E2VoxM6037M/2X3NaoCbCr96rS/qKZt9M8SLdLHrV+8/74xVsASOVFJV4aSjQ3+nWUdxSYNgHB57Xhx+Oc7iEPMALBgYpF39kMAHDHY25o2GK0SdFBeSIwJQYAawUgBoBo0Egx2numfKIxYooZPVmKMhdgYFMLACrnewAAaHSywqZcs95QuUQrdAo3ZBlAX2sLgJZKbb/htvnXRivBjwYYdKSS3NkwzVR/AcZU1FNDWdm4FPmNm6O+Euc5K8PQczMGMKLBpmeRwdAwXIJToBYAEXVn8mIG5GYAAIKu2IRE9dIEAJBmCbtaoGcR9aRAAJQvoZcdBdUcA1sLqlqXwWDj4GCL4GjHsZK8NecrAjRs24DjJSNaAQNVSWpsNwEARF1pt/PVMACoGnTD/kfH8PMyAJhBY0PZMMwcECiZLwCVYhBqTesctZxq3Ns25DInGDNHwH3OFgC3AQDKPX3VDADNYE+t6xpjGyqiohy3zm8IUNbntPVdqh/aP78bWbjZYPosAICWFi6yvIVOb9HxNKSdMq2NSpVOiDuv0fHH+jS71QAArA53VLMB5rp0go1+zJwWS55bYriAlVDtiR5qq/Szn/4k/fQnPyYA4C//3b8lAGBvb5dJ1v39Pa6Pjz/+mEn3t54/Tx99/DH3bBjCcAD29g+88r/Pv7gGgnvvvf8+UfgI8GFIQD2OihgE964m4zSZTDn1So7iOZnYZ+9ro/R/fXbOvw8ePqLd8cEHHzCwtru/R5tDP6SwZp9RUVwnJg9tn7WAdL+PCpMe/1+Qetwrrd0xtIqKaya9RsNBWs6mqXOzSt949pR92IfdLbYFWMwm6dtvfyPNLs7Si08+TEdHh+ngYD8d7O+ybcLF+WuCJ37/d38vnb1+RRCAUWB20suXL9PJ0XHaO9ij49MFrXdC1fWKewbYEwzcYehtVbkYuweqgIGa7liVeq9PEADl3/cj7smOjLYAhwEHrNubnYP6ixRkXaORcR1edpawIoNDH/UeAzi+DtmQxZ2m6IhpD2mub5802A/OuwYZ1LGRAYA1Uk5PL5vMWiYgYNNJ08klnfDF3PYx6w2PKnJj+cE9QR6RsAbbBAJA+IFMH56cppNHT1Kn17c2EgikgBafPesXHHskQKeTcVqijQWS1RhDoOhRxXWT0nAw4hiYIwgwqjnoXBvzeer2e/yLz/E+qtz6wyEEnvNwg3n2sbdxM4ee946kCdsZ2DWZyGVrAAcBsALbABA5Se8tQvi/qNm8GgnChsS/RVJhm1gbAwBSME4MWrNKwJJ5GANz9O1/9ny8uSagB2N6Plmkj87Q1z2lxeqGyf6Xry8IAMD/k/mSLAsE+/oea0wMaOdxnXpI3KcbsmvYmr1Jo0GPa2in1yPQYXe0QxYEouVJK2gUnabXzIC0SrOgrz1RjnVgFJ5mR/E360Hb+5dzA02I6thky4I4mEvYR6xQccpITJUS/gxsbFl1ve21xY5QtT+eK/4o2CW7l4n8YBU7QW5G9VNvuY9h42/Wjvwg3D+CcPS9POgMBpVLb29h/YYNKMK2EZ2U+qBa5PNhjzD/ioEkGoKYl+00HBoDwABsEf0eEzcCAGTL3rg3eU4yEvg8gwXgcm5tIK673XQxnadn7347/fE//Wcp9XfYIuL4wYN0cTV2HgEPxOSBKkq9DvjWdsLm/VsqbR1U2+ZnbLI/bgMAUBc6SKjWfbIddd7oe+o9BvXW7KFKUwZfR+csY4I2NfIDjIJZfk/x5cxO0v/Fl8d+6J+1VGjk4zy4Gn2ALwsAQAaLG7BZWFwC8ogq4Z3RHiv/Dw4Ok7UA2Em7o12CCMEGUCrGLCgf152NnmWIFPS0PcuD7F4xFYOGlgAo/nu05c2/9bM2wNnm96uFxyb5aXu/IdM5WaWElbdfYd/RFfcO+rVOVQkQQGHMM8aQolPW7XAFbrVvR7m0IJf3x62CgLrvNv86y1ZdbRNiQvIHeT21kAnJ4hxA9AtF+YxxiFqem/rAEkhtkYZ6zmytNgOlSvxQp2+I38Rxq3VNvJfa947fi+tWMYo8Dy29lWMcoyQ32nuY6tgYv4ivZRe0ggFIk2zgNyb6q2ooBbbXGQBKcszmh0+T7b8CminBduxXQ7TxGeyQ2QNV/4dsA4DXJ2n/YN8BAKPMBAYfgXt2xQCgucI6B/uN+sBrPhvrd9tb4gUAQJ5HtxliAL1erzGOFGVRvpnZX1Y0QSYmJAZmM7IaoUIQdpJaA2AOsF+qbzyYhNBAK1bARcAR7oXrL8cGakmHf2Bjf9tPvYfq+dlEpWpjsaYfROu7Rn1v/hSvnQEAACn6vdDNsIQYNSWfA4xWsuMgG9C7YA6aWRwKPbMJALD+2QAAECDFAE07AMB8WbPtYsxLyau4FjSWWjOKG7Xpnrif18nsGA83MLI9c6Y5z9MBH62A4xTjNnvaWgBYpXVJMtSJ9wgAiHpErwVmr3WMnmkTA4DkhS3nwvWlC+N9RB1U6zzJcjlfobtuxivLMxZZtQLCqDtqWY17gb6nY7TvlXVp9rcBWy1+q3sHA4DampVYsBVP6Cf2oldho/Yv/LUYhfkFWY87e6CZwk37C9/B2q9BJ1F+lCiV7NpnVtRgsYiytqOPYa9Rfmv3xXvyPRzPDd2JmAl8uPwT8hn5mSMKSG45E8oGbiigFQB8TZZ1/9zjnF6euo1vICZeckb2ltlKcS71LLhPJdGUx4nzJl2uNSidqPUD36XIZxkrMicSAOCsf0h6O9hdMTLqpy4A+gYK0Q+uqYLUaLfLRswscoghzcFWV0Ax1pLO5sPaARhrtf0tYIeor3W81jqTlG4zsa2fWCgAUvF2g/T/CFqJbFQhCUlAq8X9cC4wPeI72KMQc+N729tp7vHHnPykTWhMVNobpEMziPbGgC0ctxsDElqFt2wBt6cRc2LLAbQpNRYEs13BBmDsmz3En+hzQ44tVodj1BIU9v+77347vf32u+nhw6fp9ORxGgx2yfywQqYPzJ7ipPM10Uj+u/0u4EzUayaXnjMUOxidCZsdxgadLXq1QGHFks+JOUdhCf4CAC27SeNFAECwJ+P+QRtF8YJ7tABwdFLrDk/9h3nWlnsPX1L7BP96vMLa92xuQ76e/y2F3riHugUAjw96QowA0o+Ub/8cBSEb7ZdbzBqTJFc5wa5vPF/VXkvPIXnGvOleFGPkOPj3Ykyzcd6gkzcBAKT3ov4oesHWIj+7CwAQFUW9Obq+NWENzpj9H79522s34xr07XY+m1yLDsfJs8Sf9y7y6hRS1wXUXDa8nDombhw4F4KCVDqqyhZqhEllC8ARAMC+k9YCwIJy1v/Pqvo9kB0MwLqXXw6q+jExOI3nEl1QXKScGO9hUiuM+P3oQDY3iiYlYT36Za7cGagW4H1nzgwLW8nR+Ijfh6LXT5YfCUcHc1iou+TMRVkypaZNpvTAashiSF6W9+8HACh4vWZytV5A9TrQdRggDcZFrayKAVN6kFD+PKkg5F+UTxmRWKQwUIhG83506mMnwxoBdTN0KwCAB5yjUSGDODqoVq6qfvXNfoSUT1dumwIUZQ00gz9RJ9Tz35jf0CNFY4CkpFUTohLFKLS0QcQgiCnLQsHVlBtrAWDvNYOQbfd2f5kvR9KBAzVcELU8tk6NHwO49s0y1jpTDMLKMI2bkhINtA1ixYgbmeqnK5m9S2c3nuAOAEB7cMKSHZbYsGeyaztCNWzuNl+G3PRIYaMyw4jO1wOHcZ71uv7rF/U/wfgMwZbsrFXGST6XD0a8XpQPrm9VbFQBR/WWisfX+2D93Xot1PJc5kZjXDuurnNdltif0INf0Yhyr9qcH/NGGnuojq2d6/p9/C9dhUvKYOHdEVJrCX32rYejwWSOUZzZXmmJRuqPXBm+TeOPOWKcf4Ge0eP053/+Z+n05Dj9y//lT9M2Ev8AAGwl0nW+ePWCziwC80iiojoY4395ccaKYAAOEKA3p2vOhNHh0XH64Q9/SMcLAAAACHb3dtOLFy/SyekDl+EOK95M55oOhWEmpD6eGTpI+z77mC2M9p/6FAlu12GsLNkG+hp2g/ULB0oXZj6ckMGgz2TdipSTllBFUhefD5FYQDX2asVkJHqTYQzGlxfpt7/zLSZgt29WpNC+On+djg8P0sPjg9RLi/Ty04/S48eP2b/s6BA0ZVvpk08+Tt/7/d/1imVnGfZKXDzn3mg3jfZ2OY6qYNZ8KWGPsTQQhz2n5lKJDRy3td1nMllOh23FnuTHePQR4LC1aRR8hhanvYO1TwxNtVeHf3P1vL8n/RrXmYFYzIEWcC6vK9oYMTjs1T8G+U43oASH7eigFu55jHxYMlJJasi9OdvGoID7mk3HadDrpOVilpZw9GnQG/Ufz7PdTWfnkE+TV7wLAAqrzo5P0mBv35xHlzuMg9C/ONj6l3ZIc4ckOxLUWwCced9hq0rvpYmzYMBGwBxNvG0AWgOA4UKMDgBuGDgHAA215sBaDDSQTPY7e4UnWOF4kt2A84Zsq7WyIHvW0iiXEUg2JL5Xs7O34U26vLryvvHbtM8BMsHQ9tjjvZ86CIpQxyCAjfYYVsk9m8+Y6MfxGJ/pbMFWBQj4fPrqdfr0xcuUuoP0/suzNL/ZYguAi/E0TWbLNF8CDLDke6Cjx7MaSALBMKtCp85cLdLx3h7BRqg2B+AGLUfwP0APaLuAgHDuc5mpIp3ylXoth6EZ7MB1zJXxVjhILFJXwFaxIKBVbdieiRYOot3mfCNogxYNPlfWZ9zWC/SCATxQKQQwAYAJpj8k71kvOdsIWz1kKkTJtQeM2QNXt2rBoWiDmygUQDTuF//LJse1EOCCzOGZwVpBa3jLwETT+Tx9+MGHpuehA7E+vR1An5TM/TTsD3kDACdBnq2v6jVbAAB8gXmyudmhvLCqw9smwMQC7bHtv9fW8xbAl9UyTdAf8fo6nY+naXBwmF6Pp+mf/zf/Ij15+510OVsA9ZSs8turU3zK5LYqkZDthJxXcFvHzR6snfv+tNkvtd1hdlT7Odvej252w67388h+iZ/RJnD5UxA7PkOE6CzFAAAgAElEQVTUl9G20evoY6ntMma+vZdpExhQ/KMvFwBgPhXWl68xD/DYetP79pl+jaYZ+zF2JgRj+6nXH6adnd10cIjk4GE6Oj5hYnBvZL3BsS6NGtwS8/LD+E+VoNeeF+eUY5/nOIDhWgAAtJG8V6ed32UjyEftO9SyWNu/tX3KPSdW2iE5lH1TY0Cy3uGlx2ZMDOR+2H7hWgZ1P2t+m5JWCqO5XmnYsCZwjeCgfEEhL7GnRLnMvqIKATaABPJ11EN7QwBS8ae4JsprTw7eogBafZaWsYrHbfpOu64oAfg2n6npEzfH0gauJPbj2Ee/oH6dA5geO4vxjPjZba/lUzB47Yn//J4nBWBPwJbX+S2WompP+7tF29HtO+yxeWwLIwfXaAeU/sN0eHBMYM/x8YlR/+8fppPj47S3D3AP2gPsGiCWzGOeNAnxQPkB2jjBYAP7Qnt0mw6OayD7g1EHVPJT9Kt9wH3Yxzr6Z6xOp13qyX8HepL2fwo/xQAABAZMUTFoYLwYg7ghtf36ntPmN0dAEz/nXm33WMvmJr83HmeVziV51SarcW0XPWXxIEv+l/0FcmQxBsVJPKbnxU6MV7AdgBVXAZKM/Ov1tVXR4nO2RmPy09t7wD9j1aipd2hvMb5wruHFECRd+og3Egxh3mwdeVW+1g7uP8S3a/1cx4s1HtJz1gPbxrCsX6u61XtqfSVa9dJD3BhylSCOYrjJBtExulZ9XEM+CaqzfVLrov5rzFxNe6chIwHgmHW/34SSHzEJIv9Pccn4TPW6YqKviyr1UpWve1WIOto6m84VK8uxRmJCFc8i8JOYTctzKDYWCgPrQr1c0BYr7Uu8vbNdx95LjFzyRjeO+Y0if1xLNH5LfF7yUp6zWJft+5P57xm86DHn/PwqQguy6cLgcUxrzdEEUOr+7S5K3idWhDvbkwPDVVCQ7zsAFzD2iuvQN/NYsvItFsNrMk7UtnL8vJbvaKorB8VruCJazK31H/x/xJSgK5RbwndhR9bnjHJqvlZZHwUEYE+LIpI4bziWLSTZYmAr7exYXIl+v1fE4/j8/IHBQeOEXZT2HkH56DGvFga2nlFUwHPiWRwoQh8wMDEoFozYQwEQWBwQ48RWNdiP3F/E3s+Wf2h16EUj+J7i5zZG5n9G+SQ7IuJ1i9ImyNawWm4byBnjUpi6m6wKxvCHPcHaGlqcxWKTYAl69Ohxeuedb6Vvvv1uevTwWdrbP7S2d5BetAHwbp/Gftkl2AE6DbdqtoTpBIbA3YY3GbP1gyLMWARoa8R1utgUBXjAXHhrH+zniC3JzsIYaV7N5jG5ycAi+SdqEcjgvdr9BTZAiZviGFHx+djaW0TJ5ZaIbftHtAPW9ikQiMD+rvQD51oFpsEuL7rA93/GAXw/rSj+GwAA5XpDK5ls01oA0vyMIFtZ31XPrn81RCiI0J6hz6KvEO9ZdkHO/Tk4L9rPsY25mO3ieWsdjWNqfyH+H/NzeB33R9oWnwUAsL5BNA2/2knSwKxvvPZIfF/J3TUAASPFjQSfJi1PliOFpNgbAAD2/DQllsEAmaoFAABzatUbzo4xNGQBACCY7wwAPTj9cAgEAGhS/pujvg4I0AREpKgWKRUxq3sKalHKOQIA8nv32KiygZXxsetIjLIQDQAQHb9Nc9W+DhCwNkWQHe8K+XE3AADXj058AY80jUwzlvK9NjaCsCXk6389AAAmoNVzy2k74lg0AAABEUQlQGfWgAGtAAAk1gQAGKI/bWGjWAcANCtIooxpHdbGt6ElDW3ZZqBL7vT9qEyyImxQFG0OhtaOjSsAGqYYw/j8CtAx6RIAAFjLMeBFw/vXAABQB25UnVfGuHJoY8IGAfowB/U6vX09380A8HUDADZtZnGTbTidjpjc9L3agK43603oRY2bAuhx7yv60hMorQC4pmFQz8Nt82LP0tR3ZV7L+xb4+sUAAEw3tAAAWAHfBAAICczqf9LwAwxgxmdva4vJ/8l4nP7iL/51evLoYfrzf/lnrGCHcXd8fEQmgE9efEIdcXJyyh7qFxcXaTIdp+l0zCQ79CEou6CjELhD0B7v/ey995gUQHL87Oyc+vT8/JzH4v2dIUAGsVdv06aBU4IguPSjKuLULgDnwGcAQAAkiPfl4MxnU2ceKDRkFrAyx6bX3UqL6ZgJP4wZti68Pjo8ZN/xy/MzUpQ/f/o47e8M0mo2TcP+dnrx8UdkBHhwvJ+2rudpcnlOkAQMfTABfPjhBwRSPHv21NHN1noAew3vtd9Lo52d1B8MSZedE4QObLT5MlvGAlAKctnc6QcVv51u31sEGOrYm2s6OAQJW0+ENgAAXikBem72U9sEAHDD3JN7ce3G/cTsQnu25r53k7a6HghWdaC3ZfBdL3V7Q0/AOiDDa595flTILOasSMbkAACAvV4AALRmuFnN0mqJxLIFjFHFDwaJ86vLNJ3ODPyC+cU+vrOTdnZHabizw2q0TrfH3urmNBqSGvshPErrM5/SzdIq1lfXSLTidLbm0fagi+qPOZgkFhxCtp9ART8TWomJdyRhjW6/S+YG9vyjM6rkk+hm3E40+L0ZYXh+d7BJ1e/gCNorSGIvV2n7BjAOpywjEt968+F+MSdX43EAAHjFEVpc9PusAt8CwMr3f1KxevAfyf/JbJauxhMm/pHUn69uSPX/6vwivT6/TOBc+PRykqbL63Q1nqbxFOOEit6tNEVLgOk8ffLpC2c9GFgv4cWMIBwwcaDFxmArpSF6zjP532d1Oqvq1beelJyW6Oui3UKOBEsPq0IeSe8lgcWYTyQb+oMBdQcZjWaTdHV1ma4uLxicxxhhiA0wFEGezhTGAPsNK+Hz9Z3akfoVfgMDmCLbaII3ldgVxb2oby1o7cFiSIlx+GUGA7w2+9UTDwQAGMhLeyDdNq9cgE6GLhcAAPJ/g3YA19cM8AB0xST9tTEuIPGPMyHw2tvupv3RnlUR2NlzlR4qnTAfCDANXJ8DAKD2jcZe1SGDAr7LKgL+XREAMEVAabVK55NJuu7207yznX7nH/xB+v4//uN0tVim3s4ozRfw+XIIxNoaWDrJYhuyi13hqWc6QyUR5NHuHK29W9sotS0Sbeq2U7YF5X/TAQDUF40WANA/Ve/xDQAA8z2QXLP2FmxF0d9xBgAkBQ8IBEBLAADmIH/0xxgANZtBwcpm8t9mD5/HrS3Pn9usDL15pVSbb8bYaKDn5flCsk1ruZaL+H+0XyVTZe+0dWw4L1WKerLfE/4Myvp4ytcqsqngdNPWrf2ZTft2XmvMQ2uvr5jcKv+Ouikca0kM02fR765jGvF/HYf1jD3BmCjaK5DqmFbtxxJ4eAsGqG3Nt/kymn9+Ftr2tSWy4vgq3NE25u0+S3N8awCAvtOW9C9Jx7K+dFxJ3pv8ZDC/g0kiE0AEBjA+J2Bc/h6+D1CnFUooAVFiVYXymYxEDgCjxg5AUcmpMVgBALCTjg5B/X/kAIAH6fT4JB0dHaXd3Z00GPY9YQJQJKoAnerYA6fQDwLJykdjKyUH7yhZu2ku4hybDJTClqjv23zFTQAAFDAtF0arLBYAJldgY3irJCagJsaupIpn3iPHap2hJsp4654TYrWxfW7bsfU+tukY6ra1RHad2G72grd1a8xCtEnpy5g+yDTHnsixXb4JAECiZ7sLWTIAMYbEWJW8pRL3eXu/DQAgELOKwbRWpYukU+s1FcFUds/t1dvRHoh6IOoqY5iKyX+xqhS7hutNQJ9VASAgmbZcWrKylrm2eWqbo1o/1Xo4AuQk/1onvO8c6yiSUl+71t1x/xH4B8fE5NcmvRvlkfJQ9ZD2nbsRa87vtfipfN4aYO5gEN2P9JixtBUgnbWwWGcLjoAMS9qbfMcEjnxe6yBY9r4MtvdYswH8rKJa5xIIBWNn7fPWi/QkD5t0mcZEBTyKISjBZAlPK6pQgq9h36rwzEHIJhvOFhmMWoEYVBEu+crxYpnibQazt0BQXCCuEzfQZKjdCQKQzEoWbU5AYy8dZWtQlfOK3yExjV/4s2TOZBU97Ef46taCoGbOivt2Q15bgMFsPdgif/CbcH4UwsBWZe4KLV+8qICy6a1ylO/SMxqI3dq+KSmfWRABkOopvgefuLCf4F4lqyrqwn4pNgv5kZg7nBfgcUQVECPCe2IbEHtWBDFlnep+l8mnMVPV60vjEXVADcrRZwRvgc2Rv9gfjKsSUovXiCOiRdDz598kAODps+e0IQAUTlvd1OkO0tJ9ZTDhbW1ZDMagYp2EIgxj+UaxDHesXMTHdoI3YFx03z3b9ipYcXYbB2CY3bRkax8yAECunKFB9kGbDtR7cTzKe02N2FhGG5h/su3jdlcsQGis8WpNrtnYtnM5M2hzD9NXMbdRrhp5RvkBriNli3IdRgaAyLjtujJ//jkAAG422d17zCA+ah2brO0BzmNuXR/8LoLxwjg4EEfnrn0PjgsLOEvMut73ok0aZSO//2UDADYprzaj1pSwG8EbAAARAZ4nPzuBtrF9HQAAJF+tBUATACDAAA0hX8iYkbjotLlFQzEbQwEAoPe0YQkEUBtOcVLjhMfvl5DaVwkAgLDaCvj8AIA2BgAT+aYifwMAaAMAIPi6LmtNRCOXWZWopzGv5Rec5mict31n3Yldr96ubbG49hvGChRYBQBQcCA6/hlF9QYA0JhH2xl/dQAASgZKHvEXDoQCIVHe2gyJVqfuDgBALYvx2nzt6rHN6ZTh0SbPMkBVAlFvzrUDtWn/w/ttTpaNiQGrmnuqwAFe9fgrBABQMhRAAOgtTN0KFT5eYfw3f/1XaXd3mP7sT/80nb16Qefo0aOH/Pvhxx9ynNCTC07W2dlZen32imnl8/MzJlQPDg/zPgSDHw732cWFA/sc3MeecStWGcOA7m4j+Takowrdgx/1aMNrJPBA3655UPU/k73qu+ZBejAJwB6h4+WMLUjeWg8yJBYxnxZsglM26HcTkshIdKH333w2Z2L+rWdPmfj/4L2fpycPH6TDvVF6dHqUxhdnaae3nV588lH6rW+9m/ZHwzSfXKTd4YD3t7+/Txr1Tz7+KH3ve79P2n9cC9emoX2NipftNBrtELBAJw3AAxdwszu8RUMARWwCADB4g/7fW8b2IAAA5ZnRtG0L1otCXIF2349Ap751Y87S2o8Q0Kr0aQHZaH3antJE8us9g1bb2cs6U+oBDpoBAERTnu9EvdlXSwaCoWdRacWKAk+irlAFP7uy73IvtcQnkt6X46s0my/S4fExwSZoF4GE0tZgkBKqR5VgRwKVSWan3kdFvUPKMWsI4lrgG7SMeAbYu3AglkyATi4mZNwgIIVy6AEfVmPfMBlNhgenlGdgRjT8jDwWdgSOGQLqomUmIMGAEUZoY5SZ1GV+/6jg99pxzgGAAexNN0flwJLsHFzrqBDA8+D8qJIBSwZs3wwAQOW+jS/WJoIDY4BvgOxf3aTFTYcJ/tcXV+lqMkvj6SydXU3Sy/EsTRYrVvovlnhmXAfHLggKAEKejBxM2ll1l3UfWKbrxTztD3tpp98jAAB08+b8Y4jQzsP6HDJA4jTArIKjQragqTE0zBJo56GDdka7lIGXr16nV69e81lM9iwkYAGYQtuPGv58/m1jZ7AetUZdC6CA6Q+j/yQ1obdcwbIWAEA2YE3pzvlGnj/af77YmOiuAADFSfcpBhiFgK0CAPDVxIdCUJE09By5lK6Z9AQIA9Vly/T69et0eXHBSpUhxhkBkRurvBr2+mlvZ9eYQJwFwloAeA/LrY6BMrpdBrJQfW1sAmbfYoxAjWiABmvFBId4cb1K0+UizVZoBTBPl7N52trZTd3RXvqT/+5/SDdgdNvdTRMAZ27s3n1K1wAAnDvpR6oSVQb6J67b2uyM+r02+6W2O2r7JJ6j7djfdACAKogt2WKAYQAAFOBh0P1LAADs7ozynk5gSgAAsJVKlZjP8+YMIXHuba9wSfIKOs27fH8dExMs2WdrYQCoZUP/bwIAmD1qvrup81IoYexrlqhgBbYDAPK+4NcviYPb21y02dbUM76EbD+x/aUOEra9R5Ccx4uYfKkS+CUIvZ5YUzCOtts9AACax+i3xtekoL4HAEDnqceint+Y/MexZOsJP43ve2LnTh2hsQpMetR3uQ1kSKj7+5sAAHXCvwaO1In/+H9M/GeQwB0AgGY8wJIdSihQbli04/ZcC1CUY0jbFHvIKAMAACQ+PX2QHp4+JGh2NBqmXh/HDCwp0wH7lVVrGpU8aL0Lq5nNg9nPXzUAIAa2JXv0VRD7BOjQAQCkGEe1PymCJ7TBxFgmBoA2AEDbnlP7q1HGoq8bAQCfde+q5Taet229ae1mAM8dAACcn+2RXD4iAMDsK4A1oedUhAQGAKugZT9oBwCoN7RYAcQAQLsNSaDIAFv5KTVwIyYmqHNZLVz0Xu3vy8eMcbeoI+8CAGjMjJ0M1MgFRAFb/D4AgE36G+Mr/cW9KbRp0BwJgBr3N+1xnH/3WdpkB8fJJ4/x5SKbbov5mMcEeW1rtf/vYGq1KststeZDRRm0vbLNT20eZ/rG2CAiAKABelJLGge+aTwKq3C5TpQXnRt/LYlvPqHpQ09EOzOyjZezW6lQku3ZSr96JP+VQKr3Xf0fARy1TsD/217tLABAeRYrBmBhQ2UIU1Y8RMA2Gw50VJFk3ANF6x73dNkqfE+k7VULWK0XrY8of3jNfUvsnmJIC8nsel/eDACwh8u6Kd+HmSiwRRFnQixA94K9RHkkYwBoxvga+rUl6R/nAbZZnLsofwZ0t5acYo2DoaXW0kxAO5N1ZE5UdAS2lZLypWoZoCnbFw0Ub/5rZg8Iz0/9u23MADb+dj38LwDAEvEyAMjd1sR1cH22Bgnxz5IDKAWiAozLBhHDRr1mWhOfqo7HXFCPFwAAmAAQ4wEAAH7q7u5eevToiYEAvvlOevDwcdrdO0jd/jBt9YbEILISHMUQHE8vlEGcg/YD2gghBiIGLy/oA+tYstiPfHSXJl8xtwMAECNBkYR0C+Sg1oFaB3XOsAkAcF/AZqms1hYAQNwLBNqvtWKrnxpAKlleHXxo0P2mHpWMx/2wtoNYdeAxq/iZ5CH+3fi5x88/CwNADQAQ+FsD1/QPmszfeR8Ihb/ZFs62rBUfSKdobNr+Sn/H/TOOPwvMK/0W96bOn/3P/9N6hrhS2G2KX4fEi8Xj2gzIqNjyJX6FAQBK0mjTu4sBQJWGWny0fzYwAHDBepBLizhfxyvdaqMqHmdL2RBH9U+Zhy/KAFCUcTTQ4vVuZQDI1OxvGADWDT1sTHczANQAAMlEG+qrlo/7MgDE79XKve0zOQOb5c5lUq08QvWJlPYbAEBZt0wekPq/CeTgXHt+a21uqw11TQnYlmvGJ07S5tyIT2/ty0pC368FAPUkwFFeDRxlKDsQFUglbmhtm5vOoSDiJoevvvU1+fXe0PG4OhDRJsd2jH7NeGnboPN9qlTHT1Yfr/krz2qIaDnAxbgwzW4/1oM0ouCz8eFJOq7Fr6AFAPeuezIAOESRSUAkkpSUVIUz6cQXi/SjH/0d+4v/7//b/5pefPoxK+0QnIOD+9EnH9G4ReAOIw1qSwAAkCA7O3tNlO6Tp08Z8Hr16lVJBLhzBWMZaN7lYkUK36sJkvqoZAbK1/p+QvfgGnCaMG6iJYsAAIwvPscvjh9fXWaj2wwrJA0toUXHfLU0Sn/0sB4ANICgi7UvgNMBBgQkFOAEoMIcichHDx6k6+U8vf+zn6bf++3vpr2dQTrc20mTi7O0lVasUn725BHbAuC9b37jORNtT548Tj/4wd+mg4P99K1332WlfwYAdCzYBJpTAAMMILEkC4CSF2ZfeH9zr/g1x8EcGyYC1dOMTnwnrRIq/63CnPLgLUqsqdoWkwfm4TvVsK+DTBGXukRAmzRLtKX77K/WUB0EskCIqheaQJq4PqMNZM8YAHKoDvMWDqokklPB4Bsp4w3IAGpVyCnsKjjXPH5pCXokukG9z0T0asXqb1T7ow0FnEBU/3f6nvzHQ4F9CtdVwJBqGE7nFoPadOwZsDF6UgQfjW/R1vyStKUpLaaQmRGvhyNMX1g1Opgydvf3zQFFYlkMD6GqVIEujiN7Pdtfc3LMwWIgVIAId1wYRACF/WTqDgajWRwfBJ7BfoG1SRCCl0+RXMBqziyYDvuWQVaj76YDDwDA9TUrJvB7OZmm8WyRljeddDWdp5evL9Jsier+WXr/kxepM9xNMzADgGpxCWYve315ZXMBql+MC5LlFgSxgBkq8pfzSXp4tE8mACSm4ewbrX5itTqCG2wBkXsq2howYJaNFZ4VeqU7GJBO9fz8Ip1fXKY5AxnY8yxY0h8AQNzluenYiebYA40cZ18bltw2GcPc46+S/6iGV1CHTAVbCFoXSkejebT5g8xy3r2iVOCAsldiW7Y9zIANscVWAQBQfzORWVx97jMONvEzZACAESlaZRLm9OWLF+nq4iL1fZw5vt7mZLDdS4PewPTtwiiKAWiB7sdzsycvxg86F5TMDMxbkBXr8hqAGVWDEARgAID5apWmq+s0XS3T66tJ2h7tpU/OL9J/+9//j+nk0ZPU6fUpR2hhksPImQFAdQmuf3y3fcMAsB4U/0W3ADCWv9Ln2NjDSoXy5wUAHB2dELC1f3BI+wAMAAL1CQAAsUBRAFeb6DUDO5cC3bX9+ssEAKgZAOR31QAAJrJCOz/Zn/FvbYObjShWxEp3BAAAt5oWBgDqmFsYAPC9zwoAiDbEXQAA6tFbKpNx/eUq9DiuHYUG6NA+rP2PPD6h6j/6AhEAsBZYrQAAa58HX6MtwWPmVgk0xmPuCwBQ3KI1ue+JrpjEr/37mgHAPrf+vjqWoECnwLX5K4AFsBCZqWKWBVNCVdKEbay20CJsN50cP0jo6ws/AmDi0+PTdHh4kHZ2BgQAsE1XAAAYsNKBsb8kAIAczEbAODAAiDlRAADspwIALGZzb6dQCm7EANAml22x2ra1cBcAYJNM1kvltnXWJpeyzen/qoWpS4BytbT1nQFAAEyCL+HPeIIndWBHI4EqBoACEo0AAPoMVGEG4DQ/Yiv1u32LtAb9H58tJujrNYVnqBkAYqKTV8vJs9CmK4AMmDCr26Q4XbYqaLn+NjAALBYAL7v/lX2zoqvj/LXNkRLEMc4Rky0xgSw5a8Qmgy/SJoc1gCImV6S/FOKOiT7NQVtcKOtX96XUQ7qMYwHF4VnsHGLrWQcBxPHXPYiCHf9zntVzOjAA8H3Swpckas1G2AYAYHJUYGwm8b3/OU1h6XOjzM/t+gjmFvtD0Z+Y/ZhssvOWlqsxEb62vRFY7AWcld3DMaPf0msFAGQqL/q2ZT0x1uDntHtfB1joHnPxZ3XP0e7QGtI6iol8gbPbwAvxOK11yX8ZI4Cfy/3xfV97doyxLsAeBQAAtqgKRiMAQEVEGl/p3no9RNnXMQR+qGc47RWzuZTk67NaH+Bx+E5WdKPnAYW/WgrEpKDiMPLfMHZmU4PZD8/sIJctFLGIyaC0xLb7dIBhsJ9UXKJkP2JyxoBoa0QMNriuYk1x/VOv+M0pvhPtl9jeS4AFzaNkQmutvN/hfoAWACCLZPIffjX1u/mpsB/29w/S06dvpW9+89307Nlb6fTBozTaO0i9wci6ILINInS0AQAY64RwwF8VsIStBwsIgPcC0ADias48aTIWYloe0ylty5oMAOPphDKmcboNABBtcRsH7SmKtzV9/BKQa+q8rFPddrwPA0C0J/Jr2aehZUfUpWbXNcFxUT9BGBjn8OfPIJHA9N6mdxsAAbUgFwi5UnJt2N4IAHBjoPGtuE61P2tP5F4cqv+zjYsWBlU7s7b1XttlantU79O6IQFzsPAZb6vAafcCALQpJk1OvHBUXHFE6puO/yugLER349gWVHgMVGLRkNZGtA5uCHJQv8QWAFDW/dACoKClbIPKCf1fEANANHJk3PDv1wIAMOXx+QAAXrnzpgXA524BcB8AQC0f2oQsEFXiutHQicZ6Q6Yq5zoGK+Lr+6x/BanVAiAq6zcAgC8OAIgO5Jrxzje+egCAGR3uPFUAAMqbdQFrONBtctTmyNkT2Ok3fR6fuw5G8Dot8Le48RYHsJyp7FHeP6hC/WtvjAZ8vTc29sAqeGDPb+Py6wAAUAsAo/63hLEYAIa9Xnr96mW6OD9Lr1+/Ii3+v/03/yb95O9/xEri3d0RnZbzy3Mm0hCMR2ITCOLzC/9Or5sePnyY9g8O0uXlJX9JjzWdMvkK6nNUxgPJe3U5ZjXpxdWlOcfXHTIAWL/PgmyG/sH38YsgmgI5kGdU2u/t7fG+LMiGVgRTOgo4N+wFVNygtQH/RyXrcJB2hlY5CAAAAuzsdc0ElyX1VKEyGvSZID5//SL99re/lQ52d9IWKNUX03SzXKTvfuddJicnlxcpXS/TN956zvsD3f0Pf/h36be+8x3eI9HeDhxCqhlyhfsAAwB+4IChbYEcFCX7MS4KHrECyqn5DPBRKAsNAMDsowEEnDWA8ut95pHIpo3nAACuLXODTMbRAqClhC6ji0NgIQbQjCIfiUaBBGx9Nm3NmzTYGTRazOBzc5K9LxyYEJyFRlR8eHglPJCQpB3FXqtI9lugEM4zzoFKKwRcRfWOcesPB2Sj2DsASrxvyVMfu8aj+lggCAQqPziCPfSUReUAKF1naDlgAUf0arRAD4J59hfPgl50qDwHkFQUk0iu4zoAAYx293h9A5Sq1UXp96akMJ5PSRhDQxvlPxLc0pEELHjLKKOUBwBhVnwgB7cQADA3ykP90LFFYtj/Ssd3iQJCpbtVSQA8gcokVPhPwQIwXaSLyZT0/+P5Mp1dXJFyD8n99z76JO09eJymS1AVAoCBirdZms5QBYdghVH4IagPR34+nxKwg5YNWItg0BgNtlMPSH9U2HfRl75L5yCvaPAAACAASURBVB/BAFG9y3GSr8LCQ6edQ3IaaxmtCl6fn6fL8ZTJBjA/IHlIdgfqO5NozPN0OqFuYHXFtfedJa2/7YZcI6CWJqvAwHs6bpMK32jIe0ZPzGo1AzfUgE8t4BiA1VwLEe6QNYIAFORU1YVIHlAxxJHIe2wJFhu5B3QFEi8IjXdYCUECC9/TALb69NNP09mrVwR3YZwBfCKtP/RuZzsN+0PqP2vRMGdwnoCH7W2CBgQAQOsNA0ZYhRWBOc6WIQYAAQDQ2mR+fZMmi0W6gnPd7af3P32Z/vF//l+m3/mP/gD9MdJNB1TPXd6rgRhMN9lvqcxTEKAAAGR4GOtHiwnRam7VNkq0D26zU+Iaqk8cr13bTdSPHsCu7XTpSaqWyqaP9k/UqXpdbBm1gPPxiom5DIgsPZoVvFEST4wY1Ct1D0f1Ew1JxJj4yonCLwgAsKC4VSJCb/YHo0YLAKxhtADYxACAPV8AgOgnZR8rRJDyOFs2yr7nLQBwvIKSpisN9BsD8Pn9L5EBoA0AEBkASBvujAqK0QRL2F82gXpRnmoAQCMQ6LY75WpDCwDaSSEQyPhPYK25qwWAAv8xcJjlm/v83S0A4vXXA3Blj2tb9PXaqtd8SXaU4DDlyJkj6vlvXMPZG1qVTXizDr7GoKq1hgoJ9VDFi+PaAqhKyDeCmoH2/7bP18AADOob1X+uMmRFbnsLALtmoNHewACgx8czkG55u5dGo710evIw0/8DAHByhJYAB2k47DcAAGzvy+C/9dKVfaskhvzar5MBIMbY+DoAAGL1I3sDA4C5MLuUrACkDAbDkjGQUSYakeyyD0RftS2mW8tT2z5W73Vt56nbB7TJab32oqxCS65WAOR6koA34glN17s0vU2DmBnO/8WwBECtAACWiGT/bPW1djpo+Qu2JP087j9sAgDo+esK/ejDcH0FBoA4vxqLtvhDXO81wCCfk6QqDrpGAu8rZACo9734jKSAD8UPijGaP9JsadNm58SkTtRb+VibEv7EJGatE+sYJucHsiKfqpGY94Se5xVMvgvDb5u9pH0Gn9VJlnjfcWzk97R9R/dfdKIVJ+jcZp+bLjR/0NgHsY/iM2MIELub5ACAA7VbdZp3ezj/vgMJGgn1Ur0d1znHIDCLqYggjrva0sXP8th5CwDf5vi1eo5gG7HFkhjpclys5BvgK1or3SaLjc4lZkcl4nKuxsGDlC+/adlfSpoJvCGZpf3V2B+RvNbYOWjCHfzYbgGvDQBg7WwgS5JVY5KyG4hypTWje4h6UK8NiG7zzudwnx1xCT2D2lWxlTX1msc9PBHIJGponch9ze0PjIvGTewyiCkQD+6yOERbtiqxiPuLLRskEyoiwb0KqDtDCwPX3xnoR4PcwPOKf2Y90LB53E8WqN4LCaMtIQaCKEOK8+G+ASAnA8C2JfxRAEAwAAks0U60y/gE4mQnpw/Ts2fP0zeefzO99dY3+H9/tIcdoQATyOgXAACIk2CO3ZaXHy2gRrq2oo/PAwAwBoDpnQwAdWyg+X/Dg2yNxVlxYBOARnnNkbyYq2gHCxSZDTE62fUOAGizK2rdGe14yq63iZedqs9ru3Vt33V9v3T2H+Wiov7iWqk3kqpGyYameVR8Dthcth5cR2Wwemj9DQCD78+6XNQz9Xvx/8gA0LZ/Kv5j+60xWX5mBoCGUq8qGVvGp/HWbZNKIfKKstsAABIeDWKma1Ag7isEAKhfSwQAFBQRjJuAXnNTM1JCyYHL1LpVn1oyADhFSDnW+6o4AwCeX5tTDBJIcbdtnm2OZxQcG9MvgwHAw2UVvZyudTsDgAAAHorMyDH7dlTa5q2ECiVlKCoBLMbmpqVbv6+QXzFA4kKqg2prGzEr5wLysgqCCZllCYVAvwWaRTfgoqMtg580QfdkAIgGiu43KvnaGdP/ePLcl6alRQCeNSJ862DOpnGSoVTrhhx4KYJoBmvo0VKMgxIAKJu/0Rfph2jLqkKkzI/1RjF5sER3vH6bQ3qXLlt7Hkx8x65Tj4VzJnPdNq9lBldcn/Vre8T7AwAivW99j3JM2p/t6wMAsF7UN8v4/BEAEN+vZVY6Lv7No3QHAKDWhY3xvgcAoL6mZCwDKL4AACDKTfM6liCV7AcJy3rwV4UBwNC81leeVNJIvLuMowXAZHzFYBWCvdPpVfp3f/EX6Ud/9wNzbldLJsGQpEKSCEjkCyb4F+ni8pzJ98ePHzHRfn5xwaQaktZwti4uLtJgOGTPdYzj3u5emkymTPaDAQD3NZ+Bgm6L3yFVuFP7C42McQcAAIADQ3DfpIODA/7CQRj0jcIN9wWmgPF4Qp3UAxgAdO/QO15dYs6Yo7DpNiTSjiMZtru7y8QjKpO30jWrkreul+nxg9P04Gg/LaZXJDfvdm7SH/2jf5guL87SfDIhjTa+e3J6mn7ykx9zT3n48AHHA2OxM9ohXTwriUGlvTPgOJrsWA9COXACANCx9D0N46FkfQ0AgMeEZKw3p8+tPHgeJDNJ/wYdaRRoODQH5B0AYKNQOQ2+sGmUO60Z1iy+K8MeLhMduAAAkPFf1lRiy4M6cCQHmfuDV9rLpsyGN/drkz84GbQ98Z7vJ3AacZ6PP/6EgBS8D4AJEv9IGAF0QgYE9gmEAwjv0oAQ+QfARyQqZ6BZXjIw2d3ucTSWqNiazXgNqwRfpQUR+OYwW+VBSkP0UIejjKpndzaQdOUcY58B4IbBLnP+bW69b7InXah3AtgW92Rjb8kWAQIs8WKBBhsnYyhgap/JgiWT62T08N69MahpHHgYA5MFzq0p00yTOAONLQEA8zRG38TrTroA5T8YAeagdr9mS4DxbJpeXVyl4eFJupzO08U5gD9XaTyeEkAARwdOO6sWwn2BchJJ/qOj/XS0v5t65LAA5Z8F/JFsBhBAz8TK/GwbmaNPG0WgkaXpmYvLK4I9Do9OWBkAGny0H+j2BhmAIfsJ4GTMJe5tQRp6Y0FQcNnoBw2konYBSIazGh6/bAUA+zCl4aBHdojsk8g+CsxAZb/SFuzhBu9zX/YdS/QX2k0DOnCuKbayW8wOB3gB/hEYG6ziP6Wlv08fCDT/AFudnZOlZT6dsGIRgSgCAPpou9C338HAwFEL62WM8edzYh573TTsD6wFANeDBdAAwsGFJYsGQ7hhOwYwAOBeQP+/2u6m2c1W+vDlq/Ts7W+lf/Kf/Rdp//gkdbr9NEfbiAoAkGlRc4WDrdg3AIBfTgYABU8+TwuACABAj+9eH2089tJtDAACFEEmIgNADGBrTcWK5Gx3+hq1+hWBPX/xAIAG6NoDZLR5WMWGSttmor/4KO0AgDY/J8aDWOnl++F9AADZFvbERj6X+3l1Ai3u+22BRBLb3AEAiPZ3bUfQ3iCF6OafthBi9D+iT20sbwUIIBna6L8I/eyX3+TTto2D9gTo2Tp5Ijsq2lsxwBoT/IpdRAYA+fDx+5KtmimgZgCw62wGAFg8pSR8OlkWHGhUhXdwD2zd2e0TAPDg9FGu/hcDABizwAAAW1EMADBMGPynj+/9qR3MF6m6v2oAgOauroSmXIKtyYudBP5UokYAAPgAAgAYKNPsIZNd52OqZC6u0do/jZ/FeMptPna9OqKcxhZ8m85dr12tSQEAzHZSMYA9lwgNawYA2NICACDZkzqIM6kFQAEAKBlk1Y0GpK4BAFi71gKgCd6Jfnz2dyp6/BjTYuuiULUYx6ctftP8fL1CkqCCAAC4jQHAWgDYT4Bmtyq0GNdT0o6xR2+BIF0W9UmONYa9I9uqXvmr67fJ0Cadbtaox/dCDF7JjShL9fzkfYnTVgBFeU68clvPYcc3AQDxuQgWDc8ngKpi9ZKH7FtmcKPNO1t+MTFT2rlqAiIAANcU9Tr9YQCnV1aVXfSzKv1Ltb+7WM5EYG0AqE8Ic7X4ZHn2olvxPQFM2mwbfB7BxPX8QbIYP65iy7wf19NiOYt6Rn4q/qJNYPnMxifmAZCQjuun3gMRv9Ceo880L5A7G4fyQ3kOlPaau/ydFgBAHHtLBlrhjhLzsEvhCyImhTgR7qOwyplfHvM62ptxXBzTqG/1LAVoYPOGhW/yZOe1mJMxqOk9ez4DnMP+VUsTjrfPF+I1AobgWravAKQ/43iJRXFnYOxtNQjAQChlXdgI2zoq9sVNmsA/8xYcXI0otCCrCZODaxXgNQMAgfLSX6G/u+ZE59Raxv8aezLI8fkRdzGGXWPVwz6AIgADAOC7YgE4OXmQnjx+lt5559309NnztHd04rEVY8pkRKODeE9pDaN4mLVo5KLx/QSGq5L/0KPFeBGjEd7Bs5T93RgWZ1MrssB8RPnOsku2B7Mn61xQlLemotf1WxrbZ1+l3GMbAEDrJa7neI24PhUPZDwq5Pva7ICoO/labGQhfxTtVs131J9Rx0k+AADwBF7O48Vn+KIAgMjQU5jqCoC1BipEWdbz1O/pf2MbWc8/xfGuc8qIyUYQwGdiANAkNYXm9v/qyYwTzYG+AwCgTT5uUqVayStxvgYAAPqv05Eg1a02agtw639D89sGsL7oSr+VqOwjACBusvn7uFZYyPVm0XAgWzbattkpc/JlAADM+G4EesNF2wEAojhpBpRskec4wxsAwD0AAKruawOGtCn6aAz7HpvzL7URUstabQRGJR/PW8tcQ+kHZc+1XQEAYoWAXkdn6Q0AwHRMHu+qv2899m0OZDnm6wUAqAVA3GABALBq9/X2BpuMiYZRzIM2MwDUTsnaOUMLgE2GR/2dsg/6+H0BAEC8v+a9FsBTc9+19+09GP2//C0AmAzyyn8k/4wK3Mbu6vycjogld1L66U/+Pv3rf/Wv0o///kdptDNMFxfnrFjv9s2JQZIPiX6M1WQ6ZtLo+PiIVf8vXr5kNTQcHrQIgHPURfJoZ4cMPqjaF6IYAAB8PhnP6JThR9T/OkaAABmRAgUgqYVfjP10epkePLB+oqAEf/Hpp+nly1esmkPFKmn40SeWlZiwFawCndXG3W7aR2/h/oC0/Dju8uI1adGP9kZkB9jfHaaTgz0yAKTrRTrYHaXf+vY76fz167SDyuZtMBd0yX7w85//PB0eHqbt7hYp4SEmo90dsh/AWGQfbbALuFWL+4N+EAggAgBECymHWywAscofE7YwBKRRyVChW/Wa7BrMtVVP2ecNJ5ZQcqvA5RrzgHY0uhHklC3EgDKcQ6c2xPulMlkBD5tLexYEMBaZsk7OkXu8liy8GnuSO7YhAkW7BaLh6OaEd9irLJC6SucXV3y+nRHo/g/TaHcf3qMZMd4HnfdP+TdKOK5dr2REwpyVXJgHT9qS0gwJ9OXSg0IWUFggsX5t77F3IBz2/pBpT1USCcgCGnX1bffmc5ynhiNFGvv/wN6b9kiaZedhNzJjj9xr6a6q7ulZOJzhgNuQIGkQpGnZEmx/sL/Z/mW2foItwLbgLwZFipJFUxZsCQZsSqTGw+EMZ+uu6lpyjz3TeJ5znnvPe+ONrOru6eEMUQkkMiPijXe599xzz/Kc54DDwe7J9lb1VbPe6nB8WSLLinTbOXCvhrJfZEp9nEetPAzMYwA+UUnTcaceQMJ6h8ljBaDp9C9XDAbM0M92uWbC/3IKEMAyTZfrdH41TdP5KuGu5st1QoX3Tm+QbrqDdHZ5nc7OztLV1XWaz0Ajb0F/VCdgzV5dnqfZ9CoN+t10eLCX9rC2hugt30lD0v1Zzz+rLjdgB6vqE2jpDcEtunvcN+hUqSNub9OLj5+lvckk7R8cpeFoQnkGKOYGggn6f1GEe/Ic34PjDlAR/jKIjQpbtHpweUPQxu4P1QfeAoA60qjxReuI+x0NAdApIIXsD5Chwe2Eqv8e7QdftkpQ4r1cMZYBrWCR8EChV/trjyK9JdgLuj2jl/WAM5LuAEcwwET6T/QpXhOodXl+lhZgZRG1/243TQZj3stwMEx7exN+Bt0NGRJQAEEYtFABUwoD+I5kt96JLq8EeFowG/eDNgCYh8vZPN12+2m1001/8+HT1N87SL/9u7+XfvHr30i3u720vDVWCoFiMqV45gMo8KS3AICfPQDACnrmjhYATDySvlS/VmlsVe7qiWwgNgEAoMMPD4/ZAuDg8Ci3ADD2DWPgwBrEzzYGANnoCnRv+F0CnYTqmoZ/5VVYDVtfzAAtDABtNiq+K/u/PZDsLIEspEDS1ajWIwMAA1iiGM10yGZvW2sa3zNCBVubL9h2fdsSbE9yRFgjaKxAX50AjAwAeG6zJTcTYdFu3ggg5vZzllC2eyjn0HfrBF70EXAMkqmv+6l9kPiagfYW3yeO4dbv3wEAqBMhcXyiDYb9JSbs4nMrkY/jFaiMgVXZyTouBjPbAAF18p/HEzAmin+TwQgAaMrlMlSqOjAt90BuBwDg3gUAmEz204P77xAA8ODBQ/6eHB3TZkZ7LtjNABtj/xcAwAKsngDMPZMNVEmbGHu0gyvr+Em9JuNats88IVABYOt4SZwfzR3HHrFHyKC3T9JYwU4EWxX20AgAMBCztaxSAlBGXS1jtfy0648mRX1cB3edL577swIAYIMqEWHLoQkAyEBOr9ynjRdbACTsHwaIiAwAGQBAADJ8GkuURQYA+hOBEa2e3zj/tf5RTAu2SvysjqPW6zbqtJIItX05gwhCCwC9v40BgOxNsusrgJf2j7a5jHowJv9sX2jSyEd9g891PP23DVCZSZGu+SZ6Xcc3aMxD1Xg8H13VsH/iXzGK1AAA6TMe70w9G4laT/7bfcJXtQrLmo1A17WxMX1q1O0lYWvf2ay0pd+7NoYK+H6q7iZFu9OyxyS0tTa0ynBL4Jt/FxPSSlCT4MsryaMMadxrFrdap6kdhpL80gH8fs4nlkRknlf/jEObKc819yXRLwYJtQZQi4S8Zvy7cd3ExLPmS+smyqJA6Pob9+E6f6PzNNexMQBQ79pAWjEE7QIHWRBDf0twPinvUfEeerUbw2IzX9Rc43baek/QOJOhKQBA7BmszQn+Wus0K24p1zIgCRKB2DtYgR5aI6otteIF9jzwW5eWcGarTAMLAMitceM5u5Yfk26K464izrK2U7oCu58XDEh/AgBA4HnYF0sOoOSHCFmqAAC1rcJ9LoA24hxDBAEwIWCC6057gAEC8IyIkcFKhu0P9tHRcEL7AQCA997/ID189NjaGZJ1cdeD0QC9OPMfQYNe0OtFMPacao/VbAGgeRUPHWzSNgDADK0ml0sy/EQ7LerWKFdxHcT3y/VMD5SfOvVdcpvNeyxMALVuqF9v2KS5ZWVgBWixwes9QLJg+K0S94sJ/hoAIDnIe6SDsH4SAIAIYIv7Iv6Hf6o1ENep7kfgLb1u6E+f+/he1AV2LTE5NWdSr7SmJIMFeGRy+YkBAG3Kqf3STcXVULwhIPV3BQDAga4YAJpJ2e0AAHwXvd40WY0N4WcaACCKoabBF+Xh9QwAOoeCS28BAJSHN2QA+EkCAKL8RcXR9r70QB2oqJ2FTYVVlP1bAICtlKZDYsbB30UGgE8KAKhlKcqaxk2B+7bPXmeQ8PO/ZQCAEjZRZ9rGXhL9TQPg5w8AwIoZBwAgaYmAg/UkRD97OCFLKv1ebzd996//Kv2f/+pfpb/69reY7Lq6urSqnJ7R86PH9tX1dRqPxzSukEhHVfSzZ88YiHv33XdZhX96esrA3nyxoBNE4x192Ds71j7g8oIV+7s7vTSbGYoWTpKMaVSkgkZf7+O7mCs4xHLu54tpWq9mTAgAeICqfzwH0LlXl1es4MYzWEW19yhdw2FbW1XroJ8eHt9Le+NRApIaTAhnpy/SsLuT7h8fpsmwRyaAgwmoyrtpObtOD+4dp6P9vXR9dZEe3n8Aj5OVzngmrAXcp0Tn4OiATgzGC88FpoBu3xDx0DEABGTOaxcyYy8qVP+SRQEAmMR1dDH2ngIAsCSpQJAIbBviudDPay/ItiCjbAAAZHM1gwCyzGcAgFXyIymOxI0CLTmh7oFsBaXNEdphwBO2FefM0e3GymDVU6i0t8B/aechpwtjhkS7nAbcE64PCvfr6ys6xKPRfprsH6Sjo8O0MxiydQMQ2rz+cGgMA0HHG2rX7CXex2rJ6nO1GUDCHDTxrDwnuMIApjh+hjlGj3QHw4BlYQ4HiEw+qF5DFbUlplQZ0OsDCGI9qhXoyM+D4JMDyASYMMCtV5exUqELFAUT+er1hoQQAk9o0TEaGXU7As547iWo91fL3CqAz+O0lDUAwPp321iAIvF6PmdyHyCAq9kiXc2WabpYM0n76uySoADQtuNznOvw3v308avzdAZQ0Pk52wCsFrj2mnKEBDLuiX3lu500GQ/TZDQkEAD9foe93bSzXqTBrldMENxgiX3r/bebZtOpUWpCZ3nADhXvBFzcrNPDeyceYAD9fSfdku4f+qpPsAMY6lkR4GwucNhxr69evUpXl5ep3zPZZNJ/MKBO6OP+cH3vRYgcUR90hF07jjT6kGn22ETwht0Hsy0R/Q7S5AenGv/bDqIInKmAHJQhy5YzXsCBFcWk75N2nLNxYFB2d5nwNxTejrUAgFyBTr3fJ9ABehXJiLPTV+n68tLvu5vAs3Aw2iMDBhL8D+7f5/MDAABdiOAiAi8GiBgSJEaAhoLIDgCwBF6pNkHoCAFv6Kar+TLdQMd0++nb3/sBgQC/8s3fTL/7+3+QwLmR+oMMAFALADEAkL0j0AC+BQD87AEAoIdEARuT/AqIfxYAAOj/6xYAAgCQJcT9NFYq+RqqEwTQ0TEY44uUf0wf+2qswfvU2QoSBj+hkbxoVg1tXKcKHDftSPOzYwsAVWkzqBx7FlctAOoEigBI0d7eZrvHABl0v/q/vgkDQN43AwMArhMBAHUCrbY5YnKqZgDQ3iwgAL4bkwlRj+q8rwMAtPnD8T3aSVUFcePz0CN781zNSq1tSYK2McjHVgCAGCyPAcsYOI2JfI1RZPxpS/TX7wlUywCoVwDm95ymPgdJcwWcgwr9eM4lbAHZLHiWloYsAgDs7R0QAACwLqr/Hz58hwAAsHkBAIBkDnwNgj7RFqiH5Iz2R2Mwi0yePxMAAMg/wU2W1MevEv/8u1wSxDifzpzFTCwA6jnbrDKt/dDar47rV3PfpnfieSR/tf6hvvDoOa5TB8/bXkcwBOzRuwAAZuuYHc2Ei/9GAECHrbWMAWADAGBpLKOGRoUo26jpPQOKsn6zpYJXzyx7vJk4LPFSAQDic9E3qCoiaxuurPVij0m3iQFALG70adU248aSeVzbBOHab5yjOOfmKzaTQQ0dfgOwZzPpHXXshu1ZUeRzjqrzx32kTv7Ea+OuNFYxwZFt2cDeVctovmYFALB5sN7tGifeD5nymjH60nqiYgAIAAAl6xVD1djwOryGUZAroRoTddA8sYId90GWAG8nhmnD+pbsiK2rCQAoFdJqC5B1BQACN1h3TWB43EPrxFRzXRsohmMZ7BfNkfZlfLYBnGjEOK3wT/Nux5YKZqsctzYsnOdQGS43ppaT+AyifMf5pSN5vNtsed/3h4vJf933VgDAzk4+pxlsth7tOvARvap9vXb9a3tYaQEQC0qLLRDX/126FPGtvDd7uySOlf9iD4MOEhNAXCdWAQ8AgIPZnDlAAABVrEtm2epw3gQAAKSuNYxnUitNAQCk122d1rbuTrq4uk4ztKsBA6InylcEolrcQCChrD+3tACI4xV1KeJi9Z5W4i+3aTgY+fPb1IntBa1IsSbJJOitPQFSR7xwb28/ffDBF9MXPvhiev+LX6Sfj+cG9b951850CEBAYEfhs/h6MaCPt2X0BgAcHdeFOR7l7AsC5pI10BkAEHN5HQAAc2j6pWlnRhmv5StA3hsfbQIWPQEdjmrT5fX4x9dte13ci+K6tn3Nqv/1vgAA9f6Z97jox/j3Gol4Mni5UHnhQ9x/ahiE7QUlPUN7s2V/lA4UAED6KN4XjsEzQd7ZBk+sBsFviwCs2vaydVdwG8UmKCOs+RAwRHFQyDX3pD/6R/8wMqA0kEabgmHvtF1o2/v1Bh8n1DS+O8iVEcJreHAyTq69j8ol61mKl5kCx6mUOLDoKYjKAB9UoWg0EQwQobrHncmssFmxZpTAVk2Fvr29BAYA9hKLiB7v06zFpEi2Nq82AIAUvwwCLNBsQDr6r4HiCQCAaGgqcaS/+iwKr+ZE19J8ljmwJExeTC1z27agy/ESne0AACrbSNnhNyElrA1CMmVKphgk5Z5t6W0sgi2tAKTEmrJqqyW+F5Ot9TjlObpjgTORcEcLAFGAFINP/ZqsxygUusZCxhauC1kDlRSC+thchiMEQPG/9dzJvx6IalPwce7is2Rj1Jdfpv4KhlpTdktwuT6P1nc9dlHW6v/z+HsVBs6+sT5JOWRVllKUbYZQpoLZqMI2ZJQp1U/fAuCuDY3jFloANI41TuVGcMfWpj1FdLL0XGUMy3ez/nR0Yj3PqhqtzxedoHrdl9fm0Fojnea68LvMhrnu2c4rQ84MplJF4HTecObDc2b6NLOwGs8eWwDEa9w9PmUMYxFM2/qtZaaez9iHsG0Pa9vrov7Us7dtzjifDFide9veuXFfrgdro8C2SRtcMxIl380qKFVGUr86jbf2vugcxcBe3JuLU2nrrz5O8gGqK+yJPVR8Ys/c8b9EAiMw4D3k1YM8MwEw1Zjm19esfv/42dP0zsOH6Vvf+gv2i/7Tf/HP2a/78vLCel4PDMF8enpGijAkr1H1q4oW6EcMjfZsGMa4Powr6E8ABpQoB4hgsVpybq4urwkOwDPiO/rBZ7gGzicQAIL/SKLDqQDjwP0HJ2kytoQdqv4x1hdnFzTnV6hkns/YXx403dbLm+F2DzR1Um9nJ33w3ntpMhyl5XzGauLuzm06mIzS4f44TRCUvFmmL7z3KM2uLtLtepm+8sUP0ssXH6f9vUk6Ob6XBoMhnSXcE1gAkHBDBJGI8QAAIABJREFUwhu2DwAAfCanDuT89GHDFGo10mi7PjIbwpKVssssACSHXEFQs1mwxo2AL2uwhuOez+cV8EKUZ6OfPeG951zo72eybWrJAmjWJ15BGVyQADmAR3LLHUvWqWWNOUzLNN4bR8h4XjdchzC6F0tTf6weDn0EHYOjqmKcD4CR6TVaRyRWK0/29tNwuMfkcLa/cL/WWJe2JeSv/tFaQnSghyTv7k5aM3FubQDwdzmfG0IfIJdBPwMAkDBAWwvYbRfX12m9s5MmBweUbwUeyvUM6S8kvdG7e8Wf905Hrzu6rG5nEnjggU8+GIIEs7m91zEABKrl8YLB184tGSbmsymT/9aHEPrCEumQI1wTleSg7jfZ2uXrOZD/AHMQxHObrmbzdHk9Y9X/1RQAgEU6u5qmm06XPduniyU/34Ft1O0RCID2AAgivHr5Mk2vrpkkHg+HBCFMLy95X0j4Hx0dpHsnR/zfWnLcEgCwe7tOuwBZsP+r0aNx+tCPHuCM3V2CE2YAF2At7HTTYDgi0IbsHqsFgT9gW7hlMwFMaI/PCjADehzif+gsAEaur67S+Rlal0w5t5PxiEwnVt3fJxgIegLJ/SH7D654zyNUcnThzKNqwRhTrEcxAmI24xx7X+t53/Eej237qe1FGb/Oc2AVCOgAux12KJL6eHZzXn1hWAmDtUJwiSE7glF+mJ8EcABkmjbDLWX64vyMyX3cO/qq79yk1O1Y4AjzBr0GmZ1Nr9PV5QXbqCB4NR6NOD55jjywQcAHfZhSjQyNhDYSYIlAh2+0iLjt9dP3P3yWzq/n6b0vfjn95//Ff5lGB0fpBi0M1EvTdZm12GB413SjFhSrtSwBwNppyPbG6t7+xl22ZNO+KvahdOWmfeA2QLhcm/2D79d+DHW3+9tN2slGKMDkIQQldKliJ3jnCs5uAWE0ffym7V18+aInGNBBNX4I7ChQkhlEAkWyetKznzV9fEuAqbJOrQB0LeglVV/FRCXsIqPDNZkFWGownJDF5QAMAHv7BAAA3AdZhSzCBkCSEOAi/NC+cYab6ItnH6tip+LY+357JwCg6gGf5z8kixuy6ZPzOhmzvTX0Bs49gy3hUTMA0P/yuVFiPMqTEmfZAqjam7Wthiwf4QEiAED36Ju1/ykxBsVs8nkCs1BT9l6fwOc+XVXh5phFxQpQnzvrz9xqLlQyeVyi0eKA/nbF4FYl/2s9QNDitp/o/Nyhh3ifFQuM1peZKk3a5/i6/p++eN4L7Hsxua/XkXq1DRCQWbW8FWLzeCSzLVESv4v92O5He9ENAQDmnxhzQGkJZeNsVY87bMUDBoB7Jw/So0eP+Xt0dJzun9zjXj4eDwkKFLtSh0k298N9PwN4mSlfJacI9rMgP37aYiaaz/b1oZ2lLcxs3xCgVT5Y/EvflUDE4vvVAADY//ANAAAwBjO0BAALAGwZ2HDGcLTtRzqtsSbDwfH+at+2TRfd5X8XvVTWUf38cY8w6n8DYlJWIBu3xlgko8jJHKwq1mn8c8yECX206HKKfyZ8YGMpgWYVpjR3nQFALbnMBO4QjNmMJ5ZqXoxdvH8MW7x/zqWzl9Qxbo1TBHbEvVxTUNo1WVKE5xGTamCdWjrrAyivy3GJdp1AuHqOqN+32R26vgACMSYZZUnPW8tPPO9d19O5JBtx/AgAYGV8k+o6rsPsazZaeZU5QvGAAITlGuZr4rtIetoGZEVZOdbP9zYZcGpbSwlR3VOtawHOiUnZWOFPmYX/dWv6zm+kwY5gTFwGJOC514X6v8iGMQGI+l/7PMyem1uwsW1WmGcfNaUch5U+pd/NPQC2vTN3hjxGnjPfWwQ815xzLBz4Rj/RLKIgNuX/kkvxilXq4Ng2yez0uDfX+7TyKbp+fn7ZmxrZwBqhPA0+Ugxe3ytrz4s6HDTC9e32lclpSqulAQGQb5Jdai3OPMfkAHDJQK1Loq1e61eMGuxa7X91EhHjivgOQAAqDuBYePU+dB3yZDFBbGyNXpDqhQeKqeC+p7MZwf/4YcK/Av9Izi3uV2K9Nid1KKaTLq+nLOQRk4HsY7JXOAgnyg08LzFbYO+Cb6hxqWUA94i9T7YOXkcZgG+Blovypcn844UgtAPItrGTJuNx2hvvWe4ldRgvfHj/Ybr/8GF69OS9dO/BA8bekPiHL0GWw4QYx03qeYsExb25nwZ2L4Pgeg6wYdt7UUpuv4CWgRaTALAPRUYAACAmpefD80c9XOwfi9dgnvFe006pd/6QUQ7jVWLO8XhPQPtbbXtFLbP11UwmCgCtbQ5pc3p7C+0jeQ9DntftxPxesGdjwj2OU/YN15Blj5Btur8VN5PdfQQAIKZWfy1GRON+FXU/1h3zf5UtvfF8d/rfZrdYeLQUUkc511xLLjT/Au29BQB8RgAAZDcvKGcAIF7QF1tBADYZAPJ33gAAQGXbuniLM7nNiIJg1IGhssiaAIBti7Ve2E1hM/FvGOZhlXNRMtHbDIRrsWqDK8bn5wMAsPMX5abrcQEp0NfSm70eu7hAzQb86QAABkMEQpGQAuVzMYYQPI+LW4tfC11TUcuHNloWUVXPH8+nuW/7ftu5NxV8E13ckLG3AICW6v8QePBALefgLQBgQ49JhnMxY8v63TBvKjDPWwBAkwI0OtrbDKuyhkGN+OkAAIaETeny7CydHB+l87OzdLC/l37w/e8xQfRP/vB/Tednp+wdjWQRAnLQSxcXlzQGkYhHEh4MATDsBsM+zTihkFHVj+N7TtsLox2vp9MZe3YDOY1kKhxmGPZwQIQWhlwhKEgGAfZhLyjvx48f8/3nz5+n5Wqe1itL5OGcoAabXc9omMMTRDUrAnRWuQuqsZTW7Bd/w9d742H6+ld+IV1fXhD0gATf/niYRoNu2hv203o5TfeODtLx/iTNZ1dp2O+mB/fupcV8mo6PjtL+3j6dKtDKwaHWvkDAQr+XsGfAYcuoTwRDHYQjQxYgs7hnxEp/7euGwPdWHbmXvPUyu3EDuCETYR3aPcGpNMRptB1Yn8PyGkf7uyOkvdpsF6v4lePHzxwAAPAk9i4z7K1SJdMj0ilYMagbf+weHG2LAM/1lOAV2AE4jxxGjB8cZySXQHuHccR6QAKIrRT61nqhswPWh1CtkLOxAs1sAgA0BqhMAqgDsWZrbXDDe4GtBJQ3XEM4eGhjgV2UYAKyRVnrhtlymfbvnaQ+72fA9wpi2MYask07xQehOOLmjXcwbgKqqW+87AGMNQLcYEkQMt0p8TGOYABYLoDeNzYAONRiU7hBwInoZtAkIkjaYXKYbWsRVAIAQFX/i1VaIOF+c5surufp1fklE/2Lm5QG4/20BHCg2/fqfyTjl+ni6iq9fHWa5mQjWKf5bJZWWNOGv083CHYvZlwzk9EoHR3up8kEaH/YbCsCAPqwnW6NhQSOPsYd88DKm64FTn784Uccb41xDzYYq/stWYDz43gk+XFfy5uUwAaJe54vVuniamqV8Tc36fLiKr148SJdnJ9TpwAUBD2ApDeqCwa9bhoPB9aDcCel8aCfhoMu9QLAAKhK4C8ZAwBIxriubX0HW0G+hWxT2oJV4tDWWNN1VQsAtjhgdVjis2sezYF1a5HrvsNnVUqcFUaelEJiBPcFeaTtCLrS5YKgLrQDgMzxGW7xPBaEEQgCtItaA5ApBHmQfMUvPos97CBnhlJUssbWtwAAy5tbtpBYdbrpBx8+S2fX8/TOk/fT3/9P/7P08Mn7aQ7d7gkcOfMRAEAdJAXyFgBguiQzSvz8AwCw/yNoh+ReAwBwcESAF1oAbAMAYBzgj31SAEDWpRzLUn3VSB74PhL9L9+o836dg1Eun3cF4PRZDLBx3d4BAMCx3E+cZlOVN01fsOwuG/caQNnx3vI9+ANoT2+j4Kc3VDGYsGVOCBrWLQCijRETQPE7+X9ntlE8Il4rFi5s3INKFgkCtwmI56/9jm2+cj1mjXiDB223ncvU9/bksew63FdkYowMRwbW2w4A0LjEBGVMyvPcHsSMwIBSzW/Jq/pXnzMAGhP6breJpl7fs0SoQAFW7c6YkweAIwAgjmEbAODx4ycbAIDRaEBb0UB15m8Ypbc5KmTFgq0aqcD9PcLBKgaPtrjR5ly3twCI872RMA4gKQJXHWga5ykyADD5XwEAANgUAOB1DBZRruN9xTjOm8i9ZLG2xQ18u5kA0HFKfGoc4l+TXez/pg8EAEBCVwUIbQAA67qMlYP5BdjPEhlMvgIE4O3Diq1o5q+7Kk4XbUyNsMXiGGnesw3WUtimuaJ/FdZffF/jFdeRdFlTl5v5E9dnBADgPBjDbQAArj2PgcfzN/aiO/aXCACIMUfdY0lcby8cvCu22LQ3NoscsH+p1ZWuH+8jyqnGNCfxkaBm+6om+FAMABiPXEF8azogJoYNABDqZVta8MJfjPHUuM/gfmQf2zHmv7LK31/DX1eLAhUUWcxaP4hNeEu2ZaQ7t4QrigMsYQrfJrb5WZPda3VjLRmzTxpaOOQkmRdiYVxF8a7Y0OsAADxvZQdQNnKrgwKz3dQj0qul4C3PLeaDidTm7ti2j9fxcd17rij2U0i36Br6HuZQoAf51zgm2hZZT3P8fD1yXgQAMBkzEBYgxx6rYkGG/Y/rRXnVutimX7HvsEgut9qzSuKoayEp8Jngy6oNAGXMW6lB/+b/c3Ua2mEZg2NcS3h2xM0AZrd7uqX+w31LLkoCuuQoyv1vAgAWqzVbAGCdaWwN12a+ZNQfjN04Q51iPrj3tr1IegMAnrg3Rn2CiUIBmjFElPYbCpGxSj8lFlccHx6lg/2DNOhZG7Cjg6N0dHSUDk9O0smDB4z9sd3fDeYSPgFaI0A5wG5wIMQGy5czh4nhIvjoYgDAfFJ/g8nHAQDwoxcOALBCgtJTfhsAoNaNxT6p09dNe9L0eAEqbupTjmhD5uo9fqv96mCOhi3v9k3cU+vcYmONO/AJY1DbqoqHxb/R1uV6jACA+ka9AL1+ewMAEIasHp8IANS1WZyONeuxS67fwAAgXazn3rit2CaB7I+fDgBAVt63DABmVJijYagtKTRVEyLQKwYAIZvMwIPCdgwPEG05wbwJABB1WJ1cjUpWdHBEablizcihO6qzawNqQ2CrxFhxZt8MAFAb75sb0mdhAGgK70+aAUCbtI2Jbc7x52cVAKAWAEg2YON+HQAgOpzRgMFcRcdTjolrbFLdybCsnZfaoL9LztochsZm64Mu2bPZgO9mCkybnJQeNru3DABm3HD+3gIA3gIAHEX7884AQK+NRnFKr54/T4/efYd0+QjmnL16yerb/+Uf/0/p6dOPCACAQ2y9mhIT+AhwgJ4fxr0BAFbUj+xJTRqyPh0K/N9n1d6ASVs4FaCXBnAAjgwUzxh9uxOSmVYVgx/oIAAATk5OqHtRRfPy5Usm+b/0pS/xlw7LepHGox4roV+9Ok2HBwfp8vySlcgw8hBIQiUrHAqwAKBfGiqTEaBDH/L7x0fp4fFRevX843R5cZY++MJ7rEq+WczTeNBL08vT9LVf/EpazaesNH5w/17q3N6QDvvk5JiOHZxJBFHRgx73ube3x78ASCCwAR2KJB6eQ5RutZ7X/m7vl0S/xqIwfsBhKdausxdnBGrD8HcwJBPyZE0yAID2BDpz/AUtWnH08zGqQ2cFs9taAbzD/t8MjjQT7QIA2D6D6p5yV8WhNnAAKkl3kJReWkBZdh++S4r75SLtdK3tA4x0tpKYjClrFF5cew1bD/3fjLaA+5dXZRm0LiRaVRXoFdGkMIWcAnxApxoAgF1PfqK63qovOA9OQ2/DAhrILvvP7p8csdc8nq0g3TXOYlBwG8ttIOmPHUYqkOAp1UPqpwqzgAGW7i54Jh0AcEvGBNp/aHUB6r7cU9YSsfbsxWFF9TgQ8ZCbxRKByJJcRoX2dL4ik8EUPWvXt+n86jq9OL1Iq9tOGkz2U380Ti9enafL6Yzre7FGu4AFgUCnZ+essMdAgU0D9wuAzQrgiRtU9qd07xhAmTHp/2HrQbcwac5esKiy7xFsgUQzW3mQbWGdwUXD0ZiJweF4nPA/nHxEgi0QcUMKf8zR9XSergBaANMBAAAryJAloi+vrtPF5RXXJSrWs6xBV3V3CHwCSAHXHg37CawMvd2U9kZoWdDnc+A1rgUgABLiSJaTOWK9Cn0XC5uDfBqskzr5H53ryN5DB9qDgQIB4Fmt/YHNm+FvPBALtgowB3kXXsqo9TzI6704xFalOZtPycrAyidU1+ygpYGxuxgLww51FQNLkP/FPAMeABiAzrOKDQPt4Dx6hoK9QfW/zcMc/ZFvO2lx00l/8+OP0sV0kQ5O7qff/b0/SF//1V9Lc4AznA4PF8yrtWNrl/aXVMjnCACINrouF4OM+jx+xnkMSjf6ANLp0Ee1bU7d+5YBwJLfpEQ2AADWNhgARuO9dHh4nMaTvXR4dJwBAGxHAUYKZwDAGIoBgMGUliRgpucILDuBBszhSpsJRH0vzrsFQJstwyKDQy0bTU/XXhXf39ZpGwCA+0igzryLAcC25DamM1s1ddKqcQ/uBNp+Yvtn9A/9hn9qAIA6eYDrK0mge4lBORxPunhfhdsC9Q27KMiI1mj+GwLAbTp7Yz7JPFRlQKqDtNbjuLLi1+c3J09Dr9w6YF4HTdsCqpFZY1vCP1ZjFRpqS8C1MQDgeB0nAIAC/zqXGAAMHLCumOeUWNltMAAAAIBfMADcOz65kwEgAwBU6R8AAObHmC3Quvartbqp40tgvW2txn26DgpzX7oDAMDYCYGZRhMsBgAANecAbdJusv7nd/3EgHYd3I77z8a6FctJFXCr9zG0oIrrJp6nXo81CACyC59RVOxGZ++AEgcFMLnl7FW0+UTb77BFAQBI5+82IWwQUkETLOoMAGzFZTYx+0XjpLcAMVoPbN13LQd6trjnRh3cxgAQ5yMnK7VeN4BGIeGoREJgAJAdCAAA13FkAGACwhgDYpJFcb/anmjbX9oAAHGOt8lPHBfpP/hfUSfqeo3xigAYF0C6REGvbjtPvA6PYTvCJgOCyVxhm4sMANC18i9t6zLgSPaZWgAAsBcy4KCSE95+ZrBV9a4l2QUCMDezANxtbtQm1NpureBnIA5AFiTnpCKjpwEAjDnPdKzpVADMlwRcL1bF5qdO8T1I8qDEo2IjEQCAYzL4oqIZ55y5emtrMSEq9GwLtdgmtq4Ku14uJohzLQaCEBvQftW2JrVWeYzk3gUtJuG0BmJfe63FKJey0bN+9nu2JF+RJa0/MAKYT69iFWOV0LhGnV/iFRVQW6AiFA5gXjmnatsEQH9ZD7JRwARAJs3sOyFfBRA8mIabrES0DKnjLDEenxeA/uUKbWRMJhHj0v0rZ2X5q8IAUHRAM/9Cs6+zwzgL9iisNcqdjyH9yUj3zkUXC0ShzywuuO1HoIKoR6Pvc0tWQmsBGNcdvVzEj+Cj9vvp5PgkPXr3UTo+OLS2APAVBoM0OdhPh8fH6d79B2QM6+5ivXcZ88CvAeYL4CXPqT8LZ1Yy3sjTOXPaawAAaEcpkID0WwQpYb5rvVf7g+1jZ4vX9q1wRGAKVhFXtP/rPaLe75vXQszqxhk421k8cHxbcjzaqNE+1fvR1oz2aP29nyQAoM0+2gAACLDg7S8NtPgZAABGP94AwcQxVr4v5p2jvnkLAHgDBoAIAFALAFtEpoxI4oGyHVW/eJVcc9AtCB4ROqYDmug2KF4BAEi9InqjQHOkzQnfj8bO6wwfLcZiWBsAQJtObcTXwYe4EcSNSou0zQngte5sAQD5jT2UPh8GALtfjnhjQ/vbBgDAcZWRLkVmG1K3tQVAZADg4s5o0c0eL/X8bTgnFCDfgVzZR4URHYA2B1dOzV0bSpsDkN8LDABEY0XK//W6GAR1BYPPIOWtpW+Knf9tC4B6jdbrM9N3vm0B0NAJcQNt29SLQ1r6huu4+m9E9bbpx9pgKq9ND0YAk32/6LCf1xYAAgBgjb78+OP03pPHDLS8evUyrZcLOib/+H/+H9PffO+77LUO43y2MHp+UJ7B4WGCmwh9VLMYAMDYp41OGrpE9OdI5oMqH+8h+Y+qavTOw1awv3dAZ4ZU1b4XwxnBWAtkgP+F1H/yBIHDIwIJer3ddHAA+tAR2xHAyZpNZ0QJg5pwiirlF8/TLRL0wwETkegRjwTYaDxg//Cd1TJ11ksmAr/2i7+QTl8+TxenL9PR3jgtZlfp13/tl9PLj58y0PSF95+wd/j9eycEGwCEYHuFAR1QpQ6gA4QEYyBQAxLXYEKQfYBxNGfH+4M3Aihq42HBGJNnQwFbnD604QntPyT3sots7wnUjOyDXlWrIbmI89GJb/b9s6CqJR9zrzQHDcT1SQpyJfsdJFnskRtWdcVAgD0T9poFAQC9zi4BAJAlc/ZtTKZzVP1P0RSAAWIk/jGGRKeDZpSJwZ20c2t2nWj/GYhmTy+rTJFtY8fbXmtsTpZTB5Ib1eZwZBGwxXuoZEegFo4m55F9Ho2mWn1omZje2zPbISQgRJloOXoDxGS9k/nKRc1nDACiUOV9w+n15D8CoGCIIO2/U14vZ/Pcr2yBdcKgIkAooRKL9Pn4Bc3sLpNroMNnhTwCmRaSZY/2j1+dMbl/PZ2R4h+0//PlTRpM9tLe0Um6ni3Sjz96ml68PCXjwWK5YgUCxoOsHQAnoBJ3d4eV/LiXm+WCiX0wbBzu75FiH1T5ACvgc6H9CVZY2do0gBCq9C8I2kEbDaypd999N7FbAmQLNlm3T9pfVsXfrNN0aon9y8trJvrRlgC0mje3CC520mA4Tq9Oz9LZ2TmDb9bH3mljUWHYuWULlBEr3O2ewUww7O2kyXBANpBuB8/XScP+LlkC8Jur1MCMogS2B/Bow3n1hOgb60Rh3IvKusQ9G40/W2sQdGLJUTECqGes9iLMpe2CBsYx06us/eJz3BDEiECVWkag7cWoOyAAgLrpFr0xdxhwgb4DQANrAs+KtSmWgC4B2Q4AwJrJ+osRVWPCQFAMQB4wTnS66Xp1k37w4VMCAMAq8cu/8uvpd/7DP0B5R1p54DnT+Tng0hIkFgTiz+cEAKj1YlsAfdsxbwEAn60FAGQ1AgD6gzEBAAfOANAGAEAgFfrG9CuCfWCCKX025Q/R9nPh0fzxr/vylsxHgHU7AGDDPqyYPOKOenewzc5UbNd2AICSrrYXWGHEmwAAaJXW9xaq5NpkmokBfwABwZv3l532XN1DOyNQnjO+EPY/vg49tOP/8fnz/4EBIF67/j/3Ca5ACiqQ2mb/x5hLHJ/sWwebiHGdqkXanXPq9m60h9r+j2Mi24jAhtyu524GgCwHoRXYNor/GGhvAwLovTYGgBK0tWr/1wEAKJstDAB4Rtm6ShqhBcDe3kG6f+8hk/9vAgCIDADY83MrO+/rK9tGKNM6DhLjJ23rI1bWbZvDKFeSyewTemu3zNDh86PEP2wdMZvNrqf0B2BXAoSHBKBRx97dxEbX3+YTW6Sl9JGvn6P+fiMmBfkN1ceSzbhOYwJoGwBAwD8BAGCLqjVYzQAgAID1yIbOAkAOLABe+EWKbLxf2v1YggO63kq8+D3LH6chfIKqvUYdN4tz39BBSOAF8G08j74TExlxLFTxqCK0mASJDABau0ZBDlu/JNXEPqAKxOgntcX02nQR7aMqNl3LfZvsZH+xSt5v03f13Md7RSpT49W2BuP1qWN9rzYAubeOaLQfKpT6WD+81wD8yX40GULuBgDAr9A1N+8DYG9v4eFgAkvOIPEqEICDFJwqX/FZyJ5thZZEUwxDdrm19LT9vgAATAZYhb5YEZwMvwwWbgQCmUyZXw1gAXQxzo8fA0C4OQy6cyXjWwAA2pcjACDrM2cOxNjIRsq6IicZDdSu8VMLhixvvLaxI8fCNu13kploQ0V9ZJXmSjirdYL79kGmrULcmAR17ih/xVawFBB9qJWzpRGE4T4r4kgEatg1dN74V9do3y8qsBSvZb6OATWsBR/ugvrNKfy5H3Y69J8AXmUxiAsQ9FfNAFADAPJaJWAGbHfWzg4xFPho8f61tjRXcexLHMm8FgEAUGyBWJYAAKaPCjAlJoCheAvoEePcbGFT7zfR/rOYhMV68PxssbhUq8KOsSRgPBCPQYIWDJJg+EopHe4fpA++8IX0+N1HpvPdBt0/OkzD8YhgwpOT+2k4nKTd3X5mRiUDgCBCso8daM73CSDyFkKN+JjvrM7q2MYAAPA7YokRmILnigAAY0AqcTitpbt0tM1Z8Cyyk7lZQBvzR/U+1/a6aR90EgAY2+zuuN7iWo7rOwNBHfymz+r3ZXfGfYQ5p58gA0CbrdQAABBsV2xtriUy8Hw6AICYD632SGvK/kZfo07+x/zyWwDAawAASLjiFwwAptQC/Trpc18PAKAC9iq4CABQMKAxQZ7QNSogR1/5An7TNgC1oRGNo+ZiuxsA0FTezcqDInBuDNRILf8yF+RWAIChaz9PAMCGwmmC6byGpiyahoNSofV1robB/xlbAAgAICWuzUkAACRv2HfyjhYAsb+L5loyhXutlUF+RhpfttFEw7kYmdup7WpDvc1hqJXShpJyBKwYAIRQxXFiAJDCblAYBtl6CwBws6ol+BaNSf3fMICdwswgeE0qJRkBEf1XjAYF+M1RjlWEvJtg1Nt3nDrRuZUa8ujJoPhemwMddVjDoA+2Sm3UtDmTG3Jb6YN6E2/b1IsOfQsAeF0LAPWUZ4B8F/3RQS3mCdN0m85evkzvvvOQiZunH33ERBcSkv/sT/44/eVf/Lt0cXFOw3w6n3La4Rgg0Q2diB8ABGCsjycTGlK4Hj6DM0H6806HyFy8Z4m6S6N5p+OHCo4hnRkcz0R5r0eAAI7FazEJ0FG9vWVC8ODggGwACAjt7w8JADg/vyCaGvT/6BeMrCHorpHghZMyHg3o0pbMAAAgAElEQVTS0cFB6tyu0/n5Gfe9k4O9dDgepMPJKB3u7aX333uUvvudb6fZ9WU6PhgztfaLv/Dl9PLFx+neyXF6770n6fnHz9LDhw9JS3Z5ecFgAYIMqiqGo4DPiPB3+m0mz/pwSixpgdWLJBodHafoK+vLq+1DUEWgE4+9h4CXVdxECjAmxTOTQGEw2akAAFyrTJBYkoR90DyyZnaRJbuNYbzZfsASkqpa195V7JPiIIAZwcYmAmkgLwSboQpqecP+4nD8UG0MYAfQ+kj+Iul/Pb22qv/xGJGGtF4s2BIAstMF0vsWlKGWADIkNgAAhkpHYIoUq+otCMecyZ6C0F/MIWe9THmO43Ef+Is5s70Q1P/Wo5pgg84Oq9F39/fTGswZngAR6h4DKqcZ8kx9lZMmrtk9AAB5ZE9drw5hKwW/d7ilCBrgeWiLot1E6Km3nC/SLXtLItAMBg1zrnnPBAXckH2C9PjLVZrOF6w6we98ueR7z88u08V0li6vpqzu7w0w1pO00xuQBeAHP/4wnZ5dpBkYOm5uCBTAWs16HEEqzAfaXoDCtZOYID+YTNLR/p5Vyu8Ad2NtCgD4xHjj+wjG9Hd7TCgp2YAgCpLQAPkcnxyn4WhkoAMkfx0AAPm7AmBhPk3Pn39McNLV1ZT3BvACZFoVAPAdGJxDr2K/DhJqxlSCRP4t7xHTgcT/4f6ESf/+bieN+720Pxmm3g6eCaAAayUCHdnhOGO8PHnuwSw8F5PjDOJZVVEjSeg2V9nXAiDWSC2s2t/BZgyqoxLWGSiMMtUqWwgGQgW993Z0Ygi3JUzOCgDF2DgEvoHeXkxnabgLxgPzc7D8MSZgOCG1oyeoyAzg9KsYKzwfQBQM7nv1Co5nKsIDJqSWJnihm252uulqsU4/fvY8nV5O02C8l977wpfS7//9f5D23303LT1RSZ1ipo1XwNg6+jwBAK+zUWLwrc2vewsA+MkDAMaTfQIA2hgA6IsNLGhq8g3dv0sQTg3GrwEAsk8t8W91g2SPeQMAgPZnfVey8EkYACRLJZFkWzf39bqXu++Z3DfvaAGQW29U/ke+X3cg2uS8BgDESpbsK4Zkvvb1GgBA4E7dJsCvWwcON3xStq2xJGjbOWIAOccysqLjtzyR2gzA1eu29sMV+9G4xIr/6MdE0GZc/3bDFle666d+Jj0n9CN0JcRYtkI8tpFQDAFKHBMT+zquLdkfYxq54r9qB0AwnzMARAAAKxqDTIr+1q5TWgC8jgHA4iC7Ca17BAB48uQ9AgCOj0/SydFxZgDo9qziMbYAYGwEDEusCm+2AKBdCoBlSwIyr08Hl2k9xL9a941gezWZMYAc54eH3QEA4HivjG1IDACwmwC+m86uaf/a+X4yAADJVb1HxbjNhq7C0vEK6La1p/Wuz9oAAGBzysw/Ds6l7YkEjsu3Q5kt0YWEobMi2fcQg4Rt54VXrPAvAAA7ZjsAAPYYj8iV3M0JZGFYFZCPMYU3BQDENRrXBQBk0t95LVJnIlln+wyTvhUDAMfW2w/UAADaYmrLVoO2w7NQBD2ZVn+nLkaTnmvIMGOTzer9tn0izn/ZuyxxBApvjW8dg6zjQTouAgCocwKwyfRbAQBIJ2GZsB1dHJc3AABEBoDWOKwn6ZWAhz0rIDr8ENjDYgCwgh1V/9u+vb4x4K3dp40Jk6drS2hD95m8iAXAAQAAAaxu0mwBsEwBhcR923zPAsSSP6G5NdCesx2HJHyeL/dL2wAAlL1Qya5Vo2SodCL0FJ65rXjS4gwFAKC5qfVGm27y7TMDAKgJfG/S/SvmY76asY7Vx+kY3a/iKQAAYMwJdOdYq1e5MTFoLFWIgfPnfE+1B9RrIq8hB18JAGAFdGBEMXCS2sLJ9oDfRBa1nrEOQIAEAIhJY7a8oRK0thSKAYsNB/oC+wj98ArIoPNEAECRey8uCYUlYMzT/q8EvfVFN8Y5jXe24xqFImCcs1hLvTdGO09zFAGFeA/5NCagkZhFPAdt6NCWDmuOgKlVGg9HjOmNBsP0hfffT1/64IN0cnzMOA7udzgZ0VecTPbS8fH9dHR0QhYxS/wDTGbshwTbOVDeFJYzA4RCGQHZy55sTE0C7bS1AED8SPuBZEosJXhGyazWRvwb96VK5PJLgoHy3qZCoOB1hhbSb3K+hn2A+AEZA7fb71rLtd6Pdme0VXV81tuVvRrPh+8Zs2zkNQ13+AYtABhFruqaGvu7A6con1W7LegKtua5AwDQNi+SdSxMis8dDACmO8u+VQA6nsd+2wLg7hYAAgB0SVOJYJtVstlCMoWGYFsxNmyRxEG3z8wRaQUAIOkfjAsE5hsAADEFhDYA0dhp+7+x0D5jC4BouOi8RcGaZosLNF6bC24bAODWjO/PEwAQDU8h0JoGQUxgqjLOnqA2KOOz5+f/nAAA7De1s0uaGRgHw9Ew9XsDyqA2Wcoh+tURtdxkAJCMZsOqhZ6SqvczMAC0nbtWWFEZZsVVBlLxk60tAN4CAN62AKjlLL4OBfGtLQJqeayNaeIX4p5fURZG+a3Xv/o0RX0SDU8ur9DXa0P+w3U37sv3lpi4tO9TM7nRBAfDQAjRAOY9+C+NXw8U1QGU2hiK54gGVttxriEz0hW9y+m47vhfVmiK+t37iTGQZpTwoo+6vrhIx0eHDEaenr5kJTwq5//yL/5t+jf/+v9KH330IXtlX8+u8557fnGR9TP6SeP+xpMx9xlcE/cB5wS6sj8YspIfhj2Su0jcEwUsVhEkNZcrBskwV0imq2rGWgCZvsV3UeUPBoD333+fQAJU/z5+/JA0lC9fvkr7k31SbZJeFcllVYHfrNPeeEQ6clT8Xl2e8573x8P05SfvpnF/l72/Dw8m6Yff/14aD0H7je8M0sP799N8dp0ePwLwYJ/XvXfvHp8Hz474LxISACrg3gFeONjbT9fXoAa7ZXCTiE8PFNMZDGwvtxmNrP2uyQBgcqlqAsUcRTmFhJsZ0LZfWrKR855l1Cj8LWhQAAHZXmJCW0l+T/wTIGI9V8GkYEm5Uv0eAQAledIEAJjMrtNgNMjJbTnCeJ/O1GKZ+h1UGuMejNIe9PII9gJQgsQ/9kdaCEoycMV5nz1UhSCZ6wlMS0A62MBtHlb1U0EYDlzOuewLXJNBHlZrLfh9BL/ZI30wSLP5nOOGCjb0ot7t9qxlAuyD/sAqDhzAp2SSkvnQAQAycIBJd11ThcHBRKDdKZ8ZRDL2AiD7MWNkRLhBawILfrBVB1tl3CYDANzwL5Lrq7WCytaP1SrJPeG/WjPhj0DIbLFM55dX6QwV8+uULkCfP52mbn+Yju49SMPxfjq9uEwfffwiffj0GcECGDmcjy0/kPju9Qw6huQBqAORuO90uI5AnQ8AACr/EZ5H8p8AhRtjMsAz0fkDA8ROP716eZqm19dpf38vPXjwIO0f7HvLjE7a298nkAGwCICdMPYXV9P0/MXL9OrsVfr4xTMGm/FciPcwJLkLe22SRqMxWQHIhJA61j8Q902wiFWYDQcGUAA7Af7uT8ZpzKr/lEZgGNkbpUF3h6CAESgcsSwoTyZn/UFp7WEBb1Qy9Jgwh7xvBJUaYBDtJ2XtrLzyXwAAq2hJrKY3FgADAIgN5MZZOnL1P2nFfftxVg2uH0ZQzWGFjEF3za6uUy/tpg6PNxYH6PrhYED5R4UD2DHwP8YMMojXqNygzwU2jS7oJgH8MFYNyKZaduAZOrt9tgCYr1P66PnL9OLsMo32DtPhyb30H/zBf5Te//ovZQBADko6AMAqJD/fFgBtAe/aZpGuiO9nv6ayIeL58L8C9DEYXoKWFiSMdk197Wh/bNo/OXeK0EaD7aTYOsW/awZzyP3i+uYmV5nre7mCIySic6DHe9kScHT72QAAVhFpDB+xBYAYAA4OjxotAAgAADvFLlg+ILNNAIDGOQOwPcGhOeT8+Ji/DgAQ5ynP6ydkAGj6v3UFWxMAoEAiA9QxKEXKeG9t44DyIk9N/7lNVhvP7kJkATGrHjZjtgSyGjZ0S2IfAVsdQ5v2NQAA2efxvPn/LQAAfUfyX9vXJakBvZYfyu3yEtRsW9+SAfroLRX/Md7yOgDA61oA4IZy8NxvMwZMkRSNAWQ9ZzymDrC2AQBUWbcNHFC3CNBrAADYh7wBDECl3psDAOz+zHaRLaQxtGonVPYZAODB/XcSAAD4RdXeMVp9jEdpNBqQLSoCAKBbsuy+BgBQx8ji9aU3N+NoijdVEeSghGsAQJRlw95bAqPho2VKaEvetQEA1Bv5dQCAKP9xb9D6IfDV/U/dW5T5fFyVSOYxuH8myTYra+M+ED9vxBk5P7aPUFc6AADyBJvM/GAwWpmmIWAQv6DfJjASdoUl98UAwIpWr+6Hr6Z+0AQJsNrbGQCox28IyJT/s23fjnHEWh8QiOM6Lu61Ok6V/vG5y1rB8++ENmhWSWiggpLWwHsCAJht5jFvr0asExBRX9f2RP2McX7j3lf/X9sOfFZPYOQq8paCq7aYhGTdBKfEbOvCpba9iDo3JESs1VWpwMS52wAApbWVfFnz5wzfIf+3WTCFTxQ/iEk53QPHKCS/cLz1gzcfBf8PhtaSjH5Z1ke+ZRKUi/mP8XcrkhAFvdmAoqK3xCriHVj/8FmmAAAImBxiXxr3GgAQZZnje+vtvioAAHWymHmC0GQ9peZ4oVWAGJQjIEpFDIohlLyL1qG35XAAZpu9IxndsAOUiPbiDu2D0rnaO+l7oC2ZV87HQrXyaDb3soZA9U/WPm8vCRA5ARu+z8kuV4sBAQyizRf3jVqnchw9qVgYAKzCnTrPcs75RzLXd5ZD5hDACkAwtdpOOEtjBgCI5VptGKRjb+nvI052Q3ZAi7nZXqscV8l1mVyXfJnmAXeIFn6qilaCnjaBAwBsPTp7CZ+3tJczDXd3Bbl0gOQuJoYZi0Hh29oY7wDihX2Pto+8x5t1Gg6GjB/1dnbJvPnlL36RQADE2ODPQq9ioFFstL93mI5PHqSDw+PU6w3JzpFuPe7F7c7iX961vcS1lGvKsyX70WxuFUPWAAD4x28KAKj1nq3jZlFvOxDR92nem+LORa5u4bxXoLD4Oq69tv0x3eicLTHsQP8vG1RrMsaya/tU6zj+jYxVkin8bQAAqlwA5bYNAFdUPnVc/bX4zLBFot7RvWr9CgCgfb72M9r8Bx0jBoAaOF3v2Xgd9x/llrkm3wIAPhkAoIkCvBsAEDf6mgEgb6SsiITRWYAFAgA0UJSOWGoYDy1J3Vpg6g07CiMMCjMsWnrvVatV54lvu31taNNPywCwUwJHpjh+si0Amo/RQmGSt+yS8K833npM8wLkJsGobzHi3aiOBlQ2eojCtMAtx8sDYHodKxXrFgB3MQCwurYKJOQAVGAA2ED1vgEDQJTBuxyZNjmrDa6y8YfAqrNACuUmOXrLAOBOrebPg+eaQ22yCAIooRc33toQbp8LMxTfMgAEg+YtAKARTIoBiGi82IhZUowVNp8AAKAWAIwBAUU76HsV8ZwJ8qcffpjOTl+mP/0X/1v667/+DgN0AACYo9FLp2dndD6wFpDYg6xP9tDz3vQKjrPK/W7a2z9Ih4eHdFCQwMevof6Nmo09qDqdTJevimkcg/MQ5Qta/WT92AEAwPl+9KMfpVevXqT33nuXe+jZq9N0cHDIqnJWp2Jd3t4yYYr+5Pt7E9KRw9laLmZ08EHz/5X33023yzkrfCejYXr18uP08P5xOn35LD16+CDtTUZMED9+/ChNp8aCAAaCHqrGEbxYW694/CAxhmchtRkp6G7owBhHUdPYZ+ABv4pw+RLQ/itaU0sgbgcAdDwAZ/udqZK4X2ZwpEMCtLy4XzB46HB1r/oniADJZu+5SqCG05Cz0tJBJKLkhZNt1ytmeAnwAIhtfcKt756oYb2yYblK4944za6R+J8R9Y6kP+YbZ0MQsQcAAVG6RrTPSjBGAhF4vU27Ko22UfJq+xvKMxxIo/XvZFp9hQjkJCD4BJMHQAAEvZHgTG6TYd5RQY8DIMtIUHW6YL5gGNLsfySiIgAAcs2WAaj+CMEqlTbbRuBOifVQFd0dgStYD34FyC/XaAUAQLU9A0tYP3MwKazTYgnWAgtSiSYelf5opYAhMnr/ebqcTtPVdM7EOKn/17dpjmqVtJOG40na7Y/S9XyZnn78Ir14dcrvLgjYQfsPVLDN6aCTNQHBB8j9jlWBoG88aPP3RiNW06O9AQK3mAPMhSoYAFRQW4Xz06s0Goy4po8OD7xtSCJwZrK/x7kGAADsBAAiXF7P0qvT8/Txi+cJQKSL6QUTegBmkOEk7bJNwGR/P+3vH6Szs0u2BcF8gBnk6PCQQQbcE4ALI4B9djDlSyb2J0hEdDup17ll0n/c77Lyfzzs8S+eFaCHHJhGVZv6j9Nh3SHIQIEkVQDkQGNFn80qewauTIlAlgTcsPiVVZItSavvNivlx8A6gDYQGODBLq4CBCS9150oCG39QCZtrRJsA5ASKBgZx0cwtZMBADgMcsz+lN42A8lWMABAvwlQIwAA9h+TVU8m4Z644HtpulwnSMrzV+fp2YvTdHByP/WGo/Srv/Xb6Ru/9dtp5a3WSpUGTm90fVy7Mg8+hxYAbQ5+5XrZTtuWQKlSD7WPxjUaKHp1DskGh+ctAIAtAJDdEQAADAD7B0dkDto/OGwFAJCtxpl0IgOA5iDrXpWnBkB53rDps93dAqAO5tiSLKHdel9vkxXJU0w0ab+26p7CGJMD1O6n8ji2ebGEDV43fT0LeUfZivcQ5S++b4FQUyPcC98QAMDEUQCy0V/8lAAAjB3BbBUDgG2RtkfGuEYdJ7FjShuDWOnYtobj88tfb8R4gozU49l6Pm+PtO1aul4jYebPpljDmzAAxICpfIAYUK2T/grk1wHYZpLfK9sqBgA7pgAAYgIK9pE+z3LKxAqSBGbHxJYbipWJAWB//zADAB4/eY99fQEAGI3A4jUkAEDJN9iN3AXEorMFAAC9Ye2qbE3W6zXq5M1jtI63AwAasaaaar4FAKC5Yiuk0AIATGSwn9AzGOA79F02ubAA9bafmJSOeiQfT9uhAF5eJ4vxc+6suYWXqpfV0qvEZbUeo/9pOgPHwgIx/WOMIrBfDAjC50NFrK9Ts3KMhUstALpd+CFm5zL5SnYA77bloAGCDCoAgM11Sv0+rLai/+rnr2Nm9R4dAQBxrnWcxj/qnlLJCvvdK8FDXFEAABVubgMA0NbDeqsS4JLjpp4vTxZlPCY76r0PrwVA1XdyLNRvnAxOvm5qXah5j/tWQwa8Ah3HKS7WBgLQeeL98X+2oLM1HuMcAgCUZK0D4GgmlGI/AQDMp2tnMlCyRZXetTwUhiw7hwAA0ENkKxugj7gBACRnJWYHHxAgeSwjiysbyNtAADbW5TX2cIuzOoX7ep2u2VKxxKXj3iddEpPWes6c0L1xwH9gQMpz7PJVJ8gEDsC40xbV/u33qhiB5t3GrGJfkI/qle4R1BHXWJTPqEd4j7q+i3bcr/Q9nFe+tPqpxzi97BsVfZL9FLgmZwDAs7D1igMAyjVsVNTugZXnTtde33OUmagHIgAgV8973EH962t5E6ifwAPE02D3Mq5mRaeM/xAAYEBVrV8rfBVmqwD20AYQYyQAgOahrdhVbKBFz3XIBkgQb25jUFr8kY3O9Voe86oFQGZ/qfbGWo7j3qU5gF2L4g3EcRDrwQOi+h9xID4HAZo7xqiHYopeNz159930i1/9anry+AnBObMlWAUN3NDd7af9g+N0794DthHrJDBsWjQFAGOuS/edOXexGiT4YgL6sDC2BQCAYoH5bG5xrcW80QKgjL+BGLYxAJhcbOxWG9u3sR4Ve7gJAoBC5Eg3vhf3h7vsAY4LGQAcGFGBffHdmBtryP4Wyv+4v0TZiXk3nZNy4AymrRbYp2AAqNcurhv3MfkTvIc3YACoxzLaCBEAEOW9YWNVgDftybmI+OcdACD6HiE+1VMHm7hNsCFUpGBEucSqHQSFcwsAU0JYn1JodfW/DZoS9fbXqIEMVajFETergrwwpRKrtzm5jrYSA4AWsBRqNCw2jBynv6yVfC0AteMRHUIhCxuC1bJqa8PVDunQ+HgdAKB2QE1YDXwA4/vzZABoLkhXxiHJZ0qwacDp8bcZwHGsaAAEFGftpIjuJyqyeIzGv2lk2caLoL9oqZGUAAOAIUoNbUe5Q8IggEOaBlrTKd2QE0+cWDWu94lxw3ib4xLlwORq0/iNm23bRtyYE1ZYOU0ZEhfeewqUuUQYhh5ptVhyHpwicvM6FpgxB0oAl1I5UivqbRvV5mZWNjsLYJUKkMaxobWC5sT++soJAYMcBsggDgWWvNGXjzOdVAYi7BtWZSsHqj6vvY7P2VzjcJgt+WQHtrUAyLkiW+35/opcsQWAl9FbzagjYcNz/sy2ACixuzz9bQ5Dq9xlg7MZ/LDvl0pbrFOd8y4d25SzUhkSAzD2/XI3YiBQ4lFJ0YwIlIOjpE9Lv8FoDLUZWDUAgPurEohtAAAkKh0MINCbUYkZXSbp/1luYQYonA9UXQBRDApvJMK++53vkCr/j//oD9O3v/3/sbofAABV5L86PU1zVMyy57clIyd7e9npxQih6gV68v6DB+nw8IjHvnz5Mr169coZAAAAQOJyyWQfgyRON8cxWSNhaPeNMcC9Qvei+h4/z549syT+0T4p5E9fveJ9IBl6fHTEoNPVxQVXxKC7yz7fqE6+Za/3BauT0QLgS08epuX0Mu2Nx2l/MkqXF6fp3Qf30/e++23S/w+H/XR4sJ/eeecdgg6wD4CWHI4KkqAAAAAEwR7m6xuyHSBJintFj3vSx3uAPfbKy062MwAUG0EKITqAMtCdLjh/+YZ05LKhKKs5uWyCKlp66oYgvwrAwE6jC+D97S3Jj4yuyYoFaAw9DflBQtxkyJwpVDHw8XzfwHklJx0kz+lYYowsUCz7y6j6b9Jqbn+RSBwMh2kwGmGi4cGzKhsIXQAyCbhgwZIlBq3Wu5O6HsTMARrGJYHaXhoTxGrllUeuM72imPsaxqfX5bFgbkAvvNGob8CWlQFcju7d5/iuvKpHNPQGAPCKbA9A7u6Aus7ADbgaxgFOotE0mnPPHVu0q0hygsHBq8lJp6c5ZHANyfMV6fVpj3Z2mMzGgLMCFtX8V1M+JwIcfCbuBR0LKt3epoura9LnI9n/8vQ8nV5cpCmC0asVE/9zVID3B2myd5B2e/308uw8/eBHH6ZXZxdOL+/JZVGZLpdcd5i/q4vztDccpP3xOE3GY9IZAkw0RNuD1TLNwJDB5PqKwTSsCazlq+vLNJvPuINORntp2B+RXQNrB2OOe+8N+qQAv55N03yxTBfX03R6fplOz8/T+cVlukJP3fUq3ZKswpKHGN/VCvoRlICTtL93kJbeYxBzYJXrvneTqh+vrYqMwcR0y/tHlT9bAAx7qY+kuAMAoEdwDAADqJbHOEB2FLzBuUlX6VSVmA8FreoEm9aLAFAGX+lY71wH3ZBCdmeXCX62bvBgse3xbJpbmAEEAPDeo/K/FIBQlYdR7Zq+n89maX41M/PBYwmgqOQYkLp0zQoHq9wDsMF0Hp7dbBaMHV7v8jOcN9vZTDAiwLubLmcLLLT06uyKbQDuP3xE/fLVX/6V9Bu/9/vpBoAJzAXonJFIAPuAU+Zy35KdIMpa00aWdNhmOLa83xYYifbBXaeqv6vXMfRS+2i8v88VAFDsEclTtCEagaxQ5Wg2vflN0D+0Kdxf1/dzwOa1DACWwCgVyEa9Kt8Buj1XvLH/aqEPhx6E/8ogOdZjf5gGw3FiC4DDYwIAACAE8wrAO5BNYwBAOx3bE9kGBroxVKApHkCwi0coGz54dgJKVdSGb1Z9T/Z3BADwO5XQtMmYDtHYyqey/cM+bfinoGX1WIj2dAF6mr6KOTQxkGj7erkrAgfkO4T34z1lPyX2Aw8JePnX+b6d0Yr3H5KPTdlrVhTpGtkG9+SpEqDbbPQ6gBevYQkZ8+ni9zmefv/bWjRwnqqK1zrecNdcFodle/LY7C9ju4l+TY4/yDcOwdQoI41gZTgmJvJxfBsAAEBYfF961Kr66kr/NT+398saLol+Z3OBDbdacK+LAADaWQtLZNNPIWhL8QiPj3jLsT4YAPYP0sOH76Qnj40BAACAIzAAjIZpCAAAwGXefxsAAFFu0x6lv8LUMYeefjhYdtTfN4AAJO88rmoBEOf0TdgbarmKPiRXv7fniHPFVlQAVkQAgPdYZgsAAADAmsSE4d0AgDbfN69dxb3uYACIYxHPxXFwWzm29Ii6Kc9rSAw040HGuBUTEFEGDCBtFbG239hs4dLgFcLfQR8ALGsBwPcZy7VWAQCjGzjIAQCuzksMJ5GxTmotzq32ZelDAxhEplgbDQEA6jUa9/JaNxUAANaNU7575b/8daPPtj2KxzNBjPEKxUqwc8SGFwBf8dpRfm0u5R/6bIYWEvpeTMbGykPp4Bj/5LhUhWxtMteqi8wxLLFL99frcY66r+zNNhcAwDdjIKrSLklJ0ekTXxJYeHFxtZ7Ke1x8Fl//tMmpW0o/bh1vBQfFiqQM0pYwOWQbOMzd7So8ZwEO3d7A1zK2LM19qeRFXNXAewIFSHbg08B3vkbv+KB72/bBGJvG52V+4VyZXCMOTVnxOCLH9PaGjHrRdqH+ctCFwFViEInjrNYhSq5S91ZMxtSvMXZdUV3Lbsi2smxQtzUt/ul0H24Dye7UOGD8FcNXMlzjrNiQJf+NiVd2IcZUrRgIXF+Axc7sZa65tYEfrO2MxfklH82Eq8tcqNbWWoCvRhtIbc/CHkuZkg0S2IHxHvwlYxwwX9Haq1luyvSV7DrzmaPMU5/QbrbCUTDyxYpirT3FffRMUWbiHoYWcpgH2OtkpXB5FCY02vW0Rb1A1HTJTRNBNe4AACAASURBVG7FlW3ISnlofOL6xHtsl7Ba0X7HXKjAQ7k/rUHspYgtIJ6HZPvx4VH6pa9/LX3lK19hzAA8F/D9MdfLxTqNRpN0//5D+g+MUyFO4wU0ZmubTjawWmGMMDsxxpKNxZXyuLJcJewfK4xcsLCIe3hohxTXZpkHb6+nfFH4qzG0IWuzI3PpUMN+1PH0+ToGkt/Y2/2N19mwN6u7AQAxcV/bplFvx3Vbx7RrezV/fmv2p37aRsCYBrf/yP/YJn9FJxeWo7yXkYGgCcDTeSS3lPnw01g7Lv+1jZifR7GmoBcxHw0GgD/87//bHENoGqftjx03U10o3pQMhvhe23F5wGRQVIFjXscDL3Hi+X9GutkAyshR4sOCCaYY9QtDy+gCbVGx91j+vPTQ4abitGHsJ9wbWPUVqFI88aokV0x4FUPJE6m+0AolShPBFg0jKUe9Z9f3Hg2VcRRBAJi42GNK9/Cm82jj2kxg1/OL143gRbUWRI2kOaqFsZaDhgBzgu0eiuCXpKOOteuX5L3JQI0rrBepyW/zfnSe8r4qktqesc3g2DynXbdNOUkuIWe1gsqvEQATFZcb4TB2yACway0AzEAYGBiga4aCACLsMuTBhJjgqWWhDjDR+A2I9fpzcQhFoz4GLfypHb27yZ4Q13z9f1PGbD1HIxNrNdIsSRkq+Rhlkv+7KGwoQgDMvSqxTa7jeTZVfAE2lM8kc75RM3HFdG/ZRLJ36FHtaoxrtDg3/lA1a2PsvV3CJqpAU9MxNGeBUp0DcQIPlHWVEXaNvcQCUARc8DrN9RI3kTh2vI4SAPk+S9BFurG5CTEFZVcRaMmvZz0smxUUbetuQz79maMaqL9HGX+N/ooVPHFtZ5lt0TNZ19nE2djxuJwpyFVNBaDS1FfaXXX6TSPKxqs2AGr9w/NE5KSMSCbwmhVMjSCRvuPI8TrwooB8NMAsYNQEAKDale1KnAbMQHNWuay2NxlVTCfJE5GO/Ib80bHCPCFhtdNJf/Pd76TDvUn6p3/8R+nb3/5Wury6oKOEntv94SC9ePmCiTn0uoeDO+wPSXVuNP52L0ioQl/ev/+AxyGI//TpU1L5Y6xRTY9EJBKqcFLxbEbzhiQqAmiWOMc5YHAzOdhJTMQDRAAq/gmS+uMh+8SfnZ6lhw8epqdPP0qHBwfpwb176cXzj1MfidLlgpW9eKYeEmDorY7A0c0q/cJ7j9I7J8dpPpvymMuLs/T+k8fpW9/6d+nXf/VX0ngM6vdBGvQHTEQj0aBqAsjbcmUIZL2nintb0eg/VwxcvudoehPdHZ4z7gPNdauKpqIbJCfmFALjbIk4ymquODDbC+vE9qFSYdxcx0ZfWdDzFlTN+z2CIGBfkBHs6HS7ltlycyQYGCwxm0n7pp3D2knk90Hh7g44KexQHUQn3Hq/yf7KdpFXK2sN6JnpuNEGWZNCD2ABgkTUS5JVR2Jk2EkLBFzBSOH92XEeOQZgFECwAwn/BUAD6EXXRwX5XhqMxmwBQJaDnZ00GAwp35JNnodAAq+aUjWGo/pZnQZbdw75hiwPjH5eSZnebrpdIhFuAeP5dJrWyznXobUMWBPkQCCDKsWByqdM2ZhjPdn80nBmMGm+WDHggap5TC8q/1+eXTCpP5svCGaAXF6jEmWnl25gz/T6fP6Pnj1PP/7oI84t6Pdns7kDPEpFGO4Ha/JmuUyHo3E6PjggfT/sH+uB6IFeBDu6mPMbMhRM0Xd+vjCwx2CQ+t1eOjo4SCO0VgDbB4AgvW4ajsbpdmc3zVerhB6Fz1+C6v9lOj2/SJfXUyb8UPGP+13vdNLp+Vm6d3zCQEFvt0dAECoLcJ9XF5dcu6LQtoBIon4cjwZpfzJgGw0Gssm0sJOG/V4aDXrUHaj4ZzuAfpf6YUAghm07CD7ifbJw+P4vPSz/gSDb4EPIJkU7BPo/KyKYqQuY/GZfUav2x/94ToiLtThw6n/HJZJiHyAE+lHw1xBMhc1lAUfIB+XGkyAExSBougvwitl8F+cX1iol7aT+Lp65axS9cFQ7nTQD68kt2FgMAEAAwa7RpBIQsJO4Z2A8AYoSY8Ec4CcyS+ym9W0nXc8W6fT8Kk3nS2s1cXwvjY+O0u/8vb+X7j95TIaDBVoWjIacc8gzQKgAIlCTOKMLAC6mW6yCQ7bR5v696T+32Sdt+/umLdp8J15LYxuPqO9Fer/1b/hibSPL1ojv1/6c3f92Gk77btkPop2hxAxk/3UAgEYgyCvWsNYxw6R8zsFPa+0B/QI9qf1PoIA59I/7/tgrV0vv1YpKn8GAAACAkQwAcEBdMB5P0v5kj60pemgrhKAoEoQ3CKaC+WM3B8Cjv0Rd27Dh3c51G1h2t+bL9hdPTFS9kTV39V59d/q3KTfRR6dPlWlkQ3DK2ysIlFH8VE/ke/Us7pUBfFZKNyuf3+R19tU0PnXVvduvpLQN/nW2dYlOMl3Fcayqh7LMtryvllj5vBWDQLSxMwBAoLlwPmtfiArk7T+179QYG9li7jNGPa3j6gRcfaW2NVvrgugXNxKNeBYP5Nf2f4yd1f/HuEb+XzS9qiYNVMcYQwBtWaXoDC0Wf3OgSfb/PQ7gAW+rxLWWSGDtWTrLkAEBwMq0YgJV61k2aCnisZadeN3rD8jy8+DBw/To8RMyeT249yAd7O8TAAxQrbUAUKwPdrHrercvlYRygecf7LMsoAi9yJt6tiRM4zqXz/tJ9P9GfMMBtZbgKxX05r8AgGrVlOhhDN8IPhH8DNi+pAjHHlz5B59Uvgig8QUQ98K2PWhjlTgIZ0MvBR9Tybf4fI09KLa1kj5jVZYliNYEwMJ+xsUsmW8Je7MRCcL0+bXEv9H+k0Yb1gOPRTLNmAYIFsjJuFva/zX7Js/uQSnsDdbv2Wy2uD/wzBi/MHcao7wPtMTFlfCzyn1L4nO/cz+JLdKw/kIVMoGduSqcPW+M7YltdJqxcrsHm9Sm/mm2rMB4aP/X3hWT7/StQtJbMhH1SUzgtu0bca7b9BDsBpy3jrPHcdT/zfWnjQd2r8dvabt6/3H3eQxI2MwPxGflzHpbiSbwIAclaasqtpDj/n75rtONF7mwMVZLVyRpeT0WG5bYi+JojoUL8VOfE082ys8UEwDGU+yqAGFPV/DXCkOeyaTlTfT/trXH9e6gerU6ENCfepuAYbOlcxgNgAsCjMs1pDeQSzCggudvvPUXzlmKKs2m0nesLUcZM+VS9LdRMePfky+G+0DLs9jDu9ZF0RaI8kn7iffpxQkqoHNfR6xokcEGPpQBboomhD1Jnw0xCBb3OUg/VLQrMUw2NLcVNEc4FfNZvr/m9yvQX7Qts5wmA5gQBEAwQAGeIC7h4Y9QuGrJZM4R9g8U2oC50EFkmQWALJQWB4z6DjKtMdT8cfzdFzS73YAp1gJAoMBgqzquQT6Y2F/i3hL3Hslx27wSaJFlzlvGOIOmAAAsUMJYeNsYANCPj4/TN77xS+mb3/xmms5mlE3zMzppPN5Lg+GI7H/HJ/cS/A3Fv9SKw+Hj/J6Ktkp7DwMeCtgn0KMAPgIAAIwQ51zPp3kWAEOgFc6Dx+1rO3NjX268cad1awWQd/zU9mvU5/gfEURTI+0+ZJvOp33j+lm+pWzAsi5NV0amqg2b9taS7zWDQXycbfa14Bqvs3Oi/On62Zf1/bNuwSObmuPjscaoh4odaPfOIkxtZxUYQ+utxEdLaw7Kwc81AAAGjE8iFFIEABi63wEA6BPKzcjQktazswYAlA0pAwA66AkiAEDpva4KGK+9DT1u3XQKm0G9IUXjQYsjJvwjGECKWoZYVOJ5EXtF8LZF3SagDQEKFasNw9oFSkLYZpxZwI8p6MYCroU1LqLmNRBEK9Wy9tnnAwDwmantAa9e2E5huG2B12NVO2ByqLXYIwCACz7323Xa3KDUzKA1wMkmAMATbF4NyThICwBA8hDnLcpP/X5UFLmko2KYoLxWKEwhquP1tinQIneeQPeKKin0OFZtAIBG8MJdFNtE7Kc+P96TAVwrcvVDbp1flaRtBLZKUp/XewMAQDx/NloU8PEknRL4ZU5ErVP0SelFV4xAIU/te2IXUEW+GVb6ievKBssofHXExvjkSoomMKDWM/YonwAAUFW9fBYAgF25GCi1DGrz1Bxsn+sisdvGoZZpGhqUX+8X5QkCoVHMOfIWIR44yJt0OJkdFue0zDn+awsQ5XtsAcnVayAG9vR/ec8qQLLTEI0wMejEliVyDBUMJfU1quG2AABIo1Uq/skI0GkCAIDApwOEQB2CvatlevrjH6X7J0fpn/3JP03f/eu/Sk+ffcQAzmwxS71hP3384uN0Ob1iYH4xW1JH7u3tGZ0/eyLeMDGJqvijoyPu4ejHDQaAi4sL6glUyWPcr67hwJhBSTrCUJEAOkiAB/Dewf4eHRoAAXCO8/NzIoARlASd5uXFFa/17OlHPPb9999Ls6srViIj6X98sJf2xsO0XiDBuibd/7C7k97Zn7AVADYmVJOcHB0SBAAa8MODvfTg/j1WvbKS19mCSAvvwSNSUyJR6PuFbArJQaHmLkF6WyfFGcty2YLkjWtGxrVsAlbJuP0g/RtRzlkWXUEpeZH3oYSErQEAyj0YxT7tINg2TvedK61MWVr1baeT5sxSGihCVeoK2CDIiSQPQCnoy47roCIfzhodA0gAeoh71ZeAKHbfwfh2wCEDgDkBaC0ekLw1mlEfXw+q4hxweG/h9KP//GrNymXQ1IuKEXI6XcyZdOb8IjGKQcXejmAA+8VbBTbuCM+Bx0eyHufD/wCslOpbDnQDsQ+UOJxJUtRhHFil4Q4DEUJojXCT1qhSmE0pnwyxEARgAIAVaCLJtGD2mRK8mAfu2c7SALo76yu5TNPZIiEJCzDA2eU1q/9B/W8JG0s0L25T+vD0LI0ODlN/0Gdl/YfPnqbTs3MGp1mR7Vtu3ucZb3MK19vbNOn1uJagA7S/qoIL44t1jiAnAQPO5IH1hKD/CN+5NWp+MD8g2b3L6t5dghbOLi9536+Q+PeWBQQNQV56fSaN5+tVevDOQ47fk0eP0+H+fvpv/qv/Ov3b//fP07/80/89/fAHP+D5SSNIoI4FUSBrZPfYH1kCH6OChBpoZQH87HcJABgiKUEAQD+Nh32yiTAhDUaDnU6ajPoOACjVSQU87DtkZbMx8eIBOAbd8vo0On/5SZgjrBsyADAgY4E87X1Mve3uZACA6V5UtRkAgC0+MgjIK1+8DYCCPpaQBYfpbep20Eqml7oAJjmxEkApCL7zefvYZxhtTd1+l2Mx3C0AAKwXtiUgtZ6xFoCAAfc9X6zTxdUszRbL1O0NSe0+2j9Iv/n7v5cef/GDtNqBLrlJO4OBAQDY4uKG94LcAQEAVsNDwJEFfovvUtsWbbZGm33ySRJAxT4sBsTfPgDAKjDl/xQfrsnspr0j2iPmr69pg3x6AIAFmdXOxyqJLZCIBIgxv5gdRSpWBruNDcZ0qdPkpk7qDcCuExkADAAwGe+lvcmkCQAgAwBAXgClOANA8MXlx7cCALxKPn6mub0LAMBZD8li0/Zv/tOcIw+qejVenh+vOCLtf2BmwP8GdTXdK6uf1f53VABtsy1qO1v2A/96gQfnp6LQrBP9ll5wVpsWClEBcOOzxxYCfG6dI3xf911fv2lfG0hOFNCvm4kNP4ROW2F02/StxCy5/cxt4xiPrgOI0YfmmHgCMvsGGRjs8x+Tg4GlQ5TT9B2wNzgAh+tYyX8kCbz/OAPXDgAgEEDxDzExedAfxxudsbEFKA4AO3u1NvBOaRGwTsu1AQvMzjUQKv6DnyF7BysdPsDB4VF68OBBevToERkAHty/n/b3DAAAljGCyLpmi+UCCq/qjLET2bH4CzChCWBbG4BNO9tkoPb3QkboDiGqfbuYLIvyjfFnGyi2UjAmRQAAAHoGKxIBAAB+YKyXxha17ed18uWNdjYqBLfFzRrXcQCA1n70L/Q8NQAgHmPf8/BDtXZV8S9AKJP4TFZ4Rb/75LDJxZxEQDNDXAKQKvFv9hlBAAR7eMsAAHodsMi161QAJoEGECQAwAEBtr6LneaKK9vvsgWiHqjnnDIeC2aQ5EACcGFrypLZZqPTNvcEF2wiFcXZurcQEEGZqjRtJA03gV25PZxPIsaNTHkVWC3efyxq05qK8YboT7XtFfH5ow2R7QgHAMQYerSzYgKqLQ5kVboCwNkYxWKkGgCQfV/qBWshYPrG6MI1x1hUJjPWnsyYRUqvdO2htGfd19R9K/mPY2BfFH+5JMp0rCXXne04zLfGrSS9io2mhDGY2aZgcYNNhAp19wvjHtGIGcFWcLCRKz0CZTDHAgAgVWryV3S/+Qsmb2LYashA3nOMjcnAxwZApj1EAIBV2ZPSzX9sLnw9Bb83g0FUARs0XNYfTsEtAMCmbi0xaumiKFc2LubrRLAM91u2VIIfVQrbbE8DAM7B0v4MSJQjzi+ASGY3C/HsqG/qNYTTSMfXyc6ou+P+FfNKg/6Q8wcwtbEAGAOAQFGKaxSf0ijhYVvj/LMlAP0WG4i5LrUE1ZrLn1W24k3H2tDYvm+AXQNKWHI25wR8PAOxgcfqXmd1NfMCmktb9Ahx2BpVK2zcr+KR3A+6Flszn9uAPHt7k/TVr/5C+sY3vpGOjk8YW4FfgXtGkQZijaPxhK06S/HLZqs82Chxf8u60IuXrTDS2iERAOA2EYtFHABQAD6FacvGuiR68aiUXQfS1Hbm60dwq3Xg7L/b7ZdtAACTTSqEDQBArX+030VdVPSHMYk3AOJixozy4+0tTRcFfelgwU9r/7xu7KJe0T3ne9W+G2xs7e86VuunXT8hBtEEMGyLO8S8cqO4/J/8D/9d6+xtM+C2OW56Pwag62Mbi08K7rMwAPwUAAC9HiqukXQ1AIAtHkOksTslNym9X0xpKdk48Fp4UVFKMcdJaTNm2hQ4z/caAIAWfxTUIkzq67edGl0GT9t5fh4AAM0FavPV/CnB/viMtbHYthCjfEu2i8FlY/qmAICowGwTMgCAWgAUBoACAGCAXM6kB3kjC0D9PFHxtz1fNnD8XHRgYs8rzzJH3ZDR1FViNxppMrDb/grBFZ9fxlIMFjYMRj85TefXAADq7+neZci26rmfMgBAzkC+F8YIlFR3JLb3qGuuQzeKPwMAAAZ5nJd63to2uKYBUUARchDjmNr/Mj42gyQRABAN7M1zNFkm8np8CwDgCEj/1IZCvYayA+TsL9sAAPyeV8LnNbQFAACPQQlYMQCwKo7sFIioIJHrRqkDAChXO52E9AF0DOi7kUSbXV6ky/PT9M79ewQAfP/730vf/e53sNMT7NcfDdKz58/SdDFLk8leWs5B773Lanwa20j2zOesdoEBfnJiBjoMc7wHEIDoxiZ7+0xQwqmE/kF/TBjWGE8m1L2qHBX4SOoDUIDjcP6zs7N0dHSYzs5eMYG8Wq55vacffUgK66985cuspJ5eXrDa/2h/wgpesAFAa6MdAKpX3z3YS/ujASvE33l4Pz28f5L+5nt/nb7y5S+m6fVlevjwAZHZtD1wP6KqJrp1SYcN7+0ShGFJxjjH9Zosej/3/shLfJvxmHWmB4hyEAQ6v6IQFQAg6pFIdxZtICKgA+rfdJuS/5AfexZL1RTGGtk9SJQvYXs5W45sTwa/nGYPsmGBYNDGWxKIVYUI2CLBOh4ycJed4oy8L4aC1DET7V5tT3sMCYrlnFV0FGeMPWlpUTXilYEEolqQFXOEpzBnzipvwD4BVgtWoA366dYrytwqSX20dnCQpXQpgrak5idDBYANClZwBBsqGzTr1pLDABCyI6nzb8CAYIFNrL0FAADLBQEAfCY8w21K8+mcPdvNdvLghrduwLpX3/jlCpX2qzRdrFhpPVuu0uX1nMn02RzV3500nS/S6RkANBfpGqwDnZ10cHLCsfvo2dP0/OVLOv4IzGGeciDeirIM9NDtsaoe1fADgiqM/cHkh09mdMGrFdc8/sf7sKVQZYFAHNY0Av/IWIMBAO0fUNmPpDGq/J8+f54+fvGKIAbQ/eOvPduS8gJ9glnvDQfp8XuP2c/+0TvvpNnVdfoH//F/kv7ln/1Z+r//9b9J+5MJGUHIDuDXlo4GAGB3B1XECDyzX5FVu6NtSG+XCe7JcJC6aAPQ7xEAAHAAgAKkceyihUHPqtYqij+TFau2b65rS2IbOBABXEsEWiARyfICAOC6A5MBW20Y40YE+CD5BsCKglpYEWh/IACAATgKkMbAIqjYsuo8BdEY9JktWI0BFoABgC4AvSAgtAADhAWZGZxiDLBDAMCw1017g25mAAAAAPe8YlAc4PCUrmcIcAOYAgDZmsn9nd0+E7uDyV76ld/6rfSlX/pa2un30wyBLOgUUk2COhttGTpvAQDBaap9eLU+ifZHqeiIzG6bLABvAgCo2cGUlDZ/wahx3wQAgOONYtQAYKafYS8YTS5slBoAgJ7hqOYZjyYNAADBPNyb7gYAYN0pWSi7nfrMskibyfwtDABS6FzHIYDK15sObZvJnt+L88TKz9cAACLF+DYAQO1S13ZEq48VAtzxhqkbxfDngTH5J/mzUB2HAL7tZf69OonfxgxQV/O/CQOAj3PTzn4zAMDWWAIB5Nq3bG+uj60DqHdO7h0fNtdnKLoIAAAlIBm3cPsfp2wEYAOzpkAArCYPDAARAMAkvrfbFACACSgxALBS3Vg4SsV/AQAIBLBaLch2Za+dAQDAvk8IAHj48GEGANy/dy8d7B8YGHCMtloW41Myi2vWAQAxDqI1yMQfqeMtkB198+z3VkDb8r779bAZQwXXtinMbZuCHKp1oiq7s93PxL4BAJTs2wYAEJB063Vfo18iAEB2TS3DW8XSAQC1bMYEAHy1uz6PAFHpQh1vFerQ85b0hw8JW8LsZdhaaGG2SzuePhTsSK5BBwDgO94iSyBNawfg1OOw/yoAgFviDhCMAIDIAFAq6619X2Fw2JShksDSZzGuaLYZWB4MAGC04Nbeznx4S6puAADc5mOCuxUAYLPWpPxvglfM1HbGBCWZKh3WBgBo6HMHUeY5U9LWE71RJ9UxVr5e3zRsX8XWJYM1AGBDF78GAGB2hkABzSJBsk0RCGqgOFWie8iLNivWrcUR7FdMfZA788UKACDbCIqlgrnEwUh5b/D9LL8mgajZVtTDXuRY4kClol/rSrFWsG/P1jf0zRDTiAk23UssoIqxJHoMPvcY4wzArwAA1nrCkvnmPfvf2NpVDBiw2QHgJNgYtp0BuexZ3Y8hC2DRKHE+CRUIbSAEyqjb8EhPWqsvA7DX8TONb3xmvVfk0MAKUe+ZzWc+clxX2wAAaNsH37xQ8ntraR8TA0BYNEDAEK2fOJ+snPeWuW0xb917/VeMwgAAwC9mtxtv08ZjHYShnJQlbc0Xx3WWaNOGPdwZI7RPgl3P2luY/6e4Q2RL4Sx6qx2zMbxdl9vomBv8GCDHAAJiocv+bdVWSnPRsJn9RT3Heg4rBrR51H2iIAnrGAAAtkFwBgCCJfq99PjxI7YB+NrXf4nsorg3sBViLgEA6ANMPBwxZqi2BVwDvj4VE9da5H27HZDB0N5KkiCAAAAAbb0AABp3/c3j/AYAgLjXfNr934B12w3PNgBA1v8c95J/iPpH81gnzbV2NW4QRrJBOcN7XtuuX3L+zRmP4uc4N1sA3HH/23wXPXEtb/VIFD1cWHYiAIByH5jqZW/rueP54rXs/08GAFCO+e8kAACLJlPkqPr/J8AAAACAtQD4dAwAWpAFPNDcpOLnUp41nVFU2jHQB+FANVKt1NuWYxRkKUIeB8WnHtEtxr6U4jZlIeR1rVyj4NeCW15//gwAzefmU+Th0SJSTKXNcWl7L45f/ZxauLWxFRV9ZACAkxZbAGi82wAAZAPwZAdlhPRiMoya1FEbhm5I0Gfj0Y12zW0xKu1cNQBAwas4pq9jAKgVZRwv+8yNV0eMCn3bxgDQkFtH3WKcNaOb5y4U6HGDzAaUo4c31svnAAAo82FX41h7alz3n8fVM056bUZTcSDL/f7kAAB3bzTNEYr6xpxpgRWM7rshH6o29gqJKHvUX04JvyGDfsnNczUDLW8ZAEyjbdO/0YGpDSzTO1YJ0nDuYtWPBxIsmFCOcykmAwB0kKinDTCnirhNAACSRAb6cES4J6xRjYsk5NXZKZOQx4cH6Z//yR+njz9+mv79v/9LC97s3Kbd3m766NlHNNz2Dg5Svyvqf5M9KC0Eu/ALqi4E/GCcY//GM3z00UfWb325TA/feTctlmtSruMz9DPDr1Xj91i1i/OAXhwAALABAECAYwEAODw8SOfnp2kCav9unwCAly+ek37zgw++QAAA6N87t+s0GfYJAEBV78j7WN/Mp+mrTx4RAIDv/eZv/HqaXl2m2fQqPXn8blot5wQ2ABVOGjI4H4M+A5VG/YjEZmEAEBAxGrk1wCbqDltzm2u71odagzqv1qoYABp7oGs1nYNyoyIdf7MEaZAwF+tP0SFZR4gOWWhhT5DIqUBafWcyTmvfA7Mj7u0NEDRgtboHwbSnWDW8tdgZjke5hQv33ryWLLFQgAGIXFjwmdXpCOpg8FjB5gh4VMQD5U9H3AAACPSwD7Ib7KyUc0cd50DSHzYcqs9QSUoGAOM1zO0y8nPpORGQyuvSqpLsPpXsNUYm/CCwA7vBABBI2Za+fjfrpRVUINiymKfFbJZuVguzCbEfu9M5A3XsfJEDMex355SjaL2BewVqH2tptjDafIAArudL/gIMgGQsqNiR/P/hjz9ML16+SrPVKj14773UH424zgAAuLi85JiAsld95Bn4YLIOEwkmhG4aAWk/sIS4KpCEBEe1PwALDB6zdUFylpBJ7olsIIAhWUQI3EidNF8u08XlVXpxepqePX+Zzi4u0mT/ME3BIoCgphKvmQAAIABJREFU6s1Nup7OGGTF/WGEBd4Acwfu5eL0jEnjl89fkF3g+PAwHR8dGguAAwDYlzalNBpBd11bcBAVxZCl1ZIADFD7D1FtMBoSIIBkN0BDXcgd5QoU+LtpNARQqUmBquAIriHGgbKmy35NUA2CEp7wsfZoHqxzZhqQ86slgAVfFOBCKv82rVFF5tUwEQCAc6v6LdtbcHY9AK+AC+QS1ROzq2laLVYEAAz7AwIAVmhdAfsYQXinugMTDHujDvtpPOinw/Eg9RCA7BsVO+ZRDACwDM8urtIaSV70SgXF6w3L8tjvfXcwTF/95V9OX/+1X03Dg/00Q6Cl0yEAgPsaB8eq/8F0YqFaY2cyLMxPlwGgDkbwda3Ag00f9XibP8BHCAe1BTNqm7t+/dMAAFhwsFR5wNePAIDYR1yBQup6AJIIxjIqSPyqUseolzGh3obmDQAAA/RpBSgbQXmUiiav0EOwjQC9ksTN+4bPT8NmDgwAtS+m75GgK3xXe24EFNTzV+/bba+jnfimAIC873MNGD0x17TfQAQAtAXM6udo89N0r/wsAAA24ghVgp8gpOr4xvnbEvch3sHvhlYetR0NOYv31vT9jUHrLgaAretO4JAAANAcR5n42wIAKDCJuahjGpnBSJVUdwAArOrRKvmZqPRgLZOVvt8JABCr/vW/1n0bAwCZfdoAAF6UExkAANirGQDaAABiABCg0GIsxQ7MAB6Xf+tK9ekBANaDensFXVzDG+sGDJyeoJRcyk+rGQBgB4IBQC0AWHnoScM74t+vVSnN9p0BNNuyL7WdrPZdpWv0rDUAIPqpOJ/ij5aPLPa7KSivjgPLDH4JAECix/5ndbYnb5H0yn4WY0sGAlivl8ZAxNSlAQdU9GJsTcbGFvW7aOFxrcIAoGPEAOAAEAesRr2yTV/qOvbcXsXIJAaAkk6djbXmYBqTBWcEaKxj2S0GQI7+ot1HmakIACj/54gbq95jDq6O19Qx7Xp/uOHclPYVekZ9r03/NmIVgQEA594GAIhjGv+P8SMxJMjviHrP9FEV/3AkCIFA1AHSE9bqUgAAxe8EAKCOcUYwM+GaMa28rzsAQIUIYSMKTANGGW5zKF0dE9q2Lor9FJgAwMKWEtna4H8p2R9jpXXMSK/tXgz8AV2p+I8YAHQc9L0l2uBXcAVyv22sY2dogk+LcRYAAP4GGSQ9pkj5CzT4cT3YmDkznPvCZFBAUruKSeY93v3W3ArDk9hay5AlyV/xwW2uTDYKAKCMmVoUqCWiyYwYqgwQURYYAAA1A4D2fFyTeSOPoBDQINsrrJnIABDnkLHxFvszvieqfgAAwCYIkLWB2lyWndkwMgCYL25yBQDmHCwAXpCgOQEAAIB7/WQ9EAoKeWzX2sGZjBoAwFpSGKAJPwb6K7JR9JMB4RV/btiQ/oK+fbABKbX+Gs/B+hWunWLnSYcQDLZjhQN8fsQ5ef+JxT+PHz9Ov/br30z37t0nw5Do/mFrgCEQ700mE8/RgO6/CQDAQsh5oQAEyy0q3EaqGQAAjkGMQ4wP0W8rOlAAo8L0GRkA6rWzbaNv8wmbx8Z4wuZZ2gAAZT5s1TZsF9+ndExOlockufxBW3M2d/ABo67S//y+A4ridaTbPysAQOv+deMXr30XAEDHReBVPHdzPgQAaF69LU4gAE8ESFHP/dE/+oet1met8NoWV3xPx9cKqr75+AD8/yfEAPB5AQBU/f9pGQC0IN8UAJCVDxROVX0dk/95k3JKUV1n28KOQfyoBK0f7CYCTuehUd1ioNi8qgXA9gRUNGx13SIDP10AgAKe2xTYXc562yKMz9amXGR4RYXF90ILgG0AAJM3UQP1WHGGjUgAAMoJg06hgoCU2yUIVRvj0UmJQQbNdX5PKN5QGbnxmTZYd2DiuaNewPvbNmA7rgAAMlorUP/Vm0PUS7g0jRy/YH0dvF07jA2dFZsxxQn+WwAA5Lnyyj2pRdzW5wkAEKVWvdG3jeWGnPj83QUAsP3AAiS1jJjOMgO/7dy1/GqKGhtcGKg2mb5bf1kQf/sG20Tf1/vd34UWAKLfyo5dcCxoJAUAgIJLWTaY5LHq6jYAgFVzO0iJlajWEkCJSqNI7HKNDvqo+ryxnu2dxITX//Fnf5pevnye/vzP/x/r9ZuM8vPDpz+myBweHrFP7+npKR0EJlS7fSY90QIACXlQfiLoj/tAIvSHP/whP8MxX/jgi+kHP/ox0bpwyoGqnU6v6RBA1w56feouJOGPDg+YwAOAAHJ2eXnJ96fTq7S3v5f6PWtDcHV5wd8nTx7Dc2ELALCEAgAAOm/Qdu+PR6RcAwDga+8/Saihvr66TL/xzV9LP/rB99PR4b71B9+z9gOsECYtPNDHAADYfSE4xmoVUlcaA4D2WBm4AtjUa0NrjlSZVbAuvo7rR7oYf7n/wPn3RZGNb2UFgk4uFcYFYW12Dqps1b9clVQWsDIZM4dXTjj+Jw0+es0jmXN7mwZHh2ntICLdnyH/YT9ZFS+cyQUq0NHj2yleAVRB4t2KkAKKP9+3AQAYCMb4IGngdGxwwKi7UAEEGkhWlMoZAQWuVecLsS/aWnjNWk+4D1akD/t+Dw6IwVMT3AfWjC6dFwVJjY7Pky8OAliukJiPTD3qK2cBCK4JR+Kjgh2yAseUyVIHkADEcAsGgPksrQEAYP/QZVrOF0YZO0Pl7MIZJsqYwkEfjIZMuqLH7/V0TjrJ+RKtDVbsu46/YgFAC4CXZ+cEAeA7w8kk9ffGabFecU2itQYCRgC4YJ6Zf8WcQfZ3jIZPFT9IxjHI0NtlEkaVgkbzXapZSB3f66XxeMRKP7zGOfEeqv7STpfV7ehleH5xwfYD55dXBDGgCrzTxedrtgbAXnl5dUUQAOYXwRyr7NlNjx4+5BoeD4ZkAeh2kLTvpfFomA4mY9KHI1GP60ueB8MBASXso81gPFpFLKkjxoMBK/7BAIDXYAAY9HpsJwIJgP6APun3dgwUwD6S6EdrAQrbUi2A1DBt/H371A7MVJUeqOP6Q8jb/yLBb0E579HpbbpYQUMWNgs+CgCA4xiOq4JVuCYAALbe1HyoQ909vZqmxXSeujvdNBmOCACYTadOD2+93q36zlgNRuMhx+Z4f0LgBQEAWIvsL4pfq9l7dXbB+cV0Yq5R048MPvetwSC988EX0zd/57fTwf17aYoEFQANYFjo9W3tOf1/bgFgizBX+G3zk2udGu2baMe8LoCg7zXnMKRsfo4AABirGKQx+x2JqO0tAAQ6bASCnAqTgJ+bJavFVCV0FwDAemYWWnGAz9CDkgHZAACY7B2kg8Nj2hZsCTCakMHjkwAA5I/HhH320Rn1N/Rd3Jf1OX2mkBiI8lKf75Mk7ySr2SdSNV60+aoWABB32RICLMcWAF4Qlu33bXJar4fa35DdwvdDQr+2uRstAKhP3owBINpFasKb7ZnAANC4j6oFQfzM7t9K4d4EABDXcY7F/BQYAOR/R9utEZNhAUgzsaV1yriFmMAc5EhZUGENwZ0ORgy0/2RBQkKAVXsGALDevvY/1qoYAAD2xfmUYNM+ToChn9PAO2/GAMB7rwAAWNv/P3tvwiRpdl2HvarKytrX7p6ensGsAIEQqaDCoYXhEC2T0o+0/oL9E2QrLFMATVLiItEiacokBwCHAGbtpfbVcc655737vfwyq3u6e4AhUR0dlZX55be8d999dzn3XMRP4C/cjxYAb731dukBAKuwrcM+rIxCiQGgB/UIlR/xsa/aAiDOMdik0x9z43ZcJ+4LPoxzsPKfoAwAnpQomAcAsH057/p3v99ih14fY3vW3OfrwOt5j8B37mYAiJr7ijJu/rzbADDhT+Ch222q6IY/tNMFakI/9toGgGACAM0uW4umAAEAHIAf+D+wvaTKw3+p1URBDe+2AAOafDMA6NqOv87TnYOYV5zfaxg2OAEAl5e0wcFExz3QbH1s0xqJ4WgXkBl68J0WA/Bc6k70TI1yXeM1LPDQ/bckdv86x6xzct5yDQBAtgk8Bv5eto9GdVjE8Dz+/TV8nfw777k5BIjzO8mfk/2O35qlpN5HFODJ2o2CzKjqNwCARZoauOorwPcgiDCSiW2su92cTF+NiTAnM8N8qG22hrZVs7M817aPtJdLfrFzXS4tFbQ1IwAgqNzNjkp7OlXq92uzBwAwRrE07Ond9H1QuotDryb9uD9FwaZst6CAR0KPazqsDsshk7K5bY7iBRE2nYl/A2ghX33YTodzGAAAtpGOAjSfy/I32CvTAvWaIrCh7p9aBwaVEGBZE5cCYXhdek3PAwBYXnkfHQAg7+k4fw8AaNecBQD0dgjiJJBHxN8yAEDtMNu4tXUlML6o228L8NRnQUdfY4jwT4MBoM9hmaG4JoajBYZkK2I1F9BlAuxCBAwAkE0g+Q2tTyDN2M+YX+b36mehG2VTNgaAZodLxzPmFgUjiLPB5gODIAqMfvXX/nF57733y+HhvVrdD52JdoJqB7DBHA1iUZUZIvxoM2hzvsInpg4KQKXsKPgsrQWAbDIVovQAgKwDK5NmapnRAwCeZ58es9OH492YC8bmQWWO/TcM2lU8K+v1tpYaKMz6N8u11+udAICo/O/PW3NNAH4scKLufv5R8atvZpnz+nBy35X/mQEg2955PeWrtHvy2LccrY/L/pbluQcBUF6+6QAA1KFwABHhMTqcVV/qV8OJvhVK0r0t6ZCQgszKu238NOwYUEMwTfSx8xkAjK4RbW0e/Ors1/O1Sv0ehTGGzsgsAL6nHCCoi/0OAMBYIGqgCHs6vBEWgN6IysJoAy0vYpo7HfLe3xluqF8vAEC31K92eQ5jhuIiBTn2vGOLNye1qwK4AwBg+ZPcCQQAOpkeAMBeyQmB7IBSBgHkZ8ibcW8IZBlTgDNQrAmEQhlPFF8azdaHaUzWxhRXlg3mVroKHwcBMgqqBq2M3ov7YF/fuEi/wdPITbTV/b2YVm9Ghb9CAECvFwaylhgA6tg9BwCgjXPuMdjoj5XUzkF2J9XSkzLCCPrBkQ16DhOIZSY7UHcxABgAoLTFECkvmWsI3/HzD53LmTX5SwDASzEAMCFjByYqowZVPx0AYGiUzAIA3AIAFc0ZAABLmn2pEgBAfoTkAjTXrKhGdS2Tqhfl//nT/1J+9MOPyh//8R+Wq5tL/j+7OCuff/E5E0A7YACYrhMAAF1B+q31TQZDUKEP4xtGugEAe3t75cc//jGdXbAAfPDht8t/+7O/YK916FlcHolOVGnD8UbSDlX/oPw6PNjnNT755BPuFbiGqmtvChJ5MOYBMEAC7+mTxwQAoGoUDAD7u9vlcG+HTACXZ6cEAABQMF26LR88fFDOj5+VjfUpWwAAPLC7vUUAAIAASHipBYDaKJhdAUsUFVB01Fht0JgVvP9CH7pdUdb90pOiD87I515/42/Mdw5CZseKVNwB8KqBgrTH+vtjAAADInWPiYI/oesZnESbgEQvJ7tM93V+c1um+/vw0KI9k8AC2jccrFqutM8YF8wR/kM+8ZOR6/jb1Y0OyskBFz+6qMYQmAh2AAAAwDIQFf1yzFVyg9dIXJ9Hv1X1Io3qnyUk4adMWpK1ytEcJk2jlygDw2JIIEs/kyJKSBp4yVYGlX0lIalZ1a1K7s2trVYBwn6Nk6C6nSh5caUKpxsEinGvlP/Lcnl2RkDA6elZuUQFPHp9BsjElQ9ct2hbUJbKGdpiPDsqJ6cXZAE4Prvgf9CuH59flmfHp+Xo9Lw8PTphpf3G5nbZ2dstj589YTsPBKopC0zi6t4xh6DiIy0vErYRkMBwkSGJOgUsB2cMcOMcuE+MPYNsZPa4VoAD7ElkWVBVCKr/J9P18uTohAwFYP54enREAMDZ+UVZQ+/v7Z1yAlDEzW1Z39wsk+laeXYcx5ydsepqawsV+stMWqs6f4ljeXp0VPZ3d8q33npUNtbXqAsgG7hnrzmAJ1rQDcwRF6x2F/W/Etwba6sDAAAKj9kiYApdN5XexDp0gIKtVlpVYU1aKN9oS6kCbLg2o2cn6TAJUBU4QNX/agtgmn9WMXQAgDEGAGG7pdu9fqkPGFR3Rb+S/1jjZydn5QTAibLCZCsufPzsiGMC+WQ1HZMtt2V1OmEfRgAr9rc3KwAA12NCipS35Gcuj58eldMzgFJE/b+ygjYB6N86IQBg8+Cw/Ma/+lflHto33FyxIuqGrVZWyeSBiqbGAKCgYcS/+GxjgaYZGyVGfWg3SRfkAPeMHdoF1kfP+w0AAHic+iCM9p8XBwCYAYD6+A4AgIOGDpI6yMxAIiqMEgPAFJSdXPcNAIBengAAbG5sLAQAyBdrgek+Wei5516aGACG67PtgwYAeH+sstH5Xz297ZgM1VXf0eFz7RPbloJtHQCAwDdT8ZPyVyBzzqm2ohkWijE/sH9vLLBW/TcmnVtt5sDXzs8QAAZ+T0i+6u/VtbmAAcC6aYwBIMtsH8tofyv5vwgAkNdsH2OQjz1sAeDjF8Vc8hzf5XPPm/s6/i8AAMjJIMfWcH5VWUUS5Sp6y3cAADMAmA2Aew0C2QDrJQCAmToMAKjUyVcX5epayWz3xdX6F7PAkIlS42oGALcA29s/ICD4zUePCgAA9w4PawuATTBthR/gFgB5reaYXd1IvwEAANhFYj5RlS8YAGAvmQEgr7NFumP+Z24pFCmZrqgC9uzcn0iO5vVtXWP5tH3uY/p4Tts/VYHdt0Rh4t+gQ1b9S+4EAJBNzXgbWZRgOynpo7IF7BECAAjso1ZErQ2AfFYzUOW1KGZjAXB5nQEAoFG/GwCwaE1nXel9xONB8GYwbMDPVSsAx71VcaoxjSrwpCPxPvzdYdwyF0TY2NHdjekax7fyZ/1r73ED6uHYQ8YYADwW8qdmCzQGMeQkb9mPzPtq1qmDfRi6K33f49AYACJRHvFJJdw0lrwHgrVV8d0DAGALmAGgJuujWp793sNeNwNAvq/8fEyYBmOd47rZ5uQYJRBNb2N5+MyC5DYrmtDlCgCAnnC81WvM4z+29nQPArA4f2EAQK7qBUAP50VCF3raDAA6ZwBhgnmsgr/cA557UzUylCykWd+3NWurJ/C5VVbp84XNkin0tYpVwZ8BAN5HnADPY2A58npSMra1h9CYtLZPtqvsX3EOoiWCn18FfY7zgxki2j3mosvQVWYA6OMxtm0Rk8pA2RnbcQSog7gs8wtg05si19UYABjDiPbWbf9TJXwGAIABwL63ZQetUcR41xhSpGejxaPZHcGiFvkXjBP8Qegx6rLI0ZGBzgwA0eYC7+FHDADzY8Rj+qNKC/GbjQ0Fxw4LKGXaAvhrlgsVU9zQ19/Z2Snfevfd8p1v/0r51rfeYcKfgHrErZYRY1ALALxmcQ6T3dbJrY2CAQAGYhkAAJtqBgAQrEtqgyTwVH5+6z2zgQ7yD/B7u5ZEd+35Y3b68Dt3AADm5Bco/2DXAzCiA4bnPT4n/7NsDwAAtwJ1D+zT8CHcpqo/p/UkPn+dAIA+P5r1s1uEjAEAGiBpuP8tGvt+f857ivfGfg9e+t//t39br5AnO28y+aJjApE3LAvcYJOOE/Tv8VwvyQDwugEATv6PMwAIveLFlicgGyDeID0h2Znw6zwxo0iNFCTPwXwYIGMGTjai5jnfHP+O/n9sfhc5o7/oAIDhgpFBm59R+uluAEDedPmNjoowG0l5kd8FAECwvVHgBJVwAFDmAQAsM+oJjd6+sQG6185IL8FeGfRz2geo3KcyM1fwmAR0wXVNh9Yb1v3G4jHvf2cGAI+bnf5ZY3ZIuYpr3gUAyJtL3ii5IXwNDADPAwCoQbxq9GFCjTI3wlq9b4fGzqsFANy92WtWh86KqfFcnTpEiGcAgL83NFgyxddsD8wxp3Pw3i8BAK8OABCVVzLOgmIQydS+6qc65QIAmFJdfeBk9KPCuLZ3QFUqgysNAGAZgPRAxyCJikTaKqo5l5fKyfGz8rOf/F35m7/+q/J7v/+75eQUlbfH5fT8tByfoLp/pyBoh+p9VA476QsAAO7/6dOnTPqBgstJpvv37xMAAEcJn7/3/gflrz/6IZ1T3MMakpm3N+Xi/JwoZwT9AQDAe/fvHRI0gGvh/LxnJuBLWZ2uspc2nYTlJdL5v/vuOwQyHD15XO4f7hMAAHr185Pjsre9VR7cv1c2JsvlnXsH5ershMm87a0NPr+q/zfK1iYciltW+xJsYIrhlFibrIYDRJq7ZgtY/wrRLqdrGDyS3Zv159hay3YgdWnMvZzRoDnMQaWoKs7XIhI+/veGqCpzUmV7SkbYWcp6Qz0VEdydlIK2Dhub5Zbjo35zTvDIFxdTgMEATCSzpVO0oAhqRI8Vq6ijN2NmBbD8M2EePRf5HdwLgaYKKDpYwMQSwU1IcKrfNH6cpNVnShiRgoxlIpo/6viKaHP1A1oNCOnPimQmDhW8Q486zhErnrU/0qFgTuS2bG5tk+aTAJmpkuJsNcD2e0tlCQlWBERZ8X/OKnQkXcHEcXZyLMc7qsgMJiERNO4VLAK4F/ZaP2Py/OjkrJxdXpXj0wsm/JH8v7pZKhfXt+X0HKwA50zGsl58slyOTp4pIEu8g2RUVHnqZcpAWVDvobqEI1L7xil4c3JyzOA2nt29KBHMZ+++AFuIyQG6ZpmBDvzgPo7OLsspAw4X1AOo7kdPw7X1zbK9u8OqqrOLi7IMIPDqpBwdn1B3oN8fxmlna5OtCFCdv7m+zvWNViZX5+flu9/+dtnd3uSaRjUe/iPAY3AJKg7Pw5GnQ391WVAngMp+AADQKgQsAGQAYNXQCgE3EBEEbNA2ZXWiin8FKLzOBd7ET7PfHCRpCT2tZ9myDBBTbvAeWAEgPQpYIEh2hf6cUXnBSobo6YkWAJcJcIMWAWBMMAOA1qTXg/odGwCAe8M4Yk2C/v/o2REp99HeAWvo+OkzsipAPglHgK6dLJf1jTW2X9nf2Wb7FDMAGDxCoDcme3mlgHXi2dEpQR7LE1RyCAAAiv9ltHGYrpV/+du/Xd54++1yhkA6WjGQ0h2MMBdlAjmPGAfr/isAIKpQwnsec757Gzjrsbr/RQCnP9Z/33neX3AAgCo8TFE7/P08AAAcY1BX9QdSCwAmBd0DsgaSg3L1SpSiohZVxYz3B/ZIDgCAA3arqNjZ3BoAAKA/YVPAFkDVHloDuQWAQXcI8BkAkO1j6HhuQzFHA1BAZAWeBwAwsPnTfFOe5gnOnPez3/q8AACPe+xGAwAA9rA+RHWnzMa9zYslPW8LgIA5x/6HgOqwl7b2xUhMZn/9BVoAZMDrrM8vOvC7AAD9Wq6xhAAAZF+81xHZf3zBqa6+Wr7v/hnMEZ4DpPaZ/V5jLGzrN7MAMEjLtRVMHgkMgM8WMQAQdBj02qb9z0wdTmqMtQAQA4gqBZ3I0/MpsIzYiNbXMoPx+/sHZAB48803y6M5AAAm51bV7jMGUADblLhwEUSYmDosAdzbep21yTXXyUd+BQwANSFZe2kDTChgVQ8AAKgzt0dqFcpfRbrwHWXxZ+QqTjfmU9QrzQEA5HPlIpAcy7HumAEA8JaaRjLlvwoiggmgVlvKx8U9EkTJxGJL/hMAgPZDZPkIBiLSnkfRi/tyOyYS1fx5JB2zgd2T4yYGBvhcAx2fTmCfIvth/tjvqUWT2tsAAGBAjHyBRg1fE9vhi+HzHgDg9RPC3wDgYXMvus+89+Xj7PPVuGVivgEAQFM2y0KL93p96OP8HbO59Puu99U8bnn8LZf0Z1V3MAOEkGwpXmwbRPHcaFuHiwLQG60n5MaFX+y2XhXIJpmpTIluAWAAf7Q5q+C6NB7wSc0EYHmoIgJ7Ne2ndY0E6wPlLKq1B+xHOD+Y9G5Qwa0ErteSY9Z1nxr45JnxQ880BgDw/DDJDgBSAABAGd8Ad1GVD5Bx7fMeDADQ6QAP4AYjpsDf1U/WWq214GnNB2R/wIyH8WO8Iule3IcBAC3RKKC25AkFF0pQ9rZKbRcRNqfBId4zQjNWsH49PgARNE1u5K+OAQAG+37oKwMAco4N1zHAS/ZtZjOYrQzu128PAAALCjsthP+ISv7h+m0AAJzLDAAZAICxBHDAxYu+pgEAOdeFBKxaDghKCR2VAQBmgHFbEzN8eV/o4+tZX8yslQTY9vpB3A47cmOkM+Mu36VPDXtA7STE2qh8EVr4bZSdnd3ywQcflg/e/5AsAAAB4B4xiGgvyO9GC3H4CTZJCTRJLQCUqA4mM9hDnsvMAJBYmNz3vtdvLc6nWIrHh2uZ7C3DQuUxG/xFLAGO24IWRr39OrAT7EynljY5iZ/t0N4HzAAA2IA5YU5/BUXg3P8Ekphn37KYZ4ET1eyLFxmVdqxjH1Uf5lYGETc1A2MPYPB9z78yCmZmP802l9dDn3Oue+HfFwBAbgGg16+GAcC92B041sBFv1UGyFRllx152gWJpiYP/pgx1Cf8XwQA4AZMOcA/NEBn0XKDDa1zhseELTuo/effNABAByhVnjspgP5Z+7+tMHsHxGPqRVud59TbftahFtXu6wAA9AZ4b/yOKYm6eXpQwmDN3+0ZABYBAGzAV2O9Y4aQLLUWAM8LAMhz8k0GABBtKEIl/SwAAAiR2iMdXw0AoDcC8t9jDnyWByPpbTAPghuhB/ke0YezCf6+R/m89dfrnXpfvwQAfGUAgCptg4IvBU+5dybqT7920K/Jx8sDAEB3Pl2dlvOzM9FtTVbYO/vZ0yfl9OSILQB+5//6P8tnn39avvjy83J0clTOUEW/s82KnXv3H5SjY7yHwNYFqfixF6LfJQx0JepVSY7qnx/96Ed0mL744ovyzrvvlY9/8lMm/fAdgArg8F0i4be0XHa2t2nAI2D28I0HZBpwpTKQvbgPUERO16aUb5wDyfpPP/lZeeedb5W1yaScPHta9na2ys7merlFP8nrq3Jvf4+MApOmoukZAAAgAElEQVTbq/LOvcOyPlkuZ6fH5c2HDwh+2NvdZvIfCT8kBpHsAz2b93onStVjMpL+XeLd68PgB9sgXkdKiqO6XEj+poKG1rADZO17OtZ2DJNirhCUazSwh/wZacJTtT9BIuzPZkrwFgTSfqEr4v6dODcwDDpjc2OzlK2dcgPHMVDmrm4gsTOQ9ZNVgjac+Gf7gKiqz3uNn8e9GZlpjMo4OprhULAyKJxV3uP1TVlBIpSV+G0vgwMrwx9U4gog4B7gPELebwPZjUdkgAF7IFsxeRtoewKS3XLebsv1pa6DgBDuH85xmzsFongXLoZCj+rVCSke4WRsIFm9sVELpZi8uLjgerslfSio/s/LJVphHB2Vk+NjBkxAqS9HnCMluuzVaVldm4oOvyyVYwIAnpVjJtBvysn5ZXl6fEYWgKuyXC6ubpVov7xhgvgCtLQX56zDmKyKWYjV8K7uxzgxNqdnh1QyeBMPR110e01ww/HpMe+PtP6g+ed31RpjHZW7YHygHmiyhBYen335uKxMN8s5qtCxdtfWOIa4v8l0SvYEVCo+efaUASwEpJ5hXE5OFRgFwALsIPt7TMZ/9rOfsdIfifvtjc3yztuPyhLaBID2P6hWoR9YGQSZmK6Wc9AbR8sFBOzBiIiqf/S3h/7YQoKbAIAJ/2bbDbYEmJaNjfUKAGjB1WGFjIItQeeIYGHX01kyg/eBMYk+nTeq8hc4QGAABWBYq6F6OPbzLAUAALMDiNJQQTVhu+Uf2QnGvYwBAJCcub68Lk+ePC03VzdkXoGsHz97Vp58+SUr7xSgX6JOROuVgwOAqnbLBtqisH/lqmQIATb4NBTTCdtRUC5PzgnimEzW2MphMpmWlelGgQT+T//m35QH33qbLUWukdBkC46JwAkAAwwAANECgJUrbfn1dtIiuymv87sCDL2d3ttBA+cl6Y959tKMfZUOHAsG9cHP/m+Bm4bBewW5FEh93QCAyyvoNgc9BQCrVf5o/RCVQxkAoEozAQBw+24BkBkA9vYP2QLAAACwUgCM9CIAAI51Z/PW91Q2OogT1D01tQDobfEMKKA9PSMQi9/IAbgXBQBgUfcMAD0AYJ7ce4/V3t6S8v3d8rPUAiAfWz9zciQxABDMPZJE8nu+Ltdbz3r4Ei0AXgYAIIcu0xkPW0LkMZs3q2PjnY/F53nO8/rlHhlV0GMBUh87CgAIm6gWOJhRM9YV3w/2MFf9IzGJFj9cf+5vmxgAxgAATiwYAKC1K1pcVcy5/6v0se5ZAAC3i8oAADMAPHr0VjkcYQB4UQAA2/eE0TUbJ3OscAjcHwThab/Pr/LyOfs1o7+XOMYCyjbwC4CGBgC4BQB+AwyQGQAEgFoY/75TuzgJ1+8Ld34x9k7EQAY6qQPx9AAA2y8ejwEAwBdNz+Rqf1orTKTlFkSyTQxmVisA2JiCFokBADY3ssMAIaoFEcGI1L0CJbaq0XQD8VIgMN1Qrvb+qgAA6wSPGWwq+gJYW2h1RrBu+PRFDEuiIm+VyvR9Yq1gHWGfdoKyzaNkVrZbYwLo9Q11SKpWHovx5H0tgwAkAs3v6eXAzzp2zbovdkU8+fx4jfsfi336PbeQoQ3sVgmJGVj7RrCcBBOA1lrYx+FrKbO3GADABHS064ItwZh9AgDw3mNH91jgWvRfo5LdviAnJ+yEKnWZySfi+m4LCIM4U8Xz/LSXlwgAyK02WnJNeYy85qxnQulxBhcBAOCw4Nzs6w5fJwAAHlcwQrZiE9lrPA77SVSEW9fZ9xzYSSE/A9s11r/n2DJBcH8AALgvki0MayHWRqIL95jCZ+dYZaaIiFlzHVE23MIm+siHzUdNEfsRfjOJaZB1+EiObShZ3hgAnM+hfusYAMYAAGyxkxgArDfvtA8SAwAKYHoGgAwAEJgcVfygwZetgvkEA4Cv7UQtQfsR88jrmO38or011yfA3QQcKKcG39EAALeuMUudQQC2EyyL89b3qG3ZvQkAQNZDYpAAyF4AAMRn3EIR945YgotGEQOE3nz3nffKhx9+u7z99rfYZkhb83LZ2trWs5INYRpsTyreEABE4A08h3yYeA2fBfEWxnigz6MFQAAAJEuyo7KNaJnxWOZxaTbKawAALNjs836gNd+3DNKXc95sYMt07NAcqwRy4Q4SLTyqrVBb3rT2HDmZzvGD3cTvLgYADPTKcxk1w4PE0jl87vqsCwAA1sG2b8bXcWNfmBd/yDoQr5+bASBvKs/z3P1A9QbrvHNYSQqF0wnHjQytvBlKGSvBz3+oKIkWABUBTno//edAdi0AsOlXepGoXoES9z1roNBzVIFOOxMtyd4AAFLG8ytXRS3cHLuc3PdGNgYQMOVIPqY/D/+ewwAwTyD6eWXrhDT2/nzWmRmfwWz49/OHb/QImOFZQNXZrm+joK/S13dmq/d5/rj//r7t1gzlsqGvm2Olqr78/Tx2Y+Mw75n75L8Npx6VRwVEGRYAICtznxvOK3r1GjEKZFluAcDNmM6Fg7tdCwpSRw3lcp5x3m+gNCy5h7UAleXQAS2PyxiFWR7z3ljJn+l165Pkccp0Lh5Dj22bNyP3hlSRlmXPZ79JZhkl/d0oRd0wKdakY/i+8iHSQ3w5EKTWGsGfaZxTRZC85zsBADrvbKsFBVdbZZ8NE7cAcGBhYEA7AAdUMKvkoqd0h3JdZDhmebkLAKBKigYAyGOh101/zpPPLDO9UWP578+b9dxCXRboxVm5DK0Tczq2v0UOtYkHe8kmtHA9oEuyJiWoflYvFsat92Knc9Swkkz2xpTXE38nAIAcjbb/1gqfDsBkTSzqLCVZtD+KxsxoZlCsk2Y9Wk3MZQC4FbLWvVSnk0m5ujwvpyfHpMN+8viL8kd/9J/Ln/3ZfytPnj4uJydHTByCBhr68PDefSZ9Pv30M+7fq5OpKjcjKSzHSpWfeEYAA9BvHIABOBSnZxc1GIKEGv4jMAYnZ293lwnFL774nL288T04A3bKzQCA/uGgCQYlGHqm4z/ABG/cu1eOnz5hFe8KWgWgWv/6qrxx75BVrY8eHJbt5UIAwNbmBhP/uztbTPqto/IX1d2RQCSloKvTQ34MAOCaqCj5nqGjVdfnvZcgRoUQKwCt3wNx3mxUZ91a11Q6Kd4zAKBfp2Lya4HQpl/a9f0dyJWS/aJvlxEsOcF+gmVG6jdU8K5Oy3XoGKF+9fxo6wAAAIJi1n+isFdyGEleXMO9AatTGvYm5tZrpQG1tL6r44kK9ekaKd9FoXilayeGATj1SCYjAYx7VxDmgnKFc8Fx5nPHfVsT8G/aT6gcFzMQ9grTGNoRwvu2S7neY11XYmKAU0EriGo401XCwYVjivYFR0fqQ4q2WKgOOzspF6D/PzslIwDGDwAYyAHbLyyvRIU+b6YcnZwwiITxPDk9L6fnbgGA11flyfFpObtEwh/9AjF3aBdwQVDCFehVl+BkoyIbFfoCMdApiwADKeLM1kMWVlSFgCZQQQcmEpAgDuccoCDOwWQlWh0ARHOllgBr6/ze4ydP+N4U7ULKCtsSgB0EA35yekp9cXp2RmAPQAGwsz79/LPy5ZdfFlTtY+zgP4DhA9iFCfAiCFydnZGe/2BvtzxAcmFrk/YdGRaQaYx+0a4EwvOeIHgCtD9lEZX9q2V7E9X/qvyfkhVFvwEAWAeLAysRUI2MgATmFYHraDEW9kxL+ht4V3fEri2Se1Yi0a92atCLmE+2AqDYIVCj5OrlFVgXYo+DflhZjr+h2rD+gj2gsnI3+YTMXoHyHRSKmJ+JkuwAAAC8dXaKBMU51yRCdZ/87GcEgt1cXRL4sAZmhM31sruzXe7dOyx7O9tlC2AJtGBhewFdi2v75rpMVtcIRnl2dFKOjsEQAUAM2n9MRce4PCmr2zvl/e99r/wP/+KflycAC22sl1sk/y8uaH8DiCAAQCTLonIbfmcGAGTdml/XStJOT847vrdDrK+GurvZ9Qb9jNk4eI9AlZFe89XXnXcjdY8ZJmtnfHRTKQ+Sr68OAMAkfa6aCF9fvoJaAEBf6O8IIEf/cAT33Fu8UYlHD3JWyELA0WJGTIRgAEALgM2tnbK7d0AAwPbObmUAQBAelWSgBBXFr1iN2OOT/liz46yTnbC3/6Q9Ur4Vfts/mvHB0rkGc9vNJcFRaV/Ne3Rvs/qzGk+Brg3vxXsaxzto3Pn9lBQREEv9sr3X8Jm76/citej+sj/n+6K3E5WTA3/N4IARAMC8FgCc4x50UGlfo+ozfNB839lOzr5EPhc35NDp85ZR9qNmxoE20ZC1qV+rlo87lulzfZzjFjEoXENjzAl5zSlWkRLMToSl/sfzGAC47oKinL3KI3DNPQ/Xjn71ZupQgh82h/Z37hm0mc7LxaWo690CAMldgBP1XLkdCzMKNVmB9bmxCdDYIUHAD8EA8KYAANvb22T52treqvaCfRnORSTpcowuMwAsAgDYt812tczgFquBbeb4gT4b+oJjfmnT3Uu0hxrNezA0BAAAyWv2hg/7lK+DAcD7Qm6dOmbf3yVYBIC9mPvaThlsVnmNZ381r8EZPRBr2vtfPWkXuuFzKtUX7bnEAqDzad+gbg41RkpzhEWi3RAYsQRyFgCA7QR4TjF/mIFJ63agQQZDx0rpOKbqfIlpBYAs1BUjVciSF13GlbNOMiKJhqQrPTzadAICUGUZMMIEqPZX759DHeEWRSMTHIwA3M/i3vIe5/ezzpvZ4/gAbf/Kc+9je/nr9zTIb77GMAmme8vnyn8zARnV3v3e2BgBlLh1SxJfn88MgAX0or6sPWuEAcDJRM+VmeYcw3WM12xdPHfoW+sE5g0CLObZwHVR/aqCgAa2rfoB/tY1Wlw0xjsnaiUKSwQgw563feTEk89h+xN/Oz7bzi/5c06D8Z8lxfs8ntD9+F5tAYBcTIw5gVo4PuRHTE1gC0AyW6wu9Dcr8EJjnuUMrGzVdol1aSBGlbcQIgIpgm4fb2HmcvujHKd34q3lfJrNnWUA89/aSkmvqNABvm78DsCIclG5TZFiBa6UZ6wgWNyq/Rh+h2arxXZyXN3ADvvEHg/PQZb/rGMYO1hSTAQt5ehTriJWICZC+tGRyPf3MB8o2OG8oUAD88l9WCwSLpDB93CPrIAP0Avvo3sG5hhqUYXixDDH0VIQxRuIq0hDGqSOmImATpDl3j4a1TEx/72tybUVRby0hAOY2mIxAgDgGjW+SSYgt4tRlT8S/ffvPSATwPvvf8C/4YNyrFD0ES0AAARADEWAIuQnmyxkBgC0FkQREmwqxIrIDNBR3Au0pf+2TYa6trVaaHtjy3/N29d7/drLy132wPN8nveYPj7tZ/Ixjj8O7NGwEfWZCkG4tiKHqzU4yzpXz+FcL4k1X10LgH7s8p7S2zUVDOSYy6AlfZtb76NjtpnSR61Fax77MZnodRnXyjwGAJ9s7KHGJrk/LivJRUKxCADg5JiFoQ7i1wgAEPW/KGYXAQC8UfdGnDd1K6aMfqKCTWiobLzMAwBkg4DKL9GC98pvzAjLgsRxTcCHsbm+ywH1RjkwjJKx6s/H5akBANp9SdHPHj98359/VQCAx1FVKu16veGZlWq+p7HnzUoqy2xG81iGrbx6AIDH6y4AABc4khlzAAB4qNzzqDcCesM8y6+ABS8OAFgkP70+aH83RW3nPxuhVOaJwiXPgUFD1SAeqSz5ugAAed3zHk0TN4OObk5+bMevBABQk/9UmkKwzwMAcK1Fn9/XCQCwof6yAIB+8xs4dB34qp8HO3yW75m96B8yAAD9mN2TzA5nRpEHgA7OqNdkUsyUoZcDACixhIQbToatbBUJpSsFqiDDN9cX5Qc/+H75kz/+o/L4yRfl+PhZOT09IRJ3e3ebAXskez/++GMZ6iurTPLv7u7SqZWDhb17hQ4DnAp8Tmp4lmWskL4cgAA4YJubG9SbqPQ72N9ncPDTTz+hYwb6f1Koo1oYhj3ory+RyLwiAACIYAAXUEG9v7/HJODp0TMmCNdAXT2dsJIXiUE878PDvXJvY62sLt2Wne1NtgXY3lpn8AmVrgAdgILSffZYLZB6/lGmWTzN2uhBC4Dm7PAoqaRBhErOGPCDZqBpjn1KMI3Q6tbzdNVDurfxqifomVy9iPthQIwVVJFkCmQvEpDaJwvHFE4gHCr2cl9HAm9VkTP8Xl1TVTIDMXpOBjw0MNUJd6DdlS7M+USPu2wYOxjhfmy0f2pFYvQNdcVrAFQRhLKjkg1vJnrDgURS3clArDk429WBZR4BCeKoNIiKd6mmBnSrjhMXXux6UQmmgJR+1NdZrwHCIUU1JjpXG4KiEgdcoMc6EBeX5ewE4BXJL/5fXVyW46NnSqKFo+n+7zjXMhguAHy4LZwfJPVBtY5Kf1Rcg379ihUmV2wBADZH0MUDKAAHH2uQnRwiWe8e7g6SQG5bP05Uborm+erymg4yAx+o0AqafyTrhbhfZjAfoEkEk0jpO1nh66OjY94ngx7rm2Xv3hukhgcjCMbw8N4hnUczCuBesL6/fPyYwAE6jPEDto5lOJ8Yr/NzUv0f7mndb66tAX1VLs5OanBZQWYEXXQChJEvQGFMxjL1FUQrkK31NbYVAAAADAJI/iPxTxYA/J5OSUMO4IQCFI2iuOmEoCJNTGReZ0OnO4BiERhmoj9aabACB0GKqHaqwIBgq8D9AwBAclwyriFQLgAAA8+xl3h9MRANSt2gVkRQRQwfq6z6wOuzkzMGOyD7n336afnis88IBMOYgVkBAIC93Z1yeHhAAMAOQFvrU/pBDGgBnBFJYyT6DQA4Pj4l+AQAAFT/Q+/fIDCzuV3e/+53yz/9jd8oz87PytLatNwsL1NmAQAAW4eS/wIBDFoA4E1wYC74eRkAgHRZtPhI18j2zzwAgHW0Ez29/V91/cK7n63Wtg7K9vurZgDIftTrAAAYXCb2MASYhwCAre3dsrO7/0IAgNwCwPPmvXomKMnE4ssBAOp+ngAA/VQuCkg5UJ0BANQLI8UU9sF+CQAYgmH+PgAAWCHd+dc5duG1yJ67yTeoMQ0X2YTtxoR0agFAkF4CAGQ2gNcJAGCSPZIXsAfhJxAA8MaD8ubDN4sZAAAAADjgeQAANZbn/sUNv3FnC4Bsf2cAAA3wsQKCsNfzGs6Bc9p5ygAOGAC4hiNADgCAkzK0oQMAANAE5g97Sy4AGgTerEw6QMKMjvmaAAB63p5pJlfwqZiCAGBHVMxE48R9rf4PMEAUKAWmrwMBiOsIDG9K/EfyH7/pm+i96aqoyIdxQxVrVGaHADq043w8uxTNzH8fQ54Xg1d8VwkAt7nRurylrQubismmqP53JW0DADT/P/e9z9dzT3TNeyR2azV0S/RaLuz/ZDmZF2vUKYc05TlePIjzpKDwYDxSZbbjTfl3Xnd5/fg+I30/YKXRca0/eKPOl19aZbEs0f+g+WDQWgAA6PexPYylUcgU2qiMU0QldPx2JXi191Ki2OPAe+7QNq21RAMA2HeWfDQ2YiTI3AZJ2L7bcgVbn60g1CLJoCv7CC6k8DPn5DLkGfuHE6TMWaBNWwCc8KwcnwAVU/dDNyUafAEAAogXvd4hu/I5NQ/VZ4+Ke82vAM9oI2f7xHJhmv8WA5H97pyKizK98vz9HgDg2GEe/6H+WyrnAVJrwIoGUsD+47nQPhqtEJMMfVUAQF4bdwEAhnvPcM0iAY57AIsaGAAAAABr4V0AgJVlJLIJq6otfrzHcG/BjhiJ8wwAaGwp9lkBABATBtPx8MtublkkgMIat/aj2jXbAgA5SJJHkUava1rcuZutrphL8yv5yS0fab9rRSs2ESAN5+oE0nBxpEAAhwf3yALw3e9+TywAmQkz2IgmbD85CwCgbDChL/Aj2HsMAMBevQgAYH1iH9tzXddHbtnctQDIo9PvMXUtjfif8/ajMVdyLB7ffMcGgPAatH7JebKBPxi2qttdjAIAAtCb9UJO/lcdxjjZq20BMDaO+T68Bz0vAMBj2p9X4xqFpwx1tnWd97/se+b8cn3/FwEAEDtqNfC82fQAgDqQrgjCBDKJcTNArcsJeTUMAAYAqBWANh0qKmxAldZ6WH2dFW4GANjoyEFiV7XlybHC7N/LhlQ1tCIpQKWV+vzme+hf1/FF/Io9dppxbYHL1xpb2E0wG3IqG1h5kc9TLsKv9Ah9GZr5+7rWLACA1+sooNq1WtJj+N6wKv7rBgBkY4NJBqC1SWc37F/4PAAABJ0c1M9ADc5dAAD6zb8PBPbGub8rr6bJVJWtQUBZdLTV0RkRFN9XP5/t78UAgJz8n9l4jDyO687KTGOgkDHcAjiWnVfBADCGgJcNPEQfa+xDmo2GfI4WAFb2vaOZGQDscEo9CbGe50WPnoLVoOtVCdLC9T9vU7ccmQHAerHvQ675fzkGgP4e8qbmRJ7lfMzgWKjLRgAAY888urE7COMvfAUGACOx5+nYMWOrvveyDAAJAEDH1sCtBLoBwIprMJIqQ4OE9WCt6p/ObDABzGEAEFV+9NcMnY5Ei3uRwrhG0AV6kZTP00n5wfd/p/zB7/9e+ezzTwgAePbsKRG5+4cHTHDu7O2Wv/qrv1ZSviwX0Hs/evSIiX47i5BBOBOo4oejgveZSF5aYRUzvgNjH/TSMPgBAAADwN7eXvnpT39CPZcBAEhMq8f7BZcV+gRjr2fP6tsbJqj2d3bYW/368rxsg8p7skza6knQeL9xsFv21yZltdywJcDDN+4zmXV5ccbKElS64vysSIkSFdx3C1qIHtBhBrUmGib74UwNAo4VCNAAADmB08thdvizLPI6CwAAM3YEe7AHgMHBHNCgk7o7KiiiYgnVYbxnIq0npHnHfSDBC0BGAWCE0YfbUqaiYYO9JzpFBSAY9CJ9osCbOB5BLtDV4fjaKx7JQBlAUWVvp0T7Eo4TVbQCfmH+KeiA851fEDCSbS+i5tlLT+ABDNTx0bF6SK9OmETGvJ2enKqnXLQbECWrqj+glnh99iXVuAnlLEYrBzN8HwQguKI0kksYM1RXEw7GD2W3amcqZQUOMNY9gjJnpwSvnJ2dsBUAQDgAAOA9OSsaT/2PyoHV1XIK2sHbwgoPJNbPL6/L+eVVeXZ8ynYAy5M1Vo1fRB/5M4Bw0CaAzAw3XON8llUwZWHebujYs2Ipqiv0O/QQKtDpJMtZBo0l5mhtfT367Qn4gXFFxT90ABgYIFNY46enZ5QHVPKjHcObj75V3n3vg/KXf/mX1AvoD/zZ55+Vp0+fkl1sf39ffXRZxXJRnh09Y1Cd+83tDcE7GL+VpaWyu71d7h8elr3tbeqvi9NTAiowh+gliP9iNFMgEdUjGA/aWaUwCIPKfwB/kOyHDgAwY22yUtbR3mBttayByYD/4Y8AiARwk8Yw2xc1gBNsFC467B1tPFeIf1D+K2CMqn9Y5pgnJM7VBgD0nJoLBuYSAIB/s6LB4BMlOHE9yy/nMYLwGo/QXUvLDFZj/sECcHpywjXw5edflE9+9lNWiUL/gkllm0wpO9SXAACALQGACD8fAABqSYDWEmuUx2fHx+UEDAAFwBCARMASsVKu8aW1jfLut79T/sVv/styimAlQAnx3AQAQH8OAACIqAJkE4G+1MdwbA8fA1D3Nkr+Xr/ff9MBANlemLHlaWeoV7UqWVOPcVf9vwYGgAwAMAMA9g23AMgMAFvbO8/FAOBK4d5H71lv7F+9CgBAtujH7N55dqz9dAKtuiq4MQCA582AZQdxWeH2SwYAVgLP+8nz0ttmcskaA0Dvm+PjMf2Rr7VIl0ivt3vL8Zlm8wToI1Wc5oBlBgDwXKYt9bq8AwBACn9UCSK5lNgAMgMAAt5m6lC1rZKXmQHg4uKsoN3H8zIAuE0nmY7AALCxWfaDAQB7/PMCAMzskWN3tQVXAgCYsch+qOao2Vv5/ewj347ET+bN6WwMZRwAgJZUZFEcAQAA2AlGJ8wrr1MRnUoI5h/3I58r3LQrFwfQF33XLFeW0xwDqzqqk0vLpr4j+u76w17nGne3JeZ5XAzRAQDwmQpEgtKfVfoCaYrmH7b4VQUAYDzdQgDjhterE8yx3JE2b0EHLyORxnZuE9DW+W1ZgTMYMdBeP9y1tvXcAeAMpgwx2YpBTX4T7HaxNynRFKxOXMfwJVS1bOCAE5Za69Yfjp3NJvwNvvYcjAEA/Fn/PPRlb5VAtv/U66ixMRj4oWn6Pa75HnL8McuOk3kD+RkBmcCmVWFSazPke8SzX6CFAgx4x2IWAADULikY6lwVDXY2JBj5P9oCZNbjRPNd417xzDA9aUOHz191dS3qa8zDHOtIQqv6WOuWSdUbAQD8PzOw5gJFr1M/Py4LQO88AACO5/iQ8TYSxcEC43sR11djpaD+D/Y/U74bsCK2zFjfZrcN/ZnlhjGfVBjkz7AGnXDP8Wx/bh8zMx1k/yX7+JJLtU9w4Zp0rkDCKkJQzKHpsmD+TXrWuR6y+zLZLL8or4fwpAbV89lWaHumQPEuRsBIMa6Xqu69FlsMUWMCfxK+JOJtYNekr4pYP4j+at4Lr9UGywAA7F9k1Eabh/Nz+sbUqZUNQ+epchTz5ufTdcy0Q9gAxxX7P4oEELNjcpzrULGHBsiBrAwZpBXvazETz99wXw695vYdFOyWh6p6mPGfBgCwXvE98zoFbenWyu7uHgEAv/qrv1beeOOhWMGWxT6Iyn/EHAwAqIUNwQBgAICZoAFuQAsAxDnEvigWSM+r9Jj0dtZ5Q9+jyVDeH/tYYO9v9n9n/XvXsWN7/Zhfku2YvOfnRL/XjHVR/szr03s3GQBq25thwejAp0w+pjXJXQwAi+wX68N8zNgY9XaNnwXxFByvdlhtfvtxGLtOtjV6H8FrwO9bRvric77/iwQA6DeYHGDOE+lKKZl2rx8A8DwtALKCyULftwDoJ6H/uykZGQb4yQaSr/OqAAC3rHK6y3gAACAASURBVNqZrfTwMyx2QKWIZuZtxPEcXyQNANDOoQ1+9pzacPvF8DwAgPaddo68gF4nA4CVdq5qd0Bb9HvqaZeVBO6XQWpSVyuh5hYAoHqtMhMMAD3wgyOITTehv/rgQt4shhuHvJnnZQBQNVuzwnuFnwOYvQOreZGBlJV6DfanyoRsyNT5fA4AgL836zzPD9roecY+H76vMWL6rIp3fX56oEL7+kdzoL/4uqbu4oiavAvH0VWygfYaAwC06l77AaahHwIAdFwDQcBKpZubkGMDx2oB8r86IpHMMNCBjndHaflLAIBlJslIUoa/SAAAOf1RZZFod2Fc0djqaAhVbTEfAIB9s1ZjR/JRoDknqtUPa326Xisq4AzAoAPVIns7T5bLf/2vf0IAwI9//BGT//iPdb25tVm2dnbKg4cPyp//+Z+zYhNy/fjx4/Lhhx8yYY/jSCN+W5gMRBIQzgp0KOjbkdCCEwfHBQ4QWgAgCA49u7uzwwQgAABwzAAecE84VBVjiaBnGpYWWg/gB8wFuG+0AEAVMJJ356fH5WB3u6ws3ZYHhwflii0D1stbDw7L9OqibK+vlnuH+0xqofIfQScxAKypwsM0T6E72AY9nEg8R+SYOa7eCyxiPfCn6WfpHzAuCMQzrLDx92VkDwGCg72jAgqk06JWttN5qPRXy5rBuZCIX53oWCbURd3NxAJR4Svl+OSEleZgfECSdwmAgTgePclZyZvoKPEdOljRCxx7KPsgLoGmXoFm3KN7vfL4VNnmAHeu1iAFPymJEbAL+uNISp+dq8KcVHfcDOI42G4YW/QAu70tJ8cntVe5WkcsKzmNcaFqCP4C7IdREY45Bs17m0vZutS/K+Hopt6OOA4Ba4BimPQHAGBjk/LMCj64124dxLLu67KM+Q1HE+AVgE8YQGbvOSDRFXR3D0f1MBTrxC169iHYeHvLz88vUJGPRPl1OT45Lc9OTsvqdIN/X4AiP6ggUTWBp6UdY5kGnSD6/11dEqSBY+SctcoW2gXQRewzrL6mADgwqIOKeIII1FeZQQug15eWSOd/dHzCdQ87amtri20Rrq5uysH+vfLrv/5POBfQF9A/H/3wh+XHf/sj0u+hQhCBCHwH7BNPnz4pJyfHnBJU/e9ub5Qd0Avv7hX2Cce8g7KPDvwlx1IMHqp0wI8cfVBc3pBBAfcyRRBmMmHlPxLaoLsHYAjxYXyG6ne0EJkyAAOdC/tuqaxvAIgUz1vti0a7Lx/CSB3p9tzvFWMcaj8qVJzA19idXYBinUVvDLZcMMAUVYcBAMBxDM6pOK7SNWYLqgYgo+VIYy1YqdTt0N8A1Dx98pS64Mnjx+UnH39MfYh2C9CHYE8BAOBgf6/sbEW7lOlqVJCIAcAtClan67z/oxOAW855X9PpOllrkMW/RvXR6lp59N775X/8n/9VuQKga2m5QDohr9AdBuO0JN8tcsYEANCOwx9jCNBYtGP+U28jJ3Ng5iV1apeYyba8aEaHoK98fid6evvf50yQ0NHbGLObc7DVANAaFE903GP7SvbjmfoIAIB1rOQz9W58SQCAqcUbxa2SkeyNTL2upJEBABubW7UFwNbWTnlRAABlItH0e88bvB+04hWw1X8H85mY/Twx2l8Tg1j4ED53nsBeZtoekto83QEA4FxFAJtyZChv7XEbot/JXy9IvXxmmfJnWX6YEPgH1AKg98Xz+v06AAC2ecYCs4O1mHyD7KNrP44AZscAwJ7kUdnWAwCYgGR/2/kAACdXwLRlAADiJeqXi0rA2RYAKorQ/wwAAAPA/QcPCPJ7XgCAGJQaww7nw8kn2hqhf6Nl0XAtNgDAcA00P/km4gRja7h/b1YXzwEApBYATsqYMhn+iaoKZUdifSsBN4x3PP8e1aGAF21m/WeunB6p7Pf99P7HcJ9B9Nc95OEUOcbBkQsQLRKdrvBMVfxRje0kQtS7RN2L2gYQABC+KPxRAnUJ1o02AGBzWhZTwBAA4Ipw+J5KDhtMkfcGJP4NAFgYj0vjNisDmkfMJwGxEctVVbDYpQgCYPLMvettAzYAQF3nkZSyTeP42bAoq92QAAVNdhYBAOS2DeUMEeBsv/oYHJdtlnliZaBHH8P0dxE7tcxYZ9FPCirvcB21FmqBUPN30dbKOqglc6NnNSvcMYaRwXb7Obbrk33ufUz+pGKduBb9PtgBkWhlnBe+m1t5xZ6KJGDe/3udkO0LPafbPjbwrb+jzxRrpZ0Vxyupqur/3Msdx+TkrcfINpwL+HwM/bBlAbk9H67SJnsYAEm4RrBOUsZulUS13SegmMDdBq40/0S+p54nYgmhP/vYJa5vtoR2v2qhZ/A87ztaRWYZcSzaa8qyZNlu8fbl8IcEWru8COAVAD+MX6CYRX6370F+eFsHlAW2qVRxwIsAACwXBgCYxaEHAMyzv3Qj2tvMAAAAwHQN7HJKIGPA/dwYI8RS3AKAsjyBvyXdY7YZAvciMY9r5/E2EMpjmOn0ySoYBRywz3E++O4G4NBmty5jUYIKMBzr8Hj0+bJse2c7mOIXb9i/8/rU2yrAcM6Fa7YCfJz8nxIMgTjEO++8W37t1/5xefvtbzG2qLgjQLJiIe0ZAKBbmlzg2aI9WWoBYABAbbFU90rpkl4m27POxgINrsj6pOn3Wd08T+fO8y3Gjs92RG9f4vi7AAAZlOM9Kq9PtvG5QQtFFcZ4HY+BCdzWlk2bQ9e/bgBA9nd9zZr/M5uBGbO6fFfWW4vss36flIxq/i0PWY/novQ7AQDzhGCwkMY29m6jn3eeqtBHAtDYPFUx48BVTHBqAfC6AQCq/Pf/cQaAloQbBmLwzEoUNCRev6HObipDhZknszdyOMGJASBvVNlQmGfMc1w7AEA/Ty8CAPDG5vnqzzWrOO5mAMgG6CCBGSf/pgAABo50ResKAGDkVx4/MwBkAABkCSjRihDsGADyPBuljnOOOx9D2rKBYxIMAs/DAJABAIPrjwSFZp0XJUd7xT6GhhpuzGGgG91oWagGfHMyflEAAG1sUsCWc5NIvb4iAEDnTrRz0QLAAVgNz+sDADRQQ1T7J/DAqwYADB1oJSvGnOe8P/UGcNZLqg7o6dHbEb3M5vPa76tHf8MZAKreNv1cGCQ12BfBoqanIL/qC24KOzMAMBEZPcOJkpkDAMDws9KSCWAkRjGnAgCA7ho5s7/7+G/Lf/pPv1/+9E//pHzxxeeqYLlGj+fVsr23Ux69/Vb5i7/4f6kXkRhE9e77779fnjx5wqkxAABoYrQAgGNBp2SyymplBzFAgQYQANC3MPr39/bKwcFB+fjjv2U8Ht8FAAA6Rcw9qv4ARTioy+gg31yXDVB4IzF3e1t2NjfK5fkpAQC315dkAAAAANX97731sCydHZc3DvbK4cFeWcf1I/G/vjZRS4RVIOSlMww0ygAAzYUC5gJcNOdbsttAb0M5V4CMVcZz+iDieAWVZsFQXlPZyNQ9DvWM7RcAADIDAM9pAAAS/65acEUhgCCllOPT04KkzMbONtAWrLZm0pJ0cZNyfnZB2kFXQvC0HKnoFRiUa35PyeHYQ6MCOduXUUJUAWAGvqiKx8QDCgqxz1sA9QQAWKIMw9FA8IcBAMoSKptPC3pIQzXCmYP8kInCQRbSO4riHudA73FcAzLBwF38o/HOtgmh1ZeWWKkPpxvPrHUoUAUcIlS1mr1DCSfJCMcfY4kee0jMX5wTvAI6e8gwkt+gocP76NN+cnrCYIeC6hNVjmDNLk0IAECwESAAVF+rHcAFK/1XVqdiBQiKdyaQIasA4IDJIWhY8T4qls6Y/A8AABkX1BOwOn2REFTh2VLZ3twOQIQDO2p5gDWK+0CA4tnREZP4a+sbbA0CFgn240NbkPPL8v6775f33nuPAJ8nTx7z/0c//BtW++M96I2NjQ22Bzk7P+XYkbnh5rq8cf+Qa3xne5sBp7PTk3J+csoxxPmhwxQ4VvWHqf5UfXXLYBhbW4CxAECX1ZWyht8IxKwss+ofyW/S/zNICPpQ9AMVqACgByU57PDJDqjrjngIy0sDAFSZr76VgsKYG+lDgQPFAECmYSZN8bfWKtjvl5g0zwAAfs86IDEAeM9gzV4waUiHqEoG5waVIuQEQAzI/9MnT8rHP/4xaMr4zNsb62VvZ4tMCwABbG1siAFgTQwfBFxORCGJscW+AuYJgD/OTi9Y9a/ADOR3qdwAPDRZK/cevVV+81//NigYCgh/sZIwDgSQBBtHGkEyAChxU8ryzxkA0IMsso7H+GLd9DYT9XTo9K8TADATDMkMANR7LYBTAdMZDODXAUgUiAYAldbDGHLkfr2wBe4CAETnFeqDtY1N7jVgAHALgM2t7YUMAAx2Q6cyoN/8/zrmmYLTFd1Yu2zJMmSjG8zTcwAAqlXf+VrZZu19f6972luk/1UNJP8OpifTuCs+kPpRhr/iIC5lj0t4Nu6Rbex5Aejs0+X7+ocEABBgse3lOZjXB/bymObvjL2f/ZSBz5JtuUCOjrUA6NfqIIGRAPuSmSHtP9v0wG4kQ9L5DABAtlOA4Mg2pApbV9kScHiuHr/e980AoGSAAADYY2GfSHZSAHsBAOBBAgAcHB4S4LeoBcAYAGCMAUDB9aEvupgBQGs/AwDG5tRrZzx2wia2NenXkriiEYYd2QMAAJjoAQDN5m2SNC9mOCtrLwcA8LXz+s/xw0UAgCGDqJJZLc4Rd6rsbClLjbbfoDXbnq3gw03Ebsh/RI/rFm1iBByQn+TzMO1Uyi1s4gADEpCl19RtLKGP6v8RNshFAACPf6ZgrzZUYgutvmH0cTeLg/fBHgCgddwSL/BdnRBpMUozq7bYu66tMR2okEjeWpfnxMOY3+hnsBzB13eCsJd12lfd/tnLX6bEz/unvwfb2vKUi7AyAKCFq/y8TZeAacyJYH2/5SJU1R5JaSog293a34n9CCBbBgAwBxAtXO1UmmYcvxkTTKxv3mbH9HwH26nzk9dT7C61AKjGW92bPkABDSTZqlHtRzhp5OSV5OimrJAuvlV5AwBg+nGur2A7g99Avw6AsGhbgePUQUTj7kQv9gbabXF/BgAoZKCYhmVLAKBUXNODYd0GJNm7OSGNGJL1tm0gAz7wjIgVeS5yrsZxTbCKOQEvXXvJil6xEcLP1uzV/bQLpZAFb4Lqe9DvDwEA1U+n3gmvKuWSvJYaSE5tHAwA6Nff2F6CuBWuA1A5Yl9ra6sEAOBeGE+70vps8R6wBUwZ78L5l1cnYpGCv315SV+ZLADYf8jAqPPXnEViqtbz4fld7CoGR8pFgFJwPsuDWYIMYDcAgH51Yoppvu+QASPvzxybzABg/RyLTGMHwIPWKnz5DABYXlFzj7XpGlkLkK95+PDN8o/+0a+Wd999j8Bh+J/QP445wccQA6N8XgAAqt1NH0Zz1zMA0N6JeTVzh8FEmS0i29mO8+Rn9v6Y9/YMAOh185i+ed5jxmyZsT3+LgCA9ULOCQ1BAQKxZdaSecl/+TxDpu27AAB32UHZVsnjVfVTYrXLz8/niSIi//Z9V5mI/NbYmOe1bHnPY34XAKCCmO5iAJgnBH6/N0z79+/8fihzo1AHA9ohRKuwfI0AACwk08jWQbODES0AVPk66wTjPRtwnqQeAJDfHztmHsKnTnCi4MvoqrzwFzngBgDME7LFC2DIAOBzPL9MzAcA9OfSpj9fmgwEaNfWsaqQtFE+NKX0bE6chpmUgjJjYzj2jJbZMcVT0ZZpk2qI0lkAgBXyIgBAlQkmVWQsZkN5LPhk2fAzZZkYbhwvxgBQ6YnmVCEtdmAbA4ANSxswNeAQaFU7GD4fP38OAEC/6Xj+xpyNJl3hNM6I2/B9mqLBADCzTlgZMARZ6HSvBwCg4bezG85pckb7RCBb2L0CBoDMliBU7mxQUyb+kJ68yVz7juU2rzvLtddwdvJw3C8BAFFtkKoosi7vDSwbF/zdtQCoe28HAKhO3xwAgBOqcqzkOCBw5r2TOopU5qL4ajRUbAhASjHpTjgbSPhBL14x+Y1E2PHxUfnD//wH5Xd/8H1W4yOAxf6L6Fm2vlYePnqzfPTRR7UKFYl6VPkAAKD9V3sHHDQ4FNAxlLHlFQIAuA5QbQ3GAVC0X6ECf1ruHR6W+/fvlx/+8CMG08wAgO+iIh3HIkCEXmV4EvYaX4ZTIAQ1qr+RHFy6vS47m+sEAGyuTctKuS07W5vlvbffLJPL0/LWg/vlYH83vjsp+3tIOkzL9dUFk45Zx3KFp6wNE78BAMC42iHwPHtN5jUVOx1Dlipobxtr3rvxegwAkNduXo94rbFsFRS1316unHKADPRyYAAI1D/WMgInTCgyCXdTliaTsr65UZbX1jnnSOQiYAXwxnQyLcdPj8t0ZbUCAJz8U0/mlUpdj3sCkwBQ2HT6o1rfIb8s+9bT+M0EWlWtklE4DTLgb8vm7l4NYOHBkfCHLJNuENTm5+dM7MIphpONPevi/IKyggpxskjgXs1hzup7VMWJSm99fU1UnRhZOtJaS6RvjuvYnsBt1jUXUwr6eztRsf1UQCDuFzT1aAPAin9Qhl5fipUIwRqul1MCAI6OjwgAQNIeSVTSX8JZZcJ3mYlh9O27REUfAv9kBLgkAED9/MAoIKCHaGPlNOM3e7/jWqCnvbosF6gUYXJP9GjqMd/aAGA+6OAugRp/jTpEtIsCJ+Az3Q9aEuCeANSYMNiPSn60BmBCf32znB6dlOlktXzvu98t5xfn5fGTxwRdfP75Z+Xx4y/5G+sezrlYQyZsE4Jzodr/cH8nqv1F0wdWAMwfwS0rK1y/Do4wwMaK+9rEgwlrtCMg+AdgkpUlUf4jGDMBGGClvgc5AmOHqhIC4U9mAQfh7IPkKmSxCfVOf7aLVOHfAAAEAeA/kuFE1jcGAPxNClGGv5fKJQvvYs2zi8wQAJBNKF4zqvGscxSMxjzfkKYZ58Z4Y6wef/Fl+cnHf8sWAHjurY31sr+zxcr/7a3Nsrm+Xna3Nzl2ZoNj0Cr0DwIwl2BZODljawFU/rsFAKuLIDlrW2Xz4LD85r/+rTLd3i4X0HlInDvY3QMAgrf4dQEAxvytsUBetV9jgHsfz39/EwEAAz/qFQMATB8qulb4ENEnNwAASPhnAADBZ+ubZXNjgwAuALAB1lGAP2waVC1R9zS2rxorSKw32S9zgLj3w6oNPAIAkNEyhGxkv653V+wzzaxBg34SAKAGn7p2iggA24ak3gUA7JcMADGkSJTBPpgfmOj98myHyX8UAGBMDrSfN5macUef442sO2aCldH79i4GgIHPEC2KBgHZxAAAeZkHAGD/58QGwIB3AAAM1LEtkwEAqk4VA8AYAEAMTonCPgEAxASkFgBgAMgAgMPDw7L1FQAAmQEAiQDO3xwAQM+Ip3keMgBUNpkR1r1F8ZMlGD0jAADYoH0LADMAyK47q5XIAGn0gbV+L1kkZmQAvQtFNu8EKb5rnzXLaLZb+ziO5Fo+bKTfg0k/gwDQvkcxJrMAKKnfkoZKMirZ7yStLBgxr6kFgP4WGKB9H6+vr8/JFOA1PAQABPaAbALhdQ3iizdFyz9YvTJzTMhC7lfuMcqJAod/MRyc84h1wo7KDACqnp2lI7dvkZMOiq0FsLzGTlsMtQEBSJ1TE+w5fu17vcuecQsAs9323xvTn1mc4GPln94fzQCKbFfoOBJBdT8tziz5E8BplIqa9M0CzFIHRTUjCXyCAYCt6cLxctIOz2QGAPeP8Huqoh9SwHMf74osq30XVOCSvxZbyTq7xc3jTgzgcou1AIS0uHTa87tq0grEjnWzuoYWZOMAANxjBgCcnp9VAIDyIGivp+ig56aCjOErRauxDOqxbV9j7rH+rYJ6eTNDRJWr2GsdJ0EswHLrY/I4IL5S13air2/2nXq6O/nthDVLEAatLgM4MgcAYAYAxAhyjkhzH3Hdju0L922/2CCEeQCAPC5ZxxoAAJ/SLQDW1gOMgPaHcwAAbgEAgD2UG87pNgCIG1yeq22jx9kyIrxoFGdUAICKaRprj8YUz0QAIdgFBixBSvhDdwNwkROotnc8P/6d59ALXkUV1suNlddyIAZfsXWQBaC2FsD6RgEKmBMEhkDMAfbFd77zK+WDDz4s9+4/KNvbO4zzqBglgMIBAFDbSrebRKxrnAEAsU4AANgSIOVCMkNlHduUgzEIZ7AeyFI0VHi9fbhor+/90Pb3fANgTO4GsYfQXxUgk/JkPs46x4n/rMcbm2K0iIw9LufdoJfr/pbYTvGsrwMAkMcp79VVZ3WJ/15+816c58Pn7ce0z4nkfTivtaxXfqEAANofGzVdXYAjFFFO/HGzhf2L/g+d0yoEu/5TaEBREgFbVrmgZwmMpZgIKZvWyx6Dhs3J/YoXMQB44/VEVQc+3rBhkyelR+30SX5P1IzyHCzwqPhJvYFbn6lZQEK/MVqYbq5EUdM7hz5+sQN6dwuAxQpmtgVATvQPFc4sAIDoyrCsvwoAQHM3jKn08zfmDPVOSl7Y/YIfKKLUP0/odtADw7gcbwGAAGbPAMDkmg1EUkmalqanmjcCsQV/s3z0G+JAicxhAKAsdACJMQaAPpjRNtSGrPXc2iieBwBwso6GULr2VwUA9Eq039S0bF8MADDmAGufHbYA8Lnr+LxCBgADABRfCOq6QWKPM972E1TAwTkOnTJv/Y8ZBMMNR2PVBzaG6+blAQD5PvL1WamX9OKYnhtbw80InGUAyOcwIGfM+Am/r93aV2AAoL5bEEHx9ccMAWVaf34AALluKek/AgBAko8G8AIAAILq0pM3TKqjWgPJb9Drr69POUJoA/D9//g75UcffVSePnlM3bm7v1tulkq59+B++eSTT+ksIBOIMUOCDpWkogBU9ap6iyqxSnmH44njI8GIa8MJIrvAyqQcHhyUe/fulY8++hsGegEsWF9Hu4LbAQAA1dFwiJBUBADAlN8AAICyGlTeaxNU7d4y+Y9K1ulkpbz98H7Zmy6XBwe75WBvj2AHVLPubG/yNYJPGxtAGEfwJZwnxP0so+qTquADjHsxEyxXhzoDALKNwrkDgnuEvjLrAuvffv15/7BOsUFpAIANelZKE7SgjTavLfaXgxMIOw2VAql6H/OK0B4CtMtM2CvhjONIe4iN5/q2LF0gyNeQ3lxLgezW/EaAZgm0/9MyXV8rJSrkGfxEACsejms8UazhbSfZcRBAINir2SE99t61rW3dC0EYqoRT/7tCAAASwkjswpFDAolVa+cX7OOOKns4/LUXKufxRiACVpugPyYqrEU/oKSRngkcCLy3ZLtpj1QQiO1/wPAQFTBGzZP2OvZS3N8V1gyC8heouLuoAU8DAE5R+Q8a9eMjtsqAY4kEOuwOVFeDRh13ATkB7T/AMEjmun8jjsP3AABw5RE/IwWtkrWg0URlCOn/4ewj4H99xep4VdhoDsn8EPqetImg1bsV7aRi4UG3eFt4zwg4gXKSYJH1da7d7Z3dsrOzo9YBS8tlAy0iylI5ONinbILen20+bq7JBPDpp59wzk/PTjgXaAmyvb0lW6TclNXlpXIcTAFM+kffRIwx7C1cE/oG98HgDJP/YRcsLRUEW8A8srEOnTApk+UlJrvRPmQdvRjLLa8BYADODcCOaCIddAPjQQBDUouhuh4j+J1tp+yAV9pYBuGiVydBGnqNFikGAJDGMwAAGG8wACBhzvA55R8rButJQXgmuDoKe1fs2O5zcA/nRnsGgkfOzwnC+uyzz8qnP/2pGACWgwFge7NsbyIhu06mFQCpyLIQjBdo0eEgIYAq0Psnp+h7fEEAANoCsH0FW1csl8nmbplsbpXf/O3fKht7u+VyeblcUfeoSmO5dU+QXukBAJSe5wuADPXvmGU1zkTU2x6DuYzT9DaO//55AwCanT/szWhd6xYA0p2pIsaBoNcMADADAHTEOpL9m1tla3uXDABoAfAiAADq585Hz21vqs/l/qqJrSfbtDzHCwAA2l6czHtXvHVJxUHwLQAAogKOYOQcAID3QVp8cd9R3PYPmgHgVQIA8rp+vvjLfOYyS0L2H3ofT7aOgPS9n5PjGDXgOqcFAONsEU8jYMSUpkHja4rgvgWAAQCLWgA4oQEGgKtr9zgWe4AZAO4CAMBmQSukrwIAILgu1mstukkAmMlqMDjMaQGwCABAmD7AeV0SMtvIY/Gz+p4BAATspbYpbHECWlzZHPB5nEjJDAB4HrcAmG/fj+9TTb5eDgBge5s+Qmox52fE/pU/G+qvYQsAAiJqoVDsyaaYVZ1qhGAMABALis6PjDf8AfUxalX/AfC5hd2c2gAwMYf9CpxBSuDXmEKt/qfnG+0E9OnA/+Hcq1ij1/95/Q/jLY2tRTam4h+Kn8luw48BAO6bzc8GFMPBSBXgYuv/BgRbDACo+/oIA4Dv137GmGxV+QGoIhUw5fhcfn+e7dQzANACTfuqY+iWIT9fCMIAACBblbOUisa0ttwKwN9nUioBAGy/aI7FusXQfFiHsnc1B7iOAAArBACTzS6S6Ew2BgjAMlD90irLIUdLpvF3a4EGAMjPaUC+qflxPia5g9FA9r1ZlFo1Lfd8A41DvnMSjhTpU7Vdc87CDACeA/o7SA4D5H1xTkp3+HU6LwDxsUJqbPymJXuDSabFMBSzHOxHyfT2y6wzaa5bX6eWsQQyAkwN5r54RurDykTQ8kOWnWq/JXkF4FwV3dcsLsF/+LJch/W6Tbf1sT74+JkB4EUAAFmme/YGx1/yesrP4ffNXElmOQDOgwEAcTCCZ25QBd8YAJALg9/dAwCkc5SwJwiCgH+B5rMMZaCG5BuFN5iDBoxTy0bFsMYAAG5jAX/fTBG5cHBsnnodKmXcQIO5WI96K/YEshMEA0APAIDkAgCg9p9LZWtru7z33vsEADx66+1yeHiPz6Zl29gNLM/YbhyLdFBhJgAAIABJREFU/CoAgP45h75HtHDIyncEADD4uKuwtf7u/c/h34vRf/2+qH3GuV4zN4z4fSkfPAZMquMGxs3EADCwgwx4C/uI134NAIC87/fjme8nr1cVEIXOTcUttm+G+9T8Fk2eo9536HPMWUdXOxZS+XIMAK2XwmIhidWWRydeV4XYGX/a9GaTG3RUSBdMDlAhZ0CfEchjDmAFAGijawAABJqDriQQkXQkAm1k+cdgEQBAtHtLcDRUjftrsBnkwLAbBmKGFCT9JPjv1g+zVXObpsbKtyI2OhRaDhTMBBE6BPnAoAgNqF4tswCArFxGpq3OnhxHG9GzII675EIVQbkCcQaQzGtp3Q6NbN8jA3NhHFXDNE5pAIYW1qwc/vwBAKK004bdFjoSZ+4tjNcIjrLCNAzEauRG35wM1LAc2KDJMpkVBUbD3xtskCkA1SPpcmuBqCGv8j+U/aHh1SvJNk9N+XsTz0amFX0vj7/IAACOQ/SmmgXQZLT4y7cAaGPOVRIOJlIMcpy1No38Ha5kBsrTZwPDeaQawd+WrEBX+fy5gsVUiB0l4igDQEMk9gZadoB7/VNlOHoP9/Ldb8K9XA4+H2kBkI2WuwEAbXxNpT5ovVCdtqbjhibTzxEAwKTrEDlZAyym9uzaAAydrOcDANDglVc8QKkLgC/0rAI9SKzDmEYC8ZLBDQAAJpPl8t//8i/KH/z+75W/+v/+e/m7v/3bcn5xVu7dv8eE2v7BQXny9Gk5PkaSLhzoCZgDjqnfEPxAQtCUos2BLGVtAxW62oNQbY2EHZO8oO/fUsXwj370IzooQOE6oSeqdZz7UvTuq1OCDrgirq+5LeP/3vYWabyX0dJgFawAF6T7v7m6KA8P98u37u2V/a31sr+/x2pWHIs2AKDmB5AAPdkilSaxjbVnfYiKKj0PgkGzAIBs0zS5SzZLVLDlfcAygGs4AJfXTN5DcF3bMUysMWne7IAKAAg9k7+LBCmo4rhP0RkrrBBj9S0CKJOVsrG1RfAAkpE4BswS2ANZMX5yWrbXNstt9Ibj2ABhjTmHUc2AnlhySDk/VfX/EhzMSNgPkv+0M7wfBUgkKPo9FpANPAMYIJAIv+EzB8UfbCHOg+Ye83F5flZWVyZkAoAzibkEZT+eART7TBgjJRysVgBliDZSwCoAB1ZQFTDR2MLe5Zw7wZOCijXQg1XlgFL0OMSXEWgnY0TMGWnkERZFkDh6w7oaCs+J+zs6PuZ3jk9PVAl/cxs06ssFodHJOuZnhceAav345LhVjUdVHpgASMcfkW4EnoDoF4Wme8tfqj9kJMvRCgCAgFvqDsmGgxqQF1ImrmBdoZpGCWAcj4AArsVAxPlF2dzaIOsD5gy/wejx4I2HXM8nR0dlbQlV/AcMzmFO+b3TEyb5AfhByxHoBegjzN/Dhw8JUgI7wOnJcTk/OebxeH4E7zDX3hZ5zclEc1YrWm5q3088x9bWBhPZSGiDUYBrfjJhtfvGFM+nIC8S/+LKUXsJgBfoNwDwwyBLY4Fq9h/WDcY9MwLY1pe9eX56VisUYGK77yaZGkop5xdgSEEwRtVOBAC4JcXScjmH7qmsH7avtad5vi2r1I1siduCobTPgwUC89MC19flk5/9tHz5+ecEqEyWCoFT0JH4jRYrAEjsbG5y3uTcowWAAkfYTWAzQx6OT0BLiXULgNd6o5i8LWW6vV/KdK385m/9Vtk82C9X0OkAUJUlggewYhXGla1DfyVYn/A+2CdeFwAA85h1cba/ciV4tld6W+f1AwCkp6rdMNLPmZWaI1SIsJcQAEUij8CkXKnxigAAmHfIrvf+IQMA4gjyNwkA2EgAgL39srW5XTbYAmBjDgMAZFyBfPpFXwMAwKCagSykNm+9n5VlgxLczQ8AVpkCmmA8zsWNgHkGS0bi4pcAgByMw16NCuH5P71fbrutemaJASDbRov8n94WW3D5mtjPc59lhP3MDf5I1b6Os/mz3J7DyaKcDHPS3zLjv5F8xnFM/gcDDiv6awsAVLdFwjqAA9DZtWKd38O+fsE9WPT/aps4HwDQqgndhmwIAHhUHj16q7gFAFh6Nre2yipajgV7mSuv3dqjJjFSb1XoYLTg0a7nBMYwHphjVsPYiwCxtyuttVeWjX4de/7yb8ZH0cKzAwAw8R8tAAwAwHjCf4E9CRAAk3tGHnSB/+yL9/G7XtZelgGgJVuGsWRfdxEAQKw/YcHT+NUcaIx0p6oAdq1nrt6PpH88EBMDZgZAsh8WAMDG0Y4OLQD4rLFfiVWAMMGawK9j45ZqtwLoSj4a02jTyYsBAHkvz0H7vJYNPnBSrG8BgHFki6U5AADqd9pkrX+8eiV7T9dTtX2j/Y1Xtsv97P19zou9+H2MaWtR1XSrfcpF+tPtFXp9mNdZjp/zfhNQhk5gYsAzMDSvMccPqHOiZ3dNlkdim8Bmsgk5Ed/i/ogR9Ekdxj3snxHcLvu80qUH3bjjt7yf8A/9rIoxRhKzsgDougZa4559DuWjG0BRAAAAsVNLg9C/LZnakr8+Tw+gAOAWeqwCAMDARt9EuQwyngW42Cxv8PPE2Abwu7way5/vi3TvQcFP7ernqmxlYpIzG2Leg7PNTOx8jLX3Moyhk7lmqnThBD7LCccs+3nsWwxSz4/1At/x9PS0XIDVJnxs6bFmxw8AAGzRdcXCALcAwGv4cpnJMUVpq6j3MUrPWc+ga8BJv594jNA+kbIHkDkLYCZsAYA4HEEqAHxGEh/fQWEMEt4oQoSuAQMAins8bthnMAYGAGRwRR2/xAIAMc5jLxZLAQBwPYLBI17gFgDa/9WOw4UGtinoT6Riwax/sn3ue+EzBHB+EPKODQRjgmcAQILPErLIrqaM3SyVdbBTFhWYvPXo7fL+Bx+Wd955t7zxxkO2tXNLPT+bQBceM/lAmCe0Y6HsIQ6CAlGC9xoDAPb0uh8naoucG+Reg/UYrR16+yP/nfVmfj1vzx9//24AQMv1ND9R+8vdAADr2jG55mexL48xtGQQTPY/s35H/LtF5mdHZDZ/MzzG+YF+fflv57Ky35XtZxamRwu7fL/eS1TUMh8AUOebsqgf69+au0ssLtWONdvQv/tf/5dFz18ThH0gQgvLFeD5FA0955triU19NlBeCZWVH7QKW0rs1s0no0NqoCBAARnJHhQbDABE4LRuMNFLVBVRQk9aWXszbtVU6quqAXWSXopTCjZ69iCcGoqjLcqW1Pfgyyhxnx9VA9XJSnQ6/XtWUNk4qg5ITco148Pj34v1YEGm8c0LfJ7hNv9cTVD7Bb9IuRiRU49JRvxQ8JtxXxdbtzCGCkrLwQvYBkavAFvldHPcho6arpZlNq+FfmFbRv1+Qyo1R5vKnoh5BL6QbBKtqo7VtdxTG4ZB3w7AxpbkVAjE7LT195s/Gzh36bkG308AgIr+S8CTNp+3NBzy9ebJTZaJrCy9htqm3pCoVoijekFvSp/ECceuMVbBOjhfQtXW54rkfZZb6zuDXWiQYvxqMLgdLeNcgdF+PLKRgQSYQU76jseSOax2O6FrcyC/jXlQmQ2uFTKLXrUVoJP1cgB2dIcVNd/reF1jvLehn0v9fHsZiJu/zUmJsRYASGSogsJVzXmd5THpZcyGf0aAe8DyOcZkc6DDMkfY4AP9MSZTfp8znPqnO+qQ32OFRQemeBEAQE7Ajp2HwKeRoPu40dXANprrlojJesvgmuws58+TZJaVJe2N1lcIhjeQksBzblPCRCwZS2LvYw/6VVI38vxYy/IHjReoTADQk7/3f/+A/z/55KdMvqFqF0k+UMTjukdHRzw3EkLu3YYEJvQnnAckMPE+7s/JVPQFx7jC0UACX/t5KSfHx0z2gyYU5z09OeVeAn2soIASF5OVpXL87Kjcu3efN45KU1Z6X1+XvT3Q+pfyrbcelvOTo3L09Mvy4N5e2VhHv/ib8vDefnm0t00AwMHeTtne2ihr6PW9Cmox0A1jH3CFeDjvkdBmK4WoDncFn+c84XLqVGU9GdqBAS/KVAJf9mtozJlqe14AmBJ1pW096272QEv7zMBZwbUDBS2K+xUGDEADr57M60xuGjjie3Nw2s3JWTUf7QQma2s8HpXkZ5eo3D5XP+fdHZ0fQFEcG/bczeWZ0OfQ5+y/JieLVV+pfZDthuH9w97T/dGZub6i2kfCnsmtK1HB431W88e2oNfeu4Nf3f2+FL1RqwFWFZw2B7wokM7eiwEExBC6ilusVUr0e97ggCKRj+c2W4CdZ+xg6C1/dnpcA2NwOG0LYK1g/Tx5+qQcn5xojMotqzjo8K5tlOXpBpPEdFjpkAddH+xprKsLJfqROCYLBwM7AjCAfeP8GueLCrVIlCNA5MAkxtZtLqqOiWAZHO6L82smdTEODMBED0J8B//XAOrZWCc6HwwdWL+bm6Dw3yrbGxtlGVX7kWjF90lfyGp9JR0MutzZ2SZzACYYzABgF8G8PvniMwZOvI5wPK6B+xdjyBrF1voT94m5W0X7kpXlsgMAwBQMAGopgmr2DbQXQeUBWnSAOSVAAJAfvCdwRyhJ6ICR/rLaOwvvJSdoBzZNMJ8xQBztGQS0kU2AreUM8xfHGQDAyiEwV+FYBoK0TyqYaEy07CNW+cRnVuyVtQv6Z0Vjg3PDCFhFS4flFQaRoFd/9pOPy+XFGVshUD+uLLE9yt7udtlYm5Z1tgIBqAftPiRzeE0QEK9byvmZ5B/nnq4qWIM1cXF1Uyab22Vzb7/8+j/7p+Wt998r51g/0d6CN4c9Kbm3FQBAbmHMhyAC8376Pbs/rp7bHMFxQLWv5jn/trsTPMF6Nl8zAwD8efaTaIMu+Ontn+zveB9ptkSqJKcfbGB4ph5uQR9cWQwAYk7pk4xcM/bTBxWu0YKFbUIuVQDAoKDkWHTiOB8AVNAl8rf039+Ffsb5GY6nzIAxAvT/e/sH3DNAG761szMEALAlx0RBz1usTzBwKAiafSjvEzJkYqQcgHcFWQfmG/hgnTzUPXToQDTbe04Up5/dauM7wRNVUDkoxZhIxEMqGCAKMiAv1aem/5P9lnFZ6v2DLFPNj2jBQUaWoneyA2z1vrOtq47cstFljFegSbXdE7tBtW1CX/HcUUU5FsjL/ue4LyDak7ExHujZrkUfPuMYIn6UEjO9n75wYXZ64q5j+3Xb5mBYGczzxDhWv8KykiqVHNfwvpYDtFp7SJiJdQt/g9EnJyn8GgxJjoeQ6pZ0/wLycQ/me9rL/bnsF9nfYv1qvV3D2Iy1iGTCKm3JjY0tVuQ9uP+wvPnmo/LwzUcE3e7sbpetAACYbRFJISYlsMbD1uD6rhTAknn6MpWBs63/PBd9ArPqZlTjgc0JgLL0hXn7xVjMiaADbHD2n6wjQ9fBPiHrWVAycx4ArLwQww5+MkNp1TEDUOlQsQxjbBSW58kpzBVPFnKlnyyneD0WxPfh9rObb9NWYv6s3bOS8PUaYZPzOhX8ooImM1sCAACQz+3NZSlk7NTf8pEvgcCIZkhNx+tVgHhJ3qVYeS6UUqzgtqysupCi2yPiITM1vucn+yDWW9bfflYlMRu4PycitGbFquUWTxqTBgTwGOEc7cfgigbWoAuX9mbIr+OT+J316mycSMnFvPf4GXPVsd/L38/rJMukdajHyH5Q3Y8HYAbYi9FfPWxeJ2ut7xnni6Sz5bEmiK9gV1h/ilEhr1OcA/6AgAWZhlprCuemfZ8AAGI2c65BPn8fe/EzWs5aIk0McL73/l7yXkt7iWzIkgPPgX1DywjOxfxE9HwfzDUYAFYRz4EdoPaDwwI1gdYxfjgvWd4IBkebOPgQmP/VCtaxDOIzAbllxzVQT/MxpBdugn5+yGJjGcR9M/4be2yvhBQHcItntH8UAIz+SiSZ+33O8uQ5AGi5taiTnUmgA6rgL68GBRsDHR62IJ4D1wToG1X3qoYPdmfVQcTPkDvAMuP4tufFsjkerwuJSYAvsKbA/oY/qRaYanMHHxTxr0EOKuxVsDwwfoI8VrJ7NW+XfPbMtMk1FM9hfSCZgvzLd85zlmOElbkmWgBk+WNc4VIgluqzR17FOqHqzwrOHTIJD3WL9jLcqgsocB4DMioIoLLaqW2o83lrUxTyHDDx/53vfK/8yne+x3FaW9+kLKxNEX9AkYGYFLFWVYBsHSLfhAAA+C1sfaCWgvzP2I91r35bVlycbGlxrjJ2lQH4h8UvwqXUvbu3Dz0u2Va3XvFn+C0A3nwf0t/PuifLJgteYp/Pc2s5cWI/J/i9PnFtxJuQxPf+Znsh26W8z6Sb835BUN9L/Gh/yPuh/vb1e/2d9wECnABoXcAA4PPnsa+3y1Yzyp80oKH0tdvI0F/j/1YUlO2HpZcHAEDJ2UgMKtRkM7YBotiMAgBix6ob1+Bh7wAAVKEhErZVUTPoSgBAVPwHAICICwQEkrEsAIACw06m2gARnaoBADlx3zZn9iOt/V5kRFGpRdUrmQQSzcwQSBCInQ4E0Fd6t0kbHp8NJSnSYSDCwtIbTHlht9dDY1wL/fl60JnSc57CyIuubmkjiYeBVoqFayU2pmhyddFwHTcAQLsnzW/++fkDAECN2wJYkh1VctIYXBUVj9oB6PUMAKBDd2YDsTeaB0GmoEqeCTzMAwDEJtqcWGyUXw0AkDeGofH5fAAAjlMY899EAID0Q/OfOaYVoYuNPaS+BvzkvM6b2yHYoH0Xm2Neb3qdAQDWy80xbutjWKEvfSCrwT0PDXRon4XOCIvPARCDqXycnx+ORV2TqYKqni8FPKvcdeCIHKDPeq7XfWOfDaL7QwUyvh/FMdzI3Q+w+vcOeKcNcARg8iIAgD4wOdBdESh9GQCAqvCGQcBqYI3Q7w71OAAcAQBYmTDxOQYAMAOA9sG2h5KiHPTduf1PBNTYEwx016h8vkGF8kn53R/8x/L97/9OefrkSybfSNfPKmMFouEwIimIqn04IUjcw+mEEY49Hwk5OAqQSQMAkBTE9WFg4ns4xo4jgARoAQDgABJSkB8ntGkvwDm9vmayfmdnl87t+dklE4xkqL++YrLqrTffKDdX6It2XO4f7pa16UpBjvjR/YOyt7Zc7u9ulf3d3bK+NmG7APzeRIJwshIAABlxLFfA/s40YLAqLEcfzG4v9ZrI89Xry7xm+/05G+yDPSMHUIJ1wDZH1jM2uDMAoD8PJoFJn9iW8RtATezpSOSjwh5BWLwPO86BTkVkFGDDuPBasNNWJwVhTbYKwDlhky2tkOUByR0l6m3TiMJ96VoUngx+ISASiQ/3lKf96mrmVEGh8YFsSqYdkMb7qPrgumL/QAEADLZQhb8qM0gPrQx+KUGdq7UQlbG3t5Rj23j5fY4lq75RqaxgLhxzvG9nCWODPnTof46Ep21QBtwvEaS/KuvTlXJxpp6w+Ifku+UCr58dPSMI4OT0tDJpYU3hZwXBj6VpubgM2siw11Ddj97rrhwHjbxYAJCwk8POtl1lqZxcXJXT88uK9FeQWkkD7jMM4gg8aZvIz7EyQaJd6x/ji+9gnWLMcIyAQOdla2uTaxvJcAQ18JoVDktL5ezoiEF0BzIxdli/SAzgHE+ePOEcOjiE/rlkQrhGQnmlnJ+dSA7hdEX1Rg7GDnrCRvIfegv3Ab2xvT4lCAP3g8AfAgroaW9mCLACSAIl62BtUIsR2fmXqEBNABz1Umz/qetSZWevv7EKUNkkAIBoTdluIX5j7sDScH0NtgY4rAHgIGBLyXK1/YhgfetYGUEdJOYjuMzoiu6b8kZ+zgCDsP0FAE9ga1imLj07OSk/+8nflYvzU+rFnS20SVhm5f/uDphVpmRwIAAAoCtSKosVAfrgKlq/kG3i+qasrghMe3t9y+DK5fUtAQAbu3vln/zzf1YevfduucD6mQEAVAtT1XIkftMev3I7BkFMFtQdCfavAgBgO5B03p4GN39m+yHbjVlPvxwAgD0RQncoIFvloAYZDTQcBnrMNCK9+fMEAMCYFAAA+w0AALt7+/yPNiGjAICJ2m40AAC+PwcAkBL5dQ4qAEBox95H45pNbX4GduwcAAB19ggI4C4AgBPoOYDM/bQHAERCHvdqm56hv78XAIBGgT9mw/T+00CHfsMBAK6Ys71G75A2SjBtuvI0BTVnk4lKfPj9nDxpzBvzAABgCBALoqr4VL3OgP51S/wrwN/OkQEAtpmcZMg+5vIK6IpXAwBwv7zx4GF5+FAAAACI0W4LLEFbm1us5nfynwwA0WqK9gZ9mwCx14SFgGYz8ZPkpHmt5HuqH0di5GUAAGxjxeL12RYABACgtdM5Em8XBGVgnDMAwC1Ksg7KfoHlIfudQxvi5QAA+VzZD/T7NaAfMjmILzq7mHxyvRwm231ex/pwBPfFoOqvscsEthNuSzT/aEF0c31RyvVlBQCQteYGsW9ZQBkHoRBJey9f1+MpX+yGAIBcVNKPfQYAWM5yAN/7e7Y5cQ4nAu3Lj61ZiA6Al7fewxMLgMZZbZA8pB5HP4P2jpb09tzYPp8fq2oFVQYA5ASN9xjbif3+OM+WUey00enn7z8fAMDMES2p44SwKlYD6Mp1hBYbSNYpb0B/prZYCB3KqmC0QOSshm0UQLdgiVuJ3/IbG3thHsPephqOK2RZQI+xtZTXb/bpqaMDhA37PO//bhdhE64mEzP9fhQWIT6jWI1yHAZp6/5VJW4AAFuRmImRcoNFplhGXtfwQ+yPZAAKZTkxFvA7APB1z9/kBwCUFv+0PLQxUaU0xt2xdq+3vJd5/HMsTnp9qayQ4l15Jra+i5YrAgAAnKp4Qx77qp0idoFKe/xfY7FfgM+4r0gHZfuDcx9sIvb1FR+R/PUAgHzP2S+QRGL4GgAAxSaYTwMA4D+7+t8Je44Xi3zMPBftGKvvL1+ejDPRFsj2bLUtUoU+EpV5zVpunE/zvi9A4DDRK2avYDhh68BgCAoWAMwb54kPap9Yo5nHoq2nAABE+0brjB4AkGBmbFMqmQFb51rZ29sv9w7vlw8//JXy7Q9/pWxv75bNze1ydakWdwChA5AuhnHohMzCqufjM18YDIlxbAAAz6f1bhu71qbBz+dYqwEw7ZkTkCuSEHnvzXv9QG4TcMTXqAw8+UvpdR9XzGuJ+jqBcefFoeeBcdhaCsDSm2Z79ufPAJmxZxwU8M15hrvezvuij/WzWOYNJPKx/PwW8RQAGKJVfQIpZABBv+967LHusy3gfBLAK1hXZjlhxNgArcTOwvPkFgBjD7pYAITg//sMACClcAAA3LujN5YNAPAGY6HPAIDeMPGmgGAx860dAKBP9A4mOhk5PQAgGzr9feaNZGBIp6C+j5n33V5G8nnmvc7X7b8/i8BJsKRB9cvw/brQOqXUzj9MTNugdYV9e04u0ZkgTL9B5PvuF+RgUac+Wza+8++MTBIDwCwAINNY9wCADAzxZmkKUm9kvcFshZE/5zEBAOg/l0A2VJ6/p81UiQf+sIdz2w7HZCbrDyvD/BufMyHhHoKpF5WSAHGpFMT2958HADB2jsF9/JwYAGTIaQxrENaBBTuQyVDJQJWhA5DHX2OVY4S1791MJZkqD/oWAFV3JUS05aP9/iUAgGv+GwYA6I0jVoZWCnlX5slB7RGVOYDQZAR97V8MANBAAFI+k0CWcymEPtIeJnYNGNio/kcVKKr//8N/+Pfl9OSICXb0Jydt9M0N6d0VoFtmAg/3+MknnwwAAHDKoGdwfvW4vg7Kf/UqAwMA+k67ihcOEKp+AQpAYhE/GSFOqv/b27K1uUmDHoB0JK5wDCiqT46PypsPH5T9vZ1Sbi5I/7+7vU4AwObGtLz14KBMby7KG/u7rGhF3tiJLlCA4zUrCCowMegRkHTCuGGto4KWCeyGQuU6Db8x78nWFBkwVYP5I8Z91bMpoej3eL0AADiJkXV9n3jK9ks9b1QGMAgEEEb0o0RiGRXSoGU2PSWDEqwSDo0VepNYIO5XKzz2BP3mAfJYXS2bW9tldX2dg2SmE+6tYJ2AvCFxfgMAgGlUE1V1ON5isAhgZaZlca/RWzledMiCJpl7IhkAkJgfAgAY7gtadrMbFCQoQXFbK/eb4w+ZxY+riHK1B+eWLC+o7lcFBiu3Yw/FWO1s75azUyHyHaDB9xAURoAYLBNX8Rk2JCTp/YNEPwAAAAKwqgFtAhiYj/YIZFoo5dJzE8lmVBUZAID1CBYAMHWQvSBoQ3HMxfVNOT6/YJW5KwZEAS8AgPa5qCJaFiuSKyQYgCD99mo55fOdM8CNtarKe7B3gNr/llX1pvQF48j62poqa4C+v7oknGZ7Z5vADaxzrHuABOB4o9Lf6x5zaYYAJOzBInB89JTHYeyRuMf1ABLAHCCgQyYSOGAT0AiulOkqkhFIOKh3/foqAD+q/GAgaKJqkAnsL0IoZCQIxS3G0gEAAAxSlVK0AQO83sacx+qUR3BK/U1FEyunWgBpBgZvQeO5GABgE4r7C8FYAu1oaULXKrDKNZiCYezge6v7Z4D1JqoqWRlxwyAI2gCcnRyxBQIBAKsrZWNtUrY3xZYyuUXLhCnBP7wu1igZXtCioqiSNChtJ8tY92g7EhTnoElc36wAgMwAAPltDABDAAAe44a9e3/xAQDZnusDgAzA1NU+/mKen2h/6psCAHAg0UxrrKZhS2cFoHsAwM7uHhkANre7FgBgAFgAALCNbH8+lXA18G74796TPC95j3weRqweCHIXAMBzyb05Fq179M4DADCx4PY04Y/8EgCQUrZ/zwEA9J+jXdKMjITNmQO0fRKiBwDUyv/Y46HjAZQ1AIAB3WgBcH0TQIDKADALAMD+qj2OVnDsOQkABwaApQmD8IeH98uD+2/MBQCgBQBsMidhaPeZ+jcAAHawnRSD3piJqyRV+nUAAABoa62rZHcynpIAAExGJQAAXsuy8D49jJf1e4Vt9n6XEBX+HZvk3H2PAAAgAElEQVTIgo+rLRLH2F4Z+81kopmy4ub93PkSCuoPE2f6vDEAGAAAOz0DANp5BLrMAIAlMgH4vwAAt0X+g3u9S/83AEBf/e9xNABgGb2Nktx6//B99PHcPrl+FwAA5xlLoPA9MkdgK0gU5alHM/b2lnAato/xc9j3zOOf44A9gCE/n9dNb2P4XI6n9+urj39l8AC+6zFi4jGBArJMW2eYAcDXVJK/PSt0gY41OCAYq7i+boIxDkAKJeEVJwmwIwocSPHvhJsrURXrkD0vtgncm5OtfYw3r4U8NsopYI6UOMxrqV8/+XtVjwcAIDMA1FYSqZjScWYC9nN8G+3IUv4iAxic4BQrgux7+I6gx8dvzZk8HAIB0vrHdyoguRZmak5yKzj9bWZdjf/YupnVWY6VKI5pv9ixdsek87Pm100eZTcaAEAGvAAA2E9067sss9RjSUOpx/xyAMDlq8pfVRyg15EJc6l5XwAAcPx7LDZPn5JFDALAYy4BAICvynaYAAAkRk9WxQcAQOw3ijl4+hhXSM9vwB51WNcKw3OSAQBN/lHkqH212QuwBYYgQ4IuEMIJBgCwDKlVUDC0MD4yzE+4iG5MD2U9vLyiqmn45JJ/sBVEq726njFuapOBmVIb0J2yv3dQ3nnn/fL+ex+WN998q+ztHbDVmIo4wVqIeEG0DmLMc8gAkAEAsotaS4Cm6xrgp+aBumI5Fy/3z5pZTtgmM7Vwq/tTnMs62O/PrKUX3Pu5ZrMOCaBxTv5nfe68kPew/H3cOwCjaAOQP8/H+Fz5nMP1NIKaTg/Zr73++T0u/XEZADB43sx2wFiLWp308fV+T8txnMF8ZuC5TBwl+7PsBgCAei7WVdVhzwMA6C+ejSTQl78KAICTeVnQOKh3MAB4shHEciWkgkmiADSazS0AXpQBwIFGbWitX01W6PMAANCMVg7arFs7AFfWW9H3AIDZRO9shUFvDA4StYPk4XCV9vOZ/84BIxtTY0Lv95qB2DaqsfPNUyACAAww0IMq/bawnh8AoM2uOTTNwOTS6dBfWjV5g5yXYM3jMOqgzKmkxbE20HoAAGjEjGC0rEKejKS0UYLNBf+zkSijUf2M+3see54ZR3UBAID00pHwyt+rVerht9zFADC2gWRlic/7AIINaRsvvYNQZTSS2jmh1cuZFWk2MAc65msAAAyNryRrUUtfV2cHAMgOiwyXhlzsDbp2bKT1baREj/ux9ZeNUDs9w7U+XEdt45kFAAzvp33e3ldy1uegTDGx9eoYAPJ4+Tp2APOmOXjGl2oBoMCTqCgojDz1wBgYk69MwRU9xOfp2F7283G87HO0AMB3xg0h9T30erNOy8ZY1lsZxaj7WCpIqrAFwAIGAA6QKTOZAHLLHNSyBz1eqibjXrmi1haXl6Akh5zclv/yJ39Y/v3/8e/Ks6eP+fenn37Knu6o2kECD2CAo6PjSvMNAAAql5VEbP3E6OAFAAB7KJ4LCb/9/f3yk5/8hAlAgAFM94+kIKlGY0+1PodtgmQd5gGJ/729PVYEnJ6csLoIev2D995hYv/m6qzcXF2U6WSJVdcHB7vlrQeHZf32stzf3Sa9NfpJrk0n5WBvu+xsrtN3QZIQKG3bHhIwVS0y8TcBvVqjz6W8a0urP9m26nVl7W59BwAgr58skwx8pcr4gW6Nc2bbxzflJAR1AKq80ecN1P+TSVnf3CyT6WqtFJdcWuJEd0UZirWGql5gA84uzpn8BxhgbXOzTEHxHhSMCnKBUWK1LAcAoKDHvHv4Yh26sgPBUQLgzNzUqr8kO40qk3fD5CbWUqL7jEp/UVuLAYB92oMyEzKNKm9+rV5X/YRp18VAIZltulCqKlY8tDUbMH5xspCFKipNglJ7c2OTsssWAAEyReAKFdCwkSGb15dKYINtgf0ZY7ABAHj67CnXLl4fHYtRg2uH83VdTi+CCh5sjLg+mTgaAAD3AwAAKj+YbIqqIgACTi8uy8klzuPAPu7rhklz623aDyRzUHWJK/F5LVK0L5fjYwB0TqLHrXoOYz1jPaJi/upS7+G7bM8ROhlzcbi/W1CFs3+wz/n58ssv+WwYD1X6CxwEnYDri7LvlhX76B385PEXStBHMARzTbDFEioCpuX8FAwOaB0i4MHGOvrXb7BvINY6dAH7Lgb1I2gGUfVvEAkjtJpVyo4YAOwLFKLftf4aGjwHjfN+kdet1xQZLxgIVnWNAQCX0SOUiXSAAMgEIAYAINa5Z6DCPhL71R4O1oYMAMgMAKRLD9sEwePrG8mTGDhkb9h+x1+f/uyTcvzsCVumABSF8QJgYgstE1aWy8qNgqwMtEa7ELAAMHR/u6Qqp2jTBllx0JZXWlktZbpeNvb3yQDw1nvvlctgAAAAYAnsNPhdA5Sxv2PZmgGgku+N7+C9TdIf9boZAHy93l6sNspcALW+OWZ7N//um8MAsAgAADDdGAAADACvCwDA+XC/o7ArBn5WBC77BOIA3dszZo3EsrLnn31WbGKMnUTwL/tctBXNhOPK258jA8BABnMLANx/UHrb/s7+Hr/3XC0A/mEzAIwGGwP4YQCA2wL0lZHQEdl/9+cO3I4BAJwYgG1EqtsOAID31FLo1QAAFjEAwO7eAgvAxmYBAABJDcdcegBAi304lqcE0ExcJSn51w0AuAFFezAAcD3DNlwAAMBYI0liAIB7zM6PJ8zuawP/Npe+z3NiF7w/PNcwyZzjiNV/zXS7ZBAbUvjqfC2y4fhT/z7Px/+KP/Ja6T6dfFuGhkwMABkAcA1GgMQA4EKOMQCAczPDfRcOw/Bes5+F15Yfy1hObtMXCfsw+/Bek1hni+Jr+CpAAH3Sm2PB9x3PGCbFm60nf6QHkWS7wQCAu+Srt5MGPmYCoPe+pMcgJ1xyXNzjOdhbq10DFqqWANN9R6I59scMAKh2K5ni1LKIDABgUogkvHWhWyzg+9YbWp9mADCgV3Z9zg3Yl6ggwpBLj3t+FgMA8vN7/Hu9bvF2/AK2MVnaamLfhR8JCB8U9fS3OgAAfE+T2OGeGgBAVPqw9R3DZZKWlOYGAAQzAOVsmJ9QQgy+gQrDmjwtzTAA0B9jK+phEcQ8nTywgSi48jcy424FOI7E7bNfyphMFJOIBSL8YrY6uBAd/vnFTNyTCXvGnxATEBU+/osBLsDgwSZH4Urzr7hpY4O9CwBgHZD1Sh0bxPdRHBFsDvBTmehGC8rpKn1etLsyQ4IS4CvRX96J8cZWhbFxGwBT97vwgC2zIg6ZwSo9AEAy1AAAmFfZC8EKEUxDBtpAf5HJhK2DJFtImGtcZnWTdHOfA4oYVoyz6kk0LwT7VtkWUCPrcgAA4LMzFjpZLWi5uL21Wx49eru88633ygcffLvcv/8GxwzJ/+XlCUFDLBi6BXgAcbyuBQCeJVoA2DYyo4IBb5l5ZSEAoAIN0jMH4Ivz0bG4eK2N6eO8V/vzbumO7vT12I7un3ooil6q7dLl0MZyQzX+FQwABgDkRHuOYec17/2yralZ1vP8EL19MvaA2U6xvZH18di9VDs6xd99b3ks8j7Yj7/jYpXdgpM3BAAwrsfYoGQXazjHbO9kAMjKJ2/smlQo8ZcDAChv0ui88zX4OiiI8qD0lMc0fl4zAKDSaSS4qwU7twAYCEwAADIt///P3pv2WpZk12Hxhju9OefMHquaPYik2BJNSCJFWBShL/Zvs/0D7O8WDFgyZFkyTViUZNmCJEumTZsyYJEwm2Srq6uruqpyePNkrLX2itgn7rnvvazK6q5u50sk7nTuuedE7Nixh7XX9kbfGACaIrVizsl/GzzZGMhGYDYQ27mHQfnbFnMW4F7AswMzJvxZaMeENY/HsrEffXxuAAC0BTsOABga7dmQGCp5/fZYQlOrJhuonod+08yy6XvJhseqhW6DK8uwHGQYjwi4txYAOMddAABNBrSge0M3v+4/q/d3EwAgGALY5yf16PFzj/tdGQDGxs7GVB98akb0Mq3VQD84wZQMpF5/ZIWf5bzK6ucMAFgK4CVZo8NoBr2EuCPCs6O5N3o9y2Y/xxqGZedXwrGMJL0JAKD1oKTZ8jr4YgEAehLerO8sY/keBnrscwYAmOJo8JufAgDQ78O8nzsAALwerHvyI8ELtwAAsk7LBlZIxWsBAPoWAJQiW5ChbwQUAD26ZFl9uEGPtln++I/+n/KP/sffLe/94PusXP7ggx/RqZyiX9liXmbzBQEA2D9Ruf+DH/wgKpqRwMrU4kHZF/eOMUHy//79+/yO+4TDGcM9m9LMMlSDzED4w4C/xDFn5d69e3T2oNsfP3rIaAIq+y/PT5nA2iCd5FnZ3pqXRw/vl3s7i3J/sVl259EDfHOt7GzPy/2D3bK9mLLnJCqZmRRmO6GoB2aiTCwGoJDMAIAotR2u2RCeDARoqmIEtJLAg3n9DGQ4JYd6+6I/rg/aVOMYDkFULgDdDWcEdP1buztUgKeo6haHnmjicP+hL72E8AjqZiSdXx6+YsJvZ3+/zLd32A8cSUr0gMXY4ViioqNvFoOHqJ5n4hCVwaBHPaPzCCCCQHhyAKnHQyfWhGW+iEj+U6VH8p9B8wAAiCY+bGYzBQCYwkrU1hdb86IKTZwHFK5cp9HygPuWexTCVkBpdEOQVWAE6Cnx20paI6GjJLX3WtoZAazBNZBpYl2Jfss3nOnDo0MGxckGcPhKVLK4rvPzcnx6Vg5PQMEm24qJNLQkQGAsgktYd2gRgLYMate0VkDJfnh0XI7ACnC9rpYNUTnDdXomEEKVm3UFl3JLJAwTe9SfnBFRD6AEet3iHsEAgoA+KPYPX70ilTwS7FjfANScnQjMA5aOB/f3GVDBmsc9vXjxgr+LdQfn++T0OFWIqP0S6cuj+gYAJVAm4vXpiVotqH+grDI4uAimLOYzJv4XSPzPZqJ73Fgrs9mEuo3ABgJOEHRYAQCAvnS1ENkoWgCz39+yPZvXo20gzTECJwpgGmutvnpXJQMA4FoBAID3yPZgqveCFgSqyqn7TIC9WqLSQTsivAYMANBbF5enSwAAyIgd1o9//OPy4vkn5fLirGwvZqT/BwBgaz4lc8PUdHcE9myyrYTbF1AmwQzChS/dwd6iZwiMr5f1ybSUybxsHRyU7wIA8M7XywXASDgH9Y6CY2MAALcAoF7uFV56fatutCHd9XyvQZMeUIhzv0YLAF9Kbzd6vqqBt+Iesk+XbYnqT/0MtABQ8LCBjFxVZAYA6C3ITm4BsLO7xxYAdwEAOFFYA6uZhjgCn3keWiLRe1Lz3+zDU1NGq4/+u3Wq7gAA6Oe3+kCxv7BCLwLoeW/4ogEA6nWnBCBt2bcAgBu0T/vI49evZxcfVJvW+iaAHwYAZIr5XK0E5e8gffbj7cPf2gKATABDBgADANACQOvWrQCWGQBwft3bZ2MAWAUAgK5lMguVVqkFgNbpFxMAgKQ2WBQIRjxF6zElozCHGksBAKCvkLDJtkNvN/S+9LKwvdkWALTrEp15lttquzju8ykBANUHTgAA2ZPajB3bpq2FCuOuBQAY6TDGAAD0DADaA5YZAFJxpuyRACoMe9DfXODRJ4mdbPCY5cQanjv55/Xpddv0vBieWgsAJ78j7ha+eUuKK1lSdQgHSwm1LEM5zvY6AIBq81TgQZ4PjU2Ocfs3c4zC71WfLQR2LKYr2HYrQGuy1gDe+Zqq/+1EeDCfZQCAbQvqvysk+BoAoMm2GAAwagAfm9ErX7sZgPv7cDzT79/GAJDj0563Ki8DBgADy4cVuvC/4XdXu8StvmhTuyipFaDZT0NRBuLYbiFBXzZavMBXl6zCzm6gC+sWAczFQAZ95T8n2XMMKxeoZLnzdzIDRTvPsFjRY5n9S897XjM5qSd5agwA1X+6EoOdE+DHJ6eDGCrXLPxCMqwtAwB8DQK6q5VgnjfcQ2YA4PzewABgAMWY/KulHNoXKg+D36Mshl8Knxjt1TCGBt6DEcCs2Dgn2n7mHIxBG2ZAyAAAz5vHFPcCn9fjX2WnAwBIl+l/TgiTsc7gdfimAQIw2JdA9aTTOacjLYsHY8O4Q2MRMQMAxyYYAJq/p2MBAMA5AABYLLbLfLZg0v/Z0y+Xb37z2+XLX/5qmU3nAQDYoA+6uTGhfibAKAAAZnfEPdZ7ICOS4lLVb4n5YowkhAEs5d4Pmh+yXHSnNaA7aLbgMoNoXis+Nsth1Ys3Ob9djNDzn+PIADDmmES2LfF+Dy7N50CxAlhcXwcA0OuIZQbyoYXTr73e/vGY98cN7rEDNeT9Cvfg/TjbOmN6u/8NrDusv7r/RkEp1rVbAHAfidgp88p9y6rbGADGlGY2kt4EACCksRPKCEzfEQCAav+GjkFcFwbwZ2cAMOLpJgYAJfMbwqlu5EEv42R/Rib6O3Quur5FOM4GABV+VBd5Yfco0D7wkF9nw2zVXPZOoY/LirEX/LpZBwI1L6z+ea9M2msonswAYG3StEpL4N4MAMiOip6PaaYhAMCG/usAAHplmBdqXtgeAxso2VBpDvMyAIBKHfQdkYBoyEQxAPTgj9sYALJRmeWC9x4AgP59v84Kpj+mBwB4/Fc99jLm1zg+Bw7656u+x3EKQfLjmBzn98aej8t1S43n61xKrkdMe4gdDyeOieXoQZQSanYE6zhRoJoBrXmRYTFcuw31mcc4y72+kcyxQXJ7GQCQj265rAyGUeV0vg6vLZBH8f1I1A6PYZPc7nufDwMAHZN8y9nTNrisc1DznGegxZgsWP8sbb53bAFwExU7zon95XYi3uVKvLpnCkFXjahsRPT63rqq6awGAMgGiw2v/F52hNpY3M4AUIFz4TD5NeWIDOZC2jrgDcHXc0knDDQk8mDn/Oj998r/9E//cfm//+0fkgHg8PBVOT45If3/+cUZKd+dPEIC78/+7M/IEABnEhX6DkbSiOR/Aa+wB6PiHwl8tADwfmynx0nhvOdx7pDsPz9jMg/rAQ4TdPTeHij90XsdVckIwJ2U3e1F2ZpN2PJlf3erPLh/UDauzsuXH+yX+eYa+1kDGHDvYLvs7WyVxXSjoF/81mJWmTKYAOewKHGAe9icbdaEXE7+cz1mvRMXX+fOSbtAf/fyvaxXxjVln2Dov+fAQf62jXhUYl+coTodveGvOVdbO9tlsljQ8UXVOHWrncSobq+VCPwIifoJnb/j01OeYw9AjNlMPRpZ+Y19U8EIthEYjIXo1fFXK9PYb37Cc+Gx2kEUWdNlBnDVFf1A3oYjSNsTiUMuTSTfyTUdAABVzCn4s86EsUE4CqYrcY/EsYK0QbAVLQYMDOA6B/p8CorJVrUiPYwSZdERUlzYa63R6cOhxJ8CDABBqDo+AwDwOZL+BGFci77x6OQ4evNeFrQmODzG/zNS+SvHClsWbA4NAIBkP/qMYh7YMx5gGZwLAICTs3IJRDwZu+SEGqgj3SinuwUGghkpkrqYz6PjUzrUqNY/PTmh3bQD9ofpVOckVedl2dvZLY8fP2JyHbT++AwV/FNWlKPv/JrADQCEhP2NMQGzgPeAzYko+gUCkP64AKvHbMpjDl++5DmgD/A7SKIx2Q+5XsxZ/Q8WALQhQGUBk/1TVVuwjz2DgaCCFACAAA7IVMgr9AH+BNwIMAnXxzCgleW7t+G99tpeAJCKqnFYCVTEBIBkf24B0AMA8BuQcM5dXRN6bh0u2dN5GUSOhHzVEQAAXAlwg0C0bAqtLwWZ1svR0WH5+MMPy+nJUVnMp2U+nRAIANAE2q8swJyAb2I8N6ALde2WR7X7cMBjCADYmM7K1WRWtvaDAeDdd8gAcIkWBADcrAAAsO1GbOw/SwCAbKO1fSCH75Z1/Jj93fy7Lz4DAIB5bCcRAIAcRLy6gN6BztpgL9ceAICendu7u2UBIMBiwTWL9Z9bACAgysRgpmLMbH8wXNKf7HsB2rgeelYsVye9IQaA2wAAX3QGAFcQVplLti510FsAwArDbPh27xd4XZvRZinpGj3SDQBYyQCQAAC1qikAfQ5kOxnpAHYD41zWPdctAEDpiuQ1A+BvCABwGwPAFmzzjgGAiaORFgB5/dKXeQMMAEv6YWRGm85tVfLY1xhAj9ZYza4eBwDQrnxNBoAxP6DuCdxQbt4/7iKcOX6T5TTf8yDOlgAAuSVA82EUe6Hdy/Zcto/a+zzfCACgxVaCdWmEASADAK6uwfaksAtsMscUqdYTKDjHZXhd9g2iAv22+FmOv7U4cqsSyUkEjHkGAOQkSo5RukrdhR590kEYhWF7AI1x3Cf9ofH591zcBgDo73tUXlL8prdn8/zSTk/FFQO2nPCFh983AEDxt6Hs6Uoc//J1CUgeSXKuO8QvVc3d6zm8x/09Euj2xTjOZsAsqCAWtXj11SKZ6LFzjkDXIz9JMiCwSY7TeDx9L31cJ18D7XsCX4I1zswGqZoehZUt/9DuXeOBBKT94NYyFsl/M9VKXPQ97gfUPwB9yWd0AjfHHzIAAPrK15yT7L4/x9Wr7utaIeYCyV628m9i3MZYADzeXkN+7TgoQcexJsyk4DYAeAQAwMy+1f4OBkqArziPNzAAKBoWox36LDMA8HpuAQBkHT6IHRNQLpAz4hSkvQfgDa0oyQAwpS/rNgBkT6RPrsII66G2NoJZ8/KytsrDXHNthZ3mcfTYY/twvM2+vhkAXLCgfAn2rpYspQ0RbevyuOP3KtsXgHABdOM1sn2xCzl01U2vVi+xVkwzDhBrU9cmIEy9XxbzXdNfd85mNl2UyWRW9vcPypPHz8o77/5C+eYvfKvs7e5HHAoFGSjMmLAQQmvc8VutbbXqUbsD2kXnAvCJLSlaXRgYEiBh2iJdcbJZQ5d17FDXZDaBsTXS2x5Vx+jKb9ziW/7O+nSY8Hb1wHBfau1ofb9mlMrHMXmOGG60AKh7eqbZT7os72++6M8CAKBqG9gX7XXWu/maraeqrbwCANDbQdaB/WCreClyToHFpNxG/KQCAMgAEMXmmVHnH/3X//mNM5gDAFlhxnp6IwwAoeGros83e1cGgM8LAMBKEQQIUguArDhCjdTAFQO/TuiT3ppHLyVuDQAQe0BD2OG7YwwANgLqudN38AsZHepjsmLOgtMHdTze/Ybo8960wrODns8z9hvLQgxDCsFoi+AyAKBd03hSH5vvuPE8BAA0w3VIQ+6k7mBjTBQxvcHZj9XAMfmULQAyA4CMuxb0vgkAIFkBBXVLtubrtXIauzcelypIeExHtdWqcbVxZifEMmHD1WsiP2b56eWhGgABAMgKPjss/p2x778uAGBMPsdl+ycHAOAYtWx/jDGvVJqjOj9ytvs5yMZduxevp6Fq1xiuctiGI2ED9y0AYIh6z/JIiqlbWgDk+Ig3dTn/kcy5IwBgsCc2tEaor7sBAKrjWissolXOCr11EwDA+nSygbYkq1sA9ACAxgIgAACSPJLzMKwDAKDAksaXBnZBEv+k/K//6l+U//mf/dNydPiKPRiRiNzZ3S0vXj4v88VWQdAe1wYAAOj8AQ5A8v/k5LRWd/O+AsABzwTJQuhZJO5fvXolenMk8pC8m82qMe458J6HPRfGOR7xXTxONqflYH+ficTTk+OysYZ+6yfl3v5e2d6alfPT4/Lw/kG5d7BXjp5/VN55+rBM16+Z/L+/v1sODnYIFCA1+MY6E4dK+MmAo06nSJKckgwAdEBZsTVc2wYAZHnjYNcq+pDfkSrTXq8s237adfr3V+0DYwYtEs9X0ZsUXicSMNP5jAEDUiqShjsq3A0oigWoJQC0+kS9ywEgQCJ1Ni8bSP6itUNUJ8t2Ul9x6DPrUDsn2bl38ldBDFUx5D/VS2IOooNz9JLHoLrPPIIWAAFwDBn4uCCYw4ljBdWvKfuoziLym2wE0QusAgAuSMFHhz+qnXAcfpvOOu4LDADraqOjhD9Q/QEQCXYFBcaCoj+qK/Cee1ByjSGRuqFKf9uwAFWgnx6S/yeoJLuUU0pmgMNDAgBevDqu1eIK9CjJD4gD6eMBROB7qABBAAjBgTOe7xRV5TymTaodeLyjyoNM+681AKcc1wgHGgwACLKAAQBjg3uHvkDFP1os7O7slPl0xset+ZxjdHx0SLkFsOj6+qLcv3+PFwDKYVTpo0IObT+w9pvOFFAI12NaUBx/fHIM/D5bKqDaDgOA87p6Yndrm69nkymBBrguAADELgH7TcEWyw7mRLSIwIWgJcikBibFJiNgieKFIjm0E9476l6LeS3nPcDyD9/JQUxMBecMQRcE6QrW4jIDAM7NantS7bekhMggWtjKQWYHAnMwVMAFyRPXZVSX+LqwPvD8w/ffL0eHLzkWAAFssT/ltKxdXREAYDsT6wG/Azmj7cq2NB4/XSMrSc4BrFkva5NpuZ7M2ALgL//Vv8IWAGAAAAAADBZIDEM4ewaAnyUAAO55OQCUNFoOmI8Yw2N2d5Oznx0AwKoWAFeX8L03CSABg9DW9m7Z3dsvZgB4XQCA11wFao8AABw4ErCta4uVAAC972kfrU7TazIAeC65vsJWyAAAvF8DtF+QFgBvAQAjizK9Ne7/LX8n21/Zl7gNAKCgquxL+wMZDAw56hOMtkVw/FgLgAwM0OfBAMBHVLypjQ7217swAOh+lhkAaEOAdndts2xt7ZT79x+WRw8flydPnpUnT5+xTVduAbA52aS96ZjLGAAgnJWIt61Tb2SfvJ+PQcJghHo4cqx1wlbNZ7+3U6+jgpatnBoIXPO1GgCQGQC4h6cKyTHbPV9/b+vzu4kC/mZJXf50OdrX7Ajfb7VRciB/BQDAv0CfvEuc6XzqdY3nTBzSLm7H1ihkgCvHGADEBnCuAjM8vz6Tfc5k2jIAQP7tMO7CufsMAIAW3w1mMthgobs9R80fSD3rYwwHyZbwo/J4N10hH6u+Dju9Mdq6zmMcgGq7LMt0v6dl+fL85eP7z/v14de9f5nXS/2mtCoAACAASURBVD7vMH7G2tuYnxYvzvaNEsw6A78brJjSgQJDKJFtAEBiG4rxBkhIrS4DqM1WaAHQR1u6lFi072XQs2K8yhHgzwlvJ+WdvPM6ucnWz2OiGAhaF6gtG+30FAfivZEhTElK+9A6h/1+2OzDwiLY8L52XXOjM8UYEeAVyc0eAFBll9cRLcluAQD0ctsn+W7SzU1faIJd6e72ux5znDMzOzQ9KOCxAQAaRx1rexMtAMxARZ87EtBuAcDfDXputwDw/uOWgb3ezQwAAlY3EEjee60Tes1b/QFprdoCQG03xVQIX4sAgBkAAPC7Bepw8p/xgshB+fpsnzp+5qp1vA8pG9iX4Zeg0MH6rAcA+Dr1PcmEz6GiEcUAAKbx+2B3w9ijnaTtDO/ZqqYI5oYBqKixvjhmJjY+gB2iLUKsgWUAwJVo1SMXM53M6E/s7OyWB/cfla9//d3yi7/4S2QEADMACzbLGuMtKHBRK4AaAAn2yGaHIxbBPRstJRIA4ArMNIkl8dMCAOSr38wA0PuAWZ9a76za+63Psu8x2KvcEiXsS9uWXtfZtrTuG+ipgjiF4lJ+P8c4/J3enqhrP7VIHruHfu31x4gNdDnP0l/L6LVDV6DgJ+3deZz6cR+7FgNVtVM3QMsYAIDyHDFk2yprdwEArBYAbASfvQVA7Ix1g8yK+bMAAEjNAypUbDwwigMRxIoAb3YwoKMS0EFlb7pOghkA4B6r1Rio1aYyAjzpddMOehUlPaxQtJkbACCAQfu8V4bsRRLfzUl+fydfSw8C6A0vGyD5cTDWnSA3Q3PV8m4Gic+5SmjHFokCgAharwYANAUzDgAI+3UpCd4zAOj3lysuPi0AoBpzHcIoL/zqaIz0ElrVAgDf6VsAyDBBkkp0PBkwchMAwNfYG0E5IOgNjceEZZGN9IqER7DJFHhdYjqfz/JoiXHSoze2stGQEzAVGRVVBL2sZvm6CwCgl/nsKKyW6jcLABiuQ/3q2Nps88SrHh6TgIt5fmritN7MePJf4zB0jIdzMgTMWPd9FgDA8B4/fwaA3jnM8t+Pue/9J8UAkPXj6wAAcE8rDQFb/3dkALBh5EcmkMIAuU1v9QaW9embAABY1ozYR64XyE78QSVNJwAAgKZ7s/zB//H75R/+g79f3n//hwQFvHr1sjx99pS9yidT9OmeMHiIFgCo9IWBhuQ/Ko7tkMj5VRYceztAA3gP33G1P4AAoBJHEtD6CddjBw/P6RysrZWXL1+UJ0+esP+X9+Dnn3zMft3Pnj4uJ4eHZW93m1WrZ8dH5fGjBwQAfPyj9yoAAK0CHj04KHu7W2W6AUaAzbIdrQFQDQyHRPRNbgOgal1RsLXkP52CpNjq81ALVe/ymFYZ0+/P/Voa+9xy3BcB5f0gG+BLznkpZcIk32XZQJJ0vqCDhgpxJJux3yARb1ljwr+CK9V/r6xtlleHR6zA3Lt3vxTM5ekJk4Cb02lU8kblAmjwg12HTmnIAejq8B9zB9pntl2o1M1dZYi0dx1hyKerFFAdivNib8e6wnPePzPcYnChTUCbUwAA9kCjA3Ah2n9XJsGhwT2EjBkAcHEmwCSDFJONgk53OLGDDpLLTQbskejEPeH3cK90sNfUl9HrmSQA11dMWEOWAACQDYJKfoAwLsmygYS9k0V4jfVxeHxcPnlxyL7wAAuoEnyNY0+OA1QXEIhRytmFKv8BxoHji2MADDi7Crp1Kch2HwAHbWJtglUDCXIE0dQGAvehIIOYBDD/YDVg/8QAbCxms7K3u8vXAOSg8h5ONFg5MM4cP7LCX5ZHjx/Wno33DvY5BmgFAFYQ6d+rSndpe0njfVYuri/ZJgDzCH2A+UJAABWFezs7TPxDD4AFYBJtDMgQEPdU1i4rqICSRSYJ6TuBnxAwiHUazjKC1nL2jMDX4h7z07J952MGDnhUOdEnwnyzj6P8I1bBg6EBDA5dCwCeC6CaBABwUHEVAMAMAL4mBB4QcMJ44/eZsEcVvwOnqMrZ2Cjvv/deOXz5gvsA2jZsL8SkUC4vywIACVNpItl6rXYvSK5CfsgKkIIMqgbHVQsAQAaAaAHw5XffqQAAMwD8PAAAbPtknT7cB26whMMnzLJlG1rUI6EfGUSKCpZE4WwQXw7AaH4hw2I8Ib149NTtj+P7g8A0elybChRBwPPK5OO5BSMI9dvlNcFGeP8mAEBmANje2asAANgFO3t7r8UA4LGu/j5BRi1ARH1i+z8AAGP+GSmCRxKGg6rGNwAAcGVWDs5yfgIAwOeRBHaAqa1ftSnoKaB7aer9w4EPFzGU7JfRrgiA3VsAwOq1ucqnGftG7/d6Dm4CAJiVBwLr59l24DkB9ksV/zlAz7gbE/wtKdaYOLRGxwAAbgFwFwAAba031ALgpwUAyPM15sNm33H4/GYAAGxQsCK5BYAqC2GDnQpwmiNvHUuer6NPwGZdRt1xSwXgzdIbQes4KMto3gf69ytogWGaoe2jUxk83j6zjNiWsl5bBQAQQSY7pEfC/wz9nNgOAP8vLwBa/HQAgDDWZFeut1hTrydx3FgCvMVlVQCEv96mywCApTVbwTxiwnOSP/tnbcwTKANmcKLs5nVsDP0jz/eYHN/l/npbZQwgkGWqB6j0iZextWUfna1v2AJAf43ivyV1WKleW5y1ylklI1syHMlIvJZ+iwpe+pcCsTN34Er7oCbnfkoAQEvwO96dk+hOSNN3DFC3k5OK5SgZmMeu6fdhYszv21ZH+zYDeAd2VjDlGQDgQkUn/3UeMwBEApHyGj3ca5w6ihbCz0CyrgEA4GsE+1gH8HkdAIDlX2PRkpl4vSrWneXCY4IxlV8mkLfXmWM++bodk+gBAHg/AwDo6wagDeehvILdLVgjcB3uzZ0BAIrzoxq/xf98zQZ/yzflLAzAeX21tL+XdXc9FzQc2QqV+AegA48ApQNkDf8b17wJkGzMrdoUoIUdAHPN76S9Cn8/GADEqKc4Hpnlwg5oOZ3Cvcnj3Apf1WYgj7/XW7ZT4a8CACD8m88vmwKgcvweCoSo4Vz5TybEyHV0DABtfCPOsA5WCK1NrNEMxOFao89zyYIDFl6sa1zwHK0A7t97UL761a+XX/mV75anT5+VrcU22QFwb5AzgENwzgbC035YdTkADmTIjJYSuCfkM1k1/lkBANJlBkA1n64xemS5GbPZve7yWuqf9z6ndUxNiHctALIO8pzm/av3BVH9j7GwzFsHQB87ntTbEsP18OlbGFXgTQIBOF7f70MZ2OD5pV7pAAC4tny9Pt+q8fdelsdZ67XJrdeR9xnE0LgGIKljAIAxReELG04wFO5FrUxVQEBLI29I+q7e75VRTv1mIay/F8EbDyi/n9DIFkJSu2bDBqiQCyGHqJRJFaG+K6QZtdPCHmKmnNA1Zofc/U5Ef6KF7o22bTy6P19/3XSK0MT5nC2Zr6o0AwCsXPDdvPkDAIA/bfgt+VsnMVVtZ2HoDbB8T/3C7sc9z3EOQvicWRi94WbBzfIz9rx+n6obIexAQKWeU76G9ptD+fHv1QpBjXJKmgbN4gDhPAQA6DfCkEnjmGW9D6Dm++zvuVdeVmBLSisCXgz6X8MRVoCeWwoNGAWBXZkqeZgECEDUO54XvK8cQJPbLJ+9EZSPy8aRN0Vv4v6M91/7cg9BAPgd0ginvzG5GxyQFJyvrSrtFEjIiKk8H1l2awIq3sxy2cv4Ta/76+sR2+3zDsmNdQkHqEvWc/yDwrx3egRCbHKa11Q7VjE1K3++H20BPPeaYyW24Fho3upddqg0O8JGGqY7qujDIQBAR8jA7P+ot9iT3L85dD4cGB7ep9DAA/ljgrfp1L4/ky4hr+mINXb9cnMX3vyby1ced5XbBKTs5di+Z2M1y7X1pYIfLqduVRgDGU2J17onxgE4J53Igd4agkPyPfTy7UBpDoL0hlx2iPy8vecgfKNcysdkvZUBAL4m0l6tTziHpBpin0wZytqr9N/Zswx6kwHSqiaqmHUUXXBETo4Py+7OFp2UH77378vv/g+/U/74j/5dOTk5Ki9efMLT37t/QGdgb2+//PjHPy4PHz4sz58/p+F/eHjE/74f0Ydh3wF9l+jhmTycqFrUQUU7hE4eZL3qc8H4x3PQxaOFgOjIX5W93R06UGcnx2Vna8H/qP5HL/Cnjx+x9/zl6VF5uDMv27NNtgR4/PBe2VpMyubaddlZTNkKAAXeQGMDuYlABJxF7AtY80A5Q/8ahbokX1ExMKSn1OxJTpQUdh9Y6+Ne1tvxw0QGWzcgWRwMR1nue0e8l2Pq96urMgf1fPRcYzk0X/ANri4yPEQiFsle6CNQMuO3Sa9XkOiblAkSxdNZWcN+aEp8hSgi+IIhl1MAuaMRfoXk7anmbxNVYtt8ZN9C9rdDIl3K3Mkt2JDWY2S/Cdp+6Ge85l4WTg3mCk5w3j+kT4KeFA4YHLqo+DedKVoGMPF1caEEMIEBeg8Bdyd/Idvn1xdiAoi5sL2LtYa5hYOtOb6OCnXIU6O8R0W79xqcWPSLkWAjA4P6xMKhBigDawNjhnlBQv+99z8oRyenTOhr7W+W84srtgXAMDK8tq7e7KdnF+Xo+KTSIiINewYyhKBA9NpDAgBjxGp5UHND/llFg2p5Jc9PTo7Lq1eH5ZNPXkiHXmEtb5YFknbbW1xnoNVH5T8BGGzZgW1UIAuMF+4dANTZHIGOWYA3ENhVP0TIgikMtSa0ZkzxyCqDGH/a9WuF50Hif3uxIGiHgACCTjbI5uAgD4ABaClABkCaWAFu4d7aKhLwijLFVg0RmIw+hVrIuYXWqh1vuO/ZLqVOrxU9KgrGPSFoBSlF8hxDZwAAQQEGOtOfYomlWgc48JZaAOCeoA+DK0MAkWwDrAOgfUb58j7owI/XMAIeYFb46IMfMeh+/94BxxJrA0CATYIEJOv4U1BWvSnpeymTSr9POjsC3jgWOnU6L4u9g/Kbv/03y/6jh+Xk6qrMtnfKy1eHDNYAMIMbdMUefyRaAHAPY+uC1X+9PZz3EJ0qgsorTqIcR2eEdYnfm+yfMft/cLWjCZRmg9j+ybZHszHMRoOV0QAA1T6KPYafpupD2fviCDEAwEnm3v5w7/Fsf0BnGkB9dS2WEgUXRRNaA/DQQ5DlGpiHn+Ug/QWXDloAsBHR5ibZYwAA2Ns/IAPAYrFVFtvbAwAA9AL0Ev1OBu+jx2+0APD8Vh8NvlrqOypb3hTKYkzpfTIe038ndEKWBPJzVAYlyGLaaez3jogm5zJ0CdaFmKy6Cq2gW5V/oTKzCriuLQwEAKiAhgEwfBgn8biMy1F33SPA1mqDJHAJr/kL2AJgTBv0Ph/367BPxua/9xtXaZgxn2VM5+Q16bGUvhwmiPSeQB81nhb7p8+Rg7iyf4YVkhkQgP3Tn+fEiP17AW4FpnN1KBgAVOEnJgBVrTf6W4Pv3GrJ+iTCR0NGTbSI2piSAWB//x4ZAJ49+3J5+uxLZW9vl36FWwAYAAC7j3ZXagHgNh9c17UQYo2tQyzbec78PCcoe98Ur0UTvhy7qbZ8AFX7eXaciHOU2p9ybqLdCcaHlYOnZ2q1EC0AkFSwrXlXBoD8+3UNJwDAmMzdZI34HGQ/THvQKv/VMsv7834Y+7J/p11ji9N4/9Ixst9qzJK2IBIp0Wc7zQOT89dX9L/Qxu3y/LSUq3MmfbBxwBa5BCCg4L2mHzWXigvZv+3jSdapBMHRbGntCmgTdGyb1s3ey7N/ba3cr828RunrmDo67AmPAcGSXdJB51JoI8+H4Ro1BpVYRPtEvGUa6/am9WG7rZeVm+ym/Bnuo/dXfb8eryy7A72KLaoCMIYGWBUxxmqdeG92UR0jVFDDZ0r2pVjMWoyhgfZkL1XOLvvOEV/NetmxfrZmSy2FhvciWbEOz+NcZbyrDs/rgYljsHiFTSQZsY8RK8ayEPHGHH/kGFSmxpbJyTEgynNUjjMxHBTtot4288Awce8WADDVHRuv4+0CiJQD4viHfA/lVXtZy7koZln3uEjcWVZ9nGNBHnuf3wls72+03dwqBjGC8NXsH3KfQq4p9jOvY8WelJTGe5kBwGtb7SflU2b9prhZawdrv8nnHgPjeUzyPtPecwvV8M7Wr8P3Vbs7AK0JiADLZ+TA1MKusdaxy4XHtevbDqZAgx7wm7YBqj5KjIwef7MMWO51b62dd/UF0O4NNn+sP997XX8XFwKXR5uEzQ2tJdu7tOGDgXewT9dCEwEwGjOB4iz4j/cxNwAAEDyx1mKduH4wAGxv7ZRvf/svlHff/UZ55513CQDAGAJYrDhJgI+878CliCIQ22C0i861f9MGCvYMAwC8Hs0AkNen4/fLtiQjDFoHKuvwYq97wfKeetNu3nRFPqq3WfI+VuMFiWnM89qv5R4AkF+fYw+OAu7BceG3LPmTS8l6FXf0f3nNrBoL2yHZR+/9XHw331fWJd6j/Vjtqq6g76aRz7or6/+cT4aNRRnOreQdh/msAAAzAEjIlgEAbfB4eQNlxg0v3nEyLwsNn/+UAQAMpJL+RP/zPeCebYgbAOAblKJ2YKr1xxkFAKQKfyf6rXT6zamvAPek+7y9k2EjKL9PJZiCSnnT9PH5PvwbY4s7Gxo+TxbkfvEMfxeGtwAk0jxGWI6JfFNaA8WS0VwDcMbyqnYCanhvQwCA79W/8bMEAMgKwErf95E3/14Wsgzxs8QEMHBGIKcbSsy4b7f6UA3HOr/uP+tlxLK4ynDpA5BZnt4CAEDfpBGpcxprqdEK1RHTErNnF2+34+4GALCefwsAsBv36QAAzRF5CwCQUR7qP9CJTUcXBltQPY+k3vOPPyr/5B//XvnTP/1eee8H3y8fffwBddL9B/doUO/u7pWPPvqIyXg8zubz8vLlKyYLHUSkI4cKGLILIPHXkN/4XQMAxLwyqf2D896YjTocx8Tf3p56owMAsLdLZPDu1laZbK6XrTnAACekr3704AGDS2sXp+Xx/k6ZrF2V3Z1FeXh/v+xsTctkvZTtxaTs72yV+WxCAAB7hMf6JRsAEw8yRyoNVa40jAE8O1UCurYZGWyt6l+WDdG8//l+x/bzapeoDLnqH+t32wU36X/MOjuXMWCmfqoGAJirBPsP5hXnA4IVCGtYVqhsQjJ5e++AiUrQ/wMI4HN4TEQBjuR/UH8H4t7OKJLZcATt9BuEJzsMY9womom87oMG7MGoIKLtQYMbcA78jtmasK8arczA9tk5+8KjehwV7Pge+7y7qgNV0ZiQCMgzaZbbPKDyHzXY0QcO86DAuhPKqv6H04nxQzUstgcCSELOEWToAQAOoBFFvQb6flX4u3+jAQAnZ2flo09elCMyBJxFJQkAA9fsDX8JilqIKBLJAKycg00A9P92ytfKxRVDqkpAoVKXPe/O6awgQY8ABAAAoNE3KBLXjMACAD7HR6eUbQQpcOwWaLy3sG6mTLg7CY+loucb5fzslLrAAIBM68/EYlDF4ncygEMOrGSRzwGgmWwUJA7EKLDOa9jeWrDtAK5rxuBJa12A30cwBUlEnP96TbS01ZHP4MAAtdYefQyaDbyoAQCgd7hHrWgzX0RQWBUbAp1CtDDHAFIhqIJAHsAcBgCQHcDV9KjowHfWAEBqAAA8Z2ArbBJSN9K8V/I/g92wtBTggz4OYE2wnLgymRWmF+fl448+KqfHxwR3YOxwwQvQU7KHqvws2ZKSfbaKSPT/pqD0fXKtrm+QAWDv0ePy1//mb5Xd+/fL6dVVmSy2yuHRMQEApP9/gwCAXh++BQAICPZpAQBgAACQawwAAAYUBF9vAgCgBQAYAHoAANoAgA3mNgAAKRUhszcAAISJSUm+mkDXBj7qmyUAQLbv3wIAIlnnPeOnDAAg08+Yoo33cvC1f/7zAAAwM5GTI7YdXJHlKkBX/jcmDlWwif3l9QAA+C0ExVWF7YrP1gIgJ3yQYZ1szliRZwDAl770FbYA2N/fYwuANwUAGIu/fNEAAG4B8DoAgLFAvsN1Th70+9oNSyLFIcIv+QkCAJw44T3dAQCAFm6XACmenQwAAABXvA4AwCGyOpYGxyUGgF5+vC/kmBnec4w4F6Q5tpMT//ZxckK898+wlvzd/Jmq1RsDQZMB/b6vjS1Y7X/UmFJrs5bjj2Pro5etMX/xtnhi/lw2egN5jPmu1ccl2AJxhyGwPUHd6JPInzMrQCssQ+K8JrETgI4Fhufn0UJryJHhPAHHDf+iDaL1RI47472bAQDq2e57zuPbx+UlAyo0c5hA+8+6WL8isdgYDzSZjT0rfMrEAstrTfVfZpOgfAZbLc7hYhD8NgDGBoVh7OyvGhAmv8otydQ+r+l4g/Fby0tfX45h9HPeEssNKG9ZdwbKMoRjzQCQmReqT5yq2Nm2DG3HAhyhQoGW5GYi+gYAAJnSruG/KDnnKnP/fgYA5HWSWwBUv6oDcPZJR8dy8lpRbD3szwpHFPgdPrHjWgatw9Z1HmwaDABqG9D0RC4gwPnRmq/uFXGN2QagbxXKcQwA4HZ7qwAAYqoL9rrKNBSgCwBOUEEf/q17oGO+cJ01PkPwvgBb+tNnYpsUC51lwfeqGhX4mXDBg600Cp7gdwI8DMr/b33rO+Xr77xLAMDB/kGZTWf0K+hbBzieOj3iMI6DGPiM/Rp2jgEAYpfUWs66NTMmtDlWDjLbnbo/+R1yyxXH8B6QH61PbtrLB4CiHqiOkewAu9ZVdf11+V2vsz5xPwYCwDEXYORJAIBeD1ivjO0JiheMFUVqP2g6oo1AXoc1RpH2vf7+st7I11ZBLB27nX8p6/Q8/v3+WOOwGQie2sb481r937WO/8wMAMCQuDf1GACgKWMLXiwxG31xd58nAID9eaJHGGkuEWgcYQBwdcjQIW8AgN7gapO1zADAc3QAgGy85V7I2WF5XQBAvtZsmHnxQugGwYcVq3lM2P29MUXgee0NyLGFM1g0g54Z6gFqAEBbi3dLRnJTc4/gXH3gzIhlK7VqyD0XrezHqrKzIdbffx4rP8+GZzNYGjJxsPjfEAMArus2BgBP92iQaaT/PGUokvos8IrAKr+fDH+OCSmD2lyNOYF588mGmcdNSnhYfZIRYG8BAGEgrWIA6AEAsalrHfabW6P8brrLx9xtzUmOxAAgGeAv6XlNXogadqg/3jIAWDfS/KrUp6pSvmmTz0aBz+Hd1P05s97N6yzroqyjdAy5PQcOc2945YCCnzed8mYZAIj/CgCAXXIa2muFAT9UxCMJ9M//l39W/vzP/7z8b//mX5XLqzNW0h7cO2CiCchbJAa3t7fLBx98ULZ3dpj8BwgAyfnq6EZyUz27ZODjvw02zI/fy8FN33szVNGaYCrKtPmcvcNxregviuQ6Elao6J5NNtjvfmsxLw/v3eOMoy4aAICrs+MyBwvAvb2yvzsvs821srM1IwAAwAFSXwOJHb3P4XDAEZvNZ6x+rEnpMFqrNCGhF5TueR+oa5VU8mIAcMC2l6M+MDHYT7h/yFHyOa3XcwDCsp4DUbZ5MGl0siZgkFDVFaIyTNhdX7OqX5X/15xTjAGSv8d4r6yVew8eqXc4KsRBxUY4etDihZMHS4zUaQh2Ea+zxucMRFxfcRwxh3K+BMhBBbGo9UXl732KaHJXVwYSXDaQ9LQDAHiEU+/xy8hs/C5aDsCp25qpLz3AAHDqZAcHBTNklNesyiUFLKOeOkAzFQAQyU+PO23PACBIbsAAADCI5BrXQ8ABpy4CdgAo5F5s+L0CmkYBZswAgBYAcOwBAHh1dFKOT09Z1U9afwQ8IvmPyv/TcwA8N8rVmpLJSP6jCkT95deYQIY9jvmBs0iH91KtDzAnWC8A18yxxiag2NMa/eSTT8onH3/M3wMoBEn/7a3tsrVYMAmPoAVbLJyd8TWqhjE/i8WinJ2ekEEAgCL3hbXcVzamYLb2GGXdad0AGUHrClwT1jrGFVT/YFjAmEO25/OZkNcBPmALikhYb2xCPsYrgGNauK4MAMiAR60pyIPYEvK+0D+v+07dc5pdinXjymnMB/wkAADcGxRzdsFWavChlPSvYwUQSQAH6r7RAQCccFdRrwAA9Y/gGQUyuLeQ2UDJVOt/rFNYGy9fPC/PP3nOefX4ThA0KQAGrRPsQf8qAjlul1WDnZZrBBwiiA4AwMXmtDz52tfLr/+N/7BsHeyXY7RymM0ppwAAXF+i1zL+J3sqgsbUCy47Hezg6RZvAMfiqLcAgDcDANC+LsY/B+DBAPjTAgDY17d/OvDB3wAAgPtsCrxKFpvc1T1qRC752VsGALHuRQA0BzKt37INk3VqjmcgOHsTAMAVrn0shbbCzzgDAPfU1BbLfntLJqFNj2iAVwEACIS8AwDA52znUmC8JY4EAMgBUcUyxhkAAAB4kwwA1abu2P3eJACA8a5BBWsE2Fms3vw4JKfBoqDH83IG2wy2brQAgH9yVwDAWEyn+petJmeZpWbFfrjkh2hhVZuij63lNZjtBH7hNRkAZEe1NjWUXSZSIgGSqu/NAABPBACAzACAFgBinwC7UWMAaH6QGACwwGH7yb4e6uZq568N2zL2cTonqXK8rBV7DRlkmg3bWnz1VZW9blMldkt2tHhmK8hKU8Rj694GHRZ7UJZzy6mPy3Pe60HHj1eJS/a1xo7Jv5Xvw3IzBnDweRTf1Pz4vtqjJiwnmFuRX2t7IPCraPQdH1GVM6q/IR+tyLGNfbReIAOAE43LTKpORldfuRbwNJ9B8jH0SX1/jv33sWnvdaT+Z5MLsFyIRSnHXnOCflm/aQzWmACOsbKxzdhJ6xHP5CTYtlixfd7RdS8DNhoDgJLpLXlXA46RnDPwuI19ry8sg86rtLibfGr7UZ4bH+/Yj1khcxysXZN8iR4AIICa9ib4UmChclEJ969gXusZAMYAAJGmHYh+bgHQAwC8P3pfzMCKPIeDHV7h+AAAIABJREFUdS4NUJkFUN0uAMA6fW+MBQHrqRCWBRPwsSNx7fWf4wf4DcTcGPcJGcV7Hh+yg0RBw3DfjjYSAcbQtWqdDXIDkCe39rb97xhEyDJiFfAH8H3lMtCS0An7KNBwUlTDEDZEgPIjB4J7dTsAxKsEECgs7rkki7jOD7nH/+kUMYhp+frX3ylf+9rXyze+8Qvl0aPHZWd7l+AA/MG3dsGKerIn+vdgXeoBAG2NqhChzaliTQM/I1pe9zpXoV/2uAk2ktbyJMeOvSZW6WbHsR2XyMf5PB5rvo7cX45Jy69uOiAnxle932KvAYTAHp10V5b5vO7y79Y9oOqAdvW9DdKOzfBr6XXzJ7T1NGQzsa7I99WDGZp+G85D9jPy/jS2n/Z2Q2YAsE5zPHIgD2+CAcDU00yuBmNcLzzaG5oVVAUt7uYnAQBwCwAECc5MpcEeYkN6SFxSW0wNAKDk8XJPlpDtQWCYGwuoKEPp9I6JEDtYtEEpkun9Q/Hl5GtGsTUDsG9X0BSABSYbSGPGvOcpL/x8XBaWXhF4gebvrlo8WR7a8TLIX4cBoF8UKl/Tlfm6Pfb9ovH8De8vNr+Ohs336o0tf6e/R7/2Qs6KZgzpQ7qooGO7SwsAIUGnsbkImefrQSLIyLWh8h/OVq8g6utB9XhXjcIEv2TK6yEnMrCHsIqtE4xefsY2hjFHr3dWLF9jGxHlukt49ZtXL9urXi9vcM1sH66ZoTlPw48qrznmVTm/iRYAge61kZorBSXbyw5g2sbiadtU9EYkk/zpLS0Aen0nuXkLAKD82r1TLqYaONlgMIVz1ls5YOjEyCrdvGrteDe9CwAAx9YEzaBHmmgOswGSj8v6LOuxKuNvoAVArT7GvpoBADFI6J+NxN+LF89Jq49k+v/++/+mvP/D98rv/Pf/oMzmSP6ul53dbaLOQeOO/uRwXD788EMyALBP+KvDSM7LMaMOvr4mSteOtqjSZUxK54p6PAcw89wyORyU/Jg/gADg1CD48+jhAybHWSlyflbm00lZv74uezvb5f7BAR2f2eZ6ebCzKOfHr8pkc40tAO4fbJet2SaZAO7tbZc5EuNrqnZl32tQSl1c0BnDvV2QAqsh4gc9O6LyPes9ORr+LwozVbO0yubB8YEszXKYZRWJzf5vYOCngKiDwLhesytcnl+KngpV1BO1WYJTDWpfVhRgDFGVG3TwJ8fH7M+O+dnd3S/T+RaP4b6EYE4wUSkvt8YAtJODotVXtalpZifTTSZpieRntfI15QjnEUjgIsZL90kgaQUBXJdNUjA2hzLvVZYdryPvo3aCdT0CJlQABs6P64g2AGIE0G9W4JB1TVC44b5ZCXLZnA/ZlkovAvmO7xNxDtrqAABIbhSA5JwGgVdd9xz/UhH26FcG+TYAAIn/w+NT2tIIcoA6HgEPAwCu1zcJDChrm0wUEwDA/nyg943+mQQAgFJVFYFsdXAFAIDYN3aimh9AAKwv3CdALWD3+Pijj3lvSOqDfQMAETAqEOkfyWDQ4SJ4cXqKCq5rtpOgHJ6f8Tnez1X9OVyHsVGFg/573jGu0C9uTQAbiP+jWoDtucLb2dpSKwC1MFjjc1YOADwQ38sAVP6WtullX8PAk2rrQpYvYk9fRq3b9s+2luXTc4wfE0WlaCkhDQRysLICgco1MgBc4j8c9TC2KcMIHBLskQIXioZVmvOa+DdQIBuLDHjIB+DYWpGkEhesVcjrydFJ+ejHPyadMQAAqECBXsSS39xQlQbGlmuMrG0KIslO0maCaxawISpWNqflbH2zfOMXf6n82m/8eplsb5Wj84uyPpkSII7KUeiLUQCAk003pv/ab+fraPtnS9quwhFoqXcW9tsWALUFgBkA3gQAYDZf1BYAZgCYb6GdyILAIgc8cwsAMwAgGpj9zxq0D7068M28J0Y8Ycw369th1T03ybK6W7TfrWCSlFAbY/6hPL0FALwRAABsp5sAADl+kOUDz38eAACQL9gwDmr60fYMgI7Zfs7Vf9DErGxjVaiAANqb9Yi2N2MtAPAbDozfBgAwA0DfAuDxk6dvBAAA5pB+Xgf2cbSmsf7vYyO3tQDItni/n7NgaawFQAIAjLUAMAAA1+IAfb6HvFfd5JeyAm4EfLjkEIy8UX9PN1j357G4UI7r0G7xfngHAMDwfMnWcEKiawHg+JYBALCvri/Py9XFGRkAQP/P92inAtyK9a8WABkAQNVe32sAAK77iF3hAPSgNzhgTI58/MBmqP4bfA8AqGFbyvahXZYA3QQ+h0+b/UTZWxF/TXOosXaMO2xed2gNM2SQaKLv0YDOvZ/Yx0/zfmWbOvvUd5GdfMwgrhL3n+ccegR/2Sdt3xnOSz/+ru7P42YQAGOTkesgVX2qZDXNOWxNjXMDDDimSRlmAX1UHycQfZ5r+2oeR1+7x7EHGPVjY5mov5uBQhHAFNV+1uG5JWSLLdh/ddxRLSzEIMcxtpnKClSBzF39b1Yw6u4AG+g7CbgUfrTaKaitQg8AMIBYc9IKL8fjWw0QlpmThzIqZyvLTI4HGQCQx68l8NS82MBlX1seS/jEBIMwSSz/3MAQMwCImlt9u838rIpz+ZS9/d/cI3mZ9hEcV/Dv+3W+t+wLefwkI4oDuLJdgHa0IRbVP/IPkw3FZ/Ra7+P6alU8YiEpmauYg8APKB7wfeB9V7Q3odGsSJfId8N1tfEPoE1uJUYAOnzV1maBAGCCgBVjODH4jUwDiA9F29yu1UrVUx0AANdMgDnul60spOvkz4NVEOEZxS4s82opOi2z6bw8fPiIAIBvfetb5dmzL5X9/YOIOW7o1jNwPdaR5QSxXcQpUJTAVklu7UMQSQDXAvBeWSYHAES1GF/ez8XuIvsTN9z2X9sbXiM3ArQC4Nbbv1le894tnakWjFWnphYAObGfdW7OC3ls/B7sQMdvFNdtLa1wDwYAcB9MIJS25wxbyGR7a9VeVO8pcBS1FcAI+4z1V9ZjNwEAenuPtkJCD47ZaWKqSEwPHaN809vD4ygXnxUAACPoJgBAUzj8uTqmeRD9SVZUVRDfQAsAMwAYAMAKASNGiDBz8FsbSnbISXmyjs1MCftsALTNtW1EXmw8xwoGACs5TwwDgpHUtXLJG387zhvqEO3TFOcyAOAm5ySPdz/2+T6yQbJKQdx0rqwE+u9nAMAYA0BTJrHZ9cGwNwAA6AOwvnf89k8bANAMAvTDBQhAhpWvi0HOMLyy3OZ7yO/3x+TqTX6Wq/yZ4FclZFYiVSERCdcwimPOYpa/fjPIrx2QHkOA9TLj1z8PAAADWLKij/h5deg0hnJWBoo+AojLG3xP9Z82+OjZVcewrqexMJYMhf7PAABeVzpfc+7eMgB4fA0AyDLskdb+IeztXf56PUqpsBfaofjHDIllJ+mnDADoAtgcBwcyPCRIlE8n5dWrl2Vvd5sJ1z/93p+U588/Ln/v7/3dcnz0gr1CJ9NpWSBYv9hidTIMdlQJwzhDcvIYvcdZnS8AAJww2AUw0qFDcTzWVgYAmCodY4nvwAj3nsCgJiuoTd+l6mLMJpwEVBfBYEcCEg7C9lz9qgEAuLe/z2TzdH2t3NuZl/PjwzKfbpQnj++XBwc7ZADY3Z6We/s7ZT7ZIEYflcWgFoc+xrWgNzXbE1yqxyIDeQN2nRaAqntzWP1tD8B9oUKrIf+zHOb9L+uYfAwT1CN/llXsV7aTHBjB4QIATMvp8SnHHxT+BABE71UBAHBfl3yfPdNOz1j9j+Q4kr3bO7usLofcAATixKOSJxIgAAbQrw77HL7P/vJXqs7H3+amnG85y+h5L0p3jCeC19K3+s8EaaKXxFyrut4OYKMYtO1HB8Q9sJ149FqFI3xyKhAA7dzouxsVBPgu44iJdh4Ot/84r7jTcEpxXw6IY8xZhS6iScoG7F4FDEVziGMwvj0AwPJies9KsXctx7oyAJyelldHx0wMI6mPYMfp2UU5I8BWlePnqMoFzeRVKafnl+UUPd2DlpsUmuE0ef9jhz5Q66MtB3sQTgnQAJMGWABgb6Cq4MXz5+Xly5fss4fKfwAAFgsk/xV55fkiAIv7BO0//rBG4VCj7QIZO46Oqv2fAxltz0WyvvWY95pAYERVEOo9X78b/QO1xkrZms9rwMC9HmXjR+A09s+lfT0AAAaXyJ/QH+9NzxSQThR+2XH2mm2AlfZ9ybGS/kqygIlL7RhIW8kqFSyVBgBgsCsBoAkA6BgApMPjv0ZmECjVlCedEYEnM37wrrgNtIA21i/WLQAfr56/CBaAGe8dFRhY+hxTJv71vc11ybep73hvrkQBwwcAP5vTcr45Kb/8H/xa+ZVf/VX0gylHCBijZQaAMuuTUQYAmF212vQOAIDeLs6vu+5nS5r0LQBAAeIBkJpVPvLbAQBAMExBFVX/6/9FeV0GgB4AAFtitljcCgBwr/Ds69T1TJ9qCKy2P6V2GMOqnWpDd8xqPnfebd8CAK4JFKQ+CVBc1nV6X3uB9Sg1Uqo6+qwMAP9/bgEAu+WzAgBgY5kBIAMAFMxV4BtB3swAcBsAwPER+adqAQAAwMHB/fLwwaPy7NmXy6PHT94YAMD7bPN/G/DLDBD5GCt5HE9gZ1d8Yns523lZfm0DsPI46I1XMQAYAGAGALdbwPGy/1oVoa9x7HHExOc+TRi812CyT8aOH+x7Yc/I/PnJAwA4nqkFgI24HgBwBf8KFf8BACDgkiAA2F2wmQQAMIG07UYpGXshrWd3nfuw39wCKu8d/ThleRnODfxVAA/Qf7olAHKCoU+eVNueiWlYcEr8DUyygUsXyWsOV0uoet/C9YwBAMZkeuwesy049jyPxdjnA1sygSX9fgMIDSszOQ41dqU2Bqr+zZTZivd7vXkfqWAC2sKyb5nYgp93qap1/qdf7bZxXaUr5Q8JxA2ySPXj5XlyXMKf+774OuKv/Xf7tefv9DFW+F/wd81e0BLX0fYgAXvb3IcvXFtYyM/JiWjEcGoFKmnR0TpWfpLB3tRd1D2iIK+A5IhlZACAbTv5u9n/VVK46cPG7lFjHomxIu8LTRb57YFPkgEA1t953WQAAEHRBs0koIcTfmYAcNuDlQCAaAHg3zYAAMnnXsYzACDHD/P8jq37rDt0P72kaD7wm0j+i4WvAQDIqrZmAEDkIoKZ1vNtfyVfC+4drR+8hxkAQHCOW8oZ3F7BI5KbNv65HUXYdKB+B0NhAJ6Y1wsmAIAAsPYEABA7mBOVkuWWQ7PurD5/MFu6Ip+Ah2D4sz8pAMB1uSYAVMl/7+dYC7PZnLFIxCe+8pWvlm9/+9sEAhwc3CuL+ZbijZtojZjt/5YhtbwBrAeQKfxfxBPbGkWbvig8QcyB+UkleNs8D/0Lv6+hNgD1ZgDA2D5e34v9zXmYfKxlttfZ1qGOV+b5t5/nY7K+tTzX70fB0hIAgHEL6RPrG8siHwNwoEFSAULvn/e6Y+UeE7GKDMDJv4Xv5XU49rw/Po9b9mVW2Qcu6Mr7P58nEIDlIj9aFt4IAOCmFgDVcQ2hs5DUG403LERLm/xnBAAw6EnqStGQCFU2DgBQEHYIAKDSSwCA1hMnG63Vhq2Lj5sy0H0RQM6G0hAAoCSqNycrPSd+PbH+PCPZssMxvrkNFUI+PgtaFnhv9KuMzn7+eoe7P1evFJYUAg3Q+IsymH5j0ndaUH+wIO8IAJAcSiEO760Z58MgrAyNvPDyvY+N39hiHgSuInnwOgwAqwAAnku2pQiZrYs6ocDyvWZD0fc1rAiNapLkkKo3zZAJoG4kn5IBYGzsemWZDS783pgS/rkAAESgL6+7TwsAGHeWhPOrspvXG96PjTKDs9qCXAYA1HXk3kJvAQAaughk9PotV2X5M2qiiuqL3sgrEqk3GVU/HwCAyJ5Zv3cAACbxQOV9gcpP0Xoj+X92clJ+93f/Yfne9/64HB6+5Bw8ePiIhjeSxNCbSPgfHR9XR6AHAMAO2NgwZde0Jtehs/GbAABApxsY4GomJo9IZxeoZlT+bm6S9h/TCqMdoAUkn5G4hyO1u7VV1q6uWEl4b2+PAICN66tyb2fBFgBbi2l58ug+E/8ba5dld2vKlgA78ykTXGACQCIU1yT5UcJLVRwtyF3lL5a8AV583wCApA2QQBlWQA8rZnvDs9lzYf8ggZwAaFle8Tw70N4L/b6S+gCQbhAAABYAtwFg6+2oL8K9wok7OT7hvSOJi+St6MLVNoDXlRKPwXDGagOMAahQUUUMqn0kFBezORP9BT04EwCC7QTW9XtkD5hMBGAI5157fCTeyzWTkR4/O1+2IXF/Va/HeicYNcCnpGGFQxJgElP8uz0B5Ai/DapbI5lpK9aKCyXzUU0OaxO/695wrDbH7zNAGJVBQbVfW15MNhl87wEA3m/FhrDReuwFAOAElP/Hx+zfe3Ryys+xFk5Oz8vJ2Xk5Ob8sRydn5fjsgvN5EUlkgAEADCCtPB24QIMHDamSuFKmpCFkEAIV/vOyy+r+GacYqHiAAADs2V4I9LOzvc254lwE6MJVUXCc8T31E9T4M0CD9gqIC4QAG4ib6dP8nun/bPuQvj8SzhxkBgFUwSFEtgIomP9K+R8sX6ZiUw9Bg/uGLXOCDmXAKuZ5qQ43nFf8TxUs1gV+dFCit8spx0EAqOCUAlkIaJkBADJ/cXk9zgCA8DHkLRL8OSjKypbY4yCTuVLK66jakAFAwXqt7TUS85RsVmbcy8sXL8qPP/iQso71i0D85qbWg8fUIAAyLUQbF88nfb8APcCvW5vNyuVkXn7tr/9m+cZf+E65WFsrJ1iTBL0iMLuu4GzXAoCBIWxMUX3R67z82jqh96fqaweYV2AA3wIAbgYAXFyeEcSkNZ1BAKgk1nuQbQfl83Pkb64u4d+gfQwYdcQAsH9wr+zt7fP1bQCAGkgMP8lynQEAwsSk9R3PCVyLwN2Sb5YAANmvyzFbrN8c8BtrAfCWAeDzBQBA998FvptjL34uz6xj3RtJBt+kX3q/OMcset9hLDZj2yXHcfg8EqQOmhpIgXPUOEe0AIAtmxP0fm7QLI73+usZAMYAAKjWUgWfKifVt14JBAeJzQBQ951o8dniIoq9geI6AwAePXxcnj79EgEAu7s7ZRdttrbB8LFFexCB0w0G/MOuDKAeAWn5ecSTCFjt4kR5rt8EACDPjedU70F/hT2aKiNzC4DMAODewa/DAJBlaClQDhv9hurB6u/eUMEG8/snCQAY+DpkT2gtALCftxhgMG8FAAAsAGAAUPU/QAAYfwEAmJALHk76CmY1rffWYozVn+LAwrkNLbCUvBmu+j4O6Zjo9ZX2kBy79DpxTK0vqmn+Iq5fAOBV8R8mUq5bBbtk3Umrxg6afz/vV4P9KVW5L/mRCQSS431jx/Xxw3x8/szvW2flRy1a2LytBa1mcZhAk/+m93KMkmNI21d+F23pSKpCf1FvRWJSNm8DjwvcJADAehkCADxensObAAD0OdhGrCUzq48QY23/M8cIqn4OAED2bTOQso/BOn4uGY/7Fc1FFEeaD6RVcjMR5Tay4UPnhD7mwONaf497jBgAXLBBIEWwKXhlOKRx0zz7/nN+ZRjnj3WYYszQ2a3n+3B39/6jNRWsaHG9ZkDIeYBVAACxG2ocDQwXE4B8SAMADDDPupTRiABdQIL8u1k+bwMAeE+xvGseBPFeBQBgoQbbAKh4g8WIa2rhaB/L9+Tz29cGACBfk2UQtkNel5AtMwB4zjS/rcjWY8FE75oBAGhTGHZG8gXOUJBwpnYcZjbxmkZeT7/nHEeVrGDqk/+u+QCQMBgaYr3Bd0drGPn3OJfYDPEdAwDQBuDJk6dkAHAbAIAC5os521ueAUEf9kNKZVXlz5aEAQAwU6TWDxiSNHbcexKgodkfigH19kkdB31APTimN2+yO719taxcOzrbpE7Ee41aLvzoArn8vtcPvpPtvryumi3YCrgz8M26BL6h5SuDCJoOuRkAkO8lP7fW6FsA9DlAv+4BrDUGGIwIzY5dBjT189fbAn0OD3PKgvJUzJv138AX+awMAO7h7sSQYmnjNPk/DQYABgWi8gOThcAjNhMzAKh/R2sB4DyMB0m9bDYIAjAl0LJBHpWcA4RkAwBo4xwm+RtipyEoNUmaPP1XtXf+7hgAIDs9uZo9G2K9A7rKUMqLvv9O/szfhyDnDbgp65R0TMmtwe8mxcPvVSzAsMpNvztejZxxJYOFEajKvHiyAeN7yclWj/OywhxSeVq55Pu2ksnGd96Qs2J4UwAA/H4GAIzNVx6TpSATkW4N6JA3w1r178BW3ijt0N3CAJAdRhuNy7LSAjQ2rvox9Hd6+XsLAIBjYodlKKNtzDoAAA1Pr81PBwDILQDeMgAEDPIOAADPyRgAoBkkS7DcKva9zn5dAEDWUTqXKbcz5VszyAc6KxCX2aCDHKBKEhUIdAagKxKNmQITqkKWPmnV1NJFZmyXGZkr4kyJvIkE4vk5k/8AAbB1ChJ65ar8y3/5z8u//tf/onz88Yfc47/6ta+x9xYqg/GHvenV4WEFAIAZAAFH3Dv7mjM5UETXFb3OHKg0AADnwL3hvvFdv6ZxyipEpuCJlH748AHH9OjokD3UcN1wErZms7K3s1POT0/KfDIt9w/uMSu2fn1Z9hfTsnZ1Xna25uXRg4Myn4LK/aQc7MzLsycPyBKwmE/L1mzKcwqNHIxE8L3BQdZTHCZqzEHQLnrIu+qa4ed1ONtKoNhZ7mUx2xe9DkYlTA8AyPtMtg+8r7aAhSpYmICB7ITRyqq+aAmBYCyT8aegQLtk4n8bYAqwNVxelXXQ9SfKcK+x5uAiSHpZTk9Oyxkq+q/Xynw6I404qz4QBALFZwA9cO0KNgRdWXLUXbXggkPsnRMwAKSxw/dVOa9AMhxsjgecRfYETMl8vI8gQlAEZieIVeo4b9Du2xESWDTqv5FcBkNE0OaBDYTjHXYobcwKqlTgniwHBdR60zKZTioDQJhYsSCD0h0MCQQJwLkW1R7Oj8Q/EvCQ/1PQ9cZ9HZ+K3v/s8rq8Ojopr45PWWN0eaUqctDF85H/JTdY9a6WQPLfAAdWH0wmZTabsop+d2eba4xsCEEniCQv9MNsOqNc4E/r9zxYDoSKR+IY6xtO9/HxEY+DHf3qxcuyPd9iH3ZTWeZghsG47b0OUBtaC21J8DtuGSK7TKAgrC0EdhpzU/MFoBtEoTikD+cFqh9KXm5tH4jgPwzmDVaaLYOAbKPa7spOddYXl6X5PpBb+EVs0UAZ3ihn5wBLtxYASPoLOS8AAKSJj05AsGuH2DL027GWDQTo7okU2iIMqvSR7CsbYAmcA3oa9JMAVP3ohz+iXp0TAID2AAqGSRY2SKPJxwhSk7YxWLNwfw0AsFnWZvOytrVb/trf+K3y5XffKae4dwoHEkFoCQL18BYAkO3vGvh11ZPpgYNOOH+u51Hllak7GTAFdESPpITk/1alV32AlPSr9khiADAAQAEW6TcC/MH0A6DRawIAdnb3y97+AQEA88VWmc7nNzIArAIAVF8yonp5T8wMAJ8WAMCxDUYw76tvAQBNfqrMfs4MAG8BACiQNgBH/ZorwC6ofvHeTQAA9YUWk4eYOwKgl1oA1IRBVFUZAGB9Qz0S22VOiCFBN53MBwwAnwcAoK7Bbi9/kwCAbJ9rv0U7MPU3vgsDwJsGAMDuhv3Q7w/5tY2WPmjt1z8JAICvR3HeRBF8AwOA2JVQMXhe1ljxf14K/AS0XAPrrfjABgwADWzFWvBaFNDHGGkfBtDVLQD62GPv6+ekZYs/wnCyT91syHa/8gduAgCsVQBAzFQsIs1Pa3ulBFxOVinuhHZpfQK6jzOOxSC9XvpYai87eRyGtsewKMixjX7cen/Q8QseFwCAVhMWhujA6rZ9rmSg9RDPC9tXRBIJAKAxJ/gwfDcCBcK2sX4k2BVMdGub1UfzOOY4Tc/46vtx/AT+fy4WzHY/fdHE8OF4tHWxGQAyrX4GAAzjsEN2hDoXEuYAybc5qfkN2tIxhlHkwf0g1iH8nz7eSyByMCeQ+rzGatROof0NcwJjMXic22trPHeimcxrBvOQAQCWZ99zW1MCALhlgdnNctwMSWkA1XEfnnvGjV4DAGCZ9n3L/TcwBb5WA2T0MXTHdfpzeKzqprkSAKBEv3zb1QAAyyl9v9SS0usFLQAG4L/wB1CQkedNc6W4of1vXXub6yZ7YICK4t6g/neMxVX/FxcY/wvGXZyG0j6q1t7WQxWoDUYDsvhFm7iIFZgFQKB9g27WGMMzAwDbV8aPIL6CWCTGF1X/7777bvn2t79DFgC2AQAj6GRaLhDsygAA52Nisg0AQCGL2kbb1jonAECCqzxQBTKk4rLbAAD00ROIL8tJLzMDtejfDSafMfny8b0Oz8lus3GNrV3rqyzT/XEcn9AlowAAx62j8KPP3Zo90XtUv3/k/SnfP9/vGADyus+xPNu/GQDja3Us1uvUv5HHqMnHWJxIIPBBDMmAsAQM895CYADkwzr5swIAooRGJ03Z2OFALidv6+cpzLU02IkeZBDASihkDA4/UyPK2EyE7GwBgKtykRgAMgAAjgSi0Dm42wZcyJ4GAMh9SLTZEWVcjaO2mOukOACcaNQdsJWyC/rKCHiZDcAK1dQiGcFR0VZVcYz3aO8VyyAZkKR5zGjyd8ce8/HZoNL8hU5alfTP1dy3AAB6GVoFIMn31RbCWAV/YwBoRqk0WQZa3HTv2VDIz29TYFk5fBYAgI296kDdgQHgRoM8yZANJZ47Ald2YE0pkhUNfAVQ2ea/XsbGZM7rnLRZ6X9vvAz0QZInj7sfbRKOyXGvU8ZeL21s0R0ny0HdaQfV9GIVIhY4odz5PQ5Lez/LWx7DN9ECQAjl5Wvw5pYZANrYeaEadbMi2dDlo3XtQZPWAccH95VozQyA8mPpIX33AAAgAElEQVSVR/oOogbjXyS2BmPZsVl488pz5ir7vFEuz2l7Z3j+caCSj84OlN9rMiTaN/5u6LXegGKVdqJml/GZ6Jy7hEj7fvQKTHLVy/enBQBYV30xAACNLjoDALR6VLV7enJc9vd2y/HRYTk7O2WfbyR2/u0f/kH5nd/5++XDD95n8PCb3/omjW5Q/5va8uj4iM7k0dFxefXqFZP4dNSYeERi+IzfQVU5fss09dgPVFGs/vN4BJ2YX+P64MixfzZAApON8vDhQyY8AABA728kMY8PD8v+7g4BACdHh2W6sVkePXioANDlRdmdAwBwUfZ2t8rD+3tlioT8xXF5sL9dvvqlx+Xy7KQc7G2X7a155LkR0FQPbPzWFFXsZkkKqnkKZMDCq2MTwjsIFLK/NpLwDQCQZdzPvV77c2GzhwFuZzTvM7mSwXKLz+1Y8/Pr9QIHreoTtJPBegn6fzxqTtQj3q0aSF+P70eQagAAYFXPMMjHigy0b7i6KlNUek6nvDU4n6gAwT0oKT7R+6wY1/zDcXfCEzamDHUhp82OY2M922WofMd1uqoEx0D2Ts8gf9c8N8Agp0dHvA68zyS/gTmRHFMLi7NyeqpWDTnYhvkHKES2C8YTlHRKBte+YEsAAAE28fuQ++pEuootzHjVpStRzkqMACQgcANnmteE4AxYAUC1B1DA6Rlp/y+v18rh8Wl5QRDASQAASHZAyngEnvAdXC/aYqAiDaAebgEBcIBc4//+/l5ZzNQCAGsebAgA7QKRz3m8KmTFMFuHKkYuOPYADEDmPvjgAzrcWOOvXr7gsWgh8fz587I1W1S0P2WSlIaNlavtKb420cxbp6MlCebW+oL+AINOkl1X8MiedzBRyXEit8PWyGvHFVdt33QyvdlL6v97VSakLm0o99xSwdduu6o6rQEYwNxlGwyWgNo4nJdryvdmOTmDfkPiHOxpUc2P9clevMsMAFQ7lYYwximCNwxU3REAQABN+ESQfYBBLs4uyvvv/6icHp+U+WzGs6E9iqpQUOm5WSZo54LelMEAwCBSgNMIAMD6hfwDADSdlc29g/Lrf/O3y5Mvf7mcIgGF6wNwZn1TYBnxHLNQT3pM8oGgySp/amCbxFh4Lnq75G0LgC8OAGA6X5TdAADs7u2TWYQAgMWibM1lH7gfqPYvBcUZ7A4/qPllrkCGL7DcAkBG42oGAMnY0Gb1uYU1Dbsz/e7PCwCANjILAlL/4bhn2uNx79Rdb6QFwLBFAG3P1Jqmt4majS4d/PPGANADcjzm1W93H2m0jYlxylX/Dm7i0cDFMQAAzgebSAAAAfdU+d9afMDeb+wdLYEralz9Ps7jVkayIVStj7UJAMBkMiMV7/7+vfLo0ZPy+PHT8vgJGAB2y84OaHoXbB9WY25Y57QxxXxYz5doVW17ErTaFVHk158HAKDFTG4AAET7Mdi9bKMACmHaxUhOKhmF66Tt2jEYrNyr+kp+2ulXgxYAfXwl73c5PmAf+LO2AGixjVx0NvTJ6e0FGI3JAlMEk4FKtpP1sXtaB2yRoPO1a1BVA3gKAMAZ7S3pINjjqpoliHTgq8MOl27QfXftG/mDgAkAPBr2YKLx9zV5nrJ9mOd/rUSbrxHWT66L8IVy9WNbx/htMwDEEERBiectx7f74jivNe5/uQfxEotJq6ofxIiS3OXYRo6h9AVmY7EUDHJOmHjfyHp78HncSG4BIJ1fPd6BmWb/Cr+dgUhmyDIgnNGgAGGLjeiS1OfKD+gaVYBof1stAPy79u3w46wuB/AVPgyZglqctcaQ6GPITs6t9trnAp1nuTQ4izoVAHqwxCW2AIDqW8K9tZTr577KIGOdtZIjgUREQ00/PQrVdB1apwaTmyUtJ6rVR16J9c8KAPBY5PxJ9qEFph8yKDrxPPDn4z4cx+ccmjUtgPV4bbuhHnelFpSrAACYfPwe/MiWpGsABIxPlmNXiUtniL0qV7bT14t+534uvy/a4sVc6/pSG4AEAIAOVAuADfrK9mMZu4liHxTGyh6Wr1zzEiMAAPyWAQAGAXiNw7dDzMLjJd9bNrXnYbg2m+0rDawCHOT6oNfZvu4CVf+wJcTSwLaEbN8ZhQ3BKgoAAOI/NVdX9TeAORhb6WUyHuDeASavbN267ylY/gBmBgA9gOa6B6zJCa9ra2ubbQB+6Zd+uXzrm98pDx48ZEEC2S6Rv4n9ocUaWnyYQEfIGtsYJAAA9yL4vi4oaC0Asp+QY+55X09b3kC+qHusH8lemOLzvfMaudc+/9Lv+bans/3Y9rAU0zDLR2rZlfNm1uGUayf9qV8l82MAABeX5O/k/aX6UQHIy/vQyO02WyHiYy5cWLKNA9Tu2Eueux6U53vs9za/HrMv/R6+67aH9TgzVJh5JdZUZbakXo6ivDEAwG037gkNiGPQkVC8ZNYsJYKb4u/P3Tut/eRUI7VLFArNKmOOTsil6ETlkEAhqDpPVQFC43HzjYAle1zyHA21LEpSWQFCsLWKxRZkbVQkZgQYKuiM6BnS8+RAupWbKI6HKL6M6DNio20OQTMaQV8BycQckDc2LfYw6upjdlW18FShmZRqJKiyshgqjoaWk6GigHNe5Pl8dB5z0r8TACJl468CmkZBBNlAG1Y7VwWUDErLIg3Y+gvLPRdtAGQDeyyRkS87L1T3/x1s/Kkii5tx6mFJo5yAFTljqj50wqLJnufSVWWi3FFAO29YBIjEusuKwte76r48p6ITGp4TCZVsjPIciYmCyiMUoA3T/rfHrqVXrh6z3miyQrR8jclP1RM3AE16mRx73esjvVagt18DMhSTvDrRPxaoC2r85XHxmhwCVOp8xEZEB3TQB9QM1z1l5BCAkfVnu5fhXQ517G0AgLR6Bk7mENWbx8qG/vCeGpLaY6IESKxlJ546R5bBia4fatpwuOfcBADoxyM7Q7y+NHzLYyf91stBW/+REKj6a9hLTPq10cetkse8VkM64jf1XetYjyseeQ0I4nTgg96wysjC/jMDAPL683MbTvmzHqUoGnrQ8odxDCpy93wLIx46S3W+dliaca/7YAl4tR369WJdJ12JJLAcg9OTk3J0+LL8d//t3y1/8id/JIdlMilf+cqXyocfflhOTk/K02fPyg9/9EM6MR9/8rw8f/6igAUAKgPJT7QKgKOAalIc43v1Xu/EHo7f2dkpn3zynNTn9+/f53cFAFCP+u3trbK9s1VevHjBhOa9g/1yAQr5zfXy9MljUpj/4Pt/XqYbG+Xp4ycENaCymZX9G+vl3v5uub44JQhgtnFdHuxvlXJ5Vh7c2y272/OyPVfCH/sV0cPheCwm6FMt45dy6n7wsedidRimUoMvpIpXUp1JyQAOeH4dtPS+5Tnwo+UV44UKzBbUGQIgQZEO+8tJf8uxAhaSi0tSoOl7qhXVoiStPan4z2NJwMGaqKqeVfay65Rkb/ZLS2jKFkSAGfrBiVgkkOEMwmgGiMIB5JqI64Bmoo+PoAWcjHMlqnlP00m5YBWJ7sHOIp3XaAGlwI8CKUSls2IrEOgIXJ2irYGS/MenqqrHHBKg4ur/qIiTrQecFFpiwJ69QARJyW6wQ8CWC7513A8r6kN/VMRxBMi5XmBPhP3nOTVwwHNN2znsZ++MuC4wAByfHgPDQUDAKRLvSPBflXJ6cVVeHZ2Wo9PzcnRyzten56j6EBMAEswIltBxAfgigrN06uB0bm6UrcVM1f+LeXlw/x5baaDyG8eycr7ovnOAJNsNDqpknV6DQCnghQTOkq0TlPI1eJto+h3olZ4SPWAo6wq6cIVAk4cI0tEha8Fe2uyS3uEGXV9FZc0YgIwAAuSfVIGQKZsJ8gmABX7P9KReG5fXplh2H2AETTTP7GnK9SVRQvCEVP8MdmmNukKH761vsAqmOrGVjlABCQfKFCRVYCTrD9tauMa6djFGAQDA+sfaRduOs5NT6lcwN2BdYuxmkOM4lmuy86Uwt0j2k/0NawtVGlgDCOYstsviwcPy2//Rf1zWoUfLWpkuFuXw6Jj0jAggCVwJFoBqZae5UuIJhzQd2MAaeVLz51lfZQBAb5tYMpbskkgoV7uh5i9W25R5X83nWxW8GbPVs/2iz1UxR7siMQBkn5B1AeEP5WAO9/2oyHTCkTJrQH8kGQ1Ya0FzAORc1QiZPaMedNCa4P5gVEHwrbECuAIp+vKSuWatXF9BHtGCZlpbAOwdHJSd3b0yR0uA7R3KHwJ22C9IA+pgLZmNolqJ7DXZ9x+2U+O2ZtvW89fRPve+mr+TH+ucB0DgOv9mUiOevz45XW1XJ9cV/h7Qq3P+AkiGNUOwovt9Jvtce7UCDTfJf2/T9fGCDHTgZ43TttrfjMt0gHHeS9zgqs+dXRnIc9y7Zc0ggmX7uNn/4+uBtZ3Nh8maIdkR9q+zPqBfEHr2Jh99xcbw2m83n8XxOQdZWvC93mPaP3rfAHOT4xkYfieVVj0y8RX9azMQgDZRvA+bWccYAKC4CMGBASRwMLwCVt2qIFi4Khi7rjOMMYCcs7K1vVP29wQAePr0GVsA7O3t0b5Ai6H5YsFkG21T9Oc1iC1aLFUbIck6fZ3UAqBfA4M1n9b/WGzkpgnNcll9v4hzijUlACyxD3MMYyzPTwUAABBAehOfKanA/bn6XzZjholszF2Wz/46HWMcxhSGMYMbhTXAPtkmyPfrvcTvOTmh44exSC852tddDFH97htbEmQIL1FZib0dyWBVfcKuijgPgJWXSFCJ9v+Klf/at7inXV2wXZt4kIbj57hiLwO54rAVibR4pmVjac8fHURcq0DGq/5y4iGfU3sx0mcal36Osy2SxzXvRbCFlUegwTaIPztWod7v7fr4O/xSVC1yTmI2u1Z2sivaHOcEkO8ly0OVkYhJW3dl2bINk/fR/vOcxxiOQ6OrV0IJNmur7m9yq3ZWOIaJ3wQAILipsjJATruxiQIbnUu6Wn5EYwNu9wD/A62uGrgk++i2v6stEH6s9beY3UThn8eA+oT7vyi4tU+268ljSH1EobAdkHuaK26cC4A4JwbXQfoSQMHj1yrqG4OF9g3RvLc1tc458PXcNP9j+RMA+NUDvK2/PFa4N9h9vW5r+1mwsCQAgMaqsWjSr3JLCPdwJ3jaYIFLxiecD1KsRGxmDTBuu7Ixh3h90RN220yD4dzizjZ0SqgO51ngL4MDbJPjd5nwXgfVvxL9KDQA4N6vrS8QdzDbXS3MSABK6x8AYVo7B9vvBii1efbcun1fzi8s+0dg4FBQhD4pgQZgKMRvifaf9n9tAYYYYsgPRp01E27P0uxz2muCoKotkNdg9TPd6q8wvpdjAjXGUFt7oVBhUe7ff1C+851fLN/9lb/MFkSI4aHFGOUgcmCOF+Cxz4Ew3gP2SIDUowUAC3+i+MB+9cCWTKCsvA95vfLYkVxbryNXbi5NmJYO6ddMb1tbD1Q9blBpWjteS0O/caiDyQbpFp6pnYS/45jm0jkYMxmyyEixDGMxjv/3toZvWDGRljf22NV9N67NAAXr3gpgCDbLGj/p4o99/qG3HSmrI/6XgatZ7+W8Yc0VvxkAwNAA8eZlZJIGK5KG+QbDqcxKqRccL4beKPRAKonRGAD8XIl9VflRYcfGq0e8dj8xAwAUUPaGK+rWQPdXIEA180J4LEDDlgfZEWCAEBt4WoxW9pwQBGor5b/pXFsvmBx8z8AAJym0uTYAwNDZdK+YHKCygDcAwCoDz0ojP1YnsXPG+024LpAOAODx1eeRMDMTQASTxmTFKMqsabICqzJUN/NhMMwJKCYMB3MhRT/mhOOcGcGd5bTdb3RSTRRP7s2CeyVI5SYAwMXtAAAGuom4k2OarzUDAMbmq3dKs3xQmaQAOF9HcKr/HVc89gl/vx797YSKrnKTK+hTlUVW0HnzcyXvkkOUQCdj83KTTrndufqCAAAy4j4KXlfJaT8GN23avY6967FZljTfNF3r14ebk5K6y/IX1arRvKAa3z8BAMCyAfnZAQAwDm+StbsCAMaMW/ees0NRjX6zCtB5GrIP9IaWE8NjBthPGwDQ6/IxHdK/B8cAY0pD+Oyk/Dd/578iE8DJyXF59qWn5dGjh+XjTz5mVdH2znY5uzijDv/RBx8SAADHAHYB9CZaBWB8jHLOzh8iyzjOwAAcbwaB3d092gnHJyesYAcNIoKIqPo/PHpFloKD/T1WKs9nk/Lwwf2yvVgQADDb3CxPHj0iAABU9uhhvrm+VrYXs1Kuzsqje3tltlnKwfaMAAC0Adiab5atGYKT6KdXWA3LnuSllMUmqKobAABObaUYjkQz574GIFWV6556ppPLc+HAiR/xWb8fWF4vUCGTABwew2afoD+3ghfe+4WUVuUDABTe73keB5KQUAGDwvGxwJgBLOlZQrw/Z7tE6yUcPQZRGmhL1LFK6mMc4b7lhEe1/8KoBujE90qjntcr5ps13AeAGYHGl10nQJ56s16RCrICUYPelkY9+z9iyk/Yxx1JdAIAmFBcJ7IdtioBK5WKM2YpgjE8fwEoZp3MBmhH4H7lqFiGYwDAiQLzCuSov55sCNwrEl8OILinPW1VgzIAtGCwS3aOaOIvWP2PtVXWZFufg+rw/LKcnl8y6Y/k/8nZZbkgG8B5OTzB8aDrw9rVeXD/5yfHtQqe44Lgw2SzLBazspjPyt7eLtk/yBQA4AaqtxGkD1Q+7ktJxlZ9QUcaIJKNRsnHOXNVuSkTI/wxlG2NsdoReG8TGC+alFSHi4lkUngFCp/OmBgCfE4DlgDOWHbAFGy+6c+y5/sb6EyRP0almRJnlGWMYyS5CAC4FrBCwQYFSi6ulDTF2nM7FAbeoPeCQATO7Tlo1KMah4l+fM5gi8IWqH3Do+1c1e62ymbacu7fGL6KZU9rVv/HAADWGXgk+8P5BQEAL54/Z0UjaP4h35AHBJqhE12hQV3JJNt6mcym/BVcCxI2ZppZX2yVR19/p/zGb/02WQswDqj4Pjo+IQCALAsGADDZLT6P2lYD4B/0A/6cAQD2Nerc3xEAkO2x/Dzbfz9rAADrasnbagAAA8bnSvarLcAyAABgFwAAUEUFOk4E5LZ39srdAQCSLwK+bgEAZLs9U+b2Ac7BcQbHpkfLANcQGaAT6OBnEACgEHT7s54zNSjmmx76CABANLr67k8PABC8JslX69frMCaj65VuEtBqzKcb81Vu3Chu+TDvH3WMGajXfmEfA6dh8qdLotXPOwCAbcSc4DcQAN/JDAB+32sxAwZUGSj2nssrtQJoAIBGH8zkfxRMEKQCFgLuQ63diIoVSK0ZAIBpWWztlIOD++Xhg8flydNn5fHTp2VvZ5d2O/+DsYs0x0p61HXZAQBko4Zf+xkBALju2+YZn+e58TTrPc1VYy9VLBRjyPG7VOsstL5C8sAAADMA4D4AAMjX0Pv4XH9dgHlgg3j9jRRi3OX+cBM5etz7qb73at8NAuSac+ZQoxe7lAEMDlmwtjFsrQh05gS+KkdDg0QiNfKhrPK/YPLftP9I+BMCid+ExF0CAAD91MZQa93t7TR3tvt4LQEuaDqhxR7HlvDNsSrYj8MEe3+OPvaY5ccAgFYoNozX9Hp5OO8aX6Z3zWST7N4aq2CFq75ZZavG0112f3MSN8tElgdOtWevLxBMr7M+zn5iZK0HQ9aPd14b1nWOT/YAACVrNOcGAGAdYtqViAQDgBJ4OocTR43tUXpHA6akuwu0mv9Q74ctsAA2H7YRztesaxr+0W8kA4Cq2M3Y5fPy2lBQGYwHjr1nPTSIlWj5BVhWrJ62T5z/8Fh7Lu1POj7l32ZswozMNU4RLZ2C5t13Q4aXrngxz1He87ze+lzLGACgjblYAFeNn/SurteJ5uyHcv8j6Er7oItqOP+OfUM/pPbQPQBgYB8yT9Ha9hJEkxhAJDPKY9kfs6z2cl3XUfKdqdeiotisEipARLGE2OwMAHBhKgGxACxEhbwZH+o8x7UAAFBbT9RKdo1br6M8V9lu6vclygsTuMEqt4biA403ihEQT6HdzwRsyPs52MaU+OX5CADw/jYssHM7F6wv+/2OH0iG4OevsQBhHADg/CEY6aZlb++gfPOb3y7f/ZVfLV/5ytfIQAjQIe8j8l81Kdvt+XW9EgRj28h0fNGywK2aqz5u7Btam8N8mIvo2IIn6dCbdP7SQhh5o5ezrG/7vZ1rNbFTWFaX9vyQ6X5t0f5jC7nG+On178Jb6d8GcB7uH4rxDv9yi+QGAM5FGvkec/sNnyfLsxitwFDQCs0rOIBFTGoHctM69d7ZPwpzNQ4AsCz5sVb/d0z0az8PAABS0cKQi51KyP8GACCCGMECOg8REKiKsgEAPAlUDgkAkANammQEDoZMAP2G6AWXK/j9XgYAZPSXJ4kBr6ATGWMAyIoCwQsrx+H7Smzn5Laf54C4K1xWGT6rHJS8GLMCyZtuv/i9ybdzBv2HWQBcTdKtSZ0zxj0xFPCddKyNDs9RXjA6bJkBIPw5fZoq4f3aCYbeEPS90AEJBFBVYJkB4DMCAJCAklOKx4YCtVORK6oYnMxJ464fXXbk6oYQ7Q+qkzKoUEu9RRLlcd5M8sa8tMmQ1V2JnyojBn3EGzYAs/LPyjDT0QwU9VsAwCC5vmoTH9u0B/PRIc764/OxvRH2sw4AoLwmBdLrQIyFHah+/etYILhvBwCMjXfWjWM61nrZ12CnxDqMOvFnAACgHlQOmmVQ3bKuWmXo+N6BSIaeclBqfe2q/JPf+93yf/7B75c//MP/q3z7O98qB/cOysnpcbQAAIJ3wp9/7733yALAoFkkUFHFn0F1ln3uI7CvCRQQ2ldGuBwrzA0QvM9fvGAPe1B5IWkJFoCzc1C5n5Xd3R0apvPphC0AUMH8/ns/KPPptDx9/KicHB2V3Z2dsrO1TU9mjl7u5aI82N8pW7ONsruYlLWrs/KVZ4/L5kYpi9lmWcyxBwjxz6rEyWaZ40MHRA3K6fYAG9pLSHw6n7hPMSvY2UXVPO4TY50d9Gxn+LkSsEr6jTrcTP63ql/bNviOkjONhk5OWQQ6gsYVlebc9yhHoJcXut7zwrkiG8ZyhSDWJ+6pVY6ZIUpBOSZlw9myUZ7tAN+/EbZO6uP3uF8i6TifkUIR1yGA3gbNLiSr4fRbjlSRBRQ3AooK/qxh/Ol0X5ZTMBOwD+5lQVs4JFvx/Oj4mPdtuXWgne1H13HcBWWC1OcIwEXVP9xWPEfi3PePa4YdgQAl7gHXAwAAk6f8D9S/Eti1KieS/kz6gj0LyX5XMpB6/krV1QEAOGbyH2wGF+X0EmCBUj55dVw+eXlIgMBV2YgkMiWmXAFAEj+G34AoAXWPyrzZdEJAD54X0GmenjLhO2dFuNbc8fHRUiUY5oIU8B39OsaDNrZlpgbXbOeE5VgZAAzsXQYAhME4SP5y7EcAABV4kMCblJ/W9WZsm642af4wO9Gin459CI+ubI0qWulNAQAcdDIAACwADkJi7iib7LvpKn8V4or+X7LIFgDa9RSkY/BiyAAgf7qx/XDN8s0Io3TVKqzEg03I6wx/IBgA7M/gOiGf2KoB2vr4o4/YBgAyMFsHC0QEZJj0B9g65jkC0kjmM0kAmsYJ2ABinueL8gt/8S+V7/6Vv0rZRtBoYzIpxyenZTqb12uOtP8XAgBgH2dg50cScWz/9HvZNh/YdDEWve2T7RP7Os3nMdPRT4YBoA9oIvBzFwCAWwD+NAEADohm3ysDAHqfbHDcWwCAbL23AICV+8NdP+jjMtwb3jAAoCY4UpD6rgCA1gIA7ECmu3VbgJw8QMBU65/7XTAqicUhOKQiIUlqa4DE0OLLLQAePiEA4NGTJ2V/d68CAOYL9OT9bACArGv7WMiqdX3b/BkE1yfyFNQWTbhsQyVS8MKtFAwAgC36eQEAcmB8LAaxKn5Y7/snDAAw5b9ZaQDotZ2UGQCQWmyV/yjSOVerJeojJC4gf6jevawgTscPewBAjpsIiLC64t7j1e+/o3IS7K81wz5ykOREPlM+p94jeXZiil0GANi/yjZAlm2xAKRWGQPgbEvO1e8Es65s89p9PnycRgft6+0LGJbuJdkv/k5dC2k8st3cxmHIKjs2xmNxn5pcJTNWawusaxPoxAAAFRWirVz4TeE/1WNTZb3kxKBj+R6OdajIrwG37RRubMjezTmFPGfZZvP91SRxsBjYf81jBACAjzMAwNczJgsiMjAraLQIDTu8MTy2GIEBAND7vV3Jz+jOhI4LQBPjL4m9B2MCPznrnV7ePX44xmOUYz45/p+vw2sWeRjLi99rCT4VUqgiW5XmWQbx3ACA3CJHvlTsYaldn2MjTC4HfXdmuHOnBccjBGRuLUBw/by2rgWACxKzfHON9KCtAAAwbhAJfYHhwAig+FAGATCeAAAKWwaIBbQHAHisegCAbIVWoNtkrelGy3vvw1T5o9AJ5CfGRLUjxG+dgW0xin3HAAA8Z7TpbedPIICwvVksIch4LSCoIJIAAJghoOn/VjjMvM06Chq2y9e+9g4BAO+8841ycHDAtkOMLYZH6vutMa1U1GCwpFkUuNebrXwkb0X9GnEpk4zwvJ1PQbe4trdrEtL7g7fZKWN7f9YTA92S9qJcLDvI+4wAULPup15Fiz7sxcHi7s/r+gzgh3VCPr/ubwUAoCtSJfY/FRHl+6LspfupazDyftX+xevUwoHzybitdEGvt7zvZLsv2xHUZ07mjzAA3AYAIMMi9pPPGwDQBqvhPKtwvQEGABUxB5rOPSSiBYAWvmj/EbTsAQAMitUWAMM+JAYA5DYAngBuiK0VXQ1+W5Hkx5yUZxV114/hswMAnFTJFExajhKiSH3XPiPDDdMGxyAo1NFw90Z8b0iuWuhZaWQF4PdxXgYAK4pfn3hfytdkIySfk9cVSrAazlXMup5cGpFa7ea5vKkFAL5hikp3bX0AACAASURBVOFVYyAUrRIQVjBvkgHgNgBA7Z+su0vz3mRgYLB3vbpuYgAYoA+jb0jelKmEuiB7HieOccJ3Zzovy0xW6h4/Gc1R0TeS6M9CMpSRhiTOG1J/zO2b21sGgLENvd+AflYAAP3aHbz+nAEAvQPZ68TesGrHK6lqg0JBCrMqhNFxBwCADYjeMdEaaD0Qe+PrTbUAuCsAYGzvxP3CQFbSHWhb9OwSmhev59PN8r3/99+VP/+z75W//bf/y/Lk2ZPy8OGDsrahpCd7piM5tLlRvv/975PCHwabUMeih4d+bft62hvp2IPC75zJfjtnmBNUoe7v75ePPv6ECGQYUxjPnZ1tOhX4bbABMFG/sV4Wsylpqn/8wY/IBPD40UMmsMASMAWt/Vop0821MlkvZX8HdP+bZXcxJRPA4wcH5frqvCxmk7K7s1WmE4ARLgU4QH/iyWZQUvral4M4NC6rkdr2RbwPBxPXi3HGfeIPVee4dyXPhaAdsw+0f7v6RRWyPs52Dxwg6Amfw8hyfA+2mZkA6vkjQQhbychl2ihM2qrSy/uOg6Ni9mxBrmyfAMFt1DS+l6uzuQd1tGFej97XcJ29Y1ZlFQGOSChiZYqCXAEDJKtB/8gWDIkCV73cJMOIHmH8CVBFtRYS66y4vy5nQb1P25WU1kJ+s5/rOWjPAEJYK8BFoA8fwAwT9J1D8ADrJgJzDLNFcBjqQyBTgUaxljYmctzBhkB0Pz6Lqoo2J5oL9mQ0SCGCmAC7MMAV1RlnF1fl+BRsBhdqBXByVp4fHpfnLw/VT/4qgmZh+ysOGJVcpHRWCwD0eMfjsydPCAS4AqL/4rwsUKmLQD3BDJvl7OxkoEK9ls1iYGeausTU3QGQsU7V/DZ7mY58JPOlP0UP63l3dQBdyI6ZByClAQNA6sempH9bn2IF63eA8dfVvk1ocQMAxALTqLPNAKAzKVhtFgf2v2UPTiPjBd5whZIr+13dpKBKHMOqf4VD1H9bBNi5BYBwOGpxoXUKwEfY9F7bARbSnqMA9BgAAPdsHYSxgmxCN/34ww/L8eERx3kGZqxgtXBVhgKiCopC/wAAwKQr1sdkxuvFNa7Pt8pf+o3fLO985zsBAFD7DVBIuj2GGQ1ox1YGAEoCZfUnxQAwsBtCVqts/xwDANQqzQn/qN4MAAArXS/Pas/wVu0fFWNgr4gKrDfNAEAdgbUcALdVDAB9b2TuK02ZVJ1i3WL9lR+zbWQ54Ny/AQaAXIGTq8Z+Ui0A3jIA/OwzABigkwEAfu82AEBmBTADwMVl61evFgBiANA5BQBg3CAYAGhbrgAAQOdjDzAA4CEAAE+eLgEAwACA9lJiW1ShBdfdHRkA+vWbX/e+Te9H32QB2Ma1/Wydr9eisM8AgDEGAIJR0QOZehPMKGcav2BOWIrZJKPENuDYNWufDytjRSFB73sv3esbAgAoPh+V1FEdmiLO0aIGVf0OtivGZEYvJ9dY0YmYAKr9AZJEi04wAcBe4nvRRiAAAgBtu40m9wTae2YBaP5Rtd9uAACMxQpujFXB9wy/aEyGsh9ES3CphQpQxLcDEvrz+DppU5vKP1UxS961fkjZXm3n6AufktlmMPT15zgF3usBAPke+uIg+rmJzYQ2XteTvB+D5QrQm1k5aow3mK3IZpZivz0AQNekRCcApmAAQC5CcU8x13j9qtCwMQBQPiP2kQEA1QbgkytVI0ehQg8SyPebx1j3IVB3hWFkFoVgAPB1mo1g7HyUrdqT3sWTYpMlC1uVh2UAgFsM5HlXrKIBAMj0lFoAtDUhtrIx2Rm7TscknKz2Ws0+mOPR1nc5vp3HVraS5pXMDgmckOWw+lbJjmUuKpKBTtGAudGsda24Ab597EORv1HSzzKqFlQGXviebcfhda6AHvgQCVxi3UBfLJLdakEgBgTFDcACMGG8zCAAFo0EAKBecwdSGQMANCaAyNslpmTHK/N+0z+v843im3UVGBEsUlBwgDYAQf+fGBhUfKEWAGoDoNyY8TbSaQYfBMsC2Lk3BdTHf/v1DQAAnzSYAVMSvsVY5H8iJjSbLcqzZ18uf/GXv0smgAcPHhIAQIbRtWVAWNbXHkPbQDU2iyKSSAQP8jJZFycFy3vsC0RjMPt95sZ9Z2SzWfX9m/agfk/KunWg57v2ANaLZDwEhT4BNfIT89ozC0B+L+ebxnKKLprOOuV1AQC+Ptu2+dFzWZkB0FpoBQMA5sv6v+r8XNTrouUB6E66IVf8G/hkGRk8/t7f+S96DoTB9PYTOBiYVGHeKxfZgzm6NaTJ5+SHAPcKPL92kHlMIGQcRKIwArkycrHI0etKPUEw6KxaQvIg0FoIbFWHwhQuIy0AnDR20FRCKwBAu7/VLQD6QXc7gIrQALJopAXAXRkAdF1C3DWwwVjy3wpupO9Ft6CzgZcFb2yehgmmdu4xheA5rD8X1CdVxmI3730JfU/jjecDpwIylB2WZGwOZJIvxgEA3lD74Au+wb42cf4chPW54VB9ngAAUfDIiWVQMm00et6qK+t1JiBAvvax+8OGn0EqTrrk97xxwEgZ25hvciDJAJD6eFnpe/yyQh4EoL4gAIDh0mgOL++DIjVEMdXxYWK5yWabB51x1RqzIZK/y+PftgBo4zbImrhfUxvXgX5YoduyDhruacMvZIN0Wf/dzgAw5tQP9FKn7NrxbwYAsOzw5kSp+xkOHWclZ+2kDvvDZr2OfWdjTUlP7mHs297a2IhuXAa6nUDvV9mZ6tdCHjPoXxtBSK4h+Mce7hsbTKx//OP3y+bmevlP/7P/hInsh48elNl8Wl69eqmkPXqXzWfl+9//9+X58+e8HiR4WIFthGwCGeUAAu7v6PCozGZz9oKTM7RWPvjgw/Lw4cNyeHjEAAe+fnJ6UrZg0M8mZACYTlGljP7USM7i/3p5/vFHZW9npzx88KCcn52Wh/cfcGRQ1YxCfrAATDYKk/87i0nZWUzL/YOdcn1xRgaAg72dMp1usmIcYIidrXmZBiNAk6mWYLTtlHWu589jjGs0AAD3iPtH1T3+AAgASCI751l2mdyO/XgAREu2iAAAjcZU+4pAHUhqY0wdXJCeiyqH6OsGB4kBlpgjVN3nfdg2ZN5HuiVfHQMbxgxKwOiOinyutNApTkhku9f9yJf2T4BS4vpwvKvO6Xgj2MNqf7FGMBCO52Cnigo5vL+5vkkblcGhSP7DgT05P2f1ANpLgKkCic/azgrgAbLlX5fZTDTyBgAQqR/oXhIEsppfe5SrnrguNja5NmCPbk42CEQxAIDyYkCF2z8AqMAeewLSGl1+FfcjxH0pF9eFlf6g/D86vSgvj0/YDuDw5JTAgNNztA9AlZ9690mpRw/bsBMUhBeY4dHDB0z4gwEA97GFAATbLAgokCvQPD+UMWaVh8G8WomfGABaECgCKyE87kFIisBuH28YU33He3UNMEXwhPJm0AGvSdeVr/M2AEC/XrMz2zMAVCybomcBxhkCAHILADqjQWPJ6v+o6sc84n38P2f1vyorAHZiMj/WJtkCCAJoFYi8vupRqncp/aUAPjjY2GiL1YOzBwBYvrD+sRcR8LGxSd0EBoDDl68oozPYxcEAwOD9OgI1AsQ4gIWqf9rJYLjYnPBesKYn27vlr/323yr3nz1jsBI+IgwtyDj1GdqURPinAQAgrpIAXvPn3AJAwKfORU+07/hMIapxm9Lv5z12sIeHvH+6AM7nzwAwBgAQlXVrAcBKH/f7DNA/g2VvAACwtbUttp3ZrEwBJqFe0h50VwBAngPOQ7RwWKrGyf3FQzHURGSnKHCeNwkAyMG3Wl0dAeSqS0PG6v7LG+ObS37h/8femzZJdmTZYZ6ZsWbkVktWFYDG1g00eplFI1IktZiMpFG/kZJJHyVRMkr6JKN6xsYkEz/RRktzyBmbIakZDnrQAAq15x4RucjOufe4X/d4EZkFFIBCD6oNnZkRL1685+/6Xc89t/YTa/mMtvV7AMB3GwAguVGHY0xw4nfOwA4ASCX/23nA140AKNS3zlyDwhVs1jmKFvUIADbaQN83IwB2d2+lO3fupQfOAIARAADqYgRAZAB4GQBA9EejfygfNBaQ2vdXxanx87L5bdwoBoDrRgBEAICNwDIwBUdQBN+mtRWKG7pyFWV/r0wf17m61jG3L3glIwByPla2smI+9/EQYqwiCMDiYAAA3Jq73wBdBocF/iY6/pGgh+8OBgB8xopkKDrY+/OM58o5XR8BEHV3iVlQEF+k/W/XeFnevVrCPD++I7ceYto2B1FyAgYAyG54x6gHFdBjDBmvFTEP/tV5bnvNmKJsRIfJliWxlEvXfmjplWOeuM4v1wwBOGd533LPbRFJz6CtH2h9BTAo19iNyKW9DR25/B4fkdUCAMyvdkYOp/IXAwBGE4pBjeADB8cWuv+6yx+fo6/hcbF+ZnlCk4MX2mPRJ8ezTXep7pOy7/6+nm2VK/L52Bmo4Cwj8ZhKH3HZvhwDQFxXix8s3w/Nopyw2BcVp7hEZQBA5VN0MF5It6nWIh0f2TrivRXZlOyWZ1Dk7Io5jDgCoC1C2vWWGfeqRXHsGlgWg5/HQl0o3onNLO43gouUt/J6hupQrXzyGXv9q/XvdZ3xGYqNzYrdBmS3+ocBAPD7cDDIubAWAEDZbObOaz9GBgDZcjxT68IuAN+495U3Wsi7KNZxBgA1mHA8oTN9E3iBRgwf+cnvJADAgBs5SHXCDVvjAgDwVivbd/46wq4ItMF7yN3VADDV4awuh5rNcDBKg8Eo3b17L/30Jz9PH330k7S/fy9tYgwAmm48HujyByRr8q8ik4RYL9umFtOxpmtxvXEES4w55L63ZjnKykLs2WXDHVzW+ifRZsT92WXb2n0T9X4XMEAMABEA0Op/ypUzRHWdw+qJC3df5ZR4HZ7jifdTjNoNGQDEmun5wC8DAGh9BOUt1VQebVi0Bfl3MYTGUT3fJABgYQFZI1tNoSwl0BpwKQ12uOR5Oja7hl39XugnBYsrGCQuqXjzzBYICIoB3gGzAgAQE9wUHGcAsIdycwAAj2c3oxdKXhEAIBb/zekpnf9m/GpQQKcwN0mkqJCKA1u6rFtnoMs5yI6TAzW6DFF2StzpiAatOCyLdE28pmaGR5l3UpIO/E5/TnqOMio3YQDoCoC0fl83A0Ch4lkOAGif07K/oyPp7hqDmljsz/NsXUnIcaJh964qvYafbYAb32udqGjcW6czKmj9Tgf/W2YAqM3Dbx4AYIk9zy/LEGc5qBCE5C8ptrACyrgLtTCGwucz5vlxrpesXrMw1sC6LEtQJv1ZrvvmAIDOhMvXzABw3fpKHy5em4GV5NTgp2xN7qi+AQNAV2BUiqXfPADAkOxm++K/BeemAV1FwADuic53byN9/tkn6d133kr/+L/8x+nXn36SRqNh6vXX04sXzy1gGY3S5mRMAAA690fDcTo7m7IIRMp7n4EmfTSfGd0o/uHzCBaQxJxMthhM4TOPHz9O9+7d53tIXMLHwLkBNNicbJKWnLTsPXRW21x2XOvRwUHa295Jt2/t8TveuP+AFOiY345ZkqD4v5xP02Q8SJuD9bS3vZlu726ldDlPm8M+AQCj0YA6G4CC0bDvxd4yg1z71ALbRQSpdLB0M66RTAke7DFAnc9tfQcDFtyqxED014jA9mKIA9F0Xjmd8VlLl5C6D4Wa+Xla3xA4wCn6HHCHIiP8NnsGllDhuQAy8X0B514BdBvQys6XfWPSJjlSUR4/swPtukqI3Hw8u4cjw1JhUUBBkcXyQL8u+8XO/9ncZASJAvia6l5lFwDub5CmM3TLz73L/iqdzmakIQcwAAXJo6MjAgDyvTilOurfgx4KgBcEH4ABgDKHQqdmg/kYHo4LyF0HawSogPIWr6OQjuIWEP7wS2l3PYmC5ylqP7EA2NAjG++D/53j+tndghEBKc3OL9Lh8amBAGbzdDY/Z/c/fp6cTfkf1gM+GUC5lvAps2ZZ/Cebwlra3ppwbAYTI2traXM44lgDrC0YALDPog7NCTJuaAvYtW4tAwDukRR/sauCCWnfT7Q7JUEdgSImTaaH9FNrVaGvxfjl4yak50oib7WFaP3lysdmEBIYCuQLczxMmW0LBgCOcGDXn9H5zy9s3AS2M4v9msVIyn7NLE1p7iABUp2ageZPYwgAAMDHAgSqWfPbzMM0gKqD2QSyCZTF9mxsFkIcAaCiop6fGACwl44OD9PhiwOCk5CQIqsI6SjLXEYmarzTDBTQ6JRBsSatb5DRAMCkye276T/5R/9F6m9tUa9YNzRmSSJJhEOXAAD46K0A+00AAGSbsqS4btffcmG6bKhkP74XZUqeVZecxe9tEzj29zcLAMjJzCUjACIDABMsaAAIjCtWZDS6VsZteIaXsCdghhik4WicJls7aWdvL21t76TRaJy6AABZj9yAAUByHP1nsEzw3w1GtH3TAIC4xnjGso/GflH757nH43sAwEKhs9pjTYeO/Arp0jbB3cbN18UQN3k/xt7ZB2T6zeb+Rv8JPkpkVMr+jAPLYsJe731dAACxAhTq268GALh75166FxgAAABAzCAGADFU5X13DQMAbUrYF106OL7WPtvOmDQ80Jw/8+Jj/JuFRy8w5ZiOuUyfEwxWqemMbFTLRgB8VQCAqHGX3cd19/dVAQCWfzNfIzP3un9cltG79jn2yBg7WezywhyugfT/zMsaoNZOhjwy8sOFAYCQCZvr5YwA3jUbZusS4+U2ui7YOigzAACi79quVWuTF/a5j0xt86Xxc4qVdW7lE+S/2gjE5SMJrgMAsF+9uncvYON5NLV0A4GWJiLJcrw2+RxtLrkrBm2PaXOIMfZb9vmY39L6tusen4vWj99Fan8D0ZZCq9OwBwAAfWx0Jp+jM9nmk4sCnQXQC/u8panLotl3lTx+ZAFQzIK9jt9ZPG5YAPB6uyYL5w8jWXVvvP88jlcMBd5ouaS4LgYA2jYfS4zXrmMAsPsuYypsXc235A7Ms7OtKcUAywJX1AwA18mO1imyvGiftjIome6KLaMMwJ/MTaUNm6BkxPxSA6niNRX/EY9F22Ej6owJwHLyKvbXIEHpFPtszRgR11L+W73nTcrbfIm9ZiP9GMc6YN18XTANGhvAcDBkzJUbE50BQPLXAgB0DQBVK+ciNi7kzQQAkE8R/RRck5p/Yo0i+0tEwNoaMGejMYUcn2jE+tbsg1wT1r/QsGfkSEhDak8Z45+d2wAAVj6yPFFp2BUAoDxDO75cq+U6kTsc9EdpZ2cv/fjHH6WffPRTsgFsb2+n0Xic0FgZ86ExZpNeiV3kWdc4tV7MX+Vr8XoNAQD+j/o21Pjcai6alaYmexP/cpnubP1O7dF4vI6Jfqb0cqVvg+4RAICgPAe55M9jsI2/lhkw1OBQMYV2rYBsf9knqwAAsGmtvZXMV3s+AAAiiKOMYqwZTKWP2vqLnq9+krkojP6OtjjLojPEqKlFepDHftcBACD+4IMHZY3/BABABrbMaLGZCyz++6wQe0CY0+qsAZkqVTQ2plzLGAAZ5+UAgC5nv1pwd5aUJJSyj8a7/V2f7zLyNQOAUGq1IxGL/3K62k0dnaWsYFe0J8VN27WZudGpSB0hswIAkDdQcGgXN9USdRUAALy30p7Fy5JiVZDQOqDm/Nod1M56odKIz3Rx3Syp+nWNAJAsLGMAkILvukY9x+hktM8W/n80rl+FAaDrGmIAEZW/nq8UXOuoFkfQVrx1ygUcauVkmYFpZXS1UauNQDn2ewBADCC+CyMA4nOO1649YTP5lshYQJi3gZPJ3fUMAKvlTHTJi6hzOfbRobdrKMAAOD7U7Z30fvXMvzbIMv399QMAcgHI59sJABB1U+vUxL9xnSxABlsEdLLZsYv05NHn6Z2330q/+P3fT//u//s36dGjh0yAYY4oPjcYDggA+NWvfpWOjo7TzvZuOj09S9PpzDv7BnxEOB/8AYADxDCAAjg6/9Dxf+vWrXRycpomk0l6/vx52kLRaAPsBDY7GqCA4RhO/nY6OTmmbIC6HEVVPCf8fnp8nHa2JmlvZ5cAxbffeiudnZ4w6ZQuztPO9iSdz07T1niYBhtXaXdrnHa3N1N/7YqgAHx2cwRKMUsw9dfXyABgM6+NtjQHKx64MYEfwFykzcq0/XYeFOFlRxQYytdA4bndN9mpv9L31s+HASSfGWy/ASlwPul4vs4cGgqThbqLjBF+rFHho0DrDDw+Z1JFE2Nh8uKsZu9ZNBiSTBbdtfeG62MRdD7Pzz7LYwAb0ScIAVQGF6rggXOTgs/2oKHM8Z8FnQwE/G8UK9H5z33oCQHQ1aX1XjpDZzz8UKdTP0HX/NkZ0etIGkFeca30GT2pg0QBGCNG/au0fgka0sSuZ9L0qfjp47EUIHB2LinXPYhFwRTjAwAAELUf5Ch0u/A78R/ZPQwEqGAb0Kte6jGwZlCPOZeXV7wfdPyj6D89v0ins3k6mU7TdH5BZoPjk1PuPxSXLWhH8O4AAHRw5+LtWhojOT8ccZQGOsDHg0Fad+AwQAwCAGBdox/DsQKXKPT28zOOAADpP/P5jN5PIyyUCCA4VMwTHGdE7yKrdPPL7dUY+Gff3kFO8IHVNSxdU5I4qzvo5N+0iRGTORvhYiCF0PUfGACo48Gw4MVtrDNkanY+408UQZVU0/gJAQDmSEx6s4Q6/43+3xKaBBC4zx1HjNg1O5mk64Cs0z0eUCcPro8++rolJ7hvAhhQ+5fPzrtFUNA4eP6CoCuNyALQCjICIADHYPB3dGescQTA+kafHaGXAKxcXKXNyVa6/eCN9Pf+4T9KcxZ5ehmMIrAEisJKRlYMAPIXPGnGMZRNMbf1V1t7p/dVvC/A5cZjcLuXjw+jUXQkSagawJz+jsmk7POEBM93AQAg4FJO8AQAwPx8Sp1mx1gcL330OgAAYsIt7/kwAoDPqen8j7KC5GD0h/Izl1wENoiAZS2gqEacsh5xm6kRAFrb7wEApcsUSxcTkdT+FSDd9G5kiNFyx/2v/E18FNR5DqaKMflNci/NI73Rn20ilnrhFQEAtD9jslqv3ZQBwLoCURgDO5AVC6yQjW51y+dZTs8LuA5SAAMAbLQxSfh/mqVNf6UZAeAAgHv376fthgEANuCrAAC0T1tbsOr16x6e/GY9P4t7JKMIG6xwmItiZO3wAqMDAMAA8GUBAK2+6doD8R66YuyV9/gVGQAEACARs4OU2BkZqs/0k7x7nzEHi/dW7IIvbvvXYiEDAHDn5w5/sgCQAQCfcdZZAgjw2UWGqNhVHMGgAktwkJIXbSHnUT7iWsWcbOca5iKtvVvrppJb0DVInxVZ4qe4VAt5wYaBpsufYaGM+Qh93me/s9Pfrsnyr+bbxQK3vm8hr9fkMrr0b+sL6xxdAIBV+cHspwad3ulnLxTlveZAAIDNpW8BABwv7AVexqock3aRAQAGaPLu8ADAzfvHE9l1AUi+gP+kXFs8J3mK+ivG3Cq0t74Es9cLoyGccddDE9Mvi+MVKpnj815kAGD+NxSqGf963GdAnHr+dQsAwDoxjvaxeSVu0JiAOnfW3ktrj3E9EQAAUY0FdR2v17T+Wl/pXxWsWUMSq3QHAABWVv5oLvx5DQr5jei3M+eikXEBlM7v9j22WKNYBADENdBz77YfBgqn/AQAgPatxughv9Qf9ComLOQZKGssXgf2aWcAiHaAa5THONg4H/gFyBeQVS5QvGc75g9CuSrF18oFZr1C/W2NgmoaOSfY3QDqGOFJAICPkBAYQyOuMhi3an51jaXaiHQhbYTFlroOMCfmsQwuSzkPkZDzuko7O7tkABiPNtP77/8o/fRnP0/vvPNuurV324CH3gys/SS9j/OsAgCI5U8yE6hcTKYjUHxJfBh3T6uLr7U/HUap6xyrdHBb/8n6IetO009RjmMcKDaeKEM83u18BgBIxsQUH1jF69tYDQCIOs8+V/wxnUe6odIRDQAgMwCgWb3Rg9HnqvV/aWr2b2Z+A/sz7reYi8q5vsBKGXXZNw4AqBZQXoHfcZdhx8XKSOj9GKwKQXFFAIAjYh1tJANrXf/q/jeDXehUCwBAQmYK0TpVzWmx34vTYo03eM8KnLUItQFAVNpafCXYSdMakHs5edig+XS83tc5lSAv5xUdX7kmux7/u0VlNh30bTDa5XhGR3OZg2aupQEA6Hg65VarIPRseXzHCIDyXWWzVU5Mc/2Zj8s9UDMUmQ+hA4G6OAMrrkH77OJ6mIK0+/y6AADFYemTTqa9HjgzUWHEtWnlsOvZ3gQAwHPCMWlGAMhRaL8z/m37wzZI+5Ny4Yq+ywlQ9/+i0i3MIauMiz7XHtMVdNRy/j0AIBqzKF/R0HyXAADLEhPfJgBAtq372qzYL4eoOGNfHgAQnSuzpa8vAEA6BNepMSxCA4O+HP+Q/J+dnaZbezvpT/70X6c///M/S3/8x79M0+lZ2tqeUDf3B312+PzVX33MLurbt++woApadZwXBX0lMOAv4BgUJ/Ee6Lnw/scff8y5oejE3tu7xVECcqwQ4E1ns/To0aM02hynW7f2yACAtcXnWUy9vGQX8/TkhB3NoB4FAODdd95OB8+fpd56ImvRrd2ddHk+TTtb47SRLtPOZJQ2h7007K+nyWiQdiabaRPgAMwlW7tK61dXaTzEDGwLSuj45WSAsQxhzcy/cDsYHGALZi85tkCd9gq4JJMCAETbkfX4ZWInbem2N00RExLwswy8Zp38PL93BFMeryypq5EMLLh79z/8Nn0WyVmclzMLveDFEQSwH+q+py2OFGy2f9bdRooOjIEVg/BCT+kXXtEtsjCjgrcCEr8/7seUUn/DbDKOvUKn+xnAJVMmLPA+u/+nM76mZIYCGiQzTmfnpMafoRjrAAAUyFkkn4Eyf5aBCiiA4w4BJMDz+Nxj/QAAIABJREFU3Bz10s64l9Yu5vwugEkJAMBc9FywVuemGFaMulz7fzi0IvoIFNcAAQCAAV/XlT4BGQh4+RNd1JbQYfLm4iptXKLD3nx0PC9Q/LPwP5unGQpyKaWjk7N0DEADAAIANJxN0/HpaToD24YDANidDhCA06cStJBSBgAI2DCCvLFja43gHCQfjLqwADbd2eA1kWJP96LOilBU1d4Xlal8OiH+ed58Bjn6TgzvoJQ2Acf9FhIhAvnmPRTApm2XVO2HlE6N6Dvl70MHOkZQ+ZiCvA8CA4AAAPJoBACYzqcELrGzn3T/DsZw6n8UyY1GEalwAGsh46ZDFD8ZAMB960zGBX2nBDw+V1aPoDbIige8+Hz2IZcAAKC/IJdkpnBfH/IPAMDTp09Tf4j3wAbTIwMAxl/gb86mpBxDTsZpjQCAjXRBwENKO7u30v5bP0j/0d//B+l4NifARaAjXD3WYzAc2qgKS20qV54fmQEWLtI3AQCQL0udHRL2lNfvAQCvNQAg2kTa1TgCwBN12gdduQN9PuoGygE/VJJC3wMAFosZLVCcejSPRwmAo44iCJa3K7+hvSjg1fcAAAFwrOgVAQGvEgBgyXCARq1wy4afZgSAYaQtRuoaASAGgG8LABB1QWvru/42H10jksoRljeD/fefYnHoYABYBgCgT5CZQWvfvb2WGKPWeZw6+VnnBxaB7Qv3+AoAAH7lGZsp/4O+PwWiBgAY4wWAIyarmeIZbFgOALBOf6P4rwEAli8k8PLywpLvDdtqCwAoOn2RAQAgtS6Z0Borf7lMVuL4tK48W8wbS5+VoqavXKDB1vPTT3ZwN/m7fAy9Inv+uYjqxX9rYLDXBaLMY9xCMSqnpYNPHusAsXAdX9c16VpibiMXiDr2TZsLVI5f544/o93t/B6CbVBXcECAmIjZgVyA7ZbHMZ9SDADQi/ZZ6/JXoa98p/xo8z7LvccxuMZcERkcBAAQ6F6xZgsA0P1EAECViw8p0K8CAJCf0ja0CHgYZTLnutzjxiXIfmCNWMStOnkNgtLFgNHKStxPAgAwJ4I8SmyQaPIXEQCgfaw1zbaOBWarK7V5bMb0aBLh8zYGgBJr2Sx6exblOtR1b+Aaf8/B5m0OP65rK8Pt2kYdomedWQgEBvQijPazWAkQT3EM1mDgeYK+jWUjI6MK494kEMDQ+M4WAMDivzNnXkD+HcBWQDS1HxeL/xFQxWYIMAl6fYdxJfaZx6iQMeTytL8ExMDYQt1/NwBgjTmGrNdcx+Xn4mwbuC7kWhzDmxmSMwAAjSbzi7S7u5f6fazdML37znvp5z//rfTDH36Q7ty5y7GhUf70DLX+LagyMi3Bzqn7P9sY7wjTObO+CzpXoOS2JBh1o2TlOvuj47o+G/cgn1FjRyQbOq4t4uv4rtepzy4uqf/QYBVlJx/v9r21DZmt8wYjAHgNPj4z7p9yLyZ88f4XAAB5RJ1dJ5uEUPhnzsxGiLc17qyfPe/YZYu8QlABmGIuKgIB4r7BMbmOeB0DQOt41A/aqJRap8GOaecrdDiD7OIyB6jLedHr2TAEAdJDPne0sG1qc8z4Hug+vNDPjn90CfhPII80U4Yz3BsGADO5oqouDAC1cbaj3IWqBCAG8VmReiFai5+VmiclIwigGCjrLstggUAvouO7HriMhr3nV+jJbHnJUYDV26Rn3eXEx9fi82oFt1MRuAJtnavWGYsAgEVlsTivA8eUVLVd/SoGABnLKK9ZeTddGHrWscM+Ptdy7Sz/rwQASH5bpDwRyOj8c0VV6J4KjYxGAKD4n7s8m5lQutY2eSTZie8v/H4NA4DuX8WQ6xJUrS7okptoGOgghtldUuTcw56UyTqoRdo0zABdBqbLCHXJaK3niveLY8s9UcLK5XAxHXZeIQgRVds5Ftej7Mf4nfVxNdMA36Ojujhr8zoDff29+r5p1joGPPEc0QG1tPjqEQCtbEYwVZ4U505L7ITS54hQDUlOXm0oKrimzksZ5bNrfVsdhw7kVf9iABCPszUpDACr7Neq87f7oxxr5l3fX3Ru0YNwUknfHhzu1lnS+aSna31tnRAxYI66qg1m4mftMaDLEghYFJjRKWwdN8WWgerfKaCVlAs0gK0u0t/xZwQ8xddtPS7TfHqWNjdH6eEXn6dPPvnr9Ad/8Is0nZ2l2ews7e7YjM/Dw8P06ae/JhIXa4rrAzIYQQhkS8Vpzml3Wn/cG4r/+DceY2zAGQM5HPvs2XP+ff/+fbIAfPHFF+nJ06dpvDlKe7du8ZkAhKDu4/FolK5QtHrxPN27u592trfYGf7jDz9ITx49pA1AImlzDJTwIA17KO7209YI885TGvXX+Ttem4zHBAEM+6C4Rte3OcD4LqPzv2SxDPTo0KX6HcGu/KK4tzmqYGDFdQUXWnPIAoK1GKBUAbEH3wJJCqwmnY7vRwG/zDd0pgHvKKATz3CtAMSE5Lai+joDJNO6xPrmThLtBxTg6z1DKQk6whwglfGybxq6jA2HWhgzhJyWLuF7Sgy4H8e9gLXmXPf1ND074/qiUA15A9sEAmbIFIr/SgCU+Xdw/NfT04OjNL+07hAkN9D1j+L4iwPQ/p/ymVjQ3ecKnJ2cpPl8RlkBO8Skn1J/PbFwj45nFj83enzu+FvJTvmCKr6aT4luiLXU65cRADgPGDb0zCFXXA/vkiYTgIMAwP9+OTO6SAtmjGHrHH43klpXKR0cHbHwfzqdplN0/V9ccO8dHB6lg+NjPn0cS7lyMGWmTwUlKwq77PwfGkjBxxsgeYvPQM5zEV9jtbyTQjIiuVSRPyYd83zrHCBL2opUKYnstYUabe3AGq5nx5gIdqFXcx3NY5W94F5ZYSC0l1rfmc+TIAwkQAoDgAl7LHIxvMwMAAC9oPAPAIDNvAf1vYMAQFPKLiWTRYAz0DmPgrkxp1lnBf3oCI7JFJ52Hu0XdrhCCDIYwpg/8L7GEWC/4xnDbycgAQl5gJlCV4R0Gp4f46e1NY4A+Pzzz1OPLCuQEci+s6Lg756NABgOR2k6naedvdvpxdFJ6mMe42hCmftP//4/TLd/8HY6B9Db2OyNhYDdJKZHQvk/AwAqP4AddF1+nkkZrr32mezTev6KX0rcUgtDp2w0/tDXDQBYiNOyH16PADAK0bqD2jovC71h8TWsc1Lxt8aoRD+Fx3pyJ8YFSPyoQ/jiEiAWYyCJDADssPMRAEoe22ecSpa/I26DruuRJWI03uQIgK2dnTTZ2qbsYAwAQETwAaAXCTbx7idbdyQ9jSUldtxkGxoSytk3DQAA7aPoC8mnb+WmjSViAY/HeiIqxixtd0K2cw0DAPdkoNJUhxTl1wEwpv8K4ICy2Yzuaq8xSrN0meSfvmaj/XR9uhd9v+adRvliQcmVedf7lNsu8HkDAFjWBVnt884u0W+fAaArNot+coxLoo9DGVHX31cYAdAmqJX81OvyewqFv+1dG8dhnf70Hfi7/Tc/t2IJfodOUUf7KgCA6U9BE113w1bAF+r103hzK+0C9HX3frr/4I10d38/bU220hZGDI2w90cEOaqAFvMeG6Q5tpyMxeIeh8O2hxEAcQ935UHia8vjvlr/s4DqXbLxHXvNGABkc+WTxhEASDaDMQcgAOREuZZzFEXgbxkYKcrLgo7pyLnUe3qF83KDt+yxBf8/3Gsrr1GWrZiswn6ZpW7G1Z6//DzYFgCmUdAXA4AAAMxfu6UnERHY1NjADmQkAADn7Py/vAIDQGEOIOjSAfQcHxBmtEsOpedK/tYLerwWyxmqUK5n0O7XKCeLvy/mB9o8xDJb4l4Ir8Nr9QssRsvkOeocqe9sq2jb3D90f03rkNmUQq7VfNfG52ko4fVue294vc2PtDmLdv+0eS34A20BufLPvIEp2lTZyjj7vdhOi2U0dhjnkl9ihV9n4HIAwOVV6RC3Ir3frdtyu14BANoNhYNK/aUtlMZ7XbaG8jsru8qaTAEgyIzGPFE8Hz/r/rLtP5NzjQAorHzeDOixokXVgb3E/WLL+xrQGLFuXm+yjhWwBa8r5yCKDol6I8oHYwd12JOhMDH21eu6p2V+V3vP+Jt2zetHHDddAT8Ms5zBC85iIwCAMbgXD1+FdF6j7xE0d0SAR74HB245FN2WvQPEGP3pKD30vQIDgf1t+hH/VFjWKD7kCgjCdwAARgYix4DYS9fNdetgAMC5xQBg4xDtP3uWGkFna6d7kKxJB3UVM7lGXESA1C2mNDbBZI0iDgSwXB+A8ok2EH/ju6gbrFQZdJ9HfHw2YRxCHsdQy1AFAMh5+jKOA/Ev4gj8h1EAD+6/mT788Mfpgw8+TPv79zhiDDkuNTlhDeEz4fqQP1IHOwvHYFn0GDnLDcJr1YNUYwwjK6NM+4Plj2xL2gbaVsWEv6MO1B6JMtS1P1qZ034v11+DPVp51d9RNiS7jFFgo8Oek/xkv9Rj0tYuWGwA+9lG2AH5pDg9+5Zdi4McR4lvoz7Lfm1mqCtA2ZwHdABAvqfG3+pa3/zsfHRR3CNRd+F35u+a/FPMqV/LALBgcqoL/OYBAFFB4HfMsuTDdQAAlRiCe9CLBAAAFEJhArBEK4UECTSnmKlQcm5YVLAqSC0ut1eaNf+hdmFaR19KOz6c3OkfAAByFGMQos/Gzv94nM4ZAxTNtaciD0qhFCSV7BaasJ7HHBXEsoBeG1gbNBqfrk3fGij9XSkNTw7K4YnHmNjV64zv/CoAAFufBiQR5vV1PbdFFWBJCJvF5siygOiRTMXAuDgJrwIAUAK4rgAzFog7HRugyDzhz8+H2WVt0Iv7bAOK9vyt7LSBbisndBS/wwAANrU1CHDe8ysGAHhMtZBMjuvfZZ6qYO0a4147o14460B/S46uAwC0wa19LrCpOIOGrZc6NwqdDV6PSb4sS3+DAAAxmLHn0w0AiHp0WaAWX7fzFgBAdECkq1qnKep6exZrqb8xIACANok04f47u84RHDhCOzz7aEtb+xL1RdS/0ivxfQNOzdNkc5yePn2SPv/8s/SLX/yz9OLgWZrNpmlvb8e7PM7TZ599xmQ+rmdzvElKzKOT4zQcjbinUNCH423rYGMHtra2uazQ1yjicgbacET2APwHRO/2zi4BAI8fP2LH6O07t6kP8P04B5x4zEybTc/SwfPn6f7d/XRrb49B3Y/eey89/PxTXiOKIb31tTQaDtJkPOQYgNFgI61fXbDTmwCAIQAAw7SJhOUAc94BDuily/NzBrIo3sKXMQDhBn0bPBebk+2jeDg2ouxt0l56ECxbFXWyAiV9RgE197L7SJX9iMGFgz1kx6PesEIgEiVWwMx2ATaZM+D7XgQ0ECQD3TDm0+QdybqeewWedPC/VLjDtZnrUIp5dj771xYgWhtaBckNUIDsDuhAu/JEgK8tAkwgz/GdkKnT01MCAjhyANMeLi8JGDg+nabDM1DhI9FhXfMYQYEOeRQtURBlQR6Fejw/FG/PTklHiqQ1R0RsDlIPTBcs+tv8QOuAhnxY0pogAEdXijHLiuKYfW2z0xHQI8DHeSIYFfKLwhYLskia9DBH3df6ci1tpD7ZUtVFbkxbAAFY9/jZDIXmC97TGZJeDgA4PDomOGCOY6azdDad8hoBIuoxqeB+DXRMDywYA7Jo8PpI129zXbE20hNVksATEfQRNR/Taf5VyMLn8rmy3KprLHqbpZNsQV/JXwrJpZwMZrG6gDkzVZ/LngLqVQCALvudbYInoCMAwALbAgDAMnLMhhfd4wgAdimxI1/Pr3Q0YTwFnh87WJCkCaMA8n70sEFAzVz89xtiMT1nWAAOgyxqpihmNFrRsYcxDetrBCREAADtvxcEWHT1TDUSTydHxxy7MjufMwk1RHKqv2F7wZkAIMcAIBnl/w7ZNtb7o7TWG6TReJL+7n/2n6ede/cLAMABxBqXYPpGcmhKYyFZ/T0AwAEf1lXZ+vevKwDAurGgQq4HAKD4DxDATQAA8lOuAwCY+XKgWkPBHOO0YjPd4jUF+MgG8T0A4MsxAHQBALryE3qt+OSvDwBgmR8t+7G4L19fAMD5hRUIBAAgKMAT38sYAFoAADt7AwAA+n5v7zYBAPfuP/iNAgDQ3C9hAPhNAwDkvGMAAHDck7mD+Z8Yeyx48K79tAwAYPvY5jvDZ+OgIwcAgCkAYF0HAzhTFWn8WcQHAL8eoxkBAPj65QAA6fQ6/xpj/piyaXNp8o9i7B/1lvxL2ZAMYMkn9ShpBQNAtEWybV0+aTmuLv4rljSQta2MGOOKd1UAlFFP4Xf4g8vuj/GbA9R037GAFHVfjFuLHrfifHv+uIYxVo7HWZFfdPaWI1DugMU6By7aPdhoIoFe4edaERSjCm2MQNFvpZBt663RZDVIPT8Lj5/jM461glX3xvfAvNUJbqsBABXIKNSA8vMq09JKU5CoqRkbeSOIPzOBIdrnxmfqORg2bNJPszpTy7ZAmA4V/7J7KGsW5bh0wwIAgPGEpSO23TNx/3XJIUGlLwEAkGzYGL1MahZYSMo4B82cF8C3PGMDQXNv8aJKVNLun5cGAHDMyRVjLZzfCohgRlnn7wAAAIiP3+EPDwMAgLnoCtxjK8Y94E2Omf6/AQCIHUF5SF235FwxflUHg1z5GEjsYgEACAIQG8AlcnEAG9qoIICCySoBvbJmAADlqQWEssauMELFxwTGMQy6DgMAaAyKY+qcjRPHAADAJob+kACAN998K334wUfpgw8+SHfv3kvb2ztsNFKzEO5XugBrHQvgsXkkymKs02Q57wBiZHbsnFsJYzS7BD3k8traQKsX67xsaaaJp822OwIaG9BKm7v+qgAAdtg3gLKs75zFvb51A/TrH+p6tr2WZWlMT3bZrarmF0AAeVQoRlv59bWf79Lb2gvleo0Bpite1GsClhQfpABZeczrzgBAgxAQyloovTYXAwBQGKTTgaN2mQEARGVVxX/vUhJaC9SrgQFA5xcDQOkaj7P48NCj4i0GKCos/V4hLjxRmBWZU9ZGxRZn1MRifycKKmx0e7/MZMrXQpSvnKxakGXLW+eyvY8ofFEZ3BQAsCwQrYy3AwAixqQ4w2bo241xHQAg35cXrLKydyUosMSypMsyBgAZNj9tRgFRLkPHS5xBYh0o5jDAAIkBoKCS3ZyHpHHLACBDaD/rcQ9dznpXYqAklaxrJBZwlFCKSEnzMYwOuf2OGFS03xVlJhqMNsDR37EDxdaxMSQdaPQoi1HGopy0x3QFMAtGIHSllvuqDQGDmRsAAOp1KcGOvnPxGZXvye+Zb/WtAQDi+lTBnkOIF++hUHNFXfI9AKCWtC69a0csBjamc+w9BipexI9FidaBZpDg+6gNjgUA6HKQpKviZyJATtcoAACLhg0AAHpFz7sE/iYX7X1H+Ynvtbaz/pyBGNAdfXpynA4OXqQ//MM/SJ/8+lfp4OB52tnZTrPpKbuEHz586AwqG+nu7Tv0KZ49e5bGkzGD9ePjEwYGOD/uE+CFra0trjeK/bgOGxewxoIuAAMIKoDi/eLRI4IA0EF05+4drgM6bHHs5mjMwurx0SEBAPf299P+nbt87c03HqRHDz9j9/+Fd+YMB32OAgDdf2/9it3dW2OwAQzTeNAzMMDmKI0w/3ztivPe8VmsP9YBq6uCP16HGkPAhiI/C+2gphd6nMVRFHcLIEDri/WB7Yp7Nzqp1AHOkqSCMQNyd+5lPzK1v0bxhNlbJptKnBh4DhcHAABpv/sDTwBZoAv7g9RckRX4OxuZ9seSviaZBhjwMU6+n/h9mS3DzomOKHwmyln0KQiA8M9oTZQkQHc3Cvlgc8A/vA9gKffn2hpBI8cnJlfoeIeMaYQBZOjw+CSBvH92fknAwMnpGcdTCK2e53txlBKaPc5TupwzQQnQC0Aiu5MRWSBwLTYnHcG6dapyJMBgUDrtknXfofSKYj4Kp+yapuwUAED0P1H4yh3Z6ITzEQ3mC+B7Rrmr2wKewraFZ4/RBkh4YS0AcGDy63zOPXV0fJrmV2vp+OQsHQIMcD7j+Rm0OGBF/g4C7QxQyD6vNbBxXEDrVzeMTpRHCH5EzBMAEDrgnDI2y5dqdJKoUHxTQFjJTWAAoMxoJqauLVBNmkcuWa1tQvxLAJSo9xT7CDjUAgDiWAyOSLiy0Qsae2FMaPqb+A2fY2odNvafDcdB/GTwJEuWWMOF2xSnxrtCR9uC727ragB7H1vjLB4ZWObJUY732FinHubeIpOMxVvQQbj3FgBwDhaJg4P0+OmTBJ25OYJOBOgFQKpkTBHOIrDRH6Wr9V5K6/10tTFIs8uU3vrBO+k//Dt/L/Um2+lCDACdAIBijb8MAEC+ZvG5/Zm7L/s9A4DF398EA0BhCbBuGgEANjb6tDViANje3U2bky2C/cbjTRb/8R9GD3EeqncKW+zUI+hRI9KivST4KiTRsgyExLgZ4+4kDs7VBeDO+gEAGaeO5bkDA4Cu46YMAHlPOoW7aPJzgcX1Zj6v/ZJBeW1c2OXXyhc1P9Ziu9eFASBeU/RztNbd+YvXAwAQ17qNw5blXahnX1MGgK8KADCGODp13JstAwAAAPv37pEBYDLB/v5uMwDcFACA0Tn4DwwAlHEqmOD/NLpKe2K5d9KQ8a06cMl7llsvRc9Y+Gn3YdYZoU3axtjVAIAM2VPV2ZkhMG6MObcwAuDy8ty8G4qL+YNgAOBsdRb9UTgCcMCYAMgIwJZT84rogzW+prmJyuWVjlHl66CoeS9ee46NElEPtevfpVO78l9dn+uOoz0X1TAYRV9lWVwev6Mcbx3Aiu/1ej0CoG7waBkAWn0Vcw7L8nv0pQPdf1yT2DkaRdCOtzFmXTpe9xdtVuuXI5aTj1vyJEZVLzYrxUQcR8w9Z+MBjAHlIs3ODXSrrug6n65O3ZLDyffmgW6WR9+7MW/bJS/tNixFz7obXYbdrscxxR7bx/VlzJ6B9Aq+CwMA36yaPyxOFhiizU3ZevqzQYPnXCMCPbZ09if7HI4tDTGr7Lb8FsWJWieA4GMBNR7XPvvWf8GxaGC4CQBAHdzLAABSxXZ9pjPwjwB1LKEz0er92t9aDgCIub1WflvdYeC6Mk4P4HX4ugQA9KzBpAUADMIIAOoYseS4POo7xDwoAADHAKBJFwwY/kxjnS/HuH6e+NxyXId18nqtMQCYP0lGQQcAIP4k0IZMOVYXBCguA3ZY8Ai1PTrRzODk5dI4Pyu2llGDbKIIbInS+6zZ9bz5gn4WGAF6aXNzK73xxpvpxx8CAGAMABgpikYjrKv+iR1JoAA9Q1yzwAFRZ0X5xVW3gADqsswYEVi8iI1bZGCJciIdEuNY7ZGoI1vdGu1D+161Txvb31VP7Kr/EhjmjO9iAIifzfVhMmx7rNEyKWEcYACA2XXWAICyR7oBADZCpoxoEhggMxAEBjsU+6UH9BwBbqXOC7p1mU3XOha9XpiitT9aX0R2Pzb1VL7AdxEAEINVAAD4N5QIu/4tmSBqLCLxMj2pIfPQnSS6FlDzGk2qoQ2jga27/53+y9TxUgBAl8OkBZdSj0V9zWCPAIDIAJCVHTsqi7EqKLaAGMtINhMVCkMo/sfG2ShkXRs+CttNgsou4xuVQJczH7tZeWyTRNRn/G4qpJ+u76YAABWg2uJTywDQFrT1zNoER1kf6wDHxs9O4BIAgDmDJoOUU6DiSMcmGu4aAMDE52BAha4RALoOu04LWvKzDgnq9pm1cpn/vjJ0pu67BQDk9QgAgLgmqxJUMZDoMgLRiMU9HRPElZy+xgCAhfWmT1EX++2YRbrYVrHLkYgO/LfNANDqCHu2NtM3OgRlHQoAoJY9jVbh6NzsUF3HABDPEZOqEImoA5bJXBsM6e/XfQRAG/TeFAAQdWfrABVnQ5SG9Qwi6Sn9lIMTnXLpZAAA0IUtAACc6WKnFgEAKgZJZqJjucx24tguoJH2kiV1LFnzR3/0L9Kf/dmfpr/+5GPSPqIQiuDFAAAWxOzfvUdxe3FwkDb6GwzWMeuec9sdAICfQOxCX6N7e3t7mwCAFy9eEACAc8GJgxOPWdQPv/iCW+H27dtkFZidG80mClfDwZD0/4cHByz+3wf113icdne20tHBM86vxsgAgARQlL2/v592tydp7fIijYcbuft/2FsjCIDU7+xITOx4RULPgjOMY1hjQQzfC/o8RMnojgUAwGhyawAA1kaI17jGohuL+j3KIp/VlVH62+d8oIfraO1D7s9Q+DQfy3wTvV6ScpaUBAAAwQ+KwXZsKezHYI2hlXcW5CSaUPGM1FCAcSCN2AgCAAByhUJolC+7L29V8cCBWpvJojIug59Bh78zR8A+Y31QxActLBLPkK8jyNXlFWXo6bPn7IRnEuj8Ip3N5umEySIUyGf5P6DUc0iPROMVQAhXqQfAB8ZDDPtpa2KjIMYYBYGkJUcREJLBZCaC1g3Igo8hmDvSGHTZAACgyE6QBeeeAgwAOQWtX88K7U5zjc/jOWygU4IAHw/ySTOHgtiAxeEc6DtYl7oCIyS8cw8BvwX950yQYQ8dY8TBxVo6PpsSAMAxG3AC6dg46CMU9iHjGPmQ9Ysz2EYAQE6AKYFCqkcHLnp8J8o8Jlq4ZsFfZuFeQXJH578zUciXjn6hvjsW//laM7LJRgosBwCsCgDr4Nlm4PFMWDch0ZGU89/BkIAkFZ6Ddfzbc4EMQC4he5A2vGaJGCv+k54xrZGdgXuITBprzgrgX4ezXBrC3nx9W0cD6aitTH6AMz2x88UDcrGtgLkEICgF6J5picUAgprW1qmPIQeQc8jQr3/9awK8JhifMgSDBZ7npY0EwHHoUhlP0sn0PPVGm+l8rceRGz/7rd9NP//d30sXa7104TojjwAQp5MJgvk3vswRhsz6QpMwaP2M1reLfhR1iBhLIoovHNSZdvh+BMBLjQCoaf89BiPbBCS1zyJ+CwCLllkIAAAgAElEQVSIIwDAAAA9GAEAtHkOAADN+CoAgHyd7JuGEQCaQdombrp8oYU43BN7OaFzDQAg62gkvXyzqigh306JqzgCIAKnoq9fQHmLwOSufYDXog9Bv7LprJF++yZHAHDfd9Dnmk6rOzLrPMa3DwBo47JW37TrXflwrwAAoBghAoZzo0Og+n+ZEQAAAMSRAKK0N9CO2zCXYVD6sgCci650GM3+rAAAaATAdx0AYMyTZfa0NTOZjwUGsDlAl/C9wLBEZlQUQ4w1laxYbneW5YuW5QmL3C3rjCs+VWvzKpkNjoPizCijKjBqL/KY7Gh4Z78X0xkr5JM7XVhgCjCwsQDH/jspr82PQqzImde0r/BryggAFP85EgCwSPzuABoBAGod715QbjISS5W6dn3sLR+BeRRa/y59s2r9oo7Sce0zk21pC512zaEg1HTvxlzKgu3Ji12ADkb9X/Lk/Ax1foZDXHcrFSU67kMMAK0ek8OpeC36ivG6YwNW/HLKEambax3frr/EM+Yp8JriG7K/Btshunf6285oJQYA2Vr4uS0AQHPRSxOU+cgqMNV2RwzENgIgdqfGuFq/L130OCkvgH985xLAbOtvVNn1NTQ2MzAAZKXifmrWx747tXbMm3cU5xYZAAy008UAYPW7ApCIeqLrvmMtJtZhYo4i7uX2udd7DEXn1QAAxFiQsWgTLQ6rGQD0nWWcSF2o5VbyXEobc7ZyrTXVWsTionyw/Cwzfy1iOmNIMbmz/AwY9wQAQDyFOAx5A+QHkDcYOkAgr1+jQ3Qu2BlcRwsAwPNT7S2CdeLv0j3t82KOw8ERYgAgmx30hoPP7dw+YujcR4fl0UN4Bm1TiUPz3W5gDXP8znEp1mCbryU0a9pzQahcgzgsB9AjA+ndu/vpRz/6IP34xx+lN9/4Qbp16zZHk0YAgDr91Xyq5xhBJFHHR72u3Hglz74PF8DIrwAAsEy3ZD8+FB1bH1s6PL4ei/1RfruK+xoBADBelBf5EaYznAEg1OTy/rgBAKDcX7efA/bbeG3ZNngerNr3LncCeNBHc38k+j7x2XbZ8nhNsVakPdvqB/wtAEBbN37tGQBw8bEgoYcnQxkBADToLgyWrFVSyzpgjJ7UGQBE2T6fvzwAINPO6FEsZm9a5yluUikPvtbBABAfliWxYlGlzBfJgb8r3UxlwxlW6iwoycxlyam4idtjWsevdTLbTd0KbGuM4t8RAMDPEc3naN4m8G47YvPKN/uyzNK0AEDzw4UKf1kGgLjGMtL1etWOEJVBcGyiA5qDZXW8+Axro7K2wgjuPxbklwEAbLN3sD3kAkdxIOJ1t3K51gAA4giAqFDEANCuRywaRccpP5+qa85eXSYTCyCA7xADwEIA3QAAyvvuXkc0zgLyviC78rMjSnt5p9BSJ/+aNzoDq3A9XQaoyJAFIt3JgzqwLbJRioVAtRZUvJDC3SMA4nf8TQQAaN9UoCmir+s5p11OVutgydlg+SKDj+o5vRHBGB2qVn+LAYBMJYEBwOydAQCEp23ZdFq705VwaG1cPAafRwEbhSDI0WQyTv/u3/55+pf/8v9Nf/Kn/yo9f/403du/Syfw009/bdRlvX66fesWr+no+JgAAHQnAwAA/YNCLv4hwNnd3WXX9vPnz9PO9i5ndYF2Gt+HgsB0NiWVKGa+P3I66lu3bqXNySRN5zMGO7jerckkHTx/kY6PjtLtvVvpwf377D5C8fV8dspuflzD8+fPCAB448H9tLe9la4u5mnYW0+T8SCNMKs9XaZRfyPd2dtJ25PNNNhYZ9crAAAMzlg0t25Z/IcEIAI66/R2+m3MvGTh1GztcDS0pFZADstxhgy0AWO71/G9tHmezIr2AK/jmQP9LCCBHPWYnIjP1IqN5rCyqOIF/tLZX7m/aR3FQ/OiMsrZ6P6ta5kdKXkMhdOoUNWoQFkSWNxjNpiPPiGKqAgykURF4jQCA5SgxmfwnEFjjnOq4I/A//nBQZrOz9PJ6TQ9e/EiPX9xQOApjkNn/MnZWXpxfMRjgFInTR1pqTEayJK1oDVH6RVMEMNeSpPRIG1vbabtyZj0exgbgTtRURnXDM2L4j/WFbPQUfznfvbCL/Y9rtc66m12Pen98B867Z0NgNR1KLxiproDMuJ8dgAdrtZ6nCMfnyGTtm67OcNRgf/UZtvhPxT7z85A/Y/i9EU6xkiEk5N0cnbK62Vx1QuwkhXIEUE8AgEEAECb2BFrA+VoFQCAj78G5dlnTc5EsWaOS/M3MSaW8NR/7BZwnx4fYcAl/zwAAbivXJStUW2xE0l7MvpFSqjw+1T4VyeaCoABAAC9yI5KxD/wMdkZYQAAiPp0hiAUFP/WQaEkG8ZS4HUAVvB8UUwhMa4ncy2xVQMAzEZhc4UuMAAHBAzw68t0oizc2HgJLLQYAHIh/vLSRlhcXWUGAOw7AADQeYHff/3JJ0zYYzzE5nhAgAxm84LZwtiz+mk02UpPD09SbzRJF6mX1gej9Lf/7n+c3v/Rj9Psci1dVgAAK0rykl8BAGBZzJX1qNbmewBADaIWkCh0UOTkkHcMcWb4JWawWke/Eu2ZUvccCUd7vU7G6/hFAMDW9m7a2tlJAgBEBgBQnooBIAIAOPaI9qr4rtkONqBsPvcAALhqWNUW4rMQJyzE4gwICpgOCeJYMOPxjV6h/yYb513A1AkhYUV77nMtacOtRBWAUfad3wMAvn0AwHX6pY3v4t94rmLMjAU05dHk61dJWS82l0KVijPuY6jJgcV6Fboihb/lOpQE1XnkT5HqOQAAwNCkgrYd6wAAyaiAAN7lTVvugFT4J7BF8OkXRgDc3SfD1+Ymxnt8dxkAlgEAsL7w/6sRAN9hAECUWxVckT9Q/Ksu5RIdLAIArJPfQLxkDvCRAOBR4Sg0+MIEAVhhleDGS3B0QR/C/ydUkoABcw9K7B11s9e986UU/1B6swAAzE4sHwHQ5l9WpXOWHavvbwEARXeY/2v/RabbRWBX/f1CXMh/FutaRpXk2D9CM1bdU/ue7FmXHssuUyjAlzyT3c8yAIDFrNZprtxKVy6szUfbGnlHvHf0y3+3PElhAIg+B3wSdb2L2p6+9uUafRQBpAvlvQF79K8UmRQYedxCWayZUmPOpCs/q3OqOTD/XeVqzeKvAgDgc3o+NkbHnWZddgQ6Kg8UwL8andoW/WoGAOvgtbjR2MlKsQ8d+AWSG/NceqaSccVNMc9hcWUpjilHIRlqf8Zz2flthOEqBgABAHLuXyMDCJAvIwCi3BZa77LbFN9b01QZWRD9Rd1zlOc2H0i/LT+DAr802bUmGqtB+AgABwBAL2oEAEAAAgCgeaWAFowBpMrnOJhAIMsWAICUB9Yo+hNtvjGuTayN0Rcn81Wg/CfA3Znq0Mzj/gr3GkFx1shhRXYbgSdWycqXyvNkrAmAa+7iLQCAFfbVlIs4tjRlRhYHY1Tsp14PuZud9M4776af/vRn6d133kt37+yn3d095hP1T4V+xb7xdeVPop5sAQCVnl9S/Fd428VqF3W85KV9Le6N1iZVPmYDAJDOyNffMQKg5KcLs0sssut9AQAiA4DO3+ZM8t8RCFCxuOsumhEAznASQVbxfjfWkN8oDXTt99f+reTOAJp8zt5A0SXzcT93rzdkMwLwar2Az7QN5LZ/jJ2C53zdGQAggC0AIP7dBQAoytZn7yDgWAEA4GyQMMPdNoeSWHLQAm2xAwDk1LSNyW2gLoUdk5SZkqEDAIDjCvX7IgBAgIBIT2+bHgq4pg2MFPdRiKIC6Qoiu+4hCn6XQybDEo+LCYlFA53VUKbEsvPWnQK2EcqxeavCUDVTOZcBAKxouEg/fR0DQHGMF2mrbT0bAECDNJKzEhMsdAQ9CJlPz8yRcMCKnbPMjY0AACuoFcYHM0SlA7sOQuqMYtd7ZtRMvrOjqJm23rWZjbkzACyCTkrwskxm4utRbqQsW6WZleF3AACAgpsc2er+qZgXu/1j5+Byo7oIAFjGANC1d1uDvOrvrqCny9jouLgfLC247PmHLsAK4BCKAzcAAMRtn++1cip+sxkAohNQdKM90TgCoHX0W13cOhj2vjEAyLmKP9sEXwzSSjCFzmN0AcPBLQCAYu+6AQAtC4vkrUvXylFp9Y5kGrPLj44P2QW6vb2VPvvsk/TLX/7f6Ze//H9Y9H/rzTfYXf/prz+xRN9gSNot2Ht0aI/Gw3R6dkpKctgY0P7CrqLjf39/n9T+jx89SYPBkAAA0E6jeIlrBWjgzv5dJjOfPnvGeedkCtjeStMZOrqntGt7e3vp8PmLdHJ8zMI/AAC39vbS9PQkXV3M0uZwwHPg3LiPB/fvkQHgEp39GxgBMCQAYO1izo7vO7d2CRAgAGCIQj/mYFvXNrQRfh8NB1agu0AR2ebcXTrbEQInret4PEqYCx+DSgUZkj09e/wdnwPuDQAM2S6cQw6ndDoCpDLz0Z5a9D3gCBd/xzop43/Zx2q6pnke2KSNHgv9WaZop6xYyfJOHwAH+10FvdKhfGXFR7fZKvxz7heEAcV0JHQwr3FqbAoMyi4u2VGFpM1wPGR3NbtA19bT6fSMLADoaj85m7KL+uGjJ+nzh4/SdD5Pg+GI7AAYCfDi8CAdz86MFn9+ngTGYyEH/upslrY3UehfT6Peehr119Jk1OcIiPEQ3foodlqAygSBB7vsTrJGONogdX0bgswKwHhuRquOxKd1SxtwxGb85SAfSH8wSgAIgGDfxwCQEWCjly5BrS5/Rc+Ia2drOJ/ZHiCjxNRYMRCAY+2mBAAgMZa4NgDkHJ4ccw3n7LZaIxiAYyEcBCsQAKn3crdWSVhQPhO6uJxCMTNU2Boh6aeAnjLvnVyt7tHa6TxZR3lCQ74f6eojAMA7oPQaAQixiyB2SCgZoy7wBdCrBXAxeSTdy70GlgR2sJmEO9++gS+c2o5zlK98JqmDU9khcYV1v0rzcyRM0Nnv1P8omoKS1Gec4n2e3UE1AgtYER8AnzJ8V3T/FQOAkykK3BoT9ezk8/1O6kYxsDn7A/SKAEakXV9bpxwZE0SPPvQXnz+kjkPBf5P6Het9aYXafp+6YTjZSoens3S5MUhr/VHau3s//Qd/6++k/QdvMoF46eAhjjJget8TY9cCAAQUKIna1h/T3228lX3F7wEAX+sIAMz/VFI+J5GZDMTrMAnGANAfoAi4mSZbOxUAYHNzQvp/JOgEAIC+FAAAAJMIAJCekJ0UWLXym0NnHAAAy/yfNp6Kx5n9swA067PAAJDlsElO0O8LAAB1JeL1Kgn7NwQAQL84APaj39z+Lt+lvP49AEC+oRKaslVWyHo5AAAKECz2dzAAFAaBmwEAmCu5AQAA/u93HQBg7pYXxpwBQAAAMQCABaBlAICfrBLQstxNtFvdeYTuzjgde11+wlzUUoSNQJS2EMC/w7Gkxc57t8I6WWNCbjYRUN47XH0EgLEBYMSQ5dGMLc4AAKBWx/uIreAhgI3NxgI49b8o/ptFMT2fiYMq3Z6LCD4CANdoAOfSrNPmx7rW/7rcbfucYmyXE/9NY06bH+ySh/ZZ0hf1RhdHolVsBmq6imPb2hxw9I9ijklrEgEAbY5Dz1c/u2ROMtTmQ5YBALr0v/ZXseH2TQaGLYxW9l1mRzlyywuNBkB05ldSlQuQiFFcBgBArgAxkQAA+Ex77fSdnSXXI2kvABUK6rgGuF74z+1rWd4ya8oiC4RGANh6OPa9AVooxucxIs5zTI78E8bLJuHi0bL7EnhiBQMAjqEeCwzNNQAAgGTUCsyHamUr7oMoW2U/2D4V43L22UKM17Vfyv5DzAIAqtWZxCoddRiu1xgUNHoEcZaB8VmcDupTe8EKy7yj3FwVV1Ad6XgNRWf5mFqDuBb6PdZh4mtcM62dMwCYW+kNBA0AQCAAAQBGaAzwjniuX8cIAJxLIwDELMmRF+eXHH8IP1z+gmQ+5iL1HFXYVm0MMd4A9YoMALBWFgEA+DviVEC9CDo8T5f8PjCEG/OiPZ4a9KS1NpBYyBdwoS03b7KC52S1k57n2KT7czMumjCQQ+khzthIw+E4Pbj/RvrZz35OJoB7d++n27fvMMbAveNc8puwblHXy0dXTaldFx4fASJsfvEilR+s55p1gonZ0n/tNWTdEWxW1C/RftE+NI2O1R713Itea/PQOlebe9Y63GQEQDw3n7sDXPj6pY2/rv/VAAADQC1fJNTPIjhBOjHWqJVPjT/lzwoA0HWPcT/HdS/rTc2S9US081r32EAe9VzO434XAQAKVGlgidSsRwCUxbfCPo5DghEMAIa6MPpLfs4ZAAQAkMBovm3sWixBtebOqMhab9R2k0VEjn5XojzOEInvVUinhv5fydC6KGJOrKGQYhdtcUbrzahdXxIQrRZYUBYxwattsYQ6T+eKDtyikTanICuNhTmisVu8OBBxY1wHAOB1ZCW4iHCNAImYpInGWJuvXQ+77hpBimR7dCJbAADWIyc6ry7T7Ox06QgAPN9lAAAFGrmDOhjt6Lx3OdXxPqDAVo0AyMeyU0tUZnXSuytYiEahS3lF5d4q6WwIfkMAAPX6LBrFxfUrBie/582rUUa71nW5Ke9+pzXY7XPr+lS5hpuNAKidhu8BAHFNWwepvNet7wSEonPlRXwFwG3yROda7mAtjgDQOeSsRKesdTwNJoeuOAMAwAlWMdCckeUAgC790Orf9u9o7/R5dPQfnxyl4XDARN7Dh5+lP/5Xv0x//md/kj777NM0Hg0ZoHz26acsbG5tTdKDBwAFzNKnn32W+oNems2NnhzXyyI6uva3ttO9e/fSp59+mg5eAGCA849YpBdbAJy4rZ1tOu2gMD8+PeGYgM2tCQEAYArAmmEsgBgAcA0P7j9I9/b30/HBi3R5PiUAAMfhvND3+3fvpMnmKF2dz1Nv/SrtTsZp3F8PAICdtLs14QiA8aDPrADo/1EYw3mAygY9PM311SW7wFkfdgAA/pb/gc9FAABkBcEY/uEYBWYsiuM1n5lX5NbsnQr10dfJXR8FlReoLs22Yw3Z1U3KeVEpW/c/LtoccG/1tnZHM+mkLxU1uYM0FX05FSXLOwMDABgrgCZOivoUhfCeA2HCCCkHALAQz/lxCBxtbA9mzmFNZmdTsjxA7lCkZmf/OujWr9LjZ8/TwdFxWtvop5PpLH328FF6/PRZusJMvQHGQ5ynFweH6ejkOF2tY2Yd5tKBVhRgJlD3O2381RVlYzLqpa1RnyAQFDgxAmCA2Q9IP114sM7fSxJYAACi+tUV5wEhgiDYchS3OSvdAacRADAejfhMMM4CbAFgiiDLAWTH9/o6xh6AMYPFeAee+pgJS7BdJMxqx5VeIOB3XxvXid+n03k6nydSzmMtAZw4OjUWgOn5nCAAUNDj5JSrdgwWiu0hQJd+4LFOqyp5tKSKzcmOARRnCDa+kyV9NBdWADfvkvLxFSaDNq7CxM6BmSzIFRpUsqL4/Ox8jCdJNH2PaeyQ2I5BvxICMUDM/qgK/4K46N4cAILznJ6eZNBHRUGKIguSjAhgMYeRfqklKiHLM3aqFIpEJVawNcAWYDYFnXOmY5i4cbSexm5IRzCB6Hn+COQVAID7nAAE7z7pgfPCihrYn5AVdf1DH3DcSQ/Ap4v04tnzdIZ7vDznCIDNUZ/Ff45/gWyubaT+eDPN00aaXQEMsJPe+eGH6aOf/3YaT3YSGaQzAMATusbhdQ0DQGQJKDIVnx1eVQIxvl75cOpAq/G6+YSduZnvRwDceARABADULAEFAIAifjsCYHOyRTCgAACw/djXkC0BACDw6OoBAGDVCIDo3/N3MQXAJq0AANR+c0ec7kAZzSgVbX4V890QABAT1LS5TvmL11UnUBdatv0OCm9BDsviEtrsRs992yMAqLeaGD4mKeP1MiqriiDfPgBA+qWN01o9VF+33Qee61dlAFAyVsUu5jcy9XXpeFo1AqDk81A0Q1JeHVL4aQwAywAAVoUDoE2JUGPlEQAAdwk7MN7cSru7t9L+3fvp3v0HHN0FX/27DgBQF3Pev7m70RgAlgEAKB9emFmlZ1o5WswHfP0AgLgH1f3Pa14BAACYFv8s/2ievxX1rfnGqK4FALhiV1zLAMDjMSIMrGnQEg0AgHbcF6S2792NOTlX6AwCxp5YRiXGeF26JurM9n35oIvPpLxS54gLU5WOiAXOBTsV/OJlOl0OdWmwCmAGb2bqAgDwqbCBy/7FnGnMT14HAJB9inmUKC/yn+P5cz7ERwC0er39TjFWaQ3UdKXsr0ZXWa7EZI5F3syGYsVH+bfQVabPCgAgMgCIySjG4ryGnB/Pjr6BVcjEpTjc1lNrKABAXNOS012sDZR1NAYAW6saABDlLeeHAgMAAYZ0fr0wb1eUc/08p+3IvEfj9RcGALDrzVYwABjL3zIAAG1c43PUOSXbpyqMRcr1Vie2OVqTsetHAAgAQD/DQQDLAADxucV581pvZQQz4FMHNcXYKOvSga0ez3k+73DmZxoAQKkzodHHCtktAGCMEcUBACCwflw/+VjyDQQCQCx5NrNRXPIB4jq1hVU8A9XFCAJYX0tDb4IgwIC+XAEAID/EcxAAcEk2HIxXZGMC8g9gdgSDBHXwItjCmDUwHsb1pgNsrcnWdDdjAuQlmFMzBgABymLugbkt5H/6w3Rv/3766KOP0g9/+EF6+6130p07dxPGjFEfeuMCcyXua8YYMq6T9FYEXlQ5Bs/35EpfqAtW8r3KgCx5L+qTrkN07W1+u/Kt0YwRdH/MNbf6WrnnrLvFAAU73ozmjLFMPD7nUMSYku1vvIOXAwDAz2h9a31PzKHLFsQ9QFDKhT3nmN+J9qdd23o9ycmYZbfL1kcGAGOiMBbN7wwAABfaLmS1mE7BQtqy0MUvtL8AAOyycipUUl36uAAEGAsMAMExU/daoWlyail1lRUAa35WcXNoU8fEeC7uq6vJlYgVTQrFfwsCqBVKeIhSOk7tUL5f1E7FKSgCVWYMZQPToHVao1cSeqXo3TpPXYamdfDK5l4NAIiOXIsg1DV/3QCA2mFYzNIZSqxhAQhGNSq1qJjsdXQSCgAgFGfs8LcZvnjuhiBbLLzba7XT1zrDrWNf/laifDUDAI0F0X1lbnOVxKw6vOtEVStDlaoN1Cldhj8Ge77IC7YmylstL3Zo6wwt/N1p4CKww+aCF4Pp72nN1c3TrkGg7K/3V+NohD1XvodXHr7TfJRYaIjP0O/0Jc24Fe3imsW1bA13PHl59h6+dY4BaJkBtIb166SqDvOe20AlphfyPYfjERjFa13mmLT3o7+RCFj1T8a4y5GJJM6t7HXJ4oIxD8WkxWu4HgBApzUkJLPD3EA6EZBpf8WfiCh5/x37sAsAIP1VrhUFNaN4RyHeRgBERhEVwuI8du6kfApzrhf1mtY76rwWAADZgI08Oztl8Z+F/s9+Tfr/j//qL9OTJ4/S4cGLNBmP06NHX6ThoJ9A0f/++++zOP8Xf/GXLH5bceqKRX6cD843Ov7v3LmTPvvsMwbAm+MJ33vy5El69uwZZW6ALmwERYMBz4eCLhz58eYmQQV4DWwBd+/eTc+fPU+H7PDvpzfuP0hvvPFGOnzxPF1MT9J4hG79K4IQAAC4vbfHAj5GAKDz5Nb2JE2G/bR+OWcn+O297bS9uUkAwOZogBCYhWgUAjDfE/OvMSPeZlle2WzLBDpEK8aq25tF4B6K1hdWYPWASaMLcK0ImszfOreOay/C6vmAgll+ibp88Z4cTQRc8XU9wwi4LIGmCv/rSZ3VpMX37uPMDJAN3nq6QpCD/5DwY0DslP+uMPF8jKxT+8mBAF6IQNDGfaMOqtj9D3p/7/wHEwCPIV0/itdTrieK0ucXoPk/S2voht/YSJ8/epyePD9M462d9OjJs/Ts4JDvp40ei6so/p+cnCZ0HK8P4N+ep4u5Uf4joEB3M5D1oPgfrKe0szlK2xNjgcBICIx9WF+zhA+AA97rxOvD88oJGE/wY7PhPtG1z8+wqx7jDTYWAQCDfhoPR8kAAD3Kcp/gmhGZANBVh/Ngf6yjw3rDiqwMiN1soTCrZIIV2K8cAGDjAJC0R2IH1z6dXpKGHuwZp2dn7P7n79Mp/XWum3cWgHHAgpfg+3qhvgp8M2Wf/BVnpnAAgHQzrhdgixYAQD88B/KrAQAAPakAlgtxYaYr5b0DYKDrtWtpGa9qSk/5MW1CBP6jMRSoEFW63qRhDw8PzA/C/8FuIvkBcMW5AQAAUrnwpCU7/1H8R7LSQdLYTygBkqbRO1ZsfqVdI9aJSfXcnRf3WkkGe52m0v1iFWCCBklRyL+PBKBP4AkRgoQAzkI30xWS9RsEAECWjg4O0/HRYTqfnZH1BHpTDCdM6G300mA8SevDcZpeXKXNnVvpJz//nfTejz5M671BOpsb04TGDigxqeSkkpgCjhTL5Z4JnbJiEYsPZe9/HQAArBGulzLkD3dVrLbgUzVFYVqJjkLxtf5z7LwijbwBOKKPbbJRjxdS7EO9gHEfYkRzUH4VC1w7AgAFQ1H6O02sM6rAhwEAADbICpT2vkYCwPVZA4NRCwDY2U2TyRbZWvBTDAC0U54wZjH8KqX+DQAAih3ycwgAgCxfDTNIV9zU9Yxp9hzw1D4vHt8FAGCVwn1CT4bF2LQTAMCdW48BgITHDrRWzhb83dcUACB62ii7i3Jcch5Fvl8HAEBHB9OS/Vzvy9cDAMCu9FwscwAAWQDs9zgCwMCo3vDjBS/5Ey0AADGJodPWCO4Zjydpd/d22t+/n+7ff5Du+AgAdv9/hREA8EWkixf2eZMTqPavcgrXRO2xgBkPVbExAgDkwxKAodEJsznjCjAAcJ05FsCSzrCx6qhfZT9WX+KXBwBks3kNA0CMpaucEEeMmY4z2Q6RaQMAYJ6OBX+x3hUAAIqo9BokNjgAACAASURBVI9Bc01Ap4MFAAAI1P9kPAJfkBtdhSHZdnrB0fSgCkE1vX9L167iZcwvxH2q16N9rvM0HZmDkFPqyhnGT0QW2S79ba/VXcb58xlNaz5sBGfbMXqtzpvi+gUiRf4n3m/cQ/hdHZjRhyi62caltTmfqLtxf1XOwy8+F1wsfVv5LbEAk8dVeU7XYl0l/8yvxjHFN3c2jjBSx0YSGQCA3wuwK3wUjgVIHIGGeNLGopg+ZHx8ZePlJNuxSG4yIP87fn+dN0QM3+qlstdTzhHoGD3byOyp+F0/o/ywMGc8HGUP2jRfW1eXA+1NyW5m8vDxQ4ofFA8x5+DjFFTvoQ+XazwCHEM2bY912Wz6yk0jmeTFuv8tB6J8hY5fWI+meKo1kBwZ44OYfOXvgt7e8h+UZckEbZjFU7y2EECU2LMe7+u7yfSKx5cab9zmJrUW8Rpb/z7WJXAc9arbVt17zsv4OiEvwUYTBwIgr7Q5BDDWfdAOBgBdC8rwyikKzIf7Pz1DEX75CADtRbsm77b3BgTojhoAYMNZjAHAdBL8AqwP5AZgONYJfV+hCUgMALaGktYi4REAENdQHf6szTitOtn+mPe30RJaPzub6dFBf8R84Icffpjef++H6f33Pkj7d/bJLorzS19pdAntNHPkJt/aC5UN4LobO3R8dvj+1jfxA0IcHqUv7my/6qbpd5mfED8Z7XUrm62P7UTJnflpnsdBF3Xnvus7jazwfZXzEJltQ+y2ppNr/WDxW24wCtqq6hLJN9bt5wgAEG0G7VsAgEVAgJ6fGqumc2PI1LNdzPGU713c5wYAKPqsAPz0Wg0AMKbPAgBYT2t/+E//q/wNXYpkUSSqR20FBFe+0RBH1Jg274KQeJNFFJiorLOxCMY0bgIlpu1nUb6leFGo/fPMBc2SwfwPnNcNkD5jKLtCF69rt7XJIXCjuM3IxM3ROiWmFKy4r594jQn18Lreg7LVsRUowKnZlYin+WAjXKGNlwNq670KBACfuAjYqnvocrJoOEKxKT7HrPgjwmyhy+l6AEBRdHVBTLIUO7r4ndnXtA3Oz1sGNithKUn8fBkGgC4lJ4qYLhmOjmeXUoDCQoBrdJRGFST5t6K/z951+RCdR9mnZeZHvKcoh7quqCSqY8nCajLJf8Fw6TWezxkAFFBU760IdKNOaZ2xds1iEopr9woYAKID0TpBtbmPCl4AAO8Ec7xqWTdPBq0CPjg1Wl7XfOyrBAC0Yym6jNSyAN1e14ibdm303KJO0P3XdmIR8EFZC055mSvXspMUKvJljkXUO+0xkFU41ctkP76+yo4tyEXIJKwCAEi/xs9H+7XadnrdoLn+rNe8M2BRfsU+Y4UX9TS3jpUCLOnhqItyIInPe/I9B8QBjRiDhC7kKZaptw4KMHMsYIOgJ8zWmUOaKZaYRKgTAVgBFHbMOa6d1y6nJsofnW2nyxLiFkmvv/qrv0z79+6mf/Lf/bcEBhy8eMqkzvPnz1gIf+PN++zsR0fyX/z7f08KMhTwEaCjKI/CrIJuJP4///zzNBqN0xtvvMnf4Uc8f/6cATs6iBBswHlHoR/vHRwdcrYo1gv3gJ84D7r7MWYAH8Bogfv376ez0+O0ns5Z6IWD+/zpM17bzvYWO7/x/qjfSzubYxaC+2tXaWs84HvDgXX5A0AGtoD9O3eY3Ouvr6eT40NSx4P6H/+ZjTRnGmtmSR+goy/S5tbY6Mv8WnXdGdfE4OzcgQOWbGbS1cEXLODQxyhgj0Xfx+Z4I+iVXcPfSEQiAcziMjp6GRSjKImZyj12+LP4R3CJMQTkTn74aTBLPckcgABmp2ymt/0HueS18X4x/82K/ZJPyRRp6acoSs/53BDUYb2mZ6dWeLw0gAao/wUAgAzg/lEwTWu9dLW+kZ4eHKbPHz9N51cbaWv3Vvr4rz9Nf/nxrxjkTnZ2mOBBNIfveHH4PJ1Oj62LHcAM2Hx8N9D26M5fX0u3d0wWtjaHZHsA1TkTmSy22X0Yoh7z7bAo5vNo5p0YLZSQJOhAXQ/wPdfwH3wNsDD0CJLBWAkkxSE7GKuBwj+YAAZkAQDoZUBQQK8/Sml9kGfoWYeoF7M5AsCo9pgeYqEPia25JRo4fy+l49Opd57bnHoAZ05ObSQH5s8DRGOkqw4iurI59JAFgDsMQFQKrfDo6ZM5jWLPGQ4YkOPAPNPatgTOI2BLlNtOCkafNxj1euvPF/0dgJwBANAmZFu9bXrQE0NWoczjouL1KZC0azffTTocx8WkmXwp2gQugRdMuZBgQDFQC0HRYLi4BCgDz8PY0rD+a5h154VyJUXjtRdfrZ4Da/63J5EDRbnAOmB/iAU4N+Y5qI3fgXuNiToyK1xdpefPnqWjwwOCr6DLsR/AwoLrR5F/MBqni6u1NN7aTj/9rd9OH/305yzuHp3NUhoMqC8q3/46w33t+2U2bgQAmC9VurPsOdUJW5269UniV8ofr/2wcsRN/H+zCBnmUA8jjQXExgfX81DcJRrckqBf7EaLIIDoZ7QAAEvOlSQXfZ/wt3wQ6I6cYPEGACsUOoU49aF12EEv8ic7jZAjsJwAwEe29mAWwYiTYRr7CIDt7Z002dr2sT82AmDgQGwrFBmDDgFE8H+cAUAJ2cpPDoX9vH/DbFzYmdbXWSikBJBJ6wMzzakRMNfIZatrFnxGB8Fx3T05rQKMdgg9eyXDaWfzrJnqPrJdVZEuxEox7vu6GQAEbqkSya6HctKuGePXtU7Rjy7Xb6NGChB48QEofmqBQHzmTo/c5esu29v1N7QdxIr1FmO+WEDTvWBt6OPnBKrHhO4jdcYMXuzqSnDaXF2jvlbHFnwmA9+U13UcAYs+KkB7N48B4PEokuHzDQOArjdctz1Li9vFAAA/i+Dk/iBtggFgzwAAYADA7N3JljEA9OHz8Ocgg1ll13FGsV7JdivG4egPUch2MHlwDyiv0uQKlKcSAHHV1o0xpXIo1KM+z7gU6LyTTOsFf2o6zfTipk8t55T3ddXcUAB7Mf5fqVaa+nabj8v+0IqTaI+2+w4f0XXyfttCngmy5fhip7JsqkUrRS4w/urSQCQcnYQxSPMpfWqjtPYOztxVd5UuzjH6y9bNGACs6Gquro3Uwr+2EUnfW1hTit03MIIVqODzSldKvrTvcM9dAMLoG6iA3+UvWPzdDa5vY7R4nK2aARutg1wars71qEO2fbRZPxJsbox68V9djCnv2Oc8t1blijmkJeey8/owdx3yvKEO0fpL0ebIH477Sr+3BRiCmRt7ke9HdpBM25aXgU9hhXzTd1jXPAIA+jEzdLhf4j42/BSCBOYA4AowYJTVRjFvP7Md80IjAEBxdaPs4PcIANAztkKlgZyZsllaILcz29rURTRbAwMGm3xoH1pNwGt3/hgECrY/o6ySvQBxYigC8/tsV/h91wVirjHWl/TuBvKKzzI++wiGX1BBZAkz4E+bW9f+0LW2fpfuH+/bM3XgRmMfTV97YTqMAZAuk/+f9WT2F+2V9nuz7+Xv8fkHcEL2z/21Vu6jjsX5MR5Oz4QMFdSz7lN6rgiPuk+GlA3mB5AnQG4Af4Nt0tgbyyiTqMciACcWPznu4vLSaPjhj3vBVM9SPgRzvJ7XyE2QZLr272auWbUCZUNVB7L8MGwtzoFRjYwxkrE42n5Tg0pdSNWayN5mOxNiea4LGUOxj0yObL56KcRiPdHEKTlYX0NOZSd98KMfpZ/99Ofp/r0301tvvZ12d3c9Z2i5DN2/AQCtVindKFmRb6nGmJJzdaPs+VfFCFmelAyymyw2NGyQZfa/1eWxvrGwv5oXuv1qzxd1FMF5va53FDdSZumzOuDcWSvsfQf4sQCP0YfenMtj1WUvRhO32wQQxhuvfecuu9rql1b3xNwLjtWzjD6zXsMIER2/bK8uX1eNYSy+BY5t68yrGsnXXnYEQH0x9hDiZimCU2hjTPBqT9GcNiuCdN14NBRaoK6CBB/0SwAAuPDnRnVJw8NCoxtYKsAWABCLE4Xymtcnw9cguFrnSn/HB8PfRR/yEgAAm3vqFL5IBjs6SM5eceT8CrODXwtJFmxHQMbnGo1Ot+ErzyzS58Vnpt9zkB2cjLJhvvsAgDb4b5VclNkox/a6AAAmw1oznEOFkjzvxpNOct70vCwArQtoXcmD9pnq70iVSyPlyXQFwNFoCGTSJix0LfF1fa7rWuJ+j/csJZ/X7BsCAJRyfjatZmydXsteteRt/ueBnwrdC/vkFQAA4tp1MwCUQrsFossAAMteVwK6HmGSn3lHQNXqtvjsyzOHVLXI97rTW8euApK0MtSuMY1ruOd4bV1yt9yQlndag6992Z6vPa5Lpq//PnTwW9Eurrn/RZsZE5f2HQUAEAPwbufKJTc4VwoQzf7eHAAQEallz6KDFlRcRi1kAACz9ULr2vOtA8CykWDLLMEQn7VsGV5rExN6xgIA2H3DeWdlOj169DDdu7ef/od/8t9zHMB8dpZ2ticEABy8eJ5+8Pab6f33303HR0fpz//Nv00HRydpPJnQD37w4EGaTS05hnXHd4HyH++BMhSd/wjuUczHMaSnPr8gVTCKwfjM0dFR2t7ezueQvsZ5cAw6/FHk51iAF8/SaLCWBn2b8w1gwd3bd9LmGB3Yw3Qxm6at8Yhd/j10nlyeEwywM9nkZ/o9FNbPySBwa283XYBBoLeepifHZAjA+yN0asPHdR8JCwVafEvMpNQfbqTewOZr56BDHSxkmAADJsAMyRNkVlzE67g3zLCq9X8N8rEklgMOLiyhZUGNJX9xbQiQcD2WTEBDObqqcG8pzS8uMgCA3VYqMEPGmMHwDlzysuW2m1ysJPWaEcIbQ5T7eBAXnE+JajxXJEsRIEbbB1CJJVvhN1qnBuc1zm2e/dnZlDT1x6cz0v2jqIj/js/O0/T8Kj17cZjO5ucJlNK4v88efs7xE7jn6fQ09QdrxgIEmvP19TTs9dOwt5G2RsM0GYINYocgEBTlB0hQYkK5d8dpz4vaGutV1toSE/iH4JRB6brm11nRmH4kAAAevCIZggAf8jQaAWTS58gMJMZHmyiCIUk+5N/4uYHu140hGQAqpiyaIvOOjXUCUGujU2UCFj47AzSjAMR1ghGAz2Bm64vCP9bp+PgkU9Hje/AZFI1RkKZuCAE39ZLbQQXhvHf6zDZXcY0AAJKS+vw+O09O7mdptkRvTGxYvFJsqemiAuqt7HUGQq1gN1HXQeiatnMUWk8F/gI5aO/Evaprp95yILL2F2SEiUMm2rzAkxOKVwStCABA/9RnUzIhic4ljpAoXTY5uReK+TmZxdPXviiO5z3ZwHKzZ5lEbT1BQpVgjfZSej7aNcVP0ql41KD/B0sH5AVALCSVAB5CcWYw3kzbO7tk4MCYgw8/+ij93t/62+z+JNgEM6ohU02C+nq7fYMjshyW7iS3xhkEEG35df5F19rQX++4lOgnxQRm67u14O1YvMn+zXUAgIX56QIAlMBSNlq+h/z7VwIAgF6+UoGxdA0vAgCQoPWRgOcGkLL5oFYkFABga7LDBN1kezsN+sM03jQAAEagGHju1QAA5O/Q1rT+T8fsTm/9WkgIR7/xOp+3y0fUazH24h5tAAC2s63Q8ZsGALhuBMDy/NS3DQCAr22+VYhgOuPA1xEAoO5/jS4C9f8CAABMQWySMKaPyAAgmZVeuQ4AsLd7O929dz/dv/cg3b27TwAv/JpXAgBwkE6bAxFYoIrvAmvgywIA9JzNJwWgtRQotQ7wWcncdWGzxTVfnPv6WwQAtPDvaLqWxa+rAAD5804vZOfALQYfLQAAELTA/8xU1xgfOz9jnGRzmgEGxTnMb4avDcBqAQAYA0AE8cnf5MityhaXAkOst9Bmh9nHeRyogFwOGNGzlE6P+Yb4uwpsrX/QxtOSy654uo2zzY0zbc/z+2poVnbUNcVf7S6cxHyl7r3kIJRHVqHZilztvVJ3+dgEnUPyD+hFySfb+Vo7qM8wPgi+dvu5mBvRNVh8WIrfuvfsYzn41lzINa8tGBBKOQQBAHLRxwGKNnIL8Q9moeMzF2k+gy+DYqV1u5MJRSMFnOofvrxcVsP0FsmL+WbcgwHgS0GyqkGAHRDuacg95/uKRUzUSBycWa2Z56LULwNvKscYHgvkvHa4xvr5WhNmLAIXn3WdMUjrmxAA4CPK8Pxt+9fAET2n+F2LrnINAKhiPRXY/bwL+d0cM1iBOgPcvNgYc0g2eq0wAOgZFbtVrix+T+uvt7YFfhh0XQQF6PnE+GmV3NOe+p4zgIkzqXi3PQvanvsBsyTyTgIBdAEA8F3a87gW/B6fn8CAYrvAcxQoRl37WPIMAEBjCu2WgfX5jLyBgdfjDHuWcrD8qEDJjIWRa3L5IgDAO8HJCA4AwKzYz3Z9pUuizMf9z5yYjyJgvYaxQQO6csbNfO60kcajcXrv3fcIAHjrzXfS22+/m/b29lxfWFOq5EnrJ6bpaA+yrmPTpthXS1Md1gKxcKuzRCdMvej5kHafdNmdyofxk34VAIBjh8poE382cX8w4xWAM1l/Z+CqfEIApAwAALiN6sKSfWv+MSCAYx54B2r0WNQNN3ultSf4FPMonkPG/uwCANA+uC+m46MOi+ddfiUaw1hGTkrOVPSXvo+d/9EGfGUAgAILXaQEoiy0uw+vCAAgYdACW8DglDlh4fWaqGa1objYAQDADhc3rDynUIVO2RGLEx7+8lb5gBwlGfzNThR8dL5qA+wdLaGrPz8wL/LHDiO+x0SmJx0DACAmMe37eJUhYVADALJQXQMAiJu+K8Eg4xENblQm2QH4mgAAPng0307LACDfdRkDgJzzqPyj4W1/17PXz5sCALAmRWZLkkzBbbtOEQCg3yMjRNlvJQHQOilRcbTGTccyAA1IYc2n7AIA0PA2yfKutYpy0jox7foVBV26f7IT+5oDAHifnfT3QoaXmT5lH3UzANTPrgEbsJNgcQQAQVUS+NccAKBZdwtOrAe8yxzsLic46iRhw5fpqS6d1WVQWwcoGuNl52gD1S7ZXuVGUHeIgiGgfe0zNTiqnPubBwDIgYk6yq6nAADocPjsZtMnYgCoAQD1WqIoaQCAOF82Jikq3eSLmW1dTpYYmArdWOj6BwDgf/qn/2P6kz/51+zguHvnFoutjx99ke7dv5vefvsH6fmzp+nhF1+kTz9/lLZ2dnjm27fvsFis7+es95kVIXd2dtmVjP+QUMOzJ1U+7XSPDjvWAIV+JBal65FYwvkODw99tMCAFGBw+J8/e5ImYyCpLSmEz97a3WMgMQZq+Ooy3drZSr31q7RxdZn662tpezzy7n50qF+k0RDjF9bT1mQzzadTzog/n56lrfGYtXEUxRAoqcMf3hg6ovAfRAzL3x/0Um+9BGr2LLyH3ou5+Ns6ZJyaGyu1vp4BAGX/1s6oJUFcBgJaXQXK4cDGLmCuPP0rgkgsqIcPCf/MGAAGPA8R3Qwye2kdn6EKtDEinpkz6lf5m0Q/+DxDAQAcUZ5ZAYBEn80yiMPAJUaPCoovK0xbgVrF6TPIQErp4ReP0nCEkQ8X6eHjJ+npi6N0kdbTxdoG6cUPj0/TKTqN19ZJbX9wcMgCOgAAYGoYjTbS6fERKVsno1GajMZpc9B3oMeEABAkaSAjTE6i4zUAAEoHnVEiaNacurTVhQIWDJuWgOdmjFGw/f0NzEwX/Sko6noVAGATTBJDFMLGaTTG7yMyANgIgAIAsD2J4Fz+iCHLLwEAUAcVi//OAMAACWk9re+UxX+s8Xw2JaMGAvSjw2MrUPu8ekglAACKL6zbDzdk/q0VnIutbAEA6BinqDgAgHKkc1TK2pgSyP4g3ewAgNq/qZm3FJTHQKzLNvF95Vm9yzn6CIqr8HzZYRDGe2nv4NmyC9m7LxgbNUV++p2k0zRwgAJLOzalc4Bs0IWkTkwHADAZ2QAAmLAiY1qNos/nDeA0rdF1AACydXjuONrTuMYlIeijHLyrDesFprSDFy/So0ePfBzLMO3s7aWDw2OCbnD+4eYk/eDtd9Nv/87vpnfee5/yBJaJwXicTiGHC8w0q6z2Dd8LAIDatygsAL+pAICSvIig5kX//lUBAABCMx/FKMNzwbBiALg5AAC2fnNr65UCALS3Kddur/A7bY13XGVftxmL5QrIwZVtF+Zil5gktCv53SasKn0QE23kRi0duMUjrQEAGcxTdUaVgkROUgb/NvrWrwMDgHIYbdLt+r9vBgCI4DLdO21WqAy2+YdoM1bGEN8iAKDNZyxjAJC9yiyczhTQAgDQjSjfxo6F/20sS18WAACfBL7uZLKdbu3dyQAAzN1dBQBQHo6+Jn2nABJUQS0yAKwAALT2P9Lyfl0AAKM7tvjlbxoAoELFOUueGjq6AAAoagGYbcVSA8aXkQFgChADgBUXLNSwoqoYp1YBAGLzSPZr3OlR52vrN8ZcQvv7Mn3Q6pCYU4nvRX20oHc0nkZwr6yjCoi/+GaLxfbW5qgeEP25xQJoNwBAaxIBAFqLlwEAxPXqKti0r+n6ZP/a7vdqP2cAgN0D6gcqcipfwjg2U/ubr22MW9Y5LgCAOpLnYAA4x0gsK2oJAAAwAK8tMJJyBGZTXI/r23Zm1/UHZwBoYKSt3EQfQb8XH4Ooa2Nu0jghL8QSEOEg9Azc9w8WOcE4CCs8216oASCF8r8wS7UAAJ27vTY+j5BfW9w3YEiw2e3XMQBU/pufyNbJAAC5yMeCn11rfv4NAIBrFSjJJdNd+7W1HTEfaj0vGOVXci5agzZn2eX3mXyfZwa2mwEArPsfLADIB2EUG36PchYBAAKsxyKu8mpk5gL4X/5AIzeUHW9MwbUqVm8BAMxXOSCD4AGOqkPMe8mYUOALAABywwdze/N0MRfowQFbzVq2uqP2y4xhQ40CHLW5XgAQ9O9DftsAZvhvPb3x4I30k49+mn70wx+nd955jw1Bpu8sR6MxCQXgVa5Pck34sje+RABAkRHkxerRABZLuO9pgmf2reOfcn3xrVau2r9X+aqS86xPDK+xEgBAc+y1s0qGbwgAKJ8x3ZwBLt5I9CoBALp3FfQpaw0AQD7zqwIAqMbb2vS2brwUAPC//8//NSWrK1i87mGqUyUmaCQQosMpAWAdFPI7Hb0UA8KoxKPhyYiKhiJwOQOAKeBKOWueIGcCOr3Ol2QA4LV9CQBA9WAcYXnTEQBdAABSjJHWtQQopgC4wtcCAJDgLsZ8cYyB3ouGJ8rLdSMA2mcblUBb5DL2hTLLqzboZmwX/kX0hfkiMs+lITpnWkWZF5Mm2XYsnaVRK307fd4vjfLsMrQy+NEImgNwMwYAOW1C9USlS1rkhoGiXaNljgWNqiP98vNdMQJAAIAoC9HBr5wTN8jxWotuKGjNuF5aHyr8gEoNArrw+KPeirIWlXGU73gCIZv9asJbrHplBgC7bn9NiayGASDKCI8nRVeRs/L+ywMAuK4NAMDO99UBABENF/W4rtcKeGXftXog6gd9xii3awYAdYVHWcTxbYC47P32e/Iz5ZfaX12ytqgwlr/S2sD4d5dD3cpVl/yttqsoMNbI+fI9tb4r57Ybtr/tv2XOfat7M7DGg4+bMAC0gLv6nD4CYH0jgWpbIwAkm6WQX+j/6+dbAABayzxHu0GtS070nHnuTG9o4xBIRHd1lW7d2k3/2z/7X9M//+f/Jzs2bu3tpMGgl06Oj9LmxGabP33ymOjYX33yKbv9cJ+gAEbXH4qz6PpD8gzd/ijaYhYwfJDHjx8bLf3GBsEA7IR2ZDKCARSikEyS84zjdC4r5q2RIQCUX2AA2J4MWMjH9+N8AADgyQ8RWKTLdO/O7TQ7O2b39+7WZhoj8EJhkvMq19N4hAJuImvAbHqWJqNBupzP0mQ8QnTHmW2TzU0yAdAfAlCCFIBGLTYY+Vw3UO57gVAAAMiHElsMTALVuphj0H1Z7826A9hspcksKeoDsh7fp7XiNTn1P4NqJgTsenu9AUEA8LcYFKJgDeQ1WAyAMGdM44UVXagrTPqfPqcRnWaFBQBdjgYywD+cF0VnBIn0Xb2bAcwE+Bvz6QHiwIgIysUZCvtTFhoHw3GanV+kLx4/TS+OjpEiTFfrPY6XODmdpmcvDvh5smJsbJCqHP8OD55zBAQYAAYbG+n23l7a3d4mAwBAAGRxgD12SlLroAdIdc4Al3bSkyaWaCmUwLwHzHhn4OwdTgAREKFu/wEwM+wPCf4wWj8g/I1tACMmOEIC9LijYdpEt9x4k6MAIPNgvQC9+lrfGAAsAHUAQLYXV+liBgYAT6D6TFWOL/B54ejMZuGADAAzjgyYnp3xP2PbOE0np2dpOsU9p3RJEIiSLJxpYf+5ubGOLPPpst+Ee3WabBxWGAEMtCCfXHsW75c1KnaMtm+hw6hG/Me9gOONQnXRPslsmWtRkl7yNeI8OyUFdH1RJ+OzqwAAlG12EFknke1Hnzl3ldKMXUYlgYUj7G97/ZzMAQDDmM1Rsk5d+7im2PUTzZnFSLY3IcX6TKYN97EwAPAss5PRJ5HvEYPdvb1b1LlPnjzh2ALI6dbObjqbztPO3q10fnWVfvKzn6WPfvKzdOvOPplGwNgxvzgnkGXO3rJVvYkv40GEYx0AsJgw4RNwGbU1kU6M37RsPbQG2ZfuuLxoY7vWTx95lQwAOKdimhi3xdEAMQ4yvWxUjehCIfXolxgBwMIgC4dIpiPBJxCAddRZ4h0jALoBANJdADRtbk6SGAAAABgORtR51zEASK9DznlfwXeJdP7ZdxZgzcE7kQGgFIZNicXn3M58XeWXr9pPbcylZ5fjL09g63lJV9nPbgBA67fHWK99L/qQ3zYAgGuxZARA1JXx93L91wMAtLcX9UAALDbgiXa9Vmmgb4IBIMblMMJKcLb5jC4AgBLZ8T39DgAAdYbsTwA3cYnb4wAAIABJREFUdgEArABWOkIln0VOLR6KIwBaAMD+/Qfp3v79BQYAMHzEEQAZFIgk/tcIADBuqtX/2r2c7xv+a0NRboXRc847BqhUoFX4rCxIvYYMAG2culQ/tQ0htik9DK5nkOcVzd3S7E9md78YABL86fmZdbUOh/SB4UqSShj+NI512n8rkkC+fMSUCk6y8x0MALgPKwC5XMY8il9gngsfRgHGHEtcm+s8EXxOvpF+tvYoHoPzRbC9mn/cI7HEiu4zxxbL8yxdcmrnLz6OPdvgg1Z5Pj3D4qdaAREsVCX/Rp82s/XW9O+633at5Dt36/EygznqFH2PitIRGJD1uoPipbOtyFQ6QE1HOvOQ1x9eBgAQGQAEADBqa3McGb8GAG3te9W+iHRabiRDfELSxjoHFf3RaMfjvrRnbeBd+flcuwwyNm+hBgDYUylyYs9UMUUpQFtsi88LABCfC95CY4CNLDNgSnw2UQ6X+UF+JdUIAMVR0Wbr88v8GzYlNAAAe96ibS8jEdi80BT/W4BC3Ptdv8fraAEAjMWU21sCuGyfIfeW+z82asJGEWtM4SIDQAQAaASAMYBq3SIAIF6T9oXk32j5z9N5HElnZyld394IQl3q47OhUJBrxPgBMABQx+aRBx6/OnAGNl0AAI6N8OdCBjiA5M5VFDYd0AXWXK53jWEjAgDEAKDzgCVBz3iEnMl6j0ySd27fST/64QfpZz/7nfTeu++nO3fu+PqZyhWgBOehDKrG540tttfgfxojApsvYiOnr2PLAEA96HqdshQAAF2y3u6fTj/2OsMU3q9sO1UX/s+ZAZu9QV0eRgBUn6V9NgZ6/dfFAFA+swgAMEmr7cpL3EpxMZrm5qj/8azxd2nUUcO6g7sygz18je662Cr5wwpW4FTf99qDqhleCwDQl6xWmO2lGAVBFJxiMEpytTgUxQDwM6AsDcmf+ICjoe4KOK5nAFBSK6CzfPODAUAAgJdlAFCF2Yyez75ZMQJAhQs9pBqBVzMAxEIvkrItjQPPwURmYQCw+R9lZksxGibYpcC2yABAhbdA1b3YUbAqII0MAFGAW3lqHRMZ+FLMCkigxqEp8vP1AAAElIiJm8rQNsXs6j6/JADA1uN6AEAEjAilGIthovzVeq9S0FViSoqiYQBoRwDk88HAkg6o0EkpmGgdxui4tNe1zBGXY5STCsuCvUYFdTl78bXoYLW67SYAgIIiaYK4G44AaJN0EZQTHc16Dan9skPF9zoYAAw+p+hqmSFb9boc+KKX22f5KgAAtgaLIwDwXS8LAGjlyWuL1Vp9GSMue7Ng4dwot/tqQZaC8V52rsXrMgaA7j37cgCAaC9X2dEYgNwUANDFAGDfYQAAFsDRDcPubXWoFWYRBRStbFEmmhEArX6RjmkRjkqU4/mjUIn9gsQX/qHY/3/90b9Iv//7v2AhEyMA8Bqs9WiMGdHz9OTR4zQ7n6fPHj7mvGj7HtCbYR59j53zKAiD9h9U5AAHoBDw8OFDFoBRuAbtNBxsdBhtbW3x/Y8//pj+kKj3oL8BDEAiTvYdnUdIOD15/EW6d3ePBV04iMdHx+nO7du8TiajLi/SG/f307PHj9j1/9Yb98kEcHL4gjRs21tjggDY6T8esXMaHeNrVxecF4+i6mgwSFv+fey4Qke9dwxjHSZbIxZ5h2AE8OBcAAAkygjlcQBU7HzB65QlUmJGgJAVTKP9zGBQR/fHZ5qR4178F80/i7y0rUZjxuKylZIpY5wHh+e+3gugP3sPRfbYXccCq8+11fxoFJqvLq7S2cmZz3FbY4c+KP3ZeQHbTCR5SoPRKE1ns/T48ZN0cHTENcSzf/r8IG1u7aYXh8fp+fMX6XQ6Jzjh/DKlo5PTdHh0nBBPI8mHLnr8Nz01IAHZI7B2lzPS42+ORmn/7p20t73DMQ4AAYwBJEESksVbT37jukFxpgK6r6kF/lycTLeOF1DI7vUwLmKDP3Nh2235qN9nl/twCMr/XhoiqMZ4iT5APTYSAO8BADPeBABgzOI//tsYDNPaYEQa+QwAcLaHTKvMQM2oU9lZxcRdAQCwAOgUinj9wkcxnJ4cc58hSAcLwBHGbhjSgwVbQ/lb97oxPhhIj3rJ52NCznDPADoQ6OgggDh6C+l3yKD2K22Sfw6fxZ6pbU5IqnHDFH8o6vecAAgAgFb/Z1xqBwCA+izPgC1xlvwjnQvXh3gAxUHGRMEOQafgnxgANBJC9gHrBwBAnL+JeEgAC4JwHACAted3NwwAllCwpJ4z8WaAgSsCA+csGQFgTB2L4PBoQ7v8Vp57fZ37EtcJEBeuowe9fDZLk+2ddP+NN9O77/+IM5+H4zEBAtAjOAaFYYB91nq9Thr91s94aZ+iAwBgOjH6Y8XGL/Mvor8svRr968XUbat7ix/Z+uWvGgCgmMZyArZiNpdxUX6Z3HmFAAAVDAUA0AiAmwAAypzwlwcAsKNH9JuB2jvHRiF2zOvfAACuYwDQHmsBAIv+VHn2XXkcvRaTxPo9+4WezM46ghSh/s/zNfE+xADQ5gj0N5/zivj5ewBA9/i+ds2W6Z/vGgBALADYn1a8Nt+MMYb7OIXBo2YAaAEArezmQqvYiHwUGcA9W1s7ZAAQAKCLAQDdgjFPpxjjVQAA4l513lmLOW4IAIg51pwrAVspk+ClgMlcKTqMUfAHEMBZq153AECMWWN+Tfkb+h5LckKk/M9+T06dmPsRRgC0AAD41hfnZ2nQ20gjjiEDiNXA5C0AwMDlxgBAl8XqkzZaC++FWex2/WYAM5i68TLEeKe57upMbX0d3X/rH0gfIE7Re7H4vwwAUBX84S8xrjIu5Pq7rVDEewn5m0qOG6XUZXPsnCX3XJ6z+4ydAACttX1O/oM90CDrF/j95gAA+ZS6huhjSpdUYCcHGpT50aXWoVtfh8wE+2ZTFUu3OvQdllBd4WIHINOZ0/4vYwDA63OAGjGqiqMCvIAphgoHAFACmyJUay/amJtyQAYtk99l8pULkAE4XD9DTAtyMEJVwLPdV/ZsAfnWclJYxRjTZX/R8kv2mq178V+MGdDiFMUdpRHm5r464mMDyKtA1vpUUe92+1sAqIDhQc/G6l4VACAwAFT5t8BQ0PpJy2Ke+HoEACiPGvWorrfVrbV+FQDA8hSRWQ/fxfoDZ9xDVqxBQAwAKLyjUYVsAA0AoJUbPUPlEjUCAMyJAGMbw4/le/C9pQ5g64lrVuMKpA02GdczBHskxxuKBcFAIwLOkFnSQeoCAOBciP3AuCEAgK4v++1yeQOiPfq09raDEnxUoEYAZKAC9GsDAEAzC4rCW5Ot9PYP3km/89u/l95774dpf3/fc5DWfBD1kb5LI5gR76P6yDVpAACtDo8MAFl+GwYANU7FfbNMH7SvLzuuaw+28Ueun3rjr/kyBSTj6r7Sp3n/OGgcNvkmAADKUG74KayD1wEAWoBOe1+S89Zn0f6PAID8mhrRyV6vEfavBgCg5x/zT/h9KQDg//hf/htq73gDusmolLqVajHUOrZskna2Y53k4ffdAAAgRfBlGQD+f/betEfSKzsTu5kZS0buWVlVJItrk91qdbe6JXk0kAceCLA1A9gYQxY8NmD4gzF/wF/tP+Ld8Ffvhj+OrM32QCMZ0GikVrfI5nRTTbJYrH3JPSNyCeN5znnuPe+NNyKyFnazSVYhkZERb7zLXc76nOdE6p0MJFAvQCCPvAWABJNVoXt1baRBMusjJ9y4EN0ItBoz+1cL7mhwxeQ/hYQHHzlBjm7SMaC2zEg9UrQ6DdlnBABoU3QxYDTNia+DSFG516/jGrPXFgDL7/+cGADmAQCi4o97g/vmogSItY/aFK4EV1ZsVHbWI1fooPj9etMKDCJkj+6jZgCo92lbYCbOKxM8uZLWyjwbIBWnsLGSOlPOMUnXhppsGMShIqZNhtRO/OcZABDyXHRETCJMJrz4Pt9uq/ZvvhfBHGXcWr47BQCQK+2ntAAwp7UtTFwQvHEPRjmG188LACgGwiQAYJZ8iU5tu+7JAjfmD2YeOk2HxfebzknRi7Wh0ybn2nToXANpRgsAo04v/yQzi03a1L+13KnlUTSuTP/SIrLqu+C0RhkVKYt0/nLewgAwDQBgc2wMALVu5O4JAACheK0Ct+wryaMoV/jak09wSHAMEt54++xslD7+6Kfp937vnzK5vrY6YO/H1ZVB2treYEXz0cFhev/HP04PHj2xfr+9Lndzt9Nj4h/JfFT/48eox5aY5L99+7a/t2Q97L1/MGj98fn777/PoJuo/2F4YQyRMEbSH8fgB/8+vXUzvfHaK0yO4ju7T3bT1uYmHYDlfo+J35evX033bt9Om+ur6a3XX2V1/8HeE1Zpb6yC3t/o4QdgLBiepPXVAauUV5Z76Xw0Sltbm2mw3GcCFFSgmHM8G+Q2jM/FpTHHAwCAvOcYdLGErRKnlruyygwGSYW6zxXXsoFKQFt6MzuVwU6iPgPIwSnArZUCEveL7ENu68Wruz2QK2p/6iAcC9aATrfRA9CEctBRQFCHClOCIJyCEWCAo4Oj1EciexH9Bs/SCZLOp2dpiGPOz9Pu/gHpoEFBf//hw/Rkd4+BB9L57x+mxe5K2js4ZJW67hevUbmOhKP1RUTbBQBllshC8ejhI9o8G2urqZPOye6Atbm5tpZWQLOPin042x1b02hjIWpr28PWE1MVEyYhrM0BfmMv5rmkjbmYOt3Sv5qgALy3iOvYtZDkXwYAoNfN7BIEAOD9PqpjV/gDAMCy/xAA0B8QAEBH0+fPHDuTnbQVFDxFNRUdMbAYGDAAVWr4jbngbwcAnBwdcb1iXxwcHKaDwyO31a3HH6spsKZHZ2nsssKCTTY21G65kt+qBJZcBmFNw96W7YI9KnAlTo71rSAHgTuNJJ6Ptr/HnRArdd3ekU0V7aNa/xSmjSYDgAHzzRG2/WFzXgcnTebh/uweRPOP1zi2BgBEBgD6Quil6UAK+UaqrGHAki0CjAFAAAAEnK3qJ+glBQcpE0qA1uwgAyfUDACGVcF9F91Q6yv9raTMhP6G3wRgzfIgvf7mm+nb3/mVtNTtpce7u2ltY4vvL6+sUZYAKIDAEJL/uPbp6EwNAJ8LADBVv7s9VvvFmlvtWRkv0+yLtvNHPargaxyb2v6WHI7rFO99lgAAm7tfHAAAkoQA+YkBYHUNNkF/LgPALACAbJQ4X3rPinDMzrkMA4BlUSbB+Zrb+Htin/gb0/zSHFQL1LX5WNmnXuE68SxgPQgXnLZe4/01gmXV7tN1Rf1J/4Omhwmd+Axc+252tH3OvSdwUrSzvWox28N+D23jIxnULpsuzwAQA/R5P7rfrfGb5Q9Nm9PPGgCgxKTG6lkYAPBdC/hboD8yAHBcKwaAGgCQ/87VXk1dqPU7DwBwZftqbgGAdl91CwABADAPirNAfz0PAEB2SGN/BqDQ87YAmAUAgG2Fsf48twCoY4JxD1JH+b6dBgCAbe/GJreIcu9ZDs1pATC+GDnzVZ8g2YVF96l53sAA4OVeZABwnwfXMwCAcH2lcj2UZVegP48Ru32K9ZFjz9GoCjJ7lmyXDpfskK0k3RLtD70X5UyM/UXZbsn/EjlqtnAsNnCZv6aE0vscn2AfRzmqSt9atpaiQrd/PdmVAb7ZFoYv8fQAgOY9NNkIoo2NZ4AdXMduG09aP18AJNj3vdVZYE5RBfTTAgAIBiBQSr2uy3qv943WjObf1mppVxYBABJHs3T35BwpQW/+QGwvZvdSyDm0L7UmdKwA0FZEqGS/s8L4OeCj1M/GY71VGdolRAaAGKOabxMVAIDi63EMzPeajOGWY2xtiwFAPlUNGBEcCM8d491Fb5UVFW137Vd9Gvcn5xN+3jlsEMsPye+rx6B97hy0odZwBIoXMJmqyblm0Oue8YKFCQAACkzUAkD3p1yVxi7GHeWXCqALpja2oHOGOj2/jY0xShgrgdhK4C8aAADxi4FT8CMeZPNlz6HWGWTIJjMXigW8hQbad4oBAAASb9uh+40xea3Zdv/MYgUAIOA39AcYALLt4HEozR+KhnrdZc4Z2ACu7lxL3/rlX0nf+MY3040bNxgjUpFGjMHafF5Y20bPA+p+BAAgw27M4/CiVjwT14+9TdoPZxD2NHyle9pkQdt+mnZcUxvYX7V9nfOnyvu1MGQozljLZcX05gEAyn5TgXFhJDX/IALyJ+96HgBAMkLrBGdQLIWyP7KDqAAdbHU58f/iAAAxZi7ZocT/XACAJqj+PXuCbfDiw+smYp9IO0cTAcbF4P1L2oxA3UcNAJj8W5QKovw3BSKhDABAY0KIkLXPQaGBIC9+6xgIAyWmZfSUhb+Q22Xw/rmLmOabYEHIG9QFkyakkVxNxgBgQqRsblYktTAA0DEhcs+RWaR0RdC8UJcUY8vmpiyKSQYAPpdXEMc5bDMQpynTyADQtoa0paJSKq+fHwAA5zH+q1sAcB5yqdVkCwBL0jaBG7XBGpVy/YzPAgAoin8+AEBGmzZwDQCoGQBqEVYbFPWzTAMAaJ3mAHYLAADXivdTGyjxXuox1Wd1UvIXCQDAsfQKwLg/bM3Z/ovy0163AwCa82JrsjF+LQCAy7QA+LwAAJoO5CRNeL0u9Xc0xtqMCgVGWz+b+6ZCb00dNk2OReM0yrX6dZs+nHoroYVJU9eKNaGujizoRdO9TVrnSWepOFDPCgBoYwCwMZoEAJSAV0z4TwIAZBMogJmfXTquagFQyz3bY2a+oYKZqFnQOneW0tHRAfur/8Ef/H569PA+q+T39p6kG6+8nFbXQPMPWvxB+vO/+It0dDJKyyuoau6ns9NzGsWPHj0iTTuAADDakRhAQhfU/aCb3t3dLYEpjEGnm1555ZW0vb2d3nvvPX4P8hpzgfvGbwThcA0kURF4ZLuAe3fIAIBkP8b47p27vC6+i/vD013d3kr37nzKZP+rL19PZ6fDdH46SivLoG5PabWPCu5FVvqjanp1dUBHbXUwSBdno7Szvc3zw4kbDk9oPwwGBgAA5XoanxEAgBYB2VYwc52JWgARkSwVw4LsGFFz1QRCNWhF1PRiicD3sQ4FAGBFN4CgcDSX7DUcOOg1UHSDopm+CROJcLBQ9W/gEOLFHQAQA4S8x5iUpc2HqnPQo56ns1PrjUogwBCV+JZQtp7nYyb/D09OmNQ/PBmmxW6XVf27Bwfp0eMnrEanM5mW0u7hCW7CWAoWFtLwZMhWDkCY45nw/HB2sSYQkOW1sE4Xl0jxv9bvkLUBLA1IxMOpBV09g48X52l4cuy01iP+VsUlEeCcI9kulkwVQxTGLzrvpPx3+n/MJ/YJgCNdgk8t4Y1KKLYAAP2/swYYM0CPDAWkwx4M+HuwvMLka+ovpzGeHXYugQA2PxEUq/YcZDsRCwDp3YxqFUCXC1TKILDl1WvD42MyWoyGo3SMNgBoCYBAwcU4jbza4jyBtcH6BMLuow3v7TRMDhn9PBLkHBdns4gAAMyZAAB4LZ8EgCCMBeaPtksG9zbt6A4BTLFSyfR7DMRO2AauDEyyYw6LDWt2UgEAWNsQexbZjQpU4FhU+jEIgP3AZL0CO4GG1OkCY5DOAomo8Mf3itMKf0gtADCHAAAw+e80fQIAKPNmfpD9s/M0UfydXtdsIAZGRRfqVWWq/q+AbjFIhvPGsYx+BNt/AJzV7ab1jc30n/yTf5KGpwDxnKZufyXtHR7ZOvT1iGoQ+EsnwyETIwjCCCQxTT83dfLkUVM/bwEAyP4rgWwBzUtit7Yl2s4f7ezPMwAAz6IEYmxpofl9UQwAZ6QOt2oKAaWsIgsgmPktAKBTIgBgY2MzrayuvVAAgGSA7BaCYkTZye0QEiXOEGBqz0GgzwAAiHZoXFd1II5/h+S/fDDIJwbAAr217jP3Xf2CAADqMWnzASZt68sBAJRki+fkvIq21vVH1BON9TLVecApjBmp/GsPaJZWHCatLfjpbTsC+Jdy3NmScMwsAED8TIF9VULqs1jx3wYAoD2o/tjeAiACAGCz2r5GhaDoXi8PAMDYgK0IDAAAAEQGANjig9VB6oLlCPa0MwA09PcLAADU+h+2iuT6iwYAUA4GBoAvEwDA5B0DsiXuMgcAsLR4Qf/Jki+gc4a/fO45fmsZwKp/TxQYB1mBPAkAIAYAJWt4AmLs7Xj56VoL2T9hAtFi2HWMlOCnij2llhERxBfXbZQ5UbdknSMAawW0d2PWuRNiXNv8C4a8A4ClFk1tOsfs59DOhjaj+S6N2H9uZxhZhZtMAWLGsqpP9gSbGLdpNlOtA6M8rhNuslEiAKCeI8rKwNQpO7c+rwEhzS7GD6v/yQCAFkWo7L+gT4NkNmIQ+H16Zv4oEkWozIa/KQAA3itxH4N+637jfNTjEOdeAACAzMXsp7UV56SOv0UfhL468ygVMI9FlTxbyA2JMVDgAM9P2Hb1xG2R67k1XwAAlPkrAICzM7tWnVifoTIbutL8YquQbdszGot6H5axLWBrAQCM8aFU9HJ86B8VcLTO25ZgrPdrvLY+s9E1YGQEAMT5iWPQZvOZfQ5GQZuD6QAAMOghziYGAIsf4LoCAEQGALHp4ZoY08aacWC6AABga2PcxZku9Hy2Z2xt2R4s7UpqAEDNAGDsgL4u8ZAOABDbCu5HAACsH+UKo1+tMY/zH98z+4llKsYwiJgK11EB2ZjcsxwJngVj0e8NGI9Ay9T1tY305htvp2996zvp7bffZlwQ8RasycwokW0zMM8UtkLFQ3EuK8wsAICiI8CM0GQoMfluctzWEDZgM4emdTNPjl5ujzWPiuvwMgAAAYGj7OU5LskAMAsAYIbwtAJJu++nAQDEPa3CuRoAkAvqXhAAgMCQAADSnEmWIX6N11MBAP/P//k/jKPAj8pLG2L6RDcBAFE4/TwAAHnQWwAAqrKmkG4BAJQJawcAaLtYIMuDbNnebDIAaANiPJRA1YQIacagVgUAiEnXGgCgINhlWgDYvRYAgM3LFGrICgBQK7o6wTuhVDwwWa+bes3Uxm021p+TAeBFAQCoJyoE1TSl3zBapzAASHA0BF5VZXsZBgDNOxVMMFJwbzj38zIAQMA2nrtiAMg9bCsAgNZ4GwCgKKCyCqJsiGvDEkTFgMsAnxAUz8fPQEhPW39RgNfOie1iVbAUp057R0l8ex7tKZcEisuFDFhjvbxAAADPS1rjUjVk9wS+Omny6YGfzwMDAA0UD/Q3jNjKwa33XBsAIM4jEZ4z/rU5pPnwqawJZS1o/dTGUK0zp62/WRWgtvDjuouJAAMAyIAu5//ZAgBi76JJmTbZAkBPY/Mtp7/0FGvOPY4pAUxb5/YdAt18bQj1GteCjhXgwIBxqGbvpYODfQZy/vAPfz/du3s7nRwfpYcP76evv/O1NBoN0+7uk/T6a6+lv3n33bTY7bEqFA4N6N8BAATNP6r0IZs2NjbS+vpGevz4Sdra2kpPnjxJe3t7NNAhG1ERjmTrq6++ShqvH/3oR6z2xz0b/d8493zXXCLJj3MNT45YwY9KcBx38+bNTEe+ubFBx3x7cyM9uHcnrS7305XtzYS+lUjOAiAwPDpIVzbWWLGNyu39vb20urJMR2RjfS2NQfG/MmB7ADhwAEjA2UWVOWQCxqXXXWwAABgkUE/ci3MyA0QAQNaT7uQu4MSNf/a35g6JdqwFJFh6zjKgpOpSt5vS4hKDKJy/xaWcfESyrtcfWM80BAFY9W/JPnyH1eJ4H98Xsj7oDMIkIzrf0bcINsP5xH3h9/jsgjTzSAoOT08T8J+gRX9ycMCEf2+wkoYIyFyM0/FolO4/eJjuPXxIhxT0//snp2m8wNpyc3TPz9PJ8XHa398jUwScZiTQkagFQINrewFMEx22adjZWEs7mxtpfW3dwAFnp0zGgM0ByX+ANOCkW/Lf+tuq7ROeW9X+TG87O5T9NgfdHHWrVCLdoQc8gNq36n9D9ou+Di0BwC6Be8Oawvdx/4N+n5X/YABAr2z8LAEA0OsbAKADEICAAGjL0OzNCFYKi/ih7QFYRxBkdRAAgvtnp6z+TwRojNIZkrQcM2MCAJsCktOjs3OyLwBggbkanmL1GACAve5JI+xhOeZ+DTAr+n+ybgUGADlHsnPkqBvVYbdR/W9BW9f//qK75AluT6poK8wDACg4gEBmLKeXra6EjckSY2/AZzHQh78jAKCNASADY8hEYdJZAWdWSngYQwkcjDECMlZ9MckAoGodhg50P/7QEQCg+xQAQAwA1CEe9Mv0/5cAAEiP5uQx1hcc3/5y6iwvk6HjP/3P/vN068OP0mKnl5ZX1wkEACMA1iLauIBqEg4xRgGymb0jY5lbix3RFgSJh039/DMCAET7iOPfYhPHY+oAVrzfz4oBIBYFfAUAKPow2z6e4Kechnx6BgBA1LF6Pc1Gjeu1NRAckhPyvwRKQgArang9wxcdABD9hoa/36BafvEAgHpe2/yfpvz52QEAKLvDWvl5AACYsHB7LyZ9zDcxHxj2kfXEtfYysD3X1ze/MACAnFDhIzdbAEQAAGwq/P1lYQDIMcUZAAAk9NlqCvb0GP6NAWMJAGCxFuuJXeYZvbCS/kyUwlsJCRPVF80CAIjBSfvW7HMHfLHHfQFrSj5LDmv/R9nepsMll7NO8fPH79efyZeTzKF/mpkJSnGWXc+Lp7zdrN5rC73UsjPem47PeshzT9aeoZlIJnA4M2CVIg28r3j9swIA6njNZQEAdaId/cuzXreIDR+xOQaFxhz3DduT/mcFAEAyEsxU+A1qdLUAiAAAAaEKS4KBK+r7qm2BaBPmeC/aJXZKnCZ+R/c/DQCg6+Ee6xg35VNgj+C5ACAWG4/YzXJctQYAOJObFwPE3IGth0kAQJaJbg/PjPvlRWst8hRbl48xzX6OujmOVSyQMcaC0gaCa8F/agYAhv+86jnKhrg8SsTMAAAgAElEQVSe2kAJ2d6bAwDAGOg+W+2+OQAAfJextxyzQCtBKxZgAQEAAP1JBoA2AEDU2SqKADi3DQCg7HRhAACYogkAAJAbBRMDsH8yvFhaAFCCOwCA/hEBS2CxK2tVAIDRCPECa+Gg8YryKsZ/67Fkga2PjQAAYgDI8zZGO89uBv8AANBF+8oFjN0gvXT9Rvrud381ffOb32RMEMU5WJOQD7onk03nGQAgNknGGKYAADxKkRkAGmuarVfdLwkAgOgr1nZoXJ9tMv+y7zVkBWWEyQa+H/JjOk6FRtHW07EEAcxpAfC8AIB5ciQ+j8ZA+lz0//lvUf87i4u9/3wMAFgXkb2kjg+g6EyfK44e4+kLf/x//PfNDEQ1kzGBNjnJ05JOJYlevtOsZLRJtA0khVkLKbzfTOobqioaTGUAi1FQBDI2tjEANBA13gIAQgLIOzEAcKOxrxCXfzZ6irBXJUsBAGAjxRxObew0BjsYZZyUhVD1H+h5IgNATADLcGRFEyvmvPcJA7wV8igkLO3+2/v8oIKpbRE3jJrKmGwYT3X8f8b6iYpcxjopQKW0QwsAvVfWn81H/S+wcdk6yodYlJHnsfKtYsSGBEUbA0C8Rl15OjFWVQVubVjqbwmipqFpgl1rM+4DgUFiL+m2RNjTMABkwyFURxKBHii3RfM/sW6dyjXSdON8ETwQ14zGsHZA9H6e82D0x7HJvaNaApxxfpqGdqluiMK4vmb+my8uDwCIVflwWPj8TGA2/3G/eQB4Imn5lAwA2SiZ0gJgHgAgAheaysxkdJF1k9K9HudauZgx7jCKRiLfKH+13uz3swEA4j1Pc2pm37l9Wjs3dt52/TVtfbVdR/IpyrZ4vTYHqu08cWw1Xk0Etb5VKinj/ddyKcpPfZaDu77nuPIdSSk9O6lfxbBTqNmKnCoMANngzbrCKpAVKFALgOZcIKiAoEtZK5Qh/j0FSdqSaTy3J41xz0hsksJxITFpCgYAMAF8+NMP0j/7f//vdHx8lL79rW+m/f1dJvdff+3V9Id/9Mdp88qV1Fvuk2accvjsIn388cfpypUrTPS/9dZbRAjv7x8k0Pyjuhs/SMzhHpCYRHIJ7ADvvPNO+sEPfkB7AwY8ZCiMdfzIJkHVEc6N9wAAePzwXnr1lVf4/Q8//JCTfHBg17qyvcWE/u1Pbqb1tVWCAJDMRVuDa1evpPPRMC0vpXRlc5NrGclS2PWD5R6TW+jvh++hTxuCXQACsN3AcMg2AABJAACAFgFqAYDxRzLY7DMDAESGBc2fEunotx4NUCH3m/aDBWSdLLNUO8K5xL25DioJwQVWlCP5D1AAWQDwbVaZw9jBewYq0R6hjXdqlaBKXkDjY5wfPnxERwm2IP4GwwPmDlX5qNjHOY6Oj5lMQ0X0R7c+TU/299PVl15Ou6T576XR+Xl69GQvPXj8JB2DFQBgPPRzW+iShh6VaqBjRw97Ai2cLu/xw4dMbqOqDclnjPXaGnpNr6ZBr5de2bmSlsDghJk5P0+HBwfpYP+ASXCcg/sSgTA+tld6M8htQUvY0NIRQJWjnQEcTAsLmfNpQUujjcRrJP/huJMZAm0eHACAoQUAYGXQ51pjEhwgALYj6BAAMPDkP14vATizupYBAGjJAFp+Qxqg956CYVCHTuGMinpnAcBvXP8CyX8HAAAEwJ+zEdkAMK7Yb+jXB3p6gDQQdMO+Q4U3OgdY2wjrk6k0gDE6nHpVlzEAcO162zEBbAHGMSuggOtsPVtlDHr1sV1BtnVMDhu4opPOT8tnAvhgzvAayWbsg5i0ll0lJxb7FveCY3C/OB7zg7lin2R3/pXgkEzNjq1X6FLPeGI92poMIlgNmreMiMwAKQMAFJQBtSYT/2fnbIUBBgCsTrUAiACArAd87GLVT9bbHmCDncKei2D/INUuzuk2SKgOK7qluKWTutHm8mJhIfXW1tJir5929/bTv/2P/t301tvfIGvHwlKXYBGAUti5t7YjvUKP8z7TA76MddFyTAsA1GQnn9C/gATwpP3YdsXaDsrBqOrg2kaq7Y+GHVSBt+M45OuFgGq0cZS0FgNcsT+8RYk/Yunp2qTSpczCmkRCL7Roqe0P9YWMQVZVDOfAytgr6ZjwMhYAVRjZmhuns1PsJxyHCllLmjGdM0aQs8MqYYCa0AJgbW09DVZXU6/bp7yDrkSFsCUWLShKv5BngJ7ydiKhMlL7VAkV6U3zDSwAJ79rAgDgnzW+q1Ya0QnRKmoB0cZgpZZItAP1WgG2aP9pzJH8FzhJsYf4HLw/2AphDdbrL9p79T3xHtxfn4gNeFAFc8zoxTO2AND9R38TAq5hHwvwWCWg2mRR085XFdh0AVL7xPFvfCsm3Wr/6jKS57NmAKjjFrEFQJvPoCp/gQPqqn8lwGSnsQDAQQVn59i3aneEfXtOwK4YAIw21fwQ3ZeuY3OFhKEJWQEAwM4FAIAYAK5efyldv/ZS2tm5Sjaubr+blgdgN1r2/W0xOcVduOdhC3h8zYwFb1HGOJxTD9MMadKd0z+u9gbfCyBCgyfO/lf7lpKRZCt1quw4HpEBQK0XBHiFbap2QrIb2/Zo2z5uxg/sni88DqInUDuT+onao3flqNpfjQF/7cPST9xLhpVopYGjPd1kADAwc2mbxYp+Vf2Nz9PiwrkltUBlzQIbHI+kvyX7sfYICGDyHxcyC5MyiQk2j0q6XckxAcAAQNQsP90CC+0wZW9ifeX5DK344vNLZtTJQFwLdm+UyTq2/k5tB+hceZ0H8L1HdBrxVoAoJ6+DweK7jeluyNpLCLEYu+BrZ0woAADrDR/lscX9x7S/yzOXYhCBNCIj3aT+iRXnk4lssy+K3aI4rZ4P5wOoVHOF+1tatNa9uleLkRUAgHIRYgCg3X12Tr8GQHTYKQAAnCFHATa60TAzAJAm3emjlfewIqBmwrleAxN7UXOZEkHexgDQbGWm77TFzWy9wi9t0l3z/dxOp+Ca+b5i8Q3r1/aKjZUq5O09G1OrSp+cN9uFdn30rp9khNGeanuOIHUcXG3yvo71t41b7YvYfi8M0nYvba2KmgnoaXuktgGm+T6cY8afTeLWx0V5qrUY948+Z4GP7zk3sWw+fE/T3oWv6xT3YgGArMRrFAuwyMCZLnEf0cfFa42PxlMAGNjiiJ2cDNF28ZT3ge8rpoo1ifGM901p4/Y24lTLLHAoMUOz6bNDz5iAiaiii83XNoYwrh/4up5wl4yLeYtpIgwyhoUrft+MQXZtLCIAQHa+JezBqNlh4QZyB9tbV9P3vvdr6Vd/9VcZ8yOwomOsodLduFforA6BF7ZOZaNw/lkc4AmCEMfILTT9vbyPSONi+svWz3T7tc1GuIRIz4fEvVvb+AJqiAnGEvrNNhmxBUBDT+TWtRbXMp1r4L4LskCWXLF9Tx1vq9z0FAaA2uaa9czRLtL3ZBvXIIBGHpoxnlHOZ0eZUI9V3MNlr9tOjTm4uH5xXGxFqwJi5Rb5vXkAgDajLwrQiIbU+/ad2uSbDgBoe3C9lwfSK7i0QMr7QlBMBwDkihdVgQUAABQv+7Q6CtMWI4cxJ4yLEiwAADNUSguAqGiikyelEpMYeq0gJCdkDgBA37GeqqUFgAUTmjSZJrzM6CyCbDIJRoOFFLtFYWkB1UZE/DsuxlhFMl1QNhOzZU3Falb16IgUQZGC4+cHANCYtClQCOZ6/U5TuM3kv6Ec5dzWiURt0jYAQFxfsU1F2/g3j53sx8Uez4H5AM5pXmuBWoROL7JPVT8vqw6dZE/QvdSKdNKYa1KU5zGSQ/cCAQBxXkx02j731RmGzxPDoULc/aN8zIsAANRzU9ZZaQEgBSz93tyHJo/sMdqT2b8oAIAod+r9FmVrvcbbAhXxmDb9VfarB4ymCa4Kyd12WNvej/c/7/7iOZtGvCHuJ+//xQIASMEdAg+T+rUA6GoZha3ZWewyCFYHvON71KUhyV/GxwAAqibNa7sCAEQDWt8VAEDAgggAQAJgNDxOw+Fx+vTWJ+mf/8k/SzdvfpS+8+1fprxFgu3VGzfSH/3xH6drL7+cFjtLaW9vn8b14cFR+uijj5iQh92A3lyg/8cPEve47u3bt0nnj/vaPwAY4ISgAgAA0AIARh6Sy9D9CCwhgYBjUYmD74NVAO8hKX9yeJCu7lzhcZ988gmviWp0sAnsXNlO44uzdPvWzbS+uprW11bScrdDRXn16pW0lM7TxfAkXd3epCEPAAB0ChwzVXvvAFW83GMQq9/roFaalOug/U/nZ2lx4YLAgAEBAaYL4FjxH861BEfPWizEdjeoUic9OWnlLXggQzuuaUuCTgcAoHoca8P0hMti6h1L/oNSXjTeBgYw4IfRmHmYDusXQRPvL8t16k44WB329/fT1tZ2evToMb8D8Mb+4QHn5/DwiI5gr99nn/mPPrmVTpGk7PaZYL5YWGR18dFwlHYPDtPh8Qnrgwx80k3H7EFo/d+QMEeA9WBvL+3vPUkjMCxgLlBp0UNlfZ9jC+rx69eupZevXU0Xo2E6OTpMe7t76WB/Px0dHhKUgJHA/WGdkObLHUM6sq6jsV5h4DP46YESggC6Pa5PVLADSMCqJlY2WXUTktsI/PDeFowVAPevHn8DMAAA2Y9nIhV+lyASMgAMDASAFgBdPM/KKnpgkAFgjCAAAprY05hX2AbUTx7k5rxckPYfyX+8ZvroHMAJJPxP0/j0LI3hFJ2BDeCMLBUAACDhj6T+CEm+lBgwODg+ScdgYAC6vwEAWGDQDAEzrk3S9JksVbKNbRD4YxT+ZAhwG1wAACyv1ZUVji2OpTO15KC3sYMAFjsNmjj5Edr7+DueV/tECRBcg70cXQabrMM1zJ8xeayAmJ1L/6gbvIKdspNg5CbNZDPAo56kHjBjhb8Fe6YBALC6kSS1WPaY4xxBg7wHgbjVNzZUyWKBMSDqAAAGHdyOFGBA8j8+V6332gJh53hmtG4hfWVKv/Z3fiP95t/7++loeEpmgOPhyBhGlIzOPf/cXhI2+GcEALBnKHZaBEXOMEFMFAc7ONqNl0m+1jZItsG/5AAA2zqma2YBAChLl61FDvZmZmKj3IBudPtHejP4Q0riN+x236uUO20MAC0AgOx/hWBvbRfXe6TNDm4E2KAzQs9K6k3Jj0ADL/kYz0859hkAAPI6/woAME8kmNv3GbcA+DIBANRH+IsCADDgqbVPyIxXoY2CYgtt/mqb39rmS3/eAQCi7icIwIGwEwAAsj1ZcsVwlIUBgExVLQAAAYtgS8sGK8VsaJsEMDl6AMNaLS0Asgz13S0GQ8VgZT/WAAjpjzqeRgCezlW1zcN3Yvw5xt50Pn2ebQrXPbLblduPLb2KLisMlG1xvcsIsDp+kpPpbMWguLHZq2IWoh2aGd0iAKL4oWYz6bNmMUp9Xp0vxsFLUtfiu3UOIduq3npMsREk9epxjmzIml8m9zxxLQAAqf9HSEyCohxrqAAA4O9EAABiHDiXAAC6d+1lxUym2Y6cQ7ZPtPtt2Cdh4trmNa7NifxMtikFfFCLALd8ox1rlq3btwYAsFYJBQBQEWSWY18QAKBmAIhyT75am++hcda45/UBUErFiiCLv26VUM9NtOfq+Wi7B3nWsd1hPV8xZqfrxbVS/EMHYHDLIMZgcWUDACw8MwAA8ko2p66PsbKEuwAAp2kEn9+ZWwoAAH58DQCw2AtsdsRS+kt2f9Dddi0nVXUwPOIAswAAY/dLlWyXTrwMAEAMALMAABnopfiCAwAQawNYaHVlI/3yL3+bAIBXbtwwtk60wgxFy8YEYDEgxOJknxAMgJgY2R29KOZLAgCgXvXYyGUBAHVxN+e6pQgw6qSn0WFxf80DADC2kwDy+DkDAP7of//vniP80extlJViCwBASLyoZDH2QlLG96OAiuiqmEDNBgDpnKzPXzSe9J76ewh5zHNUDACsjhHAoAUAUAzk+QCAqIDbDDAp5sgAEJP/OfHrKKeYjOVrp3nla9Dvek8mnbckc025TgMAaLGiEUEc71oJCc0Yg05SjDzHPPhyFbxqbq4CALBgZjOJEBXHJKDE7vRnwQBQC4HmGi4Kqk3B6nlrR9rOUQAAWH8aVwZJPfk+DQCge5rHAFDWbtVn0hXFZRkAFICSwyJDQ1TdbQaLnmNeYCo6P19UAEAZA1+3LVU7Za6+vACAuF6nKd+24MS0Y2OQI+on25eWGJtVgiFjdJYhMM1gmHufDjRrdzDMvNe5y7l+tgAA6dRY7VPkHwBkIQAeqghUGWNywXqCT8qBdgAAdZaYBFr6aUsnGqrXEndk0yES2Co4UCWP3x9/9GH6q7/8i/SjH72b3nrzDeaqjo4OSZH/l3/1V+mtd94hah0J/uvXr6dHDx+nH//4x7QlIHtB7Y/PkOQHAABVQ++//z4T9BgHJI3BDoD30cfrpz/9KRPMoH/H8yIBDjABzoX3AAJAUhcgACTmj/Z2WaUPynskqPcPDmiL7OzspK2tTYIEPr11M62tDNLm+hpBAEgyX792NfU7i2m4v0cAAPQ0WA7wXStEvKDThhYCaDGwkM7JCEA6+JTS6qCfTkcnaXw2otOxtrKaExtGhWnMaQAp6u8GUpiO7nla7DTtB1USSBdOAwBwjpEYXOqyalx2Cqn+mfj3HxzDZL//EGxgYAEzftAVwaqlwQDAyk8G3ixRube/T3aHKztX09279zjOcMRvfvJJ6i8vs7c8Ai1I7j5+sps+vHmTSf+V1fV0cHyc+oNVJpqf7B2kAwAsAJBgKwMAA8ap019Oh1gfR4es9F9A8AJVVqj4Z5L7nBXtQHWD0eHGK6+kK9sGJEFy/mB3N+0+eZwePnyYjg4OGTBEypoIe1Tjr6xQ9KBqGghwq5y+YBIVawpr3EChpc89xhxtHpZBzz8+Tx13kiHrwPpgSHULepKtgIHCRdJBMulP2n9D+KMnHVoAADCCJFmvv5wGgxVWy/aWB6mzPEhjBJHYBqCbLrjAAAbokrFBLA2GT7tgpnYB4AxUfjC4Co/9LF04ACAB7Q4gAH/O2AoBoAgLgKFSZsSqdFDVHxwdp8OjYRMAQDPSAACoqDcCKKNczTaTZAbBAf657C1H11vLBNu/+C6YFQCSWeos5sQ8nqnf7ecKoBhIxNzgu9gjkSGDO1OtKtwGxJzLVrLPna3B75nodvonTbpR6koz8022VgwAOGcEAKgHYvapUBkdAABMFnj/TjEACAAAEAC/x2B2o2tBDkDTnfZKn6y3vHoStr3Y2Eg/6JVRxv7RbOPT5o/UdizHCc/c7aZDMKGsrKWtnWvpd373H6fzBTCL9NIJqr91Txwn9To0l5drwgEUs/T7M30WGACadkCx7ab5NPF60dfS+9EXyz0pwpem2R31+9F3o50UIgGav1hBHefli8AAMA8A0O30CHaaBQBYCgBIsadprcqO0d953p4CAJDXfWANaJvfaUHqPI/uhzfiLBUAQBU4ZJUJVdYxiBmf5UUBAKL9rPvTWmSS4ysGgKki6CsAQOm1PIsBgC0ArlxNV69dT9evvZyuXNmhbdVb7rH6HwwfAgDEfqmKe2SfwzaA2aufMwaArNfRL3w0cuYps4n1wwo5r46LsmGa/IgLLx6v9z/vAAAl+5kMZlK5MAAgsQ8GANjmALqKASACAOB/lep/A9AqEY0xIFhaIEyPqTGu5wwAmAexjMb4g+LeYvXK4xnaAURQaJS7GQQKoGjoLa5jYk9wgdXIupRB2kXRK14cfW6uBQfuFoYWu8Oow8xytv/1v2k2XJsga5P//L4nZ5rr1Yr1FJcYgwWD91VaBtLUC+CByDAYP6MNGRhFYmI7AgDi9ZTo1fMhKac4NW2o0AKg3IMvEQfXKReB5CbGE74MAM6gIz8jSxEqlA0AgMQo6codAAAbnf3SnQ2A8V+vxFesS3Ok5GttNypXgHWL9Rtjt7NiVtF2kA8DNjaNSUw2y0cQ7XpkAIhrAL6ozYl60EeGF0vmxnuyeyg8HPMYAPTdNtll+ZHSAkB7obHO/WZn2Vfy+zgOBDCUKmauMa5lMRxEYEt76m3afNT3oGLQCACo99dlAADmtxnjhMUcS16HsTXEC7zHPdhSrNgB8nI+AwC+r32lvdcEAKDgBQwABgDQMRTXi+bHF7mlyXCWHsQsFk0GI65jctEYAFjUy2dSO8BJBgCbJzCGmo7E3mrbK20yy+/UYi8zGAByq5ccz1T1P+I1iLOspDff/Fr67ne/m77+9a8z5gfxK/A/9zuZAM8ZAxL9P1vWOAAADAACAMQ1UtogBbktdgcH6ogpcvozTrJLzDq2/izuv6gTTL5bq4anZQDgetKPs/tchgEgAgAyDkmsUeHGoz66zLO2+VhtAABV/6ut7osCAEieN+fei7kCYETMFIpHUd591gCAmLjImztX97YDAKLAqAEAUrYFedbGAKDeCobGksItk2I0LaCMQAsAMQAIHFACM973KKPuUQUXhJQC0EGOR+GNIyMdSDS2BAAwAVtaAeD7+AyVdxPJ/xkAAB1brs/RfiYAQHyGiISKilivL8MAEDdRc7M0aYJqAAC+hzmzfz9fBoD6GbIwq1oARCNJ651GQKA3KesbAVpTPDHRiHMIAKD1o78LwEOUXEqGTBdVUTBkA74FAEBF633m43X5fWcAiI4C17dXpNX3pbuZtn5qIVuPz4tqAdDmiORr+7r6WTAAlDnw1fwVAMBGPyRm2l63BSkuo5SjIVdfp6wJDwjM4AC+DAAg6rV4b9OcqYZODFH4uDetKtKM57h/VX1p41KqCefJHenN6OTCJBYDQKk2bdLizQMALDoFbnaeQguAokeeHgAgmUN96JW5E3qJcsmMXyQxSfdo5HDe9zylD37y4/Sj9/4mffLJx6Rfh6H46NFDJmyRbP/6N7+ZDvB6/yB97WtfS48fPSEVP6qOUdUPinDMA5LISPrD6Mbnr7zyCmU0AAAPHjykYY7v37t3jxXnaB+A+0XyAAAAJAMFDMCx29vbaWN9NT2+f4/3tTxYoaN/69YtymB8Z3NjnYnX27c+YcX25voqQQBINIMdAH3a0+g4ba2vZYYBrQkYyEj2riz30/bWBki8+XeX1PRLaW2wnEYnR+nidJgBALhX2SNMgDoAwEBeBgjIa1fU80tWPazgAyhXtRa0dyMDgOaQwQmct9tnlS4Q0aZ7PLAqBgBUldPOYtl7BpPkqnIEDpgoBuvDiM4S0eWnto6RtMfcoY0AqPv7g2U6nJ/evk0af1T7w2F8srtLkAf+fvjoMfvL33jtDYIU9g6O0uPdvXR0fMKeaqh8h2NJ+rpTtIAYptPR0EAnCM4Mh0xoL4zP2abhxssvE7CBpPzqyiqrysEQgaT/3Tu3CQzB2mBFxlIn9UBb6w6exhIOLsYWk4BrU/d22A+CDnC32yNYg7Yjks8dc9DpHC+hrYOBP/CDgCfWE4AdAADA48fw4pguGSCQ+EY7gS5/AFhBbzok/wF+ABPA6uoa2QDQYz2h5UBmAeikcQfV/700dhAHb1bV9xhslpM7G8D4LF3ABgd4AnSruJ8AAgBI4uToOJ2eGwDgaHhC2s2T0SjtHx6xVyYr2GHLowUE1uUCaCHNtjf5aTSZClNyPXqLBDpPzqilsYsMAAqggr0BsgDjmQOzRgCeA2iSsTgnvifwpnRCDOiSvaHTIcUxgsT4LtkckrUwIb2gWj4EAIB0WdYJZuZnE7muMjGkebMFgGQ6puIU4+U9RBkE8f0AvwlByQsAbOYwAOjyViUmEK8FuhAg5b3iHA7SZjjM2TssgDk9gCy5EnV49j2gGwb9dHAyTMura2xn8I9+599PV196JQ0B8kag0K9j+pFwALc73PcUJuBpjIrLHDsDAGAJAfkzl0BQt1wv2wrBfqrtnGm3qfH7sgAAsO4ytW5oASAAgGjCYwuAZSQH0QJgsEKgWLff82pKyE+n+WUAvZcZABx51wyo5zZIpcWIeKOzPeNB7jyngQEgz2kAALTZmNPs6DrwLTuRdq3LRACQSgGEoXuyj+qRsnxv4V653Z+zBUCMH0Qblh06cquqr1oATN/LxqBV/hWfIH5HPaOj3y32hwj2wHcInqzoWKW7fhFbAAC4iBYAOzvXMgBge9vAvAIAqAXAhO4OcY+ceP2cAQBEOd0GAMg0wg4C+LIBAIy1zPeEAwDo93o7rM7SOHWQ1GJCKzAAEFQLGWkAAONJYhovAwmxl5jArNrZ0gslCB1657Thp+dYgdvwancn+Vonm2v/P/rA7pARlKk4Be3ZEE9WsD/Scsf4eoxJ67uy1wCkLfLCTUwxvziwX6jTOtZx+SRKvAYj8Y2CtJj8LzLM2bFguzKJ3gSQRrlnoNkmOECfyyaUPRx1Yw0AiEnuSOPc6XWbDLpexBZjQs2YjcW0CbZlcnORLQDgq7BFUQAAACCAZL8AAHgtAADixgYuBiPg5VoAaH5zrJbqW3FkBzVVMbm25FbU0zUAIK4XtQgwn6SK9cPG0f55CgCAu5K5EcfzAgAYX3IwfRsAoF7XtZ2lsdD6aGsBECN10+J0WpNxf8e4X5v/g5kja2MVS26ubzEslN8xJk67z+dGII0aAACf1wpBLI6AwgG1AEARy6wWAHgG+cW6L1zTAGk1A4Ddo9mmxmiHPZKdW18nEMiUawAmIKaFNgCyyR0AwMQymeHst1gAdH6clznAc2sTXjMAxPloe23vWQvzWQAAMSRr/sAYhqp9K0oAkGKQrl17KX37299Ov/Irv5Jeeuk6z0t2TbCGMpZVAAB4TsZ30LIGjITeCpVyILAz2zoCS6UxNGf7/RcYABBj108LAKCN5MXdkcFQAMG4r9tyRtPsb8n5es9NAwBId7BdAQs0jMlFMdSm3pjcu005YCw3Mfeb15nHzOWrRlBrAwDwh//bf9sOQ9K2qwIMzYGYzwBQBrY4KVkIhqYjEjftWCYAACAASURBVBJRQEaFrAGtAQGqjmkyAFhvQXvPKtXywGPjVwwAEBY6r+VzS3CmaVwUym3erwGmcr+UNiEek/gx+F0DAIAEjUwACATX7QN4rooBgH3HWK3UpHLPRmtWDs1kmxaaGADiQo7J3FoJ1cJEPaimbZBagTY3DKqKyvLLBTqh8rUk4NoBABk25jdQglpWDkWDxEoYrNaroqIWOrdhWIeHURC23uDZMPIWAG3rtt7Mk2t8kgEgz4v3mI3rZ4Kuy0R7FQBozkQU/PUz0viZ0wIgJvbUC49z6utqGgOA7qI2qup1Esct70FH7pmOnSmeGtSobU5HbcDG61tf2M++BUBzD5WeVk1hXgzxiBjH/XPenPG6OYdfvBYAsxRtlK9xP876Tpv8KfvSemPPagI8DwAgA7cOtNb3VDsO9rnNX/2Z/V2SKXGdxP1uFHfthr3uJxpNcX9xXVUAgAkQTkDa18h327eoJrceuDnp67S2bQwAk+t9OgNAXufSeaFNSQ5UsArHrg05BmPuYgzDGU4BKqQX0yc3P07f/6t/mR49esBqYlR6HB4e8P2dq1fT5pUr6dbtT1l9/9Zbb6XhySg9ePCAAIDNzU3OEpKr9+8/YFW+krUvvfQSk/ToPX3r1qeUQ2+88QY/R4/53d1d3heS6kigwlhXchqvt7a20ubGWtp//IhJRdKqr6ykd999l0kzgA/YKqDfS/fu3SHAAUCBK1sbBABsbKyllV4nreLYAWjirWcYE+vjCyYWMR6DfocAgDQ+S52FMau8ARxYWx2ks+FJWjg/ZZJ3Bf3dkeBEEMxpyBEbgB1CR9Op4LIsk1heLGhlc6abPRAxfrY+zOmJNhAZADqWKLb1Y/2E4bQsLnasgtypzRCMEpOEqox5bhjRo1PS5oPun0AAVlMgWHLO6nxUAiOpv7a+wQTn3fsPWCWO5Obw7Czt7R+k+w8e8vxIcj968oSJ5De+9rW0u39IKnG0esD52X+u27G+jaPTdDw8seQJEOznp6T0x2s0LsBYv3T1arq2s5OuXd1hCwCwE6CiHUCR+w8fpKPjY6voB1sEgpBL5tSR0cITwBgzJKmYIHYAgI01+s9ZFT0CAfgc7QWQ/MeaYusBUJsCBLCIZJU78L0uE/qYd9hPQpgDIGItARLZKQA+wffxGwAV0GAzWdZfNgDA8oCACAApFnBvnW5iSwe8XupZGwC0mHI9jqTOooJ2qn6/QA/wc1b7I/m/KCAAQADnZ2l4fJSGJ8cMcp6PDQBw4uOO9g2sTB9bSwC086Jjz373qJ6xvoJF1lrAxCICIjUdZxtISXtS7BFVbwwANv4dYwDAmPsZCVo5s0Q9fqLjKHmopD6+Ih9G54Mjz57HaENWAQDg1yjhoJ69CoZGGwCOsAAAuWaq6mWtHo81AwDHDWCMBWM1IHuG+zWXZQDgM/t4tAEArD+hmNM8UOnBGQGDog6sbbioV2tfBPu3uzJIQ4AcFpbSxcJS+ju/+ffS9/6130iHxyO2AcB+V4VLCfzbOmfg1CJDlzE7nu6YAACIX5RfltfknGvrmTUOE/5Y1ZKraStMtg6I9yKwr+yhLyoDQAQAoNrn/CwEpBewd60FAJL9a6sblG2D1dUMAEB7mGktAMQAQFkdgunRftGcZF/sORkAmuupuXZre7e2SxsB6LoFgPesjn6q/C/eu9d66jnoa78gAEDc93ztcQGzU78CAEwTPl8xAMxnAMDeBgMAAQBXrzPgDgYA2LtfNAAA/TRnAAC4U4kN9Tj+sgMAkMAX7S/bYS2C6a0JAIAdzLgqAAMXZ3Z8pgueDgCwMKO1b0IiGwAAzEUGZUe7rAIAFFuvtKPNoBtZsBXF/2UAAAIDKHaIU0UAQIwpxrhvtOXcfOdd0D/LNodiqjF2ZTc7Lx4i+0dxBPuO2qmWKulCB19yDRoXxmZIEW7Xb7MVBaCo7aYYH4ksANJ9TSBGs72wqnLxmwwOARhfYtj2hDbWTRuzJIstCYmkMQAAqPyvGQCY9AeYGQlTgAH8dwQAgLEnjkmZHytAjM/eyEcwgdxkho3f1f1H3dNIwsH3rhgAZF+UpLJavJZQLlhDmJxkD3KtF7UAsFyM1kVbCwBWeXsi81kAAGWdWKEdfgTWjr5VHItpcUSCfUKcTAAAxQ35HIFoLPqI0eaJcxTvQWNfr1+zx8yfldyJ9zjNj2rYf/JJKwCAxcSNUa60AHh2AECUN3iemQAAZ5qj3ZeLHSxulOM+AjmhNUGylpcdL5gQA4AAAGwr4T6qZBcTrpwza7UhAEBMwtbjXvtV+Jt7B9JnBgNAGwDAQBvGANBZ6qfNze30jW98g20AXn31Bscc94J1KeYe5DORf1HlP+KKEQCAuIzYmYu/8YsPABAQWHOT1+8lGQDK99RiXHJIgsclieez6n0zze5u+NEhR6X7iwAAvJdBX2fIS4MpxJhOMK8vEgAQ46uKM6llREz858L0eQCA2QMwDW3smfFA+xuDLGUSCywsKt4opPR+Rqg7Oj0PcB7AqKQLA0AEAGTkXksLgGkAAEsay8mebAFgQbfihNfCu07i4/OsdDzwPasFQDz+MgCAknCNVJOWr20LDtQtAGoFGA3TWklRmNcWT7VgpitOM4qmAQBk0P28AQB6/hiIayhxIozN+KyNozqokY0jN3AM6VUYAOI1ZJREg61G+siInhXArI2Y+u9ZAAAlIDgGSDh4NZf+xvWfhgEgKtForMdxkXLm53OS/7XR3ya8a0ekcV3HF3gKNazcghhXdD1gHmy+aYLCCDCEXfzHefQAcASQ2PwWAEDcG00D78vZAmCesm2TJTQUZ3xRDmCbwrYEekmit53msgAAfLckm+xMkXY6rv28zwMgafLzdgaAFw0AYPWtOzARAFAD7qQ7o26G7K5bAGDnmJyKveWMAaD9Ga2CKeqdBgDNE//SkToHj/EKYyaYuSmZ+mPgRpXPB/u76c/+9E/SrVs3CQC4enWHMvejD3+aXnv99XT3wYP06Z3bNLRff/2NBNpfJPABAoBT+J3vfCft7e2njz++yWQgPsP7aAfw2muvMQn8wQd/y4ruGzdu8Dnu37+fnjx50mD/iXIAhjsS/GurK2l8atXj3V4/Xbt+Pf35n/+LtLK2mlZXV9P6+hoTjru7T/hscDiu71xhUGplZUD6syurg7S2vMyxRaUAro+5Gg5PeNz66jLbBiyMz9gCoN9dTMu9DpkErOL6lOcFXTwqogBWIKiLcioxmQw5DKdE/QI5B0jmQi+gCD3rM36SKdvwlzkp0wEAF0tIajvdf2jpsMhqd9H/G9ODKMYjO8wiKr+R/D8+SSfHwzQcjvwHfeUMAABq+nv3H6Stnavp0zt3093799O16y+l0cVFuvf4Ubpz9y6dQCSCjCVgkFZWV9PR8TDtHRwyQEOKxlMbXyS9kVhEUBXzitYLJ0cHrPZfShdpa2013Xj5erp2ZTu9dHUnHR8esI88kvP4zp1Pb6dPP/00HRwfpf7KgJ5krwuq/T6I/L2wElR7Vl2CYAnuDWMJJw+rnPYBeuB1FlnFb9UgS2nQHzBR3SM9nM0ZOkVZ+werdgKoBOsHTiSqP8lgAMYCr25CABQAAByDVgFdsAAgWA6ns2c/SJZ1gUIH4wPo/nFvvV66QNIfc9fpWUsA7kwLVpA2HEknRYcA2IH9TADAaVqE03t+mhkAAAA43tslmAV5eyR8AQBAMAwMAIdoyYA+9ucXZHU4GZ4QBABwBwAAdLRiz/qxtwJAlQ7XrEHCcYcxEGTVYFizxuCBOcDYohUCqh0g1w0k0EkXp6CQNdCLHL1oY8hJlx8Q7UThUlVtKblnqPCS2KgDyJKBDIrQEfaAKagDPbDc8KFmMADEFgBtAIB5DADUj3KeW1oACJBLngVntCH6nexonVYQXB0kawt+Ud9CLHQAIuqk4dlF6i6vpOs3Xku/9W/+g3Sx2Em9wQr3bCb+J524Ad8shGjsBrMtiHlWyZTP3f6btA2pqPztAkiedpXoE+iYaMPXLQBm+1t2hnzOGLj+grYAABCMQfZTtIlBIQASZEbTSmz4IvZuAQCsrqyntbV1AgBgC4AVoI0BgHuV/o/022IC2EX/sh8+UZVjPUyVNOBxcxgAfNIYAIzzV79uW0OSRRZAbYJFkWSnR+IsiW1g0Rz5CAAA0ZpyB6EFULhw2/qr92+8DzEA1IHprwAAlwMlfQUAuBwAYGNjqwEAAANADQBQCwAFTM2Ph71nSSLFgj5PLQDMdig2eAQAAChMnZ57LjvYsipamfTLJmOF1Fot8ZhflBYARncCSTUdAIBkjTqTWdwVbpcl8GklUGEYAEA2F+xE2WBKxBnfkh1j4E4km2ydSsbm3V31X69jhJi7+C/Gg+E3MFKV+64XlpkYKxQIoLYldK465msWiooQ7OrGluOvAyOu2rFNk/HzrKdG/NdZDS0uIwaYmBC2O8jJboyN+xJtaxP3FAEAbbqpJG/RZ7vMT8kvWHthJe1xvID8BE57ojLLBmcAaI51aXWr+xcDAM+NRCSLFAEYwbU8MekMABEAIAYA9Y4WA0PMj2g/4x7gm8S/4/ox+8XY/eIaiHNWx1TrOHcEAORkG+fICiTL9z1GroI8xRACAMBw2TGObm0BajvHKtSd6h2txZxZrI6/x9jftNiwEmH6rWs15P3URWygFPl9uF4EAORrZghQHI9mdW89Rw0bP9jscZ85/Maq0CsWgLZ5K3uqAGxYJKu2Cnm+ZgEA0CoQsQgUFiyklQGKAgoAHvcR2Ua03i2OYZMdAQCI0RyfqAWAVWlnGZmLHbw4RAAq99fbGADoY+bCXPOHIwBAUykAwIj+gDFtaA/pGN1zlBuNcfbYwdMCACIDACAMq6vrLD763ve+l9544/XU6/cMcIZ2j2C3BAvA2anFHBiP6bGYhO0JnQGAzJuhYMTW0xcDAJBzswFAh7gVmXfmtACIAIDYAkBMhQIDTpN5l/GnGzml0OaFuawz0/sRAMBYutsDLwIAoD0XZXiMZymXKDZL2QNcO3/wv/43M0tsZw/A5QEAqrxuOHoQOBntZUIpTrYElhASWfETOWFG1bMwAJiShWCwXqJEC0nxVAwASq7aOMwHANSCPAIANEGaACVfM8VxaAegFgBS2Pk8bQwAXlEQjb7IAGD33qw81tguVJRF8R51bR3bpqTmAQBmG4BNwygyAGRBPacFwGfNAJANu/AgzTVcKKtq4z2OW2042bGFAaBONEYAQFSqk4bB7BYAtfKK36eB6Im6/JxOP5kRQnJQ4AC7I5zPEfp0tzoR3sqgNk7qNRHH7YsKADD5VxL7tVxtjtFXAIBZciOOXayAbPtO3Ff4XiMI6nTxxbWdPEObY9l2nZi0iA5Lvfabf5uh3X6M6ZsYwM06KCPen58B4DIAgMig05RxaQIAIBoqAQBMrrQ/pyWLjQLaKi7sJwIAZOCKaQRjm50zoGhRoU5Kby/AWwC63JDl6nn+l//yX6S//uvvM6m3tbWR7t+/lx4/epiu7Oykj2/dSg8fP2Iw8OrVa2lzY4sJ/Lt375KW/Xd/93fT97//1+nOnbs5kIY1hQT+t771Lc7fe+/9iBX/L7/8Ms+D7+Jv69Fuxh/+CYGJ30i0rwyW06DbSXtPnrDq/+13vp7+7M/+LG1ubTPpih9UagO4AAfgdHSSrl+9kiu7kbzf6HfTNlsFDLINczI8ZlIXz7+5tkIWAASyBqB171oLgCubG0wKnw+P4ZGx0h/PBOABKpNlGAsAQDBA19oS4ZlUoT72slHtLQUjtUciAIBodc0xe8UvpfNF0MXjvOoXj6LxJc4rAQCWKWkAAOS84b7H56dpdHycjg6PCQIwAMBpOj4epSF6u8G5O79IuweHTAj+qw8+QPo8be3spMd7u+lTtGw4OuJzIWiBhOHG5mbq9Hrp7t37BASMPciA6yJZhHvDGoBjdnJyxEQ7QBVgYlhb6af1lUG6srGeNlZX0sXpaeouwZE7T48fPUo3b36SHj58RGDHCto54NnQy67bZT/5pQUwJVhgBglm2Klk2nB6fwVJsMDRl29rY4VtABBsxHd4nl6fDiI+xxyzwgmMGKDv6ywavX+/Rwfy4gzJ8xMCADK96fg89XsdA5n0ugT+oQIWlf/2Y6+xvnHPGQCAdgDdbhoDjY7WDpxDS/LyvwMAaLPRSx+ntITbRwuAUv2fcC/OAHB6fMj1j5AqbM1jUOajwu38jOwJODfmDHsV7R6GZ6feW84CDQIAWNzJGLQUZMB1CdLyNiuyyzEuWOus9nedIQAAxgOBYqPw76bz0VlG4itIqDWOfSIGgWibZ3+GoI1C4Vh0jTGYIcBo8tB+6mAK7y0AANT3MOoi+kzeT5XVELHHLMATDOxaxQGDkt4CQAwAAgCQaQGfkT63SecZGQBUpaFnseMhj63S2uy7AgDQvNQOeNS7tQ0r/Yp7A9/DYrebRufj1F9ZT0u95fRb/9Y/TNvXXkqd3nIasT2JnV20vwrmk2KSBAqXS7bN9mWqTx0AUNsPNQPALPpa6brJcxSboXbeZ/nrE5+5zi2+YHmGfM0qaZztEU9aa36LT2TAGo15ofAtPnZJgtg6F50jqcerNSo6+hiAv0DQjhSeHpgf+9r13rjUlUx8QUbPBwCoBQBATRMAADCdzGAAAKWnGJAgk6MtR10ZgrcRFCAAAP36GQCAHDgNLQDa9kNbAGuanZr90jkAANrW/o8yzYFcLxoA0LDJRfuf9+xXDACzfaGvWgCU9QPb39geZU9ib8M2FgMAqv/xs7W1TVu9PwC70XLqL8OOMdBypEsloPkXBACQk5nOACAAQKxYJtjySwoAMPJPA1Kb1sdrADitAlgtAEjmwsQoDB1rAcDkv8cLBByFzW0AANjfDs33ZGoEAFiM2kC6ikcILJChgBXTbvSzYxxR/rEYZ2jbufkSY3C1D10nNKOv3RavEDMSbcyKiLPcM73uFlbVFjtiihCLto29brIKm61gIACNg3xq2g2BtWaazajni7FP3U4EAMguiTay2R2oErZKTQEAAPhnYs6ZuhQ/VT/r5rWacW7ZMkgWWzUoKukt8W/sxAYAwPvD0bDBABBbANh9GgNYTH7HGIoAAHEMGmujAqDUNmKMn8W4N99HqzVPnMaCEe4UBwCUebMCmcIX5oDw0A5Lvm3xXxbItBfXp80bWtU+HwBAayVWxWoONX7TYv9hdc8EAOT1ag+QC4TiOs3ywPd/nJvZMWIrMDIq+SaLaJst2GZjYRyZIPU4o8AWBvZpYwBAKwBvAYCKewIAZrcAiGtG8zgNAEDwegsDgLXwsLgTfxQDREwKLQ3BcOggfLFEOi2CMQIGBgCNDVsDjBNjRBEAEH3nbHtXAIw8L5cAAKhAMstbbwEgBgB0PFxZWUuvv/462wC89dabaW1t1Zg7FhfTaDg0OcNCHdNTAAggfgi/hHkaxiMMANBcM1asEve+NB9TmY7qEgdym4iOcmyWbznNRtV36nVg84g9AaCcg72qtlMc/9DeJOpE+YzSF9Sx1MOYb8sLZz0hgMu5xS4sru53jFZAlfsf98plnrnWYbruPACA6ZPix7bv0UnQUPExIWeNKaKZ+w1F5r4vprYAmAcAmOV8xITWpNApFX8lyNHsD8nF6E5/nNyozGiyxaCVqhXdmMIAYJMLpWeDOrsFgB1rNCAIJjJwJiDC0wIAuJKaK6g2xNomRwlWBh1F3x8AAOrnWgKAPsku7AtizfppNhcB4uWW9C9KzVVnoLrAETA4pKjajARVLsZFHpUUkxvGtv8M/wrK1IRRrjfI5yoI2CYiNR8QghR8Dp6iOq8r4MLmIIUpdOF0BOTTAgDi2m3b0FEQ4rUZUOYcRGFTAwAUnK4NSxlE8wRwXJOaZ/y2ZE9JvmH8tJY09/xu6CsW78ESdM0K3ngvOegVlKg+l4Kt974p58+GASCu9aZjU1awmRhCjMc14ndO5fl0DADTAQBNhGsU7rpXG/9Jqi7buFH8TO7CqNziHtaORXLrMv9qY0hrQOeMgU9L+DSrlWTERRmjbTnrDuJ1dZ9xn9ABnPEP+7FW4sXIA0p5NgPAPMlW7/H6HmP/ueYYmVOg/Rs/s6CxjZ/uv5ynjJZdu8jv2njV96fpVhh+NQBA8quJgLcAuxzgcr5x6sQKOD2PB+DK3hd9e6kssefVOim2gr5jv4thU8sRkztm/PIs1J0weG1TKGAzGPTSRx99mP70n/8JDWsEdb7/V39JmQtq87PxON1/cJ8GNYxoVPbv7u6l/f19VvX/9m//dvr93/8DvobNgLYABwcHrJb/9V//dVaG/+AHPyAzwPXr10nbf+fOHQIAkPyDDLVKAauGF5APRvyg30/rg+X06KGxDXz3e79KAMDW9nY6A7PReJx2rmxbMnA0TAcHe6SSx8rAs54PT1I/XaSXr11Lm1ubGTGMinRUTSOJubLcS73OAhPlawNQuhsN/NXtrTTod9Pw8CCdoXJ9cTFtbmykjbU1o4aHYTxOTADD2CbamgAAq3SmM9JFQs8qz4U+toS1rUkmQBwEFttEyMFmghhV7kh6k0rRmGZ4LCoX2B/cHAVVmij5zwocJC1REX5yko4Oj9IxAQCnTNofn5ym4eicfcEfPt5lGwDQnf/kbz9ML924QWr6D2/eTE+ODtPK6lo6PDqkLbi9vc17ePJklwEYgArwOHSUL1BB3+VcMWHKqvnz1EdLh421dGV7K22sDlIPDhno6RYW0tHBflpdWSEjxI9//OP06NFuWgUoYzBIx6NRGqyvY6C8p16PwApROsKxJ1CVjgvLVSmv1B8Oc7a0cGFJ/iVR/S8y8W99+pbS6zdeYfIfSX+BAPA+E9nuHAxPADABu4FVPGG94VhjCbA13O0b9T+TYf1lglOWFjtkHLAWAD1jAej20pjtAHqcW4AD2L4BesaDpBkAQGQDxvYsJaf+X0Ti/wwsAKcEpoAF4OQEbRLQM/MsHZ0c8zcS+9iTWEtI8h0cHqb9w0PuRwY0AguAKhy47jyQYEG4M7bWoKXsFQp0sAnGsMAGKMMJyCADQJ97Q8dgP4+GIx6PtS4ZmXuEOwOG5GYMzOF6QLFDBitIh+/jH0ABsAsNxGOtHiIYIercCKDmdTxIIj1EOe6Bt9ICwIEA8KscnJUBANi/ZBMB7egZ7Wm1WcB+MJCBnFKju5UZYvaKfkwGGOjAqhmwd8zmPaOJvgSGCK6JZg/XaQ540/Y1xNfpxRkBAGCaAAPAyfk4/ea/8Vvp7V/6ZcoV9rH1vpC5358q+nyNPDcAoNWA8eeXf2JumruKOYReqkqn2DCSofHjaCuIInVasLA+7cRxoAexiWocmm3FeQAABgtLJVTda1wBfL0fbQjMzIsBAEAmGpMazlcAAOcVAMBodotMhb0AnYyemsZqsrJqDABsedLrp9WVNSYIUXUjG0OVFNRxBAA0GY/UWoFzJwsvBNoJkiQwEswszR6dnJ/QIsDkvvur8Rwus6J/2rTv7cK1/Rz3ltqg1AwAJRZSAQAox4sf8iJaAFAOVjZsXos5StfeAoB2qPaes6DU/rUifQ07PbSeZNDZg6ET381VqME3bMhXsYlMj37UMiv+bYFsC7/G98vreb5ZsYvK5i0+QdzQ9b7kuhBFtcfUNEYE4lTBWO1bzI3icaXq1BJjscpJlVcElWFf6ndux1moTwXysUQ1qt1sD8O2RPDb9rTp/5quW3ZZXus0IeEbmP9QAADOAHANLQCuTwAAsMfVj/2ZAAAtVbSYx7gyGnPvx4NHZN4sR79Oz8n5gF0YGAByMvNzCgCYouKy/RX91ToGTDkR954nL6KestfFl3QBaGDm3JLH9qyBAAwAANuq23P7eQk2ou1LE9Fxj9veigAA+EUGqvCaecpoJVesApDxPddNSvgpace5DYxA9RhFmYTPZEPS74UP6BXVMb5Xx+di/LlxDu8PLflTru1xever7R6akRD57xZT9TZPkV0oyO5p8661HPWW7Mn4WQEAiE7eQPVkLvQEsdaLrhXjU/XY5GMCm0CRZU2QbCx+kIyDPw/f42SI5Ly1ATA9vMC2D2QFCMUMfD5XVHiNRBX9D0/yM19BkAN8Arg9qCQ3en20nYNfCtYzXIt05SHpjnsR6FbPFXMB0T5oWyN1wrm2D0sCv8SZyt4szAjyfcp6tepri99bwi3uX96Ll4bwvj3epXnX76kAAI98wTeZzwDQwn7kgxWrYjVWcb+02VRR11IuTbQAKEWBOjazkFX7QoxtGvcc/2pJ6vMYt7903lgYU89dPZYW7y57qAEA8BwY1mkEAND3RPtHAOPcD2VswVsLAgAAG1YMeOav2n5os6fwuQAAqP4HK5cYAGwsHGjuewjv2bot55MMY0wKcRYA9HAPnsugTHLwPvN7uV236QaNA9sEjgwonNnBlQesbOfoc8VxpoWPMIYD9TEuBPWzdamDNGS3owABhRxK2KaldHYGtsUVsol+85vfTF/72tfS1tYmfQ+cA+1KEQeAPcQWAAEAgPiitT6wH/gxWiPSg4yjSS4r9+f5Ouos75A9VTe3sEvMkuf1ZxqrWo9pXzGm4EEDyZWo+yMAQGwx/NyT5zahlkhn3siLwlsBANlH4IjYrU4BAOj+2vZU/YxN/WXPk+PnFQOAGJnUAuD5AQAXbqs0W8BLhsmWnQoA+P3/5b+embudPQDtzkbbAqntgeyQmffVqP7PyhzvB4cjBw8qQEATABAULDe2IyxYbS20hah2AB4o1D+2sGxxFNRRfBqrHspCPY/cbABANtqczjgmd0EHYpPVTOIXBgAz+hoMAF4RVCv6qOBxvtqplEKIznDbhm1zRuN7+o4Cp1GoTmwOH5qJdeTRMMxv/pfZCOoklzZs7Sp56E6Li8FKOQGm9LMAqgxVCUU75vIAADp1kamiQqbWjosADLUytDlQdWgBoOSxDQakkv/RhVsxEwAAIABJREFUMInPdRmBXCuw/LfodBw9Ftdqfb1oLGrOEQQnaGAKknSa4mwTmhrXzwIAUBtypnRC9VdsgGohzew0uqYw5y/Tptq6RcWm1lJDUrjzKKOyHQCg9VlAAHGftM1Zcx+NMy3otER1XHdxD6tK6zIKbppSlzyJcsfGAkks+1bz+WugCBxxAypN+zfLADfjxSuEpjiccmAm5JInFrH5TWQUWqxyTduX7ffn9+xVVLl/eYOKy+nQHU0b9zYNbVSqh76x8R6FypVjafPk1dBunEoq1rIlOsNRXjXkFtc/+bZoTEUEd3RoYrBPQT1c166B/B1Qp8X40F5AxSeubcktT/ZXNGXxfT5f/tz6n7OKh76hUaBPOKsBJEC5xcuYPDdab6t+fvzkUfr//uxPmcyEQX3701tpe3sr3br1SToZHaednR0m7TE+SOIjwX90dJy2trboGLz33ntpc3OLSdy11XU+F57/zbfeJBr3hz/8IQOVSB7jN5KRWB14jYp6JKRxPGwRyEuAB/APCUZU7x8iSYz+w2traX//IB0cHbjeQoVJJ12/dj19+OFP09bmRlrfWGPQA0n+9cEgddM4rQ0GabCywmMtOIW5OU+gcl8dLKfO4jh1wZQNtPRiYhuAleU+GQiQDN7ffUKgwejkOK0u99Mbr76ajvb3WFmORCjWP5wsJUEQdMJc4FkEAFASUwAAygRPctTsDgqYIEGX0AIAjgtsILSYYTuAxZy4w5wsDQbp4ujEHS1DRdPIBr03gCln5+n2nbvs63r/4cP0eHc/HRyepPO0mB4+3ksnp+fp6GSU7j18nPYPj9Pm1hUmPn/y0w/TYH2DQIMlUBmDEcop107PRpyzo4NDjieYENCyoQf6/9EpbdYenMzxaXrp2g7BE7b8xkwIY08BPLB9ZTt98MEH6aOPP2ZStdvv8fnwe7CyCg3iARKTJx0mpOAYgvrNKsAVhEIyGu9DNmTAy0JKw+NjOumb66up11lKF+enqbOQCP4A2OO1V1/m/Ha7BgzAumMSG+COc1CiWhKeQRwkxZcW2QIAyX5cH8exWq7fyy0BkLyFjdrt9lOn20tLvW66AA1+p5MWe32CADDGYF0A2ALzit/cGGcWuDP2Fk9Bs5+ntQJA9T8YAZD8Pz8d8XksqTeyPphn+G3JPnyOdhdHRyfp6BjtAWDTs8skxwmBs9jr3AK4kOtWCYfz0fZeMGp/yizQx6MNAFobQNadwclC6wzruwebHT+d7lLq9DrWBMyivqbz2LLBgiJYQ2gdgGtCHuC3WAEAAGBLAd6rtyygj2JVZ7gmvh+rxiccaW9BJd2h5LyOM4CuVZ9gzKQPTa5jnBYZROYa47XhP3lvT1KTAoiER0NbBatKKqoWiX1ZgqW3nmzw0hKn0OxHNW1AjdkMVm12QfEdDZiBIMfZeCH1VlbTvSe76df/7m+mf/3v/1Y6wRrDGKKqhFODoCP4P2SHIEhpoItp/+bZRwIP1HYKrRrYBtJpvMCknVNXH7TZKdKpk78X2AahAJtrgF2Ttjnak3YuTxBfwv5qDeAE8GgTBCBbSn5Ns/rfbAfTU9yH6ufovn60U7BH6oRjZAAgpb+YACAPLhBUHIVEovfZZbARMqNU2mFNYzUgeIY+4Uj6D1bWCABYZeX/MmU0q0O7XcqEjgfv5I+bv2Q6S6BNjnP2vwvrjRL5PM4D4CYvQgI4JPvFEiDbqNUHn7CpbAVl/7CyizWPkgMMsOViikmWBpM/Tbu94UdQ6U3GGuJ+qNddjD/UsQjdnzJO+TwxcN0IYtvztvnX+VzBXuZ7Cjrqewp+h82nNVj7qbqWXzW3FJkpRMJ8xLHMemMi/qA4R9V+svUiTfCUh7cnjnweAECOu1kWp1GQg/E5I2jwPLciQtJTCSHaUUhaIYGl/qcOvmPRg1MC6zMBeXKg1IsjcoDe43h2vQsCY01vO2CaOEkLtKP6Db/BAICK/52r19j6CUxf+Bug38GqgRkBAGACQTaA2vpcggFAjawn/eD2uKA0gfkss9P/9brW+uOcnAvE0YyfItl8CuCEJwqtxZNRHCNAjjHGeWt50vb3NP95mnyZtw/i5xY/NPuzbf/W+zq2/uK+VPLCwQE4Hno+6mwXxaZ7eS1jAMC4wzYepzNjAOguEfTKrmbOHie7i66p33hOUDuDJ+dPMtbfozVHQIDZmRZXtvUqsIAS2FZE56CvsI7zeOTlUaqsWNwlfznI35w89DhzLbdrIIDFE0xvtemWKOtmgySbCdb4vToBHXWTa6qckIvzrXWi+EvUW5JHArDJPoiyWjGQEn9qAkPMXrf4UZRvdeyjyKFihxjzmzEAoBVZQx9mwHq5Hu3gsM2lWwgAODWGKjaj9D1N5iIAGtF6bojq33NvEWDAAfiRlJMEERj4JOq6OO8q4tJ41jGUthxCPB/OpfvVOfB3yaXApzBQr7VVclmUY+SyBUvxp82p/Q3/BxMR/ZYoI6bJH5s503b4rkAAEciBcYVtmBmaopzxCVFbw9bYesgfRJkSx1oxMQOUT7arUCLcZFMBUWQ5TuqQZttEJojdh5Sc5r4RACjojKass5hL25xpDTbkLFxxFFApb0LbKF+J02DxSbALWuW/JbcRVwMgvpNWwDTo8QTdq2xj/K3nj3mRAqoZp9EQ4BaAzc2n1xgBEBPBEdzHwZYV84EBFKwyniAAttdCLKe0k5CcUaopygmLqZh9knVkZBnF01et0uIYMunuLAwC6htQAvFPj0+7nuecessNAwgssjUZkv2wSd5+++30jW98I7388itsCanWrIhvoKAHsU0ADFCEAGbQ/vIgLSyZ79JlnA4AXVzDiqIodrxAkyuPYFPLYYi5Ew5kTH3U/m6U3226fa5/3LLmJ+xyn6s2GyCuG8lmMcUZcNRaAVAHZACA7UPZlpRfudDcqxQyEATrv50dvdZVcd3UY1HrJ/19hhhlCzgWhTx4H+s+2nTT7KBpdhVmVEzyUbYLhCOAUwQAxHziwjwAwGyD7vIAgKg8GgKeT6+enEUZZ8HvvTyjko8JCwpeD2bZaygTOSDowWSKG2i6otwLMIAB1UZC1wTgZQAAUmJRu9dOQFSwFiywZElhAJgFADCrYRH9W1XpmM9htKAZGFAZfbpOHGsphjZDS8e1OTHRwGkonNqxDhfLm8UTXPH8vD7faFIHtLUAKJvOE2CNBWlGdgTQxqBjnBdRbdcKMzpCbUZwLQCjcjXDPlBThQCW7nsWAMCYJyYNOAmeuF4amzYYAB7XnLlNYwCm8YwZuTZJIRIZKswQMMNCv3VBINAuCwCIAjUK0yg8aVx+BgwAtfDm343BK0a6GABMSSpo66/zenYAAKtUm04nn/PSAIAydW0OeFwLreuTFVyzE+ga3wlHJRi4s+V889PaGJ6UGZcDAMiEnxUC0by1GhrEaFgf52n6hc/eMj52XgsAm8xoAQDwxtp0nKQXqpDNmbH7i0lsJb0tMMWrRVlIq5LFv5kIQM9oyX//Tg6uikq/gBcVAKmNBhlNDT0bKnqkBzn+UwAAERAggz0aY3ZNjL8H21w+uPbMoABzQGcAAJzenM/eCGZ433jpO0e3aq3V8ijLJQcAALEs6uwHDx+kH/7wB15teJ4eP37kSf9P0+7eo7S6usIKfjzf1atX07179/hsoPTH608++YRggEcPH9OZVHDzzTffTJvbm+lv//YD0v6DxuvBA1Tzd91ht57xoCq3lkOoqDf6LowLHKrlXjcdHx2ybzvYA+CEAGgABx8JfTj4L790ne8hCQHWAoAKTo6PWWG+eHGelpGcAG05EMGO2AbTAYJd6EkPtn0k/XuoFF+EwYjkcD8tL/fSxvpaOjjYTzvbm+n05CSt9LqsGh8dHyWgm9VaAQ6f9aBHVa3pAwMAXND5IgDAk9U5uQDgYtcQyA05JicVjspSLy2QKl4AAETgzInDP6y97vJyOjtGoNfW2jmCLuPEsdrf3U/HR0dM/q6ur6e79x+mo+NRerJ/kE7OLtKndx6k/mAtPdrdS7du32NieKnTSwdIGJ8M00uvvsb+8UcnR0waKRE+HB0b0ODiIl3Z2kzbGxupi55soxH3DNgbBr1uurK5hgyxIbO7Pfb8PDg45PpB0vzO3bvp8e5uOjg8SotwoLsd0j3CGev1AMBYbgBoEERhj0kP2Koq3PasAr0eYPTkDe4Hc7y6spx2tjfYguB0eJQOdh/z/RuvvJR2drb5+fr6Op1HzB+o7BGQBGiBetcDxNg3SPqrxxwS/4PlPgEBRP77WoDzawCAblpCOwHMG1giAgCg0x9wPtFrmyAAKylnUj0DABgBQzuH85D8ZykMk/8XCHZhPBDQvgAAwJ11AAGGx5y3k5MR2z6gah19/VBBo0Q2g0SZatIquIgY9xZMJlO8F7f3pge4AUAA/Mb9Yrx6Hewvc/gx32iNsNi19iVZHgXgpuQ51gVEmwAA1hZjkYk3jKX0nwWRDJgA6S8AgAWJbQ9FWc+/CQBQYEktUUsgjnqOgCXrM6q9af4U/CJUHwkA4FVIYEYjot5tMexDBwZYDqgEshYWi37MOjUAK03/mvzPv7O+RgL7cgCAaL/V9ixaUhyDqaHbS6cLi2nr6rX07/zO76bzhaV0QfCD6Xn5Azm95owXs+yn2QEO0Xo2LRj6FK70870GtV30ckmUX8b+is9tAnUxjQ31luVrtLHrc058Pzc/mA/AnFh3bj/lyjbssBZqaQFtoo9tdsSLBAAIPGOgIAKEPOGoAgDEAQoAAMkzA7W0AQCgR1D5j8DaSgsAgMwrotvM/nig38wAgGZyxWycUrVNueN7O9vmLcn0zAgwrSos6Nc459Hfl+zA72gfCgDQDJwXQDoDaVMAANl9esEAABaEqD1BkDXms1WyzR+4LXCm9+Kzt61jrc04dnqv9lPjuQw+7jGIORu4zQc3AIAFZhs+VBnYkMxs85LaYyJt8uyzAgBArxqDoUAAlpSijTw2MA703Ckq7SYAAAa+KgkBtfKw9jfSh/HzknjyhBxYmKjiYK36eLBdofkPAPYtr6xMAADA5PUiAABgrpoaXwnAj2j/1vbwrKVTr2utPyUL8cTFLnQmhgAAMCCpycNnAQAofhXv+TK66tLHPCcAAOYH96rbQG0AACViMgDAGdSW4AgtoK1XcgYAq/oHcDr75Z4dAWhwUo4YmCDLCMotg56KbUgAN4sVomd9Ycsg0NOBeNILsVUur5e3fdjr0gMVe8gsAEBbgtN8LJNgdQwn2pq1TqnlpP7WOMTfswAAeNY6Kdd2jvheTgJ5PMPWf0m8xvumHdaSLNV71g5Mdkg5B/MFDpbV7yh3BAAA2xhYAAqTY6Br9r2v+BPjP34v8rW4b88s6WqtyowtC9eyin8HADhTMcGOAD25fAUAQP5h1HVR1kQAQJsenwUAiPMaE/Hl/kvhiOysKK/IaOAT3JBjHrLDe0uoTPDYWz33slWmyxJEOMwfMUbnAkzQuTCGNQDAkuG25i3ZXvIytb1f28z1PSrpr/xUjJHVtnhtjxh4YToAgP55tYZF+98mj1lo0QIA8OhmBtrE+4CfV/aMdzkJaBWr7L9gXAm+qgAA3d5S6nU6aRWMgAQGlEI42cYYi2cBAEDmMacnll3MUZC/GQiBWI6zDcQEp41NBK64/zmRjAbRYAsAwONbmXkLpwux2zjHBgCw3AjGRiwJvC93ApmkJVujF/r6erP1YT4CWo++9dbX0i/90i+lGzdeTYP+cvbVwYAImQNdhfadVpBhAAC0vEMciTGGsfEJkZXMGRPyenBFc4FCN//hMBEA0N5CIvskM5T5bP94kr6+tr9re762d+JY17KfQF7K7wgAcDnuzMAC6GSfx30LXyK+/37OAAC3ISbj6yUn0ToFRqDpcdEmA8DnCgAQnahoRJmB41X1IQnfEKJTGACiwIWwyJX+DFSp39JsAEAJuAUUYMUAUJL8JlQilU9JMBfnrHYGagCACQqrDrLP7DeEt+hc8BlaAKg6dB4AIBp3UjqXAQC0GXK1IRiFQC0QZHxlQyEAAvJ7wW+NwsIMIqO7zf8yTVJ4KwQLGzBKU1smZEVJ2sATNJ3jnwUAoKCMmlRVtVGaFTDbzzYBAFL4Guu4frRmomERe4BNk9NCmU/MrXo6Vj1E2oxCfDcijDSXQM1LOcqQqo2mycDj5PzGgMvPEgBQ2pO0AwAKJdlXAIA2o7NerzJq5jEAyKZSBcAMG2P6R5cAABjFf5s8MXle+l5NonN5jxIwLv6bwbUCAMh7MlCZxbYHiunVBpMxtdj9aX+qWjE6jRmQlu/DKgzpxFZB0WkAgOgoM7B7CQCAHN+a4s2uMYUBgBXKrtccGNGojsvOsPeVVQVCCGjY9y24RnnkDABRv0WZlCvyHFAhAAAuf/fe3XTv3t304MF9JjJBeb61vZUePnyQPvzwA8ZB0EMcz3jt2rX04YcfMjiI1++++y4puAAAePJ4l3YG0P+43htvvJG2rth5fvSjH5HC6yc/+Qkr0ZHkJfX/xUU6RG/y4YgJULUFsIpCJBiRCETV9VLaWF9nIh3J/qOjIyJ9Dw8OSfuP5CucADzPSy+9ZBUIx8dkAIDrRUBBD1XbPSKyrcoFWu+c1eAAAPQ7Rhm/wB7vXY7F5uZ6Ojk+SjtbW2wTsNLrpZevXU3js5H1rj9F7zGwFaBi3KrXBQDAe3TivSd6BABILiDhHeU/A0I+p2MHAKACn5SWqKhnBM6CuVj/WH9I8J0PUQ1vSVoEkuESYoyQbL9z5y6rNxGQuX3nPpOKDx49SUfD03R2sZA6/ZX03vs/Th998mnavnKVgAPMydrGZlrf3GIQB6wNYIc4GZ6k09Oh0dKPL9Jyv5eu7+ykrfV1VqWD9h+Ai7WV1bTc67CtwtICEtqWYFIQB+sJ93fzk1tM1HUAzkD1Pyr04dSTsg5z1bfejx7Qwrzie9CBWCOiuScA0KtMs648N5YBrHVUL22sraSdrY20ttJPw6ODtLf7KG1urHH9YJ7X11bYwgIgEgZ22crBnAjMEYM8TokmlgAxBQgAYO8bGETUc2AAALjhAgl+BwCA/v8ciPden88Pqm0CABz0OXb6Wta+ICEPKk8HAIj6H+CuBQB3kfBH9bz3d8PcsDfm6TAdH+5xjQ5HCHSjmgCfnbG3H3tswn8A0LIBA7OqRcpDty9pRpISz6ry0N4A491HG4NkLRbwHm0cVo91GDQeA1DjiH9z+ierZbsdYxIQ2FiobDivAgBoTk1Ge99ZzUkFQmsG05oAAMJ+BKDUM5FJoAkAwDkgywCWEACAY+VBNAEA1D8ROsnA1c2qcgQlmuA5U1ANsz4D2pqBGB53SQBADEBGfwfreHkwSEdIclyM09r2Tnq4f5D+g//oP06bO9fSCKAHrHAyNWUUhRsE1uN3FgBgnl0SK+Pk58rlycE7Ny3bUni1fVJfrzUAqEAyDg6Bt+gX6HW+p6pSPNshlX3U9rwx6NkMgAZ/uAUAYOu0AAOaAZxfbACA1iB0lIGzi54z+o5SRNDwfwQ2ks3zAgAA8qAvE4xrBOAcqFK3AIi+2FcAgElwcYlnfQUA+LwDAKCz+wNjALgK+v/rAEPCHhIAYPBcDABsXRV8t2mxj3hM9KOfes+6Tp8GAGBM0wEA8CsEAIDvoCT00zAA1ACAWj/Mu/95+tOS8s/OAHAZAECJEzoDAJm2rNo/AgBgQwM4DdAsAdQQ494ip0EQme/XdBj+UU8TkOnvOYjzaQEApZjAz4mbsRVW7JcKABB94jpGNxUoT6tH7IfzGQBmzWOdFI3x/tmxwMpOrBJ0Glf9lu6KcQzY28oFxOvWMZC2+4jzVcdGFO/QuZUrwN/YS4gJCAAgZoqYWFXshvfhvofuQfoVyeOFC7QNcB8lty9Glb/5L2CBQyzBAOGW54gAACW44rVjnLcGYNRx3Lg+YnFX41k8N6M1gM9qINazAABYAMP13ca+WVdwt63AAgAgCwHZnSyeLn9BAACNCZ/LNkwDABDHLMq0NvkW17uBHEorhAnfKxbr1QnozyEAAP6v4SPMW2kDAOAjAQDWlpF8LgAAfQffl+9SJzZLQVFqZQCgTeEAgJwHmQMAiDk1u7atF1sH5e/afwEAgIwbI2s9xHWt1tnRZ5oBAEBAzPwBxGEEkrDWCQKJEmjCuKiDTpwdEzEUrKHl/iC9+uprZAB488230vrqWh4/AAAgb6CroKNYkOEAALS96/cHCTEGsrE6AEAtExRvY2otMwAYCMAKyBBTm8xfRhtlluyfp//bdEOULc8LALA2it4mPrcGuMit5WW/fJYAgKY8MACCrgcwrORDbofFtoyBAeDnCQD4v/7n/2o6/H++9Xap4ElUzFGp8/UcAAADvoGizozYSOf/fAwA9bktwV+c92bSudkC4EUCAETZr8CCAAAGDjBBLKoRCZu6bUAdaBf6apYSa1WrVd+PaQncNgDA5PyWK8T7EAAgJ+9tMWRjtxYcDQM4n7IAAGQjl8X88wMARIVXK7+mkdjOAFAbcG0JeQ3BZQAAGvcYnDaXwvow1SCVWQCAaCTiHGIAoGFZBb/lmOh3Y/6rqu2Gca9eb+GYaaIoypbJNTOJQItGrFXuy8GaDwAga1jWlYYaA9LuKwaAmgJ0kgGgyFQbQK5x76fXFhifp3o410xAe9NhcyP4tXpNTF8jxQFtd2KbLRrsxgMjAF86G0BmALD1ZGu9MANEBoC4D9oAAKpkib3k1AOdLQvEaBCY5WJgtxHkDcGVZgC+2QIgOtF6HX/LOI7nhuEKo1OJesktzosDAGweC0VnU5c4qMgRtADByXG+LABADm1mwlkyQIVR9drre/fvMakGGn1UvMPoR3X2w0f303vv/U06PNrPTj16cd28eZNV9pB177//Pin7AQhAW4Ah+ssfnzAZ/vobr6X1jQ3S8SPx/9ZbbxEIsLGxmZa63dzDGwwAoPYHiEFJc1ZXL6Q06PfSCijuUcW9tESaeRj7aEMABPj+3h6T9WAjMCrPUX49PD5KXYw1k/Do8w4WAFDIe982FmRjhi5Sv7vkAABUoZyRzhgtAECDicpq9K8Hpf2g20lXtzbTUhqnHgJioOkj+rtU+atirQ4uEdEeko+ca3ecpFPkqDHRv9RJ44UOE/JGVSb+TWsBoH9IlF+cerUYHLYzGP0L6cmT3TQcnqb3/9VPCIq4c/d+un3vQer2B+nx3l46PB6lrZ1r6fHuQfr+D99Njx7vphuvv556/QEBAKB5PgGFLFkdTtP+/n7a29tl8n+w0mf7hBsvv0ykO0AUkDVoAbAKOnyMcxqno8N9OsBIohDk4chrMEHc+vQ2q0hRHQ/KfCT/8QMwgJLh52P0eTvmGlJvScwz5hLV+mB6yGvc+8dl+YGgx9Aq60DHh2Q/QB7npyepu5gS+vNd2d7kz/raahoM+mwzgX2BawkAAABB2btGOS/bEol+VP0DAECGCQcA2HrAZ9aHDn3YAei4APgESX84ttCPoLJbgFNsAIAsxwjcRuAHQARU5IL+3xgAkPRfQPVAAACcOQAAUh4AX1a1DY/Twd4jrl/QCCLxDxAGKQU9uQ3//8zpBHOvaVa0I8Bm9PhGACM0uQMAnK4Pdjiq/dEOAE48QFf4TQBPr4vNl8dKAABLCBoACvsBYAEFKvHM+qwGABTZaklTzIkFMILOqYLlCPJHCqy6BYArIz5jZACwIB6oRs8ZYGSA0wEAuCYAAAie6cpK/tcAgHGKAARKb2evsf1rATfThRnY9hQMABoDjY32gnwg6CXsrdPxOJ2cnqWNnavpzoNH6bd++x+mX/uNv8vWH1yXrmMMgCKAriUEngcAUBjHXFq12Kx18iDaNrVvPMvuiXY8xxajumR95tt8tNrvaz1mjqE1LYAjvW49Q8ll1mAAyHP/BQMAQFbmHp4BzNaoMvN5iQDQLF8DAABjVNic3VZsq6YXRbxa6gTdGCuTor/V8HPCHDfsRNpvwMCUeErDD1OV5VcMAA2/ouzZrwAAnzUAIFbi1kk5+ienI68ONN9BtGqi/2d7j+VB2t6+klsAAAAAti1jAHhxAIDs11bxM22/LAP8jfrvNlFc+3WSq5cBAMAuigwAzwIAUCJtms6alwCYo16clv+zAwCIPclyMe0AgE5noWoBAL/f7ToHAKgCtSlXQS1sfonFI2RDGrg+g9/cvooMAOaLGwjXQgUx7hwSMgEAkEH0qvJ16m6to9ofk61UxxO1Tp8HANBmtzQSOwJFTAEeKj4SgaJ5HCt9Fd+Xf5nXZWTvrdhi6nus7R+OMuessAPjO3VCNzKR0DYG4DgAANSCKO6VBt17KEzDPegarI4394fVzrYm7Po1AIB/s/K/HQAQx6htvmvZVK+ZXEARWAqi7RefzXyHktjCZ88KADBWTIuztcXpZgOQ0ELMWpMJABCTbzjfNACAtYnx6v+wRtts5Nquiuu8ZgAQAGGa3Gs84+cUABBBSDUAQKyaHRSUdLszGQCmxSTLfmpvARAZAPI69Yp+nNPEJVPXjEvhdWQslmwp8zQfANBoAeD2tvyqGMeK+hfnZ+wT5Sgeb4wMAAAAQAeo5YwYAFToi/MifoK1i9aPagPw9tvvpKtXdhhjwFgBAIBCEPjaAgCsrAxY9NIbrGYGALAdwR8D6BH3ZPdnMTXaRgEAUHxeAwBM8xXn6e95+n+a/5j3QVW8Vq+ZOpfW2N+QlV7IQpkUcsMINkhONX0eBJ5kgImB49kZAOJ+jrpJr+sWABlI5owvKGSxkEQpAmqz+Vrn4UUwAPze//RfzgQAtCn6cjPNwNS8xdLmlAoAwD6AlTLnZidLcbNHsXpjZCX0HAwAMSliBnKh5cjByvxgjQxgQWQGypSofLnnplRXRwYAM9QCjSjoWRHsJUoV1VOWaJTCMoFnCQ5t8mnIz+h81PPD8Q0Kv81RiU7KxGaveg9pITVTIV38AAAgAElEQVSUXMjuxe/LWbMUtAzoAgCYNAabCX2719ICgOf+HDAA1AZqNAgmFGJ2Eqb3cNK8ar1MOI0wnGZkUIlIDgaOkvQ0ai4BAIiGotZyvIfIAMB1GanAp1UdTTHw8/4XAMAN9Flypc1onPdeWW+XAwDYujVZV/oB2Qr+CgBQegkW43k6ACAa05dpATApByLlngMAZlCIRWO9NkZipeKkoWLI/hhrtTeeBgAQ1lcVvNVYzQIANAP7RhVl6GWXfoEBQOMUZUz93iwAgHSpjCYdG53feIzt1QIAENKcssET/gV9XsAQUQeo96AZ0fNbAAi1HZlGTHci4QY9qTYlC6yK1tg+fvI4ra2tpo8++pDIWtHmAQDw7rs/SPcf3GXCHQlg0PjjNZKvDx8+5M/29jYdflLzjU7T/t4+g4c3Xr2R1tbXyB6wt7dH0ADYAzAuoBHGd3BvcN4fPXrMRBUcFlatLi+zf+n66mq6sr3Ne0ISeG11lRXa6jF4sL/H919/9bWcEET1EucFqOUTawWA5CxQwR1U3HvPNqCRkfhP47PUXVxIy72ltMiE63ka9LtsfXB4sEf69Z3t7bSxupIG3SVSyPeXFvkdJI5F/0ZAIWH7ReHASdGaUyWE5gS/Rb1e5sn6JdOxJAMAkqjWI770Kys9w1FZic9RIY41AvYGGv0ppXv3QPd/mn7ww3fT2++8k3764Ufpyd4Bk874fTQcpZXVjXTz0ztsDbDQ6aa19Q0m4EH7T6fKaTiRRD86OmQ/eVR2I2m+vbmZdq5spzPM4/iCgABQ/3cALPHqeXwf30MgAI7X4eFRunv3Xto/AOBjKW1d2WGPctF1IzCNvuRYG7i/45PTtLd/wDXEfqEeWAHoBPMMylBteckoiCCueSSp02JCchziZaXfY4uHxXRONoDrV6+kbmeB4A5U/wM5DiYJ6DEkvwlGOQebQmjx411MBEi1/tfWd87YK4wKUAwA6F/H3rk4F9aHAwBAxw4AAEAeifT/qBKAs+5tAGT3Je8DDgAAfk7P0iLYSQIAYHx2ylYA/JxgAQMAgAFgf/cBf7PqnwwARpNpLQAs6Y0kt/WyH/OeMI5gAMC+XFw0FgsGuEg77Wh+IulN3AMs0wPC3kGO6LGHscC4gNSApmeoKBEbB34jsIDjxdQSfQIEHzGetC4agMg6mVp0Ti3f5wEAeF4HOQgAwH0ZWgDMAgCwDyODbFb9/7wMABYnLx74PAYA3aueW3JEARe8j3lc6i+n4dl56iwP0ugipZ2Xb6R/7x//h9xjAKCIVcTGWgmH+QCA2f5vaYcgiVgfPyv5Lx9mln0bP8s2Q2QAcLuiYVdVdvesz+Y932xbugDiawBAsae+WAwAEQDAPZ/9e2Mrwo/AngXwVORDTfU8DwDgTob56RU4gPZdTh6VldLwsytASkN+QIeRBOMrAECd6JROmL3+vwIA/CwAAKoYjEmnXLhzdspEAPWEqJ3dnoS9AeAhAuVtAADYQi8KACAZW8fLmv5OM9A+EU+bogjafLoaABB9O7RLAmMSWybRZxnxRwAAAFwVN6z1S32/+rxtH1xWb8087jNmABAAQK062BaNcSrEUJstANoYAJY6BuivAQDmW5stmmMUAQCAQHINAOB7jWK2AgBQQZR84qzr2SNdHkABidEXuwQAIK7LWLxjesqA+TU7Kj+rCnTa1sG0tTFhA02NA/qszCj0wZqN95N9TfeLMv2zV37XMQ/dY4lNxQIUY2wQAEAyP+YbFP+IrQDwGv4b2MbAHmfJeasexjkki/Racem4t0x+jTMDQA0AgH8GmxugcrIJOgCgbgEQGQDis0oOtcmftlyBYrtxTmNM7FkBAMXWDq17nGWZ0OAAAGi79vMCADCGcU/JHyLjoPIuIX8TbeX6db3eLVZWKn5jMek0mdfYVypakt3o+8DaEniLvs+4BQDA8WWe4e+WPAvGpw0AEBkAZrUAiHorvjbACPbLOJ2O0O7CdFT20Z0BQIB9ztMcAECdZ1OQ1K5r8jOuZ8lUMQDgftQmR9etWwBoL8Vn4dqaAgBQC4BZAAAVOgEAgMKhV199Nb3zztfTq6/cYLEG5Azif4hVXYxRuLPEOA5idwIAgAHA2gyiGBFz1s2FKNrrXwoAQNCtbQAAyjAvHDQ54EWDZPtpJtG0Vmb5UlnvV0V20XdA6yuTE6W9FW21SwIAar+kIVfGyeLcyg2HNvCXbgHwT//H/+JzDQDA9ro8AwAoP41ewRT27BYAUvRR8RujU6TvU4Wwv89waVa1wThzkVI56ZcBAEDQwCCV0sZ3LgsAwDPUiVkFyWpnRAotKqHauGo1lCoDLm+OTLGiSp8yMlnYXhIAwM2U2brLl8q9tgMAIkN309BqHv9ZtQCIFCZoAVAjEGXAtClD3G9sAdBmwEVUb22kmV8wu35aBnR0BOIc49vT1mg0FOMxMdlHAIAHobju2npYtlQo1cq4YSB8jgAABS7mQfic/PoKACAFWDsb1trDVnNMAhe2hcIAYCCe6f/a1kk2xFGNSfRcoeGbdrzWl+7ZjiuJxub3Sm/ecv/8ptuVrjJZRG8OqgzK0uO16AOrSmlWwWcHPzhA+Vq5N1/UKd7DeAoDQHyu+KwyIGp0IuXCJVoASEfWDAB2PjgMcFZA4W7J96wlnb5f4zK1BQCdsGb/XNNfky0A/n/23vRH8jVLDzqRsWZERu613qW7b8/iaQTjMUYGYUsewXhG2BJ84gP8PQgJsX8Es/PN7ItmpEEYC3sQlnospj0z9O3bfffaq3LP2DPR85xz3vf83vhFZFbVvbcXOkuljIyI3/YuZ33Oc3j+kGiL+hKBmvQ3KboVMIe1MZ6MZDjcklevXrG3ljvzr169kP/3h/9YHj9+xEQ/qPdhdOPZkHx98uQJE/t3796V5y+eMWmPz/A9JPsfPnzI6mecF3/DWH/69Kmcnp5Jf2uLdgsr3lstefnyFRkAkDjED75/enJMAMDe7i7PCwACEq24Nu5bKe7P5PjoiLSlW/0+mQvwXDgPksXnr17RdlCnYGAMA9oTHlXhPVCzL2ZM5vd7oAlDEGrGiu7t4UDOTo9Zcb2zPZTDvV3pozVAW49rN4RV5ahwR9LXdkCqzsc9I4ia7CdzVt3+4Ho2eVnROV7BgiR2u2cAAG2HxGSlJSyxywgAIK05NltDLi8uUpDliy+fyOV4Ln/6Zz+U73zwXfnoox+TBvz07EJOzi9Y/dvZ7MvnXzwi1XintykXozHnrAtGh4tz6bZabIEwusR5r8iKsLOzLbs7Qyb7ERwCw8JgsyvbYIUQkcl4RNAEGBpgbyJYQ2DI2TmBHpejsWxtDWVnb59U/0wEIUEuDVKSo93A0fGxHJ+eyWi6IF09BKayPKmYQesBgAAAwKBteK0U8mwrsVjQ6G9jbV3D6UMLghlbEewM+3LnYF92twdM/sNh3Nvdln6vZyAZo4gXUTAAABBh3nAtR/l7AMABAFr1r8DUEgAAkMMC84Z7QqsDAAA2mky+KsMD9jMq4RUM4Q76FSuHrQoH1f8Ad4DWDYwYEDDzGdcn7hNgBQRc2d+bPYUnMr48kRl+jycynsxkNtdqECT/0ft9DFAAAnaohoN9xv6CoMNHdRz2Z1spOFP7A6vwNXDkFdkVFLiDwAwZAdq6j2mnQ+4kSLnod6xdBsaIICAL5pT2HVsNYKOavZP1iFaPuS3pQexSxqvNvL4FAGQQ23YEBgC3+RlM9N6ZVvGfKpCuNACJtU1mD0v+rwIA+L2VDAB43yv/9VgdBde/NwEAfMyiI5z9HciHDYJ5OpubMrtucP8Pdvfl9HIs/+q/9q+zQoKazgLe8foM0N7AABB9pTorJYGewofJP7JnXWffQKUlRp+6C0Tv3IAmeR1VmVLW+W7UyzXAgDWmV5inZVYl1+tu5/2iAgDAEgO5TCYUyL/UisUA+wUAQA0gAAMwWQrarNjHxgDgVVZvAgCIc3YdwHhlECv69nnPZZYe+n7Y1+wtrBV9bjvG1/H+4+sERq1jLQhJnXLdRVu71l63Pp0RGJVs2qJiyMeizr8ubf5a+Wnn+yUAICcC2MqwKMjx9QBhHhNk3zQAIIIAWAi0mNM24lq3vacth1q0J8EA0NscEABweOcO2wAcHBwS4PtVAAAALKvYtqH6H7cT/ccYj4vy+DYyuFzLEQCArVYBR1gLgFUMAK8DAPBnW+eH33T/az//BgAA3gJAvX0FAHgLgAZbOIHSukU2NHVZqgwA9GdqohQlAECTybkFQAQAOPgCgN68f5S+OFsAGgOuMOoZA4AXo3EN+ZrbUNBLlMkxFhzXWIzlJZlprfpuAgBE3VGug4ouChX4fkzUScv2yUalVVSU5XWvS/nNe3lLBgCfr5hIT1WaNldO3RxjIQTVsN0YfisjwCoAQGwB4GOwCgCAR2KC9DUBAHG83f+uswfqdHkZ/62Llb0NAGBp3lIeTuNpEUBdfvc2AADsAfgy8FeiHYNzwecrQTVsQegtmGmAL6fA6saubh/Ah/QEX2lD3SQXraQsxbR8b/20AQAxVrcKAOAMAGgZua4FAMYg2Q7m9zkAAKJyOjHGvgAAWMcAoHFL/YFMhl0e13sGOYXCUmOgW9ZhCCsA/KqsHh7jBBhHpXIA7lp+rlyfDgDQWAlAG1qMpGyAehYtyNGCDcZWrGhJ5TPiBW0yAGxu9slkCQDA++++R5Yi3BcKTAgAAHNnp8kCIRQ0bfYHghYAYLTsAgBgbe6aGzUAgMRqYPT/KWbx898CAPvXq/9T/g0BIGsh6vFJ1xep7fjXBACIvhMAAK43HATAe/xZAQD8r//1f7gWAFAKwqpQux0DQF0QJW3GG1oAYJNHh4OTWdDPYPKVggYLAYErd2jXAwCiwE4LZw0AgILRyq11XELiJwxMnUEWDbBqv5JMH+LHOQAgtQWgYaqoME+wOgMA7rs0+uoAAdH4ivNRGvj+GKVTE43JdHzZG6ioZKLwd2K2EmFjwi/ETtPYRn2c73U9AID3awwAeW4CkMBQ4qVByiBgDXW9j0M1AWiOZjA6PXhLpzm87wZTNCzLIIUDAKJSKe+lBABEJ9LvfZ2hUc51PN7HAteIFFB1gABVcLmvtx/L6j9P8hil0rKhn1G35b2WwSCO4TcIAGDSydW9LRcNyKqi9ORyouH9JQCggpYr948bNTcBAPg973+6ZgGXjkfFCF8BAFgVrIj7T8/jyQlbARQ8ec7x/bz/A99+DQV/kjkpyB5bAWirG9171X57XqUe971TJt+WAaB0TOLz+/i5fnPjRA1pepuVljr+vQi6KytwskEFIxyGLpKcubpFq2hVVuiPyu66AEA5Jv7M61oAKGAuV/tTNoFe3cZYe3irztSx0V7bnE+rfsVnp6fH8smnH8mLF8/l5OSE/58/f56q+Y+OjsgG8PDhA/n8i8/l4GCf5wO9OwKIYAuAo/7ZZ5/RcMd38RlaBaCvdkr2b23JixcvGZRE0BFOC45/+uSx7AyHrDBG0hBBBdwj2gDgWKf+Oj05oVMBEMPdw7tsAzAcbjNxPb44Z296HA8AAJKTTPqJ9gvrddsii7l02xuyBYaADQT8ZwQHAACApPFiPmUrAvS6BwCgsyHsbY+qd7IBMAFqAADmNZReDNeB85J+avRos40EviaQku51xDuo1Lt9BQCYU5Rq6ryHHCALqfe4EFzBtdvYkI8/+Uym84b82Q9/JPfuP5APP/xIur2+fPHoiUxQMYHq7e4mWwOgOr3d6cr55YV0ul22bpiDfms+ldl4xBYAAEWA7WF3Z5vjhsQ/WBQ6rab0QYEPsNvVQqbjMaur8ExHxycEOZyfX8jLV0cMOOzvH8jewR3pAGQwmvDaSH6OZzN+/8WrV3JyekrK8kWjyfsCnTzW5sLAAAAX4HqgesN9gW4PwSrMOYJNCHoDAICHhI2M9Q6Qwp2DPVb+97q417kMB33ZAs0tmCCsHJkMGI2GgklcBpjR5Q4s5tvtArxWEAgq6qoMAHReMS7NplbXEwDQVQAAe1ch4e8MDxqUTwAAJOMVh6VMB5b85+8rZQK4ms4E0AlYkmgPANaMBZP/M7m+AivAWGaziYwAABijRQYAGfADQJjXICsAxn2EAAN8BF7z2gJ32Bc9DR4ZlRzENzH9XgV1hX2ERIKuUYzDZg+tM4xpgxX82YbEccqaoOOCsYbd7rTh0a7UQEAOQGXbTFtDRQBApKmPesxZdKI+i59T/hugBpVEune0GgLPDfAJxoNBT2sBgNdoAbAKABDVNQLoqjPVjfRqi0jt6lSzbwMAqPNZWInSbnFesccazY6M5wsZ7OzJy5Mz+Rd/9/fk27/yq1yHWGe8Q6i86HRYr95VJkiZGFxlv0YdTI3nXnVdcNFBEI72WWP/aCuIqi2RcxHs1aEadi3V7urP63zzeDvrfHdacAb0rAMA6LFOhayJw+Rn40CCXBZWhQc7JNMgpu8GXz/ZJCFhDb/fA79IbOH/DDLdAnpOTTufLdgeRPc6EodYq9g9GoBDqxZU1Gz2t8jeM+hv8b06AECFgcgAAMpuYg5EDQAgzVFoAUCdVwbAa6r8veVOpSLJJmkdAKBurVZs4BsYAPy7pU/qf/8SAPBLBoC3BQBgx0T/wpNtXo3nQfkUnC9if7cBACBQrgCAuwQBwD6D/fxVAQB8b6+Krfg+jJ9Hmb1G/Cfb2fei65mbAABTJCQLBgCeg7HR2zMAuK0Q9Vv0L2M87abnqP38awYAqP60Viu3BAAg544WADyOLeUyAMCf13Ub1l+aG4tNUymaXeH6bR0AgEABi4eqHxR82cAA4LEDJjDJxhbjClUG2Sizfa3Fwh01hSymWqdzwmSti6esWx8VO7HWPsktGFetHfqyIXZc7gP35z3O6uu0jPXEPerX4rG0+3PvePdrY26g0rvZqpdZsTxH27Gp/md7vll6DI9h8j4M4hn3v9o3YODZIAB5bva+AwDYVuDqmsBy2O0AGZDZrKYFQGl71oE9ShkVv+O+d06eLrfk+DoAAF6B+1UAALwFgK8Dv99VAADErfm85n7GdVXa0qtsfvehYn4qrsNyXpbOw0kxwGhg3fimAQD5PlFoUI3VactKFJTAr0VMQNtqtjsan9gEO14bcQGNDzEWZ+wKPgd1uktBNpkBAPuHewAy1BgAkIhPMb3AAOCAjQgA8DWc5Z7H/qzQqwI8DwB08wciA8DrAgCQE9ScSYOxAmfuxphFAADjCmCeMZ9B1wPGFbEfVPb3WGyEFgBg/EQxEp4HDAD4j3lAQcdmv8dYIOwatgAAAwAKEgRzYAwANS0AdF1XAQDwgepaANTJyzoZfZP+r9MdcT3EAtoos/11TKaXMWz4i2DupA1pcewIAHBZjvv282jLl4zMZ67nLRkA4jNW7hGFJrMqA4DGWRQ0hP83tQBYG3/4KhgA/pf/6j/42gEAceGUAYXUF9KCA/g8B740GBcFrBpS1ZYARMux+roKAKDCnFmvGquoUcGjQYCo5FOidgUAQBe6tgDIi94o/8IIloZXXTLVA6sUmpbU92S/CzJUGiWK/6YJVQtMurC5qQVAaQhEA8TnoWrQVrd4nRFZMf4DAwA3WR3dYFH+kq5nws9bAPBP6yeZgRVVutD4vt4pEjpWmPszCACIAqhOuL0pAGCVsVz3fpznOgc1Gn8lSCX+HddxNBQjACBSdK+6Vp0siGuK+/9nFABAsGhaz7rpf9kC4PYtAGISWE0fdbLXVchFIzIa1Fwz7IGTExCloVl+v3QK3dlyDgIFe8RkRlSNy2A33Hc0fM0CVkRvTHonI9+rRVyHKMDAHSDfV7cBAKTnN+e43EP+7HUGlOtY9kQMgLpovLwOAIAUWCsYAJLerAEApCq4wACAUVZZU88AwPMFAIAGaRxEZ8kQEVZn8zMztpng3eyxfzyeHxXzQNa+fPVUzs5OlZL98kK+//3vk8Yfjg8p4q+vScv1k5/8WO4/uMeE3pdffknj/Nvf/jZl1Ycffkg2AFTsA0CAdXVydsbvIFCwu7cnz5+/oK4HiwACjwAAfPH5Z+z1haQmkrF+TSQPUYmucwCK+UveG9oDvPPwHd7r7u4uGQTQmx4V6bhPnrvTYYAPgSlUsiBxLFcz0sNvb23y+wgMIqkNWvjdnS2ZT8ektb93uC+bSPbLtWz3e9K8vmLVO8ACSLSlFiiWdEIwIs8h1kBmcvA15gCAaEt4BQuSdh0AABwUQyfS6nRydkETt1blhAp7sgFIQ37040/kYjKXP//hR7K9vSsf/ujHcnB4Vz7/8kvp9PrS7iIBP2alPQA4vc1Nwf1gfLE9J6MLmZyesDUCwBNI/G8Ph0y4A62NJPSgv8mqzwZYpabT1F5hMp7IxeWFtDpd+eLRI3l1dCz9wZbsHxzK5sCcss0+AQCzqysmqF+dnMijx0/k+YuXChDp9UldDrYIXHM6ncjo4pJOTRuV5M0NQQX69nBLdra2aOuQDg7OIFoOADzQ0PYI21sDeXDvLucTbQBQzbTZ63A+NwHmYCBT9wPmBnMAhgGtrFfALH5wTcy1AwC86j8CACIDAOQfQSAGAMDvjY4yAKDFA+j/Mc+o/gcLQK6K3SBgQK+qLRWYlTMQAGj/AVxB0h9jQWE/n8lsNJLZZEI2ALa2aAK9rwAA0GVOp9orE0wAcwTQ5gsZTaZyCcpO7CdUhYBac6YVPN32pgXWcD4L+oagEMbcwbZw6NlqA20g0MICCTToAAMbKUhXbXWMm4+1MwAk+W5gGA0E5J70LqvwrNzD5hMl8KEZT1GPRQAAmTISvb3qsZsAABibdQAAOtYFA0C04b4pAEC9D3mtwKTGBkEeGy2ATprSaHflYjKV3/xLf1n+yj//V5n8B9wNAdWYtKSODAwKdfbzbQAApU+L5D/3WA0gutISAABT82NW2fSlnxbBAJSCrBCsAmxjUKYM+pfBzfLey/soP6/+rQAAvmdg2bTm0rP/YgEAVrUAWAcAoITzyuCvEQDg1yn3SvTxKzbwLwEAFcaDctxS0DDI3ehTeHA3MsCs2sdx3/laIAUytm5gf+T3gu0TY03L564viohgMT9Gq5Grvo3i7jSeFp/1m2QAeBsAgMYBtYUR5yWVk2YGANh63gJAAQB3DQDgDAB9aXfwnZ62MrJ9qmDHJqei9C88AUsgYwBglXPM+EDRoiXK5puC53nuqi0iU4x04TqmygAQWwDAX2Gy0gLRrwsAiPfgaz/qgNs+w6p9QR/UdEUZI4vXq8SFfB3D/zdd66A+2D/xnm4DAGi1GtJqNwmYjgwAtwUA4D5pJ1gLANoUKZaQ49V8v4YBoA4AkGJvxgCgfpYVDzgDgLGl6fuhjVegAq74XQU7RRlniDG7unmvm/9136vYiW8BAIh6rYxzwIbOoEIHoeb9Eu230vbhulvTAsB9orIAIu2pOejLZ2wDgFhBCQDwvEUsTMM9pP2L3t8NMPTdDADwFgAlACDGd6KdEX2NOH4e7y3Xhfseq2yFbwoAEMcH43RbBgAHAMQYFp67DgDAFoQBABCTkL5mk44uKPij/sf9vS0DwM8iAKBkAIBmLQEAYABwAIAC5LWVHsbNAQDrYpIlAKBsAUBWBwMAUI+uAAB4kY3PV85ZvD4AIAF9XpMBIAIAYrtMjBlkO2MI8PUDACDLWgN8CVg9uywkAgDg4f0HjOchLqgMANoiErE4AAC2t4cEAHT7WwkA0IgAgAAa555ykLi1sE2sc0hohB7SpT6P9kudDr9J/8c1UOpzNdpCa5Ca118FAKD0eb5pAIDLpARi/XkCANQp8axQclIkGoWrggp13/HqkJLKJykcqwqIoAB3WFzBOgBAaWC0BUBK9M/1tSPs9JgMAPBER1I0TPBrUMWrWbKy1H4f+ccTOTkAUyb8faxiICZ+B5tev5ODBAQImFHHaxORar0eDP1peZBKAqpE9eG8rM4KFSJxPhnADA5KqfzqDMK4icsAF1dDAQKI1TYVw3wFA4Aer0ZSdFi9irQqhByBb9W1Vk6h18mU27znNWnGOiO5NBbj2GQDLlPlldUrfu9uFJbODf8ukpd+jXIe3WiLiXefB6XoyYZvNFBKwy8aiOVn6xgAvPLfrx+NRVKQhQA4e2IGY7/O4Y1jW6IEafSF/l43tTgghZf9lONQGmvl2s+BFuukEBgANNmvlXh6vybrUqWzjjkTvYXTyfcpJvL+UpliAZ+0H6t/1wUQynmKe1IVuyatV/1Eg37p+VcelT/wMa3bD26sL68z1oCnk/h+XAcAWLeG4/xW9pExAJRJ+yiDSsel3If6eZY3eSx1TKsJAAMsFI503lcU1Eyu+XtJvqbK/5IyMsv9tFesLx/OkfVGbgHAJecAiBp0fCk7/e8KOpHHa09C16cRPe16MVbgREdbz4keRK0KKI5MAEH26v1XmQ/yWrJkpI0Nv5v0W6bPpdwJVRGUh6TYMrpyAwAkOW4V0fq3rh6cg/TlSIACmYlk4mwqFxen0h/0SOOPBOwf/uEf2uupgAEAldlA5f7gB38iv/Kr36U+/fxzsAEckAHg4vJSfvzjH8v+vrIDgA0AiUgknOGcYJzanQ57w7faHfZ6h2EPUMEnH3/MPvMIHgCcgIQs7s/pBNGP/s6dOzKdjOXx48e89ne/8wGDVZifB/fvyYtnT5mUfvbsuWwNtpgsxvFI2OK4neEWKf9Rzb/V78qg12VLAKjKnSEqo4asgAcAYHe4JfvbQ+m1NqTduGYLACSW4dTA8WAVNJLSRlEIpxv9zb0Pcvod1iQSrc545DomBVCNAQCJOfw0W21l5WDfvqZstNrCHm1X13I5HvE3kueoyjw6OpYvHj+Vp69OZDK7kkePnshopDTw0PX9wZDfJUUrWw1o4h/BXPSag1M1G13Ke/cPZdDtcE6Q6Mez9rpd/k2K/YbwfYwXQCQAW2C+FqDiv76WTz//kvT+W8Nt2Ts4kOzz9KUAACAASURBVHZ3k0EHsA80cP9X1/L0xUt5+uyFHJ2cyNnFyNbyhoynU02W4/h+n6APOouNDbITnJ0cy/npibz3zjsy7PdlPpvKNXrXTyekot/b2ZN+Z1Pmk6ns7m7L/s62zGdjNHXm3HbRyqHbpg4DAACgF6wxrEtWmKBFBSveQ4UwdRbWrlawYw9h3p0GXwONmQ0IlXTctwBvIBgHGjoAQRAQaCL5j/WhDAGkqKMxa+0emi1BB1XKMsy5y6MFkv8L2bhasA0A2gEQDABZhd6BsylBAGgBAAAA1jOS+aiWif9ZGY6xvLpiL/iL8ZggACSEJwzcoU8uqsg70jEmC1QPA+ihYACVH5EVAYl/AiCaoIxtUoZi/GizI/HPz/W/AwCwR/z9aJOo/awBcG8bANk5X4A2bsHjYT961YXbndEuxt7PLEW5pU2U9ayqgB8VAu3qWIuMwaYQGAAcFOcMAAg88nia5dov1quyVC7H61uLPWLzVPDyOgaGW8UA4C5D1Ns3BRZ0HMF+1mB/VKyvVrsrVxstrsH25kD6w135W//yv0LwB2QL2lSAhQXxjsvRSH2jggFgle9aZ0viuy7q0nGml71KJdpfETvK7xubij9L3fMv21/ZttApCcGdws9bZbNFe209/DLLhWif5ftEBZ1DGDJ4suq3rQcAIIHniRMkHn3NeOAHYCj389+UAYD+vzEAOFPg9RVsPmUAwP53BgDoDQCywAAA37zXU2AeZCaZegLLGcY3Jw0zCDHPi9o90W/SBZMTt9r6rwQI5HgCx9p9jhq7MzIAVOe13riv2IaUrdcEk5W2XZn8jj6yX6dcfyXYJN5B6YeU+yzelyZmMoDGv5uSbMHfXVdxF9fhqtf+nFU7X3VS9E3r9v9tAQClX5ftfJ71rQAAsa2ajncVqJyfezkpRvllSbB1AICK/0CmzbxeEFfTdjUKIsR+1b66iMOh76m2LAIVKj7TuJxWoStQVc8XK/wjHS+ujb+RIPDWXXiP5ydoMfR1NQCAAw0BIobNB9uMrEz7B3JwiDYAhzLc2pYO2mahxRL2d7fD30ssh/Q1qgyJiYkD9L3W0svXeilzSwBA3KO30XG+7sr1yzkwAIC37Unx0NlMZlPYNjpuPr4cPwILFXbpftGqe49rvnxdL12W3y31l38j68tM6Vw+a5QJ3I8p8W9AllsAAJyBhqFBJrK0by5sOlb5AyzbarAFAAAAeA/AaUIGYYtbazlEfpfnCxWIWvXN5zEwvQMAsC+SfjN/uwQAqJ3g6ZjcAsBjbLBVNP4H+9mSWmZvwq9h9CIAAGJsjvrJKnPr1l3JABC/E+VzqftLO2XVd1etkRzDyvbq0rqwMY0xpngf6dwrEkhxLa28D5N9ykSUQVAuo/w9/9t1Av72FgAAAHgLALyXbJQYvzZMV0X38qaAxgfuWZOdej1jQbKYNWIJ8F/AMgDbhf/JBAC/uArc8vnT9aJxJtdhUS7F+DLuyf2VqKOpGwDQDq2B/Pwufz1novLF5boWWOiP5lCW1g/asxGMiz2tNrzLXRzlcqxOJ1flkDbwcv9GGcxyYSe/G2yttO4sfsRxYqC3Gj+PY1XaKcsyKt9v1E+lTI1rMOlT5F+UbqQiWxjXMta48jxkgK4tpnGzslpO5XKTxYZFToWfeSxRc7FLDAA6L8owCL+XMhEsgG20w9uQQbdrn2XWEtcrPt5xb/n46Xsi4xGYNK4UpAabAP6i36vH47EWQ4jbnxDveYwi2qe6vlVW6hrNuaCqTtEWACwcth7tniv0cUs5l9DKsirvcPbM4u2xAspet+1ZqNpILQCcAUDlM4ATMAG1kAJFQ9/5zgfyKx98ly0A8B3EKQEAwG8Udgy2+mxTiThYrz9kEQp8lVYLbQAYjUjx0jK/l/MFnr/QopubZXUVWFd+v9SNPkblHi73j1/ZZavboRWbM8g5f592vwUUEL9mq8LQtspbVcXzuf8AE5n3d4sWAD5+pRxYpROjjkCxWdQhEQDg9zVFTM+KDuPapM4JuS3uqRBX5fjfkgHAC1KibZvshJsYAEplXxVI1eBPuShciUShXSpxziGlfpX+zwcD77vCSe8FlgAfqJTUNwCACmMYaFUAgCo06xmTnJHc/45kT18BACAKJFfIUUHnpKr2vdVqdqcSyQAAZQlQZexKQc+th6WguhuFBQ1vVPZ+/Tgf6wAA8ftxg/s8RLHB94oFwPcK2ZKMDDMQKslTYwAojQY3JuoYABj+sgSs9l2MVNs5Cfl1AgC4fC2IEgUZ3i8BAFEgrWMAiEGjaND5uvJ9tCqwUn5eBiHKub0JAOCfl/elCc9scHp1pwurdQ5wKReScP85AwBUWCwKpF01gfuLAwAo11018JEBAFluOCgnCwSvXoxGQNXAXwYUVQw4UKgVlP1L+qUAiETDgvs29D3Nus4lWa6YyaItMx6Ue4jPGtD3bghrpL8+CR7lc9rbVgVdNaQNlMaL2t1YV4LSSY5jFA2uGLjjswYAQHT0ohN1EwAAtFMO9uD9FwAAnf9sgEe9mB7EWHXIIpDGbxkA4HspGS/sx6sBumSoGygnVdcauM4TdI4kVgcaScORdHsdefXqJQEAf/AHf8AqfiR5wQwACnYk9z/55GN58PA+r3N8fEzjHO+fnp2R9h9IXfw8ffpURqMxe787OAs95wEAQBIK5wUDwP379+Xzzz6Tzd4mg3JIOONadNrNLgFYYG9vl9c8OT6ikwTgAZIRSMoeHuwzUTy6vGT7AcwhKtiR6J2MxrQnQAGPMFHjai49oIe7LVZPQ1WCGv7wYIdtAFqNhrIE9DdZ/d9vNwX1Tz0kzlsKAEBlOIAXqrfUcaKt5Dq3qDzBeEzRm9777Tn1maPEMUbtnp1HeyZrAEQBAABMMKE7X8jZxYXSvE+mdJSePnsuH3/2uTQ6fXn07IU8ffKU9P+z6UJOTs+k291kUphU7G1wGoBOcSqT2ZgOLXqoDQebcj2+kKGBL9BHDcAJAAB43EaTIAokv6HfkfwnkHQxlxfPX8ijJ0+k19+S+w8fytb2Dvupo6odlf3TxZUcn53L0em5fPjRj2UyW8i9Bw/5HYAVYK/u7O3J0dkpDX0wDexsD5m0h1ycjkZyfnIio4sz2d/Zka3NTbZ1ACMAAoy4x53httzZPWQSBwn7LuZs45pJf7QsQGwBLACssiJtX5vtD5QBAdW7ik6PkFZ39AmWsTWsAIBOqoR3uxOfY91yz4Lqn+VTAAC0CAAAAIIV2fysaX3YMwAAzAAACdiCStU4nuzHb3yKVgB4jeT/EgCgpQAAJPgUwa9U3wiAAwCAYBlCAOPpnAAAtgK4uuJnWB/X1wZQMpGvyQyr5iJA1tuJaJBKKyFaBACQ4s8AAOrM50S/yyiCTozlK5rH/JwBOu0Di2NJ4wfAggEA8H1NtivoonSS1SnURHiykZGkD32tNRFTDwDAPitbAJQAAO1Fip512J5N/nan/k0AAA62U70kpOeP9n7pQ5aBhernOj+4R6w9MAAsBACfa2l2+9IbDOW3f+d3ZGfvgIkatjRAQgmAgQ0AYroE0zjor3Ty47VKuyLbKdmzUJ3KqHL5GFllJ7RDDtglvzYEvZdOEEE6Fgjw6tTMAODLINtYZVI2jqf7uXXX8vdK26Jqn709ACC2ACgBAJrkMgY/04l87zVbAHyTAACOr9lB2lvZWxXl6s0SAKDAYAsCF/67+9Ccx68RAOD2n89vTAi7nVv6kLlQ3X3u/Hvdmoo2aZ3tWgcAiLGfuF88CVHuz7q/y30W7f+6ZEM5BvF4fQbVn+sYAKr7rRgfbtOvHwDg91rxnUxHvC4AAGCRlORC4PUGAACC1tjDBAVQPzsIQAEAzuaZgQGqx70FgCevHQDgOlABAIQPmrzVZKLuPw+AK7inHgAwNADA1lsBAJrWgzjKS98v1M8FA0D8rHy9as/U+XNfFQAgyZ0a/VKV9cu++E17PB6/KkHgDAB+rro1muyZNwAAOKsfoV6sxFQAgLI2YancHgCwPF8ZAMBnNTYN2Of8/5YAAI0neGwtJ7UyA0WDNjVTULEIJySAy/VXmQeLc9fplTgfUV6Xr2+KP0abqtQf0I2xVVS53sp7iJ+n84bkbd3aWWvbpDnL8f8y6R//dn3gDADwH2BbOwCANOYu3yyuxOsXydesRxQAAHMxFygacxfj6Uj+zWUGwAFbGi0DAEr9F2PFmPuo13yvlzmBmBgqddxtAQDankBle55zL6KsggAAeHCb/0oUAOD+kuvkMmlcO/fQvPChzL/xVlDx2DoAAP1Vj1WYGV7a/qv8jtKGcH/Jn73ObirXYJRnP00AAO5r4Rxk3Ee5BYDLOo37Kwhe50mBAE2wprwBACD6pgDg3gQA8HlZBQAo8xZ5/b89AMCr5l0O+5jEtcI2HihWMTY/BwCof2+FvWsAAJCBZA8jiECZKB88eMhCH7CK4lqIS64CAGwOtgl8hy/bbHV4DjaFpA2kcdH0Y7GCyBrorAGr5GSdfVD33VX6/bYAAN83P4sAgFI2xL9X2WYKhv05AAD8z//lv7+6fLSmors60csAgHWCszQe8DfQbaYhUzImLgJs/IpAN6RlVEwIUDmyHwwA/G+Jfm8BAAXrx6Q+gIY8jufXZEZE6UfnVhkA8jMmLJLqee9BXATCS4Xryk7f94oOR3rq+Z0BgALOGACQVou9j0nNYrS7q64dEy7RAPNNXDdf8Zg6JyUaX/H4sgUAlbkpmKXreCVEXH2GFnDjoGqM5KqJLIBWMwB4cCsZqLdAOd00VlEBpDVjCcbbAAAqQs7GhQjhYp/F9RIT7zHJVWcsLwco8uCum9PqeszGWEz2l8j4mISrMAB4AMyClFivcQ2Va7A02pfo/0vUU6F9ftoMAN4CIN6WBiEU2f3/BwBAOafce7aXq7IyJP+JZNUx0krIehaLOuWb1oxXjTplUw3CtTzvkoGxyNSYisSLwfuKcEoUV3E9xwB7dNg96U2KZx5gAeD0W/WKI/Sj4+ZSDYfF9YNxTUFXq5IqUYHlfnI5EWVPclJqAAClw+uBOUc3x/FjBXhDjdek/5iR0qqEaHmm/oVBT0YAgCaTlD1Bx0KRqUkGWY/dqOf8GO+5ldah6UkdO92DycE0QCHXBYF1SI5ey8nJiUymY/n93/99efbsmVxcnNPo3t/f4/2cnBwTeevj0ENf9m6XyWavUEKy7+LiQo7ZF16viaQeKosuL7Xym9X5nY4cHh7Kk8ePmfDDCkFyHefD+kNSFR4yvotkI4ABuO752SnXII6Ho4Bq/0G/J2enp0yag8VgMOjLncNDOT0BtX2HyesuKvevFwkEgFWEaUJS//Bgm4nwLqph5zPpd1pyZ28ntQAAc4ADALwqXNGHhhj3NWlptFKHwu6K+kznDGwMLVbkgiLe9wqmBIlZ2GfNjTaDt5PpTEaTiRwdn8rR6SnpXEHr/+WXj+STL76UrYM78urkVJ4+fcbkP5xKOFTtVldOTk7ZaoH91Nmr84r5aSTCu9229Nob0r6+IgAA44mkOmjtMI/UW7ZWAMTAsQAeYH6fPHsqp6enlFz3Hr4jd+7ek26/L2cXl0z8b7Q7TP5/8eSpfPHoiZxejAgUuHPvPsIdXB/oVw9d99mXX8h0NiF7w8P7d2VnOJR2syGL6VTGF+cym4xY+b612SMIAHMHZgLO/eZAeu2utJttuZrPyA4w6Helv9klowMqmQAAcMp+ZUBoatWByVysEU9YYm6cwk7R/g3rZd9Mff4iA0ACdrD6H4l++83kf0saTbQGyCwAGC8mfG1fgx2g2emqBsBYWz9wPAvaL6DyH9ANZQBYsB0AfmNswIawmE9lo4G5xWskE7QKCzJrNtHqtynel4aM5woAwP8JEgwEB0A2tLhuQJsbZYUnJrzKnDIpgXBDsh+Yh9S2BOOXq/8xnmyzYEAtl81438ECWpF3xb+57tBKwfr0uqx1sC/t6aLqJwIAFIyjc+vHQjalAFnQsXqe68QAgL9JkW/+ljMAaC9SBQDUMQBIA/ozsjAZC8AKBoAIAMBrMGX4e6Wuj/qvMPvsT/g/DgDAum7L4npDJosrabQ60ukN5C/+5X9G/sm/+Ft8Nm0T0CJla2ezx3NoBV/V9vBr4X4w73UOv3+HDAwxih1skfydfPc8l68H+kdXJkvrq5D8HupsaH1Pe2/q68gupO9F+yTpaLepLVlWP7bVd8sxsCu+NQPATQCAMkHIdW3BZk0Owt/XPe9VxWDx8Cpir0yrYwDQBlLQRdAHPeqWyACA9/A/MgB4CwDXcyUDgNr+CoSMAAC375wBwO2jFCSsAQC4jK5jAEjrMlQmxRmr8+t9DrP9BxPomoCKMsaC73rwLtr3/ty24CxUUgUAlOupvJfST03PGSpp1TWoUtbr3qkyA94GABB9gPLa0S6O9+3PX+dT572gdtRtAAB1Y+gMgGULAG8fVi14qKvScju5cudJnuFdn8PYAsCfyf2um1oA+Pd9770uACCxAliCSJMlVQaACACI1Xj+ulJd61WeBgBQFhxNmHngW/0tgOq6SwCAg8MD2R5u0w4cbL09AKBONvt8f90AAN0P2S5QsNPtGQCWfffMPhL3Zfn6NjojHlMnA3gOY0Dy88W15sen974GAADxqvQJqgwA8AkZX22pPeUMANXnuDYQSpUBgMD6AADw/UU5saYFgPpBuqdTrC8lRzMDQGLJSwwAflwGm/m6izHDpdgb7XBtc1EXl4vjX86F/+3H3TZ+E+McDgCos/tWvVfaIUmG1TAB3LRGHfyEuarGNTSZTZs4Ag8tqR8BAPBlIwAg2R0GXMT4a6V7XYEjM7B0vxIDAJLj9n3IMyb9r67eCABQ7rnSN/f4U4qNmP6NSWwfAx93P6ePi+sYBSfEtmWUil5cr1vd58hJW1ggaG3XQrIy2iJZf2X7OK+BDACADATY249N87mGAUDXR64uL59x1fqpxtgyA0AJloh6obQtaF8Ye67HvPw7XzUDgHOMxNi6P2sdACC2ANC1oYwpzkRXBwCIayjG6Hzel+KuxgAwGc/WMgCkOVnBAODx05iryPHDzADgtlTVFqxnAPC9eFsAgDMAkBmBbEEa+2OBAK0SK+4NLQCyXG6QZUyZ1BqMQ+3s7Mq33/+W/MZv/AblD1tDjkYynY3JAIDild3dHTIA9Ld2EgAATABe/a8sizFXqatLXT+9J13+nu+sX+3R3q/zKfyoVfrd92/d+qdvG+VCISNdttT5JgQafQMMAOv8qFU6MemNGgAAZaQVmeD5f+oMAP/Tf/HvvRYAoLpMqgmT0ojw75YOmA8cfoN+knEpC7aWgmIVACAKeqUzNWXNYJUr8NsxAEQlVzIAaCIi0zAhsZUXRT0AICraGPyO45MTqr5JLVlo/Y1jCwAkKnieAAAoGQCi0I3X93uPhlecw5uMhHUbvHRJVwEA6q6hi8773dlV3gAAYDJWwRcFA4Ab1C7yVgmwOsNo1VrG+x4coHALhidAANEIwPew4aPBwHUb+vExAJYok5ZBJFGxlQK9NIbjvop7Lj5LKdDxPQ9IxzUUk2b++VIix6mUCvQxr2dBRtLk2k/dmJay4ecdAJDW2DcEAHCgQb36zu+WDlWdg1V3Dippm8tVe2J5fhUAUN1vywCetwEA6N5DADMnIKqGuUqY6EBU9mFM/PseTgCAKnBGxyoHI+M4xAA7948lzlKAN/Tr0wC9AwGqTnuUzzSLih5OqVqPbR/ceKuGCFcZJDGoEgOebCDBxFlVbrk+1AC7OnUR3e3yD8Oy1AIgValFsIe3AagGl5J8fkMGgNsAAHCvXsnM8bF51/EG9eOGLBYzJvwRZPzD/w0tAF6y+h9BSlBtgX4fVKa9zS7HAYk6JMNR9f+SPemv5OXLl7Kzs2MtAr4gah/XBaUXHDywAmBOcTwS+GAQOD46IkrUQRw453wxl4P9fR6LwCkq+5FERBU2nICL8zPqC5x3uDVgLzCsTZwX94B7O9jbZxAQvdlQ7U8WABids6l0Wg1N5iK52wJDQEfu3z1kxfjk4kK6GyL3D/dlB9Xx8ynbAAAA0GkjmKq08FzzVLwaQErUcgHc4bqEBOChchGvkTRhj9V2mwlxp7dEQhIVD3CGmk1cq82K/+PTc3l1fCJHxycy3N2VLx89lifPnsnx+YV0t7fl5PxCXjx/JWdn5wQO7O/tS7fdY5sA9GtHkg8BcAAe0O6h02kxWQ4K+cOdIZkPNrs9Ag6YwCUTgdqU+AEQA38jafzk6TN58fKF7Ozuyre+8x3pb22zkhxV5ahoH8/m8uzVEZP/L46O5fNHT2Vza1v6g22ZX4ERYcF1AEAIgCbzq5mMx9eyPWzJ++++K4d7u6zkbyAoNZ3K2cmRnB0fybC/KQ/v3pV+tyubva5sb21JGwCKq4ZsdvCMc9L5D7f7lImL2YRMAHBG8X04lmhFoTa3gp4wg/3NTQtW6j7B2sBa84pzIsubmH+lx412ZwQAYI3j+Sm3ANYhC0Cb/6+NBQB0/PgP0lfuXYARWgAAQF/oPRGoQedOAQBYt2gFIKiUv7qSBmj9STMMamGAHvBbqwyRzGJV/WIus8k00XTCx0Dy93IyltFkJiMg6llRgwrOllXWqJ3mvbx5L+asJT0WGFfcwe8AXGMgIybxjUbYx4bMIHac60m3p7QdiQYfCb6wY3U/zxLV/k0AANdNmvxQe8tlNCmACYpgqjnpRPWfMgMA17sBAHBsHQDAGQA86UaGE9SQ3BIAwLBDxdtsyMyuGXVXtCeiDbFsv0O2aCANQA4Ab66kyXPKRpvgku/86q/LX/vrvy2X44mgHUl/a0hQSKvbkfPzM85XFfS3utIx2qo2yIZ2WN2GKvpIPD6sBc4R7ESj4SxtMvc13Ier+43qk+p4VYM+9ImMPrD0AzgfNwBso024bENmsgOnlow2lh67vgXA6wAAks8f6GZvAwCg7J4qO4gCApCgwbhkAACCcAAAbPa3ZDAcSn9zoKAAawEAvYq1gqqnSOFJRhwCLULSxgFyph993twvcjsQ76cg4QoAAEfQ+jvXVWrW+dZxzsrXSzYybN8av9XlR7lm4rMoJii3oCjBJuW143r2+/Dzx/sqGQAqsmEFACB+J67TGIAs12bFHyjoNv35y+P9Or62XwcAsOR7W0u4TPNtQNpQgJLntx4AcFMLgOz/BKBzrP63vuWVpA/3h+ljL3DwvwP7BvWEAStXtQBA8LpsAVAHAHDWK/c9IvNYZATweXHAj7bQMd/MWNYiA0Cn06sAAPYPDgm+BTD0qwAAAFC2ao+sk9s3+dKl3PW1GnU7kwYBAJBAFPO5TGGzLsBwtr4FwCrfPu5Lv5fbxgzqdEYpp9K5agAAMQYc9/WbtAAoGQAAilUZDv8bCX4wOmkLACRXaMKS/t8SkzCqVwAAeG6zW90ewDouGQAcAMBMr+2jVClt8QuPh6qMCG1jYF8mUIDpei8cgK0bgH8es3M54zGFVesQ14wAgDhHPj83yc+6uY52kh9fxkz8OV+HAWDJ/tLFYUO/3Et6nR7kmNQwAET5EuMeMQlVAgDAKAUfkTTm9CsAMNa4CXVeAABU48MZAAA/mddYKC2+t91ib3v6nmq/wHZRkDwAzPo76qQYR6qzDcrP3Z/378bnjDoQ14n6y+U0rq3jpAAAfz4d+9LeNxDACgBAlDkxThXnvboGlHGzrgVA0u0BAJBsFytC4Lhhjmyh+LnX2VSlDeEtGyJQJK67OrmX703tp8xarLkF0sXDniziJpRDb9ACwAEAiqmsAihjCwBnAIgAgMgAkMH/ygCAGFIfBS7WwiGuj5griGvK14vOb0PeBACQWgw783NReKvXVj9I90c9EIWSvqYFgMdH3FXlHK5oAYD96AwAEQBA/z8k2wnqIMALNn+W77hP+BjwT3A/iAvC73jvnXflt37rt7iU0Ar08vJSJtNRAgCAGXRrayhgAGh3etLtdQkE0GphFA0HfyQsSHVNcuHdzxIAoNzzvlZLmYT3f1oAgGUfuLqfKvapyWm8F+1Ztqk3OwCtaH+qLQD+x//83/1aAQCl0i4FEIJzzgDggxeN3dsCAJQBQKtV3oYBQBNXmQVAg9OBVr5CmFoFACQFs4KG3/dhNbnqAIPMAMDPTVjw2rdkAChRUKVjEg3DOuMofl46q9GITIqyqFwvAQD8nlfAVoSQ448yAID3+hW3APAKUip6U/OlQl41Z6scNBp0oQXF6wAAUgDLaWZpPNUbcCVwJM5txeALu7fOQC6NmnINeHCpdB5ixX8JAKisM6vcrXM+cJ+xwrnOEckBCkvYhqoPbUpUF/jIi+lniQGgsrbMgczrSKuRc/GVoQO9QLww9uK56vZxGksDGtzk7NQprpuOKT8v94TvheV5zS0A8jmqAAC9n1jrXs8C4E6Ur/moP4AA1Jr4ZecvGg9+D0m/hHYzlfMFAADe171SnxAo95E7VpmyzwIH3ruPj4/AQ9Qn1cqpBPCxKlka/IlBQ41a7hJbM94ntZynqD/j8yX54/R0r8EA4A5OHNc6AEBeCzHZr3O/LFPt+Y1VxxkA3IC/DQMAUclA3Qa0qwPlfOxcfnENkX7OWQFgDYMyfML+WjDS/v7f/z/JBAAAAJPG3Y58//vf5+ud3W0m6XA8Ku1Bx//o8RMa56D+f+edd2jA/+hHH8nx6SmT8UgAYs7Qy891EN5Hlf8ElOSXI/YWxtwgSQtj/+7du1x3eO/k+DhVYuO98WjE/vUKIhjK1qBPlgIkvwEWwL1B5g4HA1ZJIwi4OxxKC2yDs4l02OMeyYymdFsb0us05OGDu7I9GMh0fMmKeDIAbHbl2hgBEBgDCAAsBa4X1AxC8KzN6mCuC1uIlb1RVCjiMwAAWI3eahEAoEnXDbmaayBBxb72jj89O5eXr45ZUX92fiGdzU358U8+lpOzM9AmyFiu5IvHT2Qybc+NlwAAIABJREFUnspmF/3te9JpdVgV3211SOHPCm0E+zZEOm0kxDuy2e9Kr92U1sa1Vv2jR7glbLB+AMwAGAHJ/Vanzfv44stHcnF5KQeHh/Lw3fdke3dXOt2evAJVPwKu0pAXxyfy0aefypdPn8sYyf5mVy7GU1YnbzQ7PM/xyRmTkNhTg0FXJuOJ7GwP5J3792V3uCWdFhprXEtjMZfTo1dy+uql7G4N5Dvvvy+721uyCWaHdluDF9dozwAWAIBN+mQAOD874VwCvIKgI9gqwCKBVhRYWJow1T0DwAN7lpqscQCA6ylvN4H1ovvJaPGt0h3zqA6yUlRrkr9JBgAFArStBQCYAAwkQOdU57ex0dZ9Qb3PMBgTBrgnsFYg2Q8wBP432bMa5TLKCIC1DRAHgAAA6wAAgP/4DNTu2NMYY9D+o33EFGh6+/vickRwCYIQMYmSEtS2mLP+0Xt0GaqBGAXHsI2CJfCZJAy9hDUQoONcAigx/rhvD/RkOQUHV9eH2lWqh/BTBlNWMQC4nGblpIFZ2KU9tAdA8AqAFPhg6jtlak4HABA8EBkAWGmT18vrAgBKBgAm6xmgqTrS0Vfy18uBOTyP1rAAMASwiTRasrgG0wQYKdqyf/ee/O6/9DfZmgPMDz3IudlMmp02ZTxBNOGntJOirV3a1x5AdgaNus/j8ZEJwi/5VQEAoo8a7TG3FWifFDbm6wIAoh2lr9FGRF+9KQCAe96o/mHPeGAkBZJ9ba5oAQAZvY4BwAsDSgYAFXlvDwCIjEXJBgwAgJL5KLeCsmpNDxKuAQDUMQC4GbjOT11lF1b2Wl3f3FCJE9fSUvzAnjMGsFf51+UeW+WP8H0mpYvWGoEdoGKz17AExH1Y7slSztT5Cb5ny0Tksiy4HQPAKv+NNevEoRQMCsnIrys2iSNZ1V2+E53RxO9Xn7EKANBNazK3YJVBULwEAKSYh8fZjOr5dQEAORA6U2Ym9qXPAOTIOBZfRwByTswhaE6tZjLIWFBoW2jFdIUB4OBAAACA3b69vUMbtD8YvFULALJYFRXU62JndT50uU/X7du4Nh0A4EkoT8oBDAoAAICvZAAyADfB3GQcUv1d0RM1VeDRv49r/6b7Lfd6eZ14Lu8CH/fp1wUAwLW8BQAqNVcBAOArYF05QQ7levBf8/NZG73U1gcA1mUAgLNSRQCA23EKIEg8qTx1BJNtmN2t72nsoMIAYParr7kyTliCsuL689gfLbCiyMPno4zP1dlpdTLWx8iPj+stxTlCq8NVayrqibrrxORtqRduWrPRfotrzveR75v4N64RAQAYOyTnsc8y65ACAFJyHjDZCvODVqpz2RgDAFYAZawBANzmZmW79biOAADcA+zwcn7cBokyqJRP0Q+hHx5iJ/FZcZzbYf4svp7S+rXvaAsAZWHysTR6oMrUco5eAwAQAQ4+v3le1e/kbgVQ4hYMACb0EtMkgeNFHqMcr1KexfsgsDrMbVyvLj+jTVRZowagLIGdkQGg3JdvCgAo21AkPVIJr2sLgJsAAGwDYC0ANsmWWG3hEGVRRV8ZmDDZEiiImGCvXCl4Bj4v9oW3zLAYGM8X8hyrAADVtZ9ZDlU8Zx8zz2cVAJAAdF6MYHJd4xs5nhnnmO0qWcSilf8lA0BuE6UsMtpSMBeBka0STJeIEW00ZXd3l38/vP9AfvM3f5OsoGAiBfPkeHJJ/YW4HwAAw+F2AgB0emjt2NUCAAMAeDFakr2WTvklAMBi+kw/OhNsNc/kc1zu3TrbppRL2Q6LrPMG2mLr2Z8hAMD/8J/9O2sBAHUPXDGAUtg3bKuQtCudsdKAoPmukalKEMiPw6bxAU0DHQJxKen/FgwAEZVXMgB4RZAKNW0BEAWIvq4unqh8o7ItjSAN7nkFh1X5W/8mZwCgwr0lA0BMwtYZfqVREOc2Kpoy+ewKsdwMpeK8DQDAz5EQr3HsvmIAQAy+pP5wwdiN8xGDG3UOXPxuVmCKHkx/F/3x8L4jfcvkfzY41TGvWxvxnm4LAKgzmOP8LRn6Frwu147/7b9XtQBwustVAAAEw+OzRePKjYPkbBQ08BXLccUfPwsAAE0FFPLPEvN5vH++AQCrAhelotTv1QMAqtV/nP0KBWDp4OEb7gD46FYM6BoAQBk8yM6I7dNgsPMOLBnO86JhiQXL8prNAIBqIM+c5uQ4W7+l1LMv0/mpilDqczX+qiwApfOuiK9Aq++VLWQGqDIAOAI+ydUCER/3WJJBAQBwEwNADMLF5JOOU2YAKPd1TPjr66g3PeBgAc5rqwh+gxYAG01lfnFghWpjNbKjDkw6zVhm9H5FprMRq22ZwrhayB//8feZnD87B63+gsnTv/t3/3cZjS7lDirl+305OjpiQvXevXusRj8+PpazszN59913ZW9vTz755FP2h8c1kUCFU+OJCqf69vm6OD9nAhdODQKTSOIjoQ9aeATBUelMtD+qVlF93xAmrjAXcAQ2N3vy4MF90t2Px+PUjmB3Z0emYyS/r2XHkspIprbR+7rTkh4YDLr4vyF3DnaZWEa1dQffH2zKVrcDxIC2AthADzjr/WaJzAgA8FB9CQDgug/BbV8jkQEAyboIAGB1JsUCqL2v5fnLl/Lq6EROzi6YZEcC9/GTp6Ry3+h05IuXz+TsckQ6fCT/UfmP1xs4L2zH2YwV8Qjq9TotJsjRNqHbQT933B7aDdCF0/UMe+xaey9OpzMml8A88PTFSybt9/b35f6Dh9IfDvkZAhCzxZWMp1N5cXQkn375SD579FhOLsdy3WzL9v4dOTo957MAroRnQTsDjBnmQWQui9lMdneG8uDuXYI1AExoypUsphM5O3oli8lYDna25f13HsrO1oBzin0L5EULwIJGk0CQg/1dPtPRqxdMiu/vaZAbwA2wN0D+QIRsNLXdRLfT0cp5s+GZxDYKO40zagsAthCwSiSvRvckN9a3O8iaUFQAAHhVkeAHCABtHpicBdiAgEEL0OP9Bkj+VTd6tTAD1FZdBdYKbV9xpQAA5btVEMDVQubTsVxdgcVkwcQ/1rgQGDDlewBwXI5HBACg//v86prr6OzyQkEBUzB6dPic1DdzDehAXmGvIqjnOo3BOO9ziXu4uiKbhAdAnAHAqfxd/mBNAeSDMav4BgBjXC0SOCDbadA5mhRRuysD0Ur9ptWPmoVd1QKgBABkPaDjUQcAmOP6+KxsAVAAAK6utbVG1s+rWwDEfpz6fWUAYCVG6Jla2sPR76jaIXh2MGpgfJDwB6AIO2dDFgKmiQ3pDbbk9/7m35KDe/fI0gFgw2Q6lXava1UEy9X70ZYr7en4tyYqtQrQ9az/LquK+LQGlIrnBwDAKwDi+3Wv62wwZwAo/ZclfexVMgGcfhsAQOV5l27q5xcAAP0C8A9kD/Z/XQsAJA83N/upPQdAPKgedTCP+ua5OCAF0osWANmW9Gqv7PenKqEaAECy6VYwADB3XOd7rFlIZZKkDF77574fqzZvDoLi/Zynriaw436Nt8JjCvu09j3a5VUAQIz9LCcCqpVtN31e7lX338t9H2VSeYx+1wHMq0NorgOybA9JfQN/fN0AAL33ZQaA2wAA4nrheBQxjpsAAADhOQNAtGWV4Qa6WgF/MdHE5Jb30rbPnInMYyrOIpBb0OS9leyLxgb39WBrKPv7+7KXAABgANj+SgAAbHtUw3xVyuooj+P+iOtj1bYtY6Y53qRgmRIAEFsA3AQAqLuvVft3vS6ov/syPpDtBI8AVve577mYOE4y6Q1aACjYwWmYYd/DZ4V/qNX+kQEAYE6AAlYBAJZ0Ktv/hAIeJnDVdvUWAM5woxWLYLJSWyElUAMAQIHPVQaAZlsZ19xHcp3DVl5kX1M7CsfFGKHPYSl/Ks9gvpkDAMp5L+VoKbvrZGIZw4l/L+uSzHRY0ZFhKcV78OtV7EP7bqnXyj1Ta09Z/AfzFe1qlzG3AQCwCp/+ffbTnQEg5RXeAgCAvQ37XKv9lZUODAAEGxgIK85DXAflfEYb0deF+2/+t9+z77+UFA2gX5ynBABkdqV6AEBFzxcAAC2Mynoxznliyiiq13UNZAYA+mYW2/NjNKZXLTzimNA+s1ZpbwAAiOswAgDimPjz1MnMKM/Yji88O879VQIAKGsoWPR3uZ9KBgCWnoZWYu5/KmOKxsy8BQDkaA9g99dgAKjal41bAQA4JqGA032rsi1LXN8x/miY0ort6T59ZAAoAQCMSDgD7goAgA6ttxjVVgneAuAmBgA8FwpoIMfBAIDXbEXZ2yQA4Nd+7dcICAAAAPHFCABAjBAgxl4fTEZoX9YjA4DaPiisgD+cY65JHygUwrt4GhPa6iLLuC9X2QXLejHHzKMej7o/2vOuD92uKWX5ctz5m2UAKPdw3d9Rz60CACSb9mcJAPDf/6f/9loAQJz05QcHdWVePKuEXRSYpWIGuo2QnxsAAJXAV0isUlkbBU0CA7CHJlAWCKAr2gK9aLOToYo0Kvjk8DIY6UrDg9NVBoA8Jvrsy4mtKqIyCiYXKDlh6omeegYAGnUFA4Aaeryy0bJmA7AuEVvnjNQaRAWVihsT0cGJx5UAABeY8Tueb1kSHpYorOBH3qAFgHVaXNsCQIMVdRWoeqdxfqpKJM9jNFCTA2b0QenvWwAAHP2THZ3sQPi1S0Pe5yEFmILRax6ArUNDwtcsyFKQ+3zcxABwKwAAWwEE2jIzrnBTSPa4URMVhV8/KggHkNTJkbr1yh0QqBtL5yMaxrVCPJRT+3LUXaUKEv2p4MDpvWqCIlXj2MLVhFH17tTI1O/nvfeLCwAo5QsTESHRartsqR9YZABY5TjeBABAci8yAJSOHAy8qH+iMeHIfN2/2opD/+ekQISeZtngMkMrP72nNQ3nsA+4/pEA04VvVa+a/Oe6sapb399J3r4GAwCeoc4wi4Z+NKyqz3+11AIgBoTj69jfLRvxoFNsL821G9d5V1SdsCwHvgIGALQdN0q31HahBgBAWkUyMGRkMGlLr1AlrLT++P3nf/5ncvfuHTk7P5PpdEz75u/9vf+DbQHuoUf7zo58/PHHTKgi2Q8AAJL2OB5BRlL7H5/IJ599lpL2WiEAxP5V6vONdQ3nG+wBZABYXMn9e/cILkBifzQG2rcpm70e5xcgAzj9YB5AVTuOQy+wreFAhttDOhCglWdQ1RkOGiKtRkO2t/qs/GdPdQbAhACA4WBT+r2WbPW7BAlsbXal39qQzXZT+kgaNxsEAJA20wAArg9gJilVJWvVU2VKuRZzS4ycJEDwimAGYwAgCBKF2+DIR353cS2TKWgVZ0z2n15cytHJGSu5T8/PWc0LNoDj83M5mY5YzXuwfyijixEp8e8c3GFlxWI64/MD2NBtb8iw35Pt4YDJf1DHo6ca2AC4HjWWSgQ8fuPalyP0XhvL518+5rXfff99uf/wHVa3I7GM4C+SibBhzy4u5cnzF0r9f3oqc2nKRqcn0uowIT6/asjxyTkBAFBZOHY2Hct0ciEb19eyt7stD+/dlYPdXel322y/cHl6IkfPn5EV4O7+rtzd32O7gvHFBdcAmA52d/dYebHV78twqy/z2YSfAVywNdgkmAUAAPyHjkbgA+OP5BbWHfSnOvdmQwYnH+9pol+BARokUt3oAACvIIFejAAAItEh+wwAoK+BTlcWAHdUNyA/dDGZjrWWLkbtqwAArfhnCwAHAFjCHywXgipwyO/5jG0T8Js0rnIt4/FERuMx6d+R0EYS+GI8kvOLS5mgLcBozAQgxoNrkEE1ZS6CQw4QiI+Nt6iYTZXmE9cEAEBZHOErNJkcdFpNAioYIFEAgNIpZjsUgR7sVwAx8D2Xtx5ogZyNAACs04r8VgMo6T/6LQa0irJ7HQAALMIYF9COEtBiyfhVAAAGJC1Zj+d7WwDA3PZd6ReW9l60MbKM0Uo9DWA35YqOkgJKFtcAATRko9OVf+6v/jX59e99D4tWLsdj+oINq6xDtaT/rHL04/vRTmELHZwrtAfi5+oIVWxyr2AprwH+gjcFAKh9cbsElNqkvsddXqvtUgLY49ivt8W/OgAAEosZmJJf4+5iENqTkG6PvCkDQNkCoA4A4C0AVBaAJSa3AEhMOK8BAKjYgQ4C9WDcazAApPUPPU+4Y72fWu4hn8uY2FbZoDGSJdvZKIzLvZeu/zUyAMQ9FO33GCcq/bsycFg5rkggxD3v9nG57svg5bJ/6QDmmwEAdWOonEnZp0z+RYg/VW3oJalYs3ftnMVX6wAAWDec8zUMAHFMfe/F9XITAICJfti/AFNaYl8T/MoAcA3Gp9BizMGukU7a38sxE21JRuBuI7eAI8ja2uAA5BgZAGCrlwAA2N+b/f5bMQD8tAEACmDPdgHHCtXIYP65BQOAL5NlH345KfA6cZlSp5Z+gZ/LGQB8r8Y59lhp8je/BgBAq42EjbAFQAQAAAhAW9dyKGWySZ9PW1alZ7W9FFsAOMNNBABU5BTjDmrDlAAAnBfsY6pr/L/ayhEAsKqgIMcr8lxG+9Nbj6wDAKySsXWytfzuOjvCYwTesoo+WCgcLOODq2J7sKFLuR9jH3UJqLTmvQCkEvvRGFAEJJX6MTIAOABgqWVJADFBzt/EAKApEAXz0N4x1i0m/Q0AoJ9VAQB1+yzGk+KejethFQDAk1c+hqsAAGVMyQEAKtc95mag5LAQ1D5WH5vnMAaXyroMrD51DAB5vtWPji0AyrnSDaxrJNotDgBQAG9hqxdsGL424xrM46PAulhE6t/H9epkZpRnznoZ1/5XDQAwaH0CAMR9yk5Y6SczAPh8eAsABUwpCCAyAHTBBHhLBoDSlsDQz6aLGxkAOJ6R7t9zNqy/yIVSlScJBVTq0+YWrlnnbVRaAEQAAL7jgAnOzQoAgBe7aVzMgWUGxjK2RMKMjcUA3+H8GguAxoe1YA6vMd79/oAtAN577z158OABi49OT09lNL5IDACHh8pihNaS2gKgJ61OV9kWG2itqMAxt0ydNcF2w88UAGDJxrQC72gTlL6J6lNnC7tSMFRsW2XMZvE4yiXzz7kvb8EAUFrcce9E2RtlwzoAAP3WADj7qbcA+O/+k39rLQAgIgijMNPX1rc+ZMBWKWpuqFhtaQguKI40qJj4JPwVFICgfQwMpPOY04LN6eg4R8J6bxzd0OrYkqLGkBegd00AAKOsSU5xaAGAZ0EQMCtOczAS6t6CnkGBlIZ0VAYeaHEFrUKj2gKAgcTQIySi4/h9oxHRe9J+In5/HpxPQXommDJqv1zMFaVYJMLrktB1RrwLltrqf1wwAETi8Y7/rVRPvyEDgJ+j2k8nj4sGRq0yuUDbxfmJBlLdPDqqzI0frBkP/tUlztwwiN93JaPrDesyOxB+LxHEUb72e0z7jAnOamVFFFJ1jl00tjRm7Ai2SE2jlLU3AQCcAhNjX4JPcB+3BQDE9VNnNNUJYj7nVwkAsIuoY3RLAEBtZbNZLLcCAGjiI85JZX6CY1Q6dNVLrxXjS4Zo2fd2XRC4zjHLFd35unmtAQDA1VwxLkv9kavknEd2GcASAQB+vKLqNXRNpW/GXXRK1KlWSlnfD/p5pt+BfkFgyumno37Kyv1K+3QF+aiGMJsphaSOOeZw1AOqFxV6GpTK1H0qW/V/TAoluW2yCqORDdzc2zchUy2o6fcWDZL4zFH3Rl3KAKAlskokc3SAcUyk4EwODCqQUeVbVKGpZaVjlB3wOrpSo+y0YDifNRnHUa8B1bpCzyGn6OAKS0RHHapjovNHui0DZKgcnku70+SaYKX+YiEfffQjef/99+Ts9JjI21dHL+Qf/sP/W54/fyYPHz4kOODDDz9kn/T+oC+ffPop6cv2Dw6YbB0MtvjMP/n4E7kcjXhdUE7DzkHSGNfBc+IYtAdwtDqo/cEo8Pz5cwIAQOGJ5D8ABb1uVx4/VqYBUH9hvQIRjOr/3d0drnOghk9OTnhu9HUHKAFV4aiS3ur3CACAO4B0Pfqrg0Z+Z3tLet0mWQEAEjjYGcqw15Zu45oggEFXQQI4hpUzlgR2p1Dp9zTp6PZCRcfD6SbVpuoGT0A1kXxDUKupyTr076btxuprpUFE4vbiciyPHj1hv3a0AUDVP+j29w/vyPHJsXz0ySdy/1vvydnFuezt7bO9w3SENgdtUuPv7+zKYjqVIZLjg560mhiOGQENXbAf9ECvdkmbyh1EyH7MFa4NQMVHP/6JNFsd2d7dl3sPHsjO7j6wBcroIEKa/+cvX8mLV0dycnEhJxeX/L9oNKW92ZdWbxMl90RlX1xO5MXLI7aDwJpE8vry/ESajSvZ3d6W+3fvyMHujgyQ5D8/lZdPn7Ca/VvvPJT7dw5kZ6sv7Y0NOT0+lsl4JNvDoexu77D/JNYI2gCMRxdM9u/ubNMxxzpFGwustXZXWwD4fmBQ0ZKInD+rJoeo0rnOSW38nfM9DgxoCuZSZZsl8Z2CzpP/eN9eKzuAfdcYAprNjoICsHepNizwalWLeH6v7k8gAFYizuUae3iu8wlwAFpcLMZjfoaWF7hnMGwApMEKHbkmDTyS/0wELxYEksDGdzvfdQzWJt7D307Jin0NQADGm5V1c2dPUP0NW9wp/x0QiXGHD4Pkoe+RZOcZAwBYRpBg9ESHnkvtAmcNwFxEO9L9LwfhJt2KsUyU/jmRCpBK1I8aZFRWCmhIyntT5az8JyBA9yOOxWu26QgMAHjeOdgXEmAuB/a8rk/lv4f5XeMbcJpBFu1jG4MAdfafypUMVDFLgddmoM2A22SdQGUcWQAa0mx35de+90/IP/Vbf0m6gwEZABDxHwM44hUeQY+WOjTa0j5A8f4gT6KtEM9Zd2zl/JA1hX2SDSZdU34tl6uJ/tKDlAyABQBP0JNcZw7uMZCNbr9sS+S5CaZaeBmftfT/9Pn0y74e4zzaJ6n6ONoempC0HspWWRw/99cRAJCC0872h5YeMw2o5EC10/GipY+C/un7z7Sli/6t7EXof4l1g32OZP9mfyCb/S3qcPwvAQDYi94/ugIAwBhTj2WKZsvKa9smr1bjfLg+NDBQTHwUrQN1Xec5LCvFMDaRAaCcnzp/vdxn0W+Nn7ktXOeX+Hn93m5qAVBnn5Z7vBI3Som+bFlW1lVsE1eRHTVV7mFvl2uT17TMW5koou9uAIi4j+N9WnfnxKBTt4NigDr64jq3P98AAIzFFD1MGdC0vYbEl+0zfQ+Jf0tKW39sr95HtTQr8EKVv+tAr6h1JhwF3Kkvl0ECUwIAFABuoGyrflN7EwwAm7I13Jbd/T3Z2z+Qg4M7tNUTA8BrAQBMblbAOvVsbslYKvx3T7b6WlG7a/1P3brVNg3eMkX9YJePBCiypdnNLQD8ynVxovKuXicuU+rROlmE76iZk/3+rwYA4JWP6u9T/jAJAz8GvasRN1UGgFYbVZsKAGih9RZvSOn/HeyqFZNI3JRAK038eQyQ80QwlbEAeOsNxp91/XrCMc1pBABoKUGuwN1oJH8RiXJno2WcIDAAOADb/awosxmLsJ9yjlUua5KojDnVyWe/5ygPY3ylYu+4bVWwvpRrCno0FmeVuiLK5YqOsPM7AMCvXaff1u4uk12V49iSKO8n31e+Nh0AQHuCx18nyn9W/3s7ALQim2mP55SkNrCdXg/xF9hAmIP8HcZbDIjstjdtmFS0CLtHGQeijRhlivsacfxi/ND1kgO4/e9kY9mejEws3K9mv7gvofJY6f+duaWqS+uARLlCmPG9mpi8z0cZv6vYKIgvEISsY3lTCwBfW2q3qNzWvZrvZ91eiTLN50/jZrk1XGZjU5t8nZ2DzxSfYPERu8DNAAC1CWOVe9jktcvdW0xU9olB7pMCIhZxHQNAAACwKKAhrQ2A3nOewMc4xXxqQOu+drhvplg3CwL0udZCCwAHo8c54RoOOtUB0JWHDrFnz6+l+E4AgtCfDS2w3Ifg/dn6Z45nDQAggq8YL0nxS9VtHlfx+8bncWwg03E9FCAgVgzbaTgcyvsoNrl7T771rW+x2Of09ETGo0vqrJ3toRzeAYvRjmwNd6Xd7UkH8R8UMQD46LqikP0KolCb2sILZEFb91Pa/6u+u0q/l3Z1KafLwm/3R6Ks53tkBs0MFpQboYVVCQBgTqAANSefxn0GPsz6FgDl89bZQKVedBlKuxd2qwGEErNVyEHMYRfUFL97/D1ev87/hqwAW3yZe3P/1At1YltKX39cm//t3/4312eO1i4Pq5UPyL04wdEgqFPM3GgoQQkDoIKqKpl4rClI+myO/AitAHTArJclFZJS0fj7VTCAOSumaBFA8PvjIAeEmlJ05AB3LK726onkECdDVgfNnZIoFLU6NhuSMQFUmZgKCq3aHiAl50NvKiKLQsKW38GlGMDMCsYXsMo0fdY4T/EeYlC/NBB9WVBAsvqr/qd0eqvfysFovQlHc2aFnAVBlWlBz+sIfAuAWZItXjMFXYvAWFYqnqzMRnBO0JWsAR6EzZXCuKT3a40BrDKBFhGCeV0qPZlXMOOe0twmhNhyz/C8x7iyEgAgCqc6YeHrMK1Hx54VAADcQ6T8x+u6FgDsd+69bT0pasp5CQwQqo/iGlgJHLEvlXsrbSz7PD5z6SDgK66A4ngkgb2UpLaTms+Uu1qHvInpSxpgMCa8j2MM5HGALZGR9nEdA4Cdt3DAdK8VO8VZQEKQMM6nSZylTbic6M/BWv+yjltVDsT9EcdO7y07lTp/GcCQbzsYvwq2q/nJ+1+DwRml6XOJqpGY5NC5y4ABpXL1QIgb41bNb+ji6NR4pb8iCK39hhkKbiDEG+WzB8c/y0GDMJlsdZS+j487GJG6D4ZZ3hfGHBASpEneBgaNqDuW57s6pHXGia//aFj5a8oRB8VZEE6LbTNbTtajWafme6KCCfrM11AdBVSNw8JKW1QAVylko+zIOs2C675FjQXY9NMSAAAgAElEQVQn0mpH/efzlJNu+Rp18o9ONyuKtK8rZPpsNpHJZCT/6B/9sXz2+ac0vEHRdXF+JufnZ0x+/vkP/5y2xq//hb/Aofj2t78jP/jBD9jrHdXFWAdgAEAyGYlHfAf0620DArCCdKMh49GYlTukD0di/RrV+k06A/fv35cXz5+TeWCrP+B7ABBg4HuboCnWSm/MP5KTuB8kgbudtixmU5mML1kNjiQ/KqpR6bK1uUkgAJgA9ne3ZbPTlq1eWw53tmSz1ZDuxrXsb28RBMBkqqGb3T7guKN0puUIfN1LNssZNOltHQgWuKa+QC96BKZYv9hAklV1sIqAayZqzs7O5ezsQo5PTuXk9ExeHR3L+eWl7O4fyJNnT0mDuHuwLyMkYnEgAEFsSaFOabMBGv2GHOztyXAwIJgDDhSSrbCHECDFMwx6CpaAA9VsN+X0/Ewmc1SGj+TR4ydkgnj4zrty//5DabW6dJhaqOpfXMvFdC6vRhP56NPP2aqg2e1Ko92Wk/MzuZhMpdnpyGg6Y8sAPNfp6Rmr/9Gu4ejVkXTaLZlPR9JDJVqvKw/u3pEHdw7l8vRYjl8847hjDg739+Rwb1dOXr2Se3cO5bNPPxW0eHj/vXfZJgDzSNlloEKsIQAAAB7BXsZzgrECYLxsXyjwtNNWBgQPdqoDi6CoA0yDXem6xynv2H7DWE9Y3Y6eClrdT9ADnNFmm0l/tgUgOErp/9nnDwlasCRgHRE4oEkRyngj0eGeXKDy/0oZALBf8JxsgYCetvgcVMLGEIDXeB+BN+zh6ZR7BYE06Cokfi8uR2wDgOuMRxP6DfzZaFig7kqarba0O22uC3fitAVHg2wbOC8AAHDy8NudO7W3NzjWkA8A/LRxLqP/x2ep3QCDX2AFUeQ/98+1sitgKCEbUgKJwJ0MaHP5pvK92t+Q+tAsct672UEIGqpP4kG7OavmtarfepBSnJsfRf/IKgzVaeEwkTHAQNV+f6qXjdMnBPSpk4yBy3JtFaXF8xP8EXSH30sCmLst4cZXpAvVAJraJPq5rkOsvyZZQj741V+T3/4bvysb7Y7MECjE+DjNgq/+0vaIjp6Zc6UPm7PfsY1AtaVAtkmrbQK444pxSnap7QHcIsaZ1SMhsMRAjjFuRAYWXxNug2C8c4As6D+PAum2DyxVN6WiChOOFRTYM3oit83yc9h9WrK/TO5A4KP9iUbCq8Edt0GYjjEAYvKvLLGPv2dIMNpazIlBa9/C1jkaFyBlLlh4DPyvQw+gDSos0SYFIKm+DLa2ZWswZBWOvrdpbVS0EEDpThUcxaf2ln2sOLbYgduLwfbXJIsl/2HzWVskBFwp7Io+8DhXSswkv3a50p+MRsH5Lv2+Or/H50FN91y9FoPtpS0c15bbTw4AiAmk0l9z+VBj/POtGCCM+8Hyb/p5KU94oCUN6YbF4GB+Xd1j9W06kIC5yYcs92r+W30RrRau/ynjH/HvzDSX/X5dQ7o28T+PX93eLOInpsfjgojyp5Rfvrc8UJqei7bYMiMHzxUC5tyXlsCEvcwAPv+r/4D9PZ1OtAUA91+myca+Zw9rrj+l0PbjcW2NlywEAVL2lSZYQMHb3OeLmbUvsiIKa22k8lBtEOjwJmyhvQPZ2d2Vnb19uXP3nuzvH9CORzsvBUh2qafZos3YPhy4Az2eixtgUSrttM9jrAxXX9F0me39FF93hz6Bx3U+vTLQV0/dLPu4+3fc3/VqYbBWuWz0BCTsW86JJSOZiDTfmTaVJUJ85cZ16fvb10MpUyryvQxUrNwJKz4g05P+ZD/e/fkMDNAtH6o4HbyD+HGF5lr3jq57j034blI7EuJUk1bX0m7j/4Z0uh2Cu8yCYaKFmFb+00KfCID1PUbwi7cONPubSUW3YWiXW9FBaBfgzwqHwIsV+CBmy7iuYIKW8TfY7hkIr74uWI/U9qnq/nq20xy7cD1SLYyKM+RzXiZwogzhuBuMKeoLt2Opw8wnjMfFGMryPVXXSSmb49rjGNoC9mv5OvLvRZ1WrkCVf7kFGp/Hk0aWcHI7xH0AHIP3cpIfNogm/RXoryDDlIsw2wU+bbJ/WNEPeanJf+1opna23z9tGvjCzGNkVgAyAlAugr1R48dxjEo97Z/FeEhdfMU/93Xp8epos5XyR8e4kRiYM2hrtT7M85JbfyS2UFd9IZaKc6a9n2zMIk5o4GCMiY+/yzD1a6oJflWvlrMo7fwV8qx2fTFWZkCO1MJMnz36RTarFXvf30uZ2BADZlGntwIIuoY+QBGLDKNo4qPehte9UqyVMmadNoj7UQr0Z67IcgTa/kr9fspRFHOEmHRdzijbmyarTYervQ4GgNzyh/eYZH3esS7ufV4zENq/k2Wef8eld9xX2R4y32WFneN6O+6tfN4oSfJa1zFyH0HjlfAXNF+p9ie+wzEkc4LG0VGUpPKWzUsZL3jnnXfku9/9ruzt7tLOQSEDmAAQu0P7UbCN3rlzTzrdgXR6ffopHbCFIr5iTIt1Oh1lQAowYVQ9AR3i3o5Pl+Ony74HxsbnvjIiNQDdeP44ps4mmPRDwUbFvW8g0SjTqzFsLVCIDADJVwxF56WO4nw6CLdUDrf8u1zbfo/UG7cBALD9rEmDorV9ufZ8/UWdSf1qPmjMHcacnbed9VxzJTf33/ztf2O1tF4pIPyOc2KnztHk5BUVutHIw9hHAEBaDAkUak52Sv5nYc6BTigPr+zMFDqeuODvxbUFAjKqTyte4MAgMKjvJ1EC5WB+Z6TzVCWgywY/HtAqB1AVjp6tauC4oVb2d65WcJSbLipvn2z+hoPov42ixSuP/BwwLiMAgPfNRWOVk+x9q4qhNBLiteJzxL0BBGT5UzoMpVGSv184sGtaAPi4+33altENnNDfmeayHLNM3V4VZNXAoVO35CRnCsCagKYPnKqp1Hh09HsUOm5A+TosBZI7uDChS5rxMnme5iGkUakmOV7auzgrtnpK8FIZpLVpNDoxwR8BAH4vdQAAootTRYtVOQcAQLl+6pCe5dpZpXAr7wejrXQQfH37eX1f18qnsJcr98HNEdP/vmYwWHlfmwmRkvWVdX9rAEA2tvIcZWBAkklWYFndS1p5pILGHd7qiGqyvCqhdMyqznU9ACA7l1E2Jop/9pXS86f7CpevOCY1IADCJ1KEpAoE83kEoj4Hl82AtYAf7nkxs57h9l5WyO5Y5+oU1T2Z7pTBJOqHHOyKDmacz1Ke6N8AXCo4LO8PjRxQbpAWWqko4axTAScwmVXuMWGWA/zRgPY9Wqf4l4RuSCjEz3z9J8c2GBn4no5HrpRbDwDQsavotehA2X6Kskhf1wUqeRbZaBgFVuFERGOmlIfx+p5MK7/v8xURwnV6CAwGGuzTwCLWGqYO1I7z+YSJ0z/5k/9H/vRP/7Guw6uFJpPHIxls9eXLR1/I0cmxfPDBB3J456588MF35Y/+6P/SnuPzhZycnXGnoeobgAAEAgAqVABAQzpdtB5YyGg0YoICdOCsari6Jm04PgMKGO99/JOP5ez0lH3BYPAjuIr7RvKfDkBHk7mKpEbFyZxtAi5Oj+k4gO7+ejGTbrtFMAMq/6G/tgcDGfQ6st3vyN5gUwbdlgx7Ldnud2V30DcGAKc3y+udDAAtVBCrLWaKqJJQ8rnDd/E9OD5IrCpyH+fqMH+LucFcYMyQKL9AFf3iSj759DOZoOp6OpNHT57Idz74QI5PTwkigE5H/M8Dx4gGtYFMh5NFEEBDdobb0mm1ZTwZG+uCtlTAuMLRWkznbOtwMbrgPKI86PjsRL58/IhzePf+Pc7r1mCbAZtOqyuDwZDtBr589lI+fXEsL07P2QIAgARUmYOp4Pmrl6Sbv3f/gfT6m5ZEBpCiKc+ePSeggwwEl5cEZgCksG9zcvzymSwmI7l7sE9WBoIz+pukv5+MxzwGa+Cdhw/k+MVTVjZFGYQ9gQD31tYWk1c+B1GXq4PQAkGE7ucNBb4kB5bBTwV+pACAJasSQxUSWQYCQMW8Br8jAACJ/Zag8h+0dBkAoLKRwUusWQQ20SqI+xDdG1Q3YZ6wHpDwZ4KfIAD0dtD/SPBfzdEiIL+3gYAeUNWsGJzL3Kv/may4YsUi9uEYCXyrovPqFfbyRMIBbRFA+d3RfYr1hXvBWCKRj3VGWXElMp+A8hL+BVpWTGQMZgGAEwwYhjnAnLuzj3FHwkET/gjyLRIAQCWiMhek5C8DLbpPXV4nWx3V+54IC063BlHUflGZhuoYTaa4bGYQE/TLqJRnUscBAHqk+kfQD0Zf6vZCCtTrMW4/U29aXi7qfdUXWuVf/kD/Y49TQ1hAzn0nPZ9W+NgKTYBq/z4GCQG4FACn0WA+l1KWyHg2l8N7D+Rf+L3flWavz5YAl5OptHs9Bmxdx6cARI4W8bIca/fl7O/Kdz0CnfQv4RPpUX38Y6C2tFnj+bJtVg3taaJJGd/c3tLKOW2rkSvO3Zc0X9PYhnQ/6Xtp/DQOms7nQTW/+RKcuzSBBPZ4hbuxOHgyxPxC161aJVxloWDiwyt7awAAnvz1pF8KSicAwEL36zWCLcbyZ8FEttxhAMYBAMoIACYAgj85z8o+AxAAKnAIAOgPZWtLAQD6ngIAciBUWVUgS7nijX0o6TljuyjH2asc2YbFwRzqwasNvwIAQDKlAAxfAganYF6enYrdmmIV2d7XedBCCr4uALA50AYAUm4xUbH79A/dPxZLKGMEVV+9bv/XAf2Dr8ICEU0QLtmUSa7k58pAgCoIQIWCAgV8T+uLhlzPl89f+U5x7epnBkb+JQBAk81rAABKS68AAG0FYGAAtt1xAIAm9emT2Zqczae0ufEef3vczloIoL0TWRQJzFH6W+w1Jkzhe7Xasrd/KDt7u8ridO+B7O7tJQAAQJiwm28DANA2YrBjcrLBY3Bp7TuwjC4P5KOrL32t+8UAP6y4BO1y2Lt1etKAF/6Rx1BLAAD2sQMpZgEAQACkVaKprweQpDHMJExdjkP4Pk/6rxA6q3zkmlu/+a03AQAkHQ0Dx+wiAxq6Os461hP3VqxhAABlALiSTgd+1gbnn3aXCoZMd03xRstGk28JMKeVgyweSzovxxdYzOA2FVlmteDAx9TnEIHmilyyhL6zyTD+bLa6FxBgDdGvNcBtZAAofdwy7lf9ezm+E+cer0sAQLx/PANbGBUVjDyHDmP+KZOPCRyXY12V+JkduRxLMDvD4gq3BQCUMj3tJTpAUYfkytEIdnLbIwIAyARgSX9UMHPvpeS/josnNxUAkMeKdgvBZ9n+jmvXGbgIWHQAAGRjYjvSeAVbogUdVRfj8DmNMSyPl8SkEG0WZw8LYKu0VsOc6HsKwHD/53UAALpmtOVe/ClbBt8WAEC/0fywbHPre0sAafq7ynwRbfE6YVWuyep6bMhiriAItan0fzkHHoONx/Jajr8J/i739koAgFZuV+6pAnyuT/6XezY+Z2nzl/s/M9BV45y6fhQAEJ+3BACU1y7Xl6+ZxDRBG03jX1HMx+h2tDOzaqoCAPQ5DBRe5Edifg77KevT7KMk+bAWIOICTn87AEALKHRcGAemLlA7s8ynYPwxxrxf6pamtJttFv0wpnhwwLEgAODyQprNhmwhVoSikDv3pbc5lE53k62MUKyA1naItWn8OTK9GbsDY67KJE4AQJEAL/dDzH/V7YVvAgCA9nAKKLUYRfBXXEdB7tZ9HhP0bwIAqNNJcf+4L1nqKcRycT23u3x9a2w2sxATjBnkapknLGXSsmz5mgEAdUIx37HHHQohHpRSKfRiIiICAPi+T3BIGnggyzepJzupQCzorGg7R92pUxsHfBUAABMBlF2kinYBeFsAAJX6krGi0h33WE3mVwEAPo5RMafgQA0dYExy8BhUvFlbAD3O/lf6UKsBnAEB2SrjMUVtrl9/6Vo1ND24/xIAUG6YuGCXN5OhnlyKr2AAcGMhI3tzQlbJRZcZAPxaafyLAEse+yqFJu/X6xiLauuEI04oJaWwzAk0DSw5atTXYbmpPaCl/eWrAcNy/Mu14UYaFStBKjqG5T6rm4eo3NP4WJVBTBLQCLHK/ogkWkqyAd0W0Efx/CUQhc+xol+PGwkVWZMRNMsi6OcMAOAV8zHYGve+j5vPiccI4oM7w3JVAXz1AICq4fNNAACCER4cyWQ4FgAA3W8GargWmU7QQqOuD5wa4zHBTQMAeH03IIyCsqx2qQtwlEk0nQdtE1FlyMgAAK0oUeS+00hnAICBjOjE575QJQCgzqCurIsQnCmNt/gcdTKIxhOZEDIAIFJiRfnllXMloCZek2kqUy8xKBABANV7VMQrka+hyjE+s8uhOmCEJz3LY+N3SwM2Og94flSKu0ylo2YMAFw3CyT+RD777BMCACaTsZydngiCaxcXF7K9M5RHj7+U0WQkDx48lHffe0/ef/9b8g/+wR8xYf3y5Ss1xptNBjlReeyJbe+tfufeHSYOL87OU7W2V1GB1h33f3BwIDvb2/L06VP5/LPPZdDvy+HhIe8DIABPKqKiqdvrcnngXqeTEdsETEeX0mk3yQLQuJorBX6nzUT5oNuVbqslO8O+DDc7Mug0ZW+4SSaAXqvBCvQm1ri1E3JAJMcMqqel1dzekiMG6zm+xh7jwVCsf/S1dAAAGADmsyvuEyTqR6OxvHzxUkaXY1ZwffjhR6zWRpL4y8eP5Te+9z05OjmR/mDA4AvOhQAnWiYgGoFn6qD6Gk7OtbBSHg4EABZweDb7vZQYRdBvOlYmgNFkzGANgAA/+eQncn5xIfffeYfV+602Eragz29Ku93lXD599kK+fPpCjkYzuZgu2FceVWbob3+90ZAXL1/J5WQs3/nuB3wOzDHWOZK/52dn8uL5CypwVrUj4HgNcMGGNK+vZHJ5LsPNLqn/D/fRxmAi88lEtodb8vmnn8nB/h5BC3cOD+TJl58xvYpxBhAE58dvrAUkr+L+ifo7MZZwZnFrSnvqTA/sYmIIaW954tWqpB0j0vxmAIBX/jsAQAECCgDAWAmBHNqzzlsBoC+h60LKG7Q58gp/RShphT9ALvOZAQDmHMsNfh+MAGgRoAAA2mOQcQAALOYynkwJAACLA2xo0PqPpxOuJwcAYM+iKgxzx0BbQ+cOAB2sLfzQdmYrGgWUYI2BTeJyPEqJdzJ6uC3VAN14S1k+2LsdTAdK8+9AJe0PaLrFhClbC/CalrDzBLMxlSVdad+PAACX1w4A8L+XAQCeNNOgrwYgNXim1Ui5UtYDZwo+yD02HQAQbYg6AECyVU1fxDhxxhEZYjDpN9Utya41fTFPAABdr5RDrFBp6vpCK4duT/767/yO7B7elU5/wBYdm1tbcnF5mZgXkg1aU72QEjQ1VH3+Wba/1cbwH4JB+LPMbhT1cwyyMogYg4L23B78c/C2AwBiAsCBJ65TsY4d3Km6L9NYcw0bNu+mQMeyEW4JLq+hcJ/fkiE6nto2wgOjqwAADNxYxZ1/x30ofHYrAAAThwoC0Oq8XO2vFLX23iwDQLmDwRSzYS0ACgAAGAAgR28CAHgrJxOkidI4g1coYNXGMcAnZTElSHVOon2vQU8FGVTt/jwbkQGgbg7je9EmczkQqcPTe4lRy1s85n0X7SeeuyZOEdfK2gA7xWfe/UsB8hoAgAf5/LsqLzwJ4jIsMjrq8i+T/zwGhgvkh+/QIpkS92eSDxVAgPkhvwQAJBZEJvetBUBkAAAAgO8bQMd7Rc+8rzX3LEB5WunvCTe0+FGGRQUAaLsPr7Jd0G5icpUtf1Ctj7ZS0KHaYioBAHZ3yR515+79NwIAaFwG1Y71AADu8JT8zywAqwAAKf7yFQAAoG6oP1hRqdXICrBQBoCfZwBAlB+pgtX3KXS9qVrKEYBKg//pelcxSgoAAOI1MwAoAKDdUqp9JrNMV6d+128AANDYNCbFioUcdBFBml6ZaAno9JyBghtrpA4A4LEIZdKylloVkNhyUUlan75O1ehPAK8os0udUcrzKBfnFfaVbOM4ACDFK4NsjeePsa46/VXaSNW/tQTHn61MwkSbKsrvaJ9qZW4VAEA96HNlyXcv5HJ7xBOX3l6MPqiBmqIN6wCBCADwuIqyazkAwJi2TJ85AMCp/5M8DO2OeJ8BgOrPVWcrxPfS+nE/LlDQ+5h5YisDh5aZrUoAQGY/qIP72m6s2NCalIxAkbLy2u8j+TR1MULqZE32u92I58AzOwNARX/rgnkjAICfR9dhBgDo33UAALPiamyL2wIAfH0bbiytd30Rmc+qebi09wrgcmWdhM1d7j+XP6r7ykIn9VFLAEBcZ/66kvMzUFEskMTrBACoANr15ly2u6W4ZINGAVXINzX+oo3odSp6Nvdrfd3HhHFx2uq4m55wHeNzpG0T0UomtMWkX6oAANx7jMl420AebwAAxCTv3Lkj3/72t+XB/fu8/8uLCzKPwqUFAODw8IAAgP5ghwCAHhkAusYAYK3FA1svx8z+sc2DMwEWBYJ1ayCvv7y+XNb+ogMAPH5ctxbwnsvHqHvorxJ4XmWiT+u8BgDgeq30kcvr+vz4HnA5F2W6x8VjDs9jTnEv8xx/5z9ezwCw6sF9/dchiKKQjMq23GRUpqRQyZRPCgRIIkqrywqlkf/WkpNc1ZnpWCIDAGlz2F/WqcWMRowOhaE4iyr42wIAFJyb71GfnVumIjB04qrVGRVBXKF5zNRvZQKoktwIDAA6sSaoSd/qiCh14p2ycOmavGF9tzQSfLGUn8U14QCAuDDjNcpjqwLGok9pkei4VUAeSXFWBbeeN/cy4b2HFgDJwXIKHRubUsBphUM1wOIAAFwjAjjivelGzQCAWOkfAQDJcAu9nyIAgGVkXmm0ogrW56HOMI8AgDLYUjW0l50CjtkKBoCo8MsknH9mcMRKi4ykCGOlSxnAKstY4oIqEHepvL58346Jz7wUQHrTFgD0SiIDgLEqhOWqY0sC1LUMAF5B4+vVq7d8nMr96N9bqvT5hhgAqvK+AOgkGWG0pW/IAJDnLO/1qDPSPAZa6+T4mZHN5QCDHyhqD4AEZg6lkq4BABiAwPelO3TUO06DHxz1MpnsCXx9X2X/BnphkV7b0LBG9c9kZwvUsW48I0AV+6Vr8t+RmhWj0RbA6wAAfAyr2ynrphIEwDE1qk0dD+9llh2prEc9KKfKIhn3SM7Zjzoc+kfU2S43k5hPe9kBAPl8JfCsTGCW+sQR7NGwuQ0AIBvEXsGo60X1pAbTrq7mpN1CMv3TTz9mgPLli+fsyfX06RMm1x8/fSz9wSbRt0i43r13Xz799DMZbA3lhz/8kBSkqCbGGKDy+Pz8ggE5pWXvyPbONpPDo8tLDg8MNSSzMe69Tlf29vY0ONVsMrn44sUL7RO2tcXrkx7V+pQx+dvXikWAF0ivLOh/PCHV/3Brk1X/oE3H8kI/+Tt7e6yq3gPdf68tncaV3NkbyoPDPWk3rmRvZ8CkNNxM0GZ6slJrYohA1Moms0Vi5QfWAI1RoJINMFAFAGC9tARtPDhn19oK4fjomC0ToNseP3nKhD/2yOVkIg8eviPPXrzgeON5W+2WzOYzmU9ntLjaSNwikAenb3El28OhTEZa/Y+K7m63w7WJhCjWDtb80fEJxwy0sj/88EM5PT2VB+++w+r9zcGWXIwmTAQPt3dlNJnKx598Jo+fPpcJqge7W3IxmZEKFwFnVJqB+v5idCmvjo5k72BPdnb3OJ8Af5Butt2Ws7MzuTg9ZcJ9Nh7LxdmpXGGe2k3Z2x7Ku/fvyoN7dzSRPZ/Ly2dPOYe4t29/61s8T7/XleOjF5xPjB8S/6g49+p/rEckpVm5nqpYc5UHZq3T7ul+DgwA2ALaPg4J8swWpQ6kVqTfFgCAlYPxcACAswQo2qAp12wl0VIAgNliSmuq/7m2SfmvDABe/X+FirbFzAAAeK3JAAUAoDpf2wLMpxNNOpjThR7wAOd4P/D5VOnCsQdJ5Ul6TcyltqrA3oW4cpBNt93J1fwN7RnLtSZKMz4CQ8N4zPNBpuK3g2DYQxxggFSJfc016Z+rTHJZqPYtnt/1AtKFqcqVUf8M/nSdqSA3vZ9I+Uh2A/ZrtsCH9U8HA0Cq8vfKYIBYDQCAe2JlDamec7LO+266/YnVokE6C6GH61D+a8ekpBtsdamtHxRWTugZqC/FHHLwIbUgor7JSUitpjNWAgTGsL6QgG625J/+K/+s/Or3vicbnZ5cTmfS6nY5V9HB5/MF3e86LAIA+JyJ7jNQkVeSkNmmT9VIsCcLP9HPtaQvQ1AmArQdAOCAHC0h0krA5O8loHNkAChYAQzAose48tbf7jP4XJf+UsU+tIRLFQDvkP2bAQCcL2/FZCxMPkbRPnN/yt/zihAmuAjsUdvEQYrLAABU/iMxpqCAHORTBiKAu7pdsOj0yfQyGEC3IvG/DADwoCfWTWQAyP52YFioVOB4tbz76BEAEGIFsR+sZq58YnI7EJu0JCsiMCbYYpW5ConrGOSMAf/4vtuK0f+N8QFfK3UAy/K6q/6OciruARMS+svsy7QXg22pMifLlByEzwkdlS714BsOLTCfhcyKfmTyO+whqn+rFVTUUBRbpOp3xzjJL0ILAO2BrVXlqbp/pv3OSeFvvX1J/8/9Z20CsHfJSnMtM28RgKp+snvouZDwJ1CAfpmBAKiXbA+z/7peBz8KItRWRKyWDgAAVP3v7O7L3fvKAOAASQBhSwYAB0dS9xYtABwAkNa/l4sEMIwzBHAVWquQZP9G0Izr+qAAqymcoC+telh9LPXPmPQyJiLu4wAAIJiC4/+LAQBwoFBFR0PuvRYAAAlTBQAoAwB6L1cZAJwa+W0BAM4AQJm6rgWA6fpkG1lBjstaZQ1sGhBAqaIT8N0AAKsYALJOyiKpjL/G+FTU/35EaQeUNgzsZbdj4mfuB1JPWhsAl9X0JEMAACAASURBVPFRQN4EAIigtFJHqO34ZgCAZMsWAICoA3Fm6sHQcsjbk7hNAtA47A3Y+WABULBxZip2VoBYQJHjw2DXgo9jcRdLVEKnqVyFzW6JJKuC9feTfXQLAEDUOR67XZVXKO2BmLyt2P+U79o6zJlIIgBglf1Y1a2me4P8qwMAqJ7PhZpRB/M150nvJdmI7n/UMQBwyajfEJ8pvvY1Wmf/5nXuAIDIJJDjYznWW7Ys8O87W281plYyAOR9qSx9lX1tgKHqnqpqkTq/Iz2fvajLFeAjxA3K2FpONjpbXd6DcV35fZdryPWXJ0gzAECLgJcKuvREFT+xtEUrRhf/sDEILa6z/5nnKwIAfO2X6yvKxbiXsl2Z589zcIiV+bglZkzT9zFZi3iAsgGycREByYiDgeL/PRQUvfceGQQBADg/O2XBKGJ/KAACmLEEAMAGQmEG58HiKX7/Gi0wRkEdZmPwXaUfqsDfOA6+V37aAIAkr0ILgLi+4tqPfnuSTwUDQrmO1vq/sWVMAPg4AKDMA2aQyzIDQFx7twGh+Pqnbn2bFgB/5z9aDwCoE4pxkHIvjmrgZ5Xj5MrOP4dyTa8t+a9/61U8wexJYe+VkxDdnPicuGBCvkj0q4KqJv8TAgmGtFXWpI3ymi0AIgBAxytnCqMiTNUXlnCO1/NJjL+TAAkJl4riNgYAT+IyIc6KwwgAUFpXddSzpq1z5v1+Vjn96zZDFIzxezFAUE2mq5Cu5HUNOFECAHw9LOeAVSEm2s81AABWqy1V9CtNjCfokmINLRy8MkufSe83b9D1AIAoAMrkm64//e+KxK8fk2BlQswdQDWGM9ik3G9RWJfrrKrEdM14om2Vsi8/T+vUEppLa6YAXKxMZHoEspjcVQZkKaDrDLjSUC3HIo1VAOrk85KXj3/m3eIAgNwHV8fw9gCA9H2zS8q99P+x96YvtmdZdtiJOw8xvykzX2ZWZpUqu9ruRhKYRrLUtr/1h5I+Gjwg4082SDYYDMYYISxsjDHGAmEhhDE2GBvjf8UCq+nqVpcqsyqzcnj55vdivHFjMmvtvc7Z59zfjfdeVvaUrYAgbvzuvb/hDHtce+1o1EWnKBtqf8wAgLjeW+PwV2kBUOsTc35qp0A0/7a4Wd0RAWD5fzjzPkl4uSLz/XseIJK8F1gs/+8OVrtXbX9ZdWbcl9U6RrAdxpYnRs2wE82//RUwIDrt5RyifrWqWKv+DMH80EusS3bRaMwUybZSWn3dGkBZDlF4IABfGEzsPSX/zQFtgXTmkLvBb6VVzZYsdkC5Nm5stU91rEBYHWMbh3UAAI1Trpx1kFuUX7ixVu7EfokmF3qZqlGxOibZsM4SqgmRrO+nRw8fpJOT4/TixYv0+PGj9Pnnn6fhsJ9eHLxIg2GfidbF2Vna2dllf74Pv/+D9OmnnzFZzTlC7/DzC4IAsNYQdETCFoEDOvrn53xWOFxkALi8TEg2oo87jH1QvyP5j0S22gWgIhz9wzXnTDCCthzJXqxDb2ewXJywWno6HqXZZISoOp8J1P+7m5sEAGzPpmky6qXB9UW6d2sn3b+7nwbpMm1vTtmLHj3hhwNzViz54f0fHXgnAIAqEmUX4nNsFRMAAP2hAWGIoL/EHhlxDpZn52l5tkxniyUT5IeHR+no+ITV2svzCybhAYEGNT8qX+bzmSVhnHYPDAJIkrOXp9t7cLAA2MAYY7wt6Y/e5kaniPNiRZ8cn6RPPv44PXjwgCwO3//BX0hLgDBmm2kJsMAQ9GrD9NXDx+lffPzzdHB8nKab2+m6h0TiOYEXqPbA93BenP+XX/yS+2dvfy+NhiPOHdYnAAB4zpPjIyb/MU9IZmMedrc204fv3U/3bt9Kg15KX3/xRZpPJ+n50ydpuVikt+7dJTqcz8SqOCR1MZ+DnPhHcJtsEOMx11dddV5TaKL6lXuvAQBkYBvBJbbFmSi5NorCNwUAsDKv0NgYC8ArAQBO/+7JAMypgQHQtsWr/EGhdoXqf2sVwL9oCYDjSMAvTrk+ON9MOFyyFQACa5ibxYm15WCg7uqSAAAE9SDWINsBNMGTIxmI9YM1RhnjgFtSmHuwTnqSQIDTU4495lxyMNr22keYI+mGbGs6uBWfR+Ijj7chznI1a7EBS8KLMpw3X/fMbVsAmMwBHZ0l0agP3e+iA81Ei1Vw4y/GrNUtRv9pK0P2EtNt2QdSCwKsJt1j0VMWvC2VOBwn2V1um9HWbkAAEQDAALazI5TkvTEA4PgF7mUwTB/8hR+m3/rrf52vr3v9dAE9x3FSoKiMYbSllYDULVS2CJ0Be4piw4gK1M5Xgg6rAID2XOW6Ri9MYInrV0v2WkCG/pxX/qniNfuKjd2Nqlh6pJlaWLSQBSCe7eMYN5Ra78pIZY1vDGDR7pBfbscaBoC2TRMr7Qx4aXZIqdy2BJdVUq74UR6QFwAgtjBSOw/sO1bPkfLf7JgWAGAMAAUAANp/0P/PZwAAzPOeF3gK9r4qfEwHWouK4tf72s5JHNOTGt84B1Y5D5uvbgcYK+r9i7lFVPve6wAAMIaSSytr1yuTou2Mz2ge8LfLr698lWCvdtmojXFY/UsbghTaDWBUNmWgTM5rrAHomD8smRJYSvyg/OuyRmt/gxTEMQHRMIAoAaXv1/6mGADWP+U6gATv2/uK4xYquz/7paUQpBtlUOJM5Q6yBF3Zl+38K8ElFogyxlaxFmMWWY55rC0XNgSQtZL7SpjBhmYiGn1+yQBgPbItUW102QAAsA+wV61bkFQtrCyBjXvRcc5nToCjqs5bAJBtqjAAoA8u7EXYbPu37pCdaW/vVrp7722+ns6NIWkyNvp/JjrcrjFQsSUuWwAAWTsMHckfsQHlPaH2ANIr3wIAgGuwaTUTfTWsYe7bDgDAubdAwvja/Nt4Qd5ShjXxiDY2FOWHnjnqxzaOcdN+73zvFS0AtN9Wqv8dObjh42J5vlUGAJsGi9PA7yGgNV0RzAwAwHBYAADqZy05TxCAmANeswVAHpvY7oY67MLBhYZYyPtJbUmUqMw6XgkkxRGGBKVWCVzYONRDTQFTYGtt4wNxDhT71LGumFRr80U5iPdaBoAsL31+svzzi9TyU+DioiPbNVLZYh2Fdq8CABS7rLbvTLfa2hCo1mzroh9ycUi2NyxxU2JJpm+wtwj6FdiJtkxhIsZr+BTKQciewRBdAKvcAAAsqe4sXA4ogPxDXEEJy2wfhQIMPlIT4271d4yPxPfiOmmfL9oEmh9bv7j/GDMSk2QBC3fJhzLGzrab9TcY0aTLa/s5MgC0iTwWcWYwQt1qysRDE3si4H21BUC7NvHNrv1T9Cjw+cr3BFs9o2rrBD/P70Bg7aNY6KW56wIA2NzWLQDMby8MX5r/dXuoay/LvO+y83AetZWMcqfYKgYAaNddZR86iD+vV99fsi20FwwgYz5oDQDIEM7sx8Tn7NY/q8l/G2/ZmWWNrRYYdwO1W71o/0tW2Fote8vbOLhdJ5S7JcvL5/B5FgR4DNdsCfQfTYz7vfPOO+nDDz5g7AjxP7CP4k0AABADunP3Xppv7pIBYIzYxGScerB5wEDgwLHsKxOLaLauYnUsdGrit13jGeezXVvfdQDAq+yZLh+esrtDZ5gMd3Cr7wPaYo3PFc8pORF1dDsfrUyP8SS9XssA8P/8k28XABANhDh48SElDCQEzHh1CpxQhYLvRwCAIevU89k3qldiSyHBnlp1aG8GANAJVaDFFeibMgDE4IXFlUwwRqFbkg/dQrMr2dvlQGoBqP+YIYfsF8n/UiFiM2DCezXg02UsxGNRGLRCXc9VVzjXwANdO55zNWFVUEYlSVTGTQalJQpr44CG+g0AgOpZmor0sqHWAwDwjLk/SwcAgBT+7Jfq6PfQN0mKLRpTMbAiAAAdg/DTbmZVuMYAQTRqBQLoUu6tolw3txIScf21Cf91AAA4JWBeUFVbVoQ+3lEx6tnWGSrtfmnHpUsYdxlt8ZjWT1zL2QB9JQCgRIZ8O+eAcUmKvB4DgAyG/L1o+QXD3camxKXzOv1jAACsKv+GdjcEkr3s1xGEZujyN0xSJfssytfIxDUAAKdLKn3Z3XDz5L9AATCUQPMtqj0hSSX/lZhRhVgJaHkfWCpqU8BdAADcbAsA0BrmWOF5CQAwhH7eIwwuFACAvmN9KUs7AM41P+eyW8wBwYFvDfN2HStp1O7/WkbUvZNMF6PCxpKnGq8iq4SkNueWCVNPSqvntIFAusKShXLLrlMSP+094dtAt0oetLIv/i8HpNUlNQCgsCtIz6wCAArIgqYwetGjjySCfd57GwFH9W2DPsXrJ48fpqdPn/Bev/rqq/To0cM0Gg3T46eP0osXz5noQzAGhhao/u/ff5eV5Uj4G22pJRZRbYy/pLwfjTi+6Cuu9Yfn4euLSyaK8ZmPPvqIAYbPPv2U18f7SJAjYDXzpDYNPK+0xzNbpTHkMnKhoMe/YB95tAG4PD/jM+1sbqb97W2yAkyHgzTYuEqTQSIA4N7+FgEBs/GQ1PQTvO+9j7kGnblCIlQ2CK8Z7BHMec/vC84GnZMMAMDyw96xPusnx6e0AzEfL168TE+ePE0vXh6wvxnAFQj2IPG+tb1jPhV6cF6e877AloCWCWOCH3o5oaRkLMYVPZ2z7Xl9TYr+MwSk03X6+cefpAdfPUhv3Xs7fe/976XReELq//OrqzQcT9Pi8jJ99ehJ+uVXD0ghjp71cLyurgZpsThnr3isgY9+9BETxage//rh1+nzLz7nXgN1PI7j+kBzY34RhERlO8AZs/E43b29l7737v303ttvpcXxUfr05x+nwxfPSfmPZDbaPfzaRx+xavbps2fp7AzV/X2CM1D1v72zQ+cw0s7jmq2+xZrHmiOFKPj2CdJQcMH/OrrKeky6g+sAAPWte50WAGIA6PWHVo3tCo7U5A4AyC0APJhB6vYAkmUS1hP8yDgz6c6k4UVKF8vMDJCT/2AG4O8lARaWMPDqQyZ+Ic+cLhegE9+TOI69ecqg+QXvlbR6GwYAQFUwQDnFwepxLyGZAZkBGwh6APISAABrO4F2HGeZEcDG2oAF2Ns4H84fWQCwZzArkEdYL5nZSzYD+/eaoi3yNch4r5bB/eP7lBkEvRRb02S6JWAUcKS89iBJrvh3BgDIsFhsJH9LAbacyM/6325Q1xcDgNlefu9euaxrZv1gK9a/79X0AQSQdSASqEj6hCQ+zw+7gMwkPe5fJP2392+nv/Lbv532797j8TP4m9HQ6qAWRQIe99/aNNl+VPJfOi4Hk4s/uQ4A0BU44PPn/ZadnWhRZQAAgVZe6RoZALivQhU5+2Jrz+VkbWlFJz3XJrHxFa7Dxk4NN5P3csifVuAUfXZdCwD1P2aysarMF6C/9Kev7LNckYf1e24tKgTw4b5WwlEV/7Bj7LXZMZof2F1D6h9rmzJP87kBACYTMOnguDHqmG1gATy8NrsAAACvOG6qyWT/cRyDLCssUe53vgIAILAd1rNsTo0r1iXtmzgBbqOXsa8BAJrX4gPFREUBYMhWjvan9EiMBURQgmytVt/ENdOunxYAkEE8SuyFvtn8bgcAQM+0+tfsWOkvky81TTUPNcnV9jzRbo3v2bN0GsH5Mf+oAQAxwJvvJyAa5P9m5pgg574tAICSyqL3FwAA+/vcmXAEADDbFnvRAACXYADw/aq+9fzMlYH88Fn8lf9BYG4AhiOpSyDkGgBAbzgiAABV/wAAqAUAAJtvCgAwwE7dAiAH0wWEDTol28kuf42sZjVGFvdvF96K6+8VAADqGQcSG9gJAKhXtwBQsUPXPl+nA7LsaGTNun1+4/HXAAB0Vv9r660AAEoCqVTgeksdAEOvL8lmVhgAUhoNe1ULALo33k719QAAShoV+enISGey8KSkV8trLxJgBXkUqpTFHmGyVCw+YgAoAAAleF4FAIj6uyu+06X3b9L5UX8w8eryNMY2JadVmMXl72uljQFEE6zrul2ytxwr2wLf7Yp53Ph9AbBCGwOBAHTP9BdVfe82huIkOjdkG1sAeBsA2h+hsAQ2OvdkSAqZH1oDAFTcKEAuzg87nEAp2uooSjBb3mRgAQbpXjrli9twbTxFYxZjWjqvnlHznYEdAazH5+oAAMS8zroEuqty1CNXOZICFK4BG5GpuQUAYDwEAJBsyrGsAADIa/cVAACNJT7/KgCAbekites1bH5a8WvEDNbdIkFzFwEA0dZqAQC8P9r3dv0bbfUO9rG4L/X9Vg+8CgAgZun6PpVrsnuK+bi4nkrcUYVGNWudfEW32koUooqPttrF5UCo/C822yrjbGxhHX0yrbFWfla2r9t/Aj3rPcYHMhA744xcBtY2AOIwEQDQ6w3S1cUVCzju3buXvv/hh2k2nREIefDyBYs9wGoJAMDtO3fT1vZ+Go4mbAEwHI8IAEC8rQAACki0AACKPMbeiWunnf9WrsTRxntcq42PGO2D1l5u35Msy2Of22sXp0byV7Z/ieMXORgBJu37OncrN2z9l/hWl50SZcE6O6b15RlbQWGRx80pxz1+LgBA0ZeyZwvgttVj8brr5HuMj78RAOD//sf/TeM+vpkZx0BE8xMfQEomTkJUEJw4p5FRUImftdouOuv4EQI0fobHvZI6CwsHAMRrmAIuvf9iMMGUqivTKPCdXjNWINqzFIGvnJYpoII8EwOAhF/ZVCXwEgVuFBxRGXcJ1bgA4Dho/OP3RF+lsS+LwyZKKCR+pzEOWgEXBUL7ngEdrJKh63mooG6oEFhRWFlo1xUBeW4zgktL1vp6WR/F128BUI+rJ+si9aLH4SjgiAbPODmKjDLXVsESAQBt4l+GSDQai0JEFaIFaHGtOLcat1cCAKxd1Up1lrZk1/xVa8jnKF6nRfspOB3nMr8m40RdyaJ5Z+VnQMbFNdreXytoo+JpBWCrhPR/a+xTPjQKTmPNz1YAgCAGMwOAH0M1VsncW0jPEYBcfw2K3h7aFIsCftp35bu10KzX5J88AMCezxL0cZ/m/W68378SAIBxjZYBwPuvKWgnxa5Etcl/D+BCNUA/NH1i416zCnarAhNduvafKkvYSsDBO9rbmp02wRz1AZz1axTxO42T7ROrbkYyNrYLMKUsAEBMVFsAuQv8pb3Tyta4clYBVbU6b43aqKdKiwTrnRsNJ6HVrXedt8zhWBoDANeBdcHOe9z2lsVEtRc1vwV9WxC2ohSPMirKHh1vAUpRX0puSba0QIEYgG3H2OSUJdzxg2p66FN7Rt/X6Ml+tkjPnz9Lj588Yu+tTz/9NL18/iINR4P09MXT9MknH1NPoC89wCYPHz1mshn97EH/jj6By3OrBIa9YZW3Vh2JRD0MfNzD8fExry29jGQiKN3xi4rv58+fZ2cBgADQq05GVsGEfuXWc9jmBkkKVOyzYgrJyQQ6/DkrzFF5frY4IQPA3f39tDmdpAFCORfLtDMbpTv72+nWzixtz8dp2EtpOh6QPQCJduaAGWy1ta45Jw7PZYVQwfirz16j9QDbZWBviAEAcg7n6NFgRgAFAAAwAQAAgF+AKFDJhfOgwh5tANBeAceQEE/JkuvTyYQAAMJJIFM8SIL9jwTvgInCXjo9W1i/9Y2NdHhynA4Xp+nho0fp0aNH6fb+7fSjH/6Ia2K5ROX+rfTi8CidX6X08Nnz9PPPv0gvjo9TfzJJw8mE1Ruz0SZiiqRXH0/GdMzefvstXgNz9MvPP2O7iNNj9Bvv8Z6RGMY6w31vzTdT7/o6vXXvTvrgvXfT7f1dAjIeP/gyffyzn5LWfj6bpt2d7TSbTNP+3m569uwZ1wNmot/fSOOJMUXs7e4xqG3On62D6WSaxYVsDLxPtogB2h6YvEDunXT2uV+qVzf6XrCJNiYPVaTD0dwA2xRtANDvqsc1guR4r4+6KXNK+0MmLEXaQuAg6PWxpvCa3zcEvLUAMFuZckSl5moHgCQAeqtj3zoAAMl+tEvgZFyhbQIYABAAX9JGVBUi9UnaYDL8nG0jNrg+WDF8dUVAyAIsFAigYz0jkUwg6DCNR5PcSgH7ezxC+wrrtQs/hMCbnjFMqA0AvhsBAAg44LkAECELyHjCfQM5gEQjUfkuAxAcwOsSjC6Sn+DfngEEVmS86DLd8cS3mCQVVbLLOAtUKnjmzrR0qf/FvWLfYixs75cWEgQfhB6Umf7fQblmf7m8d7KYEgCw89LGCMwD2ZZzgykGx0u1oq8NArj6Vhnigkjnp08CQN1wmE7PL9JgPEk/+o3fTL/1r/+1dLQ443EwfPD7AZiYvy+QguuGym4MNouqO7LPmlsU2QkyAKKpfo/ny2OSg3Suf0yaVyw7fCwxujkAoFQQmx3OveO2d9GPhiCNiQWNtfmDxVaPtviKjxaMDzOf216qq+GEmwAAXO+wvToAALgP8+8bFoAVAIDsO/ubWwCwF7nZNgYKsESi2Tm+ajb6aThAO5kJqf/5O9ti4h97HsCAFQaAQZFN1CXXJq9UpZb9HAc3cnW6k1DsEyV4Vn1nJdWj3WeytbQRkOLlfDc2WJnXmuJWa65ayx3gV467xzOi/RTvp/aHVv38sEzWvpT7lRN8YhkJ+0v+WwQPd/l57bPJfxA9fGaMDHudYgo30SRX4/rvel3Ht6r4/8qz/nkBADBZr16+3HdIthYAgKr/xRJAav8rMDAhsXVFu4igAAGN2doKYAHvZe9AgMr/c6YuFVEQDAamIUhNZwAAiHP/tgEAdgMDQAsAYKKjAuKZHwA9XQG0OwAA3Aue3I+AGB6PDABMPDUAgAY/8k0AACxubxgAMJbfBQCAEhR5f0cA0NW1FQBoCxtBkotGe2Fi1+KEtA0bAIAYAMDERGCXg7xeFwBg9+fxaiWSAyuQAe1Nf1kCQwwAXiWdAfJ2v1GXK9aSmQS9eCAXGjgDgHRLG1+LMaVuIQx7wOyn+NPq/Ph/tDU57qFFb4wt+LDn08ZWwcUG9Lnpip8199Rlo2HT0S5dAy6or7MaU5ZaVqFItP30zGQnwt5y8GBs9crn9ySP2Rz+6z6+Je4hxyy+ZPa22SB2LYDzHYDrhRhtNbvY5MQAQPkX8iFiqGrnT3Mf46gxRlLFgEPsW7q/y6/QNTROxmxQWpFUIE3X5TE+lf25XBiJ9mk2+TlelJnCfD+oYjy0AFDyTN8zAKgBlHVvEQDQFg5GuzU+06oN8WoAAAD00XYu8+CBMD8AqIydv7QHa/ek5qQFAGh91+pEwP31AIB2vNv9wDUeQL7tmsB1IwBgdf2YL6Kf+H3ds/ZIjMlGGaK8XAbmhrWR1xkTTSbF7bxKOrcMCxrssqaK3OA3K4YPvBcBAJp/ra+4d8oc1OAGu0fFC1XIBQCAtYi1OKnnqEKhn3IGEQCA2AEAAJfnl4zjgPkT7R63NrfoB4EBAAAAFHncvXs33bp9J23v3GoAAGiniPiOMcYUcIrn+tze0KzJ9o4x2Dh3rfxo98t3HQDQ7tGu/+N6kfxEPDPKwwxQdztZ31ExY4y9t7qule1xLer1NwYA/F//6O+veuzhil0IqHhDbQsAbaLoOMVjJfnpAadQ+R/bAwgJRrR+2LgcKFeeWMQwdJUc4gbvAAAoCKBBrpK0rHopFRv5eV8TABD7Z5bkURPAzOgsGf8FNROF5pskgfg9798udGX9/TJLcDq0UT2v54LJKgRbwR8NvtaB1YKz+Q3KL1T9RQHS9Uy4n7hw851mmuiaAUDGUkx045jlYIGi9fM1LQCq51JflBWKpG4AgCqrWgCA7kGOKBxf9lrzwFJcW61BFA1kU4gFABCVaLuZ9RxxL2aDqaPHUTxXq7gqJU22e+9JGXqTx4SbnI3IABANAQYVQ3sFU7PlnNHhbcEg9Voq6zXKjpucEQYfPcEvGRP/yviI67GSTy0AIOI8VDfi8PyCAdFas/tVj+T2GgIA5Aqs6Ix2VFVFZy2iovNc/jEzANi4f/sAgKjc6MAxwC7UpnrwFnmsQJIpVnOiswMA4Ni5UevVyWsLGuPHKNYLS0fUATh+dope4xEAECjgfPAxFgwOOKW/9gLR+oOaAeBmAAD6UuLXzoXn7vdKX7+477uUfJdD36Wf4/6JxnZrZGhMi04u42iyy4LpscebxjX3ksrUGHmlekWDB6UaBoBoLIlSvAWhxXHAPbYgvBjoEEND1DNRzrQyJ37XQwdWZbthzg6uJSeNFbgX56T+Pz09SY8fPUwffPhh+ud/8Pvp6dOnXDejyTD97u/9rlcJD+ngH58c07kHvTwCiIvFGY+jXz0r/L36FiOGqvfdnR2uV1T145ykGvfEPhLKP/vZz9LLly9Z5Y1khOYRVT4jVOYz2GkJbvxYtTtoTQd8/2IJWv2TNJ+O087WVkJLgMuLZbq1u0sQwP72FhOm1+eLdGt3nm7toDXAJO3vzFO6XPJ789nEAAWO8MA1UCEpQBy8b62NDABwmyAzADhlcmQA6PdH6XxpxjLtufPLdHR4lF6+PPB2CVcGAhgiWX3FhN3J4jRNZ3PO03CwkdDHFQAAJl8RqPE1m41xjH0f379MR8fHREpjvF4cHqSvnzxJn3/5JZ2sj374UdqabSWgehAYO1tepNQfpAePn6ZPv/gyPX7xMl3iuWfTdN3vp/PlZdqdbaft+TYD2Pfv36dN8uGHH3IuIa8wR5999ln6/JefkSnifHnG+UXAEcGbe3dup9v7t9Jv/Ku/Ttr/xw8fpMdfP0iXyzNWsR8fHXD+3n7rHoEFhwcH6dGjx2TO2N7ZokMIJoqtra20s7Nj7APORqJq9BZUk20AUKFfoIcxdHhhADCH1Z3aWDX5DQEAfVS5AwCQz4phHYBeJV3DdsBr3oAl0wQA0P7EOG3AziMQwGhcrzIAwFoAAAAA6n+yAqB68HyZj2NvYx+DDpdsH1hnV5cEmgwxz57wx/rC8dOzJZPDWOtny3MDYdmnfAAAIABJREFUuQH4MLD2GmDmQIJwDMR9H4wVuAeFJ6xvtYKBVo1nyQ4L3Fk7ArgX0BUAdWCoMVfYq/hB4B5zxPYxgTZQSa1ss4GePwcTVxkAcP9qO0GQsgefsB4scKlKJaccdZ1JRgAm/Qv4mnaT2y25ZQDezwCA0qPRYnpiglF4PAZgZd8HEIAzv/E6xYDNbAEKZEQQgAAlTLqQzKZU4NF+6fXTZL5JEA9YAO6+cz/92//Ov5sePXue5tvb6fDomHIlVhhSd5YsQk7gZ+s00MTSB/Ebpp4leAMB0WK/YP7N5iz3FnWyqhpycI7XNqpQ/CC9GwN3SkxQr5HCufiatAUEJvS2MwIwCmRYQADFByvBnxrMj3tuewTncRAeKM6XPWn8SHj2mpqV4+yBszcFAGB/ZWDnlSqJCwggt/Rw+v8CAHAK8jyHcH7BoGL7uTAAAACAxH9hACD4zYG/aPmj4CrnwVtZ4GFtlxujh2zoghAufUEjGyCC4LZeQ3KwYYGK78cBFgV52TJ1CrENYsa1ZHOwyn4lexh/ZT912aOa7WhT1X6MgeVv+hHAKt8XGTw6aFgFjgnJNdspZb0V30LXjJTOTR9eD8oS4BwAq7V/Uu68PV7G9c83AMD0mhdBAJjjCS5LnBkAAK+hA/Ueg6NIULMFk1W2wn7S+1ZQYaA6vQaQz5JSkqMO/PaWAWQhJIgQCc0CAEB1HBkA9vfS3r71zWULAGcAgA6Xrd0FAICdovgGZOEKA0AooGmT/9qzXEXhc11+XN6/HZul0kmeIDEfwBku/hwAALJP+0oAQEkcSmZZ6siKddQGwHo0w3YGA4D5S2oBQFH8mgwAspG4LsUuQsFkiSHuDxYgCABgUkvxwxXZQx2gggAHh6mVYAcAAEAXapwQ12xl8Hr5Kwrx8okb420hUSt7xx61bhsju8jAm/Yjn7Cyfdxe6Cyg8e/pftrv2XoAkLdUsEYZvaLn/D6r8zgurwUAyO6iPveCFIGblNiRlqVc80Q/k/QAnLOlmPm01gIMlf4m5+gXVAAArBFjOlZsJLcAIFuZx2EcGGUsyAKcACC5am/FtZD3TSjGi/GVVndrLpWw1RhEPa4xjAAAxZBizFv2Q2ublLkpAADaEs4oodfxLyuFfd/k+J9/B+MqBgB9R/dhuaNQhc+xKy0Auq4V15HsZz1Dva5wA5GtLhZLhThipv1vbZB6Z2rebgIAWMFZSUKLAWDdvm33hJ432/zNPqvyAw4A0LF23UhOxvktvkTxL+Ka0PXLOjPwRpmv4hvmdWaVpmbpyVaWzAsui9mzEVASWUGK/1mtK/eJ4/zGGGXRIavsPfIBbIzLvLBNmPsF7HpoF8wy0M5pV0QsQWM27Fs7sovlBeNDAAC89+67aWd7h98HAODq6iIzAAAAsLt32wEAM2MAGFqRWQEA8Go538f/AujwzzoAIMvMUAjRFeeOOirO/6sYAOod2v1fXC+6ThcAgCAXtwX0HQEAWoCMrtTlP7V7VDI8xsBj0a7FasFiZz5ptY//z//5v640SCtIogKJm0E32IUAiQOsByhKwzY7B8rpY0yhWZVKGRgputIjR0iu+DnSCLKXugtX9cPycxnazpgENDmVsnLFoufMwjUAAKKStGSVGQaxgiUjznKFZB1MsfMWBoAuQXlTskJjXwl/T8ALAGD3GRHGsarcBFidZDKhFIVXe1/rAAD2Of0G4Zj7H9YBptbQyOsn0goj+OuOTVRcLj+zIi9K2Pv/dgAAVgIXayjpzdg2ai0JdKOuqkEa8R4kYGj0c0Ovon0iICAmHet1YgZeJZCExkTSMSTlu4w6GwcT8Ot+aIw3zkEeG1cEbYJAwsOSYRYEUlJB85gri5wBIK5L3ItaApCW2n/ifbSJy1butN/h/zFxHio5ovKOY4nXOWEZvpvXT2s7twAAN9wyks+rXxFsyPLCgSjx+bmOPIFSt8ioH6Eds7L3+BT+yAVwUO5DBqBVYdsHa8RpGRNHqEt4+hsRiVr2cksjVfZ3XF/cGwhNs6q3Rj9qCDU+efx9rUUHzD6zwYRJ0TPuTFKmW5/CvN88uC75ze+RQrv0ZVt1YDa8+gu0zuasmfw2HXQGinZPhmgfR53H3pDck1CehghWBS0TmQNzwONxS/LbcSTnIqAGFbP6n/15rywRlEEFGSxmc1EC+DXydN1+aeWAxr/o1VLpz1Xm4xyR7Ur+l3G5ZJJW5yjr1mlwQ/WggfAUhCm9DqUzowOF1QsHNieMXQZHPYh77AIArMihDiBT1Dmt86JxMpRsAUJpjgVsxjohAODkmPOBgCGc+gdffZW+/OrLdPvu7fTpZ79IL17COL9Kjx8/Zj8u0n/3NhgMwA/YAHAclcd4j8kbywiSLQDPiPMaYOXKK7QH/CzowPA+3sM8SRZjD5e0m/eL3bD1OZ2MiSJmspQ9P8/T8eFBunN7P+3t7qRnT56kYb+X7uzvp/lknCajQRr1rtP2dJju7G0SCDAd9tIgXaadrVna2pyDbTJXJJtBOSg62fewbBE5QD64JvgcoIe/aoVxeX7FRAueC0AJUKKj8v+LL74k5ToSWgh6HB6dpKfPn5NNYTydpPFkSlsH7AQ4LRIhvKbrQ8kWzDsq5pHgQTuG5cV5mm9uphcHL9OzFy/ST3/+SRoMR+kv/uZfTDvbu+n87CKNBiMm/1G1/vjZi/STP/xpOjhdpM29vfTk5cuUhoO0d/t2evr4adoaTtNf/a2/wjWyt7tLan0AMiC/MV+TyZjUbQBwHB4epEcPv+Zr0PW//9576f333k1bsxlBDCcAJDz4Mh08f5b6G9dpNh6RfWJne4u/0KmL01NWlzPJNOin0XiQ9vf3CA6B04i/mH+sIcmPqM9l45j9Crmlyn3QubktqGopMNh48tICYeaA5570sKn6FkVDIIJMKEjmg+qfv5jzAav7MZastnZ0G9kqICMh3zFv6lmHCj5PZAoYlh1WD6Ki8t8S/lcpobft5bmtcVLxXyS0AgAzAGQbb8/BY+yRuyxVhpRFF5YIR9J/gSpEgDYur9JiuUynizOuN2N0AVX4kKwB8CWwJ3d3tvB4FlT2ZC3+sv+bB+yUgEfQb3G2YBCQrRO4/6/TZDhKQ5y7by02MKdsJeD2qgU1HPzmJlBmYOj1+DzR/sHnc7DM+5NSJ3oVhewj2dkE33iLEvpQFqvI5yhWhVfqK1DntmfssUlgtif/ZVMwmYc2WbFqPlCi65qFKcaCPQpaZBvBjBy3dcw8wlq63uhbFQdbMBQ7mOC1y6s0nW+mazB6XF2nH/3Gb6S/+tv/RjoFqMOZJnhf0XzOfmTTD5bGZJ2YpG1NFjrTqUIDxIByCUaUvqg5GOH2DefMqWbtnGHUlTjik5stHxkAmDTuOeWjAoMefILNkgOYzhqQKegblGn0+9a1A6htSkuryM6J9ptsy3pd1vTyek5VSMKWizZKDkAHdqc8lpnKHwEVA+hYkt8C76L6x5paniFxKAYA7P0SKzDzE8Ab6MoZq/+n03maTuYZAIB9Lv8n050GMG5t38sWL3YzfagMjo8sDO6ne5wh21RNhbCBOlYZ7vJucBB3a/d12YfRJo/+tezpOP5aozpv60Pqf+mZ+H7tK6z6ptG+JouWyxRqHwcA6LXuSXIrUjT7jjCsUVNZV/4vAITyzLZXoVe4bd0PjGOiZ2gDcNW9yyX1R2zfo13Z+PDZ7uS8OjDI/Yq8Bz2ugvVZEhDF/i9z4jZkNfm1H1js/8IUk78fElwaZ40/23JU8TiXcVVva+1Z/AUVv7fYgO6jX2YAyHjckv/eAgDvqyrWq2eNBQBgAQPNUQ6wBYAz7YgBTvemFg+qENywFmvQ173BgO2bkPjf2dvl37v33k57e3ukzCXQFi2uCJaFfVJA3qyMZosPY3OzeTSAYgbqUM76T1cCtqM6kvtWbUbbTbsmksN1taYFAOfrUj6ztxrjWC5zayLYIAIhGhseQJKerArFOLq3+DfeYtf67niENzvkLQBaeSQ/0exUxXYbcD5MBbUA8HhJywBgMtuq/0XnD7uRhzfAHrZBAICxvFjbtC4AwMaGtRulLUo2FpM+kl26X/vrtJzJqH9NlpV2NvqMzWtoG2ACI8QbvKLU2dbMZ7I1agBAgGY7dEpIEN48Ga8GAHAPNAUrea68h3T97A4Ep91ari55nuV42TZVrCvaIe1n45qw16UqON5D1/d0TJ/T7Cl+1QIx+dwxcRzkockkm0+xSCr5L7p+AIex5+ADZlYi2B4VExQKGK09MYEB7ActtmMbvtI+0NgDaCuKLYBguDrBrbWh523j9zEm0ur0OEbSB1ags8qeYO/DTyjsyrw31wHtuolrqMyBB1R9T/E6TpkfY008rwOYW3tA8oHFoz5f0Z4xv8MWm9atQJpt+Ff6TvIv5hC61xRG36qsaxDLavK/tYm1OXRv1VyEzEo9f/SIKwAAZUCujC85l1aGR/ka5XhbwBuTiIof6N66AAAxTr3O5sT1umwJFn0gvuMAAH4uzGHe0/58hQGg5LgYzxBrRPDPcuzAfckiH2ogwFVmZlDMsv5b1Hv32Mq+smcvgFnGUnyBGbOiFdtqX2hM4edn/4IFcZA7iDOOGWNAjOjO7TsZAACI8Xw2Izjg/rvvpc2t3cwAMJpMCABADIYxU+oz5V9Ke16Lp9jzrKRAGlkfn7/dw3gvMpB32QpxrbV6Ap+Xbs/vvWELAO51fMeZ4iq7IZwryv1KJ3r+ot0vetbW/u/Sp11+E+zfKIdiCwDF2m1frDI4xnuN1+/aX3G/xtcx5hdfR/uBn/8//uHfuxEAEB+46wa4AIIA1+ejwGkVSwmKCDloyPl4vBUGqrTX4EAJsjKIxp2hYbNR4E5KfZ0apUhFpUUT+sKV5Kgp1rbyWQAAKSVWsTYJKCXGFWwtwn0VAKCFF4VsDgaElgTxWH5N5z/0isrV/CWRV65tqNZoACj5X1jKanqy1qlv78EUX0mUc+wCE0D7HPHaWidyrri2AgAgrqM8r4Hix9aXqL3s02QWcOM3Jph5Xw0AoNzLqwEAZQ8E8AeFizm5YgBQ0EpotoxqC1UWNdLnisZcRg4H51DrUAGALmOkIBtfHwAQk2seZq2ABiU5WUAREU0UBUiuJhIlqQ9UXsuOZI7ClUj9pi3ETTKmcgi+bQDAijR3UejK3IxRS6Qo+c6Y4Z9BAEBrwNJ5rUABtYHjO6ozJPGtAgA6q30UfIKB6KAgl9WU9YGuHhWh+L+gTL2a0T+fez2fW/A3tgFgz8QlkkZwYlQdVsAI0QDWukfSE4ECJmFB2QyqXU8+CxjACn8eR0946/GkPYSMWtlPFlBCYEmV7HG9S0a1OqI1VrqMklX5WbMkZCMjtDApBouqwnxcnT5X7XiiHaDqt3zMA9rZ2cr96jqqumCEMhAVK+Nq+YDn0PhFGVgFQoLMb52ULgMp3n8GMoU9zgSLyxpWcS/P6KDDWEewEE79119/nR58/SANhr309NnTdHx6wrWKam+cEz3aIdnxPQQj8R0kuqGHVBV6dHTE6kMkFjX/Rlm/zMAlvGblv/eYx/kkX6F7kDg2kAr6q9vYYexxDL3CUD2Oz4F8fXFynHa2N9PmfJaODg7SbDpJk+EwzaeTNBsP02SwkWbjXrq9M0v39rfTznyc5uNhmk2GaTZ1ikygmwODhewh99y47GgFRKadTFmN6m6iLQrg7mqDSXM8N0ASg96ACfKvvnrAikwk/uHkgpb96OSENtt4Ok0jAAA2rgkAIAuLVxznJIIDATBeJyenaTgae4L3inPwy88/Tw8fP06L8/P0zv130w++/8N0eYExWqTdnf10cXWdnjx9kT7/8gErhpfX12l7fz89O3iZppubbAHw+aefpR997/vpX/tLf5kAgPlsbsE+jDfm4cqq85GwB5ADyXzMJ2QvKPt3CRjop9PjY4IETo4O0nJxav3rndnq3t07aTqdpNFgwPNgbPAXoBEAPHb2ttP2tipWjbIaawlrINqu8bV0AZxt9L825WZBUQteWqUUK4AbAACAX0pAcx4HLv/WAABQ+Q8AAKh5Y8CSgUuMkf+yDQBAVgEAQIdfGWnS/3trB9L9GwCgB/lPemCAAM4t+c8At7UA4K5gUsmAYkpAMOHK3uOWPESyH0l/VP4DBIBWEwCMoMLokkFQk+dgqEACA+O8uTlPs80xq8sEAGCyHs6f6x9r1YAWERdsP4G/7NEH8FjaSLPRmOvfKtAEBIP8AR2tSXEGDbJtVSjgIaNwrajbc8Dcg7NWgbQGAID+y2J4yRVIxSnHcyuylQMzsfqIwUqzInWNqkLfwQTy5VadWWMYwk9OQJklL4M+2CiCOhVblwAAtEHwKi1rKWM/nDeAq0DljnYs5xfp7XffS7/z47+RzhG4ROsHBFQbBhvqrdAvU3pMweAYYLC9bmsyByYJGi1g8xL86nb0OYch+W2MVu7bKJDvwegMAHAQIbMQAQBQVaASsAhZbQxD8o0i2NmGuhtYuK4lgK01pzGlviktFCIAItokNmarAACrhLR9+E0AAEwMXp3z3BZ4tgSkQAAAF7K1h+h3HRyQAzZsY9VPo+GkAgBA76jdB4BjxV6zxE8NxHUGAFGAuw9nO7boOcs4y/+2uaF9t9G3T2ZgVPlctPOQiMwtALJxZ8DF+BNtmy67sA3C8f8mflHWbKmujPo82x/hAtGnu+l+ap/DA5CxT24A4EguZPmmpJL2ZwC+eyouy4tyndrPITgnxw7Mn29piOM9RpnV3rvtnzaEWo96tD/1Th5L+pFXFfODxUEkAx3U6TJxdW4L0KRctRsAIFBS1BX4Np8vVPDaeigyLQY3+VmPrdWVnqXKWRT/1tLDAACmd8+z7rVk2bmB7fKexftIWvt7nvDX2iwAANfbum8kWC105EAbsyMMkDhI4+nMAAC7u2l3/1a6+9Y7BADAdkKQHe2TYFt/EwBAl+zMMS+16/CJaWNnmsuVAHzHpuW6WwMAsDlx/en72NiHagBAtgO+UwAAs+2wX5TU6wIAoBiDYFEHAVjNLpA/V2ky7v0RAADEbuMtgHJrgNLvVzrR5lUyymwctscK/hPWMe33DADw2Jzb0JHVp/K7uhRArS3MJg8q5FX6I8qPDMwQKDSCGQTk8jZeukRMbrj58cYAAOknzmJI7ko+x2vgedrj+X1vYZmTs43dR7s7xJwVH8ktHVxOKvlPmYiYEtvZFQAA7BK0r2P8qQJWuZ3q4EW+z7XixZAen0PVKOQkE6X+ffucVTyXOHDdigfvxzh4iXmvxmDjvMdkbRcAINvqDQAA8ykAAD6jWES7psr8mK4rVvu3DwAwhghPdvp4RgAA59jXSAQArLNnahsA99/S0YcN1lT+x+/KbDMXq8ReuX9vAADEXA33jwMA4jmi3ZhNRX/2uBfwXgQAZJs0xOfhk+p83wQAUHJwtf2vPAhbZ4UWrHWLOZs72+Kh1KVhcY7PaGvLPx/ASzpe/71K126/dcmOLju2HecaAFD2H3WMC73cDoAntKfJ+R2PhZHtrwEAwEYRAACnAgPAKgBgJ43G0zSZzdJoPGZru24AQBHzZBxrxjTapl1qI9ovUQf8SwBAiV1EW/nPDADgf/8Hf/e6FdBv8r8o6LqEfFxIMXCSGQAcvUGkW1aMZgwZtVKpCJdy5Xvu8EMR97PwtspOKcMacYRAgzk2Ok4BFGh3JABaAEBMzNgzFoVb+vVYAEjPFQEAcWO9igEgKuhWKUgItxvRqJgFLCiJyljVT4HDBHgBAWRhHwRVl/EoA6LbgUE1WG2s8hma6vkuw0Pj0gUAiAZNEcxlbrWWcgWk8rY3AABy9WGo9rS5tt8qwR4YAHR9MxK8OiqjjcQ+4cj3pl/lqwAAWD8XV6IIdTWX+3QW9G87L5WyCo7hjfZ+c16bJ/0WVHFJdFr1kBIHLRAmGwMNqET3UBRcBwNAqHJpDdQuRVSt+Wg5BVRnVEpdAZwon1onpIybFpIdgXFgBmKN2v/TAgBgkDZH3OvATzGKFFAuCFh/OnvGDAL4kwMA5OA5b0jBc6vUskOWuDfEdZThhq5X/0k5SKoGo0z2ahRL/pd9ikQMgQMMNJXjxhRj/dnNUIsV+7YfkLBlYh/BdVZzmkOOxCgNOQcAIGiLwJLe455AD/S8rwwA0DIARFnf7o9WDt+45xvkdpcxbuA5G5sCYCqMChw3BumcxjBEC7hiQgWb3UtJCOG/6CwWue2yzg31VzEArEv2S6/YPBUZrtc4HhP8XcCjlWBLrsbykfXemrh3o9rvMZmPSv/HTx6n5fkinS3PEpL5CLz95A9+n8k8VJ2j4h9Vxbgukom43+l8ZmvEK9PRQw5rGveJgCQ+c7pYMMmLsUPgbobq7sm4cq7xHoKi4+Ew7Wxvey9re16rOu6lW/v7BABYYhRglwX7liOZjHlHP3m4VeNBP80mozQZ9tJ0YCwAb93aSbd3N9Ptve00HvTSeNhLQ1BJjQZc+7TDLpE0LiwAXpKRGR1srZqBYYAYhN0cr+2MSBhljCue5+T4hMwix8cn6cmjx2k220xPnj5jD3kk5M+QrAS4Af066Zhep9EANIKl2iSyT2AtAlSAtYtlukC1dG+DbQA+/vkn6dnzF+mDDz5Mb719n9cyUdjn6xcHx+l3f+8n6enzl6k/GjPRuLO/l14cHqbb9+7yWT775JP06x98mH7j135E2bS5uUl5c3x45K1prtk6QroHcz4iM8MkV+kDFPDi+TMyMiAAPhkPycgAcMPVxXm6d+8ObVwklLHGDo+OuDB3dnZJ+b+5jb7VtqZwHetlajpX7CWtY591AxNUoN/HPFmFk1VLQc7CLkF1mQEBLFFg+z0yAAAAYMkpC1C2DAACAIABwGj+cwbNGAA8idsCAJhAI4jCHVdSNeN+wPoCXXDJNQ0AAP63qjZjusDfhDXPnq9XqYeTeMKfjhlknct/A485AMCp/88uztPx6SKdLBYJDJsAnbDX6DUQ+lZpjKr9yXSStranqT/YIAMF6wGVzOT1rtkKAvYCzgEAAM7Nnq4A7vQHBOCMB8NciWh2VqHsiwGf2A5A9hvmp+h6bwMgOnow3Jyd3QgAMJnvgC/pXg96AgCgBAWDrrnq3ylICX42mU/ZninQFdQSfX1E+ruWaHypaJPhOgZoMnu7/NQgAOxptItQ0Ih34p8XJShAepPZZjo5W6bhdJb+vb/1H6Tr/iBdXCfOsSh0dY0CICrAhJamV0mzNvlvz2D2VvQ/bexKWyL+7+vEgrgFnK5zVKDsbJYWBgDu6b4BaFil6on+CgDtbDDF77TvRL1pAcRueks7XjPZUUJk2kwYxuV9syVX7VADONegCH1WAABLGNYsffw/BMyz/eJJQ2u/BgYL+66S/9DDAOqwxdOZgekiMwBtPNqWAFCg+tMAAEj84xevJ+MpAXuQpwbQhHyLlV4QT31431rQnuMvdrRV/juNM52I1epOAN7i+OekYqgezu+zbZQD3V1U/6oAAK49B9AWW62s33ZtrNifwZdrYxOyy+qgee2HePqLz8U5aQLVCrBG9o28R2007LstA0BT2VV/JrYlsCru7FO3Pbmb+4my1jAdNQAjSqs4dlV8QYUd0rfNGK4DAGQZla9Z1le57ioAQDJlxf6Wf9BWSglo17RWWwcAkA+hSn9WODkAgJX8oL4Gc45TZCvJD91DwB38r3OrUhcQG3+LX1cYANTmJctPAP68KtK6IfYp08kA4ACA3b1baXdvjwCAe2+9w9cA8LEV02sAAGC7mh9hzHfq0669ystGBoCGxaPa3+GzvoWrJdO1mrg2XwMAYC0TzJdlSwVvoyAGANM7hQGACTph7UISSvfbruV2H7fvf6P/fyUGgC4AgMcMpDOZY2wAABv2vY3e9bcGADD5EliDXBcygSoAANvZFrCgybtScMDxxRqL8gAaBoDRTgBA6dsVgUZRJt0sn9zGFgAtTKC+F+Ofesb2b3xu2TbyBbPMijI2yFRbdoVl4KZ7j9cxvWAAgCoeGltEhAS4vhtjTbJio+6QfInzaUwxNk85piuwQ1PpifdhawCwLgYAtto6PycboPIYZssYM5Z8CvaxR8zKCxqZA9mAjW3V//a+V8Pj+0aD1QkAiLqizSXEOEib6G7nsrSwKms7xnR0/9F2M9ZlAx9k/S1gZJh7mYs5Han4QGzzKXCJt2qONgqekePIz68yANhYUzrXa4SAQ2HLi4Mh+1J2S5c9U+l/a3ZrVkjDumEMsLa24/psa64r+9DPQ5suUMaX+ROJYtESbQuAONfr9mt8BiVw9QytHKkLZFYZpNs8U9QBkgVdcUf5nbChUXhh81jYXuy7LsubanUb6wK8qJ+z5Inqe5F8jgwAlMb5Y/U81dqsHVf9r/Ud32f8MbNCGMMpx7V409kHg5lv8WH4Esh3GiAVMUQAANAC4O6duxwBAAAQp5lNpwmtQcEAsLXtDACzqbFielyaMUZnLrJluI4B4PUAxF17AeP1XQUA1Pv8Zssmyj6t+dcFADBuFWyHKN9iTET7s72TuF/j69dmAPjf/qe/W4VYui7UZUToGAJfNwnK+HCtQMD/QAHngIhv+tznJv9fEhLWn9KT7aD49EorGzjefT5fCcJYG4F4/boSuwjp/Cyv2QIgKuR1AIAiHGoGgC6h0irk1uFeccAbCkF735aJVSvYP3be5q8nuEhdsrYSZLVCJK+H6w1Sl6ovS6s8dC8KOMW/8b7UY82MmSL4cd8SsBHcUTZGzQDgpRRVgEuGCAJfGpgskF2R3NQCAN/HvZpysIqlotAKA0Bb9V+SaRacomEXkmx8Tq3/YBy3Y9W1Hloj7SbxpPuvHNTgrDKYH2nFnHYcwA6AM5T4Z3C/qdxvk25dhibAIPqJ98CEUGC4iHKnywnI6/5bBQCsiD4LYPo1DAAgBgDbBywayuvBEMIRIKDn+DZbAPC0s19BAAAgAElEQVTZm8oju86bAQCiodRB/tOxjLoqTOy6v0oLgMqI9/2Ugwt0iAv9pKpUGOwNbVwMwHXJhIsYOCxJXarBFBS2vyU4IocM1aAxaBKpebTeugAxMK7UUweJK3xG1ZusjmYACpUo3sfZwQE0pvtG62/7CtVfTlnp52n3UJeOeJW+bY1wydFoqOA1ybN8rFdbAGgsfTwxVpnG2RUMK1ML64trncrhis5i7O2qe6TeafrTRRYZyQgYs5X86GgX0MqxFb0TKvK0ly2RXBy4NslGRyyDHsxOQHDtxYsX6eXhy3R4dJCGoyGTs0ja/3//7J/x/ydPHpPmHZ8HO8DLgwO+3r99i8+B4OPBwWFaLs7T6cmCcWxQfolhACAAsQEMQE+JpHsI1PC9swUTtPv7+wSl4CRYh6DSx7Vu3brF/XGJKiy2AbBKaRwDC8Ddu3fIaoDKGIAAQPk/GVyl2XAj3dnZTHf3ttL79+8ZAGDQY7U6KtrRt4y2G/pbk2LMW0GE3mIZWS6dgWSVKL9C0FH6CZ8HAABqFgGUgxcHpO1/+uwFk8tIRjKAQrvGApdMApPMu7ScMWtalcUb7OGOtgsni7N0juDo1VX6+tHD9PDhQ1bR//AHH6Xt7d10cZXSbL6ZLi6v06Mnz/j7hz/7mCT4u3v76eL6Ks23tggeePvtt9NwPEwvnzxNP3z3nfT27TuUI5AJCHwfHR6aTOj3WPnP/e5V3qg2w1xjvbw8eJkO4NS5Y4ipwDxMxiMCAYYDqwK/PD/n2iJ7wMYGASGoYkMrAziJABRITinpj2HAWrrJxsSNWIEEABogM3EAqXqmgsGCLSmcvvwGAIBaABBQ0+tbTTwBT84AAAAAK5Zdkal6CVWQ+bX38PUWAAAHqEI2M0wgCOb0wj3IMKxpJvMBCsCvswA4A4C1BPAAsFN3ZgCAg5vI/CDKf1D1L8/T0ekpGSdQIY4kBXtFI/jvwBeMHWT9dD5Ow1GfrSuQ0CdLAew8ysurdHx8bIGwdM1rLNDL+PqKDACDXi9NAQAYDdlaBMlGsAEUm88S2pG5q7LTGQAs7ADS7wyIkVkqVQAABDxluxgDgoDXFthUACYCm63NjwVN2FogU5Sa4XPpNjttUu7G2qZiIl8tBXJ1RvFLZNdHP5GvTSqbbAkKLSb7sT5WAAD+ZYGINwDWG43TyfKCSf//6G//nZT6g3SGIC3mqEl8tPchhoV4PAeJxV5UJdDMfpGvWXSvjS//jwxGHrCmnvSgsoFwvIZc92eCzX0bDyhBDiIp7VT/ovePFYEWIDSbTQDEqEeVlI46sLVBOgxDP9RlH9YJyBxUw8roADqQOvwNGQAAAqK94gAAgSsMAHDOdkWi+gcAoGYAkB1pOTXIJ/QJn05mGQQAAAB+AfIBCKAwOwlgH+wFah/3DUJy3sbQmwyr3ia3klJA0IAbK2PvjA0GgKlbuJmz4cMf6P+jz6TztfO24jd6FFxsJa19mG3yNsEZKMwF7KvWVLhwe1/xnHmfOwNAFwAAc8cEPeVvTd+qsdHerP6uULs6a0UDFLAAfJ0g6DpfPLZ+P9g7XXOxDgCg6vUKnFrVAOpqqy0AcN+xBYV98tUAgHLGUjleJcYaBoASRzMAnmIZRWaBlc2SW6qGrQAA3hLHEvzWJxsV6kyW+fdK1bq9b8Dskvg3QEANEiI40f0Y7AtbIdZOCKBRyL7JZJZ2bxkDwN6t2+nePQAAdnMLAAEACKAM7d1Mb11b1fUNAADtx3XxlTzWa+JrbQTimwAACIp3SvIIAMCYYXxiCwBjS7EWAN8NAIDrVI/9qqexxYItxYuqSa4Ogg3sNaNPG1dpOgEDzK/SAkAAJCVITc9JVkG/GaDW2ascDEhZ7ICnrCMdRKl4qJKLZACAL+AgP8UO2H5HAOs17fNullXonVYKdNbpjS490spI6ZYsRwIo28SSgBn1X7Np6it0xf/i9WJM4VUMAFjj+m6r/7g21IYlVv8TXNAAOlZYhR2cGFpQyr4RAAD7zvae2SXwRbk/cxzYk//BHlRCm6zC/nDGlFIAAMUWt2rnCIJQzEP3r+eP8fY2LtLOexynFgBQJ7vs2gIu4DyKuVF2gp2LNO/1BOv81LvexkCfYYFABxNDbmvWtMygLnIwRVcLgE4GAAJtzK8o+YWSH8JzxNi2Vmdru+RCz9DSjP5VSP7HdWSvLZ5c9EINIKAeyZ6P3Uf5bA0AsLiwAdPiHMbzR9nS9RzrGABkj7QAgLh24t5dZ+fF3EeUEXbcgN5g6pL/KZuX69pBPtKR+quizTKMgf3b8zRxruQLlr+SQasMAFHOdMnD9jn1+dZnKgAAxVVq0n3l49QegDEisiEYAABxHMQI371/nwAAzNPR4QEBALEFwNb2XhqNJ2kym5IBoD8a0WYxAIDFEkyYtQAAPp3bTEX+dj3fTfHmtoVEu8bqeVhlgf3T1AIgaiGNw+qer3WVZF70bSmTXrMFQAQAdCX/Wx+svfqvDAD4X//H/yrboF2TX4TPqmmKzw9CBXjcMK3gWd38ZighIBvfkzC3IIpXXCt5munHPEF0eZH6fSgROQa+qFeQy84AEIItcmKistH90zD2ypa28jkyAOheMy0Pq6UsUayggM5pm6gAALoEdpcTERV4Z2AGGzsogPIZmzmBAExwi4JQ9IN+zJOerTJo7zEKAl6H1WBGZdoaFfpsdGyjUi0GidFT8jlzMLFGdZqQXWUAULWaIoSszBaKLhh+vJcAAMD/Sha9igFABkK8hwIeEfWdIztfwQAQHWdudlAmeaBW+6UdtyowoMR0MJDi/a2KplqwxznS+LOqdQ0AANcWQwMNATkZgXJbBkIMcOg6PBaCX3F/RZRzlDFxjbfHs3xyhGSrrLuMHY1PaxTZZ1vTwq94IwAgAkKsv3Dct3rGbwsAkPf/CvWom4mvYAAwBGqseNHeep3Qw7cLAIjUupoXJnPCei5JaaNtxlTQWHSFmg1Kb73BCrAQeCKa+lwV/dZbzYA3AgYUejYEiYm6JGq79IaOMrsk9lXl78wYblwhkaMAcQHL9JiwtcBRqfjHa8ghyGGrAgfqE+cT9XM3WKbWIaaHi/xcrdCLciCPc1c/T3e2YITE6n/JKRuzCAAQyM7XEAMd1rM6SBrXf/aZ4mA5XXJA6FNOcBPb87T6IT6jxraSIQ5WijIzGkSU8x7gaPWT9hWABfX4NmhuJOu8j5aSFVgvSMienJ6kBw+/Sls7WzwHkg0/+clPSAf/xVdfps2tTVaFP3z8KL1A7/iUmJQ/ODqkcc/q9OVlWi6WlET4PI5jLo5PTnLyjq2K4Dj2ekwSYu0gIHC2OOXvztY2k+W2jgb8Hn5AM0/2DLQNQLV8v5/OFifpfOF95Xe202xzli4vlgnwgtmon2bDlOajXtqdj9Pe5iT92g8+SPPxgC0CAACwHvdmx3B+obMh5UPy34s6eA9KEKjXL5OLSu+5TYIgJQAMpyenDvJJ6ejwmMeev3hJdxrBEAAArL62OO8ANMCJgh6TDQHH0ugWDWSHBC6SuajmPjw+Sp9+9hntzvfuv5d257vpzu27DAsCXPDLL79Of/DTf0HKcCQJ4VyhYgyUjhh7jO3uznba2tpKg3SVNgcbaXs6NRp30K9t9NLxERgAzKm9e/eeAyWQdxzwfo6Oj9Kz58/T8ckxX4NKfmd7i4FIBrQByBgNCAQ4Oz1NiwV+F1zLACFgXqezOdcBaeinRlON50fSX44EXscAQrt3SGmPQekAAAAUgpFmC4mGAUBjTVnmDAAtAACJcyRoXxsAANu4P2BPd7YFMPL+nCBjqxBmki+ZhGCCFN4yqk28BQBZC67xizYA1gIAa5tMAJeXqed019AloCRGkv5iaYE1sEugDcCZAwAOjo8zAADsE2bWm81rVOPGjDAcg7kDbTKmaTIapwEDGpfpAn3mXU4Y8tZYAAAAOENfZAfdTof9NBmZs49fsGvk8XVJanKxyMdsF3kgO3pmtict8M21/4oWAAwmqgI4VGAo2S8ryQKSXQAAriqTBbxmbYUaRbxTmuYEd80QEBNwmU3AAQWFCcCDNh7WN7WxkS61zrIpV9hAaNv3AR7aSEvIhOuU/uO//Z+w6vv4bMl1hrmNEejKhnR/U3Ym3wu+Ze4d3gEAkJ2C79pr7//aANFz+4DYBkA9iqXnM5WlBVVpP0CvQQb7/oPcN93nPmaw6dWDngABl93Zl+v0HUuysZUf9ey+GgCgz1eVj9ne83FRD8cA8MxJxzUMALRXsL+vTD6pik7V/wIAAAyHc1kQvvhpTMhQ7o3SYDim/hQIYDo1FgAAAAASy9UUGGvP6Qv0awwAITlLh7usb/boDcm/2j4BwGsVAEC7J/sgDTuDAwCof5HE6wCwRPswzpfWtvSDEuttC4AY5M+yJlY463kCUKGNXdTrpPy3ElDz56EP0MUA4P4Bz9BUd7bPKZ+u8JY4BbfbGy1LgN1VWcMlMWHvdPmT8Xj7jNHHbF/XgXyPd2iaW0Y8ZyAsSA/dp99xjnz/8QMAIOBjFSzte2cRy31Okaw6RxUofLElfTdU/0cAAOn+Ly8MlOmAAAF4jCng3IHdBgQAIECVpZKnlMVoqePJHAEAEPiGLQGbBHs5AgDu3n077e3vZQDACHbtDS0ABAAwuWuMbcaYhLiVnPKGAaCDolhtsbRmuX8tLl/9fBsAgNgCADZIywDApPR3HgBQkruKE7JlFKr/ZTf9ygwABaiYZY+zAEUAAOVOw6qRZU0AJPGYg8gIrNc6YjFOYRrMLQPF4ND4zm3Sd50spq0lVpkmSSv5FeOSWZd3yOEYw5edxOTumoKdogdqwFIr09u4neSvkoOvYgCA7o5yvJLx3gJAVdoxARNjVfk7garc5B78IwPZxDgL7AzEAizpbwAA7EGC0SHrmMw3hiK8F4sIaS862Fb2dgQAKDFKuz3b40VXZbvO9Vcbl21jwO1aifoZr7sAANk2o6ltrGjx+VUIiXOTAcN/FDPQHNKn8tBkXm8e74sxQT0rQc0hpsSxek0AQLUGAkwuxs81/zivYlFde6esScVgQ8woU8q3leVty1V9ZzV5r6IYw/bEeJ+x9MU5/iYAgPhM8RpdycSu+Fmx9SrXKZ+2taPawkfNId0pgtDNppDPaoWWIdboZzYXL+bRZKcJsFOq/Ius0t4QG11MQhcAQByTuAei/Gllk1tjtf72+XFeKYtrqvA2fNL2IfJQNp8CAFyT1s7YGxG/uf/OO+ne3Xu0cY6PDjMAAAwAaF25CgBACwArGBIwPO8/B8mVWN2rAQD1+ovAfZuN7yoAYL3OXH0n+kta228CAGhlXZRDN61Fyak2ds68nRcZtn8l13Ks/X/5H/7LtQCAKLC7Fj/ejwCAdrNI0EelLeWhh2S1vyciTJi3dIgWPIISZPX1ZenxbL1WrRJMAkMon3x+JuULA4AGWwmPOHnRiRW18WqCM/SBDwwFSprYhBUAQNxAr2oBoDGOAj4K4ErwZ8OqG/1l1wXNVahWyCwABQDApFQIyDMY3AQV6mcIjADsB2sMAF3KIxobceHVCsSqmy1ZbJRBDhblTiuboxsAwHvP0DAP0oaKBZyP524AAIUFwBw73b8Zr17l7P3HozIRAwCCuaLKxTVUQRuZAOKaaI9TUHjQVKg3zX9M+sfX5T5qOqbXEVYa83g+Kh44tiGRpnligtKrhoSAz0aRf0+Kqytxl9dDQyFaXX9Nn7y43jBOcV+2MqY1WKPMkYHYyq5ioKw6H2Zj2N5hlekKA4AhlrNj5MnLdm/+aQIAaIPEsZLTUxuz5bmKcdMF/Hp9BgCNNe3iWO2m1wEA4KgrTzgVAAASPlFe275C8NeonxFIssoSVfkXynoLBBdQgAVHDASAQJNVTxgAwPoh131PlUQrVfuNckXSD9ToDgTgXnCqdAPPmGy0hL/1zC7/A/VpgfsINGv1wDr5awZAjeBvZUHbe7c4b+6QOJtOMdJNv5o8uyaSUQkiOXZRJuP+qwB4RwsA25MFABDvsedVbFE+tU5rOz5dn41GUJQx0t8ylqIeUmKujK90pd0hA4ug5/cxxlqTw8QxurwkAGA0sUprVHV/9tln6dGjR+mrr79KW9tbTPh/9fUDUrfjO0jefv7556wARm/6hHwle7EPGJSczqY818npKavH8RrU4QggYF2pdynsoeXZWbpYnjH5PJvOmcQQUM7WK3qWn7MiGUnyzdksLRcnaXFynLbmcz7+3u39dHl5noagFhv2SP+/NRmknZn9/cH799POfJK257M0xhrPDDEmF668gs6LKQzuFZKAHFsH5lmC0BKFNkfm6GAf4vnPFkv2iYUdcHR0zHX38uCQ6xAJe9qGnABV7Vm1rRws9tPmmjXGD/VvP7+8YjL34vo6PXn6NH3+5Rdpa3snvffOe2lrNE/7u7fSwclJ+uLB1+mXX32dvn76NF3CDhqOmGjf3d2lbEAQbzoaMeCzs7WV5qNBent/O12c4l4v0+L0NG2CQnoySbdv3Wby6PDQmCHQCgL3j+DP4gzgkVO2/wG942Q6Jo3/FOAO9Pem+gE4CUCIA7t2MoaI3f19Uv+DFQL7EGhwgULETCJbRC0luuQJ54U069ZHHF4n/jBY6S0AqPucNlZ2UVcLAAMQIOC+2gIgASDK97paANi1GYQEyIYtAgZWlQ0gQKbQZqTO8OqI+HkAm69hhzm7Bar/r9HnFSCASwTmLtLV+dI+f3lBAIAlDUBJvGTw7uwUCUIDl6BCvwUA4H5Ic6nKAmIOjObz4vI8DUZo8zJI0/EkzSfTzALAnsfeB5RBflTSp8SKxxPs5wtj4hgPNrivyOQwmWSGDeoDt52wd1sAAOeP4KRILej2sifJsdewdmRrqnJYTqoFMS2Al/VroK+3ajpU+RfaUVUlWSwB73mdHe1ZC17GxJV6xEdWN9l00gtFH5hvJRvOcvMlSCH7RQAirAhKZDqBftVsv5vexfo+x/z5Z//9v/UfpukmWgKccX+fE4hbbJys26y3QUVhmpP/CniKHewGAEAZ61K9yoCmqlm9r7YxMogeuLRtqgN0bksAVMi9spGuHVSYqwIdBED56oBdJqxAJQwAAF4HJi+BA1oZoTlRgFj/1/Z3DQCQz9myS3FMnQGgBP/M9iZNtaj+W4anwIog24P2i9t5AABcXILtZj0AoGYAsD682eeH3h1OGDAbo4pmbJX/SBpClwIAgOPSpWR18qRtbtNBAL7Wj4PxPamNNWn2WWEOi3YK7SYmemILvwgmMHA8Lpr9C53b9ayCxXkPNYmc1h5cSWx4YqqA2kslXBt8av0wjyeu+Getj6Z7qP0PXyUNAECJM8oIAP8unAEgVJDGALPWp86t6rssK2jPFxB0/lwOMrwaALD2/mOgYiVY7x5UAMvHPcT7Jj05YjR1/ETxhxYAsDqurwYAlOctSZrsu0q+tcwcDQNApS9yEY610qEOIX1vYFhzZjXSzSOR74C7DLLODAAXaem+m/wvJv9dt0YGALVqM//FrwvgAUDcAQCw4S0AzB4ZpOlsMwMA2ALg3jsZAAD7CMw7Q/wOh5SL0TfjGgxFEC0AgPvSmQzbvRHjAZQDaxgAaM+GnzcFADDBRpPIKpLJqkBfdkkQBcYTvkMBT2DsvqsAALc/AkOj+b9iAEACzZJoYgCYjHu/AgOAJUCjfFALIBkymT2Le0pst4UtoMQ8/FgFAFDLFyvEsfVZGAfFhCbGnzYOtyL7Vw58OwwA2V6L1dkO6KL9FhgR9NkyZsXW6brfrnhfkf/GTqVzRtmu161+qGS5AwDaGIn5OnVFeLZbGvamSwJ9jb5c9wX/UwAA2Pmk/4evgRZjXmjCFpQOACgAXK0Bt7e9uh5FYmIAsGusUt9DLkYZ1D6/7LsYp69k1JrF8ioAQGQAwPlizBvXeiUDwGUAiTggKtqIeUxFER9AxFkvrWkBgHs5vyBnYF4jtOkxgK4zdH/Z7nednmPdPi7dNo3neQQAdduwq+CqPVZsAVHZBxBZgCXWsT931aOt4fZl/JzmOu611vbS9duizzZP05V/KuvM2OniTxxH7nv4iM54IRuecyDwCvN5BQDgYWKPYxXQN5+lyauVOLx/LhSJFpnA0ehkleB9sOxj/U877102mApXzV13lrYMCkb8UC39ynUU/0K8Bz8CAFAzXVk8EDbJ22+9RQAA8jQAAMBsRMxHAIDtnf3MAICWo/0RmI/6jA+ROSYwvBg2JRbrvBkAID57li9rAMirdnbNqJLt85btI/jSWVZ7fCLK5JhHZgF2YIeK9qp8vegz1Au2W/9kG/lV/lRocxtzyd8UABDvN+7fuKfj/Ud5Hl+/NgDgn/z3/0VVs/HqBV9TnAEAoJtbp1CiUOgCAGBf5+NSburx4wgvAQBEW2kBE2xe9WEvjAFRgWRBk+mLHTXmCyYmRKICVW8d9VYtSYnXAwB00bK0AIAuod0ea5MhcYxZHeNMBXGdljkEhVkJHij4wJg8g0IQPEYz2zmH4aRyYKr7A1XJYJQBANEAbQ2NqFhklFkwpQYA2Nw51isk4LsYAGTYtwCAeI8CAAi17Q/6xgwAxfDyBFkHAKBU0dY9tfHdiILLwSwc72AAaA35dl+1++kmBSYlHNd2TpAJ6bgOAEBwgCc8vZ9M/q63DmgBMrpOfIZi7JArIlf74rhaAdTruqY7bJ1rzWGsCInCMho7MaGbFUpGMK8DAJgFJmBSZVgDQf6nBABQ9j/ud82zBErI2ghsSvUaI9klQhXML/P4qwMAsqLLwfRC0WkOjtM7Qjco4JurwSz4hATaOYIcV04bCUPBqzOtGkV0laUCDIERVoORJhZ/nYrSAQByCCQrxQAQmQBU8Q9n3JL/oIoFEMACSOsAAMYAUFoAsGL7FQCAIisLEjjulTZA38qCm3SvJTSKrLKqOgHsSssSk12hd2EOGCbe/zcFAOA50ARBSY4uuadjkjNRvmiOKEcaFhONC+Yt6jYcz2wCVEClArSMq1fW+RZhmyF/ZtOZ1o4AhufxyWFani8ZCHz27Bl7fv/iF79IT58/TTu7O6Tnf/LsKRO+eA9J3F98+gsGdNAC4GJxySpnyVUY8bP5jE4qqs3xuzg7s2ugwhs04SPQ/SNHjOD4dTo9OUmb8620ubnFtY3KeQQ30X8eCUJWO1+cp53NOSuy0BJgb2eHFejznc00AMV/P/F3azJM+5vjtDsdshXA9965l3Y3p2lva5PJb+4DIpcdNkgKYwrLUkvXIVqU+EciH7rY5sCYMABkQPU0QTmo1O710+HBMRkSLNF6xUoxGvqh5zflsyhgHWRi9pyBACBRFmfn/A6ABABSPHryhL3d337nfppP5unWbCdtXPXSgydP0j//2cfpAH3BR6N0ij7vk2na3N5OO9s7pA89PTpK771zP52dnKTt+TwNkVZcnqTNyTC9/957TMohEYyq0+XC2kSwQuIKPeYXrDCHB4eKM+Ddz87PKMNgw0J+zKbjtDmdkGEB7R3OzhZpcXLC9wAMAeU/mAewhtDvzZLE1i9OgWuMp4K9SCq3gaFKl7FU1WhEQS1n/UhrAAB82nUtADCPYgAA2vwmAMAGgABMWsYWAAhAqi0AKv9xLzUDgCiahVpn1b8pCFN5DgAgCAC0/w4AuGarC7AD4K8xALAVAJKOkP9oCQFK/pOFBeIuLpn8N2r483RwfJIZAAwAgNMo+Ob2HK5F9wfsGgOu4amzADCRgeogb/PEoBMAOddoN3CWTpdnBCj0Ls/TCO03plMyOTApgXYCowH3hpNzcb9Fm5oyj4Fs1hhXYj8yAJRkZ6HoiA4yXzsFI2X8GgAAWUikfxnYMYaHLgBAzIvhGQoDQAGuZh8lg3ctmCYAN++LNKIAgmQG2RLIocgpAABqkewkYKhNzi8vUOXRS1e9fjo7v0y/8+O/md7/8EOCPQBeYhORUKUW7ZLKXorscZ6oVpA/9qlXwiH6uTFp1QYnCLDBuIf2YLbf2ESjqgBS5T9Zu9hOqJeu4cfFVl3OyGfJfg8uOgBAbQCoG93p454MgOl1gcQYFyivC9C9LMBVSl/aIB0tACIAgAGc12AA4Pi5PQj/f3l+6gAAVRIjgWgAUOxrBN0ZCGbgvTBD2T1tVACA8WjKxD9owwkAYHuOyABgAABL/jtrkfeAtTGs2wEQm8KezsZm0vpG/I4DADQH0d/PPmtTfU+J4z477Kf4sxqgrC3CNkCLDIqC9nntuwyI67/ywda0PGht1S5btD2WE6Dq91qxgVnQkKop9tINsZyYJOf9sm2bAsL6KxBAfdx8RpuFLv+x9pfszttjbaCwa/9knznGUxoAgGxZfjaQANd7zb2yFnBSDWrtB+L7NuclQZXvWQUWFYDJmBjUjqSVY9V66QAAkFUnV7iuAgDIBMC2TNiP5wQAlKS12alqEwAAgLUKUEsAS16bDDX/EOBwzl5sAQC/zAPgAADs7N8ii1MGAOyBAWCSYGu/DgDgxhYAamXYwZARddwfBwAgtrNDmzIbNwMACAhobE7fRQCAAQ9zco8bW8AfB48yEe2AYSbar9N4tPGtAgB0TUllk6liAOgGAFQyuQEAcA3BTwZTnRfk5PhDH622nMGr8X/bmGErd12SvDEDQCtbJRNXYpIOxNR1I7BLxySXWsBg970GCyPrCAODx3vSfei+Wnmc78eBZygewfVj8obn8EIQHcf3+Lpt34QCFrBOegUzvgvfk34r9h4BAGAEgC9vLQEEAmBhoxdYZHYiAlIdKO+Fi4gRZ5nq7biiTU3grd9vjAfhXrryB4qVyOZo9Vq0IVTBr3GtbYW6BYB0jeLbWKeRASDOq50P7loBAOD7agHQzofamrUJMuqnNQAAXFstAKo10jAA6Hl1bunirj1U21erAABby7U/Vta52zPBDujKEzEpj7lrkqteS1G3VAg2Z5xP3Wdrn7R7qwYYewGgXXAAACAASURBVPzSZQnjc4FBM9qArnI7AQBxz+BznAcCXmobxNz4UtSrhi0x18O1yZsuyepyH4XNVnZclEOy76JPWd63M1sbkDZgVUapja+29p/a8NJObQAAmg8rUCkU/Pm4MwDgf8Zv6IsZAEBx5Xt37xIAAJ8PAAAwnscWADu7twgAmM5n3gIADACDP3IAgGTGd40BYHV+uyCZ9S5akVVv0AIANnDUoe0eiVfq8u1iTCi+fm0AwD/+7/7zGwEA7QZobwIUeJVz2CAmigNSEHUx6U4hoOAKkPwVA4AJDyod9cRR1T2PW6CkMACYEWgOQqEfFgggCoeYrLXP1wg6edgIzkeFUM4PxWMOJO+tQqCUCvJogKxnAJASDEj/EJSRwKjPZXSkBmaD5ClJc1s0XjkdGACKk6ler0Aa9T0H0p1gikpF7ADlPnppiB6vXsHQleSPCeI2SSNlCQfLHF8z5iSwaRDkfkzrGABckIs+q0Fa8/usUCtIOxrUsVJG/THj2vXKDl1fm1RoNdIv0XE2xRZRbvg/9tTWeo8gAJ0XwBYLcJb5i+stBlXavZTXbavVw/9UTI1z2hqF7bwpmaDWAEhsxApoGQZdwkfXikZma5jEgAhfKxjZEeiKa78yyNxIigK7yznROEe5VZyELsXvCUEEkjzoVBkcBACUnpGWP1zdt98mAwDv3YEHWhs2LgIAvR4AoDb0y3qzcauDYLaE6govLSvud8h99gd2Um6NgX+odcrEALCiLBGg54b3v2KDcfmO78UkNb/vSWscX14sjSHGe0tGqn9WdrL6ARWf3h/WGQDYGoCVnEYFnStQvGeZxplJtoH1VLIkvyVmrKLfkgx4jd7olHU8hiSf0zA51ZMABAIAqAUA6OXbFgBRzrcGeKsLsEdvcqA1DzGQJ7mBc4EePsovk2/GsIBAIB1PyjcHAGT9bE5nD4m9qgdZ7KdaM7hw/QWOaDwnKLOxyqIsiftJciQyJEQZE8ej1S88fwcAQPNGEaJlbjHE0lohBNa132kjOACAY8ekzXlaLBdpPp+nlwcHXP0/+f3fSw8fPSK9/v6tW0z8nyxO04MHD5jo+/yLz5nQff78eTo5PkuDniVtkegfT8Zpb3+fSV5c7+nTZxYwwHwIKex073gO0PI/ffwkbW1tk10AyWdQieM6OD8q1U+Oj+k8zKdTJh1Hw0G6e/t2Ojw6ZAJ6Npuk6WjAhDZYAPa3pqT/n/VT+vDdt9LOfJr2t7fSfDJmv3Jc05I3l0Qcs4+0RFBu+qK5tupHrjFUiUEfocod+wb7Bb3RF2dMnGuNoe/ywcvDdHR0woQoATtI3rgNiGoI9Y4tqGBL+MhZpC0BVobjUyadnzx7nl4cvCT1/mxzM33w/R+ks5NFmven6ex0mZ69PEh/+PEn6Wi5TIPJNJ1dXqZ779xnkHhvd5fV4y+fPk2/+a/8elqenKTdra10sThOk95lur5Ypt2dnfT40RNnE7mgM4f+70iwjcYjVpgfHZ8w+Y8qftznwdFBut6AbQuGhl6aTMZpOgGg8opzhlYS0+mEbSQwt5hXyhuABWZzMkbg+QVSlSxS1QbWQAtoqnQoA6Yu6T0vb9X/bLpgfyPtotsSkFncr5hHVRqz+t+q6EC7jtOqkh8MAPztgeLfmAeYeETwHAh4UpkiKSkQgFoAmM2mSvhMXUeDyYEASyX4Ia/Q2/bCKP/5GnNznjbwGkABBw9cQQcAAHC2TCfHJzwV1hb22fLyku0f0ALg8OTEqtqRaIZM5CUt+W0y+jqdXyJBYewQk9EozcYTsgCo6hFzQt0CtjIEbDc22AIA1KDQX4uTQ+4pVP9PSUM+TpPxmPoEtjnlO4NBFkSobC5vB267z61+tyPbXprysSTLKhBqZgBwGn9PCKnaH3t2HQBAVf/UKQLhBATA6wEAAuV5DnCuBwDgSfk8Gw4AgP2O+QgU4pQtvX5anC1TfzRG/410cHya/tq/+W+l3/xLf5nzDGYAtaqIAU7ajK7nst0YAQCxSiFUyyrQl1vFVPT1XnnZtKcDi4X0bw6SeZLL1prNK3UWgkRub3DPCwAA/0mggEwHbAmDokudAcCpq/lcBGKh+YvLgA47tth8ZY1FW9pusLDGye+MLonGRXZHsb/hO5v9oRZP9hmv0ldvV0/2yXZkdYXbh4tlBABY4l9tAMz+8767mYK8bhc4HE3JTgIQFQAAqPgHC0BmABiNM7jKfFm3VVjAXcCLssezXe4DgO+oStRaUrhM80Svyba6yj/L6ILMX/ExCNqyjudmqXdUqrTHYvyDr8mqIjtGyalCsxt9q9aH1LlVAVb7JatBszawxj3sHboVU4lJouraQbbpvmlLeqygln01AEBy2iyDFhxgDE9/JAAAn7sor9t9hrHTHq/t37athPyw1blenffap5W87wQAkETG22k21bsA42TGk/AZHnN9IdYSykrvLV8DAADIRoWsJ/29+hWAVFaoQwZf2v4sDAAGDFDCqwsAUBgADAxE5iL5qmAA6MEnG9LmmM630u7eftrZ3+ffe2+9TTAAbCfYW7AvsfcHI8SxHJzt7dk4NwR0m59HP8d9HcZlsOcCA0AskqntLOf6CAkdzov7HwTztC20ggDlXgh+k+SoYlH4LmSiGACYePxzAgDAemTXbY9hxIpwyghYJf4ZpBdhbrIFAP9epXFmADCfXkk2s7VsYvA5AGTtOzVLnCWgswTyOJ4HhkN1oNnVtk9ygszt2Lg3DUutilG18zHWHlX/3wwAKGymUQd3veaeEUgwfiDokhiXjHK2ledRt+fCHA3MKxgA1lVHS8ZX+i1WjFJvrgcA1I9Uy06LqSXzqxtmStp/HQwAsgkVSzHn4NJs/QAAIKAYdof7FPTt0V4MQH4H48DXILMdwAMXaNNxblX+bBVlNiHNWfpoYLDUe0Xv5er7QIsf5Q6eq40fS0+38qnV9RrzCACIMSTlVAiOdt1BKLIXu+naJf5qbBYxLmi2B7wrL/iiCV8zEOV4YbCbo/2Y74P7qs4xcWzZgiDGpGyzSu2b3LCfeN518eva1pKdo/hvkQPxWe214ptlVZruXl2XsQVAvJ75wjUoWPGO9nP6v2v/VvvCmS5zYZ6KmLz4ry3Qy3Yg9x7WlyuvMIaaM11bAIDIAEB5QTFprI1xnm28Cujb5Hjtf+g+NH/KGbXzqGLS2vYN63DjZgaSmwEAxuBl68uZYxHGCC3Bypw5m13Ix5AZwO1SynSwaeM5HQAAfXT3zp0MADg5PmJseT6bptu3b6f7776X9vbvVAwAsGPYAgA2TMMAoHh+jXeobfXWnoxyosuf+JMHADhbypswAAR9Db0e9U+r17r8qlaXruQ0/iwBAP7Rf/uf5eHoeth1AAAJLyFg1jmAOmfr/CuYzkRDoLVBsCkKkNgfh0rW0W4WLHYQgCdgi3IJSlKODZnKVp0dkEPq+hISZdEjUQyDyir+9Kt7aBVwNuw6Emf2XQVkSjI6OtD1Z2xj5mRt0yxM9wpHp1U2OQjjaPiS8LDEvwKJFlxUMryuuo5J2rzgvT2A5pR/QVfiwScpTTlSWhNK3sTEs722rItY4r0jdOWQy4FVdVC92UQGanfYtX7zXMbeOYHCvot+MZ+HFExGEaP1a4l/D1JRiZXkvwJ5MaGWvxcEVPycjD0LBJQAr8Y8Vr62hgrXe1Pt0K6FOCZxDbdJePa6c2dAPWixPkZDo7cmKCDMs87VlXTT57uMz/iMDL1Epzj0QqyOrwEGxGftckjwfjFA6yC5jV0ryj2L5cH9a1cO9qzm7+NYWZNW4WMg7AYE4G3R6zVpAd1q/zTrVteKN8djajdYXQcBLH8GBwi0T5Qp6cIbNlb28JijVv4FEzUnd2sD0+RGV8lvG/rLMtVQLnkfZZlPAIAl+WX1WSADCZ3LHAAXTT+CSZaYhsPkfSKJMLWEfjE2bV+i6pbgAFX8N8l+VIEu0a8N3/cqNOu3bon9XPnP15bkx99c8T+whH/+nLcCAApTx5nsxP/OoiEHnrqFDBtG1bQCjHGgSZcstoSAMtirCznqsii/ouzBeKMi3FoslMCEBZaMok5MCgIvxbUC588qCOu1X3yq4ngVw9zpKn0toPpVIJqY7CfgyOURjyvJ4/tFAThSGoceiK2uifsyyp58vOmBWO3PsDejfImvl2enTNIeHx8xqYd5/urBV+kPf/qH6ejkOO3f2udfBBwBBLAegMv0+MkTInUfPnxC0CPWE4Kg+AzABPffvZ+2t3aYxGdv8rOzdHJ6Qjp5BC3Rrxj3QVm9scHjaBmwvb3FtYS+8ffu3fNg1wYrynFM1fu4TyQdHz74Ot29czvtbs3T9eUy9a8v0/7WLO3Mx2m8cZ2+/9476dbOZrp7azdtz6dpArYL9KNk1cRFukYelyxCxuUARD/m39gxBgyECNnN+mL2fCjyEv+yp3teQ6ANvEqLUwRLzjm3olxHD0VVVmgdSpZiB8h2FF0i12e/n569eJmOT07S4dEx52j/9q106/YdXqd31Uuff/5legSgxcVVOl4s096tO+wJj2AxWAjee+eddHzwMi2Oj9P+9mYaD/uJrtrVRdrenCQ4ZrqPk5MTrlWML15jXjOjERJuBAsZkwLkAlgAACDBDwLSWNdnCzAfLHkMjh5ACFgTAAAIeARQEj6LtSf7bl2wR7K73QvG3CBkujtCOQFn4FprC+DyxYMYOI+tO6OvJoOFVyR7hIKBcVa+quofzq2DAFg2zwrylDZG/XTFqEZgAmBZvXVqFbiIugq6T6LO9Uliawar8OdfVls5AADVPU61D2YAAgAQZFuepbPTRbo4WxIEgrWKNaOk/yl6d4INAFULWH+XaEHhQWa34c30wvXQw8Noqodgg4E8c+pqtrbwc2PeEcQ4OQX9P6qONgg4OFmcMAiJpP+t3d20s72VRlgjw0GajEdk+QAjBKhrobMJLgNdsSdv6Jt40jzbQz5nNkTFn8q2cMIwWOUl5kIAL8r4HKA2CwHfAfuG9TIFo4HZ7FaBju96tRIDgabf4zpDkt7uodwH7zMEvrr0hQJbtPcbcGIO9uNW+miFYYksaxPhldmeoAGjw3g6S4eni9Qbj9OHP/wo/c6Pf5wePHycNnd2CCzSOMWxsiBwsf9bHSrbewMg7JjATsUvVWKbsooV8PYex9n70VtCzY5l3ya0ZKgTgxh3ky2QIWgjc8XuGXULIdNzlrBCMMj2fwEAVHYGGVzsJ9uqHhyPcsM/kOfWjEcE76yCjufvSBwU+RLBgFb1g4VrdoY9v8ZJdNayVSLgk2MUEpBIIOJY3f7JAJ2Q72zrdGmtMAQSVaAY8qXXR9sVq/SHXjUGAGPiALsddCRBn30HeGbwj/J/5huUsTLDX4koG2s5A5ZMjOOsFgFm49fFFJmaz05ejX3lH1U+RB1QDvFt3lcMhGJ9AzSlxGFXIKu2+2v/VLaS/kb/vl1TXfaTJaCath8NxS/liZ9M924PUp5FwIG8kJtEgz33agU8zqcWWuv8x/Z4vAZeKz5QyTzNh8AiZYFYQsb/Z+s9t+Flmxrrg7EAiLGD9+/Jgvp+BBBaTfrrPrueq6wBxcOK7PFFEtqReDLK4x4CBXC/wtbz/QgdZkwmplf0CzuG8g3+mvfApg2M/Xll1elG9e/MAUz+CwAgNgGwehhTm+QF1yqpX81GpL3AWg9rN2RB8FGaTOes/CcAYH8v3bl7L23v7abpfEqQLFh7sPcBqsR54KNBVzMWRbPE5ov71mOBcQ7BwBLlZOvbC4Dc7qO8jgKFclchYgTF5O+4Ls061Vu1iQbXZJ39wr81WViYE9jKjDa62WBd95bt6lCY0rW/bgKft3ul8/9mf7cyCLaJ5FZem2JwvAa9suIXzs4UihmY/qceN6a0nhcrYMgNlnWVxqN+moyHBOmK2cWY/ExmgCUAr43GWQCi0lo1XUcAgH0n/sT4oWwGxaGNbauwc6yOj8lbyX7Z+SrGMQCKtQKSnrG2nSVeXea2ju9qTGHDKQmZZUa4kRi/MnYFtXnybzlwRTEle8aS7MzyMbNu2skll1jEp0bwft24D6L8yrGlgqRiAj1Kvy551+7J/HgbVryn+5FctDUT2qx6e42oO80OgQx04I2DFnORF5gUr69y+w0l/9WOg4AnJKivE21Q+LrFPkHLYwMAKC5Dm4hAFwuT0TbyLLaKJhXrXLefpaNinB4MwbJ/47yU+Wmrtm1ccgGl30MZG5/bhqXHzue+pvwV+ZauD+P46nW2C9cAAHDa7L+IVj4UZKLATrmDat15waABbsqa1BjGMWrHM/pRsq/KPmlaGrQU58E/0nnb9WkMAA7wdPmmNZuhgLLRQ/z8JjneyhbNLwpw4n1IxsSYWhs3KM+Pm6wT6NGH0jWiPaBjNr+QJWBIrH1DmydjByg/HiNoHgT3YnuibovM/2PsIti+BlgxWW34Pfc2m7GM47kqm/lu2rjuB1ao2ve173u+LfhGOK4WYoMcw1WboB5ZOy2+2yOD6FtvvUVWQMSFcBr4JGgB8P73Pkhb27tpvrll/sp4RGZIzY+9RjGF3UgGSZZHpqyO86tn1jzFtR51QRyP9ni009fZn9pn8X3qRbFKxT0p+eu+QcnjqsjbWDZhe9o5vN1VA9rXPbNllDMMMoF5AwNE97yXo1FnRNsFgK2Yb855iVy8aHIV9nGX3Ivj0o5hnBPNV/TpxR6RgYJeqNhVjL3xD//+f7qSPYgTqgrELuFC5D8rAGua+Tho6gEpBywm941qrCTgpdTQT8wWyEamJLYWAEb3gu8VemcLIGiwJTyECNJCM2rj4MzI8GoAAFnQqncbAttNhXg+tyhMGuUUMmN5KGyMWgCAEHoSHF0AARfQjjSy5ytIdpw3ClUJHasYLg67qhfsmB1nH0kyk9YGowmoJhjhJ16hMrsCMlY9rr26IQakkuh+vco/rBUZH+sAAHEdKdfdKhgTbuu3aatcY6Clq/9NK/SjoKLh40IqvxY7RQjiZSOwqgCqwScyoOJ+iAaa5rmtAI7CQkZqDJDoe3Edt2s6Bxu0Ppoe5DnZjwpTOMaYwyBE2kRlBAFo7XQZUO2a4tysAQBoHrqMj3pdmPjqUjQ4rvmLMi3vn87FYwkqVou0AADm+mMLAK9O/BMEABQPviT16/FZRTjaWL0aACBK03YtZdAXacDr6745AEC0yqYHQImrgK/9veASIeU/q7msaboFkZwe0immlNQwR8po65EYtQoTfB7HrSebAsSg6sZ5LBBlVcRYMwj8INGvSjsm/AkAKAwACBT0h2IBsCS/sQVY9b8UcY+06dbHT847PmNJbTf2OgAASuhZom0VoGWy2FJl6/aE9EM0VGKy4RpJrvDc9vxKSAAgYLpVYyvDXY4X+qq3NGZy9vCXQSblD8XuEpxD9L8WYhb3qvER+4jkCXtdB1mRe/A6g4iqI6IsWue4dAWqu+wb4nsdIJDlbqgiQ0LxbHFCRC6SuBg3GOKo/v/5z3/Oqv+d/d308uBlGk9BDb9gVTjW2ie/+CTt7O6lg8NjVqmfLc9srK5QEW9Jfhj/77//PYIC0Ev+4OAgHRyiD1iP/eVVvbWztUM5/eLF8zQY9plIBv0/1iOSiKA5xXiJVj6vy7SRXj57nvZ3dtLW5jwNe9dpsHGVtmeTtDMbp8lgI711a5cAgLdu76Vbu1tpazZLE/QZ20Aw4iKl3pVVSMGW8NwrlqPNR9+omGVr4TtwGCOYCeLJ14OC8di3CIgszyyJY0AU77uOfR36OEv5IzwiRxLsAFaxbb3bkXTFuB2d2JiAYQHjh4r8w4MjtgcABmE4nhIEMJtvcU72926lw4OX6d6dO+nibMF+8iMwtJ0v02wyYuAQCRRUW1lSdoMgDIIrplPumZiUb9cm7JYFzstAo8kHBceR4EPSf3PLnDucz0BHRv1NoEu/z0rxLgdOQJjWkYufNftHSfXS91KJSrUDqG1OVaPDUQUIAEAdk3tk8oGORLAU1cnskWtV/Ql+ApKNAAIQAGCtBzCgoIFmINKPExwABgdPgmRwiGn6GgSwXDKxf029YP2IQfWPFgBsF4DjfK8AAC4Wi3S2OC0AgNRjsh8V//gFAADUxOgPD5p4JP/FPlFiEl4ddn1uSTQGE0DjZy21lPzFMQJNWGkNoM5ZOnfWGwABvnz4NVLGaT6ZpNu3bqW97S3uWQBtsL5gigAAoECFsctYpRoc3UFI4HY5jQrARvkmG5qyPgRg6KSq+lrVR2TuUA/SwrJBvRKCCiWoUoIpwmgIBFA5upXRXiph+BlXZgzRN5WPOaiDxLszSSggSgCA+i1jwDZ6CaCh4WRCVge09njn/ffT7/z4bxDsgf1O0ILLdAERZZPjNtoAfhk7rDXEDgwAYNSwnkhDZ0kFI9CD1BP/FnSA/DJqZrbqcB+hYgwLNLMRAKBKVLERYf9fDyw5RdvCk/4mZ0z+mv9QkomVL+tAAQE9Wt9Hia/qeLRDIAuvzg3AfV2YOipjxFvURRnC8WKM3Vhhiv9uNiDerPwjB4QK/Jn9q9AbF3usVA0rmO6U/xf2nhJhNr8WfOz3x5Rf0AfWE3ySJmABmEwSmGjwGu/jtaqAzQ4x24vLbAXUW+hKi/y39ZjtOA/gQi5ofGOyp3zOo4j2oU7wcK6gszPl8+XKt1A8UAebMA8GtK1swhDPWOeHlXsu13tdAEDlr1HWFx+uKxim9dTGOVi9HxAO63zAau01iagYPGi/H/3Hak2Hf7r0q08A/8QKujx/gS2Nwd4I7sgxG4v70CYUAKoJIpsP55VnzXuylbvGRDKMCVKPtUWZl1sAhIArE2W2aTJjicm9a/7a3itrqQUAMCEdQDjai/LhBNAhW4D61zuw28DfNQDA5CaYQCIAAPsDdpEl//sOANhzAABAAHfu3k3bezsBADBhkQNsK8pNB2tDTrIFDewagXPoo4XWKhB7rwAAKOja5V9Y66VQ2bgSibXVGeN9eS27XWxACNCOGyuKAs0aV7TXir6b+XbfFQCAJU3W2xVQJZb8ByiUlfy0LPE9/L0i/T9Yt8yOdlDXwAAA5H6CSRs6V4nZ0T5bWrC2Mkr/V/uqI4mp+HclE4N8yTEA6vTiH1PWkkXLAAAW07P1uRovUHzegWiyr5jQb9hGTJXzJ9oFWfbqPZe7hIJXAOGSPMc5zH4yCSZa/fysSMA7BX+UrxYH8nsI8p2XDkwZbEGVWd9WPx/HtI2f2KnEHBEBCSF55LZnBhsFlhQDAFjSyey7VRZYPIcS/qT+dzCO4k/wUc9gt4ApwAEAaB8AG5x+bwAAkOFDzFee8DTArSVAs+0ZADuVbMk6xtZRHg9fEq1ujWMnfaHPVImtqnWPanhMTxTdU0B+7bzGusYu3f96AIACSFDimPqHsXmLP6hPu+Y9Ry0DACDu1a74dYw/Rf0axznK+S67g2s72HHa3/F7LQCgWscOo7DYeZ376Mx1rNgM9T6JAADZb7EYqStmX+7/9QEAbQsAeyYUbdQMAEWOlth9rlxvnkVMKV0AAMGC2nWtVhJca1fw2c2P79LP7VxGGWWvETtRfLOcI46PyeUGfCVQABg9Icdd1skOFAAA/+/t7WUAAHQ5zge2TAAA3vve99L2zh4BACgOQcxoNEFBiBXjIOZoAADzRyiFM1uSxY1hO4hVIq6f1q69aSza9R/tlZvtzzpv820CANTCqvLXMWOeq7E4gwHz/ygBAJJfsssAlI2+FuziLrkXx60dw1aX2RorvuUbAQD+wd/7O5XZ2U5mTECubhKjENTxNhAZP6+HjAlPs8siAwCCuFB0BdmhnsQZAKAerzlIYgGEqCiULK7BBt5vpOp3xo6XNSred3l+Fq9CKs6tWUBcWA0AoDhWChAE434NAMCuo4q4VQBAnmxqynLtKNhaIWfxCVM0dUVkoa8SACAmoeLcx8BTnkcXwBEEwII+7xOfA9yvAQAwA9aDG36vrBbx4MqqM176g8Z5FSp1VTi7iI4OVuNo63lb6rZ4rji2ojqCo4Xj+h/MFG3Sv6sFQEQIrQMAxCAKrhE3dlGOnqRU4tuNvi4jTt+Jwj1fQ5WznnyMCCFW+zMJCjS8VfxpLUVWgpjUiPd6UyKuChRFAAAd7RpM1N53l4EVDaQ4Rnj9LwEAbwYAqPdRkTm1cenURzQmvg0AgBCgVsWnADCcY+uRg4oxVIFYlT+UuwAAkv0K8ApFbT3VDIFdAAAl+a8AFAAAcsy0h+kXuwyz/uyg3XYGAGcBsIDRRhqMsC8MLDDkZwaszGOCv49ErfXnRk9KAgZ8HxEswATaawAAgnJ3s9Nku9P/CwCAY61e0DHp31buoHLWKsAs0SpHUmAItgPw3rly/KRf2XphLQAgOIMeJLB7E+2qrTQmk736WzJD1f9RhrQAAEPWGroVMqM4L9aaIRpJ0S5Zee0GYZeclKyJBloF2ErXiQwAk7FT9F8zUYuE/xdffsle36D0B9U70LlYmwdMNl+mf/pP/9/09v376fhkwUQ0kvv4QSJC1QJgDYChD0piJIORyEb7AHwW/8/nm+n502f8C0cBlPGL0xMCANj/8/KSaxT3t7Ozzbl9/uypjftkwv10dXHFZCP6z09HQyb9J4Nemo/6aTbqp935JO3vzNPbd/bT3Vt76dbOdtqaT0mlCQBAf2gyOwIASC3slSi0y2QvwdbacOJfyHllCD2IIMARxpgBkfNL9k2ko+gsFVqPsvco370qhQl/JjFB/WfrGdT7AAQ8f3mQTs8WaXcXDtMmq/OfP3+RTo5OmHhGW4D55nY6XaClSEovD47S5nyTcwG6/2FvIw37G+kMY3x8lPZ3d9LmfJoODl5QPmGfY52QAYCV+dPcP4/733Vsth0FZkWykFXOto5xDnx2a2uLtP9oGaCEX3bMEQx0MBHmuv2J18N4rF3/XhlcBWVYvVN+Vc1T7LHoMPZSPxkIoAsAFBgHDgAAIABJREFUQGp/9ht3AEBv6CwAhQHgemh9zDEHaBHw/7P3Zj2yZlmW0HF3M/N5uO53iIjMqlRmSdVUq4qhKYmS6AdACFqCZ7qFhIR6AIGERIFKagkQvPQDEuI3AVLzAnT3Q9Oou7JrSjIjImO6ow/mE1pr7XXOPsc+83tvZFRFJFUuudzc7LNvOMMe116bkVeAA8JhRUC/AQBaaljJ3vtyfx1U/5Rjt6ryMhsAnp3sAGoNYAaA68tL7hPI/ptLMC1sMFGM5P/riwsCAG6QXCT9P9oDiF3ClJLUD0zm4Zu4roKACCYIACBKQCWFo1VGAgAIqHJfLpZX5Z//0R+ylcLB3n55cnZaTo6OCC7ZXSzYUgAJRrAK1Oq0GdqaiP0BG4NJ32EBZNsZMifLwuajKCwLdgPtrwB6DQAA6Ea28IjgtUE2XrMENgSZUgZ6cZ1z7ATkHn8ctAkrfeUYgoaoN3SEn6kGdhBnDkpmA7LFANDA1HAwMGcbs1m5wT3M5+X47Kz8tX/v3y/3Qc2OJLBBBdZ/o7z39XMwgfdD8FLQaKcel0qqRes6rM8AAFh/iq2oUdPb7si62a87nZhsB4MNN5CsCLuCNkck/yUrBF73/BskV1tYhP3vXTUZQEwU1wo6KohEu4LAiQjw11Ydba7rGGUGhwgMV3vkXv6/5Llpxxugn+8bAADARBzL8ckAgEjyy9YbAAABDsgVdlpXhNcwWQh7ziAAtOJA4n8KACB61hRscQVRDqrnyGyXtFfSpvrZsFtILb7q8+SxziDpHgRg1oV+f/G7EVlv+ZM+dsC5IS21WLQeAgDYDhrvkyM4FAqM8aP8/6pPn5JNE5Vyed+Pvm39n+xB/c/kdZKP3M5Vrb61APKpc+Wr1fYrE4ngmkBzoneMPyAAPAUAQLW5UOjVxlUFF2ciXR6yrs8aj+M/3n+WbdRRZCxp7F/8PNqa5CDqFAAAcRCCPm+c/GoAAMc/VLkvwFNm4RgBAExSExQV7QEoH/Ue/vp4gwyUlFMLLmkasdIJAACb6d0AANtzMQAYACAgJgDbW98YAMD7Z/z7iwAAQDtuvU1GSiYj//wBAAyQqHZ12g6Sg2pjtYHfckdYqbzG+7K1cU82sx4AcF+2CACA7SH/KQMAwmlRUnsCAODNWe2VqDDH+zn+V/3IKIDLsq5KpSFRWAu3wg4goAzMUpVpJIB/EVNo5zF4XnqmkwluQRMH8/MsYobjx4TtFAAgz4kBAJXdMQOwBgBAd1/hE+r7zUocAQACC68vAMI5s/3baYrEZpDnSzJQwJo6b0Py36AAMADkmEm24XBMk3Mt9lSBALdoYSkAgEABwZ6C9+w7kFnL9pAACwa8Kv/gzleptYQZaNLDNt3dAwAAPs5rNs+Bx67zGWL+6nN27GM9AKCt6XcHAOR9gtcEyQ6VvP6fx0YOpo27fKsMAOAssl1yXxVecwcDiMh696E4kmV5Hq9R9/r5s84d9/akze0kf5pHX6eCA8IOV0FaBn0OoLI1AIAu9xHXo+/gFgBu6xyMVZ3tV1s2OPa7CuDscjSpJXIek9riYg0DQJvn1XwazxP3kQEAVcYOoFKP+zQAIOTLMI5ZX3dyI0kkAQBaDDyPk3TEuwEA+L2w9zDHBnEdHR6WDz/8kExFAAAwtrS9Q2bI7//qr5aTR2cdAGB7d/fPEQBA8RX8uDC32rJgDZhgAIiVpM/chOxPkQHA8msdAKAx4DcGiyzf3mYXeI1+bQDA//zfNQDAlPOW3+sXt3aBAQBTicq8gXrHIx52YACgQUvElicPAAElh4iKcw/PCQYAKwANWEv21+uyOGikoF4FAGSDQbSGDSGp53fPD6W+VEXTMwuM0KysfNs5WuWAZfTIENAZLhMAgFFZNyEliirNjwIMCgxZUbinZFBQEzna0KHt+NVECqtCsqC8QxCyBxrgXKaqxbl6EEJP2UwF5vsKp3e6pP/dAQAPKeVuDafnyKCGLOyrYegARa7qj/e+DQAA78vG9GRwoyHSvKa9H+u6MpXrAwwASlSKjqZW56agVZ7bbwIAYIrMbNSMgaepoNJUoMPG5KjIq4DlEK2Ez9+BAaA5Ud92CwAHioxMHw2Vt7UA8FjWIHo6AR3ccKh7I/NPAwAQ1V8RfGrVJKKYzQAA3BQqHEjvGsFLB5cquppJ6xYMFgPANAAA7xso4MQ3ZBJoIVndGvJMSXz1uhbl/2YFACCA5JYBfI3kDSvzxASgil19B6/5/aBJzwk7r/UMkrE8tvNe5XPMVWKR5DtTBoTfexgA0Pq/ehzIpBCtFVqQuOk9u+dtT/YgBBloOeiQ9tv9fdkGkMKGL3VUyJlE/08dssIAEEGNBBpyssTjk/f92nFN/bqyczbqgCn7hTT419cEftwEFTKqCFEF/tWL56T4BjPAxdUF1wGMQVL8HxyU//V/+1/K4ydP2aOaPQBvrsubN6b432Fi4PXr1+Xy6krG/vd/hYGZP/mTn5TPv/iiHB8fExxw8eaC5wRbAGT0V199yYAX7glJaYACsH8+/OAZ6eI/+eRj3h8ABJgJ9B1D4BC04wd722V3vlU2bpdlZ6sQAIB2AI8O98gA8OzsUXn2+FE5OTwosy3RPy92AthC9gIwNiEQSdeMjogM7aDgBQNA6vzLMQ6q7XDBxPpkSuebO1Lw672wA4PZowaYSafeJyiRrHUFBajLEWD56vlzXvn07DHP98UXX6hafxNV9NtM/s8XO+XNxUV59fq8XF1ds80C7mV/d6dsz7b4e/H6dbm9vipnpye0p168eM6ErAEAAAzgmV2tj+97TWMN5uoJ2I2gHsUcw4bA6729PYIH8BdrCTIof19OugBJIwOA9/4oL0a9X/XpGgAAYV12aisYwPTulbRHzEAVACDKfzMAqGk9qv8FAkBQngl+tgEQAACV/6hg5ud8L0AA/CxqtaLNQEorVopR9E+/R6uEoANG4h9VXar8V+IfgV/Q/hckCpBMRH/cAACgDcA9qvGRjL9aMvmP30skELGmNjbKMjFJgE6ejBaQabSJNsrtzZJJGFTpz9Emhr29URWpYDx+2OcSz3R3T6ABhhYBvjcX5+XHf/hj9h8+3D8op49OyvHBftnb2S67YH3YnvN8qFKD3mDFMQEA0EkBFiFD2UQCMAQYdFtmg3Cy2WsiWj23CiZUX1eKxELqfwNssF4JwHHCiKAVt2totlSVlaWw3UFOQnuNurBf62woZYmUzlsZABDKZ/Cuca43MJwqrglyAJB2sV3usNd3d8u/9e/8u+XR47NyxaoqVHo2nZmTYdl+HIMJBB5BtpEGW0lqA4PdD5vnImCxgdQl25DYagCASn89sIhl2VFbDIXtIADAZtmcA3yD9lyyTXKf4FUAQOsjTD92ilZ+DCZOAQAcmCRDlto0aQ06wdC0JxgSNOfxXgr2mQEAY8u9En5/ZvSr7RFIMd4DAwgACIr/1gJAzApdC4BoZTQCAO7vsafUKxPJfshwJAOR/EcbAFQGby/UdkXtn2bVDvGaNjMHn79W+kRZWVQO9/K3MQFgSMDc4ETxVDI9U3TzGivBXqWgPf4abAGU0izUOcjrGNlbgJe+LgCg+WUuLFilmR79kf5/twBYDX7Zn3vr33cAAKw7R1uXA2gl3eToV+b7dzUR51dlVPw4x208txnYnkEctGvjO4zBpEpN63G7qa1tiueWgq/e0qgHxrFftWFXAQBhTClZOVCuciwmGQASQ5hbnARdP+Qc2dsmAQCZ4h+ATzA3BXU9WwcIEMDgKWnsXT0F6m1UyELHAsAXAABCiaErwdaGdkrzsgtw7CQDgOwsUOt+awAAr5uYqHUtAHJlKtds+Mi5BcC7AgA0hmIAgL745W4B0BQL1qZbA7V1b9JjAQBoDRAIECxWBABsqAXAAq0uxe4IAICANQDjAgAAXyYEK4WrWzluqpXNAxSk2RfvbP/amra1GJ2KW+a4y8gAYABAzwAg8FCOH0gm9e20bIc5UFyvk4MJToxmeTiEy7RmZYvS7g0Qn7+SAQAZUNTswAD+xRfqGLwnAMDXWxcH7GSy46WVe0bf7uTjBADAxUTVRgyb7yEGAAMAbHvgb2UDQGutawHWHb8SwF0FGfAJaXOH/eJcgwEAypcYAKDiDT9Hi+u1ODA+a+0hpKdGAEBdFzEejjn52fF5XsdqQ+Cx6+28dq53AwCszEEwfY62d7en1gAAOHaRN1KsXMBVASjinrV0G+NY+iwXn4w6Pa+lUce+Tefmc43n8ZxlBoAV3y7EEL+LFlyp5cjU+dbZBPlazY5znqjJjymbtF2nJb7z3Hl94D3HDF2wMc5xLaINedjWbY5jrgcAaDgaC0wGAEzFQQUsb/lHMQDoJ8va8b118/yNAgBSi20BjTfK4cEBGQAAAIANBJ3NdoFnZ+X7vyIAwMHhUWUAAO0/2zlvbJIBQHX+6xkAyNaZ22PHOHiP5DX1trWUZfBoc4+fWZ5kec11814tAIKt5WsDAKI56Z8yAADPZQAA8tsZbP2tAwD+p//mP7t/KICUN8XUa9O2fh0AABYfgiNSKlGJEgwA2ryrAABRf7UWAKa06hHs0wCApjjtcDYAQDayuegjGQ2nv98EAgCEHI5A8zQAYBQoqwl+C531LQDq3DwAABg3W2YAaJWRCBRqG+YWAEruNgDAlDIYFWAHAogq9awwx0SxDdc+QaP74fNZACUAQBZAIZ4DRNpAHFQwUQHYjI0mqqec9/x8unZz2jMIwN91j6iuJ5RBALUqqtE/Wfl9XQYA3JPBGLiHzMBhY6wqtjBYjLjNCm9d4CI/P+eRTAx9D9Ga7E8tAMwAUHsQR4JuCgCQ10LeA5MBrhQw8bNPsQB09z2hjdcZ/lY0Wca18ePKjrMl6Pi6FgBRWENgeRiR3xUAgJHpq+PwMANANri8h9pYyXCfkmM2qH9RBgAE0LugewIAiB0meud2DAAOKC1r4mJM7psBoAEDMgBAtN3QGWIAQBsABZrcWgbPbMr/mrCHYcVg8CwS+6JjJhAgAAAGArCihMeKqtvnEC2vAFJiF2jAmrr+E6WPZa/3Dh1tA7q4EGXA5Z8pOcAAScitrCt7BoBWDWQAQGYAsBHfdLWAeVWx1Eq/tj8yYC4b1dzPbD+jPqgcbzORkMawVStwjFKvMukwOSmVojOOH2WMZemK3LfB3/UZ6x0BXyfvqaxr6ZZEj0k4nEhvY16hMwgoub8rX3z5RXWyLy4vWSH+4Ucflr//v/99JQVLKW/OL1jtjeTxH/7RHzN5fHRyzCT1bL6g03pwcEB6rxcvXrCX/e7eHr9zfHRUPvv5z8vJ8QkBAD//+afcM0geYzxBdf7mzevy9OmT8vjJGT9/8fw5q9sRAEXGFr3FIPKYfNzeKvfXV2Xr/qbsb8/K2dF+eXSwU56eHpcPCAA4LWcnx0xOIvg83w5QS1QiI3iBijDIVbNbUEYEW4gBAC3Qo17bkj2SxzKYBSQAZbrBSTKi3QpAPbYwzrQfUxIPAAA6lveFDABgYnj1+jWZOQ4OQO9/znFczOYFLSiAqN7Z22ci6PxyWV68eMXXAAbAIUEyFoFDpGrQP36+tVkO9nbL6/M35frmWv24Y49jndmWxGvcs/W2HYEaTCFwUusFOnh3b5fADCT/cU72+sa1h1ZOAJMYAIDzV2aAVMngvbZu/cvGjZ8UxImOkEmcuE2XEg0CkUYABeBPAgC0D9WlCgn96NdH+n80UFVin7/oSR6V2+z/jAwaEx9RHRuV8vdsERDncRVzAEkccGPi/3rJuUEAnMFdtgBA8v+2bNzeMOiLY26xTggKuC3XV1dkAAAAYBMU+De3BAC8ubwkAOAcxys7Vy4AIAHg7OZObBJRecf1zf59AHhssEp/TsdbPg16vEN/YS9jzTrpD2YLOORIrL98/ar88z/+A+qQ44PDcnJ8VI4w/7vbbAkAIADWJ8E8c/gh9wxGG0SGPST2lL6Po3UG7WOygEhW1uRzMFhxXUaVvfUDZJYS/NpD7O0cukNBtcZ8parUSN5HAtg2BHXQGgDAuF+nAAA+txH+lheZAQALjgCAyIE1ryzsulhTy9vbMtvZVdX/5lb5nX/9r5Yf/OiHrL4yKXDWj9af+S/veWjpxc+jQp2BC/dZThX/pol18qoGAljZKjvGbYmcxM4JWdsHakfU7AgzDM1352QrQiuI1TY48usy7b/Wgv09VaB7vVhHOmmpDb9aXdSOaxSges+JyZAsoJdk5sQAQEZgq3yEngJwzslG9gOOdjECBKAFkXvU963+HEihn0UK8qD7T8lG6BADATLIQvIXchp7GExNsumQ8Ifc3VkIAABQAHQD5KtaAIi1yc/PSh3aLhMJ8OjdmtkWmg3i9ibyP0d/x4ngvI+5V4dK8jpvluSVQa+J7zwneT1rDCDbv14LAPsEmd7Uz+er21btjNP4p/odA6vhur1nuZL/8nWqsJ3yeXPiYoyTyOho4KN1PuTU/fu97FdmGzNXd48gACf5a6VX8oF7EID2VN6PbKtTZe3DAADbHXk+LMf0rKqCWvG/Qt53NKqBFKt6IuQdQHgAORlYloOdlGMjAIAsbq2inwn+YHprDAEAA4g5AJ+zBUAwuQkYHvdMAMBVBwAo9wIAzGcA0c7L7t5BOTk7Kyenp+X40Wl5/OxpOWYLAAMAtrnnvy4DQJaPef17XTh+M+7lELpdtfU6AED257TmVaGcAQBmxrNOcRsFjJtln+autQD4/wsAwLaG1nQrcpIVcC9WqGAAMLcU8akEABS2XGqttGSOEmBZYFtHy1RQnlW2wwYAcB/2UUa0uEpLOE7ZD6SQTxXslkFTciUzAEhOiAGgAQASwC9YarJuF0DPFau643ydzO5T12dqybSKc3D2tAEAOEaNdqa2AGD8dGAawTVuAzi/IptT9X2VtRyoFLEL/0AA8xS/m/g/P2u91gMAAN1vKhhMDACWgRX0abanAcCJ4ywXm60n2UcWAAMAwna5pk0YyX+8pg0uNgAVYrjKvzEQw08xK4Btp4fWk3zJFnt/CADg8/h5sx5xLEhtCAwC+G4AANj+D3MRraSs53PLB+pBBjd7AICfcV0Me0rGP2QfOBaQZfjaWJTtAEFpKzAwr+1IhWt7AoCO1iYJAD7aYONno90iFtFmv47P/a4AgNG29P85D5Kfo/pbIS7G/JtjPk2mr4JLa2uk8C/yWJNncmj3xGsGAEA+B4D78H96kMy6MVudZ8Qw7du0c7Q5eE8GAMd5PB/3pRzs71cAAOQGigzA3kkAwPd/pTIAIJZH32V37y8AANGexfOfASneP7IZ/vQBAJgz6wHaYUMLgObzfksMAP/j3/1POs3ZGQRrKN58TK7syEItb5RsCGWFwo2dAABOzncIHSDcQum13pSmeFGgSr0W5fxX9E9QbPbCN9ig7NxQ+MsgzsIrzCI5+UXJmdXnbeh6KJsqzMJIyAGt9l0ZXw6U6H0HSNYDAKrhQkHToxSpxMIB7g2gVQYABYlNNSj0r+hDRd+bEaMyEhoKrH+GljRXLBjP0CPHnOxyf1KcKzMCmLI5B6dlrA8BpE7iauvmueLGCgDAqFyyseJ1Nz5HFdQT1C/+PmnukkGZneVGi/pnBwDwvVSFOVT/r67lXm2N+xSJBwcZvQagFDlnUW2EAL8BALWaeQAA5CTEewMAsC6j3zbXXtAO4c6nDJApg2udA/BeAAB74LE371nhhOq9FuTDewqsREIEQc9IknfGYSzlXp7acVwNqmbDTMuxiWWeN/fNTkEgBCR1dAT0kiOkMelRmm0t90bP4D/VIFN+P8tB0i1WBGq612FyvB5N912dpwB4jQAABMxF7dgCk2YAYBAo+uY6aG4H610YAPoebGopcL1UC4DGAKC9LJmF4DACSpH0jyQfEomq6EdgGMk4sALoGNN1u2JvzkSsE/7qH6nzBStAyNpG2dsoo7z28x4YjfUcNNK6zIjs7JyNAACtbVTENlCddGFNwEK/Br2n+0hK/kkHU/6FE92ubRkdmjQCDjbkvUcoI7gY1Ts7yyB91phi8J11DAC58mqUFTj9GIDrnK9wtKbkyfjeKF+06e7KVnXykSiTrKDNEJWTXz7/sjpqqDjH7wcfflh+/OPfL5+hCv3yqnzxxZes5keS/w/+8A/Lqzevy9Hxsajsb254DAKW6AcPloDnL14w4YpkMSrYsXafPH7Mv6D4d7/4y8sLVkejSv3w6LA8fnxGMMDz58+JIj48OCKN9iUSoRuFlf17i1kpt8syK7dld65WAGgD8OTkoDx5dFQ+eHxanj0+K0eH+6TPFP209ANsAdHBIhmrqhO8L5afkESwuaLSk2vZdmDYNg5qEmRyV9gKIK9JM3nY3hsBAFyfwc4NBxFJ26vlFROuSPRgvZ6fX/CcB3t7BQ2s9lAJtrPLgBqCMp9/8VXZ2QY4YoOB4b3dnXL55g0rymewddi7bYOtHnb298t8Ma/7DpT9kCsAe3iv+v4to7wu3V5kG8ne/X22i7CtpH7U25QXtscqEIkAJFTMC2CQwQd2Nix3RwBht/6haKg2IhkQf1tFqfQVbeQINNiG1HuoqBI7EJNYW0HHGaBCV/+76h/Jf1JggwkACwJBVlc9EiQgFgAkackQgJEOMIHs8ZBZDiQi0X+zLPfsw3lfkIwAAGCTzsSNAADYn1dX5frygrIOx9xeXxMYA/AXAABYU1fX1+XNxWV5dXlRzsHIgHGZzcgGcH17Vy6XN1xLohBU4ghjfHR4IFERQWZSgrJa+YbJYdw31rJ6CmM9o8XEPZkmAA766ac/K7u72zzP0cFBOdzfLwe7O+UICYqdbSb+wZKyWCD5yA3D/WY2L0rKDGId2p8YgGL5bPCXk6BhBWiPRes1AwAEpDHzBpzXBgAQaFfPxGRqCr5X27sU7idXhmeZ6uCN7yMfY2vibQwAAAD4+qmGNy4jKMvG1lZZ3tyWre0dgk/uNjbLb/zmb5a/9Bt/uWzOF+X2XiCsLlgQPp1tpWxTUzdGwBcXt52Sg9vSn/JHmfBmIitVswbdNeZi1W7R9xxgtV7MIETIJAEMN8t8ZxEyWDZJ9t0ENlQbgGyTGxRgXWU51TECOKhYi9n76mb7r7KHcyIhQiwxifbxFGmVTG9+OcZSz6vfBgAwmCIDAFwtkZONsktS0HxoASCWKPUozzaMMm+QWwBOaOzYBmC2KNtmACAYYJt2IFs8sR2akiz2CQxe7PyqGDtTlPLZV1qbRSHBBP1/BgXk5C/HPPUTrf5G7MHsQ4T11TEDjAExuu/Jzu4CqDEn2Udf0R2IXwQzSbZLs63U+z+2CQ3VaX9Hv97neCiBj28T+BUPPmWjTcVH+uN69Ow6P3KdjZhlbyh8rQ0mENO+mJpn94DtPtNeNajWBTY+t7ICmd1Bzz+Os/+fep66DoYWACFMZcelZB3XxUCpSvkEUAD9tcYAYNlFPRPV5o0BYElg3Oi7SQ4uWf1PwA7Z2kYGgGglkFhA0ILq5uZS7AvUx2YAWJTZ1nbZmi3IAHByelZOHp2W41MDAE4IoCUDQCT/DQCgvxesh9Bp8PU0n5vUJdz7oWPznHT7P83HGFerstYefq5A7HOYOn3STVWvrgEAfJ0WAFMAr+4ew58c11dbVxM3/S4OVX0YWwKR1EysEzW+lxO6qVWIcs3N35W+bkVVNB2j6p9ATcD94LPVTja3ZXu+WbYrA4Biskj6C2MjcKe6WOk9x32k8zZpyzXQQS9LOntnDQCf7EHDM4zDl9eWbL+IzcJODgDtqPcZURtY8zSHPeBpRX7lftUBZq4A/+HxaJFn3cOY2NR8BlvS2GqE9mVjALBc4vMnUHLVa5zgHgCg6tb2MyXv1q1dJ4Rb7CJVHb8HAOAhBoApAEBlQ7m9K2QVC2C7EkSSpUz4E0iq1mMsaAn2sZYHKOUasqDKCI2DxlHxyRp/69hpnIdwC55xD7URbTmVvlWA9UNmAFB8Xtfs2sqlVl79+w1gOmVr4zzv0wKAYx2xKTJGh65w7IljkcE2XE4UGCtjleNR2baZet1E2aosHAEAow2V16ZfTzEAeF07gclj0UIjCmizzB739NQ1/F4GAFhX5Vj+1P1WuzPFlkfb0v87AZrtOG5vy/nE1l33ebC6NXkQT52ADhIFmrdc/OFYSwWKD7K1bwFgAICuvCILJ+yqTjYjBl7X09cHANQW1BHztJjFXgEA4NmzZ7RTrpdgG0U8arcCAI5PTisDAOJFBgAgp7fYQfGIwMb+FeAlfDkq0L9gAKjC6n3sljh2at1jbcNv5d/IS1fg/3eNAeDv/d7frlJryll7WwBxFCB5I+XXWbnX15TGje6fm5e/eg8SbgQAOAHRqCiVLHJFAM9xK4aA3qmUcWgBofNPAQAc6JCSbAmE3KeP6QmKP1+nV5R9VU5TGqsAAAcS9Hf8PFs2jUanJn+jwmdUQLLzNK21qjIBACqV1AQAwMJ9XdKpzmkEZBlGCaPRhqkTYesAAO4z0xRJCN9awdASWW1NSgn0cxrVSK5ImzCkR8WThfzU61EG5ABC3uxeqzRSAvmZg6s2/OjEJKfV6y8bJ55PG/Gjws7jNBpK+G52EsfxmdrTPh9WSL8+Ys0nGm63ADAYICcbcB4DO0YAwENGRHaKucu9fiJQyftLa8prbgSM5LmaMvxtaIwyqZM/+SQVAKA3ewBAOIDhPPp67gGZDSVe788YAID9no1+r5NvCgDQG0etBYAoqL4ZAAD3GnsnS6Y3OqB7VpKgKkQB4UYpqUBT7vvqSn8FhpFwocOFBA5Q19EGwAn/5dVlBwDQXhZttwK/otqeAgHgGCT/kIxDQt9JfwaLQdEN+ubt7Y76H8eSwhuUsgguxJof94uq9Fpv+xZI79G61VhMTkyb+xxsb2h2sRxEsD0AAGY+kHxSYoN/EwDAzpgBAARf5YBBckS1x8IBpf8vfW4ZJ12hCtoMAKhIIAzSAAAgAElEQVRJjDi2yqc1DADVMRoCrFXn5oB5ovv3esacjfoziwRWIg5BuCpr7u/KDElYJBliH2ANU//N50yoLa+vUg+/O9L6s9r/GtX+f1RevXpdvvzqee37jj71X371FYONSPh//OmnTCaDEeDxkyesiP/s888ZHECl+JtXr/ldOAnYB6xsJ208Eo+3tFLAOoDnPTjY59/Ly8tgCdgpmzM5FlsbG+UQSUckGu9uy1a5LTuzUuYbd+V4d1EeHx+QDeDp45Py4ZOz8uT0ESuV2SrD1e9MKIjGi3MN54LB0pCH0cfWchXjaGZNAUCbrvT6wb6VDlUVRKN3jh7brro1MxT+srJE6w0tFjAPeG7Qr4NtAfcEsMU29u7dbdnb2SHTgivRf/7zz8re/kG5ulqW/b29sr+7W169fMHk8s58zupxVqbd35fZ7i7nGuwNuDc4aJAtb9686UCV1TG9u+N8wVkDw8Bsvs1ANALSqOr3ujWTCK7hYITfYwA6KIcJ4IugoNdpDjo85MADvW5glr6rIA/3KAWLknsG2cJRlT0cCYLoAWzAC+6FzmUk9gEuwTpmkh/yjICqaAEQFUwCAjQGALAFAASA92jZJFpkhmvYt1oJUrKX3C5Z8c9KUCT/cQewicgAoP+vUe1/fs52HQAEIDFxfbXkut+4K9QNl9dLJv5fvbkory8vyjWCWGjbcVfKxfK6nF9ifkXlz8Q0q0tQQTZnsgJrAr+QBSDWRLIQwVolFrZYXYzvIiGOdYyWFB9/+nG5XF6wNcfhwT7XGcAmB7u7YuPY3SGzACrUtgHMiYCL9IIk/1aqSM72o+cda3L8yWvR4VRXTCjBHSCvYNiijRuOK8agUihGMJl7N+R9lbuKkDN4WRP6HZpQBtI6AADuPwMALHNXGADiHnh0DuTxRhQcwhxuYh7mi3K/NSvf+/6vlr/8W79VDo8flZv7DbWbcIB+8Buz7K+JalcW4S/1Z6r+H1kCQh6qIrNV/au39W25vLrk+7ZNeqCdZMUIAlC/+kWZLWZlvm2QYgAKOzCdbJIpAMAUsJbjl/Ropod2MnMlSNZylS2AxiiT/WgHmwSakWxqQWokABrgIXx297wlHa4BEaKuxpffCwCwXAUAWLeQsoRtRzR22LPz2aK2AMDeBhOAk/9mWbCfzipS2nDB2mYWhC5QGZVLZKNIMQRo5nR8ltPZPxoTdJk+vn4nbfDe34tkT2xA23ZZPxRWUZtave+bSf2ckp2rukT6XXqir9DKdlnnYg1jQ10xFDb4u9VPy0H77OMrmv9g9Wf2C0cfMdvJ4+uHbMKp58ljUxP/0Zs7lGodozxWBM/VfeeiC72H8zSfNzEBVBDAmP5aBQJM+cUtRiBZznhbknsGAHC9ROX/CjgEftfNbQCcVhkAWPnvYGdQ+AMYCbups+Fi7QkIJQAAjwnK/8oAEIwABNdVGXtTrsEAABAS5M09gDnYy2DrGAAAaAPw6LQ8efa0HD1qAADYyg8xAHwTAADrxPEvt+XXBAAIICWGHwAx37UFQGYA4NqaYHjJ97luH7d19d0CAOR7V4GSfCC1AAA49E6YUrzeuC+LDgAgm5ftlsIxIeaqAgCqJRNbej0AIMvhHJPLsUDuqQcAAJQBCYBhn9k2AW4SQHDJiVbEpePM7LPaxjUn7ausSlXABqDhsxo/jYSjZR+frxb7p4TSwAAguSEAgOM53XgEA0C2s/jM7wgAUJund2cA6HQLZV+/fqvO+YYAALZtcguAmgy6v6d/Kop/yVCDAMxcRPsVLQIBAKgJ7caYfBO2d9ZX2b4a5b90TwIAhJ2cxyXrws5WiItk/wHxsnZtnQyff10AgH0C348TyPma2S4whTzHLgDKKJzwWNX4TWpDWX0JooXkVXmv8d4n2hZnvybbwHmPTtkMU+M32lGjXqhJ/mRo+J4rOCD2IyqKR5s8y551n/n9MX+XgcIPxg6iSE4+eQOQNN0sWzLPX7abmi+lvFzOgei4lusxaKm3bacBADUPl3JCeQ+sAgBa/G/Ft3krAEBMDbnNbh4z28WZJSseLfwG+O9NPtN/D+YHjsB9Yfzp6dOn9ONgEyGOgLgfCn6+9/1fKQAAHB4eCcyYAACYRxSW/AUAoIFZQ9TFnP3ZMABkAIBkVO9rfestAP7e7/2dFQtunQDx4s6JOAR/XQEwOoFThmQW3iMDAD5j/8kqVN4NAAAawZ5yXSCALHylFPsKetFLR1AxJSwyctLVEhZKo1DEdUbllAVWryzWAwDoC9TKgkbL0rTrtKM85SQbAJDnS0ajAhWmEAVKCHOQGQDyd8akU1aCNBJNABqO7vsCAFaSWm9pATACAHA/NEASJXu3vrIBm7TPunU6Gu3ZEKpGg5FrCOzFOhUTRUMc5tdWdK7oyQrSr/M9ewx97SljIxvQD73OCje/zs+fKf2dfMstAJj8jErO3Ic0owXtkPjeswGVAURTQccRAEAl6IrC1A7B72eZkp9pNHTzfI3faeM95bwmRGjHABCU5JUBQN+tnBUpcMrr/RkBANCjns/6DQIA2ppT3+LRQJXZg+Ap/LRvEgAg2lcAABD4sXNM+YqkDWn7UVkpalf1f02OU1R5MYh0rUQ+kp2qMGlBdgXboxKFDAD4VWBKKGIlelzNz0q6oOw3AEY9eMUAoOq8Rs+L1gGi/gdAYFGrerlP0nE4L3o8+5x5f1gXSC+0tiBZBk/J59GR63WgW+co6O6xVkLNVXimiYxqzwcYAKquHhwV7a9wyitFVksIWE7I+bgnACCPAcchKjlwLuosHDswbTgxsuJApWD0lANU30sB1lFWjvLDMqNLrpb7stjaIj2p4tr3TOSIGWLOJD0AH1dXqgbHey9fviJjxNHxUfmDP/iDchGJ4599/DG/e3xyUs4vL0lZf/zoUTm/uCg//fhndGc++Ogjrie0AFheLyUnCZK8qU7CV19+WV69esn7OTk5rgkU0PwDxLK3t0v7CveEvT1b7HIvAIyyBwcCFU/3qJy+Ldub9+VgZ16Odhfl9HC3nBzslscnh+WjZ4/JAnCwD5pkJE1Afy5HioHJCBqLxSEAK0EPjzeUxJPdBA4ifi+S/z1qPxgA2NLdlRGtkjPrPuncYIUyC8B9IeMCkvvz7QXH/qvnL8rx8XF5/PgxK8LvlpestEaSB4kgMAF8/vnnGvs3F9wjB/t75eXz5wQ67CwW5csvPicY6eDosLy6vCrznR3KGcgdOGH4i/8RWAYwYATH4X04cWAZ2NnZE1gCa3y2VdsJ4NkgjwAuwDxnZhEcK9mL+ZvXxILtUK/dHJyYcuaRkINuRwDZ8+FEahSbhm2LXpQIpJagzAtQQIAvZqD2RyVSID1I3Q82AJwbNi2S+vhL2YdjVeFPsMCGquoiysp2AaK7cQsAV71qh8Jmr8Aw6oJrMjOw2h77mcGnOxiGZRNy/P6+LAEAeP263LJdgByBmyXYX67Zw50MAMsl6f5fnV+Ul+fnZYmq/dmM94+2EACO3NwiOKyEqmk5P/74EwJsXr54Xl6/elFulktW7e/vgUZ8h/sS+35//4A04vje5dVV+fyLz8tP/t+flNliiwAArDGsrZ3FnAAAMAAAAIDf3R1R1BoAYQAAnpc2WwBns/3l+c4BmPx5Bqg60etqf4EAFBwlGCBA2ZUZIHQkhhJzx0REJHYti6mbgv0gV9g7wGYD6ZsAANBfG5iO8ExY1ngOMBkUVHkvtglCefT4SfnN3/qXyuNnHxQ0iQAAoAaOBqpX2+HZx7OMAnjthgwUAqXkcygxo9YUkM+16suV6KR4vS1gaVneiBLWYMWWEFcLsKovg5EL8sNJqy22IJK+sQ7NulQAgJ6hLScLNF8Dhb1t2QeqmGXjkpOjS/46QOm4OtdhyHjKmQTCxznIpsBKN4ESldDFmGn8WgWdmP48zp6DWuFPew80uW2sawuAxADQQKX2XgU+og23NSd4jgwA27sMtkEfQO6TdWFLYJ4sS2eQewa6GZSVKi9lFSQQwOAnUPal8a7+jxPlqXLPtPLZf+Pr5MbItmmlmp6HZpO1VhZKzMDO66vl8lq3T5j3dbapDEQafeqsg0bf0/9TPw2Bee+hvO98/Gjb8v8J0L+/O9p0U+/bvxmvMfXdqfdG/9zVhPV9g/Vio2VARQWOOPkW7To0lhkYMFTARfBf+h2Jzb40dyqOUZ8vUeOq0KYxWBpMkecfQjTbFVxHTrAMAABV/EfvZfpvsX+D8cQgKMtC7cW8Z+GXBWU9E/7yA+HzydcTCIiAq2Biub69DAAA9iHGrAEA0AJg7+CwPDp9XI4fnZEBAAAA2Ng70QLglwkAYN2phP/XBwBgTNkp/pcdABCLeoz9kJU0ElTwNihl7m4TACCAxxt3ZXsBgCVAILCjdcKNoP3n3ooWLyGm+2KHBxgA8h603MmxwGorpBYA43OM9rsBANWOIytFgGeD2r23AR8oKEtMAFlmVTkewBDeZ4xzfSaDAdYAACyNmtxoAIBOtgwtAFpcrjEAVACCtdrAAACfbSqJ/5D8rtdhBXWrbO90TgAA5JvK58j+psAbUUiRWivW2G/NLQiw2NqboLAlEtQVABAU//E+AaFM+AssidYAildJ7jXKfzMAaMTb/TVABG2q9NPpFq/mmDB9f7XSv5uXOJfj2d8kACA/g+f9bQAA2A+V8h+6JNpDjwAAd3rks2TASGoB4OtPxa9t/6zYXkPhzWhjrAMA5Byaz12voYjAoNU1pxkAAPsbLQjH70/9n+8/f14BiLmt5sD+PBU7kCxw4l9rJvs/fg2fJq8fyxDJQjPMNfrzJje/GQBAlh+4x5xfVAuA2SpYOYFURzk+yhUVX7YYeB6rdwEAsAAs7H/F8zSs+ntf9nb3ytMnTxj/YXxpviDzJ+JXbgGAtpYZAEAGo78AAPSsfiHnaUnXVpmh26Z6Lz2kQNJnOS6c178ZALIcyi0A/D3mORKrUX7ty0zZBXldZp/RssvxgFygW4vr3D4X6+1/+N2/eS9jST+jI5eTDP68JSoQ54sKL1YyrvbpyN/PDpycN1E0Nee09ejQsT0AwErHlH9uAXB73/r/ycBQ5SJeN2CAkhJZyegaDb3ka/p+cGyuEFSgqafczJOUFbCrHXvF8X4tALIBGCDKbrFY6PoeGooK7Usbhb8TJbkFgJIq6t+6rgWAF9OUQqljxz71jeI6B6v4Oipca/J41gIoK+sJ9VpTlURamZPzZxrqDrVeWzGs7uJRoGcHPh+94lTEhzWBHwAAJwxHZG9OZGSjNx+H972mfT3vP/+fDYUmuJrCnAIRZGU8zt1owODztj6CijsxAHgOVdHWqpE8zwhE5jm3MMqBS7+XZUyVIZHM8H1hvVSBlipmsmMzJZvzfE29Hucz7/1cwR5CUHJiEgDQFAiTl8z0tyR5c5JWq2JcUTmuuVGYO5nYyY7UAqA9fyTieWBL4uTxyefqx0333AykPoikY1swsb/nHgCQi3pkEPWoUPzvStM+wMc24lEBpgCvktJ2rEQPp8CuA0Dqrwy6SASJ8euAklDT+n95hYT+baX2R4LfVXa52u56qcQdEnVwsnivpnwkEli9dbmeSQ+pqjpUiqmaPyjQUwsAyrrYL+zVHftJTAICE7CaN5KmBmQ1veqAfWs/02R3r2NH/TwaEFknmZbYMmcaANB6glY9m3p8Wr+6FzQr+EJmrzo7rUeg5Yz2diQ1orWGA6FZDmXKfy/v3rjukxZVfiQK7Kl9luUfrpsdhCm5YZk7Joh0T4AuK/GYmTZqnUjQp+/v73F9YV28fv2G4JCTRyfln/w//6Ts7O6SFeAc1OPn5+xPT/bxABAAAIAE0cvXb5jEfvbsA473V199xfWMe8aaOj09Lb/2ox+VTz75pHzx2Wfl9ZtX5eTkhNdkcvoKvVKLqs5nWwpKkGZQaCUkOR6fnhbsByRMHx3tl/NXz8v2ZimHu4vy7PSoPDs9LmfHaAVwXD548ricPjpmG4D9vV1WXwOhTCAMkrusDECFtCqXK8q+Jo40ZjdXAE80mwrjbHAP9rHGH8Ps1hSt3VPWfdKrqFROibhIAOK4ZQRRmORfoC0HEqd3ZX97RiYAAACUyGRKq7IO8C4jmac+oop64S/m6eXFZeGTptZSbF8wBFPwjABLICmMX+hN9Krd2kTiLuQFaP1dgR8yo/YLtgxhxb/kDj+LVhNe66ONPSZwsk4hbS4S3aEY7NPXZOqGAC3cM5SLlS1RqiHYhyRPkOPfKjM8FyqtwYyBSYeMc0sMJIujelGth7AOAfDB88yinyl6mooeG0EbAKYkX+4U6OeEBLgXCUEwbCyvuI/nkNMIXAIMEK0AUPV/c3lJBoDrq0uxdUT1opKzAj9dXS/Lqzfn5fXFJSv+l0gwgOIe9vFsXn728afl8OikXODzy2X55JNPy09+8hOyd7x5cwUMQtnZLmV7sck1/+jkqDw+OyPbB37goO8fHBIU9Nlnn5dPP/2ULSSOjvfL9vaCa2J3sSjbWCOLRTnY2ym72/gLZP+CIADoCckhVIa79UZL8Gb5mNeB59z6P+uIrKuV4L/jPXov4DsCAbjlGnqSKhDpSrJw5ap93mygAC1Xh7tlKqdaANR7jhvFMQIYJDB3jS67n23NAXJ9Wh/Ctcdexn5fYj0EAODufoNtO379L/0L5Td+87fKm+VN2T04oM0A1g7bntYLWadV2z/GSQCAa3NQdlVH2BOqepNclH0hkCGBhrBh7m7KJeTtcklQCP6aLtuBZAyFAIZilYHcAB0k7W4wieyiysM2vNsQ6Xjr0xEYYJ8Wz2P2HdNaVx2YgLiW3Z0+pTCQTMjriz3nSSsp27HpVCEyvN6y3nWvVvYcj6B6rhakbI9WfzmgwjGKQHlXQVd7jLsSTH5WZldQnBs9VCV/zPAEPcAxngsUtre3H+3yYPMJjGXAIn2SSKTZdjOYBq25IJupvyjTDepvui7L4pzwzedq328g0CkfdtWPzQFUzZHz5RpPsW3doQVDqqoeZUQ+b7ZPqx01gkd8gqpTpvyK/qDay3UlENYnI/QMSYa8pfp/6vj+ymqhkwETw+131W3+rLMhTacaQVzpNz1zlcfB0pP3if3Z7N+38Q3d7n7d6Xy8187hUlKA10r34nESQLv9ZNkv4E1LbGUAgMA6qS9pAkZRRwRAx2BPJ/8l31D9r728vLoKmdZ8M/tz3JPw2WoPbCT/xfRmJgCfF8AArlsygjgRBhkqBgAk/+9JyYs4Bdp17LAFwM7uQTl98rQDAKC9FuSmbbERXMl5MNAn9nBuAdCxcPjzNS0eetnYGEBigZgoRf9O1iM03VdnURmsaMUmutnIalHPSEbeEuRrBpUm++RTV7LDsB/t9/YyqflHUzJH+8tsratV2PnZx31V91LsvrpeB5p4Jxjrvs8tAFKFZuf30j6HDmKPWbFClbuCWnmwAMyCuQXm9mIBO6oxWdrGNeW/YzY1dsOtaR88bNy07/Jz4rjRvxzjdWwVFfZWtsV8Hskn/eB80uXRmtYAjhQza3Ey6xmvuZ4JIM5Y9ZJ1fDdPqZXJilys9xStbKTtA+7WjpZvsAoAqHbAvfzEbBdwrrve8hFP4ryKcYfrMRjHpraN72A67uebjz7wXfK8XQuPU+O1iU6e8i/+h7+RZSg+y2DPTt7G2q6MT5R7UcDi9lqpBYDbARDI6LYALtRg0Y/apIn2vt+HmQVA+7QfparXYV8Hs5rWmOyUVhzZ8iN434lbfy7gr2RR/mv5Iv3WYvcjs4Ptpby+8piZdbLzAQz6QwFgJJKVXJMfqrYJjVlKz6MrECySWlbJt4xiLt6rnhH3bRt6lInjHu9kz7BRHD/K45/9NOt8X4N/cb/JL++ux4dp61eRFf1MyfAsf/J1p+JlvpfRzsO583vtfhR7yte335Irn/25r+k9gmNxXrd9zMfZJtP994zazbaRTOzAHW5hGnYPvp91l31ZDZiT7X0Vfo6l5PjquIc4LhE0ycCZNpdm0OpZW3ltxjJguzUAAH3PbMchbrCzUx6dgG1zV7G+jU3GElBY8NFH3yunZ09YXEBGy20wSi7IOgtfBf4H41oPtADAOhNuucWVvWbHecu+wLie8xrNemxK/nov53VTv5NbtFsuBzDK9mjvh6tgb4VdJsD32X/n/hj2p1qAtP0zfNz962fJf7E+/Dw5RjwFAKC9OzAAwK713p2UcRNye/T1si/RbATF2N3ayjGEXIzEZfjf/5d/s0qQ8cR5UXhRd4KjAEFjAICCNdk3seDIE+2HrQKrIrgjiEqEloXyuwEAEEix4LGCcsB4CgCQB3y8Hy1EL4gGAKhjEdU242boFz1Hq6Nm0fffDwDQbSrZUJNokXEjsQArAAA5OTsCAGryP1Gve55zwnU1uODxgXAVCGSs4HTwiUItlKmP6RzohEZxX1Xq6M7p1XiODADcMNG7NAuHhxTyuMFHwTeuh/F4ri8bYQgyRjVUTvhnAzELoBy88j06GWdFPSqcXEHve5kKSub1h+OyQTjuXf+f5zoLhswAwDlDpbKTl6kiCfdqAED3/eEYr4E8p9WgGAAANPBrj7PmMOf1mNd7VtajnHloLiXE86++TeUXJyKrYE18BAOAE1gR9WbC4TsEAMjPrOfhO+Myru81A/HbAgA4sRc9c4MBQAEkAwDQ/0yJG8rz6KkrAMANq/2BhK0AAFb7vx0AgO8ul5cMOIGKTWjjoMCOCkYn/6t8QzA+kvdK3PUAgKpoQfEfwChW97q3ZLxnhJ515BRgxsrcx2QD3hOa5UXWa9lIkVOkYN8IQEIVdGYAsBFSE6oBsrB+tZOXAQBYXU4IjXJH9CyS39nBYNKPukF0437Wqq9CV/o5JP37ANrbHJos50aZZ43CcRyCynkP2RjOxl01avngDtBYloRujAvAMdjZ2SadPKpMkGTC91Gd/+Mf/7icPj4tb87P2af+/OKyvHj5qiyxDjcKk5L4wfsv37ymcX/2+IwsAAAL4NfVoHBWj4+OyvkbvDcvr16+LK9fv2K1O5NPqHa+v1clY/Q1heOEZCarse/vy+OzU7oKF+evy972vNxeXZSt+9tysD1j9f/p0T7bADw5PS4fPXtanpyesNL56GCPcgbBWQLFEBQB9fggOymrh6DSParI4seGfV6jTWe2flp5jTlAUNdrZbKQ44jKbjyfqymQaIajxLWIuZlvle05QDnzcEQDhMrgTwR6IgHl2L5Bqwi8vL68YgXx+JMdH9s/qAAnYwLnAMA56NYGAGBSPwEAFIhugLimF0X7jxWH6uapfZDHdHLt456ZqGv9hKnrQi9uRARHIAzpkMZWK32iavpIGsOR3JoRAIB1Slp1hF4hR4P5BCwACtqJ+pYcUsjro682gCJkEmjsAAAR8P3oVaxaWvyra2L+AAAg2CRAZkwYALSA5CZs01LK8vKKAIDl5UUFACBxCBl2fYXExF25urlhC4A3F5fl6ua2XDOnsFXeXF6xavz585fl4PC4fPLpZ+VP/uQn5ac//Vn54suvCmLviFGge8PBPqr1t5mwBzsGaP0PDw6VUNzZ5nODveNLsnS8KsubZTk83C+L7VnZ21E/YjCK7C7Q5w+AAPzdJkAFMgT6hIE3BLMjEAzmDdtXOUhTgyRDAGTUEb2eQLV8m0/7G2QCMBCva9Nh0Rmh3zAzqk2mVUIwyBgUyEm/DDT0um2h5L7tl9t5BJKkS95pH2htqbqklBusC5bvYY8vWA+I/3/4o18r/+Jf+Svl1dVV2T045Bhirduhd+WR5QvuawwmEMAEORfJLieZTd/KthTcIq1HttlBrrDOrpdsBQM2F4MDsuzz9SoAIIEMbT+gNQMSWagKwd8+eIcEB1pPSL8ahN0d4+Be7mvtxAr2X8ikWqWe/DIAZGV/hDwIWYK0+PjD5CQBR4lmPoKv2V9Si49I8KXKOgMAfKySgWq94PYwHn8H4Pn+dQsE24aRz6W1iTUi2wO2nFgUuA/nCqLt7u4VsGyxZRNZAgIETdndy+YaPE+UzLlFUgO6tdgA/TszG0Emdi1PxLKQx957y+Obfar+s9bWgjSgYeM4LmL7msnUCEplneX9Op5/DARPBYvz3OcE1sqiiLWXvRNf137JeE/ZNuOepDwMm2sIlmVZl6/dzukE3XqQwuhfdnGJVI1axz7sm6pzE/tGnh8B4KTHKbeSbatWEe6t0eCl+n4fV3KVWY5j5GfNCYAcF+FrcDENvaKrbZUTcE7KJjYA7iHsZdhv1A1q2ZZBNmzNtkTivrE2KfkfIAG8Dz0c32ttAJbl+mbJ45jADgYAt6qoDAD3YFG5DHgpgEcCAKDyHwCA2Wy7bCcAwMnpaXmMFgDfIACA8m9N8n+MYXGOcksyJC/S0nsfAIDkqHTSQwAAACw6mRk+9XcRAJD3vl+/HwCgJUFhmwIAEFZo2YKuIhjglu3OZkj6b22U+Ryy34l1s9lWMisltCvIrWfLgV0jUpvVwjfv/3H/jX7kCABYkW9Dhbriqg0AgCQP5F+Ojxlg32SFW+81gHGTEQ2slOVwlVWpRUW2zeQRODEX55gAAOh5HwYA5GSz4w81q5eT1wEAkB/2bgCAcTzrM0Qi2OwBo2xUsH0VANAnn1T5m+/fe62ySSbmAH+3AQQEAKjfMYg9AQPABMA9Hu/xvJbD2P8bW39mAIC2P9szGwDguJB9Bs+f7MN3BwCMsfscH69rw4nBAABUBoAYvxqbcqu4CPE4+Z/BLtkvcSwN422f3e9Nxd68x0ffJutfx4+yHZPPZfup2gv2aOgArcZtu3AuXfhvEwDQANfeZ1qrjQloBDD5OB+D5/e+8BjYzvF8y65uMrbass7TuQQn+xOJgSPbXZMAgHcA703ajzV+0jNntLnsAQDdXJPEsQc00Y8fAADw805PHrEVAJ57BAA8fvKsAgDYFo6sZWgd+OcJACA/sPPPRwAAdvJDYLAAACAASURBVMoEqCbcQE5v3qNTvkqOlWT/y+s06/Z1DABuVe9jv3UAwH/7X/zHGoMh4Vr/D1RU3pwOOGEBw4hyAF8LvKevN0VcG7zsrImKSZ+Fw5oAADRwo/LLPShxbGYAIGL4GwUA5Ptzz1MFKccxGBVAdizfFQDgoJX+NoBAPjcX5wQAYGrR4h5GAEBLzjuBEgajq//XAACyU8n1MAa6gSQONG1OANsYlbHa97D0/34+VMF6PRkAYEhOvr4DNqtOLIqIA0Fa0YgtyPS2Tb3OcfbYajzDCbeCiSSDKqUa2jAbhxkQkAXEmIDzd3yf/TP3PRgtdLKgG6+Tj2GQfGJfTwV1PFf4LAMAiIJE9WJiAMjz6kBknvP8eU76ZcOnzvkQMDFjhJIfGvfs3PgcD81r/mxKaLd9wwxelyCnwcbFKQfH81+va5BAGGeKjzoAmhzBaBWQjY8/DQYAVBrxGYMBYJQJ320AAAR8ZgBQVZKpc6cBAAYCoHJE9Lq3AABESwAHgScBAEjyB90uEqJA44kBYMkkKZwtzXdDhLLalgAmBYD9OrfDUKK/JfxR4U/q7nDUFegTe4AqzVShJ3CPULRZLuY9kwOsq87ChEwOv6E5a63CZyq5MAIAmgwLcFO0AOi/Gyw7pAdUdeiIALccsm7n/kGiLwG+1FNc9M2j/BB9vAK0+m5f8e/zjw7aGKDu919v1tUgWDL+puRFG8umV6p+QCWdzMe+MIv6Uu/DBkJ1JxI0oKTHWj042C8/+9lPy+njMyb/Scu/vGaCEP8D8X9xeVUu0CPa/Vlxys1N0se7sh+AAtCBHR4ecqxAXw+ZDOcRrS1wLK4HRgwEm9h2ApT97Me+VV5fXFDYwSF79OiEx79++RLZ/DLfLGW+Ucr2rJS9xRaZAE72d8rjk6Py/Q8/KE8fPyonh3vl5OiAtOdI+uNvBQDQ6JYzXdtYMLDd5gFz4DVnZz/rXIxbTuzUAHWshwbw1BqsrSzCpgTwQgFa2abYl+7LDlmzE208cI8Y52bE61y6vqrOGmXvPZNPqD64gn06Afb0E2Jf157dUZVLHRvAus0NMYwwIZAAANY3mKOVgEHoRugntyuhPk3VaP1K13+jLeCqsX6vNmNT0DbpR5t+UMmsDjTjTFSbMQgJ2TbfZgAeSX/W9rBPqZJrpPdHchZ2lDffHaSCnl+tAmZKGOuOIyGrtmAGAEhHoNXELRpkRoUX0XpsE3N1cUFwwBxye3OTVYgXbwQAAEU/k4YZAHAPsM11uYw2AJdkxlD1/0tUhW/NCZQBs8E/+/1/Xv7xP/6/y88/fVOw9efbSLJuMVEPJox9VPrv7Zbd3W3uBexzIPaxvl68fMnq/1dvXvPpoA/29sEGMS8724uyQPUx2kzM52VvZ5vUtGAEIABge8F9e7+hgCptLCC8sY8Hivcs8xyAzu/lgJUpQmmjYrZN28wgo9gR3RpAjGuNIUbBPs2TAqltY1c7irV3ISEr2FssG81WUWIr/3i2Gxg7Kowc8CIQu/mbWt+tp7KAwaUsr2/LYnunoPJ/EwCTzS3O5bMPPiy//Tv/Wpkf7JfZzk69F+xLJ+m9Z7L9nm18vL+8upT9FVVYSjJrjHCrL1+87Ko18Tnp/i+vyOxyfnXRbJKwYXIAjesk2Qe2rcUIMCPAqwN1hbwFyInMEbu7lF+YD4N1GUhCe6L5PMnnVq2Oa1ZbI7P6DYEyE0R1/kQlL22JhRq0TG34vC4r60QEcAQoSpT0FQQg+m+vT8jfRkWudelxywAAszrlgLxkvIgbaF8EwxNBAJbXGQCwAZ0JlhjoNuy7xobW+zc9gItym+CTDF40lVcATcEUYNvGPk8a5yq3h+Sh90pLTvVJKOG4cgVqAwTkNQy2lDzeK7pgsLvst3nOGd95gAXgbf53rslZ8e3XADPzOU3pOuq7dXZcf5wYcEbZM6U783tTMYP8Xvc6mHpG253/b8ku0hyLLbHq+gABWA/GQSt6/CHb2HIrz2k3xtSqks7Vxo32TXWMoyILRQ/ZDhYA4Lbcsfo8QGNuoRZJfurjSuUfbToDDEBg1Z38NtiNbt2hvYt2KFHJHrT/lQEg1ivXLAEAV9SJG2AAuMMewB5FILwBAM4ePy3Hp2oB8Pjps3J0cswg+Q5ZAMD0EYxsaJdSiw/C7noLA8A4r2OMY7S7urUDW+hrAAAaO4PkF3zZzACg/S0GgD+fAAABWbG1AAJAjfPWRmMAADAUhWsEAQAAsKlCL82lk/ypeKJWDJsFy4gAwAmweScAbyGYree6PZZBcJUBoLXNm4pfNXnvApmI5YLGwGw91Q7MPkNfdOb4/CgH6/9DjBdjMlZpd0CBTTC8rQcAKAEoxb+SpGGLqZtIovctezMDQH12FwHYnuRkBaD4bUI7fV7HN2zbSb0TAIDqX4Z9MsZ4RwAALlNt6KD+txz2X7GkiNLftmIFJ6Zkf9/CSGCBrtI9AQDsO7d1Zpne5Puow6RMMH4JODPEuqd0h2I9+o5bKGhc2hqusZVg8HN+h6QcSa8bvkd/IfsHKZnrMe0SfEHlDx88AwDEhtD6fteYgkHIE+vE13UsaQQAjLp9ahzzGho/z/6W9UH17xPwttrRnETtqtF+el8AwMr3Bxt+Kr6Y32t23jTz9ehXjgAAz1n2EaoNH7E9rqNgOmljvb4FgJ+pVv4nX9LXc24mx5IwrCMAwOrXdm3W1+PrlaUDn7Ku28Yk0Z7VAImWx5FPoMiKiioE/qwsTs7XxPzDHwEAAAwAvkfE6MwA8ORxAwBkBgC0L/tlZADIAPG676PFXv6s5b3ATPgXAICcI8vxgrcyAPzd//w/ehAAYKGYBVd1emlIqRf8mOjzZmGPuwlBZuTxOgCAvvN2AMA1qKATwtiKyEpAFaNNOU0ptPye0WpZKWhDN5R2Fgze7Fl5GbE0CvspBgAJPN3BFACgKvQBANAU/SrV+AgAcNBoigHgbS0AqoAPdFIWgkj8RAuqofJEAW4ly5Tg96KsQAFW4AGF2wMAPO+rTrbmIBtTVKwcuOjlZGd1oo/n1Bqcmsd+LQyUgwkBz6RXMBCMibWs4OwAjIajjYKMcMzOo9fTVLAhG0I2ULORkcfIz7MuQGHBkSuQH2IAaGtJybwpBoDxmCycsuFD2RKJsvzsBgFYWVrxZWfb8znuv1FJTwWC2lroAQD1XLGmcG+QIzkhbPSozov+5WGtpUCZNvOfTQsAAAB8vZGGSMZPu79+bOTGNQOxD8DHSVdofZssdB9qgYDqOkvBpE5GBaI1J/B47RQ4V9A8KsCs9KO6BAwA/I12AJLr9wxAwTF6KwDgarUFQMcAgKQr6Cg532azkdxSBb+Cvv5tAAC8LwAA6c+Drpd9mCgDkZhr1P+WiWoTIABA3i/dPkjOwZRRrnlfDT5kZ6QlNJ24gbEdbAv4vnsVR2WnZIePuV+poPPnRlm7iqg5gPr+KEfdOqfS/0ewBWPGvE2qpuP4h2Fc9fBAUcVxslaeQPBmhyOv++wQ2TmwozU6oPkZRr3jtY31aBowV2P1eiWCdNdLJmOQ/AHYBMmZl69elPliXgBuxHrAqIGJAsAUOLU4DowAAAHgeSit7u7K4dERA5ivXr1kKwDQ/3/44YeUxaQl/+JLUoehBQC/l2j1kfjEewx4bSHZinbpSEpdk64c30FLgsvz12V/d6csUCWzcV8WW6XszrfKwfZWOT06KB998LQ8PXtUnp0dl9OTQyYpsXfnWP/oDX2vShtc2yBB9zsW9lkVFqZzt34c9Z56PKsSX/1gRfVfncAV0F9jksJ18FxtP4POHftVexnzzvuNIL31uLaFEkotGXdb7Ricj/Lm5rZszBY1mVltpZRsh1NmAACDaRHY0J6fEQDlaj9Xh2VdbQCA1xSvYXAJAQ2g2x8ke6I17FtY9Qlat2XJesD3J5YD2HdyVquNygAOy/Y5x+ohzbpsMRrM4Hgi2a9EPsARW+hPPl/AWeD3WHXKoBMq9NVWC3IMchaAAYxHJS426xXOFK0XGHQD8wYBALeswHZvROgIgACw7rD+sCaXl5flEq00QI8bLQBMHY57QBuCy+V1uTAA4PqmXN/eFzT3ABgA1ePnV8vy4uXr8k//6T8rv//jPyjoqLG3Ny+zBRKtSrZiHe3vbpeToyMyY0D27+3tcv6x7z/7/LPy+RdfMggBMBBaesznWwQKYP9gLQIA4DYA+ou+5DMCAFCphqEyAID7mOu42dcP2UirclAMDpRtAaKtwcuooOd8RaCv+VYGyrwdAKD8Wlt3Xl9JRUQAuSWMrT1I3DtSwQYrkxkAsIdsi3H/BMMEU1sAdiyvy+7eQVkub5iM3d7eLV89f1H29g/Lv/zb/2r53q/9sGzOdQ784nyQM9jf7rto2T/a9dYfjBUHW0irMocdA/3pCtfWB5Y2P4FDd+Xy+oryl2DEaBFgJiMmd66vq32QZcAIQJSfLtsFekCMANuccjwP5J0ZAqD/Wem+vVgBAHiubHtXG90ybUxODy1I1MWyUSTXmZe5HOOcEo6pyh/r2smr6i8FXT0SBbZbyKgAsCapyGUHmkrXYDGzMOQKuzY3SF5qXQpA5VZPAqzPttAGIFoA7O5WBgCyoG26tYL+igGx2YuS3Y25hdX3E0l00akQEikzLpI3XTWxqy9t+0zQdG5sNvBxM7ocTO9bMPTrWLY2ZKcTM1PJqmyP+h57n7QlxbL+873k+FGvpfjUVXdmXyHbr6MNxuMqQ2T0dB0q5UYbr/dzdMaH/Z52p3lMertuPRuV5zAmlsC8lURxZQCI87C1pPzhemyA0O1z+Xx5nHPgeGr8p+a0je9dBeJ5beQ2HRyj6IXt/djZa0heBgNADvxrT4q9LYNyCNYOtgkzuUFXVya3YAaQLxdAPTILCBTg71YZcY/iH7QAwFreRDksAQCbm9Cru2UrGAAMADh5BAaAZ+XwGwYAZLmc90tnsw0ygHP5ngCAumaDVebrMgBQT4SSdQsp67LxWbx+xrXV4i6/WAsAMjfFdqu2gVvsQHdFYqg9e6OLz/tR3zWjhSv/GwBgtikGADABoAXAHO37Nu/LYo6/AmMaAGA92mqekoyNuI72IkCivQwbx8nPNMq3GhdMAIBs62S5l+VVL48LbRe/5zhbixVIprTvtLYAPr8r4PN9W1/V8R36pNe5p80Pv3U9AEDxBwWvzdxVZQ0Tcm6BYAr5WE+9gRjbRTdS18saAMCUHMy6p64lx40zAMpU+hMAAMdqbUdYDuU2GJ4rx13gw+d4bfNlIQujvaULygJkAL9SchMAdPi/KDKTLej3ee37jXKbGAC8prTm3gUAIF8y69O2r/t9ltdv1QXuqV6rrUW/z59u/lrsPgMAeJ8TvuuULZDjWFV/lVKuycArJi7OywgAAFDcRTFJ73frPeyHtwEAptbVQ+M1fuY1mPfwil0Qca0RnF+/y8GJ/+ib9W2SfE1fI9tCU3oqxxXHGNxo+2V5m58ly6psY2dQyiirvQ9wzRz7abalFgY+y/m0LAszACDbjDxfaiuS520KACA539tzU8+3+vxojaj7fJcWANmuc1ye1404Zm1tYo845vns9LTs7e7xOPgnAAA8e/aMLQAenz1daQHwPgwAWEvfZgsAr886f0PujrriLQAA+M5TDADwv6vs/ZoMAHkP57Xn+8bn2a/y63UMAG4B4Of91hkAfu8//Q/vs9AYF7mF4pTQwsLJAICpJMU6ZewBdPqiKqzOwdt4KwMAAAAMmCfakVwJ1pKzq4mJ0TkKoGJFNOIeDWAYBavHifWLgwOqAMgqY8A6AEAzOKf7BMoRi36aQ5+8eh/B1KB5QjVWcySdtFIgXihXGouBOs8J13y+HPzJwqkJfFQiKQfVBHdP54zgJz5z4isDABD8AL18XTeo5YpKonw+Xa9//raxGwBgNDCz8c3NO5WYMuJqoLryseNG5wavNKnCL3qN5WR+BgWMjk1WePl1VtAWNnn/+V7yd67pQKz2gMpG2rh28/+zGP91AAAmKt6zBUBOaObzTjkqBnB0nw2MFK5szPJldc95VfZ/s4LJn+h9AQAG0HNNsCjh9ssDABAaOeOzbS2O7zUrsh3/XQMAqMKLPeZR7YFerwMAAAwACEB9EwAAOGqg5OV4JCaWun6ZxG8gAAfg1Rd2g4nFHJR3ghVJCVL2xeeWg2YEGAEAWf5mGfjNAABa8t/yc7Mi842cbpR01KMPMADICdUcNSNIVEu5ctPypiX/W7AFgZjR0aC+YPIuJP8aBoCOLmusThwBOcn5y3tkDD5lnZGPyzI3yxQj4HM/ZBnV9cy1JyoSMNALqPDHmmCi6VYJbiWmtwrkuUMcYKTAuvziyy/JHIAxxbo6efSoLLYX5avnz5nUxHkAAkAC/+Lysnz15VfUqTs7u6yAtpHK6ioEFNh7DX3XN9gvDOsee2hnd7c8enRaLi8vy5tXr0lj7p6Z21ul7Mw2yu5ssxzu7bD6//HJYfnB956VJ2cnrIBGQmHByhrYFve8tjItBkPZ2osq8AgKWddNyfTGCuBgSVRBsBeskje9jM8UuY36v0YaDDRBtXr0eXXyLDuseI2AC53Q6H/uABveM+30fLFdQThTDjNp2SrbR6MRl00mAIASIZr2MYHrFgDZIfWxkFOL3d1O4WVbAK/FMjL9g/udI4AXurBf+0jdi71CplEf2GnBVgX6SWbHNTUnZT4q+ZE4RwsAAAA2wJFPen/IBvVtw/VmqICNIKod/dqzzgkI/hUAwH1dxQBwVzYDBIa1QIArE57SFfi5xv5AReHVZVleKalQqYpvVKV9c3NHAMAlWAD4e1OuAABhXmHGPpvnl1dM/P/RH/9JefHiFffPDpzyrRkrCRdkSrpn0vX4cF/7odyX3d0d3g8o/0H9j17v2Lv4rnQLwDhg5FDynyCAGVgA0HN8q+xug0kAtORimEHCD+Nm8bK10TNseY2Ojusa6yjAHC346sAMA2mMBK8CAHB9VlgEeVLESlfAggRQrgEAmMZU99n8JZn6EVQBw0VlWNETuGLIPdzz+jZduiw7tfJA4HR7Z69cXFxxfe7vH5avvnrBQOGPfv3Xy2/+9r9S5sHQ4P3iIBbOPWXTN5nUKo1ulmgnhMpVAbxQeU4ZEfIWgVx85sQ0E214nk0k4fRs3n95H45+1eiH43yQMVhnam0ieShg8C1BZ9if8MPwOYaWwG0wAIAmMsB3BEQ1JLp0Mva+QYg5QJYT0ZMAgACzR+C1VTOtAgAsr+Qv2Y4I2y96jeN+1Vdce97zIyBAMEGl9zMDQC4EyIF75iQigG3/VD6x2HHQokXBtn36P3gPIE8C5sMOdDuAtueg7+B7a09mMEWzKXOgEbJV3+E9BBCtzrnnI1gYVn1irXQdNlKkNhCA934b6wDwRGBtHQNA1h/ZP8trkP3Ehx6iaxXOygcCXuSf7Ct7T4x/6z7h/CnAP57D/+cYTz5P/40p30dHuDLNx+dnx3tT8THuo5g77h8Ck9q8e7252lwizyCSRCmPvczPWlzIx07dT92/6eFWYlxde8CevjqPfbWp2N5Eci63WaQMxNgnAIDA2QrGIllvOWTQtsE5/ovEPsB5bpFCNs9gAMC+NksAziVAgKmFw0e5B2AbLQBgqyB2hGhcDwDYQQuAYAAwAMAtALa/IQYAz8mU/bdOfnOKviYAwAwAThi/LwPAdxkAMCb67F9V3yDFP/Ne0NpdBQAg4Q8GgBn+og0AAQD3tK2AR60AgADpcF4qC4DArx0ANgeLNjfL7TsAALL8HeWbWwC0JPFQdLQSz9HZtNfvy9ZcDABNh6V4KuNosv8ph0Y7qz5dPqdeZxAArxeyqBtzng+jux4AIJn77i0APA59AjnuL26MFiPGfQIAMMpAPPfoV9b/AwAw2l2WdfIN5GdKprXWRH4NmWXgYtYpPidswdEnqzY2fcw4f2qtxcr/EQCAIpfKHKD2ZbTRN+f8m21SXfvdAAA1OR7rLPsNU+PW7U+yPzYdYgYArpGu0n99C4C3MQBo/TQ726+9RgEAgI3veTIAgOOBFl1uwTCZp4l19AAAwP7FqPd9X15f2WbP68DH5bEcbfgVHZHW+TgH2RWXb/buAADPbY4xvCsAIOu4LM/yfqNfGPvE8zEey32b5hP/PwQA0PPLR8znwutvBgCw2kIxz5+fLz9n9xrMQyl+kuWj82yO8dZ5TwwA1a6OeKfjhnziMGxPH4EBAG02BfjPAICz0yeTAIB3ZQD4LgEAso2ZZTILuKPNY147WjeIJU0zAHwXAAC0YcMfp91bbdhgD4841Wh7V/t70P+jrLBuz3Gf92IA+K//zt+oAICpTT46OPlCWMfwWUm1ZOqsKfq6USKm/9Vz1JUkCjapukgb/20tAJYMoLfeY1LMjQq2JWdVcTQOtAVSNTEqraVvslWm9IMvp2y1/tKV/O8PAOgqJ4as5EMtADz2nitVnSp4g5+2IFZbAFQQwEBFY8Uwzn9v5MD5R4/NRi/rBZkXoe+vYwFAkCQBAHidCgecQmM1AEBObovqs7UA8GfVoJ5I+o/KuM60A49p0+HY0Sj6JgAAXoc5wOixy4oujz+V3lDxiOrRMTmVDc5RmY0CBD1kc8LeSobvxZ5WAKynvXRiNFOM5HWYz+nXNfARjBA0nih0egRexwCQApFjcmTdPPZr1PKlDxNZaavXcfuM8iDu6ZcRAGCDs41B/3z9+2+rhGmGe28Iic7dBmgWVXRLUwWqX7vatDp4TsiuYwBAcIlrW44XKZsD6OW/3zQAgHTfDGgGdSvCSUEN6KBuDf6a8j/oY0HHi4pq9+erST+s9aD8rz144zgm96A/o1VK3ptZ/o4OQ6dO35EBACLNFXQd6CgYADK1sx3UqkdTcF3zJ2CMjhOCv5e7TZ9n2Sr5gACFghQETkQF3Wh7GABQnZYJuwJrimMzVWGX3styYsqpzcbWGAzwfhqdeL9vcnIHikJ01Cni2EQVC54VPzIK7xjwR/si/O8EDGihNd8ACNywgtWJIyTmLy4umchBEBOAgp9/9ikTTniN7yEZhP2CHsY4foHq61hvMIgZoI2+kpiD3b3t8ub8XBXcW/Oyf3DAa5+/OWfVcbm7LYvZZtmdb5ad2WZZbN6XvcWMVf+PDvfKD773tHzw5LQcHx0QDIrk5ZxtHe7KfIaqrEjHVUdOI2SJyz7Z8ZNtsWyn0TeKQEOjT1QweAz4OJnY9pJsSKl0AQ+wdvHs2I+8fATTsjONMUIQGvue1/Y9IhBWqQ5ROdQAjqP+y/s2O77NJpuJujaYhHLCrY5FEq7VDqn6aaNsLRZ9oinu02t6dXya9GDlOMBODI64n2WdGdVnkkZV36ko96jKJgNAAWBF1VBMcoHRCVTrW7ivzbIBBij8giECFew8T+vXJh4Grwnrm+Twc/moWpUAgGhJQPp/AEDuNsotWDPQCiBOZTAwJh00uGQFQAUhk7JKUiyZOFQl9vXNHdu/XOF9VN2AfQPO2t1GudtEj82N8ubyqvyDf/iPymeffUFgA+nTg90AwJndHfQMV/X+7s6Cax/6az6flfPzN+XFixfl/OKCugDJfwBHZA/BqUcydostCwwE2AZgbGtD5yUtuZkqvJ+0b2a1Irmx02Q7aUyA5b2m3HsO4AWVsytpSNATINdqd4r2Uztio9wBJRH72WZzXqcMDqc1XB14068PAIC6XiOwntlkcO8ZAIDrQW7Wtb7CAKBWA9DLV1fXXJcAALx6+aacn1+Uw7PT8m/8tX+7HD46odx05T3kKWRn1mlYU07w46/XGM7D427Up9VVWqZ3PX/9pobHrTMhP5j4xfjPNli86jnL+sf2svVxtp95HIBjrOTfZlBof38vGLkUVHOlv5mJKt24KY/ZAk7VydY/1c6LxGVeSxWMZF3snvWxqFZ1NvaAHrPpWNkOXYAnGF4yA4DbQDG4E88Cu8/BIPv11wD1hL+fg4+ulINdkwMw/B7fk40C/6nzSza0jwQAmBFAgT3WWgDIDwJzncfNY+gEC+U+E0pIjti3aYnd5tNp/Nm73JXfKsepoEh+fwIAIP2AvdfavDlImsda89noVKttF60VK6g2AuWWD54fM8jkMWp6rSWisq7L52jaZuqVYxR9cNcyQrqi+W95zfgz2Ov5Z7TvphLg735/fTKOWmoCaJrf59zGMZ57AtgjvuLve795f3GezB4RrC72ixsIIIMb25hlv2HU96Pt248hbCGSmK/ExRj3iHhDpf93dVbsV36XLQOa3iCdfzCM4RyWqV5nmRFgGgAAvSw2FHzHex8gPjEAOGGG5BMYAC6jjR/sKOxAALIbAwAAALUFQDAAfJMAgHE9jHPx0P+/CABAdLiKB6HazBWj0F0GU40tABwwNwCAayWMJs63i2HSGvf+GddV1fFR/Zv3at6PD9mfsfCqfsg2v1+/DQBg273GHAw4BngVsU/S/xsAcFfgkoChbA76f/gri2AAIACu3TnnrQZ3WwwlPw8ZrhjD6tuvZBtrlD+jf+k2hy2u1xdxjPKsl6ICAHiN2b9uslpFXmSaSfKnyr+wzUYAFXVLulCzyRo4U8cQIpySc4bu9uP4NgCAC1dqzJYLu41Dm9u+Z7arz6pvltav74AxxiGJUv8fAAA5tioDQQAw2Qy5MCKD0ZV/yHGtrF/MYDfOe7VfyHCnxGmLqSDZr/YAZgAwIx38llbtDgDpvLauy+Mn2SDZPrU3q12QbAPrsawPRnvAulk+MXyBAICHLLKt4eSlvv92AMB4nXzP1WcIZhDvKQJ8H2gBANtAQADZenkdZFnn922X4fyODzwEAPB41fWZ7JXRJhmvnfcsjs12drWjJ843AgAw/nnsRhm+7rpVbyV7c13MMZ+zlz8aU8UPGog8F+PKTu3j6zgH/cpb2a72szye2Wb1+sm2rc+H0JLWoeMK7R7cAiCvabzuGQBCXk0wiI7P+1+HvwAAIABJREFUOY6B79E9fH4RBoD63ILx6mlC/mAtPAIAYG+PgIC3AQAQV8gMAPBjakEF5T21v3elAMsDgHdqzkY7ZmpOH9rD42few6NcNMNUtvu/LgCgl4cqTBuhvs71TMnIce3kexr3d46p2ybj34i3VvBrbm9HYIAKVaZsn3Vye1yLOe6Iz94LAPBf/e2/oTEYlKf/zwlIGxb1gtFjCajK8SYeEhrd5qoB4BAiUb3hjf82AMB1UANmoSNqnT4pISrAvtIlG72xM+LWeuq8XjA5wa+lJMrDXsDl3pRV0Nq5S39dGefvj0jvTsEMLQDyBszJVl3v3RkAGAROVfj1WVkN0TucnfEbqCdx2PbOQw2MRPWZF2VWqnSAS/QwNXhkggGgORpNieeNzWAkmV77+eYxDyT/1xkDedP160NLA+85KOUWADWoku4ho0Wp8OKzbMxQIYVh6fvJghbvef9lAZrPNQIAfI/5mNEoyP+PDACcqwgItr8IeLU+5bmq3y0AchAxr0cfW5kfItDl/zGG6onjKohgpsj054lC0eOzzjHKa3Scy1Foa//9cgMAQEnKsUjP0Y/NLwsAIBKTDGxHNdi3AACgYRL9NxEBqL0BY0+Q5po0/6rIZPA3jiONYCRbneynzkRAeRE9ZAF8iupfVuuF7swVeNaz/ks9MwQQqzywMZfAS9kh6fq1DX3suE7WAAAk06KvOp3RBjSSo9oAAK7ca7KsAQCyrHGAAoF1PQ8SOA0o52fiHufmbXZJRcZmY30AAKzq6VV2nlFuMAGdgIGWz6Ps8PudwQoEdhAVsBIuM3DUwLUC1HgeJWSQdEaiaMk1gf6lSPq7UgPJJetL2Cyo/N/d3eN4IbiHSmK8h0T9Bx98UH728cfc/0gCvXz5Mio9Sjk8PCyXl1dM8Gq9gipSFfnWaxj/vb2d8uLVy7K9vVNublm+WA4OjpjsYn+z2xsBABYzAgC2N+/L9nyzHB/slZPD3XJ2tFt+9XsflGdPzlj1jAQogmz3dzcMtKlHmvvH5mRIMBM8EKTQXDUAgeegBmVoOzpQ1BLJWgeNbYBJqKiGsVGOY5C8R/yatOFpXDDWOA7BGwYAYm+5R7oD8qgWVYCtgXhGO3jKaWg2odogUVeHHrRerHo8BWar/mKyIBy5uL9sZ2Y99yADAFYsK6xjv8VYh6XjtG6Fa2jtN4pOJPI3N6MMnFTXSHTMBQJAGwDIyvkctBXgXBValraaGAA4Y/HXCTmZbI1aj6HIoKpmuJEHCvm9gUQqugAslRjg+oiAnSpTN7hXnDig3RZJWuwlBNdgvmLdL5F0QOXN3T1/l6jOAcZgc6tcXt2Ui+V1+T/+z39Q3ry5YAIf+4Xu5JbaILECG3T9s83AOUgeIMnx+vWr8ubinPc3XyyY/BdgDJTiOF4gADAA4C+S/0z64/UC+wl6CLpGQWk8mxkUnHys7DOhn9bZQc2+Dz8hBK33FipmajAS6iEqbGXrYp02EGoGAIhKtk9KEUDZ7cVWzWMGAK21njHNiTMGLpIO4J4IMBD8QnwPz68gkBKlUY4cwUlublb+o80DAABzAKMuluX16zflZqOU3/k3/2p58tEzzuGrV6/LxcU5ZR/WDdbH5aUS/AIACEiCv3bs0Xea+z+ANG0MdO+0r8Pn82ekmJ+DKWOzbICCeKYkvLaD2yvIp9R9iFkAP07IusodrS1sbwOUAgYKyP6jo0OuSYLAFgApFeoPjBT+53kYUFoFAHDtRNJ5TFDyPuMzPrd9vBa6arEEbnbLlr76X9taTBLNfxoYAODHQ1bAd0/JP1L/xzoVMFS2Sn0v2FsAENV4JorY6m8FAAAgspxgZzsN9QTH353FDv9WAABb3IjtCTo7swDIbtFapj1nVoXs82eKd+igYKHp4wQNBNDZNAGGbntb8rjf67l3arPDHAD3WDMwTkDgtVopxLhUuzICutgX+R7GRJLy1tP0qf5e1kfj65HpeSUgOIAAcqKFMivFXqZ8QjzX+JOPG3JDD93qJFOVv5Bt9gzg8Gv4Bpynrlq3tQaon1GG9dTdmgApzzzXeN1suekkZH4gP3cbw962yjau6VzUPlO/ZgBo62WVAeB9AQA3S7HyKH4n5h6BqAQEMGMPAXypDYhspikAAPQqAHhqASAAwLNyfHpWjv8UAQB5j4x7eV385RcFAHwdBgADPQ2e/mUGANhOsA9QbfiUmgb1Pyj/t4qT//dlTtClfufzVSC69luLaWYGgG4/BQBgqg2f59yJjlGuWs6ZAaD3L1uyEt8fbbl2D/e0HaiHawGeZIrsiWhhSL3UWgHUeyFrVxThpAejXBkkoeTT+wMAdBqh7VZommm3ibUhy32OWSgGv085HsLaPi30q5Jb+sn7rNOb6Vk6HRHt78ZrW9YZAEBZkxgAsv9JuXQv+TXONS7rCtAx4UUZnCvXq5wVGAAAAOxv2JoK00SbywQyhet2UwBQNoBAsQatpQbu8nt5SjVWYujK8SKPod8b/+/WaQF4uk9g2c6o8qUWd4auGhLxBvBZl/les9/sa1oPeSzZmixYvui3sBI4xaYCAGDfZLQPLKf9/joAgI/Layzr/XzPUzZIHt9RT/iaXXwvtkwGztbrxWda8PLPsmwZdc2wjXsbZgCbvi8AQM/VWBSqD5nYuHHOcS3hHm2DANSPz22ntbEec3AtyV/X+AQAwOd9VwCA2Q1tvz00x6N8UZwCz6dJ8dy348wQ1Vqk8/kGBgBfMwM/DADAZ2QAGAAAT58+Ld/73vfLyABgAIAZAH7ZAAACNvYtPte3ABD4aB0DgNdClu89MCliaLXAZdR6fWFzlkl5X2X5VPdAMLt85wEAv/u3/vqDLQBGBFQzNEQNKgaA9wAAxBhXxfIQACBVGiLR6Wrp6uzDcQ0hb3qc5uDmhLCpSVaTxHDA+6BNvwhyAKp3dFcBAG3jN+ql3hlYdexG1Ono5DXh3hR1p1Duhe7sE6yiEyQTQKriRrAs2szF+0rCQ/BY+FdhFN+zgzklGLF97u7QW7M3vnKi3was7yPTZCOADkHFKjQmhBqaNCvdhv4aEummkgkDs0tSReXHaFhkY0jYsZZ8Hjf11DO7+t9BeyLKUgDFAiDfSzX2BxAAzq9ATOujlp97HPvxPKpm1B4QXXqrrKlOezzUaMR4rXLtBM1/Tl44sGU00cgU4GMNAKiggFTd73WQz1vXY/RWp1BNQSR+3vUti+qYoY+iLN3RvOkFNhStjMVVavymrNuJqkwK44oB7OgJX43FcDSM+FP+UjfSrdlwIHvnrfXLbGsrO5r5HP05xzYbfnLJLz5hNyDNEJ0YpDp4eVxS1WUa1lbV1ydqv3kGgHUAAFWy5RYAPQOAgvPqG6ke4UicqkpPf/He8qpVUlcq3pvrsrwGXa9oe/G+5JWreJpcVdJe1esZAIBREwAgAAEEASjh6qQ+j08AAO8pyDyaIAASJAperyM7B5iOzkFwsl+rrgsQZGPHsi4bKB0wCcnFqCQ0YM7GuAPnDL5HAD07YI1aFw5qo2ijfIwKO993r1MakAjPCTmTf7hfbCOkDzgmTvgnYFqj2p8ORE855fl6opZa1a1Zx2a5W8dXnfOUkPIOdK/DrmpNARzcJ9aY5hnJmEtSgbuFEZPJm5usTIbuxvrB+pUOULsAJRp3WU385s0b9hc/ODzkaxj6AAfgHAQI7O2Vq8slkxfZPgjRFrKqlIOj/fL8+Vdlb/+gXF6hndJ9OT09izm/LsvLC1b17y7mZWe+VeYbd2V7tlWODnbL8cFOOdjZKL/2g++X73/0QTk62C97O4uyiZYQt9fM96J/ORK2TljCWGBfe9sXQSFrZ5KJ8Dy/QWnNdRmVx52DgMRvcJW39xsYQEBqJXVU8X9XrpdKFs/m86Ao1z7Ee9ZPOA5yRQ6baHxxfe6f6BUOWmhXuOY9O+ra7BjmoINxW65ShUGd7Tg/s9Zr2ucVAACmfQXBetu0rXA64Ktqsr1D7FhDhDd7VKG1GjCuKOWwVcLmaAAAACXwi0T/TG0AIDPnCwEAwLcaulKJZKGxATBRVjn6DUf1T00l8zr6jLKWMkuATwTQ8H0nKRqV8A1tXyTxXr9+XasIHbi7YoL3slwD5LKpfbZEYI1JfwEAwAaA11uLnfL85WuCAP6vf/iPGJg7ODwuBwcH7BN+AyYPXmvGta5HFDMWEvao/j8/Py/XN8toAzNnEggAANpOnLtSq//dAgB/GaCeASQA/ITsecl02HxNd4uWXDrHQE2vB/pvSR4pQdmYwHDuKt9AtV4rnTRHdK6DoUK0+u8HABAuQD4G7VP6DJAHQStdAQLD+uaS7/0BvNXYvvRYGBJaPti7pFCPRLppUJlP09qUfwEZe0Mgx6uL8/L0Vz8sH3z/o7K92C5ffvUV58rsK9j/AhQkuzLJJtwP5Svlu3w+JXSj1+79BhPwWL+gegULAe4TcgNyfButINBmBewPAAQECMB2P+YJtg/OwfPguwDUFCXz8Ys1hPvEfRschu9BN+D3hz/8YdneWXDMX716Sfmla2/zPbVraX4i9W8w+uHZR7sjAwCo19x6LqDwzQe2X2UWGIkc2Qre60XJfTMAcG1ENV3qi8uq32gRkCvxBAxQpdwIAGBCkawMQZdbk4yu1pNM9Rxn+VkT/mjHMd+eAACofUsFRVOntQSL1wJ1CeRe7DmC/EZfe5Dd1Q+fqMZ18tg4m9Hmt57obBdR3GiP3/Xt6gSiUnJj9Bd9DqyvPobRxwoMXOv99aZeev9nVRHlmpxsu466fOozBfbX+3YKkPcUufkOWvJ/rAtK6nGoXhvHYt3Y1PEIeVHt+wCbVKDfyCiQWwHY17TuDwCB7WnvJ/+/bg76Z87sG26h1Cfg1K+7FcvYvs/VWa6KvUcCKAL4tZVEJMPwPftUSOzn6n/uS/p1UeUfn+M9+XKq+BfY4IZtfKS/zQCANXtTbu57BoBS4Heh7dIIADgtJ6dn5fHTZ+Xo5JhVcmMLALThqvFNyPFgOLENKLu1VVzLLGvxo4fWxuQckcZcoLYxMF3nLFVWdr5dgLDx3moLAAHooTPAYmWfziBJWsQG1g06x4/kZ7H/NO5j/5/7n9vOzevtbfu/UrGsqYJ7iAGA8TuOv9d0VEkxf6/Kfyb7EwhgjtebYCqDzWQAgJiE8rnshrZkTS+7KHkwf7CvI5laj0jtRCcBANR/suMyA0BLWPQAgLzfx7tA7GB9C4Csv5t+anMisNH4g8/fBQBQE8ipojQs1HrKuk6CYWYlKWNGr2GdmwHAssdxC9sqiqHMVgAAo/2RbapRDuJ/5BXw4/uqejAqcGtsd2gB4MQO5JRZ/HyOfJ18Xu8PP1Nm5HM8xWxGbgHgwkWBAiAbwV4WLY8JVhYJSwbw+fx57enaPUBX+kOsy9lHtV6xHZrvu957gMHdglZyoAEOuWbrIlJsscqHpFOzfva4dXKu2owNpFg/R4swAgA0Nv0YKnaC+eU9d/fSZsgts/CO1wrGLecw1vnWox7OdteUzvV7na0Z8jfb2Sx8iYNHmTpaKr8QACABfW3L57/jc2dZ3tZEe9KmZxogBvs0j0vTG1pzuAUBeLUPmw2zWoTb8kDZhokkblonvI/ETJPv2/kanStaCrLV4SpAKs9Xnut8j+WuMYw4J5BlENsSDiBZfh6bw/EWjnsoHWHypSPwAwAAfDYzAOD1s2fPykcffa88PnvCWMTBwSGLEggAQNtAMAyCUXDRGAB42mAB4Im5zvoWCH7OvO6m1sH4+br1Pq5frwXLphW7/hsAAFQdk87VrcEYV/5JCdgp+4XxsxQ/sWwcn9d6w/IRrEyOIVqH0P797jEA/PUqGvMg5aRd3pgWEErUIbanv/n9upgTKo8DN1AwSCflYO0q/VEWKmMVIja5KlYa+t+DLQRdS/j7GPSLyUZIL1BXHUErwWnnauhTXNHdKQgUK8XUx/k8dixWq9iaAZiTQHmBNoWu3nGopLQQY8A/Ag0zUEQhzZ+CPAIGRKVCACCqkzOg+cfn7g16AQDKRlQ5JnS7vzcmf5384l9U5GzOVEWLqrFkjPo6WXFnYdGQi3cKCqYkvKsbVserjWvewO/z2gFMri04X5Gk8VobE/8GrVgwZEHB5wkDxfeax3tKeGaDEvftJFE9/0C/XgVtLO08LzR6XAGUWnh4jhDgwtrB30pfHscxcYc1NQ9KTAY/G5jAAILKMIDgOBMpUrTN0V7tjWgAQCd3cj9SyxUEgCMBPgpmKuOWRbA5Jb1XDdBIelMONZfHr+hgJmcuLJSUaFeQ/10BABJ1I7JcBsJoYHhNjgHYbv+le85Aonyu9QnQSFt2FJpNFvv6+H5lJomGJ/UeKmbA51ql2KmGnaL0LdkQgTlUZOJH6zqCkQzyoPwSCQgEcqMCDFUhpGMLB+jmrtzfoFJXQaNMD+73/L4BAgYLqE+vKvyQXDUooFIOhyyqLQAqbb0C/aDVpZz1uo89QscBwfyU1Od+in3iZCzPy+R3GGCxD+u+SEn+bFBW+RDr0kaj1/VoUHlsRwOF400KbTXTst6U/HIgviHLLdeyHIMxTYR7JHU62ZZ0fa8L0Pql7Xk48TUBOS7iJJhHvUnZNaGr/JVstPU6q0e8O4CVbYUsI0ZDNY8zAXC1Qr2BuJodFYCfwTmpPQPVKI9yNPcz45zFVsRaWy6vKDOR0EGVMdYt3sO97bDvs3rdX1xe1kpRfA/7FkkQrjn0FGeSaYsOlwQOKCQ3mYjC9dlvG5XcvKVNnvvi/AK8PKyiAUX5YnOj7GzPyuHBXjk62C5H+5vlh7/yYTk9PixnJ8flERKjmxtld7FVUA22ET2C6WgDkAVnPBxPrIMtVPImnRXZthrUov0V/ScdrGhBGiWwMqVz46tvdPJ4lpwkj4evukBmaFS4hDT3+snzzz0S8lI6bKugB/sou/N+xT6f0uMafrUTyNE2BBPHta5K6BbA0b2GExnBOlc/j9/l/Q9JJ65PRiBlA2KpWf5apZj+v4EAlNjONguq9wH+pUzghlT13RaSZkgcAQSAX8hSBCrdAoDUka4qZPSqbNzelk38RlKKdlFUn/OaSLJBcuCeMW6042H7X5XbewE6KM/iMwMrSaEZSUf7C5dMnqIfu6q63UOSSfWyWW7uiwABkGFbc77+wz/+SfmjP/4Jq3pPzx4TMIOxxnU05o1Kr9oD5Z4V5bU6CP7SXNXXsr8Jv6UNoTYAmwTbgEUD1f8Q8aD+h4kjO0NB4ywrkGD0nJuNxnIRM9v1FMz/18C5+sHb0RXQWrYtfhDgY+LF4NXkIjFGkSpuxLKhgDTXRICXcuCxggCw72uCrhoSNoTiL5g4pB9tByFZwv2Pth6iiEn2k5LZDEwr76l7iVYNsNURGMH4ffLzn5fL66tydHpSjh+dsNc7roVj2OudwWVGBaMi65rXwz7LyYI7gJ1irFyJbvp/3zvuFesM7QLwF7Yxgjb7+/sM3NQq4WRDaABEoQ37BM9skAdeI+EPoNfhMSr9dwUeW2JNXxMY8Omnn5ZPPvmkHB0dlR/84AflRz/6EQNDAI/hOJwL+wdtXszgg3EmiCStz85WTwFD+f9Ej6wkiJPaFsV9yK/sd9c+1rDhaguAxNAX/ntl9jMAIIA/XJPBHoA505g3MIHGzf/38QEBhpTkzEFF7iPsyGhVpPHAfp0TaAH96fGBX8P5CBaosZK/+uIBSsk2UJPR2J+zqPieoGlOwJOpAKWSUD3wl2AD+zgGSqUqqw4ACvv6elnQTsV2nXXZ6CdO3T+uXJuBDIlQr4HR9sprwwmk2KhVH7djzGYwDdB0ZWlNAKaTS8cZGN1/388ovd8nwEZdnZ/DY5D/juMlkdGqcAUA6d/znhI2yvK7yU4xUgi4Z//WoKJqq1QbOo3WA/azdEfz0/wt7/0utpIKEhy/aDZXAvve3pQN+GmJxUNsOwCAylYwBbYAOaFLAozDFgC0Y/U+k2kB4obux+wtry4F8jFDQIAA1MoKDE2IAaINEfQOCd8JQpzPd8vWfEcMAE+eldPHj8vxyaPy6PFjgmbB4rO7t0sWLshFA7A4NwDdhfzPMTXNVSRc7X+llg/jHslrY2qd4PjWTKffGXndZb/K80i7LhJ/7HUbNOUaRwEo6A9X4ESjKZfqDwXZMUu0hHq2YbU2WnXxw3u6f451+6k+nx6o7n3LIa/HdQAAfU0xngpCcCyDvidXgqj+Uf0PWwqtADbvw8YSwHKxAIBPkkL7zipB4G7OURSpqJtZ2OKcOyw5GX611VH4KhWk1Xco0R5E0hX015wGxTrsf+f2ONMror0r+6S1ceDaDSC51+1YwNf7B/KLpmT1OMc1PpnYciKk0yrw40QZlB8Tm266xRp4zgAFj/Pu+e/inZEYbfZgtNlJCeVxz/n/8Rn9fAS8dixEyY9PICiDh60/bdO7NYljT75fnx/zMBVb8HtIXCtxrrbFKmC5YWKbYIAbgRthy/AabHcsVqQb2Ku38KVa73VdvwEC+gSWRiHrvJG6fMpXzb5wi20IONAYaGFD8OzcM/m4qt+deEtxQO/9rJ/yus82Yx5HvmYLJ4GJPR86RmNS107ev+n5W2I2L0/dpHW4bf28b/L9+Vn9Xv/cq3ZHXp/YJ2gltWJXvG3jp8+x/bN+GG2TfF9Zpo/2XY4RsFDUQOdk1+Vzeb5SnpofNznWM5mtkycQP9W26AAAuprjLxL0eq9fg1pz3kOWIwaKsw1XWm86RXZi4b97X6wyWU3puvae/Hdd34K+L2DROPKuV0AGcp9C92TWUz0knxdzAfvk8OCg7O7s0ndEu0+wf+L3yeMz+pKHB0dlsdgps/l2WWzvEAxQ/ViFeqqc7loAxKQ2mdrnQHF/69aU18PU3E7ZmnnuclzN8+wYTvZF+Bq2ZMSrq11QmdxWGQCyznD+YdyX9Z4H3TFuPedfp+Sij81yiXI8fFHrDO8Jyu+wj32PDZRpcPxUHLndVa+/FQfLxYaWXfBXnbtw3KAvEo988e/+rf+gZr7yQ2bDtxNa2bkhha+YAHLigt+Ne+4GMCGbvMYzAnGd8ByVbxtw9YBZUc5RBWrFKOWqAAGCfa64wvsrxsqwAvIG8Dh0h7h6KgVuHXy3ctDmkvPgcfU53GM2nzPPw8PGthzFBgCIoKL7t6MyyACNoMtszmn7rpV23eip2szzN/XsEGC3t6AAWg8AwPe88PJfVSvNyixodOFwsadTy8NG4L8FB7MgNwBAFKVKIuQAUEawe2zdyXfczOOmn/o/GzUWUKwIHIzEFWEQwZWqmBILgARe3z8qb3CvvSxMfR6PxQ14ah3giQpJB2+97rnXJlFoAoIQBBD9QHH9DNJgkiYBAATciHWMdbZQ5RJBAk6GbiCYHZWnUZ0Gp9oAAIMOppLbkh2pssj7KlGS1vlhD9hZ+zcJ81UAQErwZwAA928k8UNodQCAFJvmGqjlyToKQJuvCwBwHmdUpHnPT41Rtz5TAHCUFfi/GVDTq9wVnmEC9cZRDRoFletoDH7DAAAqRdJ4JQBADfhcBw1sDwC4u269dxsDgPr1OtmfGQJ6AAAq/y9Jwc7gOZJFERTODpyS9jLU/RpJEwNkKmAGiQMkc0zvTMaAoNglAECJn7y/SOFKAJTAMWOglywBg4FaK8F63Aqn0HLB8+41MAKRaBjRU1T1reWWnFChF3Gu0bFy8tpAAVSwSyYJNGD5pNz2anKAgfIw9FkptzGrLCxTBmVe06Px4+fNjo3fGz+rOqALNjX6wSknfTxX1j86H4JGHvMWIGt2TKNMz99lwCp0Vk2Q6GyRsFJ1CStwqT9alTEqgrlnq8OhpA0EPEEvDIZSW2t6b0BxrKp7JzPwKc67vF6W/YMdUkXj2mJRQgBRrQrgWIBiGutjtoG+mZusqEGicm93p+ztbJbT43n5lY+elOP9/fLB2Wl5evqo7IEtYLZZ7sBmwB7Fsg/vNpD8F7gB94Rnn4Gam3TepgtvwTRTM9ceb0jsRbWPAqBIQLu6UcnAtjfsFDLK3kBMCXBq28Ty25UQZtYZJaYr12k3BmMREs65PQVHPgXis/00rsHIgEo5x48BAPk8ev7eMeM1yE4Qd58Cc/6uAnQxLiMYl6eTA1vXq9sgRGW1zmySzZgF2jtshkDMnChMxaWEaigAADYXAABsEwBAEABpw0UdrnluwRnImoLWGDc3ZRN/IZfICoDqv0g8C6NU0Cx9s2yRdg/AJUA/7zaW5e4+5BXL05GUNmVnAJRIZa+gEPYHGAAAAOBajzWvJLeABmhrf313V5ZwPMtmOb9clp/89KflZx9/Wjbn83J0fMIKQiZnKiCkXy222QAAyEniZktF+xhSs4qKHcl/VKYtwLRBOwttKsJGS716NaeoPCsEYGoeG9U6q/vidsDcVH2xCQCA9qb0GuV9jLnmVBSmWPdm8PBS1ZrRpnXlDe8jgkd17aW1y8MDfCKyFFVqWFbldStbS3s468RVAEDP/MJRqDadXwpgDIYHVEjgHj7++afl6npZHj0+ZTsVBExUDwH2lQX3FnxLAqMINEdQNgL19/Il8QuAhvWEHP2wR5auPDcFvRIzeFyAECBb96ISPwfjxtfs4xzJL48PrmNAIwEAe3tkk7Fcgo51u5if/vRn1OWgjPz1X//1cnZ2RvAAgADYe2gxAXDJaGeOgPLst9oOyn6+3xvln2Vhtkv8mqYrgBwR+M6BG1elO4HopKJsxAiUIwhEGlrpLNs4ToJNAQBonyQAAONsFWVu/zl8lQ2193BLACf/q723if2qNjD0bWHD1Wp/BVHHBExv30F+w67s+zjnMczBt2z/cM3FRndbDCWUoojCdk7YcQ5CmXGh2trXN2pVMrDQTfkd471EPkzWxuAbjP+PujSsp3JX96oBTikAAH0fLWp6+6kVijhRXPVnTvqnAHJuFbBiL07cXPa5p+ZgnY/mscixDryX42kdiGEYAAAgAElEQVR1L7HCHAlr2Sfd2gj9Lh0T41tb5TWmEweX18WJHLewjMp/qYsnqqTyWOc9mfcw7f/bGwL2SpKHFWAShRG56l/fMd2/qvkBAEAroZvba7K8cb8H2Ad2xjUAAm7/QSCAvgdGAQAHtrZgIwOEbAAA/s7KbI7k/m5Z7Oyz6v/07KwcnTwiEODwCAwAuwQAwFdjxdz2os0R97LiCv28ea4iyZWYUvIaGWVlXm+re3hqZ6zaEnl/1hgQdG+08hAAwEAKt1EwAEDv+xy8n0kAgOux+paemvdvFwBQ1+3/x96b8NiaXddhp6ruvTW9qnpzTxJJsUlqokZLoS3bcawY+QFxEAQIDNsJEAQIPARBgCAD8teCAEYA2YkUU/FAQyYtqdlNdr/51auqW1Ow1t7rnHXO/W7VazYpU06q8brq3vvdbzjDHtdeuytwCaYlp5CnpZyVjZvXV8kAgOR/AgA2AABQa6UN6j8YMYEDSsC2WlWl4RQ2S9jgSnIy/ogLEQAQtjSZANjWzyCgLs644bL6n8SU0GWwn1t1sxKY4z6dlp8wicMOdLvB5chNAIAAizUA1JR/Pd6Hr3NnWKlrPIax84G6e0+2wLqGebBX9PZ/u20lmdzuIUDB/jMlB8cYgh8vu9aBcc1/V2K+2XtVj+Z+GgEAskF0Dfq9Y8zXxiAq6LGPrQiDNngCAGAbkckofBXEuwOwnLkMtjAbAI61fWNrHxFjF2vY5RELbcRhOJEMa7qgxTl8fM4Zv1bsJ/aBdI7mawT4NX8zEp3tuFW55zpnjK0HAAAMAOP+aQxjXGcdAKB2Wa+AH8fN4XjfS38WAAAvZBnX7/h6HKspAMBUzEEj2+1fYz1wmeH6S+fy+/D5xzp1G7/FESMW6HvWZ1f+pWSIjvVrS0bIpnKbTOtZYbAAALQkagcASF8zIeN5Gxm3zwIVXWOdDNTnoxwWACDkVMS6/Fzxt/4NTI0JXtN3ajFXsh1CV2A8UIgDsPgqAOAdAgDQ8s0BANvbuwQBwI8lACJv2kEAK8+xhgHB98NNNubK3FqcdeqzP08AgHHPja9dLvHvoR3dTxIAgDUif1TzgzXz1gCAf/B3/5PaAsCV/ToHMBIgmdigAZwgRAMGcBMpyG8UCqvUJj0FkQsM3YuEgBwJvVYCgkGarESs6LxkBVBlD77zowIA1gnOuqgteIvnVmA4Ev59jzYHBlQlnBQw4ybR61GAjs7r1lYkYFXV7xRJ9f3sTajErTMA8J5YCRaSa/X8PUVzLwgRVAUAoHcYuoBdBsu1SLV+ArViAAAg5UX5mRIrqtoaDWgzRkKpc15rVVpPxR9VgdG31Nf1uMZGQXjba60/bvSkFureG6pZSDE59PaUwMD7DICnQTgqDglf3wu6lp5DAIB2P616C9+D0egJRLznQVoG+j4HAIDz5zJgAerz6IW5DgDA7xgDgAMAZGC4o93T1KbS9D6d0pgDA0C/h0YGgCkAAEe8JWBuBQCkqVzpe+Q+Ja7Q6WGHFgCxr8LBbHuovZ7aez5Xo+FWn/UGAICv+3Xr+qcBAOBG/o8KAFDCXwjqEQCg19iP6qkb1P+nWVEd1XMjAEAyPRhcGnsF0ZXGZNFam8wCdJUtA6quZFVJ6ATIvRZgT+ddyX+jkuWaSADAimGalPjp2zR15GjXlL2j4yR9GBTaQZsoJ250hBuFbvbYToS1qhbQO3usouc9GQAg1nY8p+iSubZZfRwsI/7jhqY7M1OOvI/LlA51Y63TH2KcIIAsdcVAPzXqYNcdcd6RgrIF0vV5ONjxw/cy2BHVa4Hw5WcMIIU8qinXBPDEWolkK4JGBJlk6wQY/nSE2e7inAkR6VaMK/pax7oLgAkSXUheYp5PT9+Uzc3rsn9nj5XJuPZZVqpivcOxYN/oy6tgAQClGACfqKxhsvKqvPf4Tnn/nfvlcG+vvPvgQfmZd98pd/d3y+5iVi6XZ7hppu1ZiZsAAGQ2cS+kUAZDQSZhlPwWEKLp/5TTWTFV9SGDaaL9DC+L64V2lxzCBgDoHZgIhmBsfX5Cp/d9yPS92mIn7SSCWazH9ZSMlQ04fsa1wOUQ1Mz1HkyH8Lv8QIHHwT5TPzljAZDu5BiZPltxxJVMUEUTvxDPrQBqVFZGL3vuX0HlCDSMmwaFL/cFD9gsG2AAWGwTBIBk+QaSqewVFoxBUbHVwEKobkbCfxNsEQCM4Dcpv8H2En2BcSXmgQi2AOvCrGzivrHat1DBE20AmMjLoDiCZqyMI0gzAkL4DXsIbTbIAODJf1a94xINAAAGAFz35avj8tEnn5TnL16VOaiDd0AvHH3Ba4uEbFVR12bK4bPTkxpgkxykLZx0/VGlHwCAoP/vAQAbmwgCWGJdQboMNpMeABMjxhUl/3N9BUgtbsGBKpK4BHBnL0hVY9SquwQK3QYAaNUXLRD9eQAACqrXTVCNpNb3WnJeyU4GTAme64MqDQCQ+4bB+I2yNZszUTzf3uY6+PgHn5RTAKAOD8p8e0E2Msw/WkLgWKxnUK0SLA7QUjqvuCZtiPMz/lbld+iGkMMBokIi65rrrFVwQRdEawpUccBJv3/vbgVI+R51p74lX5qeCsDKFZMPR0eHZBII3ypkPOQ37gHJ/j/5kz8pz58/JxPAN7/5TfaTJBPAGdoTXJDFT3aK7iF8x6G1XNqwXLNDwGh8rbkcg4Oug8keYIwdXSAlA+xvAwAQaM2DjwSDsnputYVR2D9RKYc5qrq5o+MPWw9jKdCO9GoFcAIgMJ+zhZ3PV7MZ+6Su1rDYPyJYHsx3LXbQ++EegB2DsYToJADMx5Xt4Kxnex2X2jIhkoG0+yBvDTja7nGVMjriOlYlFUEe6qh18YN1QcNYH5E0W8k7GJWwGLna8w0VYJbA0JrzZD+TnvmB9KH7Um4fTulv35P+vfpcVHurgPVq95vP4OuinksAgIwX9XO8QcaZ0BsZo+HvjIlYddm43ybtjQro7tkAurVjySntizGBpYAmGXouzsnyNCbGgqEnZKV8MgEA2msATiORLwBAtAaIJD/kHhJsAgAAIBAB1vY9BwAASKM2RJsz0OHulp29g/Lg4eNy78F9AgAePHpU7hwckgFgZxcVcw0AUOfnCwIAptbJ6L9Xudi7PlNLsIKqtRZrDMgAAGBEwHyoErky4mUrhREAEMxOYRv3ScEwFnw/x/r4twMA4LN6MqFLGAYC8SYAAOypGVoBEAAAFrNiNlawLjUGAOVIw4hy+1k2eGDFwhIG/AwMANdfAAAA8Ix86ab/WhJ8ckFIntEkzuySxdulu7WeJT86OcLjGwPAujU7ysduHQ8tVnB+ZyQcZRLXVM5fBRYlmHi0m13ujvKprc3NaME2sKb5PrlJ/+AzBziNcg735DaFx0acAQDz58UmOifHwwAA/ow6JijqewBA2NuxP1mQYQAAMQCQBYDJ754BoOZAkv1IcxBjkoxvFuu/CQDQxzveDgAgdoHOzsvr+rzw82wF5Wt8XG8aJ8k8l2OMe+D5Lb8j8L5AyVV+wIbPvVvb/lZ69nYH9H+NcYzFFaZ/3Z7V+37PPmbjmvb9wGuIAWBo8enjcbP9FNEizyeMts34/WpHmLwYn28KADDOkZ65MTRb8t2Yt9fZJRynFKVecOH3N47l6niCQTGuIP+LewnXry0dtzJElC07B4EaPC5mXw1/u+ycepYooKi7rOrOJqN4d6ssDwqoWE5gCgCA82wvFh0AQC0A3n33nfL40cPKAIDEPxgA8BtAdwAAxGTEuzAWgHGNjTLU5ca6z26c239HAABT+29KRvW+q1rPtd8t/9yDMb8oA4AAANL5mBP4HmKr6/OtfQ6D+/zv/52/SQDAKNhGh96dlxocoAANGuzRuVGwyQP4UVDUI7xvYwDAA8lh8EEOpB0oKsOZlULmsQMAQN8LCoaeAWC0v6cE5pQCkNCZQlAqWaTMq8ZX4IDaI1IJHit7n1pc4/XbfLWeseFwNqr/5oDqvQ0GKjh3TDJF3VAkYXoUqAsHKcBBbuZLGOcNQaix87WDsdciXGEAIP1/9M2MCtigawlqWqDjG0BEy0aGgCqJGATzHtRSPgYAGA0PzZ3/nn6+VSRrvf4AAMD7biAywJIVVFJkU4m42vMyH9DXn4yRUfG5oQpEfGU7yN66rjixF7r8mrVpwHk3GQBuDAAe+GNQy4Jbdf4yMMjEkloAGAAAQIDaHzMZBG4CAPT7I/qprhgqlhitY/RjAADUYIotgMoUwY3XU/aPbQGUvhuNCH2vGQI3AwD64/qAmivgFYU0UICOn4/yZFznbwsAkIzo7pMGRSRCmzzsr4A9kcNYnT/tIbyPFgC+PxwA0CrDUPnRGADwNxXqxVURA8DnBQAgsYngkyrs1BKgtgDITVOT/kmtJz0XeyFkbgR/W1Kff4O6GUlO9ZUUA4axCDQgVgbUUzZ3Ff4ZQIzi8AGkBfM/slZ10GMsWwLTHdDRmWKg+CKoCGv/zhUAUwQoFEiPuWvtdcCe0M2fAjTuGcjZkJ2RFQIRTu4BADc5LNpjvsLcWfH3b3LEmvxE0q8BGHqHt4F6Rn3R9lRb9+7wxjg3SrBuR/h+9V5vCubQpVNwBk7rVVks5tTX58tTVr2j1zgShggAPHr0DqufwgYCmEH9LKOiF4kfOgGZ9EByCwkgjBvW//nyTdnbD8QwnAbIw+M3J6yoRJIK32Obh6tLsp2Q0Rj0mgQDXJV3H+6V9x/fL3dAS/bgQfnZ994p9w72y9H+Xtm8jh6vCrDRKWMyOAAySHiWs4sAAFRgVPasrxnnRt/PcRxashDAUsEVwWYjM5N4i0r/bzqlJr0jAFRbnKgnqzkv8XlWJ8rRtPU8o/3k/epacH1V1vblQLW3fb7NNTQBAOgSpMPn8bx9ENDwcdT9lTLebIxobQP5YYHddJodAMA+0ZUJoJbiV9AM1mO41kjmbJXNuQEAwACwiGpqJqq5gT2QhDV7HiCR5ZIAAPwrkO+U8QkCYJ/HWCRI1AIAAOYonOv8+oxMAAIykaIViX/oBgtE0O53AEC2jAnWmAiycZxA+Q42DfbXjODas+cvyyeffsaE8GJ3j+AVHAv6YAf4aL6bHLlmH96oslcvuehVDweN1fnJtsA2AADooPp/hr0FoGXE5x0AoGsQGIZ7RaCwhqSz+kpBjNwItB9M1vB17BoyuHG9eN9agcgqWCPGjt8QqISV1GysYfSLOcWZFAw5KdhIWAnOAICjFQB1I1UJRZy9UWC3qkvqoNoCoA8ABy19LrSUqQIAQD6CsQprgQCA5VnZ2karihkBcGenAIUg4Z/sKTn/GBu2IcnxYLD3MloOUX8mjThEfiTCQhazpQBABEnjGr5QtNMCeATJ+vlC4O1WKYb54foAgCY3s5LGeI3zxLq9IF31w4cPyv3793k8bBGCvNgaZovvv3z5snznO98pT58+LR9++CFBAAAfHL9+WU5PXgeJpckV+QACFMjm0ZoR8LG+3yUnp8F83BMT1cYOAOj8p2RYUOCE/r7a94n1jz4YQD2XBUBo/37d15aI7IP92edc1UFDtVL46LFPGwAg/iZwHXbdBvbrPHzYLIqYipO4b+C+sdj7FA/wOdA+749fzRZG8il+Ojss/V9VJNYYSVZhcyySOlxnHf0MPYvbXX6MJ/6rXLJyOrflVvyW9Bq6nqTS47Z/1wEAIiEXbWBGu2+UUyHpUhQNa13Jxan7r3bFkADo5omqzcESTh+cbe/M567+hAA0BACIjTHOIx5yXmcAAMTnMeltTPuErX/m/t86m1jP6f5BZ8+yNVvzKULGRYsetO8Ri6He117FObwFQCT2/R8q/pcdAEAgAdgFkdCW3wdZi2sFQ5mAA+sAAGAAmC1Q5X9Q7j98XO7ev1cBAGAA2NnZLdsTAACMKcB51DuWCAqZuJ4BAGM4tVdH0I7vH3zHwSrdQs4Xkvejb0LbBjow9zFbIiQDQMd8xxYLkaD0tZBeRq1sb75l7Bb3NeVTap1M7eWpex/fm4pFBDix96PGdchxknzuEgs9ACCFYLWpwACwmG0k/X8DAMC+2lnMymxzg5+TASCBPGGuVBRlgP9SeASmsrXjonm1lT5N2uDwb/i+wNy9yZ9AzUxcGQNAl0BIkP1tsRuOiwGwtLYcAOCyaowfCGw+Jff9e9268WT7AACodqU9s19Tn7tsuUALWYsf6Vr6LbvZv9PWVdhpboeMevC2tarYqWJS/pvjawzDY/6BdpjtL7EyuR0CO0Hr2fWJ9HK0MQp7tp4/23wJUIrPouIftP8CmGYuA21AhhYAAbpKGT3mWzqQI2zJYBic0qF+vw3k24Pjl7V9UIBbZcf389W/X+fIAADjvPs8ul1zEwCAc1UZj8YWANnKw4sds32rilN8DDwOLn06ZZ/5GPk961xT67buU8ZTwCDV8mfjel3ds4NUzVif8g0eD8O1m98Z3xv1j+un8bMp2TE+j8cWfJ58zbs90o0LP2iyfRzf0V5ZXRONCDOOFQghWnPG8ydDG+x8RC26/RClNisyaoiz6p6n5kIMim1W/Hz1aXsAQOZLGzAgjpsCAOB9AAAQswMDAJiVAQAAo9s77zwu7zx+RADA4cERE/9sAbDYYTwPxcEsUsjbEADA1xjGaGrex3U9HuOrcFyzo60yyhbJWL9G1fnGWKbP/222AJh6tqnncT8L91sBYmxVJca61gKr5Qcjfl6f1ZjYptb/uCcZPxqK7x2wfisA4O/97f/42g1X3czUovALRdLw7RgA6oB9AQCAHIfeUFptAaDKCCHkSLuYyVkHAFQBNZF49UkfjaNB/NaImB/XEv0NcedGipKO8R0THQMU3hdA/32rerGe7M25VI/1qBTENaIne1ISJvqMFXDZw3YUchLaopBaee58IxZys/jGdSMl5Ij4ukA3ow2AAwC4EYTqVD8tN7qV7Gff2T6opI3WOatrGACmDI6pZ5wSAM1QiwDxqPj0Od6/jQHAAQAujHVOXX/qGrGuDQAxoPfxPAzcKmg7EchA9E+9Y9X7p1a4DAAA7X8l97k2srJZDAD+WwACCqEECojufBRavr6nAAD8PAMt1aDIBM/0vLVkg6iM3fho670xTDR1nQK5S/5zZbqNG0o7RDf/3xkwxgDQDIc4tq2pkRFgupLmJhlEKuYhLjgq+HV7N5SO799mqPdj1ajiOiPoxwAAQFWHKz9SSjPhDBpoMbdkcCMT/1EBgveuCQAg9XkmdCD/5YjpvanXkfBH1X/rm6tgVUtGtEq3KtOz+s0BAFKy2jda7wEAiLYAG9lnWTJa8nBmPZy1NzSh2hONNmJYH6KvNYfbDXSXcTJQ+DkMYQaPIqg+AqjasahojP7D7AttFP9iDFALgM5xtuR/lWm2COsaojPWM9D4Wh1lb933dpDO799zvSkHZ8o5AfWoGGy0BvXb7aApuaHPR4c37AolVVvyuN67+k2yGgK6Lo+lMMl+YhbcBUCFNMTJAIBE4c72nMlCJKtAdwpjH84BkuoYMyWIAIpBoBPvwR5CMhImxi6qn3bgIGyUk9PXBWtQSTIcD1YlVK5iWSGRhIppBG8VmyYAANWPs1L2ty/Lz7z7sBzs7paHdw/L+48elgeHB+XR/aOyDVYfJKkon5BYi76aOBH1AZIs55cRb7O+t7hfBezTReMzCBjRxjLkqZy6OCaEYcxDtIhhmrKCypQxyT7lGftgItP7pKUthr2gfbhij+E5vOeyVdhpHbn+Hteo1Elvi/Qgn9QskayXjuno/rNFyITTyvEwB7vpvNYqAQDCqr8MABDQehrsvHIwAQS9vloAxN6Ls5LKGTYmAADzYABAYnVzezsUsSWYm4xKAA6qUJfnpSyX8e/ivFycR2/gc/zNamfslQiYzDbnZcbK2VJOL0+jElyhp8jSZm/6Ro2JJKEDAABcCmBx9LwnAIALa7NgRNBb8yIrTJ69eFE+ffKMz7jY3a0UnKgcRxsN1/2u23FTaAEgW0f6Fq8bAIDkxcECAOq22Ua0AEBVNitLw0fwwA7tAVSMbm1xbKrsigh1DSjlxFT8p+Lavf2RdC2SORmMipnPnuzGKsM1Vau4WoKf72WQhetZoBmz0dYBAFRdV+Vs3osAAG5zKAlfr2XVFY1Ks4EAmMxPBgBW7C8WbAPx8Sc/KG/OTst8d5c0urAhXrx4SbDHyQnWVI6x7SH4G7QvsHYQeMOiRD8TtnGI5F0dhwxGBUsEVwhtge3FNmXvHPtkFvI32kpvVKA7ziEUf2MuCj9W+kygeASDju4elQMwAAA0srXFv+/evcugEdbZw4cPy5MnT8q3v/1tfv83fuM3ype+9CUmjI5fP2eVrfxkVLSLzYgAkWSXa7ZtXyFFELAlBaZ0tutUT+4IC6eeifKblASsSWslHAcAANY+1qgDADpfP/d29QstuMTEcvZiXrWZVGUdYDr6q1sCAsT4RAs77NMGAHAQgP4eZYPHWrQmdMyYLOzk9ehfVNBbAN58XzoDgBJ/dQysP2Ws1QToDnM4Nafu36yb5/F9f73yndxbbns1Wyv+okhLe7Lp3wa4IyuSRSCqXSZAYQKvwu5t4Lx6L0NV1Lr7H8ejfT9b6Amom4lgMXzJb2ixmZ4VAjabAL9tbYjW23vxOsggZU0OViVMGQHCK72Ye/YE6aNx/Xvw3gObbkMHAIDZJwZsfO9WoE4CALSfPfkfAVKwVoWeBwMAEvwVAJCV62CoiBgJgFTRQiAS2qstAMDeEq0AogUAAAD7d47K3fsPy9G9uwQAPHz8mC18YOcutrfLbNEzAGBeBQDAepF8Cx1+MwBgas94/Mw/155/WwDAmESkv0VQZLQ0AQBAwHixAGAswfISTEoB2q66NGGDorZvOjZ2U6dzvwADgNu8U/v88wAA3M6JfZ5WCpNgWclZ8/fXBV4N7Cn8noP6H+3LtgrBlQAAsKUZ80M5LmkghT6uZ29WcAcECPAGAFgENQuEawAAtTDyMZDOY4yT8csGQNccOdh+HL/xtax3rS2XM1Py2udVAADXUb1+mr66r2MxrOocFgpem1hzeeMFZL0fFNfW/fp32joK2w7HjIlP7Rf/ftMtFq9mvLmP4SqWgeP7OekZmHAN7C9nABhBALAT3G/UvVd5ybUbDAAVOJAAAMwPgaT8DG2oLmm7ivEIQFbYqVMAgPBrorjGx8vB7hgbZwCY1sPJFFIBhg0AgHOjVVqMVwAACLgfWB78fV0jbA+j+jHd7PfcrZW0AzW3bM+FFggofqgtThprA+9Lej/zCr6mAgSf7HYDcHEqPn2Tbetrq9ogdcz6Ngd1r94AAOj3aduHoz3FGJ6BV8d9MHXP6+z1KXkhm3R8Pj2jWjH7uh73qo95dx662wHMwHf8+uOe6dZN9UffBgCQMbUECDgAIGpMVmP3fh/depmKsYwAL5NZ1CEWI+F509drc9DkXOjCjCgmEyPeQtIfvtze7l4HAHj8+BEBAGDqHAEAKOYRAKD64qnTbloT6/TNaLtoPsax8nlaL08CnOOf/3kAAPi+Hu/dc37yZ+Wjy/dC+xbPY+McBLp+AQAAy49M/1V/VS245b+ScX0NA4AHqLQA1hkPHQjgBgDAyADAh7QqlBhACIBGMT+lKKWE3xYAwKCBAnugyHEEhjEA+ILzZx7/Hg2ilc2TFLC+QdyRCwGqhLxXNgvpvdoDZ1xoEkI+0fV6omqs/aMjWAgHVFTt6vHoTmmKHfYODQXdB571egoA4PenjTyuGz8f/nZHqiaYSaG4CFpXtgBQGDf79GTwWvca6yOEKpF+bGXWI9O5EQ2tXjdXBjNH5TTe/ygARwEn45DXYWXaxPXtnhSA6b7XUU33FD6a66m9MHWOoLI0tKMhiHAuOZjSU5wXC/YggewAAO3vKkiS+twBHEzyp0C5zqAjlJRaAOA3XjMBmtUxYgBAwGNsATC1d1jJNQIWjGoxtAfW+mqLivjejwIASGM5T67earEmwkBhGMkS7rcBANyAii3WIwQ9eT9l9I3G2ih/goq5GTG+fnm/A6hoXN+9A7AKAIjrBR/eyv39GAEAVYEi2MMe9JcdAMAZAAQACAaARrkbVV9R7TC2AJBjpuoIVfwLAIDj9X2XN079z7lgsL8xr4wsAARZodp/YAQAVWCnO51Fw3pJcr1YskzyV0HelfnNQLbed/k2Ok+tmioCdpSdCQCQDGnBh5Ar3gKgOl7Z8426lgEM69tHRpa+CtrxKVqPsRWC7cPX1pQuHtfsOAb+esp59LFxQ+0aJI5XF2QxGs+hZ5pygNqxjY61yWuNRY+qd5nU7VcFt7nNMjnNqvKQFdgHqPan3Li+DCp+6vbYl9fXW2V7Z4+Jeu1P2R+4J7QFoB4gMCbQqOhBjZ5ioEAlZ/rmBpNep2fLskByarGd/QavWSUl2yvkX9wXdMb2fKNsnL8uP/v+o3K4u1vuHdwhCODB0UH5mXcfl4PdnYIqHNCsgcqcieMEAAAQAwDAjCzWYvtpNkjE2lrtuQABNZFfE/ZJ15kOJHujJw0c7huJNvXYdftCexzhQQdxyBl1u0B2F8cx9WvIguuylf3afN2tW6+TsngiuRGP7tTKDdgQrEgCgDb2pl5X5dMhwENWgf6O/NxYFx0AQEGZBAAwAT0AAAgEyrYZkSYO6vxgAJiXGSjIAQDYmpVNMABMJv8DWID9d40kjgEArhH8vwjq35Ozk6Tvx/oBYBV2xrxspRw+u1pWAAATwPlfABWiAhE2EkAsYAuj/GcFt4LiEVxrAABQu24QAIDgFpgHXrx6XZ48e8H7wLOBCQB7abaYl7PlWQ1ccN9VWskILkGv9Dpc9jmYrxJAUlkASllsZQsAAgCUgIjvNNkYbFkAjOF6sIW5XjMZoOnmus1Idn2vE3VqSRKyKu4/zqkfVdS4XHZ709kpRMvPdS4ggTZu7mf144zOHarU6InhdItM3GcvZsm2as/ilukfxFaLht8AACAASURBVL0LvBr7svkRGXEhrT/WABgAsA6+//HH5c3ZWVns7ROogvl88vRZ+fjjHxAEwLkGeG9ri4wAVS6kRQ3mLNgC8805MgADjXtW8paNsofzF/hjkWhC8h8ALPbom2+VLXReAYdFstjJBtGawZycnJyU4+PjupZae7mrBHJtUUbrGIAC7t27x8AQ/v7ggw8o77/73e+Wf/2v/zWrR37913+9vPfeO+XVi6fl9OSYrQIoL7dmvLfY997eTzKnVdx53GC0U13nUmMMQeEqLwHyTLraGgCnDxcJK08aMrHNVh/5/gQDgNbmyACgc7f7sAC0McjFffV2cADWI9GP3/B9KjMAGEnACJCBFvefPBg75bsTCAcWkIHCeLTb3QfVPtB9Qlz7582Ozl6UWfmr9zWuzZYL+T81f673Rtt/9EPW6Tw/bsq/GXWT1or0M58zD+p1bPg2BArnz6hfqRMdADDlC5msW+d/SR+PY4SVwjlOEExNviXTYmvzpSBdH4BjMHiiRUAAQXnVqODjnw4caHGkak8PzED9Oukp/9sY99TuNSaWIOEY30gw+Gfal9iLyMBgt+g9Jf91PPRf3a9W/S+af/hfFxf4F0BjHcve2mzJpt72oa8D3BIAACRPNzbFAgG9NastAAQAuHNwtxzde1AO7x6VIwAA3nmnHB3dJWiWLClz2M+omoPMy1YcyfLxRQAAWjOjDPC9ynkYbLOpfeTjr7mLsYogKivO2PIkmfHSzrkJAIBlr4r2Pv7HK7w1AOBt5YDva9+nbwsAoJZcYQFQ4l8x1IQzACgHn/q6AQAWm2AAuGbCfzHbqkxLsLfonzDEkYBWuWECz1aogbUWS//jiqCBaGUihDTjktl6yEVOdTPDYM72ZVGB7f63fPDbYpMYk4tMcLq94DHr3m7sF1tlLhqqwsc16mty1FUuf8bjRrmZIq2LF9B/uCFG5Z+Nf0dMpAHgXG9OjV3z0TMxJymb8Qq3UfR9JG1CtvVxVgGVAgAQ9ghsDsWR1PpE449za+wkV6mTafvBBmq2TlQqh/wfAQDOABCg5mCokH6XvUTmqQkAgHzdtm8FpJlmrosxWaX/11wIABAAHMUkxlaIzZ4a5wAgAHpKlsSe+tv3R7VdAAAgSLsHAOhYJf/pc4j1b4VJswEAtH5k98iWG9f8KKNX1qWtZz1LJ/NU8Z8AANrZgx2ga6yzu6p+TwDA1F6b2ld+vql9fpud58/Dv7M4c+X9YU+PeiK+2wAAfv+u46bsmGaLjACAWKssTkq5Atu9W8MevM/ihnVjss527cZootipPUswq9b1U5P/awr9QvXGHaoVI9jgsuofAAAAtOFDwod79OhhBwDY2UErz2AAmAFgvgUWuUUDCGfszdeW5JLueWpt37T+p9bQuH/9nC5j3Saoc/pnzADwFubXin4a91X1rYx9vMnhVoDuAACNwxcFACCG6ramiquVr3NAwCQA4B/8F3+TDABjonedIOiMC1WWZwKj/yyGlg6MhIFT3qaj/TYAAAVH3BmRkQT0l3/Ov60FgCP4IvgXFT9acEDO3iT0NC7rNoHnDkJxREWExqI5+Em3745aBu9uUih+bz6+zeCLa0WCXXQQqJRKuv/asz1AAVRqFpxzam9/Rl3XDchx4U9t9HGcPOnlRioX5iZ6no4AgDB85JR0/b9S2VDAm5NK58CrO24BAMi4k6Ew5XTpvakEUN3wBCJklVRXXdJAATAKV+5PAVt+0n9/VHh+r9WwMWpbGWc18KNkXA5j/X6T+l2wBwjcmxgAkMD3OYxqmAYAWMcAIAAAAoqc64EBwIWR5ITvG+812RSo9Z+UslTSzJB3IRC/CAAg01zVWFSCPVMlqTV4XxWJPs0AoPUT8zpW/LfXroBHw2NqX2o6bwIA3LSu9dlPAwDAjQJvAeAMADcDAFrCfx0AoFXSxbFy1BoA4LwCAJqca4k2n0fMB6ioXcZLtkLes61GBpFE3wyqXoEFJK/dwaiyPR0B5U1G+bNC95DAuroeJBezh1zIjHBi9VySI6zgyYRfvNfT++M9AehCvkTAsAYA04Gtxn/SUXbrrkOg5ycdGLAPto+Owvh6XNMr4zOgrrEeurHpgploj4LP+0p9GaZ4rs5+sYvHWCLBpgrPFEi8fkv+17WUhsLI1tHAAApkGPAJ9UyJByHRe1JG4jdoweAInC8vyy4Nf9wHgoGXvGckKHTvYrbALWh/QP5u7+6WfSSJ9vfLm5NTJsAQyEKPc1wYOpb02JZcZw/sy0vKdFTXnB8/LT/73iO2ADjaBwvAUXl896h86f13yt2DPbIAoAUA/uG7ZAHA+WCLoCqWSd0IninYjTlXHgb2Yej67B9voDB8J+u2awVOrJeNqAi4vi5z9KDv+hY3xpfIU24xgZeauAYZ3bZhcrFjFkh6OdhbpMjvf6Ycb60pP5LjkNnOdr2qXHgoxiSSPK3Sv+qDIO8OIIgFNppuiL8cPMTxcWBlJvrz7ZARlAkRXKVNyWBxBPpZXc/EW+wr2uSh2UpBMguU2ECfA5ACEOCcGc5aGMRn1h7Ja1wjSbU8qyAAAQCQ3DlBBZuo2NGyqqAt0YwAAFz3cgPzHMlvrqikt289iAN1jeTvEgBggoCjkib8idZnU1A6BwCAZeP45LQ8ff6ynKFFwdYsAACoJp/NeK5q16q1ljF7tXkNWeKyHwCIOfyFDFgj4T8HLe18RgaA2VYydnWsQclmkcl6zaWSJwqoyZ7wnqwVBNAkYmV14fHwFcBIY2AD1xs6J36706tAMiuVUtdoP3fJ1EykE0+YIjICNQ0AUANDWbkvf6raK4IgZbzxkkkgwvJifJOTqfXJjj4KsD/B+rA5AwDgonz0/QAAlNm8zCHvNjbLq1evyw9+8CnlIOadIL7ZvAFYWN3XqvORDA4AQIys/L9wusM+QAAGAGcljQG+QuIJNP2z+WbZ3d/OMRPbUaOyx1iQgWW5JAgAoEXoYNofiebf3oZ8K/wMVP+vXr3iGpfj/+jRo3J4eFg+/PCrfP+f/J//hEwwv/Hrv1F+/htfK5tXF+X05E15/fo1q3HxA0aY8AkoOYOJAvLaA5fpSyqANPp9IcNb9Vm1EQaWMuxttyeqj/MjAAB8TUYVrFoVteq6ZmuGHCO8yVoahb/U2yTas9HmKav/yQAAJpLWEsBB0h6A0dro/Js0BMb4wqBKVqooq2xPBan4o8a7jqWBKtzeq3Ki9tZO6T0kkHUd2aV6PcZK+GzjTdvr8Xh/HTauGq61L8m2qmdOY9jXkz5jC5n8mdS72LOeXMhjK8hpTeHDlB06+mEEI9JeH6r6DdzrrTtC/rf4ELQi/ALFbSgz1feFQjKBXxm4bd+Nc1AOyzYzu8jH2BNh/filnZr2mO/Pca+OsYW6xph9Ch9CtqfvQeii8yUo/ltyi58jQQ0w6jWSZstG6Z8JKybTlmflAuAB2rzBCNfAK9kSzgEAAGEJAABmyflumW/vlYNDUP/fLwdHhwQAPHr8Tjm82xgANmabFQCg/Snf7YsCADA/6+KHNc7zFhHoun9NnsY+ngYAKPmIcTw7PenauzXbMfyX2he77oOw1rp9egMDwG3+2agHeHZLDt0GAPDjRwCAANJxjBgAglGJ4FyApTdLmSHxTwYAVP8HAAAMAAvYWAlwVf4+zId8fvosluSi/SKJF6BAAAAqAwDbBBmTWD0+uwpESag1Yw4GAI8BNsBbgjpvkK34CAlYxQQkq8e4gp9iVa717V/XyWvpeddl8rW6WxwcXI9Zp0jrwES3rZ91vlRdFwkAuFEHDDGBes70Rfy71f7IeEkHSpwoNluSVS+ZoQAyNhCAJ+B93HQN9n/OHu5qYcTrVd0MVqho9SEGAAEAAOyPtmY9AADnlu0j9lmNldvZ7X5ivY/70r/T/u6r//F+tABQvKPZTQ64DP+75YE6fSwmgGGO2jXXM+ziqoFBi/FpieEoEKzV/3l71dLIGEEUqWb7j8H+8Zj36prvZZivUX+28Rm0zqq/mADtqZZa47G6h/G3GCT1/pivGfeP72/fe+v24VT+Q+sX1xQDwGg/jGJrPH/18yrL8yqQdbz3VR9iCgCQccxcTw0AkH4mb0xKN4BiPr/j3+M8aO7q+0Ox07iv9Ayt8r9/zm4+cis6AADjj3wLgNwCAOBv+HUAADx+9JBA76ND2DQBAJjj3wIt4ADm3m6kLFk84mtolOs+b/XeB4CyHzOOh6/59TLlp4cB4Dbza0r/jO9NAQAUN1fsNfLSrR2A1vKPGwAgdjqPNY2ggGrnwnf5h/9lAwBUo3SiL8TURoDgIrW8AQCqwjeHpCnc2HptAINmUT9TwpNCJqsjfhwAACpNUxZAzt4kbG8CAMRGbeIkBnYEAOC1kv/NUcyvRlDcdtS4uNwB9wCCNjFofBWgiM9b8h+BG32HjABM3qo6JQWhBa+qYhro7EYF5wKgBUzauy4UsCB1D66kJNhYzYVkGu7LAo89AMCDSRl8zERXCJmsJsrEOHsbJsWIKoRucnBHZeWvpxTgCADQGh2NR7wWteb4me4PNojON96HK1r/vjvkqupdAQCkZFOAXuvN5xibEUboTQwA7FPbVTyHQhIDwEYm9kmHyXYOoFVrFTFTAABWSFfGCg+eWiDFkza1Ou0nBQDo1F6tcvWkivya1qs6E/rcvAIItCp5BLbGdf95AQCjsTapbI0BwBX7TWu637+tAnQMfLbzTTMABH1TYyCgMTFcWAnYoL7rjXkcihYA2psR1GgMAErikMKw9oKM4A8dZTIARKBXCf7PCwBApQmUdTAC9KjpeBSrtlWQJCsT6xpmwA/B4QRYJctFYz3ZKpuo6CRIK9lZjI7H5TrnPHuCavylH2p746axut7OktNTyf5178W8ZB86C4RLprYWAA1EIDAAgQW5/tSL0nW463r/u6G+ZQvYvsln09qX/J0yxKbWuMv5dZ83R/GSFURiAHD7x43fTjp0yGbyPw4hcNfmer7WU7Lfo7kfspJBn3GfJzoZ408qy/kWq4MRMIK9dXRwUO7fu1e+9tWv8Tcon7G+sA+Q4HEGjJPjN9RD+MFnz54+5e8CytTNrfLwnXfpyH3ygx+WE1TFbu+UjdlWuYBjzWR90I3DVkPCE8lU/A0AwPGzH5SfefdR2V0sCAB4dO+ovHP/bvnyB++Vu3d2y73Dg7K1cUUAAAN2rByPoBXWxCw4NZqsVCSOcTLYhxGgYuCtUpipVy4CYJdZuRPBdegfHMqqiisk62axi7WnDDCGqbxgAWFWSttE+16i/ssAhgcZMEc4u3gR1q03aogBEc/XAyA2junPJopgvd/LCqyHBADEY9TArbQSzznQO7deeOqBF0dHsliVsTFPRLCLJjEeJI5JBgAyHA0AAFT/b+0EAABJcmkF6QfOPwEFATgiAADJWNDpL88LAQD4d3XJ9Yg1yBYDCQAACAD/aBNtBgDAbXGGdVgpHMEwMgBcnAcLAF5fgcZdzlgmJ7IFAO6VAADQe6Iq56qUk7Nlefr8RXlzekamA4CI8X1Wh2cVg2zvWGdtJWBPxppB/3fQwAcgkrIGCV7Yx9SbYNXYWAEAhP0vim/TRwkAoFPplXFoe6H+0pmErbczMLBR/yIImQE8JnmzkllP4HrDgzhTAICu76ixVMhDqrVGAwCAa9sCKZKgzgCgPVQrJlHRU8DAdc7xiWcOAEDcp4ASMUcBALgoW3O0bTgv3//4++X49Kwsr0vZ3tsn6AlB1WfPXpABYHl+SQAA/gVryWYA6QjKigQ8AACLrXmlkMU9QgbJCYfswZjgWLZ8mC9YaQr6aYC3FguAZbZqFZhYEbCuHbhO+ZftkGDrKGiDtYEWMTvbUcGKOUElP5L5x8evs+XLNekjv/Wtf688evyw/N7v/V755JNPyte//vXypZ/5GTK1oIoN7AEAGURCVSwzAacI/zIY5ZSsFKscAq2yS9cFgzR3LjulpwUA6H2aqASW368E4goDAFuDhD/vlLf63u0AgAgABkCyMbFJDmsPtGBK9AbXfMJvRSsStLHTvmY7u0wAYz/hfdfr3t5syr4fdYiPqe+/kOvqTx3fko+I5CopwSstbtoZxo7HuYBkrjS4qzYYzumFIX79ap+tIhq7Rxi/48/MA2FC1erB9hxS9trLISNWExVKckzpV+Xqur6viXTzNUs9LNs+I8JuC47rO+yztNOTicUTXQ0wEmsh5EJWl1thBscXGUpr8UJml5Rf+h7toFpU0nxk2jlrAAC6f8UZ3AZpYxXtwMYihDFWon3rvxlXYHIqmNqijZjRWCcwQAFQX4/huyWV/+U5ZQ79O0u6nZ+dsTWJAADqby8fsTIAbAQY8foa4xIMANcbszJf7LEFwMHRvXJ09365YwCAu3fvkekKLQB+EgAA7XffP+M+ruvrtgi07Wtf//LBYFY7A4An/39aAADj2vO9+iMBAGSHpv0ogRMgVQEArgwAgOr/q7IA/f9moS8FYDKZAADAoSxt1f8hCsJuRqufeJU2Sv7GpiUPFpvwJkOXAQDqd/JU3MuSlYFXjWtw7a4yAChGPeqD8TUBABZr97ga/Ra0GBl+XCaPBQXr5LVsDr+Wt7IdhH59WePXCWLqYj3W0sj3jJ8L63xFZ+QB4RMmS5x0QyLinMWKI200/x6jYKWtXXCM04rBVbmHardk4htAJZzb407OJukFCB5LrsCC64irAACgvesAANp7SHIz2X9VWwBMAQB0bwIA6NpNnjegrR4ZtuwUC0OTNXFknON2AIAS/SMAwGGCo36Zkg8u63xOOjtRLQCYzzEW3ARQsP2tKv8zShtLRv4BIVDVv/J1dhsAYLznJoN6Rgt/Vh0jXcDEv/5NMACM9vSkLehgKis8Ha87vX9vVz5TgAI/twComiOX7eM1fV/zHJCJW1Foov2P67mMwDOPa6FdK+Mq6QtqjyMeIGBCAABa/MUK9nnNEQAwJWum7PQqJ43BsQfOtX2jXID8+Kl5rfoh4+ScGbLQRS4FSX+0+UThD/5GW7cfJwCg0wk5URr3dT6I64KVuZ0q/DKQj+xSXaP6hj9lDABTfsXUs3pumvZYxpeq/UtftQf349xfFACAAl3tM+ZUsz2dYkwqBJB/ugIS/O/+q//0Ws6FPvQNLgfWFbQn+Ul9l9TcvlEUhGqJzojeVuxNK/Hqg5ZDPxCn8PegSPx9zf4vChDUzwkYwIBHAhY/ooXGezTekibLKeS5CdNBk4DX87uDVwV5VtQ5gqudIwIFbWwBlMg+YtoIGTz0KvfOOE6DcTTq2jkhHFGpkhUhBBo0qmlSjDKgF8knAQKaINosGwMHWVVO6bj6nK4KYlGT9opkytnxNdbWDwAkEVThe+qzVgVFqxzzAACNgKwcinkyAIAjAQ3Z6ArKA1GuuEcFPSXgOmPEGABGw9GdWVdobsDw/SwBdOfajYtmfPUBKu2ri2VQIPoaIqjEmQBk/FglBJMp7DWadNMZOB6DF2IAqAGugQFALQAWVFSoXENvtfjNIKkCYmsYAGRgjDLIGQC0p4Je1wJVGeGZdlpC2IQBkX2LB2PJBbnPvWj+hc7VNXmugS68kjUOlSQ/KgBgfBZfg6PhwM8SsT71LON7ozLjumHvrppiXqnnkbEsmvbu/shgEr3B6/iZku/WcVdpbm0zMqBd9+cEAAD3OAIASPF6cVWuk9FFFP/+WzJ+pGbTawSlUPWGKhT0PO/bdQS1Yoy5KDe9D2cDBrDCUDIWcjZbAOC7lQaUCf/V1gGs8pHhLgppk73VALdkaB3smlFp8m80xEcDy+UPq3zV03uCAUB6s32nGdJiAri6bgmkzukwS9sTUDRWbLVIP69bv1OGqR/rn99mrK1eAzs8GADW/UztmXZNCFGvKO+gfF1pXEPJN2cH14STGvo9AjWqtGaiBQxLAGldLJn839tZlLuHB+UbX/tq+dVf+Wb54L33yp3d3erVe1JO4JlXL1+Wp0+fspIUSaJnz56VN8fH5c3xm/LxDz8ty+vo247A8+vjN+X45IT0YajcPj49JcUeErmofj6/vGLgFDOIJNpmuSpnr1+UvcWsPADF6p39srvYLI/v3y1fef/d8uDuQfngnUflYG+Hz4B9tthGUiwqsfd39xDZqMHjkGcZ4FZyNRtyyhEMcyVsHLAUXCKAlguq9TdsrRQIkKt7uNFFCuyEBC/PN0KXhupVVbl1a48b5Lyr4pe81m/c56jzex2mAKNL0Pg7Q/PZ57IlELj+MoiBaniGMTIh1K3XlCuVIt6AdAycXaP9TwSAsoa/AwAIsKaWLDgSdr0DAChvskrqamOzwBq5gt7f2Snbe8lMobGloRbJ/2zuzHXBNQAkRrYBuDw7ZQUgk/QbG1yTZ8vLsjVblK2Nebm6iGp/sl5sRjsCAROQgMM9IjGxPIvqQ9wfaf/5D5Uzl/yHe1dighSfZBVAYBeVLQAAXJbZfKc8efa8fPb0GcEIaHOAYxSkgwRRS6Ow93Pu0gYTABbvVjaY9JcIoE4WIQEAFuwrvsUgNRgAYq0kA4QnwTIBJVuY58994T7Wivy0QCjndxMyqPUBJ6B7gjbb16zL+fjbAjEJzJU9GnIt7kjSMQALGVTMorhgl8ngmQaRerX1UOWzZMSGS4g+QKMwJ/jaWhXhuqjgZxJ+PgtA0GJRTs/Oyp9+/6NygupU2KroB73YYUXV8euT8ur4TXlzcsbXte8z9HvatGQeycDtvNPVPfgbz4wqcSWNI/kf1NNkaEHyYRYMJ5JHNWCeY0a/9WxZzgGMgY2ePqUqBTE+YIzA9yBfAQBAIl/Uk8+fPycQ4Bd+4efLN77xdeqCb3/72zzP7/ylv1i+8rMflKdPPmMVyZMnT8qTzz4te7s7ZT6flWvK5gQw8NnFsDEwWVmC0uWfy8oxiai5HhkAqg7L5LVe07fnP2sBkOwjATxpQRfZfYwPQK4YhTyDg3l8ZGEiET7lv2HBCmAd/klU+2PuGGjZhK+zzd/0mxLYHL724P9r7MxPCAhcAK9G/0d23+irKtgjHYBHQJKK/qCx0alamhTslHNBny79ILlwRWnXV/z6HLIi3RJMmlOeJ23XtcaTfeBxBJclW9GEOxNi9oX07SKw1t6fssf8nriuIqXRFVbUYzLmIoEkm6Fq38GPw/k8GdD2pwCK0bpQxzgLhOZ0MvaR15kvALBv7CEO/pWlDNtMOkasALze1mbHQON+quasylTzyzyOE0E5a+FlIG2cYxVE0uIQ+GwTwfcE4bj9eZUMFPSpVMDjrT7I0gk2nqD5r33qkx2ALQDQ3iFBiGGDxBoPwA7WBd4LANjlJTUxK+BQ+72xuSg7ewcFLQD2D4/Kvfv3y13+e1Du3btfdvf2KX8XOwsCAeaLuTH5xD7XvLb5w1yHfcqf9OeUVBrXeOj81f3T6dJbcjAeOxrXOSqDBYqCHaPWeJEADAAQwF0a29hnMX9Qo3jGt2EAiO+1nr2+Bz1BNCUHuvivb28lfWzz+7N2vqTT/+fxcQ/NAdbrEQAwR2y0XFUAAPyo7QUS/5DfAAYEAxmZOjaxvAQoDhubTP25JyKEoXZc8dk57A9WVgZVG0ZJ9NOVuSufW2xMBIGl7L+8hF7vE6tMCDOB4P7ktJSl/rT2ptr3klOIybkc0lk4L1p7Kb/wmebLdYD/7Ws8/LDGRuKf6c65PjL5P55T6/Hz6A8/NmCzCQLw2GYehPuB3vPrjOsq2ob18RM/pibqh+r/eF82Sd+uSPElMg6fBwW0j6vGmXr5KoHIFzHnPG+2uMXAqQVAANrRcjFa+eEfmMicAcD3T4Afe0ZHgWI1HmFL8FWXJHVdmDjlDsBeYz8AJCQApZ2z7Zf2nC1GP+pvH5deL8VddIk1Y76lXUSmv8aAQJuY72e7EAvriA0gzprxA9perQ2O63mtZS8A1fp1+S37TGM2PsOY6OzGlv5Bsm11Ld76ltFT163nsbU+tU+n5G8Xw/0cAM4p+byOAUDHTuXN6ljFVASI3uP6uR9H+eD7Us8Fu7/asrBDAOQnAEA+VT9So0SV7a2xc/uul3XTlfupQDvWz86etnYyvX2QKzFjy3iFe6kMfskOifthTmU+L/t7+2V/L9rHocXbBx+8Xx7cj1ZvB3cOy+7ufpkvACyPFgDOAMD4mclhPS/GcZ3d6LJ2am35uvRjR5tz6rNxX1Q/53MCAFAAETZi++fXV3zZ3+ueZXzI4fVN/kaTb0Nujv5lJPu9LbHYEaUP8Bs+u9a5r+/xfju5YT6KtwCYSvZLpnn+rhagYN/99//1f9YBAEZBNhp4WizcKBkQvAkA4AOo7oztvTCmdE4fAL2ngfTkPyY73odCXAUAqAUAjCMldaSMEdS5DQDg9+MIfjfmuYiScrcZWA3tzaR2OgtNsQgRbr25k6LOF8EooB0A4IIq6OUisOhgg0b/L3aAqNoWHR2DDpUuczp5PwqFqU2sgJQ76C7IR4dI1Q8SspH4CgOS92/o96pI64UDtafN03gTWvUQhcAAABg3VZcAM0Wj8b9J6OuYKmwY/DYHYUIIOXK0c5DTcBIl8nifrvxc8Y7JhMvzMHBrb1T1szQgzQgwaRWACOi3PrFaNxIkmCcHAGAvSCHpb7UAEABATAACAAAMwODYLQCAuiZUvfaWDABh1FpKsRoSPyoAIAPVSU3ZK0jFEpsZocTRyrpRjKAD0tzeAmDKOPO96J9TFvyUAgBcnsUCzcrRsZ/kTwEAAMEmMAA0AEBUVYhuN2TuKghASTj8VuCPvWJnogYN+Ua5m+wAzhRAubfhrVvYJCr7SMea5nzXhMggq7MaAZiUKePcnZFRhtTX2UM1AmoyZFof++YAhzPZGyuqvhmCQxkcpoOZ8jv9zPp9iXWnqbvFFpv8eNwPtxls3UkI5mkMFlMXmDpfu+Y6AEBf8d9kueRGBNz7BC/aicQdMDhHWuvrsj2flavzZTk6yLAlzgAAIABJREFU2Ctf/fKXys9/48PyjQ+/Wt5/772yi6Dl9WX9XpubSJJgz2Fdo+If8hrJp6B6XpbTNyflk0+flE9fHJczdELY2GBl8xswA8Bumc9J74cZf316Wl6+flMurkuZLRZkBkCAAWxCxy+elf2d7XL/7mHZ214w0Pb43iEZAB4c3SnvPrzHz5A2vTg/K/M5El5RAbazvUCo1lihrL+9GIGsxxXpNcVOhcQiK3RawC5sSQVcG3NA7F3zxGJnpUhq35Es93XL+c/EijOY8AyMnScNrtkSo90zpdvr3lYPTCWOK12hcoKqVujBR0oURI0uAo+rwUI51rVCXI620+7VIGomorJaJvllKXocAFBZApIBgAF5PAMqpA0AMN/dLdt7u0zAdj4AqzLav6vLcwIANs4vSkGwbLksF2dnDFxjPWLtnSHghTjr1iIq/6822QZgjpKuTQDQWh9JzCHsGAbBl9GTE/fHoOrlBZkA6AskQjuSYo0xgpSSCDxRMmyWs+VFefbiJUEAp0jCgglCbBBIDpHtxYFd2U7CAAAKCISf0II72OdIIHOGAcYE/f8MTEpw+sXWJamUkZJcu+o56wlC+SGqNMO4u//Gdeh6uFyV2Qwwnlg7cCbl17mTOhWciTUtmtr0Z7LaptaV8vo9AKDZotMAAMqw+sifDwCApGsU7jVaW1bhI/E/n/M35NrZclk++uij8ma5LLNdsJ3My9bWgsF9zPfx8Zvy+viknJ6dB8iELTag00Nm0/+E3Lm6LHNW2LWqn1VbzVnYgglAzni0Jsjz1yrkBEukThfQUYGusB/U1xItAnbKHH3p5/FeJH8iqSC/8dmzp6wW+fDDDynnv/Od75TXx6/Kr37zm+WXf/Hny4tnz0I3vHpZnj55kmAg6J45dT7kvHrcRwF19lpOQMaUfUr9NoCotFZ9zap/rSca6TOlj691OAUA0HkEAPBYQY0PpH8k3dh8MNk4YDCRDOj7/EZFUegKyWsxPwQAYE45ROAzWp8ke8aYMKb/I9YP2UNKGodF1JKPxt6BT3ysOjmaoLYVBgWLhyhOoiSh9FenezZalHzKd9exo3+jexntr9GGWudPx/thJ9X9PtEQvQEjdZTFTiYCxVXXTiRWpQ9dU7p8Gu9Va6bK1YG1jufD/k+56cl/+bN9EUjfKgBPLtBYJPgzPlSDwo0NbAxMc67IdtTWzk1+4jobRADw8XPNr4BynujwdUXs3VD5D/Bp9RsyEMqKf2vrEQlOJGzyd7bkAXAAyWwERmF3iIWIf2eLMQEGAADAP+jRixsAAHcOj5j8v/fgQbl77z7/7SUAYP5jBAD4XtFaWokZDnS6E0u+20Lut+mDqps59glo+nMMAFAC9iYf1m3YJseaPxXrNRmt2FIJcBBU/QcAYLZxVba3NviaAIA52FtKmae9GACAaFMWhn363dkuK+5NjCuyuUu52EBbswzEyD5gD/dIQFUQj2zv1CdhtyOp2wMAMMdNj90OTFcPbt+fklcut/y9utel2iz5ps+ajuhZxXoZCVs7ba5WShvL1IrXBACQ/K3mXWWougUFozjIoFxi9hP8PMRydZ+eaPJncx/P/TqXgzi7ChBX4q4VoBi2ShSptKTPksySUdW/GnPOOHUWJlGeTgAAsITEADAFAIB/BLknG0r3LttnTJ6vAwC4neZDHPqkJe+b/GnJti8CAJAtLT3rv/U3nkF20Bg/x/jAvNPz83MB0uVHExiPQqXePw65HHJCFsi4X3DdtwEATN2/xvRtAQCj7bUu5+P7UtvX99P4+Ri/Gu21t7Xf9IzuF+Jvjes6+8FtEt1bXW8mf8b71jNp/Pz6fi2sj7bXxUAU8td9EAGszZyvAFaXaW8DAPAxi9hrxBBHm7i5ob2NZuKxxpXxXm3Xp7hptntbkD1uFQDw/vvvlYcP7pc7d+6Uw4MjtgAAAGB7e/dWAIDLx5vmaJQHU3phXEOjnPVzjPaM7xN+9hYAAJcDf54BAIxJZQuzqf0z7l2Nva/X2wAA8kkcHNCt8f/hv/nPKwDAhZA23JTA8AVD9KRRmOkmVdVIRSvEQhfsTdS3IWB8EHyBtoR/j7SDUjwfegVGoC/AAV8EAKBFKwduyrlC0A4LVigihOy5kY3mTU5dE+iNgl8qyZO3U8J8PQAATuP6FgBK+EfwRs5nXCFodyMw7oJrfM4pBeHzFAqyT8COC7Wtib6KLQBJ9l7SeMbay5Gw5K7eoyGeAjfufz0DQBdsMuHiQkpj3q3VwVGTMnEFGH2GPj8AQOfgc96Avh+VnvaBPxPWuY7Tb6IgrZqqEy50OlolCFtC8ItR3cekfyb6mezPBL4jiJDcXwcA4Gegh84e1ItZ9KK+CQDga66BQxpyXnvqR2EAiLltKM9RSbtyUiCuMQC0imdVaeQWr3vm/+sAAG8BwH0+BOWqEvsJAQDQAgB7QJX/Ano58m4dAwDav4ABAAAAUaY3AyVR212LlAYC4LrJKtwIAKpCTH2UI7FfHW9nCOCeisQA9kqs/ybL44tir2jJYsqgzprKEU/nZgwWu2PnhpfLHzAryHiNKszWSw1nD2MLhnVW4NRKInyG4HlUkOn8nP9MmHbJ/7zv0ahxA7/fi7lzHV02cUBv5K9+52YHpyHgp67tctU/b+ecAgCsJv/jPB7MaXMaAfAIatc+1gAAIKl5fVX2d3bK/u6ClZq/+WvfLL/6y79U3n30kDYXaNJLMnBIbka6OAKDQed+VZ4/e04ZvLOzXbDmcS8ABnz65EV59vqsPH99EkjV6yuyALw5OS0XSCZdX5fZzm55+uJlefryVTk7ByAA1f8X/A1Zvzx5U1C1fHiwTyYA9JQ+2t8pX37/nfLo3mF5dP+wvPf4Ybmzt1Ou2W4mtg2SZ2SJyiSl7BCtDyTGKsV6Jpqq/heCH/RxtQWAwKQRnIs5atU6PmfV7uIfDRwwAgBoD0i/y3aQvsWsoQIyykQ7HewG+pQR39u5nfkUufHc1vgd82rP1NklsDgz4SwAge0XhjbIMhSr1+37vp9qtqthgbWYuhKeksl6JgpyPKK+MptPZsUlKvXRToLSBAmxvd2ys7ebSYqGbtggMMUAABdnZQNOPEo50A5muSzoq3l2esbE/8n5spwsL8vp8qJcguZ3Y4GQLTkbUP09m12V+RxVXei1HolKXA0V0+g/fHLyplZxAYEdFTRLUmmyQoYVQgEipb8AvwHPAGq1jS0m/5+/fFWev3hFRgAkgsE8kRgn9ktXgi+crZDd+okxj1dd8j97rMN/wsekWkefWgIAwAIgynU7WY1eZK/ZlCsuz3kvVk2iZLFkmduvkAOzBRgkWrsi7AEdA9ksMIHWzuioskqzMjxkci6TemFPG0OKKnOwfhSgqwHGVn3WEnWhU3Xv3FepN1n9SL1zESDorKpryf8YtwoAABMAZM18RgYAtAAAoGNrZydYTljFjYrIjXJyelZevToux29OKes2UcXPRJ+Dthi+pBxz2Y579ERgzHtredVXCANotWACMfRY7FdWsaTexXyG/g1WO7W0UIINchvBIVSFKAldcxdij9gs5eHDB+WrX/1qOTw6Kv/in/+z8qd/+qdkBfjNX/u1cnpywjWAfffyxXPaQmDgOLizXy7B9ILWFQkCiKApJWzIk62oLJnyj6eCGg4CIAMyxWcD8de1N8EAIFYbgQM8ma/2Ex4r4JglAGDV/klK26vzqICmWBoAAEripMKQLRfBlFnZBHjzGmCdGH/3mzQeZHqwxLHrhgDhN2pol886TgHwKX+V9lmOH+klIcuyfYQXTFAHCcSWgqnKJVFf2/vSFb7v1tlReIY+tN5bUv49XyN+jSyGHYDcDcTTCVRjQXGZpqtK34oRZ8Vm7iresnLXQOQ+Py7DfQ6V1B0BANIDOhbf9xaIU+tAfkD7brIhKnpMeWdV51n1yrG0Vo3j/hufw9dP+zsTnma/+57F/XsSqY6twDnJxiH6Za7VpGLuQDwDO4cSnLXyHyCArH4V0McBAGwLByaBClBuDAACADgDAMjfnQHg4OhuVv9H8t8ZAH5cAAC3r8Y93tsCrWCBa/OW3Ocot3QuyirILIKlkskoW+M5AwDkOFssZCJNY/h5GABi3mOXu08Zus33ab/3KZ+Mwn38lPaBxQzGZ/U1ezMAoCVhaPEPAIDN64ug/t8EqG2Tyf/t+RbbLc2vkcRO0H0tpkhmTmcASLtcjAmYOHTfugRrQPpwYgyobFy1XUA8eeAKsgyOE4/9FyAXH1fXYaP7O/oT8h19rKZkQY2r5XzxeN5UxDG0ZkcgQSenLRGv54AO9PU9Jvu5PgTyyrhGBQfk7K/bAq47Jv0oM7T9c99//jyjbKvrs8Y0jIUq37sNABDnbIAnVX3CLtM+7OezZxsCdFsAAHyX10sGgLcBABCwPLQviuvFPbktryRo2JpxH5Hg7/e271PoJ9mlTce2c/8kAAA+l2MBnQNFsRfPk/ytxqlSLtZnSljQGGei7pwAAMjGG/eLrym308YE/ziWYwLb9xPWfbTQjhzOim1oYNDRdqp7bgDHTOl9n8/Rjltn13V7etgfsru5ttL4873lssgBcOO1mKRP0JSPqeuZcd7GGKd/rnXPY9wJbxIq3pfAyVDdOO7jXN+kv5kDNHacOr/ZApiMnlaxXfMIeVLlv6hLM/aitiRs73N1xdgGWOPAAHBnf582JVp+vvfeu+Xxo4d/JgCAcV2Ndr2vsdHWnPps3Dd1Xv9/AECVzVM6z/cJZZUVyk4xADgAYGwDwLX6P/69v0UAgP7dZtD1xkXSTiYAwDeKWgD0Ai9CrG3DBHJSi0nKSg+O9z040KoRG0USAADNoci+gWIHMCWIYxDYgLJU0IH0PJ4sTWFaHTwEwLOH/ZQAZu8o0qgydB9GXk3mZD/oTPA4KKAzbCJ9smI56xhXRFMKogaX4CRuJZWVB6HYr1oAgJB8FbCg4JwFOPi5KaOp9eDCHtccFcw4VuOz1M8DOluTZM0QtdSRjEZqhcr0ahVvaxgA0ql1BKGvr2YA9RUF4wbzMR8dFPafNOrSFpBqCXg3YNwYq0KSjLqrFHzN2IrJ8X3QKWBDNtb7q5RljXoqDP6k6zW6rBqvXtMCAACAqHppv2G01CqmWVBdrmMA+DwAAE/+jwYBP/sRWgDEOCqZsbrPXNZEIDyO9mqvVqFjTYOkwL1/pCl6leW6AaTzN5nYGAGa7FgPphnHhN/5ggwAQi/G48gdH8URBmVov5BjJABAlWmDM1ENtC8AAGDyOf8xAJ5VnKwqQVKyAgCCxj8o0kAhGXRp0f4FVP9wyoKWJxL/5+yhG0CAON73OBPibFcecxK/jbFG45VMJhUEwL6ekmuZ4M8q0Z4BIBg2XPdqD3RI1by2Vm9dxRmgbjRUrQ8aV/2EXFkxoJnAafKnfR5rIOg25fDpnJJvMLSjVpbOpK6pPnzaI7acuN8quKs5nysK8C3fcCNpncG0/lQrI/pWV236ewIAYIjydjKhg5v8wTkigNwAeNDLpA7GQCKxf33JKv+vffUr5bd+/VfKr/7yL5affe8dggPOUalfrpn0YQIsE39cSxR3yWxwfc3+zrBQkKxkQA6zdnlZXrx6U94sS3n+6k05W56VEySAXr4qL4+Py+uTk/Ly9XHZOzgsx2fLcny6LC/fnPA7YAJAZTepaTc2ysmb47KzmJe7B/tl8+q87GyV8t6je1H9f3infOn9d8o7j+6z4gYBDyZJScUMGAGSS412nHsQjjEqKtE/mfo/aSQz4SEbhZSbcLDMiaxVDqTqjJYCYpkKVRC9w1Whg8RfrfCUqojNk0AKZanGHtEGLxhoc5usaAFQl92+Bzv6hibQ6xYRwNIZDDobRd5syigPQDBFieBiLkS361gpkTKZSb1MSAclJv4LnRmJ/6hwUQkUdQa90wBBUE7AVt/aKpf4DQDg/l7Z3t2tycEUJpH8r+e6LJdnb8qmWgCgguYsAAAnJwIAXJTTi6tyurwqZxdXZXkGkMppefHsZXn96nm5c2dWDu7slnt375aDOwd0kOEwMxF2gWru1wMAIPQBgACYh2ihFDZkVI9sJPillIurUj598qS8Oj5hRTiYL4IBoCIq6tpt1b/OSBSDE/PVwGByysK0jao1qHEEokFZOyPtH+RAVA67Q62EenYyyzkKv6fa1Wa/jwAAtx0ZnKDPIF8lWoghocA1muesNIkW7Am9DjBpVOhob8UWah5NFOAkSOUtAQCN8caYO6R/0x8AAABMItA9AQAIMIx0dN3TyUCAyn8AwwFEPT1blo8IAFiWzcV2csC0HtLnF1fl5OS0nJwu+Q90igtU2gNkQqayDdJvx5z2Mh3jDfp8t5dlPzuINsYcLQCiRYDuG8n/AC/GnJ6ennF94jX6vp6enLJdEX3h62tSV8deDh2N7wLcdXoKUNeSQJ39/b1ydHRYvvzlL5ef+7mvlO9+97vlO9/5l+XDr361/Oo3f4VALuwTsG68ef2azwVQwPZiTlsL65EA8tqB4Zprk/Z4vjllm8oGCTtiNbnOdZ2J9y6wy6rW2J/ymZRQ9BYAzd8KgITHB1QFtw4AEEFtrPEYo+hK0uyntudCNuiHQZecu1hvaHMW8+0BFu0pgQKcAaCeg0C/lkDzuICu54GyMbis8a2FDgmkcIBEZVjylkzGkhb4mian/Dk1b73928YihdvwRv/Svzv61pKNApBUWZmsNjhe/nuctfdPZG/WsRqyZdgXXQJqCJZH8qy36Zu8zliJB+EHIAefjcwOJj9NluLzmxkAWqylk8HJblSBjFhzBOrHWmTQuLaUyJGxGN4Yf/F9uJqgGFm9+iRYry/65BXnxpJfAuhUf0GMiFkZ66AU/Y3kdFBpB/01/xEMED4fk/9Mcjd5gL8DkAzwV7SgWwcAODi8V8QAgOT//QcPytHde7UFwBcFAMT6av7hZNzihs9rE+I1u2iUSS4X6J8ShAF2rfM6hgLBM6HISmSMcSDuNJ9vCwBot9UqHPUe7u22eLHsEu2rcS36jvZn7WzktS0A6p3UKkysR9XnBwMAZCxaAFyXxWYp2/MNAwBsFsJJCd6PhHwAMpI9ki0B6EVUgGi0BAg/AjavAADwUeSzh92Nc5nuULKJp6+wB/rPDgDQHGkvhB6yWRiTtVnA5ft6SuaOCc06cla8N8bffc5GuajXYiCTLqBfW8O3aQs7O0D+LXsn+a+61T+lB6d8e35pGI9RV3X+kMU99T77xOeP29n63Hs4+5rUPuItGPOrkviKJ5GBrLZ0aMUVcS7s3QA2we6r8o9x5WAlmmoBEDEstE9BsWNUYY/JftmPvd3Vs2PFM8biauMU4yGbHftChSE+Tnp+FAn049fiTlrLYWv18ajcZWFz2Ryu6qdmA3p8PZ4rAADw2bR2CQzOWHdjh4g8UpMWAi7Bjo0xGG0T18e+D0bd2p13WIsef/Mx1hqNxL9akLw9AMD3R+B3Vm1IHfP5Y2LdVuxyc3oetwlUAKnnG/eQ5I7vyzrHHNgegDTet9u/usa4DylzzAfies1x6Z+/tQyJRa/LN/09AjFGedLPf7AmstjG9pCTTfr1PQ7Q1lSLF7Tii/Rec18jngGGtjv7dxjfgE15dHS0AgBQC4CRAaBVIGRMzECwXdzA7JRx3UyNg1bKKK+n5OgoY8d5rXO6BgAAG1BMLS4HftoZANTWhTGnLKLz/fNFGQAcAIC1Kz/U/U7GhpOdrsWecs3/T3//b1GC+0a9yeHzDcC/mTjsafzp4FpfoUrLusIAwNKLVDgt2a/Fh/NosDzJ3/4OBoCqOMUGkAg4VvMk8jWSQAEAiIBKou0s6aNN6UIoAuzt+TrhyyCxqFN7+lkpEFHIeBWIKxsaIAME0q+3DgDAMUbgKPswxfWij1UkA1pvmdZ7OqqN2vndqVx1YuIaPcK3V2rRP04K1MdvVJRTYxgBlNXqthAWCrLm+mDSYBUAEH2yYp0ocMmgdxp7Y1JvdKjG55u6bzcA3KCC4UIDTQn3NS0AmiG0GmBST3ndlyuSUanKse4VYG+A1XvJe1IAyGlZOyMLQeBIa3LPuqDAWCCBPwYwxQDA4Eb2Hx0BAKIM3WYvmrdjAPhJAwBcCY1/x76eAgAExZAC+CNi33tHd3IzEYC9LP3pawHw4wYA1CRwGsPVQP4RAQARKMoAUVYyCABwcZ6VIxk0r21esveaAuKS/UJkQw+oyk1AgMYAECsj9E6rVOzkvpJtBANEZaDkMUEAmSTAeSqDTFaH1uqxrOyJAHBDALsBGkassQHkoqXEtYS7twAYnQ7pPzfeOwONCRwHAGRlnM2fxkItAGJ8cBwSuNBfVsHgVGuia3efYqBiu2L6Zf3PaFyOR7oDNrW/bzx5DQhbhOW2L3RB5LcBALiD3SeLwvAy50N2E2wKyOXry7Izn5Xf+dZvl3//L32rfPiVL5WjO7vl4uyE1fS7e3sMQrF1TtAwJdbJk6wobY5ALX4QOI09elWW51fl5fGyIOGFQMer49flxYuXBAI8ffGifPLpZ2UJ2uzZdtmYL8rTl6/LDz59Wq42tsrO/h3aUqAc+8Enn5TNjavy6P7dso1bOD8pDw73ynuP7pf7R/vlS++/W770wXtlbwf928/jkaE7Ub2KxEkap1iXbNHEuPoWAQBI4AsAoGqXNBgZFCcAoDouovmPPSUnkCc0J1k9n3E+2FD8rT2NpHYo3q4fmyrbpHtrjEvHrglEuYOFvT3uQyQx6xq3lkh178uRHVri1Gc2cBDec90uOkTR4YWMijtX1UhU8oacUTsg9SclACB7rEWw6ooBZzEA0HrM/Xy9uVku0QIAYAwwAGQLALGZRAQI5SqXuHgpOC8C+WdvysYV6P8vyzWCWmfLcnYCMMpZObu4JOjkanNeTi+uy9Pnr8sf//HH5Xvf+9Pyycc/LMevX5R3H98pd4/2y+NHj8rDBw/LwwcPyv27d9NRjr7ohCnB3r9EK4GohhMA4IrV1mGXYR9hD51fXpfj07NycnZenjx7Vt6cLkkHjwpyAQCU9GEitKv6dptZbYha8t/9ghDtSmAHCwAqrdEWAL/ZziABAG0dZXibgIX4rstzJSSmfLgaJJOTjeqjpIpvFO8R4VYvQq2nBgzx611zHOtPpZpoGC/Z59wm9V/oVZ67VhjZeZWgTN1IXVffC304DQBorGaKQgsAtLUAAABzvMnE//c/+bicnZ+XrcWCgfrwQyALALhAb9EIrm5szQwAsF1m85lCpnzsSAg0/SdnW8wQqgxXdb77c/gb8pvV5MkqweDuMkAqIVL0eVL8n0cijEnATbSoWCYAoNHPnhJA84Ygx+M3r5gAQuuXd955XL71rW+VV69elm//4T8t9+7eK3/hN3+L1SRPP/usHL9+xc8OD+6U05M35fxsWdvRkLkl1RV9XiVGVT3ZgSRjRWjeVmSe99MFkGPwm/h6DQCA7EIJdmjfCwCAnyfsRuiYRiHrtlGMLQLvaHkzBYCEvJI89Yo5xQLAXgPw2ozAE2d2cMC0V2DI19Ra5loxhozR9PAgnO/xFjzr2x9GQnY1SUv/Lk0PlwuBrWtJgClby2Mx4+c1cP8W9tukXy19ZTGgptcSNNQl9VcBADqe4zN1H13CKddlHoc9RHNjuL6PkeI3ioX4bwjfLWPw6JP4U2yQYwuAYCip66G2GRO9fyuOaNX+IavCr4gHab/7OJXbA9qP/puVuUPyZfQfPN7h+1h7NBLzIXt8/3V7mBTXcYz2bgMARAsAVanzfcb0bgcAIHkGuxPTd3ERunk2B6CrMQAcHt0nAODo3j1W//8kAACy1aqOMh9h3PMrelnJ0TV7yHW2+zfx/tsBADCW8gM1R5DhWHuqwW/3FXJxVRasAgBi7Q3By+E5XH74R1W2WZu4cX3heMm6aQaAOiKpgwPcjMIs2FVI7s03keQLAMD2VgAAFvMt+lWws9BUaiYgW21JEnEarKtI5lfsazKPJpBYAAC+TMis2I/yvQAPBOhdfgWLKfg+2gdkItgoq3G87yeJwC5ul4+uStepz3CIx/WnknFqd6B51H73uRrXbH3NopCIIa8II7UZy9yAfN3Ojst8QLXVbC2N62rUhWEZRQc/rcBxrY3+0Iqsy9apVW8MyWycXkySmo/VOEqUoHdJqYw/wYYDGLPmGtLO0bom2+IlGPngZ6WPAvBTAgDE/BSfBSgA9nYUvKwCAHr7ZwQbBJCkgnHrs7b4RM9k1fIy8cw9UELX+rwAgGa7hL6W3p7SQ22cmk3Tz8NGtADI+D/BoZn8j9/NfqvXzdUScjnahASGq5djbs+5nBvtGLfLpvagP++4pyIXE63fxvybbAm/3rh/Q4709svnkclvc+yoc1wfUU5NFCD6Xh31n4+BGACcgWRUg9JbsltW919bvy4zFe/pMaFfDACwqt8j9yebO4yxuB8tpyaT4snG9VNBnsYAICsXp4IM2dnengQAvPvuO+XRwwfl4OCgtgBYbO92LQDQIq7Kt65QJu4FYzZlm/scrpP/mqspWb1OH/n8aU67fT4AAMKOzNiT+Y2aaxYgJGutZJLvSchvXzvjPd9svdxeoNblA40lVDnpmwAAkc9DAUoPjhpt8BW5Yb628k+SF58bAPA//4MAADQq9r7Sc5xcXyz8O+nkx0RqMAD0NN5a2J1B44HZNHx88WlSHQCA94Ka5/YWAJqgmhxiAHMVAOCBWjccELjRxnVhFns96BD7CpnmtCG47AAAOY8uyFGV4gCAcXxHReBChPSY130FD6thGEAU7aRaBBg1qKiomHBYRY95Ekr3P6UIwqrtAwhT9++brhMmuHciZ2PM3JFKcdlX78VMhMGUJ41EVNBOc60YhbUMad9QvmFxCgXlR+Hs9+l7wBXg5wEA6Ht+L/x7Y7Uqv1OSHixThUcanNhPEWCNHzlJ3gKAAICuj9lAc4VK0xsAAEjg3wYMgb0qAAAgAElEQVQAEAMAQCdYd2ANQGIHY3sbAKDtD2sFMSQ7NE9fhAFgVMirCkpB5tTe6cghOKEECdfooDFuawHQK89/NwEAbjsLACClJgNYXvS4D0DB3Bl1mewntXet6kJVSKtwwN/RGzeoIQEE8OS/V0A4ElsAAHwXQXJW/qPXdLYAgGMlUHToHe2tdWYCAnURRAm5G5V8ZEVJuYpEANdAtggQGCt0J6rqWm9vl7t13TgAi8mS5jjJAR4NHDeARgCAxj++k1Tc+bdkY5NRqoqLYHrQWSkwG4GLDWsB4DpCI6bEqu7RCibpgEV98udLwLt89Gv6+83wvsnEu838m7qSO4vBjCEFHpXRfFL7Yjyf2zTSNQwuUYcmYDKdCQSk2J9ya6M8fnCv/Ad/5XfKb/3ar5TH9++Wg72dsnF9wQTq1v4+k1aoQousej4PjGL8g62D3/gc+wkU61m5y31aNsrp2UWs4evr8vLly/L8xYtycnZanj57Xv7040/Kp89elLI1L9v7d8rL47Py0Sc/ZIAVzADLy6uy2NkvH3/8cbm8WJb7Rwes/i8XZ+Vwd1buHe6V9x8/KO8+vF8+/MrPlof3jqJtAZKOGxvlAj24UemcCFXpdYyLEmmk3sZzIVmmSvt0pAAAUNi/tzU94e+tAWJaPGiGHr6djSuq5Ep3HxFAtVTo5JmS8xOVJd1eGPu+1kpTdqcPqyaUTFCeGyWn7CAHytbjc8b1Xb9mjKVsIjmlzbbXZ1tJ4RkiKoEQDFbGug3ASK7hBACIAUAAAEiyS2JhsgXALAAAi73dfh9g7SGxCVl+cVE2UOF3eVYKepYj6Xm2LBdn52WJhPtyWc7Or8qybJQXb07LJ589L//qj/64/OEf/svyb/74CfEDh3c2yruP98vhnQUR8UcHh+Xu0VF5cP9+OTo8ZMuLvf3dql8uri7KOdhjmHCIyhsk8QjiJAAAlZUztht48fqYlf8vX7/ma4BkEORliDkTxgSpoPoTkjxbbInmP+YoV1sFiEUCKIJLGfTZDJuAFXkJwpihNUwCADC38oECKBb7ge2nQNFPBpG2hnwtKEFX10XKIZfzF5fnYd8lCIf3nfYgfmOcqNPSV+iDrddsG1LPrz/T3gyZrzMqmJ59v9cAAHIzpD/QKujkO2GwyODByqeLCN4RRIFKmhgbVaWlY8uJQKIfvhZAHmwB8INPCADACTDvkQwB3X7wMbAhC9hBcM4KQoo9Ch+jOvZIPFsAuOqdDCqKDUBActfNnFtcqQKgouILSeto7bVBBgCBxxtNfdoa2R5hc7aVLQCiCh3rSf21kVjD+mBi//Cw/IW/8JsEB/z+H/w+v/NX/8pfK++++1757NMfltevXpbvf/QRg0oA/rx4/qyuSQAAgi0spKcY/sAg0ckjAanSyZcv7TaeJxmYuLfkfbUPDRRQAzsZDBLNfQt4JwAgA8ARWAmbJa7VGAja+IcGvLw8JZBxtHmqf6B1ahU+CtqRvWZzRhnifi902px+U+vrjr/9mLD1sFIdQjxtb6zIdfMJu8Qp2X3GYFLKBlWOZ8wmdB5kz9vZX/K9unuRpfMWZtSUPx2yqrUIacdk5m2sjIiV1uvrNLVkcY2WZM8OZOPL509JNwEA0L1MgTaqnY75my0qM50DADTXI+CnD+IDdIf92rdGjDhIAzNKtxAMmWBhXUsUs2PcRfc/2p2rr1v12hibwGh5vETfbfursQN5YkaJfsXpKmAnA7mrxTzw3wKY10ACUf0vBoBgA1A1aADCwQCwlfoTYK0RALC7d1AOEgBw737Q/9+FbfBjZgBQ3EpyUHOB1ysxw8EWvI0BYIxXhU5tco2sC/CTEQ+9THYj+MRqqUC2vNYCQDLzbQEAbb1M+2id7Twhvtb5YfX93IW+9tw+kb29DgAQ+kVJ9B4A0DMAXDUGgAUAAPMGAKg+ewb8ydUf9hvcOwcAhP8dcgN2IJrgoQUAj8njZXcEU1QDADRWMQlO2OgNgO97dh0AYIxbOdX1akyrX38uI5rPkfZnxhmqf5M+yTh/XTyLCUjI6koN1MVxOR40GlrrJt1DjfXmWE7ZEP7e1LMFA5n6C9ycrPHv17U2AgAm1q8YANQKwNcp/NgKjDYb0ONPiDMJAKA51R7Gdy/OwfAUgNaaNCJYGTYJ8NLY39kCCvKRtmfYhwKp8jfzIQ6CbMVmHstyAAD9nw4E1hdjSC/FM39xAIDv6/CMegDAlP4Z7UZ/RgB1CQBwBoAsqHTmjqrH0n6QDkX0RQAAyWmtfxXC3Sa/V/bjUAig8416N+J/Mf5vAwBwO6LuC4opLzztbfEpa3LqPm62Otu+6tdX6mLZXxPsB9J/rg/lD2j+WbgyAR7WHlkHABjXCl5X+yGQLrShPD8S1zSw0lsyAIy2a9N5AwCgxv4agK7Jz5b8d7k2AgCyQUxIxQkAwP7eHn08xDsAAHj44H5tAQAGgHUAAI47T9qvkdsAAK7fO9lv+mG0AZqPtSqTfT9rjt3ObDaeMRYNAABfhz9pAMBte4P26uD/0x6zwnTlHUYGgLCjvxgAQG2F1gEAnAnAQU11Lv+Xf/i3015REqM5I1qooSjawumcjdpPPpO4eawSG3GOHEahIPWSwMjm0DXHogW09N46AMCF9Q+sqOJsAaAqJ9z/2wAA3GDX4pxiAKhjMQIAUqo1SrgGAJiiicN5zjNB60JhRG2uIL+8N2wCAJzagUHGZASIhRE0u+rbGMMfwks9NrXQR0dyVICdAWQ1Pbp/fN/vd0qA1GMVQJdBrUB4/a1wU9xdVR4MwtGErFW63ISGBHJBMzoXHoDyDb7OifZn8M3OXk0ZAOzeH5L2o7Ly61+h+sQqcEeBMyblOiMKga3sSUwhatT/uiYFVFIe98ZTJqUyGYOpjDXT6EKUwJ8CANTelotgCAADgAAAoDUHACDejx6YoF5l1QKukf3QdS0fd64d9Xi2weD7X6AFgCepx/nQZ0r016pFBt/DQatGTCL2ZRATQDPVBkDxm07h/rsHAMh0dJ2pP2sAAHrUAghwEwCgKuAMjAAU4AAAJCIDKJAAAKNKbOis1ShnGJNRQRzrI428pIV0UAD8ZDfihZzH+mEI2FDAnUwyOmdK7XTYiJ4NZI9w9BbENlCQ0VOtOlhRxa8KxgiYh+Pp1f4h2zyJKCYWgIcAYBuq+K0FwEqAaGAAqJSLayyt0WG5zSD7fA6O5vQtIth24e6ZBADIKsJVMMM6AEDOZTok4TtEohk9Ku/s7pTd7Vn5ha99tfy1v/yXytd/7stlsXFd7uxulwX6Ll+eB331bKdcs3910jHH5DEgqAAqZPUlQDLny2QHCtRy9FEPIx1rE8EOgACO35yUZy9fls+ePi1Pnr8qnz17Ua635uXieqt8/MPPyuvTZVns7tH5nu3sl5evXjGQgSqbWbkse/PNsr+zyXYAH7zzsDw4Oii/8PWfIwvAZlbnLObzpHgNMEANDGUiPBV+JrSCdn0EAPA7Vc7WPzJJEJScYSaMYNSYbyxFJbCq/YPvWMSPRxp7CddXVvQogaAgnzs+Op9s52knCUlnC6wqKWHKKr4nEMOqgx/+c7I/tOxsgiFDxwsQ6HpWVKYOAFBKJKq/xQSC+UnDFnKAgC0knrP/GPpBZAsA0P9fQCRB/ycAoAI0MBtIyoGqNv9xDYOCGzS1oDU/PQ8GgLPzcoLfl9fl5PKq/Ms/+l759r/4o/Ldf/P98skP3hR0v7h3b6e8/+7Dcu9wqxzsz9mvHGBD0eXt7mwTXHLv3t1Y8wAkEpgFav8IsMEeQgBRDhvtuevCyn8AAF6/OS0nZ2dlCXpOiDiAUILzpFZhzgH6QiF72iadrb6BfdXWtif/awVntvAZAQAMCqVeCd8nwFcCmYndjIwO1l6AayFBA5p3X4sMaFf7FIHD87I1C8YwfjcDOQQ2YD4vkGSPv6mrcq+GnBWAKx39DMQ521TbIw0AwM+lMgYGAO37eI4WwJFf0QEAAIIiXibsMzGKMSicsJVwLTbLbHtRzi8aAOCjjz/mOlheXmQCHom4rXJ1HVXB19cBAnj5+k1Znl+UJdZsBpZwj0Hpd8U10TGTdD5MYTsAyF/Zy/IT6M9sotUJGAbCNuZ5M/mvaq0qbmqP+pgiBnKTdhgAgHD0IxmCoAKAHfi9t7fLf7ju4eFB+aVf/kXaPr//+/8X19Tv/u5/VN5//4Py6uWLgn7R//yf/T8E0aBK8uWL59QZuLMRACB7XDlajw+MOvgm/4vAbWvVp/ERra5e049RhZcHulkxHPaJJ8sU9A7gYqsgq/dG3vnrcn7xprYwki7U71DJwYZREzmxQOv/I4XfJ/dHFrV1fg73UiKKV+yk3LQ+lv4celZV9zLQbKCLuucJCrDYTX5AXcDWTeHfrPupfo+t63puT3jdYr9NxY8wjq0KeUQTxD3r+SdpbvFcAhi1PFD3NHVch0prxhJq8Hy1cl7fU/yDs17bP4SfTLsiBNDKZxq3KQCA3ovwvVoIRMFGp6PlB2eLAQXLx3O/TdzCdUCbKu2N9SCAdXGUiLXB/g+foUtYGkMHE9N6nYFcj+nRPmHiOpLUYv5gwp8VskhsR8JflbbRdmA9AAAsLhsbi7Kzf1AO7z4odw6Oyt37wQCAf2AD2N3bL5CbP44WANo9Pg++XqptOST/w2672feYAmDQ3hKwCcDEtPcBjFey8SYAAI5RC4DbGACa/PnRAQA3ybZqc1obrS8CAMDamGYAuCrbW6D/3yjbCQBYJAMAgJewDWn+cOISFLUGACCbBuw9AAAgwjYFABD7kBwR+Q6BEw9dDQCAAzgl8zxWF+/1wK4mG9v60Vy5H+JjPyXLUYCkGHGTERGzp4y0ElqX4aEFI/lPPzJvQ/Yn7w/vEaQdLTUlJ/2YiJ+1HMAINJP89WfTs9PupkG7OjajOpoaG4AvL6xF2tQ6lay6CQAguSRbZSxA8dhUv58bA0CQo4UchW8S/knYNdEeIBgAkPAK238VAOAyWPaQZIUXs2hewzdtOtaT/Bo/MuRNAACU+Po8DABjLNtBe24jrvvb80NxTAMAdOPKiLeBb8h4Z+jkGl8OAMBWtkFz2/zHDQDobRnZjyFnBAC4Ke+jBF+3h7NZnyeRxz26bh+4Tlpr/Jn9pbEZcwgK503tT5zXGZTG/cUWTZIPQ9GDzicGY93jyhpKRzLYMhJAmH4a1u4KAIBDn1onA0Q+Zs02a/beev2dnoAKQNYAAOL8LYfQj4PZnhG5qpAodllEPDBbAOzv7ZPZUACA9957t9y7e1QZAH6SAIAV2W9A73FeXf+s8wVHYEyd17dgAPjzBgDAumT7YWsBIPn54wIAYA6UpxPboMsw/9tzuhv/63/7d67rBFryVhthNADcyK09K+QAmcGgoJG8MRoAA91TF6RJo7ah5GJj1KQ+6J6HZD973+R7joCD8hx74JAG+lxUWAMDQAZXZLRrPPDsNwEAoDCZNB2c488DAHABN+XIeWJfitsdQKHZIqDYku+qToIxy7+zX28TZkIktQqE7voZfHQH2J1IGQWMQ5nxNzqno3LpKkINveZIVp0jAmvtDJqXSASEII/7aKhorQd3XMMI6oNAbmTUQoOsdKpAiQze+jO4IuTfdu3xs3Bu+x57nQJLZ8NbFrSEY1x1VeENPfoMABD3056zOhMJjoh90Zx17seIH9ekO+Zb1WAEACwWkdjPHpf6rQQ/qFUpeDLpj++AAUBVZQp8MkApVopbAAAOHmqG6BcFAIQS1pj4/N8OAGgOUXPYY5x5r1apUhXlWwMA2n25cSdZ5DJp/Bx7W8bFTUac79tVgzB7hfMDuePjUeEJT92fWlhUucIBjupyAk+YZMnk5hCI5Xo1BoAI+kawJyo/hKSL6gYFgxAsEgMAEpvRNxe9DlUBAYUbfXLRNzfej98AC4AaF0Hw8+WynJ+dMcitFgDSSZUWuibjjF67Do8ASjY2TEpWgdhaqPD9bNMiY/caFUB90K+NcdTdRqAxL5iykCOrYG9tSticYK3xcd5Hx4oJHCb8p/us4fu4vuQa9YsZ6s4AMMpI3XIzDnXzfSBpZNR4m3Ucx/SDMmVo6v5vPufNAbip73YG77UYdLzzdR35Tua0c8W+5d7JClQkArCWIZP3trfL/cODcri/U37ll75e/vpf/Z3ylQ/eLcs3r0ldyR7nACbNFkzMXyfbSgwJ+bEZIL1OWb+Yz5jcAVhmZ3vB/rHlAsCNDfaURkUBzol+0menp+XV62OyALw5OSun5xfln/2Lf1WOz87L1ny3fPIZQAEvWW11UTbLJe4BidHz8/Lm9StWcz84PCh721vl5NXzcvdgvxzd2Sm/8ovfKN/48CtlZ45k43XZ290JVoJMXAjJzipsq/ZHlapsA0iqWtUsW6cOf+y7qCxpbYVIUVdZNpyRKhMMfYejBGFEkl8AG1Gid8YI44SyTxpF9NQ6nHLK4zhQjK/KWq/cDvurBwBUncD9metXvWgzY0j5mXSIngiWjag9pLGqSaCcj9jb0nsRp6YtwiRcVJ4zeIcmjJDj6MNbAQCbZbG7U+Z7e5lgAkYIEa6rSP4DbLU8L9cXy7JxdUYAAKr+z0+XZXkG2sxzrrvlVSn/6nt/XP7x7//T8n//4UfldFnK3l4p2zu75eDgqBwd7pWDvY1y72iv3L17RKo8UvJXPX9Vdnd3WOm8u7tbdvd2y9Ys2DJYYYOAWlKq00mDbji/JP0/qv+DhQDtAiBxMyGtNYikctrVXLtZ8U35LVAzADFsz9GCCc0RUzV5MgwxVoqKYtCCQ87GmGP+gz45qty1P+TjBGAyjgufK1gxZAfT/kwdFmwrDSiK9D2AO/ou9XZWEW9uBDOHKkzp55ChIKgzTQVGfNuDsAk4bXI695rYuxJDQz2Vy5e4pQT1Vh1IIEMDnoUujNmVX7i5GSxs8R3VU2fkvgb0N8t8ezvbi2ywxcn3P/kkgSBXTATNtgBUBQAAawOA8atyfnVdfvjpE7ajACDl4uq6zBaRzCfJ8NU1wVJyvjW3Qt1j2Ld3tstiMSeFY1TnxwMHE9Bm2T9ARQd6980DrMNq+HhmzAH2ggJ8SJbiuPlswQpzsBksLwCCgL0dehp2EWhnw/45L0+fPWGlLGyee/fuld/+7d/m/f/BH/xBefHiVfnd3/0b5b133+PnOMc/+ce/R8DAweEdynOAAICbwaxXBoDsXQ89EusjQUi+KIbgoWyIsRrfW6vUoJDsQLZ166n9x+MjOSgKXqe/jwA6fzKQFr5UMCsQtLtZynJ5UlsY1SRLxor7QJZpb9le3Ey29wZbzpO/9L+zylLv4z06kGnLNN+47S/XJ7ofrf1a+Vp7BoddIZuSt8e2AG1+aqub1D/lFgBAFyxyFLWxF91kw1U71YHQqY9jRNFKwXVg80HwXbeHPdCtb6CC3q2tignIN2vFY5pG0p2xLDJJYIxzHoTHMdhb+tG9REwmEv8BAOrBvX4Oj8tUGS2wlZ6/a+PYQF6811w3NSZlSWTJnam40bqqOh9pJiCTAXD0DTRvHtPgmHW9dkN3wdbok0/ht2HvKi4Xyf22nxWHwPcBEggAQMTnqh+Y7QWCQSDs2Ua3DftmYAAAnft8m21cNjcWBQwAh/celH0HAKxjALBWn5zflNVqvRBzhzlP8IdifkMFo/vIPi9ad+PnbwMA6Io+cgJrwqsCAIIlzwEAGFPs/5EBQACAWKcAsDf54LE8zXcVor54JgBBw8cheofiMT8nP0vpp/WmGO9K/M5YthrlctjoUUCTsp32S7QA6BkArsuCLQA2yw4BANECYHsDa0UATqkGjAjAucl9VeN8FWNFwwUAgHPYUHzSYPOhKDOqZcifCH+E0RPPlaBi2DEpf13WKW6oasgYs2kAwArLkwEppuZj1RcRACAoflxe00e9FQAQz85jfU14xaniqGxblMl+5Qys/doUy9kUAKDeI64bU7USJ3WZrTXnMo3zsAH3xVpYrVnT2lNTsVjSTwuYmLJxLDhh7mEZ8akOKMU1i1hXrAmcX8egtTFjUKL/Z8IfMi/BABdoB3BVzgUE6M7d20OS2TEmrVBTay7W5HQrRgcA+PGRwCoEUOhHa7uu8S5+PRHLzi9qf4x7flzz/dgh1g0AQPhmPbAinrPuO91HC/QH2I7fvEymphbnCr0fxZvVZjP7xWW4r6leXq4D7AyyNluwOXNcsxN6dlC3K+J2xHaWM1vvcZXVebQj2/6YlBLdnLrenwIArDs33pf9I/3nV+N6yvjmSmw7ZabnT/w+qr1SWe1GAEDoaW9Bx+/HjXSOp+u8dQAAxdn9PsOWbrHYBuRq89H03yoAIORrYwao+VRF4tMuRrHM9vZ2ubN/p4gBAG3bCAA4PAwAwOHdsrO71zEAgMEOLQAi1pgj73Z4+tFTdorrAZ+7UX+4fu/lQMu1jHPu8sj1Pud0DQAg/Ji+vRkBQV+wBUBkvro7nNoQa99TIt/tFge4ys4lAMBYWv6sAACKOawHAPzDv0sAgAKDEj5TQk4LoV8wA4LFEGU4HgEwoV9q4CiNCk7+plV2dVQKMeZtMFsgQINKVFzSB7pyUKLTAQOhWPtzUMFmD9DR8JGwkQCbdLKCKLIuDh/HGpBSYG4iOMDkihJkdX/2aPQRQdUrAQWTWg9CzZHmUUpsFMT1Xgenvr6/BgBAkefGeAYDp4SIFOm63dPoWCIL3aeGQsFN9YdK8ZpGcZjdNJqTtrsaA2Zwx1poVSJ8Bp6oJevwSgGSatAOfVM6ZWgtKyTUWnDGFUOwE4SAMzpoOL+XCPDpvQZo0JgpKNb6UUaQVnPQITgz8OstAHQcqKPavonqt3aOltiLxH0k8BFIQvBcyCL8Jr3/fM5gJvs3Z6W/H4PAOHtjwsHa3jba22QYAO1zGle+bmrAzGjRtS/rZ0heyVCfqLzv1loG0D3xP65FVTo7CICOjDl/bYuEvJIS5H3konXFyGcaEkvNgGjGQTzH+LolNrs9lcn+MYDgldqfS3PlwWG0aOc1OqlOJdKSjvsa97lvoaiUiuS/Qv4EAHQOcOtNFv1chx6wDABFAhPrFd9VP0gGOJAMUTIfvdCWkRyBgyUlGwGl+D7ewz86YAkGqK9ZeQogAALm53VPAGFNat7NrQhIGe2+AD+SA+N80MHNpJ10KmUMJzqqDOr6hbxBQip/+nPFApL8r0Z2zgPdnsqo00BB1TDuZHRcYHRW8F4gEFe/r2TniiGomLojs2yx8BnqenKJvirdIzLt708l4ycVwwoA4EdZ+7FIpx3ftztfVHCFDrn5+VZ1ZrR/wdcZpL7aLPONRZlvzkmTvjvfLA/v7pe/8dd/p/zlv/gbZX97q+zMtgoKxufz7cKo0/YO+gQw+6ZEXUl7S1VV4VSAJw+BhouykVVbXHWbm2V5GYEsBMGYrERQ5Py8nJycMvH18vi4lI1Z+aPv/Zvyw8+ele29O+X7H/+w/MlH3y97d++V5WxWzuGAwxZbXpLCfePymhSbe4tFuTw/LQd7i/K1n/ug/NLP/1x59/Hdsr83522jbQAqOIiDUMNNc9IxZpvURbOyMcse2GzzE44lAGWUL3JqapVJAwBEiyUH2Ugwx1oDA4/vx5BVYgGwKhjrNcnvZTKc979mb/l5fY/rb1ggm7PW6zjkTAMT6LjoER5ywvUhqckB5Fj5qQ1H6yfS91UXJlBiC4lHo9ZViwh9kQGQTBSwFULue1a2Y96Xl5EUnm1hCZczALU2Stm9s19mB3dKQcsHRvmvSgHAhTT/y3KVAIDzNy9YXXxyclZevDwuF1cbZXO2U569OC6ffPqk/G//+z8qH//w0/Ly1VXZ3d8oBweHZbG9Xfb398vR4Z2yv7tVtrdndIyR5Kc9kklq6iOTt0i4RWuipCTNucPYIPl/itYwAB+A8h+Bc9wynkeJ6UrzH3OG99EGQ5VNkpkYMwEgWTWf7C54n0xcYnUBG0HKX9wmAABI/gcAE0CZjWDxoG2bQNJkGoGGQnBwtjmPynydMwFhAoIiSMj9kXTztY9oJkPBwoB2AwxgX4LtAfc4j+R/9m7GcEaVDJKL8Vt6bHNjVu3qpsgERA3gbZgF8PPiN+Udxn5zk0l4YpYqqDeOyU0Zaz7XarW7qBKygs5aNFVwWlbY4ZxkP7m6LltgHMmAEwAAYADAHCMByYo8JE5hz+bxp8vzcnZ+UT578rQsLy/LGYCKAEUsttkmAon3s7MlWScwFrCT8Q+sE/jh/KO6f7bFhPr+/l4AB3L/YH5n881ycAfAgABvu3/KVgC0dcIO0T/IgvlsXhYLMFzMy9kSdg5AEFtld3eP/R+5XpAwK7CDluWP/+S75cmTz7g/fvM3f4tj/4/+0f9B8Nff+N3/sLz33nvl9PSkzLfn5Xvf+2756Psfla9/42tsG/Dx9z8qVxfnZXdnJ4CZl1dlf2+XM4QWSvPFLKlMheTIpGruGcmslvjvGSgqANES/ZGYjPZEbPOUgAD3ewQMoK1GP771II/FEwE3MuFYUsQpe+PeQp/4fbYEUwBN+gR1E7bVWvEKxqGSCWugq8BXApcFEcG65j/NAnIQgGzorNSudjaqA6PH5fij8yiAzV0lX6UeHFSpax8wduvk+WN/Ziy10mKv3kXnY9vHpMe+htqI+FBueDui+RuSGSuhOiYXV1tNppipybYIMqdHIvBGfk++Hh+nxmjCXiBHUurdnsEx9is/T+YOj581ux8MQ3Fs93kCAHDOkL0Zyu9iRM1maQwDKvJo54S+4/cHYIASy4wxma3eJwyxb86T4SJnIJN+zV6AbG4+G45STM7BwyFzYg9Gsj/1lr+XLTwUh6gU/wkgUMKaIPBk3msxCxQAQV63uAWATUigRaAfg4BWKDvl+gq6c7vs7N4pd47ulYPDu+X+gwfl7oMH5WgEAGxHcF2BUs4T9S9awoQcl08X7DsNAMC1g/lbkxyairlOAPIAACAASURBVImt+O/MAIwAqmbnabx7/6HJUCjV5RnaakXw/OzslLYCjj87PQsZmiAAn1PZrOFf9jGHkJ7TP+taIK4TErgPj41IztbfQ1FYn8iLmJ5/pyXRE6QbCJRapSzmqv+Xvfdstuw6ssTy+nufLYcCYQiABjRNEmTTNUh297BnWuqRQiEzUihCEdIHmVDIfJEJhRTzaUIKhcy/aorDtqNh97CbIBtkk/AolHn1zPVGWpm59s6977mviiBIokBWxYv3rjv3nH1yp125so3OdjRotdbS77ak1xbpdzYy6LZlNOzLQGOpjfQUdGk+DdEINlIo52bS+iSQo+1YSOMcrm3wy9WPURPo+kZ/Zd3DcUEx99YUs+snPL9leyozvHA9lO0HDH5u6/Lz2U9PoLqQD8j3A36YsydR91R5ajuNMHaw0jM1+V++bssCqH7y+MtGItjaWH5a+U+S6NjesP3EfWLyY00QBIKzYcG0po+EDawjUd/FXB2/qFjvcKPr/AgeY39QpzGnlO4d1iaAmvh81o9rbTSJeagyBwsAFX2PDADQ/JQ2KxpYEbGJslO67rWmFgN4owMfMYo2xHhRnmwCPA+1VUWjWrYXtLssXtZrYHbL7Z3WZ3LuGOemDAoOXsg6gPfErk39twTStL2adIzHMzHuzfcnxwXRvujxIhgt+I62B0rATNZvtax5iUFBrCaTrmz0bwJ5WZilnY2/63VLMhY0aMz5x3waziYDLDOQNOXGqZcCwND2BbcRx57xsfkM+XqDHQk+Ks/RctSa3PWnqKe4DCEv6CCbWOh07uLCv84yYH/F+lVct/x3xQwS6kvR5sU9W+g0cKhUoy8I/tCYMwBs7flyfeA4ZAA5Y9uy2c3WFGCF+vkkxS42tpZN+qe2gVkv5fyTxq8OiDJ2sDzOGwDyvb09jTfx97Vr13TU4WPXrsnR0bH6OGiM6PUH0usPpTcYau4McaLFz37ukc0YMRwbC0LcYvoiewBNfsxlOrb2VWxPNuSYXTfwdbX9oS6V9KmOQWkGAGC9jQ0q+6jx7wgg2T5nXmf2f1zyCzHm/a/th8pwYAum7xJ1PPQydVcEkvG9bABvWp94vmnPVveJ9WfWe2OjbgQSEQAQ6256/v/sv/tPtQ3Y6OC9i6SmImsQBlVcodNKhSSp9Sw8RmOZ1SIXLQkJct9EdrAT0amY8R4Wbm1RcwHf0BQMOkr0D2/ANgAgJwksSDGEHWcrUilxc9IBqIOr6MTXRqEpEORz8Ti61lgYpVvN/+rvigq0Lv7zPJvuWzPyvESG8XNR2u0+5oJwkUDgG2MR25VLXLuo7OLna+NgjrIhZJv/2QYt5/vSONlvFkB5r6HvVS44C8gLBvU8SCqdWKndClT09Epka1JK3l0XA5Z0Dq6MouKLBfe4sVGUKVBkGu+EbmN30LkFtxVFLmCZY5QLqvFcdW5pxQCQHNmQoGDiWgv4rVYBANCiv3YhOa2pF/+14B+AAAkM0O5If9BPAACdtVqNGKjl3fYFHRm7x8W+iQCASvaaZCjK37ZCNYc272GnxAr33eTPHAD9ec8BADHRxURAOSpAv18BAKXjjufpDO3cQg944T0BAPh3xODBXC2TRduo7gCgcOEJChtBH+RV9XsJALDEhgMCUKT3ZIahrDEv17rmIgDAOv2t278AADgKD4lrAwTgZ1IAADSo0mALDl8JALCOWm/a0s1tQXnq3HLZYMEC+5j6O6PbYxeyF4Eb5JiduanD1wMbj4R1SVU2XXvGQITBnr2nRGhHcbD9XyZYkk7g8QNALIHdiuL/doK42C/pCxu0POH7tgMbJDUgdbderZ22d7MDkGGJAJif9RhYkcsAAJZ1bw4Sce/XAQDQka70FATQWoFGvyU3ru7Lv/Gv/a587SsvyKi3UQrLDpKb3aFoezS609DWgnAY9wnJPPhlWtAE8GUuPS2cGwAAQIAW5qYiOQbJQQGu1RWwuGOPQTIprwRMYhTAcLQvt++cyK3bd5UO/fU335a3b70j/YNDuTufyb3zC1ktNjIc7KOiLpOLqRb294dDmU0upN/dyDNP3ZBPPf+MPPP0TXns+qHsjbpKCd9aI1HnxGfFiCgL1LAH9Zw8iY8uXAPnGFNAFB3TkwHEpBTioUDrhcSUkAuJuhSQBdAgu5qtsOtdo5pwdF22XkvHgQFNQU+UpuhbJP8Sbwj1H9Of5T7Iz3kRobKNuyXW7VUVeMVijyXorDCq5+9F4dof1eddZ0d7DL23AQMAJBC5RHTWQxY7bekP+9LdGxlTBZUmZkZMZ7KczmQxmclmOZPWaqoMLOcXE7nACIBNR6bztbz6xi35ySuvy9/87UsyQet/G8X/Azk42Fda9eFwIPsHIzk+wuOOBsVkG2JyG7YF+yAlvr3gFv17jCiCb4hC+Rz2AqAy2BXtSM8dLlifCI7WwqF2EG10H9HG6S0NsZSBaiy2YhDGx+r3sSqnoDkD4sBHQmHIzL7y6BiAVCUf9VsHlKIjvd1PFOR6b9CZ5mBXDTytxUDPFZ9VClG9Xmd+Wc61qK8+J+YfSEsLzHYcA+AZvqOlhWr8ti1g973bGVQAAAN1RZYuTcRoUs4ZM9TxN79f6XMdhEWAAGVaExFMdinNet7vVsgy/63wD72w6K0eWszBOnQBRlJASEvGk7ECAHRtNqa/cQwr9qBvEHKD8QAr7fAHyGOBj3b70kYRv9XR+w7GFi2Go5Cp4AF0+DsAEkCOblcL/2AAGAwMSKvy0WmprPb7AKtA59q15QSBz3wF+wTGFrQ4nsFZDlwn4ngWI0Nm8B0j6feGpkNaSGqu5crVQxmPz+T07L76PB/9yMdlvW7Jn3znz+Ti/EJe/OrvyNNPPyXT+VTv78s/fllef/11+fgnPi4XF2dy9+4dmYwvlFmDNZIewFeaoAJ9qavg5Ce4LLkuo0+ocbbHZrmzy7p4VZZ8/FBK3mhbn8X1ymZCn5G5AhYWyeymSXIHa6rMG0BS9X/qHDGZ53PuliZilxhbOVold0SqM7WtbRXAHwqA1I98Z07wZj8/5g+SDctlopBH4VFImVGyv1mRKPuAhb3xB3X8vQVmeAAFebKLOwwNZIBGeJsJoBzhF64mXa0Byep/fCbGRpEcNb8furtYT44H9IKRvdYMAEixf0jslj6Esb5wFjILIfzNbvCkfzxvVuRptGscOjRQ/LOb3JlA4ggktQ0B1MACbc4r5eJ/0llVAToW0GKHucp3XGrYFCSAQwFTdW7otNI9UiVlc4HLbQgbMEKxP3ZG1fk4fl7BOWiAKJoTUPgynUAGORsxYEnexHrhxSiAnAgAgC8OAAB0eruNRPmBHB5fk8NjAwBo8f+aPd7b31fAF0BPNQDAwKUGrND1hwwp+M8AALzfDwIAqK4PI9yinSr2ws8NAECh3xpDZnMUHA30BACAsSfE9fP94rqjyO+xaB1LQiH+049Um3UXOCpd3y8YAGDEstSL1v2vYwASAMA6/wE4xg8AAHvDvvQBAJC1sgDoeJsAajQAgMX13A/G9hU6+B0AAPBzAgAQyJiUf+hCTiDHzNJJ3z7GDhbTu0b1zcr9wtdyXk9hoIVhKmxYVWCJ+a9ks/zbks4KuX/mMfSY9MNCAUL9fwWN5sy/nrmDo/CbPpXpVRsVQL0FnwK+Z2oY8HpCob88ZotZ8rhevD+x6H5ZLFavj4ESti0Q14oAgKSzXMfp61aRV+Bs1JHxXNiUwt9kB+CexAg4O6cwAmC5VP/T6htgBTDaf+riBcb5AZAqIosNWAAMAKCggKqhJuXf3Pfm46TDVMYMTGsqwYvzCSj3IABA7srNpsX8/GJNnMmgvDc5VlBATRjXxHNJ0/hCkVcLvszFOSCB9oafK3Ngdo00fkn23aFl8wR1Ic5RYzBnVvRMhJWOK1/vQfm1pjWNJpi+BHO7LNDZfrRYIdoN+1uPanGlx0X5vAzMHfWvXX1NdejluwIAQFmwT8e9whpZLK7aaOFyfBC/l+eT8p/UaZU9ifY0rkvx3S6LtR/iEaDKQm4AthiWhX6Td+7xCgCg4pfz/7QBl6139DUJgE1NFdXeMVWY70UtO64qXWWGmhvrb5pLsKYB+ChoemgEABweq0/TBAAAIIDnoeeucsPzAtudMws+4gCAuvE2FuOjLJfyWTKMu9RvBXpmu7LnnHSY5ytj3U9zLqHO9ssAAFAmmV8iCIA5p5h7on5JMvEgAMBWABmKhSVC2gSYhTIaEnPIfAYQoVlBuegYoRBwWELDUGX8WxN0iT4BqPdIZZ4XPN6IiEauO5+zgbbkieYog8GjU4FFaiq6FwFnUGw5SMsdOfw8f6sTxwQh5324bG0rnkzpH1+LQQXPMSYn6WDhOXwfBSAqoHQ8ZnBcWXHuKF9P18/r9PvCTVUfMyqbWgFGBa+fDwn4/FrtjDEJYLPWzfRlJ0WNQJAfvbekVPICpG7KggEgG7h4/ubwhqSjB8P6HF+rZdW/vy7+1zLdZNDsYmwGY3K8HABQr28qWmwhqUoDjE7/wkjz2gMAIAYUXHfKTwQA0AliQR+KBQlzzjTlqAC+r2YDgPGKAABF1jvIaAuJFJLmZqhyp32SRU2UxqTQtkO2y+hyPUsZ/OUAAPI5m/Re5hTYaw8PAIhBXb2/mq+5WoH3ggHADxmDh/caAKDdIbABDgAwxDMojC1AYqE/0a95R38TA0ACACxAOz3RAhQZAAwAYMEVkrOKvE6F/2YAADUWg1vTTuZ0EojVPGsRpdtcoC9lO+i9VMh3RzboYE8xmCoJ2b18LzLiekv/BgAAX8t2257ZsnWhSBttZjw2Zbi5jyRWeb1ImdarPsMPNgBAixTOALBeAs3dk36nr3Tpo15Lrh+N5N/+N/9Avvblz8mwvZI+klLLjXQ2bRnfH6tsTlfWYa3zTPsDGYyG2sWKYmyixYTzik4RgAC0qOdFEWlJd//AZwoawpb3m74XCmCD4Z5MFyu5f3ouZ+OJvHPnnty5eyIz7L/+QN66c09OMBZghYJ9T1mVUHwFWGw+HctmOVUww0eefUI+9twT8uyHPyTXrx6Iko8iADE4v3WipYQhE/dWOOWsXQIA9DxRmfQCxpYfkihYGqgpA8AOSeBka4MtV/+T5xUBsM75pLKP5Jc5IOkYTfq40e9yO2aQvfwvBur4nHbf+Yxr2Gh2qvH+1B2k+Ui2t2LCxfRYAAQ5xTEBAHYdJSAVyS12VUV9oD4sroFjWvBdVr0WcIZjNFBv0FfaXtVkYCpA0mq+0OL/YjqTNUYArGZycXGuAABgCVbrjty+eyov/fDH8qO/f0XunZ5JfzCUAxT/Dw90dIQBAIYyHPTkCAAApVA3xiHeS163jZPwrkQtBoagHL6R2hQDAKD4jxq4jhbzlQA7RjpW7BLx2a+aPnBZ03sfE2dMgGKfOeNR4fd4gsfO2WbXKnhAv8ckwRLc7PSyr9IuMgXSZQBAsvV4zbttVER9ximuQxMl6geCPtSKpevVwlNDLd23LIZrqmC1UiACCtSYCW8AAPhgrrfRQdcdVB1AOamH89NOSgdTWFLQHH/LnwKYQFgDgXWV/8/9bYPWzHfyZLrJd5nA8NxYmqTIvdUfDvW+Yg3OLs7lzbfeMvrudSzwGSgBO5IygE4sdP8DANAG80qnI4uVMT9orAQKT9xfB8VaMT8zABCwApmNoGyspVH3g20BOqgVQIw+CxYJXZ3gQLmmeClURJA87vUN+9Xt9GUwwDgBsHPBRwdIFyMN5jIa9WW5Wsi9e/fk8ZtPKPjiT//kz3UEwO9+4xvy3HPPKlgMYOeXfvB9efXVV+X5Tz4v4/GF0kefnt6X6cWFgXfB2OdJf2WsQG01yXw+z614xRsY4yg2BXBsHACtAAHGLiabEBIr1jsFeIx9PPHOvRmLjPrZAABggTN1FvO4CcxZsa4EgHvS3ea6F/9w3JhQp36Mv+uE+5ZP5bGleYz0HPMXlTSjJascvl8ZRRqQCdxFv2gAgNKyx0RnwWjQDACIS7lderGVcO+zivcsLox+7vb60iM2Np2cv8msLel8U2dpBJl7jJmaW6zRJedDWMg3XcE9nfIpAfCF77HvNz+lBgHo61VHbcw3QU9ah3++jlwwIKtAU4Egty+zgYGCS8nSPBSO7P4L81J8H3MItCt18t3yawDwZNBNnXPL+bvMPqi5GM7qxe8lutctRmFRzIr9RneNfwQA2F4nCMDHl10CABiNDrcAAIdXrhQAAAAVHxYAYN3/GYChMWI1w7jOT0QAUBFLxaLpzwEAQAEWo+x2AQAQL0cAQJJTu7GNuQhGZTFPkeTnkQQAtAwA0MYIgJYCAHoAdMha+pqTagYAFL61d//7splPgxEA/juBaNkt7wumhEzMUTpYQfdWsGXJdys1nwFz4Is4u03dHal7EgDzoP9jntH2jsf//n3RgOn9DSOWGFPpCEMvjFve0/VfAxuqxkAVAICfUX8N/pDn/Kyi6SygWHcHACQMGoFPNaApjECLOSbqceqZXATMOY9UAOf9iOueWAVKVs+4Rsyh17pM19W6zVITS8z5Jh3neq1uUDGAPVia3A8PM8yV2dhrICj2a8e/56Esd2u+P9YZRwAAwI5vrAGxGIa/9T7T5y4K+yVFehMIgPaLuiADsazQCgYCrk1eN+u8jrKIMZ0EJ+T3WTzKEJrsmjFmZS6/WH829bk9aMpn8/vpR3hom3wVxhGQdYKIqatxvJj7frcAgLivm+TW/AMDBdvWyA249jfYaHK+O+nuwE4SAQB2j/hjV57seoXcsuunpi8zEPSv4v2LAIB0vzX8d189bJpoA2v/M+4tHCdff96D8f5z/xbnwj2sC5fH3ZnPYmAa5lutA3wXAAAg4Rg/5vtA3WINWM30/Q8DAOD17q5b5HxEahzw6NVyAdY0iXwHGNyGyPFhRKgzANy8fl2OHlEAQJ2bMp2aGZ6SPr2EAUAbI8IIqqiD6VNyH3AP8t4a8ClKpL7zAwUAYF4sMgBkPfL/R1P/7L//z3QJODeuLiQ3ObDZkWVgwq7G5CZm5RMX1HP/xQZn90eY/WCvm/IqgwpD20Uj1xR0xGQAX4/0PREttF5ltBoFg5vVFFTzjGZdA1ewsWgeUReaJA2o8GgQ+DwoPyMyLQeaJQV0PFa8gVTwMRCN54BN9W4BADrzM1DcpWalkPBuSm7nDVYioOqtRlBexYGw9baU+MOGDfSHORHoNEMuQyz240CW6HTaugAsoTLYYheoEFvqZhEJXKPivMMqOid18b1AQdIZT1fI7o1AG+NIYyZBchBmjkDt4Gc6LL/GCgDAYGMXA0A0UFQSoMkFXe6DAABGp2sGqmkUgFLu9nu5883fG+Uz7rkCLBPmMubkSgkK4P7cJW91ABsNgLtH1eyrzAAQAKM/FwNAPIeI3Gw657yXaIhCAXYHA0DDZimeqgOgLXP3qAMAlAWgBAAoOCCMAEgz2ICSBnqaDAAKAMgjANTecJ5qYgBoAgC41+BJ6ggACHcuJe7sue0gE/ebHaClnASHtfJQYiBjCqHsAKhlPs3Bdd1R3v8MgKnlIo5CSXvUL452j3so6pB8nJhc8vVidSbov/z+plTw+x8AIBsirrc8Sbs0D7Jq3ZN0gTaIta3Qs+lIH12mm7Umqq4e9OU/+Hf/sXwDDACtlXQAgrmYyHq6kDtv3ZYxuqZnY83hIMmCOdf7KJIeHMgIlNMDo6fWDjQNJK2Yi6If9AKKnu3hSEjHSx8jJlTwHs7Fni3WMsFc9PlSTu6fya2792TV68v5dC63bt1RlgDMX93bP9QvHV+ca8FoORvL/rAtTz5+TZ558jH52HNPyZOP39BZnNp/y9E8aRwSk9pIsucuEiSP0MnM0c7KxuIFh8In0pqsFR9S1zABfBXFfgcVNPozMfiIxf8kvuF4rGo6Ned2EiRIdk2bSbS1MrgYBXraQxVSP4Nhc+eM6g0Pguv9nh83AwCMkcIBCyagxdbn+JaU8AFtv/vwcY01TsD5O/Wkdphjzf0HnXW9ft8COgCqQIW2WMoGlOXzhf6soX/nEzk7O5PxZKZTWyeTpbz+1i354cs/kTffuiXdwVCR7weHhxoAo5t6NBwoAwCKnAPIUNdBIkxEUmcqrTq6Z/BjXXHR3+AIFcQT6LjReZraHW8wCc3vVWtta+DgZIIeAnqeAWzy47VzOjAAeJInva4jILxCDmYL7eqwe+2TCgwE4h2RxvBvnRfQ7e12V1qqg/yfFvUJoDb/F6AGFrVB2WnjoIwRCsGz6nPdgz6iim03m40MQGuPjnUAjBRokUEAOMdeB7T2BFBzo5gdxfM2Q9RBC5pEhw9vcodrUTADu/hCQJ5iMLIeOQCAIpsluKQYzsk6+4uU1wkAsF7LydmpvPX22zrnGfEfC3M4toErrHgIfTOZzeViOpM5wBYYudLuavF/ufLvdYBLBAAgacTHA3QbOgMARgTgulKMsAYTwEi797H2s9lMf5T63+NcHZXgXcwWx+RxYejwH0/vaaEfnf8YDQNAAWgfRyPskb602mvZ3wcdZEsuLi7kmQ8/K+12T77zz/9U7ty5K1978UV5/vnnLZEna/ne974nP/npT+STn/qETCZjPXf8fufWLWVMUsp2yJ3S62MEApjCaj1ia5+TnkG+is4w0KcY8wiL/QQB6GcLAIB1G6sLAt3nXXd6z0IXWI63OIbKwWXsGK6ZBILZ1u+M8SUBkLVz5I9VfyTmQzf3VYdTE0Cg0NkJqLZd/McRY1OFX3xxNkYbmvVatiP21y8aAABQbtSp8CWo2/L+ay7z71hWrm6yTTHHwFbUmKSO359hFKbzYgGDeqg8X34dbbuDzwEOiv5DokIO41YqAEBmBCCIINMKg8kIPklmETCdTYavnN8p800AB8UuuQgi4OejXY5/a97Ci3ZxrVM3r1deFB8abGNMotr+KpOyLLjUAID8vBWh6vwdj5MKNrDLi5kDDA3sY6Pf7KcJAEDQl/lb0FlLzS/YGBSAngaJAQAAgKMr1+XoylVlADi6elUOjo/l4OhYGQAAlH1YAEAGcOwGAES5oszG/GnT67pz3wMAAMGz09kk6UMwACjA0deVuULzLYzJiudU7MUASqr36KPJAGAAgG5rozHHaIBGlq4DALYZADA+QAtyfl903RoYAGCNMIBFB1PUjTlM6/rvYsyMAt9YOHVPJsT5Kfb22eYsjMT9Yz4ExhLle5jtbWZEMPaunK+I76nvLXVHylV4DJV0qLKuBbiZrkuIIAoggLMnaOO/g6ac6chGbJQAAN0vcSyLH8v2D2O5nAOlH8ACfdQ9MQfbBADgZw06URZMs+3yZrAAkolxsTEIG2j3MgYAHA/vJQCgbFRZKFMTi/pFXcJrIBgzBQAA4pP8/d7VjGODhcwBAPo+BQFkmn4FALgdy356bmx0N8tdi2rcBv0fH2Nm/mdmWtoFAOAxi9y3g9j5nMleyQBgeIowIkDjHFNTvKe6VngPfXX3/crj2mdyncnvMcMTAkwaGAC4xjUAAF/YlBOLDACUqy2dGeolyT9LIBfae4/5nCnO9hxIHkvWZsafdDNrAACZQ7dy3WGEazq/dwEA4Pro2sL66gi7/K/2Rbg/+Y54Xpa/JwDiZwMAqF+CdXW2ubz/HwYAEM5XGbwiADQ2PdkIkNi0p9eXWIAjO3D2obbrDPZ9hR/rp2CsA2R39N9xDADyXw4AwAgANGACDHD16lUdAfD4jRvvewAA92H8nXRw2BvvNQCAOqP+rnwv3nsAAL+TDeu/bAYAdv+z0SQCANJIk8hKBQAAUcix+L+r8F87tBERawsbgglVuGHOrwYcOZjQTVzNH45ODl43Wpuq6O8JkjrgKIyEI1/5niYaMi2OrDNajYKRkk+hI64pyNI9HCjo8J6SwuVyAAC7fZpmBHKdmwAIfC4ak3hfYoHVlGxGlvEzxTE8PmfXNZO7vJ60LrydoZgUlVrT37UxjI+1/B1mOzW/N3cD6OupQG7oWBpgzr0nytBmh4FWyGYllZ0nlNGMdG1U0MnKZuOUHXeT422nPHfg45iGQCsL9zHYtvbHvGd4jW4y0pJgbe1z9YzgCmm5AwCAddDiZtgXPHfKdhMAgLS6ifYfM0h7xgIQu9oUNOCOfQIDOAAgAVAqAECkB2ICJMm7F0wLPVTR72NxdgXYTbK0bZiz/Nj7f3EAANsbZWd/lLlS/nguGf25awTAZftL1RMp+He88VEYAYDZs5oQcmp/dKWRotxm5RoFWgquEAQFAIDOVAPdfwUAwHvAALCYz/SzmrBCAUjnhmsVMSOZGeR78O6b1oIrX1sWZ5jKjcU1gpxiQVJtY6jdFIlhP2pV/2eTbr6bjmCtby+PxREXu+SkDmCSDq8+kBLdAcSXHeOcRU8gZP885Z77a7e8/poCAHTmd1eZLHCve92+UvT3Oms53uvJf/wf/jvy+1/9ggw2KP6fyezuiSzPx3LnjVsyPh9r8E8UPorh3cFAhggURkNBcRtAAMyZBxCrP+hJ2ztUtatSNjJTekdDm5PRhUkXuEeaXFjgnW0tek1REG61ZTqbyzt378lr79yR5aYlJ6cXchvntmlJf7inx7wYj7VouF7OZNRry5WDody8eigf+fCT8tyHn5DDvaEM0JYTEhZItOEfwGOQHdhbtQlKxWoAACZNLcHt83pTEJdZYlICvyrKWGHC1psddrkA5QW2ODvOQcGxW898x41sUABJo6py8iIl0x7gQ/Jakm0KGVb6F6SejX4C7WWt37MO2UYy63dEAIDru6h3Yjepfj8694PdIlDYksgii9ncOpC88I8CM+4RZG0wHFrLugOtlijyo/A/X8oacrReyfnFuUymE5nOkORay8m9M3lNR0zckfF0Lvv7B7K3f6AgABwTBUkU/wf9ngfuVkSJ/iy1EQL1hSfA9XfVLY7TxvXAhqDT2zrjDQCA+fDsAue625rHRMVaZ5mJLgAAIABJREFUWpjf7kAUpUSNnVaeNIq+TQI56ngLZ0bzFKcCbj05z0QPAZ5WbDEqVrVTG6P7VANiVFrZDoUuCLuOtSzg+2lCzej/bRxUnt9pCU0kMwEKsKQxZOFo/0A7/tElh+5/MAHgHhAIgASUyS67JMwvp8/NGYzmN2N9COraBgDEEQApBmNxRAvheQSA1a4Abi7thhU2jDqRxUDskcFopMlEXOfd+yfy1q23pYPxDw4ASN/nXXdKY9tuy3S+lLPxWMazuY0A6PZ1PAQpWTkDlr6oFbBXKo/wkQEAUKCKz5nG+xSUoswTCIeRDO/rGsJHQcLXgBiMGTJ9uOotgqV0PZeyWJ3rKAEwMUAWdBxApyOj0VAGg57cfPy6rNcLlTUAaL7w+d+WXm8o3/rWt+X2O3fky1/6onz605/WwB3747t/9V356U9/Kp/69Ce18I/7jPv92quvyMndewI/H2MtAAgBwGuIfVgUoMukiiZiKY9VvGT7yhlJCh3KrkXv6KF9cCCS7jEfF8VjxNhfdaIfN/lmXjCM+QfVb9HB0pN1T4XFsUscbO46JoYf5ItvJwC9SEJfqaGT38ZzmE3awk86Q0ikJqj9t18GAKC4rgDIs3vDs3t3IAAWv8u1ZSMARwSGOIm+uO9jLbxzBrUXVSy6Cs0JmgE2f191DFlinMradHFgCgmFqk43J7CViSl0iKtOcCp5swEYZRTfw0IMk87mu6QRA7BP+nl2+2fwQYrZ6waV8NgMpCflGoSTwC9lX6q6wevkaSzmqP1xBgDEZQqW9/0bu3DrfFz9GMBAgIiMYejhAQDcDzYmoBwBsAsAcP3GDUH3PwAA+4dHsn9w8FAAAPqXHAGQ7o0F7IkBwB5G8Esu6HDpm15/LwEAHAFAQNSDAACNEZcX/wMuqpCcRx0AMOh1ZA/g1C4ZAAwAQOYe3bMVAEAXoIEBABp5iS7Y5O94TlD9bAcT+t9cT9oc88WtOMz55ypD1EvuO3JfpP3oBWfdZ2Df0PFv7v2FYgr9UHyO+7wuxPD79PKCHVR97iPX+Ld18fsootAjaQA0L5ZHSfFEAHYoAQCqH3WURlv1IscKKdBVwQWmq53jXI/GWDSOauXXRJ1V23/qq9QBT7vQwABQ51jiPtX1C/FjrCcQAMAxlnHNmWfFZ/F3HAWQQQDbAAADTvF+tGQK8Ol8ofFJlgUrcipDZctAvpbjsh8Wn6in/Q4VoEzGJHbtEaxZ5qOzPWIhPoML8NnIAJDzqw9mALB7B03+3jAA7AIA2G3n6LGqCEtcgMeFEUwSRwDkmGLbz4j1riiXtbmtc8/ZZ8rNs7FOYw2dGQAQZb2gqve4KNeJEI9V9QR1eLbP/WdlAKD88Tc2/oMAAHHvcA3iWkRwY4rBwh5lfiN+ln9HAEAcD277x+77NgNAeWfaRexa22+OxMwgK1NPeS1jaqnp+kqVuH0PagCAygABAM78BFlE/Ij4DSMA8PejAgCo71u0QRYfZADcowgAoO9MwOsvGwAAG0o7CdkhAIDF/odiAKgBAHXROX4BjSMFuwYKJGdXlZAbT4UYm3PDhFYSBJ1vmQMAor34unZCFJT/lhQwI5fnR9eUO5EZADcljxAIFOmaaDEkLBVNvD4q3egQbDnx7AIIoxFqIAWNbRR4rrEmVAMyje/l99SF/fpcYuAR7wlnLynNl6PKojLm93MDxuMmNohAeZperxMkhTIsO7RrI7hlFBUAcFlioERn6ucDlVGai+qJnJwcy0hCpUBVemF/LhbwiIz0E6sTNPrYg2j8TSc+BsOkCG9yQNWxrtDzUQbs0m1jJJRuWiQaixIBSGeVgQQdEO4XOIM8l7SHtIvTOr7ivqAhj7KmhX4k+eCgexIzKhbQOhMMwIIRfkcGABsjYIAAzEWtAQAECtS6IyXHA+VikruQeNd74QvRpH/qPbzbMXv/AABK2ctAAe7vX1cAAOdPa1cIaP19BECi+ncw2NyL+AQE4L0WeAEcABQ1AACYnbaUpQZKeDyX5SwzAKj+0BEA3gPY7uRxNLsAADoL1ySMyRErTjDwcAcndNoWAWWg5E62M1TRy8DB9GHUFY30r0Glbge3pRbepX6btDIDocybVMopdVk8pl3rdjGyOoutTmR7/YPBANAMsvCCGTpLuz2VOaX07qLjay2d1koOBm35j/7JvyV/+PWvykFnLcv7J3Lx9i1Zn1/I6a07spzOLTGQlkq5LLX4bh3ZNnNR6diHfRnujWQICvVBXws7yHx1QY2tn89BjupUT3JrNzQS0d2uzBYo2I7B+qh2EY/vnV3InZNTuXv/XM4mUzmbzORiNpd2ry97B/uCfQmqzSESb722HI8G8uyTj8tHnnlarh7tS7+LaM26GzRRoeYwz0NLiUhPSHlbjn4/rk1nfFNYk91gUG00vTXLjwWOJmEIt0o7nXihPbEFmnDvE/Hjmw3HVIWVbFAgDxTztT8V93ST72bts3Yy+lm/mBTkgo6wAxvKed/mz9CmEmCY7EQqbDTvOU24hKAL1IxRH1EO7Fxsriz9lLoDQgEAoJ/V5p22dv8v4H9gtmofM3gH0ur1RKZTmV6MZTGZyGqK7v+5MQCsVjKeTGQG/bxYyWQyk9u378mtd+5q53W3Z3R3w9GeHGD+3cCKqRrUODW+7ZcMBITmZjIT1wVZh98DAABAkFxnrgFsgQLIACQDDacW/w0AoF03DkKhX25gA5NP+FSdHhgIMBPdgSghlvBtGeijvcCTS/UGAtCuf0P6QxozyMKL/U6HzO50Y7jyeZ+p+B/Zsdz2SMsAQqu1zrMHmwdAAPCJsR6wlSIdu3YdmbPSufbWNYRJDi25cnwkSJJg+4EJAMALFJb1XmDtE8AQ77EEL/4RkAv7y4SMFv8DYIEMADZwZ3sEgPp5vk91hQIAwO6xfWe0kZaQNupECCb0A5KjYEfBYuO87t0/kTfffkuT0BgBwAKbmV3z+Q1sgWEpbQUA3D+/kIvJTGYASXjiE76/goB8DWj3oO/h4wIAcHh4oPJhQCMA2m197Q6hYA92BWMGsA4u9BSyCGjMFjYqAFTvllhNHV6ykqNjY8VA9+t8vpTZzICMHYzh6GJtlnIxPtPLeuKJJ+Qf/P43ZW/vUL71x9+Wu3fvyVe+/CX57Gc/qyNksDZ/9Vd/JT995ZXEAIBY4uZjN+THP/6R3HrrLekilmy1ZDgYyPjizAEr0ZpnzyHHKrlAGJOIBZtbkQNwv1zHnxgtZE4EZkpj7YB0BqQIxLakjM8c8FOzWCgDA4okIhV6eC/zFaWfEiGd7qHsqpT5B6NuLfRsKhgyvms6ELqa/Xv0HMPfpskCO1mVmPTv/0UDAGymh58X/dYAyrF1zsMNttbz0viftrtkzyKgRHVGKNCU62vfqSN+igKOFU/I6pfOJ4waSSM3dJNaZyoUUUyy23dZAdjeFjq5OAZBgZUZOECAQPpujO4IAAKzMbbPmRgvKf/L0ZL43mQrVNdZ8SyC4ShAlK5CHrF+OuLn3TMAWBE+5++Ye6gZAGJ+BDKhr1cjAOw9nFdvIwBsX3u3s+v8ywAA/f4wMQAMhwc6AuDKtetCAMD+0ZECAMAoBAYAMBVdNgKgBgDEgoWKka95LQOUq3gv6tyhC475T9U+iDYt5pB43PQcbPtslny12Xxq1OKbjTwIAKC5wfC9/Dt6jmX8mWPcdH0Vg1S9v5lD5fqYqs1Jfz2HoHejHlc5cf2SziMWcH1kUs4pO+uL5p03yqTWaYHmnwwAGAHQlhHiIQAAlGltNwBA59NzDGgTAwDODxTi7lOlc+c5KkW2F1T9Ii03wKYdGzdFAE2KHQKYkzpO7Z/mMc3fUBChgm/sbsV43fKdmUEn7u/STppmVpscm5Co85J8W/E/AZzSiADon/zN1IkJ7KA5EdeLrgfxmsYu6sODHcuYFixfbb5O1Nc8JgEAMfcXZY1r2qRnoozntSdII3aKZzvGvdoEACAIgO3plzEA0N/J+arcrKLNaWvbq2Q1Nt+OMUwzAED9TlMaOgJA2b0810UfMurfgJgv6hwJXPEuAQA4BwCLo09n+zszVaX7srJr5GNb6XfJAODgfQMZZ2aEqKvKIjgr/dFPcfA1gDpgQXO7yWtBHMGctlv6DM5JMXYhqkUcQj23S14pX4YDMlY5nkMeEyfS7VncH/9ZvOv7KgAA6vsZPxdHCyZ/TcdvlwyiCSxR6KkMSC5s0QMAAFHn8zu3r6VkPOK6xf1c2ItoP1SCrH5Yjr7ILJEEoKccS2WgEL/G3Htpoy2+TK97rB5NdfSv6/Ms71lZ/OcxIwMUfTkDRllOQHXlDgDAtatX3/cMAHFNou5tuqfvFgBgDYIRmFQ25kaZSrLv/nudH2/KVeu9YpI/7AtLa+cadASdsR4NvU9/NwH/PZ7F83i9lvnCRtXyGtgmcV6QFcpsbMCNhX/mCh+aASACAFJRrqKuLBcyB0C66VVfeSeVg5CJyC+FgPTKNCLujOg8QPth4Z5MAGZ885wbJkRq5HEsdPJmbBVpwY1ZUMXk6yiU5w4KV1ynro8vBhV4/TuuJ47LG0a0T1zLuN5RGdUBZlYgoYXUhZMABAgErjkVYHcU66mo43npNRDUUM1jd4mlNd1SoFHx14FNKc86jbih7yGtaPIT8ud8fqgndNAJZbJCmqAQjHrnf6bnyt1Jec1zAF8YrIbASIsOBdqXBf5tBHw0YE0KiBe22XCGYnkffXEzArZSBJrL8v88vu6NqhihDo1TxhIAEJUlk5GUmRoAANpSAgC0oN+2ZCYZANRJCsijBBbQokW7AABEdow4C3db7radgky742jjHQCAaMy5Lrucj21lb0nCVFALiZ303oqFIIJ3in3EZrVCYZtebAq6y/N+eABA7VBVYrLlPG6/HndgSZmd161EkPJ+7fou1XGGa88MBJwJprOLfc9qPjYbUHZ12UwfM+oEAKDrHwwABAAozb+CAUoGgBRoocCEzkdnBkgMACh8kBEAc9OmUwUC4H0JAOBjQ3R+dDpvLwpUDADZ3oXkSCrgG92v3/V6ufQximXN/zzsYOIgxQBWJOV9jw2Qu2Sh1sFlgX73t3P/JNm0CwkJG0u06MzA9K8pKR1TAvX3sQDaBDl49AEAnlopLtrWEz31NkO93+v7/PGNFhSVVHKzkGFnI9988cvyT/7xP5Inj/elOxnL5O23ZXV2Lufv3JbVdC7TyVSTxUzQgLJc55hDTlsiF9OpFmZbKFQO+jpPHUAAdGe3ex05uHpsryszgBei9WyddlG71gwQgGTVbLGQCahFkYRodaQ32Jfb907k5OxczqZzuX16Km/fPZFVqyV7h4fqv6GjZoDu4bbIXrcjzzzxIfnoM0/L8eGe7I860qYNDAX51FXpCTjVyp6Ysm4sKzhr4ZlUncXYGJ9H7dKaugBrMfNEmdpJLJxfO6USSSomE/QYvgdyQs4S2UwKcQ+WgaQftfK/dI313COFe5lQswQUx0yUe6dOLkS9zKL9lk5wBoCYmKHdskt339vXJSUnKi+NOl7n0/ssUt4LA2a0RSnPNxtZzGYyn0yFDABLPJ4aI8sY+ne91uInxgCcnp7L+dlYdwdo2+Fn4DigvVNfxCm/sSRaZO32EsMVu6702txkdXpdHwFgBQUrnrOwoAgHo+hE4XstWiAHEwEYCfAc5J7ypf5PosA3QUABAUE82YwY7Om6O6jF6soVONb9F683e/HfQAClr282RH03P3/8xmMyAFA+c6e1pYRx3rCPKPDPAHJA3ATtkgAASJ50tOscQB31C5VlZ2Hgz05Hrl450v2LmblgABgO+vqjIx462Ltm5zmvEp10atc8MDYAAGynjkttZADYBQDQA4XCHAv1vM/mS9meyPYwAwCwb1Dkge3v9HqaYIZc3D25J2+89aY93ljXPOQ+xkkATWhyvtPVtTs5PZe3b9+Rs/FENq2Ojg/Auu+PRl5wt4K/ykfXOv7xc3R05M939T6C4p9sQ8q60rPP4Z7jPPGD6zTq75YMBkP3t/tJxqL8Wqf/UKn/Z9OFAgAs+QsWo7XcuXNLxpMz9Wtv3HhMfvcbvyej0YH8P9/65woAeOGFz8kLn39BE/JYw7/+V9+TV197VT7xyU9qhz/W+IknPiQ/evllBQAg2TK5uJD9vZEyJyGCwx4328Gf2IGUWTHq4o7eM3ZWsrjB4oi+YEwUBgDI4B2936RA1vgvdK2RgaNiGjTVZjNn4z/6Z/E5Ar4KvUiYVsjFNnksURbrzzc9rgv0PA9Osk++Vyr+byeD65hH9Ycf6BcNAGiKWnUN6EukDFszCED1X+kdFQmBWq7i+tKGJf+WygC/PYjTAq4XrJgj4Deq/aTF979pa3lMrc+l7n8rsEdAIX3fwt6H90QGAH1PxRAQRyzWAAN8j3UC0iZkJsd4z7fi59i9G3RoDQJQLzT4P5TPOncRk/7qJ7n9tEKzdSDH56N+qhtx4vvUb1otdJ/TfzJgm/2oe6y6LMeM0a9pYgCIAACMANg/vKIAgBuPPaYMABEA0B8M1N9+WAAA/WyuNwEAhifZ7v7XpW8YUVX6W7YB6hgt+m2XAQDA0KQgTAdr1gAAxMu2tjYKIJ0ntfUlAAC8NwJMbV+XPig70Mpn8yPmO+M189qyj5Rt+LsDAHjexn0RyBNOsy0rZVPLAIDNTgAAgZ22XdyfifelkQFAZKUU1FboZ/4tXp8CAAJtfmS8xXepjxGLCtVCbs1EDgAAmyFv+Zs4njUV/NO4IK/KOmBK19iLsYrHjAypVpG00WrQOwQz+WPLE6JYbxTlHFFjutRkmSME9Mo0X+bgWGr6AFKCn2n5w46xAnS6+TvTWnA8QCl8dWwT9VYsxtSyyfdZnOCU4Q1NgPWexHGibqNvYuvHPDSZTDJVPnUb6xZkA0BOi/uyrmNALnAr2NUPHz7rXWsWwA2YQ0+6j6xMZupD0gfcqK+p1+GNc1wXPEdwWgFAV1HJ/lQGoNkqxtzxgwAAKfeFAu3Szrn0t8wf8zqa4yly7Sfvjzw2i3uMubo4MqqUhwgMzgwA1EO6JsQF+PVqTsHl4L0AAES5i3mB0g9kYdhsRflj8UGUV8bjNQAgj4DO+Yqo72vFbdfPBrjoU2YGr2KfJEayfA9x9wiqj9caY93yWretxMMwAMT7GnWrQZ8MJJb9B2cNc11j8hbikuoUMH6y9qXsnFUrZ/tdFf/5mQcBAKIOqf108w/s/ut99z3JZgDodNZXyACAEQDIg5AB4CZGGx0ey+HxFRkMR9LrD6TXR5MPxr519XGUedXSya61tDmgyXeJa/4wr9eyXtj4GkwSQXz+Qe67LXvHESsAzQeQeNKF0Ls+liT6SdGPaLKvjCt+nQAAsfE2yWLTCIBYsKZiiYqp3uyFgMXiv4dXTCvT4TPFwqJ/DuztpmZ0JN7Hjomy6E8qczcqBSAgK4MmEEAdqLCrIipohs+WRtS0U5r7UWwGpxBlgo8bmcYVj+P6qZPkyRIDDvgsLl9Qfi6uf/y+bLRzMjHSqMeAmAVWrGnTveN3RAUdj5/OoWI4sPWwf/g+NZoFIq4MhLZVfvnMdvkrcvzWgVEs/pucRABAndzVex1mCOljv6e83+2WUfildbCbadcXTpUbJs1g9RmnTL5SIcXfhbGK1LDpuNkAl9Tg2dE1CsCySGD7CKk3+3xk0EByl8aQ338ZAIAIJCY/LameGQBgeOJrBAAo1Yh3OSUmgDgGAM5812Z9xc9HcAr/LvaNBwsxcNbrD7NyKHv8XKF/qkR7dDjrgOGXAQCIDgKditop2HYSfgMAeHgAgHX1x9lqCg7QQkYGBzQDABYKAIgjAIwi2WwTknXmSJikECWf6PI8aZ12qztzyWpo8dAepbnllUJ8EACADqIdhxFLDQBgEiEfvLBnIW6ug9q6gMK9VSe31Q65UkwJBnUmDcXdfNz4fJm4zmdaFg7K5fngAgASqHQJAMBAO6dBn46EJGhN16u5AgA++uTj8p/8+/+efPaZp+SwvZHZrbdlce9E7qMYA9mdgELVEtmaNCCFp7VVKAsAkgRzp/xva9eTgQA6/a5sehgb4OwAQys2IYHDGd7dfl8LiPPlUru6u72+TCZTOT1DUakl88VG2p2+rNttuVgs5Nb9U3nzzh25ff9UxrOZsgBgA/WAVt2sZdTpyIc/9Lg8+/RTcrw/lJuPocCIPtswBy2ATAyEg11iQDadgQubgs45pelmET0WWHPCSfdBZAYoEDOiBU+IMAMGejfaQewAT/Or/BVnKDA7j05po6MuEyMNBd/oYwQh5wxKtW+h849vMX/VfrDH6E/Sz9jlx7E4qt3cBeInAyR1O7sDlvwb98sZbFnnsYXa2W3xTiRBp3PbusnXy3xffLYi/IIZuv7R2Tyfy2a+1JEJeDyfgNpyLueTicoXCsVIXKEYvZivVPf2epifPtDzR4IQ54LiNBhd8Hg02lN5YGBDtqZ0tuhI985m9Q3dV7KOAQOX4dpgP3QEgBbaN0r7DpALzkULOF6lVzr0nnVjm17eyHAEgKQn05R6MI9ZQoKQINrkX3IR1SBg7xiDDBMATKjzfuD6ce7o9tLfXvw3piccwxgqSvYrm22KW6vd/1jbAADQYyjrAY7b1qLxbDaVDLJbCkZPYk7u9WtXlCIXlO+DflcGoLUnEwNAAUiMKBU/urpQsLK9VwIAsC6kr3f2DCSUXFcBAKB7LCRqkvxztIdCP0iZzsjMaURDFG/WBAV0K5yhyDOdTrVgz3sJBoDX3nhdZUyb+P1esGsf360yqTS7AEf15HwylTdvvSOn52Ppj0ayt3+oRXN0wuM+4rMs+qOgD7pGgFb29vb1N35wjTiXyWTiyP818AWpCxiv4QeXw+QszwlFfoJxY8IWemo43FNaf4yRWWqiFXcevyHXY5kvpr5nuvLZz7ygYIE//mMbAfCF3/68fO6Fz+leQ2zzr773N/L662/IJz/5STk/P9dzAwDg7374A7l965ZMJ2O5/c4t2QOADCZG84i1/Y+Usu7/VJ1iKblI0JX7Uhb/q7bXfWGxTuwA5nOWdMc1soyb4i3vGla/i+wMnpeIqtD8sioCLQCOITlI/V25MbsK+FF/R5+m9pNi/B4UbLom1Rtbxf98EnVSMeUL/GC/aAAA2CDqsTHcx4yVo69H39ieY+dqKk2nwj0/k6/PR3qE7mHmUmJCU32C5Ct7/sBZdixOrrrdK7scwXb4G59Jz3FEQA3mqgvABCqGQpdeR/BD7HHOlcQ8Ty7MQDcYOMiKzxwR4ICAAJ2A/1DkeQLYUFe6LjK7P28AAFuTKJv0LxgP1MlV+j8/LwBggw5YZy20Rh0DFfC4/B4CgN4LAMDB0bEyAMCffVgAAEc3REaGJgAA7TzXsgYA1K/TZ6n1QsxVxLVP7gP16QMAAOwWjwAAHMPY3EKBIyhG3Y3++P0NALDr2GIAUKADIKQ1A8DPBwDgXnBsp+cELKeoOTeCS72wjPdzXrkVxvnjzXEKxnR/qKEoAl9G1z/lxLMtBbDD7qnZP8bmplZDEdWTF4zZ1e7iPJVxbq2N9fTV1PYmXWEAAPjPbOdQPQR/G8V6ZQQoO6A1v51AVWYV8HmTbY8i3M9Tf9GZadO8dc0fGgAgxyOe9wjsa9GeRr2VfIowaoj5zWiP+T76BxZj5e70Oudef7bYj1vMRSUAIOaDGSOySUWBx/NZAmCwUVF/BwCAslgGAAAK/QbANwAAwft4jgAAdp4ao5TdVALgst30sTRuR3K+OrL65Bn1Ks+h0/ZhAQC6BmDOCuOrqGIeBgBQ59gBftZ8nNeRoq0qfI0IPvTNV/hLPwcAIOvxKI0R+Fo+Hx/Fc+ApKpgmAAAszs8MAJRZk81tBgDm2dnBT5mmLEcAQLI17xIAkPaZ5mS2Rxin76yWoPZVbQ0vZwCI9ifWU8x7NP+d8XxuAs6Vu5z/DzWdVMBqSZu+teqo3Jxb/O35zYwvzbmmhwUANPnpwcwWAIDIABABANoE0TXGIgAAwADwKAAA6joY70n0cZIOrhiz9XnYqkcEAJCACc62/atgAED+IdbdmDdMjCYx7iAAICoffIDBBgPUGHzUSUcNUCNFglOmGoImILGSoaXSyNR+ZQE1gwBYzCQQwAwJE66ZDjF2+ce/IUDRsFLQ1Ih74qxGgaTNSlq1XQVuH+Fsids8py0qwIzMCnRS/t5Itb/r80ZxWgaKtTGJG4z3jvczHpcObDpehU4mAonH0AR4Q5BaO2AxqKnPtXTkKvovLezmIllObNXGkxrbZIkOGAtx6oBDSThlpFIruWPGOafJeU+p7FziKoxQQOvyumhsiHRP5+DAWhrEdF5BiRmCnQW6MnukDnNBwROpDjMyLHU+hYDfEqaOSA1OKAEA8ZxiAjnKf3ScYpG+DwWCTn+lH7UfKg+MAODjOALAup/sNX0dDAAd62DgsXUUhTs5NRopyWkFAEiyVQEAKCG7DWtdwmxyzqrCBkM0R4fqq4mxw4Kd1G3q95T8H1vn4a0xJZAhf1+zM5TRoCy4pM/7aLSmz+12NctkVx3IeGQQijsZKVke0y78Qd9d6CEPG5O8gU5Zq2gZ/GWMrLmjxAJdGHt0/1vHggWrKPIvdAQACvv4m/YgMwEYCCAxAOh7SwAAPqtAAZ21O5MlqKgxBgBMAJyxFgAAuOFWHMgdlXo9nkhkoN00AiCiTvn5pvtEAEB0hkxXqeRvFdYdYp8OVSe/630RA2Q6nCkA8CtrOq+4e/j+egSA6S4EolVW3PNHOTGbNGjDV/18AAAmBqMNSrq+MuzlddNnaeagqdexeY+hSMzu7G0dT3kv6q/pgXVtdJSCGodpyRp7o6NaXbtQOpuVHPY68g9f/Kr86y9+VZ69dizrk7syvX1bFmf3ZT2ZyNndE9ksAy18t2uFP8wFBLoXBX0UTkHXjs6YXk+G+/vSHQz01AEAAGk7uvzf4bqqAAAgAElEQVS121o7V4fSHw5sRrZizXLwZDbHOyfWLTk7HWtH7AWKufO5TFHkWm/knZMTuXX3nnbbjtDJDb0PIMBmI8NeT557+mn5xMefUwaAw4OR7I/21Lphb+M3gGawEegS1/vmdOCaVMKxdPY6zl1RmGqvso136VX7ymK8J5WcxYd1Hy1vu73OMtT2BJmNZMBBNBCFDtRvcZ8WugoAAi86UPdwz+H8Y7Ilyl/e716yTEWF0m7ZZ7zrkLOJ3R+NYEScldpfpzzeuM6s5ZYjAOgfUK+r/fXuep4bn9MzcHumn/PkIfY/OhSMAcA2vd0XB8yKyAwFTe8sX6LTHJT/46nMAV5ZLLXTHoVWm4m+8TEtKM7b/GMUPTOYFYkxo1TT7ukuqFwHPmqop4lJ6/jMXZ/YB8nq+lxWJJC0oI4gzcfKWPdSW+bLldwHw8Z4ooVzBNuQISvEGtuRXrd2eSPQAigD3fEmr7BZBKThN+TYlqa0n9xRTKCo760/1gnARI7GX86+MQcLjlaHgdxfKRsH1ongaNoc7E+l9V+tZYoEY8uSuJjXaUwA5h+DweP0bCrz2UoBALPpWM7Pz2Q+m8jRwZ5cu3osN65dlT5YSTYrLfiOfKb9sD+Q/b2hdtlBNKybHf6fs3O478SZ9jgXY3GDRAaADkByDu6xWbgVJesOBgArUFgROMYctFGce6pgIWUJsfuLxz/+yd/LFCwUoN9zADCDZMaLJstdHQcBEMDpxURu37knk8VSRvv7SiOt4BQxHQE5JcUe/j44OJCDg0M5PDhMMozrv7i4kPF4bPoEo156LVku56lQzSQuAT97e3t6fRk4ixEYxjSAJDx8HN0HvaF02j3re2RxYAN6waW0ABzDPT06kscee1y6nb58+9t/Ij/96Svy9W98XZ5//nnV95CZv3v5R/J3f/eyvPji1+TOnTtyCBaXxVy7/m+9/ZZcnJ/K66+9Knt7I93LewOsgXuSDV33eKWpgJX9Qu/QqQECAAAkivLYMJBHAJhXZvY76SyXO1JL5wRg8uIKlagdmukC7M/oi2UdmLvqaWfwG/rgsn9bPkeVS7ACcz62mzq3Mnk0nDWxm8zzn+nBkoI++S0N1xHZm1JcXoVJ9fleBnBQ7GfB4Uet1hB7VYX5vMYOCUgFa7fT1Sgcu67t+KQGdBRVKe9MZ/EJcb6mqurieIrP/Vv0fexctc+Yb2DP00+I9z3pd7IFRKChF/DNj8kJbz+Q720rlPHH8kZ5lFGKj8MsbgM6WScu41LqiuTLaOduuoDKDlnupVWtdYzjmL8o8gmpCGRAHe4H7vNYJIoJ0Zgf0fcAnAgGDwcA2Hdkyn8d8Vg8x73OAhV080Ltro6X2cCHHegIgG4X4KsjOTi6KkdXrso1dMpdvSoHx8cCAMAefGD4u0OADE13c81Uj7PxgsVIBViYzuW9ULnwfFG8d1E+mD/dsv/Bpw5pnS1VwnVv+q26FXE1fA4wGOmYoxAfo1DoI2fYoZzkiACQ7RY487WTyGQGF/2+isEw8582a8E6/qSspP0fRgDE16i3VU4Sq0vW8yZ0DJTD84hx9P3wS9bSbW8E3g9+gwlg0GvJoIsml7b02nicRwCkbsxLGADsPpgu0r+VASCDasnSpPbN7RKBAZmpLPs4Nn4tr2K8z+n+hoK+rkt6jDjRmW1SrsRz6v4elb+Uj1fPq2DrWK1t9JONoIMfb2xNluewc0u+k/vXHEmktgEIwKBT7YRYwDcgeQQ/UD/T5sGH4ghR+GYEANDfMTlJEIfG/RGfrPcJZSrKVrTvUb/tek+8vq37E9jfKLN1HhjfwXwV/R7WJOB3m47MeW19v48ERIyE1xCLML/FnDZWZgbAVDK3xtiBz5BpCuduI5StkYX2Idt58y3t2hFLlEwh2hAQAGLUx6bjN8ooRh0fY1o2crKAi9guAhCSXt/BAJBsSgDIpBqRszZwBEB935LMBADAVt5MwSzG6Bv9R95rMhDauDmyipXNjfY95oMlf6oC8jzI/4vOJ+9Nzo1jrE854szOz5Sf7qEwAsB0e2YAKDaL52/j+Zh7UV4/wU38bJL3igFAr10JLK2Bl/+iHYy+SDxefL8Ciap//E6VXR+XFn2SdL/tziUAQJRD+mk2LiOdXWoANYFPE1RyVcgBFtmfoyXM4AB7zY7JBk2eU7wU2r7aNygv1+SHDQB4LwAAqhORT1itZeD+iQLKhxj51tdY7uZjj8mNq1eVAeD46jUZjvY1/wMGgG5/UDAAZLnmPTd/lo1ptU8c5bnJt+H9iPIU9eqW/IR9Ee9v1Ke0bXW8yDFwkR2Aehvyt4sBINa36nOjjsj7L51xEWOl62sYARDH7ETZi/Xmrfr1FltF9p93+XhN+4v3kw0jlCFtzI11OOgvAu08F1LU7//X/+E/35TBRUYaqzBqIFIWuOMBzHUhjMbQxDH8M6CpbUe9QKfKodKNRrMGAZgCMMdEDagmkCIAIHdecVQAF9ySYjZfYRsAwO4B/M5dULUSw+OygFdSfWk4WhXJuTYUHK5fHUgnQIUbl3gPYrDAwKQ+bjzXuKGodIt7FAwUP6evOzWefoZGLqLMw/UTHEDBaxLKWvnXSnFLidvBKvVfGjza8Py7RGuySFvKjlHhqyNLVCsVkH4bndacvOF61Uh5XBNNQB4lwI4lMgxkxG1hhAKtVLxH5b2LaMti5xTUwJoM8MAjrasntJsYAPh9uh9CBxkd0OikUs6xBhwBgIJKQuY6AECVi48AIAOAfoZMAK54DLWGTs1mAEAs/ke5NjnM+qfYjwEAUBunKJNx71SCVST27LXfAADKNdhOsNk6vf8AAHEEAAOsAgDgNGh8LjIAAACAx6CmXi0MCFACAAhWsO7jhF4n1WXqTHPb5gqCgZinNJOeMUnbTori+Q8GACDutDwCIO/F7ETXezIndZvW58EMAO9nAIBtnVLHZIe5AgAgTwMAQNuSStpduVlLf7OWZ25cl9/9/AvyB1/+ojx5tC9nb74mJ2+9juqqtGZLafuoC8g0nGQkUmAvAQDAGACAAEDJDxAAwAD9vT3pDYcY6i3dUS/RWKJwisQnCnn4rZSMPgLG/AVLJpsNQQIXdUF04XdkhnnuKBStNzJdreXu+ZncPrlvFO/LpUzHY1kvlgoE6GK2+OGRfOjmNfnk88/K8eG+7O/vaeADsI92JrEQys40Jkx15ITZCBT+Qdluj43eO/3zrj+zDdvjDajXNCFWAwB81raeBxLB8DkTkM+KNcmep7m1eQZZLeO7/SLTt5FSuA5ITF6y/q0DNfg59KsIzFPgkoOotmwgQuCiQ8h8eyts50Jb8pJ0USnDToXimk17tnUGqqHwtRMFBWDvXkg7Gl3xSGCh+/n8Qs7PzmR8fiHz2Vw77Zl81HV1PI7St+sYoY7Kz2wO6vS5Bvx5JAC6r1vavYxuPqVSDzN5oY/jDFb6ihEAgA5Wjn/RAvl8KWco0k6mWhBlgoKd2EZugLntGIPUkdEeAAptfWxz5y3eAHCFRY7CjyFQmPbAKVg1RvJYwmIF6j5LqELOjaXAEuKLFdbEih9GH2oJPmWGIgBgvTYggxb9ta1cAUBITOOzAF+s1h05uXcq9+7dVcr3xXwKtSDXrx7L9WvHcnSwr0V/sgCg6K8jALo92RsNpdNCEQc6h/PqMwMArgmsDrChYBuwmMwSukzqagnXBYVsXcm/VcfUffXAAOCICk/cmf/MuMd3lE/RNSrbGgDwo7//sczgAywXCgBQTAXfR7APAQAAV7U6MpnN5e7JqY4AaLW7SiWN4jwAIviH5AyK5XiMezIa7ikIALLJIhDkDAAAMABwDABaUAhqsU5cgKAsCcvAnXE4E+84pgX5WHNfSy2AWdHQWDGwD7HWkBckj2fWNXLthhbKvv3t78irr74mv//N35fnPvIR1XPwgV7+0Y/llVdek6989Xfk7p07utfwc+vNN+XO7VtyeLgvL//dD+X87FRGg4GsFwu7M6E4HUO6Os7gXkhJHh/3h6vQRI93T6IQqJGXF3lyl6cXezRTaQBEzjGmS2/5BrMGMfGzxWRCPe7vpb6Kn2EiuC50JZ37CwEAZLYlXktMOlI362u/UgBAHvXF+xr93NLnNca69L5QeNxOPuZYdzupWPqJdfqAttRC5ZxLqIv/1BlZRgJzAG0uO/5D0f8yAICh5HJnf/qOqvBfxKgK7jGQUmxEyPooAxjpg9nn2z4j1vVjyOXE45stzjTzfE21MGzfHB3Edow6PxPvVcwn5BwHcgt5hmmdgylyEKFzlDm6JgAAQV1asE4j5BwYrrEYWRPNL3kvAADwG/DD+6X5ia4//gADALySXbuIjyAAgLJrNiECABAVdFpr6WIUQNcK/gMU/x0AMOwjz4VCDuym7YPLRgCYTJsGTrbKfWrm2nQfJFBjpqimJ03XD64Q2JhSPtLvROGfh+5/5u5S7AHGONu4aVQOqf1xDrga5OZoQ+kb4f22VwGohQ/oBWov+ttIA89pktpf4z9nX9NCQsf9/ZLJxCj/PaZxPar5SRK7VgAqbTZCzKmgGx93UlGhXwYAqIV3VxEl6raYi2X9YdfntjdHiP2KcSjbM6h5bOan6PPkBkWj7I8AANONPvIrgWa3AQBkawADQLarRpUfAQC4rvcKAJDtQWjAdABAbHSzvVGPSzDfNubHvXxrYGTEARX4V8/dUCgFaMWANWSuyAzSxb7xz2j+nnlzlqkIAAwAANo/+iIPAwCwz2SGZTyOxcuYp67lKH1PKoDnQnAEAGjaf6uRJZdNLgMA8HP6XU0NXJ6bKkZo+b2L56vr+jMCAFjvagKQFv71ewQASD4Fmy/NmjuAIPuM0QfVBlfN/+QcXZGrSeUhz+gWzbC2QgQAbPupsXnwMlZsy5dqrOe+RgQA4NweFgAwGO4pqNEAAH1pd3rK2Ml/Vl9JVuiRBwCoLtExcTZuJcaatJVRv9cynXPPxSsfCAAAmxH4u6nmpjvkf/sf/4tLAQCxQJeK1qGg7EyYtpYFmjNvmuRoOj15VDh5do4pz3gjaTDUIBLJ6oCAhEALCDx+loCBKBARIGDHNTDBxhNSRaIgdOs8CABgRP4ZGFAXNC9jAKgTw3wci/f152OwrAkAJsbdSNTHwHvi8Sjq8V4y8EECc3sGqXUkRZaDuF3i+sTr4TG5AWlgi9+KFjEK3+RcFIyMnKGdA9QYVPJYcbObE+6IXE0oe7diCnD5ZWV3bVqj6nzUgQiOeTTy+BuJWSIkawUUzy86oLEI1ORg5tdhnGLHQkZqWvBhyH9SeKnDlPZYQCVXAIBaOab77wAA7WZzAABpR4ksigAAUnjVAABVNokqzBKwtQJiV9+WfgHrRpiDm+TVqWXz2tgr8XGdSKrXdttI/wYA8MEAAMA+gBoaDAAWzGp3v6Oh8ZoBAHxcgM48BtX0NAAAFgn1rl2jinAlACDTFeveKRgAcgP8ryMAgAA/22uG/mNSNici631W78zLgSdNOpJJk/cLAIA+zda5VgCA7Iw7eFAZBHLxf922jgnt7kK3PLo8zy/kIzdvyB/97tfk6y/8lhx1WzI9vSObyYWM79yR7nqjndaTi7FSpFvSB52llhwA7T8K/0j1rtGpiy7/vT1pY473/lALcBZQo1xkco9iIX73MUtM51obCwx0s/lO1rXQaRlQAGH4FEVJdCvIRs5mMzlD0V9aMp3O5P7JiZyfnWs3+HK+ECR+rl45lM986qNy5ehArhwf63O2XJkMnL6V0eX6DFKny2vhmtBF5shWyFtENJM2lwkG2vGUoGIhWy++tCdM9GkBOFIXup9FW28U8nnmImWeiY7aH4z2Cra93UbnWTm+oPZFLwNgscsIZx8LhprcWy0TgDX5IkoN7oU2UNQjqRf8Xc5UZCe1rYNT8vq1k8UH16JsS95HoQAAsjPkaprBnyBboNqfTGSMIujFWLtU8EOmFmWDga+/wGgF8wMgO6BFH0+sa7rb72nhFcVVMFXgfqMgqnN8nfqMzAjJb3MfiWuQAJGrlXa3w27MFyst+E/mc7kYT2Qyhf3worqP8jLQY9sQ+gAAdNsyGOA5AwSQrYtxjDEMGGNB3vcZcEH6X8gw1sZGBrAbAKld63zSrqy10dJzBACK+jYv3hg5MGNTTVZ8L9ZyvZbJbKHXtca+BhvIZiMT6IvpXCazlbxz647Sus9nU+n32nJ0uCc3rh3r/twfDfQHIwCGg54c7u9Lv99THQMgQF8bJ0G5m4voJhcmFQsFAACwgGsEUIH+srPqOADA/FkWswOUh5203umiPl9i6TK7EuOOFKuwW9iTK+xig3wCADDHPV8uoB0dAGDylpLs+ByK4kvo444sNyJnFxO5e+++jGdzHT9xeAQWgL6CMXDv0ZUB6n+MFYM87u9DRg0gYIlZG3EBeSbo5GIMgFROXpjPYr5IjOWy/xwZuUR6fcgG9jqSdFb8N0YAFLFasr8/xJRMGQ778uyzzyoAACM2AAB47fU35Jv/8B/IU08/La1WR0dBAABw69Zt+eKXviwnJ/dVLqGbv/+3f6Pd/7/1W5+Sl77/t/KDl/5Wrh4dyXwyTTSaZAIqAQBlYpz6jzqIxYsIqqLOIQCgeA3ahh2NrpdShMZONfoiwRh7BFkkd5LPUhntlDhlXG8aunyX7+mmBGd8Yx2vxJjFktPlmCRL0qVqSepOMGYAgmHM19LPegI1+1pux2rwgx8zRb8JUFdeVn2+l12fjn5wpq94lEzsX66Z3tctwH+yylVnvt+x7RmBAVhrQEn3PPV3pPCn11lcU7B1+ZxD8d8q4+7EZorkoMELFoGo16mvy++zwr75xRWToxfICGC0z2Umybz23oHo3edNPkW6/16Ao5wRfKSXFUD0BADU+a+Yp6DeSr5DKHjZ/vUmGweFUneyGMTcD+1hnafZBQAwHwTApZIBgHohs2A8PADg+o0bcnjlyhYDQG9gM3WbGAD0fvCeaYE4MwC4sL0vGACwjohtlRa+YgAAENHW3/wQ1S86frSGmkZl+agxADQBADBWbC1tFMkVALBWAICxAGCUU0e6LZG9IZpVDABAHVsDAHTdlEKdTANxTraBUujv62+fS526U73rj53wuq+UIcAAAFkDVuxHXtg3BZfzeTwP6F+FHHnbLnxnT0aqH417rCMSHFmZaj96XB+r04LMWH4dviJyp/jh3+5hpXgQrEiak4YughzBTfWuf4KWMgOX+bLGIufX5mJGHdnvYYSWxZZJD+4AAFxmS6mjqLOiHtv1t61rCYjm2tZ6sLBvVTdrXbeIj3k+sTYRX9exW2GEFwEAGKtmgFmLsyMDgPmLlocCACCP2rF8OV7XfJeyZRqYNMYHpa+QAeimny33xbVGgbPOm5reLxkAIgCAXeSaj2YHt4/aigVyjnrykD/F7nmfEYiS94Xl923P4IfnG22Ub5eo0Bwc7b4RfQBXgnXuJvlgzqpH4AzZnko53GYAiDUPvjfKU8xTE2CedI/nym0vAcCcLyPflzzHnQCAfE9LFrV0rjsAAJGB2M4x6zb6EHo/HAAQ7x8UTD1Cq/ZxGFPV+4ePmxgA4r2k/MT9ndbSvOA0eqWoHfoXJAZXZyyoazntjExKp6jXoIy7GnmUzwc/Di807Y94rvFe1z66vS8DSJoAAPj6CAAAUybAisfHx4kB4PDgSFmOagAAgOq9vsWfvJcfRACANbuY3moCAcT7wbWgrG97QWWuOu2fR4wB4KEBAP/7//RfJgAAncOmon/c2LGgHAUqdv+nIoAHokTp1wqbj5lQjo6U3tAVKfzzbM34nsgQwOczws6MO9kA+HoJAICjFJHiHmT7BVwGAFAFEBCNTYHZLgYArnWxOUPhk+vNAK6pKBqVavy7PvaDAAD8LoQFdOJS5wMZAcKYg/q7qFyigotGMjoQhTPmidkEAEhUdMU36AN+jtRCKYHkiRA+tqStObHJmYtUgN5UEs8vXb8WPXLSIica7Xz0eAHlZwgzd0aqOVLRiYkGrV47TqvhGhb3NC1MORogrYUHETUDABUhjkWHCYn6REUWzrV0RqxQXwMA2FmovwMDQA0ASO9z+ubIAKD0XoH+PxYr4voz8V/IUkP3f9w39do1BQpNRuA3DAC6KsHJubwQG2WlSfcUTu57PAIA3Z/bIwAs2GHSnAEPig6kPmQghN86PgCdqM4AAGrb5WyiFLdMutvcZAIAMgDJ/ERHIidKQou3f51HANBJzjreuoJLWUlu9y6TtSMd9atnALjkhJVuuR4BsPX+HQAAFkXbDgBA5z+K/8YAAMvSkc6mJf1WV1rTmQxlLR9/8kPyBy9+Ub7225+Vo2FHJvduy9lbb8hqPJbpeCLL2UxA/a5dIJoAMnkFAAA/AACgX6vT78lgb1+6w4H0D0baSQ/ZRmEQyZq1z3KEDdWxLWR46VmnGruw1I9aovvXAAALJB9gj0Gd7XTjehadjozHE7l370Tu37+vQADYGFCMP3b9SK5fOZbr16/LPpgJkGQ1a+udLRYgMYEOdgT6Nyg4o3tcO1PcT4kderQhiTA2dABoYOo3K+/hYPuTgQEAIM/MpB1hAhz+L/3NOtGE98TE8rb+RLEHI54yjTO7HUr7ViL4o70D4C++NyX8PYmeH5O1yAAAev7rjXfZOyW7F/stiWgBMK7NfHfvtA5g12Q9HCRp3f/GAkA3Cp9XW497CPlaogg6k/kUhf+ljM/PFbwCWnQFsYynMr4Yy2JmRVBdW0d14LiD4VBGe3s6W70/cJS7duPb3LOCUQrMBt1OppB1Hy4DAJaa+IXdQIINP9P5QlkJUBznrE36Ktr1n37gJ+E61woAwGw+Bl3J3/PEakwqKmCYCSin8l84eA1JWwPhGvMB5EL9WP8NWcceRXJQzxefm6GDyAJfKx4pIb/ui+Vqo3sSTCBz/VnpiAOMDpgCBLdYySuvvilnZ+cyHl8ooOHK0b5cvQJAzoEc7g+1+L8H2v9uW4a9rhwc7CtQB/dz0OvKoI81tyQ4QQDqf+pPThTiXDCj3uI1z1N7109kAKgDcrrArR0MAEycJR8yFTodTODgDZtNawWdHwMAoKwINgJAdaQn3Bgv4r1I7ihwAawKGA+xWMkdsCXcP1VwFOZIq3/tSWT6v70uAClDLSwZYIp7jrEoKWE3slgAQERQDuNV62rCZyOdX9Qf1qWK08CMV2gy7K9YoEJksVQAAGrETz75hHzhC1+Qmzc/JNPJ3BgAXntdfv+bvydPffhptTdghHjppR/I/dNzeeGFL8g5WDrmc9kbDuW73/2XOgbid776ZXnj9VflL//iz9Vvaq/I7heLdaZZM9A/j/qjXlB5TZliK3CUcZJ3c+qQYqdJjN2/CgLwIjg1ecE+GEu21JDbgN86ycdzoCVIIyXqwvUvBADgTBbMKaTRBgHkkrT9+xcAYHYh29Li762GhWS99A+9H+nWhcJ8gyNm4EBaIa1w+7tyDqcggC3sbAZUqN32Al9CsKbir3X12ynl+Ki25TkpnRsMdFfqrOx8Pqan3N4rkCkC3jPlvxVp4+fMRkcK+uQHZcStj9+J/oRdJwv+hW/u9iI2GNZ5C87Q5vNlfs5AAMxhFEXQMAaxzunRrqNgjSJtHAFA37KJAcDOIY7sejAA4PD4WhoB8LAAgCYGAPVt3CYzJ6hrqr5zCe6I/hn9rzo3RvlRuaqwRVHUo+9Q/433YQQAAQAcAYBiPxlTmwAAKjdh7MjW1nrkRgAEAECyCwQArCoAAPwWMAB0pNcWGQ1KBgBbGxsxxbErWHcCAMw+hJuGERahOJ/ybe4T6Hxqb8rhyFK9byhcwT9Ku8fugpacqq5/N4y5EOvfpyPkqJ1In+SfVRC1d1wreMABAXhOzzcAAJYAjXixWX8TsKm+p+kohROQBcCZ4lT2MURbx2MYe1zK6zkTF5nZdNdWQFhcF8CKEQDAEQCxQaiJAeCyHF/TPonP0cbbemfWs1177bL9qPcy+Xfm59T1B+ZjY+GfBSt7zfzCXL8AY5ZR/xMAAPBvZrg0Sn/EMZEBIDZMkiGTv0nBH3VTlrhgqwOjHF5ngVYZmdxuNQEAeO7cH2yKS9fpAACuBXW5DcrI8UCMoXEsyCOPxftzGQAg31sHEHpR20D0fsW0xxUDQPJECML02KEeARDlIRbu+d0RAFDH3+VnOWbICs2p9uJ5co2ndowAoMkHD1BsIGABn2uV9slDAAC2dFs42SYAQG6tzOtKOxd/8zBx/3OtIjuj+ikhDsB7EoCkel6vzwEAqmO9ETgBFPxLI4DAAAs5LlD53rSdASBfbCz+b9eJsq2P+2PXNXK/RfsfZYAAdtV3ZAIIIwCQD6gBABwB8PjNm3INI432D+Xw+IoCAJQJ0RkAENuigaeUa115fepRGgEAHyeC4JKuvGQEAHVN1gl55U3Omuodjx4AgLLFJgE26zJ/QJtcN92qDPwf//N/Ze4MkaHhN5+LQlwXomsAQDH6LO0KzjnI3Ue8KTYSICRIPBkSkRyccUkjGTd7fG43AwAUREaJJACAdk00QswLtDavv97MirBEABeSenVQllCRnvRTZ7JGgocAogYRNIEKSgVSPqoDDVNSee5c/f1NYI+aBUCv0wNSAgOiUonrUv9dK/RoBIwaKqON3Yy4EWjoHuBsKszlVBRgkCt3pAgk0c0faP/pZCSR9D9q2r2k8NWy25siaqw4rjrYZeIqOjhcixhUc/3TeWzNzw7Ffs9+0vGKRsYMIIo2PurAi/o1AwDeh4KmJmMbgvIIcKGisPkzNvuIlKZMbnI2s9H8Z8AAE/Cp+18TlFaYMcSwjQrgfigd/CyjMHjF/iAtWwMrQNyXcRdcFhzUxjci/FIx3O+9yQz3q+Vx0hw3JgArSrOUGPJcVFzfWGyvE0iljslSlz7v2JSmz12mD7jf4ppEeXy/AwCUehvzzHcCAIBuDsHRCgX+Zp+tle8AACAASURBVACA0jLjvQUAYFwBAGy/mH9QAwDYKU0a2l93AIAVfaKDleXTtXlE0cZkbaFZVfobxPhXDwCog5byJDMAYKuxLRnIuujA9QJVJfwHn13fXmkyZY1imhZLOxqcrGcruXZwJB3ME1/N5fOf+oj80Te/Lh999gnZjO/LYDaR01tvyem9E0RLSsk8G48ROWtREnKsSZVuVwv7AADg7/5wJL3RSIbHB9Id9LWIrp0fsCvetWHz071jWeczojjJ+WcW/iFAxz+YQRQYlQoe81RBTd5qKdX4cH9Pj4nO6nsnp/LOndtaBEYH8fXjA7l+5YrcQIcWuothV1gk8PlMLCzq0979a6AAQ6uTQjcycES7TmpB+hfRvuSAMCfukyR6EVw702E7na6a+nO90QmIlmBnsVrnb1sBD88TABD9ouyjGQCAM9F5ftv7aRsAQPGKlHbxuti1/7MCAFBsizaDAIDgDuWE52YjnU7P/CPtVmhLp2fUoPSZlNbTH5GqjUAsBassFzpfXMcC6O8LOTs9U0CL+vabjQe1faWzA7UdgtyBzsIbSA+yG/xpztSmXwu/pPbJcC+169675dCzZTPq14kafzwBO4GxAOBYSBjDJ0IwDrnF39o51sIa2AgAFmtVB3oxUsdyhARx1HJYo8Uaxfy5zEHHv1rZ6KSWFXIh21o418K/jfRAZxaK/yji6ygDH/th3f8GHlBg6lpkud7I6fmFAMKBDnYkcQEIuJhM5OT+qZxfTOSnr7ym34PrOzgYybUrh3LleF+OD/dkNOzJaGA/6KJDwf/w4ED6GBHSavs64FIh77krRZ/RmI5da7gGsBTkhCZmNpNq9mEAAEZhGQtn5iNpl0wcUbcDAACdqkCSAACAfoPegwaDzlFQkAPGsYbKALACYAJ6sK0gABTHb9+5J9PFQpMr88VMQSlIZKPognMB/T9YKSBnBACw1k2Aj8WqoPu3MXS4ljpwh+wi2UPfm3SguESTtZZ0eyyKIQq1e2/XgHnQYLM4VR317LMflq985aty48ZNmU0X8p3v/Kn89JVX5cWv/448+5HnpNsbyGQ8k+/+9V/LdLKQT336Mzq+AXv1/PxMfvDS9+X48EBe+NxnZLNeynf/5b+QH3z/JQdsEWxdgwDMd7aYiTJiyU7uCS1MFMEZuyy9GFLQ+ed5iTZ/3pNxlwAAqiiy6Ohh8q2MATIYgccnGCp6KdSR9M93+eBNsUj04et4MOUSqDMJvEpJ6ZzA1M++DxkAUpzqPl0TACC5Rwr0i75i7Qdmu9y8xtkHtV1ks31JK6j3KYxJKJPlWRwsncwigTMAaCeY0/rrazlhSLubisEhsUygcCzup/gughC8uFbm1Ox6WehPfoMX6y2/5LT+XqCgPNEn0j0XGCOi76FXSYCujxyh713GhWU3ctqvgQWAPoZ6glURNCXit1gD7L1aGFJwoc3gLBs6vDs5HdeBBrrG0Z9+MADg6Mr1AgCA0S0HR8eyt+/zch/AAKDdzJADBfsRBGA25/0KAEBXsXb+KpvSNgOAytAHBgCQ4ymVjQoAAOvOEQC9zkYG3Y4xAfS6OhZg2EdeCmA/77gNAADEOvTFAQDIfrnFHVoad1AK82upMOFjsfAZ+EJsKqDdsLwd4r08Aomajh37cc/l88iFdHw3Rhy0KyAdQQTMT+uIM7IDBHABbPJiNdMuagOMGsAUv5VtCo5JC4xR3HWYS+c5PMSUiBMVtG4xpub6ugbE5Sgu+P8ap3EUK0FerswZuykQwEcL4Hf0pW18S7YLl+X34prVeVeuYXxeTUVgAYh6q9aH8fOxyLsLAFB2xWeWiNipzHw1QbwGEjAAAIv/eM3iE2ewXDg7wHots9XSGNgCE22ul4QRA5ozL30H8z3M593tv+D1CDK3x2QAUPl10ENeLxtDprlnMJt5B3ndvBcZALCbeHrxfCCH9GlTTYiNeImdrrwuu0/xiryr3eP5bIvVEy18QsYSZMXLutJ1ZpXoYW6CfkC2Y/b92Au8nnhd2WZb/ifnOHITpsbcD2AAIAAgfwdxtSzyMkFXN+XgS2t7WoGbwhJCBLb2Ruz4Dfua/kxa53icLVnbPq+4TgQgZt2b9R8BAGxsLLrA/Tu5T/WY6t7leo3GeNrZFfS8r3fGVCat3Fi3qxkMdu2lGKNyOey9YfQDGyQDAIA5B+hDjJkDA0AEAICFDQCA/cMjzYmg498AAAMVHjzHfybLupIuc8bOEu9TXV9gfJJzVg4o9ftY1xVqPdKkj2u9HH1HbRIJdSocD37MuwEAxL1Y3xd7/MEDADCHwPraA0cA/J//y3+9xQAQhfWyv1VwPPFDXRA3jjoi6pxwdle+ucmYBgAAijMRDYfP0riyGyej5DINrSb0nOqmRuDV74/CxnlJlbXIHTpBqeWNwQKl7SNNHAUAQEZo21agMqwTBRZMBGQ2Z4NWhc5tBoBgEbzLoi4Qx00ZDUvcnPV5WWDJEQCONndaz3QdUJiVAeT57VIiTZswGSvtDsxKKCvGpLK8sykHozREGemVk0JmCHLSEUfRGbBOcWyzXozOO6+RBftxPRjcZc1pf6k81vRPBp/JCS2XWb6f39PkTGIpM5lRSV9oX5ifq4+jx/MRBCxwqOxXIwDUCdsBAMBrTQAAJLM5AgAAALyHDnkNADBa3OywJwBAKP5r0b9iAKCCqvULKXDTfqsSvHXy7EEJuCjz28a5Ls75498AACo7vmOGVPWu6OiSGjTp8CW76gPiWnM/WcfDG1EwmM+vVt0N2dWOhkXBAGDIZivagN4M+j8jpNHpbwUVMgDoa3NLjOA1GwkwcwYAzJf2EQBa1KwBAE5hx9lmv2EASPpwd4K7TMxmUYltenH/PdoAgFhEKNYkMACU+sedcGUAQJIaYLgV6v6WxBbQ4XdkNdvI4XBfunCK52N54saBvPilz8lXv/QZ+ciHrsv+aib333xDTu7ekdV0JovJRCanZ6gsybDXt84PgKoQiKIIpsnhtgIAusOhHFy7Iv3RSAurKBgSAGBdIMtUYLBCG3vhqCctcoWN5Zgm2DO9fozPwIzZ9UqGSLYCidzuyGK9kXfu3JE33nxTJuMLefpDN5VK+tq1axbcwG64rUXiCgELvtsoOn2KM0cAqC/i83ATIIAhXi4MliSbeZwR/ALzD+gPuKNgA4+Sr6OBJXST0+BpUOIUuJivzSIkmUi0aE5/Cgkw/7ftS6PYawCA/M+KEPQXzL41BSr+iYi4LZJrdo/qAA2gyeQ7YYSDFxPS+7ybhY+1iIn19oJC9J/hd3S7/dRZ3e62BT9IDKbObWVayGME6I9D1+OVzmYl04tzHQkwn81kOsHP1EYDoMC9XEmn25dOt2tU+OhV7vWsw3owsESj/4u+piHqzW+hDbJYJBcgVpuVTCZjaXUs+WRdNiuZzZcCanaMH8D3q/+DIj8AAIOBjIYD6SogdiM9JI8DSwaR/HqvvYOhjjlSwlBL52uZLeYy85EDNtvZaOmV3aLVURr6GZhuMOpjuVSQAgAASoWuM/CMVl8BAEjMKmOAgQfG87lMFTCw0v2IBO/dk/vy+ptvytu3bqOpWxMK+wcjOTzYk6PDkf4AALA36km/09axAAA6gAHg8PBAhhi30LaRAKvVPCWSrBvGbkb2Qy2phPMxAIAVvgkAwDXaCJLmEQDcuz8LA4DvcPbGGTOEAwDwPRgBYJ39awUrqR/snbj4G7osAwAA0MB7MRalIxeTmQIAAKJQtpTNWq5euyrHR1d0HfEz1KRLS30KA6CwS8wY7SzGte+fzpCAt/gY72UAz2NB3jIQAKAn89ntvR3Z3x/5eDzIgA6O0fU3Cu2FnNy/LZPJhdy8+Zh85jOfkYODI1nM1/Jnf/YX8vKPfiTf+L1vKACgPxipzP/lX/6/wJHJxz72vI4VwLn99Cd/L2+88Zp89Lnn5NkPPyUH+yP54Q9fkm9/649lOZ171pAZ1/ybXWPa5eU5gAIwWHUmEhiQElQE4FZJWou4TOy4z1IROelAt68eR+miBFvsKT8X2CoBzuRWnTAOMEXacgPG7/632z8y28kEW7qmZHc8vUmgcbJRZbL7Vw8AgEZmMq1cB96BWLxRDyKOM2hICG+v5m7716oA9OYjVKABr+ub/c32Qh97EZzJ5Dwrl/TvLD7Fc4AdsqtrAgCYyNk5GP0///ZjpByKjXeJCXO79twZWPgM6XnzhfCPfpF9l/sxClzI9PV8zU44zqO1EYPMX+h5+/2Ivmp8Lubkdo0AoH2Ldjd2vKbnHQBgTUAE/gRfIXWj5pjxlwEAiAwANpfcHKA4AoC+6K+aAUBHDCH/iaIgiobVCAAy4UVqb/VNFShX+odp3z1SDAB21qlImQAAxi5RAgDERwA4oLO12WIA0FyVMwAAAEDZrwEAukcVcOAAFmUdtZw0C1LkxtD8tL+meobNOmhhCmAd80+ZM8+gmnRf/HXmq/H9HfejORaHwLhs7qz7XwsozhJAP1hZQTcLBecZAMA6ywESBcgU/qMWeDeI8Xx8C2JJ9Xe7lrvtADDO8WNd9dP5GvSe+t+u06j7o64yfBabhAAyx0i5nE80ALXp9Jj745rUOT3qkehz13ot6rOfBQBQHzs+jkUri1us4RDPUy/XtQmcl9UtzCdMcYEW/L3L3zvgdTSDH3ehoyyN0XWKvFgCMDButM5pHM9GTVmOjLnxqJcJAKAfEu1jLPzH13cBAHKx1Rrj8JkIAMh+MEHmBgyNfkJ9PyGHW/n1AACIIyDjfY6gthQ/18XOBgYA3qs4Fq9mAIg+3S4AQPTrmrzD9D0p/s5NuBkQaACAek1inNVRBrNQH6E/UxdodzAAlPY0e6HxnFXOPfcRZUcJ1RryD9Fnabr28nqa9zXv5YMZAKyrH4Dn6HfQS04MAO4S6siCXNPXJpvE/pSK49ku5nvd3LibGTKqGCL4UpetB0cAWN3E/DrE1laDQezdV8Y9xHsRAIARAGAAuAow42hPAQAApAMAgFiu0+t/IAAAKm/QgcpYmce1GDOkA0N1BF4eNUdd/OsAAICsqFvv4JE0qtvHtbLORnYAvi/Z0v/7n/63VsLcUYCOBcI6gemhQ0pP2kHD5rkEAEAqIqP6cuocp3OOBtESMpYILGlyyrmJKhCBBoSAgORsBQHJAYjPzQybtQikHgAAwDV0A6Lbkr4WMJiSzoHfNgCA77VEQFzbGBBGdHh+D2fBl8i8JmVrwpGPnw15+Z0MCiggLPRzrmlBXRq+KMpHDDRjArl21pIDprRScDDLBIK9bmtXd9hnJyl3qkVnT1G1pMFiYd56TsIcoCoJ4Uj/Eolv9y922PG82UlvRsqC/SbnkOuRg9vcUc41QfdZNjIsaISUkgMMapS+HlN7e8yvp7J7WAAA9wDvX1QgEQDADqREL+L0/tqVpF2h9jt2Lyl4oAEA0MQAUMi9d/+n+xCoxOt7w/WLztgu+d8VLGw7P78BAGTvKK7m+xgAsLCEfSMAIMxCSyMAtgAAYAD4DQCg3jsxqc09lmbThiShdaqWzm/2A4owYnt7avKWNuzRBABstH2VXfF2iYVO2gEAyJTqVtTZaOc/Ei6GypdNV2TTk/a6K62lSK/Vkh66cLtLeeLmkXz5tz8tX/7sJ+Spg750AWSZTmV2fiGz0zNZjMeymk5ls1iIBohwlBMIACmxlnTQWToYyMG1qzJCV+9woFTX2ruO7n109KOj1bvn4ENYdsrmiXJGq827xHxvo+iKgRvABBg9AIABAACD/X0Z7h/I/YsLef2tt+T+vXtyOBrKlYMDuXLlioxQ1O12FFRpjj86ouEnlQAAS2JznVGcNJ8LhQUC9JjIgN1Qb8LBAlG/4f2w5anLK/gbWob1jmCsH2coRluiiZD1omDBiIkgW8pmAIDZM4AdgPjICX1uJfoMlwEAdLWDjSw0tgezWwkyLcZ5clGTpeYH8lojA0CysUCpN1a5kJjD+lpSsAYAqO+usseYwFM9LF4AbDU+k/nEiv8YJ6G+/tw6XbAW6Ciij7NAF7l3vXbQwZWSi3am0c/iNcHn0HNg8OhJUCvAAiA2SwAAm7O50oIvGAAmk6mejyYo8QPgTL+fAAAoXOwN+iqj9I8KYGNy8jLoADJNoBrOayEAHMwT2wDkU5OwczsXoPkBSAC7hnX1G0sBEoR4L0ZmEDWv4AHwwusIABuDtdiITAFomM7kfDKR++fncvfeidy+d0/OziY6dmNvNFKq+P09zK0fyOHBUI4PR7I3MJYDUObiLo8GfTk+OpRhf2DJiX5XlsuZjgBgzGN6woCt5qub341zX6+YmMwAAIAuIgNAlH8ex27ubgYA6lwWYyMAAJszAgBwTgAA6IzbBgCAJWlLAICeu5YSWjKezpXF5Oz8Qu8BRl6gm/TmzcfliSeekKOjI6NWdLAx7qNehydwkby1BO5SAB5abeayXBtLBDv98bvX66qsAQDAHxb7sMZ4DSwDw+GeAisAhAQhcKfd8657dBhCTqZy//49OTzcl49+9GPS7w91FMOf//lfyt++9JL84R/9oTz94Q9LrzdURoi/+It/IZ3OQJ555jmbPTtfyPf/5m/k9PREvvqVL+nYFgA/fvL3P5I/+9M/kVuvv1mQvZu+oR+d7UEEAKiudhpi6BsW830Xmw01s2gF8pRTyH5G/owB8PUzvt/of5h6DJTybotTns/1UhzD5orEjhcAADXwnXoVOuGyf03xScwLJMBcgnkReFYDACq/guCIXzEDAIpsSqNc3IHiTjZ2b6LwbWu8nTi1TxceaPWYK06Qac4XcG1t3IfrDW+0oJ4wf43f7+dKIgJ92jSI/tb1tb9jnoL3P91f95OiLCQgQgU64HmoZDsoIZ235z4i1T/fb7baOtEp4+YflMlp+gTZ78n5PYIv6A8ZYMjWIuVlwj1JCfRgX7OPg6IhRpBk29uUn4nPmS50ECL0J3zfCgCA6+EIALPpBBDpN/mP/Q0dZ12W2OcARg2UPavbHcre3pFcuXpDDq9clavXrglHACBZTgaAbt/0LPNcOKp2TSmQzvwizc/5CIDIvsDnuc7MZWQ5y/5f/VqW0x2i7YLUlFeKfg4AABwBgN81AKCJASDbyW2dYlsvs3ImXe0yEfWV6tdL4U/b+a4oKy44xRFiLg+va043Ae4zO4x9Nv+oBtLHro82GQDQlpV2+/c6zQCAmgEAPo/GHA0AAOomBVw6AwAZLBQIHUAAei0eYxDwp3ENG9sQO9Ukdw2MokkbFiNubNf2nOqf70nMOP5ebXLDfkMDBsAKZADw4smqZbGcdZyv1M8E4BSxH8ZFofsfpwRwuFpqbVwzP1PBLwhTlQHAcoF4Hrk/6E3EBChc2a0y3YX1iPlt6jLbZ86wERqO7PO5FTruo6hro/6KhZ9clC4BFUl/uxDVRSN+Llkayn8oQqU6QgIvZd1GAAB8fV4v3h+BATi2NZ7kgrkdMwMAUPcw22PHNhYAq4fA/xzPZ8nXzoXgADKBTki1k20WAugzXrvpO4+lXe/GdbW1NwYA+smI8QlsyLoqX08q4PoIgBgfRwYA5tEL+7nZKBClCQCg7Jz63ca2ty0L8ZnMAEDdrPo3dYTnuJTyFQEA7gnYGLsqv6OjQrxwy7WqZac4k6rWk5kKt5tFfxYGgCy/Fm9t+ScNAAADF8SROkmLpFPOvnqWqWR/dERB6f/GfH7p0+RVKHMSuwEA+MTlDADOdpbk0UAArI3g83ovnOWDJsMem714LwAAdY4l7hledVyXUsaNJY45BvyOAIBBf6Csg00AgJuPPSbXr1yV0XAkeweHWvhHU4QBAMDM2H7kRwBYHvByAIA1DBqItNbjTT5tvj8OyC2UR/Qvg38UgMYxf8bcSwSfsBbNenQNCKO+5Gd4Pk2+Xq3Xaj/y5wYA/F//9L8pGADUCFxGUR9es6gPyUELIOx37vxT5eGzRjXJ7Rs15fwT9X+cf8NCfjbYuoDowggF/vR32vz59QgGADKSj23Ts0OcnVCm9OImjouckguhmJ82M4IFBGNMFFTjE6g8dYNXnfPq8Ljx+FkBALWRjAmF+jUarGYAQjZovO91BzYUD+UhykVSpv6FMdHR9He9Efk4z7BNMP08pyVQ1MXAIG7yevMQDZmAA35+6lfjKyy3l1D5el8C+KUw5gyKYz2e8uOUS7YO2wAAnlcdQNUbOtX3uY5pAnIZlDcCANQJsg+qMonzxkIgQbQU0G9kQYhOn+5dR+Fa8rGX6Po5xzTNItUuM0fouqMOJRRnlcZj1X8nY+dUYqQjNPnjnENn2Wjo/o+yVXc41mu7tdaNyaaYgCoBAPEexvoR76lpjgzy4V7T378ZAZBmtKps7mQAsCKBOmoqn4ZWT4hOFBsVAIYO/rmzAVi3f2IA0IKJd/czQALyGfOOZ+jiJDuAUdris00MAJpoCAwAuM+6T+xGp32eKMWpA0gh5XpiOxkau5JKqQQAKDsk+TUT1chU4q+xtTbpizJRzCNE57vWx/UeqvdJXevj+5lMj7rcCoflEVicLYe7NCV6YTj5fJz9Go+3AxhAvY7kob8l2+2G7om6MG9Wv0oobmuQy4I5EwpLoEbzXqxv5TjaN1SJLF0wBCqWMDLYd0dam65sVm3t0t1D4XHQldnkvixmZ/LUkzfks88/I9/84mflqWtHcjgcyuzsTOb3z0RmM/374v59GfV6ol1C+AoUB5Es1YRmV9qDnuwdHQloUYejPaW4XoOCHPTV6GDFvkvd7LZeSNbqXlzMBbPLJ7OpddFvfJ48EgTeeYCkEjpsB3t7yjYwPDzQ71ts1lqIxN48uX1Hjg8OBIjmEYpdKOyi21+xBgbyxGMUv7jIZOJlMpx+Ce6m6hJPohvLUh4pg3WNHQ+4E1oE5HsYMPpYAQDZNLDwDo3oIzIxvV6jw8KCD0ug2Pex4McRAHyd77EkLGTHZran/ep4GPo7GQDgSiiIqLo0HoBHm2R2yH62E1kBAKDFNf8PW+sJFU0KOMBCzyv5Debrk7YT67kAt7wWSgAAgOwYNSjBGNaJ6FKvMYDLPsAhGyurrqdjmU1nXqQXlVcL6JBg6DolJpKRuLdBDytFEtgtIoDCAntz8Ux/pkArsDcxYETCHEkM7a6fza3zabmSyXQuE3R5O4273jcBdawh8ZEchn25enjoIBXzi5TC3/0WrFWeoWzJbGWfmc21CAx2jCm6//GDcQPepYPXZrOFTGdzZVhAwR9JWXSxk6kAvyEbo8HIWHI02WwFK3RsocCNkQGnF2PZtDsymc7kljJvvCWn5+d6j9CpjjXGjPeDwz0FAOyN+nKwP5TD/YGM+h3ptjcy6HeVahajAI4PD3UNILUYGwB0kvbucw6sXztBsijwa4ITSUzvKDdQgPmuc+1wynu26GbhftSRKJmlQ2Xdq7h2jwOAXbt6c2Cvcql0tS3tcsM6vfzjH9n8XciJU3SSAYDBOSQW3WjQgQBPSQt/b2Q8ncrp2YWcg7FivvBxFy157LHH5BPPf0Ku37jh9MsbZamwBK79gyyojOF+wj+RpUzn57JcWxENugK+N34Gg/+PvTftkS27rsR2ZIw5Z76p5oFFVrFYJEtUiaIlkS1RA9BodUto+28YBgwYttwfbBiw2wZa9gfDsGF/MNqCARv+BVZbLc6kKA4iRVJkkSKLEous4b16U74cYsww1tp7n7PPiXszs0aW1MqHh4yMuHGHM+xx7bWVTQBrKgMAMl2oJq0GsiY9ayHQkV53SLYMjMl8PmULgM7aqdy5c0u2tjbk8ccfl15vSCDGl7/8VfnLb31Lfv8/+H154MEHCUY6IgDgGzJa35QHH3yYMuzo6Fi++52/kvHJsfzmb/6G7O1tUf4DAPD8d78rL/zgr6WTguLazztRgwPUgDVryQafK2pdTrQn/0uLKevSHFvINdWqPz1Fq3vdrfCY0NJzetDW9a7/TlZFg3lBWe32lVWJNwMAlgQFnfVT2lp6ZPTXmxJq+rnev95LbkMWr0X5GILShZ3XUNTAa5u5FY+NJmV9v3XcIF4f+iIDAJrtNG3JUlbd+wzmc9W2YRr9cLmm85csU0X1oqtLkxsF60Aw1nQ8PP4TE5/KvJMqvKoYUbJ5CS5wSvjSF7TZTuCIxriIMQT4vefAPUsuTIdB/jjbRbBndIWk9RRtnbpVHWWmr70EGiTPkS+1FHeJdk60H2IMJts/uQ0j9ADpWj3BT7Be1r8xwMnEEPa/V6+mRI7ZCCwKMta4ZC+XyX9MI/S3AgAwFF22MskAgG3Zu3RFdnb35dLlK7KFfrm7O7K1vSPrG5vSg63Z70l/qMwrvjedjtztxxIAoDakHZzaHbmtEfc25Y8BQLNvEpgafJc3LW1b+U1B4WRDwX4Fs4/ZFe4nIwlNRgB/nxVySsWdbNQg32r55WvFxyNe790GANBEfASvYE1Bt2h7CcintSUAAKIAgJ6wDUC/h0TL0kCOS9oybretAgCUKSQZsqnkTa+jAACr/k8xarXJcChsIdoe2BcErVjFN8HTsOuy3InzXcjaKLvtA1D/D81Xcnt3zVxqrje2mBPaqerHWNGU/dbEv7UAQFxkoUl/sEuNEU8hC5y1BQCDE59H21MRaApQTB/McrrOYUez8McBAJ0OE1K6V6xXuTFp8P6szRL9OJNJ3jbFAQVkUKLcikDuoEMD8KpprzTJrxS/AHtCaAEQ5VZc8z4Pq/JPWwjHeAhtWUvUY8zhQ3jME5/VAAAvatQK6xI4yxZfToGP1WxU+wogVtaGk+mkYH2NyXI+D+bP2zvY2sz5kdwCIMsGbfHgz+E2SLRb8NoBAPBhYkJLbfkS0KDjZs+X1p61DqTc9/VfCkJ8TwEAscLd8jcWz28DAJSgNm1BEeNp6kOsJvuiHI82H+y8KMN9TTgAwO2kCHCox6w4t61bbin61BmIn69TAueTPEgdijpa4JGYskv24xhzdsreWwAAIABJREFUsABm+QwdB1D4dVbtLl8L7pfVz3cRAEBcQ3EvuX0UdWYdx3A/PZ4j2ycKAsHfmg/UVscJMOb+o0bcMv1/ugnIxxy/zIwXr48BINpLTc/q66BeP/q91RYACQDQWZP10Sj5hBtI9G9sEBCAeNnVK1flyv5lWV/fkA0U8ZAVcST9IfxAyM0OGQF8L3CdYe24uU2Am5p/td3if8c1FI/Jdmres/U4NO3bWr/FvzUHULYA4Np2EFuQHVlWe77AC8ItnlC1EWifowgC8IHJ/ki22fN7xTM0tLh6pwEAvq5Ska61o/TcW1MOLs3lv/ovMgOAU1C4sPMJ9MB/nQguqv1TgtwCxQGZqOcxRdnU44FJekXvQHt48NQVKRUMEIpsEeDoM+trzl6HuQVAFoa6mCJowMEIfg4Giyv6Oqd+LYRSZSH7gDOEi+qzEGxscwCiMojHeMWMf+7B1Tip+lmZrM/GuSrSZuFSInzrYygQQoWaz2+sYopOZd4MeUC8QrAaovRnmyHFe3YHyZLVqqMzGAPfRU9TDfqqsVwoIBcOsS8dK+I9oOgU+57qcdRfuH8HvBgKyx0kH9MmAzILeRUetQFYP3P8vBgnYxhYTY1lgygKYhfWCeHXUZpYTXzo/oq9V3FvdDACQEDRpnqsQQz4uQsJ72VLFHxI9js9aUElAgMfQUij+qr7j+DeCSCxsfXfeB/nYXAWDgGcmIrii8eG5EY0nvIYthhIYZDL8VsV7KViUIVMI6Te8zn/ZBVWFmC0wMHK+jctGytAHbIen8UVrH9fP+MKS/uaa9GuX8uXNkUcn6vtO26ApAhQcmzrp2lnAGgaX57XkPi+9khDRzRmBoKxnUdE7iHgQ6ptdVjZxxaVoBbAINKPzs+cCXwFtsCpAsrZK+sWCgZAZYQBABKAYIbAO5IvU5nx+3OZjE8SKACBE9+70YiM+z2OqwIG1Bqn3rHEY/yujk87AKDsSWXjXvXmLGejjhbVCN7y6Lg+ovxPa6JNcNv7mDM/tkBFm76va79KHWHlAw3X8KcoQ/964Flr10+lAVjo75xgWTXWwi6uqGL9PB6ajtdsun68r3wdSK3cdznfW5MBGQfBo/CWqU3THko8GJW3aq9klzKNJqC9RdXKsDOXpx6+Ir/7yU/ILz37YemMJ3Jy85acHh3J8uRYFifHspxOZAlQDJmWljLvgObfQC3drow21uXy1WuskkLIbILlhH6MgxGhKeqA657tsSpTS3kX04lMZzNSkt++e1fu3LrDimkMMxJWm5tbsr6+npLCw80NWd/ZlMH6UDq9rsw7yr50cOcenbDBoM+e4kxxIWAH6nHIVgtaesyeJgL7zav+YIKW1Vn6mpX61kMXgVzYeKrTNXDljjD3uYFVi/1qtpQfq/TqGsBwvZltENDjl0GEPMu6wjU4vYrKZ8CggwQqu3iurHtPMOQETFNSROl/oj7hazp2ue2Wf662sQfVfYP7njM5Qvms/bodqBL3fdo3HH+rvKNy0jYToEnXdhMGrFyDDeIACa2s4rnxgGB4wGv2KFWZzwCZVSOpzohgHh0DDzixp3sXFKOlExrtLaVgz1UqCi4zP8L8A+pXW2AIlqEiH4E7JGrHYAgwYAeZjrqepEUP2a5sDEakWMU8ozWArlm1uTx4gn2B0URCGUn9k/GJHJ+MmVxFdT6ug8Qw9BiHxXUaE9a8O6XQJxhBaVJxHFsWWF979pnleHQJukFg7mQ6ZdX/nbsHcvMWKv4PCdjBeCA5jcS/7zv8RlB8fTSQne0N2doAzb9W/w97HVkf9Mh2sI6q9H6PLB2QQ2tdjTLjntxvwH6CvCGLg7XNoe1u9rq+1soysI4QDGB2Kp41VcilShav/s+03BxgAly03QbnCPYqAThG60hgAoLSWq0GIAXO/fwPfmA9LWzdAijkbQiMjt/XhD4LwBSQFmukxwWYAmMJynwk3AHWgKx75JFH5KGHHuJrXZPWVs1kAFpKgPIfAA/YL+PpWBZL+L3a05X+TrcrA1R9kPpf1xrGFqATzBmeF+uXbRs2NwlKwdrBM6+vb3JPYtx7vQ7bOkwmx3L7zk15+JGH5fLlK7K21pPFXOSP//hP5M7du/K7v/+7cvnKZeoa3MO//befks3NHTIA4H573b58+tOfke2tTfnYx35Z7rv/mhwe3pNvf/tbcufmawSZffub35SN9ZEcHd7jmlqeKsgS7zkAprRBPVGqFZsmgZLo9Krwwj8JIA89l4IDWNVYIRBrP7c0P1SZZtBYlt/JVkqJ95Bg93YDsRCAx0Frtv80+syuzGg36nfjcR5PaLrv4nzY7taKxI+tr3d2At8rwNoDgL4vG8cUAICK6bCwckx31/I56khP7KyOoM2+DVDtw/iYaRWhCYOGaYgAiThRPF9ieCh1a7TvUiJh5RrqI5LC2z5zWz/OhdoZ+fzFPHuFee13JYCCyg8vXijm2IAN0Elx/aTzpzWWbcxoJyQwpdkPfm7uBhvzGMdwkIi/l/wk2FsW2/MkaDyGCRqTrTF249+BD6burvqMbpe5zck2IhY/zH5quW5tR6s9JahgBUhvk0Cm3b1LCQCws7fH5P/29jbtXuiF0caIDEDQ64xDMCahCU7Gvvhf7U3ahLEAihvVGAJWKjt1zpsAOnEvmXpvFSD1eOtQBXYdo3env8tWeZb45+85/dw4L2kNhAiHuxe17GiSXWeIutaP6vPEdUX73uRfWlMh0O/xq+STBRBnDNLENUugMtcN+w6xfVF/DQAAMCbBpunKEPZOV2TUhy+F/9rmSSNRSMpossRj3xp/dT/eY35Ys8rko7aqgd8Yp8zJKNqriHFTVimdvsagNYGM8SEjimHgHTzrvd3VxUC7J65uBeHC1oH9RaYDBcTxfQe/2qTivQQACJXqHqNZMlYC4OtEq/4RE5nPZQygKkGqS/6nrd1RcCnBp70+k0wAAcCfY7zQWoCRgQTvd80u64KtS+0YjjDtLbXl1GQ1UIFXUjMurXsvAXMCkDvKZ8hf2oxVwscXo+uveh/hb37TknBNn/uaqs/t+8/zC15UFfcmWfGsBaUfX8pFgCUVFKy+ZfBRQsI7tYwKxZKw0+grLU45X/DDnerf15ICsTIFPxKj3qrP/R81vbzFXGVt2Prx+I+PedGCV5YyXViLgciwzPnQ5+H9WFstL5yhv51i+XhYb11Ts9CADU3jO3EM03yYfNW4m/4kOVH9HcGBWY8GVE2Vw6GcdABeJdmiPHNWW5erfm/1/UT7pc6pJP+lav9c6rvVmFI8Zx5nZcqOa9dj0D4f8e/G+GMVi/f7i360j/V5+i2tm8pGT7a25bW4H1ObqxLw4deq51bH2NnEtFiFcjXoCI6Lga7i+T0HmEFddrbKmI/XjPZTbQ/Xz5mfrzzhqi48TcWTDjhB/hVJ/mF/wFYAYMZkG7h+XwACgH+5v78v165dk72dS7KxsUlGowHAAoOh9IYAh/cpX/FbgYzGROkdEFg7gZaAudijyY6M8xLXW9K3le/SNFdnydbIGpqT+jnmk9acFRBm28eKBVPBoAJA9Fo5T+jyw6tCijW0NIanwoML+yzIkzRvpovxnJpnzDnpnFdW+ezxLM9jx8J0l8FRtkUxE22h+H69Bj1X7/m7mIPDsZ63832K3852RXnwh//lf0gGAJ98NS5Cn1Q6eWqZJABAVZmYNgMp9ex2vTRZxbIGJBP1qFch6QZWlJohOEwxpCAfFKRRPKfAnSPZEGSy5FD6fkgGU0EbaMAVTqRsoCEGG87uOfUU9B5ZLRRXSWAjkUkAQEmnHzdSTQEbP8O4sLLNfnBep+BxJcG/zUGMQicLEkVZ1z9NAmhFaAHAUFHUxmSt3k8JPIgCDAaqBrLbQyBxw9UC3FIcaftx0RcJdQ1M4D0X7FSwRi+K+cK84zxuZFNAGJIy5U2seldXYgkC8ABG/dw+T74Ro3GRn6O5h17TM8fzpLky8H2uwAiB7CI97wrRfvsYOQDAAqUeONXqKw2Q0nAvDKhSucIA9nXhlf0Fnb9V+3tlkgd5KXBAA4v+vMYewO+FQDDOS8fAPleHWteUv4d7ZAInAFxwv2cBALKyhYG5svSLN6JirpV5nFP9UlvfcquopK1cJhtSj8D6NoxetAzAabAxCnFXsFEGvB4AQNPTJ+XcEjwrP48JLHWmVn/eLgCA0nyrA+QIdSSDXIEiGYRex5a0SQAAreCnk0Xw14KVEN4bLQMATlllTODAXJ0kJP/p8AI5PUfiRXtNK6NABgDU+7UeU5dVSotnDopFc1YBAF6/1i6nVx0X1Y2Nc5He9LnLRstZeqBJf5yzfZIjEeV+1D10ILCHq3vltTyQ3nB7ft0YHPZ7b9qnq4azui7oop1ACEUZfp2YXb0JXe3e9z2PXLy+J/GirMj2EgQCKLjLYHXTsY371PuqnyHCovyIa5KJos5CNtem8vTjD8tzH3pGnn3yKXn40iVZHh3J4WvXZTk+kfHBXekiOThHMnMs8+VCun0kCZl6ZQXUpStXZWf/skhvIFPokm6f/+F6awUvNbBWOiOItZjJnIksJBjHTDDevnVbjg6PuQ8xPk5fvbWzLf3RUDZ2tmRrb1s2dzalvz6QTk9rBw8Ojkn5jplEUA59xpFU73JNmR6ox4l6RKkKQeMOG0rHSenTYWqqjtHKMHeA1hggznOl84zK6ZKRQW0ur+RXXaqOR8ksoaF/2B9N+y8GgDUgEmW8AwBQo8QKY/tJa8/WVKk/VuUzgntup+VjDe9uyTXf99E5SveSjA+j2uWs45kRuLfURnLMzU8wOk+Or9H/MxAOJxOVQXgNelCbt9yWAYdogBU2P4AkndOFoJLJnafoB0APmPGSWkwkx8gp8Sl/y/GLDifbBAQgcJTxODfkvo+fH8fk7HjMz46Oj2mzxIqkZAt1ujKQHivO8Z4CABQQTNt+bY16Coln0sID8HLvntw7PGQSmSwDxwi+ohVBBgB4ch8BPq1a0US1/cV1jfXE6vRuX6bs2TojlT5ae0Ai3j28J7cP7sqNW7fkZDKR8cnYAAZ6X0goI1mLyrfhsC+j9SFfg+YfPd4BAOj3OqTOBQBgwwAA2J9D9ieEn7hUDIuBOD1pgnFk9ZJV9zDRz8AMADoG3MZeQqsCuoWrAAAF/GrvSQ++uy9QVPoG+xWfO4hd+zoqQwZttO6aVrjN5vLXP/xhqtzHA3D+GahU2yPZgmvq5GMeEhXucqkAgMMjOT4ey+kSLSa0en93d0cuX75M8BO+B3vEmbEwJkz8s7euJWkWCzk6OkStqzEgqf/n6wvfxb7Ab4ACFPihe5IsAQMEd9SGWuugmhXV/1gnp2zPsL4xoHzCtnz6Ax+Qq1evsdJ/Mp7Ln/zJp+Xw6Ej+ye/9E9nd21WWjdlc/vRPPy37e5fkscfewxYU2Kdf+MIX2drgIx/5BdnY3JCTk2P55je/wcTDRr8vn/v0p2Q6GTOB1+92ZTYdcy3pfWXLQPVm3K9qb2cmnqwIS08oJziyDWO2dKiUL23odssm62/dp266ZNlrCUnTPzxTiH/QMvMq/QSWalbitd2Sv2tVjeao1cc1fS9+l68hYzi+q8Fhv5uzAAA8pgK81HZeBICu3FPoIV7HFtwGarLb4ixjPTbZgLU+zHOWY1W8/SqwXM9CAQAIH5bn87VSnlsPb/GJIF9gf4Qe3uoIlOeIsYImJgTal9V1VM7Z1U23JZiD7SEFOeUWlCW1fwCURMCK6fHIhkDbzoAQbgpE/yX5PQ6QCsF16lkAo0LQtUzyW4VhYP7Rz3MPaI/f5ER/Rfmf6P+zPa/2qI1QSswaoNIAAMPRBgEAewkAcFV2d/cE9ujW9rasb2wwYakAACR/IwBAWWOoNzwp4609HRBgcSnVzavtNH191esv+v4mVprdPNdC1Xj7vqK9hLFHDNMq/eHPxsAz/VpQhHv/+agrXW6mdbYqL9tkULOka3+30XfzfftmAADhkoV/HgoQAEaDhEGyHywAAwCn+9ZipyeyPsBnahMpAMD9DgMApNhrBAA45gxWChKgWqSQ2G8cAGAJCU34w1O1ftUEA+jegfHA8TEWANhwEQCgMlolJJL75plosp8WlLY6gFWNZ8AxCmLILWzYwswLLbxiVrPPsgZ7DEBuAgBmBI6CAQDg0QkKKMgMgPsl5C4BADprPe0zjX0BAABAobB9e0j+d+jfOTsZ9lEGAIDZTu+VhRPWfhW2TbE3LE6YWnO4DxIAZxp40HZ1vi/qOMrZAACVfQ50jn6Dn8flWUzspuOswt7zGr4cPeGD356Yr+Wi+5OarDV6f2eJKJjK9PPY2lXPr7EvsOxx3mD/J7ZKZduKQGcFAGi7zAgAUNxtm62kdnnav2ZTp0RdAgCUPbg1Xq8Fe/iuHm8g+tQaTOWXxl+a42I6Rpkhc2UMDeDrc1/bDG0SqZRHpe0U12CTTVPLshoAEO+5vr6frwYA4Lim9+rv+5qMtgvecx0T/dw4bn5uf4/Fd5HdtAE4EZ8znj8maf2+uYIa7Iz4fj1H+dlyAWUc73ru277PGKODZyweHPcxn9OKPVxPU6S2AIbO03m1/m473u+hzW7Na7UZADAClX8PoPwek/74jb/BAICWfQQAXL1P9vYuk80I76ONJ2QyGAC8PSLaxHn8C3JX7T1jTAOA3uJfbffJ4yPoMYD13H45U78HMFOTfHUAQC1n47GeC06xH88ROzNAKOpw9jk/XwIAWCyr1g8aE1z9SfHpmEMJbEN+HsQffU/E396C3gGZTcn/uAZ9b0YZFnWOv1/Lp4sAADx25fu1AAD8D//Vf5QBAI6CcrR76KHHC9vnbbT4muYog6Gp958LmZigN+MqVfaHatCkvIy+KFLnuEHDaggEty2gwkGMlAymUBPaLGx6nj8UKPpC5yD5gg89ANMERKQYja4MAHCBFwVZkwOQBaMiTevvZWVgFLZWIabnzXSnuvFKAIBvEheYbRub7zv6MgJAQrV2fI5aCFCIQvlYIqFN2bYpZXXisrEaBbxX0jq6Sx1SDcIzuR0AAInVwahfnNUhuYvmTGcn21HbKr7wXCnR0IgyLVGFhaNhTxBjELWAiYKsnhMmrmD4J/br0hBysJEHOfRcfj+601jZ6QV1kSJFMx9mQGWqnCx0dGa82sYT8p7898S9BzCbGAAiACAhj6wdgK9hBww4RRjHO64xousz/b/vBSKAAyIwGkh5rdVJvgZB7pXKAf2c91+NGH19AACep6EvlL6v9/JOAACaFLCvtSjX/LhyDf98AQAqm60y1YNDrwMAgEQDKc7YN9pAAAiykwHgVIECCIwEAACCIkhe4j0kelLl6d9TAEBtnMf1fx4A4Gy5brRaZwAAVMY07Et7qyl1GmVoXNsr69fp+yq2DBNsGrVPP80AAKLPq9uL1z8XAAD+w3CGWv6fNX6JpvWMgyJALzpFuK9B51T6i2MZdRby0NWr8olf/qh8/Lnn5MrmukzvHchyfCxHt24yaY+kDCo30bMVgRokvRE8GAwHsnfpsuxdviq90YYsQbmOKtFOl9WumoS0ZIPCNeUUDBoTVEhPmQgDAODO7TtydO/IqMznKrvX1mRnd1cGGyPZ3N2W/auXZO/KJdnaBShgwErxk/FMjg+PZTw+YdJoax1JSbQAQNsQTaA5vjHNYOoXiap/7cOtlXDeK1H1OmwzVqvgHwO4ea6oS62yzNtwJN2Dai9LDGaj3oMRwV67IADA9bNPc9JrqKipAADRDqL+KByU1WQEEpZ+PtU1uidjpb/qzgz8c2dDbR9nH7DAPNLHTGqRrLTob+glSrm1glX9W4IaFPWy1iNVPUENnDj3CDRQke7DAqao0NKKLQNhaJmIOaq6s9x50vYwBh62qqqpcuGnAITvEZ837J80h/7d4NShQs7tEYy3t4dxQNi9e/fURrQqJ6dpp72z1pe1RUd6a0jQKgAAQWTva44kOZgEsIcwZqj+v37jhty6dZtV/0j8L07Xkt5ynwS3x6QzKnjIcAEKewWzuB0LnQf6/JPZgqAL7FLMGFoK3Ll3IK9cf1Vu3Lxp9jkqHLVKy/+PBiMmkFEliJ7uI4AX+Ax92dwY8feghyYVpwyaAwCwbgCdAVsd1AAAVE0qfSh+GgEADEQbgxvtdQB4YKPmtemylAFPLQrNIAgD8DYl0lw3eBWFWvXWu5nMFFrtAOr+v/3JTxIAgAAW8225d2yNMDFtAACdBwUWo+cp5hHnGY+nMp4AKKNBBPhyBFZsbnGcaVcEilitVDM5YnbwdDalgtR7UDkVWbawnlUHKLjJA/mUE7T9kWRn+D/12UXgvd/vEosDEMCDD90vzz33HNsUnJ525ODukXzqU58jaOSf/fN/Jptbm7JYLFnx/5nPfFauXrkmjzzymEyncwJHvvrVr8kDDzwg73vfeylbbt++Jc8//z15/NFH5P4rV+RP/s3/Kz/8wQ8ov7EuxkdHsrO9JfcO7soAAagiQFhS+ZL61KB8UQ1GAICThpQMRByBLF1awK4Y11onZ3tIz9EEAEgpYY97eFIlgAzV/Xa2lGYlXtvmhe3VwgAQj6nPWthDgB+mtatH1tc7DwCABFkmJFhNgDf5D0mP2fD5deO1fczbfBO7WwJS3hwA4CwLq6zALtZXiHlk+231+aPNUFzJAACoQHXIUAJrNd5S1t1xTM4DABS2pYrCDIjCmrQK/tgGq1hjtJVCgJ5Js/ycGhC2G7ae52oXlWDHNgYAl5eud+NvnFUZAPK5cpVWBg5wG4UCoVQwZDJOtV47AEAxNMqm5AwAAACsb6C11L4xAFyVvb19AgA2t7YIAAAQdghGqgsAALz3eWIEeJ0AgLhHoj/GoT/DCWsKmjMOhvilZmVXAADaJ1wZVS8CADhLRp29uy72aZMMSDL5HQAAIPEPun8HAAx6yjiGdgCjPkBrYABQ3QV56nUetHHeBgAA7Qiy3cK4NenRAADgnrPstgMAPMGvTAAKAGArFgAYrLKe7YxS2ZgmyNTfMbps+nUorJtLD/YI21ApoxtAkhO0djMAAH5P58aARBCrtR3tdJlsIvSAdiXaf+E9tAAAK4C2BHM/kG010D4A94h/DpwJrBsx3uftcZ0BQAHTXiluG4Yi1YAZFRDM11xT4j3GyD3+We8zX58xqRPjZinXgPmrYouesHK/JeUyQjJb5aSyVzoAIDFDhPPh8xTTtvd5Twtj2WIbB2+Jaa3AsKzYTiz3Q28DAADkGQWQqsVgfUVwhbcpcJu2IzKZK8NILMCMAADVASUAwOWXt5/XHZd/4vzERHbULZwLNSzTF5tiL22xpKwjy7hQzHMU69GuUssyBwDEJPlZ8au2858FACjjtWWy3e0zt3OTrxz0d80AUAACQny8yT6KtkT0rf3YaF/GZ2uyCWkurgA2mwEAMflZP3+yP73IyNp8O8tF3PO4J2/FQjMhPG+8Rj2vbXZr1N3xdb1+47PWx8V1hb3jORYFoS8FLQAAAHAGgCYAwKVLlwoAAFgB+mDQNAAAmScBFB8MaS8yT/kuBQBE2RuBAFl2lG2lsv1j+d53EAAQGQt4HxUAwO/N5eG7BQDge552AhgRLTfY+R//6/+4kIAUp4GJ1nvcuROf+t2nzVT2yygAADW9X6D/T5uPASCgWNVg9f9ayaXU/1SoRm3lARRWdcKQAX2iIxydVsaolQrlHZL/xfupIixvYQIy7f0i2OQACDdESMGHCkD9bpMArAVkFKi4RM0AgHNEZeABYD23UQKHxGisFnahEzdUFDZNAgsKLN63B0ObFFWTo4BKr7YfV05Ngt+FOgxaGz3+SsLexl8NAKMRMkPWew7zeGsbQXoto+FWiABHWoV/7BMVvS3viRKS0vV41Qqr/NspHNs9uNqAKcbK+hDRtW0sZVe6MP/J82ruMB0JM/oMGEABlAx+pZbCIzv9UjyH7nM9/+sBAKRju13pd/sXZwCwpH4EADAeYYCAuDec1rneV+UabE/Y12syGpXxOqWxZsLPV6QpZF0TBg2vThxbYBT7y6IqbzcAoMlIrQ3oet+XBtW7DwDglHV0LM5hALgIAIDUiKT+txYAoC+vGABcUcexi3K0kE1mxGpdtFJM4cfpmiNgJxmcLZVEbcatXqJJrsT3ysBYqyAuAvDeSzlK3fZvRoN59agMAIhJ/rTeXCe+CQBA3Kv1vVhIIyX6a9lQIg+aoAaITZ4NgWh7fn3fhMI552gd3cqBbTouyo+4NnH9PgAAy6kMZSGjXk/e89CD8omPPifPvv8p2UNF7+lcDm/flNPpWKbHRzKdoN0FWmgYE8Z8Lt1+T7Z392T/ylXZ2N6T7mgkp2s9mS07qf8j9TiBHNqzdT6dsHUGgougMT88PJSDu/fk5PhEpmP0Mwerhtas4fwIDIH+//K1K3L/ww/J1QeusRUAc7fdvhweHrESFjsJNOMD9JFnkGOeqDjVkdMRInCClKzo36ZJajdqi2S79QLPdpPbKjrnai+cJgYAl6WkgDVbq0T3agDNWZoQIAQFaAk08VmM60rXSnTWuX46a7JYIllersFkNnP/RPsqpaXSUnH7XOWI6vrcy06DL2pTWoWz2eC+fuP3kUxkUyz8NgaAEninjEd6Ph1/Vvkw2a+/lwBOwPnka9sjpKDLwTskLpXxBcFL7dnqa1vXWZZN0AVxDgjwtSQy2b/gA4YER+2Axf0b5TnHC/bTbJao6/Ee9ID22FS/A2ub64JU8jmJziRtpyddURsIPduHaHdEhAOCu2gPIUyq0teRDtf5T178qdy8eYvV1gim9nsjJl+VvhCjr+sSCWdUiYE9YA0sBgj1WssyDA9bFcxO5WS+lE6vTzvw9p3b8uqN6/LazZtyeDxldf3mlib9QSmIoDf8FQUDaHXBaAQGJzB29GV9fche8RvrA0GQvCMLpcztrsn6oEt2DvwHAECZs9ACQBlwtP+rsj2inBWmAAAgAElEQVThx/veuu3pPlqiOjUAQBMDAPelMQBodZD+xzw4tb7rhVo+5h1itIdkJ8B61HWCVggvv/IKg9MKAPf2AdY2w2xnBwB4uwJnAAAoCnOCFg6g/j86nnBuWLVnew30/dvbO6ToBxgALSXwmbdJwLPQ5vUWV9ZDl58b1bSvWwcDkPGBLEWaMICMHZ8cy3w+NYDAGoO+BBD0wRwAtoETmZ9O5UMfeobV+/v7l2Q2O5Xrr96Uz372CxyX3/v3f09G6yOyMECWf+6zn5cHHniIbAF4voO7B/KNb3xTPvKRj8jly5fIuvT97z8vd+/ekY//6q/K5d0d+frXvir/37/5YxkfH8vGaCjHh/dkd3tLDg8OyATjsQOds7qXr/sgWT9zvyUb3D5fqcBXW72ZfSX74i4oSzvfbaAsMwvdqxlQvkVZZ2D5fE/+Si3AZvlvMqzBr4v2uN9X7Vs3+tpVgl+tj1yY0WQrtZ3HNCllsAPhm76ftFmRMF8N5Lb5GPX1a//ZgTptNlKMIdTX0BXQHn+4+POUejXecxMAgJ87A4DNfrYH9Vwr457kWH5SvNUGANBn45mSrcL3DADgDAA1AKC+Nv1Te7x0TxXVroOmfAc29tC1c6zo0MCKRLkd4mzankH3mH8vAgBwr2zhYgAA/W1sofYdRYBlPyftl1TB7jZGCQBA9T9bAOzusw3ApcslA8Boff1iAAAqAm8BkFsC6NRYu5kzGADcpvR5iX/bQrkQAMDjSDpmFic1BgDEwGDHOAOAAwAIQJud0wKgkk9ny4u2XXr2+00yIMmBtxkAAIAWUiEOAIA9EwEA6wOAA04TAKDHpL/mFWHjqH3s+iK2ANAdehEGADIgAbyXaINR0a0MANi/vq/xyhkANCaYq/8Zd1d4i9L8I/YM4CD8H9wn7FO2BcB/AwCYzuT5TZ9hbyNWyopxAKxhh9UAgNlUTiZTGc/mCQgAEAAZAKyFAcE2AIoTAKCMCg4AcJ+PLQFo56A9lLYUpV9FBgBtp0GQgLG1FeuEe04ZRLNflkEAHh5pAo/58fhdACZr9pIAfmqL9bCNVVNfais2JP1/VanuPogDAeLvUn4CcIzzlwy2se1FAgi4PLS5hK2HeeRcGuCHyV8D2TrQ1ude20koMDcBSU+FQOQ2AZTaXvjz063JjHhYhACLnAUA8LGLDADpvYoBgPa9x9ZqAFr4O8XU6e+eHb8p7Y0GvVwVrMa1U8vqJvuDrBuhfXCc36bvq+9cFrfV16x1uJ+zlrI+Xn5fte/rc/92AQDifbfptxqAWs9HJoJZbQEQdV7bPLLFSWLOUGBTndhvYwCI56/t3Ph3fe3armyzcWufo2mMIgDAV3IEAMBvZwuAwACwubEhBABcu0/2967IaB1sR+vSg3/f60tvgBYAiBkI2QCgDWoAgN7Lu4MBINuGlsMrbMjMDhltSwVAvnkAQA0+SvNebTa1+dUvjPuxjQEggr+8wLDMb+s6dXuu3uPxWeOt1LLiogwAvg89npBkx//0L/8T6lI6Wu4BpF3pPebMoQ4GhS8gN85XDFsPSKp5U9L/WxW3IhM1SRlRchwom2B/3cQAoBTQRilpKBBuutRjyVBwZjDj/bjYOMghsOwDzUqD0PMvbmQ63G7wW0AjMiLU4+ADXysP/5sBtCpBQwXhlSmFc/HGAAD1+ePfTpnpiqlGop2JTMN9g+rVBi6OU5PQXHnP6edSAsWq4QNKTOO0ucd23Bh0GDGHpBM1dgCr7EtuY6qaUqpSNxjTfARlXCvmJkVcyoXcw7HNBWoyLKPC8Or/It/nlNIEMGgiJSpKPafuPNLAJsc59Cm2SVHlpz8Ksi/7q0SB0tQCQHuQauDbhUf6G4kXUIE1tABwmqHUAgAIYRvrGgAQjSIf87eKAcDnpRaw0WjK86GBhmJ+Yg/qplhTAcYJe9mrugoDNZ/fx51yt6gqMrCBh3888GadNmo5UhtYLsv9twel41qORnasrPBA++pafvtaAHD/WkWDvkblryKKUZ2IJOBZLQAiACC2AACrDP6jHUAEACDx39QCIAIAfOzcUYlrKI4vfT/IJrPcagBAHMeYuCjeDw5P+T5nrEGsxPdyYKxN/tRrq5ZpZ7tPJWJ29RqaQGUCqLpXru+3CABQ33OcA1YXVXvFpF0VmA+oRnsQtXfOHoEoJ+Lz6/vxv35aOwNt81KujbOPijaF710mvVHxe++OXN7dlvV+T9Z7XXnvow/LRz74tDz9nsfk/st70pmO5ejubZkcHkgH+2k2ZYUmkvfYa9g/o81N2b10WXYvXZHB5jay9jI71WpXJLzUpnL4/1xmEwMA8PdYjo+PWcU/GU9kOpnJdKJgG62YReDrVNaGPQIAHn3v4/LQo4+QehXBg8Fog6wBoJXGvmS1DpKJprA8EMc/vd+bV/YGAID3kbRZ0Htmcs+CtCGJqOvH7XkFAPiP6iLVVQhWeSDFjXcPBjLRtgbw6uzMFgB+P3XVMtdJRynQ8xosExG6nmqlU65X6OcC0IqEuiX88Rvz4HoXT6z2k7E6MFio1csarHd63lUGgLTeLZGRgh4EADCToVXqBAD0EgCAhRpAn5OBwXam92oDe4M2OLU1ZpX/BgLg/U+nwfjRkcIzMMgN5hcmsPKPB9si1X+9f1JAzkDGeXwy24D7I6jgj2sj2kLop46V2u8NtKcsK6AR4LTS9eWSewFBNuimu3cP5MWfvkQGAAIz0YOuO7CqcGtdxeS37j0cAgpWp//H8y6NMhrPP0YQcG0oh+OJ3Lp1U156+SV55caBTEVkY01kZ3eklW59vT+tVgFjgdLM4++NjXXqWQCRt7bQM3mbAIAOkO3zqYwGXQbMR/hP+n8AHjTIjPBBEwAA4026UaP910S79zi15AX7Mna4/msGAAbCjQEgAgBcBsQ9ERlS6FCbPu1ibhBkJsOUtaPorsnPXnqZAAkESzie5md5CwD3ER0AwIASKVgV4Id5AY0/2gCAweHweMy/uee6XVZ04QcJ9IceekgeefSx1F5I7eceP3eQ4HhykgBMtLF53y6z1F7HXKnD7ontNTIXgdEFzC6s9jAgPal2ez0Zj4/l3uEdGU+P5aMf/UV57/veK1ub2zKdncqLL74kX/zCl9kPGwAABoJOl3LnzoF84fNflMcee5zU2ZDL11+9Lt/73vPyW7/1WzxuNp/Jn/3Zl9jq4JO//utcG3du3pT/84/+SH76k79l+wgAAdBKAgkGrfCPVUsOADC2EvZqLoG8bjuo/FMAgDYljDpW5QZkcFtwsLbjo37Wz9oBAPFafB3Mh+gvvHkAgMviUq632RGFPfcWAACYgK2S+03XjjJU9YVatO6/XNTuWT0u++Tn2Uqr97mWGELavlt/J8ryvB5KvVvazJk1qBx7BbiV/A85UbhyP28AAODyzsc7K6IsH7yAomYA8GOxwmOLSMqRsB99Hv19v5bLpyJIzkIC1dHp/QoAkOMLq8l//cwrUzO1s8rsHCNUe8Db/2QAQAQ2OmuQVwDXDAAOAGhrAfBGAQBMWhpwCzuAOuYcAICvs7iH0lpSAdf642MdfXZ/r24BwKIoJP1DQvAfAADNAAAkrMFwhBYAaHOECvZeFzw6mviH3loFAKgPomBe3Z1LAVC0vQUAjvIWAGrTqV13EQBAklVmD3vynwAAvqcpeWcwRfudBAIwfengNa5B+CvGogra+OV8Jmtsq4gqfwWF4zcBjpOxAgAMCEC2KmritWQ3LWHvg52KwNjMAMBE1KBHJgDaMmQ16vGOnAFgFQCQZRruNcViq6Ih9ZsMDBpanNZ7zPeaU0DXcc9kM4QWqS774l47CwDgsWcHAPj3oj8W/ZESHGUJ+dfBABCFBCv8sfoQJ2OLP937+l+Z+7LPqt/Ulsf6mfo3S5lNFeCgz16KIfedk7zxtiPOUJAYAEJbAcabcwuA/N3cAiDH+9yuamcAqOVeEU9PzLnnWQ7581X7o3poj1mZTRTjq012EltxNAAA4nrMdoaD5zMAIJ6ztrHiU9Xx66TfA0V7vdZ8Pfte8lhw/JttOKoYZJvNFHWR32vb/fv7Pn61jZ7/Pp8BYMX+CfYL/G0HAHhL2LjucR9vJQNAPZf1WNVj6X/X45TnVhneNN6khgD88/XRiAwATQCArc1N+l9Xr90ne7uXZThal/WNdfp9AAAg6U+/GC2YCcBuAQAYwx3iX20+QLTv4zHpORtinvVabZK9af4rYE9cY/49X9fxb80Lv7MAAOQZ3efxezmLASDS/sf8Qv08tY2HNVDL7mQLVLbmeQCA2M7b9WrBAPA//8v/NAEAuLiZKFShiNcUFsH5jYF+uhId7cPdtBEYCAu9F2jAO92zJTH1QTMAgIPhyX9D83jAj+9bMl8VmCHewALgyB9L/ntiyY9nb8dqsUEhUkDY6Pqi9GeMlINpAgIwgEIw9HxrMvDPUiA4Z2QAcOESA0BlAr4EANBpM4S0j3+hIO2mS4c2Jyk9MEO4gQe9A50q5tUDbLXAp1DWE2h1TaVEaoHfJMQx8GrIumGtiy6E45NR4o5n/Xw+z2kTeTLcEnNEHkYhFWiAnWbKny0GgtuUYP0cNQI1Pnf9uh6TWjnpdOVgBO4bxh0dDgPL8BzmiONo9Ggm/esKulXP5u0T8KV4jD8H7sHX+VkAgCLw7XSyQPaCCiwCAAwo4GOJ4CVeu5Lj9QJqkp1g3wADQFz70VBqe10rpVVDkCPSCiilbmauI3vrOhdhP8XXZtOW13nrAQBNRmN81nc7AMCdJzpqDCwh8fD6AADshzYz+n9L+rMFAPraBgAAKMvh5CL52cQA4A5a3OPRgYzvc4wtNO3yLwUHAuLe1+PPGwDQpAOitLnIHlo95nwGAF5j1cfKMa8GBHeT7qj3azrGEoiuO/M9Ojgiz0DTM6raynu4PgayqdZtpSHcnPSP+vissW2WQ/kb0WmL56FMhfwfj2V7faREPIu5bAy68tC1y/LRX/gQ/99/aU/mx/dkhl7T4xOZnxzLyb0Dfg8/SNKhwnhzZ0f2wAKwsy/S65OaG8HtHCzQinz0jcT+mYDaHK00phM5Pjpm9f9sMmPrjfEJWmzMrb9YR6YAHqwtZffKvjz+vifk0fc8Juub60xudtBHEtdB4Gl8IovpxHobg44zV+KYdE6Je1SZWyyorEiPwAyKZ6/gaaqk10RjWoxm22WgWtcqSMqecd6GSXNIbRTQMaq72rqJ+ks6MkdmsaHKX9cFes9rwrDtB/eaEtqGKFYdq//rHvfef1fjztZfnvaXBtrdnvQWAKpfjGLf9ooHhrg3yEnqgfAu6egR8EN1EFgAYGPTtvTnMKYmvw5bYKWkgCYBEgOA0dtGeUBb0Ri/SDO/QAVLnp8IJHY9GG1XtxOTg2UJjCg//Pw4F3SGfwfHEHhjVPoAACyX+FuT/wjAAqmPBLn35cWeuHfvkNXVd+7clVevv0YmAO1Rb+PP6n6lvFdbzgAAHSTIl0w6gzIWS0VbbnXkZDKWw/FUrt85kruHxwQA3L17T6Zz7WG7ub4mW5sbpGJH8h/BBIwDwDX8ezCUARPLItPZhHO/vb0lOwATjQYCavDlYiqjYU/6oLbvKwBggOS/VckxUK7s9EyKIAGuwE9QxSoTFdqzaULfkfyWQDIAAPrLavLavbDcs5H+mVH5p0rYBLrSHeFA02T/WxU+EumYF6MqoB2NyrQfvfBjuXd4SAAAbGckjtwG5t5wSl62VtOKKZ0XBTUQFIXeuAB1LE7l3uGxHJ+ABUAElf+wRbBmEKB56OFH5APPfEB6oGVMSXwdh9hqwu3jRP0PqlwyKei4lPaz7veTkzFBU5PJiVbVc2+iFUqf9318fEgAADpyfOxjH5X77r/GXpGnizX56x/+WL7y5a/J/Q88IP/09/+pzOZT3vf1V1+TL37xS/LUU0/Lzs4ugSs/++lL8vLLL8snP/lJsmGg8v8vv/VNefbZZ+WDH/gAaYQhp/+f/+v/lu999zvsSwy9gLWB/YC9XSTTTda5T+YV6HUVev6OMZavJOAzAIC6IUSvm2ziKD+z/ja2lDoBVxc6qPJpyNMtjU29wcCxCzbp95XrNwTR2uyCwo7zdoV2+SYf/Wz7Iidaa3832i9tvjDH3Ma9zQ+pr79ix1X7uU3Ptd9fcw9hP0/bvZfvnw8AWDmPlu9THuT4Qj7PyrgHAEC2XXMLuQJ8XdjEqxwXyqJhfrvNfRsJlZu38X5WAAB8I9icNqcus+OcaCVpYOwJzIP5/Zz8972pn8UKr1z9pEFVlRP5uNx6KtsknqgKzB8m+9CTPLYAAACgbgGwu7vHFgBb29tsAYAE5bktADzhSACjgsmQSHX77fUAANzGKPbKOQCAOmno46kB8KX2P2alf2YAcBDA62EAaJNTTb7YmQZpw4crez5Spr/NDACI7sJi6nZOFVzcWRK0lgAAfegpTcIAAIBjVgEA7uNFBgCNbYMp66IAAGcAIDjSGAAcwOM7xhkAdH3pfvCCtAIAQNuI3EPUv7RLOyjIATsTgAzGAuCyJMgUTQKjgnIuMpsQAABgH9oRoQ3AeDqVk/FYJgYAOJniPfhz2rJJ7x8mbFcECSYAAEj9ry0AEgCANqECAOgDmL+BFgCsSOVeUhYxxBBjj+7UZizst5hoZdzZ45sFwDAU6KUWqKuFTxhX+hItcWt/35nA6n3Iv2MSqqVqFeeJ+zFeD5cmU54xAKSkfQBYpc9DVJy27kKZHCijUfxWAH8yAADvZ12eGQDIHAuggAEQkv0cbAkoBY1/6DjVwAZsdfr25o+lMboAAMDlly7yHH8pxyfbVVHnpGNS6YcKnSYZxnmuYkzl3wY+D3Iryuem1/H7DgCoWzVGWR9tET+f54XqnEPbM9Tr1M8Znw+vY6Gs64qzAAA+wrWcb7Kb8hrJ1fr+HPH4esxq+7z8uxkA4NeiHKyQKfFaBG5bzg8AgMgAQNmJ+Ii1P4nyJe7nJt8gvtd0fb+H+vnb5EnbNbR2QvMjboL1uz0CAEaD4QoAAKxyDgC4dt/9srOzTwAAAY2ISwDY3x/wNe6xC7/T5K0l6mjs8VreFvLnCAAgg3eI36yCpLxwAKyUGXz6TgMAeJOqkAv7FzCsWi5GIE7NBFDL0fhMtezLMZG8enxv+e+LAAA8roCzePwK32ds+X/5b/6zwnv1m/DF6BRzKxV+aUQWDDisCFmn/jLUxAoNmFG7R+VRDGSg/uQgGsLNlS4DfdbrVKtAQSma+4M6KigJrdCLMU9CqI6uhEzqJRmUhwcmPWHKSSgUZqYerAVo299RcdQOQg40R8SYoSrtvpoQ/L6omoTOyn2EoHdhYNmXzwIAMBEdBEl09tqchEKYItASPNeQi7GvB9rftPGses9Q46s95cKcOlLXQAW6adR5dgObytEcuosCAArlEDznOO5pH5kCi5s77pVE92QSOUNv9CoxgR+NII41EJigkArXcGONx6aKyTxmGjYzoycEulwJxT6xeM8ZAOrqfx5nAID6u5FmJDEAWKuJmPyncWmGWzH2TCiUNEn13zo6oVKgbcHZ+/WeaDK0Xi8AwHVC3Lfp9TsIAPBHj8ZSXCv1ni+NlJgo1aTT6s/bxwDgAAACdYwaGgAAdbzUST2LAQD0Z0Q8T9H30EAAM1D+vzkAgMuyiwAAlKMjVAeENedj+fMCALiB2qQLTHSfuXOiHIvrzPefJ1Bja6B0nEvxtwAA4PvK5yXd9JsEACRu6JYgfL2n4n3oviofrpYrtfNQD3azHMpHuYPn8xjnA9UUoB9H0mpxOhNBMvR0JsN+R558zyPy3IefkWff/6Rc2d6U7UFPFmgDcO+eLEDfj+TRyQkRwmCRGYxGbAOwtXeJDAAkZrWKViS8QC9KOna0EEB/SIAJZlMm7EFFPT4eM+mPfYje0exdiOCHLBkkQBpwY3dLHn3iUXnP+56Qrd0dTWwugTfocxxxzsnxkVL/W3DLK3FUF1q+wfrLq07QscI46t9K/c1xDQCAPA8q43zuaAhbYFrPo0hsP5fvf2+rk2dGe1eDBr1eA3ZHKhNop+QkenSOHQDg9khxbgMA5P3bJJfpOaXrrO5VBei4k8kx5PFmZYQe1JkJxp6n2Fdr9hUfOx9jUJaeJgAAg/AAACDZT4rQLoOFeJ+B8uToabAfY0dWJuuj5nSaOM79DuqxVLGSK7zVhod+gGOoFShtyf8oM1b2p1XKwHdgJ3WzU7wNAIKi9FGQLPZeq6DjG8DJHvDZSAVs1chDUPB112Qxm8t0MiEo5saN11j1DyDA3YNDmc8QlFN2id5aXytmmBDXyjAEVxEsJgAHIJ9TUG3OuZcQTMV+vX33rtw6OJS/ffmmTOagAJ4qnTcAF8slk/zro6FsbazLaDiQEQMBWtmG91H570lpgOLwPt7b2t5g/3gwM+Cu+l0hAGCIZEnfQA4I6jJwfyrdnrbA8RYASLx7pRmeB4Flr3qLNokGvNcEAIDXywAQbZQaAID1gDkGK0Mf4CLrrYtgKQLT33v++3J8csJ+iWyvgIR5opzXtaYyV3E5sC8cAMDnQfIedgZslNOl3L13ZAAArdTHGsZ3hqMRk+hPPvWU3HfffXLlylUGu706Uyn8TxIA3GUWbWnKL7d/NeGPH9I6goEAAfnxmOcCkFHHFQ49+kHj/vD5Eav/d/e25Fd/9d+T3f092dzcktNFR7797e/K17/2TXnfk0/JJ3/7NwgAgZgCAODLX/5zefrpZ2Q02iCw69VXr/P8H/zgB+XOnTvywgsvyHh8Ih//xK/J+nDIBP9iOpXPffaz8sIP/1pefflnrPzvdxGYWxQ96rPsywFfsE9EuzsFOEwYKoOA0rVEIIHLK7ZhCQCAJj+71sH5mFUAQNIbQVHzCmcCAGqtHiR5A8CxvL4yRqzETxq+Vx/n1np85qhfzrMtOO4hgb9q2+S2Fk33yGEJoLN4vSa7sekcbXZxPaJt8ROs+0TB1TAN9ff8kPL91wcA0DWCwofzGQDSmBDwlW/QxwdyM4NQrRo8xpwMMOMV+Xo+B45pFXBZNFENgu2P+G4BAKDwXXX7vFjA4xO6SHMizd/3Apgs21Wyx2p93Z+hJ3WK5eh7DgDw4GobA4DbLZTPlc9FIBd0sSDZOJDhaGMFALC3t08AwObWFgEASFYORgMmIBHL0GRlpi0HoI3jbcpAY0VvDADga39lf75BAIBS4KpcrAEArmMwthdhAGiSE/7eef5Lu+Rrl4FFLOYdAgCgBQBbARgAABXrZADodwgAUAYAgKqVVQb56MwAUAEArMvTGwUAEOBJZW3geEviMqFt4szXna51pf5P9P9KqUQ7D3Ya7tOT/6QkN3CQs9WmmfC1THCmtuA6nYxlMdfCCIA10a5oPJnIMQAA07mMJ1M5NhYAsjUBtExg51JOEUuF74bq/562yIoAALbMQjs3s2caAQDeXgtVsMYmG325ZA8ATBAqrfG+eiqlX5SOr9qcRNuzKU5bxsR0xPBezUyM91NRoQEAmJNoAACoj6K+ibZv0iRWtldUJygQAMlLPQ/yGfl+9XOPMaX7AgOAscN6Wwe/Dn1vAzbDFs37W1siOKg/tR3zBGq6P7fPdMz1mvm545iA4e8sAEAeL4zFMrXKigCmmoa7jtXGMSvGLxTCRRnWZIe02S/Rd/dYS20HnWVfcW9aBTfXZEuyupb/Pq7uv8TPfb/Gc8X1G2Uu9aetdZ8HB634WvEcjh8b/47tSuN5/Zlj/NDXM357PD5+HvdePd71uGT7MBfYRN3o+6lJv8T5gLyDz0X//wwAgNtIUa/Fa7TZ33UStpYvTfZlk3zJe758Ii3UWAUAbKyvnwkAuHLligAAsLW1yxYA8DfJANDvS38wJNgd96bMK9YOTytHE5cazVjYYj9nAEBc2z4nPu51ct2PpSw1sD7sn1QAzlhelscev4uF6MU6b2khFrVK2tcNAIDIABDlvd/PeQCAQp8E3dC2/uv1d1EAQNyvBQNADQAwO1/tfe+750nuajeqCkbART8ofVb7kiVqdQOEBH1M1lcIMgQxPKFfCDVjBkgVOlC8hn5LAAAmkjIqIwkto4r3jciFpQ1NV1CAOCb1/YvOWIU0jL0Bz1IStUKJf9cCtFYUuX+t9aqEMeVtCNag0KHgffxLYygK3VpQJYGXerqaEAqGE8chJGJrIUmDtUIm1oZUnbiolRvM1TYONA+tZyUVaOzN/GsCAHCOdUWmc9PHZTDJeuKZAekVdnWCuUmw+70XBoZdozYwfZ0xyR0Rz2EPIXbBdVu8V82hJfHJAlD1HyFFLBKkKwCAjGwtxs6qFRwikfr52pzXDAD4O1bwxzYA/hoJKKzRCByIBpG/rhkA/G/cXzb4zfCsAABNRr0O2VsLANB91JCtdNnWAHTyo6PxwtfvEAAgypJ6b/l6qddyuUf/3QQATOj4zlit5+jpWum6A1gb4r63mQJRJmdbjSpviv3sSr2l0qnJ8dTzu/yqlG7h8PrcNa9Zl9/xDCuGbn366m93GqJeymtOAwmUq+EW0nozJ/rNMAA0OWV5zE6N3jQnNPPt14nZpjEKCLYqCB/3TO28lHqgvE7tiLZ995xhLz523VTL/06nK7PJgrKX1N599FZEEmtCJoBrl3bllwwE8L6HHpQuknHHR9JH4n18Ige3b7NqAwEfVGgDALC95wwAqDbuMZHPvujTmSysymg+Bc3/mJWendMZKZ/HJ2NZzJAoRXUrnDF19g+PjmTRAVHmUoZb6/Lgow/Le558QvYvXZJltyvT04UMhiPe/2R8LJNjtALAeZFwVXYpB2M6GI4uDCtItMo9zkem0M5BDNedelxOPuk6tr2bHPemChLXvTkArnsUfb2Vynr1R0+s+6epdZNWE83YW7Ok+tc1VLgg7TYSE54ZeJpkk9kKoGiPAIBsixj7lbF95QrcZgAA7CaXSaqvtUp5vpwZzboG4Ph3onEAACAASURBVNd6fQUArKH6GnShygDgtO0uY73KatmxKhYGJE+THHGQLexDBidncwbR6MDapCn+Br5Cpr5NwTmbT7e//LpuaxCkCNsM4DGu6wUp8XNSXHVD1A8OACClPmj2UNk9XNfE/XxGoT1gJRn25VROjo/ldH4qL730slx/9QYBAOPJLK2H+RwAAAUQYK+wXYZVmZ+i+h/Jf2sDMJ7NCJhBzP9kMpFXblyXV167JXMZyinAFvChUMk1HjMwvL+zI/t7u6TsBwAA9+X7aTQayvr6iM/KVh1I1PbW+N5waK0MegiMI2S7YDIXwfIBguYcN+1DC+u/11NAKYMYaBdlc43nwX6dIEFt4B3Xaxp00OAte8saA4DKSq/sUkaEyADA71V6NAJH3QfEHA/6wwIAgIonJP2//Z2/orwbjIYMbhPEcQYAABVxEQDgDADafmIpdw4OCSQgk4oFcmg3WAB2Z3dXnnrq/fLEE0+wMgOJf8hT/GZ7CaO69mePAFkFI2H9YyWg2E7vFWsScllfT6yFhPaTPTkey/HJEZP6p8uZPPX+J+TXPv6rsrO7I1tb2yCJka9+7RvyF1//lnzoQx+SX/zoR8iiMRyuy83XbslXvvI13u/ytCMHB/eY9Nd+k9fk4OBAvvGNb8gjjzwiv/HJX5ebr73GNXLzxg35wfeflxuvvCLf+stvsC8x1srk5EgG0E1pv0bZ6/LRe9CbdLZj/TtNAIAstzVZ4z+1rRCDfbUNpJ8piKimSF8BGzBK38YAoOdp+6ntrWw7qe4B+Cm+V9oWDVqlikfgiDi+tR9ynp1h4f3iHuI9xwBz07neHADAbeXS562vU9tUcbzeSQBA4Uc5A4DZObZ6TTeVNokuD/MNQoLAA+n+XZd92qpQf6A7k71r72VWI89E5qKHlTmqAAAMZoaDAOpkFV2YgmRnIroHZjZLUheBWmPwJPQthfosvsdWQoUXlCr7mxJldQuAXPGv+j2CE/285wEAvAXA7u6+7Ozuy+Ur18QZAF4PAIAzx+pkpzN/fQCAcr9n2zK9/y4EABTxrSqhdZ48afp8JW74c2AAiAAA2DNgAAC4cWMAEDXAdV3pQX93oFN0yUO3IMCebWP4+nEfOwOAJtP5HzFuxp+VoRY/3gLAGQCKFgBc4grUpZ1UAQBoc4bkP+n/DQntAIAe7HEBu5O2ACCA2dI8RQsxyAJVOlrJCOZc2A8GACAr0XzG6n8wDAEAcDKdEuB4DCZFssKBteyUoNQFWpjBhrbkPZL/CgDosQUAElLD0VBBM7gvi/U6ayhlm7HgOmU1YwmhVWhiH7PWGytxWgMWR71Z60CXGVH24HjmBoqEfI6b+vm8BYAn710GpvyEtRGLn+O7fi1PADkop4wlqd/nDMiemCcbWCpYVPnqzCvpvgHACAAAZ3VAoSQB+wZkRZI/7z+t+qRPb4zJDjqIre7UjlLLwIHw+tz6XDFehuj1RQEA8Tl0/BSwqq36SjuuLebmz8/Pzcdosg98/qJNGGVTtg2deUznvo6VrsR1AwU3x6ehBUBci/U1/XyeF0HsxnVBk60Y44PZd89nrQEARavs4APj3J5UddABk5TV+q/v3cECfm0/R1NeyJ+tLXbWFAtT9rJsK/i4nAcA8GvUAADsnbgXcT5vARATlNz7tsfqcY9/pwSyxQfr+avzd2fNV/zMxxnxo+Tz2R4AA4ADAEbDIYEAYBYc9PoCBoDtrS1JAIDNXRmur68AAAB211iHxl7W2OpRAQDOAIDL6dj8/FoARAZvn5M493+XAAC1zI9FKf46PmMNcojr4+0AAGDNeY7P5UHnf/1v/2BJwVdZbk77n3oIVUlMdTppsiQEfxDhPBsfKFRXrVCA8bqZwjSiJpzu3yv+Uw+FkNyn4oGhZRVAHFBDs/G1Ifg0V5zpI5IwowHgPdZzfwcc7051rNBfYQVYqpHYpFj8vbYEf3QMSichVj4rOsipeLih3RFJWX8N2NbBDrXxVgMTKsAsYAzDMlHkZufE71kFSKbOXTHkvZdlFURvUt5tjoMiyFdp7jzckvq30GDNSESl3db+kY4257ymhHlOovG+bbzcuAHqm8FhW/kuhKPCL+elCVyhZUJ+jlrA1+NfK3D+XWXH4k5klRiVlCYZ/ft+Xq9IirR8RIVbRZmOeQa4eKxfEw4pa5kS8B7AhFHCCjejdMX7nvAHKh7KyD8DAAAgivR5oPuP34/jG4Oc8V5oVFjyPwZ2C8OiQBnVSb7VVQY5En/qtVkafPl8tSFIWdeQ1PcdtmIoNhxbAwxWr+GJHErPZBhyFoFIN1lzlsGb5K4nX8O6bx4HfWYdl5x4Ku+trLKJ8+FKbOW6RpCfFB6pxpw2z4Fg1u7F28JYf2pvAeAMAKgIpvyfaxISdOH8+3RByjo4L20tANCXnEj3BarlpqxeY/ISyVAg3ieT0DstI7T9eWqDLr7/RgAATTKhWTauBgx9P+fjfb2+vgB0vB6p98JPk85o12/NLQD8eJeYNQCA68cOKijY7b0mR6hVf7TGjku9WO+nJBtNXjY5fj7XTfej71nLkKqHfNu9Nr1/3nhH/evfT99ZYu56pn9IHq4tmWQh3eVcurKQUbcjv/CBp+STH/uYfOCJx2W9IzK+e0cW4wkTe25Xoddjp9eT/cuXZXN7h8k8tAJAQh57nBXRE7TPmAoAANiLSNKfTscyRzXrGNXOxsYxP2VfbOxNUPUT4tZfk8HGulx+4Jq8533vlc3L+0xYoqc5y228DhpVrZMTmZ6csL2AUsSbfDKHRnWu6kP0SEvrzZzz6JxqAF2PaNLPTfJ7dZ9FZH9MYp21//Q4l6u5ojdayWo/aIBQ9Tx+sq7UimGnwyyBIHasXsWuk+kMVdaqzoj2URwrvM4BQh8JeyZjANAABap5tU84T2vzAP0+XyrnPAAkmvzvs/qf/UEJtjTHs3FTIKGtANY0Z/o45jssuX5mJ2OuO17X7Bm37+fzKeW4V0cjqepBEaxZBgDMZyjsGAdmQi8ZOJjVU/Y+votrun6jxLIJcmAkksfdwVCVM1Dndi5UQCP5f3x4LHdu35HXboCe/0ArfU6FFdz4jQp1AASUUvVU1oDa7/Xk3vGxTOcLWd/eknvjibbKQF/3+VxeuX5dXrl+Q8bTiSw4ziM5Xa7JEpXqs5n01jqyvbEhV/f3ZG97W7bWR7K9tclKUejTfn9Njo4O5fj4WEajESvJEQxHYGGEakgAiAi8QUU7wAN9pcwFIAABcTiRABsZZS7GH2uMQSVv5URWDQ0uwKejrQ0AglHaewASbAdrvUEKgPpeccrGi7QAcFsE3+W1rFIeAQ+MN5L+CHY60On5H/yAjCOTGZL/ula550yeOwOAZnytxypAGdijtKu1LQrl23wuR8djQX9cVFqVFLboFd3j+tna3mFLgO3tbf59dHRE8AHuGVWHXh3m68r3HI6Fba2A+JxUi36A2leg/lTABFpNwLbZ3t6kLvj4P/oV+bWP/4oMBn22RFiersmnP/N5efmlG/KR535Rnn7mKdpAkAMv/Ohv5Gc/e0meeeaDcuvmHbaqePnlV+TDH/4w98Xzzz9PMM6TTz4pDzxwP+8frC0/+uFfy8s//ak8+sjD8sXPf05+9uLfkhVgb3dbTo4PU0ViHSBU+eNxhNKGcSn5ehkAavm2Ku9isFn3BBZNof+D/59iIwEAkHU2kkVtADDTIlVge9Xf0AqupvuO7/s14xiaJtIWjVVvSB9bvB9tjNJPcaTp+QHAWnz7vUX7f8U+qb7UbkdFXdmoKFbeTNdnfno1RnGWDbk6rr4mygSt6uJV/cXvGwOAg7dUDSeLt+Eh1J5fua/kn3HGfNGoSgktevwj9Zdz0YTXwbZ5AF6gUVw3+tChr6nbK+YR8l48QeAyuY5BUCWGNgBaFV3GZNJ5Q/ufJOstTkcbJcUYg18fAACRVSBFjKwFQLY1lAHAWwDs7V0iAGD/0pUEAPAWAEhU4j8ZACym4TqMtOXGAMD3UEnn4AmzVzBJkM8ew6hjAG7Lxb1Y+xmctzPwLz7etZ/NWKm1AACAURO6C+pzT1oQvAg/l8loZ7axNe7xBfP/mmQNrt3kf8TFfZ7/kmV8lrGFHR5izx4riL8TQ2Y24ouCGr/v+B2MhcJrsTAXqQWAMwAQ0DjoM/E/7C5lHW2O+j2GdwAA6LN3vTLPgFI/ob/SvnGZ6m0trD2aVR9GAAATyAaSAXjQWyOxsScS6rAbLPTCaDrWgjGSpnVDplT937WuugQCwCIhyw7uW2n0/bcDAFYWV7HWlrIEw9VCYyq0eWczAhOPjk8IVgXY9Hg8laPxRKYAPS6FtinBAJ01GeM+sI8A9Out4Ua4pwbrQxkAJAt2AMYRewS70g9a5rajsJncfnT7KYIA1NfIbEg+NtHHu8j+q32/LJMyfC/utXrfxb/dn2B+wWz+XIGaqfJpO4Alxuj5nVUs72XVCV6tr7gOgEeRpFdqfW/vFAvtKJcDAMCTnjlZpm2qGFsxMIKCClRL4LfmTlQmkNHK4mh+z3mP5ziUj4E+q54jMgB44pW2P3yaghXB3ks6QOP53KKWg49z1CRX/PrJzqhaAFzMcijZlmqmmniOWp5H2e2v4QfFWHVtpzWdL67dJgZo/060sWo7K+phP87Xmc9Dkz6K9qCvtXrcmmynej78mMhgUD9rlP3tc1O2AHB94/Ic54/rotafDgDAMWAwUUbYKubvOrYq9o3PFOct6uta79ZroC0+d5ZejJ9Rz5iMw1qizSBg6RvJxmidv6GDAATg3+vrsre7S0D2/qXLsr21K/3hiAAA+LUE4ffwW2VyZl+xIhQzONxG4/2H+GV93zEX2KTLvYCztglqeRvXa9zHbwoAYMXeXhCuNo7/z3KY92Z26co6bOmd1WiSadCxyMOBAcDXqttYlK0GsHLfvg0AUAPL4jg17ZnazyPgz3Jusdg25uM8nhiZudMa/9/+uz8ohoDuuPXHMZclBb5ShDLdGU0WSnHPgxcOpwl7Jmkd5ZiQN2aQWvVH7LXjg8WAjtHjqMFrhqwPsFE9wMD1Acc9uiLkxIC6057JJ4qL04yxmFhV7Vj2jKGwtuf1V1lAagAg4diL5KR+qSmBHgVsKdCc2q12SCMtbTSIsiqsNyCfuaEywVMvupBMKHggpiGIUCuoelF6IN7HOP5uF/pJxdmLpu2mJryiaGP1u9HiF/1qY+A7O6252s962IYb0mRzl4jeaGRGZV4osHpuDWyAKsw2AEA9FisGDPYHH10Ns5z8z4AIN9rcKc/n0F6poCR1w1HXt866I4rryoMYKFD0KSqX1IiJAABUh8WKf0cOuRDxz2DU15/5eWKi3w0FH18XVno/AXyCqrNg9CdB5cwUbyEAIK3CdM46aRiNxYsBANJ+rgAA+n4IbAQQRi0PIlAgnu8fAAAZAEDFeqqB97NaADgAwKv9UfmPxCIC2REA4PqnyXCJ+qNwUt4AA0BtYLUbiu8+AMCqY/D6AQBpPdvmo7SqEAJNDkibLuGxdfQzydT4wWovOMqWZdbvtXNR2DIRNBXsHy0Iydep7z3Ob33+i+hKT0iu6F0aokiEI0ELYQNdYvZY51TWGPhakAlgs9+Tx++/T577wNPy7Pufkqt7O3I6nsjJ4T2rWlkyIYYg56UrV2VzB4kqZXeggYqKD+w39L0mAED3jsAeMwDAlOAArTxYLJZMkHFvQichYIq+41vrcun+a/LYE++R9Ut7rD5BmwHoQBWPC56T+3Os+5QOuldDUEd1lbXJbDp3mqJhHBPo0aFsslE8wL0anFebJI6/xyA94UAE9alW567+RKBA2QLAj4W+Z/Lfqiv0/dIewTy4znQafX2OTP+fkgAWjU9rLuMeW8GgGXzpuskBAGqR6LWRjXB5ZG0SaDN0ZHY6lw5YBgwAgDWk1f8KAGBgvuXH975XkMf0iSb4dfwJ+kIVtFNyGlUlro+WFGAAcPsCyUwHACAAXjrbZfuslJFn8FxtebdL3I+4d3BPe7AaaAm/k73TA8W8BjVZTYz9gP7w47Ec3LkrB3fvyms3brGSGhVVtLeWHSaM8Xo4HMlkMiWAgGsAjF4icjQey3SxkN5oJGvDodw6OOB7d4+O5NXXXpO7Bwc8dq07kPlpF1uGAACEDzaHQ1b/X9ndlV0k9Qc92d7cNNDvKSlZAYK7d++e2pwWpBwM+wQAdDGXrIBDX9yOAgD6XRkiqEtGAFDpWt/CNVG2DhsTBHp97wHUg5UEuYEECxNlnD+jDMWeZuVpNwUTNdhSMgCkygXzwpoow11OOwCAc2gAgOH6iAAA3MPh8ZH88EcvsDINlW6oyMd8cJ8zOKQAcl0zqpcYXG0AAKDqH60YUB0HWcdeqrZ/8X0fB7RYwXPBXkbwBswRnO/Qkk4Bt/3UbisDfjT4BVYVDRTofGFMsc5zcAH3qPsS4BKMx/bOJtszfPI3PyHP/dJHNMgOQNd4Lp/+9Ofkxo078tFf/qi8/wNPycnJsXS7ffned5+X69dvyIc+9Ky8/NIrBABg3T7++Hv4PN/97l+R8eSpp56S3d1dgkZeeuln8uUvfZFU/x/+0Afle9/5tvzlN/9Cxof32FNZ+xQbaMjs7KgH01hXSrwNABB9b8xR3QJg1aY3qRquHc9xHgCAskRFYWOeDgCOi/zUdoD7A95Cpikm0KhViuewNE8DAKDJ1qB2Cd/3NR9rGFyPxmvXNk2bfXZW0LNVB4QihbNs4+ZrWvV5iGBddBzL+2kHAMRkexw/BwAwhpBOpjoy/uRnyrT9xQEhqZjjFZYTJBgtnM+AKi4D09UQ3GwZYADLivvWP/LRDQAAfJjamjlroMfLDGzYFuBVneJgpRKQqLELA3/bvDO+4YCBNwAA8LFgnbS1AOh0+qT/x39nAPgHAMDfbwCA61OP7b45AIDatgBNqnw34c9to3sn72tvRQX71JIPgQFAq2zVXq8BAAidO/hUGZHMzA4AAK87cQCA/yY7L4CaBHobAxMKdQAEMBYA3eqVfqpCrQoA0OIKthQC3f8ELEJjmUxmcnQyluPxRI5OJjKxyn+0HYWphur/EwIAECvU6v+1xALQZ8sl2mL4bE1bhiYAAPYre1TrWCe72+STt+OgbRao/zXZD0BO2SI0+n9Rh9X+Xzl31lbOpGFMvhTryT7PCXar0LfWYGUCqsw/4KsRABATQerrKQMAY7cmxD2hT3vWAE41024EAHhew++Z7FRW5Y+xYIGkF5KZDclnMXk7Q+J0qonTFG82+RzXjz5/bIuAFn5lCwA9bzsAQNs2ewGQh0RzfN/np8mWWImfvwEAQFMM6yz7LdpLTa8Rf8D79TqL69HP37RGY36lzXaJ+Sw/Jq5VPz8BGd4q2/y6NjvQx7do8RMGoh6nej7887b7P2tM42eR4SjuW3++pv1b7G+L/ymgxePB7xwAoMlertdpPRZlTEIFsjMS8nVnLSX8Nzc2CgDAxsaG7O7sJADA1vau9PtDAgAAdoePB+ZOgAHUH/d2cgq84rwlwI2y1v2dBQAYKP7dCgCIgJx3LQDgf/9X/4IMANm0sSR4kiqmlQJVSOr36wHnUK3qAAKvSmKAqUBNmPLEd0K1fuzj4IKMzncAADAIUjEAaPU/+kTreT1wR6Vo9DxNip1OBw2ujOjgGFSelAu6uiUAN74Fjvw7TY5yk1A/671EeWTOeqbiyYqmVC5l0rJ2zHwaPdDnzqCeA4FdNRDPM6DaBHp0FKNxldZUAyiiPFcj1iZRfXLOLeDt8+hodF1juaetXrPstZefy3sZBcp5JhO02Zcr8Vpxn61A4ZHnCoGmsY/CfsWA4RqsnHevCEhGpy7ISNXjgUAEUAEAYCu4CpnEbzlDYMEI4EEgMz4XGQDgRjgCkgAAeEUSlERN/6+00/n9mgHAz+Xj6gF6/1uNeg2e5IQKgto5SF8bXPy7aFFxfguAsxgAfN3n9fjGAADN92kytbrfpkrkWh7UAACuSaOla5IxbQZG3PPtwbUMSlARX1ap6PXefQwA7yQAIO7ruIf/XWMAWF17kEvIPKzqzWhPtLUHSEbHmwAA5PT9yi7IldEhERqdMbzW78dkbYkQr89ajoEn3PNer493BHF0FOLrGtldfz8CCFf2MDLrnX5KmikAgByRlPgIEA1R5X9yJENZykNXr8gz731CnnriPfLo/Q/I7tYm6R9BfYmKYlQC7OztslIV12LyjjoEDBsZADADawYYABAwmE1Z7RkBADDD2CN7sWCVLKr8exsjGW1tyN7Vy/LwY4/KaH9XlkjeUqZrwpH9bAE6mE/JKoD+paC4jgAA6opAY1sCGtURjwEjHT+dnyb9rHrVg3qrVg6qZvN3s62i68AqSBuNowwg8CRC7SySAn06SwH5rAczYNET8Nr2KdswLoc8+a/3qJ5dUSmX7IlMdRjtvUYAQHpM9wswpsoE4EErJFhxO2AAQDIa1fDspw7GABzLcdeEN+/JxihyPXHkUXFeJQg5T5aUh93NxLrZ8qQpBRuAUYdivaB6ye0NtgmwuXYwQEQ+x2AZK8UAsHD6VO/5qycgKABJfNos4CqzSiQwIGnLowET2Fy2ZJlZkPr/6PBQXrtxQ27dvC03b96S8RhtZk45RhgP9p5f68pwtM75JxBkqdU0CBJP4cvguXG9fl9eufmavHb7ttw5PJTbBwfs04rEMsZ7edqlY4/A73q/L5uDkWwOBzLqdaXf6cguWAA2NzgdmK/BcCDT+VTu3r3DakHQImN/IwgLEEB/gF7IsDcQ/O7IcNCXwaBHAAAq41ijgOPJRgYfS8dbAbVq09HWMx5d2u8JsKPBUAYA9UvCvrKJAUP3otv3CCSeBwDAfOLajrrHuqBtavMy2lhXulNZyu27d+QnL/6UAAAEPR0AQDvJ9g1EqMoJBQDgXkjNCj+UTFxKgYs5RJB1PJ3Z67km6M1XcTsXdjRbBCwW7M24tbXJMd/f35et7S0F3aK1wmBAm1vtbq02tWWoY4ZqTwMKYd4OD5XFgeBHBkLU70EbALZ0AOPKoEsAwJNPvVdZNrp9Obh7JH/6qc/K0eFEfu3jvyaPPvYIWwYMByP5+tf/Qg4ODuXZZ39BfvzC3/BcmM8rV65yrfzoRz+Uvb1dMgDgvre2tuSb3/xL+bMvfVHe/+T75Jd+8SPy4k/+Rj7zp/9Wbt+8zlYUTMQwGGnSI9jDeMY01m8jAKDd3z6fAeB8AIBViDbqAH2zKXiafQZjEWoBBDedNvq0nlBp8t9rfeNyP8r/qD9qX7fp+/EcfB2Fu91s/bytQ4MWeEaT3TRObe8V5/PMWcNF8vpqnxy1D9z+y7GQ/I0yqZ/WkjEAvBkAQGEHJt9Lr8x7N30bQ1LariL7Yw5ArcJW6fbrylE7eX48AwDEsfb5y3EWK7qoQAD1d3wvZx8pAgBy4j/6UG8HACAyADgA4NLlq7KzsytbO9uyvbMjo/V1Viq/lQwAxb4y+e32e2OMwO2i5hBYkh1us/ik4e+3igGgZq2J16j3etMuusher+VKYYe/BQwAdezr4gwAncwAQJuhZgBAi6YIAIjJf5+0Nw8AwLhyrzmWPTA9MtZutSdkADhVJgDGngkAmCnMFsl0tOKEDea26rkAgKUsUSluAABUs4NNAroewD8wAIAJAACAw+OxjAFu5f85W3vNO2tygjXMalOl/u8NUX2qQADYg2CZAgCg1+0nAIA2A1BZi9ZTOM6psF0+qT1ZtwPIfrraV1oxG/ed2+i+5qL/XK9f896T5bESQ63Aab7vkg0LOx2A1tCDOlaBum/v+QxnAMhVnxr79HiuAwCcOSsBYs9oAeAtjP3eeS0DALAS2gAAbjs6Qy6fxRLxaI/Fe5upbR7tcU/w+j0mAK/Z8Ui1enLLnz21vKgYAMiAdg4DQBFfC+PvuibKm5XYebuaL9ZJPOzc9ES1vuJaw2sHADTFZX0txuvF9YnvtBVYZvs/ACbOGA/XEXUhUx13qnV2BADQD6rs8ya7IMrzpmeMY3GefqjZm/z6/jxN+zfeo+fl3ioAQD2/xXqrWkQ0jVXTeK3InTCPmtLQ2IKzsUKOo/J/fTiSrc3NBADYXN8g6BoMAFevXpW9/UuyubUj/cFIAHRH0h/xKrAAAASgrHwGALD4kYZatWWrMv2VwdumdRztgFqX/1wZAAwA4IXhKn/eWQYANKGPwLB6H2qLRQXwJ70RitTfbgYAz7t5DKzer51//Yf/gksiLXSLYqhjFyIaXi0SPA0F33gLAAvF2sLSEqWcXHdgQKSjwmSlwTOFEgfL6RhdwfpglUg8U1oEB+TrcTEEUEBU7lSs7N1mfZcyJGYF6Z8MiZAYS862AQa8NUA0RupN3+Rc1wa2njc6oaEfrSEmCwMnJTbK6sbCwK5upBRa2l0qJv1iIAFfrQVwLdDdcE1rqDKaaoFyno72kLP/phETAQDhtda5aw/JfF/qIPvfaUw9I24AeEU+rZFiNvV3qyrPa2VQPwueHRVvZduB9mRDNG7SeAULpFA23IDat8fP74jNvDUVABBbAETnXSvObG+HQtmYaEDOwBMmEQDgCX0EJJsAACpQMvV/WwuApNycTi8wLvgcJAaAAMSIgiqt2SKZzlGo5r5aXSZoz1tz+fMcjFvdy80MALGaotg71lenXDOr52+WAf5sAZjzNgEAKMNT4siMg6pS690AAGDCv6EFQGQAQMAaQXn2K0cftPmCiUl3cLWn84SVxeyda20BHKnnDozvzab9WgSvqB5z/8ymgF2SxR7MazDim9dnKcfyMTFa5OCNtvDf2clsnPMiLQDajEJq/9cBAIjn4dOZc1oXKdR7onX/hqq8VT2TgS38fuhzlfY2K4xzO4ImHR1lcus1zgAw1Ppy5RztU6e3XXmo5fm0HterrDObjD77mlFEDkDZjer66VT6naXcf/mKPPvMM/L0+94rD1y9LDvbsnGMkgAAIABJREFUm9SXxycnTEZtbKwzEYWgzpJ2FRL9M1b+T8eg/EdP9imrjgWVI2QGwH8kY2GPKU02AwEIbuH6oITc3JCdS3ty/8MPyublS9q/3dYPYMlMFJFKfU5gApKLSHLhhM5so/1YnQFAwQlMz1Z6RQNIuW1K0rc2+Xlf6hu+LavtqX3EW5I4+n6ZWK/3qScYIrDTj4G80ArwDFzIDrHaMN4j0PskpkCOJddMAgVwQ1NPQ1tktk6Tk20BwrwEnY0jvAMbpwMkOZKSBnYkkhyDK4LUqlK8o+fngG0jbOCt0tmS/wFUQKAHwbem59wJjmvdEvA4JAIAIKuhCzRpDfv1lEHLCABwGQ0AQLRdcLVYIUG7fb6QYX/AymycAzoAegJMF4uZtoihlRwYktgCiYlupZCH3kFbGeqX8UQr/197TW7fviNHhyealF0qSIIAALLXgGJ/QP0xA4gBQThSrC6lO+jLsteTyWIudw8P5fqtW0z+sx8rgDEWiMA+63f60ut0Zdjry8ZgIBu9vgxQBYZ5O13Ipf192dwYEVgJSxE0raedJdsAgIr+8v5lrh0k/QEO6A3wXLhXgDvXWP2P/6DIRTUcgs4aYPceuaGq0yizaU/2NADMqWbvWWcAMH+NAe/OWwIAwHpmQLOhBcD65gaZSDC+r964LtdvvMb7gtxBQp4tSA1wwr1kS5+BBIwYA6Vo0aAAgNgCALIObA4AcXBNWhUXdKJX8eOeUImBwAyuC7m6v39JHn/8MXnooYdI1YhrYN1hryNgDjAAzuUJ+EQHa0FzyIwDsEIcHen9zPR60+mc3zkZn8hkeiwbm0P5x//4d+SBh+6nPsB6e+WV1+Qzn/kCIC/y67/+G3L56r5MpmMZ9IfyhS98ka0EPvjBDxMAMBgMGWTf29uTF198UW7fviWPP/446f+x1sEi8dWvfo1ghI/90nPy3icel5d++hP5zKf+VP72hR/KoNeV2WS8AgBwvZZ1m+qr2j7Q4wyiFGj5TWIrqMFao0UbodbjSd9XujTZvsGk4neDXVEDAGp9TPvJKvBb7ZSgP2ofQZ9bv1n65vmmSl820tQDhFP2kD0vARKvn1oahgKOaHMU87EydnZ/lrWo7Zx4z3FcVuIHFj8665g23a1KJKDLKt1+3jnxeRMAII6Bg97K90x5WQwha8sSLOD3reOYP4vjiutTXwXmgLx+1X/3x8zf03MZHl7ds5bF18QAEI9FMrGOF8U5KtoLhiIDXC4CBLJflPWBP7+er6RO9eP1IwPyvwkGABZi0D7RFgDnMQC81QCAuH+j/Inxs2LvJ5BHwp80zqCPUwQKu657K1oA/H0DAHDN0SdQVlr0uYeH1O2c8ncPFP+pBQAAAKItAAgAwHFiLQAYfSPDTBJ9CZSHRas2B95CTBs+Ev+bfYSitMRMew4DQNpLDQAAJvNNH6XkP0CrDEeBIXdKn8kBAP6b9mqSO2FpVWCTJajkca8AATB+Alt2IifHygBweHRM+v97aAkwncvJbC5jgHDBBgD/BbYUi3Y60gVIFCDSIYDAmtjfQAKrj/EdEADAilS0AEg+G4CJ2iIqMlxqbFALgnCeqBtdbrvs1M9K5lA//iwG2yYAAOciJK5rHRKrOp294az8hMtAjKv/z9WgCgBwBgDXAR7n1ftQ39TlsJ/PGQAiAMA/IyjUAPhqk5rspZDS/EICKgDg6gAAttn0in79HXUOz1UUYIIBwNoJWIIr2cDWAsDlloKkYVHnhLYjXnTLlPqh1vmlLnGd2M580yRMm+JYNQCgtk/8PLVt5uciA3TVKtl1QR3Drt9v+l5931H+q7zJIKSsc3U+60RktFnis8fvrbRYcTC3xVNq2yCOB17X+2s1RtZimKS3s0CK4+H32DxnuUjNQwg4Hi0AAPb2nJFfIqV+LtACoH6+ev9H3X6evd62lsr3c0FqDQAA5f/21lYBAADoen9vT65cuSx7+5cJAOiBAcAAAM4AAJA7fEtIWi/aYBGJ/9Osrz7eGQymtS9V/30RAEBcQyv7vNr3vobjdzwnXIOrkB/2PG9OpCsAIB7rz9g4H2+yBUATAMDle8wrRIb7pr1aj8t5cijpt3NaAHhcjACTql0Jp/5f/+F/ngAA3EzBofPNFaOjdTVfrMBOiymdw2inLFDKhwyCyoOnbij5JBIpwUCyCTVHTxj1ZxPiwo9PCtKUeGwBkBI8tugQqFGEdEggW3CyMOK5acoqeReuDFoHKdEmAM/bSFlYl1RxbtgUjnvo2xWDB7WwuojwAgBAq8uCUG1AgSVhGhP8FtjINLpZkTcdf7YqMMWWBtMVnX7LK/XcoFEDHLMHCl53af3LBgAwya8Urlrr6UpUEwToWdVTIEDRa6ocizTXdTIGH5DqNAMOznKmo+L1dbqimHkxDTA4NTC/Z8ornkODx7qGk5EXKxq9dYJuzKxySb2qz4jDEeCPCKFEccvApSLJ4nv+WoPryhQQj4vCJiKQ/FkdcFAAAAz17EZTHcji+rR1nwE3loBsSNC4zIqO87mmSBJ4pheL+T4bALBiGFQtAPSMbw0A4DwjK67BaDA2yQd9RJd/zUGqnycAAEl/ONZnAQDg7CzQhzcAAEAZDXS2ggGAbp5ajzskdyaCVgB432l0PTHk+9J/N+3npKy906Btrb+PAIAmAzyvo4sBAOoqfe5lO4kCCEIItS3Q3LR5zwAA+LpOerXhGtojUpMIWf+eD5ooZHYAQMZbrMctGnTptVGcVzGZM8VUcR7T2yUttp/NqlrnMyZiQN/NZP34RHodkUu7u3J5b1d++SPPyhOPPSpXr16xVuZKezkc9mVzY10rfGF/Yf+MlZp/wp7sEwIAwAIAYAAoBKcTBeAgMYnEGszA/mgkCyRqhn2CANa3N+W+Bx+QnauXkEHUHoo+hkhE4jVstwX2/ZxJLhj6tAkx3+hpr5JUJSoRbtk2i7rFWVPOskVSAN6qa3V8s/733vK5v2+eHr2XttC73p/aVe6ElUkd6u/ZPPVOzzaeJQVsfaQrsso3Bx8BoNACpTLpr7KrAiak5H9INFmA0FaKbYIyo6JJdmcAWOOlUG3M9Y3gKAJ9BgDoICGO6n/r946bQ/K0LBPNs8cAHCpAQWdvlUtp3wTwMWQ3E6k2LwR3ETC8kH4XCXj0oVcbLtL+4zWSqf5ZdCRxLBxuuMiDnlZe4z0PgHKNgwHDg68MqK6x4iOzGXVlPl3I8fGJHB7eY+UUvoeE6MHdA1ZPIRiHJDH2AwAAy7Uu+79TZzEetyZj3n+XrTJA/S+9Hj8D5f/NO3c0+T+b0tLF56QIBVPAeCIbvaGM1nqy3h/K5nAk20MwAOD1UIZgKeh0CORB4h/tGqYLUPIj8b6Q8WRC5gCMD5L/YADQYKyQkh6V/70+ntkqtJggR7AZU4b3sTIC4p7V+Do+CgBQQAX7JxtlK/6mrqXdKo0AAPPIuN/PYwDg+S/AAADK/5/89EUGtBE0dQAAJQ4ruRRI7GvMAQDeAqAJAIC9i3YnSMhnAIC24eLeX+tyPQJcgv94H8wDeP3ggw/K/Q88IPc/+IAGyA1oiyQ9XuNHq62WGjhGCwwD7OCcZAA4Oea6gtzFJjs+Hmu7gvlMxpMjuXbfZfnt3/6k7O7vphYAP/7xT+Tzn/uSbG/tEQCwd2lHFqewlZbyuc99nqwWjz/+BFsAoH82zouqk+9859u8ryeffB9/Y71/+9vflp/89Kfy4Q99WJ55+v2yt70l1199Wb759a/J17/yZZmcHDPZQoWQ6pkpXVUumiz3LG7UmdHGp35e0fUuR1blb/Rlz9LJKXscFDDvoQUAEIH+yZex4/06Z9tLqzEE1X2rDHz+XtT3MQagNpS18Aut+9oAACv+CRk87Bx283WMojZEmvyOaLvUQasYsHZ7Op6TOop+UgTw6xFN5/L3i8+4tprZffB+7f/V540AgKj383xaC5xw47pG1IdWjot0tI9kfidnDwu7wg9w+8P9c2r3BMA2AJUH/dM8OWvB0vI5LVYItl6NaPRoie0pTy76uESmQejtsuigjDNoLEZDCzkuUQMAViv/y4DwWw8A6EInjjYJAoAM297Zk8gAsLW9TQYAVCozWdnNTIbKYqPtIZGU9LgDdZgzT0H/GfjDW1LVezjOb9PeCwskhmbqLZfG9e0EAMR7L/dnc9u0+piVm67eqOVK4VO/SQYAv1QRW3PmGbaevQAAgO130DaoGQAQwWm+1/0Z8GxnAQBoWzglOuwd82Ngvzn2mfeuUtBYabMMQP/ngv7fk//E6qL305jt3sjIBI1gTACemKwZbct8R4f3oK2rYANo3B0AgPF4IpOxAgAOj0/k4PhETqYzOZ7O5GQyJRPADPY22JSoMpe0McECMEArKTJJdZVpo98jwLDPWGHP6v895qpJfq1W9eI331/mFxibVGEfmL0f167SXccWuWWFdfy+v0YCO1oQZyVi8JkndWCTIZeBL18EAOBJoQgCUDtRY7C+TlzGZBDCGQAAJOgteJHWkLWBVWYo85MSsKqMj3vcGL6Ax7/4fDP925kAsi2icj4n6bStRRsDgDMZqH7W/5EBgDqU/nts8VsyMtdxkzL+cTEAwFk2GUAnbbZGFGPRpoyvue8CQMVtHl+HbQAwP0f8vM3u8THPNsnqeMXq4riG6/PXNlQEANT37uNWx0CjPK/Pf579W+sKZ5bA+/U41vajr8PCxrVCAe5NawGwYvPxi4omLm2PvPPrNeDXatOH9Xqoj6/HrF1n6j3ULQCcAWBne5vMLvh7a2OT7JwOANjdUwaAAgBA6n8UY/TUBzcAgHldCQBg2TC9rQvEX2sd7n9fFABQy9W01t8EAAC6iuf1lvDmZ/48AQAuGz3hH+VqnfiPYIez9E6THPL1x3Y/ltz3BH+dv8OxEQhQ6MH/4w//IO0CLtrUA1Gldlob7kh4cCMhkbIDyw3rtOxe5ZN+Z7RGRmegx40qPxdgCdGBybVgkQdo4oDpe+pcEMHo1f6mbZKimnsFufXZKWhpjAUgKUjTVNEJ856s0clODlruw9okMGph1+RglwrC+zXFBHSk6M9ISF0Atn+tgmpVuDYHR7LRhH5RPSrg2kmJyiYa2YWSCg5mLfDOEoD1fdpTZCqmCgRgNSDByczUkc4AkM8Z4fBaQc9qnBCoceXM6DminaHHVETtuVLK41Wmahg4t16nxbgEp7t03MrABpJfsQcOzsGEWAIU6P2n53fUvZ2f9KRY/9X7Pp56Pqz7nDBxwaHBN034NgkQFxiRAaAGAyA4q+9lJoCmc3lSpjYc3NH2hRyNonSfDkbxCs8qKa/jpT9JibeMf9MeLY0MCyrWsFA9uwWrqgRhkgUViKYCAOizl8kVGvsB1ZnXmV0vMHDEatbayGrb9/HcbUbu3wUAAOQ7FWlgAGhvAaBUZjUAgH3FkUSZo9+ZAgAcFNDGABDXVFTQ/r4R3Kbc4N93AMDqujsfAMB9HNRQkgG2p5xBIK7hJke9WWc4hb/rwZx0XUkqNDAAaGIhh3Cb9HN93ZUxOMN4jvKmyfHAewjwnPfT7qAG9AIjO4HOln/biiRl91L6qNKAzmbwYiE9OZWHr12VD77/SXn6A++Xa1evKl14B9R2HdlYH7JqZgn7CgwAk4lMT05kcnLCIBHeAwCAlSOohA0AAO3/3pH1rS0mLjsItA660l8fyeX7rsj+lcvsHbnAvSCJyGDKqXRTKwDtqYl+5TD0mTAlG44Hy7z/r9qoPi8lgCwVPKzqCJPG0HPl3vY1pP2VEZxikKKAeeb1pm0Xmn7iWmzu/+uBQWcAiE6lqrDK3ggBI/0UAdq8fvMaM524cm+ONjd7z+kn8+hUyXqlU9dEE8YJARsddwIq4XhgXhEAQZCOAADYU7qmkSCx+E7QfWXKBMFTUn0yIRWgQg4iPj1lchVrgI5NFz3vDRC2WJCiHtVWnkhBEh7jgGMh62G/1M6V23/stYfK7NBCCcE86A6sSwb25gvDL+TksFYswvHsyL27h3KMKqmjI65VJOVPTk4YQEUbDIzVFGt3iTHC+KzJbK4U8giGAf6Ciir08AN13+27d+UEFVanp3Lr4ICfHY3H/Hu2PGVLDaWiF5mPJ7LdG8jexpZc3bskV/b2ZWd9Q9bBAoC5EUm6DjsHAICT2VhbNvR13ADeYQ/64UCGo6G2GgL1/3Ag69j/PdiHAEtoIhdBZ1LlrmEu1mS5mGYGIWMAII19HwHgHqvjEQhmNQKD5QoAUFr+EgBgu8po9NWuvQgAwO2oJgYA9EWE3JjMpvKjH7+gdPnW4xoMAJhV+p4El0P+qI9VAwDmrF5CTaCym3gLAAAAnAEgVh1glcMu9j3poBEk6HF+gADQnuDJp5+SK1evypUrVzgPCNxib7GnbrdHBhQADQBkhK7E+bAffI1NpnMZn0wZrL19+y4TV70+Zn4hT73/vfIrv/IxGW1gXtXW/+53vy9f+fOvy33XHpRPfOIfEQCADXD3zoH8+Z9/hT2z8f/2rbuk/sc9gAUD9P/33XcfgQt37tyW69dfla//xV/I5ta2/M5v/45cubwvg25XDg9uy49+8H358pe+ID/43nflyqW9BADAZnCAhcs6rVAu7W5+ZjKJVc4G1NMYXga4qX47GwBwtq1s9vgFAABaOROTsybfs6le+NAuUpsCpNG3cf+w9neabJHVYxwAUDLgxOP8+rXvpfI2VwRFW+U8/6Kwz2xc/HlrW8X3Zv055SfbL4KmuD0Q22Y3peukoF/Zbz7Z6DG20wAUqAEAtSZXmum8QNKzQxeS/Svq6Jxg8fPksVKwRfyBDPfP1Y1FPCHasmo3pKRjWn+6l7n+kR1sgyGGUEicl2RasI+4nSnEFHzsFACg96M6tErmk6HQqMtD9b4fh+8R4Je+H6s8Pc7x1gIAOh3oHeiuLQIAvAXA/qUrqQXAWw0AcNBGtN+iPep7q+nzBjNvxZj0WGbcQ6qztE0RGJC0ZdGCIESvgARQDD5zZF1NssFWVdO9N9uzze/W+73REg4xkrS2fC++BQCAlVjjRQEAax0Z9jqyjsr1NwgAUPCh0ujDX+HaZyxaAaoOXMb2QqyOSVljRqMd7bang2hoN7cAAJD8B16ebauwd3FNMOyojeogANgwZACoZHNSVSam6B0u19T2sYQ2AQDTqUxOwJI4l3uHRwQA3IWNO5nKyWRGFiq2AgAg1QAA9OMRTu2tGQvAkACbdbbaGMhwMJRBHywAfdr5XbQQs5iYAwBow5uMUz/OKoyhp+BfhJ8Yp8V5nKErxhrdzq91W5K5aL3lgCg7dx3n8b3keizZrzZe2H8RAFAneXxtxsSQgwAcAKCfKZiKNnLBtGIAgcrOIQOAVegn+WDynol2gEfNVnSGqQxwUzvc2XsBAIhJfPg/9LfJJKDA0yx7vGWX+jYsQKvyNwnwYu/rni+BDByXBgBABj6o4in0Vq3LFfn/esTVCqOis0605S+i3dT0WosLNYbuPy5j6zXq6zAmsGtbq0mextyWnzuuU1+T/l7Ut/Gem2wpbwPhn/n53V9Zka32kLV+i3ssjsN5k+NgaRzne9e/E21jP389tg7CwX2+FQAAnKewb8P6ip816fL4vbZxq9e0g8uYN7E15Al/ZwBgnGI4lJ2tbdnZ2UkAgJ3d/RUAAFowwu9mGzwA/60VngMAtOBpzWJmzg6dnzmulzh39fv+93kAAJ/DOgaT1vkFAQC1XGWxuOV/IwCgbgGQrmOt3lfW41vMAOCyMLIAxNcuq+PzNI1Nm12V7DeTO+cBALywxfNycd1yT/3Rf58ZALjAIXSVN7x47Qu3jCmqQZ+dInOog6OQFry9Vz64Ov9RgeC6CLolIIAFZyLCKQEB4HzQ0Mr0J6Y11GFxioi4yAp6H3VCXeFqPqAUAB6STILHnWb+VqcoBytKZeRGQy0Qo6Co+xhlZ9MqEaq2ACUjwP/P3ps2y3pd52Gr+3T36T7jHXEBkJhIgiBADARJkYBI0RQlq6xyZCkfYudD/EPi2P4HiRL9hEyKZYupcjlxKqmyZFMSbYoTQBLETEwXM+5wpp5Od6eeZ62199q73z7nXl5SBGWeW7fO6e6332EPa3zWs8xQDMmNZNw0IL9rBaVETMstAOrjVilHzLZTzEXBdpLwO00hpMo+DmUGJmT8iRsGvGJqAdC8scugja6NoLDJAADquPxe3GC10qmFoBps2se+6fnx3kkAAK4dVsvFCgalffIfVtC5AWXGaqR0IgCACf5A85S+bUhBr5bk+6GtBIMLmuSIFP4uLPBbe5KuYAJoe+JfWQKodALVSKQcqY2elKghA0NOltQCLgmsAADI+0f3X1G14IMVgg5xbdQGV7lufjoAQG0Y8nVFt2wrJLkbcZ/WBkesXk7jtqIFQNN+ivtvlTzIBp/uozxsec/lc+eek/WeKNd3Ntq9NiYpPEPrYVxSIMmcJ0UaK+CL8xkqPBnAuEUAABP9BgBg8ugmAQC14Zxe/2fGAFDvHaxT9nAt20gF6WOVbScBAJBWqXy4VQZ401pHIMF/SqM8r2sVe3oTxbktFZSocKtAVdP1ynM0y4smGbPSkVqVP64u3mQQYq+Auls3rwEAkGg0eQ+qReLenBLTAUgEnrXYJ3x2dCB3Xrog991zD6s7773nLtne2mDl5gaqghF4QYUoaMtR6Y9k5HBIivT59JiBI+7XY7BtaNAAiWLSsa6hwqovMyQQ+z1ZwCHprcnOubNy5vxZ6SB5y0CEJuBI2wmack6XvtYWHtajEEa/sd2YicoAdi3fMf7qkKMi+eQAAQJL0QDXNWQJFaOpDCqlWGs67D8dAIDXNABeDMIWMtf1thsEKVrsySdNZXoSTNeIJULsvko57yh7txsVMGJSO+Q58jOxBUEClwAMockH9ilHtXevSyYH/kf1f6BFtt2Rqf5tv+UZseswyZeTfm674zhnA8O4eFWTB9BwHKjp2fPc6PvZMkJQwZ5bN7gO8nXhgQasnW57jX1QnX0Mxpf39cS6G4/GGtA1h9OTxcosM5fD60j8T9gCgOwB1C1jBtCQTUeCFrT/c9harTVW7gMAgB6qyKQfy5wJ/o2tTa6H1998U67t78tibY3J/+lCAQIIw6FVAIKvtNkwL9NjOdcfyPnNLbl0/qLccf6inNnaZguA2XjM/Yr1//6VD2SClhqthRyMhgQAdAdKM69Uspi6Nen2ukweg/5/fYCq9Z50e0rNSipcAsSPjV5XmQEyAEDXUbIVkfBva3sEVlJaANd9NQ+Ck1af+t/Y4izhxTlTeKqXb6iYsz3j+8T9NfyOAAB8D7eL54J9CADA8y++IKBIVPaBBVsAYG7ooCOgu0DPXw1Mq10JeWPtTKwFANsWBAAAArGTsTIJxeCl2tUYO2UYwA96NGLfpIBsuyXbZ3bktkuX5LbbbjOwiu5NBbQI15ICFHOQFtfC+xhbrC8Ar+BHAgDQW+/LxuZAOp2WfPZzj8nnf+1z0luHjY0OMFN56qkfyg+efkY+dt/98qUvfVk6vTbn+/XX3pBnn31O7rrrHu7x4XAs586d5/0+99xzvH/Q/4MZ4vLlN+TFF1+Q997/QB5++BF5/PHHZWd7S2Qxk4Pr1+T5Z5+R999+U/7d//f/Upe0zK7zggJ/PvyuAQCuOyMDwGkAgCzjlv2IVTrclKbaHkFF8FyBAYD6Xr2mlQCApG8b7IemwHD0cbD20zOHSrLa14yvsy/FnZvY++rkB74TKVrjdXkOMsygSkh/6mv62C3bfQ0JcTu4tlN0L5XB/HwM9n1m8Ku/G19HHZ2Diqr7cguzZRrhGIBUPb6cWChiLtWCcfaepbGgTnQWgPSpLaum8VkGAWJsFI7k9putX+0qYXbIzwYAEOVlMiMCAMDHhjrbx4hja/CcUwEAKr/1PPnvZgBAPJaZz0Sd7jaM+6TKbuR2TQb7Z6vFNrC1AKgBADUDwOb2lvy8AAC+h6If0gTAiZ+nuThBULn9EufwVwCAbKMu7WkDABCzOJuubgFwEwAAn9u4P/DezwIAgPOkVhsuR4kFsgp46KP5Qtbwe6Y2G2wxBQAMNY0NUICxAIDVCUDZCACIXornPBQAsKbga7Z609jLFBX+owgAGMkemABGY4IACAAA4Ftacggbnba/+ULEAa/Rt8N/AgC6Xen3B2wp1Ov0tH2WAQAg/9F2LuquCIhes+p/so0FXZLih6GHdrLrQ0FXU2wu6TPQ7weAVa0fsK5g08f96rkKVngyN6G+QUygx3xETKDH73qFPXRIBACoXxgZVVS+sRFsoGWnKQ76J4sx0/ZMQDD7jgEAaBtbIZk+Y6jkRwwnUGYnpgKwloFBE+CicD9qq8PWhr18MgMA7eyUb2lgMjDRXrcA8O/E+Yj3kOTgzwgAsMo+oX9UsC2X9iVlQkPi2ucpAgBq3VDrhSjba1UQxyPaYm4TxQKm+F18L9qfcQz9mZsAAHEf+TXiXNS2aH2/TfGvVeqtCQDg+9yv3WT7+th6Gw5d4zMFlpu/lc7jE3UKA0CT7VqPdy1P/LmijChsrYY8XLyOxz5rBgAk/AEA2NrcTAwAAADs7u6yrd/588pstLW9SwaAXn9dur2e1AAA94O5UunX6D8FYn/4AQAu32KBuMvR2CI+5YQdhGdMJWms/4YBAJEBIIICfC//TQMAYi4urunW//zflwAARZJaGtaS6GnzW4BR5a4Z3vUCDxOQBp9MAnX/GE324AcblwOC4HFI6DMoZ+9T2QaFon+DAqnsfZLu1ZgMVFFZUNR7gjsgwJRqdFiWhJm9waCFJf8d9UUHjgjnZaosH2Tc5ypnnuGtqgIwj2tWNll5lJR/+n4GwaXvVg9RCpyQADZR4OePwqz+OyrJfD4N4Lhx2excrxL9Te+nUIQaHRaU0PPqZ0z2pr6P7vw3BeF1fca5YiGJrV0qEFT/sbR6FQAgJsvNAA2BEp4cawwpAAAgAElEQVQLAWT34RuCC3WCtA5qpJ7GwXnOtH0tpdA1A0wLADNCFO8rACBXP/j4+HipA5/rZCKAxMEWMXnPoL4FLjFGqApb2QKg1TZaLwSNc6uACALgvgkGua81HX+nFta1EANU0YiyDxNCrlTKPz0AIDoUegfNFP3+WVmdkQTDEnsG74+gnPxcebW7rMjzWgjk1H5DP8/BPqW/Xjaultd+3Id+/KrgmlJgOY0mZ6F4nrT3AlIuztPPCgDgcp99wRsAAAjQo4If1cuguFXqfiRStG8ZXpOSl60AkJzR6k1UR/AzAgDwHU3SoIIZv3EuVn2S8iwErsJejvs7GsS614DM0HHTmShr0nz80meVvqznxVaML64lerIiWm0JtaLEvhKrOa3WLIcddeqfNhnBvjfjGbJ+0wqfph9K4MAAEBP9ujUUgHfjAIByrePZtGIzs+Tke9XzRgOwfA7bXzZjq3S0f78JaM5nMwrbprHBe3F/LI2jevorx4/fD583rRWtAMN5LNyTAABq8HsCCqtSkwHQF0qdtSZz6SPQND9m5f8n7/+EfOaxR+TO2y/J5mBdNvvrBAkIbKjZVObYL9g3qG6egAEAAAAgcRcym2rfQfW9kPyyanDo2HaL9P8tJGvXWrK1uy07Z3cZINIxsr5tACZY706EPDQBrL0psXfJAuJAUo9Me4ma75jE1KRvMIBU74kwmWTCCQBRzikp77OtlfawzUWSwaSEzfZPeZlov6X0UTqE12QFXwYQllCFZVnvZDd5vROtm5P+FnzncijWldpMaitGysKcXLBF5KOY7pMMCRrmsKWqfaeV5r0jLSTarV+ngikNVJCqD00eEpCg/wsJWbRnsgpDs/mZjDfgmFf4ePW/29VITONZtXp6xkp8/CDwiDlE/3edXw2GONARx3DrcP1av0vDCUEfAHgCkAv+syLG1h/+ZnAUSX4kX0fQR1r1hWtgjYJaH0liJE8Pj1Bxn5P/DJySlQxVTR1pdduyd3go64MNGR0fy/MvvSRX9vdkY2eX4Ir9I9C8L2gr4fmGR0PatGRmOJ7JnbtnpN9ek83+QM7t7Mq5nTP8u4Nxmc2ZDH79jddliF7snbYMJ2OyDnQByMG4tdq8Zya/ex22/gAt8nq/S0AA2wB0tNqf8hoJOwM9U/ayBYDaoOrP6N5BJRjbGjig2uaJfpuxUmGtABARqUZdf2bRmDO0TQw7LlM1KAlGuRaD32qXO6VuS8aTiTz7/HMMRCNIBHOm0+0RAKAU+xOumxIAoHsb48/7NFv6GIwCE8gjpUt1BgDfcrQjquQrbeKOyjuCQ/TGBTwI6OsImn2AbdfX+wzkQN6htYTLb+8T60FZlYdWTbgATf8W1z6SWzu726xofOLJL8j9n/yEMgK0kNQfyfe++7Q8//xL8tCDjxAAcDQ64OcvPP+CXL78ljz44EO8LkAFOzu7nNM/+7M/l/vuu08+/vGPy3B4JK+++grp/3GtL//Gl8kMcObMrsymU7ny/rvy/e98Ry6c25V/86//tYyPDtk2AuvG2+UxUWEtAJTBq65A0c+jTMosL6bvjPkE58w6+uYAACoT8J0ymVTbTM4eV9sI/hy+BtNva1VDGQPZGLJ8pfzNLV2afB8/1v206BOl4zXzkvyE2tdyAIDfe/YnVL9E+2+VDVT7HMs+iM1Ug21b+mp1lb4zAFT6KvWlL+cl2edJX5vuSwBmjV3FeE6q4KyS/2Wsoow7NOnxOMe2eanJYoW+v1/a6Lq8XGf7ubNf5mOXVyHZOmz9e3zIYyH5Gva9pFfjKg5qvGIocJnIGAqSijXwrrIdyDoSEkBuK7ld6gF82kE3CQBwGa9hRWcX8CR/ZhPNAMcbAwB4C4CNTQTMzwoq5ZwBIAIAIPc6aHtjdgEBW95zHNTrBgaD7oUuJ4WwDS33kbUKqPe/+v+6pm4IAFAuuKVX1K+W1MCHLHshIFHfVwYADGHNADBWJiOLqeI8WW5Y/KGKu5xyK433dtp3arlS7L1bYgCok6VhdyB5hzWeAADq73Ta0PEtMkdBLfbWWjJYVwYAeEdkSuugGlPTrmEragK6kCOw8ZBA94I1JOI9Hq3vIbat9pHaEbAdFPTsMs88YQIe1T5WS0p/KJ9J+79QEIAxANAqmh9LezGW1mJaAADY2spYANKCDfa4riGuWhYwedydNqy1TRwD1DqZyv6BtgAAA8DBaCRHIwAAJgQeTlttuY4K8Z6ygLGYDrDNtZaAeQmJfwIBCADok/WIAABQVBvYDfZ7jhemgFnSZ9RfdkxcZ6obc3w2Ji1zi65lZtuoZym/zb+JXnj0B92mjHE0ZaPUeJEyTS4DADxhxTZioX1rSrDjHGB7Ypsso9FP7dICAMBbzYS9y/mztgG475QQM3tX71XH0ltTKdBSF0H+rtq1Kl/UH3XafrT0c1/LZQ7ArrjnDHZQ/t0IfsC5NfGv51UGDF3RvK75vZQBlFm6GNM9pPuxmGRlm0W/tqn6+CRZ1GS3RPUYY3t+nZMBAOYZB+Cm64Jo58V7qu2vuK78uPiM+NzHMspvXQM6xhEQH8+Bz04CALjfVsc/Yvy+aUyiPHeZ6K0oij2q8MzVU2JrMT5XBE3Ea9e2L/c7/Ce2btOxSJXWFQDARJ3q7yKuW9qXcdzjPMYxrZ89WY4pbl8+bh3/83t1GRxjMpSJC5X5kJcbaOc32Eivd7d3CAA4awCAHQIAzhDI3uv3KWcVAGDFmGxhpHEbS5uprwBGbAcAeEymAi+vsvlrXf7zZgDAOLl8i0lzZwCgTxB0rq6ZCDzyOc7wqDRDwS+rF2kZi7NPzWCN+wX6zu8rghRq6n/PL7gP4wUnLHysWBDiul+6r8BET/+tpeA5z9H53x7ncgbvqB+LPfq//A//rVmCTmtpVf2mKWAQ2A6zzZM3DV1nVgT5AOUgn0OHNTCmkj4l8ENlPtFnrswYCEawOU8ge0CzKkfRdj7ZaaIXCIJ4ADmj93Wg9Tyu9VTJ5AH35zpRaUR62QoAgN2KYPpJPy5UXIC5YMm/LWBaBZcjXVw2WpoBAMmcs0SIOy4qbE68vVQhUAs//1ZUUHGhuiCDARkFZBSweL9WQPXdLF3XEo1NzBxNyogKpqEKz/sjuhLM42/AAFfaqKQKQXG9XzccsyPn3y8p/8rxrZ89znX9GZ/FAgiZZi8HU9UZcJp+M5AMjR8popjksnnOY4nKBF7dAAR2nkp4ePNrVnixty2qttTZTf1Eul7dr0wADhaggGm16UhxbEwIRSYBGkGG7q3XP51nUp0iKLoMtIgKyB1qnq9SVN7DKCrWuOiblHpcg+XntwIAQDKnBO1gZjzpVgjdJDKbe+xFJyWOm6+nPDZ1f+XlvR7RkE371JMy+ll2HMr9rwwAzQZ0dmCLNc4kQWi7YjI9MgC4PHcatUyd56hqDczjPEjmI+kI/cCEIQEB+h9B+AQA4PtoA6COGSn/CQDQPr36H84tEjv4PSLDgCtvPHdKUETgDd/XjebPWYBtyGjmae1KJVraq5ydZROjXqunyW6NLHqFjM1gU6b6BBWw5ve8AphQy+/lNVCv+XwftA8iQ05yS4PhbQFMP2+9v0kRbpTAGVBjD2TG7LJOdYCimTYNDDmG0UkUqMWeCiAvvZKFS8jCkedNnbOT9X88fnl+cwuAtHfs9Ol1NXe1vKrXlE5jDmjr9XOSIwMKNMDabYlsQIYvFtJf78ndH7lTHrj/4/LAJz7Ov+V4IutI5i3mMh0esfoftOFk5sCeHIEBQEE7bOdugVPtjdqmQ4JoGpKPiLi1umuyvtGXrZ0tWR8MCCjw5CmeTYc3gjfUe8G+x751EI8G1b2HYOnIMYhGj0cdYHcq9Xc5YmttpenOtoXrolxZqZ+Vuj6dJ+ijJlspj3+5dviUHpRzvVyBC5O8tyXY6JQ0JP2jHC7Xn4JRYyLcmYN8lXNMDTiJ+dPAkFUvGjOCzzES22vr60xwu47OSAMd52X9k3UeZg0BKO5v74NpwVQ8K5xUzDccYgYKzb5VO97BAvi+gjw0AKCBOX9O2AeYIva2NzvHj4Wf0cN5jTITQBMGcEFvOhzJeDSS4eGQ54W+gK5RH2ZBqt2jw6Es5pqAQ1LZ/zudJ/TFwdGR9PoDgiX2Dg5lOB5Lf7DBMb22t6fJ3oXI/mgo71y9Km99cEUOp1PpbGxIf3OD10QFNf8jaDgcytpsLjsbAzm7uS0b7Y5sDzYICFjv9hgg2NgYMAnufQCv7+3JlWtX5ODokMG5wiZDwIEMUKCORw9XgD4BAFhn8h/V4xw/jBPZRmxvWYCPCTdS2uo8Zkc0B3ORRIKPhs8JXLBWAAgmetsSn1MAJyCjqHfMFk9trEKA0+0iaj8PLJpMcHsU63Q0GcvG5pZcfvNN+eDKB5y3za0tJvBRkUY7AYFcA5hne0uDRalHpgOQ5wuZGiMJWjzgfvGb9gTAJAT12H7gfk6c3imhlG0tBGiPOSa0m+03AuUbGxus5kdSn0FZS/br3s62GBhWJtNjzjnmkcwNgx4p+v/hP/yv5OLFizIcjeXixdvkzbfekT//938p7777vvzd3/57cu+998hwdCDT6VguX35T3nzzLXn00cfkypUrtMthV43HE/n2t78jTzzxJFk19vf35dlnn5XXX39dPvu5z8qjjz0sA1zbnvn61WvyF9/4D/KJj39MXnnpRXnmRz+UD959V3qdlkzHY9nZ2pDhwQEBJVhfszkC5DZOtDEdaKSJ82x/YE0kCzbpCO6LIDdd3kVZXNqyWf6r6M6Jy9rm9bXAMXf/3MBhrldgO8Zrlgx9uh80wZnXQg5ylj6DrlvrO570SpatMXisWl45/BR4k0Hs8bgcwDZgTgpW6/cpZ2u/MKjIejzj6xxaMyupwYaM9sqSr4/qQ47fkpHDvUd6bNGEmc+BmgeWXCCTR65mpJ4OlPOuf/jdxDCS/RWX5XnedYE1+fGui+s14uCM2g5bvebiw3pbgPxeHZNM9kNIPsd7gXhpCvHwvorQnDMOKQQv2dQBQLnEpBcYHt0+ygAuDxtG2ysn8QubikDcqn2Av7YkgbKO+l70mI7OW9r1bJpeM3SYfYuK4jZ0i7YA6Pc3UwuAc+cvarXc1racOXdWNjY3pYcWLIN17VtuLIduwwD4psDMUBgCuxaMNyZruK/Yf1UBnGlfhKQk3o8JJD8u6xjdeyf9xHFPfmdgPCXVtzPYkHIb7XXgE6tPmwEAGvf0a/tVm+4p3s/Snj3xbld/GJ+5kAkmv33fuV2XAuU2/+k7MViegD95baV9RzCnMYoB6NUCAGDBpH8XzJZosdNeyHqvTQBAD4kTHOMAAG4ftATinRVV4FlGMP2a2Ss8bh1YZhUEoDajggjVpgDtOt7D+kispwEE4/IO90nwm9uAzLBaxf98Ju3ZRNreAgCAAdDmW/KfAHlTmrrNcxwwxhz1eZR51NutjcZqzwDAun94JNfRCmA4liOwAFh7gMlCZA9tGS1JzwSbFfYA9I3/SGR1uh1ZH/SljyrVbkfHnsmplnTXED9UHef2udqbANjE/Vcm813/8qnoc5btcQkCDSBMX3+FDjUG1Dpu42wMyVdOyE7zO4LvgbhSXf0fK7JhF9Y60D+HHWlRMibC1W8Ivo3Zeg6sLewRaxNLLqulalfd3fCXJlPLn9h6c39MZYGuPbJxeXElYm2UI5rop99DsIKClnGPntzCawAFEoDBk/fJl8v7EtdIwIMQQ1PHWhkO9DlKFp9c3JaTt3w4j1vdRPylSTpF+Uvft0oQl7ZduQYhF1S+W3yogUnYdXVTHE2T2JGNLzAzcI15AUhDrNCVe8ireVIx2h7+PE3PluMakYEtgLjbCjqPP0l/uN46hWHxNHVR6KRgh2adn+OtEZjgz+MsGPTV2F6lZADw46Keq3Vqbe/F/do0b0mWWNvCGOOIAAbfU/FZon2JKQQrH77TNVCUM7kAxO8MAPC74B9ubWzK+fPnlQXg3FmBXbOxuSOdzjrtGbRaQZzB/XvNa4UWVgTbOQOAxsIcdLbKzq/nx9fzSXbBqvGs5ZTruGgrJjlk+9BfxwK9NK6BOdjj925n1mN/2jqsP08R1BAfd2b8OIfHYEc1fRCBAC4j/b4jOMDHIQMzs5ysASMRgBb3nvsF2gJA9WnK2VWM3fGz+hyt//UP/8mCk8xkfq6UZ1Wo9TPyDKMeF9wN7+GSqEodLIDvWtiZCI2Sqj8HfEWm7MloCsgYAHSwUN1vCfuY+Hc6TkOSzTABoJC167ijnhabVejnxVY6IqnJWcMK8cBCCjCQtTMnK809TQrgtEW2vMmUws9Reb659Lf3olRFnScu/x30YLp0faxuRs8qVHdogT2vAI6fRsVRC2PfsBpCqCnsS8fQn3nV2Jz2+SrhyXvgAGQUcFR8Tt0XDT/9PKJGgS51JLcbobGiNDt8VCT23RjnaKrQjAKQBn4wKgoFgHkxqk9/PyX3rf+eJ/f1c0dQOvovOsdqYPE4PqYGhmh4OXVUcGi97YEnSVxIJAYAYwGA8Y6eMgAFeHI/gQDaa9ID1StWARL9JoQig4BW+eckTFrjlohYMwfA348K1JW3O+Z0EiqkHfd5Nb4/LQDAk0/Na9W4cutgY8pKLvfRUQBAUwVqmqWVSfVlYW+rt0YahgqQpvv+ZQYAILiKpB/ZY+iMlAAAINSPrfJYk/6a+PdqzeRoLQEApgEAMFwJANC9Z8m/gOKu93NCVq8EADR2ql2artMT/vVXrIIqOCCn6aD4OYO/VpnZJPt9T9YyunxdJsRVwvpaVaGVYlxmZ+Tkqdc75ABaQf1rVMwa4tOWOymfYmAVPV6vmPVr3iuOQC7BOSooSbFotFj6fR+F5ZBqTkyX12rSncUYB6cynT1MdHRAk07zA0MPV38r6ps41ikYH82zBkAPk86ezFiI9JCYZ+XHsXTX1mRr0JcLZ3flE/fdK5+6/xPyqU98TDbXe7I4nshkeMRWAMdgAphOKIunoxlYwZVCG/FZN0gNAMCqVwcArLVY8Yzq48HmgH3PFymp6sBMQ/5b4A2JSe+x6eAd0jJaUI5JRNd7rgeYFlAZWyb/NciUQ+YIkKGCpwYAlLTK2VHOM1sDAJZ2po9xQ4A37R86YIzUpPUY57RYR01Rfn/KlfZFszQoAACB/YX61pJxbj+RgYgZOrWLqMsJ6lP2pEW3a59pKyHbiBkt4c8f1jwdKQNAeFV1rAB0kC9sc8h96NAuEsdeUZIS/AiO5qSNVkIoFTv1J2Sb7WsPKHrgkXtgPpcOmQBwnQUr+lHFDIaL4cGhHB0eaoBrNte+qAzmKagBFOygST+eqn2ORPAE13ZWKOyN45lcuX6dCP3u+rqMJto/FYle3Nf1vX0ZItC6WDDpf+XgQK4cHsoISfr1PlH9ACkw+DudSns6lUFL5Mx6X85ubsrW+rqc3dqRbrujwJj5nMlY7CsmODYGsn9wwPsCKwFo8LOjrGseNP8AV2CM252WdAkA6MnGZt+q/9tM/GMsvd2IO64YM/bxNLu0DuJyaSOIND/mvWEpON0r7Tby/3vS11rBGZhA5w1VZbojomz0z3SH6xw7SMBtRa/kRCAbifTLb16WK1evch63t7cJAOh2e5xzAgAMGK52l68prWaKchvPinmlLIJ9AgAAGSOmTLx4RYQ76O6Pub3tdp2DLVHFGX0UrA3MIe5xsLFJIIAHuGnP0zc2YYBAf6fHeW0hedFpyebWhhwND+Xg8ED+4L/8A9na3ObaRDXs1at78m/+r/+HAaMnn/iS3HXXR2U42mdV/8sv/0SuXbsmDz30kFy9eo0BYNj8H7z/gezvH8j993+SCYFXXnlFfvzjH8v58xfkiSefkDs/cpu6sHOR/b09eemll+T1116Tz37mM/LB++/JO2+9xZYA+9euyujogPplNh2zCnN2PBEU1mqCBSdx3ws+U2awsZRtYNWiZaYyM1SQ1v51k/QrbRdc11nkomzPIHA/3v1oXeNOWawsG8kFMPkYGYlyADHbDSnhkXo9m+/gATvz93X/WK/kdG4LQpsa64FpJzCF1YkQv/9aD7ovxX6gZjtFn4OzEtohNo2t6ws/No73so2cP43BQyQsfQD5SFbBkwAX0JFWzJHiT6H6EWwqis+wKumq/aR/V2NZSpONHw/aYW+4fGlaL01xkLiGmgEAzXqXkizYA2rT5hr8ZMOFeH+2FcokQNbVTb6FysWl+bAYRrwPVBXrDmwGPniLxyJIW1UspWSyzV0uvInnNIrq8F2tBrUgtDM3BNvN2ztkBoC873PNh9n/NwAA2EYF3dkzSwAAb3PoMhpVy5C5DmZU20H3vPdn1/2k7xfjyexlZotM+582VMlySIDTLQMAtH0WAGLshTtXGyhVoFX2ddrjtjhiYqT285r29eqVffInUX4UsuEWGAAs8pfp84Nf47qBLcUIABAyAKC1GXRPLwAA+gAAIM7FBPqcDACdGwIAQHZYnBwyKMSpYQjiOZ1eHXKGsThPsGKuyEDjCRr3QQKYYQEAgvq9zgDA5D/2Dezi+VzWoEOt2AL2MW05awFAGe+xefqh9Igs5J2baGhRhsoBsClCz8OmALAQNu7+4ZAAAIABDocTggDIALAQuT6dyDHtbG2HIngeAGWwBwDyW++TWQqtg8AsBaYF+HQAAjCOuNYliE1jhGpj1gA2vh/YL1UHa09M34MxxojPa8rjqNtyjFEBdxEA4P6xF3e4b5h0k88x9L5V2KfKY2MC8Ipsfz/Hy8tKZbBBwPanDKwS5DlRz/R/iP+n6IpV05cMLfUu9KRU/B31L1r1OQMXj2EuZkFArLNNAUTgiWB8xqIbMD/AHj02cIvZpdwRAaDk8VmCBEKrL9XlqnjUtnfwg4PtbT0mAFDQJQxvux6fnUSA2RhfjWN0qwCAbPuVbBTZzs+se/G6XKNc064TFIzhdkxKKmowv9TlqnBUb4cK6BoAsMqeieuxBlz43vI9Uick43Nx/5mPvUr6F2ut4SC3MWvbs7Zd4n35va3aV/GeY/4l6uk4zn6tJpv1RgAADkj1e6RtVjFZRF2armMAAADG0YqQoCXYqNKSQV+r/zcBBO/1yA4HljgAAM6cOSNnz5yR8wQA7Eqn0zM5260AAJocTj8FAEDX64cJAFCD/+IYngwA0AJw/37T3N6s3ZJj2LbPCC7OQHCfQwcAxHv3vEMEgq0GAOSCdD9HXI8pllWBtN2eUgaAWwAA/G9/+E8oYjjY9oDuhNEAj4l1HpMDIinxoWdQh9GEEgP/UAZusHgLAEvu++ROHT1hitWT/w4SMK4kaxGQ0RZ+jxqMypOfnsWpYolg0omrUcgEE6/IukSR6xSAMfmoE6AVmCfTnHiwpk5SmONiveR00vNVVSB68nC5QtqFWW20ZwPfq1BK5bGkTFKPNb2DejxcmOVxzcaiB7H8nE0CtMmpqBXhSZszXn9ZiBrlVMPY6fgwxZOqwfw6yYA0FLdXo1OxIFkRAjCxgof3ksAu5jhbVX797E2Bg6VjuH5qBoVM+wzD1AEBThmWUIGWyFGgTo63Jxc5UPE68pdzUQWSQNvlCQE1onMiH+OiSX9UJ3UZvE0sAIZY63WUQo8VdgEA4IH2RKtXoftwbkX0IQJ4MgOAO+Z18j+uh1UggKb1XBsXeV2oHEs/GC+XD9yuoV+nV2T8EgAA6j0YDScL/dgjm0wKA6Tf/cUwAJwEAFBqfyT71WF1AID2ZlYHBbrEqcNB2ex/ew9dVDFPJj8LAIDKbl05ZUBOg/XNQTpf97X8u3EggKc/yuzgaTK3vN5yZjHumXiuJl3TJMs9YK+BZT2ihMF4wDsDAMrKfxtJL2JiDlKBBLwHu2UGr5cAAJFVQ//mDKTcpOthLSZqo+qwCMzma9f6MDt7pq2jfFihxGr91aRjm2wQD0D4/cfTu6yrNXsO4uYgQQoqV9Ps1+z3ukx6onKuB5pxVNmPhnLnpdvkkYcelK995cty56WLDIgd7l1nIAq0muPxSDro+Y5iFAQBGAjIOlfnRnUCAQBamsL/6BHZ66tTwwpJ0gRq9VIy4hkdFTLMQMfpXs4MAO44Yq9blrAE2llQC4lNt4nUcVQZ7+uGDlJkALAq1Noh1SRDpRrCulGZurwIYnx3af+04YDp7fN6XsEc7bCqxcEqW6nJ9sL9xACFHxP1vW8mPbYEAGD+IgCAySjS4WYAwHEIjvMZLDDjgbN2txOME6do1oFSyzkHPSxGrpRvpGVXunmsE1QNkZ7Ueq0jINjr9gyAqn002S4iVnJbYttTHG5zpHnAgp0iQKyBFCSDp0j+Hx7J3rU9OTw4SAliZwDwZBOCYmgF0Fog2NhlpQ0qrQHoRFU2bLfhZCLXDw7QiF6T+a2WHAyHMjlG7/Yp2QH2h0cCH2h0PJOjyVQOEXhFMNBsU1C5AgCA5H9nPpedXlfOb2/L7kZf+mtd2dnYIq0qbSlLHjtVMSoZ337nHSYkGJhbzHmfSvmvliJaJSiYBrfZkt76GisjN7dA2Qqbz4KvtPF8rrQnPRL4Cohwn8AZN3KlDOzH45kGEDHbtB9R1UbZiQRqrozGPSEo7hS5WH/eYEOrlfTH14xmVPC+0fN7hWOy41sMYmMNAwAAMARshp2dHYI5YHuiZRDXjvmL0e9KgNvI+oMAqNsb81kCAAAownZElX+caKSX+rtb8DoA711+gBViYIGf8xcuKH1uf8B94AAU3WuoadRWZsfHE8beBxt9ef6F52T3zK783j/4PemvDwgSwHHXrx/In/zLr8vHP36/PPbo43LbbRdlPDmUa9euyo9+9AzXEKj+kfDHf7QVeOP1N+SjH72LrRM++OAKk/+XL1+Wr3zl78ijjz0qbTYmFgIrfvLyy9oaYHNTHn/sMRmPhnKwtycvv/iCvPXG6/Lu25dlNhlLZ60lm4OB7F2/Kv0+7H8k0eGreTLEWABCgms3l7YAACAASURBVMzltkZ7DTSBFWHy0fd0/bvJD6OVZv47WuiUID7rkGmCczmBnwHNarNopXrWF2WwPvvwzcekAqrAQqdgK10fmujIPmwKfrLLGJJZAGDnc+fkhr7njBvu88bf/NxAW/5+HpsmXVaygEV9Vtsw8fVJny0xuAUKT48peTFImqfEAJD3fawcinEoLS7RIJvT+DAuZa1IZibDSp8oJ+pX2cLuKa6KH63S04U9Tb8qd+pO8i0YdmwRWAEH/LXbDQ1mx98IAIA6vKrg1hhbZvD0ceD7FiP0sXYAgL/WYzILgBGuJ+/J57C0e80/NQAA0rx1CwDS/++eTQwAlK3r6wS6wRa9EQBAagEQkviU7bcIAKht+KZ1g+eOweGYYKMup72kQAAUQ32YAQB5Pdiq9ZhxBIaECvrEwOPKcYkBQNmH4v51cAh8lZ8XAED9uAgAgF+UGWodAKCV/mrTpHZHoO02n4cMqmkRhOewfaQANwUAWB8Bbakzm0t7PpPubEpmKG3LpG0PUE0KwCyAAGm8Ub1NEaj7xYG3DurMslYrvL3F0eHRUA6GI7m+f2TV/xM5OBqRGWi8WMgeGBYt4cVIO65JMGnHbOEe2wAAAAC2jTUAMDprBJ4iscUERsEAoLFE16fqazhwOxQKWOEW0+NrnVRk5EAABwC4rIz+XAQA4LtOLUTLwubCqeq9wth9RM5raFHm/kas+HTWSU/I1rrJ9zPWw8Qo8qMdHRNZWvpQFv1Z9CEVwKVkcACC+37w+IP6R2WSjHqy3UkAAP8ObGFtLwV/yxg1Yb8TgK3vOQDAmQscmIpniowIfFar7FcWgPxfc0X22gAAWU0bI0A63mx/ZwFLfqYCMX7an5sBANRrSe3QGBMoWzFFW9TtSI9b4DMHAOh51c7ztZFk/A0AALRQNjNsx7FYZXvleQjgSftiBNM02Te+lzSutiq2mefrpLlpSnDG4339un266t50beZWrj5XDgCI4+52S9Spdfwkxkr8fqIM4f0YIzjXsfmeEZzg11Fd4fminD+DrAEDABZRz9uiGABgYzAgAAC/ISfxHwCACxcuKAPA2XMEYQ82wACgAAC0XYEvmBj+CB4OkddfAQBuWEykCKoDbX4GAADXB3mPa+462cOhBbGvl587AOB//8P/LgEAXJBEKi62APAAiAEAfMHraOYKZ0dZu6PFxCQf0BwCp5khzSMCQmAA0B4xTvvPTcnjgHQEL44pCP9uSPa7c+fCL1b/J0ck9QgpK/+9d2CjgLNlkhIDRSAiOsEWjIhJwxOWWOH82cJiYKsS8llxKL2oC7NlBVQiyvPnFjgIVJFuNJS/y+BHLQTrR4lGNv/WO0uHNSmbOuhdn7P+/KTj4/nTBkmIcdABxyrQksq3DIx4YEVRq0676E6eggD0uYBOZdK/orrR62uCPlYQ1GPoCsyfW8fQ+xspdX5M3HiA2Z16BiaNfjx9lvqFaeA6oyg1Y6YgBW/6az3KGS0o2Q74jEaPm2lCjErEGABIIwt0GnvLKGrXGQBALwYAAI0ZMgDkz11RIwFUB53U1tEEkVLkNwBcKmR8UrjV+2kdBAXLsa5f+55u+H5ec7qfC6vuBgEAywlGDQ5qxWn5k4KZKwI7bmjE/V4bIemMpzAANMk3N0j0M//ve7kKr3zIAABa4anUhs4A4FRlrP4HJR1/KyrQk4YABuQWAM4AAFDA+JYYAAqZZPsuBuRS3GKFmxIRmk1ztWr+0npIycx6jVka/kQ0gVdERVCXnsevG52Yk2R3Kbfzefk++zHqfojrGH8Dc+6Jv3K9uxSzyn9blkkuB/2pGf4Q1E+fWYDer1216GC/rdAD1a+f7zOPSx4Hjo7qBr/O0g5vfuO0+U26w75eBHYd8FXLEntd54mpK9J5TB/4a1sTeBdOKGwsJMr7oGSeTOTg+jXZ2ujLfXffJV/47Gfk8595TC6eO0cAAMr94VJMxiNegPrRegNaOXuiJWaUCSh3JuQMzQHZbyAA6IZBf92c3ozi9TWhusntLQ3kM7hibUBwfuxzrpCQpMt/ZwaW7LzlZAnn0AK4eW5KsFNe11pBk9ev/uX63RNz9foubb78HT8OHbTiHnPpm+6nAQCQjqkAm/VWz07vsmxwPe6BvwRGYlWC6mYNPfrGU3BgZvRRBoAIAKCNhYBACPSsAQCgAkUBxg42xmueWunz2Y/bKnfgC2jCHe1fhEkqBYogMKUBb6xXDfJ1jD6zpIFVm0MTYISJ+pp3NiT2VBU5Hk+lPW/JHEFP0P4PxzI6HLKa+XD/QCajSaK99KAX7prU70gik251TRP6wyFtyfWNDUF9zOFoJK1OV8ZYo2sdJvWvH+zL3v6BjCYTGQHEtpjJGBXkuD4rr2Yyhm5D1c3xjHS1a4uFDNbWZKffl631rmx2u7K7uSE7G5tMYPd7fT4nEsWDzQ2O5xDXbreY9GZaxZPrqSenVucTWGEgYAAAQP8/2AAAYEAAANoCaGUWkh3YAw7GQR/UTAvqrVBYqYX/Ru2M5IomJKa6XwxUqonJNs/RRvLGg8hGkevyy1thaYDMg9cBbGPvx0Siyhtdw3ju/YNDeePyG0z6Q14oAwCq5tsELmGfeKWryonMABDbbanjjuC9AlEmTPhbSwAAALA2UyBT75FttaxFVqxs02u0aHtwtOzZkrlpzFkI9oDRAcn4wUCrQVIQrL0mw/ExZexoNOSc3Xbponzv+9+VTz34KfnSl77MPdJbH8h80ZZXXnmNDACf++yvySOPPMqA0nwxkbfffkuefvoHctttt7FlwOHhEVkAdnfPyOU3LsunP/0wX7/44kvy5ptvEjTy1a/+ply4cF6G40PZ3NyQd997T37w9NP8/NFHHpHz58/JdDSS0fBIDtGC4r135fXXXpHLr78q8+OpnD2zKwd716SzloOo2vZOx4X/zZ9LiUDKi7LtVez+Fu3mKJtrmZyl4YKgiaiXC/B3bAXngHJL1PtcpiBgY4VGnle/H79HylIDSCbdZCCR3MLP9l1gHVCfzYBWC1Ao4wFK/8mvhd9YL/makeUOAUyjWq6oa+P3V+mz2k9fZds0xQSiNtIe86YXLLmi+yy0avRWjomtxgLeBrrzFpKs/EqxKvWxi+IQguUtsWAUu5Ga2APC2VaoaIdLNepqreHdG39LGWxCDKVyF5cAAIZ/jTbDLwIAEPW4xwM9trHUZtOSpY0AAIsj+ZznauQMbk61yvOKgVQ1igGsYXtoCwAAAAaDrdQCAACA3TPnCABwBgD2JR+s3xIAQAGuat8UftJNMADcSPJKxya3KjkJAEC2HbQAMAA8fGE9/hfXAmCVrKB9ajPoNnt8VurlU1sA/PwBACpym2bKGPicdcQAAHwWa53roEBvMQSpxBYAVjGd/f9gG1tbAa57gD+p8mCvzvFljYnDBp7PpDMdS3umrFcwhMEYgOQ/WhqgojTGHzR+aNX69A9Vv+Q4kIbNsHZof89mcmQMAGgDgOr/w9FEDg6PCHYdL0QO5wuZmD1MtgPoEosVAggA+x97DYBvLRLSllMAAKzDlsEecmYxJvoBZM0Jb8Yd7f0M3PYWAZmFI7KORsrjWu/GWKSDB+jrmDKOAAAsTrVxzX+xeY0AAK5Rq/z33w4AcKDtquQ71gJ8AI3/WguAAH7RefE2MaXf6kUlDuDw9Rn3Ef72BCjuIa1By6WoPb4MAOCx1jIAAFovnKEPYb6ZPhvuQhkEHABA5gADGyTWgAQAMFp779HOAlGPhd8YAwCfzxLPnJYAQGvSus37Nh8Zd7X7IIVuC/s+2gW6rsweDQBMX18xERzt/uyTq/3lssX9bbVZQl9xKyCKz6bpIovvmc3j+oFyIPzUr+Oz6Vqx4t8QPCj3iC9/y/bE2JoF7prsD7+F0+KXcTya5iq+pwWDysRT//gec5CLf64tuKw4Ocxl03il+Fs1FrV+T3McAABLNoDdQHNcysYc8gXxT2MAYBs1xOJabVb+AwDQB1BxHe34erK1tUUAgDIAnCUAoD/Ylm533VgGtQWAx2g0r/XhBgB4QXmcj1qGUR4dL1PtkyESdo21gI/AqZQTvnFTvDjS5UIhVxsYAKYzb7GSQa81A8wSIMpz2fRr1C6L9x73zM8dAPDH/+M/dcsjU60Z5ZrmltxhMuqhwBKgix4Usi5E1MHSYJ/+rQ/mf4MuNqDQZMHAFx0Dp4cJiX6fYD2PtREwJBoHqQWlYcLS3vdZdIOIv4MRSfVh95iDn82rRG2CXJlVbHL7CvpGFVXDpyy4Wshx/IxG07+aAxk5cF8EiW1T+3HssxwEswdwtbYxndX+iO+V914LK3/euCCjkFSWRg3InCbob3QfnqawlxWLJeEDk0I9Fk7Z6M/DxI0ZnRqAt+C2VaUnevwYAAqJXDfMPPlfV5+vGos4vq6IvYJJn0uRuf6ZAwMyE4C3AMiJKQXMBDCCBYg0oK9BU21dYPSaCCYhOJp6TaoxDdRY7CHiqFoGahm01WpNpxtRwxy9a4wBIJwjtRPgtZwus6qMsQCnB9wK46qmuQ99Kut1VAjLFSCA+J16bsr15sn/YNJQzlgi0XSpJ/6iIfbTAgDcQK/3frmG857NssG388nyx583KrK09hKK3Z+3TBRmeffhYQBwAEBmANBqxNQCAIEPJAmtUpS9eafHsooB4FYBAMXaagQA6N4083lJDDbJu5uRpbWhEi8QHZom+RuDL6v2yLK+KgMhqKCLa1elGFeYAn98mVYAABen1sVVpV/UYe76ssValXAP50ICOn2vqvJPlYLhluv9EwEAtSzAZdyByveWny0/641pt9Pm1ROkCuIqdapXwurVDXGMMVIhZP3k64C1eZg+I8GxSbqFfSiViBbUl902+vqNpTWfMcn40dsvye/81tfk4Yc+Rfp//EdCFi0AJuOJBplQRUe6dusxRmhzdiy5DlA97Ih5AsD0vV5/3ewHS8RZMhjyFPeFRGina1XDbQueGdU7+xRONaiQdGbqI6sVOjV1ZNQz+Nt7ZOYZVFm3/FNWP6ZEnZHERKelXstL+8Nz6lZxTwlBZzL/JLldedf1nbFCv1or9b3rM4cnLJJY6e70DwbbUJWkAIBceW32hAXjNGimLQDqHpx5LrxH4vJz8RjbXwzyWrCK64k0kxMm2FnZ5PdvIIIo81BB5BSWUdd50AXBxmh3xUoMAlaOReaTGXvDg/Z/eDhkZf/R/gGZAPA3e1RaX0xfP0qFOZXZZEo7CEn7o+GISf7uYCAzMACgN/v2jnxwfY/U/wj2XQGwwIACrc6azNYWMplrxdV0Aj02E4DVAEaYjiey1e+z0gt78bYzuzJAQFUWcvHsGbnj0h2yOdikQDg8OuIz4F4QiGW7gpZo0hvAGfebbPB8WdUAgP5A6f/xH0HaZQCAVoiRaYfnzBUk7od4KwiMO6hePSHhAUkyOnRhN6JyXQE8lK8tBYOkSiFrgxUBKSZ9c1DHejDnXqEGLmV1poKP3nv/AzIA4JlRvYTEt7dzwBpgsCD0+VVQdrapo4MeAQBTjiuCpXM5ngYaQqP5xSk8mavgmNwKy+1ezDFAWN5Wo6j2Ak0+W2B0WOGBxDv+Y+wwXgQfgMSC9s9Ebrt0Qe66+6Py42efkSeefFLuu+9jxh6wQaDMf/jGX8rTP3hGPv/5L8ijjzym7dMWx/KTn7wsL7zwotx///0MNh0dDckAgITZtavXeJ7XXntdvv3t7/B+Hn/8cXnwwYcoW6fTkWxub7Ly/+kf/EB2trflK1/5CtkzxsMhgzOjw0PZ37vG6v8XX3hOXnvlJ9JF5Tl6xyym7L2cAlXmx1EaGjtPrrRyKyqz/NT2bbQholxstmNCr3G1QHIlf7QrDJyhMiXOoVXQ00WoK/91oznQw3UCdaGfx0BKdqABOzJgGk/rQBn3Vx1kxedZiPS76/Z1v15+BorzwDyRQAsONEighfKZ4ljFYOuy75GVSm3b+Os6AF0e5yAw82fZFkQLQLyAA9f3ohCdz7JfJhIU5f4MIABvLWlFJYxJKe1jqspFBb5/PyZZa3+pwSDgelHg0Oo07onxDGs/BSYH14dL1ykC7jnSlM7bmJj0IoBK7/6ULQCKmE9I2OPsDFBGUF8IapZxoxUMAFYhqjpaGQC4Vyh/tUWHPzXsguV6QwNmBgaATheycottT3Z2zrBXLhgAvAUAGACQlAQDAOjJT2IAIJgMiQfaRM6QlItLfgUAaN4Z8d16DxRxsKoFQNyLOMcvGgCAdgEx8VxWW5P3n2tS48xWHe5/h5ZVsMHIbGRMAJ6MddmR5Y3JPnWgWO1PpjrdbNJmuzaVkWgB0JmOFADAVija6gAMAOuwEwE6Tf6DtwBQrx8xRbXvwSKkYhH34Ik0tI2CXaG0/yO2ASAYYDiWA/w9GspotpBhqy1jAGnNFgIAQAAWtbghQACoTGWrqa7aZLDJ0XKBrQAIBPW+45m634GkHmfMfpzFFbx1q7XhiEl/TxRqcVFOnGfdm4F5un/ttVUzW/chTk0BAAj0/6qjMpisBuXUSaCYwErfE6Hf4O2rnEkrJoM8P+DPkZ9HC8ciAMDjPdEX9XVVJJUDEwBZpBa6z/R7KtOZtCJtv7KGwdfB5w4OUQAA1hT0swMAtB3AFP65gSK4plKFup4vrUnz53jdG2AASDYFmQtyAny19l0F3MnSqciQhHaNUUYVcakiNp11k9tGsULdvxeLD/3KPK4BAODX9Wph9e/LJ4xx58iwXccgCjlrF17S5YEFO9rSMU5S23ZpLf4MAADL67q0KT0+7ns3AgDi87neOAkA4NeK9mIcj+gvrPIrCnvaAABNzMQ5TmAAl8B84deJDABoAeAAgE57jZX/WxubBEk5AADA9YsXLioA4KwCAHrrm40AAMo+z/n4ovsQMgBEObpkx5td+csEAHDZmQCYARwWQQ4qj0sGgHr/Jvu6AVzusuWWWwD8H//TP6PU54JP1F1qzOT31TjnA0AJmnGuuV8ksAO1izlb+p47c47U0O8nVDYZAFQBulOWnL3UGkCBB3AMnRXAnUoOGEAApORRA8h/kjPnAIQQNMf3Yl+xmP6qzVnvoRQFFf+21q0w0E4CAJzoADZVfliwwQVIeKQUnEgGS0qalEkYT2iXz7Kc3MuGbUmh1aQ4sgzJ18Jfc3AAVxo4KoyTn7+uvshBjNPcCjUa8IP15zPSlCjNPRujIlf6Nkd+egDEKuSTU+2Jc1stdnpdr5rQiL32mpSJG2VNyoUbPAT4eVqWsoY2AKlGO7YD0CtTYFoPQx0vdVB1rWoAn716ec4QoHIUXTC8Sd9vSX0oOfbmWqL1VzAAApJsDdACM4AxAOCcoQUADRz7fm0UcW0nAEBOrCSjwxB+NT1TXEtxjUXDMI4zByIkvZY+C0lHGz43kxqWX+4/nu4rgS3Ug6qDjzfCANCEZozG15LcqcERN8gAUI9dXqtRfi3LCP3eLw4AwMpBo4SeTMZGEz4TAADAAKA96wylbPTG+Cy2AGD1PytKMwuAAgNQETi9JQaAuFBSe5CGgGCWE1UCPQTwmgztk+Rg7fg0ydqTzqk6TDVc03HUk1WAsXytAboIMvX75XGs/LcanaXzcDfmgF8MdCqxsckxl2wRAZ8BAXqdvP88kKFfLxk46v3JBjEG8CvuO1QZ1mPgj6Hnyn3sVs1TPa7167S/XPIorD5V79OO8c88eWcyjXeQFEgOjaZrOE10JQOLonJWMLeZ9AcV/wBVvwi6TyfSaS1k0OvJl598Qr70xBfJAiCgnTRUNao7EcDRoD0iB6asELvy97x6hWLEg7o6N9Z0k9SQ6ug58n2mlORrbRlPxtoygBSSa7QVp6goRvUt9v4EAThP8nriwAFyvn4tcWSVWe5M4hZuFAAQK0OjWrFlXlAb1muhDiCoTNejnMa3/o7bYIX9aQf5vqf9VSH+/TxNznxc49Q7MQEVgmDJcWSS369W2hDc9LAF1vvAsAcK7BooUSEYwoOqFRNANgb6YZU55bIyPnAMIGcC64aOjwicZQBBMq29MnPE4MvSc7u8m4uszddkOprI/t6+7F3fk+HBEZPvo+GQbACoEKcNFQIlDGpZL8zR0RGvBRp/VExNeVMdWax1SI2KPqnvvP++vH/tulw/PGJLAGyVre0d6W8NZNqaCfrIYS2zWm8ykxn60qP9wfFMzmxuSms2k+3Bupzf3WabDtDaXjh7Vu64dLvcfvudtMH29/flvfffJwgAwdjReJwS/1plazKFVfw5YNcHAAdyrC3S6aL/fE82tgbSR3IEvXC7SsGqiRD9rjLtaLsFDxjSNwv0yLa6Gex1pxjfJWjUAACwIZGQz8ES7ROqQX+1ZVVWORDFgtdRX1lrAAcAcN6N6YrVbSJy+c035e133hZQ64O6Fkl0BCmxbhJQyZa5J2d9fXHcCorNzACAcZ7SL9XKKAdZ0B9lKwNNbLv9W4IAFK2GELX6MubPLKwKzpizlO1Eg4AYN1SCYNwYFJnNpb+1Izu7Z+TcubOytb0po/FIXnr5RfkHv//78pGPfER6Pa0OgbD9V3/6fzKI//jjn5NPPfCgTADimgzlmWd+JFeuXJWHH36Y6wcMALgmZfJcZGdnV55//gV56qmn2T7hN38T1f8XGcA/Ph7LcDyUb37zm2QB+PSnPy1f/MIX5b333pPh0SErEt9752156/Ibct+9d8vetavy7W/9J3n3nbe4jrstSI8AYHcGAPOxMnNQoP13ORgCtsu2d2ZnKXV7FkAqu8sgrsrmzKDn9rnrjAQWNxlDCv0TAAC5x7PeT07Ca3LCExv+WQKr2/mdlc79VV9D3DMLof7NtlLZP1nPX7fAqY9RWRnBAToGuiHi88f3/fMo3ZtsndgesdkWymfQah5rOxmo4NN7HlMKFTNIUvn+VOZIT2RY4DUVlGRQQdzPajvkqrsY+4i+u+r8ZV0GyuOTfk60yQ0AcBKAIMWmAtUupUFhLy/fQYxLpHv/GQAAcC4veMDf0AFuIejYh/he8B9WtgCoAQCkMucdW4zOQDqmf08CAKCdIhgAAADY2NgmAGB7e5cAADAAAACwAxDdLQIAfB9ou8RfPAMA7CQkKtkKYK4seK6fveDqp2UAOHFxnwI8bZK7cX/RtwrprbSPw/5uau3o51DZcmsMAP1eW/rrWjFPRpTWXHqgqqffOleabmfZW/LVcf9aec97amgBkJOpVhlttoFXSqtuz/vZ2Zi0aG6u2pBAAPxWBgAwAeC8a7OZ9I5HbAEAJiG2BWiBMWuNPhp7Snv8hixpmRXUR56etsUAnEltNp9p0hcAAIBhhyMm/Vn9fzSSvcMjggRHs7kcSVvA0zU5hh2LNgcwaljmb63ftDVVl2xSHen2wBKqlbwYWwBE6euF6l58rvpIbdJsP7lOMn3FOCFAA8o8Gu2sGMt0+9L9Atd1BECQAS4DABzk43I3+VdxfmMRY8x9OLDMWk829YKOSSBvAaA2ZjMDgJZQLMe1HTAZ4xGeFKf0DE5+2i/h/hz06rTznpjXPWgAObKFKWjWAQCwRxk7MwaA2TGWZElBz4Ic2Nfmm/ozKwBGK/0tzHEqA0Bm4MoFBSncz+c8uQVAk/6NMi3G0KK+j3LK96evo7xfM5tvWmMG8o1J/xRvCBfGe94CQL9rjHvB16CvVcT39QT6/HrnDgBwHR/nepXNEo+J5kuMGUSZ5Lddf657pY5ClhqjyWaqdcryuGZbK85flBH5nnKCPfqZcc4a7dKKVSeOVTw+Xj/OMef0BgAAtb4rxl47QHEu0eoPsSjUU4EBAG3UAACAfQ8AAP7D9wJD25ndM3L23Fk5f+6CdHsbqQUAWq2AAcBbAPyyAQCibIzj9mEHADi4yu2XJrnvwJQSBLC6BUDcz77u6t845pYBAH/yR/98oYMdkNeR9j9S0jh1TKiyipVekRpHjSI7Z1Hdr5QNrggQRKEC9IQ/QQaWzGeCE01mM5OAthQIfTScMqUAAGRKBaZpYxbdJB4VpCUJkpNlUiWKtBiArQ1a9lzSUNVKOzkKkGVhWAZLs6K3gCqNtnzq7PRlWg910PNBrkw8YJ2vGQK5hSJSVH2tQFYpj0JQKrnqiQCIlQPT8MFJiqBJaejIuwuhwclsGOkYehVODISkgEdCdecASJnN8gR6ULzB6eHcWLLax7n+He+76RhWOzUwNXgPaCgH7ddl1f9ucHrgsOpN7FRWyXC0ahM1di0YZJX8HG+n3WLyXo3tVMFvfWXLxL4m+skI0PLvmPEdAAA4B8cZrQHsnIUAM4BAYcBaQt2V69J+q4yNuJ/87yaHsWkO6nPzddr42SnLRo8msGKv8miIfZgBALURXBolv3wAAFYUMplvScAAAGBVJiuENUFxGgPArQIACvlui8hWTyGynO46g5X04ybz+UaM5sb16/rrBkEFEQBwkryPD1KuJSQJPLFrz1OABkrq/8KYNh9Gq8I92a+JPu6xmDgOz0Vpb8l3jl+obk7f888ZWMjpUr+OH4ffSKe5dF9yFgO4prhHv66BsLRaqfmnaS6jTtbz5lXAvWkLw5NPfub4GeeLFVEWLnW7JtwG33J6Q1+bEVHOXJnKcwAAQIPe73WZlEKl/1prIb3Omly6cEF+49d/XT73+GcICGCVSbfD7zhCGywAyRRAUgwBSQSrcF1jb2KFsB1E27C1kFlrzvYxSDTiB3tbgy5mnxkQAJVauE/YG0yYsopBZDoChXYEADiY0cGgPjd6vqT7A31bOe+ZAUDtiVztVdpyy/NdOtZlYC+vVT+frTqzQf3caW1EOzWskFpexGC8X6O+sxiMiM/kATOteAlJfKeOYw9233xq6TpwgAELJHP7/QLE6ONr3IaJfcvlS227w/5wADAdKAZR0c9WKztZIU17QwO0DizWZyWEJwe7USEVe2mHBFYEzeKGuX6Q3J8LE/171/ZY7QwGAFwT7Bag/3cbh7ZmmPgjRAAAIABJREFU8Du06lr1DLYU+2YuFjI6PpYR2s8gANrryTsffMDk/7WDQ/ZS3QdgoL1GAEBvsC7zNa1KbQNQOpnJYnIsa7OF9KQt6+22bPcH0mu3ZNDryOZgXQb9HvdkD6CYbk+6vT5BAKx0f+9dtheYHE8YtAV4BknvlLwnYDfTZ2PWUZnFtq2oylrX6v/+BigHYdsh6W/y2WxFjAGSDe7Qxj6nJQBAg/MIZrhjjN+oWCoAANZGgGKCCQwFAXA/gM3A5FUCx5q3lfaLvc4AgNDmqt1mIPvV115j//qNrU0muBFMScFIawHgQJwaAED7O/RPdQYAVnhZ1RvvGWwkRe9i9XF9X8Xglbe/wjOvd5XxwoMItUUAhhQHAOBe3K7WsRLZOnNO7rn3PnnooQep6576wVPyzrtvy3/zj/+xXLp0iSBJAAD29g/lj//4XwjosL/4xSfk0qU7ZDwey8HBdfnud79D2//RRx+Vd999V/b29tly4PDwUHZ3zhA08d3vfk8ODg7lnnvuIQPA+jraTqzJaHQoP37ux/Liiy/KHXfeKQ8//IjcfvvtbKFx7do17uXrV6/Kj3/0A3noUw/IhfNn5aUXX5BnfvRDef+dtyDAEwCAstaUH+WUJ7BNFjZ00ypEXZOOjvp3Sb9TnOSigcI/McB0auFQJe9dbyPJkmRRVamB953iOTMEZEAIPvcqxQIkYi0jMtuAfYc+Ve6RTAxddc06ka8MAlm21587g5LL7Trh76+jbin0YIMBu8p+bXrfW4ck/y1QYjK5Rz2vyc2kXw0kwASDgTi0QCQXnOixmXky99+MTENIrFllrMW0MoBgdVss12URcH8j9t+Sv3oCACBZLZ4pMRs5xap+AQCApMNDDIS2mtsq1rohtl3Ids2NMQB4MnWp7YdevCHW5JXNuQWAAwA2t3Zka2unAACgBUB/MFBa8vUuE5M3ywCQbTkkN7u2/4MPcxMtAOoChXodYfyi/nQ96fqCiTkC5GEzIWEH0OSHBwCwKvbge1mTKCG5V9Hh/jwBAAA4OwAA/gyS/gAAgJ0GuC4HABBIbrGpOD/JnzkRAKCMt0iq628FCuI1/zaK+ejTOvuJtgBAjBlyCi0A9D9j4LO5dBZz6U6cAQB+k4JxAIpl2yxrHeMASnWAtNe4th6FbWZ2fQDNMm6CIor5nFT/h0P8BxPAmDYsbInDo6EMZ3M5mAlbAeBYgCFBmD9Xg5LJQcT/FmQ4ahPEDRsTvzVhr36kmnoZ+JgBAMoWACB4TvCXbAHsMofq2RoAYK9X6T/X34kmmzdh7XWM6cP3GuW2tTVjoWEAekTmKV/TXv3vVf+xN3m0mwEAOGYeQtumRSaztD8MfBzXnepqBbcuxf4DyN3v378b7UyuRQKDo3zRI9XeNX2Kdn/WUtPt4DELZ9CKTWQ8RvsJJPUziE5bbyoLgI+Pr319Lo1lY+fT36sYAJwJgfeSABYlACDFjQKDyCodfNL7NwMAyHLf8zZa2JriSiH5vwoAEP1vBwC4/ehgDJftDvKtfYIaAODyM+nnmB+rinhijCKpVBugk2zl2najXgrMkzdi/yzptvBGboOmb/r1ov5IciDR7eZCj6gX4xjHMfH5c32awD1FTsd2lRfZVHaW2+ncgxanZOLe8kB+Tj/OX9exId4DK1BU5tQMAA4AgH+B1n799b7s7C4DANY68MN6ZIgD00oLcs9yLg5uSsP8IWcA+NsOAMg+iPv7qwEAvv7jWi79U5VctwwA+JcEAGTUtCs33kD6n3uS0BGzAC0XNehfXUib0tBqfjVGnJqIx3gvKu9xYr0XEwNAYAegdnHUnX3X0cXp3kz9RYGpCjEzCmguIAToC8pUZRAolGhh4eU+vxQe9lkUSur+r/5pDjqUCfvi2+znp0kJNf7zp/F9fzeevymAEYWcV/LG67EDQQMAoMlZX34PvTO1Wu9WfpoCN1FYN53bDThVmmk0EpozO56YQ+sbEwIhpFuBlV8hQH2MNfniFRTWE7RSFPTNqx7CceMWSyk4yUnBgWLKjKcwy6oA8d8SFjSuzHCKxpIGpfWb+r6tmUSp6oZ+bgfgdL1aURIBAIqi1Qp/N6gV4e6v+TmNcUPcAm3fQY/JHKAiM4AZ35gD9ACLStMDTaRDhfIzM9bXrrdfqGl1TttHKYBUjfMNMwCEpGJmxoiGyM0DABp8RtvXPsO5wqbez2k8Ajrc90QxFjfAANDkhKc1UzCYlMlIv57LjaY5yPssgLKoN5DsC/02XTeQdlb1TaL7JH24Bvk8eMRgBnsZlgwAsQWAMwCowzE1UMCNAwDAAMCEI6qJjRYNz5z2WgTZWCDGdZ2PXwyQ5lTjMtgqs4qH8m7TKbVcbZK9jTLQkmCFPD8BJLN0DhSrQgbaT9N9nDTnuk80pmBCiHNeMne43mzWeVoBp1/3IAjXfpKCulf8Pf42ukIF3cTvos5RZUpxLqNxTOCdpMtbTFDpHcaEbVS65bnyfdozr6jAbhrT5nldVp5Jh1QfuYwvdIUpCn4nLK18bIQnlvYEHDgksRDE1OoXBI/acjwGGGAq652ObG1uyPDgQL74+c/L3/ud35GzuzsMQA36A/5GglAr9AwAwMKVuSwQkAS9t9NiskIFSV2VC2Sbkpkct+ZaGWK94rG/tXegBoyRrCNDAKjcrWcabA7dhy2ZjpRCPDpYmlSI8iiDAVICBMlNzR6k4XSbItpcCTgYKKF17zftyBykcGcm2jbRPtN1BB2/fCIa/Qbw8L95fPMli3fr/Vpf0w9OiXwyAShQBD/6fg4SZoIJ77fpCSwE9tqy1uulII3vDZ7DGAayD5H9BB8bXo896PUz0k6iCt6SPlgnoOB3GjzcpstrXAMgROgQZwDA+QgWCPYHASqc/hzoYouYidKmHk+mMgEAYG9Prl+9LqOjkRyjnzuqXsZTa32k/eqTn2FVMaDth/2INmZYraj+R8XUtcMjOQbV6WAgb7z9juwPhzKZzWWMiiq0CRAk29H6AgJ4IWtrLeks2tKazqQ1OZbeoiVbnXXZ7PZkvdWS7Q3QAfZlo9+T3d1t2drakOlkJFevXZfZvCWf+MT9TG6//c47cvXqVQb2UIHDIO7smMAZ2G3UkwjcgaUVVVndrkhL22TAbgMlsgMAUP2v/dFt73gCKlQR+ZyRYSAETNzuMWyLSnLzGXXewOjRo9xBRZG6mU7LrcFEBS2sWTsAq5ByZFQA5ShRnVcBGiDM2L1g3x4Nh/LKq6+yh/327o4Mj0ayjqS6rTnMNe+vAAc5oEg36UkAAK1ABllDSFCycieD3J36PwapGYSnSalVhrltll7bKVTxm9+3oL0rPA3AtaXd7culO+6Uz3zmMYI5vv/0U9y+/+i//kfK0mXtA9588235F3/yr+Tue+6Vr371a9LvbwgYla5duyLf+tZ/kjNnzsojjzwir732mly7dp0V/u+//4Hcful2/v7GN/5CLl26nSABMAtokHYu169fkW/85TcIrPit3/67ct999xF0gNdvv/0WmZcG/XX5zl9/S+7+6J3y0IMPEBT0/e99V57+/nfl2vtvSzu1+VC97+sG52cVowncJv+b8jHYPNFuXiUu4/HRPy79Z/WZnIJ/KUFv8hIyyOVe/X3G96xCWI/RVnMRjL4MAFAfjPdogX73mfjdjoIA+DntNwVa52P0M7dLm4DvMThNLVi0hClbCNRjW9s/Td1yop1zmt/mfYJ1inMcyucFtnkCx5gsSq/hN7B9pMoXBw8WNrrRbEYAgAMF8FsBADno6+eO9kRcR/HZeMwpSrkpyKzPqqj+sOKL5epWgbO36H4Plt/fIgBAHuvcLtTjePqYZg+dAgAAA0C7jUpjZQBwAMD5C7cVDAC/AgDkdlMeM7oRudkkT0/zVZtiD3FvfVgAAKCkpw8EVhowAAQAAEWxG+xhEBwA4ECjmgHAwSzwR5gEjiAA+xu6sj61swBYWbiWOUFWBQAAjKQ1sLEBAHAMEIgmE9gugAmlCDRzJlPoFqeGVvsBjBkoQ1V1o8KMduLsmAwA4+lUGQCOxnI0npAJACxWB4dHMjyey/XpXCYL+JEKAAAIFgAA+AZI/K/1umprtRaCCtXBoC9gnYJexb7u9qC/FABQtCA1BgCAw/E8+O3gR2cQcPC569Soo/1csDOjX1L4Q6aP1d9RB9j1rsv1pEuSH6v5D2Uc9mr2Un+keNSx2pb0a+y/25IKINUEvNuwTIwHFhu3Gdx3Ke0M1fPQD/GHuhygCbMRADSh7jAd50A5Xoc+suoiB6/iXJnSX8EJjK2R9UDtUmcAwH0dHY1Syy4HAfjzwy+r7Xte12LZvBYpI+itp/YAfk9xfON7mrExu+9DAACI66u2E2vb0O1VzAns/hTbMp/b/SBfB6cxAMDmiSGEVXZLbcPk45qk+vJ7jXLeCgRWhEJ0XlcFSuwSbuvHOMmq70QQtW5qtRnd/Pexi2O+ajySDWn3EW3AeN+1/RsBtD8LAECro7InMgAAwOUAAOSpHACwu7srF28rGQDaa5Clv7wAABZ42zpZZXsTCIMYSygSp11N0JQWlHv83ue7nt8bW+X5qNrX5HmNFT+ujyna7wSZXch3K0L09yIAQP/WfEe85+i7+HWW/dJcOH7LAIA//aN/TuuaD4HJSBQklsAnG4D3VdN+RCkgguAElEtI/PsmTEACe0A4/TpQhoTEABjtYR4A/cwR35gEBOJUS1nSKJ3PkktFoNeTS4ZKDslR7/2mLeACcqjqYcwAREyi2Dmagg80zFKhWukJRjqeG158yZusvcrcs8iFm5+zycGO12MFQpUgj597sPxG7rEWklw3xHyuVgFRmJ92r9EJiQph1b1ZjUhKfGeka6TI00B/U49GXoM0oZHC1pL9avGHtdDE8+AMBFnR1WMUja9aGamBo9cpAwkJ/57eX0JCJvBLJFnUQD5BDGbQwmjTpL/+V4dPk/xUPEDgFkl/TfAjaBwNa1L9u1NBY9xbAPSkvaaI3vR5oPOKDABFMIoB3sRklAxvn/dYaX/SWvAASzJwTwEAnLzODQzUgGjhWzfAAFAaDNXzpYsvJy6jsI8GTF2RU4+FA3jiujtpny0bV5khRYeubMmgx2MHZVBSlEHxusXaPwEAkJP8kNOaTXMAAAxaKnMCAqDYkTgExaFTG8IZ0WQ/Ez/omWzU/jiGjpYzAhwfs8oN1REIRMNxwbH+GzTTCIJHA4LzYAm+XH2ABEGZZPT5yhXmKYXsqeTCAG6kynISmlrnuHFsyYdVa1YTmGYJrzjI10Ithylrk9w+yYQvT1yvLaXv1WM8UBK3j1P4+vWW1u9S8t/PpR/kqj8DAXjy36/HZan3X8gMvmUAhQQoyIwB7njAUY7rWe+vpI5PGYmlMaYxdKJIiQARPzDORb3nfF1RV7AHphrI+SkzBasmS5Ag0bFyx9igDMV96VpO6RUDjLWEPRttfBgAQ5UuCaO16oS232xO+v8nvvhF+fUnn5AL589zf8KBXSxgM86VCnW20KppyPYFKqtHpDRD4h/sAgQMIHlvwZPZ4ljma2gDNdGelnB2kPBHVTgDDWNWjLD6v9PWABqeYg0tZGB8tGR4hD7xuI88D6SQN0APzqV613vJOzOQ2pN1haPaCZk2Oc+Vjl1cvxy6sHWKIEVA4dfrK++hBdsbUIdVx/O+OPx6nw0WIecXAaAm/ej37TZVvQ4TAACJYQQXg02AkXR6W8hYDSrBJlAwn+0sykQAAHwIeJ9VYuI0+w+Ho6UDkzGQSObs4XsAJzkjgCaQwSpq1HtGm+h97z0YSFYM2DUd0Lr2bB1octmri1nhBIp8JP/HYxkeHrFa+WB/n0l/gJpn+D+dpT71MFZgA2GsRqMx12Eb51+05Wg8lgnWeKslh+OJvHftqnywtycj7JH1voxnMw2eHo1kCHANgredLin2sW3W0QsVuw6Ag9mcyf8z6xuy2enKBkA4gwGT/6Dl/8hHUbk9lMFmX4YWmN3a3mVCff/wQK5eu0b95n1Mcb9ebeYBTlbOsuKqJXBgEZDd2BhID1S46Nc6UPp/gAOwb9y2cz8RPhnWBeYIezQuTk/+e2KRdqZX4xrlOebGgaJom+A9Qn1dYWwZhOR/tVdZj+dsV5YYxRoFCAMgocPhkc45aP6t6h2v33nvXXn9jTc4JjqHAD70BFVMuH8ATnjdQEObwR45wMtjGcQFuEJbUwBoofSnuarJ/V8ea59xDxqtbQTXYk8rx0bua6s2ct5jHjTA9Rg07HYNICUy2NyW/aOxnL94m/zBH/y+7B/sy19986/k7rvvlr//e/+F7QOs2YV87/tPybe//V356F13y2/8xt+Rfn8g169fl3fffVt+9KMfyic/+QB7Sz711FPy0Y/eJW+8cZl0k9tbO/JXf/VNee+99+WRRx4lAODg4IB02nt71+Wll56Xb3/32/L5z39ePvf5z/N9JDWw315++WVdP+2WvPD8c6yofPILv0a7A9997Scvy+svvyDPPvND3uvuzq7s712n/7+7s0OGGSeCcZCE+1OIL2BsADCO8rXWsbXcW20bZ/RcmaBX8E8MPhYJ9ORbqYTW8+e2cy4cVQ5nAEC8hp87H6P+WfbbjBLZWtZFvwwARo9Z1Mn+5E9XAIEUxExAgej/Lv+9bB+FGEmVmK6NIcrdYBAu+cCZYya1AFJ/IMecciV/SS/Pc80CXXEoTPEkv7JQaoAwx5kyW4DWimTGSOrUFKvSey/ttZzs0QmvXrut1hD4znEns+dQ3ZtkW4MNzgIBY2esB9YMArdf64/dYkj7xezJyEjCeUkVmMsxDJwTMo7yMVViGvF69LPtMw3Q5jZM/j39vcwA4DZuPrfFGrOFkc7n53J/IPk1VgRBq9VaAKwBPLe5wxYAu7tnEwPA1tZ2agEAABwAb7Atk0x24CCZbzT+oSAcfc1r2g34Xr1RBoDY6inth+D/1fPnr33+YpzDdZEHxiMDQGwBAD3ticoIiFVfzItF8pWTvLC36rXfdI/L8YTlo2qZG/eBg7viGvNAP5/T13+udMlr0TweTWRmwK/b5OrLgEYfTERotzMXmDWddkvWATpui/Q6whYA66BPNgAAWwAYAED9+2zXxsSwAlN0zbq8YnwZ8oP+Tg7we8wDPgzBALR75oxH1PuLYkWjglpIwRYAc/pSBFRbnH5tdiydMRgAtPrfr9kxpiDQR/uc0k9MwN6OruOFtsxwlproQxFAenxMBoDhZCKHR8oAMBxPZP/wSPYPD+VgPJXDWUuOjudsAQBJAQAAgLAKAlAWJxYNofq/p2wbuuec4h+6Tu2yMoEPnad2PH74d1ftRtVfKpOakv9+HuxrXI/+S1WdrbLbwP8WiMR9crwIYFY96Il7z2d4cCgx0qSK+axf6F8kmvzM7lTYhgSEKADAKfRT1X1Rwa2rIep23WGqAACMYB4lUP6zsMt1vjFw4VgH6vqxiQ2MRZ1RxoPRQXMxWDMZ0KAAYgKLyQIGGwwt+TQGFxN0eM+ZAGjfh2dye592M/QPmSk0rqEsCEEfJ+BxuD8DAHDfWAuAJj9zla3nx3L9VPp9SY8GYDNHPRQRYv8zAd9gX/l68+9EO9T9ZEJwUoArt9jjXJkNkv0LlW98pmBz0S8u9G/JXORjEGV5ocsbzI5VPnst65UBoKH1ZBjEGIco7QG9TzJohZiefzXOURzzMofgcZ9ltqZkHwQ7zM/p6zTK3fre4jqI9n6cT1b+m/3t78ffKrdC4YDFctIxiE21dd33uz3Gv9D6r99bl53tbenB/x8MOOcouAHt/4ULF+T8uXNy9tw52dzYkvX+lnS72uatZgBI8s0eJoEtEGnxea/0W1wv9TM16fF6vzTNcZzTaIP7/vX1Hu1wt3eiLe6fp/wz2XPgK2SQcFzbfpxfP97/KtmQjq3WMNeOgevifQBGFe8xJvsj8CvpkaKdoOY3msZs1fov5U9mAPB4SizWjYC6WJQbz9H60z/6Z1wK2WHKlfo0GlNyPyfVFW2tCsKr9PVvT9KDxl+RcgmhlOjBKqS2CX5OnCkdBwBgwGHA0gQzR47VZhppTcg1RQK5I2bVKEUPHKOUDUYkBx3/WjkAww0bApgxuLsEDGDwxkLvlRA9bXHFTVMABRoAAL4RPAhWC5jsW9chYr0Kv1dkl8vjaPQ1VKHVGzsK//y3pRxO+H6TgxDHp1YQtRPSlEDJ94agYMmYoMnK/Iz6/WYAABQYK9CaAACWBASa0pNsnmvL051gIUUVQdzQTQotOisJABAkjydwche87HQ7WlSvoQwCOtHqjqTkvxmypFpicL9TgAOSQczAfqz6t2CXJfyp5FjxnxkC8F01xEHNu07nOAIAcpCzfWILADVUfZ1m+q2lfXhCtcOvAAC5csbX3UnyZ3k//pIDAFjNqT3KVgEAiLZGsqcRADAyPWX67KcCAJjuSYnYLH843slIXpbRJ7WYaTKuCt3BCY/S7rRvBMlp1Pm6f1YDAJrWUn4PDpQGKrLhaMGLIrFvx9jl07Fh/6uuclmQRJo67xFgUDgLADcFaezHGWRFdbY5baHCX5G7+r01Y3CJelXvL1YWphRnVD08R+5R3Dz2S05TERjOFfm1w0Id4XaZPVeycdKlYMhbE6Lo6JhuiJm5HLjK98ngQwjOkz6dz6R9Jzm0SOC02mwNcO/d98gXvvBr8tCDD8rO9g4TO/PZhMEnjCMrBCbHHBOgmFnJjSAkgmFAyqIigvSVWq0CutJ5GzSIAHmCehOBuB5ZCPAatuPkeKp9IDttBqPn1hIA8V72tFygD7XSniYHOQVl4JznwEG2LQx6WldPJDuh7JscVuNSgjvzZxhONQbKqyTAsnNFI1IDCNzLeqVkH3gLgvieHeeShLCOEJSOq5ABjtAD2oMAyQGwhJL3XEdQHJ8RZEGd3uE2UYAggIJgBEI4VeWOAwBqmtabsX89iKIAAKtGscoZ3Pt0jCSgJiG8WsyPU0dslipePBGLY7GWWJ3rgN/Qqx30/uPRiDrjYH9Pjg4PZX9vnyCxGSjh5wAeA0g2p2Ot9O4L0uuRNcP6vc8Eyf+pzNtrMp2jX+pIrh0cyN7RUA5GQxmyymch8GCm87lMphoYxLlIW9oW6ffWRBBEms6kg37r3XU5v7ElZwdbstXtyc7GQDbW18kAgGDRxtZAhqOhnD1/hoG3/cOhdLrrnBNQtu8d7MtoPFZ7lEHTrgbzbC1xy5hOAojmeK4AAPzvAgCAIO06xg4LU+17TYBg3pX+X9vrOEWoVW2mhaeL2PVaDywDqcmVnstbOuCc7HEfA57W8krH3L+ZAQAWFk+AVowB6OiH41E6LwKUmDdc65XXXiUzgtLxa0U2gsIjJJeNoc6Wc2Cq8qCNBi55nAfkGgAAOMRpSz04QOCFrxtPIgUq27W2Vhy2ZGbMszlIzX1qiS1cF8+BZ0IAF+vG76k/2JSjyUzuue9j8ru/+7vyyqs/kad/8AN58MEH5Stf/arJEvURvve978uzzz0vn3zgU/LYY49zrHDuZ575obz11lvywAOfYtU+mDAwnm+99bbcddfdcnhwKN/85n+UwWBDHnvsM3LHHXdYG4W+vPbaq/LCC8/K/uG+fO1rX5O77r6bAAD0B8Z8/PjHP5ZupyuornzxheeZLPnyl55ksmV0dCRvvPaKvPvmG/LWG6/Lq6++KpPxSDbQnxugpOnEQAE7AqYmyAFP4kLXKKhbfXjX3bV8dVnqS7MpAJQDo9mP9Oo5fOYtAGqa4WzDlBX9ei850R+vDSY6B1rRrmEA0X6HtmxFUsNAV+qvraXEhFdDKtBGdUhK7Fcy3+V9/Tnhg5DxVWA7+uC6fyOgPgMdzPs/wXq0HvEnAAC8BUDUex4HUtpli+eE+FGumjHw8HEuLkmJ5tR20myNWFlpYB6ndY5Bw3KvZ/BlXEsx/qGWRDMIoF5/MajHMdWsh6f6sgSlfFZzgGs+KnX72+252n9IdqT5Ir6+3Z4sYx0KAOAzNwTK8f7PGwBQzLuBB3RsbHWF97wFgHs8sHtcTkYAgDMANAEA6hYAv2gAAOIrJ/3EgHlcPx5/VSpuAOGNOclaAKg/bEB6zm1IkP8KAJAAAOvdlqz31hQAQErdkgGgCQDA0SQolx4a49aOTnQAAH0cFC8YKEbtB2UBcHYfbQGgra7if0+p2eo2+n8FADggm34ZAHDjMQEAej31reCXIfkPPalMmsboZb/bbQUALBbgr4UdqjYa+FT8RxO9x7STRgCvDkdyhFYAaAlwNJQ9AABGEwUATFHpjWeDrSsywbMaCwCkV4st3pD4BwBA2d7gz0EtAHTqFf2RIcnbACgDD4i2tEd2F/Nk+g1jVlP/14l+bwFQv+82FtvHWVKV5yXyw4De8G/ZkjgDxrwA0gslvXI+xiEdmOOtAIqEkemhmgHAwaUR/KJzoVCQaOOov6jMbe77xTh68u9CW4cYcy7iz0kv5hwKk1hYm8zpQAfpOgWbGNYF/mb7TfpBAADgc2XuU1vYj5/T3/F2zymKYvqXewIM0gEA4LZ0Goe0InMBDv2F7CynWE6Uo7UP2hRf8dH17zXlKlblJzxG5PZLsucagCZ1AtnjFDcLAMhDYSAAY8bG6ojrJj5HPQ61rRNDFE3P36SbchxKYwB1G8KTxrO2o1gsEtZ3k51Vr+c0nhY0iQzWta0an6mWs3EfNNt3tgMDo5afn36s3XvMGcbr4++fFgAAADQAAIN+PwEAzp0/R1D2ubNn5czZswQA9AfbiQEA8rUNeWlg8/8cAACeF3b/vLaXIJP8Z5VMaFrjMVKf43Eagyrk+S87AODrAQBAJRbRz0Q4aYWXUv+boWIAAKKPvH+h9ezkYCWFqUZQqrqPDACgTrR/juBUEII6bO6cJa5V+4wbOhhMqgxiVb9Fv4vgrlWy2XF5syNIpsZxLTicZjgFZ5MaDuj3CsHbFPi8uWCgyaXLAAAgAElEQVRoUEnm4ekCLhkAygXtavUEAEBdP8av6PFqsq1OAJ2kAFzAnfR9N4xWKecmBVvPRdM9mGg24yEbSBlNFqkMVwMAENR1g692ngkQSA6aYXKrYa4VTFQkTUqlNMTM/w+1uPxOSBhydYYEUGAhMQBM7hltFqGhBNXop3nFQJMhgAsDxav2NYGfUEJI8JMZwN93RgBjB/AKfwbZ0UO2BAB4kBfo1Jr+1Oc2oW2DkZoM7xqIcwMAgDjWRUKioRJj9XoyWRBLmO1gLezJ9ObqQMSsZe4XnffnrxgAXFkmIFlLkzZq/N8aA4Am/twhmbKaLzIAeLX/yQAAMAAEQNtNAgB0qVgA0GUqM1RBJhk4x2VWIQvD+rwZAyVoihPxWznAna8aA7yaXLtx+V/fo9OY+b6OCXFtqWfj0FAdzPQO24A4aCAm3uuKfySP9FbTPaT2F66/HcBHcsNU5UI9lcABynzg52AAjiCyOF+nJP9Nc2b9t1qiRAPUj0o6z+I5vHZN3++Jp0p+BddXRw0ZcaM3T+evAAA2OloVXAAFkH7S2cdZdMwcAKBjCZp0UDjPJlMmch5+6NPyxBNPyMc+9jG2B0BliidocRZSdR1rMhfPNUOFC6pe7PcC1d7GCIDEP+pGvC0AaNCACAcAwINf2MPQI8iWkrTQgx7sHY8A0oAVpxpoUDYKXFcdYk9SZpCTr/2cWAgMDlxbJQOAV6DUgRgfa/TZzPOqf7nMq22BYo35GoJOMZ3srQxUNqqMRCCvcFyRiA7LLQYXVtmfEQSQgg9WzQYrnEEs0WobBJSUgl0BAN4ySJP/gZ56oUCBNpLsAWSxeic0f8IiRENwqzOXg6JYBUj+MQnNoJdW/2eU9bF0ujkBh6XIhCkBKApa9B7Prm/QUmA0HLJ6Hmvm8PBADg8O5OhwaCAMUF5qD0sATAB+RAIVCXxWo1t7A1Q8DSdTmc5bsljryMHwSN569x15/+pVVvwzEIo5xFmNdpUBs4ky1+AH4df1Nfxvy6Dbk+31gez2+rLdXZftXl8Gax05f+aMbA36cuH8OSbnD4eHcm3vmuye2WWStdvfYJUWkrfD0UhG45GMCTKYcy4xZwkAYO0eHAzA1hrdNqnjUQ2JICsoWTGmax2trvDAltO7sDWCse9wv7HA3ymaQz91Q8vjnj2EmZKdXO9aTYkR0kqkrEMxPM4AwAvYGQD2NSB+AgAAjNHrrbOiX+nUAdCYscUCZNFzLzwvV65eSxXVHPc1tG2wyjubC2cA0D3kTn4GAOAZIwMA/zYGgAgAwPnT+kRAXCkMchWaUdnCHmdVO1owsJVNrPLSIDTrCyEDul2OOZ5RGd30/toIqvc35bHHPydPPvmE/MVf/oW89fbb8uSTT8qDn/40n2MyRhuIufzHb31L3nnnXfm1L3xR7r33XhmPJ6Tj/bM/+3ekmLzvvo/J5cuXZXt7Wz744AqT+AAAvPzSy/LDH/5IPvWpB+XBBx9KPevx/e9//3ty+fJrcu/H7pXf+q3fIuhiY3OD9MDvvPseAQAXL16Q/npPnn/+OQHj0peefFI2NwYynU7krddfk70r7zMZ852//mt57rln5dJtF6lnrl+/Jjvbm3Kwt8+lB70AWUg/BhIhtZTSNXdawLfpGNXfuYkfZb9V77ue0ES7MwB49WGmCk7tz5y2PwAAop3lxyFwH6sxPNnvAGp8B4kblb0KvHFKX7Zts4SOnsN8XAORKaAgUz/HwKnbKuV7YKawymYLVpb3rLTM/rOsv3QvnfSzyv6hjrRqmKxATV+73rYAt+q/0B7MK6lMF8LeoHxna6BcAOJJN927yiSZ/BGLcyHeVetr3+seVI96PAW/jf4/Vs3W+r629/zzItBuIrMOvrM/LCpqjbkgT0Jpra+qvXArAWsi2Q8GxSrsf5d/ITYW5/NGAQA+VgrOiGxMDo5oZgCIY+LJUo9MwbFxRgGPIRbAXPOraNJCT1gLgMgAsLNzpmAA+LABAFgBecJPHdh2/eLv094m650mgMEAgLX+KwCAs5kpAwCq/sEAsAYq+sAAAADAAMBH6haYJHMBA4CaStoeKcaHYSfkhJeCABQAoMVw3I9MGgcGwwReyq0AfF9jnsrEVGb8chAMQdk4N4N/aAWgdnIHQNIEADBa+gQAgB/l7WKcFTQAAfhcqK4HSECT7DUAQG2OKav+D4ZDORqN5QhJ/wAAOJguZDhFqwD4cmAAUAAAy/Zge0IWIJ7YUwAAgQCwgQAAaLcIAPBK/6aKRRyLO3PQqH4375maOcDtqAgM8PciCEC3XC4OY8W/V/4HAF205zS7bfkHsz8A/I06weWZV3y6Xxr3sX9Genf4yJZDcVBtiplbnD6GAFx2uy3gLeSibq79vShelvRMAMbpZ7gf1af5vlD5D+CKxtc85ubJf2XE0mpWfU63lWf0TXR9274p/DfsEQP5pkLQCkybwMGBgdPgKnwuywfVujfag01+se+5JgaApph+HN+sPzWW6bZlXF8O0HS7y/MIfl2e4yYZAPw6Hnf2XFjMh8X8gh9fq5cob+rY0Sobpul97/oYo4f1+kqxrsTk4PaA/tb427L9HvdUtFmjn+RVE7UNFp+76X5KeZvvvt7HPm7x+h4/oXxhcVJm4IrXjevF7Uu3kdL6QawFNo4IGQAY25gey2C9nxgAwIiJawEYff78eTIAOABgY7CZAABkAOj1CLZyAIC2p87RIg9VM5Jij61h6mXmxtrWL2xGG5h6bH28Chu5Apb62LuMc2bHbD+W9rjLzfi5+9epvXzF8JVsfAf62o2tio81mV+rAAD+frovAwA4INN9B29Z4L9d5pfP8SFgAIgAAE3yW48bqwx0FGPq1+zGDBGHxgBglEfFJHoy32gacmuBgKhjH1jtD+Tf9eowbjQLpmicPyPBuYhY0WGAhLAg9XtGl5ISG+G1VQSp1FYAgKPJCiSPBbB8ccS+xvxqVWkehUXTgjr5vaYkvi413ShsFtt4itx/ufnzGLguT5CW8k0lgOqbqMelSdnE95o24Umf5wT88uMr+pvR6vShB0j0jRoEEF8bOwKDsyW1j66gkBCyczkuvWkimoxAilYTgE1CkbakOeVJeNq1HASA50kJbU3nJ0wMvus9gnx5lGhf/a5WrxgDAA1dDZqroahBpkhNSuVmdHioogOqLBvnsWVAR9YIADDKSkOeJQBAaAvgBlFUfn59feQ83mUP8So5Vw1+NHh8jItqhlMousvT/QoAkMFGRhFoTsEvsgUAKoe1ul/bACB4rC0AKgAAj9MWAE7B5r+dASCyADjN+M8OAGCi2o0uTyyn5K6nQvKqs/rtQn7dlLzkwTeewNetFmSbemCn/jQF2D2Rrslek7j2R51wr41MHp4Q7MsGqH5fE/n6UwNsAGxS9gu/tgIOcjIb33Iq6hRMiYAjVnyUuqMYn/RR0wDdwKA1BFWXjGaPlfqN23dqWRa/R/lmA7iYZ8YbysKkq0LdremZBPpznYTkawUASMlWu0QCALDC6FjuuP12efjTD8tjjz4q9913r4BuMrPYsbm4LBAQmE41qMSKfwSnprJgsHIqc7bsmCg7lAfYrMclgmdgH2CNZ0uki2CPkfAw+IZkmSUPsQBAQY9AhVYlK3hUbQJdNc4M4E6i6x91ng0wUCjfDBbE257giAxMcbOQrSD8aDyipCSNa6r821oTgHHSq1qs1ySrKdAWwQLEfs464F8DAOI+xXeyni/tQ9pV7RYpO1HpoYkmTwapjeAAANLgGiV1dobZJEJaoOhc8czcf94yoKnCkOAHT+hbJRvmEWsNgRVW+HCT66q2LZcBEjPpWA9R2mbEMqnlpgnWNXRJ14DU8VxbwSCgeXQkB/uHTJqjugkMAEhokvp9tuDfoLbEGGB8kFjA7wmALQBK9pRWHQCAw+GElf/vfvABAQCojGLv025Pk2tmYzEAhkoZBHxxboRfWyKbvTXZGWzIuZ1d2VrvS7/VlkF7jWCA7cFALpw5ywTpuXPnSNP/3pX3SfW/s7Mte4cH0t/YlKvXr5POnesfFKyoxjGaf20BoH4WA5wG1qDN1l2TXr/LqqreelerrDpgDYD9l9tqcI0FBoAEAMD+MRmsItqBWBpggMxF8hrbFXI2BciMfQbkJaRANACAJvc1IMoWDNa+ig1JGEBcBgCgSg0AADAJYK9gnnE+BENAVf/cCy/IweEhK9jxDKSNNwAA1jJkE3+8/2uKKZa0/jmIo5SnTQAAHQJjprMWAAiMRoCx29Zss8VxQcWe7pMcuPVAvfo3GEOAOjCvnTVQ2hojgLTkznvukye+9GUm9b/+9a/TF/rt3/5tuXT7HbzudKI9fP/83/97Jua/+ptfYxX//v4+2yX823/7f8sDDzwgOzu7cuXKFb73yiuvysWLt3Fcn37qaTk8PJLPfvZzfA9yFkH3V199jQCAwaAnX3jiC/LQQw9pbLzVIiDrR888I29cvkygGBL6zz77Y1b4A6iwvbVJvfD25cvy3ltvyifuu5cMAd/8q79U+Y2WGYf7cmZ3h9pJAWNaXQZ9zgS5oQFbWnJpy2+ZCvQk/1FlcQYAuj+ic6FJhpxIiD6TtZFxsECYOz+nBio9YZ91CuWSU41bsp/XC++5v8Z7DwwBlCWQaLHFGtrhWPuKGID2teTPXwew033ac9ZB1ubja5/4dABAU5AwBQGtkk91sW68BNpzNslE3d8AALCEjNvvel6NScUWAhow1ErbGIdKhSahDyfGpQ46xn0d/3ZA5UkBcD++6XcR33JbMSQYcV4HUKT4QR3mCUyXxTXMAGoCALgNQvnH+NxqF+A0AABBYGHMPGGfTKoU/7gxAEAGk0KB+Hyqj6JjkG073r/HQwIAoNPpk/5/c2tHHACws3uW7CQ7Z3alPxgwEQnQG3Rgin38AloA3AoAIAWVKwAAW+SZL3yrLQBSMrKwcm/uRe07xpiNunk5KRSD9wym32ILACT8YwsAvO6utaWHtkttkUGvLf2uMQAYAKCzBtmtAAArDk82goopxKzV90RiXhWfAqFpo5L9NgIAFIys83XMlkwOAHAGgJwgDi2/cH7If6xya2EFwDVsFrxuAwQwmUoLuhFFFSgWs1Zq8JsAAEg6Dra6AVE9RqjN3owBwPaazxUqvWFvgHkIAABU/h+NRgoAGA5l/0AZAPbHMwIARgYAINOVsV4tYE9jghEXNAYAJPCx91jhj3FGuwVrAaDJfAWduY7E8bgnvFb2ADAAZCEYQQMxORh1rL/vMcjsM6leph9DGxcGmbK/RZuNuQlvxYZkPf1Za2XM1iZlnDfbil4Bv4Im2lipsHy0cEXXSNwfCfxq+8D1tAMHYe2uSpAydly14Kl3bgQm+Fb0fYfPtPJf7wt2L8YBa4P3O5/LeIpj1K/ye1dmC7WRMwDA7Gmz9V121QAAZ3FzfYd9EkSEjs0NAABcx/nzNsmg4sRVrKaO29f2kL5uBgA0rT3/fvLjbwIAoADjAHS14jOcy+Wnr7loAzSNQVxb+oy6l+rnrc/TaMcAbG3nOO37dVzCz/fTAAByMlpthCbrpSnP5Pd4GrAzPmvcW3Et0QYPLQCKmGoVY43ygHMWGUYCACC2AHAGADBiYj1tbW0RAKAMAOdYAAAAAFoAoAizCQBwIwwAf5sAAAlUEFp6nWa/NK0T7psgKNOeCQXfLjdnBB0r4Cn6DR6P9PcdCBCP0UJIl2+lDRT3U5Nv5ve9RtArmLhzKyvXn02AuqVzff2P/imvnJScBSAVmYEeidrbxQOSuaeaGiLaAkCNjwLdQFoiawHAHaUMAkuIDuuBmL6LAY09Uc3A8qR+mgxnI0g9XEpkUerNa1HDKChN5BF4oACAkvqfC8BQSS5k64WSExNlb/hVC2q1yRxWFR+h9PCykF6V4D/JGPfvVN+N11khQFcpzng1DfLVd9x8P0vj4lmbCG9UjVWc4OQATkk/o4vbA/Jlsj+CAZIydqPYKymszzlDl1VCS8OZvnKKUUgvmpRgFEquWDwQwQqfAomlp9Lr2D04ci6zVqfv4FgYZ+l4fItZsFzFqCwG2k/SK0q0Kj9XznkAikFJo/v1ihQCAED/39HjGVSn8a4JAgUAKCo3VvsnI8iqvSIiUu8x31e91m4WANBknCTQxK8AAMV+8jWa3/zwtwBwAIDSjKG6YRkAQGrlAACAQwKlOzbq2Ol4QicFxzkIAMfjXD83AIAloph04YCX0pKJKtvxNyJva8mq0ihUMDeIXgbJKhmbjdVcGX+SFimkXZDP+jT/P3vv/WzreZ2HrdP26eXei1sAggCJRhQSjYQAUIWUTJnUjGM70fgX69/IxJNM4p+TcTKJ8zfop9iSHY1bPLJVWExKFAmQIAnAKES7Bbj19LNPyzzPWs/7ru/d3z4XkCiJ0uBgLvY5e3/7K29Z9VnPqi0I2v6ceGgl5V20+x1nloDCAJDkbT2vgAEh4Qpwwe+IsXsFaUJ1eMAkAF2JitrBCvX9LpNAH8Vt34go1FtDvh8VANfOhecuKsipo0OiB2y5au6jx4govqkWPxpAscqUFVV0SvfarjvZuVFMDQF69HUZwX4BIaMVAAIwp9bW7Kknn7IvPvccq5PRg5v2IajX5xf4PEcH+wzUMAEv2n8k/wMAgMpufFbmGs8GOkwEpA8Pvd8l4zFI4DpblLd5jYpIsgJMEcCgKkboWgUiqEV5fQT+AzyazAvXwUiw1wRzULp05qMazLU3d14Z7MGcTBYBAKSTWsewu6pIql4cWNqaCnQ3QVGuklgIrVNaHeJRJH1NKkbSquOATtoB7iDaBCkJxfWoFgC+OMJ2qAktpxJGix9QSHcpTPMzwjHJa3rURnIHXkl9rqMAP2DeESD3zwAeiSBIXIABWGTRJVsCAOD7gqkyA9U6WsQ4MMwrVXZ2dmxzA1X/qJofEgSApCXuDdX/6CHPnTUzCJDDDCubUAE1RJA3aLPBAvDe5St29do1u3r9mlPvw96JICeS0AxgMyiM9e2MaWC6mBsMbHZ6yk4tLtjc9JTNTs/Y3PS0LQ1m7dTyip1ZWbOluTlbWVqyIaq8JidscWnJbty6ybkAHSAYAED5f+3Gdbt56xbHAeMNixBBOlWrqZqUSfwAANBJRPIDFf8Dp/53xgDzlhtRZMUWC9EDGUsBc1BaALAC/sAXZqxNp5x1UBDdKwR0YTcGAAD07lqv9L+mwewhALgn+R0A4BVIHqR2mFy4m85YEjTrsH9hhyJRhWdH6wYpnfff/8Defucd2x0OGUBhQhyMIlNTBAxQNzYAAA/WKJHs1VDay+67HpeAKFuS0F9WIZInBkpwgMAkl4s1cKsKcGcAmBYAIOzr0GzFPncA7yTv29kOBhyLIQBUxxP29LPP2xeefY45lH/xL/6lfeLuu+0rX/l1W1hcisrmY3v/gw/sP//BH1Bh/p2vfIUAgE0E8Dc37Y/+6A/JGID1j/G7cuWKXbx4yT772c/x9cUXXrR77/2UPfTQZ0olPO7lu9/9M3vnnbftueeesac+/5QtLKAaxav/wULxR3/8deqX+x+4j/f/8k9+TPDLL/7iFwkAwIK5euWKvf7yy/bZRx6hXfe97/2ZvfnGazbc2wn6ZE/8y8PGGoI8oD/D1keIKUCHjAdc3c4fJ4Aug1OSb4Rx9gSEr1n3YSpQo/pWdU1LFrl/lQEALpHcL+oCsDsJfV0/fDHuJcoUb7mmv/088nErgETn0noTgCzbX9n/9RYA1VdudYsolPu+T+uz9d9vY0gqfkM9EEm08pVI3BMEEIE1tpKMxH5tEan32APPWWOiL3YGAKgdgPfHromVkvSIyt3SzzmepezfRB/a6jDek2uuTgJIzzLqZ/UE2WXPFfaTymapse0E7MPO6Jxb320Adm0BQ73fbnyFVcVhgfTd84cBAHSYFYKyf8TOZaKsayeMjGm0EfUxjMB+agHgx3dpN2vsA3YhwFFIEs4XAMDy8ioZADIAYH5hwdDu6OcBAPBh/AfXSV2QUw4s039NDAAfAwB8BSE53wIA0NkIDAAAAAymJmx+2hkASEtPwOqRtQAArjm2m4iVGSAdVvAWEJK3qgV4Gf/Y9oxJefT4Feth9EUHCxptp8p25X3PPfYt34QAWMh4XsccBBBgA8hFMgAMhzYZMpDXOvLveAus2l+bUPqmFYC/J73igAbJeSb/ASQ5PKL9tMm2PsEAEACArb19u7W7bztDMADs00bePzwKBqwJO4K9SVr9KVamYs9NqQUAi4xgbwJ0qgSGCpFqQRLmBToJekgAgAyKln3ZBVC6rs6+TwuO8wd1u5KvBDkH/X8DAihzErmRDAAAwEFyrM1t4P1cAdpN/si+dX+d/kkk2rtJKwe95vcEUMS4CACQAX9Zh3cSx0k3Fxsg9KvkvGxdt7897yMAgD+LJ7sIAiAYAP8cAEBbF89MoIv7WvCl8J7AAbKtBSCAbe+FcGIEcqCA7qMy4NRE9YcFAOhx+3zwop9avZn8bt1Da/tUf9v3bB7vChh1mzDPS7Z9+J0PwQDAKvvIm5X7aAAAhCL0tB7Mtm/+veuD9wMARv30UfsF97YfIJY8Vn3fbe1wxjpSgU6f2ahnyuM7EuuIFt66Zp5r+neNfdo3Tifde2sPaw5aAEC7RvQ392jDslGeoWEAgJ+M+NfcYNYEAEALLsg+MLMh+X/2jrN26vQptuAEqD0DAACsmoS8lI89OVX2Eu8nzKq/rQwAyiFrjjPQo299nfRetpKrrPAxlD1GuYY2pok1X7lyAZzya3vczwUA4F8lAICDAJzSSNQMBACEQHcataCHIdoQx0ZFfwYARLAO50GShT9h2OD4muyH+nJ0ZJm044b+nw6KaP8rOhL3Geu5GmYyYIg38DruUCVlruvEOvOAWgC4QI4Aagq05h1UhIsuLCOiya/fLujQXXg1meDv55PJ4/P3fSF2LzZKf9I4eKnCsV43jULTB7fdFOMS8Bwv+WPtI6ST9I1FnzLKAjTfw0ljKUOgVp96Oq2CABQQV5qqW03udMLe17UK+uhxG0a+P39N3HUfVeNYFU2r/MYBAOSQO7DALyGn3ZdXKObSDsBJILI+wzEVABAnKUEhryJSMN+D+95DsgagIkBVKP39GCb2w4CemgZaV4jcSvUPCi8HBnwIAEBiBtDcemVcoJJTAgyf/0wBALcLUHU+14JuNrQSRx+3AOhWj/cgn7l2I7mmwCzlfaFs/WgtAJhAJDraq//Lv8QAAOfDKQ8rA0AGAIxvAfAXBwBkisC6j8sqL73aKgCgynj2WWfVQSuzs3w+QbhScpxM4d/K2tZAVqX9icZQc3+S1W5IRgKurdBvkv/1O7VKn+mdqEQuFf6x12qy0++ssvOElpQ1Gy18nI4rquFIFR7fK60AQopTbwlYIBmbzymdETPWefauPSF7YRwNa9kLMbh9AVb2sS/LpatHaGiGDdMGSz3wjucUJbSfpN4hyzH9PYHIyn6N97l6Em23bKAYM4wnAF9I3EDxoJ8z9hju5TMPPmTPPfusPfLgg7Z26jSvDLDNLAAA01MMgMEZARDAEMxngB7G8gFp3Q+Ge6z0BjMH545J0iObwHGHhx7oYuV2sAUcHzJB6fTk06zCxj/QrbPHJCrRo2JOTABMWBZ7U8GtGCeySCG52XWAfcxiTWdWmqDTlD0kB7YFAPicV2c5V6v07TFCMFSBGMliJVGxV1Uh5Hc1mqjRuqhVLeNBAPn62neHuEYAAGqyx/UywH9IwpYyqCb5BfsC8+GsmGGPN/qWAIs0JrLz/U3vHakxZbWjGEngZwhVTaAWgMgeZK3BPoA/gqqeDABhNQWoBksb++MQlP4EAfh5QP+/ub5pO6je30GQE4l/9DyFfkEyyUGVqGCamBkgd2/be0O7tbVl6ztIcA695+nhERPvN27csM3tLa7LmdmZYs8BLIN7YkuC40myWsxOTdv8YNaWFxZtYTBjC4Npm2EiGJVoAzt/5ozdee68LczM2gGCu2YEqeHeTp05bdvb2wRfzi0ssELr1sYtggCQzMU8MUE8iQTxPpPcDKAJ+NQAAHCvaAGAVyY6UYk+BfYCr8pS1ZoAogT2pOoeyO+Dw/2KTBGAKAAAAmJ5Swav2ma/16iYps07HW0AGORCENB71oMBwOfBAQAeZ8f1PVDoydBq42L1AbgAAAACIFhLr7/xJun/EcgGAIDsCPue6MbY4LmQGNRekGOfAQBsMZfWtvc9DR+YoHZRlvruUn/SDBaotr7vTbenwQBwbINJsFyAOMVBupQrAY7FfZEFIYALOP/MzMD9Z/w+N2+//Gu/bg8+/Air9v/Tf/rP9vTnv2DPPvssK0JwrzjfK6++av/l29+2s+fO23PPP89AElgu3nzzTXvttf9qzzzzjK2vb9j8/Ly98sor3AtI+L/wwot28b2L9txzz9va2qnSuuLSpUv2ve993+bmZu2rX/2Kffq+T5OhYGV1jeN96coV+8Y3vmF3feIT9un77yPg8sc/eok64pd+6RfZEgB7+foHH9jrP3nF7rn7brv77rvs2rUP7JWXf0LdMDM9adevXbUP3r/CfUAq3Yg50EchwwdWBoLOlYZXfpzkoSqos+yrelhStVbVCwTdTfpHEr6ApuVnupysgd76fgVYV3AA91FiANAa7gcAyBdzYDVki1q5lWQG2yc5sFFJgb5EiGwvvXYCw5NIsKTnSf1OcZz0arYb8/lk8/bpNu6HBoDd2jGyWGpgVtWWmQpUbSV9nqXT8fRM7KtAJZA4ijExMa0enZEkE8OAx7qCqjtiWrLXGNjjHq/9Q9vAcXmOjwgA6NiAIVsE+lMrTHqhjT7tswND4JSh74wtE1t1VhgvI5tgei+YliSf+nT4XxkAgKCr3E6qHwBQkpSyddnigChQAgAmJ6HL5lj9j39LSysntgD462YAGI00jO6kHHDWGm0BAGjNQ/pBs+4AACAASURBVHvpGIk3+cMpoRzgiyIDItaZvcucXNFx7f4dt89Per8v+aO15m5ctR3zs3If/owZAAQAAKsSGAAWZiZtHgBIJpoJM7Tp6S4DgLfRDA65mDC2UYrKfNHC8+8AAKgFQGHQpe8TDACwHaMNYls56InS2Aeo8AcwkIWuYBvwOLojIY9s8vDYpvYPAgDgRXhkT5uctJmI2bk9Iap7sJ1Wm8lbhAYgrSzEsDcCAOBMV0OyCIEBYGcPrFc7tr65RZt4fWfftocHBAAg+Y+EIHyyA4wO7BdMbwDYAASYGXgxEfQZEu7u0wGs4P9oH/KfxxoBTIVOw2ewbWFTCwCA8QTYISf3sZz6/pbdlUEBSv5nBgBnyYJeV5GSA8TFKIPfC9gG9kgChhRGDoE4Qo7nJFDWX/KtaO8GODknC6vfVH3WHKdmgjPaR8kGyX7gbfdkYKmk27KOUdIZ/oPb/Kj6ByDAwXZiBsCciwHAj3XmLo/T1eNyBWy5XgB8BQDw1gMOAJB8ANDAf1JshLI/JFdpP/bhWPcki4oe7kn4j9oo3QKRKie7rQVbkEkLypA9VHx22m01h+CFe/53SRYGAKBjNwRDBfd2LJKOX91MfLbdRnV8N/6Rz9Me236Gqw9hV0WivW/cXP7UvEvHDgdYKcX+27nJz9zGLf1vyOU6B9m+7csbjbPhdE999o/OmfNg2muQs2pLmG3ijn2desbr+vq+WuBhJcP3Z7FDtAAQAABtzyDzVlZW7Ny5cwUAsLy0bHNz810AAED8AFtFvoXyPSl4hUz/NgEAHDRXk/BVtiSQcLMf+tZVKyuzXVbWfcQ3sgxnBvtDAgAqCErf+TlgAPhX/7wyANDYC4r/ygDghqX3mlKPF6d1paOVHDD/vvd2JuUakanea1FGUkn+q0erukAmNLTuQzSSPmERiFHCGooiEqIuBiNgXyLgKbBdwuKUlrVfIC/gQAAF813VKKkRqidXPTb9SjzG3g0Yf3gjeVxyJy+/1Bx4BASg4JTOk5SJ1Ga59+ac/Lz9/uidtwCAjnBjhB1DeLIb0wrjNil10niNAyCESeQVCGJ58JLQJkmpuemCA4qyEQ1+4vqqQY3oC9UHyoibbh1q18d1XnMAKisg3xKexFGCJlZnGQ4BE9QOgN9Ja1kAAAcRpOeMij0BAJCoVy9JVKE4ZX/0swx6V/XSUuVfphHxZIAjhRUMppGO96Zd6YgxQEaQvi9lNJKgUKXY1MwIqOXPAwDI467xz8HbsWvsYwBAQX77UDQgmVijf10tAE4CAJReZJHYaQEAqvj/ywMARAWx1/glII9Wm1d9ObinvhdaxRHA9ZsjfWyzUdm/fskhktK+o0fRSWySctkgv12Csu+6xRhnaiZx4ShhGr3kS1K/qfwXAwDGBEAijQ3fD+CA5LuSofq7GP7hANgEENgu80v1aWIZcBPdf8QOII3NsSmfZkclJf9Hsvtdnd0lgB8drXEBcK2Bds8p+NtxRjItbIdenunQ0hO6nLNN9CcbpVbsuc1EAEBnfqJtgh6FSdSgEoyxxDOtrq7a3XfeZZ9/8il79OFHbGV1hUmguYV5ZKlo90E/uEKGF4tQELJlSMTu2/5wj87O4fDAnUBiMY9tCgMAkAEqeUEnubdne3s7tjfcc9sNwDNU7wwGNjmYsX3Yb00QCGNHtpBEr+Xz4MkS6tGwPxFA6jq2XRkoBxaV5NJ/eZbVqiC/lysYbre/Do9QIeEOgRw09UrH+oTs4g+jIqOBCF23G9jqrsPicKa3KQOQKG0AADiPKlthI6hNkW+yCI6JaQmAACSKG5snyy3Jn17n+xiMDehr7rtI/gXFQNBscmxYYTLkGCiQ50lkJDRogPocOpkFlxnngH+jytsTOns7e7a1tWVboP/f2bW9vUPbHaLKe4JJ/d3dPbIh4Dl39/bZ93Rrb0iq/83dPdtCBdTeHin/0fMU152I/nMM6OoG2P7UbSJU9g+mpm1uesZmJ6dsfmbA5P7i3LzNgYZ4asJWlxeJ+kdl2qnVNbtw9hwBARu31m1vb5cMG0hio//f+sYGK7GYECUV7RE/A/gGa4hVAFO4f1Rr7fB5YJ7LPlOSiRVVSPzPTpMBAIFmSAMBADC2GQDAwCjC44kBwOFJPv6+RivIyhkAvHcrgURIJsaY8JVgVLOjqWP2iVXC3AEAEAGgGMUpKwAAfwsAIAYA2KYMGpqDH7BfIB/Q3uGHL/2IyXqMz+LiIgOXGDcEVPA+dQkC6QFCwxrygPwoA4BvQQcpqCKKYxlrDe/HEDA4Wc/jdr6S9tRDYtmaNBtMecUhE7yRoCtrHG27YusrEYK/8YzoCXnHhTvt+V/5VTtz7oJ9+9vfsVdeedW+8ut/1x588EECAJDkx31981vfYmL/8SeftAcfetBmZ+d4fy+88ALPj/YBSPqjLQCS+6dOnaasAwBgdWXVnnrqaX4OQND6+rq99NJLdu3adfvCFz5vj3/uUVs7dYoMDJgLAABe/OEP7c2fvmXP/MIvkLZyfWPdfvjDH9jc7Iz98i//EkUJQGA3rl23V370Yzt7+rQ98vBnbDCYtrd++gb1w/zcwG5ev2bzc7N24/o1u/TeJbITbK5vEFQDIASqOI8P9wJYVlleJH84nmMS0NKVbu96woFsZ2Q587nAj0BRfQl9Wn1NNb9fW9VfqkKs1WBK9nM/kqGkJvopw5t2bDw/A3qZOUCAbPin1W6RnM+6QMmSbPN1fp/EGhvPANB+L8t2/h5tRboap/7V2p5tkLgbdBUTSC0ScRBxKhoJMDG/F+yTXQYv0fzXQpIaoPO2Ml55E+eMAGK2AXJAr3u/qrTLBSuj/e67tkC1F9sAMy0wRza5/ot4TGGvy5XfqdI0n6eI3hYwUPIj6fpuAXXsHegZyrWeCkK+nwCoRYcnfV9jhgJsRAKzWRBiY2jtAMo3ydtU7d8yANRnDjtJ5weIixuxAgDAAIDkP9oA/G0AAChmWuIaKeDscVlnN+Ir7Guy5AEQ/zEAQAwAsK2m7IiMAPj9owIAIkBcGJTk8aMq/88DAFBLklI1HXakqgKR1ID9hAQQCwWwxFObNLYHOzKbGh6yFYAnQVzmkQEACXWwu5ACPmjuab8HcFIxw6AQdjtddPLeOg12E/ZWAQDs7bEdANgANre3bWtnz9Z3hqT/h43sAIAj2y0AgCk7wN4mC4AzATgAAHFD6DD3JwAIgE0mAABs0WI/z85SJ6P6vwUAkAEstb+Rrsp6UP5bm5x1/e4+DWMAwQDQAgCoP6PlcGSmS5tJJnQ8cVCAaUp0Zz3p1fDKnaSEURBnYYwB4GkZAGRvtkV/5d4p9qru7vMB++I/WTQDmNvxf0PP0M4mANcr+jMAAEl5sQGgLRo+d4Yqt527x/t3wQQgMHu1CTwCBsCAGDEctNoPANB91xaIYXGLDXpMsVeJV/UUsrTgo24soIJ/8zmqTTQeACDG23ZOJMvpB/w5AAAes6przmNmo+CHPMft83dtstGik9ZG07lGfPgAAMgCyp/LX9J3e+/hGA1I+nNnI7ZSKsao58L2HQ8A6Fv7ffZHfr72vrMvofPJP/OiI49/ts+X//Z9XG3GEo+ZdPA75hNFAWS7PDjk7wAAzAYoALIR8bbz584TvA0GgKXFpRMBALy+GE7iAfsAAMFfdeL95zEYZ9v2vZ/3ksZV78kvU6F5Ny9cGY9aW1x/07+GzVNa7VSGrzzeffOZ17/mqfVfxgEA9H65rwAACMiHc2d5nxlg8jH+/Z8DAMC/bgAAPniOqsDDokqLD8SKS+/NycS/R2P4uVP9x8NwAGo/VqL2U9K+IK/pdCD8jC0g2iMEVFTt76+iSC6TluhcuZhScrYucA9tV7awFNDPYACi5xxN1hHwPRuamyCBA0YWzAlVnOOc477FOXpsGCrxQdZxvplaCuhuMt6Dq6PAAD9d3Wjj7lHB2bxRylgxtn9yCuTDbLaTxmfcBq1CO/XG6Z23jD7T7zEeISRVjd62H6CR32FQ6I4jA98pudcqLQmiLPx82ENhh0Oe5ycDSnR9r0aL4EMaLLyPSql6D9ECQUhClnR58Mjp/xv6SfX9LUGnSHJ0enCBGjaS/QzmOv2/V4wByQsAQEXs0qBXhVMY/rkqxZ8p5oGBNw9A6aevGvokAy6vr3b8cc4cOO1dZx8WAMBlPtqrvKyZhMStRk/JrTXJ3ZqIyutbzkpWuO3+645FINMbmXjSnukaf/5MkiF/vQAAd2KL7iANtFczoJrYQWhiAEAVcfr9zwEAUEXZSS0ASsAlYmhORlOdAugtVkoGAIDz3rEcqrwZwUiRwjaqt3rwUyc6LbHA1Nc+wwvaW9B5WjmcjejRfdFNcms9tsd5Qj20YjbQk1aulfuecG7bBDjSvhrQpYFLFDBRVnT2Xd6HlUKdRnUY5Go7wPR4gApkpMue8L89AJH3a+dZY0+341uOxy+RWK5j053MPvnkTxAzlUA3JfkfAVaXBw4gyQFa6RNenkVq9Zraw7ofXYe2QjxrJ2GrPj5prCDj9YOkKZJNOC9svLlZOCpTpKBG9f7993zKvvylL9mn77uPlOLLKys2OTdrR0jsDgDu4tXqP9grUdUPAACoKkO0+nNgPNEGAAlWAgTQo33Tdne2HVRK1DcwBs4AcDwDOm9nkUIlyezsgAGj4dCTpPidxna5B38y2U5KdPp7CjxUp5QJxdQWp1NhgWAb12c75/UalWFgdJdhXA4Ohx0bjoCVhJiXg8S10GzLfNw4AAC+Vz5jwjwBXRD8QpUOAn+Gan4HCjIhFM8cuAPaEb5ka29rr5xB4nj0J8udIkeTE6zxJwMEq/i8fQODmFH9D3k/QAuBqPAkAAA9wGF/kI57wg6ODuhHMHgZe8pbkzldPV6nJmf4+/bmjt24cdPWb67bcAiA8pTt7JkdHE2ywglBTZ5latpubm7a+9eu2zuXLhMIMERbiqDYQ1CTlUugZt/ZsoV5D1KitQD0yfzcHCvOlfzH68JgYHPTAxtMgnp2Ov5N2srigl04d4eh19/mxgbPee6Os7a0uGhDJnCPeK6NrU1bXFxgq4Fb6xu2vbNj8wvzXOcYf3c69z3QintBe4CNDZtfXPD+9vg3hWSJ6y/sn8HcgAwAqoL0vXXMvqweV3JfkOuHjAB+HSSDPdh3yMBs9s0kjWhaHx87cDRaebAyDcCD6FfHFh3w/4JKn5VQrPrz1lZgZvAOvsEAwOI3rxBS9TTWHwOLYFeYnSU1KdYxqOj/7Hvfs8HcHOUA+j6rUolAgaD+VwCZlVzhvDtS33VSth8FUiA1KgEfITPoCsMPkUZWSwsfawZTg+IU4+OJXtjSxzY7bTYz7ZXWuJ4AxVjjDOKzxYYnsjHPoOoXGORT9z1gT/7C8za7sGy///u/z6T83/8H/9AuXLjTBrNztrO7y2D1v//3/8EuXblsX/ryl1lFAnAIfv7kO9+xu+66i9UlqCZ5+eVXOL/33HOvvfXW2/byK6/aE48/wRYAODfW4Vtv/dT+9E//1FZWVu03f/O/s1PoqT03Z4O5Wbt2/QZBBH/89W+wwvGrX/saxx4MGS+99ENbWV22X/u1L3OUsNfXb960P/nWt+3U6ioBAMvLi/bO22/Z1tamLS3OEwgAeY7jjw68n+7W5qZdv3bDbly/Tr0w3N0kq4yCLoVpKkQSxzolMbPudHiQg1Ey4Bk+ieQXkigesOtSCvvnQfEan1XwbK5KTG0AxLQW14OenQ5gWQFMBzuGADtqv+JAmuq/qQUAGFjkl0jOZx2lQLR0RX51gDmqQk8GAFT7qDIFFImfKiA7dlFHJXQ1hIKA2T/WvIgNR8UknrLOTD7aW5DUQbcdDJU1yBqtKQMAmIOIsC9y8l+sM/meJAfy+bqfy06oPYCLvdWThGhtwPZvAQFathGcU0mm7Nt2vk/WG9d81V8JGuUEGqCtqIKDlDBgn/AeAICetw8AUM8Vcq/Tc7WyceQlkFk+61g6Ys/bilaWz2pve5umzvFNxM9jMF7VPMUWADM2M3AAwOLSKgEAp06fsdW107a4vGyra2sEqVL/IbkYPcg7+w+2hWImonEW40w4MNpHiH+4WZQSGcHCiHuT/y4Wnnwsf+8znhpz6iQAgFOHe6sU952hmz1BR3s5WGBqsY/7SbqPfPlsT+rzFkDVY+rd9q02HqH5LFZzAq9IJuiY2zEAsK1EXwsYxo7RbgmWrbcCgKU6NXHE6niAx8AAsDiYsjkkl8kAANv40KYAyKOoS6Dh8FExXiUBeXTEc4vdlhohMQAwwE/WXI+xaH68ItyZ1JQUhb70+Lq3u6IfdHxE+5cWebQAwHtgR8NxYACYBoMR7KQGAECAZwcAwMVIAEDRU8duW0nfub/paxnMTmCRgnRBCwDYxwC+igFga2vbtnYBANiz7eG+7QIAcHRMO3kPQADYihOTdhQ+BuxHXB/6iiDVAABgLGnrAAAAdreILWo/wraoAIAZB35PedKa+QG2mKpU61rDijlirKUPxWqqY6T/HD8kRtKowg6GUrJ4NcWJ8EfUak7+FFdLaukgOy/blG0CiAwAtO2UNAKAp4Ld/LsO4GjlhtQMAAB9er/q7BwbGNXDAB5n3SY7ONPO0+aPpL8AwGIAADsaWgCwBScBSGoR4G0A3F/YJwAAfoPkiewnrD/oGD82mLUKABd+gNvi/pOeJZI9rvPGtaCrcq6NpxW2uEb2ZD2rOW3le5WT/QCAvM7y3BSdGqBUnAdrl7q78fvla7hNUJmUil9NIN8Rk8a5xaHff9JFGrke8IPvdwcAyn7orIVkU7T2kdsAZnsAmaUio77vj41lJgBAHuNs32Ac8vdH49+KLcUKSbZsn2JqnyPHbrpz72sq28t5T0m+gAGyXR/t361Oc38C8hAAAL9/7EO1AJifnbW1lRUbBPsyXtfW1uz8+Qv03/A72gHOzS3YYHbBpmdmCYieBltKMAAoTtOao25vtDJhNK/RzllrG2i9jBvjvJ50TB77v0oAQHuveX21tsmopFGsUC1X/YiPCgBoGVDE9COWsb49qPvu891kw7lP6Aw5yrtlX9ZjlwKMVza6cs7f+7//6TEehghSBmI8sOM9jMJZItrCDUpQTBVkKYzLA2cCkPEiOgYlcrxlgJAaR8Xg9aBsBFI87FYDobmvWUpuSdBLZBalwGRKJBZDnBYnQi0E8HlPrpoCeKRqvBr0mpi+hcKKw56gbN4U4xZYOWYMBX+hgJfT1gSZ+zZe36asAjQnOurvvpC6Aexx586CrQ5zVThZQI4c23tSDd7JXtA4BUKB0ofqS9eSoVHHuzM7pLHPCnPkWjE+fU4M8xWZor9B4Uvw53npKplageqB9gRWiORUqcBTcJGRyZRACiQvxwIXEqMBHHsCAdw59mQ9aLdcUAjp6jRcEhLOCkChwWoYDw7591JrAAkUBsfiuzO1bQCu54aPgAN+/dCUfGFVS/Rx1errm+fb7Z8WEHOSYuowAhQLOq+HtB7rTYURELnCBPgIG9Qfq+RHugnFvgpQd7IkY0b3ngvnKoN8L/kyHVXMSUGFwZbHLCs7PWlXAXLE4qNRWSCD8nYMAPnc7py5A1uMn94WABFBR2CfjDFemUNnAIl/Ac46LQCctl8AABxPB2Nvz0Fq7PUcFRDhfDA4jMD5cMjj8I/Jpvi8UE0nw7wbjOuyepRnZfDJATgjP8nQKropyariVGpuQ39Rp0gOxDrh/McUdcRdgNe6Eq1O54eV6oVGLulBgUI8gN7dI2UNpnvPsl9r1xPxdcP4s1Xwi3RE18CPvaEVGZuMRnP6nXsEAR1GasJQ99BG2AJ1XWtV+3Xy9cMQ71wrz259bu1JfycmI1o4dG2AZFzTSRJAr45DAXMxoenjK/ldUuWh95VYUpWB5JvWD582LUA3nfI+dh3julKf1fXs68mfp8qN5JQKKEE176mUMl9wTPcO7YH777ennnrCHvzMg3bmzCkmFOWYD5YWWNFPnmsENFDxH8lkVOmihztpLvEeo2vuWR7veZsA9EQ7wH5FcnVv144PSC5ZHOcJBGiIG4ArdWyDWQSJZihPdod7XB/eR++ISSlvHRUJUTqu3qNT48okXlIqeZ96H0qvEqX9euDBRE1x12GMBKIqjWMpdZ1Bt4HZ2xK928l4MKQ97YGwacopD3S5kY+xZ9IC1PJqo5ODz7pO6vXemdssg4I/pLTjKedx51S2ANsHRTUyE58IPhI8OGP7hwDydm1L2g/p3khHj2BiBPvwDBwHBAsjGQl5zwR29EVkH9Xon0pmF1CdTk7aLCrlEdiMZK0HNV3/eiLBg+E+b85QgmDW7vbQ1te3bHNjx3Z3hra3O7TdHQTKp21n78i2oRuieunq+rq9demSXfzgA9se7tkEQCpcoxoTr7pA9f/8pNkUwCeg5R/M2vxgQAQ/KP1mJhFcHrDKARX/+HsfFehT0wEQmGai86nHH7ft7S27fu2aIaAAkM3S0iL1lara0WsOwTC0GkBiH6ANJLxJrqGg26HT/qM1AF4RTESVP3aGQ2CQ3EcANtYxesQyJozqfPQOjH0fvb0UqOAqjSCo9DMTQ0g+HaP1gss47DUsIZdZxzbNymWvRsNnBAJMTRr6Gnpllct6B3AAiGEEAAwRUEQQGT4pErQz0fd+CBC6J//xj6bwsbGf/craajAieGDqrXfetqvXrjOI7cHdYJlgYN3tbJc5EZzH+7GMFfzks6YAlGQBg7TsU+5tCSguEhWY73GBqxFMB+Wvn8vbjjmIFr7n7MwkkxRqjZB1pwNjjrkGyHRwbJRpSO4PBrP2K7/2d+zsXffa7sGh/c7v/I598pP32D/4h/8tnxXV7JgzVM1//evf4Fj85m/+JgNFSNKDCePFF1+0Z575PPfqf/2vrxMg8eADn7FLl6/YD37wQyb2H3vsMZudm2eV3uXLl5jIR4L+iSeesOeff55tYdB2YWFx0W7eumnf/va37f33r9hnHn6Y38UavnTpor34gxfs/vvvsyeffMJZTY6P2Lbi9//j/2cXzp+3X/iFZygP8N61a1f5zEj+gwEGc6UkAV5xHBg8hnu7tru9aXs7O2yNsbu7w+OxlwAU2NneoR2JMWSFzdQUQTqQnwDcYA3h3iHTWWkZcgnvMyERCRTJwRyIIQOJ/JfyGvoxaIT9e+5rOejDGVPwHgM2aAcQIACMr45RIAfHU6cIYJ1YaBTUsQkPkBZZHdeRzC8MAJGo7/oPbhu0LQCy/5DBBPn53Wpg/6qR4LVafxWwrOw2fKep1hPAjM8ZdpAnPIMGO/WU1/5TQtSBIS7rPaDme9l1ixgoa9V/rpRzoEi3pYDbYP5917FilRDDTE5Gx3uJnSnbZsWKbCKweoZqv1Ubk/fdVOJrLtrvyUbR6evfbt/o774EbrZvHMBafch8HTcK+z/TfSJp036/BHc7dlQCXpRnhMx1XaE51f1km0zrKRe7yKcqNLeMcSB+gcT+gi0IALC8aqfvOGvLK6s2v7TENiUAgzkAYEBdSNYb9QxPe1aJ0cKeqBhG+Gfac9prnCvZyLHftP8KAKADOAb8aNRLy3OJc44DAGAvifr/8DAKtCL5jwRuickGeLSEPFLS4i8KACjthWQ79oTytLfH7o8UNyvrINbk7QAABdqbgPkODPIKW0/6AwhgRvp//A4bBCCAyQlbmAEgc4I2OMU2AJBo9Tjpx3ncJeIUnmosG5brMtri8hkzpTplS2196H3kVakvMAASq0iyw5eIormQWwIAwGohyJi2rLcC4B49PGLl/wxssGB6oF0e7e/UZon+IYGFUabAoqCIMx7DOgbIcCaq2H2v08cgYOGQzFjD/QOyY4F5iq0AAAbY2iIzwC28f3DEz8AEgOQ/PDT8Q/IfdjV8PwCNMcBO/w8mAN97YDBU/JF6ONoBYE9ipGGDwM6FPQAbiXpzxnUlbaOZYJlT/D/1Xe/GFWqiPHn1rrsSuK98FjpcPpf8GfmSDtQ4oj2vZFCWq5KjWvMlrtUBq3ngsNDtE8Tjdr72gexcnru0d3Wfn++l4IP0c5ZLGFNdW3LK7VOfX4A69bfuP5+HhTIBbKiMm5EjOjaCQpD0Zws1zDUfyUG5SPo7YODQ26vpuaLdF2+fAHLXe2QPiH2gNlsOkKmx8WyPOGOO64+u3nKZ2gInfD0k/552u4PEs8zNcyebsKMzBeyKAlLZ7LLDNH64h45d1lDla62JMapP1/sx/jxZNlb/JZ4/Chh8vdUVXgH/3US1XHb42X36X+/VM/kYCdThwETICRQQjBaS5nvVusvn8otCHtekXDvG+e92LyuWdxTxm2yb5t9P2pMeO/Px7a6fbl5Ksb8yv9iHlLO1GGLcM/bNaT3PFNnvuEYIxZogK+DS4oItzi/YDIosj42MbadPnyawGwwAq6trtri4RJa3wdwi5ffM7CyBVYXJOdorOzteXkXxvJ33+ts0YEzoIyfZ2q6HvufO+wfrJPsTkjVlfTT2rt6XDSnZOgKewvqj7em2fv48y7N2TbVrUIUj7T2O+15eJ/k68j/y/Qr8lGW/vi8AAApYfHOP7sPYmB0QSpHNIROUy3MAgOfgsB7apL8YvzWfRfb83j//p8fa1H7z0VMh0IgluR9VmOpj5P3TjhmgJQOAgANK4ERCx+nbHAnJQRXdWQAAGPwRAKDt90Qh0a1wr5U+GjCnoOfASKqkxIRTIOlxu4FuVwdSFv2vI0IrB8DDNtTp8yIqA3xCgpoGJBHcXatZlERdU9M3bt/PSYKz/ay9R4iePzcAoAxr9/6zAuy94fKm0h0nH9UNWtRjlS846f775iRfDdVhLWKuvd64c9CoZl/VLo0Ol20o1tYZzoaG60AZJX5XnmDxpH1JBumYpg+SxHrpwcMl4gGm8GaiR6Uj2pn8j8p9IsWwNmmXu2GtYBWFhYACgYang9yCABA0Q4hdCCQElKUUDoAf0wAAIABJREFUU7sABxl4paDTkTkAAMGvnGDsm+fbzd9HBQDkuWEQv/Rg0uj7a5vUVdK+lDDHHCs92gIAZKB8OABAd193AQIxy2MYCFoDVQ5c3ZqjHnnXsMrPnROHsR4jEfmXCQBQ1ZYzAPg/Jv8DANBlAPDkPijEFeAQ1T+csQwAkMOSAQBIOsJRuR0AoHXgOusmBhcje5jyr1nN5BmlwZf0TMfZaEAdqgDmVhYQJCRD1m9FhnH9pjmOIEQVsX0Rmfi0LOpUgR9J8tJrM/WFr9fxvtb8SaA6ipOCwFXyPxha4vlHGABS8rI4UiWh7wh/HwtfpwVUEO95H65AsEaPJgECCmBQz1AAAHHOVKEj6VvlTTXIdF/1Pqp8pzQrQqhYAmX4WV0djmdx5BqgmL6lCq1M0y9q6X4AQNgvqXK9JPmVmOq0pkCyLmu/MGASw4J0iuS0/i6vOYBpE7Y8t2h7O7t2513oL/2cPfTQA6RyRiBnaXWFFAXYf6yUwj9U94fjhUql46kjm4yATgEzYOhRZYwAwt4eWQD4urdrE6joCOpHXxEKuiKggWQfAAWeeITrwyoWVNoEPaHG2EEAWFeuZdsAQB4l6XAloRR8QvLBK+iq/i8GeqxbzR9xMLEVa0DXAQA02qOqxSld3SnEe0xEhCOmak46D9Fbvk3QFLmv7ZkcuOLWdoRTpacuz5wQ6nge6f7s8PA5J6ftaAJ6vVYRSG7pvuQQ4VWOL85DGY45BqAD9hN8iAMEkJzWU+wvbD8R9Jm1Ytbv2ZmRZD1H8h8A5XAICSSBb3AMRohD21jftvVb27a9tWe7OwCCHdn2zpEdHk/ZzsGB3djctMs3btjl69fsg/V129zdJaUpgpVwxr3Sbp9V+itLi7Y8P2cT+3uk8V9eWLSF2TkGNBYHc/x9MnoconcrUPxI7COQuby4VBL7g5kpu/PCeX4GUbJ+6xb10+rKsleuz81xHe8fDFnRvbmzzQputMRA8P/U2qkS6EIwee9gGNStkWyecppBJuw9mkwbkPYeqvpJeFBbOMn20TZnEjIAAKLOhkyjfkR7EAIA1Ifc/TAcJyAH5hKygAAAggG8fQfXMhZLVH6ycujIbB8AAND2A5yHJB3sy6kZzjUriBoAAJKoAJGwwp8fejuH13/6U7u1vh5BU2d6cVyiV5tyXav1RCTnlezibQX4PTMAFOed1fje67Ss/Q4AIFoVhD8LGbAPNiM8D8RVJHQxHrOYC1axATTjIDeMvQec3TbH95H0B6sBAj0QXPc/8IB94dnnbeXsBXv7vcv2e7/3e/b444/br3/1q7TjncZ+0t544w37gz/8Q1a+fvlXf82mp2aYLEdLAFDrAwBw7epVu3z5fVteWiX9/yuvvmbvvXfRPnnPPXbhwgWKa4zDW2+9Za+8+hM7ffqUPf/8c3b//Q8AAc3KdPy8+uqr9v0XvmfLy0v29NNPsWUFrgXWgNdee80effQRe+TRh2PPG6v4v/vdP2HA69FHH+WzApzw3nvvcX2eOnWqo6wUTBU4CokRYFb2oyUG9+fhIQEAN6/fIKPGlSuX+QoQmXwN6BnML8ACiwtLPvaUwVqnwRNEOmXR73er5N13YQMYjrPA0jJWVFEIwIVXJwcQIHwhAQAgL9QaIwMA4H+V4FtZL84C0AnucGlXAEAL5qKfl6r0W9+cYceUEMyf6/fsl3W+zx7E/QCAolOLbRTerBJ1BftLr9At3IgPeWJerJCROIteG70BuFI1mWjoo0VlSeQrAaeAY6q0zAkcBx7UNgH624ELXuxS7iG15Bvx64uNJ9u16n//fn+P0vb5NC7t+369rr/Wdw/te431Rz3bAUYwURhMnCEH8z2oPQrHhZXCFQCQE9W63+yf5uCuxgAtvDoAgEjoFDumIEQCFJIewBMn0edW+zEAAGwBsLRqy6unbO30mQoAAAOAAABIQg58nwkAUMA+wdLhdo4Dd7yIocYJfz4AAO4rEwBA8CNsKiTbRgEASnYUVstUvCK7LcdbXJe3DkN3BbXMBn2MBoxJxMhlvzqvK/3+UQEAsG3a84gZhOw+dkSAXQYAzCDhXwAAYGPqBwAQ0Eh8qTONjMRSuU+8Wl+fFV8uFb3BxuFzsV1AFDjAHzkGAGBYAABeiODUxkj041jaBDTdAjzPa7oNAwDAFBjKoi0KbWwyXjkANwf7S6SVE+FGBmN3BqDbDOOFbtMhJgZadjAwgXXHmQAIANjZtR2+7hAAsL2/bxvDfdtGC4C9oW0DLBDV/wegdp+YtJ39oR1F8p9spIghBp0/gN+096MFkgMAPHkB2wh6C7Y3AAD45wCAKa90jcpngsc7MYR+NhvpSK1z9x1dJo8DAEgulO+GrFGVPr4MG73Er1Iwsl3HbSLLP+fdVAaAYFLOLACSbyVhG89KVQk/MUC72pXyu6SnYWvLb2t1Ce6B4NI0fq1+yPdNmv9I0DNGd3zcCwDApiEAAL43i3tQpANgsoOSfS94wt8L+GoLBQEgyAYQwH3eQziv/nzicXQgbl+srhvT77IAF1uD+Imq67KOzePQyqxiA/1MAABuP7Zx7vaa8kmKnAn2AIGvlcvWmtL9ZwCArhHLLg6pObn2+bMO1/U7uULEPz8kAED309Ev5N9Ktl+z+LK8bdeo/+2ATcX7sr3aN55l3sPWVDU8z5QS0X4bLjHrdaudna9Duz/nBMv+9AUrGZzPL3kCuQPwBNc0iiMmzFD9v7K8ZItzc14UcnhERsHTp88QAHDH2XNkX1tYWKRPODM7b9ODAQHhAAB0WU6iPVI7royZ1elX/LRvzP46AABZdiqxn210JdSd3UjMwRU0leNUrc5u5ZsCovnZ+/aevtfnf7T3hr9V8e+sllXn6/t/EQBAzhF0AQBepAsAgIAg0gdjAQD/7//1v3QAAHAIRMVcDBIEcRl8aXou9DAAOEDA+1Hx33Gcj6h/bdjagzUjKisVdSTqXTWkOQuUuKo1iiSryX8JBletCtRrI1ca1byxW+HUboQ+4cXNHcjMNi0/7vvt4vOcRm5iINFTkcRy9OqIjCzh8kbfYpcB395TeX5vYjT+pPHJuO8HPG/k+51AwbizR/D9thc/QcCiAv/D3P+4ayBQ1gIAskA/SbhT9USflXEBgOxAjRxT1YxG2V8jSe50TBUkQGOxm+uj8VB68CTwAPptuffiBhOCqM4C4In82hbAK5KqwHCggAJQk4Es8uR/0P4nIICq/RmUArggkGel8oXAAa9+8VI9ny+iflUZ06yx1gk9aX3kNX+7YEfurdi/p0uKpAAA6LyWivxOsa0reAUEGgYAyaGPAQDh/PYyAAT6NtDU6gGdAQBOY+hV/aQ3jOp+AAAQ6MD8CABAVgDQhscxLQBA1f+ZAUA9FKXEtd/7nIoR+YoAWAKLRI66I021lrPSdrEvj8Zlryr/2VdaFOA5oc2j6uavjkB3TeoepP9GdE6LB2iqiGX4lv2Rkusumxypqh8h9f0ZEmghKvT9uKiO6HE0q57w5y7niEp9D9qLmjDEY6FIdyCCMBA1tuHOQR6DktCKX0prgJzQLqqkygFfD/W6em7KhcA/ZBulanP/Eo3Z8n0lSqMigwwCTQ+2CEro7uuaC0ep46wUBRLryVvFFJR76HY3k0J3JGQTn6Hy7/t4NWAFjUR1umsAFL+hvhkJGARn7rzrgn32s48x0XPu7BmvbJ+Z4X7kPE4PuFiPIjCAqNzx7JQDAKZDD7OUm71byBxwhAoEBJEQaEGy+PAgaDYR7PKKASRQYHfu7YP2f5eJTiUdM/WW6MMrCABANF+frWGvPeoJOA8yVKBcCHsE4eh5pzFJ7C0YyzaASn2eKuCY4ow96FslgnAF0OpJSwWjcIjQxrB68ex13iqQR9S9+dwZAEAmBFYjd6mtJWXo+AWIoTAGpSoEfg76selB5HC7/RK1r7Mzpr0jZDT7vCOIRXsHFTWQ55hXgAEAEBgW6GPpc3Sc6D4BkGC+xh1BUIGLDtx1CBwvDPik7Q8PWf2/sb5jO+hbujNkl4mNbfQvPbDr6xt25do1u3j1qt3Y2LQhzose9VGljuoxVPfDMV9amGeCf3Z60tZWFjAhtjS/wGp/AKL5+/S07WxuM3gLp35uMMck/8rysq2trnE+t3e2CrDp7B132JnTZ+zypYtkAgAtu9//IalRkdzf3t1hkhu2EwKPSK6S+g82LOgEwXqxv8e2CKwWYt9VVGIlphq+H2PIHqwBxoxEIec/6SCXHVExFBWzAgDA8Jwiw4JboAzaYs1jjzKJ7XIYQVok/iEjsC8RzIW9yUQbAEGk/e8HABwCwAGgCdsPwNlPCVfYkVoPaMeA605N2o1b6/b6m2/a3nDIYHORXQoocs2F3o39TarRDhOI71MEv/MP3mMlP6uWMDbBdpJoSxmcLQwArgMAJGFVHdYTwRAOiAAAYAYJ3gYAwP0OYMDUNAENS8srbF+xvLpKMNPf+cqv2z33PWBzK6fsW9/5U/vmN79pX/3qV+3pL3zBk9EExU+ykv8b3/ymPf35p+2RRx9j0B8gyK9//et29o4zdvfdd9nbb73FfXLXXXfb+q0Ne+HFHxA489hnP8v2Lzj+1sa6vf7663bt+gf2xBOP27PP/oLNDuZ4PrxevXqV1f+Xr1yyp556slT6w9YCa8AHH3zA9+655x4H/E9M2HvvvmPf/OY3bHV52T73uc8RMABbDtfB99CeAOtcvgnGXgFo6eXjw33uKwBlqAcAHBkO2RoDawssAR+8/769+8479v6VKwQD4GdxcdEW5tBmAPokgnuU3UgGuj/kDAAOQmyBVpwfAh/EBJDaCeE8McfYn0XGBphACXwCDgIEnQM2GWgNXUWwdGmr5kCCHOhTIlIAArb7kK3VAMDaQKpXQI5W+RS7Nemm7NPjd5cN/tyFtcqVWCnckJ3ke6gmvt2xRf2nJ7Kz76Ze1pLrYhLrMIo1VcNuv3vbSuprguSUbIBu8Wp/VZMrIaf9XBJ0uMtguRHgyW+9niPbCtKzshf6/NG+4KKOKwDPEDJ+7i7TQD53vnYGAIyLP2Q/RnKsc499AICU7CSAImzOmsAPXT/hrVraz7v3WO2dv04AACr/yQCwtmazCK7PzHhSMcCnHwMA5LtV367Pfu0oQ9oKiRGsYURV7EQyICda8lrs7v2aTNfe1PqKhZYAOMcEN+b9IS9JCRWBhWfAAEAWgGPqWwIRJydscQAAgCeWQf2PFgAABUMk8u8CAEg+e7l5GImZKaRGIkt/36jWp43E3yvLYQYAMIkcwFUccyIAINo6CAAAULRaPTjzgQMKOwCAYACgtBXKkN6LAwDENqNHg20DBiZWdpMBYNdBALtgANix7a1tUv9vIvl/cGDbuwAA7Dn9P1oBHDsLwC58PSTrvddSaSeKJL4zv8H+nCjVqxUAgGPxvtuLSFQz+Q97adYBpNAnBGnETXcTc12dlj8r08dfnAGgjVcjflrAQAJER6yX9p87cs5sFnZ6GzPKiay+JBGu7bT3bl+r6l3nd9/J9SP0TMenAvMaACBwTJqf/KxK8FNfR6V2G5OWb1nYShLblwMtal9rxdSY1Do6IguEGACU7MIt4zisGz2jwN4E4sf5+NyRw8n35iAB/yy/75i3yljkfkmQqI8kcGNuFW8mAt/fk7zwWFlX3rRzqHHL79fx7caGGL9K8TQdl9dRq4/dN6nxg46sy3HCpINxjPyD2wEAfMi6IIMMAGCBbIoptXZMls2aiwICaAAA7bGjz5rs0pgPAACyPdLaKNl2GlnoKpEscccu+GdEV7WFNyUg0i0A8e9VAECN5fdQqDfg2fb+swzOuTiuialp7h3OD/xk6KP5eYL/EWeAP4N49sL8vJ05cwcBAGfAZrS8YvMLi2QGEACAcYC/4QCAUfsw2n3ltl2JveR2AIAsf0fXjr+j2G2fjd73nWzbZtmU5XtmyegApkJv1GPBSvrRGQDGAQAqC4C3DsxyZywA4F//n/9zAQC4w9StvhSqni0CRKsmdgACANzRqsig6N28Hy0EjgUGcAYAIXYQ3KJhmALQEkR54LN68+r/bgajCtAatPcNFX4oN71fp5Mc6TAGjO+B0adcO/eXaJPz+ycLLi2+oFxqkjKZAcCFY1mm49Zx5/0+J5SLPSU79DcCaB/lJ5+jGF6JQqcNMNx2HG7TBE1ORN/9Y2RoJJzwCCdf31GwfePSN5c6TuNL44WV7eMZAE5yzH2JOhrL94YraiVsnE6ujHJcJ6cBnfvWKaWrccQ9ESwAvGcE6llRgoC9fg8HgRT/HpwlQABUsOpRSerb2ltEfYH1SoMxAlgd5Fmh03OwAQNSxTDygJH3cA2DKQa7XTsfZV1mw6nPoNC5anWtv1MqmYvSd1yh1hSEtRtQIVA6jAGBzOYYj8oQViw3x/s61j9lHLsLuPt5yIq/lQwAAgDUtjIFLYfkvvriBfsMKxuY3O+2AKCzMfT3oKfwKrSyerWpBUDLAPBhAABaW3ldKQAKBoAumnJ01XL99LSZiQVY1yHR6DHfvqQaZhtXFAqo8I8xsi87xbojLWF9pgCuWDBk6JYnoL5147SVvyXQEhT8+lyxBQWEoe+VbM9I/XJPZW/5nvBjKk0/aBhbY1xqzNkGfJzq9/T9cKqKbIlKDgXGS6uA0b1XJGwMWCuXtA5UGdLOeEdmy+kolxnVFZlEwOuvfGKL7kiVXpkiViIrV/WLb6GsVYEABDRAxa4WjdgJRvoYRRJ+pEIodFN8H87b7uYWezhjr25srNv58+fs+eeetccee9QWF+ZteXHR9tn/b9+pyqYH3KMYjqm5WTuan7aJWUeslsUP3cWM30EAARBk2XcAAKtckGGLPpkIQONkB/u2s7tjO7tbTJZC7mLtqIejG90KKtQZQ7KzDwCg8RMAQHpAyRvZmGDBchalGkB1+e3OqChyW/3E86N9SLJnqQ9LoML3uQAiHK9I9gsA4Emoar8U+yTJBd2HAgH4iOlLVi8juaQe14mKT8j11AZASSI5QLwWWYVANV6D/N1xcP3Oqo7SQ1JUze50g4Kbz4h2YMEahjs8DBle6KS5sGsgQ3Y/q8SZfA2gceoHTmr8A1SfHNnezr7tbA+9+n933/Z2D2zv4MjWd/bt0pWr9ta779q1mxu2C38MZg1y6kjQcYxB4T9nZ1ZX7dTyMmn6ULmL4PLi0pzt7W7b/Owcaf4HU9N29vQZggC21jds4+YtO3P6tM3NIllqpNxcW13lekEgdXe4azs723zv3NmzTFAiYQlq9YX5OVZEcwxZLXYQFfveAgFjur29w3MxgHh0aPtHOAa04UhCotpqyo6iTQ0ADU745dVVCgY7LbmvV1qhIcS1nshToaRYpntk1QJaYAgA4LKaeyVsH+5DBG6ZxJws1O5cywEAoP+YAADqJYu5RVsA9gmNpDpQGar8xOvh/qHNz88z+Y/g4tRghhT2b73zjge1KXdDWzEGnxlbPJCmqqParsXlA47NAIDi/LvEGAEASKo4AEDrMoK7x3gWjKS36fJAoVUAABmxvCcoxt3bKbidjHleWFy27d1dVq+i2uPv/Td/35bWTtvB5LT92//wH+3ixYv2j//xb9knPnk3fYGjQ+8f+1/+y7ft5VdesS//6q/anXfdxYKHW7du2Xe+8x377GOP2q1bN8k6gcr/xcVle+XlV+ytt9+1s2fP2b2f+jSD71iDaKlw8eJ7trq2Ys888wX79Kc/zb3r63rSfvzjH9sLL75Q2AHAHABKfozDt771LVbl43tnzpxxOTZxbK+8/BP7zre/Y5+4604yAOAz2Gcvv/wyAQUACwCA0LZekfzDUO4Pd4uc55hSnEdsIWg1YRtubqyTFeA62D3ef9/W19e5btFPGS052Fs4wCBYLdAbeDaB1xTIkzzV3ED2e0sKsZKE7A+q/wya9gS9qjRctnggt1vVT18q/C5fLt6nWd9XwL4k/DMDgHoZZwBANQYbO04B2W5gNts7+bmzbI8TeQUfdFAnDlIsmAIOqlZW0PaS7j75vR1gY1TLUpZ4AhrVsB7QG02O52S+72//PpP+KXjobckimd/DAOByS3vXE3W8fiTlnRmgYQAgGKgmB9vYyzjbUbIkJ2Mkc3KQkTK5oUnNgXXouGLPNwFu6YUql6r/oPcEmsj3k8/fAgDy84u2Od9fZ3x67jsHeV2KegumEqz9GTMArKydPpEB4GMAQLWFJdv0Dv5u12c9OnRkLL4iFyOWWXykWL9yk/Payutdv+egPY79qC0AeJ0A+tCMOTpM1f9mrP4XE9HUpC3MoB2AAxPpapKS3gEA0wEAcFBqDdJm/48yJTEAyF5vAQB87mAAUIyjywCgOLoXPFQAAOxM9wP0XJyTYACYBiMa25G5XY33xQBA2aP5ELgxvGl3KeHBIVngVeBFdgUtPRLSfQAA+FnbWzuk/N8AEPXg0LZ398gAgPeGAAAAv23eI/zQHXsvlqI9OM0qftiFeIuMVFH970CMqk+xP3MLgJlBtO6Ilj20WxsfSnHFvFaz3i7ykLpVrVKrhuKxDQDA46hue5b2kGGDCwCgvYJxvJ0c9H1gHF/Zi7CBqXOS3NTnmf6f56d9B2a9LoV6q2/EtpUT+TWmOUHbEp+ph3Sx+RPoXc+jHE/x5QLYCrsWPj4A3Z7wQvsufxVwV5/xu2xzALC22sdVcIL2vC9lz33kqnO1yfX5qODvKleaeE5iOPY1Xm17N/I/OgCg2kFdAEBf8l9rsdiHDZNIBgC0slUysbUBik2IPZVal8nq6gQFZQdGnMB9PNe8/vgOTNK18qvsh9b+KAlOyGcwAEQLuizbJUtkP+T9pzXGWEeuaGwADxrn1n6p95gKewvzaAUBjBvPot/qiTsAVL8urzLCADD6HBFnLEVJ9aqM38gvSHva/Tu1VZTcPSYobXlhgQCABYATJycJAFhcWLA77jhr5wEAOHOHLS4tFwaA2bkFm6LsdABATvq6rBodBeWcfNJrXFTzkse79Xvy2bKOb9/P85/PK1lS7b1afHMSAEA+n5LnPPY2DADZluhbC5znnth2a6P0PVu2l/M9lfxFMBmrAElMBlk3wEb4WQAAkGOT/K5tALwlgNbrWADA7/4f/9MxHyD1UWjpl7nh2ZM5KIpkcEB4QMizkqf2YeCDqacznTA5UwjWRgAmlKQnyLpV8L54fOXmgCiTbLkKkhs1J3DTd2JxO8VD3chl8ycAQDlnEZZdYyAvgLyY3dj0T9vNM+69zrmUzPkZAQCy89knNHvvsUdA9G2W9rtcWHEgZzAZyK0jMW7zfZT323NyA5ZV8lHO1J2BiaCvPGm+xjnxDGCQIvX2AAAuxz4HPd1OIUorqDJU96eEUOnXmHYBEZqp3jVR8MPA916+MLRR1V8T/AACcEyD3o4UrQIJlGoT9OzKzAEBIgj0mlMSp/6WSvJH8AvXI0AgGACq8ox+mELeah19iP3XznRed33j27cyMgjgowAA6E917UsmYFwA9IGIqoHYlSEfAwBc5/QBAKINAJP+XvXfZQDwZCKqvMQAIAAAgrViABDNf+kpNtxnVZn+qQVAYauJgKDkQF+gIu9hGdIFANBS78eEt5XmrSzxAqpW36jKPlHtNzrSTz+q14p+C/03IrebDeH5YYSxQw+zLXKJGqSOF1VROFtBFf6eRK1JeFbMJVSz64oKIhh93pr8d7+uGvayDyp4IFeqIAHl91LH1e+rxd34PKjlR4xrB2AR27izvxPwIe3vKmdAUN3+ZK0oJ5arKrGKxOxJcEsvSI+UvrJOr62+orpS1yHDMogEVwQVvGIgfhLDTxQTlJXkplgFW7gc8/VQvp4QJj7G9fkIvICTI6BT0Fzecea0Pf3UE/bk40+QzgzsUTtbO/zm/PwCnT4812B50Q7mBza54BUevqe8IsMr4REIYzaL1OsIigEA4AF+BwOwBBxVauh/PsT+3rW94a4dgFoTCdqFhdR32H3dWnWAYF+do9bR5TqKpJCCO3Kw+ErqeoxfRYa7/KjrMffIzfJD+5etCsI5pGPIvuS18gE61ttYVcpyOdUCAEhmSSYJUKj3vWpCCd5IXsJ5SgCA8nnYVXT8IljHee9xcB18WFmJfC3V/uqyL3D/hbklKNH82En6FHhetBA72B/6s4JenWwv+1FRHkwB6Fg6DScXjA9eMXOAQFipbHHqaDHFIOiEyn/Q/wMAMNw7ZPIfTADr65u2tTO0m9u79u7lK/bexeu2c4gAsdn8wrTNzs2yMmp1aZlO+WnQ7oF6FOCVw0NS/qMNwNziLAFpSOJh12Ct47O1lVWXTUfHtrLkdP6o2F9dXbW1tTUGwVDRv7G1wWplrOn5uXlWM2+sr7Otxpkzp20PLWv2UWXjlTMKnmFdgB6V7DfQh6T9BQU+wAuo/HdmqAIAwLIKIIDwRJRutA9VuRKyPwACHgXxhB2q19ugJr4+w7kI+R9C1wEBXp2lyn9dA33dWXmJdR803ZpLbOUh5vXY2ALgANT5mF+PdzsABOiMAgSZZAAV1dyo9pet/Pa779rlK+/bYHaW7RCKzEJV/Ii8dkYNr0xq281VAEC2LeNWArw7ygCgoKXLDE+ioAWAGAAgkh0A6wAAVH54NZwDAMCIUdixomoOz4+ej5Ann/r0fU7nPztn79/asH/z7/4DA0L/6B/9I5tfXAz9N0VwyL/5N/+W++T555+3O+/6BNcLqPxBs//A/ffbG2+8ZkuLi7a6esref/8D+/GPfkxqyU/fdz/3GsAGV69dtR/9+Edcw6juf+TRR2x+HhSVM6z+v379Oqv/b9y4Yc8995x95jOfYeIUSfStrU37wz/8Q8rRL3zh87ayssxqfciD73/ve/b666/ZIw8/bPfeey+DYqAWxv2BMeD+++/n3JaESQKaOBDLKzf3dncIHMCYsWfwAEwzngDG88IWgW2oNhRgAnjj9Tds/eZlCyeGAAAgAElEQVRN29/dZRED7k/MFJTHlEO1N7gCYZk5AvNE/yf5QEUWRwKhJu4j2R/saqrQUPsBAcsUGBTrCmQoWzoEaxvB06UlgPtRfkz4VGT1GK2EYih9xL8KwFn0NM96RMeOAwBI1wgAUHSNdptsmkjg532nyv4c5Oeizcw4IUMUoCbgJhhIsp7m18QuFnGjQtUfRSYqbOEepu1QK4sYkIs2lfy8tCTx5D91bdN+IAcWSzWozK3Gx29t3dZHvR0AoN/m6wZNTwIAtNdr/ZpWpp+UuFKgM49/Pn5cABfP0PcZ5+mvCABQGABW12wWsisYACbZLurjFgB572vNYe1+FAAAzQmB7WIfUE78JbYAoM5WAY2uKQAAwzIOAEDif3oCVZbmCX8wABAA4K8z0TasBQB4bDrsAthPOc4ZYCL2EY8fxULVxsSr/t12ikxv1WfRAoAsuWQACIZdAgCIIqQfizElmCHkl+Tk5OGRDXBMAwAoDADQTxF3ZMwr/Ep58ox9TjhlsFPNe6xRtPPeux0FFwdsOwUGAMRP0AIAtiwYANaR9AcAgC0A9mxn/5AsAGQCQIIbPiFsRGIRJsgEAF3GRP9MAN+mp1nV76xtbgfJz8Ix8A2xX1n9PwMAwKwNZuEvhq/VJHFqnLGbnGtjIXpWT+z3AQDEDBAxB7UASWuaPeqDAaBPFnbsxgYQhQlBiwUBAArlfUoSY8y55AIYqvsEAID7Klz1Nvav42piyJniJMPl20K/yX7IycOsz3XuPgCA2+lI/HsRD6n+o7WbGPfop0XrAAEB9gMUjuiBih2KjijP70yJsHmVSPP7CrYl7ntvIeM6SbGrOu9iwspmf0cHprEesSvCn6WNkEA+VVZWXz+vOSV9dVwe11b/ZgCAxrldp9kGEHjDgaMBAHDXqBSOtAAAv7e0xgPoTdspAQDcBOuCAVq9rTVEIAdZzQCg9gLgPltGLf5a27LYom3uK8lXfSev7e79fXQAQMf9k75I4NOq+zgaiRmk/q65LmsxFX/kudIea204xnICACC5i2tBJ62CpWh5iUUGlN1Hx/TPAMg+d/4CAQALi0uMo8FPm1tYZI4mAwDqWvz5BwCoeKDfPqx2eptAzwCAnLvW/sqyuDPnzR8/KwCA7k/yNVf+dwBMSQf85QAAEsC8AwAQo43rgbLOf/d//x8JAGCCn5X8kciHYqNg91d8rp7LfMio/O8CALzq3yt+cD53nqrj4IGhkFcMLJXKvVRF7jcX6dBSsadgfL15D2Cp+srfzwl5rx5yVHcrVP1vVYOczADQ/916vRIST0bESYsuf8aeS83BmQEgrpJGrXuwC8SuFG2Ngc6Ed+4xKlM/7M2OG8ceoT1OifVfajwKQUFlF7bdkdK3TsIwnDQWHkisfd3GDUMbONE5idS8DQCgVQgjDnkkVcr7qcpNK6P2uRVDQCR8yvpPmWkFgtADNNgJgGZV5Qkr/mA8oP9WAgCAjtKr9b3aRJUrdA4i4e+VLs4ioM9Vyd8JREWAqlBrxXm7RpLfU07Ajwao+oE1nf2T1l47th9hWcehYfwkBgCtPyEC28zi7VoA9ImE4riUhFp3XXc/Dwnwt5QBgJWoZJ3xqp2if6Kfq/dd9vYzzgDg1NAAAEjpKrnENgHBACAAwO0YAG4HAFAAgxqpkXOUvKqkHLPYOgC2kGFeua6qK68E7jqg0mNJL40BsbWyX7rVkZ09es9Vq9QK6h3KtT1/05Wm0s8dNGwc5swBqWad8qSyYngVqOtnJeTbPV7/DidbScRY74VRQMn6BJjA1Z1mOh5H48o/keSvk+JMBhmx7Z91AUD+vToXo79nGVN5edKAKgAmicLAixLqDgLoOIEFohuJ4I4T5jEjJZzqGqxJY2FY5QDLpBETQEUsxXdaHRr2h55Z1/IAv/RMd4zlYMLWmpsd2M7mJpMroCpDQgW24gP33Weff/ppe+zhh5mQAR06kprohQ6GjuHePgEA02dWbWphzmbn5r0yVP0i8bBR8cfqv8N92pIAAahNFdoBTJGrcp+MALD1IB/29pAQ2qEsQR81BcEq00KtBED8odgRPQA9jXl2zhUwQdIXcktsF76n65pTYCfLjq6TP8oQowoizucR6NOnKefwPgMLqS8vAwtp/3pErCuISCEtOlAlaDNdopJXceO8P8mmMQCAulacmrLghXoAALz3kAH4HXIZ/4ToFgMV5gpynXMM5oQjb/eCNTHcGzprxAQCtQj8eeJ3uH/IqqJageDVHH4u//7e7j4BAEj+4xUMANeu3bBrV2/axta2bQ33bSsCm+rVjYAjKo+XF5ftznPnbBJglYlJm0egEknbySk7tbzCZP7yqRVWM2EQtje37PrVa7a1sUF68TvOnLHzZ8+Ryu/KlSt289Yt0pyjtzmpVHe3bR/AFfRY3dlm8gmfAchy68ZNVkRjLyHoykDK1CQT/fgb4zK3MM9KGyS5Mabs94hA9rQHXMEaMDM7QwYAsQAwUMRgUaz6CCy2TEXew9zlZaHszNW3EexHAlMAFU+IImmANgUOnpkFLSGv4ZVeCFRAZvA4MHyIXjTAHPsAOUTgWAwA+wdeSeQ917sAAASfwACA8cQ9b21v2+s//altbGwSIIHgZFHbxw6iyQkzr2IFkMRbALQ2JFkXGrnAwDH1fvyjIVBQuIm21M8HgMQBGQAAAvC+p9L/pB8OdgSsE4IA0LNYFWiwnZEY394l9SOCqb/4S79sj33uczY1M2svvfqa/cEffZ0V9F/60pc5q1PT0zY7mLXLl6/Yv/yXv8NK/ieeeJIMAJubm6zWxw/k9bVrVw3tJxCYfemlH9nVD67agw99xj55zz12ax3gFAcMvP7G63b27Fn74he/aHfeeYHPv7S4ZMO9PXvllVftRz/6kZ07d86+9KUvEeCC6ywuLtibb75p3/nOt7mun376ab63sLhgW5tb3jLg0iWeE3T/mAcAAMBm8PbbbxMAgFYYRd6mykCXcse2u7tdaN0JAMU+mZhgMA0+DXW+mW2sb1A3zM/Ncv8ggYGWHhfffts+uHyFjAOYK+x7sgGUuENNRmjdFFkMHXnk67xb/eW9jt3Pyj3GI5HPPo1Kdvh36981KZIB1rWlmge/VSUpNo8CAAj/r2NnJcOna395Cw3ajB2btNqNbQVQ+334v/p+fnXEjifXNQdZl9Z2jzGTaY8p0V+p/7u0+DkYr+C8qnAV7+ExUSkr9pL8WTfg6DErgQNU6a94mC81JQG6DASe5Kg2cxvg7xubfMyIT9EkiQRKop80kkAKudMTuB8XNG9lGXRlSRImitL2WhrnFgSgoH8ez3GJsNEg718+AGD11JkuA8DqGvUmE4nY5x8DAIrBmBMbWre3AwCImrzIkCYYJ/9ZMqDdH+1eaPf27RgACCLJPpUqGgFAdPhdpf5HVX8AAGbRnmxywhbidYatIOh02MQEWm5BxsKyj5g1k/+R6JfMlIcUoCKOQYxmHwPAOACAAEsVAOB+jsey3crwZ4n4FGXVMRP/cwA1skDPGQRwfQIG5BskAIA89U6scRJ6KEC1xX5HWydPvNJe3z+wvb2hJ/93AQTYpf5Etf8t/E0AwJ5tBQPA7oEAAMcEAaBNK2EUYXt6xWLowqj+H8zNck/W5L8/gwAA0o/Ys2jhAZubYMlo0ZC9nm6ccZQhTceWwq2wWzUu1KVRBKVjqQcDjOfAAY8ntACAvoRpV+9VOY4ZbRkAKGdTUhrjTj+yATk4mU1dk1neZx0tYGFOSo/TUbKzsi2TxxXfU/W/KvkJAIhqV1b+c63AX0FiHn5cbW/giTAcE0U8WLMEnlTAe0ce0Nd1FhCcr6PTMPqFva/q5Fyg4DIpOfgJnFTO9REBAPhejt0J7K/32rFrx7QdewEAWjsgxwPLek2FAuMAACOMAgX0WYsUcjwJMieHDNr7yIlN3QfWOBlWAVqySb4qydmul8wAkO3Msq8awFj7/Rx/1T6qx9QMUN7zWY/lcRwZ4zqwYeIpx+hxzVzIkee5a9ONts/K89V3fbzn+9JZL7mm7Jh+MdqhrS4v2QzaGyL+MTnlAIBz59kCYI1MbUs2N79AOUgGgAAAyNeoY/E3AwCQbc1sX2Ic28S67FDGj27DANAn5/L6cn2d57z6Iu1aafegzq37zffp+W/Po+v9DGCo3/2LMwBALyLukYFe8Hu9UEZ7PgNcGwDA7/yzf3LMCp19r7iEw4GFB8Eg+n8iLECvTNqW2sOIDlZhAIjWAZHEYXVmAgD4gDbVZkJcd5L91YKkMUOrzHsId4Pzbm0FM2jMXA7o18S4BJxvxnR+/J2qPrrOrZ8yb+ARoXxsDNaMLKr03riF5BInrtGc4KO0AOgwIrQJqoxWbe6zPEu36GXkWfRG++ydcYmDpBz7BP3YEzcJp/Y4jV87N9xEMT8ntQC4nQODWtWRqPmYm9U9ZAPak/PjGQBahdYqscxpEaKoJIyo/CJ8IhCAtwjImS3dvx8r45VVlERKMhKbqvs90e8BJVSTeNDRE/2gpfHglVeupHYB0RrAzy+QQIAGcvAIxnQIJAcFRIUKKZ5r4JMBsqieaddYXlsKQI1bP3l+2+DG+DU37pNRAEC9t0geNqXFBXBUqNtrQG1E3sXJPgYABCMMk/4CAESrmNAfdIajCpQAgaAXywAAOl/hlDDRnwAAcELUBoAKuYcBQIADd7wDpS+ZkoztsesKSYxR8e96I+Za69eNPHcau05C1VP+RVX/5wS+dKdXbFVZ6IjuXhCA8jsRoNU98b7iM8qUSFBLN0pN+P3WBLveH2G8yS18otK/OpvuLGnLZFaAvOcFJMA1akLTn1ktAOr9peq2lORv9UNb8e8BKJ+VCkYYlfxdNSlnrysvsmHZFQfdxaC8UNbycr54Dlab+af52KpfvO91B91dCJSiAiBumKtADACF5TrpD9oCfn/Sl7xOw1xRW9AIgimh1eU6cEfTQRawCdnLGOYU6f2P7Y5Tp+z8HWft1371y/aJC3exF/rm+gbtuN2dHQcDLC2arSzaYHnJqZ7RLxkggKhi9MiAJ/zZfgpof0Y+ggEA/dGx/pH8PEKSHAGKfdvd2yETgH/PHVwkJyuSwtkgfC5EE96vE/r2fnH2YzwrACDmsgGz5vXStZG8bzpvo6H6VUIRjqJ0HJKCPoG+aJggkjkbyf9so/iaQpVI9BwPemg6UUW+1QpSP3W1q7w6vPYkyXLL5YZbnzlgpWfRfUAGeyLL6SYhlwUA8GBlTRo7KMBZwgTqwvlANa5emXTZjpw6E9X/kzOzfBVQGd/HnCNxuT/E9ZAcP7DdnX0m/2/eXPfk/8YWA5uTMwM60KgcRgBSY722ukIq/7XlZdvd3ERDVFtZXGQbgEUg76dBuTdlU7MDm19cKPSrAKZdvniJidG7Ltxp83NzPPe169ft5votJkcRxNzc2uKz4j9QsgOoAipyHI9kFt5bWlwoTiQdyFLtFrSVExO2M9zz6nzMR7Rawit64x6g+m0w7QAAJOPYciLaAERSHvPYBgc9aEVh3GHAcB0ZPaFjzTpjhS9CVjWz4h1gDV+fAP/I3iEgYHaW/3B6B985FSgS7ZjHDAAQAwAAAAgkuk06HQLMK6PxXVwXFWoICr9/9aq99sYbvCW2rZjE/USSLgEAVAVMHzKohgstZqr4yRW+xZcLhgTXUFE5x0oa17IKUui6OC/ADJgnVM2oLQHGZQbJ39JzvgIAlOAVKApgFwZ95uftq1/7Dbvj7Hk7npiyb/7Jn9oPXvqRffWrX7MHH3yQeVcPpE/aD37wQ/vjP/66PfnU0/boo4/ZyuqqXbt2nRT7SMhvbW6y6m4wM2PvvvuuvfHGm7a2umYPP/Iok/TXrt+wDz64SsAA5ueJJ55gdf8yAlTRbxJMAt///gt85meeeYb3gPkgM8VwaN//Pqr8X7f77ruP358ZoKfvwN5//3371je+xTXwK7/8KwTG4He0GwBo4KWXXiIAAGuRYJxl0F4ucE1pfLF/BujhDFrgwYB7F4wZqFCU/AerxvLSEu8FiQuMNUAGAKGdXluznVu37IMrV+zypctMagiYhP2Ic+J7BI3Qtqn6Xe9p/xSQlZIv9K88MMNgbQFV++8dAEChcPRj+R0mSNSepdIiexLC2w74+nZUo64P/y2ztRT7U7GMZLAEfIwggDZoKvndAgCyfKfvSsOqJlloA1TETbQDCcsjJflLECzeUxLa33cuD9jnqhDS8f5e7UHv+1MVthHMiCp+yvKo7ufvAlumXsj6ruJauA+A+ijrGmYAtR8oAIWgJ9ael/7Mr9nObS2MOk71k/KcoZ+lj9r3s01xEoVve09dW6SOW5VZDcABycZUOTqaxO+yEciP0n1rP9U9m+mx/+oAAOMYANAqx/dn7fntYJoockhFEoypyOZLe65j84RNpBY7lN9hc3NPJQeDiYAWsdmAOXBMBlTkucA+gG3kFXD7BE0CLE+gPP5Wq1bYgMXNzD20c/SwgoDymr1d/OwkAIBko3zJvMd1jdY2/gsBAARmjqQ5ROPURAYATNj05DEr/geQ71MTNjc1ZYNpZ5KhqTuBJDpAqwALYkwcoM90q8bRLfZawHYbAADkjssij/ZBvrg9J0bdqPxXW5JgAEDFv/s1Iea5kML2i8r/WZjLiKMklgHYYGQQCo2V7X3+LiAB2dYQw3O94z9RZARWrsNDJv6hy5H4h01N8NyO69id4b5t7A5th2xWe/wboAAAAsAAgFYAAHMCAEBAavi5HNuZiB2CfQFJ/WDlcD3ktiNA5ThO1f9kvQJzB2z12QEBADimjeH36bKR2H0Jg9Q9KXlMXUq97Xu3nC8AACWOGQkqMQBI1uUkVscf62EA8MS2x3HaFgC+16MCPrHf0FcMAACYltsf3S/lS/hexT4gY2ytrM3FKG73d/3BrP/xPSW3PAGMBJaDZ3X/ZIvYBQMfgJgO1BazgRLFztjpLQNCVcf3u+108FzQ7wIB5PRG0YcJmFNlScn4RKwsGlkq1pIB8D3gPa2D/Kox6+rzCuAvMYGSdEuFNQkg2tHbAiiEz6Dr5fWb51bf1Tyx+EX3HwwALQBAOZJxDAB0Wnp44nUvnNemuh/v0T/H/AUAQAnP9n7x3bz32n2I9TXODuqzo/L5WeAbQNO85tv9P7JBiqSLXxqAd401Zp2YgR81LzjK/phaqTQXzvNbAAAx95jLhbk5O7W2aitLS5Rt8FEAAFhZXiYAAC0ATqGd4PwCGQBmZ+dsMDvfAQB0x+FvFgCgz7bM9mT+/MMAALItMW4NtIVpWnN9azJ/pr0omZ8T/Ur8S1bmZ8h2/M+CAYBtdBg/8DaqaifnfqcYbLr2rfQ8ddvv/rN/csybLzT+TfKfSAZUVvornZ8QCkzwJwAAByP6NjsDQARrw0Er1Xy52ggVVJ2oe6Q3lYAIA7rSAnMaPGAKU43Oov9U1H5NmLQCwxV6fTdPtO5j3GvnXAQPhGFWMQUjVerjFp7e7xV+RLe5ce6f11rD7vlqjd5J5+szEDgO6AcciamT7rMV2q1AdyFcf9rxG3vuEr3ufj8fP04plnHrqXrL3z/RgWEMe5TEuW9O2jHgRialFQJSfsXWcGifu/1cPY5yQp+UigrW8N5qpZFjASpgwZW7AAHh2LGiz6v0PbkRAAAl8xmIqsKhIuAFDHDnNwMCxB7AhH70uxS1JQx0UoiXRIFT/guN5sZyrYiR8UzHmEkjT82VZ25AN3Kgx60hRxj6BNxu/EfP4RRTSRrEr6jS8l+rQnW5gfcpexS4Uu/LWMvdtd8AnuLsHwMAMgAg+nVGkh9OMdDsqHzsMNDsu/5x52GPxlELACBLABJD++6oCmlMg3VMCwAG/m4DANDaGpELHwEA4PLW106tIMOabRP4vh5rZXqiw1fQSfsF9OV9AICU1M0AGiX/pf4UE5KT4Ou9yjICAJA0TCjJbrv4Y5czCcTlOl4BZY5cQJj693hhAArHP1P9CwDg95ToxYuMjD2aqvbL/ssV/9qb5T2Govy+Roqm26r/KgdaGVMZjFJWXePn0sP1K2V0/SnJ1wIc66v+92/Aaa4/LiuzEYn5rZT2UXEqIEDojoCSVBkZdIx8I+luH7sACRQdVIEA0lMdXTiJKgg4KhOs7idwdLjP6kqgmb/47HP22UceJZX63s4O98Bwd48MHvPLS3Zrf2izy8tM8AyQ/CQAwFvXeBYPYwu0L2xPVAxHH+CjA1bATEH+F7YpUBAObWd7k6/cr9H3l9XJfDrXn1oBrDBKIBmNtZ5xnP3AfVwAJaOV/5ojObjZ8a86IvabQD0RYME1fW16AEf3AONeQVR8BkCAbC8EnPO8SK+RAYAtedwJ0DFKbFYnIeY9AQDgWGQ7S4GHov/YFjMSoLk3fNLhqshlco40oh4cYqJrcprrBc/FRCxp7j3A6dT2aPMCfwQBK6wzp5o8OEAFAqqpzWbnlwwJYrZ0YXIIuuOADBNOR3loO9t7trm5bTdvbNjVq9ft1s0NLgvQmy+ASm/GK/6RmMQ5cG9nTp2yC+fO2jECWUdH7Ml3enXVlubmvfUEEs/ovbcwz8Qz1jQqqpeWluytN39qF999l8lUjPmFu+7keTc2NykvVYEMYMDm5gYrns+fO8f9At2FPQJac85x9Dols8VwGD1Tp5mY3NzeIlhmIlVTQaCh8h+hGbwq+U8/KVoAKHGoecwBk5D+DIBrvjEf7uB6lbzXHvn6xBrkemWLiqloYeF2D87BZHQK6pKifXaWx1Ofx7yNAwAcAN+DuWaiH4ntac6dt56a8sqgqMRCFdm7ly7a62+86WAiXBetEBCAz0wdFAuR/AJAQICYZEeWYG5TIRRGIcGzeEgFMEXLC6mg8VLQEPcHylNU/1cAgI/0CAAgV//HnoVPMDntQJUzZ8/ar//dr/H50F/3P//xN+ydd9+z3/qt32IFvtviU9wPoN5/++137KmnP28PP/wINR6YKN56622788477YP337e1tVXb3Niwn/zkJ0y+P/rIo3bPpz7FZPit9XX76U/fshdffJHtA1TdL4YMVPkDTPBnf/ZnBAZ87WtfK3OLdfvOO+/Yd7/7Xbt27Zo9/vjj9tnPPsZ9jnlBhf/X//jrduH8eXv22ee4//CDdQ1QAc77uc99ji0A1McWsoCVh2CZYWDRbH39Jp8V6+yuO+8kkwBslsuXL9vF9961T3ziEzY/i322ST0FUA1+v3nzJvf0HAIokWjGuQFMwBjhnHMDtPfwNiQEusSP9ovaf9Xgeg246D33g6KqPxItToEsljVnY1NrE/zO4GBUcDjrWgC4Qk7qfFzbBP6IhaAeK0OOgIDYq9qzJShMm3SyAwBoffcWAJA/V/K/c76wp3IAudpY3Sp2mh+N/dpJdgZIsuhO6RhVwwPYxMSJ2wTJES/VQWKgJHAgEnjal0rkK/kvvVsDdu6nOJOkB8pJ160EQiRntC6yjs+2osa/zEMKOGednces9WWzzZev4/7vqO/b+ir5+zoeGh8yWEnFnLjS8fKx6ph1W8HINukL1GY5qPPla0CPHB2jRUuiWG78IbfhlPjsVqt48N0rSCX3JiZBEb5gi0srtrC0amIAyAAAMABg/1EPfQwAGJFrWc6dGD9jvbz7KcXnS44O5k72rzyLvj2S13oO2nP9BL1+Wc85iVoYe6pckfeC5DkAwVMTxzaDf1H9j1ck/AEAQFuAuUmn/2dFegAA8FT4nUXfQC6nSmv5v3JN6DIJzC27NxL3zoAbciNsem9N43uIe48yzOVMZkJ0tjMvjvCWe47qdlfYv48WALNwkaL6n3N15AUE0wEAkEyUvc99nAAA8LXU+pPzyP9kwxxR13pV95AgSyRumfzf2bXd/X1b390vDAAOAPC/9wjmRAsAAE8n7IB73eNq1Ge4LmIHAGMAFDo/V8By7vcEM86gAgDwvQwAAJiPdmrykDtrMcfpmgI4d30BKnUm1CxDBQBAjFPrjnqwtFcVINBBEuMAAJgPARb75Lcn/p0hCp+zoprAs8oqA/nGqvnUYtlvllqJjGCderBghJNewXhR74UvQeZXyH3mexwcLztfyf+sk+R/FL8x2ioJAIBNAtvd9y1sdawP2WeT9HX4jAFywDM6OBQAJW/jVnWL7/dORFbgXG6jiKUUGeAA6la3+XJQvEk9EpJ/m8Y3g+eybMr6U/eXP9d4ZAB/9o+zTyX7Tf5WPndmAND7o/6YP1H+Hm3EpgWAr+ME8EqRuZyo5viWOJ+YRrqbKNsiSmhqb2GuGVu9DQCA6yzsk2aLljhEHwAgP6d8y/b7+hvtYYvu6Wl9ldfyyD0I1BUf5PFX8V6Nn/YDAEZAQs258jXz+QUAoB5BIfHUpC0uzDPugBYAcC9RRIBqbsTGzp+/YOfvvNNW104x+a8WAIPBHOU3mPVKzqXo4799AADZBz9PAADZtBkEoJYles1A2GoL/0UZABCDQt4ugcrD16wMAK6rlK/LQD/u59/93/4HAgD8n/ouRwImKjQcyQCB7Qn+YsTjfVDURK807+fpho0bOFHRE4jMmigIo9G1cNFfxbkM+ZST/vWzanDit5w+8WNqTbUErsu7SKw0UgAKpHV6swDuCutcfRkS9FBtDOqJs9DJ91CEVgfK1kXfx5CUyiopszRi6QlGAQDjBGXf+4X+rweFnO/1xPFpWhicJHBH70GqfjwAQEonf1fXKNRfJzx0n4M9Og+tCTn+hK1jfZQq8rMjozO0Sr/7fSWg6/WdnrW4MQweKYXGc7LlgK9o/LCuOEAB3htJSfopp0ZDQBDBpuid6wl80c9MMPjkFf8ePNLndAqCxlKMAKxIieqTeqzTZanKkOMNgYPAtaiHGYitPUjqsaDvhbNVExMaNxmjMl7zOuiOc1077fi3c9U/q3nuA0jQ0wJABkHbiwvGP+VFwwDg1/I+uO19dAsBugabyx7/bmfNqwqu1YAAACAASURBVO1V48i08mX0WqOIxHyM96D2wIqLJRnO2Sly5EO7t/v2ejGSo1KX8gxGfTg3cD9LwA3JzXBys24h4CwYaahUow2Ao0yR1EG1vwMA2Oc5qs1IAQugAEECnjxqWwDgfTgl+Eemm3DSW+Nfz6YASP5caxHD5emHigitCezuOOZkYT0ejp47+P6e/qW/Yx3pOyNV9LW0o7a/SQunyO60nPK8KaRWZXw4hJIvEZBjgpHnUOLcNaoXVqvSP5JGhZY8jObOGHXbHZTqug5wwPU4cyyRcPKxqQwI2ga8b1Z7hu6PD9R6wYPP9Zrd+YkEcTOHdfj6GAC6waaaBo4dn8RJZYbxN5WU9f2n/ZWu1kEi++ceANMedep6hqSac+i94rjFXtaedlah9L3yuc+ngvj1bjS/YhHQGvc55vUmjploxCvWBgNVqLJlEOnYJo+P7c5z5+2px5+wxx97jCAAAHG8is/7Sx6winHakLybR4Xn7Gwk/lEG4hW8vLtj9Fr0/X8MIABpMY9tMmjEjTboPvvI7++DgtDtVVGUewIQFUHOPMNxPD5mUAs6tVScBODUbVxPfOpnRN4xKdlXw5XnNNZFU/0o/cCxSzK9BhjDXi0tNGKdB/WkvqOWAVlXlK1eekP3VJ4VOm0kSD3w5I6C62K3rTtCo2Eu0RPUAI5kpOxnvGL85HRA9np17h6/PIm5EKtqVP6zz32S26IfRVgTgcj1dSTyjmx+YZGBfvQgvHlro1Trbm9tMZB4MDywra1tzvXbb71jB8NDu3Vrw95//6otL63amdNnbGF2zg53h3bPJz/JxP3ly5c4DoOZaXv4oYcqNfvEBFH4oOXb2d7m99ZWV7k3J2ZmfI8y4Mxycuoe3MfO9o4tryyz2h809curK/bexYvsmb52+hR3CfqQ37h2nZXyZ8+cIRMATAmcC8FXn5Og9T86JAhgDwA46EUu6EmbQgsCXjpmbBJy49CGB0P2nscJkeg4VvuUSIwTPJT714btweR9CqZ4ACyC1IkxDXOI9S/dxHuNChhqClRoJ1pXAIQEAMDn3KNHTpWHeYY5AAYABI332NpAFSYeHHXGKFRFO4iHgVPzCvGtnW1Whn37T75DsACOR4DZ16QHWbgFlbEPoIvXGodsTlTCkqMY5/ZHZhJlYMCKOlW4hYHFKWKxptnzFC31MsAGQVmOmQM9AKbAv6oTUWE9wbWO9T+7sGAPPPgZe/6Lv0h6/us3b9n/87v/yp597nkm5zm2c/N269Y6x+i3f/u3bWVl1T7/hWfs7rvvths3b9r6+oa99trr9tBDD9m777xjS0uL9u7b75DCH+/d+6l7OR6gmXz5lVeY/Me5nnr6aXvggQf5PM5iMWuv8PMXGJQHjT8S9krGY+1+//vft+9973t277332rPPPlv7bk9O2Te+8Q179dVX7OmnnrIHHniAc4j1A/nwxhtvsO3Ab/zGb5AZAIl5JOxxbbJHRCJgZ2ebawizAMYMsBjApvvkJz9pp0+f5v65dOki2wicO3uWa3h9/VYBKVy5eNHmpibZbxPPQB0dQKWNW+sERAAsAFYB7GkxvXDdRxIf64RzFkAYMvbwcz8n5hwABoCM1GsZzykAAKmMEyBA7GzujwWgQD4XgQHhp6kPLl2+Lrgry19V6Oo9R+ZEzOF4wiY9i9/Zw/n743z/6oOTg7nGUEJlVLps3yXZppKe8Nea1HU547K0JAITxT73ZFNFCTmn1h1KgBU9FIk7UoWOAADwvZx8CB0YiQoVuggkUO45VWK6jBttG9Lnd+b3+ny0jv5O5+wLHHZ8kQTg7Lsu5kn6Xferde7sCsHApurjGHsFM3VsCw7Q53ku+0AAumY/QADJLvTArvPg1bxdn14scfIBqs/ra9dNYVSvImYxoF2wvLJGAMDa6TtscXnFTp0+Y0urqzaHFh8A/szNcV9mAECHBSAYO6jbmLCM2Eo4+vRFmmpPxT60v3Bbsn1K4UDyFXmOrpvPZdDOo/ZCse01V2DOGTqAQwwAYGoVAwArzA68QlhuYo0V1SIjrb0iI+KNNrYwoggT7rmco3ke3DPPW3NOnT2Tn1drKa/XkwAADiBJ9jPWLpOanvyH6zANN4IsAMde/Q8AwMyUzU6j8n+KbZ082e96eGISfgJAoFhSMBx8PdILaQud0ji58ijCL9a0yx0f+/AbGRP347Duh/vo8e72lRhPnMq/gpdVAuSxkgA6oX0u/A8wrkUBA2NRWHPEhEWhQQKMc1zT3mLzsmgP6nPt65XAXNhQZOyCP+WvZNFBG4BgANgdHtgGgAEHh7azO7RtFFkcdBkAMBt7SBoTaC2/0RNesFvBwEWmnME0bWQlnDE+BJDODshSpH0EnTq/ME/AAD9v/K8RHy3mqI55XS+YBVxPbaC4T+QDhf7VdQUA8Bhr6Evt1fATlfPI+7Ws/7CnpeOUMA+V1ssAIB+fDFkJAMBz0qh3mx/nAhMAkvry4xxkEcDBiS5FdB6jtgWi5JpkWwYA6t5LvgiJYFy3+MpRGU7wtsfm2JosGDAyCMBjeUeeRI7xc13ntnhlqKuxE3zmQBbJSGh+AeAaEFwY6f6sKb4e/oBkjSeguyCCvFb65FOWz9k+au2m9u+iC5IN4yATX6Q6bz4n3tNctMeQGaQEwqQ1u8+r1rwqdJRvr1gQGUaa/E9+/mx/ZF3O2CvXHebE4yTZZtCzS/9km6Vvj7bvtTpw3JwwfxjT2+pj7ec+vcXPQsa0DEr+PT5tp5hJ+lDP5vPZtZ11rdbey3Nb7YwpJjDdb54wsA6eP3uWhQiIY+E7iAfA3wIDwB13nLXlldXSAgA+2MzMbC8DgD9DwxYtWRixQB+DAJelQWrnIq/jdixPsnUl+/LcZflHldkwTLWfZ5kjuVrzz55LUE4626S6z5Pi9/78PQZYz1hkOzev5Zz0bwEAeU+0drw/CxgBncXY4xO5PYz/zd0ctqZuSyy5bJdDxm6X70r6Ozio+o9in2vBKpzX3/lf//sCAKi0/5GAYTWNU0l5JY4GO4JBoDIaVgAAg6WhkNiTCJStCuDToJElGpuLNo5TI+unBJ/SxNQF6cn9vEBRBZQd0CIGGYyuikJrviMe4Rx5EwH+ZANY1+gTyuVYruBcv13Pk8+ZBXcrILwirTrQccoSlJIC82Wasgv8243E9t12k479OyrgT/p+q+yycuJ5RyoIP/TV48APtwHzWcv8B33nSVfMa6VPWH2Yux2rjPBl0JA2Crwds3Zj52uW6s2yYOqOoXgutHNtQiZWcmIEEOW/00N6P2U6oVMzNjUDin9RR4riv1LdMfBPgzF6VxIAME2jnQIEzjWDT0r2V8CAf8/PJWHF3+N9OueoVCvVLH4OHAvjT4GuPC7Z6Bm/lxR8kUPVfe3bd935VlJbOyC+3wAAfH/GflPwTKjhBAAYNWwcANDex88SANCu33atymgZd9yHBQBITvXuw/RmUY4fGgDgTnIFAAQYrQAAojUNq/uV9Iez47+r1zNppf+SAQB5HmVIO2DHf6g/GlnO/SAjsdExHliIAEMJoiajU6C1WJ48vxgnQv77mutqhz553v1evV9UhvY6MeU6cW5VIXT0sieBi0EcNLnFYJQBPQIAqAsmJ+SzoanEvSP8ayLejZ8UcC4MLpUpwcEAbtxmiv4RcAZbC9WA44jhW4r+uqwAHWcGwJikyWo7Gr3rrx4Dknyqwn6co+DggQDP9Hy3sMf06J6S44pRcNBAQ3VY+lj6vYxW99f7Fp2p3AVWEEP1g6p9wimtXRv5Wp/C/+G4RjDqofvvt6effNLu/9SnbXYwQ/p/gHqgV468JMT7Vs/NUU/RIsQ1pia4z30thLFP2kz0rSX5NkEGlRXAQQCUDYf7xbnwgYxqDQ6Og65c/3gFIX6gc+icobIyaDpbuam/ZZw7Q83JNkzr4Nd14HT3RX5IPqTTaU121m7sTckaSgCtrbK0fFKK89BpHZKru2ONRSBV1QoMwmRbuwl413HxzqIlYZNkHK69P0SCzu+vALXC6cMzHaHEm/fuupz9HgPkheAQAkmsKEFy+AA9wnfs8PDYZoh8n7GD4ym7tbHJpB5AY0gWIoG6s7VjO1vbTHheuXyFLADDPeiIY1ZDnzl1mtSpi9MzdveFO7kW33n3ba41UJx/+lP3kmkG7SpWVpZtZXnFdndwvnVWJS8uLLLf/M7enq/dmYFXKmPdRvCU/hAC0NH+aGt7y3761luc77vu/gRZ125du05QDBx9VCqzqgnACVRR7e4yQQs7CnuQSX1WXhwEpT8S5kc2OePtnJQMwzXxO8ZxeLjPJAdlYgRgHSfqNtuofd8FWrkclWMaVbQJsJYDaNo/BN2EMwt6dg8qe9WzWgDgvA7SAfW/00mqBQAAAKgkEwAAcy87GdJFVS6Sc0iiIlEPYMkPXvoh5ccQLBOF8cKBGe4uqYrON5kq8mMFjiT0JBuyHIjYYvFsi4DP+zDcSgYFjhEoDbpUgjQqQw6C9U5lO8U1wMB4SvyCZWJ6ZpYB9nMXLtgTT33ePvPwI7a5vWMv/uCH9sIPf2hf+vKv2lNPPUWZhrWGYP2lS5ft3/27f8+1/vgTT/z/7L0Hk6TXkS2W1d3V3k2PB2YADICBGbgBBiBIwnBJguRG8GmfVorVb1AoFE8K/QBJIRP6HVKEdlfLWO0+xdPy7b4lCYIkHAHCe5AABn5sz0y7qjalOCcz781766vuHoBmKakRg+quqs9dk/bkSQJcQOOLSn/YTIcOHSJIBYn2d956m2sXFfr79u/j2rlyZUk+/OgjAgNuvPEmuevue7ju19Y6bB+Aa7z88svy/vvvye233y5f/epX7f0Ok2vnzp2TJ598kq8AFoABgOCa0THuZwAAzp49I9949BE5duwY1wU+x/4CawBAAKdOnWIin31/x7RHMNYV1hOugbUzNzdHun/IGow12AMABMDnR48eYZDlzTfeYHIBwAAcg3WIzy9fvCgjAA9cuEi5gfcA2GmPtLXastWSixf1M8gSAArIYLKuMg1zhWsCAJCCuwxIOqAsU/07sMo/A+AHc6uB+sAIYGCComLDGNacqrkIdFI2lAAA12XUHaHFTGoN4OweWIdABYUkWmmD5eAm5UAABalpobpb17PukARgQ2GFxV9C+N3kTWQCMB0Ygl9gfNGEWdBrttnrQBxYTmiLOKOHJfpVbimrDBNrBjZ2PZOYAYp2AIHOnu3F1C9x/ZXBwv1VhzHI6d/3eYh/R/shvl/HKfx8dQAzPj+fj72WgzaOxSX2tgdR4z0mfW3xupjgj4msOLYxsZWC/SF50pQAi8f0gwBKAACfjS1msgGk7+n7VwsAmJqZJwPAFwUApH32OwIAUIYMSL7EOb1aAADYr9gO4I8AANDk/xRrsQBFh0S6IaFph3ssxtqFqb+o1f8KAAADAH7vSXtYGQDGQC0/3JIJUOfC1WB7LIhLyKMIAFDLIMeSTc6FCUp7twEA4AwAKotgyMR+5ajg1kQP/znVdoid4PvuiTkoQPfDFn2fYTBUobjCQE6wJ1hRanEH9w1cBkTGSy8Qon0Jo9BicaxaZ1stbwHgrbuUWRHAVmUAyACAtY4CAPpaAIDVB4leAEh9nuC3gXGhPSIjo+PSA6BvDOBQ1fGua2hPtlU3OiOVAgDQCmnMbCa0QRvsf8X4V19c1loNlBX31k5nQAuACABI4GtLcMeETyGnK72Z4wewWTShrX5o9oGybtDvEDyaKu3Vh3U7X9s297exdN+PCSIDNNUV/REAkOI4gbLe7Rpf7i7j+axbW9IF+x4ZwpzVQlna4KdocY62+PI9rcliBQqwhcCGsgCUgDKj/g/zyvVbJe8x61u93ALBsYRRz3nSaxAIwO2W2q5o0r8+J0X8J/lCoTVlVYle21TxWnp//UVa0R5IPnwFEqgBAM4AEJ/VYzVNDACqW/sLWOPzwWeP4+lyBPOFeYP7TsC19Tx3e8X3cLSffPz64+Rl/ms39lLayyZz49qt45mFgRTlNuQQW9h5AVyWIzUAwJkeXN/kOdkdACA+ewQAoGAGexD6B/T/hw4cYEuzLlpY9nr0feDjgAEAAIDpmVkCwsEA0DYAgNK/t7XosojzXD0AYNDcxPPuxt4cNIdJD7ketNhbbX9Gu7e2K5MdyRyzMeeEVhVRzv8uAQC4jsuteI9amJiL4P2zuO+/LABAbVPk9iIAwNvNWX7PGLKcbcIBK4U8+tv/5b8hAMA3MCs1A+W/B2kQVNW+zEazaWAAUGRqDypXQEp7pAAAde7UcIloC6d2VYMuJ8HVa2PlX59ON0OsSrDkd9X7TJvfjs8Ij5wk0e/o30SQhixBFB5NAqv4XKP6yYT/IoLNucbjsd4aOIijKsWT3EgGwROEbJCk2/b9srdh/dVoYLtQj6/bAQCaxqM8v87ebhEMO59vdwMQBcTujtBv1cf52ku9tItETbmA4+ZP1zTUrVcRpSO8wpL9JCsGAM8ee+VGSyv9LdpvSXhNthuHWaL094S+MwCkZL4Zh5qktxYCjoAnfb+2DYgggZTwhyAK1f2KxMd7+Vz+nr7vFSzkDzbUsVNnZkOoBgDUc69z8fsFAGDoHcmfnM6rBAC47HHD04PZviZUOHO1hWXiDAMl+Gm7tetrNTvH/U6S7m29ln7f0njBqIWiotOTM5u8bNNeLIxmApNMxiI4R33AVFHBAIDAjtPxevsYKkzoG+tnSIAADEw6DajyVepg6JzdAACokLvak9b/7ZYBIBrDjfs/JOeb5GNz5b/OHKoUlMNGjfAURA1GnKomHUevaud1LDmtNLRRU5T5SNZI2sc12tuP4sz7nANVqPUOqVVBWpue8kiLVyn9XJ3m1gZ6PI3kanzi3ylAHBJKZBqwZ9X4shnYVgyeP/ML5/ByPnfeGV7JWgAD/XqWRK5RoNE+cGaBfMay4stZdLJGNlmsu0STbik56/T94WyVk5v1jNJL58RqbBNg+sh6BPoxOdGc2QY8ceaVUt5iRhVawi/bDZWV4vqm01LkRedrBRXIGyw3sXZIxgAAun0Ep0hlvrLKaukTt95KEMDRI9fSXkGQ0qtU2IOY1Y0KOlMAgP7D99jFhosFsmODAR8N8imVt0PmUr9faxeQ+vpSfmm1lMoNBb1A/yEw4oEbPK07Z+6oeAuauPfz71b1vQMAIK0N23DpeNB/hgC6rxwmhSxJGO0v6gYDWvh3/b0sJYI0MHCSJ2broILPr6+x5NR6oC7sXdx6TDy5rKP8jpSKNQDAKN7dKSqqBDBzSPZ4gAj1HJDpqP4Gk8PGpiCwuLyyxkoDBItWV8HusMXepQg+bLVG5MryChOErLxfWiZ13uKFRSbtLl64yGsgKT06Msp/oByfmpyU7vKKHJiZk8P79xOcgGphVLTPzc3I/n175dyF8ykgOTM7S2d88fIlMgtoIntcLl+5wuplJEdZ8dtdZ2IV/3A/6LuOQNnKGoKmq7J46RLZLuDUL168KMNbIuPtUfpW0GtMDI6MpJZrOB7TgbQxxwXgFiRJMLdDLekgAUaQIejljaYfzBzG6IYEGfeS9wY3FoBcGWLy1QRC4RxyP5c2lsr0LN+xtZDAxxrISWyrvN9EwndUK5wtsYlxw3v4vjIAIJCoQI910MYiqLi5xUqyDlgBqGDUBlasj+4ABs5Aj2qgEVR1fvjRh/LB6dOsiFhD7/YGAIAhsZLP5AAABsYbGADKFlFZ7vK7AXqngXb73OW90bs6AIAtACDD3OeE6DTxGccu3XerxYT58MiorHa7cuttJ+Sue+4lEODCxUvyox//RDa2evKd736XVfak6zaZ/cQTP5N33nlXHn30G3Lsxhs5Zqtra/L008+QDQCUkbjhf/4P/0HOfP45AQRImI+0MdZCoMBnn59hBfxDDz0kN9x4I9c9XPrx8QlS+KPCH9Uq3/72t+W2227j+sYP9gHYAZDk37//gJw4cYL3h/0AP+Kjjz6WZ599lgH/hx76muzfvz8l8FHp/6Mf/YgV/QAOAGyAvYVXUGFin2J8sL4ByMHeA0gA11S2J7CEXCawAfv5+PHjMjU1STANEvn4Hu4D30XFzRiooC2BjvHD8+J7YK7AdbXwwarsSG+7SmYAvOIeup1VlX8WyIL1RMCLJRCwn/VvtMJQ0BmBMLbPmZQPFRzuf7keciAA1npiaXP7kExrDsQ2WuJgu7sf5rLaAQDUAwbWpP/hYEA7Nvpetc4oA4zmwwXwquulHKCNtO26OvmZVf9rAUbZGgAJA+iEZBrx+2b/hAS/VgoqAwB1mH+G4wGsM9AAPyMAwAO9JcuAB/Kyjx7akqWEnbOV2avJxRhgzLZbjhXUCZT4Hf+9ybdNNmPFeFD7I77uCvukqlSOwdVsK+qYwY6KLdDc7vG+zvh+Ot7GIifyc4uEOrnvNkWsfOoHCCDp1eX8JzvXWjxlm+nqAQBj41MyPTMnuwUAaIA0ttrQmEcTAED99fyvAON4bMYANm4zccxtj0Rfi/bmlwAAQC5trHtRFipx4eeC+U6Zdf4YAQC+DtLrLgAA7td6MkB9VwUII7mPyn8m/w0AMNYG7b8xALBazux+xo+16t8ZAJyBLsdIynBlQUCfHGpnNrHYrIEOuUcrAADiGdzTpmO8HUdiwuCxKdIYqgTBALAlQ2QAyAAAtLNRAID6EAp8rFi6VOKqn2VxOvcFCOAGMBuJ2nUHACDxr7GTzhr+rWkbgC5aAHSlu9mTFQADOuuyCraAzS3pwo5D5XqvJ11jAIDpliq70XpjpC3t8QkFAIyOyvgEAAAjvBUHImsBkus+bSk1PjEh4xPj1H0A3tb+e4y1RtkaY2J4X7HnNrq2ztwH0jilsluV+lMZAJIvRuM8V0CXiWzVa34P/Xq1pS2sKgBABCRgtXkLgJSjob2hrrmDft1GqcFCPo6gioavq3ZJbtnaVIARZVq8Z9cNUY4j0Y8iEmUBUNY8Z+akfbQO38BbHSDRrwl/9wedAUBf+9sBeFCM1650IXUTAbU2GFjXiVHOYmahStt3btP6iO9FHesJ7Kg3o25OcbMq6e9rpmnu4/G7BQC4zolrGMDhyAAQAQBp3af7UvuQz+FGGserGQDgz+sAgDg+Pv+cx02d2wgAiCCAJpsobSrTi2l/hQ+a4i1x3NJXKwBA1M1N543XZhEJchIp/h32usWX/Bweh4zywBOq9VzHZ452TD5XbukFRkrMIeIOoP8/eGA/f0cLQIwjgMtgAAAAYGHvPgUATEwqk1F7TEZGlFksAgDyPSprUf3jbKC+GKL8bIrr12NazN8AwOmgMaj1u9uv0Ub13/0cMcnuMoh2JcFTv3sAQJNs8LUYq/59X8R8uj9LjHv5M1wtA0CSNcbUsz0AQPUXZX3L7Vtn2g427A/+5/+6pwkXTeKTFpmv2lMTxqQCAlBZBfpVRWspFesme2TyPSK9VBjjwaCQWJ3uQcQUJM1pBw+aZHoSFU8x0eHVQUUSJAoK+71euCmIb4lCfC0pO1rhufKqNsqbNkEtTGLgNacgogApf48CLW2Ohh70XGwWdM/BJ9+i9ZVg5GqvqC/2o8G03fw0B4+NASFnM3mqQePXeJ1AYd30+SCBVAvWQc/QZADuJMB2Go84l1twMxK1ckVDFNdpRe+h95VN+2Sc6ACmz1SA+99Gv8yNY3PXUgShomYsCGTBUaL/LIGParlUQZKq8ZUpQKses2EIp4CBJzAAMPCkAAClp9TkPoQKafEgZOz7yTAO1f88B3NHxhJAtLHT57GGM1Vj0ih3yjj7TjR4+ucty5LaOGg0FvomVu8j7wELUDUwAGhCk0KkXONugHhgPewFyEFnACgvrefS51WqHv9RZatysHgvM4/ttDy3/byWQx7G1vf7AQDp/SpI2HSRqCi197Za4x6AU9k2CAAAcJkmMLQVzWYAAKheUsVqLADsIVYCAJjcQyUhqiTDP37PHNgIAsgtACIq36h33FgOAYg4dpw7LmwdwegIuAz0qnuXsIWzwIMBPoMBbmH7UNnuusoBACVLjiLk4vmjcdAk35qo3spVFp/BdaUbyHpGJl6DPem7xddypI32bdAPbNBzOTCC+z0lDb3KzNkUrEef7T0aPKFVgI2g3luag5Lu3+0A/dyeIwAYLLXUp7MqlWaf6/rldVMFCkOC+p4NvCdh9EHts5Qc0i/l4/M+TzIrJJbUAfUghR4bWwkAfe3n06XqIAO1I0iTzUy5fabujt1EcCDdDuhzGDLlvzMBJEcSVZcIoNi4IuTE5JyNCOlNLQgPdPOJ226Tu+++S645fIh3gQTO2Eg7USuTjrKlfY2z/LYEPwL9bNeBlhla4cL+805hDnvOgsealNbENGnaLTmn8gIAIsgYDeSjF2jt0EebAQGTQq753KVNZiU3cdOF3wfZHzpXRv1ZJdCRrHYQQC1zCgBAA+NItAQ1yKfBzZwMzeuH6gwAw9p+dLrKaBoOqGqAb8A1GRIz/vj+7AgOeEuWwgFEYt4EKH0QVv8jaASaewUArKx1WP2MQAMYAFaW19gTHtOOaiMZGZOllTWOF5LuixcuypXLl2Xx/AWuvfW1jhw8cEAOHzwkczOzdBpvu+VWrbjpdOSahb2yMDNLoMnKCtoHDMvEOJLUbTl//pxMTk0xyTw5OSVT09MMdCLpD4d7ZmaWOggJbQQmobOWLl8hXTnuASAzUJhfWVpiGwBUqtNxbQmDmAAojLaGuAcQUAUAAElOVIJDDyJZDmpUtkWw6n8AAFj1Cv0zLLIGRgzEIJ0G1Cj1FfyyKUMjzs4EQKZJTNs7RUDSJi06+959ow4Q0H4zGwXsAt7yDTaiJ/w9KIpx0cp2reTC30iuIjm3juA3gAtgKggAAPS2dwYAgDwA9oCdykCitdWNLFdIbE/NTMuLL73ExHF7DBXzHaV3NcrQRIHMWLqz0Qkr8zEflDkhEBRlcb21o94nO+rTMgAAIABJREFUwMtY7NxWKvyDzV4KkGIOSTxuYAMCsFB1Z7Szvk9jhYi24mrL2MSEnHrgQTl85CjprF97/U155tnn5Mh1R+Wb3/ym7NmzoKAKY0L4m7/5ARP13/rWtwX9rzFnH3/yqbz33nuk8kcS++KFC/KTH/9E9u1dkPvvv1+BJgzmbpK6/9z580zcnzx5Umbm5qTb3ZDxsUlWxb/44kty+vQH8sBX7pcHHrifQSqtop9gAv7555+Xd95+R+6775TcdNNNvD9N0G/Jiy++KG+++ZacOHG7PPjgAwz6e8XE2bNnCQA4ePAgWwogCY89g72Aa7j8eP/998kggLk8euQIQQBsszEzze+cOXtWFhcvkqEA58GY4r6xPlHFjzYcYKPB3sOr72FfM2j1sXRliefE2DllP/QNqyBXV8kQsrR0RdbBFIJeyaC7dUpC0xNY+wi8k64z7gMHWJus5/kNNOAV/QSosarHwNTOtBYAoji3U/2mCn+zhRIQO4ACKJPT8dbay3S/y+safE3LoYFBhpZbavlRWj/ZxjF2ndCPmRWsBgAAhW+2RzwR7NWy2UciYIAqu6TJ1B7AoS990kNmF1nBCtaE2gE4iQa+PVCtQboAZAuU3PodvWZiAEj3X7YIavI5d4o/1H5DfY5YQRef3e1mf03jXdknet/5Wf38fC8wdvp3fH/FRFb9Ge0qHotXZWOqA53xPH7fHiD1z8iwsIUK6LIFQG5JZ3O4SwaAYcY4cgsAAABm5xe2ZQBw/TgIAMC1T4YqBZxdLQAgzX+FTvb3IwCgtsPiWvC16mNJOyK0AAAwFslkbwHwxwYAiGs7rw/TlXFNx/1vujyNMePOsQUA2rOgDQAYAOx1uKf0/20AAIZkHHYJEmn8Z15cC22rIHty8p3xYi/2MlFXNjaIDmAGANBMCswANQCArLomv7Cf9NkVmMP5N/njkUL1G/X89K/IAGDJEDIMaFwA64o+v/VYdzlQyBCs5qBT8BmLg1rDmtRb3yBrFoostHViV7prXeo66D8yAOBv2Gto70UAwCYBAHhvo6ctndbA8AR71FjFYOfTv4FtODFJZgAFAIzTFvB4AvYkjlGQm7IkwS4HUxzYesCgMz4GAIDricDg0uCPRL9E4zdgIigZOlNs0gAAvgc93uO6WG1g841D9XtMVtV2Y7St9fehBABQX9XuP6x3T56Daj9WluoyMAB5AK7WyTJ/HqWIzv8SyDzErlzv1wAA1/9R9vh1YG8CAKD+h9L5Z7C3JvuVAcB1RAYIANAMAIQzAODV16kCxzxsEWIaMR7nDD8WP8uAwVx0kfWrz3OOv3A/R7skth6yOajlbo615LhLEderWZIqQLyvibyucvw5rrW4dprsMU3sAfvtvWdz3sB1FM9RAQBi3JLPkhhG8hWj3omsE1F2MBZLIIeuW096uh3QpMvq93j9vphcnp9o0zTZN5w/l8UN9qmv2zoekf7eJQBAx7/czXlOcj6gydbz9RXnFsdqPGaIshZzCB9k3969BABgXhGLwFgiHgC/58DBQ7J37z6ZnJqmL4hWbyhAGB0BE4rSv5NpMPjxWryzewBAvP+456Pc6vOFdwkAGKTfdwIARNszri0HAKhNnhlE6jhU0/6N62KnFgBxv9b2Nz7TXLiCl5JM9Fx6KoqvGU6yP4FYjq/jeH5f7xqjq8DdBgAgKw5TcOonOrgrAlqZt0sAgP6WFa2/+Z/+q54m/O1BrM+qJkeUDcArMXOlvyZrQFmklZr6tzorZvxYMJaLZ0DyXweXtVyGqLPEWFBKnODUabHchfWCxdlyoqMxHJ8BBn0B++bEddM1fAHR8AgF7E3frd+LQlATRyUNJxeBAQBCCnAgA0ALFT5fAgBAgyZGjesdHv4eNBbxkN18p7jEVQAAGsf3Czx7kyLa5rHTR31KDQkQFid4kicbBWkDm4ERlWq+VgZ2pClgrsaS+2kdBACAIVY186jVUarwvURWK/i9HQD7piKIZEn8RMNvIAAFAFh1f6Loz1X/2h9ZwQAFAMDbCRA8ENoB0HoP1SrD1oaA96SI4yzQ2JxWe7u6IRMUGN5zIy0K7TyWXl0yuA/j9nO9OwCArjt6m1cFAMD3AQCo78ET/GocbA8ASMalAQB2CijVxk6TIVaudXdWVRbHAEc2umytBbkcFWM8nysxBwD4384AAGHjlbnOJqOV/7GXj1b7Q784AA26x1GmXtHvAABP9kcAgCecmPBDq4AAAHAqatVZ6wkhH/do0zj3jSWDQ1m7FY6AjmTQR1m/RB01TC8+MzG4Y+m6LK2VYOgW8tY1gyUDdYlW1qpDXIr2ASlrXhmNOfmue860tOtxS1zyWSmr9P7L5L9RjBuYJbcfUACBG5Rejenj5oa22wz6PU/6G+Nscmj0vljsFQLcWTdbGj5VTftz6HPz3AguBP3TrLtK+n+vneBaoO53Wa3ndz6gUqVmEEAEi/kDuApT3V8CCTzozYSfOaW6DvWc2qMacgSVpbqHPTiQAQD2Pr9Q3m/hLCYwYD8TgPYTy+tdHckWk4+ur1jhGOQZsdVbW6S4xs/MzJTceccJuf/UfXLgwH7ZBP2lUSh7RbLfs+71DQbnSI1pINQeWgdY70cmR4bg9Kh81uA+Ak1GDWYsFOo4+IyAVWCDQazuWkfapNxWfYUfDTwo8MUdtSbDP8s/Zbka9LOd/afytazO8b2ReqkHhLvLBK67mNQJQQZdP1b9aInNCACo1x8c0Fp+pwSRsVf4uvR7iw6JJlVyAsB/d92Ba0fqf5ehdMzQp31LE6isIAFVOqv/1xlQBAAAVOdI/G9utaTT2ZBLl5e1LynaAax1ZHOoLZeXV1l5fwk9zhcvyeryEv/eOz8v0xOTcs3Bg3LD0aNkogAgYM/cPGnDR4dH5ODCHr6Ccm9ibMzYTBCgbHGNoCIYSXxUlV9ZXqYdNLdnDxPSKyta8Yz7hy5BYpD9wnFfliDxPYt2AQiUrYLaT0T27d/P6y0vXqb/hGshyYlKZ4LgNjZkamaKYwFYNSrHGTBDgp9VLz3ZGm7J5e4K2wDouJcsbFgJqOhW8KW1TnFmFq8C8p7GVSDQwwbJQk1gE5Ojts5GRrUaG9fHmkWCH+2ifP69V7o7pwQBsO+lJo+AGUJwEwCA7gaoYpUBABXvaAEABoACAGC4Qg3Eos3UsKysrrIn7DPPPktdDwAAmCOw9rQHpbbO4b7Bq1fkiTAwHQEAft9J1zfoUhOzqnmN/USB6h54zAFIyh4L7m4HAHBZ40AJ7jHY5iOjbGdw8NA18vWHH5XxqWnZu2+//Nv/69/JZ2fOyNe+9jU5efJeVsLj2E53nTT4P/jBD+Tee++TBx74CnUEgkXP/+oFglZmZ2flk08+kddfe10+PH1a7j91Sq655jBBMBCln3z6ibz77jt8tq888CCr+EHXOzY2QQaGF15AAv9NBqce++635PDhQ6niHc/70ksvyxtvvMkg/de//nUGrkbbo0z+Iwn/1FNPEyTzjW88KvfcfSf3In5gszlzAJL2ACVgPQFYgB8k+SGDlpeX5Re/+IVcOH+O4B4ASrAGsbYAWLjh2PWU3YuXFuWzzz6TX//61zz21ltvlfaork3c57kzZ+Xy5UvcezgvAm3Yf6jOtwUsy0vLlF/Y2zgm6gqPTaBfJz4HAADgsi6okK1VAIEq3o85tMLgPjG/SwN4mWEtBXAMfK0g7syolgJy7GFcVi67LHd96n6V2mveqye0PmMLo2wvRhkf9UKy2Qpd4y0AXB+FmEsI1GuCxoA3Ji9Vp2BvAMxkkf4UgHdAGcSDtxPx5L/u36RHeI4IAMg9tj0x7dX/9CVdXhtjgK4Frz7M4E4HCPgcJxsgMALgXJtAKBUJmzIGsFM8JH6u/mA+Ptodfo0iwGnFLf5MjfcRkvPx8wgAqJNG/Yl6DfAnXy71oEdgU3vQf1kAQAIpBAaANBZXCQCIDABfFADgcRKue2sBkNsx5qBsYQv5HgsMAGl+twEA7OSj1zaV6s7tAQBsgWV+NeY96b8AYnCfIsmMkEThMWE9DrJvK2LAPlOYe67ywVKMoNo3cX2l38N+cJmcYwwqU9SXU1saz8zKTjAAtADwbREAkFgA0AJgGAmXEb6OjzgAQBP+ZiCQFYB/K0pPX1NGMvt9Gr8x+ZnEn1nh3p5VjUAdQti9yeGz1ofW+iLPs1btu2xytjMFA2QGFcZ9Yd/AhkGiFWwAlhTTVmzqfyWGrcg+EHwDpwlXGw4VqcM8ji0AAL5FOyYwKKLa33SbAgDWZYkAgC3aW2AEAAMAkv8dsDmh+h+AOdj08OEM/Mi2gwYAGBmfIACAyXwCANAWRwEZDgBAjEXtomEFkI6N0rbAKxl2PBEfWFkiACmub1/XHr9AiwHff0mvMk6pccnix5L22DeagLV5r1oAxP3atG+yLjWAfkrmm9kRDvLkOWxHj2WpvNZYARl0QvxZ5UJOOOFUtC0tQeSAXPdv2fYhtHfz98uYTLYP+uQ8ZBF6WXuBjuWBsHZg73mLAwUCeJuALX0WtIYAy1eoIMfvMenncYe8tYLud6Be4X/7Xuyn1c+FXuVnUedG/dqkf2vZ5fKtWFdVnLSOT5V2lbLgDlonPn+1HTEIAKBr1u27wQAAxi0xfgRM9f/Uuj6Oi9sHOm8lACACB31smuS9X9FbqA6Kk8S5qe0bz7/V+qu2qXxu+uRA1QKgPA+vxrdiXDLpswiiDTZxei6bVNehUcZEAMBIa5j+8OTkhBzYv49gbNhUy8tLPBV8NfguAAAsLOwl/f8oZd84fbqx9jj9CDC6uc2fZ3N3AIDYJrUeq/7nLddKbbvUcxTHo0m/7xYA4PZnlA3KmtMMAGhaN/Fe054MhZZNe3CQPe7v18l/BwREtpbavnb9QADsLgEAMT/m7KAZAKCMc846tz0AQJ8yPf/f/I//pkcqKaPyd9oopfs3+jsLvjIZA2fJhDwCswjIwvAg/aChqFMwVokbbVzzaxQ4HjzOFYPxBlUZxAWakwnldOUJ9eN1A3MB21dZdRiUBVPtXsnZKIKbQQE+gERnFO5zObhxoJuN/LxBCyFpPXCzXhjMACBGiTvg9nd4u0WDb4c9sOtT7+TsNp8opjz6v1EnhovFawH07W4w3lOTsNrp4bYVcEx+gINBf2qh4/c6SAHqk+fdkH4nolMDNrE9gFMjuyHT6yEo5AkQq+wgKghBX60cYYMNVpe0+b7T/gNVy+8xuGQ9QyzoqAoqMACQmrlkCaBSRFAqAgOIVPJAlQIR8B08p4ISWimQpfOiwV1+rwq0NqEe/Tt5TmLyunn8HQE2aJ7dYLIZ1HkMDAD5voxyOiRE+WX2/FQkVv/6VwBAXBu6JnJi9csAAPrP22TK5XGJY5DXau6BXgMA8Dw6ftrdu/7Jn+dP0lo3BoCk7ByJHip2SgCAMsmocakAAADPlA1A/zmymMo19BjzClO2CIBDESpOExDAAACejMLrbgEATXvb9UYTAMAZbDTwGYzxyELD9Y6AMhdRQr37Ma7zEgV+g5Pg0sEFuIdy63XIVRH6hvtsMWVh69Pf82AN16nT1wWdWawCQ7+lAE9yJPVsGpjRG9dx0Fev4k/XDOMUv6fAAr15BQLk3sk+rlF+Jqc1bYMATLDx83vgPVmgqEaBxj0f5UJMzes6L8E7SS5XjAC6fvRMha6wwJDuRb3pmv7PP/PEbYwl4RgFAITKOGcLYKGb9kXOtP8K5MnyU69ZBjq84r+UJQkAYNSJLr8jWI30xylooufpso/5NIP9SPQc2L9X7r//PjIBzO9dkLWly5rEgD7yljiobCKbx4aMoh8lbE5W7ncRcc8AgOG2yDCorG2BU7Z48h/hJq1+xxjhmV2vITjBHparK9LbWJeRAABwR5fr1N7PBnuwyExf0QG5CgBAvwwuKxrjPmSPSUtW5rXtc6asDqp7MqVXsRYMUJKeQxe9UpAnwFAGKbnsVn2tgMKEoLYb83Fx/ew97wchtXGYVgcYXXAI1rHiqWMMYlZBogwA60wAAwBweWmF1f+ws1bX1mVx8bKsrIIVoMPE/+IyXldkbWVVlq5coc5oDw3LzOSkHD92TA4d2M81tH9hgXTfoAwdRVmY9GQKSHrQ0W9syPLSFdkzN6c+zNYm1wQSi59++qnMzyMp35OV1TUZHZ9kRSG2LBLyqHZmsHJoiH4Q6cW7XTKi+T5DFTMYANAGAMEyVDsheYrv9ja2CBjAD5x97BXsk053jUFR0vrT0QDYlPWuCgLAeLV6cubKRVkXlQEuW/E75LSCWrDucX8OyjIgldlqXiEQdRXlrOe2ba3EViquT7Du22MjrBjPesvZJjRAinti0NH6nYOalveFlhyoXhtukQkAAIANawHAijIEnQ0AQJCrBbZgF7OznNm2AKiuIfm6uSEvvPgixwH2LtYO1qjbL1oZZ1ZMoMgGeELhFGb31QmH3QAAVHCbHDaNkeL9GQBAqlS0uYBNxaxdZgCIAIDMtjXMQA9YMI7ddFy+9vDDMjY+Ka2Rtvzvf/nXrLb//ve/L9dccw0BAHjWpeUVVu8/88yz8r3vfU+OHbuRaw/r91cvvCjHj98iV64syTvvvCNvv/WWLOxZkDtO3M41Ajm81lmT555/TpZXluToddfJAw+gQn+U/SZBN/nxR5/Ik08+TRDOqVP3yd0n72QbAIBX4COcPv2h/PxnP6d8ve+++0j/z3YDaEGwsiq/+c1v5JVXXiUQ4dFHH5bDhw7IWmdFxkbHCA74xZO/ILjgzjvvlBO3n+Bzua4HEAc/YAn4x3/6R5kYG5ebb7pRjlxzLRP3ADWA4WB6ZkpuufUWthaArAPjAEADe/cuWLJ4k8l+7LVLly7LuXPntCXA/DyZAPD79OQUWQiYyN/Y0Ir/jgF7DECA4getFBVtcWHAFwLM+H3QcSuYB4AkyEFMuzJhjFpf3syOoUxs7o+pr+aVQs6gprSOCtridfEdS5C4TaqF+Xpj0X+ONqvrffiQ8cfHuj7O5Uthz9IWyNSyqqNyzMUruVXt2IaINL7cd8YAwCSY6UJj7WC+jVslVgAq4IpVsJYA4f4ljbYl/w0QRV2YEmAaKOQdhkq/HJR04ICfy6rmQ4sePy7RdOP6UE5u79Wyo0oE+BgWA97wR4wjqE1Utkhw0KAKnJxQbIozEJxGZs4SJO8AANpWib45AyliIL8Iukawn/lqNQAgBmtr4ECZIECFaKcEQTKGWIEqvgAAYGZ2ni0AZub27MgAEKv/k30zoAVAZiu1JGCozuL6N8Ry2muenPsdtACIDAAAsqPqH34xgFzOAKBFWf9yAQAxPhMTBA6c8+2RfJYGBoDMJlcCAADuRpX/cGtL2sMi7daWjAy3ZHS4pQAAVF72AQDgiyt4QKcut7F19pAI+lYMjtrgRRyVaziABiIAgPtW5SF0QwIqJVmT2ycSYJP8YGMntDFg46eNdco9gAMIADAGACZ1cXljOnPZVSc4EzOnyRm2byMDgLICQ89vdFFAkdsArIGVCwCA7rosAxDAVl2w2SMAAGBOBQCsoQADOQMDAODcLARqt6U1OsYWAEhQRwCA0/5zlEyfqR05IqCzBwBgDExdsCtDjKV+Tuhy/3HdlXQYqydV/7l/5ftfmW2ybuOUma+cdLEDZKqkdQHS2ka+e7wtLQ1XkeF+HAAQGQAcAKCMCiUAoE7Q+7NBxmH8PFHEJBGeEWwRJsOcJS7GXgsAYWgHo/eAGVXWKAAfcY/09czfcwAA20mYbvfksVf+A1BCFgHPQZEJLvfW1uu3GmPsvHaT/+3suHa/cf69QII72wB0uh1rHauTkfzfBmCefp7jW9FGqqc9x5T0k/y3xsHrPENcj2lN2kl9/dKn83PpLxbLaQYA+Lz6nsryJ99TtD3896j/fUw4j4zT5PmKydDaFonjG8fGOrr1xc7rXErj3+Y/xbEqx7Y//lqMq8fiqwSYjm+O0ev4a9wF9xFtZN+7hV0cckFuv8Vj3d5A7g0+KfyYudkZFsWAKXNtbZUMAJgvtAoEAODgocNkUUP1P3wxBwCMj04kBoBURJMQJTsDADRm3B/X8jmKz1uvYX+meq03raG4x3w98Xt2r/E9/71Ya1ZNH+W7FhVu3wJg0L2kdfAlAAA4d0zu78QAEPeA6oidAQCu22oAQAKlDPWow1SuAzynPqOvsfRelWNLz/83/8O/CS0ANNGiKAZrBWAJfji7AAB4tSYfluhDBQBEBgBdEJr8V2PeF1iZ7tRvRfrrUjg21EfzCymRz2rHfgfWr+8GmDumHtLm39TmjKBK7wsEcLkxXHmm5EJ/Aq7eNKWgt/6WFa2dJno1cWojYr/X58c9fDkGAI5fQ3IpXbkhAFZs+ABfG6zkahER/9bQ26CfeM4mAfRF0Au1st3u7oo7raB6WsOgabhBCgsbdZAQ0mA8VVbDDsG6LAEAvJeQYPEEOnYET0PkrAZLPbnPCnsIBas40c+U0s6/o4Gn3DPEWQFSCwAkaBpYAmgIk12g6kOZmAQaAABOGcmAtAIYHAAQlWUNAGjeRyZfEgWUB2HzemIrksGrKxlMWWaUAIAseC1E/CUBAEkW2Xl2AwCgcRHoewetyaa9Uq/L+thSPhsoIyVaNQHEoEcF9fdr1Q68K20NtuXejtqvR3eMU96xb5m1kqEzkZDL1oqGFGGmc0B9TMdC3/OA6vq6vodkynYAACRZvPerMwbsBgBQG3C15Kpp0TlXBplIxrkdFB1VbuUWEPcaxqSRabI2J8hRoV4DL6JWUMkRQXG1IRqrFhqZAQyg48/VDLbTtV8/D7X3cE5IZsPZaOBDa5Q6+Z/uswAIeMV/NMBLViCtZNVAsyeBSqPeK/YTtNDuu7ItrBiubqHTp+6SbRB1lDuLRqFeyBdzFEJCHx/rPmyuEPXDU2GIBbejY+jFJ07r7t+tWwAovbRdpweAgAVTLbke93FWZyGprEomBTvyowWPyNugIKFmTgytMkefB5YB7HckMjFvW5vrlGOHDx+Uk/fdIydO3CZDqNAZUYNVDWRN7hH8s7GhVP+wIRHcN3sToJIRtqEZERnKAADKMq/WMRAX9JoGwDXYA90Gpx2Bh00ka1eXlWHAezhX1SRNLQB87eKVAbrdUig16CH2oKwSB/63J1pjn0aVG1azGQAAUV/SMbFqH3+fckyn1uZW5Q0oq2MFjY8Vr2HsNSq38/7xKhEPIOE+PejlvYP97/zaz9ID0be+1lW5TwCAVq50AABAlf/mllxZXpXuOj7rEQBw6fKSLK+gD/eynL14Sc5cvCzLa5pwx7Kcn5mVafTNm5mR248fl/mZaVZJgQ1g+cplvm5trMvU5CR7g6+srWjf8EuL/AwBdLJCoJf58AgrgFGFCsYBgCiRgMW9IYA1OzdHGnJPgOI5AERQOn8wy/RIYY7gJqjpMY6g/mcyH8napWXeR7ezzsSj040zkA/aVPhi8DOwbkeGpEcQwKZ0NtbZImFtc10WO8vS7WkbBiQhmX8wAMco6FQNAMA5M2ef3zEGpwgA8LUVAQCYPw0QWiURAnJe9YZAOeQ/g+V5HSOAzISotX9yenVcn4luJuaV+l8ZAEoAAClkAwBAu/mavQgwQE8rp9gqnCxcW0wK//o3v+E4QOLhMwcAsMc5/TXTzUGUkz1hmxYAfdyP7q14vD/JwghANWuyZ4wiCPQjqFkBAAjuATDJxsVBAHTazR7HmhsZHZM77z4pd528VyamZuT1N9+Snz7xM7n5+C3yncceY5J8dnZGLl5clMtXluTxx39Kiv/vf/9fMVCOtfLRRx/L+QsX5dChw/LJJ5/KK6+8wn1/6y23ytTkhFJ5t0Q++vgjee3115gsP3HnCbnhhmMMLCDodPnykrz80qvy/vsfyHXXXS8PPvgVWdg3T3sOchLXBDvAO++8K9dff4M8+uijTLJ70PXc2XNsHXDhwkUCA+68Ewl+JNw7XPunT5+Wxx9/nGACVOsD2IDj8TcS8UjyY52B4eCHP/whW3nce/KkfPbJpwySYa8999wv5Y03X5eDhw7J8ePHmcSfm5+XM2c/JxsA5C32Is537bVH+L3TH30kZ8+clcmpSdm3d5+Mj42pTO71eF4EzrHmAexhpb+1l9rY6MraqrYNQUIfYCIG0a2nL/UMZAXALXaM2mNeQai+obM+ZD/MANjOsuYtYViJHPwlyKjwWbL/3X4nGLxMYkRbiX5rMHiiXot2ZGFfRUArUc9l+zK1dTIzWy5vs+p7G1fVKRkA4ONNEEAFAKBNEEEAiSq5J1tGzU094/9Y9GG+IN6z6sMcj8p97d1fUdsjtwmgPWCJHafczgG80DLMWhNkG68ZcO2yNZoALjObfNtkAzQCADxTZG02qwRGfS8Mmpr/5Z+xdzLAT870GUAAMbDpAdcmBgAFEWQGAK9+igkDFgYF0EAM9LIHqgEA0vsGAIgxGl0TmxkknXSNJ080ko8WAMMjCI5Pym4BAKgAdnvGbSX+PQAA4NWVvj88aZb2y+8RAMDCrXVnzgMoEEAj2CYKBvhjYACo4wfRbswtUMOe+gIAAFT/t8kCoECA0fYQW3+NgQkAgXOj/4c/DkBSBgCY36v0Akk+lJXEXw4AQIBSwQLmwIHMAJB8bwMpUo4ZMBiAaIJ4tBk3WbUYl06sRyWgyfeiywHGHYx9E59tDwBADEXZcNYAoO6uy5VOl5T/aNPlAAD8jX8AAHRgzwMAYExIYLLidXBNUFaPjiYGACb0UdFvgDayZ9oz4/sOAEDsEjYBAQMoTqqAbp5kxnWaAADJV/K2mqYDo/5zAIAzw7kPFAucYMeCOTm3bsjxLpfzGj8ri0Cyv2cOmes2LwYL94PEOG3lLY1zeQxM7V8FA0cGgCZ5jeu7jRHbAJDNiICPDHaP/mLyNcP9R4CBJrC8JXSm8lcQgN431gv0d2pvYEkzJvw3t/i5Aga0HUANJyfJAAAgAElEQVQCCJjO3g4AgPsD+Lg/B6B6wXV7tF/UAeYO4nEOAsi6vQTkO4CqKYaP51L5VcZPan1eu/1997MNAADHun7y8/ieZZzQ/XINGu4aAEDAUgIglXdYxyOaAAAaY+iRlY9+WGCdqG2Femzj1XYDABgUH1EAdY5LRBurHOP8nf5YYcy+xO81AwDqOdgNACDaY2nu6AcrAABg470Le+TgwQMyMz3F6n8AACALUSiwF60BDh2Wufk9rP4fga+BFgCjY1IDAOK1LDpcLz9jGNe3ydr5ewQA1HGh3QAA6gr6JN9p0/7uAQBNssHX5G4YAOLeSPb3FwAApLVrsQ3G1HcEAFj7bmOii+uX++UHBgBwytUSAABEqQECYFQ6A0BoF4AEtFdqurDUheVIaxfQ/cl/227mRAaqqOSURgYBW7CpdELlvgZHc2LckwP67f5rxkFM/P39efu0aQYJc3VYcw+WJmaCpmOjY6POBHreZgRavjCC1UbnyzfrOkV7aqu+6dvlu3xDq1UHD8BOysw3cP29HY9L97cN+qBC0Pdfwx2D7QEE5ZgPdtB3M2TFudBiy33xAUH8nNjIAXC/DumOSedaiGCba0v+J4rljECNDggS6AlEA2GOYLEBALQs3SpJkIQZ1l6qVELJwTW6f6OSdJYAT/iTftIYAFiZZEEpGmYBAEBDOQWeAphAudTUMDGqf85jAgAYK0FIvBSGuA1WU5DEDb++ioEA1FAKx0E/Ljvi+rcUmwV43QHQa2m/D6byLAlDR2wXDAAu+F0+eUIURnKswNVnV9nFXZ/GNBsk8Wnieoxj5L8XgZQawGJObTagdwcAiNfZDQCASt8DUNarWwN2PeoUr0LJ4DIFn3nrGb7/BQAAOVC7wSrLJgAAkpIe/IuGZjQUawM0KlEFGxOLn1CsTKAEUJhS+Ol7tQE6NIzP8lwzeWPLkmukYJhxOafJZHwNCdJ4P+X5M4KZayncUzomAAA8dZ3WXbqKHxjp8FUKkeGiqES2IphQFaXAgVyhGlHlOrZ6Xk1E6pN5P8Z0nLcJishcOj0Rwa/JzGIukm2g7Qf82fBKbDl7oAVQRaMqzM+fZLclq1PwJM+CSyy+ehBLn1P1ucsCfu497FNRCHRCTrj653ockPAW2LbvKAAgUE7TLMnvgaI2tyXw6+eH9OB6saZ1lMK68oFLA5i+MQKmGQpFBwA4o4CO6vj4mCwtX6HeQMBmvbvGqoXjx2+W++6/V47deIPSlBvbCK6qoMQeg1ror4xk7BDtrS3OF17V+UWiZMyez0JFVrkDUKfKZegdl97WTwLjyN49W7K2tCTd1RVWd+JbCAxiTXvVOmgmGVTB6fm/SJmYE3zlkPXbI00YAcgOR5b7iNfORgQA1Xuba7iuQAssElhHBZDOe0U6LSQDWNqP09ekrzceF9rX5ABYrnxDAClWGMVAvz+HO3z6d26xwP2AwFZXE+UEDrAqHAwAG6QUdQDAWgcU8ZsMMl5ZWiEA4OLFS/LZ2XNycWmNn6ESaG5mRq45eEimJydkvN2Wm48dI3BkfGSEbQA++/hj2bswL6tLS0TWg3bv4qULnO8rly6RAQBMExOjYwQJ4N5Q/TQ3O8f7QjXUSHvMKCs36YRfXrqs1e1gu+ggIbjK9YKkLJL7+B096r3/ONYjEqWgrEdLgg7aBYDpAknHlhA8AIaA9lhbllZXdL8TADCMLcZxWumsydLKiqysr8lGuyVdgLSRqCcoRtcpADJMTCKRjACgAwCMSUVpVjWx7msvymndh0ohC5GqiPKWggycYtIocrmGLSmD+8D+dUQ61qwDACjjLdntAADsUwABlAFgi31jQRcLAEAHvmePEC1L6CuzFeUgASM9Vo9BsKMnPBK8DIqiIo5BTW1PoEQ1xpjhVRxmYXn1f2JeCf1UTVkkORgDjcllCvq3P7AL7In1vsXaN7YB0py6v2AAHM4R5gzACaeDHwJ7yZYcvvaIPPDg1+TG47fI2MS0/O3/+ffy8Wefk/7/1H33cm6QHEf1PQAA//zPPyJd5Pe++z22sMC4P//CC2SYwJx//PEn8uKLL8jtt98u1x25jt9BZR1eX331FVlZXZETd5zg55w7Jrbb8t77H8iLL75Me/Xee+/l52CA6HY1Kf7BBx/Ic889z2ouUP8/+OCDPKfrmA8//EieeeYZGR0dk0ceeUSuvfawdDrLBB+Mj03Im2++zfYAoP6/8847ZM+eeUb4sL7OnPmcewpgBIAZ/uEffihf/9pDcuOxG2Tx4gVW++M5n376KbJ24G+ACgCkuPbaa2V2bib10wRYBKwAABJ89esP8f4uXLggn3/+OefgwIEDBAF46wGcB/PC9h7rXV4HLQ2gt9roIWwtZjD/3DfGHEMAilHEO0ME1y0YE8FwgyQJQG6ozrM5132G6jyr9He6YWNl037Iqi/x34j5VEnO2yZ2v4H+p1skIbGQFnVRaBD8jQACTvZgSASoLopB57BN3E8KdNc5pBMD7ADF5AC+6wTvF2xYgeR6Rd0YGQBc76RETOprq2ACgsAtcUjrKCSkaS1WvbfdLnMQAIOMVsySv5vbFkQO39pXiPZd1N/R3oo2qevhpqB3bRsw/hXtwRSD0CQbz5vAKGVVfQrqm+7Qv5UFIQYs499Rp6v/ZsyfVQuAWOVPlpuCmjszDgAcChCNBnGdIloTapE9gp8jsemtuyoAgLYBQxwDAAAEx6dkZnaPTM/MydTsvEzPzMqehb0yPTcn45OT1LWkEIdc+60AAMzm9f0RWgD43CqhowNrs20Nbeo/0VeP79Xzjr+ZZLE+7Tp2ChoES1aK5fasLau3KU3+pyUkbVNG+VDHEJruKe50t62Tx1CZvjg+AVjtQH8e32fxWb8IAMB969wCYEuAS4TlMD46ogwAxgIwMtwzBoC2tIdaFQCADiG9LAcBJOGjG7N4dGVT07fq+JRT+GOPmDg0Ntrsv3HmHczk8im1wNCooMbUFSToG9r3Bn1XnN8ZeQMAIMUgHHBlCVUFSQUf0pPxJgcTAMCquglgA/1/d91YADoBALAhSwCiWguAFYAB1jdzCwDQ/0cAgPG9APzKOGK7LVsjI7TvRkbbTOpjT2qBkhYp4bH9+17BDh09Nj7OPdym75j9IF9TnoR0AIDPTwT56H6s4my+hy1YgGuybMX8dx7vBU6tlhWoZJ1S7xfYthzTAMTL+zlb3mlpFWCEIWVWRqeHAABQoJUySwE8G1elgucyEMEBCF4VCjC+txuCTwB2NIxDZEFxfxB3V/iPQVem8UVOCDY3wAmBCcEBAACLZABA1rUOEoCfB31Pxr/QT9uPt0XfWGTHArqB8V2LZrke9HG1lkJcJwUIoJkFIAIAotzyecY8OCislgNcX7XMCLLCbaha19d2wiAAgNqAmcVabb6yX3iKyVdr0EEjbAFQVb002TAxqZ/Xl5D5g+0oqmpol+M6fuqvxfGjOFXsVIqnFxakjVtTfDnZNjqJhfyt9VeckyJ+YnFCZxiN1/YCLB8W+q0VT76+l9s3uL1d63K/ZrrnaM/TJx+S2ekZ2b9vrxw6eIA+ztKVy7K6ukJ5CAAAbJfDh68hAGBkbIwAADAAjI+Ny+jIGJnHwIqiLYr0J81hsC/SZzoo/NPB/o06zH3lyhdomqem9/rmu5JLvEfLo9L+DEA4n/eY/I+2AWydbNs7c7C38soSMa7luBfzOok54vgU+nuOvzYzhEQAQPw9tgAYBAAgmz4LIrWIL9p5PoexPUtc24gLKgBAC5sGtQBQWQ+QnAJd4zrknP8f//1/SQaADAAIfZeJDrbqflIrQ0jrwDvlPxgA2InG+zg7UtKMTaBRNd+XaUpjwi5SavmCpMFkFa8cHB2NjHayzcvvh0VfTl9paNUbVE/p7ARlYqNJaPQvDRc8loBoMAIpnkOAvxBO4ftuXMTNa2aJbmY62vEOQsrCkaBhs/r943pRgPY/w/aL378fx65QapaUGDQ2g4RKHIdaQQ5SRo2Cvag2KMRbuqW40ZvucycHp+le0zEtGGalUzDIiauvzc2uA1QYcBm1VVZhqp7zsiOjBSS9PwxUD8ZkCn6VDJZ0R/U++yVr1b/ThMBhZhrFqvuzcauUzLHqvwUQgAeenJrSWgAkSiyr+qIisgARA1B0ft1wDkABVhlqgCrKB19vTXu2fxwjoKO/ynCwgeiGv1JMxZ/YiZvGcErI9yd2XJHGFgB5jyj9brFzk+xKbncCAGQDRXe9yjdPulkldJXw3Wn97vS597jUpZjHotyH24OEVJaWClKpKbPR51U40HSRAUApl5X2XwMZmX0GAAAEl/N3VDexfxgrHdQR8h6tCKp6CwDvl5aS/qEFgH8G4xfObaoWqqknrXqySUYRN0W5rOvbtjIVeUpCe+I7BUGs2tY7x3PbalJRg1uW/Le/8T6cXY3pWqImzb8mzPsbM5TBiOjM9ee2tVo8JjZKLVPuiiYZDAra+v78WXA0KcITYIZ1nEULAASu/Hjd7xkoEB37/B3TiG7Acn9l/R2dotRb1jEa1TiyPcHmZmoxVI9xoev4FKVhSdsktFDQdVJWdJe6PdO5+p5xYF8+1pzk4Liajaznduy6fU5kfUWRS0AhA9Y6f1jWDjJUvICtBFQiNrB7NOnJZKd5xSs3gDHOUC/lKgcdR72GVnFoIhr/uM97PZmenpL5PfPy/f/o+6w25WdIhBolO/Y9krrd1TXtMUtGAKW7RDJmfGxUWu1RTUB7AtJGh/rEeiYrCM5mjoAABVjQaUXCsYuqqY6sLl2W9c6qDPWQTFZaZvwguQw9yDFGkpWV1kMyZEFvAcOAj7PyFaefFLA24973QXzN0cH+UffkhH/StP/o4Fc6JjpeGcCWkzseFCADgC6Wxovjbbcfm3SyJoi9OqoMKnqCQQMHNdDFA1QYf8hfDcYg0Le5gaqCLpP9oIBf7ayTeh/VRggKofL/8zNnZXHxEqvyl1a6rE5GMn3vngWZQY+8dltmp6b4DzoBbAAzU9OcOyT2IXLboH4dGZaN9Y6sriyz8h/HoX0A6fu3toxeW6n9Mf9wspFQhM4BpTjua3xiinaWstloMIVrmdUvmizE61pXaf6R/IRjj0Ac7md9bU1Z1bBHYHPBkR8ZlvXepqA6nb1IR0akNyxkRlhaWSYAAoG1DgL87ZZstDRB4uAUyGQmkpGoBNOTAZW12seCeqZjsB+ZsESAknJS5an+rSAzrCfsYySJqU/AwDEyIqMjbQvcbXD+IpAEiVo8pwZQFUCAY3A+JD1VNgyntj7oc68AAAWBoAUEAAAABMDGhU25iYC7BbmUMaInw+1xWVlZk3fffVfOnDkjEwBdSI/JWwSIXa5miv4SiKv0pDlhpn31cvCw9h9yYMX0Qdh7LqejLHf5DyYHvWcHBCA5qe0MkOzFGgDtMNgkcE2ABbzy/sQdd8mj3/y27Nl3QD78+DP55x//VBYvXZG/+M/+Qo4cvYaUz2iNgCD9yy+9LC+99Ip89atfkyNHjnIOQI3/q189Jw89/LA8/tOfyLvvviPXXXdUjlx7rUxPzbKaD9cEff5LL78iN9xwgzzyyMNMlGH+YN+jtcDLL79CCv/bbz8hDz/0MCvmsY5hT2E//OQnP5GPPvqIlfePPfaYjI62rdpvmJ+jNcH7778nd911F8EBCPKj+h/tAkaGx+VnTzwpr732ptx47CZ57Dvfkvn5aZmcakt3fcWYowBsacuLL74qL/zqFZ7jttuOy0cfnub5sf5eeuklJv5xfVT5f/Txxwyqrawuy5EjR2Tvwl6CbNC649lnf8lxA+AA7QUAYLh48YJ0uqD635DrrruOx6IiB6CBiYlx6i3sPVwLemBtZYV7BWwFADuAXQBACw8GeXKfTDJbPd6THq9VjDNzc/LZ55/LyvKyTE9Nc80itoKdhxYPkD2qOy3pD3CN7SWX7S5zvNo/6gnXu9GXot3igOvYL7aKYeA78Rp1HMABAIoDaKpyNDnPDK1R96vho3YJ9bLtx5Ak9lYAEBwe/yn8C9M5OAcrID3g6T4IP88J7wgC8O/GgLQyA2S/JF6LzBhGc1z6OEa9n8AGkQGkSaFGuyAbCXX8y78VA5d+z3ivvG9vQVn6vXqsvZeSMprcd3meAAAx4Y/2Sd4yILRj8wAmz5u+r6AzBXBpjDAGOpH44h6o3kfFpl+7Bn5npgVPYm2yvUUed9VxyReQIRZgbBnl89BQm7oCAIDZuQUCAGbn9sjkNILoCzIzNy8TU5NMHrpugs6NlKnJzrEkH/82xkRvQxNtIcgwDc9pwU6yrZO/Zh5asJv1eGPeTGwZTVZ3c1IK46EAANhLysKggFW0tctVwmRxdWarAupnPmJIUDX5Ps13VL7r67SMF2QfNPrOvur7YgUhYXFVAAADu+bwDPakMqJiWkZaIqNDAMkbAGCkJWNtgLcUuIXKf4BD4cJ5P10cD2uUkRCLQfOJDcxEMFsK3ahvoz9Ne973ZY6z+t7Uc/aktaU2loNvdI/q/tU9bJE/br3QrAg2Gf6BgYMMWsZiZvOd2ATJUKLtAWjHQl45IIQ34bHE5GVYwk79I9jipP9HAUVH4yvQX9ChsM1XNzZkrbshq3ivsy7dzV4CAXRR4Q2bp9cjSHUdSWxjXCIwG3Yz24RqAot96kfbahuPttV31M2eZDz0GXxE6GXYSgDhwY53X93XlleVJ93gMQivdk8J+SxffK/HmAnZf+jI+Z6JCdbMDBF9rigHofc5yqYfPQmjMhCrB15A1gf1KtL9q/foCXJvhQl7kucJ7V1q/QbbLIIetP1Qm2MIsLsyKOREfw1W8PuN8sGfb8PsWaw9MJGwXZmxuSlzAeJ6yhAAm97f87GCbQyfhna/F5WGYwDS1+SyrlMfR9WDak9j/gfpzEHyy5/F/dv0WjEx43j34aJ8K3QwWpFVybtalm4nR6N/7c+XdmJgtvA5rO0sZ6CJa6xJlsd2Fm7XaTxG/XO3Cf3aSUcnUGEJnMwAEAWi+JpI4BRjccpjVY6Cnz/pywGD1GQHxT3tBTHx8Pj8UT/V9quCJyzjEoE3iSmvv4VWnafw/EK/bZz3fHyGKAfgYWP/Lczvkeuvu44tyNbBrrKmRQQYy3379svBg4dkYe8+mZqelcnpaQIAwAw3Pj4pY+2xzObXkGto1kpZ5MDeq58pjmWhvysbH8/SlF+Mz1vPX9Tvak+qX8CcQMGE4+uttCuT3Wp5aY8/1SwBcR1vt/8i0LRYQ+GPKNs9Ue/3kWSe2blJNlbMWhEUm8egod1V2G9RHkSbk/6excrZPhW+qAHI2SIObRbtfTLqWBFwknvB/ysAAG5AMjGybpWZ1n+ZTADek9kMCvSd0u4slrQJKB9j11eK1CrBVwIANFjMB9TfEqopOTEW+o6Bfp+fqKybJjoKttpIZUVZSrqUR/d9t+HkGkvXpJnffy2INDDXjxD18dGEmAbxC0MgQUv7UzyaeFKFiMBjNKyj8Bu0QcuF7sZm8zYZ5Bjoxm7uDb7dhqvHNQqYpnGKyrDp9z5UbjKe67todsrr69dHRdRMLcww8M4A4MfV54t/930WKvL0+LwGEoG1z7MZQama08d/RJP4aqHW1f9WpQ8EkFH+M5DEBL4ig4At1t/xvgWaIETMMXbWAFL9XxUAQNetVqAAZGCJf54jG9HKWJCNu1rQbb8PNYCqBrImX8o5gmHSxADga96DViFrw7vOeyIm4GsnT6fE7p1EB3UQTKuX+tdtPn9T0l1Pqev1/zsAAKcyVF0CXYNknwMASNcPJ2FrwwAAaEmDYMdgAACcHxjw+N66AQD8b7yXAQA63n372xPxYV35lNPh5B+aHIQc1xSKJ/nVOdREivWyNyCAG1y6LswbZ99BrKGq770nuJMOsTXG5G2+XiHTK5DIYHnsAJXtA5ZRLsf9iLWLCjT/PK//irZf0RIJCJj1eA52JMM4AABcfnAf2Njq90xaGoWfbzG9t9wCIN630lTbcb5n1fNLAJAmI74OcPWtkaCeXSf2G8CqJ+v3af+G4AbtAMSwnPY1TFxKMnvFF7+nif3UA9di0ky4MlLlrQA05k62ABjtDi5g0l5pyLb7GWQDqN2T7Z+mdQL5D4PXExFuOCPRMT0zw0TUPSdPytEjRyjDqSfgUHY72h4EQQCrbNJ+mZ681WQsNg2o0X0/eqUVkyEGUEt2VZDFCa3b3WQrgO7qkqyvLctmZ4VBRAaFR9pMMgIo5yw70GagiEflDauLTb+pk1C2m3EAQNPYZntx+71XO+ZxjGmBxaCzXSg6LBEAUO9TjtkOWx/zNVA/U41VwC+7Bw8Q6DiX1JgawDEKYgOEOChjw6qJ1gAAWNfKfyQfUWmAfYH3kPxH725Uj2xuDcnY2LjMzswSBDA9MSnjoMYbG5WJUbSH6Mnk2LiMtUfVTmaFeiu1lgD7A1hguLZ63lNbk/7wgRjA8z6PAH4MoR2A9gTHPY5NTHEPucNOWUW7ComRXI2D58M4uq2lon9LJtsAFGwQAOCV/hvSk9WNrqyCNhwAOQRKW0Lqf7AJsC8r1h/2/+iQAEfu54Oc1OQ/Atz6D88LOe2oca0O00g29I0nwBjYhv5xh3JomKAI7svQZxxzh2ugRYIj3bm2DAyFsUiBxrEx3poDAPAZ7h2veM8rf9A3HeMF1gf0i2ULAPicmLVhrRJjxT/ZqxR0t4ng+dConDt/kQwASL4isYNz47wIdMYARdwXKfhAcIquYQeu9QMAyiB/Yccn+Z/lasYEo9WD+naYfwJcLPDrgc3elq4prAUMH4LaHgxB5f2+/QfloYcfletuvFnGJ2fk3d+clh8//oTs3X9Q/vzP/1ymZyZo42I/QEv++x/+e1leXpXvfOe73Be41w8+eF+Wlq7IzMyUPPnUk7K0dFluvvkmUkuOoIWKoML+jLz11lsElyDBf9tttyXmBgTT33331/Lqa68xuY6EOSj6p6am2aYCwdu3336b1f0Y/5Mn0d7lBNlfMAdIer/22mvy8ssvy8zMtHzlK18hyAC6GgHcc2fPy8cfn5EXfvWqnD+3SPaCxx77ptx2+83SWb8sW1sd2eqhRQGSNxPysyeekg8//FweefgROXbjUbbhAAAEFf0AfuDeHnjgAa5NX3sALuBztAQAQAFjDkYCgABwvbvvvtvaKFyUy5cvyWeffSrnz58nG8D1118nk1MTiYLYAaxI2gOIeu7cObJ6oAUBgngYI1wbx2M8sAaZ1G+1+B1vaYD1iiQIWokgEHhp8RKBDGAXQPIfQJ6J8XG1r8xPw77zYDDeJ8glJBiabJgYPI5rV78bGZT6gabbAwDM/2kAAFC81a0Nq+CWB97Td0P8SG2h3CO0OFf4TFuKVdU5VhRRvF9T4Fu7AL22UYlGEIIl0R2w2HcNSCRW7mhCLT6v6/vadvT3axva40fRTqjjBn3Xt7F0yHb/WHs7AyTyvDIqMyHQDguJFE1AWkIJYxXB2KE9QA0AgO6JlZu5CgoVoWojsYiINoD/rsfQBkjXUkYBnQsHYyg41+9LxySzhWHcwBDjCSLYaa1hMABMypwBAGbm9sjU9IzMLyzI7G8dACBkENB7cqbDWOWf95ejjH3PWRMnA8MMNsKa5t1tDQUA5Par6tMaE4DRhfcDAMo9Xq/ROoaxrWMQEvd1nMb/LnRlZZ/26ePQSsrXZ72XCnszXd/Gj8ltgHQzAKAN80E2Sf3fRvV/e0jG2giYD7F9ylgbtpIlQNGTivvZ2SbS1a1Skc6W/aSoq8UBBs1hv1+QkvoQnzDiiup/ZcaKhQEuW2ILE4wdWNGGEF83MIi39TBppPEBa2VCGQAAwKaCGzIrQQ041/3E/bqpLWwAAFgDAGBNYyl4TwEAXVnd2DQAAEC6G9JZ3xIk/tdguwcAQMcAALBzU1KfIAC0cQN7xzCT/2hVShDA2KjaeYmsXZ8Kz+TtsggAGFUAAHRctPUUEJMBMD5r7oeqTlSQK8G77ucYM5avX9r/tDm1dWqMT+KckTXF13ran+bn8L6rVj0OAFBGq8zANmi/ud/sz+XPBtvM/SnaCYGJi7Y2AWyBtW14WMBqBxsDgF4ChMPnOH5Qsjnuacr8rU3a66TzB4AXQICUCItJYTAdOVtMSCSjrRLsxwQAyHrBWx9gDRruTO2g1BLHktaRBz/Io510sJ1MARS1/RDsFLch6/NlueyiIdsgdbxkOxk6CADg5/D475cHAJQFGs74gHHeDQBA17qz9ORXb+1QVkLrmih1V8JkpvUKkHOKow4YpKgjmmysyIjp6yO+Rpur3zZGrDXG4nWMlBVbZU3ML/pnzoCn955jPoPjZDkv4fdAeSAttg3bv3efXHf0KBkMkfwH05j/AACw/8BB2bt3v0xOTcsEAQAoIBiTifEJVv8nkG9gbEx7pWFcA54mh58HVPn3+wtlPuPLAQBKBpwtAFArkKvbjDUTgBemaw23giVq0Iqv2e32X5y/9L0CIJf9GI6pgWX+0AAAXUeIhWL+0UbVK/01h+f7W1vq6Hsxv5z0GBgAHD1KxKihdhH8gjHp/xQAALoPE9Ls1wLlgo1uTAGhkkKdIkyMOr6OSHTjpJyUPwwAoAkBFAXGdgtHn45LIjvR4YCkLEld1h9g94SGe4/eCz5ek5uvrwe0YaB3CQBoMsDjNTLadPunrR0DPS/mNSPwms5QX78eC0/c9jkQsZSuAUCRhHyf3V0CGgYhfHaa23odROPOFRFuMcMvbGVXEfVagaVjrQIiryNdS75JfW2lvwmW0s817q7jj+BoWoPbAQCQ4Dd6SQUAKAgACNTdAgAoRIiI1+M9wdLMAJABAAQmsJJejyVdn1cGGwAgGtZRkTbtnXKPqLJ2JHY5T/3OV0zuZ4EY92e5fr4MAEADA/lu87PkQEac8/zceVX8rgEAmQWlXH/luP8+GAD6AQCo+mV1m7PQwInY1MQ/6YaMuwAAACAASURBVJmtb1hK9AcGAE/0RwCA928lIIAAt1yBulsAgI5Lpt1SBgDXX1rhrgl/dewjACDR+zu9sjs0BhDQBITSDzoIhJUJrmlSsHYoJW0NH9CnY3blhDDZs7Pcj7Iw6XED7A2b/I9rV0F1BozxhLwZ1GUSXpNPnih16i1/xXWT45NQixFMhySSzofqA//M/47Gqu6pQrbgGCLsm76vx0Ke9OusUEVaAQCi+M+6L++fKJ8YaAlOK3VFBQDw728HANAW13asxcwjAEARtsYCEGpVNPGf11LTSojP3uzg7JxA8OCKgwFgb7KCmMlBrcAE5fP8vCZC+CybSMIPERG9DvpJMoEg8QjAmtKRY9baY6OOLNF58r0I+kgsbuhHU5VpkXhVDGxdUNh1u7LVXZX1zoqsXFmUtZUl6quxsQkZGR03lh1FyyPoNjLcYpCR4DKjUa/1fA02KWyuCNBpqByKY147YIXuM6aDptBjHdhN9pLJnOzYbg/+iOu/dqBh4xMEUQWCoxPnPYDrgIA6dgq+0UCVB5I2mdhnwBGV+ILq41VWN8Pphf2wsroqly5flpXVjrRaIzIxMSWzM9Ok3J8gNd4Yk2eYK6ynEQcXmwxCIpxJd9B5b20SDAAAAHp8gwEAvfXwNxJ8Tr3qz46Ag+sb3N/0zDzXMKtcqH+Yyk9AGwZqjTbUk+Au0yDn0J+WfhfWE9gpWi1BsHS5uybLnY7S+4NpinSfGwQfcNxgiw23ZHNECARQ7W395AlwQMJfgQ4OAHBRZc2lLLECilKjLSeNcssSnUoVinGEjUCZHlpFQK+NIDHviRxfiyaogEAnZSsqyK2SmPvfaG19XBxAkFoAbGmwsIN/6xgXdBdB9T+ChdrOBJVisCl19YzIe++fJu07xr+WUTUAINrfWmGs/1RGmQ6pQJvZh9CdVvg0OwAACNAyQFYEAOTrQlciCKtyBVXzBM23RMYnJuTm47fKY9/9U2mPT0p3oyfPvfCy/PK5F+SRb3xT/uRP/kS2eus85rPPzvD5/+ov/1qOHbtRvvOd77HKHQllVLYvLMzL22+/JW++9Sbl7M033ygTE5PSQouFrZ68+uqrrO4/et31ctdddzORzer1dlsWL12SZ555lpXqSKzfd999pKbE/WE9Ivn905/+lNX/d9xxh5w6dYoVeqiYx9ihMv6pp57ifdx5551MtuN4fA5K/XNnL8hzv3xRPvjgI5mcmOY1v/b1B+WWW4/JxuaKjI6BCrfLIAaYAv7+7/6dSK8t3/72Y7KwF9X266T0f/zxx2VhYUG++93vEmCA8ygFbU9eeeUVeeGFF+TGG2+kvvGk5enTH7GlAMAKaBtw6NAhOXz4kFy6tMj7BWvB0euOyNzcLJ8JcwOQAYAMqPSfHJ9g+xiAJ7CG8FwIuuA8+ButBQAEwO9o04A9hPHA3kJVcme9S+AKtvD83Ly026Ny+RIoQFcVADAxof2OR8fpN1EHtVp8D/8w/kVQ0RINUVanAKEFz32PaNIka48m/R4BAK5D4rmpWg2A55/H/dHoNzs4AKUjpIi1PVUF/7Q6KFTyp0RZ7oGdEsapir8ZOEA54BVH4Tp11XnUXYxfbSljUf1PnU5tSRQBAH3yoTKqaltyyFqaRP1cx0xKmzHeC5J52f6NydHkz/BZNfGn56kq+bx6z3tZo6WntU3QIKvqm/gv0vUDoObsnzEIqwkqsJ1kdlA9R1nR5QAAroMExIjtAEpwhuoijyci+gj9pNqvCQAwO79AAMDcnj0DAQDYB84CwHObvk4xiYEMACUAwIE4boPG2OAfCgDg69Z1fm0HNtmlO8VcChvUwcRVjNPPUa9l3x9xP8U9o8BQTR46ULnU2WH9VwAAbw9GkC5sKwTIaatv0s4aRct5AwAAxAtfYhT+BOtkEKMaAACgU2YgwSJ74rbAYAAHh8UEhO8/Hz++be4nbQwDNpnnaQBN/XbeuyHhBNkDkBsp3mLCzfrOQ0YZGwqS//wOCtIia2xI1CUrEsNgiVfY4QkAADBAd50AVLS6AgBgbXNLVrtgAegQpAsbhbYbWnmBQQCJeDAAIFkcGADU2DL/jGylLRlugwEA7a9GCQCAncce7wEkj3UF/QrgWwQAsNAoON9uj0fZ6fvZkyPOwkEQDcYG1mWtPy35T4ACky25YMnnJeVEGnQV/SPzSSPTiK5/tPSKzmmpLPw43yu4jtvLDgBwf6DeZ76PMH6esHQ5x+p/jHN7RMbAOBYAAHWiuU6A+jNT1vcUsAu7FusiAgDc3/MiHfXvMkW37m9rbbANAECXtjMBBOYi33LGIlSp2fTnTv4zZU1I+Pu4xbkdJKvwnZhAr5OhmL8m+bed/KxtsN8XACDJpApA4s+Oz/vsAGuNGN/PDADZzsjjp6LK5TvWC543yvl6HneyJT32tZMeK+J+qVCP0OyiMCjZFpYErhkUlTI/g2SQtG7SqdvFcJL/Ly2ZnJiQaw4dZgHM5Pg4qf8hW3E85M3evfvkABgAFvYRADA+NcU4CFodAQAAYLDvaxbDBBnI9dewMXYLAKjXbrT7/Zn/pQIAar9joHwIAI4sNGKq/I8PAJBbdYO1sR0Y5MoWAJzPv/7v/gtrAaA9WLTSEr2klAHAezSDIhPvZwCAGvhKmZSRvT7wDgDAd3ihYgbqZbk7AECdR68X5KBJbtqguM8IAIjficJwu3OqwR9os5sS1RVFfBJEBpBIxqEnd6sEcnW4GoOBAYA9yO0m+UyeeHGKvx1KvHYDAKiVko8JTg0E0nY/UUDUjoUKqJyAueo5QAWjil8fgepVRyv/9ItDXa+Dg+C1I1MLFlZrVgPQpLTymOVvuyD2d/JUpZSfHZZ7N/tsO7Uo6LNiCwCv8NeEuybd4RjDgCWdbGIAuEoAAFgEQhX/FwEA+D1lOku0AOivII77eidn1J1/znQw5DzQUQJA0kincdXzx/VTzqZ+Hpro1avJE07GAFAuhX7afl3jcV3q9cs91l+t7BXMcTyuxsAcqABTGxTfR7ajCmH7+wMAMDFjDAAAAICVxgEApPcPDAAKXNPECxP92wAAukgodbv8bmwBAMdYE1hlj0x3uIvlESwEzgP3PmjqFI0XGQC8ylKT4ehhnpjKMxguJawt8QBjlOtIIwN+bKmPaPIZ+EpBBhXzU5Gw3nb/BKDBoO/Ve7HWBQAAcAUnvZOZMDJwQWMgfi7/rt53pq5W47tk0lBj2Y8vq1c4+t6hg857BmeUY5ZZAer7jwCAJv3TtG8KOWMJoPyeHlEaz+X+KRyi4CTyfTi8dtHUl9p0frqGaRxlbwctdgMAwLLe6VreBsBoM/msXxIAoOMVGJAq2wOfa5JBA1JOh+jV4dAn2L+HDx8mAODOO+6Qub17mZDHvkeQorO6qvbohvaK1x7iWpGBgA2qZLFo6CgnWQz+TwAABoATPcCIRFt3XbZAw77RkY3OiixfXpSly5dYOTE6PiFT03MEAUDP0rld32DAEMFFYnxMddR2QVxnyUKrg6TGNFOCYwdJ6gh8sTVmyZcUeHbrJ+jBJpur3NM7IIBcUwZ2m2jDKl11Bsr4Zx5I8UBVZAGIiQBQ/DKwZUEgVIJ3ulpxhEQwxq7bhdwX9r0DLfpapyNLpODvIB0sc3Pzmnhrj7AqHah6JMDhy2gFvCLN0/pptQgs2+h0yOaAESAAoNNlgLSNYCIoJo0lxh12zDEqXFx/4J7HxkA5r8+g7yulYmZUsoChgSBhsSI5rojtlnTWVjRJAsaAnlKmstJ/o8vkP95TDwsAAKXJw8Lj+UeGpbO1LluU40YLx77QzqamtUV4fEhp/M4Eigoo03kKqmGyHglWVMQRHGr/uL/VHkmgzZZSF+I7HuCMq5b3YkmVBA61wCqBDhasxveow02Pcw0EAMD61hbbQJABAAAAq6anLcs2CwgeDcmrr73BRCuewXu+QnYQ5Bf8n77fzQD3Cpj0nKGSItl/wUaItnyLALSUW9REYWoDg/vLwKuaAUCBI9DfygCgffyGCXJEcBYVqw9+9Wty8tQDZJo4c/aC/NOPHpfzFy7Jn/+nfyE333yzdLqrMjU1KefOnZff/OY9efwnj8vDDz/CJP6FCxfZ1x609pCZL7zwK1lZXWFF+8GDB1Qf94bkzJmz8vrrr9M+uvuek3LTTTdZoFsTzu/++tfy2muvy9z8vHzjG98gNT7mcGx8TLrr6/LOO+/I008/zQQ3wAGosEcCG9XuqGj5NY/P7AGoqsfx09PTsrKyKp9/fkae/MUzcunSFbnmmmtlcnJCTt1/UqamxmR8YkimppUWH8nS9W5P/rf/9S/l2muOkea/PSoyOTlOBoi/+7u/4zn/7M/+jJT+XmmPhDsAAki033vvvWQBWFxc5OeQLXhuMCB89NGHvGfcH0AVABMAQIGg3IWL5wkAwPkBrABLAM576y238HnBcoB7AAgCoAOM4bFjx7Rf8toa2QfwD+sS7QKwVi8uLhJYgDVD2dMTyrGZ6RmO34XzF2TpyhUCNWamp2VyYorHUx7ZInSATUzyR/nuOngQVawDAKK+ir/XAdDaHiQkJ+j9KAfqAGKtI8mKUQEAYrC9bi+TgvOWyM/Je2dRtNfck4e34wFqxkcCXa+fbyADQEvBWW7PFfdGOQoKbwUAJAC6XTvFwWqdH4310EKp1tNNYxfHT+NXvLMEorPKgCLRj+/xOZ3xIFTU67hYpWZKgmnyPbVlY3WsV/KH5Kwlczasz3ys/PcYoSaJjNEtVGjF80FAMubIKmZnAOgHAOTEjPrnajPB9gVglJbotgAAMADMzM71tQBA/CHqO9dd3uebZ94FAIBaNlTReWwwMmwkdiqrPE6KozFMn/2Ict3pGtfx2pkBIK0j1/vmqzXZhb53t/UZK/N04DoPSdvaoq2fJ/pLVwcAyEBstfEUkAOVDPtcAQCwfbakPbQlbbYAGJJRVP/jH8COABMb6xH9bo5TYABwVi9DUOd9aaxj27ZwKNnodLcGwDkp3JLRXgIAvDKVTkb6ki2Z3BZA4BclcBP5ULg+vDCAMhIylsl/XTNuC+vjZoCN+oMaa9SWjWhZowAAtOlRIHYJACADwDpYADrSgS71FgAVA4ADAFD1C0Ar1hhGGn4VLVL4cLCLR0dlbGKcIAC222Lbg7wXcBxYqbSNB8ACajO5nvL5cZr8KEdddyXb1NpwAAAAf4+x6lABr4EHuJFqr0NnRz3q69ar8mPyOK5pypAAgvX9hXEGw5nLiHqf+HF+LperDgLA37C/XMbXupdyIgAA/B5qAIDT/mdgRI5HNun/lAPqwV5XZisyRbCa3ytx+xkAoh7mObaUDYyvZAjIVbzOAAAHW9sIxDZdyt5A3V613WuSNXEci8+NwpywOPMTsk3QD/qLfoufxwEA9XFRhta6vJ6nvphUsBn+EAAAjquB/qLNUchmA7s4A0Ch81PboTyGeXzAWq1rwwEARYamylfVNmPf3xU7a63D4jz4/s/jje1tbYWC7raIvPrN1grS1xBZAQKDcRMDQL1v43y7fUF7XVoyPTUl1x+9ju3YoItWVpZZeIDvAeTkDAAAAIxPTMrYJNquZQCA93bnOgmt6/wedgMAiIy0WTb1H1n7FZThocW5P2dtpw7S75xqY9+jDPuCDAAOSI0AI7+XpvsrZUDDCP0eGQBqhupBsiKu3fw7wpzQfd4CAO2MQotvY3JU33AAAwAAAHByklKpGAA0+YJqGTACOHrXmAKAjkYPNkP5RgXoFPeO0P4yAAA+sAVLa2G+W2O1XrzqQFH0f+EEyu8DAEDa3uonAgBSbrKqVvTn3U75cCzDuDYZID7ezeO8MwMA1sR2zoYbxIO+s+39c6PWyftyvMoe7P0JYD3/YABArayjMKMjE5T1TmNdG4VcfdafODoW+Z4yEKBIdKeAo/Ugxygwc5Yp/FkhxoqtAAAw4UAmAGMAQHNZIobYImCbFgABAOAUI6TuQjWW01vZOXltM9CoQD34baCE3yYAwB2Wcl6yw1QqgO0AACoL6p+cAG7ah5rN514bAAAo11+sUPbz/WEBAP2MCB7Q1vvTffmHAwAoK421n6kYACIAAIFWAADozIUkf0r6WwuAqwUAaKVxDQqxVWIAACgQ13epn5KRhjsbAOhCvW9Pqo7XzHnQQUhiGy1z6k2l10pGaQCc+flqCFJt9A6S6zq/3Dk7Mgj0G8+6Tiz9b8n9BNZPIAdFzBrAIQSKvX1Br6c0nzSMCxoqo8wmPXI+b9xnzv7G5y/ab2Z5nvdfc6B6JwAA7YQqiFsYuKkhZGZliXpAj8cz5H3lATANYGbULt9vYADg+ympFILNpJY2HVIzAOwSAIAeyNu1ABjknOb3szNeG6nJCbEqaA+eJDuRiVjtQX799dfL/adOMZkyOjkpCGwh6e8UfIQKetV4lWD0NjLJxrP+kgLd4wwPVSKQiQdUU0JmrK2SAaC33pG15Sty5fIlJm5QjT08Mi6T6L02M6tVx9ZzcziAZ5yGWHeS79aw68xhjGxObn8qBXv+2dZWqp3jAQAAP5uv3aYgWLbrtgcANMmSNPeo4GAFUtYV0YFMgSLr61gGENSXAACA1TrWI9IBAKj453u0f9WGQe87/KACaWVtjT1JR0fHZX52ntW4ypZiLSJYua79TxkgtCSrBjx77GUKnwZrYAuV5kali0Qc/sEZJ333Ju5Rk/js4c5e9Rrown2hDYCm1vO8w55ihQ2SdcNDRjGp1SIOfuFTDaECaJ1ZeiT6UQ283FmTtfUuE/5obQFAAGQEgqakbCYpmAWf0RKht8E+zFz77rha1ZfGkDXpRUvQKkBNo3O1Tk2BRtCoD2lHZrp+OJMItqoMzTqQTAZGRY6njlVRvuYiICdVKADIkCie9XwOAGArH7T8gf5m4n9LNns9WeuuKwCA46/pLux3vAIA0OluyiuvvMZkLKqlkWzFPSB4gj3c9JP2QwMAQHsBZ1mt6znbjX02fgKAmSW1CwAAcwm2rgEAUFGtLRFwOcg5rOdrjhyR737vT2VicoaU/6++/pb83z/8Rzl6/TH5s3/950o1v9nls168uCj/+I//JGura/LNb35LpqdnKFvffPNN3j+q/wEE2LOwh21XEDTA2K8srcrrr7/BhDhk8PFbbpE9exZ0vW9uMTH+qxdeIJji/q88ILfdejuvh3sFAOCD0x/I888/LxcvXpSHHnqIlfdgD8DYY/+AHeDHP/4xq+BB/X/PPfcwmI4qeqWO3ZJXX0F7gFeZXD969IiMT4zK/fffK8MjWNAbXKMa8B2Sc2cvyV//1d/KPXffLw8//LCMjWNvKsvAP/zDP/A+//RP/5T34Ovgk08+kSeeeIKJ/69//euUO0iw4/Xy5SuJMnF5eYnvI8EPBgDcD44BWAIyHmOCMcezASzwxhtvMhFx4sQdcsstt/BZP/zwQ8H1ABw4evQo38dxsEPPnj0r7733HscKYIkjR66VS4v4fZ69PHE8ABEAGizs2cPXi+fRkuCyXLmyxKWMdYFWJ6Dwxc/ouPYArZOYUQ7Hqj5fv1lXu31lfkwF9Iqgn2gL8Heu1bJFzLb7zWIUyX4KlN88roHKfycGgL4EvTMBeNuWhmA2aewLitqcBIuBfOzJ7QAAMNYA7HX93RSsru0nHx++T7u2tJ90GFTeRNsz24xVRVKI3/A4C6j68Yy/WTDfE4n4XqrE92B9opIOVKreBoC9wy1JH/r9Ur9b2wCt/PMCIe1DzyD/JlhD9djIEOC/wz6LAABvRaB6EgLfWgWlCmf17dVXAPh6ewDA3J69BQPA+OSEJQ+1PcmXBQAMjShAOYH4w/5h60MDoSY7irrWIXoWyPk9AgAG2fNx3zbH+hpVaVqrVxO/87Vcr2lc4YsAAEwUaXsnsO4x+a9tANoA6wIAgBYAYAEgA8AwwQAAPo6g8hzJZ86bgiI1KYRWUdxFRhHUAOpuAAXmUXKbuBq3SDntAACz09SOjtmH3AIl2iBJNuDrxpyR2ggk+aHnSgl/IhEVBOBtAehT0ahydhTjL8Qe557vydoqCidKAABAAc4A4AAA2K47AQAgK2Dn5rintXcyHxYV/+3xMQIA0AoAMUl+O4BJyGYFkO/YmIyOtWV0QivZXU/5mnKWx9p/wd8FA0Bg73IwmutGMw8ZK4WsIEiWrVCtaMnG2tkG3LanNGio/naQHl49xqsdgsvWoU3xBpXZud1Klq8l9XW6d9Ol3gLA78lZnWDDRQaA2n7wVdsEAMC9KLgL8h8+IFp1dqULfz0AAPA92GOwdQHu9aSyvzoAILK/ZZ9Rq/4jAMBtDX1G98k2k73uzxh1bJ0AjGOr2y5H96JcirksH/sor/wa3sqrTpj759FfqH2HqN/jvffZWZEJM+gXHDMI2FmfL8VGAhgF69ABDIVdYuNSgxqibHYZVLS5c3ZwAxbqeJVgAh1LgOvVduA+CTZPtH8G/R7to7oAo36O7cZBc38qJ+OYe5V/EwBAGV0zA0BNId+0d+M94XO313EmAHuP33SzHDp4kP45wMbLS0sJIL1//wHZt/+A7NmzV8bGJwgAQPW/MwCgANflmTMARBu/P2thmsSMVpX4ZWFVn49rDxDXkI/r/w8AKBmtXH7lwheVexGckPeRFs7Hn53GPvttWnQYAQAojgE4xRkAIuPMQADAX/23/7kxACgIQFsAWOUlhDZ6dMKATwCAgNalYa8VmmWfrlwN6ZW4HiTUh62X5WAGgLR5zNGpN1ikqGkyUaOQ7TNsrfpVmQDKJPAgx62YrLoCrrb1ELQ3hEzf+d2uodGpAf6YiPaF8IcGAAxyGNyAYfXKNgn0ekGX41AnZPur3JoUaRrmhuRMvQbq4GVhYEf7umnxVIZc7eA7fmy7DVwYHH3sDloWnM6bFGGs+KeoDdtH12mq/gSOjI6wItUzA4ADAEDriup9GMnGAOA0ysNtSQAAggJAg6bfoVJBb61hGLz66gwADgBgT6wdAAAwmOkIB/YAN94ozKwFgCuUUsCVhnHz/vbx8aCJV3Lraz8AoE7mevC+WVViTJqAAUmKeVLTAADlfGvv3H6jxBy9ID9KQyXLyHQ+SzjVDs0ghbHtvilVTni+kBoISZ3fFwBA6SaBBDa2GaeRNAAAkjZsAcB2NBpkcgYABwD4Z57ojy0A6KSwujjoOmMASHqqMEaNiaFCmTLg4IarOyMpKGVV7KkyXyW7mo1eqVlXzOt887wEACgwS6/jv2uitu7ZmoIUwUgbIMoa325an/Uaa9qbeE9ZDgycYCwIrkb9HEy8BZp/7u9kcLLUoC/57+OL42Bwu7mgia8EdDWd7QC+/iSkG/b1PeXnQwVX3os7jVt06pOzuA0AIO/NwQwApJAPAd+aAcDvyVsEJaYKJSzcEQBAY3ObFgAKANjpyUsHIcsqD3CWyYMmRyFWKBbysNdKyaLD1xyW4zcflzvuvENm9++TXqfDzzwxFh1x108+x4UdiAlXXk8rzS0VvRvkrc0NGe52RdY7srG2LJudVdnorEkHTtjKiqx0urK00pWpuT0yu2eBCGxUPnN9mu1LB9JtOAsmeEqfejm1rgg9Yp3KOIFP89qNeqD+vVHWJxBRaTttpxfi/HiAeucVoN8oZEPVAiCe152cHPTPld8aLMktACIAgMGkdbRo0SQ7QABwbODwYo4huwEA6EL+b2zJ9OQME2X4B2dInXoL8rVa1A9gBkDCU6saQ5+5jU0Z2urJ+lqHwDEMJX7vrK7xXFMTk4X9kAJwpDbW4EZnTQNclIdsb6R7AgAAVOdC33DMbC0wKUIQAfpnbsjQKKjskfxfl9XOmlxZXSEDQA92ESqgVNAm+hiXAxzDVo/AACtBzQk0tB2jINF1rzI6s2fQaaStiJ7kE5Zk0e8Nj6D1xRiTvEgyUncZAMADpA4ASDLewAAuE/V51a5NwQ4wgVj1P7WdBTRRweQBQm1xoNSx8Hvw7NiDZPLA3Bs4Cvao9q9uycXFK/L22+8y8R8BAFrd3d1+WVuEV4N4Qd9uAwDwe08n3qEFAJ5DbXUFcABE4kFDDY6p+YXqB5VhSkN79Lqjctvtt8sjj/6JnL+wKLPze+XnTz4tTz/7nDz2ne/JQw8/yrWM+ULi7fTpD+Xv//7fyl133iWnTt3P/YNneumllyg/n376KTl06KBAxu7du6CVJisrcvr9D+XXv/4NE8uojt+7b58xtbSYVH/rrbfJAHD9DdfLw488InOzaHkhrJRHddnPfv6EvPPuO3IEYIXvfFdmZmcS0w/GHzT6YAdAQv4bj36DFS0O6sI+fv/9D+X5515gwvyee+6Wa48clvPnz8gNx47InoVZ2drSFgdox7K12ZK33vyNPPHEU/L1r32DYILZuXG5cmWRz/KLX/yCCXywFOB6+B3r4N1335VnnnlGTpw4kej/MTYAN4AlAfT9aA2A58dYQeecP39OPvvsM1b033jjMT4X2gTgfPhx8MBLL79CeXXzzTfJ0aPXMbGPBD/GHXbs7Owc2QDwPhgIcJ+4Ns5/+oP3CS7YWO/KxNiEzM3N8bwAAsBvWtizQDYAAp5WVjhGuDfsSaXw1fYanqDwfcvkCFhQjKGjBujEAKEnH2q/y2V9BADUdiD3Qohv1DGOpuB3fC/23uWgBgCAnlsTWIV9pHQd/Ayvm1Y1lOwx/9xZAuwe/XPfv1rhmvvN597zWU/tBACgjW72bx0bKMe4Oa6hrfCUpehqxo7P7j+BuYxQJU/mJbCFPWeooPRYXQ5EWhsarwY2wEAKWkLfsTozVmhaAih8V79viX9rF0pfLjEIeLAUetgqbgMAgLHG0DIgAgCy7ZcBAFqe296WAWDeqHMjAwBaT2GPkNLb+ocrI4/rb42ZpNjXNgwAAACoDZr7gxPPZcB5FkNUAXboslS44knfAZoqruv4+9UyAAxqAdAXE92tIWjfq9e5H+7nbbJD62eKOvXqAQDGbCfmgwAAIABJREFUlJfAj2AA6EkbfXGH8KoAgFECALQFAP6BAYCtvGArGghAk/0aywYYQM0eKyYxJV74dCq0GkasP66pX8osdfonUZ2O4FZfpXLG9HrN52NkiQl9ffgsg3IBDCn/DRgEBCVi9QoaMLAQ/jYGgXR5YwCA7F1d0cp/MAAwftIBA0CHQDW06lrxdk34bB22W08665uy2l2nHbcOsC3/afKf9o+VVBD8PoTZ0SdECwAk/0cBMGyPqA9n6I7ke/c06cH9O4rvox+27t0kEi3xHFtCRX0WK90hf7X63HIepoOclhzxP8iCxABAtoEsG9hGkkD1DJCK98H4Z4ilRTYxTh9JBzIIu46313vF2Qbcj8kJd9Vlte+9DoYI+/HEpbdQcAAAYvgu/2qw4CAAAH0hyHpRHwtrAyCQmgFAE2H9AAACwmDjY12EFgAZ5KB2MsDVChRVvy3bKTpmTN97MrOBpS7Gf/t0bIj1+fry8faEfrIXKnBi3vkam/f7jnZGlGvx9yaZWM97/Xecl/gcv20AgNt7Tcn/+J4/Tw0AiMlO5kdoU2Rgl+txguGdLanSJdvZjbWdVSe9B6mvaN9mfZwBAP4e7WkDZ3ocIeo0+s3WwphrpolCfsBNaGxAKfvpF7eGZO/Cgtxy83G+ot1lp7NGBgCMG/wBBwDMze0hAGB0YkJjIcNttgAYAbuzne+3AQCIt+77LT5/Ef/5F8AAADYJ+gGBYarwMRoYCorpaQp+/pEyAEQAgOs4f9XYVEMLAAAAolJhEsYAAF4VkwEA3g9MWwVojzBQs5YoXQxw7k1mxksQoDEgr5P1hwEAePV7EwAgCoRBQsXCtjkpE77IjWIUS01GdhofW4Ae2Ks34JdtATDo3rNRsLsESG1Y+CajA7tNAqGverYCC2Sa6GYARjSmmn4f7MDEoHowoMvLbHvv9VwUStwrLFP1l367SbnXc1AoOJgwdk9UjhaUjBX/VKQFU0H+u8duxBogZkLeEEAeNNXquRoAYPSucJ5FDdpkFENQGEPAbwsA4AwArJY3QZQCSwYAGBSA2slB9XFyR6l8jfOxu3We50q1QF3BHxeMTpWhgRsAAJ74jArUVklAHeakezb6gnmZhGV/O4HkFG2zyXdaj14BrmuXD1SsYw9kpEU64Fp9Tn2q3jCAkwXcNFlmaGBzSD0xw0r/qgWA96FM9P5baE+jAAAYSawU3UULAFR1wnF1+mbSA8MZvUoAgI6HOiIcroQG9yqCkK/xpIIlyxn2iQn9kFzxZL+0IvU/Eig6H9wfVjGU/qaeLX922i/lt3vs+RzXZ5MD6u/1OSGe/A8JfU3QZ+BOqo2tqP35PAbqi7T/SQ7YGGcwgLEEcH0aYM+DNF537WCcMEf9yX992vScOwAAmgJc0clDOKPQC8nccUCS2jdx/+S9grfzfuO1ekZKFpDpOP92AAAnSfR+eXaa5Hh5EQsdrtBzzSkft2MAqJ+/31FVaqlafkd7ITkoph+jEwQHBvvSKwqQiLrn5Ek5efIkk1J04Kk3AhgsTapXQwepHYMgBACE/p2WhHMndQi00t01GQaTVWdVOitXZItMIl1ZXlmVS0vLsri0KkPtCRkZn5BxUEDPzLDXPIKHmxtddhpw8BDn1W7FWyO4E+UV0ayaDL2MWXEcWzeF/e7rtJbhfTI9rPvd6IQkP6pqgibRHq9VyxanU47g3hhIicFcp3D0te/JglTJQkCXUj2mgJD1gVVE8zADQpTfrD7RvYLqfw9gKT22y8vcfsKZATzp4M+B4OhwryU9BJeoi7RHqusEyLGYKGJQyCpMEcjE9dGCADoInznxPqE5lpjDZ67N8QxYBwoCQLB0XbaGe3wFheoqaFQRTETAlHZhS4YQCDXUE2wnWjEGvODcEEAaqZk3tArUqKkVH2CgiCFQ97dlHAkQABQABBhRwBqR46CMayt4AQAAVFpBzzoAwBO3rISygCvmz3uj+tx6hZQH31g1BSYEr0Q1OYB55NhZL1ACP9gSwNoe9FqyBpaGIVDBgi0BoAcEZJWtCgCA9947LZ988hkDkLhvv0dc03+P67pYw4YL8gBVAtxVoM3cRirKdDvrLgAACtTSXqNYN5ajtFeAxJX+0G2K8Ylxuf3ECfnKgw/KkaPXy+KVJVlZ7cqPfvy4XFy8LP/6P/5P5Pgtt3EvjI2PMjn87LPPyvPP/0oe+/ZjTETjM1T1g34fiWNUnt9++20yNT3FRDaS+0iAv/Ha65Tf119/AxPVE5OTvA+c89NPP5M33niDrTfuve9eAhKwfjH/EKuffPqx/OKpn7OS7IEHvsIEOz8zeYZKeFDvQ77feuutcvvtJwi0wfXwvcXFy/L0U8/xOvv375OvPHhKrr32kLz08vMirU25+WYk3qcU6DM9K93Oljz5i1/Kh6c/k0cf/RYT82gR0O2usQUEkvx47lOnTpG+36uOn3vuOTIQfPWrXyXDDH6wNj799FP55S9/yTYJd999N//h3sn8sbXFY7SCbYvsCVhfYFDAHsL9g6Hi408+lY8//oRUvGgdABaFudlZuXBR2y8AfLBnfp7tAMAIgLE9c/asXL50iXpj8eJ56ihcB2MLoMDs9IwsLS1zfubn5vne3oW93GdgAgDAAPOHZwA4wscbn+PeJyYnCIYhgCdWHBmTietS7HnI2510d5O+SDI0MVvVjrXujzpgWwTnqoR/XxUrAsehRUCyuxwAwARKP0V/rIKn7ZQSXHn/UjclcOQXYwBwAIDLl6ZnrQtUSh2qYLEmm9vHrogVhAICzrkrlgQgdVsn26TJ1mSszt4H5CyxAigbiSaUAzjOEvkpsGoJ+6Zq/py0yQyhrt81AeQU27layvcmdJMzADgA3K+xHQOA4h53ZgAAAGBqekbm9uxJLQAiAMAZAFyHJduUNocBOLdrAQBgIcH5ZStDrVrW+c2AAPPjrDWjbZABSeS8f2rfGn/vFgDg6+j/jQAAyE8C56xFnLMcwST36n9tAbCp1f/D1gKADACx+l/jPPC8vB0IgL3qRup7huBTXyfib5g1jxbG4OR/9DvTEW7QWRL//2HvPbgku44zwSiT5V13tbdo3w0Q3hEE4QFKlEjMjFbU7HLtnDXzI/aM/o04og7FPZLoKREACYKEI2wbNIDuhmuP9uUyy+z5voi4N97Nl9UFASQhkXlOnarKfPnMNWG/+KLOBq8GKYtgK/d0voEU/4JfavHnDABA8t9AAMYStUQGrwwWdUKRpXmVjxkAMKMAACR6ZxWQhiT/1Jwm+ucKAMAsWnm1Fqx9lTJc+Q9td3Y/AAAAtp36paD9B6MOWADQ3sqLmiIDAJ4UsUrvYd87AGYwq8wP/owzALgN6jouJd8M7IOkiReEOAuygjT1B+cGCIAJcrZo0lipJ179O/673Ku4z2QXh/YC6idlJqh2v7qIC5gec7npcjneq9sBUceAASC+oPNp36PNQm+vDPRp1Wj5XC43IgDQxxDXcQDAUlc3waaw8cAA0LK4nINqnQGAQNgwrsw5YS12qV2vAIpcKestADym4f5jjit41l+Xf4w3xL8jAKDcf7r1Yp4gA5OjrxJ1cTm/BCN7Gx0Dl1dsnJCAXM4W6jT/HWNvNqmfJQAgjpvPsT+vj0eywez66s/EuTXd5EAaA1f7enB7jD4wQYkaD7merdhx7KyAsvw82qdx3qOtyziitXuJNq4DAFzWxDnwFgAJVNtWAFSV4HEvlrY4AACbN20iAwBaAUxfu8bWhGBXwQs+DADTk2vWCgAAff2DlI0RAAAGAJdpqRVosBNddrZpqLR9DPBQKJ5yX8Tx8UPxPOX+KuexnJcYE+JtfsoWAJ0AAOV16/WqFU+UH/4OAQDOMBbHtDJXQT61+2ntDACxBcCKGQBUGFtSJTAAKPW/sQKQHUCNeQoDAwDEFgBROHiCm3lwi3hkRaiPmIOVKwMAeNy3otAsAdNpguuUYhpsr0xchgGg48JJZnuoyrSD06bvAADgRFLmZcSnUvxWr8ZxC+hA/zS2APDKJd94UZFUnc36J1lJC4C6ze/XWwkDQ6fF7eC98j5LoRmFSvl352fUhG/6vA3p40pnuRnOn9UrIK3sqmNuaJMp5eS68UGciN6LJ/m1uMESR8YM4UrS6m0TawR7kCMN6DSuVq3vNPwMIlcAAFp1wKA6GABEq/tLAAD/Z59ZDb47E4D2WzYDeIUMACUAoBL06AAAKA2izvtbP8nz4+hnrYbIxtgyKJW2k7sG0Aq2Ylemfz8JAKC6Ts25VCmY1k9+ZpUNle/8lhgA/tABAAkhb4mdqnzJDABV+eoJ6JzAJbo69bDXJDhJa0PFOvuXW9QuoUwtepGSD5xn44MhLXAOLEFMKOOKvjKgoLpCVyL3s0xup8aPey8agh44ToaIlh2ktUoDV/Pz6pBRx+tazm0PciLX8lqV7/u5vUVABQCh4Rc7l89N1YHTe/dnqu7fDAbQp+et1SHswnC6/RBHONo5nQAAvl6SHO/QAoDVD8EBigwAUWKVAADeOgPgCiDjPTmToztV3uMuMgBYwQmf33o+1ofu9YmZ2KwAK0K1mn8/VD9VHSw91nWLO5GQqRpw6JVFUMEtLDDwgyAKEhvrN24gXfTOXbvoBEE/Qv+xFyMSj0j+GYiouj/UEeWzGWjABwXBb64Mo79lNfN8S7pnZ0gHKnMzMnPlkszPznBNTM3MyMXL12R2QWRqbl6mm/PSgwTQ5KRMrpmUwYE+VgshqMgmIZbgS9UIBs3x9ZMqP2yw1RFSCvwo66MT7s/hay8GFuLf8Ts+V6UDVx6fxqjOqC7Wf1W62N5JNqxmpOP1OgUPvFI+BoI8wZYp07RaxCtEmFC0pLcH2fTeFey4bs26RPvOpJcF3OCn+LhgnMkcM69V0UxI47lRmTLbIhIfSX8ku3tRvY/kcWueSHz87wkO7rHK/GGDdLMqCuf2dZ7Wa7dShyqjARLdLo/UcW4tLkhL5mWmNcuWBqC+B+3/Qheo8pf4OQKQus3cxtOWAimBZWPP8WIbA6usRBUb9QX0kMpl0PkP9PXL4OCADA0OGqUp9iKe2ZL6gc1C9Q32r9Ic4xoYN/YQbcB2FI49ntGBDbg3jIOvAXwHgV18T+fUaB8Bcpif59hQjqFajNVkYEdQqYodOwdwBqr/FxaliQCbdEsPqO4QIF7qkjffOCwXLlzi+MZqK0/e1K3d9N4KAQAO8KmAP90x73EGLwflRpWCNgXWvoWyetHmTtkj9BSaZPL1ireGR0fkzrvulgcefEjba/X2ybHj78vPnnpGxidWyZ/92ddk7boNmrztFib4f/SjH5Eq/onHn2AfeYz322+/zWQxes/jGgcOHJCZ2RnOFarjjx87JkcOH7Z+9Tv5PchhzN/Zs+cIHjh+/IR84eab5e577pFVkMVLS2TbQOX8b37zshw78Y7s379PvvzlB9irHmsBL8ztoUOH5M0335SNGzcSAIBgFgJWYA/APb/99rty8M23pNHok61bN8uOndtky9b18vJvnpeLF8/LHXfeRgr+6akZGRtbJVPX5uQnP35K5mYX5MEHH5HNmzdJszUl4+OjTOb/6le/4nX1WmuYBEfV/fe//32CyR555BHZtGkT7w8Ba4zBt7/9bZmcnJTdu3cb3f96Ph8AE/hBFQ6AETgvAA04H5Ls0EsASg8OjXAN41gABjDuSPbjB/eElgAAJ2B9btiwgSAAnx8EH0+d/EAuXvg47SN8H0EtgAjWrVtPEIAD5NgaYPWktTtRNpRLly4yKYN9iN+YH8yBMwR4pbPTF2OPxGA/W+jG/qeVNkwKooq6ohJfcD3rv4MuqfeXC1snMLRRT5p+TrrKAABubyW7i5vH6XuNUjqA6tJxqCA0G8hBANEuowxlAo0SOzACeO9afa8C8EugBaavUkKw0/PWxUeifb5SAEAn3e9BI7X/tK2lPn8AARjjjo9xDOa7jecJJehEjfHlav+UoE+gAGVfS8DtQE2dwQDVdgAEdodzOjDAAQDKPhrii3YP3l402xRm332OAADq8IR94i16QgsAD8TrXlO2AF+Ly1WhlGvf//+0AICVxleW1Z81CTQ/vrRD43na9nM4T0wQ5JhXKOSogIawzhUAwHgzW3KgpEWk0dMlMOv7UEguC4kNoJ8MAGhthLZQYAkwVjkUcHDvwImCnWN+LSfJ4kiQlfy/TLgnC92M4+y55X2bYz4V/9z9z2wQpLUU/T9+J8Uw7ZPUPzSHILMcMnYT2MEJNbqo1f9WLQn2uyWwTYEFQDNxyScmAGABLQDQaqtJXdlsKQAAugbAAAAArs42CQBgq8V52GiZAQAAALZugj3gDADw25wpjQwAPewjDyAObF206ECSC9X/DgCIawnPB/uEANZGL4ECYAKAfvNkKI6PSX2fnUr1LQEACmak7Ym2kYlVUuUb7DW0OWJcA76n6c7IFoLveVK+TJK67xd9owiGz8D5EOOJxQnGouXfj0CrEgBAeaANsioxS8jcLGcwrAbwNQBAP9gTuvOzpcRmAOvH8cNY4H4csB8BAM4AwHuxqm8W2jh415LFCcSAtd/dtSwAQPvF64+Pp96DbTXrA1lnw+AI91mi/In7L86Nj1PF3yvi9q6HONf053po40efNupqj0csZw/F++kUa2krvrEH+n0AAOJYejGDP78CN5xZydmUnIlX146vH7aAgE8eis46jVNcwxVbyERxsvkKhVXObzU+VQ8A0Ii8xi/j+HLvMsapFfxVmZwvHO+vYi8XYFzEHXbu2CG7duykP33l0iUWwLWMNXDt2rW099ECYGxsIgEA2A4RQP6BIeqiP3QAgLe4Urnj9m8NWL/OmPk9MwD8NgAAsaC3ZADwfZT2wbf+239dQjCVVF0wDEitqZWYDgBoZwDQ1gDs10XjoTMDgDsi1SBzNm00wJx76miAPxtUvoFo5BXVUXGjuZNaCvpyM1YdWDfyVp4crCgPC0x6AlgTHkU43ZzQ0jCuAwAUUFJ+JbYASIaQQt74uQe2r2eod1IsSnFVff62Z1jm5J/k2LbTqP6vvD7p+TJ9Ut0c5krR9keIAiI6Y1VBXt5Pdc05tat+JyqvUvHEz+O9wGhzAACFl/V6zp2BVR2pf5AZAng+rgNjALA1wYACK6R66EiQZhBJfKfyh+Jyiv9uVJchEQOUq1ansULfEK4EABAIoMkabQ9gbQbYLqBbuhmgNiXEc1ibgVjZgOt57yy7JxrV7NVs/WdDot2FUzRGOy1BJnLsVTUe4noo/vY1pxn80mRwL4/v5/lvX18RAAAvy+87f6+D02fAIz2uvYVGTMqn6/8rAQCVtVYDQtG978+WwQjFrqw4vXUGdJtTbwwAlFEWaNP1rbpCAxjoBQUGGTOgrfofughBJ/SrS3oIiYHQAgCMADgH0MfOAAC9xWOcEQAJBqP878QAgACg7f4a9o76FgA+XgS3WXLGe92nfsrmr/N/p182se0V75m9DNSAWAuRhliDeZ44j8ZnDkAYRX6d3qkA7DrtHl+fOYle54z4ei6NWR83v0ccx9UcdKBWVsTz53vxJL+eX4PNzh6QDXWVdN6XKwIJNDCLXo16J3rdLPOrz6LX1fPme1gJ/f1yeygCAHQP1OmCHDSqOipa7c8ndMPVaK51rwSdYnpBR8N0l7UA8KrkyADgQRY6y+5Am47w8yLAo65O9Z47rZa295eQHOwN45qZAHysywRCdS0hAIcAzAIdLfRMh6xAJcHmLVtI8XzjF25SekebNK4RVEXT9lmgbmNvSwug2RKwB1Kq2Zxtc51vVd4L89LbmpMuMADMTsvstatsAYD7mSH9/5xcmWlKq6tHzly4JBevXmMf+sHhQdm4Yb3s2b1DBG0ELGlKZ7G7W9AjE/cDVDcQ3XltlhUH9Q6or4f4vU5rsM6u62TzxrUXAwpx/fl16uyeNmfagzDlGg5OWDUYUG0DgPNpz/bcJ9ADK856hGBbDKKw0qSpfc/R5xz5GbBIOFUl7hsJbVCj44UAgyaDte2A2x20pVB50kTFvBry1s2BFfPzqExHwrvsYahGfgJoLs6jX6r2M8Q5lWHG13O/BcpyAMsDJah0by3Oy3RrlkFM7FdU/yPJDVp/nA/HoMc3bDCP4ebxQTCvmwFavEdwhAUwYdNr8l8pulHJPzgwQOYKJP7xWxODANRA5qoUYH/DwGTkQRCVqcbAYoEPl9OYD+xbjHFMQOKkXtWc1rEl4xBI5loiG4n1EIUeBxUrkknm96ApA5KrAADMNuf52dDwiFy6fEWGR0flwseX5M03DxEIcD17uzYow/6vsYLObCF71rzn3D5qtwG7jEEnVrLEmD5sZm0DkBkAtOJWKU4x8ug1j8QyZAeq7Tdu3iwPPfyw7N2/X+aaLSaZf/bMz+XwkaNy8y23ype+9GW5emWKCXU818GDb8pTTz3F6vabb76ZdPWYj5/85Cek/UevelSnI/GOFwK+qOxH0hrtMW666SYm6XFPsPmxlz744EMeg+/ccuttsmv3Lso+fIZ5RWU7rjsyNiw33/wFueOOO7iPYf+Dwh5J7yNHjsj58x+zLQGCWatWreYzIzGPc/z93/9/0t3Vx//vuPNWWb9+UjZvWSdPPf1TuXbtitz3pS9ybFpNJCO75eKFK/LLZ5+XpaVu+dqfP8lEvXTNy8jIUKL5hzwBAwDOieQ9QAgHDx5kQv6BBwBSGEyFB2hP8MMf/pAV9nfddRfHBmPo7ABoXYCK/vvuu4+ABYwpkvwYNyRENm/dKhs2bqZfhGd76aUX+cxIvt988y2yatUEGS5QLXnhwsdy8eIlUnzic9zb6MiwjI8NS3NuRs6BFeDKFYIh+vv6kx2xefNmjjkomAHmwB7DmADQgOTF+NhoAr7gOlhHuDfcawZDoRWZtvbwSmf8ZiVg/yCf2ymOfc3j3JCxvqddd7j8dFuN8rUADeAcHpR0YFe5P12OpZhGAAAknWFMJhX7yItJEn1sFQDgdgB+u+yuBAUDWA3vK0tITpjHBGRuC1CtqKc+4skNqNshIch7qKElrurWdpsp6n/XfZ1ssghyp04j24HTluc2eIjxqRIJ71k7kkrygkwBmvz3wCo/N2CZ+24JsGdBV2Vucypt/dtBBP5ZThI4GEB9vHYGAG8RoLFFxhkd9Gb3r2o4MwBokQJaBfVL38AQAUMjo+MyvmpSRkbHZGxigrpjaGSYLCfKFoTYiLEhhqpej4MkGwnHkY5cffUcn0AMw32O3AKA88v3lfHQ9R+lvTEDVNfA8vHHErCRxgJ63wq0UvUy47ja4s4D4ry+Nxkt1uP14m3X+7zTuqx7vxqf0SM8fuOflQAAyJbImBX1uBpuBsQx8Aur/2EDogtY15L0gwGga1F6uxdTC4B+AADM9skAXB0jPZ/FREMMQ8E1IVRiNkcZv8yxFDeO65zNMN/GyqGj4ce6Z20VBGkw8/fcc6P3Fk5X9S9ZgaYAXcQ58Azc19rSA7+7Qswf8gygCBplSLwioT87J00Dy80AZIYKVQAAZmZkZq4lM/OLMtta0ApwtACYB6PVIoGbTYAIkIy3FgAAtNIOCi0AFqWbIAEWFvX2Eiza29/HfQl7iK0Agh9M+wUMAGgL1uiRLiSwAeaw+KVXPWIdeRvIMqZBX5OAAQXDwe4Bgw+ewcF2XGcsdtI4Z2oBYHJCjWuNv0dgsu9Vv8+ou1wOuA51WRD3So57VNufZtmZgVn4nrbQMsYCl40hSektALxtjLMnANiApKMDABxAEQFruJfoVyU55gULsiSzTcgbHQP47bgf1Q2aiNM2XNaqMCR/CdCoYQDwZ4EP5b3iPf5dtQNs1LDPTYbXge1ifNjHOerk+J1oJ/jfManossnPUwIAHJQR92DdOasyrF1S1q2B0o7wNY11GddVGQ/APUfgS3ms+yB1/r7fmeub6Mv7ZwDNRNmdbQmdf1xb3/PiDAW/48eBEw74rxuXTn5d0iUBABDvN81RKGCJz66fawsAjz2m9UGxa8l+y0u4LUAfOYJsigBiOY5uv2F/QR45EBfvj4+Oyf59+2TdmrUsbJlhi69ZMgDAPoHPtmHDRhkcGiYAAH4gZCMYAAAA6MVvFnHa07T5rfXQwpj2yD5+Te6yACPFZ6vT5eX4l8fEdaRryboXprYr0c6zohoDgvreyutL7UbGPJknMJu1plVH+w4L79QEgF3Xu/1e8R8CYwHOgraF8bmSHRZaEsR7r+4li08uc4Ol7qrKBiGLCwo0FJzWoG/vBbqRAcALZvxSybb91l//1yXtu2xJf6uEQRLGE//8jaQMhbL170wMAJ8OAKCLpJ0BQDer3i4VZs551w5XnaHK4HegUPBzJUFgyS9PUCy7UGqSLB6Uc8MtJkKSMCls+ySg+X6VAaAOAHC9FgArBQC0Cz/b8AUAoBzHz9IBaBtfC1LGFOwnvR6dQBPm+fx50GsIFMyK92RA+FZtgrR611UlpRSwOeDn5+zs0FW+b9X/uY8MkjXeEkzBAKni36s44+3w2Y0BwBxiT/6zNQOjudrDCsY1nFE1BrS6v7sblXCo8IfjrAa3HtOjvfEMSEC2gPB9BQn8dgEAZYKi096MRllWOO2gFlf4VS/OnaeACKh4eZ0AADkBF1sAlPLFA+fxfb+PLNv+CABYKQAAvehA+elJ/hIAQFAAkgi/AwCAyilNYjgFmTMAeEAUMwuHWim+YyvnUAVvp6Ah6i3vnH6wC+5xrNBSo9QBALgDVkR30DHUMMvJNGMbyICGqtNZZ3yUesQDKHg/UWdZ9T/fswiJJ/ujTtfPHf1uIIC2gKmDILSHdZsjFMAFnvxvK2o2I8+TWJX9eB0GgFLulOP5eQYAJOrEZQAAnONi/VzPQY1j0t2VWwDEteFrJwIA2j/vkr5eJP31BuD0wKkGHToSJNu2b5cHHnpQ+6VZ9QUCsUyUIYCLfsysaAnUB1oaWOkx7wA06iTjAAAgAElEQVQBy90qMwwCYjDeZ6bYI3SpOSuzU9dkbnqKoKLFpS6Zl245c/GKzC52yfunz8qHp89Ia2GRQaqxsRFZu2a13HrTAZkYHeU+QwKG1Sn9fVoVMt+S/j510Hz9V+1R6zNaw0CV7MeaqspyX5ZrtJMNFwMTVf1aRU3Ha7sNXbcmvAVAtN/KgIc7wDEI4E4QruNgiWriRZOl5X2ovG/SB0FyChXHSP56YtLliSa5MigI843vwcfB83gSDEtlAYHO2CfV2sIAAED6+wi8MQYAXF97XS5Jo6eP+giBELwY2LAKGKxTPAaS+aAxz4EPMK4h2Q0GAFS4owoG1e8tri/YVmQCcFYJBCINaOPnTw4vK2RCENKS/6pvupj4B2W5Jv4HtY+5JXI5FgEAQP2FvrhGj0pSXAIsLTEedZH9jeeOVd88p615rf7JgXCsOQIbQOtvsp/sCAgWtxBARGJIreEFa4WCAGNXTy/HBewAfX39MjM7J0MjI3Lq5Bl56613Ejg26pOo+2rXrsk9D4CpbOK3Km5Y0vO84xq73gh5rCg5gHR5RiWZNEYWBwFEAAACnVjLCKqDmhqgj/vu/7Lcd//9pH5EcGyu1ZK/+853ZWpqRh5+5DFS6SP44/14keD++c9/Ll//+tdkx84dMk0Z1hJQ36NSHVXkmnQHGEr4G4lxJJy3btnM/vWoSmfSuL9fTp0+JYcOHZZLFy+TNeCWW2+ViVWrSPOLBDWS4KjsP3XqpNx59x2suJ+YmGDwHIlwAABwT2+//Y7s2rlbbrjhBksmg6VBKeuRfH/99TdlYny1rF+/Tm67/WbZsHFSFhZn5fXXX5G55qx84QtfkKHBEZmZmZOlxR75+ONL8utfvcBg2J//+dcUwNILf6ZL3nrrLXn66ad5HwAz4HlQ2e8U/wAoABigFX+QIy15443X5aWXX5KtW7bKjTfdyH2MCn18fuzYMXnttdfZigbfRSAbCXSM2S9+8QuCAJBQ3Ll7r4yNTwgS9fgeGGzwORLxuH+wByR2NWPBwDlOnz4t586elp7uJTmwfy9X17FjxymLEPQj3f+1q7zuhvUbWAWEccPYQs9gTbD4gq1HNIEPQASAAfgb6wn3gmMxr57wx3p2mayMGSJrJtfI0PAQez3DD3SGAoAecO8x+eHfV/22wCQC+6IaMCgmK3G/zgZS7kHqgJCM1+2V9RDv0RgUS52iG95Ak4GxpBKoM7mD87ieSvovXEcTBCrf/PP8DAYsrL2GnreCn66xt8uAfPV/11HVClDXe1Fflzpe//eger53jjN/ch/wOCescrZgvOphbRfjiQ4t6nFdpYnCStA1VvsnoECm/vfKW9dP3nanFgRgRUYlAAD3pd/ztgRZd8aCot81AID1tYHtCnKnIwDAEv2pBYBnin+LAABnUfhDAgCQwhn2+6JGwkoAABi6eroWpK8bvvKSOANAA0HzbmM3irrfAQBLJhcMSJTkl8WrfXs5o1/7/oy2Qvi70j8gVZCFr2dr2lt7xnPTHjc8OQGrBABoDELvMbNx4X/mqc2+RfKfVf8GusFvwR5DMha2McYQMVnYK0jeg5GJDADKlgP9PoskeXNOpmdmZHauJdOthVoAQNMAAGQAQKVvhxYAaOlEAIDZjUhwwX5kvBG2KWzoEgBgbYgIEmgoAwD7H8NPtAS963ivsIxy1xP/XsmP+4M9wGezdnQOsteCJ0+wKFOqxkl1nhbmUcSiYBu3/6lzLHleynCPX7i+LNdNTPCoTZqrprMczlXWTrmPSn/sAVyP+RLa9d1kXaGmMB/bwQ+xBQCSRp6YjOPE8wQGoHivXGtdQgCAt2aLAACn7FfWNWMqTLTw5q/Q1lfGN9ikXj2uPo7+OKuhggCin2q5Hfg5lgArAQC4/xJgVD5fjH+Udkb8Pya/s0+jWBn+hPYGcc6jTVG9/3qNXnt/we/yNeHHlQCA8nPKgGCfxc/Vlsv5t7b5tTfcX28HAGhLMzXdnKnBdbXaJm4vesJXx0CBX94ODfvP7YW45v28dSPlc5DaXzoopeZ3pzjmZw0AqIu7lAAAt6Vx/6vGJ+TA/v2yZvUkbeipq1cJAIC8ha8BAMD69RsIABgdHZeh4VHp6UOuRgEAKNyMAIC2atp6j1W9WM+thgKg8v59Lso1FeeltOvrPvNj4jr6tAAAyHVt4fVvAwBQAhT0+T97AABbOQZG7zoGAJ9P6qBv/fX/s6QBJENukYpLAQH1AABvAaAUX5+WAUA3t67GRIucEv/2qfULjoF9X1SuMOsUqS/GuoApv/cpAQCsYDEBmu4/3IgaZ9WgURLwnxEAIJUGBWFdCs5OTqiOfA7uxQ3vj1EnFOJYX+/zOgERxyBWh36S81aUVZuG8KBjQaOuqqoiFpcTYHE8yuP0f4SHNQEShdxKFJff8lKXqTBbKuk83hICSX7687m6NH/XAQAaaOSatqR9BgBoRT4Maq3iXx4A4BX81wMAUHggGbMCBgBtQaCGs7MSJOMyMADEtfRJAABVpZMpG6vLItP6V9+P6QtfH/mItmRiWkMWDu6yHo4pyVhWI2cZls8amQH+CABYCQAASX0EaAEAIBDAnC5UWBF9jEr/AgDgCHB+DiQ7aOpA9eYoZTrAiYDqEzEA6FqFt2wJemOuSQwAZlilFgDmjBNBGirVvVIzVVl2w2DXdQhQgLMF5MAT+pqr5MYd8Hopx1Jdy+48tonH9Ab2hO6X5XSEy8Goa5MDkloU2Dr3Tth2K9zHdj0PlsR9Hh2YfB/hfmy/Kagi7yVHrpasQJXqfgZLckuQKvjABi1/3HmYwielHvi8AQC0mtrYA+y+IwMAe2e7I83+v3l+kl4JNkudfgzS0Skw2oEZYSJ83ZS/cR4EH1hJwX6LqieQaGJl7NgoEzJ79u6V3bv3yPDIiFYkgP57YYHJjeHhEaOvNCYYBBUYWNYKNNoX3hbAGTVIl4sA/oIszs7IYnOWPwvNOZlvzkqTtJZLIA6VUxcuy9XZeXnng4/k+IcnWaHdN9Anjf4Gq4j27dwh+/fuIb0zZBKu2UBgiuLBADyZ5K7CbsU93qGFlY+7fx7nwXUn9oQHdsrPfazdCXcdGe1msnOEHvJ+TKmHy+/6/H9SAICuzdB/GBUsTU0Sl4kjv0+0JgPKGfeE6hI4fpAZ6GOPxL8CAPrZh9zHxQEAHvxgCwDzb3DvXGfYB2TA0AoFr5JCsBQsaAkAgPlx+Wr9BhF0U2aZBenvH5BWEyw0udcmgxsMcADU5RSXXhWJygdrcQDvtacbEACtQAJIAQE87IlEgap0+j5GHtjEHkECDu97BQ6eky0M+hocHwT1JlevVtrPBsasTwN9BgTFeGGtapRN/S92GvCAkXRRp2pQObZTckCLDg2DtDaHsBu9DzzGiPPqlbA9OtZ4Blwb9ug09DKS/y1QyGpfUAIAtDsjaWXF2n7gWLbKRZC3tyHvvHNMTn54OtnfyaZ0uVdU+5YC3prUJP+zBABk/ek+3MoAAJnSkhrN2gBoiy+cwSlNI7UpPusfHODz/+dvflP2H7iJtjLajrz/wYfyt3/7d7Jp81b52teepMxDRf2Z02dZYf/ss79khfk3v/k/yfjEuHz88Xl55523055C8J5jPT0j01PTcvLkKTlx4j1Zs2ZS7rj9NqtUV6YSAK3ePPimnDhxQjZt2ix33XmXbN22XYO9c03O3cGDh9heYGJiXB565CG54YbttKmcTeG9E+/JocOHpL9vQO4HkGFyDZ8Z9wr/4syZM/Laa6/x/pB83n9gr+w/sFtWrR6Vjz56T957/zjX0M4du6XRGJCpa2C56JJTJ08zoQ+6/q/8yRO8F4BbsA9fffVVeeaZZ5iwx/tgLgCIDMAIyAPQ/4MFAHOKzxHof+aZpwl2uO22WwkawDgBMMHzvfIqWRCeeOIJJvEhp/BdJNV/8IMfEFSxdt16GR2f4PoFAAABOyTgQfuP8bl06ZLccsstBECAZQDXxD5Boh7XOnf2jHz4wQk5+tZh2blzp+zbu48ggI8vfCzr1q+3faQtHpCcwPcw7xMTqxITw8Xz53gcxtIT/nhesAQA9IFAIsAAOAeuj+NwPD7HGGFNuHynbOzt5fcAAgAwxcE9dTqc8mJJmUjqEho+1i6/4v6jvPCKdQsgU2WmSm9NVENPR/1DvWB091iTqGxnAX6ozPHr8W183z+z5He8Hz1/lm+V67vM6wAAoO5dqvYEj2OJv6N+j/az2tS5nVf5WSedW8owfRZlJEj3bj6NJ8u9Et/H18eFsplJlphgt/7OVvGvtlSuMOW5EB8EM4t9D/ORGQDUH4tVT/6ZgwE03qi20nxrLlVwsTI5Vfvr3wBRKnuPJ71yCwAKpW4AipR55LfJAMCEn7EX+rwuBwBQGyozADDNkkAA1XmvBZaFia6zjTT2CmChzYclcTFfzubqoA6utX+PDAAAO7LXvdr5+OmFzuTvLgJ7G3AXupakrxdgY7RB6mbbrt4eLSprOIOZ+dxa/a/nNASStiZJe8qy78kUqMYT6+cyxyPj/k3U/Mmgdk9Zf/OJrKqT68fB8awUsC9RfBHWE5L/ej3avy4bUQlMA1z9ITIAMP4xn/6G7Yvkv7YGADCgCgCAHoHdOTNnDABgt5mbl7n5Ra2ehx28gKpIgBYXyASAGQKQFQAAgD/Z5sow52AHcDuPyf5GL9mkALDG34wXms2N5/Fkmif6GaPsa1RaAHh7L7eTo/+jMlcBrs4AAH8Tx8D+hr1Ku97baFkC3L/D5L+BEnT0tV2P9q/PVPvZvlXbPeqE5LslJi09E46LMZj4d7T/q/pJ/Qb1AXIFrF+Dvl1R4IBkeR9Yhugf9MoAxq9HWyj42JVxnjI2lGPUSwKgBwEAVv2P9aEgMPdNrJI/9vr2CnCsC7afhj7AGFplOP0nrRpXoE1mwM16UccN+j8yAJRjWAIAfA2k42oYEH2M47zVAQAws1jP3rK37pgIDPF5jL56GV+Jdpbfa9s9hyKZlbQAiACA6P+rf6PjG33++Nz+d/lseh6tXiKHseUnot7X/Zor/sv/2R7NwCFRV7k4jHaa31/cT5wnL//8PQEA6gpM41j6/ToDgMsezMnayTUEAKyeWEWb9tqVKwQAoAUAbG/ElNauXUcAwMjIGBkASgAAWqqlV0FHg/uIhRRpXHXKTYJlBtByDXRaf3F9lOu3/Cx+7mso2zO5Bav6A+1V/N6OqlxXn0cAQIr7BEaCDIStPttKAQB1c5BlhDIAwA51fYZYTwQA+N7XVmOhfbDpn65v/fX/vYSbTEa79eJSNKn2lCQVszMAYJIMQfhZAADcUMaDlgCAmJiISMsoBJyixhd33SKu+4yDuEIAQHnOJIwsmBNbGMQJK4pJ8kbF/jMAgPkJodq7clhbdTk3WGgBEK9RcWw7AQ8sMJ8VYDZg655zufGsPGv1ttN/pQEWD/PkV0xbXe968ftuFOewXAjQ1XI7l8Z69abrhFn5WNVjYMlWAQCl8lz+f00gMrga2CpUtyaXTQ3mVOQYnxYOgrcAoIdpAABN8qM9AN9LFPwKBmBFfwcGADrSEBbGAKCOdTsDwEoBANxndn2tlra2BJ4IdZqtYNRQFlhQqcOyqqyvPMaOfs4oaD2wU/L/emfPFczpPOkrxtDgFP7WAqAqa/7YAgDjQT2BQNO/ogWAM9E4AIC9nAEE6AAA8M9isp9J/zl17j4LAECuJHcAgEKB6HiBkoy092pYKb2yMQBY/3r/vsF2Ksd0EQBArz2xBuh5jWIysYLoSiPDQFjGn0R+MvBp14myPJ6j/LvqHCIXa9VL9AUc/GK8JRa8UF1rmiuAH/COB5jzvvG/jP/EvltJ/ltf65xArQK98j1X9331WWxHMwm48lepIz6PAACN8xi1hLUJ8thPBAAQ/FKsn7bnswB8/QhBMWVa1Lo15IGN6NhWkgVIkhtNnFegekAAAR5QPe7cvVtuvPEmtgUYGh7mmuFcIsCF5CA9cENyQJeSxQoU7qj4pgDSZHxYN6pQ0ROzJVNXL0trZlr6oIuWFpkUuXJtRqabizK31CPvnT4nR469L2cuXkKGRPoGBwTU3wDo9CwsyL49u5m8Ad32yPAQr91qzgrYwVm/wipNDcZlJitrX1FUWJQ2nNu3peOexrBIfPg4u/70AIQ6+14xmOncvYwxXjfqsAhAaAtWWEKfoe6K/VKtSMwBrPZEPyne7TzO3JDvBcG1FtkecP5mUxNYYFjAe2rfgMpak93+zNqzHoEHSzRbENH/18/QamJeuuhAmwQl9SmC6vO2hhCerL6wrxAgdKpL2FKegHeaw+RPGRDHP6czaFWbnhhnAFLQN7XJBCsCpQQAgAEAzzo4SN/MWwtQv5m/hnOAGlwDKUuUxajwHxsdZSKSNOhjY6kiFOufFKCNBhOnrO6F/LYECyvFIpAxVeAqWj3Of2q7EpL/+ByUrWTyMApWT/J5INudf+q0nl6Zmp5h1Tuo7plERjAT08DKee0fCxgNAKwYHwBw+gcGmdB8442DMjutYCGXPb4vYrAt+otxNqmjA62zg/BScCSt6c4AgKXkZ+Rgi7fxYvDLq58C9FgrYDTAiYp6AJkIzO3tkU1btslf/tVfyeo167g++wYG5dfPvyDPPfdruevue+WxRx8jlTwS1pcvX5Ejh4+yx/3dd98l9957D6uhrly5LD//+TNy++23yYcffsg1AtDA3FxTkJw/evRtBlxRob53DyrU0bZkluN/4dJFVtNjfu64407Zu2evNMC0wrYMi/LRRyflhRde4FoANf7efXvZcgC2FRg53jvxvrz++uusVL/vvi/J9u03yNAQWg908frnz52XV199jfe1bt1aGRoekHvuuUM2b1kvPb1Lcu78GXn77aOyamK17N69TxYXumVqalbmW0uk+X/llZfli/fdI/ff/0XeLxnMunqZ6AcrwWOPPcbxxA/2CQADSM4//vjjqbIdawTJ8h//5EecFW8NgHt2NoZf/vI5Miw8+eSTDMRhvHDO8+fPy49+9GMm9G+/406mi86dP28VbAuydcsW2bZtG0EAv37+13Ll8hXZu3ev7Nu/T1avWp2C7Li3ZnNWzp87I2dPn5aPPvqIAAIce/b8OX5/9eQk540JUx7fFNAw4//BgSG2EEAiywG0mCOnNgfAAM+DMUKyH+ABfA/PgPPguKFBUKH3pzYpSArgGAcq4H/MM37j+w4qcLpgWxRtLYRiJWZsIRD3ngb8NHGR9I37Cqkd0vUBAJSo3j6gBgQQAQQEAoRK/8wwkEHjriM1WG16zECkWY8FkPli7kdcZyOVFZTZRs6ape49WstFDKfu/J4UU/mce+964IjvUedksLM/I58nJF3i8zkTAFlcmJjPrADUY8YAwfE1u8Irz1M7UQN7acJfqaozGEAT/PNg9LH2ASsBAPA5ssT/TAAAmCNnBUrJkgCSgxFZtgBQPaPxAfXnihYADvDw9qZWua0ggJBwcSD5Mi7IcgCAsgXAHxwAYGneoIIwXdASD/T/XdKAHy6LbAPQ6BYm/wf6eqS/gbZj+FFbHMlP98/V9tF95AAAxogrLADK0pl2ryfC0vxFf7LT33my9fzZBPWSLAW3aITaWU5ZcJNpAvVL3sKIsZVq/MvjDw5udbYYfofAH235yxj//IK1CFAbeBF2+fyCtGa1Kh76xAEAYGiDHplptmRqDsDVRQLU0AIAeE2ANgEAABCAAABQJQPMAzsztABApcM84pzYAz3K8uYtAEj9rzRWiQEgAQA8MY+EPKr/+xrUZ0qDrOBeLwpx/zP6NCkJZ20DaNObjY1nhX3vlc2eYOV+t8r/HEcAAMCqmQMAwGPezn4TZXn0z/C3MiiWreEC2MM+K+1Z1w2JAcCSTv5+WUDl4wA5BtvfW4ANglKcoGEdv/i9TnGg5J91KdijBAC4r5ITflrl7/Pn78PWx/1rBbiDAJzOW5PDJQAg2/I6o2A4wDNFliX6FhZfjvZF9KFVh1RjZz4PpS9c0ZcRVFwAAOp8Dm0xZDHQoj95vF5cn9UYW/Ztop3gf8cWDXWf+zhEv8h9JfWDEQOqMhDV+UvlGOi9w1d19hFth6E6PjNURNB/HB8HyAPA760Aor1TzkFpO/qx3nqvHMv4DHUxTD3fp28BEAEAdbFXvw/YzN6OEH9jv21cv4EtANAKADGHK5cuMcaBWDfsbfh4aPM2MAjbe0wGBocJjIoMAAAA+HW9E1W8j88LACDalnktFcBdyevGZYUzQem6yi0CPs8AgNQeK9i/EaCVfQy1gVfy8jmt7mcFX3dqAZDjYZbTqwEcXwcAYMYBjX1FChKl8QkAAI6IrAbSyqC7ftqJAUA/0w0blSUG8noAgLpNmQSg97b0Ep8VzEQ8H/O0hqBShVL00aiySVbO/kkBAP5lbqQAAIgsA1HoRWFaOpgVgRj6kUclVPd33fDUV0jnI0sntnptjTe2jVs5jh3mpSMAICT/8/WXT/6XCqZ8/vI59P8MAIjz0+lc7edY1KbZtv6cTCIBAHgJq66icW/oY7uAdhBGisGNBE3201Bl32SruCctlrYAcIp/Gkw9CKz3Sk93QwEBRLfaMfifbQE+OwAAKXEt6JoSGAYAqKuUiO912pquKNwgqf52lGIe4xVs8TS6lDuVCs1qIJjPwh5/1vA9nFzX+R8BABiSTwsAYIAIqOIW+oYpAABGEpM4ljhAoDEdE1oAeMLfAQBauamUd6Q3/oQMAHlePfCja8udjpzk61L6fkv8cS2xz7K3u+HqSUlBXWvYstZvOfVdtspMJmo9YaHaBuemAxlxT4VALmVOqYTKinnXjaX8K50LHwcFO+iz+Hdjst8ZDPJ5/fn0CkD8t78yKwMMnHgvjAnEaxUZuqRfTAfo/q0GYio6/N84AIDJP6N/zCAxbyOjI8cqL8aZlGqRYS6rjKOzWUxAXDNRvrbPk7bAiQm4cv144MHfrwYmrGrH+rzDGQUFNUEKoKO05CLufevWbezTfMPOHWbzddExkgXQWlsQzecZgS3IBwAAWC2obaoYELO7zQHzBZmZuiqt2RkhlprMAjNybXpWZhe6ZKlvSF45fFQOv/ueTM8vsO0AaCfh+GLt93V1yfDAgIyPj8kN27bL/n17ZWJ8VJoz0zI3Oy390KGoJkIFTpcmaRXfw1SwVrkEeyc6vvhbaZrz+vXgQAoS1AAAUhDbql2Tg1gAAHgOByAGBH3cHxGAUDrldQwAlIZFH7bs/LUDABAszEECzJMlK9wmAqNCA2OQqeP7B9D7rpftj3obA8YA0OCcICCvffq8YggyUsfYKyLxPxNqAACgAgzHmzFPoJpV1bFNRBm8sf9B348gISr/EUChLqLe8R6YmowBwAFVKmgBwERMwa7h7S/IKoD+vTT5EBi1/tScQ6PMJOhNq/7cGQYVOBLpCCgMDg7IyMgwAQAIIIAFAGwAnvzBGODZSQdO6u4eXYueOELghpVv9qoBAPh+9jY3yoKWHXcEbr0iGc+EtYggjb8cvEB9iar0mVkGETF2ZACwiho8P9oAtPA/tAuAFkwaivT1D8j7H34ghw4ekd7uvqR7fN3XrcH4XlrfVjmaEzKmm0Ilhe69lQEA/KhcdGXBLRNPfiYHAOA37HIkoxH87mk05Ct/+lW54+57uKbBfAAJ+Z3vflcuXLwsDz34sNx22x1y4eOPWb2NtfPTn/wL6fy/8Y2/lLVr10izNSenTp0iAwAq248ePcrE+9jYuFy4cFFe+c0rcvXqNbnhhh2yc+cOGRwAiwZANf28j0NHjsiFCxdYtY5WAxs3bCRAA+vr0uXLTKgjWX3TTTfJl7/8ZRmfWKWAmLkmnwW0+fgcVf9f/vIDBDgQ5LfURbYMJP+fe+5XrM5ftWpM+vq75IEH72P1f6s1JzCnn332Wdm0cYvs2X1AZqYXZHa2JbMzTXnjzdfl8OE35Kt/9oTc9IV9XFKtpkh/35D80z/9E5MSDz30ENcjQAzvvvsuK/VRhQ8mAk9cQ6aBgv+f/+WnsmnTBgIAMM8YF6wNtDj4xS+eldWrJuWrX/0qk/14NiRBcM6nnnpa9uzZI3fffQ8T8vAB3n//fTl95rRs3rRZtmzZIpevXObaRyIflP8AFoDNBvsSNujoyKhs27qFbQCwP8GIgHnbu3+frF+/Xs6dOy9Xr10z0KxV5g8NcZ1A5uBekDxds3qVzM3OMjmDvYV5xNpwIABYCHAs7GB8hsp+jAPGSgEPg5wLHI9jMDY4Bi9vaZMSL9Z6B8Ai/ACcN9Q/oMwhQQ5Em8HZQPy9qIuUAjbYZqXe0NK6Nn0SGQAcAJB0k+lD3+9MxniCJTIBmM3APqLWBrEMUibQUwcGAK0ApfausWH1rdKvLe2jEtiaRG9R0dbxAhV968lLG1M7hzMAMGDvrROcacEqyStJZqPkRXJfE/fWb9V0s8twUrAavbhXPznTTqb+V/BAajFaAQHAr1OAgTOO1jEA+P1r4igDPj4rBoASAOC6yX265QAA6s9pXEaTIblNmSZrq/6LJ3R9Plmlu0z8Me6ruD45FhhXY2JIBVx/aAwABQCAlf8EAaAdAHraLxIAgMT/YB8Axd1kBXB2PVY9k3WJlp4sGZuA+wepDMf2TRcS1in2Z+wb0b2sFB51thtUagT2QfUCFEjrcHlFluSkvxfN2PtceNx/upp0fZithfvw2Iajv00Wets0X0MAAcDmxbm6vfof1O4WZwF74vRsBgBEBoBrBgBAWwAAAFrzSPYC0ApbTsGcuCO2AKAtZ/KcnQtA/w8GLGB5rc2btQCAnkMbLLbDCjIO96ytFpWBdKnRQ9BACQBQgJ0yUJUJwCoAAKtEk/jQf2CiUqYxtYOdoTDta4vf6IAr+Mv3HufOQG3428ED0R8q/TcvoKjz8aLMj7H9qCO0FVluAebHxevE8zgAAONVMgC4feTfdf+71D1J1yS6bL0AACAASURBVAYAgIOiwQCgMTdjiDZqeAAA4jhQ38B+QxzOALEAWWb2mBzv9hxL/L7rXAAA1O/LACwHIOK3gw18f0T92wkAUOc/lD4tjzEAgAN+S/sBx1wPAFAXX6mbu+TvW6zA13SKo4f3y1hd9Iv82fx8WieyPAAgrr3qHGjyxvUXAfAGCInjrrZFe4slTfxre4h4fBz/uHfLecH/7lvWzo/ZjuX+z/9/egAAWuaVr3g9n1+3r/EZ9hn8gO1bt8munTtldHiEtP8OAIBehw0PAAD8KMS5hodHpX9giAAAMB2hBQDawMUWAA6yj/fzeQQA+FxzX8d1sZQT/HkvGRNUYDjRZLq2qvp9twBAzMbvNdvAWqThusDBC/m5PQ62cgCAy60Y24P6RwtgBwCw8r9gAHAblkW/zFUVbDN/89/+L2sBYLRdSLaQItmQv2QA0KqY3zUAIIEHlmkB4A5WKSiioK9znigAPyEAoE0YFQAAr4pJ1zNazTpFvlIAQKaTzOCHFMgn8j0H8OuMBL92VApVJVhNjJfPWDeu8Xk+CQCg7R4w/gVI4nrXq4ylV57lGoRQ7V0e6Sq7bjXoe5VgRIfDqscADdxO4V4RwEUFZfX7mQHAv2MxD4eT6H1xpWrwUymdTOnAeE5MAYZCLwAA+G6m/y8AAN2opNReMt7bSqn6kfSPP1A66Mnl/a+AKFpZCwDus8RAsHwLgLhWo2HTecZyskHnr53+XynAo4dWPVvn9abf0c+rCUQ/wx8BAHnPtBlgXmH7GQIASP2/aEAAc9LgaNBxq2kBkFoDAN091ySS3en/tbJF6UE9Yd2+/w3AYQnWLL/yuvD8tBvUCAh5la8DABSJ74wAGjBS+lTrz2XgNqXk9gS5Oq6pBUBiD8gBJaxDXqMQwvH/5WUaAh8mYUpmmJpztjkhDlqwKoZUFZq+68m3SG9XBXwxwVl5hjwfHLfUMsEKAhgk0R24vK6AYmkHCMa9bLmv5cRL22fleP6+GQAiAMADEoz3WFlJMqQXMnAwBVTYAqAKAGh7vuswAAAAcL31VzqklfW5iB7iWkUNoxnU3mrTdTGow+rYrm4ZGRklTfKtt90mu3btlt6+fk3ad4NmUYP8XBNWcY/kPwNdCBjDGDcWAAb7LAjFpO1CkwHoJdCvz83KHPorg+oaO6sxKO+d/lh+c/Atee/Mx9I1MCjdSJSgsqiBYGKvDPb2CfqJtubmSLG+b/cu2b9vj6yeGJNexOdacwZSWOD/qNgkaIdO8QKDWHUvn4fSwY86kjuXFUBVoz4GQ+J84m93QtwxuB4DQOzhnAI/PtYeFC0ADH4/8XgPAvj1+ZsBEqVQ9GCkJqMtkeEMXZS/mmSmA40+eAQTdsvQyDiTpRkIrAwqgAAwWEiAkgb4lBGiKwX1WHmC8aechS1n1KgAACAgapVf7tjxeZy+lJVMwsp1nBPXYoUUqvjZ91LDIuiVykSXsiFagNcGEIEvcKZadTWCeRD4sLOQdCWggBT8ev9oS4DzI1hAANuSyBCpugeZ+EfibngYVb2o6lEQhI6VBkxTYMyTFNwruh+4d5iozusJb5MNgWOvgUaXu570czCRBvRU3rpPhudGu4WY6PNAK8YHdiFZD0ghqlSgCOgAEIBgMarJZqGnAYLt6pbevr7EeAWK+dOnznQEAERnO67Hyl4LAAB9Lvv5lAAA12CYcAa3DADgLQAU8KI9MyH3YJcMDA7KqslJ+R//5/9VJteulSVUZQ0MyfkLF+RvvvXfZdWqSXn4oUdky5atXFtI+k5dm5a/+7vvyMaNm+T+++/jGrg2dZWV8GvWrOZaQzJeX93y9tvvyJHDRwimuuOOuyh3+/t6ZHZ2mnOL6v4jR4/KxMQE+96j8h1V/WxjsLAgR956i1T7k5OTTJpv376dz4djYE+hrcDBgwf5/xe+cLPs27vfgFw9ZCGArfbLX/6SNPf79u2TmZmrsn7jhHzp/rtlZGRQ5heavKef/vSfmfzfsnmHXLvalFZziUn0l19+UU6f+UC+8Vf/QdZtmOC6n53G3TXkO9/5DhPnaAGAANtLL70kP/vZz5j0BigAgAUkrbE+8awYo5d/85LcccdtBErg3gD8wmdI8r/wwouyd88+MgeQKaO3wbnC8+O7t9xyK0EAXsUO0AAYCnCfN954I6v5EeQDUwVYAwBEwGewU3E+jCEAG+vWTjIRj7179txZeeHFF/ldsC8gOI7zMkEB+cJKzFmjKVba6/GREZkYH2PAEOcB4AC/MRYAcWAOAeg4efKkXL6soASwg+B43MelS5cTow7WFcZrZHRUBgcGuH7wDOyPbPTPGB/QTpJCuKdXRoeGCSbSikKtRory0gFsUXb4fvQqy7QnQ7KfxzsoqwABRADAvAGWkq6x9gCu96gzSgCAV8taotuZIKN+VPnhpb51jDZGb0vxXQ2gRxkTbZ1oP7u80WONiemTgHddhQSggI5BFQQQA6nOkuTPyeCrBd9ZURXH2ar4Wi3YRyr//bfPLwuBTE96kFPB1dqqx9/z4/U34owGwCawQIuMXD/nZH97CwANqn62AAAmHq1veLXa12IcjF90szjCixd8HhVsqH5cqsx2gDfnUhkPXWfm357o1bYAKwUARJ3GBCVAgki0RQZXG9+4B3ndf68tAJZa2gIAYDokXQkAAO2/SG/3krYBIACgW396u9FBDAXnLJ+hzDLdr35Etj8zQ2ymKvaOcrRfiJ3M2j4ZUVmg5YR8xfDQPe/z4v+prMhrhhWdBiJhHM9sVSajvTUVwc3VOIy3A+HXKUMVqKOxVq3wp//hrT2wr8AAMG8AALBMzTUVRD0/L3OzczIzO0OwGxK8kQGAAIB51U0tJP0XpCMAAPJeYbAKUKdkBrDThCHAo6jmBxCSDACspsjtDlKS0NrOsE1WL9okVRkAsI/dzsTvUgZHAAASIyykMsYqMHFpOyNN4DgAIMYooj8LGw6Ja/dNXLbimAgAKBOcHldEay7Xh530RtvSCW9wTMkQBDBVtQ1AGa+hpurB+lfAcG8vGDF60/+xDYD7kK5Hca6YX+DfXSJzACDBj0McbmGe68MZAHLFLnrFV3UodQPGDjrA7GGMYx572x3GfMuVW6mgN0Y7q0KPc+J+Th0DQ3we3HhbziaATXAHbrdE2ZvGgQlote99Dn3+/XgHktR9H9/xz31Ky1hJfL/us5j/6vTdmDQsz+fgijKGE+c6rr+KjWDsQgQBpLnxgpPcsth9//hd6nsCP3Rt+DiX41gWAVavD4BRe4uoeO++L+vG8bNgAIgAgLp4pN8L9pvHBfA3bPBdO3aSMWxkaFhmZ2YIAHB7C2xbmzZtIgAAjHcAAPT1Dxozcz0AIPSXTFP2eQAAlPOh60ELPyqA1BUAAPy7zgAARUI2qgAQqMqJ5aSnK8jqMbndj9rllfMFOYZvOQDA78sBTH4/0QaOMsD9CzzH9V6lbMvxvSoAAD4qizoIAtAfvPTvKgAg7YcMALDKFRr1asSTIui3DADQxeFVkU7L4gkDVRoMVlpwphys0qmqE6R1A6wGnAYLPQC20olIxxmFiidkS2WyHMLskwIAopGgOWBdmH4N32SdniEuIqpWdzYtaVqOW6f/28d/+VGrKNxwXc5bCECWwrNOmJZXqqaKOEKfCgDg549j6fdRjq+v2zoAQLz3UsFXz6MAAKca1Dm2Sk0zeFhd5r1DE1bDUpYItjBOoo4Daeicus4YALR6ymn/lQXABUT3JwUAEBgQWQa6pavRIIUXjQwGfxVAwB8LNLOFgIEHvAUA97T1+PK/47h9EgCAjls1+Z+NtE4AAE/w1ydgIvioUwWYOmVGIVy0nNDrO517mayMzADtABLdmhGAoIpKA9QZcRiN8uvJrig/CnUXAA7mgLadjHDtIPby36VT4MoyUWx/RgAAbwEAAACdBKNC9orLOgBApPsHir2uBUAGIJVtI3QO3Cd3PaSy0ynavGLQ/rckvVeFeLIxJfutjz3XNtNXhlyuVPsjMWItA/w6Kfkfe3XpHMTVsxKZWc695Vr5dtYR+agSHax7Wj/nvvXgUgIQ6GeuC9WA97Wck/80/BCkMQCAfssp6fX4VGVqY64prWqwtM6B83Pp/vP9nQF01THoXL1Vt6dKPfB5BQAoK0B2zNCrUAFLpk+M/lX1cDv4rZMDWI4d1weqn5ZBAnbW7QhAzxPB6g6BJmjUeQQ9MeYPgQll+phnG4C777qHCaThoSFL5lslmgMASO1vVf+abSOolUwABgSgoy5LMtNqShcWI2j752akBSrs5oIGtRa65NevHpRjJ8/Ktfkl6R8bF5jrraVF6WMVeo90zS/JyOAgzw3a/9GhQdmycYPs2rFdtm3eSApStBkAC0AdAMCdtk7jl3RoAMJUnGADcfh+jPZwnVPvTkjSv6xuLCoxwyTXAQCSTWdtP+p2UOmE+XWdJp//W3eGCADgvbCsUvUni5zggywumCOjlR7KYNSQwdEJUuLhPU325HYr+J92CfEWCHjOU+Z6ogpV5rMGwmBFEa4Ykv/oh8ogllG5MZFtY0P+Blb/LFCOQdcg2e+U1+r4Lcq1qakE2PS5Se2ekF/iwyMQpjTfpDzt6uLfCKaBQQAvOJbsswoK8PlFHYveXplct54VUEjoDQ0NstIY65Ljv7hIFgAmKswh1PHIoEYEeRWcltu0sK+2BXSgZ2MfPp/7xMxi4x6r/JMuMerkGITwyiyMJQEAYO7xKhDrCcoesvBBAQzA+u7pldbCkvQNDBAIcPXalLzy6ivQirK04Mw41oIntCSIwZ/aoECqfvGqTdNBocrL7bisUwqtkMzH7EVeDwDgyX8PHrPqemxc9h44II8+/oT0IDjbP0AL4dU33pBf/ep52bf/gDzwwIOCCkQEj5AYPnrkqPzqVy/Io48+Sjr9RqOHVejvvHNUbr31Fnn33XeYgMZ1Tp8+I8ePv8eg/6233i579uyV6ekpGR7ql6tXL5OS/913jwkYJZAsv/nmm5n8xWtmdk5Onjwlh48c4RrEZ7feeisT6pgLBKnOnj3H1gBY87t372HLFlTQ438EJsA+cOTIW3L48GEZHRljgvrIW2/Ilx+8S265db80+sBM0c1E9SuvvCZfvPcBGRwYl9Zcl4BF9dTJU/LSy89La35K/pf/7RsiXXMch/lmQz4+f0X+4R/+QW6//XZS6GN/gxXhu9/9LhPrqOJHNQ2OxwvJbLAMnDp9Uh555CHZunVLqlrDfn755Zfl4MFD1DMAOmBP4xmg65566ik+y5e+9CUm18fGRpngxzijiv/555+XRx55hKwDSLxjXyKYh71/8eJF/gAIcObMGTlz5rRs2bKZugwsA2fOnpHjJ07wXOvWrZedu3bxu9empylHcH08Q2+jwfk/c/qUfHDihAxD52zZQoYBvAACAPAD4Dm8B525etUq+fjCBTn27ru8/tj4uKxbu1bpe1st6ljcK+4TTBD6zJrQd1YBzDfe8+QKAEmN7h7KmMQKAPAR9KL5ftSzodLfdRLlccGG4nZICpRlNHw7CwA+g25A0DAE7ZP/EQN1TtsbkxAmybEfNGGWZV4O1HlwOQeZ87NYgHuRMNU2v6zOdsz2dfSlsi0d9fX14jl+frQgaQ9QahLTr6LBSbWHKOFsPMg+gyQgmV/sGPPXGJAHRXPTAQAZBOCJfAcAKDBAAZzLAQCUGlVBAM4I4DFGZWTzz73qS/V+ZABwhgB9NiQIG7QVtVVhQ3p6+wmcGhtbJSOj4zK+alJGRsdkbGJChoZHZGhkWAaHFCTnRQwrAQBodb9RsKcWhdcHALj/VE0guteEhNwnBwCkAHoHBoDYZiHZav8OAQBdLP9ragsA9ruvAgDQBgAggEbXEpP/fb1d/Gn0Yt60VZ/64urTRwCAA1Hp62OpeZbPO40ZAIA2Bic3Fomk3dkBAODHBvBA8p8daAI7UKvkmQRX9KgyArgv4AZ0ZAsxeWC7IwEALMuan8XYO9QuzgCALlRqtxYIAFhABX0LoFNrATA3S3ut0gKgOX99AADsZMgXwkuNBQt2I54FwDo1GMk4CgAACpbwdwr62ySoTatjRr++p1sW8KuvkXrYexsAPJczPZYxswgAgF73Cm7a2GAAgE1qCaXEgGZTWspwUJg7AMBn3e3OEgAQ9aA9svT3ZYa3urhzqUfK63uLLQAACAYyXevHlQByBwBosh8g9h62BFBGAC0EcxBvXXyxomu6RGabLQUoInlvrdGUZTMm5axLX2KkUV3BxK/5UW4Le4GORYoEcQtN/pfFRjoy0FvK3pFfeObYziDqvHicMnCaJrHfZdwjJu1KH4LAB/qEFo83W8d1YbR9Kj57sHucIcDvy+2muphJnPvl/o6fuQ/sa9GvkwEeKinqYgU+bnHMqs+hdkMkQNLPFRjlj6n6qh4AAgCAmnk5/prtk8wclyRqAQZ1jzzeF20Xs3PqAED5WT8bBoDO8a08chEAgH0Ge3/fnr20wR0AcPniRdpGGLgSADA0NCKNvoE2AABaAKRXsQ9wX20gW4/Gegw3FBDXxaDq1llcF3V2atxDPhfcqyabkv1C/ZXjsmSXt2PyGqgyAPh3P48AgCrQVZ/F9UgJUNDn1JZYK3nFOGAG9LQDABDHIhNAKMRwAHtkAEjyBgCAhMwFxaTRX7KHqvUIYgAM/7PqxPqBoTLEHQtubhUGTjOWFk6onq0m2n3i8+PzOwmVldEXitTJ/XL83FgkPjAVwV4kyfJn2UjLgSwu5+vOQf0m1woPvNqS/+FZ4ibJBrleMuXhLYnbdiNGAV/ddFYVbkZop2cvz9XugCrFXluy8bqjEedsZQfXKiyr1ivk1nUqOytPq0AIG2s+R0yeKvjVBrp+jitGTrLL87Fx3lPAwoSnGqSZsqtOgCoAoGqg5PWgFbj5sm7saLLG17dWEAVKpLR7uxgk9QoEnCwm4OE4eJU6jWpU8ZuAYFIe/WO6gRoygWHV/4p4VyOc1ftM4DsDgCHjrc2AAgDUINc2Aw4QQBBIq84yaEDfo7FPJ8b+tp69cfw+MwBAqOKortTfFQBAE6Dt8sP3f3v6RI8tAAA4R6QfswRsonxbwTasDyqV+6IuneM081VjuTQEshFmsF3bfFR2/sN1nPv5LIDD1ZIVleoQAs+09QwDRmClASUdqkuMwl+TCQpc0+Q+2Gu0XUCZ7FcAgDEAGMMNjUMkLzl2uX9eVZ7q9qXj6UaT0T46QD0mpZEYQUgBSUWlV7be357EtsAodRqSUUTpOcjNE/9+LdV72SnIeoZ9ARdBcVhfCR91ZOelYQC4kNBXnRQDlNW/9V7y2o0U/3kcssSLCXh9lhArsQCMB8c8EOP34FfmNYOuj7aFn7+6tkOAJT1LJx1ft96XGbFIWaurpghA63ejEZy+YvSR3Cd8SFO/tIPNcTJApOsaPVZ1XOmc0vG2ymJ+ZpSE+l19rux46TW4buxabpzHEShlRL3MiPq/HkBVpwvbR9Wqta1HOwMzPQ3uY+xpAADwwt94H0797OwcAxVIQKEH9eTkagsSa6KfVdsGLETwGJSgZK5CcBnJWgbClaoOScvmEqpW5mW+OStL8/Pcj6hEPnv+opw8d4HV/xen5qR3eEz6RkZlCtXXS0vSGOin89KP+2JVeY/0g24d8qk1J+vWTMq+PTtl764d0rXYIggAwUhUILHof1GDNZQ/eUN5r6sUb9T4H5K2nriFLDIEtSHns3zIsiKbCD67Kt9igIjXNXupXFt+T76/omOWzm1b6npVFPG6DgBIDp6ZoHqMVZknBgDtsTs3N8s5A509xhnH0qlp9MvgyBgD/3h5haACrvIeBMBEE9bKSIKxxLFIMk+Tdtx6h2KPsTrKgozSlVrNJKfV9jZp/S34gySn06I64JPBxCZYZ9CjXrU5xtSdMB+HgUY/1yX0GNDkxAOI9sZEVRUSstjOznID/wzVuaDtRmJjeGxUA6fon9pQan8P5NEmK4A5uTpGxwR61ZP/zozhCQTV2QokSEmftMeU8tjbGnj/Wa6TlCBB5X62YyH8IwAA9unsnD2z9QTH3gMbAOamuYD+nmhP1SATAOYbFTfouY5KafRHXGyp3Ix7wNeCB7+qQatCD4T9x+2Qejq7/HQHIuuUin0QGDyqtYD2fVvfytTSpT1wUXlsDACwr0HxiH7vd9/7RdmxezeyQjI0Mso2JD/40Y/l4qXLct99X5Iv3fclOX3qNOf+4/Pn5emnnpG5uZY8/vgTMjDQL1NTV1m9Pjs3I3v27Ja33jpC2Xnt2pQcPnyEv3ft3M3k/8TEKlabLC60ZGZmWg4fPkQa+y3btsmdd94p69av5z5D4Ap0+a+8+hqT/Dt27KTsRXUKwCZIpuO5X3nlVfnNb34j9977RbnttttlzeRa6iDIcjACnD13npX9SJ7j/Hj/2Wefkv/jv/xn2blriywstPgMzz33nJw5c07+/KtPkt6/t2dQms15OXb8uLz44vPSP9Al//t/+aZcvnKOQbSupUF5++1j8pOf/EQeevAh2bt3H+8b9/ztb3+be+HrX/+6jAwPc9yw/pDgBjsA1vnjX3mMSXwN0Gg138+f+YW88867BFzgXvEaGhrmHvv7v/977ukHH3qQVfzNuRmCHC5evETQAcbxrrvulL1798jY2IT09w/Jhx9+JNeuXZXVqydkfGKUwIvLV65yDD54/wNW5o+Ojcr+/QBCNOT1118nYGP16tWyavVqWbturUysWs3xxH2qj9fNmMzF8+fk0ME3OTdgZMA5MI64nytXLpN5AN8F4GLVqgk+w5UrV+XEiRMEfYDFAK0Z8PI2ARgnJP2xdtBCwO1rvXa3tRsZlP5GH2NCYOHxvqb4Hn6wNlwO+f6L+ybLf40/qKlcpYn11j70g13ueoLDA7zQ5wB4xepACzbjO5WkSxmELnpm4z5ikFJ1Yg5QVtsRqOGl7mU1gB5tnxTvKRIN+Zh2nd3Z+iw/0QSK+y4aj/C2CSlTmRhcoo73BD/AZHguUCmTJcnGQPWdtftE0p62k55bE/0aH1xAAsjsiuUAAJ7gdz3iYACt/lefLSeu9W9P/ru940C0lFkgAKBXFpdUr4LJsLu3X/oHhrn3RkYnZHzVagIBxibGZXh4RAZHhghsygAAB8dp/2vGHaxIQhOt+p4mXpMDaMdaTNKAZJzTCgOAGvmMMVUA1qEtAAEAnV/4rtsebQF0AwB4BRxl2GfAABDvZ2V2/ApXbExU21fcXvK1WXlGS+r73vb9l+1P2GqwX5QBgC22jAGggSSgVf83AALoQfJfpK+BHuiogrb2e50AAG7nUPAY81EWB9kXMwYujT22z6QXplRHKPindALNXTO6f/5L2wp+H9ajNdkzAEAlYWcyKu/tzHjCMcHaVerQAGIwXwnJ/sB6ZUhMWUIMZVYBAIyloAXA9JSA5h827czcnEzPTMtMsyVTqQVAU5qkcEdSVFtfAbSJu2GVtGi1LuBa/vQAAHQ3FABA+w12ulf/k+0Azk9uW+dxGIylFg91ywJIBKztFIqMvIod4+HVmNyFQf6q7wCbH4ChXIEPmxs6GSAAr9b1eavuX5f3uQVAmehinNWKsXAvkK8aBwuFJl1LZI3zGF70tcv4TcxzVPxFswlc9qoPlOONMfGr/ocynpAlrAegmB76vGT0ISggy0EcG3Ug/ZiYgAU4dK6ZWrg5ACAzAOQ4nxepaUzCwBm4V86LJiphezn4QgkG4KelAH6lyjwxAtRIz+zjaKw66r2oj3HlHJ8ydrZCRpU2SeknY637iuY8G3DE54G6MQHuMsjQ1xWeueJPhHhf3fu+lmvzKTXfrQMA+FrSsdGrlHK+fM54LzEWQABG8DH1e141ndcL5rEcSyZIaX5Ui6+0ZiO3lSvtxqQjdJEkIKnbIfF82MedbK3EAG75i6RXmM/TeIuvDxYKMwfJ6G56vwd0M+EVY/cup3Cb/X39yqK+uMi4Fmx72OqTE6tkZHiIbbouXbxE/Y1XBACA6WxgcJit71DMqfEKsPwhb6PyizZGCOT5M39eAAB1c8+1YvgRB3Y6W2D2DzKQyPMICiL1WBEYJz4FA0CN/Ij+Bse1xrfw/REZAH7XAACsTwLeDPDkif86AIAyAHgrzGyndP3N//t/sgWAJ1X4twVgSY1qiF0m/xcQrMHAq3Gu1KpawaKTo8onJq9yPjZfNCZ8ebxX6VnyX+OS4SaNAUAXerVajVXPlYRFVZhlparnqxwbWgB0EoDtm7vyTqb4Ws6Kr1p/lf/y/WkFd6msygpME9cpQJwz3MtcpEbA5+cNDm6bIKtPLlVGoEiIlOPoGyiOfVJANK5BZdhegZiEcUcwhy4GIEs7vXTtVdIbugY6fMHt95R4suOSwerGgR2A9wl6CedzBegZnqh8ooHXptQswR+PqZzXlCofCQKJ96AAlExNp0Yzg8w0np2yH8l8rf53AIA7uQiqqvOsVfr8voMFYMAaCECr+K1frrMM2Ocw0h14oA50oPo3JFIGJuj9qbON/luZIi8GccuAbjle+F+ZEeL8hx5oPncuj7IgWn6jpE/zvlC/y43+QAuDYx3IULPHvAK5nPd4Lq90jOs9GndtMivdB1eCpx87PlMnQ650MK4/KDW7xgIfLvM5G+bkUH6HpA6TCUmRejWJss2ojrG+xqZvWHloSh5GEQJOXvkPo86pwmBYau/lpgEEkMybF7QL0B/QJet3kUjC/wh8O0VlpaWGY3mDTCPtnlPn2SCl9SDo6U3ppckdWyeZrUaT/1qdoLqLBqQfhw7qqXeZJYg0hsR+hHh5jzhN0jggAMcasCSAwOpk7/Xn1R9Kf5f7zltYVtdkDmCUDpSewyv9wzkrAIgwkGYtRKADt5XJfa/Mjfsjy/DM0FDuE32YKvCmTv6WY7bceLXtY9MtdFaMVpZVqSHB7uonOUZkbKmCBvya/j0PidOh8Z6JkMkZ5gAAIABJREFUBhB0h1LjRuo8044mUl5HJhnPpEzPTh5Xld1bOraG4j/KjOuNT0RY18ktGtNBZvm98Vg6LTm4xuP8KWzgsA6QrHdn3auf4UCtXbdGHn7kYRkcHpJBS2JgP6uLpnYp5A75NubRL7WlNiscdQS2WvMy22qyggTHQY7gHhDgOnz0HXn90GG5OtOUpZ4+WUSSmT/agw26kIEk6E7TZ9onEslp7UPa070kN+3fLdu3bJD1ayZksTUjC81pGegF8EdYZdO3pLRdcOzQ87KJKgqrBEdgy7RQojilLAltk5xePO+PqoFT2nnl+q7TD+U8UtOUyRldTDq3hdzg+JrsjnOviOiMinY/ISVvko7IjATZAdNqfkUz69hjraNlBGwXD1xxf1jwwGWCO/LuO6RjkFiHw20tALQWzGgf7XkdSODnjIEdHIsWAErlrkAS10XKWGFUomlyvE+l+ywAp+gexQtjozSaLdKtQqcBAIA5JqBtfoEVzaAIHxsH80G39A/0s4pQAQBawZPBkwqU8IAJ3q8k5ZxmmzFu9fsSst5lcPLtFmUW9ONzcwwWak/DpqACtdHf4DW81zgqlHFdpXwVpRgH2MAoPgl+sBYKGijW5Kva0zqmfA8AjMUlVsdfunxVGv39DEAfPHSYVcwq64z5ylmoLOCXAgTFgm+3xfIBed0niayBlYzgMlnmfpFS1LbpFa8WJOVqr8zOzSp4gYFxgBp6pYmEF47rbcimrVul0eiTx5/4Cv9GD93unj45d/6C/NP3vs8xfPLrT8rE+IRWhF+7xurvp59+RjZt3CxPPPEVJphRcQ4AwPj4GJMGqCTHz5EjR+Tdd95lq4C77rqL50CgG9Xk+B6+88YbrzNB/uBDD8iGjRtpK2GesYaPvvOOHD9+Qvr6BplgP3DgRgIIlKljkecHAGD16kk5cOCA3PyFWwz4gedvELT16+dfIMMA2gKgjcEzzzwjV65elG9+83+Q/ft3U99funRR/vZb/50tCh595BGRJa18xF46dvyY/MvP/lm2btsi/+kv/oMsLIE5plcaPX3y2muvyyuvvCKPPPKobNu6jc927uxZAhJQCX/vvffKxg0bOH44F8ABP/3pT+XGGw/IvffdzbZSqA6+evWazM225Ic//BET6E8++aRs3baN44AlgCTI9773Pelt9MhX/uRPZGJ8lAAAWeySq1fn5Hvf/558+NFxeeSRB2X//n0yPDwuPd2jcuLEB/Lcc8/KPffeLnv2bZVWa46VyrMzAF805eDBwzI7O0MgAgBtAAOAleH8xx9z3+sYNKXR2y+jo2OUF0hmbtq0UZbmW3L1ymXO4Yn33uOcHrjxAAOM2I9gATh95oy2GRgbk7Vr1nDvesLivffeZxKEgKLhYVZ7Ang0NDgowyMjfB82KvYy1gLOCRYSl4NWvpWAAQ4AYEVhTy/vJ1esuOPsUWe1hVhF5nuMxk+VNUATmxprcn3CPWfA4VI/UVfFyiJnIAjBfeooo7BVG0vvwRM0Fb3oAeoYCHS7rIh/1NqhdXY1lZFXIGYAwXJ+WW38IPTgdb2mVbJVVgMfLwcLpGAqSZHgj2n1vSZZc8sXMoCaPoWuwrkBBkggsSWl7/cf1fHGIAp9Bh3oPp2xi1aPRyWoHg8gHP0yaxWgbQeq72VQiAI4YY8xSd/VQCNx6ekdkMGhURkfWyWDw6OyanKNMQCMU+6h+n9gaEABAF3QTV7QkGlSNX6isRCuN6+m8vy/JfrdHtE5zz2oo83j/lG7bay9za2HW0VLxbUXbfm4zrn/nMa9aAGAsVSARbCjzHcs12etfW++l27FIrDptQCFXk22e01CKUUO/hUAgKSJQ/wgXRrJp6V5MgBAU8AVh8XcC5sEvnbXIqv/tfK/m+1uAADw5D/2CJKgOf5oiXKTLZGhVBkNVTbpy9hpwzjkYowg3xLDahkg1v97sM7c67EkDlNonvRnjMwD39VCM10/IVJusS7a436vOXipAGkHCBlzwSIYprDnlYZJGUFgB8KuhW0GO9QZANjiao6gP7Bdofp7qgl/JbcAaM1rUm8eVf+wd2DngGgEMoVOXE7os3aaFQwWM7TYIYAAAAYwHgn7Fd/HeBdgUva8tpimJ//dvvW9wuuaj+t2MdYqdB4T3vSxHBytwFsA/LwSPTEABABB3BMRIJvYSbwQy2zS6A/p0nKvDi5lewIxygq/9/qYoALQECPBOWNcjM9oTGCMTaU4U2YDg5/a1wBoAi19+lIbH/ch8B3ke6LM0HvPCdu5lgKhvQUAfJQEVrakL/waAHuZr7WEfwI1OXiM4MusS5wFkMUMVoDjsQ3+1rAbZWCMTPqz+vN6C4eoV6MvWxczy/6TFh/E45OOTZlztY1K/xg2DRndzJ+MbdDysb4W2os76uY7vud/x/jbSmyPuA4of4wmvE4PVNZ5xfbJa5gsQsG+qY6VzrfaBNXqbk3+W5LfWwgYa4Cfw/ewithqXCsd053Pn7+n7/kUJT1o8epqzLIa83TmJNqszmBsDHreTtABn6kli+kA1YG5UIziGXtoAXFijVlgvBq9fbJ58xa5Yft2WTs5KY3eHvrSAAKj1crg4ICsWbNGxsbG+RuJ/0EDAPT29OWiTMg+0w2cv6JAULVUfqU9oMOpWgzxsgKcGr5S2ftxnv2Ycq7q/o/HJvCGA3kDKDfJhLCffN1EQEgsRqB8NBkfz+1rJ96P30e0z/joNXZJHAPfB/H85d/lfUYgULn+87M422U54u3/+z1HXwqrrdfadxMIYEn+zOKS2Vx83/uz+PkqAACle1R0lqNVEDBVVGnLAADqKIC6NQMAvCpJe3T5iwurkjwJwsIO0qq0LMLTjRmymZvIkU04F/IxwShlt8/4fYJ18/lcYXmSpjq0VqW5DAIqHl8nJJ0E+fpTWH9EfpZPAACwSj/d4Mv3OI+LfrlnKQ39UgHV3n2RGHMBcd0xc8HK5Jg7naWB3C64ymeBEaAEgPUvBwBUuxzrsZ7s1zzDkvXHyp+V6U6aPa6o/G8GLKt3EOczIXXVgs++Q+V2vZeRpoUqa9uQ49EhxFcT7Y0BADyAnOj1WdlvDqzT8TNp0SPdXVrVzyR8Lxxm9FyutghwlBmPiwAA0HWbccuEPgx1GBBUlt4eQI15re7vNufZrovjDRzgPUly+4JY6Vz9u5zdOB5Owa3HtFdxp/FUj+gTbFMz0iuVx7ZWHBVG4ZRpAevkQ0SgxvWrxzLkXbmvqnLSVVgnH/1c19v/5dpp20M1AayVDxKxkLpmjUbTFaM7oF61UQUAaLUnKzys1UwEADDhbwAAZZ9ZkNa8orIdnObJFfYOjgwA+B9OKQAB+D2HYCUAA+idjKTKnMwTAKCVK6CgypAgqx4OA8D1mpLsVWMXvqwCQL1yX9P0yhap680wd3zPWwMkfVYBAHhFglavev9BBCh4HktS6TkDGMXWfZ0jc/15jHrXZF+BIlZVmnU0rxPf0xx0IpJKwIRA1e9XYTg/6ufC8KxS/uu3ehyBUO4De24m+QudH5/7eo5N3eedxq3UkaS+t/6BVTpbtSnpLAaZQ2MUMRi7QGmcpkoXHXGVDI4g10HOjqZKBkYQMwBAx8zPi70YQYX5M/9u7nFXJ2NxnuuNjwcoopyKtoOfo3TAdR3BkVe9p09i8i7oZ1QnIDCMT+hA2X5H8AZ9s4dHh+XGL9zEqtTJVauZbJqdniXopq8XrQOaXEPd6BXmwS8LTCOY1QXnC73KrRXFqbNn5eCRI/LO8eNy8QqSjoOyhMR/tyb/wZjjVclE2nqwx3UbwXD4UfrRxYU5uXHvTjmwd4eMDfVJ1+Kc9AoYDUS6kehrwvboJpARlkR3o5c/YBlAJQqq3n3Po5q7m33pvSJS10nFyTN5VMr5Trov5V2uA+Qs1xX3gjv/IQAQUcbu6MT3EAzKCfqcpIgOXtRZHsTCexEAkB0aXRcOAIj36X8nn8LkTXLeLPjka9flFPecP5vv4xTE8F7IGmAgoCHQjSKAiCQj1laFGtQCtZoosGSBN1CxVgPUYwClIOA6O2t9VRFAXaKdhoQcEv9j42NMWCJw19Or661C8W8gM8pPCwLibx0/DUS4/ZEq8AyYQb/P+jpzXNgdw6o8oYethznGu4l+qejbDgAN2inMzXFuGYQFVTiZfhZJWY5nBjgCyVmXi2yhsKBBYs6/jTsAAHxPuqQPfd7nmkyaIxCCaupjJ44zuKbVQZokxvPEwN3KAAC51Vy7/FL9HeWWHuMsAZ4N0gC+V/qlIsAYICTNeDefFaBc/CDIDJaDkVWrZWJyUrbdcIPcdfc9MjQ8KkPDSOD3yvMvvMRe9OMTq+Sxxx6TtWA8sCrd1159RX796+fl4YceZkU/QAH4QX960OCDlh7JX1SAo289xgMU+Tt27NCglLXHQGIfvevBArBv31658aYDMj4xQfusOd9kxT6S+9empmX//htl394DZF5A1Thsqqlrl+Wll17kcbfeehvBAUg+wy7DrfY2+uS99z+Q559/QRp9/XLLLbdSRv/sZ0/J6MiQ/MVffF22b9/MNYeK9J/8+Mdy2y23sooea1HX1ay89/4Jeerpp2Xfgf3yxBNPKMiYAMkeefHFF5kARyuE9es3MOA2de0aK+nfeustufXmW0jXPz42JjMzs3L8+HGOyd333C233vYFVjOOjo/L5ctX5fy5CwQAoOL/8ccfJxMC1jNeqIb/wQ+/L+MT4/LEVx6XwcF+JuAhv8+cuSw//vGPZWrmgnzp/ntk/fp1WL0yPLRBThz/UF597Tdy/wN3y569G6W1MCc9PYMyM9OS8+cuy7lz55mIAggAY7px03oZHh5iogVyBAwKCPLPzjbl448vsNofa27t5BrZu2eXzPF7Lc7/+x98wGQ/Kv4x16TsX1pkcPHsuXO0lVEBjffxHW+LAEAN1gT+h3yA3kSSFPeA9YLEPsBH+MF4YD3hGNhsczOzvCauj3Pi3GgJgNYAa9eiNUWgGA4FG9hbWGMxoUCvKCTvKcMd0GX2iMpn9QtQ/aJY4yrFbMVHLJKHyT5iUqqOQr+djlZN3syio/8q42W7rs3WVG1sK9i9ygBU7RPv33bbqbQ7K/+bPV55fguKljrbIaOZUh/2iQEAlpAI1IpgWKjut6UWoEjgoI2UAQBSBf9SBgNkEAAYAwCMUwCAxhQRP0RyXynHU7Jn0RjewJxEgIBRvgKQYMAP/Z4e5zYH7w8Tz6IFxDPQy11bACgAYDVl6YQDAMiYA/r/Qf5gbWPokBBmYJ/VdIiFIH6hoAIHAfA9Y3rRkCYAWoEpoMLSVmV0qAdIJyRBpjkPBnj0C6ItH9f0bxsAkNLchV1YqacJ95xs/hoAQPI2fisAAPgGCgBA4p8/orT/PbIofT3QEULmLQAAGgQAaFuozgAA3eu0s62VhiYanTFV93586dzkGJP/nwtUqvaE7kVET7SFWurf7Al9/51kg8kIN0Ls4kiq+5w4WJUWUQx3eSsV7bWV5BgB0rD1LFHrAABP/gMAgOQ/GADQo9r1EX7PTM/ITLMp02wB4O2qsK8X6bsAAEDAI/a6Ub3zPi1RxcIpb+vL/Yd9rGAbUKTB3sXexm/4RQo1DCPMKgmMoDGNJhYsBZ9S9pEhj/Au/h/tQ9in8K1iBW+qQsdzWxuAJItraNJVNxkjsvkH2d/NrcpcX3nrp3xOiJgIMG0vwCh1SzUuD3A8WM30eUsAQAQfRfsY7yuIGmwYXQRBKahXGQDcl7BcfcUOzjpFGXBmm2CFho8AIK/6L5kxKPtIsNcVAKD+jyfFPL6hAOoIJFNdS5CsJysZVLFEsDtriSFAR8qf0+fafZ0yJ5TilHW5pyDPob9KPZrls7F0BMCif4ZnIbDR1iB1W5ClKSldtDeoCJUQ8yrjwnEdXC/2F/3f0k8qAQHl9aPOKfUSjlU/Oeu80g7D9eoSu/qejVGMazl5bKErYpwi+u/Y2w4k8FiU4beSHZnjDZl5GPcVY1O6Vyy+a36fF2dp0lX9bJc6aie4AMsxei3eyrKedgRwigAr9za4X+E7bd26XbZv2y6Tq8YTy+Hly5fIJAjbGYn/iYkJsozheDAA9PcPsuoftk6s6NbCk3+7AIBoV5dxoJhYdxBNrPhX0FWOKbmsjXu2tJ/jXsJ8xXVdrn8/j651BfrEe/S/6wAAlXsPAJh8HmMkrbto8Z7fswJTVLeQ7r9bE//e+sZjZA7iimAuX/MuJ3nOyADwhwYAUN8pJ3XaDbrqLNQFw/8IAKgfv+USB2kxQ1guKgK10/Fx87Ydw36pndO6FNaWfDfzoGDpygmafKxVrxa5Yr8OhYVd01L2BgyufkEVlgnmTwAAaFPA9kZFEScgAihF9Tpq/Xj1vyb5HQSglfta4e8AANL1m6GtQWFjCLBqRFL+/xYAAJx7BxwQ3ZyT3KWhEgV13d70QHL+7I8AgOUMuPhZGdhegQ6qOeR3AwAg9f+CVjWg76j3duNvS+alFgABALDQWkgAANL/N7UNwO8aAGC2WcECoEIkMgAoQICQtgQAUOopS/UG5gBV4r7zs+xZTu62T2AVAFA6GX6NOgBA8puKFgTq4FX1qvr9RuNvyXoaI6WDExKJbqR4Utj/92fwWAJJBgMAoFzXn2w8lt8FpSHZCQCAp0/U+4GxiLrjcwoAKMfNjeLrjZ87XdEhTXNUOFnRKOfxKwQAwC7FfGvQtovMHgzI4e/FBfZ1RVX0zht2yK5du2XDug1MDLXmmkxCMBA912Iwi20zqAd1jkDlf+bsWTlz7iypxY+/954ce+899h4fnVglUzNzrPzv6ulLAAAGi0nB1sMKHhrloJK0DYngMJOyBgAABenmDWsIBNi8YbV0LTRlcX5OGl1d0rekDAIMPqHPPZC8fQ1WfiMxBTpnnBZygmADYxRRp8kKeiI4xiJ/7fNRD36rVKSYlx2/qyCSrKOjM88AYsFAEiknMd9OwefOhzMApABpbe/lDL6DY+NrrHRu9PwLxgCgaGdfY74G4/r0e0hB9RL0YGDwikMYEOpe9agOqFfXdaXAlSbwtfIfv6G30iUsWEDgZEj4wB7zyniy1DRbTKSjwornQJua7h4ZHZ+Q9Rs3akVur9L8o2oHAUTdSjkBHgOdpf1cOoROOUhbysA1TLwqNyPPOzs9kxg4sBf9nEjqNOfntIoKgBVWK4s0UF0JQM0SKt5bnB/MKJL/eMbEigKK+PlFq4b3YBmAL3hu7Q05MjYmp8+clTVr1zEY+Oqrr8n5Cx8TVKDBJ+uPGwK87qRHdhJfD1UZvnIAQLQxvRWT6jC7vrUe8fM7lAnzB6pZJMQxpD2NPlbEtVoL7IG7cds2Werulvvuv1/27N3PlgirJ9fKXHNe/vGfvi8nT56SffsPyM0338wKeyS2Ebj98Y9+xOT+N/7yGzw/Xuj9jt7yN9xwg5w8eZJ94g8ePCinTp1iMviOO+7guvF9BJDASy+9zL70O3fi89tZfd7X38cq94uXLsnRo0fl4MFDHP+HH35UNqzfaD3PkZCelmPvHpXXX39NNm3azAp8/J6anuE1sK6vXpuS1994U44efVvuuutu2btvv7z++hvyy18+Jztu2CZff/Krsm7tJNfYa6+9Jm++8YZ85fEneD+Q13hNTU/J8RPH5JfPPSd333uP3H333dLX38+EIdbo008/TUYIJOyHBofpD2GPvvHGG/zZs3u3bNq4ScZGR9kGAcAAJMQfefQR2bZ9s1y+cpkAgKtXp+SN1w/Ks8/+Um6++RZeB6AbD4h/ePIj+cmPfyQ7du6QRx97RIFZS4vS19svhw4dY/uCsYk+uf2Om6W3t1ump1rS15iU48c/khPvHZOvfOVB2bFrncwvtqS7e0Cmpubk9dcOkZJ/+/ZtMjo6ImfOnGayFHK/p7dHtm3bRuYNyBFU/YM+FCCAQ4cOy/F3j8nWLZvkrjvv4D7F3GPvYT7ffvttggcA+li/cQMT+1evXeM4eYAe7BBYQ3ht2bKFAUewI6DKHyAOBCLx7DgPjgWgBOsbAAJ8jnM2kOzvH0iAAnwXP348wEM4HufGz/Cg0q+7nphtziYAAPdOqMJPe84S716plIJu8wtaHBJAjzEA7brAA25lMFsZSnK/WH4eKJoresDvrY0FoJoIrI0RxYR/YENSm9hCyhVmN33yNnvTBqTy/jIAAD8uJxvU2y4BADhuAW2KHADAdp6aiHcAAJNXFQYAq8wvAACa2PGEvSb6IwAgtRi1ZA/8OmcMcAAA9SxZRpWZdDkAAGQn7LFPAwCgf8bkv4HjDABAqDX1tdKT69xqQkqr/xRQ575Jp/hFaYslWxuSqseYAMyGK9cozl2u3xSANhCMB8RzmwVNwuV5V3+srtKv1r4336xuDf5bAACg+t8BALC9AQAYQJKzD0BRVM1VAQC5AtCS/GDQcBB+GwAgy4v28SkZKCNDZczI60ZW0DM8XKwldeg9Se4xRgW6eQlTtsPVeSb5TAIAuy1O6v+M4LA6EwMvGAuAH0vfypjSnAWgwgAAFqqZ2QQAQJxFAQCzBABMzTXJAMB2V02AdJD8hzwBC4ACAJwBQCv2wUxqSRcOstmttp/Agsa4I1mjegjQxjNi1HEesgBgF3Io8PC5TQeKlSoMACkVp4MRq53xNxLetOWMkhgJWmWU1P0T91Bs7xTjJN4SOSZ7VHhrLIfA8pQ0im3+1GavMgTWMDAWRRKlLEFCMbcVs+LN0AbA7zUmehOLWrcy0QEAAJ2MH7RYcxCAAqNU5tXFBxwAwAp/sHKi0MZ8CG8D4CBpBwDoveaksOoeTeBFAID7V5ZfzqwJpm69sIJrNxaEBiYw3HMEAMRnqOh206v+efSfYiuIaFvoNTX+7vOb/EqvbjffNiWoQ1Lbv2MbvzYJGWVzXHPl324nXc/2iGsgrouov7KfU7VBSr2UbQttKxmvHcfJfe6chI/0/gDPawun9J0OAAAFWVfbGDrrJsEWgfXPAQAAG0YbMAPFNU7grzzfBhRKTK5G+08GoCoAgONnPn3ck5kBwEFHPbTxyFIIW2Gpi4De7dt3EAAwMTbCBDYA2AAAzDbnaC8DOAt7GXa2AwD6+gZY8Q07xVmUeW0PxhYMAJyjAuDC8XDlY2Db3zcDwOcJAJD89zBupR19PQBAZMNyoFMsSPjsAABYVw2ykDoAICb+Y6wnF8zkfC3X8B8CAEDnsi5JkuunSuFZ53zVCtgQgCqF50r+z9f5t8kAENs5uCKJz10aDlFY8rvXAQDUnSu9VxjASRGGL+W2XGY8tyX2HfUVWngR+WtGuld7B0PbMaVq0ueeVq5s7Js5Mb8MAMBtF1dm5fPGXtB+/sxEoAZIHQOA0mplIEDXChgA0vHWZ4YgAEe6g17kM2AAUMVpDASG+o0IwjonejmjpGjAYMZgnuS0v/7IAFAZxnJfrkRWtR/z2wIALGjvZasASQwAoKYzx+xfwwDwWQAA4vpkVT9p5lW/aDAyMwAwsKQm6HUYABwY3w4AyAwAgRa/wgCwPACrUxAxyyhHr2Z61arjofdfMXKTU2goBFsYObGlAaf0HUdmK0aJLzoGBQCgjgEgsx3k1cc5sHHVSE2VZj7K4VJn1+nw5dZ+HL+2sezAAKDOSpUBIDo4n0cGgDoHbiUyoRyTTk5o6Xy749KJAcDirEwwIOGPAcXfKYiDae/pZsABSUYY2Oh/jiTZxvUbiaAGpfFA/wDpjFHRCUpiGN/st3YJPZKvyMnTp4i6RrILP0g+okIXASiw3YCym9X/3QABAEinDAAwvJUBwHomkgnH6CzRXxQOY9eSDA32ydXLH4vMz8mWTesUBLBxHQOSgoq2VksaoYIdVQMaDNEALk6ZKrzdwUsVjdxJBc1bNjvivl0OJhmd+9L+8CRqrGRzByf1obK1rk6ysfzYiToBADQxr7KzdOzj/m2vYI8U91qBrwDG6nUZ4LSe83W2PfdneFiOQQ3NIdtHWCsbVqkwIaEBL85Pdw8DVx4w1D6iLWmhojHQ+5Oez9iC8v1o+ZbTjWLOSf+PgOvcHANqsMFQ7T+5dq1MovJ6YMDaOGmwE/T7UY6WQR48ojufuG5kSsDzItniK4jzmtq/KcABoJNrV68yMYbrebKBgTsmagBQ0GtgDDChaF2BcUHgC/OD50YCiaw8pI03akTQ/QMUwOQ4juvhNVExppU/3dI/OCgXLl7iswMIALp3MGMg6U1gq8naGBQrnzmu6aq8+vQAAFaJ4sVIZVhRFiDEsyFpCxYDVrd198rMbFP6BwZlZHxCVq9bRwDAI6he37hJZufm2bP6o5On5Cc//RcGox9++BFZt269Ap5aLbnw8Xn5wQ++Lztu2CEPfPkBJtrx2UsvvcTKbyRskfxHEhgV8ABHgSEFwSQkcRFgwnlA3X/48BF+fuedd8gNN2y3+USAdkFOnz0jr77yGiv2b771Frnzzru5Xr1rzLlzZ+XVV16Sqamr8sADD8ptt93OObx8+QrptkGj/9bRt0lND6DLo489xrF4/oUX5a23jsrmTRvlz/78T2Ry9YRMX5uSp556Ss6fOyd/8R//k6xevYq2Hl5I0B9567C8/JvfyGNPPM6+9UjMU7aIyD/+4z8yWf3oo49Z1Y8CADAehw4dkh3bb5DNmzfLxPg4k+d4H8G1P/3qn8rAYIMAA7SXQPLi+9/7oZw48R7BDGhnkPoKNxpy+PAheeqpn8mdd90p991/H9tXgcFusH9Ynn32JXnzzTdk/403yP4Du1jNf/XKrExd65a3j56Qy1cuytef/Ips3T4p84sAyvTx85/97BnuETAeAASAhPz58+cEYwswwOSaSRkfQyXQGhkfn2ALAOzxU6dOy/F335XTp07Kqolxsj7gmaampzkWGBswO+Bn9ZpJAkA2b9nCPYw1gPmHbIUehD58//33ufd27dpl5z/FY1Dxj/UyPDzM9x0MgL04gY6JAAAgAElEQVTMQNbiIucax5CVx/Qt1iOOmZmeTmwBOB7BKhyL8+I+e/tQbZ0rqLza//9n772/5KyybMGT3jt5Ie+FHBISwhtRuMKVr37d76dZ81fMmn9kZnrNvHnT3a+6uqqhDB6qsBJCgBAeBDIgARKSkEmli3Sz9j733Hu+G19kpkqizCuSJSIzIj53zbH77GMsANQTHqgVftdrp7RMHpz3Oq0WAICBPAcAsH1s5zI9RF2ifxSSqmX9vWvZP2bzejnF36cBANTy05JfmzFDWVuEkHzwz2D0tnhVnQBAakjGOAYAVrUGAIC2+lQ5PhMGAAMAGANAonWG7wadqO0cIjDAAQD4XmAAADBAKe4DAykZBfRedH4wc5OUnVqxD1BnMxkA2tu7pbu7b0YMAKiAvRwGgKkAAKbnTP/kOsqqoX2Q3s+XHVcLAEBdPKaMRDbOxpTwHQCgnAEgBwBYVaeOO1oKqB0YX1n1b/T/ChBINoTKg+JPVoQSAolV7QFCWh8AANqYhmjPQADeVvRh7ABFYduwmAx1SX+2CQt2OY/zLACeLQUMAAEAgGQq9x9bAIyRHcAYACDHIftHhkfIXgQdogwAo5EBAKBGADfHYPdNoj3rJNnVaAeSwj/0XDfgN8aZ8cXwL4AAlAVA26KBDYCcJABsA58VWt9F3jgnPwnUAytWYLgyuxgMOBhHD07G79qaShN5Fo+ATLQktrHc0P53ph2+axXACUxVpDm30owEAADbSqIl53pT963w4+NL2cIqxGBUnwQmJ7C6Oqp1soM4MLf3Ccw/iwwAHOp6Jv/BKIZ/BRYAFldkKzwmskUZAAJ9/6UAANSnCpW7sQ1AkmMJABBaAITx1049oQgP68dPjCsgKWMAsLH1+j0f41xP1wIA6HGhBW/GAEAdSEazagaAPJnoY0Um+2vFrHwMzt9nrXWS6x17fg9wKPMX/fny+Fe1baTjkI+tfQ/nt7n2uk3nHn7f1ACAJF91EXpdSMY42DKOfUOvqyYjW0c6BoJ0n6nthh8T89+slWvOAKCFXIHVHDKA8sqBslKHkxgzJTgiAAC0nWm9dHZ2yfLlKwkA6OvpUia1gYsEAMC3ha0Nn6yvr4//4DN5BgDYOsYAYHKLayNLxnHuvgMAVAFpCzZ48NlzmeD3YL5nawEA8or/WgwAKd51uQwAiOc0sdiJMpuFtemfAf2jvnLtDDkG0Hv/swMAVJil4ExRuH4HADBhXwyMJYe8zKGNCgJIUys+z6wEr6zyc5vyqgUA8NecyqGG8UTDMtOAZq+k5H/6QgEL4tkDXNJfHYCg4sNzwc6MyfhwXOxPVILWNwaAuPxqtADwAABDwvlnLlJL602Zwa/9f1MFAX63/nWXwgBgLQDsGCT6jQHg2wAAGFMBq+EM4VyDRq9s/gvBnWIY/zsAQLYX/Fj5j2oFlsoM4trvfRsAgAkGVq2agcEih8hG9f7lMADA2LocBoCCEY0eggEAYMahAQCkDsZnavHIRF4Aa5phiXEFrbcFQKPBWcoAkNoAMP1t182EX75fymSvl4bp+9UAAP1MdWfBMY2gUzUwcwpTzwCAaxnCNG8BgDMXaOqcA2f35RkATG+oyxH0emgB4D/zOi13mvLvTT0+xSqsqu+GMg0NEHgghgIA6KwEZRQD1GizmCHB7X7/Ui0Aaq0ZBr5z7z8TBuagTfU9b3DbOPD7BIGESFXWAsAuw6Q9g8BIhjNbzI9wPJwgVJ6AWhqGL+jJBweHYpViZ0cXAxsd7R0xQYH7RQWLAQDO959nNTGSuKA0B814R2cX6bnPnrsgbe2dpP2va0TvNVT5QzeCOhI9ZAEACM4YWuWEABarWliZPSlDgxelr7dLZKxCIMCcvh7Zvm2LrFi+hBSlk2MjMl4ZYaIVbAWQEZBRCECiNxwYS8AMYgluHbfQQoVbU2kIq+zaANKplt3l1lItB8gDAOhsWrAGQSZWn+icmB2jjCVhd7r2ObRbQkLY6IMpG8DilCH7/T1bACHNeREAAEmg9otWIeTPUWt/ewCAPVNqU6OBG/YWZrWKVhhokF2rElnlGIJPvgUAGGmUmQYJDwUIUEYGAIA9h95XHZO3UZ+Nj2twdWiIQVTYRl3dPTJ7zhzpmzWbdOpYIEz8Yz2CwrO5JVpAUTeFACWuhe+yOmdsjPuHQc8AjMA6Q1LGtjgd25CcYTVYkN2kB0ciGwAA9mnWhDMBAxOB4jlUdNLpbFI2DKU8Vfp7BlORAAqMEmxNQgrRSqCLRysXrebSALKixchaRQaBOnnv/Q/YAqChqYmgIFRSaF9Yp9HcGsW1p9aHlw4AMLaZeF4i2pTdhhrJ3wwChACoNDbJ0PCItLS1M2CKCvmFC6+SeQuvkguDg7JyzRrZef0NZAeAbGlpbZdXX9snr7+5X+bMmSf33/+AtLW2EbCEAO2re3azWv6hBx+SeXPnUQ5+9tlnTPaCKeDo0aP8h3YAoHbFe8uWLStQFyLhCwAAngOV7itXruS5Uf2PtQs2gSNHj5KWf8WKlbL12m28l5HhUa4hVNJ/8MF7cvzYZ7J02WK2KECrAmvxgHsC+8BbB97m/W3atFk2bsS9fcZk86kzpxm4uO++e2Te3Dly4dx5efLJJ7n+fvKjH5PdwuyGs+fOyr7XX5NPPv1UHnjoQVm4cKF09/RwTSHo8ctf/pKV8rfddpuMInExqS0AXnrpJYIg1qxaTWBEX2+vfPHFFxy79evXy53fu1PGxisMQo6yX2u9/H///V8ZVAHoAmOGWW1tbeU6fG3vXnn9jX08btOWTaRTnhwfIwDg8cefk2PHPpcbbtoqS5YukJERJP8rcvLEoLzz9ocyMTkmP/7JAzJ/YZcgHTIx0Sjnzl6UJ598WhYvXsI5wFxdvNjPKrxPPjkoL7/8Ett9rFyxim0XsJaamppJC4ogIfbo4UOfSv8FtBE4xYT7/AULZPXq1UzKI7GP579wsZ/z3DdrVgR/YK3iuTAuluhAGwW0R8D4gkUCxwNIgj2N7yIYCZAB5h/JICSBLEFvfX+hh1ubWxT0Mz5OEB7Ob58bIMwqVnp7e/i87MfciEQugHMKpDUZw31loDdH56+2dtI10cYK+sT2458CALBj436uwQCQA+umilcUbGizdWcIAPA2rdePlkQqPHtJCwD9XPslJ8rUIgCAyX7rqXqFAAAG1CZYLAMAKC0y9B9Y3ULfeuqXagYABRQUAQBI7PkWAB4A0NOjLQB6Zs2Wzq5uyouyFgAAANCkCi0AmCS8QgwAat9kLUod0wNV3AwYAMoSKNYCIGdU+A4AMCnNsJFCCwAwAMAcaWlsYLsHtACAPW0tAAwAoGAiTfbTKyn8HamhIgAg7qOwrwp7EusyKzrTzzNwABgAkbylIxyc6mArcl9bG4Dg7/p4pnnmSIjHH/ONjDU9JP0NCGAggOiD4Y5g54W2XKymxv4bHRe0AZgEO1PWAqAyMkr/aXB4iKDGgUpFKvgeXkfRqhG22yQBAHiFXkW80uK0xqQB4Df8Xe4PthINDGqsqgjspQYAoJ9YF5kAtFgq2H2wI8Nzk3ktJEPMv4w2WWiTZfLZAADWN5t+Rphms+HNV8T5AUi161BHAegMcIJVeYcqZEtc23cVwGxVz9XV6rX0hekKDzDJYxnW3s/aIPM+s2roPMFbCwBAn4LJ/wAsRhuv2B8eCzAZ2cnHqpMRrBXzeWBHoU0YGLwYw1OQGQECtK80VmTABdPLFvcwBgDzs/g5HSazq+sUi+NaKxoAwM+NzY/GCAKDS9YirFZc1PwzG38Ppqi2L8oBAPherRYA/hw6txq/z/1Wuw8vV6aLZU1ne8yEAaDsHH6s8vvE3E7FAGD+u/eLIvBjAoAhgManZwAwtyr66rE1pjJI2LrX+5s5AMDraFdIr/GloLt1zyQmVrNN8xYAartazt18S23zwlxHaPoCIO+KFasiAIBg4f4L/AcQjQEAYOeD8c8AAGAAAOU7wY4sogy2hb/xgjr4DgBQa1/FveQAfXmsyMexMKxRXgXgkp3bCmJsDXoGAP9eLj+sDbLf47V+j7GdQgsALeiIAACX/M9bANjx/hn53t8TAKBauH0HAKjlWJYpm6rFSQrrIjwwH+N8E9k5uPhgxk0qjeNUyq3qnO6a6J1rpom/k7Lkf7AlCo9RONbQhDUAAGog+hYA0zMAcMMFK6YQGwx3kQMA/PhQ6GTBDL5nqKVAQfSnMwCEtgBGyW9tAELQlYCAK8gAYMa2ZwD4DgBgnc105k1QewPQr3//ubqUxePzPVrL0K21L2eijNJ3vi0AgAaFtMJBq/7NqUAgiAmNUPVraO2yFgBjFfSwG2ZACckOMABcLgCggKYODABWyZozAOB9JPhrMgDw+ECZb4FPMyKDYMgZAFyhgK6XDKiUy4/cqKmeX49gLWMBqAYAKGJeV18s6S+sXdWrycjSq+YAAOtdZd+rxQCQP1OS46H637UAmMqAKttT1RUcxTP48asay2kAAFFX+IqL0ALAG4N2xb8EAKDW+rD7K3MI/QhNv76KMq1w3rA3EAzS9RHWor8AHUx1xjQ+lyoClZ4VVfqa9NEgRjN/NwpCvIetZNTsOJdVQeN7bR2tlCdAXiNJStA0KpEDvfcEWB4AAOA/OF9a/R9ZAAgIADsOEpWo8A2o8LBHRivD0tbaLE31wAAMIeImc2f1yZIlV8mCebNkyaJ5MjzYL2MjFWlBX0qcA4FuJGbR3oK2EUgJNOjExCosAAae8GdD4MP0AJQkGHT+fNJ/egAAxsXm3ZK93oGITjj6TwL04GwUr1fYYqFJkzq0WwIAIDnrqruqAytqZ+W6jusg9q/XRWJIeM9QULYm8/c8ACAGJMZ1HfnnVwCABhgsWW/VjfZd60evCXGtSFCQQ+jPSTYmjQzgGbxTWgktbbD2cAyqrbEWkdhv6+iQOXPnMrGKqgEEIWH7IRkHWkACP+obuVZz+9n+Zg/wkJy38bP9MTo6QpYKWx9KuawVmjZeYARAos+y7NYCAOMNvcyWOkEncz4QOARTVLCVMWbQEQiU6v4KVV+CgOskE+J43wJJeCYEjpX6U7kJkMD58qsT8vY77zLBDCAEWBLA6mHfyeW0zalfF9RYBSN8egCAHW/H5QAAttni4i7uK/2+BqnxneHKqLS0dcjg0AgtttVr1vLvr77+Wh54+GFZsnSZXBwYYiV6fWOz/P6xJ+Tw0c/kmq3bWF3f3NjEABHG+7e/+Q2f40c//KG0NLcyAItkN6qqUeWPpP3rr79OOndQwC9ZsoRrBnsHSWZ8Dmp80OBv2LCBrQFQlY2kdW9fr5w7f07efPNN+fzYcR6Hz5cuX87nIfCkrl4OHz7Miveurja2DthyzTVh32i/eFx7z55X5Ysvv2SC+6abbqZsRkU+1gMq3SGj77lHAQAnvzohzzzzjMzq65P77rmXMg+AE/x8c/Ybefa5Z+Sbs2floR88zAR4Z1eXskWMjskv//0/ZMuWLbJz505tCyAiJ0+ckGeffZbX2bJ5MwEU3V2dZETA819//fVy7fZrmYDEeh0gBWe//Mcvfy3Lli2X667bySoczKJV1P/x+T/K0aNH5KGHH5KrFl9F5hZUSyIo9+tfP8YqnjvuvF56ettpcw4Pjcupr4dlz+7Xpam5QX7284elb3Yrjbax8Xo5c/q8/P73j8n69VfLjh07SEkMOxb78YMP3ucc4n0k6bGOBgYGQ6VeM5+xva1Verq6CQDAPGFOnn/hBY7PjTfeSD0HJhwAAM6dP8+EPsYMYwQwCeYfawJABwAGrLofc4fvAQSAZ794EdVJ55n4AaAO1P8AAmDNQKbYXqOcCbY5KkXB4oU5BnOP0gurLvAVNBgn6Ajcv32HdMQABJDZRQP43E/h3g0MYCxBtq9r6ZGZAACibAj72PZ71Af6hSoGgBwfWWYvedlc5d8FFqlc19n9lJ0v3ls0jF0A3TEARLsygCasXMC3AChjAECWhRT8bAlQmwGAILgAFPBBUGsBgHE3Pw06ohYAwPwzYwBgS4DAAJC3ADAGAD6DYwAgLa5jAJgpAAAU2JfDAKAtfVIFpP+dNi0LHPSnKsZlVXvZIvL2ga0DW8P2twEA2GbIMQBgvqxVUaES+O+gBQBs7MZA/28AgOYGkcaGSQIArAWABwBo/DL00uLgWhuAUNkf/w76nVW9IcMU2mmYraOzbEBAA5EmgJImuhItNUwvANjKAABm1xg9va/mN9c7FiU5E1+BCWhNo7EBgiC9fWK+aGBPoSwN7Z6KLQDGyAZVAcX/8EhsAQCA3dDICHXJUGVELg6PaBunAAAAA4ABAPCktI0ZpdJCLQVJq3+iYVGApYPvBOOKbV3RcqOB7B5gYuOMhMp/O5cRGtC2DM+M/YVzWfLD9iKBBgEcYLrEaPA9AIBjPgk8xGRkKIFOJPg3gCQ4toHlDOfUJg+umh2tq6K8VRCx+kuJLUL9C5ULefzc5ES8d8cwUSU/YovZ5FOY7PDAfI5LSBaaD6CVovUCIjq8Qjdb9b8yASggLwmvxNaW9K0Q/GFt3ZC8tJactQAA1gIg+pCWyA2tAAwMjXMqeFiLBPS5AhmHYwDAOve62sbNnjfOlUvm2jP549KDVscrvH3hbQkCO0paANAuJbityAAAv7Banie2yKl0fm4HVK8FN1UlxZheL03FAFBmb/jnz8dM3anpGQD8+JoNeqkMALl951sAmK6zvca5yRgANF6SCpbsnmyNzBQAQLuzhAGA700BAMBxYELr65slK1euJgCgp6uDfsOFC+f5ClAjbHH4HrDjYWsDAABQOAAAON5aANi+Vlc5tROx+QpGR9rCBpbVKdO1OFHeGijfD/Z3bqd6W8XPj18zfr/5JDrlYBDkJg+8b5DWicoC7B9+L8Qz9LuIVQQmEfvc7bPclvLyVYchxZ/8M/vntTV/qQCAMgaAoiy5EgwAAACo/La4prEAGAOArW9/7SgP/p4BABobLRpquXKotRHiAvk7bwFgBsxUCqpM0XIBTgEAmMqRjmNfX1dgAJi68j8PfAcBGCWhVv1boKGMAaAMAECjvqTyR5/ZAhdB1JTcwkwAAF6gU6AZYk5HMElzVEyx4ixR/2sVFaiLQ7I/fIbAOYxsNZgRaGlMLQO+ZQCAZwBg0sQZEGXOdC6Y/Xr6rgXA3zoAAAGMFLQg7WOoimQ1QxUAwMAASvttiOMyAACQ7CPDQzQSDACAADoDUQgwMaCo+zRJg+ImZQAnUIBapX50qAIDwHQAAIvzVDMAKMVykQEgFAMwyGAVJGqoIEGeDMxgzGYyJZebtlfKjBt9LwEA7D7MSLIxyRkAcgCAv6b+ri0Pko60e0WVZ3KwcOu1GACioeaer3AdjR3Q/bZz+vv2z507S/483wYAQJ3+agYAGpB/pQAAGxMvWzVQUQT41ZLFtdfX5QEAEJSKDhoVYYgfBUcOfVoT3an2hIejAGO4ubVFULGCXsrQi369adXjiAwOo6/xhDQ2o/K2lfuBVaxSxyp/VLXUk/ZfGQAAAIAD1ggGALzyfaWeVD0berqGSp72dlTunmev6J7uTib1wQqA5M2C+bPl6nXLpLO9RVqR7EKV9sSYtCBIhoTzyLA0N4Ha1ta6Ui5Z9YyOhAaSbN95x8X2bV6lWLR8UoCyzFkqkx/xewGc4VkZLMBmAS+VlSnxbYEdPa8xGRRBAH4t5S0AfPAC51AkvPbo82vY7Iiig1pcpSHHHCks2Ws4OI/R0QUdfUj+K6hEqYltXPgZKZJDH8IYDNSAn1IEK/2/BhiLz0pafFTNjKFtgLYAwPdQbTtn3jwmv8FQgapkAicZqMN61EpF2HU5A0R+De8AMphJBgN1nJEAAaSUznRoAeADmEbhDd3DVjyVSkx4IDgKgYYqMdw/5B6SqazYJ5W/VgfZc/OaLPDSwCICrRXo+sDwgb2Dc7Daiiw35IwlyOX9Dz6Uzz4/xuQyBD6Wj9qsut+8HPfBhCsFAEjKLGfDCfvP8gMZAwAARBgPAACaWtpkeGRUemfNktVr1snxL76U3jlz5MGHH+bcguZ2eLgi5/sHCACAfX7HrjtlyZKlvDzkwAfvfyB//OMfZMf27aTch5z77Mhn8uGHH8rGjRtZXY8ENxLtCCLhPYwZxgTrBklcJP+/+uor9plE5fmCBQtCtTVaTtTLwU8OsjUAxh/U8Rs2bCQgBeu/u7uHx7733vukub96wxrZuvUa6e3t4zVwP2CxePvtA/LJJ59K76w+JphXrVojJ746wcRzT28vq/BBZ3/LLbeSmv/gRx/LK6+8IuvXrZNbbrqZSSwkgbFm0ALg0d88wrkGAADJZ8hq7PuzZ87Ko4/+hgnvTZs20dbD3j165AgBBZj/67bvYMICjCoANmAP33777bJi5UoFVjXUS2VsTN555z154/X9snHjJrnmmq0MvmFtIiHd398vTz/ztAyPDMvPf/4zaWltJt392MiIjI9Oyn/86rfS2toid91zizQ2KUBraHBMvjkzKs89+6K0tDYRANDZA18LlWON8vXJM/Kb3/xWrr56A1swzJ49i/eLqvv9+/eT1QGsBgBw4H0AcZCMR/uECxf6Ze2aNbIQ4ADuM33u02fOkPkB8ww6/96+Ppk1Wyv/E/tGHRlwkOj/8ssv+V0wKIA5AM8JJgnME+bzqquuIrAE//CD6w8MDPB6Vt1l1zbqYCT8EcQEOAH3TIDd8DCvg99xnCX7L/RfoOzGMRawwmcABIARByAAH9yyJLxmAwIg0ID5mWw1v/lSAAAxBhA2fJQrNRgAysyjqWIheQCViaDQL9ofZ/qlzP4q6ORYHemr6ACSVB2F45M8tzY3FjAtbwGAY2MLAMhsBlpBD65tF6AHNOGvAACfcFawnFb7e13jAQDWxo06M2MAQNJRzwddrGA09QPhs43FFgBXEgCgAEu1664kA4CPZXjfJNopM2AA8PPnA9HqS0wQAGUBcQUFfAcAaK6XmgwAaAFQAADQibTEXEiWWysACpAECLDkegIAqG2YfrIKf0vMBJugKg4K+xXxOZd5op0YKv9pS0cPPbUh8cCnmFgPvlG0xYOfpIDpUNruCpzivbjkP787NklQG8BbiJ8oA0CFAAC2AADl/0hlWgAA6foncToAAiBP0K5DfQG4LMr8puBIxiCRbNYAhD4/7DqyAyjA1UAAZBOwhDqBAfXhb51DJv/Zs1urY/G3MQ3ADzRb1AAA1pbAwNVk5XL2vLW6sUIT9Tm03RjZOwBkcAl+sz0t/mtYkaIOKjK2FZu4JX95Kj2i8iSwniGm4HySfJ3FeFUAKtmzU+8GAJTpWDAAWDsAAwCk+1BUSfKp6mQUgA/HADATAEDOAGDxc8+kZqACXROm2xIAILa9yAB7Jmc9AMDWgQdB2J4t83l9vMj8We9TpLlUSF0RFKB+nwLBA1NaAJBbAtOuqbbF1AwAU8Vgaq2PYgxA/8rXgOkmH3/zv+fxnDwulP5O6zAf0zx24P1z9ZcDSOIyGAB8C4CUPMZ+CCwuBcBpEQBgY5vGRp9A2y6CKUb3l+73xABgAICpGABSLLVOWV5o5wHwA1DuXFm9ei0BAK3NjWT9QoxoaGiQ/rFnAIDdnQMAjAHA7i1S+AU2RbN7w8Qn1/U7AEDcC3GPZwCA3O62/Y8DZwIAsDiQxSQ9CMB8ibT/rwQAoCEyAEB2+8p/zespQNUXMvh1/3fDAFCO1A6QMofO9UIsF4JlzhgIPlICKT9i+r+TkFRkUi5oc3plnhG0rxZwmqYCuEwZeGek1vN6JVjzKQIDwFSKyG+gqs1VAwCQO8I1zw9afj5MusPyyn/H9OAeRkPQIYEeqv65ObjbdYCj0nLtAszoDuC3WF/n51KFsAEK9CZnygDgx96jBk2wlwEAeEygV1KqYlSdOSAAnFtUYKDOMlT8/+UBAAGcEMbZO8y58+zXoDc+vgMA/M8AAAhBIws2xRYA4zJWqYQEjFYTWfCI9MUh+WL0okjcITjFyn8kVjIGAFD/X0kAgPqyqZd1LQYADwDQ3uDmACYAAI3M0AvV6AnJIGA0bAwWGFOgS9r/BQEAMUARlGuSWwpYiLrHHBCKwZRAmQoAEM8VTpPrAA2ahDKHcM6CvHbCNtdlJlvw/WIAp1rTeScmd2hCWYIGAML19NyaoOL7sSIkVAb8DQEAprdeit+oGp/wsR9vM35VX+kcTsUAwAr+EJDhXLkAjDLAIkmkwR98F3pPe4qj8lgTrrpO1VHXoJP2TsT5GhqRjNEkpH5XQXRQ/3pa6EtU/YcWAAKjGgnZBABAgg+Vz6wGDlUsWu0NOnMkkJpYyT8+VuEeRqIIqN3xsWHp6KiXTRvWyPLFi2UC1dSDA9LZ2iKtjQ0yNjKkLUY0gqeJf4WRh9YSqYdwSvZHi64KFFAAAjDTgVNpAtPmJZ/DsvUf7TjfY9TR3aZgiTIx5En7lKxVAMBU17cempwJC7wVquitBQAcHWcHBhmbnK6SvR1ARNbDsgwAYJT30C1kj0FfcidbmEz3FISwSQNdaGQACIEE61jtUe4YH/4LbQPYM76lVRYtXiSLlyzhegLVKtZjW3s7PzOmkPrGJmloalUWiPBjY+8dTySALQmMIC6uh++xOBG9n0FK7qp3rcoS+waJQgRCMA9M5A0NR2cSyb221hYNDI+M8Jygu7d1b8wINjGsiAlBWdwug4X4hz7GrNIyoI7a5OwBW1fPnvJvHXiHiUc8P+61pRV9zrV6m70gXaVUWn8KHiqzHfW9mTMAJGV26QCApuZWGRypEFA0OjEpy5avYA/I3a/ulfseeEC27dghp898I3Pnz5cTJ0/JocNH5Q9/fF7WrFsvd99zD8cC49vd3SVPPP44e9H/w8//gdXyYJDY/fJuzi961oMJAGAAzM2tt97KJDbmkS1SRkdD5b62BkDV/MaNG2LfQMjPkydPyt59r3HMV65aJWvWrGFF/PxC58sAACAASURBVMWBAY43AlJvvPGGfPDBh7Jm7SrZunWzrF27RueCdLeTpNnfu3cvZeoNN95AIEJra5sc/PggGQrw7+mnn5bVq9fIhg2b2Mph/xtvMjm/87rrZOeO65ikx7qDHTcwOCC//I9/l67ubnnw4YdIi4l5R4Dj1MnT8thjjzFRjoS3AQA+/eQTMgCwGv6GG8gIgETZ7t2vMDmNlgXzF87XpRkqDp955jk59fUZ2bx5i2zZcg2r34dHRrj2QbEPAAAAXf/4T/8oldERaW9rl1FURw5W5Fe/+p3Mmz9X7rnvVpmYHOaeutg/ImdOj8rjjz0jrW3NBAB0dNVLY1ODjI83ysmTZ+Txxx8nCANADVTeIVGPRDmq/w8e/ETuv/9+PgPGA/MIIMPLL79CZoPrd+6Uvp4eWbxoEfcEPgNYCEl9tHfA3zjfoiWLZd78+dGWxDxjvxiNP54Nx+AHQACwBmD9AIgAVgGMN94DKAnnY4V+qOjHeXAdOxeOgcwALSXW3orlK/g7wQLumjgGc9va3kqwBJPKZAJBm4MmBQC0tnLOsFbB4IBX6hID3ENmWDOoLPnv4yh/LgBAaXyoyjZO1XIqU6pbaHl5lcdCci2Wx4uox10LgKJuTS0AVD9AgasthBYVBA0wsayJeermkGgmtfW4BtXpY1kbnBIGAFb2OQCAAgGUAcAS1gZCQ6V/zgDA75KNR9vt1AIAWAsAxDuQvK+TJmlsapX29m65FAYADZ2oXUd/K1DscnVZhX9oMWQIVO3/Wx/BbGWxC7NZOMsl68AqostKU7ydnK/faD+AYQFU7ZZg+g4AQAYADwDwDABoAZADADR6q/a12nX6SuYtowcOgAD7W+VPqO4FhbWzvbyNbb6H/9zvV5wHBQBxfRjS17FFRTvF7i8k85Opm9HKe5s8AKS0zi0BCKJNz88DKIj7m/3ptAUAAQBjTPbXBACMVJQBgGDqUTKxGQOAAQA0+W+tWmHjwa5LVd1gPNJ4pLVQUwYAAqnhp1GT6t9I/CP2CYCosURNwN+zavEAAECiHz6eAcqi70DQbF0EBDDBHYDauu+rGQBMThkAAHvP7CkAAMDGpvZ4MUGUXATQ1hc/V1mgcSDIOQ+x93LCrmPrpywmT+Coo6Qus3VxnE9+W4VoI5KcdQApQ45pH2kC55ubgn5Xv6Ko11iPr9YzWzwEin/4L/SjlfXFMwAwmR+S3cqYEnSOtfMJ5zI/Kh2bGABwPU3qTt0CwO63FgDA+6J6zsD04Yr4fLzCQI7ep/CJZm1FUWR9oL6bggHAJxJrAQDKbIlc91fPTT5XRb2Tr4NcZ/0lAAAp/RKAJYHg0WRUmp8SlguyRmjsxvxd1Zu6Vi6VAcD8QQMAWJx2OgCA35cAl8XQVrDvGmmfgKkRbDRNMnfuPFm7dj0BAJAgYHYDAACAasR24J8AnA273wMAmppaCCBATMpaAHB92sIIVVdmO4TNG5eN3aflrbiH/84ZABL4L8m03F7za9HLARtnBcOW/zNZYQwV3h6//BYAEloAJAaAIgAg6NUaAAA+57/8b//LJG+SPT1DIMiolxFw5Wegp6zIxPgoHQUa56AIIz0YdptmO5WWNPVdxAbiJkwp0qhQTOlBeZYG6INRRiEVEwjW+zhUVnM0iw6VUmIXq86sQtMLUL2mOkt55aMPek4riEMPtzLhbJPtz5GfL13LVXK7kxkAwAdo1U4NY+AoPMvuwRJIte5vKqe11jHxfYI4i4nyMiOl5rUvAQBQNm6KIrUAX9GN8gZygMAWDC27J3WJwxpzhnJNBoBg/pgQhTFqAc4oYOOtVDMA5AF1A30QHejG0pSzp4W29ZS3AIhVvMG4YqViSP4bEADBR6Pej44rgik0lEMfY/bhqmeVGZIa1gKAFMekOQYa15SPtQcAErZBe9OY4xLOyYQIA7AwdvX7irBXI5DjFYxhe15vqE679xBsL0x7NQI7GhChZ3q1DChfnQWqtkjxxxlINL74M1StlRljtQy2ZGCydq00cZHfpzdK8XtcR9Psf2/glt1PwVgIX5j5HgYqJhhmkZY6BOODwxkpekKCza5nym8yJP0jIjRQECPZYhWJpIQktSh6FtvvxgCQ/iadMpxQ0ApHBPuwVv+HfscAAKAVABgA9AfOiNE+FxPs5sAn2vGE/qYThfU+gQBAoOkOvUtpBNaH93gNUEFr9b4BANTY1gAm3wvAAIMkxVhA+B4CEgoMKFb7or/UVD95AqT43SQldX3pp36tRdnpAlieASBSIBeCXEW9YFfhnbpkPVZ/6jOX9LzfS7kctrVpAABjACgc4+41JisdTbaNgZfFtcYwBwgUjkF1pzmzDgCAp7c1RfPAJ1jh4Lj961GhXtYzLmP9rEPPw0KvNJ0prt9kD6REbrpm8b0wwwXUnA9K2XH2Op0MnskY2thWybCQgDUAQJzrksmI8+go/1RvK4NMnNOgT4KJpIntAMbDdwyoEXUo7Njwn34W7DDaFXCuML7QVxpkrq8HlXGztgEgqK6ZlOSs/ld0QeiBDtrzQMcZEOQR4MP9Dl0Ie3lQervbZOmiRbJo3hzpbG6StqYGaZwcl+GBfmmsR5BQpKFR6SbHJ7WK2gJcsL915/gfU4rFBKcPTkYZP0Xyn+PlAiT5HsN8IfFnz2XntCp/v7bL91c5A0C+pixg5WVFuhcdSwvA4XcgoRmcAj03AvVu/r2+w3yz1UwIRNkomn7lfZAO1Ppa6net5QE+1ypGRwHKoHF6WgWThKBESFKpU5gqaQaH0E9V6bXnzJ0nc+fNZ4UzghvNrW3K1OTAnBwPBjkbZUKwNhXlbfOljAVa5Y8kpjmnuF+zr/QeQF8+KcPDg6zQZVUvK+KQnFe9OnBxgBUJOA6JSehf/M52BYNDdEDZCgCgAuwWBihEg4HQ5Viz4XmxZs1B1SDZhIyAIry5hQlHBHVZdT02LiOVMeno7GKv+U8/PcRqeYwBkoAINON5CQKA/RCGOw/E2d+5vE8yTSvWbV8U150mA6oZKLRiPCZlCEJS8Ik6+SnoxhYYza0yNFKR3llz5evT38iiJUtk5/U3yosvvSJtHZ3y8I9+REYAACcgQ058fUqefvY5OXP2nNx4082ydu1aUufDnkGA6NFHH5We7i750Y9+KKe/PiUXLlyUA/sPyObNm1nR/dprrzGZCzp8o5BEohX3eOzYMSaWMX/bt2+X5cuXSVd3l45lSwsTuU89+ZScu3CB1eCbt2yR2bPnMLkL4AXmHNXlBw8eZFJ/yzWbZemyJdLb1xPBOaCK3717NxPUSGpfc80WrqlTX5/ie2gngPtElfnGTVtk2bKVrGZ/7513CRr4wcMPy9LFSwjURAU4xvTY8WPy+8d+J2vXrZM77/oe30NPb4z10cOf8Xr33XefrFy5ks+Az1984XmyIKDFwYar18vgwKB8ffKEvPrqqwywoQXA8pXLaXehqvHi4IDs2bNXzp/rlzvv/J6sWLGS1e4A3WDswZqw/639snHTRrnjjttJkQ6529zQJIc+OSLPP79Hrtm6Ra7ZtkaGRy5Id3enfHOmX44fOy+//e0T0tXVIT/7+Q+lvnFEZs3uk8mJJjl85HN5+eWX2UIB84HraLuBcd4nxuiBBx5gFT4q88kqMDRE0ACCiDu2X8vWEC3NzUzW47mOfvYZ58JYAzAf5/svEMCB97GXFy9ezCQ9vo95x97DPyT7AQBZuHBhbAuA9zFfYH1AMBLrCIwRSNJDXqH1DfdyRQEK+A72FL7/2dGj3HotTc1ciyaL8Ap2B7IJDIFNQBP/UTYzUKoJCaxd3CcYAkBHjeuy/UBbG4/BeUhTzdYJtheRWFEZiB8v8yxQjHvFPsa1zdahvR90dpWfHpSI1x/qIxZZkoq2s0oee6/sMwMA8LOSCIXFBAravaySoGBjhj7mrjWP3n5I8AfKVIJUJ0JLhskQzysBAGjrhQQAQEzPAwA8A4DqGlQQK0Dbxtveg39mQA/MH4A0ZS0AjAGAlcjWPgBzFfUmGyGxXzgZD5G0r2uWpuY2AgC6u/ukrb1TembNlt6+WWwZ0t7RRnnX3ALwptoJoSh4SgAA108GANBYB86hbUryOc59aK63AEaLcSIuzrz+t9pS8nrNB521RZ4yNESdT3tG2Yi8/jMGOW/D5fZc1JP6QXwuf32MuX/W3FbLC3C8nWn2VTGWWQy8+/s2W51r18uHeKNokTVOVi1YedYCoAwA0NxQL2UAgEYkpEPRj8V8lJk03BcStDQFNLad4twa79afahphb48Vx9y1awpV+nG4QzKaiejoNwYZY1aOcd/HwJcm9jkPtt+NJS2+r15N9PO4xw2OGoJowdadBKX76DjjKAAAoCWVAQAgY6Er8d7g4BDtGgAAYLepjYx2TgBfT7LyH8M2FhLm6o+BBSAU+ocABxmjyGyllfuk/ufzK7sr9hggwno+jReSEQBrHudsaOI9maynB4fKdraDU0AP1pHazNqChnYu9n+TMrbh+9ybwXckwCDEqyyZbdfwNrQBsXP7M/k/QTeEyYxFexYrMP8qk+ce6OxjMvl+teSz30/V0qO6+tuAEYhJtTY3KctFnY5ZS4uC++A34T1r2+PXOHM8TDaiXRfsXk36WwuAJPdVbxBgDf0R/Guf08A1zH9SP0FlGYt5wGpE/8lakgFMoeuYwJKJCba6MP3tn93L3wh4CCxDUf5m+rFs7DwAwORgSjan+LOfAz6/i+dHYENgiSvaFqlQ0L9vMjbGPbIKVv9+3NeFGJTOe57/yfVUHm8vi/f48fK2Eu0lxkny+EMaSQPMRJHtgJpYU1qokeaQDJnON073n4AWNv5cN2xXlPKWOg9FAECaG7uL4v2abrYhrgUAgK9grShVOWo8KR2v7DJ6Hl2YACkjRkMZB3uhoUkWLVpMAMC8ufNY4GEMAGjBBjsDNjT8KwClYa+XMQBooUpgALHYq6NdjWuiZFHnAIAUU85jv3qwXzP2t19z+e9ln9m68fqd62eaFgCQ69zvIc6ibFTWYlF1cmpppZ/ltnvZvrb3MGTepo8rJMSLcX1vt9u9eMCJyay4Lt39mR4xIEACDxnYMPk9uS2Fe/E2o90HWYNCwSBZ14K+Mzmntq0yqukaTIw4Ng9RPk4HANAEDZypmQMAbJHMBADg83deaBsqUx2joMRIpZmmU42ehG7jRJYAAPyG9EpU0Z7FFgC5sCsTiIUFNQ0AIF98+fnSpF86AEB3Z1hINVb51AmgasRYcXym2joq4y4XAECMZ6F6MjkeuLopkLJxU0HmhXlaTfpuGpuI8nXqKnSq5rfi6IdsgclwXtdo/tXUT2eFMTkFACDadUHiWlWojaopUBoWQZnlAnemAAC9T6VQvRwAgCb9YYxfGgCAvWmIile6WwtY5wAAKq1A26v3rOMbhZvrVTXt3oPrF5M2CZXtA7pxf5UAAKZa63/vAIDpx56jd4UBAEr/r0l+DfxYBSb+TgwA4Xe2ACgHAAAMgGMrI9UAALwHAIA+YwIAWKLe6wD8/u0CAAIoAD3qgmDgXUUGZLru2gLAgEpO5P2tAAC4v2HwhYfkuNZoAeD35XQAAOq/8CVvP+SGqjfivPydRsOVMgREmfI3BAAww0+ft9rWyJ3IMmN0urEq+zx3YP0chRBbdJbseK/RuU58gMRn81k956qfw3PFgIwDiFH3ev0dqn20Al21+qUCAKBnEQBubGph8IrjiiQngsLse66mjSHItWekUcqBYg6BuEG+9nZ1yII5s2X+rB6Z3dMlrY11MlEZkubGeqljgAaVJiHoTcNLK0iw/8vdbx2FZB55Szu3k8qdoOKaqZ7dBABI4CE9JlXD5Ouo+Hc5A0B+jDk0+R7G3wgUWUAJc6lgRgUAQGe0tKCtgwt+urWE+bbkE4NNJn89QId0xy7hEQAAKWGlFUDW8gCBKW/T4x5jn8gIALAAo7DCGIFJVP+2tXeQSh3JTbSkQNAMyXEFfCgIQBPFmkhH4mOCEdXUJ7vgoPJ4pVFH0obrIQQJ8PfkJHQnWuKALSeAG4LNnap4xjTRF6qxCRQnuAJUsCNcfRwf9uJTSxr/1wS/AQB0fAwAoLJf+2TiuYaZvEPLDbQO0EkAJTPmFcn/kye/lvMX+jUQEhLRCPpgLEKdXpxjHwBIgZ9ikiHJIHOw/d6I2kEBegSXpCAPA6OBatEquwwAoNe2c+q4oIXDN+f7WSkFOts777pH2ju6ZO9rr8vylSvl7nvvYwUdxgHfff+jj+X3jz0ubR0dct/372e/SJwX1zh06FMmhrdt2yqrV62Ugf6L8tVXJ+XQJ4fYK/7FF1+U999/n0EjVMQzcd/czMQrqrzx2TfffMMEL9gCFi9exEQ2Kq3BrnDkyFF584032XoC7ACrVq/hvOEcsLOstQCSwhs2XC07rtshnd2dAfhRTxDJwYMf8zoIXoGWf84s3P+4HDl6RDraO5hYPnX6lJw+dZpJ9rZ20MQPy+uv7SNzwc9++lOZP3ce9y6SvlhnH338kbz08ouydds2ufHmm/geqO0xvh++/5G88cab8vDDDzOxjXvD9Z5+6kne7w033CBLlyyWgYsX5cRXX8lbb73FoBHGa/HSJax2gw934uuT8tprr7Oly+233yHz5y/QCvW2Np5z3759cujwIdm58zrZvmM7xw0LHQCAt996T/bte1tuve1mWbt+MQEAHR2tcu7sgHz4wRfy5JPPyeLFV8lDD98nEzIgnV2d0tjQLh98eFD273+DYIRt27YRYIOEPGTa7t172ALghz/8IavvAf7Auj158gSZDQB2QBuIoYFBJsMBEMDcvnXgAEE0mD/MQVMzgN+Qk6Ny7PhxrmesB8w3fnBu7f/bRIDGkSNHBKABvIfvgVUB68mo/8+ePcu/AUTA/UI2MWEQAN1I1uOcCGLiWmghAgDB0OAQgQqQRTgWewprGmAI9D6lLAm+H4NmWHdNTbwH7qtAZY1rGRMAZBH+xvOTLWBigvdkgBdreZEHMC1gxwRCXjWVUQpH+yUoNh8svFwAAKVlCKB73VZl8zj9lduuFh8ryDrN7EeZmGw7jbUoKDsEykmqhEA8Ksk1mYxjsb7JphEYBRiUdwwAlui371nSRxPRIWnvAAD2HirWDQCA645U4Isldh3191ILAAAAWIBEQMGfDgDo6OyUjs527r2W1paQ8EILJ0tIKgOAxieQKFS9qu0KURRhIDujLg9gT8RJXLLc1nDBh4kFBHmx0p8GAIjB5BoAgCpATdDKRjXvffvcZ+Iyd4ajrcVo7wQjydZrbqv9bQEA0AIJ9nVg2Qo+AR8//D45Brswtc4IGUit6nbsq14u+LnHuEW/JtBAx4Idgi21UEDHs7geFBjt2EtDkt8cC449EuyRvSDZuTYPtF1MfmSyjU1Yub8lJWICA4ACAMZlZEjZnUaGw2sAAAwMArRaIbPRKFtRaCzGAACs3A993SOYgb46tpW2PcT/2NoKsQ9L0MOujZX/ICgJSWaWytCAVftyEjbnpEzUN8pwqDg3O43nzfrYw/a0ZLbFlNG2jQVNuH4NAIAWnoxGkIG3BSN4xyWRoh+AdikuNkm7OEv0xzWD53DrxBL0+T7N92pigq3N4IZjTCb5VytgaQUIwgEArPpfbVoDACSb2OQA16vNTQYAMP2Kx4UtgzFhnFw9kMh0bGPpAQDmv7CVH3wU887pVxFFor5dADk1lIxr2m8qbyPgwSXCfIyv2rMtvmMyENc12avJPsQM9Ls2t/HzAABQ3RqSlkEf+nVgW7qW/PDP4u8qX0v+Hvy68Qx63g6y38sSjP54L8uSHZEAT5cLAFBWuDSGOQAg3UsCAET9x3yfjq8HuXsAgLeXUv6lGDFJIIggh4Pfl7cAiEVaaSlr7ijod0vKWr5R114DBZcBAJqbWmTx4iUEAMydM5cANmMAAOgZdoYBABLjVou0tIJ5q1ULKQNDUdTBlwkAyO2CsvmvZZ8W7eEiEC5f07Z//OvfGgCguP8TyLIIdvXAV7W1vx0AAOQzChHrA9gtFVgoAEBjo1ccAKC9uYLD4BgALJhqQoOGB5GGMSSrKiAk9aOxaarBVxnWYADwAACVvNUMAAUlrV8qBJnTAi8CAPzCN2E3XQJdoZq1EVBVBnINJFdZUF7HqrotAI2JYFfqeJQFsIK6za6XK7t8s3uBP51iNABAbpiUnbPsXFgXQEB5AEB+fRu//Jx8n0NvCLQQ8C6sNTOgoxoIM2WpB02rEcVls/gXBAB4tL8J3EsFAHDTQ0lcAgOA9gpJrAGXCwBQmldlE7AKeWMAMACAZwDQiuJkrOXKpvY6BADD+iilfZCQ2ckw80CZmaxP2zYegOIVO5UbLjkNA4AZj96QS89HV+YvzgDgjccon6eRG0G6XDYAYCJQKkf0XAQAwAFF8EcDQtZ/GcEjo2LGMag85GsFVf4IFI3J6AgAAopgR7V/zgDgAQCToZ2Kyhmt1PfOAeePTraur4JDcSUYAIwVACh0ddW1rjsEBDRA6QEAvqpXE4BT/Uytv5Le0jWZdEZBR2ZVHwGIr/cVjAwvtxXTozKW+910/hQAAH7X6X97Jp/e9HomArwCACDXQXY/Xn+U6pBplFyOKC3slSsMAFDVE3oKXmEGgOIeV21XZu94Jy+XC6U6fBo5kSPA83miA+jsl9ySKpPV0aaC7Zcl/ePKI2gvwP6CecQEf0BtR4uADB4arEoBGw3uwjZQFgDoVAsQa/U//pG6EgwASIBwHxQBAAo6sIS/RpoRiDIZgphTQx1kXEUa6yelu6NN5s3u5b/ZPZ3S0doo9aTmDfY2AzUJtImxanS2dPX8FBkAfMVS1Efhl7KAgtddZesCW4+J3ZKFMd06MnmrrGHJcSy7jzIHxvY3AkW2RjSho+BD/EBvWL/5srWriepE3aZsYMWnAZuMOm+pqk6TKBrUwdctwMNAVwYAUK3Bu3XfCz2VWQE5zgrX7t4e0mujqr2lrVVBJFg7qGDi4Uo3DIpvrYoAsIDR1Oh/RNmRVcslsEIaZ9W3oPS/qHcYnilWEoZglQ8gMZjF6pxRbbEDdH7oP6oVOYkKkxSwAagSA2WhtyIGjUFCjB/6r1cUqIFjkJhs7+hk1fuJEyflw48+Jg0tgoF4DwFjS7yTJpYWVErwX2kAgJdXGkhUAIDJRtyLgjECnS73uwJQgLmAjBgBle7ouCxaukxu33WXvP3Oe3L23AW56557ZPmKlTKE5GdDI+f++Zdelhdfelm2bN0qu+78XpRLuMZTTz0p35w5Iw899CCTdaMjFdm//4D0dvdy7fzud79jEhiU8qByxzxhPJAwfeedd0gLjwQ8KvORHO7q6mR1Feb/k08+Ja3/8NCw7Lhup1y9YQMBCaj2Q0L5qxNfMQmO869YuVy2bt0qS5ctDdV4ujeOHftc3nzjDa6NHTu2M6kN+67/4gU5fPgQWQpwnzgH7n/WrLkyMdkoQ0Mj8twzz/L9//qP/8SEbqq2nJRXdr8iH338odx2++2yYdNGJiR6entp4+1/44B8+OFH8rOf/UxmzepjchnP85+//hXv46677pKuzg72MP7qyy/IXvD1qa8JAFiwcIEmkxsa5YOPPpQDB96RlStWyQ033MS2BPjBfkN1/fPPPy9Dw0Oya9cdsmr1KiZImaRuaJYXn39FDh48Kg//4EGZv7BLKqMXpbm5Qc6fG5Q3Xj8oL764R7Ztu0Zuve0GGR3rl/rGemlr7ZHde/bKl18el9tvv002btzEqkrMM/YDmAGQkP/xj3/MhDvWE9YeWA327Nkt27dfK9ds2SID/QNaBV+pENzw2r59bNuAsQft/2ilIm0d2lbgjTffpKxBgBHnA2gAPzg/aP4tsQ+mCCT6kUDHd1CNhGAkqvgtmIW1hfNg32N8cAxewUgAhgD8w7VwTuwWtgkYGqZ8xb1euHCB710c6GcSnt/t7GRyGAAEfIZKl7aQ2Me4AECArQ4ZhHvDOsH58L5WLeq+8zZfSkYk293kmFaCpsQMjwvVZ9E+sKSNS6Sla4T4gtMZ3neNOjZLAMdzh/iOb/M4nY1aqqczgJv6K9VVyTNiAFCBPmMAAORHzgDgAQCpF6om8Y0BwCqjDACAY8gqwMrPagAAWQDAPBqAbKz8wjMycVdkAOjo6IkMAN19s6Snty8yABgAQEGFiQEAgDMyOpGhsBoAwCRlYGNjLTJZ3pQ50WwRm/s8flH2vtkF7CM+hQ/idbrpnLimmXjVlkTG+GPj5HW+Wh9gkFO95ddYmd80HQDAP19VfDN7mHh+FyUts/fsPHbftK9cwvTbYQBQAIAA6BKhi9r+M7bdYhsMawcQipWMMVDTT8kWoMFf9KkBctQfBezmseLgicHN0HnRVtExZh3j3XZPAYCqKFvQXIOhwA26+90S/5Hm338W1gLfUmNN2U/QBQB7sKLtFIcGh9lmYmhomHoX7EtDgQHAAACkfQcDgAcAMDOmtrHaaMHP474B2FOLhWDP0a5CwgJsTKG1Bqv8cVxgAvCtAAgsIABABDw8w4j7hEpR20oA0AJUC5sRP/QhQjtFrDUm/QPbgLaeKjIA+ESPAQCsdVbcz4G9I2Y3AvDZMwDY3Nvezbe6tlxJjAP43BLWeXI237szAQDkyX8fv8LaBwCAjBehWhx6VJkTPAOArk3dt+qvcQzq6wjCMIA0kvJI9Kdk1yRtmbBU4z6wnIbFBiKDWtDdmkzTpC79chcXMQDATBkAUnI3AQH8e2X61M9RfNawX0z2ql5TYIP3dU22MS4dWMEUaK5U9blcZhseB2Lwtou/j0u1C+z7tRgAbG35sahlu1St2QJzwtT5rzz+42V/LKfMAACWqDdb0/ZQrjd0bSiQvFiRDblYjCnosXomhoEym03HQT83BgAkVtP+UZZWk9ecp1AYanuKeyhjAGAhJIuUlQGgrbWdLdXWrFknswDuHqtEAADiNqjFRQAAIABJREFU1AAlwRZHCwAwXZEtC8D31nZBC4CZAgBM3pTZFqrfw6wWWGiq7QOTOblNk6/5eD23Nrwtbp97/c69FapkCnrfxS+mYwCIDMMBBFJ2zXz9FvaVix2U7TcWhri1YmtyKgaAHAxgx3gQgI6fKtzinijebRlAJzEAKEDrW2cAYA8u0P+HFgBTAQDyFgAzBQDkhqjGWEISwZKDzDxkS3qGLQBiGK4Q4NMJKDOCbcHmArRqMV0iAKBMmCYjoSyUmt5Li/vPBwDIFU9+/974zMfRjAY7Jj9XLQAAhY4F2Yoc78XLhyC/l2ZFsInSZqcQrP2eAAAIokYSXY3YRzAA126oUA/btYoBgPIrc6qqkGZB4qb3TREphQ4FhCmUrCXGnwIAgANr1P/TtQCwvqtlAADSGpujS6Qu0LlaiUbFZhX/MKCnYABgsh/pzeBEx1YEnGcNqHon2aPopxLeGgQPngYVe6Jks+MgdPlziQwAVxIAULVnXEuBSVDYuW0/XQDJFHI0XK9ACwCTdXZu/zrd+F9uCwBUfLDnZEioGAMAg9fs/+gBAHBKtfrfAh4AABg7gG8BYAwABgAAuhJ6DK9TAQDM+POGeBkAgE4a1m0IoNN3/1NaANShyjAkCSMAQIM1aliWAQCiRP2zAAByYIDK5hD8nAEAwAJPhGplDABeZxhQoLAOg7qvtg/CPTgGgKnWbdm+ms75w/mi/CirwgKy9wq1AOC1fCKUxJYKCFBHJzDR2HdUqM2oBYDt7/S8qe+s399+PLyBP5UMmM4+8ONXFni0Kroquyi8MdX5WcESHGgbDgB6zDGr1g/aQ7LwbEE/eAYA2gMBAEDejTroUwDktAUAkv9oA0CQHasnQ/IhHGd90NU2CM5f0JmeAQB7G4l/VKHVoxdj/YS0NjdIZ3uzLJjXJwvnzZZmFGiMV9hyC1sHMod9Q2lMTAQAwJQh5AwgmvUM5cBl75UEinPn2wKHdOKyveH3Wq39Yw6Q6ewcaOPn3dsDdh/2uTrzsKGMySsBojwQUGVD1g8+2AyW9Na1VCSVAphMr+kq+42SLgcAsHIyH8sUWLRAUAoCCSniO7q6mABDshF2VVMLqIxbYp9zBtWQjGxsYkWv0poq+IIRYxcgyx1gPJt9bs+JQK1W8k/I8KAm4DCeltw3pxvvsfo7JJIxD1bBiyReDNSEABYDwATkBaYKUiSjTUGqANK1Ua9giEkAIEZZZQ37s7//IscPyUb8joT0N2fPBUCHtlVRxreQeME9R1aMICsdBaAfi1zW6/pJAJlqOVNM7imwBP+UOtx+NImoUXvuhVAxCjnEFgeVMalvapae3lmyfef10tTSLn988SVZtWqN3H3PvaRQbWlroww5deYbefzJJ+Xk16flnvvulRUrV3F8kDQHNfujjz4i8+fNkzvv3MWg7enTp2Xvntfke7u+J8888wwT/EjW33rrrfw+ErdIpOJ3UPfj/lBtjgSxVfC2d7TK8ePHmPw+f/6CrF2zlgCA7u5eqYyNCipWME/vvveuvP322zJv3ly5+ZabZenSJQz4wx/Amjx75gwT0F98cVxWrlop1+3YLnPnzpGxSkU+++woqb5BdY97uHD+fKju7pDJuha2MfjNI49yrfzXf/onMjdhnFH9iwT9I48+It+cPSPfv/9+Vu0jmd3V3S0DA4Py+mtvypdfnpCf//xnHCfSaNaJ/L//7b8REHD33XepfJqYIADg82OfMYkOkMSChQsZ7Ebi4dW9e+XIkc/k5ptulS1briG4AGsfJzt69CjHt3dWn9z//ftk9pzZCpzAWpysl8d+94ScPTso//BffiotreMyNjEo9fWTZADYs/s9OXDgfdm163bZtHkdAQAjoxVpbe2Rxx57AjAluffee2T16jVsd4H1g+cDmwPmDgwA+LHevK+88oq89967bEOwetUqJm6wl7FnX3jhBTl85Ii2N1i+nFXxZIFobeEz7H/rLVmxYgXbImBckbAHyAAJd7QEADMEPjdALcYGoAy0lACDxPz587l2kPjHPeKe+gcuMmCJscI5vjz+BY/Bj7FPoIUB2jlANnR2KCiANnV9nXzxJb5/hsdCrhGI0N7Oe8C9g+EAawb3guchq+TEhDIUtLZFdi7sXx0jTWCYzGOLkjA+3qa3/Q7fwX74eRbQdx8miu2o7/40AEDUXWa0BPYEb+OW2aZVMsxsJNoZCQRFvWd2TYh6mw7LGQCsBQAYACLNOWUzfDJtAaq0q+UMAPa9MgYA7eWsADrPAKA+nVZGlTEA8LtsCwEqcmUAsMR2WQsAtdFQCdUijU2t4gEAXb19bAEAcAlaAHgAABKEtRgACOLCeWm31W4BMB0AwAdw/e9qdc2MAaAWgA/zAgCAtQDgHMSxcy01LgMA4PcG11CIVST7q2h7/s0xAMA8C8F4DRUaVZiCaIwFI1b+hzYhiWEDRPXBNozJ/xTQUfvX/q6O79J91eBBYAAwA9Ri07pS4r2FFh3GAjAxOpoK7FwypzhvoYVCtG9TVTgTHPgy85V1ZPlgCwAAX8dhH2riH0BAADFBhQ8AAAABAC4OjYxq3/cMAGDDSJAObTTt586aIMQBwWzmAADaYlSZR1H1jydG8p8MAIZRIOGkAmmtzUBlsk5Ggt3p7T0wAMCeNvYqAxFb8ksLkerJAGDt1PCqQN1ixSbbL4HpAG2ugjylHRvu0481k8Ih0Ws966MOKfmF/r2jjKZICK2yrArfx0YL8xqWk48b5JfQGFJKZNrfxgDQ3tJcAABAXzKpFGK1/h6wDrXIMxRxOgAAdWwAANgzYaiwZjwAwCrG/VzF+7d4B8dDY4JGpa++Dr5QZACYrgVAnkDz4IrpYhdmQ3h/Fved9JpvbVBkYbB4PvWfzXFcF4mdxwAAdi3/anOZx758/KKmHA4+/HQtAPzaKouR2fj5deXnTn3v8hWe++r2bOn4wKfsxGLoshL3mbX2MJCEf/Y4xmUAAIKjEiW8HmdgzyJIy/ZEGQAgrX9lanXpJLW5HLiT+8xIjaOeBMNMAgB0dnTR1l+9eq10dXbJWGVYLlw4z3+we2CrI/EPFi3YwrB5ywAAVkDJ+Q/34LBnyWwtkzncwOGDTGeU7Ylc/uBvPw/572Wf2dznAACi5AutEYuti2YKAEgyNzHulO2lquGIOaPyNZwDWHwS357FJ/wNIOTfM3lYBgBA7sPvC38Xfj/6OagGABgDgLJfKrj1CrUAQBLGWgAgCDkxqYY5fkd7AFJLaqQ6UIslSn3bLDNhAMiF3LcBAMgXN/YOnq1M8NlElAnAwlL5MwEAvPOn9qpJGEtNly/g6ZRcrQ2fK59aRowBAPL5K1NM/loc84wBIF7T9zK5DACAIhu5vdRoiUwQBgBA9X8CAGigKGMDCMJypgAAr2gi0mwGAAA9f7Um5ftOw1KYRIyw0svGwDaDjwHBHhgAmMwIlYox8R6qyVBBVQYAQEDMWgCUAQBwPTq+BAdolX8DUPNB+/kWAAAN5AAApdXTKj2ickNV43RoxOo1eGUZAIrrU69mCkBlhK4lU4DqwGvbBS6TkmrYqRUq5vavAwCQj63JxLJAVPru5bYAAOW/BjCoOAMYQKv8FQCA39k/0pILCCqhsh+JhgntPYzPazEAoOoESX+gKxU8UIkAAH2O1D86+OFV6FADAFj1bXSqCNi3PqDfBgBAjc7ICqAuugOMfPsMAAX5acau3VMwPnNdoZipAN6jUay6ygAAcU+E80VdW5J4vFQGgJp6KruWGV21vm/v+wRm1TGhAt1Xq+izabLKB8zM6aGDU8OAzgEA1uvwSgEA0v2XAwDKxiR//jI5MdUY1pIfyT4oMgAkba1nnc5+8SozafkiaFKfK8hza+ETA3mq77UFT3ASuYC1+h/VZcYAYAAAJP+NAaAOVWQhKav+oLYAiI5xoGtTZh4NVJO+nzpTE/ktLU1Sh1qWOlSwo6JnVHp72mXJ4vmyYG4fAQCoUoLGbLbjoPjHUcGU9po+YW5DBMsiAAz9HFvvUw8AyJ0Om1tbv+r0BJsk8R8WbBTvrJQBAJKDqHMf94YPrplTa9UmrgLDB+Fsn/l1UgjSTaGTzbYyZ80DAGy9oMpaxwxA4ZD4RaI/BB1w+sgAgECnqzSIXnZ4Ft8qQMeoQbp7+pgARkLO7CYk/wECIC1qQ6OCCgS0pmg3ob3i1dHUeyrOTXH+bfzxyh6uqOKqVBTYhCqqyjBBJRbYss/gSDIQ2NTIYyzRDT0MSnToXwXJ6JrHUrC2AOgFqiCaEMi1RHukIw2gBaljkpmVx8NaadbR2cXzfHrosBw7dpyBQARAUJ05iqq0cdDha5AS++hKAQByHWYAN+qtmPzXKhEEsG29cVwCIAdjaHOI9TM6hvVQJ02tbbJ2/Qa5/qZb5OXdr8qxL76SO793lyxdtoL2I1o/oIrl/Q8+lOeef4EJq+8/cL90dHTSvmlrb5M9u/fI228fkFtuvok94dvaWmX/m2/K8OCIbNqwSf75n/+ZIBIkfkGFjx7sCCIh+Y/EPZgVNm3aROp/gARwr6NjFRkaukh2gM8/PyaLFi2Rm2+6WeYvuCr2bUUA/eODH8t777/PPbBly2bZtHkj5wxBcfgUg8PDpP3/5OOPWSW+/dptsnTZEib5h4cG5NDhT2XFiuVy1VULueYu9l8MPeRbCQBAAv+RX/+nLFq0SH78ox/J8OAQq3NRvY5k7r/867+wYvChhx+WWXNmcy22tLbKuXPnZd/eN2VkuCIPPfwQ6fw14Tgu/9f/+X/IunVr5bbbbmXlMc538sRX8vnnn7ONAiroFy9ZQlANkhev7NktFy8Oyn333i/Ll68gAIU96ycm5MCBA7J7925Zu3at3H3PXZwPeGHwec6fOS+P//4pae/olR/84CGR+kGZEND1T8jpU+fluWf3ybFjJ+T++++TpcsWysTkoAyNDEtDQ4f84hf/LnPnzpL77/8+aUHBAACZgar7P/7xeV7/+9//PvcD7h/9eZ966imCLABsmDd3rrQ2t7L1AvYoWgOMVCpy++23M0mPsWimXKmTV3bvZksBJPBvvvlmjivWBNY21geABVg/YHbAHGJ+sccs0Q8wAgADJguw/iFD5i9cwKATvgsZhnvGZ2hPgSp/HIPPcZzquhYCPLCu5i2YT5AG7PNvzp4luwXkDyr6DWzUFGQd9iHOE/s6w2fA3pM6rjNL+lvFDv625I/ZERaA4z4NMtkAANFOcf1nve6zBJwPfkcQrNMxeSzJx0XKEsBKNZ/kyVT2TpUtZc8R9DHD6VZZNEMAAOKPOKYAAIh9VVMLANIxhxYAiPnZPpuOAcDAY1MBALT6X4HdWBv2N+TNTAAAOQNAe3t3ZAAAAAAMAAAAtLW3SldPF9egriVUT6k/Vc0AoPaatQCoxQBgcQxv80z3e1xX2O0zYADwAACz3wigyAAAnJPInnDlAQC8dpbDztfk3xwAgL5qSBqoYRu2tbFoKJgGlg6fNbIBqF3NhCh62xvQxupNgq0YE5dlIIDQQpV73gEALDppvr5S/OM+QsVgmHsyAFQqRWYHkwUF4A9o/lNixCeEo/0cApweADA+NhFbACgAQKnwFQAwFAEAsE/BDAAbhi0AkHgzf4tjE2i+6VYBQFlHAIDehyb9mZAG6xXAlUzMBwA82gHQztO1h9OOBQBuZWJSRqU+AgA8iNh0BRJqBQaxkLjnmMN+hU1q1PAZAMASNx4AUAS0p6aN3ocpAACyamPPAIFnMWYxK2gxe9Pu2RKQZSBoxIGphwt91YveuMkiH1u1JDgYAAAAiD3PHfDAEkgGDla9VM0AQALoiZAURyGPW39431oApDB+sQUA7tYDAPh38G0IjCALQGqnoAliZYBgbDZra5Hb8Xn+xgMAps3thNi7xftM9ka2lQB88XNvciAHANC/cgCA5LNpzCH3s+1aZf548p9TLLrg17s4Wv6Mfj2YXVSmr/w45jZJ8foKmsn1QH6P+fOZnWJsOvFzpbuLPq0BAGLMweVDLGcCG92Ahrpn9Z9n1tDxDhEStydtbnUM9HPPAHC5AABcs4EMRYiD1ktPd6+sX3+1rFy1Rtpb22RkaCACACALWtvbItsW/DTYKvB/m1vABNCqhZR2vsAmqT54nbYKDA8Rx78oDjSWoUMcBsPB00piJfkasb/9/Oa/l31m63MmAABv7xhQlDI1tqNK863y0xUQugIAjkktdEpxwZWMkq2VFE8xfZC/evCr+RiXAgDw45XLL+8/xL1rbakCgC62AAjtL/+sAADSMVI7FwEAtsaUpNUGMYRoPW1p5jzFBWcVhuG73KhMZqa54sARXaMOFDd5MOaKgjMuex6cBFqxBYD/zCZlWiUxDQAgX1m1BGWqO8+PKBOuMwcA1FzZ4YOy5/MCfyqHlOPlgrZ+/HJBVPZZLQCAv+daTACxl2kmzfxaKxjQWfJfVwSMJ+3Lq2mbIB1DVVtctsHwNIVjYACtNCxSuOn8mgILa22GAADPpesFuF8zFD4OAGBwBTNomWxnMl7bAFwKAMCS/r4FAJY30blE6IaeWZfAAOABANCsirwNoIBgfBsAoKiMixTVtdax9pZSbTYlAwBp+8rPUrbeTSxdaQCAN7bUoP7LAgBMMRf2nEuWTq1ArwQAYJy0juo0AVCmSX+jg9SAhgaFmPQvAADQAgBUxPrZVAwABgDIGQCYwo9VP9UtACgfTR5kVPgwFNnCJCTlL5sBgIi0QPcfkKTWoxQrnPrvLwQAKBgikeaqWC6bvlMEAFC2Un+HmJptLrfOuC+cbo7nCqaDvz7WKoEBVv2fR51Ktrm3B6LtN51xmDEAVB13hQAA0Th29Fla7KpB9ssBAHjnLO3lqO2mNZCnNaCnMTBqHZ/sg9oAgDzYWGqLZABBB98LOiGE0ywgFRLhuC8gszWgFwAAms4MbAuhBYAHAEAH1oOGPAcAGC27JkPZ15KthfC36mFjzYG9oL/DIWyg/dqEZNc4KipF2jvQs31IWlrrZeni+bJ61TKZHB0hVZyMjko9KMdxdpwblZEFAEC0TNKsxL1RpCrUwdEGB6l6XvVoUUfpqbzT4wEAnJMsAOX3au7cWODD9LUenqjjubddmwQ73ux7cw7T+rHKa7UXzAEzW2Kq5akBuFAl4AKkOMZ0AuhQ070mAEBCcwfHlACSRFtrlS6swHcAABM5mjRrlo7uXtLfMykR2CQam5pjYgBrRU0cVE1p4pt2XRgzM2u90+zHmNdnOwStqEXyHq/4juK4xviK443aH99HVTcSaHgmMgYExxoJOgR/FRCg9iXuDUEYYwCwqhc8NxKS1vpCW00ZSj20xGioZ+UQ7qu9rYPU64cOHSL1P/YiKs1aWtq4p7QgVUEPTBBizuoRKLY9XlxHZWvP1re+GrjWmACKvmEMCIXAqK65QP8cwAzGGGbzAQAAnnF8HAn2CVaYLVy0RK6/8RbpmTVb/vUXv5TZc+fLQw//kAHvvtmzBf10v/nmrOx780356OODcvWGjXL9jTey+gNjigrtJ598Unp6umXXHbdzPgcHB+TVPXtk2zXXyrHPjjGBi+ptJP85loFqH5XfGE+8f8MNN0Q6eSRqx8Yr8u67b8vRo0ektbVdNm++RrZsvobrDYALgE3AMrB7z245d/48+8qvXbda2tvbmOhFi4CLA0PywYcfMUmO4dm29RommTs62qQNledHDsvFixdkx3XbCTQxcCfWFtb/6HiDfPDBR/Ls08/w/HffdRervpnMHx1l7/lf/PsvZOFVC8gA0N6piWkE7c+cOSu7X35V+npnyx27bmeS3AAq//c//7PcdNMNvO5oRavVT5/6Wj799FNW1wPIsGTpUjIvnD1/nvT4PT19cu8990lf32yyC2BPApgCOv4jR47ItTu2y403XC8NjVj3E9LS3CofvfexvPLSq7Ju/Wa56abrCQCYrBtmZT8S/7//3QsyPtZAAMDceb0yKcMyOj4qlZF6+R//499l+YrFct9998isWbNpv2JtYy08+8xzctWiRbLrjl0EusIORFXe7373W849WAM62jukBQwN4+OsugcAAK0RMM9MtIeWJgDZ/PGPf5SBwUFZvXo1gSD4wZhgnWDu9u7dywp/sAPgPYABMJY4D9YfXrEeMe9YXwApAGTy1ckTpPsHZSmS7tgjBA5BJgSqflwLMgPHVUZGpP/8Bd7vwNCgXLXoKpm/YJ709fbxOQAaGBwY0ATT0BBb66ANAGVRkFF4xd8ACuA63m9U2a0yHf8MCGBgAE0uaPW5CvZUjcf3soRC1D+qBGJg2uuv3H8s+7tUpwbwlAEAyvRmWRzF9HG0l909B8LkAgNAkoNabWUBU6Y+g0xFYY+OBQLn6osZk0AZA4AHAPg2OuaraSW6tmZjIgdJftcCwOYnZwCAvvUAAMgL+IA4FkDvMgaA6QAA3T29NQEAtRgAFKiZAACoTjb5rypP9R4LLgzgHOyWgq+UtX/wfghXYKARr2WnmC63xKP/uwwAkDMA2Hn/1BYA+X2ZrrX3c/v+bw8AYPT+qco+Mv4x2zihMU6+qrzQZ9Z/2kInVf/qHwlgrWLGx3Cd7wVggSVtMgCAmhr6OcGnTH4oWyLbYODEkGOjygzm5US0DUv8V1t/amOH9rJ8vAB+iAwAiLmMkwEAeklbAIy6FgCDBAAOVVCIAVsHraHGZNR6oxO0iqHQKl/m25H4x3Py1VoAaK9i2LbWBoAAedjyiswhA0Bw1WSiTmgvknUAiee6BhlG7CewVNk+8QAAXw2Je9I2H+rnlQEAlF0rVQ8bAACyzOxptR+t/Wyx+ltjWWqL+uRuijKn4j1NCrs2ZAHUZT4Q9Fau32x+rcWWX39+P3q5VAYAgD3WQVYdA7kmmnwD2nHeYpwmAcz4Hm1vMIdpQg5JeWNAUzkloZI/VcrnY0Z9bWAVS2QS4KHjj3k1YJtuuyIDACuIw4/3FaPcc8lwew4PCCmNKWRCz8tsWxfWAgDAl4JM9gyNwa8yBoDUKi6tLc8AkM8jfTSCUqoLIcriKmXPb22RptJJdv6ya01//epYkr83xllcjs/GymSoVtG75wstWW0szFabCgBQ2gIgAAB8a5B0jgS48GCoMgBAikWo7GIxkxVAhLwQ1biBxEPcNhUKJgAA9v+svtls97Vy5WppamyS4cGLcu7cWYIAIOc7ujrZnk1btClYET6KbwHA6GfwgRkXsfXhC2fdnsp1uE+ZWRPNWvaHrQ2/BywWk+u94txmOjGLIVk8oYwB4EoBAKZ6pigzHKOJ/36+v/yz5fdnPoUBv3JGgCivnV8S1z/t7BS/KJNb+RwUGQDUBzJ5/a0wAFgLgDIGgDIAgD2QJUS+LQBAMrZc3+ZAx1QMABYDo0kgFQEAuaAqE7xVi2oaAECuYMoWlp4zCdLiQqxexqYIuQGtt1KN1T6dgrsSAACvXPIxyw2SgiJi+jwYs5kSt8dhsIXGb0Li8BqBtlTfBhW3jgb/WaV2CG4XK//9eUAxpQFW5pLsoiV9bYPtEUAmhoQORmQVgs8Ci2FdTgEA4L0HIU5AQSYMeF2XqKIwmQIAoJWGmnSYKQBAA7MJNHC5AABY+8oQAIYB9MiD4iTPcTD8VYFxjwYqsKJjkvbz1OtX6brS8JggrTYKdV3o52XnrF7DuhguFwCA/VW2ByyY8NcAADBF7pWPdyhrK9LLBwAwwRJp08oAANYCQHsOM4BcCS0AJsZlpILqxFoMAAg6adV/LQAAqHqTYTg1ACDlrQM9/xUFACTjUoM1mqD4awIARCMwGrnTAwB4TAkAgOvLkihhgZX1qKzJAECr1wR3UTeUrVdvwEbjbwYAADP8So3DKwwAMFlPGf9nAABgTCxgUmuPlzmateXBzD9Jzqrp7XSszaan6ze57Wca6wV734GZS+0oaxOQEOBBD1DAq963KgQGnUJSE9aJZwBAlVhdgyb/IwNAU33oy556wRIAwNYQmkhTVh4DvYVXoHXrkChpIgBgZHRIGptFOntaZUIq0t3dImvXLJdVK5fKeGVIhi/2y3B/v4wNj0jd2IQ0AWiAZGMdKDzjiBm+Ow5m1DPBNirYFwEA4FkDvB72+8Q7QDkAgLHKQl/A4jrw19TvJTr9HADggzS2Pr0u8utVv4tx1jZeTJaHYBruwOifc/vJ9B1GTZ05j4LX2KoFelhl5Zw03ktIvuuxVvWvgU6sI7svvCIoyjZHsVJHA5BKVY1K/3YmX5FcQ8KVFP+ohArV7YonDVTEoEhl33tdo3wu6wkbnyUlwfE5gpb4gVOKhBqqfu09JBQNwGbJNau44P0F+n9z+BEIHRwe4vEM7CA4i/EJVUDjDMxan0tdVTjGmKKsbZQBYFTB1cngECqm66S1tU3Onj1HKvtTp05LW2sHx0/t06YQWE9+EvcsgmxXAADg7ULbMxb8tKohHQcVGAwMCXo+aoDO1gsZAABqGJuUyti4dHX3yrbt18k127bLG/sPyMt79sr1N94sN918q4xNTMjsOXPl5Nen5NjxL+Tl3bsZD7n9jl2y4KqFWqXa3CL79++XffteY//5pUuWsHL1zTffIJX+tVu3y/N/eJ7JVVC4I0GL/u2Yv08++YRJWvyO5PrKlSs5H+bzfXXiSzlw4E0mzjdu3CzLl6+UObPnsm0BQCmYF7QOOHT4EPvJ33jjjdLV3SETE2NMEDe3tMrRz47L62/s5zXXr18nmzZtlFl9vRyn8bGK7H/zDVm5coWsX4e2A2Ny8WI/gxWoMIdsHK6I7NmzV956cz8r03dedx17xWNtwtZD1foTTz4hm7dskl133klgDIJiWGcAALz4/Muy4eqNsn3Hdh6DinWAFn7xb/8m9z/wfVm3bo2MjY5wfV04f04+/PBDeemll2Tt2jUEAGAtHjt+XA5++qmsW3e13Hbr7ay0wbqD/EBlOuj/Mb9ofYDjOL/jo9La0ia7X3zR9I6kAAAgAElEQVRVPvrgE7lj192yYsVSqWsYIgPA2NiIfPThIXnqqd0yb95iufeeu6WjE/d9kTLiwoWK/OpXv5YNG9fKXXffyf0POnbIsxMnTspTTz0tV6/fIDfedKM0oY3GpIJg0QaisbFe7n/gfmlBf+PQhggABQAb1q1fL5s3b45VjUiqnzpzWl5+5RWuDbQ+MAYIzAHGCi0Rjh07xtYB69ev17YBzc0EX6BFwPHjx8k6AYYGjD3eJ2vH0BBbAODeMT5YgxgzBC6RpEIyH/MBRgG8B0YHyJfG+gaulyOfHQ1tQEaY6O/r7WX1Eyr68T3ImRMnTtD3x3u4J0sqYw1hDYIhADa+MZQQIFVXx2PxzyiN8X1LBHn/j/vZ+9xZC5eoO1yrm6TrQmIrK2Lx5zd95l+jXmXgOID0XaJ4Kiuq4EuGL7J3t3sGxoRKGAA0uR90ljH5TBjIVAEAOh5IUCQAAGVbYPpkVR2r9JVpY6oWAAY60wCpJvHB3qasbqkFgAK4g39XAwBgiW0mPwPYn/TiTCTCpkIbQuistkILgI7uHjIAtHd0RAYArFfPAMCkJO00BaixgCIDAOQMAGwD45gMa82zT7zlPghV+zQMAD7Y7OeY7wMQU0HrBq3AZeA5awEQfXr6lAng6X19r/uiNV6jGjC3yXP/4G8ZAKAAn5Top11LinwFCWBPqa2bWk0qAEBjUElWqI2i9gJHN27pwt8GwgzrgEOu3YRCeZLFp9ErWfclAADKlIjq5wmR0XFpcAk0Wy8pcZZiXt62NxlFEEBIltHWRTHG6Lig9dX46ESk/i9lABgekWHsZ2MAoFzQ5DzHgwkyLbxh5T+r/hUAYNeHjcmWTk2hyAj7Dy2uDAAA+15x2voKWxbrHjGfsQkZrQcAQBkhYROYbI6sNG2tgdJe48j4sYp/wp2YyFbQprUA8AAAfB96BGCHHADAOc5ivyrrVF4iuZvrAovzc23g3GMKkPL/bD/iO9MDAMI4l7AAeJnkE532O/zHdvgb1oIyvHqmHdhUXm4lsLgyYdViADC/SnEq2iJCwRNq4xR8OnPMHeubASgAIC4DABgDwEQEaGf5gUzW+bWfgyGmi1r4OfTzhNvGumC8xgFGuAbDttdYjgInDADg9ybGJskKfQYv86dPwOvdV8lhB0rzz+fHwa+zMvsEn1sLAT8G/nq+BUBV7iLMa9He8iBKBc1bMaf61s63LYxFGhdvP+F4tgRxbYXULVZZlhgEyhkAfLFBDgCAvswBAMraaIaXyiLct30Pe8kKwnR84WNrzAfHwb9Ci7EVK1ZRdgz0n5fz588RAIAvdPV0RwAAbGxjADAAgJZRJeChyRGOnQMA2ByVRUa9SvprAQDYms/30XQMALArGYNxwN5LiVkit53bZXHsQiynyu5ysrYs6X8pAABcP9+/STcnu6EgyyMDgBYbYX1dFgCACF/ruRI2kiFv7RU3CsdfDX5tCwCDCJsMRnlyLBQRSUUbeiLHHYM+3IF+Q7dJoq6Iwih+7qmOw7kcTYddw5ILSaFYC4I80eeTf25bOCFVJuTy96qVhYMBlWiSPAGYL86Ug5g5AEBRcHoxM0BrKbHpGAwQxFNdlcak2mgpP3uolYsfli3cFOgvOh9c0IRS+QB29XUMwZaPG52Z0H/GckH6IEyjxGcqVoXrZ25bsUIHRqBVAupYBESsvx1jAQjK3aoT1TXwBr53BszQNdRYnszXq5kQt9P4YLolhaLSKwUAqKLR6n9LNiiCXQ1coGubgpMb0GMxQa+UsoocCseGKi0CCFilr8a50EhWQ1mDuQhe4DJa1UUD2pRhOBdQvUYHq+AEDdRzrRAAgN8TytQbZyYTaq1tjB2cjaKDVewBo8mBOHq6LgrOrfaMjvJHodfxmCIAIH2mRp5Rt9VuAWD7jwHzDI3618IAgGcvBJZKGQDSGo/zESwJn9ShsU4HUJ1lCySx53BAmatRjGS/OrNFAIAGMYwO0vpF+gARnb3QGgC9ZWPlIZL9Ff2HQJP+0+S/HT9aAZXdsCYOI5ozVQLCgPPOiWcAyAEAZDDBki9jAICuCzYZE/pEj2oPb/ynCQQEZcJncIrdSvYAABv5QLZVWL/1iv+vuUWmk/92rO3B6n1ga17HRY1159hmwU89vqhPaAdwLPTVjBksn+hguH0Z90nBvU77VnWHXieCAEqcoIL4Lm0BUFuyeHmb74/4NxOHqUpfn90SQoFSPkyNUYPrPlPaPg0mhXCP6ZWAnNfk1lQMAGlVaDwqAVmKjph+z3RKSn2nvt/5KOQO21SjVHvlTT22eo+GcC+6KfYXXuHg2U/Uk26tmAGdrmZ3lJ7bvPFaAAAbn9BiPOgrZQCYZCBYA8J19TkAoF5Qgo/ErfaC1THVJAQCa7UBANSpjPZpFebY5IhM1o1LS1uDTNaPylWL5sh1O7bK3MULRIYuyuDZb+TCmdMyeP6C1IFCub5BWpoatT2A2bAGgHQC2hKU2qc0VTvqosD28eNb1MN+3cf1E9Yn5y8LcBXslgxck45PyX+8B7noAx64ZkTTg/4zONhxjjIqU98CAMdZIhvPDefIV3sW708HwFf0qHzSxDodSugmfk0dTP+THNYUADbaR634VzuryACgZ8B90bFvaZOGRrwqA4DR+2uVP6CxWjlD+wrU/0z+h1siqLKOfputeB/8NdACknT4SQCAiwxk4lxILEL/4AfHehpSghGamvhdVCDgB9TlABBYUAX3hf6rDPIFhoAU8ArMDAwg6n1r8kDvX+2/ehmELp6YjH3FP/jgQ/nyy68UMDE+KZ2d3QzmaKAMOiT0ZFYlo4CDGQIAChMY7sGvr6L/EvR3qOwAXaraa1oli/VlOg1vKRACwW4AXxtkbGJShiujsmXrNrl2x3Uya/Zc+X/++79IXUOTPPDgD2ThosVyoX+AvewBevjs82PyzLPPyfyFC+XHP/kpnx8V23PmzpUnnnhCvvzyC/n5z3/OQNGC+fPk0UcflXVr17Gn+hv73uD6QZLVgtSHDx+WL774gklaJHVR9U1K+/Fxyhv0dN/3+l45efIrWbZ8mdxyy63S3d1LoAXmqLGhSQ4fPULwAez1bdu2ydUbrqbd1NraIh2dHQQuvPPuB/LBhx+zevyWW24mCKG1tZltlo4f+1wOHHhL7rv3bpk1q1cwhl+fOimdnR1MCk9O1MvAwJj84Q/Py6efHpQ7d90hGzduJKW9TAJEMcbk9O7dr8gNN+2Um26+gbYeQBGoRjxz5py88PzLbFsA4AFkCSrT8dy/efQR+elPfyJLliyWsbEK4xOonEergj179rAlAVgR8KwHP/mUx+y8/gbZufMGBQQFWfDlV1/J448/LnPmzpHbbrtNFi26ijYQgKdtre3y3NN/kC+/OCk/ePgn0t3TJQ2NqEYckJGRIdn/1juyZ/d+Wbd2g9x55y5paq6XwaELNFzOnO6X3/7u97J12wa5Y9dt1B9Y29Azx49/IU888aRs23qt7NixQzo62gk4GBoalP/8z19z/B56+EECANACAvsLbRxef/11ufXWW2Xt+nUcO5Wv9XLw4EF5de9ejvmDDz4YGUCwHpDg37dvH4Ei9913L9scoOIfc4xE/wsvvMA1tHXrNgIAkJBAX1/sm3fffZfMEFdvWM/WExgzJPxhX5/6+mv54vgXcRzR17QdrS5GR7n++vpmcb4GBrXaH+M5jDYDp0/zumAUWLVyJZ8Da/n8ufMyf948mTdvHt8DuABrvb2tTRrJzFMfGUzw3Hg2/IO8MrkIWxP7hLIWFac8RgP4KudDhaPZZL7owAHckh5JNr7JljyY6AN3+WewAFNroHLGO9NHXnZ5Xw06oGBDMvOGZKHa4F5v8XtBl/kEjQZdNZCKYzSgGqqNkXR01P9Gqwt5zIp8xgNTAN7atY0HH40MAASvFAEAFuilLzah/p6BtPndsdHICIdWcEZvT3kd7FnayIw5KC1uPcCUAAB09kh3V5+0dXRKR1eP9AYAAOh1u7o6CVgh204z1o3uddpjjGPoK0AFtOcCY6G1fQkuoxaghCrqsjk2XTIVAIB6kDEWtUXKfnxg3D5X+0SrjMcqGCc3/n9XAACNH8JSgnZurBdprEObLJGmuklpqJuQ5nplyWpqrJOWRtg8aL0VwPUyIY3w00PRGPd/AFTqlCiQJsZGjSEj2rahBQDfz6v8WfYSffO0Z9X349wHGyTKBfrXmjTXOGVgHgjgA9B1sO2usQCAQWB8QtnAgh+u+zaxnGicSoFGthaLLUeU4VBxP5MyMaZtNxQAMC7Dw0h8KwOAJsFdC4AKWgKg6l+p2lGtrb3bVY6qD6s6CPsHbXyQfFcXWe8LLWpQ5IX3YRezJSjsXNq/2mITif/x4A+PB5t4bBzXRQsABQCwFSR70Kt/QdBoYyN7ahv7i02btY/SCnq0HEDBksY/Nd5atGchm4ZC6yz1J0LuIrZfTZTlJtfYMgX+UUjKRZ+a7BAWcJQCcwGPjXpGv2P3HufOM9xgjYBEriT5b7LC+1K2zgzQ2lBXJ21NCgBAot+uAUCoAeb8+6oiw9oMwS38ReAv4nGw0wOwzOQWbBOsCVTK29ilZ0njZixpqu9CGwAASwLYOOkx3T+4JuXeNAAA8zV8xbQfS7Xrq38spu9jgfiWl8e4T7TEsDmPr9HJ0fPG4oIM6MHnCG3cirI9tW9JAIDifSZ5UowjeTtEt0/xOK+rbMxtjMrABjMDAKQYVlojKbaVx5O4f8I6mgjeW7KNNArqbRzKpcCo4d/HtZiAdS35dC+gY6ICcDzYwmJvfrY1lxHaMca4pvp3RaBIkBExp6lnwTq0nAf3mi+OCnKX/vyktgWdP3e+XHPNVrYZQ/yk/8J5OU8GgHM8D3yIWbNnEwQAAIAC8cG+1c6CARGNLdk/ipcSYB/XXQ2bwlsafm5KN0Kuoyxn6+OW2e9V9mg4scVV7JWFFCF+kQMAbL/XBgAku+fPBQDwcSqTuQYAsBYU3hYzeWDP6+VEXP8hxpTylMU4txkKft+SAQDyGm0hwUZKAIBnV9TYl+3nQgucIMNjrON//O//6yQSNmpga7UlH4pUzOoE2PsT42qUc1KCgwDj3AfDDFFtQXq9CRMQipaJIIDQt8IEEAVWtLAduhqVSrFtQDCeQqKOQeSS3hc+oZEACHGvxLWu8a9iGNtviqk2CCYxVxBekHsBnAuuKIwig4BP/6StmMVR9QPHOgDnqpDPdMH+MgXgN7nSw4fkpZ5Y15s7oSKa/P2k5Lp+t9p3mW78knMERYAAqjp1VT/onxIqqHOnVzcEaEBNuoRXR3mrj+QMlhKQg/X9tWvn91E1b34s6szIDdMSkjuWkHF1ZeFWAgotxRtCZ+ww8iWDEOmR3ELQJ9IEdB5QtSS+oeI1Yd/IZH2qRFSHVwgC0M8aiYBPlHfKCKAGOwKabA+AhH94j4h49GcMLTgUJGAgBEPUBho9LZmKPb8sQM5XwJcz2l+vePPAe3GN1O49VLqYsjcTcCNnHKhuF6Br1vZ76L3EG9d9WxXcMScvU85R8Ibz/TkZAPK1HFZtNiplstBwgumzpORt7YfEjq/wDBUlSlunBrsF2aBnqDcIIlNDzfQO9A2S9woQUD0E/WQtADRYhKqfQBcJStUKkvxwWrXq3/7WnqVadaL0/xUCDOBAEvnORKw9V4DzuDnTz1UOeTnLoBGT2iGRaQluVgViPahe0t9DXynXX0qrMXBuUCkrICBSTAXnH7rUDHDTc96c13uAA187DTsVAADPZj0svdy3tY734ABG2eip/80QNLFboPMvglFNhZie9nuAzCCm95MtG3VQuv9ktib9YvOlN1Gmqy3B4w0oM94sEe/1f9k5ahm0uKbJJ9PnanRnDkxQQ+acaJAhOW4ExmS9/DRhpk6DrjBvplgQSZNkPsFtgRdVfXov9mPXtSoEvf8E2Izz7BZ6uczIpXC1tPXvlNs+4RsmJzM7w/ReQJNUIdzt85jgLhhKdYExqBiU8/MYVgzHjg5msA10KpR+EgAAJvRAus+2OtBxSl1dXxcAcaBlRxAFejLoAYDtGExCsXCoElPQmwYEYzCC1JfNpLRsaQPNW6OMTVSkd1aXbN60XtatXSlNuPxERUb6z8sXnx2Rk8ePS0dLs/R1dck4krON0N0w+BsDvXZFWlv0foaHBkOSV9tlsCo3VMmY7FAAQNHuyx32uH4yY5SOfDDAqp386qCArv8iAEADPqk9ge3jZCNWg+u8I2n9V+0cwdxTeRCAVlq0XdyTOheonKsUbM90Hr1/6xFdtZ65UBAAUD2mciAwwwQ7Cn+jUkkBlkpbrhWpSK5rpX9dIypbQ5AygEgMGEnbC2dFRRToNFGNBnYlAD8QpER1PJIVgRaT4xJ6AKtjClpWpVE3qtqhwACgAT5GDyMLAoO4gbK5qaWZCTTS2YK6fXycFeHQpwjo4W9U9SA4C9su+kETStFqY8KAL4KADBJC1yldHT5H8AzwBVDJIwl46NBhJv/xGb5XGRllAMTkVdIbuiYwQz7579dF9V4vl1HmLpisnKQuhq2sc8mWtEGPK/cC5lmTAngf44WK8cbmNjlx8ox09cyW5rZ2OXnmG1m8fLnctmsXq+f7Bwfl14/+RlatXiu77rxbxkYnCQBBUvTwkaPsMY9K61277pSrN27gzZ47d45745e//KVce+21pGfH+gEI4Omnn5YH7r9fTn19Wg4fOsQKbVRVG/3/a6+9xqpu0PEjeY9gEsZ1zpw5TP4jWQwGgIWL58vGjRtk0aLFnCfQ2mN9Hv3sc3nvvffZwx2UlddffwMBBjh/T08P7bH33v9A9ux7XVrbOuT6nTtl8+ZNwQ4W3uNzzz5D+QP6+5Url8mBt/ezfcDy5ctkcOCiNNQjgT0pj/znI1IZuyi33noTE8ky2SCDA2AhaCf44Zuzp2T7dZtl0+b10tLWwrGrkxZ5950P5e2335H77vu+LFu2lKoC94XE9Gt798qDDz4gCxcuoP3Xf+EC1/Pvf/97+eL4cdm69RpthyB1bJ+A437845+wAp3U92DkaGyQl156WY4d+1wWLJwvd37vexx/JC2w77E+H/nP30hPd5/c9b172b6isalB+vsvMLH4yCOPyLFjx+WWW26RHTuuFdCdY9/W1zfJ22+/RyDCLbddL9ft3M69AdAFzvHOO++SFeH6nTfI9u3bZXSsEhPy//Zv/8pWD7feegvHGjSiFy8OyNsHDsjJr09yncybN186uzrlwvkLvNf9+98k8AEgEAQf8XxW5Yc19+yzzzGA9MMf/oDrvqUV+qNeTp36Wh577HFeb+d113NfQFZhP2Jtoq0AxmPnzusIUsA49/b1UMb/4Q9/oOxctmwZ1ybaGqDFR3//gBw+dJjy43q2Kmjm97AusWawn44fO8bK/4v9/WRcwL3iekjmz+rtU5aAZgVR4RkBWADwACADzClAIJAnABp0tHdS3kAOAjSAV6wDfIbzdrS3hepRBUyYL0AfBGCTJgWRQdZSHlCeBWAmq4/Gg2+QAIf2PQK2SoDf0aalzVxkAMj1zFTxp2ivRVsvBdYtS4UAdaT3zuxV3JslzKAfWNQTQQKhyMeqG4Od6f019d/GxRL08KkSAED1ovfTYms3a/GGJB4r/ytc41gH0acDsHtU2WvUH9T2bxprTEkvUIdrPKFBGuoVANDW3ind3X2US719s7mnurp7yBgBEIDS6jYFynEtXDCAHe0i2mqpoCG9Z4m7wGQYEofeZvFxAD0uVdDmMQKmiAOoz/tcyXbXanMfeOZntDc02Rl7bIekr+n/ol+iYJDLZQDgundgO7+241osxzEUwO3exsr1dCER4BILEZzjA9i03ZUeH3442IyQ0AcQoKluQhplQpoaJgkIaP7/yXvvLzurJFswbua96a28QRbkkUeAQCAkhKegqqia19VdPf3emu43b615a83v82bmD+me6XmzZrqmC6qrCgrvQYAACRBGBiGLQELepPez9o4T58T33XszE1BV86rFYmXmNZ853zlxImLv2FFSAkBdsSBFSNDTJQZxYDioIHFxqC9IJrBW3CvpL+Wv+Tzia6GgzS3aFOtUjsnzMRmIbil/pHh0IgCon4FKf5IB4NOB2BVyJ0h+AvzH/1bYpIUWNme0XZLerBFl0k8tzFEFALbWCKD1MEB9qLWAAEDp/0Hp68d6HCIJAHYYbYsA/A8OiwziJ4ssFJSx9cmRwrMJ4LL+1JxzDZ4B8oVYewFwZgsArJfA0CAJAKRRkIQLIkOwNUHzFrZmYAh/lagEAIAZvjZVADT5r3nNkraygq/NXABzGnoeSrObmlMoYuJ3DWSnsgb8XKgNaE5JiXUxYhIoSHr/23xQm8e4Tx/feBtA+wsAiECwrmclvFs+UeM6ny+NtiG0HJtIAdjsjwe9PQGgIRIAQH6yHK2S2M1X5+eDUmu6l5QDxd6h8YCSANQeBtWzoIjgCQB+j6PSimEWMYeT8rGW98Pc8vbGV9kakM3xDAQNHWeNE/TeU4xiz0BB3lwLaUfAYPbExae2dq3iHLkZxEDenkXQL9gIs8NGAsjHKL6ATY+TJXTEuCpnV/k68ZE0v+w6UpwU9qkw4Pn9h58LcY69539W29f8fK5189u/7nGJ5MOYj5T8lAGQc6NqXiBEhqKabCye/KtoY2kS0/gb+OptUDkBIOTewjrH+uR9hr04gfim8mq52TR/MO6mDmDXApvF+8yAcakgBMQqEFUXzJsvq1fdKLNmzea6774K//WydHVrzNDWAQWATumYooTZhsYmxpcN9U0sFigg78Q9w/wKNe82VytHuZVfVYWWif9VmhOZffs7EgBMecb8mUrrCFcYQXXDCwIGHdda2O8MjE97cJX79lgaSK85ANXPY/PhzUblQXyzOV4JwJMA7H1PBrDjc55GRauY5Q3202ESppztyBiq3qhAP+aVKZ1F2068T+15soHlJOPCP/+Xvx3jBZuEVHDiWfEfEj0qO6Qya0oAgBMSnH8nwRBlw1za2RMA2EfJEQBMssImr5JZXHWfqzRMUsApWanMTNdHyQVC9HcqoNN5sJx9YN2//GSYTADmv5+ffMmAZ5dadASDA+iT8tnjVZjEjgBQzQGwSTYuAEQCAJvI0hgZ09Xfc2UCQOXP2oYx3nj6z3APG4OEr6+hz96vPXc/rlapxT67BEgsMOMyzTASooHO+ePVnkt+tMc1JoUxSfVHqbpJk9BG6PCgaRaU8USBLMCTruLbEABUAUBBC5OwU2k7rdbXZx16EBsBgEC/OnuQZjRwQiv6lTSAyn8mowMBgK+jcp/qETqHVCKP3YnV4Q+KAHTCGISk9zObZQB+8o7qePO22nqbyPCXr6TszPOOE4CFMluRIQEEtJKbfjlrK8274GBUJALA4csSeMqTBKkayV9fvFeneFFpu8sTKMrHyK8Xm7PpSHpOukeZwycHQF+OwI56sOFvJycZAlN+j0CUASdugwegQPJZOQHAqv6RCIpkgJhAGlJgwkgBQ4MBqFAZUexbUAIwUoAmpVR5gM5nvLPKBAA6e6F6PeOs8rnrd5QMoEQJSqqF+aO/q4nVzwQygUJSUlNAhWfqwWZzjj3/jADAC7RzJPPGBFOQlqrmxo2/jlKQlLXLSk7Av8oEgBTk2a6WdRJDf+m4n+unyggAHKsEnCrBRu/E5nqWAJAFKvm5Ct+pZB/y68r231xnmYokAu/s5tdPOQHA1kPa75WoFWT9nbPMUdYG30E+PLGmo7x1ngCAfSVIIvJ7QW5RSQcueAyD4DFbuyJy5oLf4xWEKvk649lUA8+q00/Kx8KeTbSPdlHjyJflZUdxDNsXi9iTKgDTdn/RzzIuoPMR1W7p/5l91vpDBgLAmBh5DhUqAE7rtaUN9k5IcEUCgCY+lH3rCQBhzw1zPVbjwDkvlpjgqi1hnxyVUl2tLFw0T9asXilz5syQ0aFeqamrka8PHZTdu96WvquXZd6sWTJr+jRpaqhnFSgAXtiexvqGQHYa4rpFdQN8d/WpTaZQA2azHSQAhGcwmeefGWvXsijvT2UCREvw5AgAts594Gfzw6//vGSk7TX6PWWApiS5iUDpusKzCFqkrtJTLQdszQgUFFwYnF/rXiEgs8+FewIp2q6fvlMIvLTMCc9V54LK+GtAxupTzBuwtwHEl9AOQD/HXGxQxiA5NwR/pIqNhmQqCAGsfsGzrWF1gdoXvKYgiu2v2PMgu06pxYLIQH8f90mTjCNJIVZujbKPJ46lEqrKIod/R8A+VkFpxReSV8PsoVHu41olEABjkg0o9aoKDTg+qy1JgKiTrp5eViCjCvvKlat8nnZ9tK+up67fG/jcMwn61P5An1WWWFK+R8KrUf+Gz50JMeuv6Ih7BBeU7Ie6NHY+DQQ/ALCDgyMyPFojNaVGGRhG4rleRotF2bzldll4/WJp6WiXt9/dJW/s3Cn/6T/9Z5k1a650d6EvvVZ3fPDBB6zCRmXqfffdx+oPjBX8HPRnx/sAkQHE4nXI8mNcIfX+5YkTlHEH8Emp2v5+9qsH4It+79dffz0rvy0xgDFARTj+xxRduXq5rLpxlbS2tvH5gphy/vwF2ffZfkrRr1ixUtav38CEFeyMxSyoyv7400+lq69P1qxdJ+vXrSOoqgoDjXLkyBH5zROPExzecfc2aWtvlr17P5SFC+dLR0c7iSpjo7Vy6XyvPPnkk1LfOCZbt97OCu/R0RoZHASgV0/A/mrXBdm+Y7Msvn6+1NVDBh7KF3XywZ6P5cjRY3L/fffKzFmzuI7hO0K14OOPP5af/+xn0tbWytdx7bi2Z55+mqDxpptvUnB3eJSfBziM6niMFUBTKBwARAbIjQTdkqVL5JZbbuYaxvcwXwBqP/30szJ//kK5Y8tWKZYaWC0N0AAkgCef+p0MDvbJHXfezlYEAOtAXhgZGZN3d+2WTwS5HtcAACAASURBVPd9Kg//6F5ZunxJ9LEBsH/66Wfy7rvvsx0BFBGgcgXAG9f4xBNPyLJlS+XWW6FUMMZruXq1S0D4AEiONgq4B4CcAGrwPogGeB74DuaE+SyYE198cZjkEyQd77lnB0kP9Q0gKBVJIEFbgRUrVsjKlatiiwIslRMnvuT3liy5gaQDXB9UD+rqS3L+/Dl59dVXOA+2bdvGuUVbWFuUM9+clV273pOzZ8/J+vXrSEoA0AsCAeYfyT8FIaj/xaFDcuHCeY4BCAJQK/jm9Gnar/aOdpk6Zapg/8fx8T2MjxKUtIgFNqynp5eAv/VUBeBytUtbE5BkBCWHRgWFMZ5sjzI2JvWougpjaGoBICUroXiE4wrywtBgf8U40QMuZrPKk+wqX58AH29Hy33daj6+2Tr7qekcBSdZocYQL0nveruooFOoKo6qbQoyRuUbVtQFNQESAkKPZisQioA+QCzMcYD11rpNYy2C+/a5QOZWghqe15AjACC+A/iYCAD2PcaGsXWB+mwKImreAvOrWGyQpuY2qpmAANDeMUWamlpIXsI8aWhsJCDIylqwK0Oew6qQ7Rn5NjWpejTEwNa6zAghrso3/4zHTcC6fc2qovP+sSbAE8hhvo4VYg0Na6UjxiWpJASyvc+H/tkSADDPLTbWiv4iqv5JBhgRuNVQAagv1Uh9qSB1tQUSBLB/g3pTQwqikghCmJ3A/zICALKtqqTFmAT+GBddWpn5WATzoTw+iVGzkosNzIkHU+IBY1vkh0LOBAQA/I+1ifXF+0bbGFiQ8Blem5MjN1BKQfFQkBPJALpusGfRPmCNswVAyJsMDZMAAPl/AP8gbML+dUO1pbefBIC+wTEZBPhrfqdTGaOdwRgHYFnJUyHXgXVbG6pqocwQWrRkfN4A/HsCABQAMPYE5UEAGCvJENst4e9hkgQUk9ecoxIA6umXa14W1b2h2p+fQ7GPFjMZUGw+JewLAF6QDaAwYAQA63OvthskL7W3nrzipfK9vfUxFp6bgUAEtIPvrW3Esn2+vWqDnkvzdshAjwfjGQhk+5G3TwCQGupK2kouqL4qIJ4IAKZAYAQAv9fwvDVJPYy92AMRWvc8tZe4NxIAAjE47occu8o5R7tOVYPR4h+fy6S9C0VDBmJjXCLBPfRJ11gjVUzruTW/ZEU9+jMBzDb++GA2NkXhRVAn4F40JkMOgLY5kAf7fCySmSdBAcAykHqukI+IcVJoIRtiPB//aAyvtsfnoXyeODPfcjlofA95/Gr+Cd+3AtGcgqbaNIytGsB8DK8pmfLCuEyeSrBu0eJB/+kzD4pxbj1lczgppsOtG4HGj70H/f3v2bmrqwYEgLjnOxKAjZvNDe/PaS4X1f4pbuTnQ/m/5cxt/JiDGAUJrSSLFiyUG1eukhnTpzNWuXzpMlUAurqv0E62d7RKZyQANNGHQeV/Q31zJAAgPiJBkc+/PGc6np+Yf48E/gn+ZXO7iRTDr1VQxsrnUOzweRupnar8fpWUL2wN4SlZLgPr3QoWUgGh7lmmAmE2uNotle/F144AYCSA6IvlFT+8SqL9jr034Cf+mnUO6Rpj+xxno/AWCQA1tQr+fx8CwK//178b08pLZXFZ8giAvykD5AkAXgUAjMQkKxb6hv0QCADWLiB6dWZkslPj+xIA8knT/ATzk9+fORq1a0AAyAOV1RyO/KJQBYDxCQC5vHwkVfiWAeUTN71SKamcNih8LrBcK61Y15s1c46QLsFxfjgEAC/FV4kAYM5EupM/FQFAAXrXhzhI3QHAGAsKAXQAY7ViquCfiADAvKkRArgpgixgRAQFPsYjABj/Jk8AyAN2kzXo+U1+/L1NCQDeYTJHJNNKIuM4OdUP/XC5zJc76XgOmBJg/q0TAJJ8ITd9JI5M8jEQAsguZmW/JpcSAQAVi5pAMgIAfjewH58zAgD2M+sLGqWOvyUBwAdaiSn6xyIAKKmCAPy/CgGAKylUNodkZFQAyBIA8gGHcmI8US8EXS744nfIYP5+BAB1kGxvL/dmbT+uZE+S/XU2OQcm+wROJUDJB6UM3nKSrDYSVjXgAyUlAOi5k6KLl08MALW5gjHRZJU4SgBIQVWWQBBGJVWwhNv0BICJKgiq+TM0fQYcj29kg4PrsmTh85ak5p9VCAAcL/dYY3ARjmEKAFnfKhEcssFjGOsMA/i7EwAKJNEFcNOqtXMEAAU+NOFkKgAqNasVZkOIGynfhUUzKh1T2mT16pWyfPkN0tBYkqHeLqkZG5LP9n4o+/d+JA3FGpnS1ip1tTXS3NggHW3tTJ4huGT7kwAWlWprKRkNhYA4fLHCJPSpN1pX7tFUT1iWj1/gh2VmgA8A/X6scz/bhoBEiZD4qrS+kgRhIqBlE+Ip+WDgADHpcEVI/lmbZ15XKt/hBIb0sbca/hosYM3eQ/b6sd9o3K/gv8n349liZ0D1oZEBSEmgv4CEZx3JJCAAAAi3thHWhsISt4ksiYol7aUKn0OrUhFvaQJYJYE1ecs9kBLKWoHZ06vgJxJ72BuRILbz4d60v+tAJBuk+7X+qJCh0OpqgJhaAaN9WIfx7Piu83/j+rZkmVbNGagfiUpSI8X6Rjl6/DhBa1TuKg6vvU8BwqGyzCueRf8s2jLfUzKbCBvPdpltNAIA75m5SKuCCoo/qBKswT7FXKcm5Ek618QL5ldPT7/U1DZIsb5ZegdGpH94TG5YvkI2b9kihWKN9A8NytPPPUuw6X/6z/+zDA1i/JC8KfL5PP300+xND7n3u+66i88CZAC89/jjj/NSAaQCxAQwiop19GvHeKL6H2Am1gk+DyIFCAJ4Vlu3biUYjHlgMoCnTp3i+/js4usXy+q1q2T23Dn8G6QCSPx+9uk+OX78BEH/jRtvkhtuUIAa6kmQbgcxAKDy16dPybyFC2TzbbfLddfN4/ct4bpz55vyh6eelF/+8q9k651b5OJlKBV8ITfffBM3PQDMI8MFOXH0G97/3HlT5a67tpBEMDiIMW+Wgf4Reeqppyip/9jPH5QpU9vYJqNQKMlAn8jbb71P0Pvee+9hX3tLRAKYBkHhl7/8ZehvW+CYYmxeeP55aahvkM233co1gbEDOP7ll1/KPffcQwIC5l97R4dgrKC0gLkI8P+GJTdwrrMqT0QOHvxcdu16VzZu2CRr121gdU5fTx+rdo4c/kKefe5pmTatU+7certMnz6NY4hn39PTJy+/9JpcvHxRHvv5IzJt+hTOI5ARYA9BANiz50N54P4HqYgAAgD8wIsXL5IQsXbtGoLuuH5c2+XLV1hxj7/vvfdekkFsveLZ4z2QRO6//37OB42bFTD86MO9cuDggQDkrw9Skoj/amT/gf0kUoA4MHvWHAKsltiF8gLmEUB8EFHwedgcAAX79n0m7733rixevIhzGraipaWVCgcgl7z77nuM22+99RZK/cN2wZ8GUenzzz+Xzs4OuW7uXLl08aIcPXqE4431ABC3rbWV9gvKFCAE4NhQGMC8wbPEGOD+YKcwpzHvtW3BAO0LPoc2FVg7UIWg7Dx7EwvPgffh14D80RsIFEaeYVUkiFgWjwwPSV09xkQTlzGR7GR3y31jIxNr7EkloQoxqPdbJ+FeuSrlpCyF+2BF6bcgAGhCV0FGy+tRIQltAML+qfL/1vrTKQCwAlTV1owAoPGXgjh5AoC+rpX/SQFACQAgVuB17sFBjQHfjyAJkseBABCLGmoghdpYRgBobGyemAAQiHu231YmAASwyvf8ZYVulqTvY41KwJvtYaYQFbyqGMdk9y1ryZD8DrxvCXAjAMSKWBLrjSiRHLs/VwUAzA3WQwaCHsD/Ioi0JO2hVRZaA4zSb1YCQA1bAhCvQXwNAj4JABZmu+r/CQgAAf/k+qrmM/v8T7k/QigprX9rkUcHlqwbbdFFEmQA/5FvD6138bOcAKBtDEzZjfErJ1zKw5kagPWSxunYwjcQANBWguuWCgB9OQLAoHT3aNsWEADg76DdESX4MffowCWLBftD+X+ur6R0qPGPtgCtGYcAQNMViADwNUEAoBoAQXlHAAA5C7khFChaaxBWrge1raDQRv8k+HhWkaFFU6FoKWg80e5QIQVtuIYFveitgISEG26ESqqAD07fO4LBpnLmWiV6Mk7IJwJA5HdoTxMBwPxpT3w2AkAi+YdzFJKCW6V9wvw+Xw1qn8NeBhI5WgF4AgDBpWAPQYzje2jfEBRt0nm0xYPde1YBwMDcsF9SSSGB+LSLLODT2MFsogcb8buSx7IEALV/Sjbg3h1yBxavedKw+aMGLOt5EgGAOS5XKcv9xcgLwU9K8azScux+NQbKVqDnwf9sfijkdoygw7gtFTBa/Orl7g2Ad5364lileyknO+dxl+iHuLFGvOMl/vNjj+NXIwAwXmJ+EnFfdm9KOZdsxbHm0lKsiDsfhr8QwFA9nyklZkk1Nkd8fF6NAOCfgQHClXILRgCw++SMzCn2WKV/Zk+PhV6BnGEYgE6ssDwSoYREeqmRxoYGuWHx9SQATJ0yRQYHBtjaCgSAnt4uKqG0d7SRANDe2U5ftL4BhMUGqa9LCgCeAGBE9HxcPCmf8RooAEyWAGDjb2uUc2QSBABrR2Xr3chthkFjsf4xCQB+HXmCV/736H+5dkw2D7N7Q7IBHJOMAkB6atUJAKFlMNtWXEMCgLUAsAp/ACYAY3gTZBwmBYDJEgDSogmOaBUFAFs0JlFl8shaEagLaXwFAK3WUKPkgAcuSGVR2L88WK4EgLQB+YXjk//VFpivsKzmBPrrsuPHz35PAgDvLWTiK4EV+Y3A39+1JgBU23TyxigFxXjn2xEAOKc4oJp0VdAle1f+edsGXPbcHeNvPGM5bhIRCgAOoDBcQQNlm1dpfpnzphPVFAOSnGmlPgjfVQFAWwBohQHl/1np7xQAWNmvbQCgAFCNAMBjOAUAY8xPpAAQnWpHAGCSHIFIrGrTyM07Hn4DnswmVmlt5e1A9eOUKwBEw5tX84kMRXc02/BdAiC/vr3j4JNBwVrp/Hfz138+2awskzJjlyZQAKjo+GRATm8f01z152aC6o+kAGCsOdtAGQxVIQAA4MJ7UQ2Av0N6ToMzJQekFgD4Pa8AEAkBk1QAoN2PEvVpH2FSkIFHkgP+vgoAFpjEbct6pPs2A5npN3ELAG+TK+0FJkuu+5se3H9OFQDyBAD3OTd50zrWMYvHC8dkqoNjFvb1a0EAmIABa4nZ7HyOf0UAvmxfDi9U2lMzu41L/nCt5So+mH8NA+Fl4HQP0H2C+0Wo6rf9hp8NI2+/G9Cvu6YmIDwBwEA4S16EpxQvN+4lJF/YebP+0Xg+TN6OfhsCQLXxJaqJf5MkAJhtt5WYJwDE4DM4BSkY9Qo9aR1Hxn2wifz8JBUAqLSDSm5ITKLCJCQOxlMAsKQOA2+AdvCJIYFZVytNTQ0yd95sEgC0+r9fCmPDcvLYYTl57IgURoakpb4kXZcvyZUL55mgb29FtVsbA0ocEzYPoD/sU39vL6sUtZeoMedDX1ELYk0CNDwg//wnngth7jgFnPh8/Hi6Y+cJAGZrqp032ZTgJ1mVTEgaKInOB1VcHFHZhQSA0OZBixZ8VbiCHfl/Pli1+8n+tH70mvyg3Y+V/epLMS03JlJf30BQOalUaSUsK/5RGUDigEq4KVmyEO0FfofcvxplTTZoWxAF7yDRqq0NlACgpAAlyKmcshKy0WcbyVmMJQkAocJfW+CIVvYPD0WJa9oXkkV4Ykolp2Rc6D1MBYBQcaUXqCbNkmfRX1KpVUvymAICAKXh0VE5ffa8nPz6azlz5gy/j/EyHxABrlawZv0SP1fyksTjzb+yB824UhPw4VYdAUAroaiMBjDBVH1Cn2wlABSogjA6WpDm1k65dKVHSg0tUig2yJa7tsl0VKXXFuS9D96XT/Z9Jj/+6c9k2bIVUlODNiIN0t83IFevXCHIjwr1Bx98UJYtW0ZQG2Dn8ePH5bnnnmMFNoBUzBH0eods+44dOyiTjopoSzRgDFH5j3+omgaYDVAT44UxBXkARAMAp/Pnz2fl/6w5s6RUrxLpqOr7+utTPAfWzebNt1H+H/MVlYAAcUFcefvtd2TPnj3S2NQk9zxwr8y9bp6qWoSkMa4P0v1fnjgujz32U7ljy23y8Scfca3dessmVoqj0rymUCf7PjlMkH3ljYtly5ZbOaYgANTVtcu5s5d4/w2NtfJXf/2Y1BahlgRlkwbp7QGw/SbvdceOu6WxqZHPCzmLF198ke0Q/vqv/5rzHefC/QHMfmvnTpk3bx4B/d7eHlaNY9wAZt95550Ek5H0bu/olP3791MBAK+BgAHwXPsFF+lXgojx9alTctdd22TB/MWcTb3dfTJlylR5443X5fU3XpVly66XLXfcRmAdc3tocETOnbsoLzz/srS2t8gjjz5A9Zfm5hYZgvTy0LB89NFeOXjwkDz6yI8JVg+PqKILFDIwVjfffLOsWbOazx12BKoZIFEgYfjAAw9EMoi+d4VjiM/++Mc/1p6ipRJtBBQC8CwxVlBqwLjgPLAlII/t+WC3XLxwUbZvv5vXR5ICFYfGZOfOt0iQ2LTpJraZwMrHOOP/t995Sw4ePEDiwOLFi0kMYXV2bYnzC+dcvnw557TtWbg+zPunn/6DtLe1yh133EGpf1wLgHgDX/A74gDcK/Y9gP4gA5y/cF7qSnUyfcZ0JQ4Nqj3De7CD+Ly1rsAzxzhQGYMqMCO0gTgWZf+LRWlqbKIyAPwLgF34H5/DPC8hZqYdRv/XJNHuqy3N1viYz8e58XVUADt54jIfK5+4qGTEXN6L/m74G/4ZvcgcAcBXSdEuo66ZVebWok0JAGzdhj0nEAAUWMkrAKgaqFVqlisAKMHC2rdZfGYkbCMAgOSie1ZSADACgFcA0L05tGfHvQZ5cyVpAOxTAkBra7u2AmjvFCMAwH5BAQDrG/+DeKktDZPtstyEAhGaBLDnahWtpgjA/Rl+n4v/8/mLiRQAEvkjEZltf9PYRfd2H8ervdfc7CBJgDqHtZDr3xIBQMkh9L8ARhHs1zYApZpRqZUR/k0FgNoCVQCoAMAWANoyACQAtgKwvCIRSSOKarW/xb/qfwV1w6gAkEVRxs0XVvCxTQLdZMwtX81WQ6HFBlSH0ELRqv/xO9Yc1jcIAGgBkNYu1quuZdv3TeqfYHVoT8XcKQGvWvWXAwGA7RYDAQCtAAZQ/d8/IH39/UEBYFB6ensjAaBvUEFQrn8DQ/MEgCDzj71FqxeNAK0EgNqStcYKbUeD8hX2egD+IOUA9B/EnNfQlQQAtAAoSB0VAKBOAB+WIDRJAzVUAWBbAZ5Pe2dbPsAI2LFqN/b8xvdMUUsJAPBB+4P6lalHci6wylyVBTwAZOuWXrGz335u2F5gBAD69LbOgz+d7I3lKXVgvT0osP9Dimfz24P5ZPYzcw1jY9KEVkdBAUBtaOiJzjGrCe0TdF+PYHTMH6oCgN07fGFT/rL7YywEInIgABhJQgtoaqmG5PGXZGs155n2CVX18bGeEQBMIZB5D6usdcSC8RQArO2m3Ru/b/GMwwgsj5BXAIDyhJ3XA342znkCQAY4DCQSU4jU42T73cf42Fodhwcc/QcnzJq3PZa7yueds/m9ySsA5OezVwDwcZft0dUUAGKeKhAA2IrDKcPZvLc41MY+H9uNRwDI5gSyJHFbI5MlAGC8PM6nirDI/5YTABzSqPEwY+0iVfpamptl2ZKlbAHQ0d4ufb29VADo7roqff09UiwVHQGgQ5WpAgGgrtRQUQGACrTjFEBVcRfjy9UtR/qm91ttDsS5NkkFAJ9Tif7nJAkARnakbYly/9ZCWP1TUxex9VZpH86/pn9nSVplcyxnA/z69et+MgQAf23RTlUlAKRZmhQAjGga9lAUEhkJgK0lVcUmkbkm2QLAWFY0sEHi3wgAvEnfV9I7mPjs0FBiClvPZ7LsPKhenQBAIxXuNU8A8LFPdQKAyj+lRKJaygiklREAMmgxF6Y3OBNt2n5BxXO4FytPsuoM0UpAsT9HBquLc8InxP71CQB5YKkS0JQfNx1nmvjqLQAcmdQf0wgAAWb6b48AEFlwDpTggJSba1sbfl6p2VLmYJwfQT6Hzg76FhNoVwIA2ewA+ylDm6oRKxEAVEpPnb1KLQDyBABtO1DeAsAIABZoUIHAEQAsuGa/LwMIK/TLmyig8sFyfvTM2a++CWYVAGxOGkhp39O5lyMW2SuTVACo7IThmH98AkA0GzljYhtgCiD+9QkAJJ2FgNL/ThawIwBYIKY9JIM8m4EfUe5fWwFwf4OE28Agq6mMdDCZFgC2LI2UZnPqWhEAahHAIRHBuR/2rdAeQB1srGFd8axyiEYiyHiLVtBX+5exm7lkor6XvmvzPBsgOAKAm+txn8yRBnRP1HYI+i/5Arh23mMgAVwTBYDvIIGV7g+94rMjVy2IyjuG+i2rek3Vrx6Q0tvXrtHc6VyPN5tX2gLA7HngBDC5ALk5tfIW4htYrbtmlgBg5IDoaMekcHq+mgdWEDFums4/yuwxFQDc/Bz7UxAAwhBmTs17CK+keeZ9LEdwCM9Jn1+Ykc4OXgsCAOXNgwIA9thKBACtLEODT9cnHvtsfZ2gD15jY73MnjNTbrhhkdxww2Jpa22Swf5u6e+9Kp9+tEeG+3pl5tRO6e++KhfOnpH+7i7p6e6S3m6txrnuuutk7Zo10traQvlp3CwlueGfM6GpyXuzIzY3VR8ggLdVQPv8c0/zRPevvPmptCdn51ZadAiE8nujP5/ZW/PRLbFpAZQlOSwY43liTkylLBX0V8lWI2EmuDpnAGyN5AJbW/9m92jnQvsR/K5VMgASAjhEWURIDKrfZeA+fhJEqq/nPEGCEf6TBW0E+nlxGheBABD9mBDpM9EWVNtUg9MkgE0dR3uVInDGswGYZ3seQC4cD/uKJ9+lcVaCgSWH8RkSAKAeEEgHrIrC7+xDnBQ6FPxP8RSeWW9fH8FD3DNAOaxcSNYRgOzvlz0f7pW+Ae0vi2uiMkIBpIGQwA6tFLzr4ufS9ycAhNYpVEMLRMsQRKvbp4x7KgCQ7wfShQIzTFCOjVH6vVBTJz19Q1Ksb5Eblq2U9TdtIrkHCexf/fOvpFhfJ3/3H/9HaWhskboSwOoSK7c/++QTee2119grHfL/SPpgPQOgfOmll1j1fdtttxGEBpAKQBqfxf8nTpxghR6uA2SAL774gpXeIBGsX7+enweRAM8Q4Cpk/yHrDuBz5cqVMm36dGlqaQoJ8loSAz77bB97yuP9NWvWyuzZc6Snu4e2C8/m2LHj8s47u+hXrVi5Qm669WZWriBxCYAV59y79yN59ZVXeB5Ued+8aaO8/vqrsnLVclm8aCErfGE3AOTv/eCAvP7663LTzTfKhg1ruPSNAHDo86ME2efNny0/+en9MjzSz32vrtQkly/1y8svvyHt7W2y9a47CeghSY35/fRTf+Bceuyxx5jPMAIAxg6gPmTnV6++kfYT8v7odb97927ZtGmTzJ+/QBoaGgkUfvjhRyQN4PN33rk1trLAerhw/jyfDwhWd999t7S0dFDOeWhgWDo6OuXxx38t+/Z/KjfdtE5u2rSBPirUQJDwPnrkuLz22pskYGy96zYZHB6gPDkIAF1d3fL++7vl7Nnz8uNHf8JqIAVNINf/hbz88stUdlixYnlcx3heaKMAwgeIIQbGgvyB5w3SAJ7FQw89xO9grPAZPG+MPRQDALhjv7BK/q++Oim7d78vM2fNlG13bWdbAxAY0A8azxjXAQIB5uysWTN5PJLNCiIvvviCnDl7hmoWuCb8w3wBAQDzCwSAu+/ewTkMYgQrwIeGOIdff/01mTtnNp9FK3q2NzSwupRJ0r4+Sv7D8hpg39rezjUD+4L3oeSAe0a/dxAT8DqUH0CEwFqA4gAIECDcYO/E/MD94z2MC9YK5hDWFRTHMCZQ18Fx7D1cK3wfAlrY0oMTaYliA4FtH/MJVJ8zYuwcpIptX8nvfT7xnN+H85+1PcoTAOJnyiSq1Rli8t21ABhPAaCcABBIAqMBAAytF7ItADwBIJDTGLMpoKPPfrBiCwBTsYnxYASAEgFA3RcDrRIBAC0AjADQ0NDE51uJAKDFDZUIAHpMLaLwEqzmv6mCE/2PsBfYc/fPv9qzN/+LfoHeQgbISz6UgtA+eYz3vAJAngDAFq259jd/ngoASgCwNrCQ9gf1EhX+UAFAdX8pqAHUF4Xgf6moKgAg9IEAUID6SKBncioFH1lZlfBWjAAQQCRHAMCDJ/7q1I9svdnz87F0pVyW5b81JtacKJ63ZqZQIahrLMr/AySm6u6YFEZEioj/6ddau0X9aXGlEWR0HoeWI0EeXyvY1X8ksDKM4gsjAAxJJAD09UvfgBIAQAYAAQA2EgoA/UNK5GRRRlif6pMlaImgbqwi17VkCgDwbz0BQPOOQZIdROzwP4B/UwDAesO5oAAwKiUODSv00boA+ARmhBEdmO+s0ZaloWAM42z+uhEA4pql/x2AdthGgJTDaP2CFghaaGJAdFIAKCcA5G2//Z0K0nQcWMHOliqqAGAAdLYwIxEAzBZYvKPmY3wCQCRcODAL34LJAQEgqwCgJABTbDDVLm1bhpOFfIWtk9gCAITgfAsAbcFGckMgDLPQFMoVOQKA2cm8DbU8X55gwfsPSgCksDl5bcWsNP6yPbmaAoASUdWm25iauoPFM8kWlysAYO4b8G/xlCfY+VjYbHIEESdBAIhxZ65VdYxDs51ZK7oIlXKAPua23/PkNRs7P5d9/KvgaZKgt3vV+9N0g/kvPuc2HgFAyXW6J8ZcVhgn/5pa3cotAOw50r/JzYuMz1SlBYC/79hu2uVO8RqA18kQAKIPMSrS3tYmq1asJAEAvi0UqBBH9PZ0S/9An5TqStLRV7/OowAAIABJREFU2S6dU6ZIW7u2K4KaGOIuxoy1dYwxxsaUeKRjqy1k7blUnADjvPjHJgDkCTBxjSHvE5RTUsua8hYASnRU25Kq/5UASdvpFABsHWaecYU2gNl9+NsTAPycwu/eNvm/bZ+w18psFMiGlv/NYDN2TQFzii0AzJ7p3oE8CnIl36sFwP/3v/wPYzTQwSE3sF9/hj7JdPBDRUkgCPBm8HAmaAHgwTM4JjT0wTDH3i2WOMr8zG5s4xMATGokVTnFQMuy1A7AixMEDpytnvCiN5ZmQCYyoHmnLz8BoxF3b8RJWKFSPPv9CqvXVcTARcmTxL3zn7+frAGcuAWAl3JORib1eM5f3XjnK99IOMKTJgDETQubQ+idzM0kg39lnc/kcGWv1I5VySmv9Pwq76ySUwAIzpG7NiMp6Bzw121gjx45xBFlp/nOBACrvIcCgMkPmwIAnHGQBJwCAA1KkN9JDrqSBbwCAJi1UfI/tBIwAoAlNHwLgBhkkGEb+p0RDFF2fZS4DXJDPmCutG7yA5QFFsq3s/Hno4VZelTGYK7yP/vdtFHE9aZIJ7/kHSp/3XkHKPu5Py0BoLId8hJiPzwCAOUkx2kBUJkAgJYAWs2jPUERzCpJgJ8PCRKq7MERSRtCSO4n8hqfVyC05RN97LFNSWDrQYjUJJzD1JtJf1croDKFkBMmFM7vgQBg84mOJ9ZGgH8MZEgEAK/DoH3irIKxon2qsKdl55/deUo+qI1PR1MFALVQPnnJz9mNOcJdDCYCaYbfCXuvEgCCWg/HROVQM1UwOUJBSoAmu55Zl6ESM+1N1UciAmnueqMEfw78NLuC8+eDuHSGRMCKwU8mQNbqkFRRYCC1Bpu8VQOlUYXl1AT4uyMGpPdCoBoIAJr84d1HcJP7vz01ZxLtV98CwBKP/h4nY3d5xnDA6vSTMHMqsBij3Z5AAYCBeThBxtaHADH2YXOPXXMT/qoM4C6/nmtFAEBAqIlglZ3UeZMk7WKyOKwBzuuaGmlobZGe/j5pb2uRJUuvZ6/o2bOmY8uV3q7LcvzoIblw5pRMaWuR5rqinDx+TAZ6ulm5dOrrr+TwoS9o1+bOnUvQb87sWQQrCDKzLcCAVhLFyuU06VhBRAWq8n95v6ja36ygd2swP4+q7zk6Z9nLNCRg8vbFf9ev+RhIpVmepIFDxSKO7RM7ngSglsfGIes/G0Gg2pq3a4yELYsrYhWNqiyxOyek1zkXVIVJE3FF9iXVhBp6iScAg3NGt5sAzKjcOBKDOC9VIwCOBwl+3kGQZrYgM4EpmmgDGGC9ta3q1xJw9h3cKxNyISEJggHGCEAnPsPz1qistibwNGGJaivtLYv7TSRsfVZJXQn7BO1skPbHMU5/c1q+PPmVfHPmnJBAE+wsPmeJKJxb5dazdjba2qC+Vc12+Tio2q6APYmfC3PQxoGSsFijNvbYx3mQEK+Y7xcUtK5c7ZWOKTNlREqy494HpLWjk+D/J/s+lff27JZbb9ssG2/aJNNnzJKe7n5pbGxhMv3/+j//Dzl/7pxs376d6xf3jOQ6APtnnnmGPdvxOq4RleqovEc1OsBOVGBb6z5U7eNvVHHjO6iexnMDOAoSweHDhyl1D2LBmjVrKC2P+dnU0sJnB1D3008/laNHj7E6G4BwR3snn7cl5U6dOi17937MqnmA4mvXrZX+4QGpb2hQRYuaGrZyOHH8uHz44YeyaOFCytUvXLhA3n57pzz88IPS2FDHvrUkp4zVyvu7PpaPPvpIbtuyQZYuXUyyxdAQ5mOz7H7/I17TzbdskM23bRApKOmktqZeznzTJa+++oYsvmExq/mRyAWYfPnSJbYNmDVjJiX92c+2Vqu4USWPcYV8/ty5c6S/HzLvXXLy5Jfy7nvvyuobV8uiRYtZ6Y6exwD/IVkPAsbateu4LuugUFFblCOHD8sbb74uCxctkC233857YTXnmCbm/vEf/1GuXL0o27bdKUuX3UB/FGD28PCofPjBx/Lhh3tl+93bZe26VTI0MkjSAVoAnDt3Xt58cyf7fj74wEP8DpPUtQWqFLzxxhuU+b/hhut1No6OkrCBe0a1Pa4VzwzzBc8fhAe0RMAz3bx5M+0I1hQ+gzmxa9cuAuVoKYGkGp4jng1IHDjfunXrqDiAuapS+oMcExAHcJ8PP/wwSWfwsfE+WnI9//zzvC4QFZSYUYzV9ZD/xzx95JFHOUexd9XVlSjPj7YSx48fk1tuvlnB+9oakgxaqIZxTD4/eFA62zuoiIHvwiZB/QD2yuT+cS4oGkAt4erVKyTOgByH9w8ePEjgH3MfRABIsNaXSkHmup/3g/WC+2BObGiIEq24B8i34nX8UyKUqpEpPpziP/Mx6cvnWgHk9znGAIHglN/7vP9Z3aNN73gbOB4BIJ+EZARahQDA/B7zfNVaACApOxwJ20Y6o/x/jNuMADAYlN1Uoc2AHWtXk28BMDwEUthgUCBVggFsnd6n7idGkDWCHfbWurqm2AIABIDWtg4xAgCIaEyqNzREBYACyW2paoo9yMNeq89QlQAiKMltLOwNptzgVAw9iOKfaR5cUfcjVGBPQAAYTwHAWgBYDtcrAPh58+dLABiOBICawqgUCyKloAIQWwDIiNQR+C/wZ6lYI8XQP7mWCgChiCwSALgoNPqiQlSKPQE566MLKp+p/kpfrxDr5Ndv5jNh7tAbjgFhUOkisDlCkoKw5cYw8+1a/T8mNaNGANCqcG3ZoTn7GP0EP0UJAKENAH9qooufJAFgLLRfHJEhgN0D2gJgsH9Q+vr6pbe/jwA4XlcCwACBfxAAvAIA7UW4D7OFzCdyD8O6SXLz8AsB/oMEgH3HKhhtvakSGzAvVQAwAgB9UbR3HBqR0bGSDI0IW0VpC4BRQVE5iAOIr0z1FHlGi8nwiBgjlUqh/s4pbHKcFOilbQS5Ae0GBrXNpLY6SHYIMDruE8o4BkAx5+ziblv7+jlVHDM/075jBAB8xnrQ+8JEfaKqOsPPBOB5IgUAr8zk9yNeA1qU1ddVIABo9T+eF3wP+BFGBNB0WMhz4yapUBIUYMIY+FgANpl+ypi2UgDJEfdqthWxhOV/fGxlYwb/wI9RZv8CAOyJEwHs4/ignQXWQSRvBTJXWGeMp0g4BoiWCAAE8Y0wHp6TxRHKLU8tAHB8IwDkQUBb8/k40p6dPWc7pvlyjP0CoTudt0zmmIdnnDVO/svWn11LPkcdj5HL33k/JT9nsj4MrkFtox073Z/eh89/W1yYCFNjMgT/wbUA8MSXbFxnORyn4EfwN6lC+HXhxy4zjs4Y48rhV8d551oA2HXb3PA2XFslqwJAeBDMhWoaLptrsntGnnZKZyfBf/zfUF/PFleIV3p7uxkf1DfUs/1Vx5ROaW1ro8IaFABAolECQMkRAIwo8d8WAcCeNW1kUGqciADAtvSu+t/yGuabcu8K5CnD++x55f8u358nJgD4eehtvM0rW/ueAGREJ/95b7vinC8jAATQ30ExyYbp9DJ8DjnH700A+Of/8rdjmRsI1f6U37JeJTCyuRYAXHg/OAKAZ2N7+Z3Y4CkjyUMHfBIEgEqGcrygrJITmH8t/n0NCACVGIA2OfMG3F/3ZFoA/LEJAGSQJYHU7LByb7EF4UBWetr21g+MAGDSyq6yLlXYpZ7PGixcewUAAupBAcCc/koEAG0JUJRRkgOqtwCYDAGAAXhg2LKiAUFNZPIG5nEVAoBvAWCOsa03gj8TBFQTrbUMWFi2aMPMC2AlJV/LJGE88J8FSjkzGcAlFYP8KfJJoKwtodv3R28BkFnzufH0EneerJJ1Gv+4LQAyznNIHnEDDWoA4xEAKP0/rMEZ5F5ZVTIU/jZlAFSZoPqfBIAQwIW+f9iIJ0MAMMAI882Ct2tBAIAcYVZdImzygYii81f3L+11mP18DRUAJv7nnf+0JvIEAD//1e5qj7DklPj1ZP2os8c2FQM10nSuLegKxD91uPWabf+1+/RkCG8PfBImv6YrBTZ+/tpe6F8zpz8bZLjgNqyTyRIA1J5rNaweE0nK8DOAerqd5aqQQ6JAaw0CGBUAwJCCimoAkTkdKhM0+g7nMNXKcN0m9++rU8YjANj1V/pZbXZNlgDgj1lmiyYgAPC7DstPyQc9UiXywZ+cAFBCC4CigqBIakUCAJu2qwJPkHf3SQ6g/MWmBiYTUUW5auVyWXLDYmloa5aBKxflzOmv5Osvj0lzQ0mmtbdJX9cVOXn8iAwP9Etfdzf7TJ/++hTBkJkzZ2q1Yl0df8f/9XUKyrEiiIknEI6UhES7D7A1tqDKylXac6rqt/IDIUEaSbb6rfyays8fI1JRHYMKAEoIzK9JO5ZPpGcDe1UfoEqGZlLKmJQ2P/R9XSspOWdpPpety1QeZO8lPTtNYqp/EhQEAmCsiStUsGvSC/OiJsqQKgFA/0dCNKi3mIqStUYKNgJBL/w0BpZ4dkFlQpONWWlnA/OHRhRcMTDGKpYwlnj9alcXxxyJQYwJPmd2FvfDvpZDqKLS89l1YujwfUh5xoQcgvhAKvXPD8dTwpKwuhagG75bAoBWKMi5c+cIRp86/Q0THFaBqQkcfRa2x1rS1ts+b89xnfb0Ks27ifxH8zFjoiY8R32+mtxkwE31Kosvg09YU8NKM1AAReqkrqFFpkyfLdvuvlcGhkekq7dHnnn+WWluaZFHf/JjVnOgMrWnt18a6pvlyxMn5Ff/9P/KzOnTKd0+ZcoUPhcAmAC+0Q8dICpATKvgB5ANUBZkAAD7A/39bAkANQCAl+jHjmpvPFdUvQJABSiP/zEWixYtIriKan0uiUKNXLp8RY6fOC5Hjx6VxoZGuf3222X16jWBEKLkk2++OUPwH88OACpA9Dlz58jFq5eYuMIYQW5932f7OGcALkPy8qZNN7ElyaFDB+WXf/ULSnxDJhyJ5e6uPnnj1XdZtX3X9ltkzpzprIIZgqzwUFF2vrmL1/TIow/J/AUzpLkF1eBIIBfkqy8vyOtvvCWbN98iq1av0lYcNQVWe7/w/PMcBwDJ6oOIdF/tIkgO8A/X3tiI1ggjMjjYJwcO7CexAiD54kXXkwBw+swZ+fzzQ9x87r33PioDoAoe5B2sbwDk+H/DxnWyfsMGGewH6A5wvY6y+X//D38vHR1tct/9O2TWrBn0UTEuQ0Mj8vprb8rx4yflp4/9VOYvmAMjrMn9kTH56quv5ZVXoPKwSO7ZcS/XAvrv4j5AlHjvvffk0UcfIdEDzxOADAgZIDeAlLFx48aoGIK1DyIG2kKAGHD99dfHKne8h+NBFQJS/StXruBcARiPZwm1BFTSgxgAwB3+NcYOtgGv7969h2v77ru3S0NDPa8TcxfzFOoAmIOYRwDP8V38AygPtQuoAqBtQlNTI+0CPoPv/frXv+Zc2759m8yYPl3aWluoCoB9DQQX2IyVK5bLyhUrlSgzOCANjc3yzZmzvCbYSYD9Uzqxxnqp8HDm7FmuC8x3/MRnIL2K8+JfqRa9WRUUxoIwxTAAHthLAWT39vTyO/iHa8H/eB/zCtVbthdoRXuqcFTyUvBTciQ381nZEm8SBPL8Hlq+pwZQJtcCIO7Hrk1OHkTxBAAlD6QWAKnKSkEnjJESwFAxjOrkRADQOA7kCLQMVQUaq/JX0oRW/k+GADA0CAK39ozOKwB4AgASv5bf0NY6jdLc0k476wkAUITIEwBq60oEF40AoH6a7t8GGBoQZf4bfc5ADFDZdnWoUpI220fYPu/3R3v2SnYzCWbHqM34UOMrAAwHoCvG0LkWADE2ckpsmRguBFz+NQ9k+HmGz+QVd8pisawrlea/89Xz4Iz3GT1AkGl/mVNksnhxZGgwKM4BxB+j5H8p/KQaQGgHUKqRQAKoUQIAFQAgoZ8UAMhnNx8ySP+XEwAsKgvrOviT1fzkzLjmcy9U+PN9suPJA0EcG3SQ/gcAAl+NRACA/VAvEClJMUj4az4eOXuSFpPhCcqfmocbCyQAzHmjCYBEilwL4lWuTeZKVAEgEQCgADBIIldvX78SukbHpG9whCCoFRCaN+ZjNqsop2JKAOJhGxErFevgCwOIdQSAkD/0BABW/QPkgU8GEtaoKgAMDdVoCwDkelDoAbsEv1wrLWgbyD0NKlsWf9NW1NVpvO4AUK7pAOxhfFi5jkKSqCqprQ7s6bOHeygkyYI9wT8PORTzM408YL61gUaeABCyLbFlAddHeKLpHEH1YYIWoEbMNDuW7BcgyQJjRCoAFJPya5KQ1jhHyZX6fOw+YtwDkgqUrkgIDoSxQJLysS7uCfEMVDjhRyW7qC24vJ30ZCns0xoXBNUzBxbjWXkCgIF9lAQPMZLl68ZTAPBtBHketgEJBBlHKqCPFp61PjdtAWzXZjbYxyfeLtjr9gwxJpw/ToEvFiSE+zTCSF6pMtqVQADwMbK3p3b+fI6s0t/5Pcr2tPwekPY6vKP567inRXJKUmDw12YAv14XyENDgXBhBUahrXM4DuO/WFCZVAE4XwIBxO8nGYA5E8v71n96R7gCEABs7hmw78fBK5nbWOJzXCOOAGBJzrT9JUUJqqfVlmT6tGmybs1aqgDguGfPnJHuri7p6+sh2RFxFGJAIwBAcau+sUFKxXoSgssJABoX/LegAFDpGU2GAKBKR0kBAMfRtZcUADwBIJ/r/b4EAD/3M75JWJ8xF2ItmCooAph9qDwGyW9PiamQXwibuK63oJ4bCE20y8DwBAR3Lfj5bi0A/re/UwJABFvg0GsPSWVYwAEPf+MzYAsH+clrRQAwNECBggQYeGC7ugKAJjS9AYrAg88OhyRlcsiUVeUJAHlnluaNm0G2uqXS52yiVEs4VU2kfk8CAJ7HeAoAf0oCwHjjkt9EdEyVQRbJLpWCBwfExOcQkr06pj8gAoADY7LQhN6hqvCGJLQDg2wzqoRm5JOb9tlKLQC0n2yWAMA+VaEFABPOIdlMZmYNeuCNTwBQcF9Z8mDL5xUAyJAPLQCipKEjAGjgrNWO1gLAqv55bxkGdAIB8g6Knz/+9/EBisqgRvq+0lsMuMFv2dYlabTLHaZgnUwm0NkIbwssaZ+3IeaCeAkl7wRXcrr8NcT7niAAqGSPsk7pv74CgCWKuJlmCACa/MH7BB+QWBrC7yYhOcqEHd5D5RGCV0sw8W+wxAdV8l9Z7aoKoEGYBsnflQCgDiCcvO+nAFCNAKDOpakDBFCEVQvRWjgFgGqrw810l+hJdtrRDDN7XJzBEXRKe2qE1IICQFb9woIBA/3NUcfffm3ZNeRbBX0nAkCUTyyHg1PA6lxzS8Y66cY8eGR/f2sCgGGQmkVTwF/FHB3Ar8FIDjdlco17RPgsE2DE+PPftRYAVqli1f/BqoQqAv0rUFe8KgASJIZbBgJKpaB1QvAsDGklEL7SjKxoqycgAPC6xiEA+BYAXBkR5M04f7wcy79l7V+quI7fJ5ubNVMkyY2JAviFmhKDsGKxnv0L8V6hWJJiqV57wUYCgPbi0ksJVWRGAgggL/0yVLbUFqSxuYnS2KtvXCnXLZgHrVK59OVxOXRwnzTW1Upbc4PUjg7LhTOn5dK5M9Lb1SXfnD4lx44ekcb6BgaNAFwgt3769DcELtADfOmSGwjoxKRg6JPqCQCF0VQZUWmPyq+LrJ+LeaxVkJX25PHmj0qWJvvjkwQ+UPIVBP7cEcRwi4hrKvznP6ughqXV/O5vk6IaAcB6B4aVFNjXxsDGT+0DrQk6zBGt0g/zB8sXQDLUlUJ7AJsPBjRYwjEjQxxUZ7j8a2oU9EQlGM+n1a6oFra5j3uzIJOSyozXdJ/D/oj3cT4kcFFpi8/W1aMSWytoPOgOEJKkOpyvUCAwBl9RzzvMyiutkAmVSiSbmlyy7gXa01E/YxU1APlwnK9OnWIlLgA/JDj0GhRkV1KCXhP+RtIx+vixhUPq54jp830JAHmCJq7fWmDhPYyjEQB0L1HSCX8v1AibGhRqZdHiZXL0+Fey6Zbb5ca162VgaEQOHz0ib+16W5atWC733X8/x/LylW72p+7rHZTfPPGEfHP6a1m9ahXl0vGsAFQCzESFNa4D8vIALiHXDjAXwG9HRwfBdgC/Vy5flnfffZefBYANABTHsLgVACpAXnwekuv4jEq910prWzsVGE58eZLy8rAbAJAh/w+wDP8gPwlg+IMPPpQDBw6wJz2AXVSbYw6NFNAft58AKcDrffv2y8L5CwjcQ1Xg9i23ycWLF+TihXPyN3/z11wvAwN90tLSLOfOXpTnnnlNLl++JPfct0WmTm2TuvqSDA5ABaEgr726k2Px3//NX0lLa0mmTuvgWhjoH5WjR07Lm2++Iw8+fL9cf8Mi5ivwbI4fP07wGlX5UDqAr4jViF6bf4AywKxZJFDgOopFPN8B+eijDwiGL1sGAtZSzrujx4/LsWMnpKG+SX70o0dk2rTpnP+MnwoF2fXuu3L0yGG57fZbCLzjeSJVgL3g+LFj8g//8Pds5QICQHt7a9h/QLgZlReef0nOnbsof/lXfymdU1qlWFdLwAVr7/jxE/Liiy/J+vUbg/S+2ldcL54/rvNnP3uMpBDYAVRnmloEiA24N7NPmB9obYAxgRoCqt4B2gO8AZEEFfeYF9u23SXz58+jTL4B33/4w9MkmNx55518DzYBaxjnPHLkKNURMM8wP7HHGKEIBIxXX32NJBFVFRilzZk2bRrX/WuvvUrCAdpUKKEAvvsQ5/Jvf/tbWbx4kdyxZQt9flRMgQyD68Ucv3Tpoty+ebPMnz+fx4RyyOhYQQ4fOcpjY/1ACWfGjOkkJWA+o+oQSVa8h+tvaW2RUiDowX5evHCeQAjWAz6Pyiy16wpqYZzwWn1dPZ87W4mRdKyJSZAUzF7gXlRxbDgAJwqY+LjOJ5fVOwuAs/uc3zfHy99U23Ntv7OtkcdzVaN+fyUIMU4LAMZKTgFAi4IUYGEvchIAdL+xPYc/hzR/aLEdK/wBKmYIAPa9odCaDXsWPjMo34YAgAVixLo8AaCltZ0KACAAoAUA1Eow76isUVcioKg9woOkbtjL8JqpwGgCNhD+IgFAAVXmN3IKAB7AqvTs43ML/o/OkZTI9z6XugLVWwD8WycAYK4A+Of/aC/E6n9VATACQLFmVOoCAaCEdQ6wsyACXhWq65WCo7kftgCIZFGVxnesAKfKFmHa9DjLiisqVxf6dRsK8aONsIIMRnz0Z+kQcY2NATh1BADwxmrHilIwCX9W/ysBwHLnln8zpSYWBwXwX/0ZcAxU/p+5Fvh4qHbvHySRB3kT7DE9feUKAGj/1DMQqu7pR4bzEkRPd0kyZ5CVR+4vSczXcO+DOgAVy0IPYy0eUiCeSyT8NAKAbwHQN4DKchH0YocCAAFZrBm2DgDhoEjQ1ojZ5iujqhYEABJaou1V9Q9dj5pXVmA7KACgVQnIsbCBRrR3bcU8AYD2keG7JwurP4xryBMAuN+E6v5qBAC7dj1PIACE4pBK8TZey6gq5FSuMN/r0YKBqnWeAJD9HcfA3kgCR6xwzrZxo103xZhAALBrIkGuppb3jr3eQH0v915tjzQ1Iz+2jPPCwrFxs3FlDB/2J1NliKSuWKil/jtybFQ6cGo96dkqAcCOG+MQpwDA44ccoif/edAxm2sIcZO1DYhKAy5H4wo58F27f0zGGMN60tYEBAB/LT7GtvH28bX3Tew5M6/h7JruhUbYD/iNAyrTHJ0cAQDKHR73UJ01HXdcezq/H6MUr/vnY+fO+DcVetTH3EAVBQBPlvEKADYORgBAOyrOt5D30ZRfaguKP/UeilJfqpdZM2fK+rXrZMWy5SRInj51Snq6uyMBAOpERgCA6hWViqgAUKet8TIKAEFhqqpicTWLkMvVTOJjZT6rL8ysML7ef7H555+J5W6+CwEgAe5qh1kI7BQA7Dw2v41Aw+eU25/11sdXAIhzxauLWGG886kjAfNbEwCColC8Ns35mk+Y1mkimVp8p0rC37MFwK//9/+YFAC4uYFtMUR2rzr/od+CawFA9gUZg9qPyKTCmAyzeowwYJkbsYrAsH6xwcbEaQT+TRZYwQ97aNUIAFyscRlmQqLgVFWa4UERAFJAQaIm/6lqyUsPcvvf84bejpc2zPIko162JUGzYEyaeBWu3yVOEbx5ooRNGPsWAa4cQyBeE2eaOltklMZKz5Q8D9hKrCoINi5DuhjPhvgA2C8mXZAwjkHyuhL471jDfjzzwMl4LQDStXmmTfkV5593frOtaEDgIFrVZ6aVbJIsjVXVYQM3R8JXNKkZSjfrN2plIwZTZU5neE7aJ9qRUwhSwHHW6n7r+aUEAHXCNIGlATMIAKP8Xas+lAGngbA5bfy8VavBGaAzX1QmL6rbYqsByJdrawE4+yYxxvNMggCQ32Tsnj2AXvEZuLHxG499Nj/3y558kPwyJ8Q+b/M+jHzGlpiDQPJACBYqbZL+XP6Zpt+ZfrkmCgD5+VvN7uTH0Gy2XlNi42bHz/UMLx/AYKNThYgiXxqgMHANFajYS7hBhzYyBsQbUMDEEQKJQa3SL1MACO/hc1bJT1DCknJWYQK5f0pIakKOVSlsAaCvWZWOJsoqKwDYM2KwkWDUMA+CjB0TPwEqjDL/WiloS0BV8vUY7DvIlgAKU2lLgFwLAGP6RVZ6kgZkoOIIAJo+rKw+Yc8/b/+zQUDaeyJwH/cKDVasQiH7PUN+kbRKQWFaA8HqWWDA8TNJ7kDysyAmzCf9rlpC/F4e7KT3/B4HOzTev0rrwq9VJD/y9tUfL29Tsp/N2nnObQ9CB3zRgHyr8Ne1pXklu1cGL+ZkBsm8qAgQSAD2vXQeh2rnZbJz12F7DL9LxyokpkPvUe84V7vnMj/iWxAAqvlHSYI7u8f5sbQeq37sLQET+7Bl9gHzq2x87dgVzmFEDRcgaFWIEgAgm0ngPxAAsK/W1tZCUOYxAAAgAElEQVSFfQ4VZCAAIDlSmQCA/RssbgKbo2NaORjWDBLQA2MjMue6OaxkXbhgvhRLRbly/owcO/KF1BcLMhXg0cigXL14XnquXJL+ni45fviwfH7wgHRduULApLmlmWAe+kcf/PxzuXq1i0Dh9dcvJrFgamcn+xhD7rq1qYE2BL2v21raRFiMkdpc2Bh7v83Ph+w8gT0vl0H2e8y4+y/nv57bAjt//qzNyT47Owd1M/JVbI4gagFgJBqZWkA4kSYYskGYn6vmf3h7hPMpIKDxiV1nrBJ0MqLwzwz810rDIoFTEEgwN6xHK5OkQX5YLy3IhhQUhMbcwbls78M5cVyAUZitNn6oriFZLlRfslILMVqQrgagheOg0lp7aKZ7t0omXJcB+EhK2PVwnw7y/wR3+LeCxJao8f4qPoMK5Y7OTl7fkWPH5IsvDlMRAOsAgFz/wEBGQcmrQSQ7HOxsaJFiz4K9P4MCQDWbNe7m4IkhLjnK5GwAeusa6hVsLBYJxEP6FvfCyqpSUfqGh2X6rDkye8582bt3v/x3v/ildEyZLkOjo/Lrxx+XwZEh2brtLq5FVKe1t3dKb++AHD/2pTz5+yelvbVZtt21lYA6fBUcF9XzqOgGuApA3yrqUfUPOXZU/AOsxf8HDxxgVT4AYQD3Vp2M+wZpADLuAHLxPsB9qIXgPEqwqJNDh48RQMUxUOm9ZcsWgmUYz5kzZ3F+vfXW2wSfAR6jNzuq6/E7/KliA2IKIfgP6fqpU6fJxvUbKFUPXw696s+fP0dpy+1330XAEDEffLKe7gH5l988zQqzrdtulmnT2qVYqpWRYVTyX5bXX3uL9/i3f/cfSACoLaonVZB62fnmB/LVV6fk7nvvklmzZ7LVCY67d+9eef/99+Uv/uIvpK21leD0QH8fQfLHH3+c4DOIEA2Us++Tnp6rcvLkCVamr1+/QZYuWcb1AqLKJ598xuqbf//v/wNVAfA/YhnMhxdffJGkgzu33s7j9fbg/CUC/CAHvPP2W7J69Sq5fcut9BFR7Y612NPTJ88/9xL3lJ/85MdSLIm0QPFlYFCam1rkhRdeJAngjju28lqwzg2gxTWC0PGLX/wigu5YQ1AMAAAOEgkAcMxTfA/rDM/h/Pnz8tBDDzG5aOsE1/LEE09Ic3OT3HfffUHGf5jP/vLlKySgQKofxAHeX2+v1Ndr6xLMKcwJPFuQQXBMruX+fjl79py89NJLcvPNUA5YHtcKQKT33ntXTpw4zu+AjIDrUcWRIaot7Nz5pqxbt5YtL5BcxTxta2mVQ198TlIHWg3cf+99fD5UFhgckpa2dvnD08/wHrFW2tpatfXN0CB9VxAPMPa47qtdV+XMN2d4vmnTp8rM6TMIOsEHxLVjruE+AfLjexhLEBDweRBt+vv6qaqBeYV/iJ1AXkGiFgCJkZjwE+sGxzLVAUtmq3KAKt/gPkBGQMzsfV4jnRoRqszvyld8eN8lpwAQj5sjAFhilrY+EACsztQUAAAkcv+k1G5lBYBR5ArDXsM4y4gAVOpAtaz+ZLwWWsgoUVtjPBLWEKfFiv9AAsi1AMBnotyvChE4MFZ7TWN9FosNUlffJM3NrdLU3Cpt7Z3S2NjM5wYCgG8BAOlxFiZQ6lpJm9zLnRIAvaPYQzyp/elerTkQX8TAnTuAJB5c8aSA+DzH0vF4N/nEVohPJyIAYA0ZYKLPzNr/KJGO98BYM0tGsWv1/lqME8LGmSeg5FtR5/36CreQiroyPno2H2d+ZUzw+0pfvUDNHYQcmP6E/wkCvrblAQGgNrQBMCUA6PPU1YxJXW2N1JdqpBRawuBvEADGQCAILf5MAYC7DM+l+Qp1x0JOIwCulq7ME5Dz/kY+/sy/bzFvlI62kpSgTGgEAIL0RgJg/2RcY0Fq4L8Td9dFocRaBeJxblUm03nGLIQrAsL8BVGHbaRGtOUJq/6hADCgLU76e/sI2vYNDEhf/wDtJNrjwI+E/e2nWpQCXZRppj+sQJim/dSvVRKAtrKJFeYgA6AFQKgwNwJA9IOZnq4hmE9QH/lWAeCvveZHxgrSPyhUAIA0/wDyQsgtuRYAer+p1a1VW0cfPvRlNAKuqXkyFi+o6pW1mGELrFB5SsAnkNftOwYCaV5LbRTH30m625ozP9fWNr9r8y3k4qgkZpWmTmVA4yWdj+yRHb6H1/PkIyPmWbxg8Qz3KlSRYj3UKAEDJAB7VkqIyioAeAKAzWOuETR1Gh6hAgNB8XAdzCFbXjGQTWzf0/ydgqM+5ou552Cr4v07BYBor0KeCONm9o82guOdVWZAbGbtEOyYzMkFAoCPNa0FgMZHqUWdxfDpXFCiSK0f7PV8LBtj1Vw/eou/dH0awB0KEpwCAI+LSe3UJNROm7J1Nqfm7bmPT70fYbbUqth9TszmgP+8fz+NFda65ghtn0hjQFg8Y+7iXIj3i/gRKzr4Fo4QWW7rU07Q21SL730OIQLM7uyVchi4QmsBkPCPpEbIteqOYfdtsSFsP9eX7WteXNCpWuAojfWNMn/ePFlz42oSpIcGB+Xc2bPS3d0lVy9fZh6gc8oUaWtrY8urto52+rhoOYbqf/g2IABQOR/G0PklHv8bN99SAQSf6PN+XVT87AQEAP8c/Vqm/2mp1+Cb2n7LvSRU1Kt9TAoAlQgA9vlKxBv/Wn7vVVtc6dXsa3bdZT5KIHOZTTMyir8e/5pdexqTQDB0Y6i+Rva6cI1Z0o3hD1ABKEUFANtX4/4aiTqJPJDsdqCZ/XMgAFgvQXXmU8U/drH4d5BeUAAHMmFBKiywdfQBhqeaIwBwIhnAnLwnrZQyZ9OSMMaInZAAYIoB4WYcE0kPacnBCugyezgBlKksoZx33MqDsAQ8JDmccNYcYyp/rPh39KY9CSA7+SqTVhIkNREBwJ87fw90hioQAMxJoZEJY2obiS0ar7ow3hIqS85mgtU/EwKAx2FixaXbPgJhQ51Cm4sm9xwCIfdxP2bjEQBUBTY4D3yU6uxC0t8TABDkMlAN4H9qCTA5BYA8AYDfh+Q/K96MaDB5AgAmVVz3jj3vNxubU/kEfN6A+bn3nZLARD7TTmBjnwVavS1JxvjPhQCQNkGfkPAjOzEBIAbLIfIxJvv4BADtVYrPGoM2QwAIJAC8Z8A9g9QA+lvyEIEZq3LCe6zSiQSAfj32YGoBYOo2PwwCQAL4NSgNKhhRIaUSASA9GyUAWGIna4ktgPROjgWe/giMI5zEUFpjWplZTg7Q9aDbhxEAEhCW2evDvp8IAEnKyJm8EChmHZ/8nuPZmtFGBhbuRG6c2QYfyKiLkPr1VUrW5BNcWXujd2AmPSYl8zY+KgA4SXEtJK1AANDPWA0H10cILGz/yJwnc67kf8SgxLk+UVLTEQBSdUtWXs2PV7Wx/a4tAPyYGn3TS4vysTgyhblJMZltBImxMSYx8s9I+Ucp2emfjx07nsMRAOJr34IAACCnyOAs9EFnCwBNJluPWrQEMFlBAIrY0ygPXypKU0erLFq8WG7etFGmdLYTrDp/5rRcPHdGOttapKWhROl/gP/dVy7L6a9OyKEDB+TyxYvS3NTIXtaU4K4typmz5wjmAaSEzPL06dMopTx/3nUya8Z0GR7sp/xpXbFW+np7yEovMJgsj4LKfEWXgE3jrUlY60OYTzB4P7LiHMoRACww8n6AgSGV9nm8ZjFkOneY8GGR+ADQ4g8LmHHXPsFdaf2bRK+dP58I4esOPDZ/2ui0qgoQFJSCtDDAChyHPSqD/cwn7nQuqn2lpHKQpbRgEz85x0Z1D42JNSTiUGXjCAAET0AeGB1hAhf/kLgwkN9kLVOgG++Wc9mTvDC6qIjSRM+Y1Dc0MZFnJAPrFcrq2f4BaWpq5mdPfv2VHDwIcspVaWttJwkCABnTRBlgIkso0ysJlWqBBOHX6XgEAL9/VLNhGVsUEtWwKVCGw3UBwGpqBkALIuGotLS2kWCD/oz9Q4PS2NYqS5atkCtX++S6+Ytl/oLrpbm1Q86ePy+//s0TsmTpErlty20yZUonJVILhaJ0Xe2Rjz78WHa/v1vWr1stW26/LSrt4Pk8++yzTLBv27Ytyv8D2MaaBtgIXwdy6qjCRh9JAKlLly4laGnVx6jah7Q+yASo2kfFNX5qj3dVhujp7ZPdez6Sru4eArIgCKBy23xugJpnzpyl3DtA/OXLV8jatWtk+vQZce41NDfIya++lL0ffyJdV6/K8mUrZOHCRfLKyy8zgbVo0UI5efJLWbBgvmy+9RZW+OJxo8jg8qUueeLxpzg2aAHQ1tZIWzI6UiMnT56XN15/mwDqX/zi51LfUJBiqUZQ8YqioVdeeofkky13bZbpM6bKYH8/k7moaoeawc9+9jOC2Wg/AKICqvIB2t97771UAcA1DPT3stL44MED/B6A5wXzF1Ki9vzFi/Lxx59IfV2D/Lt/9xckSyAJh4ocKCa8/dZOgudb7tgs06bPkJFhXDcqBsfkxRdelMNHvpBNmzbKuvU3EqQCyQF+6jffnGULgBkzZssDDz4oNbWjrIIEQF4q1snvf/8kf9+x415ei8rrDjNRCGl9rNGf/vSnJABgfmIdQzEALSBAGMEztqQ/iAoA8jGnHnzwQSYXzR5iHf7mN0/I1KlTSADAs8LxMD9AJHv55VdICnn44YfZToZKCiERBSWIt99+m2oDIKTgH+YMSAy4DpADQEYAqQW2B3YK8w1kBADmd955B1UsAMhiLsJepVYFm2XZsqUEK/t6+6S5qUkOfn5Qdu16R+ZdN0+23nknnyf+AYDpHxiSZ597nufA3ES7DY0XBhlXfPzxXtrHefOuk1UrV7I1AObpla4rrG6dM3u2NDcCMG7mPWDMQJzBZzBWUHcw20xArE/VE7Q38Yg0kWyh/ooRi01FAccD8QTzEMQcfAbfNQIDbCOIBUjimW+Dn0amwvkrxcSV9lUf+2pck1OY+g4EACvsqUQAwBpB/i8RAEzuPygBhFZrWOcWvzG2A4gWFdz0syRwD0E5AZ/V/4e/JQGAxLo6SOU2kgDQ0tJGAgAUAPIEAMx1/A8CphYyKDHPV/wbCYAk61DBrNLgLplKYDERAPw+ZiCKPSuN7XJ72yQJANb3256xJpK1QnIIlduOlPevSQDgojRFL7fhajyYvMyUAHfxUK5FhYHJ8TDjEABYREGdLt8GQKQoo1Ijw1JXW5D6Wvi9BRIAsCfwZ22BBAB8j74gyWWu8j4qwBo5IwjcF1LboYkIANX8jvS6HotzJ+ZaAY6E1qgENCH/n/LtfI/vo3uMtoHjV8O8SAUYAOf07kgACG05TQEAuQOsR3wf5ByAuCiUMAUA/K0EgEH6ciABwMb3gQTQj5YAgQBg4DTAGhRUBDK/2TKt+ldAWSvxExhbQDuGoqqvEKC1NRIqvNlbm2pLQhJAJABgXxwtyMCQEgBwLWgDAOIlPgPgH/fL2DmoevA4Yf3aegz9I2KrKyuCMdI+iAXco0LOCYCvgVPcS53UQQKCjDiCogfEpyGmj2rCCWQ0AgC/GxQANJ7QQi0DOLHXJQBNgX995KklF/72cQTWGfYi20cMALf9Gs8ELXCKUaHMWn6BCKD2ytQaSiWVmFYbl5IK+NMAL1Ue4+jH60jKKTq5Lc+Hz+F3TwDwZBHb9ww08z/jXhcWEQgAHnQfDfL/3i5Shh2kXSrzheKWkG+zKm+z35MlAOD4mA8Wf1UjANj57GeMs4L6mZFSLOZLeR7X+iAQAPweMhkCQIzkckinjaG3X7Ym/BzKx7vZ/Fk5AcDmghFg8ue39WXzqBIBwAyh3yesYNJiPzuurY+0NtLzsL3X+0b+mMzBFHUtGgEgnx+0zIjf278tAQDzpLW5Va5fvFjWrl4jc2bNpmLa+XNnpaenW65eucJ4s3NqIgC0tkO5CGRGEAAQezQwdsTaAicz+hMsgPLrcWJE28e8+TxPfr/y/mfFz15jAoA9x387BAC149ncUyoKtDmczcNrvAXsulhbNy4BIPt99V0zsYIRAJRlpHLLmRYAgXlI0GQSBABjHhpjUxNsAaCvoACgjk9gtOQIAH5iV1YA0OnKbT1K9/jfObRhTlcgAVgP4kr8gCrUkPwiqJQ0rPSaX1jZ96OJqZiINXnO7MJMgFyCCtInJrOodWSsB7rVqWcHgkbmexIAbAL6n2nChwpTI9jmrc8PXQEAxjjMMH2m6Vlm/s4QANJNZjYmncg6n11C1AgAmc+GhIMROFSCFl8MUqyBAECnP/aXDVL94W+taPzTEADgeLNNAPuoJsk8c77zToafBpagz6+pamtsorVXNsVc4KV2yEvCWEuA7AYbbQ0DEw1t/TOrlLTJb6TJkb42CgB+E/HrfyL7ZEC9WVJ/L86iZBtxu0FM4FoIer4lAUA3fHXg8woACHwZmAYCgEofq0SdVpoYMQBJxBwBYBBybYMywBYAeQUAlaf8YREAdBuMzneQ/0/bo87FfMLBFADy9tUeEROBbi/Lzk1XCc41alX4+m18NykAJLvk15BW4Nuemz6j1xleD3V7PtCK68WpzjhXILNMba3YbaT7KTCBVwnAtAPYZ/PrIB6TSzuQsCqw7fz3ytcSnCk12vbV1LcyjWFqARA+FxIC3lVnEBkrXHW5RZnBTPuABI77E+v5k3PnJQrjXAi/EDR1CgCewOj3mWpzKo5tMIsThxzV5LdS0VM1AgCTLFk5Fg24w4BPRABIdi09I/8c1b9y0HAkXExOAaAaAUB7bKq8JPY+AIl4DRVoSDgz+KwryXUL58uqG1fKjatWyvDggJw7e0a6Ll2QApQBZkyT4f4euXzhnAz0dMnl8+fks0/2ypFDh6SlqUkWzJ/HXtao5kaCDsDU16e+EZAMAAZSAnloWObOmS0rli2R5oY6VuA2N9YzWcgKorHs+smvsTQf3HyOVVih/ZSTIfQLN297yvZeRwDwSZL8XuptWfYYoSctfBpdDOHtRALQ/oHpveznMLWyCiJ539kTBLJ+iiVtQ+yCOMfaAbHaStcjwH6qL6Gah/ZQK6HwTytgrEomVVGY7bW5SwBfpZ54TEuiRblYR6ADyIhkqFbjIJ7TNjmsNhkb5T5pyQMkNc12oapK92KrJtHECMyEJuaCBDKArtAXFccGAQDzG9/T61RigipiKHD/yaefEozGPEXFa3dPDwkNAMasF3ca20qKNuUKAJwvYfsi3yfOyawtnygWMkDU9l6VBU0EAICTuE7Ky46OSXNLGwFL9MFtn9IpU2ZOk/YpU6WpqUM23HSrdPcMyLQZs+V3Tz7JFgB379jOHvVIpOLZoFL89Okz8torbzCJ/pMf/0iWLl1C0BGgFCTvf/WrX7ESH+AjgEPIqkPKfevWrbEiGZLo+/fvZzUyZP1RpY0xwPPFc0f19ueff86kJ6ThAcbac8EzB4HgyNFj8smn+2XGzFkEckEiMLlXHAuKA4cPH6HiAAgC6COPKmtb10ieXbh8gQA6erQvWLBQNt20STraO+S5556nDYIcO96/5eZNBHZVElzbOJ06dUae/N3zsnzFMrlz6yYplrQaeWy0Vr744iQl/hctXCwPPnSf1BZHpFRXKwODw9LXOyJP/v5lWbBgkWy8Za20tasaAdbDi8+/QJAVwLWCrmhjOEKAf/++ffLzn/+c1cA4f39frwwO9Mnu999newOoA0D1AM/palc3xxytEB566GGOC1pWdHROkXfffU/27d/P1gObbtqg8rjFOhkaGGGF/+9+93uqC2zbtlUWX79Ahob02rCG9+8/ILt3fygb1m+S27fcLsMjAwLIAr7s8NCI/NM//YoEi/vue0A6O6Zodd3IsJw+fUqef/55PucdO+7mXLHqkmeeeZZAM4B8PCdLwuI1qAaARIH3kFDEd7AmMN9++9t/ITB+33330q6oJP+w9PT0kiwBMPwnP/kJxwtzx4B3PM/333+P47Vq1Y3RvwQ4hHlw4MBBjtmM6TN0fReE333mmWdIXEDLAVwTbCOuFYSHV155hRX4uM6ZM2ewwrW/r4/n/fTTT6k6cNNNG2Xd2rXS36+gFOLXEydOyquvvc55uXnzZqoU4PnjuGj5tXvP+xw7tA3YuvVOAiYGAmD9IfmKKn+0CWhtaeX4QSWD7RV6e2m3YA9AWMA4qFKijhVJVCPaJsDOmfc3MQe1fdkQba31UqYPEyRMkcizxJzZZnzWgJtqflj+XNGvCbYw3wLAzhnPHfoyewUAzdtBSlwVPrknuBYAWhAEEExbAIwMDwRFN+2VrXuTxmmmCJAlAADc9woA5QQAyLqDABBbw4X4r5ICAOYWtkbsT0YAqG9AxX87CQD4Hy0A8OywlkHcorQuWtKg+rikwL9WTaGYIQH8LKggmKXAGMfbFSwkBYAE7NuzMjDLnlEeVNGNd/IKAN4/wu9W5e9bAOiz0v64ZgPMf6mmABB9eRcjcj8Nb5TlO3POfllM9CclAIS5SgKA/g/5f1T2lwpKCKgdG5FSLbpq1ZAIoCQAVD/XsC1AYWxIasa0nRLWS2oDoNTSqGobFpOBbkYBoP+Yyx9PlH+JPmxl7m1UJeTY0k83AgB+DtMGQf6fCnIhdxor/101uO3TBN1C3s/Af9M1HIUPiPU8hLWMPAnyK4OxBcBA34CqmYD41D/AfApUm2A72Y4HQG4Ap7l3k7idcvBURmFbUhCb8BNy80oAoD+SUwCI68xyoLENAJ6utnwCUE4gfqwgg0MFGRoBEWxA+mFnUZyIAUZeoLZWhjGG5pe71ge2HvnoQqU7iY/BxzaSPeI2EF5pw7FHs/jRKW64fK3msPR9Prtgl/QxmnpFajGgIl/6Wfrq9ux4zCSFzljBxjgcx0hBBnzbOvT7B76nRF8lZeQJAFgDJMNACYAtylT91QhPRgIAQUN7TFusEiKTYCvtGkiWoCKBPn+LGXT+pZ7olrfDmBjZ1MdW3nZ6QNCD/BbRcS8Lahc2BnwOQ0pQtj0pTwDQx64FNxMRAMym8zmGFmVGgGbLiQoqAJXiEb//6jrReZHyPqpa4PNZ8dhQ6bB9PQbpWcygzFa73J/tH9H2mH0vI2B7if/s79n4V/N7Gvam2DWNhcdD0nzR/LLF3KoA4BUsrCVSfvzGIwD4vTGSKzIFyOXFLTb+RgDAvakCck7R1A2Y3T+JYiEXa8qPhsE4pCD4DlDwG5HO9k65cdUqKgB0tneQYIr2UyAAdF29Ql/YFACaW6Bc1M52RdoCAHFzfYizTU82xOkTEADMr/TP3e/ZPr+Rnxt536BiLH0NCACmDOxtmpFpvo8CQLU57++zCsybGYr8nLI5bvGXkRXyBKBEhsnaiHRdqoZMWxZzz+p9+bFWW2rtsfW5f1sCgF+7dj76B54AoCQAddzxkzdKJz/8HQgCMTDIKQCYs6Sbn960GvgEBNC8mfStgcvBCEVDrEU1GWZLNQIAzpX6dKgETgIkLCFenQSgDlx5CtsnIastjOyDq/ypvINc5jBP4A1eSwJA2QJGUtLsdGgBkP8MJKvtPtOYaE5+ouTaeAZEx+HPkQCQxstoFTa/8qw4PxeMcZofswQopcQmE590IFTBIQlJqINdgGxxrPgPwD8Bf01EW888yBsLZfzV+VNmW+r/FFsGuBYAcKq/jQKA9shL/fK4wVsvqVxAbUYqa6DT2qy0dqqvJz3KRO9rebPNZUuya6Ke8zNnGhSkNNUFjH2K4vJGNm/EvU3R3+kCfq8WADRfOQljfx5LcFdzACoRAMzhTd+prgBwrQgAtokiOWSgvxEATFbSEwBMQizbAkDVAXyfTkhLauWJ9u5E4je1AAipDrf5ZslkwXGNfnaAdeIGfC1aAGSl75MCgLIAPSjukzh2ZaGBStpFKjB9q81DXSCJwMJzccInW5NnHuZ3OZPgT8BhYKfiBe4tYX+OLQA8WSZL3svv+dl5mG2VoO8p6DbeP08gytsCrtewD1WzFePv30YAyAPvqQ+YBRqaqIRflD4bWQPBThlgFoNaez301TZmOK7V9oV0DK9EkCpUTOLbvCleD5+Nsc1Sus/fq/1ejYBlfhx/jvsExrfDMUnt1J5iIG/SYDlfg+PzLQkAeszyvcT2ZJ/D06riLAFAK8RKbAmAFgCs2iPRLikAcCxYUab9Yw08xSaicu81rNbHuVBZ3dzaIktWLpPVa1fLjJkz5fzpU3Lm9CkpFUQ6WppkakerXDp/loQAKAB8eeyofPLRh9J99YrMmzuXwD58dQCrl69clUNfHJYLFy/LjFmzeDzYVPR4hi+/esUyWbxwAROgDXVFrfrAdY749W9BRqVxcv5HJlhJPdErTYNxfcRIACgHcKv53/n1OBqJv7FuIFxGSJiERJwRZTN7cCTiZO+7fJ+2PT/t/QysTUHASa2ZypJVdaA9hPUJZhIwAAq4SDw7TwCw8/p1bslGBe5AoETV/1gAldA/UQl0BFlIiBsm+M/9cVTjIUi2MsmC6n0CcmoztYo1BKexwk7tKq8F1VfKCMgQAGKSBwnO2hKlz/F567mpiS0FiT797DNWFKMiHf8wV/GPMq4jqIzOSoDmyZRql3Wf8gG92jE1Y3kCgE8eTRSjaHLUKioKXBMxAYn+esUSK/6RiGlubZUrV7ulraNTzp2/IOs3bpS+4X5p7eiUJUtXyrx5i6WnD+M/Iv/PP/1K2jva5f4H7qPcOPZ1JIJ6uvvkow8/kXfe3iVLly6TRx55iIlxyLVjPHbt2kVg/9FHH2WPdVwfAHhUVgPgBNAIuXeAqahaXrF8OSu0rZ86jgHgF33fUcEN8H/RokUEwHAsfA7nAlD7+aEvpKa2Tm5cvUZWrVpFUAyfwWcB/uI6AIDib8j+o0WAPS9UhKF/59vvvi1nznxDUgQ+s2rFKgJtTz75FAkFmJsH9u+Thx56kGQAtg8cgWLTgBw6dFReeuFN2XzbLXLLrWtkZLRPmzqM1spHHx2QXbt2y9yZhbcAACAASURBVE0bN8ld2+4QKQwqAWBgRHp7huXxXz8t6zfcJGs3rpSGxhKPB2D4d7/7ncyeOYsV6AAfcD74fM8+8wzVJ/7yF7/gXAU4DKDy8oUL8vrrrxEExnfQwgD30tXdLa+//gbvXY9VT9B6+syZ8oc//IHkiFtvvUWWLVvC+Yw9QcZq5NixL+Wpp56Sjo52efDB+2XadIDJCmZiXu7c+bYcPnxM7rv3AVm+YoX09l1F6SmrfK5cvir/9b/+37J69RrZvn0HydJoCYMxPHz4C3nhhRcon79+/To+KyPB4p5xTwDPAVTruh7l8wcBAFL2uAd8xnIyeK7PPvuMLFoEQsEO2o329g7OdcwxnAufBQHA2l/09vZwju7fv4+V9SCkYG5hb8TrAPLfeWcXWwg88sij0tjQyGvBeuru6ZInn/y9zJ49iwoAplKAtQ378Pvf/55jjVYFmKO1UN8Y0mrTPbt3kxiD60SbHH3W/ZRGhYLF3r0fy5rVa2Td+nX0XfFscc5z587Knj175OrVK7J+wzpZuXIF3zNAH88QY4h5wlYpeO5dXVENAWMMgg2VSoIvwhYBQea+p6ubrXYgXa1zbZRrD0QG/AP4r72TQ3/5WFGcpLGRgDEfyxKN9rdWSGYVKsezZ3FvTEFZcL7UiOYTmfi8bwFg7dCsBQBbfJqkcgAgtCWokgA8AcCAltgGYEiJSPa/xm4Wn2kMZsQAqgAMa2zG6v/vQADAnmUEgIbGFhIAQNZqaGzOEABAwMQ6VgWAotSgAjC05qGPFwIu2wOwj+vz02do7agYO7CiOrQRyJGsPYjl8wKZHAcImFGBdOIWANEvrqIAoM8qEQAM+MMk+GMRAPJxE4VVo3+o04/37Lzv/D5ux7A1Rt9hUi0AjACAp6QEAID+RgKAAgAJADXoda7y/0YGAPhZJElgWGqhFJAhAGC9qAabJwCYz4eY1scLeRLpJMIhfiR41HGMYvFciPsYibMFxxgVACh5g79Dxb8SAEz2n82QqRbAn/4ZhDafBP+ZL1T1KfKTUeAH8D8QAJB7AQGgv2+AuZT+3v5IeIQtBgFgAASBgYEqBIDQcjb45Wx3RYBQFUK5LopKqOH/UAAoFSMxiu+b/xkUBkOymQoA8GIxNwD0j47VUAFgcGhU+rEnDA3KIGwOBo4KAAW2AyABwPKQnJAJ6CNYHQgAStRVv96AWFS1JwKAKnGhJYD6wAre2D+zi1qBjvmT2mqaT6+pOssfIo51FeShECZkmaICgMa7yaf2iiC6ZpIiAGMEl7Q0NRncF8nIAUjCOJPUCAIGiAClUqYNigGh2gZA3zcVh7imQ+W0tYrBOIEwYW1p1daFWCLYRyWI6f/4PZ0nqSJEEkKNKiB4u+DzmRZnWD7cngP3nGGNP2yfUTK2kk7sn6pNBNKPiyO9AgC+n/5py10SDICJYR90yiUeACyLVXIKepbDMFJB2puD8lsYLztObMHjJ1wwqn5PyfsHnM/uGr1dwHt5BQC+5uLZMkDcnnnA6PIEAHtWeazD5oxhIpb/xnyJLQBCPsArANjtJpcm5SHwXiVw1u4XP/14+LiQ33UKAPicVfb78cwXXHF8giqQmhlt/ViNAID3EU9MnzpdNqxfLzeuXCWN9Q1y+dIluXrlsnR3X5UetsSrkylTp0praxtVrNDSEb4KFACwblHprYTEqKMe2gemfG0aYzdjPbEvty9jPH4oBAB9juVqGpMhAPh1l+ZLtmVQtT35h0UASDi1n7dWnOCxp8kSAGwN+DWdyY/kCQCpPzNA/6AKEAgANMYhgKchhjMSX1PH0ysAfFsCAO1ZMErfjwBgwIlLtldRAqBr6uRibaL4JKCfVJN17ip9J+8YZ/+uTAfNrdlw2O+mAFAWPP6JCADeYfDjh8VNhySQQiqNbR5coHH23ncqZgxfT4BG9njZjSN/rmrPptIG4r9brgBgBADbFXwyPVUh4l1/zvEIAGUbVwwdCpS54rEMEAstAITtAAIZwMD/QACILQDYv04JAHQIrUo/MOJ/SASAas+nUrCZnWO5yZJ/8A4/jM/aTTq/QRjpRQmtSr4YdSx+H+hXsiPeppgDdC0IAD5wzJ93sgQAHcdyMCi+XoEkpXPY5rEHXKx/nlYkcGPnPqEbvN9j1MHPKgB4AgCScj5RVN4CAOxs3wJAK0wU7FdpySwBQNUDmBwxAkZci0ETxdjn9vNPQgDwCgAGjKd9TMkoSZFFn7PawsSoDa/mnL6sM5EAeDUcOQJAIMTYnEqOgyPJuDVkBAC18Q4o06vjJy0e1fWTAj09lW8dYJYsnSCtGX0vuy+zPHXcLdkSqD4o8F9I1rM6Waj6vp0IAGbPFcS3vUbPpGA1gsfsHkTX3b3mCQCmABDwS9cuS9eZHctMVQTJwt7gFQDiOcKNewWAfAuA/GDmfYZMABlM63gEAPt8me8RTmQJQx/E++vF2v++CgDJh8peqc4JXUcZEDG0AKBtR4K3AIKcgv34uwagfy0qu/F3SWpLkK8MgWBoAYDksPWnR8ILv6MSBosEv0OOecbsWXLjujWyZNkS9i89duSI9HZdlSltrdLZ2iwyPEj5/67LF+X0yRPy2cd75eTxYzJtSqcsWrBAAMLRLtTWEJA8cPBzApRz589nVS+SdFeuXJYTx47KksWLZPMtm2RqR5ugLyoq/OqQ1JFahLMJ9HSJEJsL/plnfZHga1WYAJX857KFyrHXSpf8Ght3Ubs3keRT2xN+qlELxwuJsQxhIdkbgukjSP6mqvP8dVuAnEDiVCFAIgcSAJYUicfRfqtG9EB7Bsp5hkocJP2xPlExhaRDIiwHaxSSTLiTCKoj+Rt8PIwV9jdWPYvGXQD7NbGmCUvrTQk/EElbJq4oU21VWkI5V64v5kSjjJQ+j0DI0ep+XejR5sQ5gmquOiY4cFyAXax4HUbF8jdy6vRpAnfsgxoUAnDcTBXsiE+w4czlCgBxjearDXBNRgKoKBE8MUmZkrVYs+GeQHjWPY9pHoJKFy5cJPjf2Nwq585flNb2Dpkz9zqZNXeOHD52RLZs3SoAnebMWSC9/SPy3u498slnn1H+/5577yHQjD7kGO+urh55/tkX5MsTX8uOu++WjZs2yNmzZwjcHj16lEAo5PoB9GIuwk9BJTpk61GZfPHiRVZn79u3TzZt2iTLly3juGtidZhANiTwQbiYM2cOZdrxTEy+FeDuoUOHeC5U8G3YeLMsvv4Ggq+YUwT2Bwf5PkBi/APwj/8BzBpBAEDq8RPHZM9HH/CcS5YuJQg7d/ZcJrOeffY5qgocOfwFWwA89thPKZmvaxM91/tkz5698t6uvbLjnu2y6sbFMjDYxZ6cI8MFeeutPfLJJ/tlx4575NZbN8mYQLkC6hMiFy90y29/87xsuvkWWX/zjeAwc4xBRAD4vnHDRtm4YUMAmUdpA59++mlpb2ujMoD6hwP0V05/9TXBbvzbvn17BNChUgFpfQCFUGPAvTe3NLNK59ePP0HHd9v2bSRhwQYMDYFc0Uxix9tvvyPz5s2VBx64n+QEtumQEVZVPvfcC9LV1SuP/OjHMm36dBke6ZdCbUEaG5vkyOGj8i//8lu544475dZbb5OhwWF9bjUin3zyMWX3AZCjmh2V7njemFNPPPEE20AAIAcpxAgAII7s3LlTVq5cyWdhcvy4XsyBN954XRYvXkggHz50Z+cUgvcgSrzyyqu89x/96Eech5i/Vnn/wQd75PjxY6zknzv3Om1pMzrG777xxk5pbWmTu+/eEYgWA1zvX3/9lbz08gtUu0AlP/ZL69N77tx5+e1vf0uVinvuuYdzrL5URwsKQH3nzjdJWnnggQdkSmdHrCxH3PrC8y/LuXMX+IygAmDS//BrDhzYzzYZaHOwffs25hpI/BgZ5ji9v3s3jwviCsaPSh/9/ZTUxPrBusFYAigg+BsqNTFXsLeiiuvsmbN8H+tn6tSpBJdBJsD31Uar4grGCOsUY4G/jURQqlXyPX26IBFtPiv+zidoq/lRmaSeAxC5G2qJYQQCvC9ciQDA+Qq7bBWpQQGA1xcAJ+5LzAsOMp5ToCUpAJDInSEADMY4TBUA9LOmWIJWAXh2IMuAADAyrC0WGKtNQgFAKzwxvo20xW1tHaz+b2xqIQEAz9YrAFDBoa7ItWcKAAryhyrX8MwZ0wfwn3LqrgBgPAJAnthnuYHM8/wWBAD/zHQeagybVwDAM/Oy4DZfvg0BgNW6VRywKmkA9bpybSe87///k/eeXXYcybVotPdodMM1vHeEd4QHQYAECdCOkWakmS9vnu7PkP6EPuqD1rr3ajSa4VzO0IAASYAkDAnQgCAI7703jfanzen39o6MzKw6dbpBM9K8p4OF1d3H1KnKyoyMiL1jx1+KAGD7iUr356WsxKkAQAkA5PN8nyMAQPZfvPQ/q59L8Z5+KR0cUIKEi1hjYN0XSDiVKwN7Apc46fwWW59P5s+mcpQOHRyE78d8u/4HaZ3fSp+uXz1NI0y4NryxP61qn5oPJAEAKlLOJpSC2IOiiV5dZzEBAEqL3Z1QW1HFo5gAgOfgPwBw9y2kqAAQtS1BSxmQbBzAbi02EA9pxTnIAKkWAFF+APMQagGMmXDBpRo79fE7oQBQKj29SgBAewIlAPSrKituaFmZUwPQ69e568i+bp3HBICgABBidnwXyKqqAACbpcCyys6rL23pFk8AoBKHfpf9TxMA1OlWtQRPqLXfo1ycAZyxAoCt72ATTKlC8ysxAcD2LczLTAJAJWLZmACQrvrGMCpZwAgcxGhI1HD+tcvfGQEA56r2Tn152jw3SFqVr+NpBCU7Xpw/NYKIH5tIat/WkhEATD3QbBAJRI4AYH4x7kNMxOOe7IpFh1IAYGszHz9q9bURAHQeuHyMaw2RRbKz87I93t83lz9NtmBLEgD8NQ0kCXy6L5H+EwrSojjYxkh9swCs2nebndIx0Ec8/un9Kuu1WAEgzrPp99n8T1u+pAJAei5b64vCnJseJ5l/UCJ5sfG1a8r6HJ4bigBgn80kAJDQpuQJri93qUnkSfcFjAvme8vYFsYk8+bMZcyP1k+dHe3S3v5Yujo7pbq6RppHjaYfWVunBAAojoF4HtoIugJOi9UVME0McHr/GSp/F49P+i7Ffw+Zy/mBCgC8n56c+v0JAEYUSueqhssr/VgEAMMUzF7Z+WQRmGwN0ndJKABkEQBMTSUUqVg88SQtAHR/Str0RKzw7//4PwZpMJ2zzgXpVADI9nUKAGDvKtPCSAAK/hsBwBhxcS/omACga8QZK3ed5kzbZZshDvLBYRoO3QIgqsr1QETSYLi/PO/SGz1dygkjONzCKDapspy/cLPDtWR//i9PAIgNPY0iQQlL/lnKMmwGNGA/UAHAJqBtIElDE0lEF4k4zNGNzz2db04GJf9VBIAwo3xC24FrMaMtJnTY2HCOaGqswJhbC4B4EzOHB+zWEmOgRQSAtAKAl6pzFf5UAmCVIpJLSQUAY7ozgDUSQaQAoH3EysjixU84lcxQwciwLwkcRefwucoxUwCIWwDYxmlqALGDkbX5xNcfv54FcMevD7cB6NJPA4thY00TAFjR7BiSvko06iuW3izjvwt/pwv7gxUAfggBwAJoHafvTwCI7b4mm5RBPzwBwCnN2B6EIMvJ/mP/GZ4A4Koe2QLA2gCkCQCQV9VkHAKPtAKAsuh1BdoeFe8BwTLr+gwb8I+pABCqEAMwHgB1fG9I4pidMDJUEgSLbaXZmIT9jCd1ggBg5ACtRsFnY+Zg+Fhkpxyj3MbFkwBgy0xO2tjCKQIA3mD7i67/pD8bn7sRApPrSwkAxZJV3L9cBVXWPqzEs7BfDGcrsoMSJIaDrxETANRmWYVqYaVqTAAwgoAdy3pba9VwAOSSwWPcPa7EJR10H7ExGU4BIKuFUJb9TQdefI8F+slNPfGXfa5YYszIfEO1ADA/0Q7MQNoNFALYQqc/sAKDXeMMLTjTH6UFQEUVkyRcSikCAPZv7TWriWYkjjAWAPRmzpklS1Yuk6bmJsrB3bt9m9VLI+vrpLqsVFrv35WSgT55cPeOnD5+TE6fPC6D/X0ye8YMaRk3lmDGQF7JT7fv3JXLV65SknPylKkysmmUdHR1yuNHj+T8uTMyZeIEWbfmaZk4bgyrPgb6cgxgqyuqPAEgnSBJ246sPZh23tmKpI3JknJPDX9EACg2hdJrriCgTREA7C7b/qNJOgUu1EaFWAHXn6jIiZIgaXsZV87E56D+i5NYNQPp5Ds1wQB/CCSSYCfYAgD9TAf6tfIsSty4eDhK2riV7Pr82j1QWWkFSUAkQNLNYjhUKBGgQbI0P8CWAGxBMKjAlcpODrKC29vTSJqRvVLdGlPwXquuQjBpVfIgF6CKR//GsbC3PnzUKlevXZPbt++oAkFPD78foBvWCEBoPACWYV82Y6XnEtYo/rb1m7CxBmYVIQDEtn7YCgfnqlpVh+1HJu0LEhCrNMtQ8T4gpeWVkD2Q13/yUzl7/py0dbXLs889J5WVNTJixCg5f/GafPPtcblw8aK89MrLsnTpYmlvb5P6+jrp6OikZPnOd3dJbXU9K7YnTZlEAgDAQ/RIR8U2ZOoh9Y5zv3//Pvu4A9wF0P71119Tzh5V/wAu0SMdYBYeAG4vXLgg58+fp/w+SARW7YqfuPdoCwBJdaz1WbNmy4pVa6Smts71Y4W6RF7OnDlNAgDASoDNAJAhjY7P43PVNdVy9eoV+fbbY9LTl2Ol+Zo1aykHP6ppFEHpr746IkuWLJGP9+4lOP/Kqy8HwlJpCZNeH+3dJ5cu3ZIXt2+TadPHkQCAikC0Sdi791O5ceOOvLTjZVmwcL7kBxWwR8/r8+euyf5PvpKnV6+RpSueksFSJGnzrEzHGG7btk1mTteWB1i3Fy9dkAMHDsi8ufNk1cqVXoIc8+vqpcvywQcfcG5C0h7ELNhTSArjecznjRs3EAyuratljPPnP/+Z4wvCQHNzE6t0erp7KdO5a9f7JGAsXLhA1q1bixJL+viYQriX77z9njSOaJbt21+ixGdFJZEnkmQO7D8oX399VJ5/fpssXLiYBACcI2z84cOHeO9ef/11EkEgpY97hYr93//+9zJz5kyvemDJdYD8qIBfsWIF20ngugBC45hQgPjii89l9uyZsmbtakGF2YgRjazGv3v3HkkMAPJfePEF2igAObBXIAHs2/cJpUs3PbNJRjWPcgQukevXb8iBA5/KooWLqWKAB8YP8xOkgW+PH5PFixfKvHlzlTDHRQ3VhMvy3nvvybJly6hygesCMA55YlTpQ6EBY7V1yxapral2fmmJdHX1yJ/efEeqKmtItAFJwew9zhPr5OatG7J48SJZtWqlPHhwn9+LeYFKfrQdqKqpJkkGDyZfsZ4qq7iGMNexbjDeUAZhmzEnB41zrKmupsoB2m2AbIHXodqBtYx5BAIFiACmCoBxx3fgmLDVaHFQBYUAVwVugIiBx0P5TsUSu7TRcQVx5ICaXbSY2ey6tQCwfTKtAEB80QEQRgAgkYwFQr0uX6jKHljr1sqtkAAQFNqGIgCABJAfAED05AQA2GgjAKAFQH39CBIAqAJQXcv1DQKAKQBgTlZUIXehqk3m+ygBwFopOrKyUwjQfV6dCAW1QmVxvM9YwjWQB6O2AjG5/DsQAAzEodudoQBgiecfSgDgnusLSgqJmUMRACwmiH05n/+LdvZ4f47jCvocTk77iRUAGGcqmR+xHAgAXgUAFf5UANAWABVlkP8X9j1H3FBRmpeKkgESYpUA4G5vXFnvR0PTXMySEHgrfGQBJcPFlObv6GcDAcB/juA/dMe1ur9kYNBSVo5MBwKlqQCE6n+Qfjj2Fp9z7mpbJs3MlEA8Skr685IHgROFFiDbAJwF8N/VLb253gIFAPiMbDHVq4B4IACg97vLoXjAAfVFsLcKvnoCACTnKxwxoELBZexLJAUkCgRciz+WQOp/AK7W870/XyLduUHpHRikKoERAPoBSIM0gNjQ/Q8EABchuDVu99MAZz//ncIq+9oP5BMEAALApo7i4rmwLp06ShECgCpZOSDTEQBs3lsLAKtAZ07A+d0xAcDUhII9DwoAQXZfQx6MPfx9DCH8OX1dQXlccxUIAH789V4lc7Eq0499E2SMRMU+QHWCkVrAQ4IEbDbJygqS8lg4JoFmPRcjvxk4ZmNvK8rOzdoXxHYhEeubLfT5Oz2CEQBM3cyq9U1ZQOPAJycAWPsGnRtqEzWPOKBrKdUGIN5ffb7mOyoApO0G4lTD6ez8kWfHeMdtadJ+gZEL0+fBY7iWJ+lYN77/6T0sPTdAyvXrO2rzEIgvaUuZoIIlqr71ukJLwsQYRMqZ/vkSJQDEe0i8Tw6Xv6D3ibyMkb9j8pEbFCNIxMfSmP3JCABGJp80YRIVAGZMm057DgJAd1entLW10g8EAXjU6DFUAECbovoG+C01UlFZ5eJrp7xMJZMoj5Ui66Xvf1bezfuVGYSRrDxM1r7m3/cjEwC8vXN4NHYq+oGugDAA7IobsD1VRL6x84rnRNY1hTk/1KvBnsTrJwb57XfzZ70tdy0VY/KNvTf4P1kEgIAx6Ler7U7m4X/EFgC//af/MUjJmogA4Kv8IwWAYgSAEtd3ypMDTH7IGUU1IIUtAHhtNpGdU5wmAMTAXDECABevu4dhourAFT4KwWFTAEhP8mIBFo8cobiJZGAGG8cqbNJOcYb7OESCOv3ubAnf2JCnF4JtGonzULdZgyBH0Ihf101SRzc2gOaPZRmX9Jn6ACCjskzPKfSyyjQ+qdsY329bIP/1BICQqNRzcn//QAIAjjRUCwCEPcUIAGkFAPzNRCYd3/9cAgASytZ+ALKW5rCw355rB5B0LMJMGGoDi9dilsHPcgAK5pgjAMTrIw7G1HH1q0m5DHELABc2xvbDvx5tsOnnwnf8OASAeCziMcsiSCSdS6vW12pYq9C2DUc/X7wFgLUo+b4EACSMTAFApbv63X9VDIgJAL4FgAPx0eerrw9JIu1tnEkAYE9cawGQKyAAaNyt1ZUqgZncgM3eOCuoq/sv0gJgKAKAJge+KwEgaz+I56FedCHpQ5H7JycA2JiEY6taAfuleoDL2sYEBYDhCADJ8y9sAUAp+1QP7/T6JgM6qrKPj6nkMq2oiNdP1j6U/XpWCwC3K/ljPgkBQGeXtc+kg2hV6EiIaeeAZAWX83psvvoqWTL6wr4RtxCi95NqATAcASAeiwIb+z0JAAmb7i66GAHAxsI+Y+dg95QgbuSPqXP9V0QAQJU3QGAkT1gtromYadOny8LFC9kCoK+/T27dvMHEJcD/fG9O+rq75OHdO9Lb1SHXL1+S0ye+lc72xzKpZZxMmjBBKivKmWzvyXXJ3Xv35OatO9La1sYq5YmTpgik51FZieN2dbbL+HFjZPKEFhIAJk1okYryEulHxS8JgCrHycSLAyOY7EBCNSVBnE5MWB/LeJ4k97ohFDoyCAD2vX7HjRmTGQErCYkueRrPEZNGtfY4Vs2YruSPFcAKfYBAwLLkUXxt1uKBydSE1KXa1EwCAImS2nYMgW0ge5lUoybufCDcD5KAkge07Y1WPGgSDX2lVUkACXNrF6ASpdobE0lR/K0KBIME30kOQBKrv49z0UoYvG3QgeD3mFqBTxo4UqeOR7l0dHYTWME8QXU6QMA7d+8S+ML39fTkCIZh/uO7MX4AY3D+AMbqa1EVrg+9f4UkHfWng/0zW4zpw7Rz2jZGSYnhCACUgHbVf76qiV8QZGArq2qkf1Cks6tHmppHy/hJk2XR4qXy9bGjMmPOdJk8dZo0NY2R3r5BOfz513LpylXp6OyS3/zm/5K6hjoSNQCgtre1E+T95ui3smjBElm/foNUVEO+vpetOvbu3cs1CAAbICHG/MiRIwT2UcENWX+QARRwX6PV6rkc34tKZrQJAGCKY6CaGkoCGGerOr5x4wbBf9wbyPM/tWChtIyfyNYRVimE7wCQjv0f8u6zZs2S8ePHe5UBHPvWrVusrr5//57U1Nfxvq1YsVJmTp/JpNXjx23S1dXNz7y/a5e0tIxjlTmSbRjY8rISXtPbb+2UXI/I9pdelHEtI6RvoJNV/g8fPpY9Hx6U3t5B2bHjJZk4cTwJAFAn6Mn1ycEDX8q1qw9l06bNMn32RJFSAOUiBw8e4PUBJB83ZqybU0Lw/Nz5c7Jp4yaZPGkSb6zKjQ/IqeMn5fChwyRkLV68mACwyhznSCaAJPzmzVB4qJbq6ip51NrK5wG4o+occ7u6plb6+/LS9rhD9u79mPcAn5kxY7rkB7FG81JeUUpQeee7u2XBgsWydcvzTIpXVsM/QSV0n7z91jtcLyAATJw4WRUAKsqlo6NdPvpoLwkguDaAyCAA4Pxv375N1QC0esD54P5Ygv3o0aNsF4G5Mnv2bM4zzBXYlkOHDsnx49/KggXzZPmK5byHNdV1/P7Ll6+QwDGysYlzEcl/SLSD5IY2ALt3v0cyxPr160gawHlijZ46dVq++OIreWHbizJuXAuBBZwLxhTy/23tj2XVqhUyaRJUIlQVBGT1b745Jp9+elDWrVtH0ghjj0EtPoCCCJQKILW/evVqAuawm5jTN2/ekt3vfSjjxraQTIPrQjIa5wrVB5A+bt++JVu3bpHp06dRDQzfi89ibA4cPCjjxrfI9h07tLjFVaRDwv/woUNSX1fPdQcCAF6D/QKZCcoYIBDgnBrqUW0+gnMdc+Xu3btc57gGtDtpbmr2pAt8pq29jeeJivQRDSMkB5vo8gVm240AYISAeF9K77OxX+r3ZiO7mb+XoQBgn0srACh5e0Dy2FtSCgA8PqvPda+JWwBopSX2J+xLLoYrUAAoJACAVITjQgEAqhwA/40AgL2bZJYnUAAAgQYEgPLyaqmsQsU/Eun1RQkAWAdUlSE+LgAAIABJREFUAKA0ubZtClX7LkdiUsgRAcDv/yx/xeeGbwGg+2isfOb2uO9AAEgDOKYAAEIUbouBaT8WAcD2/7S/99dEAPBlMy5uLyX5RRUAKkoGpRwxM2xFWYlU8j9ULlUFAPdaCQB9jgCgZWBKJNCfWs3unAEH/Iei7pAXzfIbfVVHyn9Nx5ZqA5M+j4+zEF/RGVQCAAnXbi2rn4T1iJZOgQCgLQBCv/Bw9ir970oc+LMUoFqujwSAPqhB9fUTUEELABAAcj056e2B3H+vVwBAn3dW/qOYwpSmHEHUpFmDrxwIAHzOYgz8LAcAXSplFaoGADUyKK/EfjbH1YqJHOnCWgCQBDCoBIC+AZHe/n5PAOiFIhZ8ZHy+vFxVUl2rVKqhuLwBxp3V8lQaUCUWxh9mN6VE0gQABXEGSQDQ3FjIFykQpa8bsdjicssJGxeZ9zgiAOBvIzYYASAmvRrB1+T+A1Cm0tmW59NrCm1j8LfGGajyDxL4BroPRwDQGFDJAlRs4H10P0vQRg6xjFPwpFqCEiZiAoAWhBkBQItNDTDDeacJADhnzInQJqiwfY3dJ8wRG7c4ZlTCmn5OCZGFlfIg9VGF2OVzbR2mWwDYmBvRmwQQEgH7MwkAAeBL5WzSbXicwpuVceg9ReyXIV/OeFHHzvYTjGtfXkmi8f/Yxti+E+du4t9Ls/CV6HgW/6e/I85f+3nhijF8zjhT2S9JAFCA1ynDMl+ohPqCPMMwBACfF3IqSnYPcP0Fx3IDlFYAoAJMCqeKFRLMzruMqZ83HEJrRReiWf8bwP1pU6bJ0iVLZPLESSRZoQVAV2cHFQCgOoUYevSYsVJf30CSohIAakkAwMFNxYX3I8LkFJAIdzy9l2RdfzweqkBY/BFjKOlj81M/AgHAlIFNUSUJ6H9/AkCx+570oYe8fL4Yz08cM00AiImu9lr8M/5MfCwrkNRhDHtJ0t8vRgDQXF15WRX3TVXUiVrrRG3HdE8I/me8/ktIAMCmxp4sxqpwvxclAKghQgAA+SQGAo7xoECQSYWphFngS4K9GM9WQ4BDFYxJbiQq/hJMpbDhsuAqUwLYrFqaBJB8np83WqdLQNkkTyec40Ar/j292dp0ss+nCQDFJ2XsBIbf4wR+tMwDvyGth59KksZBZPrcHF/T+ZIOtInWA+6ByeSkDYEjZOq7s7gW7jj2ubRhTZ9LVtqPCyFjg3L21r4hOmMFPwpPKBxExz/6m5/OYDr7ijF3ZlGPYvtCHEVbaYX+y/paRAiIIibP/HRrIIypJmvTsYI5ojRCETuYf/PNvEGeuqFj7Jwtgv1waF0lPwgATObrBktnl8ErWKHlNCbsieTl7lxwy4Q1AuVS70ybAgCBgydQADCgjpVi35EAEK/vgmA0tfnYuozfl7lp+RmjIaTtgcm1r3Mk8f2Os+TnsnNqFQDQeZJ2xBLPR9WKsQMVx39Z6yTrmHaNSKoayBEn6e1chicgJaUhixMAkqvOhjAQAOJedCkFAEcSS7YAwJ4BFu3QBAA6704yrIAAQLa6EQDQs07l//EfiSU46SoxWZwAUGrBc4LYlVSE8Io0boHib+/00kApOG/7CW0j2tM74rq9DplhJDW5ITtgPJb1D0w/l4hwzmjMk4vJn8TpU4BJ1nyPnyucX9nz1qoKChNXSYNsgRiPy5PTfcTcfJvnShorDFQKFQBcYsNNsHDudk/CvXkSAoAReLJsglYAD/g95kkcxkIbZIkgPeEYxPf2yAAsm2OW/3N9GHXHilsHDE0AMHDR7TT83mIEgDiJELyfsF9pBXfYQrPmT+ww2jXZxSqAWfyRtklml/wemiJfxONrIL/tqd7mMHlipMQw6LoSswgAZrsKz5T5Mnfg+Kdb1ZT/x/5oajmQ/Ne+56js1hYAANs9UO4UABh4lUD4WatwSuGg439FOasZ58ydI4uXLpXxkyfIg4f35daN6zJ+7BgZ1dQorXfvSNuDB9Lx6KHcvn5VLp8/K1cuXZCmxhGy8Kl5Ul9XK12dXayQ7B/olYuXLsmVq9cp+z5qzDgZ1zJeunpyBE+uXbkqjY0jZPSoJhkc6JOxzU2yfOkSaWpskFxXp8hAv5S7hCjVe9z+bz5M6NHuSDKRfxX7hOn1VczfS8wUlUzQZFEqCTrUXu59c92gPQEgPrbvjRr3SPXhRhQQWeSeQS6wuWpJSSRc4uvSwN9smr5Gm8ST12SrKQBYCwCtHtReftiX1P7F/qlV+GlSBAAvAjzss1aBagEl9jdUTCv4ryx5IwEgYYijIjGKKhH4cHits7OLiVs88LOqukr7QLukk7KBQ8Wi5kuT4EUgO4A0gjYUJQSgMd+uXLkqrY8f02+qrKoiKAPQDP6r9ZjH3ox5BSCzp0vVAOyRbmeTtD2hnyXeD40DSnAmCADJpFuSwBLvXfo5Bccd+U6hOD0VGvIS9pDu6unhWkf0WlPfINt3vCxnzp/nGlu3ab00jmySzq6clJVXy+HDX8r+Awfl2S1b5bnnn5eOrg4Cx4jDMEZv/OGP8ujhY9myeassXrJE2jrapKqmiqAyqrVR6Q+wFkl4rPGPP/mYICTAQoC5n332mQPcV5AgyfWZH5SLly6yLQCuByDqlMlTaA8ATsJvAjkDr+MeTZs2jcdsGT+B8wJzFoAkCEP79+0niDlv/lxZsOApGT16FAkbmNu4fwCI0ecd1ehQLsn15SjrvnDhIhk9ahQT3yAAQKEA7zmwf78sWLBAVqxYzjkBeXEkjUH++OMbb0pFRZ3s2PGiNI+ul/6BbqQD5fatu/LRRwekurpBdux4mfYrP9jL8+jqzsk7b78vA30Vsu2FF6VpbD3KGGl/339/N0kSP//5z6WxYYTuBoODfB7V9y+/9JKSUUpLpc/1kf/i0GE5efIkiQ44TwCDIEhAXWX/gf3y6FGrbN26VYHjygq5du26fHXkCNUXAEijLQCkOmHHrl69Loc++5xj/dprr0lT80gZHNQKzbLyEsrRv7/7QxIXNm58xlV2ANvJS3dXTn7/hzdk7BhVFqhvaCAAU1fXKA/u35ed771LueefvP4ae4SiNQXW8+VLV9k2Yt361ao4wKSyEmMPH/5cLl26RKB++vSp9Ie1RUCf7PvkoJw+c0qWLl0kS5YuYksbqLmBTHvmzFn55ugxyuIDWCd5pb2N8xhkhLff/rOMn9Aia9euI0kAcwLjfOTI13L06Dfyy1/+ndRUQ5miRrq7e6Smplr+9V//VaqqK2Tt2qdl7NgxUlFZxqpytNM5/Nlh+fqbo1QwmD9/nlRXVbEKFU7NxYuq3gAVClTqY36DJAwCxNmz5+Szg4dk0sQpvEfdPV0E27u7u+TRo4dcK/DTQQBQPxVEYYxpnezbt08uXb4sU6ZNkRe3bxeA/hg33Ev8vuu993isF198UUY2jiQIDdsE24XjYp5BpaNpZCMVDjBv7CfWJMgCILlgvYFAgLHUc+vm/MKahOWfOH6CqjwYyA0SA/1STTTG9iu9R/KaTA48il+8z8XkpZPITZEA1MRpD+ogw6sVxLhWKrf5z+K50OJNE55GANAWAAHUUWIa2665Vmt8DUQ0PI8e41ELACUAQMpeCQC9vT18HxQAjACgnwe5wPU2516lPrOCaIjHoBhRJeUVVVJZWS01tSr/39DQSBldJNhBREF1nd2rCutP7siZCZJfqh0AW0B52WUlxmkBA3xDBQ7DHuYkshEEZpDqYx9YczJ0GDITaZZPNSVIAzZ8CwBUcLu5Ysp76RYAjMVc/GXfnTWX/HlFVYUF8c5Qzr7L18Wf8fm/iNpn12A+nv1MJNdN0t4GNaPFTzYBYJAEgDISAPICUkAlFQBKnAIAVABKuAeVl+alXPqoGgDroE1/HETuEvIhfvVVUnpGMQgT+Y58f+zLDkMA0OipcFA5RgAtnS9CYJ/y//G7sQhUYYZjHuXefSDq1rmPDx3JErMNBICB7h4ZMAIAVT1gI/vol8Guww/B353ubw/+UxJ/gHL8zIO6c2Buw1WX4+SRn7K/mUvgawD+XQsA3AfERCTvKEDtfexU4kO/R9WriDdIiXT3alsgSP/3gJwwoKoEfU4FAG0A0PZAlQKDshXzAq6Qg+dclAAQWgB4oAdqW1TecioL5vKTiKNgeCAAqB/pxz8ismp8G/JvwxIA4OdH6h+45/0AoSMANTF+ZllcIUY8viSokXgB8Ci0pzEFALMF+A68t7wikMR9PFRaIhVg1DgQV9uPKTFCiS1OSYVKKYEAYARFA9INvPL7mSMAkJzs9jUD1BL2yMUpOiaqmajrIJCpbV81JUSze/j5pAQA3XccqQHt2xypgAoA7n6mAT/TYDRihicVRPcK58rzcvbCiN9mz81O6jkrAcDutRFq+gZAACrMq9l1Wv46tvd2DBboWMLKzRVbe/Z+i//j58PvcNFAHnZ4gvNH0jhHFN15RTfb83Bpdl065wIBIM4v2D1N7xmmmmHzwsbbxi4bPwhxoBUgmgJcel/UORK934jxKbKAwTzROzWMzOelsaFRZs2cSWWsCePHs6jt0cOHVNHq7GhjjK8EgDGOABAUAODPaH5E8RheT5wEfgICQDxmYTvVM/1rIQDonCxsAaC25fspADxJPjd5v5O5bRurvxQBgBEJ13/AS4IP6e+U4gUpAinBftjlssohCACunVWUz0nf/5Lf/tM/DKqzkedmArk5VPvjxAjYsJ+K9vcKKgH6HIMEMIWdYdKNLym56VLbuqm7fjnqkLpUS7oHiUnSm/SBd45C4p+Gwjtd5jzpzTOHLRgd9ZiC4Xemx1V9Wt+n8Nn4vcP0JkWPWP3W8HVD/FbgTDvp99hA6u/heOEz6XMx4C970sanEW968XVi49DaV5qIxFXwfjE5WlihjHfHgFfW1ccVeuncbnrRBdJH8kiJDSBjXLV/cDh/u47EtacITjqeyTGLr9wnHNMX5Tdplwj3wIVTUUgE4DbH3FzyfdJj4MUdB3cgMUDOefEsVHMlDGhKNQqIJLDp1Lsqf1UAcIA/wX8XqNKQuF53BDa0r7GC//rfs+FNMQDGxknZhvYBpVQfMHlbbKQG8BMIdIFQUBtQaT3yrF2fVReVJkDzNKHHnELO0BRYpM9FMzgVbD3RBuCCY2c8Ihui91CBnDCzaIy9AoBb/akEeTz/zHBn2RfOw9JQ2WzvyQrOfVCUXgcOgH4SAxQH3vF4DvXZcD/UyYzvgcrMWQDrAhkkjciS030AUwH7Bv7b87qP6J6C/SJOWDDIQk86V0ViTGE4TZY48gkk9DzuU4avKQAgcag9Xp3cP0gGESnAqiiVpIbzc60KLKHkBqMgoWP96gV9Bk2Cx+y/3kPCWXDUHAFAky5W+a4VTWo3dd7gd3Tg1r7Dkfw+XzMQxoESEQkuTRjxFtAFevE8yloDsTNvxCImFiISiyWk/FyPeo3p3lBIduEewvMOM8oHIs4kpANUe2t6f7ZjxOcUjms2GBUGqPNIn3uwFUMRiDhOtvs9oe1IjCelUZGA8VehO6nZKRe0KZ3D2ZAEkUwl8Wz/SawtlxjyPc48yBXGlsG5+9O4BFyT7tvY3zBiUwclBL3y4T2HJJhWYHqcjzbUkbJ8nvg48TpL2vewDxYdXye/GO8BDLR5E1K+hApS6L1yF86A2z3H84jujT6P/RDy7doup7QM8t9KAMDeB+ZYRWUNSW1IKFpwpnMcL5dKd66HVbLYUwHGllaUy8TJk2TRkqUy76n5UllVKRcunpO66mqZMHa09HV1yGBvTrrbHsv50yfl5LGjcvP6FamuKJe5c2ZJU9NIJuVgL5DQvntHe62fPnNWauvrpWXCRKmqqWGVDsBYVGNPnDCByQ7634PCIHTZ0sVSWTooVZJjtVQvKoEGUJ1bKRXlFTKIppuRfCOCfLQxUGF5rV7hI2y/mYFyWkEgOYcAdKj/lLW/xf6fzY2kPTDSUVKVK/h4lmDT4NICKZ8UwTSBrCoZ9rqS4u/B+wk4OZlBqxDizEAik22QtD0H15nrNEB7xAr5SHHJgf56fPMbnOqMM2zpJBKH11Wb4DPc53K9TJji3ACsw/+C/CmAFCSTLMmKpBgqcQyEQWIukANcxYUT9gny/prIwbxmlZOriLUKfySCsS4ABOPR09MrVVU18uDBQ8pgA0Am2O/sH34igcQ93eIt11tZxxpXFSQf42oqu8/qs7jzjZKl9jw+bqQflwPXKhp/L62NjY41/pGk5io/yyuUzINECJNHVIQJfp2SrUSqamupALBs5Ur2Zzx+8oQ88+xzMrplknT39FFG/3FrO3ung3zx0ssvy9Rp00mGAOCIb/3iiy9l3yf7Zdq06bJx40YCgr39Cnj98Y9/JIC4Y8cO3lt85tzZswTt8RzGF/L/t2/eIhgK/wYEClTwoGIb1eWQ5gUoicr/hoZ6JvBr6+soE4+KZ4CWEydOpNT6xEmTCST3QgUC59HbL8ePn5ATJ06yGh6S6WPGjBLoBAPAxQN9VW/fvie7dn0gdbUNMnfuHLl646IsWrSA4CzmGiTRMQfGjh0rB/Yf4Dlv3LCBigOousd1AWC9d/eO7Nq1W5pGjpKf//xnMij9JEwBBLx69Zrs+fAjeeqpBbJx02bKYloVF1ot/Mu//Ks0N4/lGNeOqGSoA2AaCgoAWNFHfvSoZq4VPA/VBFTZ/OIXv2AFO8YZSTecz4e736eSAcYURAasI4w/qtXxOYzdlme38hwwP0AAALC+bu0GWb5yuZRXlUl9Qz3lYE+dPC1HvznG+QcCAKrVMfcBnOO69uz9UE6dOiWvvvoqFRqwjkDu6e0dkDu3WuWtt96WRYvny8pVS6WhoVZyuT4pL61n24j3dr0t02dMluee38S1WVvdKPk8qudPyhdfHpbVa5bIsuWLOC8qKqqkN5cnyA/Vhy1bn5FJk1vYW50kgNpG2fnuXrl545YsXwlJ/jk8z9paJQecPoU2Ecep/ID2BwDbK6sq5OHDByRG7N69S2bPmSkrlq9kxTUq4QC6Q4EBY/naa1ApGIFGzCQUwIb+8z//s0yZOlHWr18tI5sapLevmySB3p687N93kAoNr7z8Cucnxh/3KNfTLd8ePy6fffqprFm7lhVUBorDTgGIP3P6NOfzgqcW0Kyiyh4kD6g+YO2A2IF7i7UGEgdex7WijQPmxsbNm2TipAlcCyBAdHZ0kMRw7eo1tr3YtOkZX+2HcwJx5dChwzzGc1u2ymAeSiaPfJU/VABApkEbAJwryDSwVVANAPA8adIkJaCAlPPgAeNuVNuCIACiAK4L9wiysEYaYrW6s6MwRrYP4X2YPyDvA+PC31ZRj+tFdSf+jkEmnIvuM0oMsOQmieKJiv8+7o36JiQqtRcy/ptaguYIFfDxFZ2uDQDb07hKT1bwg4jN9gBKDrA4TPtGa2yHyn+do3hPaAFg5AJ+nxl3B+Z5359FDRUE/0HaqqtrECi3gASAeY2+uqjEgy3DvYaiB/ZvgmKQt7YiB5+30DwIfECrePVqgA7YAqjIFjmRAlAivoGKBYosUrGSgRx8wcnKqz9V6JEbASANbGjsjMKtQRkccPfEJ9EDUOT9a/SwLziPJPHS77mZZxLil3QckPDniwQVPkuQKtqIryuej5yjUUzmiwcScRrmshKsuGOTDIM2AEorLR3MS0WpEgKqykTKS0EGMAKAawdQOsDnNQ/scgIub6E4S7gvGiNECUXkTwnAp+LPDDJr0TGLCtCcAxre6pQdcBo+d+OIAfpeqB1oBbZfpy7/orlRHQ/9bFJpAHOGBB8H/mN9Yg/DWsMe0tWpLQCg5MOWOD056clpTgX2nj/xfsSbqXhffVD45o5Y6VrxKPiv7UMNNMQeqBLzWsXoY44ox6Z5SY0yUXlv/iruWk/fgOT6BujHAPzPwQbCvuCa8b0VGr/By/dy7c4HJ9mU4KXrb+8Ivg5J4L2GAgDHJCIuGfAfxwvmzxqZVm1swCxMuCHOwcWxAH7ntcFXJpgdQF/aXKeyYCQEOw6P4Srw7bmsfH8c+1ilKOMbdy+wR9s9MBtm8Rfel6wu1VhXi1nQAkwnAOILtesKlhvRGT6+npPmv2MCAK7V2lQYscDUBuKY0McAkf3Q/AZ085K5YRtXGw+ds0E9zRNSbI45m2Lfh+Ph3hmxQEkdyGeqpcG91T3JPRdVBfNeOdVU22t9/tiTP6KqYqv2j4DwWAEA+6ONi+29vL6o9aaZ3Divl/49tj9+nmDceA3BaNvn0oCjzZ90jhCKXbi1XEMRlmckgFRazZ2Gtt2m6XKkpbAubKdIWkwzcXau9pP7h8vbJPeSYtmtFI7oiiazr69QnSVh620/9UUI4b6GGFLbPi2YrzFS44hGEsEftz5mC4CO9sf0AZHLGdnURL+Zvgp8lto6+jRetdlUnKN7j8EfKo+XxlMSe3W0buLrSrxnuL3sCRQAzE7aPfaED+ZLFHvWHEvwW6ygHCtOsQL1M+1/KFYPBKo0UG/+RPravE8UqUr4a05VHOO9MTkh+M96zihONHsQzi0UxFvuyF5L2G2HX3EuRyQAHXJdV3hN13+s6qJtc0DgYvU/YoBU9T9iGVX1s8+7AhV/vzQP6gkAMSjDXkBpAgCIAaz6DxIuRgAocTfOAgLdlMxxMkalwwQdSKDfrsw8e9D4RAQAMue9w1VIAFDPyz6fNGJ6TKSGNPGXNlzmHA1FACjqtNkLvgJzeAJAbGT9xwsIALygTAJA2pCG4w2fxs9yCHR0kCf3EIg60BEIxF9dEJgeP63yjO9PymCnNtX0WPrjOQc7vkfx+PjFmnkzsGtGN8Pd84QBi/z17DFLGlC/waRuqY5VOLIarnC/khuTgfVhA9E1EVVquvWBhGTyGjXhaCAOv0cneiIgMqMKR8CCYB+Isk+MEQDgiGsfWgP4WcFPEgAUACr50xLHRgBA8AuQg8EqK/31GHyeCQenFkCnHeDAkxEAMIj6Xmu+mmQvZs2DeD7463ZPmnRKsfU13BrW1eZurEbIOtrG9DNgwOFGZOKlJKOGcrZiAkB8XHyGd5YaTO4Op747uRazqySLJQ6yrjs4Wc46ZntniY/GDgTP2cBNN/+HIwDwKrFxxwQAF2hqEgMM5uQmagkiSyAxuRQFYMGhz8uAJwCoAkAxAoAy2TWANWcD7HkQAGjmXM83daiSY21kJ60SMAKA9hF0K72QAKAFIgpvOBKABkwK7uOB15IEgDD0SQKATpG0Ok48n2xdpOdM1rrwawy2I+38u23Z5qTJYsXgPj/v1kggCOi5a/4sGEr93REkUkxGs57pdWHfFX4GskGckKHf5GT70nucXdfQ+0f2Osgas7TdsTsFBzAGqOPPWrAYg+1GuHCjxQSKfd4HNQZQRz0A4yBSA2ndTGz3igkAPFdnUxLKAt7hd5LawxnHOPGUChY4f3mbdf0M9UiPZ3rOZdt320NtfJLfYrZMnWTXwsOdI/9yA5bcz8O+rGOkLRx8EtmdiAGJ3BmMAEDQH+B/pT7ngFIAUiqh7+yBgeZOXnKwtITAP0D5MoDJMigzZs+S1WvWyuSpU+TO3TusRm2sr5Pq8lLpbmuV8sEBVv+f/vYb+eLwp1JVXioTWsbK+PGQVdYKBF2Dg3L1ymW5fgOy6/ekZeJEVv8jWdTW3iGXLl9hT2cAGUjwdLR3SOujxzJm9GhZvWqVzJo2UaryndLdDin2egJ8PV05qSiv5LgQGMVezQo5+OoYViWY4CdtQGqc7V4+ybqz8fUV5UNMogI7ldqf0+vT/AKbHyQAOOKh39OQfBnIqx13e3psN/AcgiiCI7DVJhFqQZkjAFgyxsIe88NIfmSiQ/9zvjmfUb/P2UoXdMaBJOMTt99i/8Pfpmhj59Hdk3MEAFW88fOiVOX+8bc+rwABElnWM5HrBz3VkYBx465JEFUnMH+TIHVvH59H1TGSvgBZMYaQK3z0qE3On7vAHtg4Jt6PRCYeAJZ9FWiKAKDjjDkcAltnjf0ssODb2tGkk4A87xI9fz/2zIeqr0xqlR9njQWRsNewU0kfkFhUVzxU3GFOWwIL1f1orYH3jWhqYnLm3sOHsurpp2XO/AUyWAqyjQbZ6JsOEgQ+A9AeSRyAThizBw8fyc6d77Gi/OmnVxOYhHpDSemgfHb4M1b3r1y5klXojx+1MiH0xeef87gA9EEAgMR/d2cXgVmA7OhB3tneTtC+tfUxwcUpU6fKyMZGBSRLS+VxezvbMly8eJFjgV7w8596iokmJCohwYsY/NTJM/LVV19T0h1y/agYz+W6paKyVKqqKik/f+fOPTlx/LTcvn1fFi9axp7rJ898I+s3rpX5c+fp+iAxpEdGjx5NQB7EhE2bNsm0KVM5H5Hwx/y5cOGCfPD++1Q7eOGFbS7xjSrrEgK3kKhHW4G16zZIbW29m8MiuZ4++bff/k7Gj58oW5/fKrUNVZwDqLbeuXMnxw3V4FBJQUEDKsEB5NfXQWlgB20t5h7OFa/tevddAo6o6IdMPJJzsBMAdQ8ePCjtbR2ydetzlOPE+rl18zYVEFavXiurVq+SiuoyqamtJkAC8P/0ydMyduw42bJlK+8BrhnJGvSk3/neTnn48L5s37FdWsaN5etQXRnoL5Wzp6/Kpwc/k8VL5sna9SsoYJwHCStfIxcuXpE9H+7ia+s24LUSKS+tk8HBKvn88yPyzbGvZf3G5bJo8Vz6t0ga9uZKZP++T9ki4Nktm2T8hGYqbsEO1FQ3ytt//lBu3bojGzY+LbNmT+eY4Dyx1k+eOEVZ/nnz5snq1U+z+g+7JcDzmzdvyOHDn8mChU/JnNlzpboKRJNeaX38kM+XlZWQgAFi0ABkeAc0gfYv//IvMnPWNBIARjTWSm9fl1RWVElXR58c2HeQcxvKDQDO8cDYwHZ9+umncu7cORJm5s+fz+vDmsB1YI6cOP4t5w+IA7j3qK7H62idcezYMSpdYK1ZJRsNdj4DAAAgAElEQVQ+DzWIDz/8kIS2Tc9sklFjRpFwQKAn1ytffnWE62XF8uWyYMEiAvSVVdUEse8/eEC1jvHjJ8jKFculqrKcCpi230FNAgQXU5NAmw4cGy0+0BrCzg/ro7GxkWA4xtUUA3AOzSOb+BqUEDB2OF+8zr71JIz08vtwvQP9A1xvANyxtkytA/MYqg319XUcT+9bOpA4QQBwhT7mU1F9wJGz+VkH9NvrngDAuE6LhJQAgLyhKgBYiw3NJQYCgJEAAgEA1V36fvwnAQDzlHGa5hyTBAAjHVrsopLeqnSIXuJVtBe1RgAA6M+/6zl+GDOMUXWtEgCoAMNqKuQ2NCcR9yrH1mDkAMwrJfsFpUUC/L4AQP0IH/NT4j8oHCXzBPrevC/pziYAKHkjJMbpcTsCB0HxPq0iCwnmIAluPoTfV/25Z0tG2xwudiaRW13UU8sQJOV7LasZ5yDw+w8lAAwOKAHA+52mxgcbXzIogH4ry4QqABX4D9WfMvwvowIASLBQAGCMT0K1QsUkEDjSf8jPuJyVzxcpASBNVk8W9AwVGVlME2KbrFgpkXOJABdU75Y5Lq4f10jpg+0DHIFSfXWduwQ08B9+JdZcLwomQM5xYDcIAGgBAAIAiABQBOjJ0R5b73OSANgDXQnsNte8v8UcX1CSIoE4ardhVd9Yf8UIABhHI1XbmFqVPK8XBIB+gPMDkoPNcQSAbuSBcO0uV2ktABAXWSU2Z6TDH9iawAEoyg93+Z+IAIA2NyAZkETrqri9f+rjRhxfFXgMjFIfXvPs3r56NQu3MhwwjGvjPTACgLtXVGohIRf+e79TbXExr6tOj4/No0aYB/42ENmD3wTwASShilQJGEYCSIOGFgfFIJMeD8fF/Fc/mwSAXh0jKzJjjsYRABDnaSwSiMkscDAFLkcQUXXNSEUlAsosBqAd5LLXuMoe6fVje4cVDZl95vn/BQgAHoR0ZAfmGglTuZjEYQC0e7HUf4kqQcUgJ66FBIkoNuXrhqG5YrTYwiT3mOLEem9TUgQAmyt2nCwiQIjtEfe4/GakmGP+hs5JneMF8TssrCO9xXFdGv/y99XhPLEttL3Qvi+xl2RuRMliO10nqjiQvk6/n6QA8HReIx5vf92u5Z7lSAH6L1q4UBYvXsKYmQSAx4+lu7OTCgBYf/BJGkeOZFxG8N8RFonRWNvmIgSAIXeY4QD86MNZOZth8zh/5QSAtD0w28jLdnF+cvyi4hZnR7MIAJ6Q8IMJAJFasgMzYU+ZV3X5eRYVpggAbHdFuw0/RgmssX1WtRdVrzBVT8sncUys9a8pAKijbdX/qNhMKQAUIQCUuECBxgrGxEucqKySVYGq8+GWt7PXar9hwGNww8AF3qEMiYokESBU0wQgOzZQaQJAuNmh15Mt1HhyDDvx9fQKAPusxZg1CdOGLHzOXGV9pjjw703jUOufr8XXYr9zMjgCgJ0L553bzPV9rgdVmuFqFaqep1h4ClmGMv0uGs8iBAB/TkMasJgA4G4Ip0FMBonuuB9MfV1zkDre/n64W5resOKgKA5i6IBENym8lryP/D4H9oS3MyXpT5AOpTun4NCFq7GrSswnRwDQG63V/QrIgxmpm9sPJQCQPOBZ8np8JvuwIQ1BALDgmTK9tnmxca4LkhMBdVLmJD1X0usljIEZ0JQZfwJw21avTRevXOAOZc4i790QBABbY+Y4x3M/DaAn1gUr8LQiLV6XdiVZzlzBSvtPUwBQO5IIRsngi51v3TNiBQCVuTFJSSfx4wgABP4HtNLDwA9LJsW9H+nEuwA1VgFgIMEWAKh86XGV/ir3by0A0A+UhIL/rxMAHFwSOCpJ0ojaszSBK3m/bJ76gCLah+M9MFQ+sAY6mpsWWOos9CSFBOD/YxAAPA8nkVyxPcksYhYBIGuPGWqDHGpvLmaD/M7LXn8ePnN7ittbXFBK59FoIr4KPRyZZHn30KSGA7PUoIekga9ODyoylhy0vcxMXqwCEAfHVrlg1QVZ1z6U3S0M4pyjOtQAR68N9336ejJYtOdMGjxhf5yi1JMSAMKW4Gk7LoGQ3jtCcDA8AaDaEQBcCx2XQNZiIQXPu9HjbcQIKaus4N/LV62UFStXkgh34+ZNaW4aKSNqa6S7/bH0dnVIWb5fbl65LN98+bmcO31S5s6eKbNmTme1BipYkajBvoIE/4Vz5+T6jetMFMyaO1eaR42W9s5OuXvvvly4eJn7MyoIAbbcvn1H7t+7L02NIwl4LV80XyY210r7w7sEDfP9KhFfXVnF6gbYcevbiZ6d5sCrAoAjMX2HALNwmqC9EGQeiycq4rWR3hfxd6wwkJxf5rEF/4D7eVlE7iIBYJCJsCyinu3JllgoIACwH58yuWx+BkUJ10dYX+Rc4Gsu8NIEWnKuG9hhSSSz6UYAwPMK8IG8WSo97MM6QAUAgEJZBACrnNbEkiaU/BoqEckhgZ4gNCq4YaQMnDLY5Fg77HnpzB2OC3nvM2fOy+PWNp4XACiMGVQv8IDcMp5P+Mum/uTsXFoBIG0j4CHrOIQ+kd43NrtpFSBMRgTwPux3bi7Q13IKAE6atr9/kG0K0IMWj4E++CJKZACYhBZXbZ2dMq5lgoyfNEkuXrosub4++ftf/1rKq6qls3tAKiqr5f79B/Lmm3+iOsDKlasIXiO5CUnxXG+/XLt+Q37/+z/IrFmzZcOGjVzDTJ2XDsr//F//U5pHNcv2F7ezt/qjBw85bh/t3UsgEaAVQMBbt25xPwaoyPHv6pTLly7Jjes3mDjCmob0viV7Ye/RHuTM2XMECQHoPrVgAcF5JAVwfpXVlXLm3Dn57NPPed2odl+6bCmBXMh7dvd0cKmjgvnixcty9sx5WbBgiSxZvFyOHPlKbt29Jq+//gpVA1Dp0t3VxXPD7++++y4TXQDkx4wa7f0IzOfPP/+cwPxzW7fKypUrBL2FkX8ASAeA9ezZs/LMM5tl4aIlUl6OFitog4Ge8Ddl9+4PZM6cubJm3RqpbaimND5k96GiAEIBCAeWb8B579v3icyfN48ECwLZnZ2sEj9//pzsef99GTWqmWPX0jKORAc87ty9LYcPH6YqCsB8JOIw/+/feyD79u2X5ctXyLr1a6Wiupxj2Pa4ncoAUGMAwWPRosW8Fpv/sNVvvfVnArLbtj0vtXU1qqSB3q79pfLZp0fl/PmLrORf9fRS6exqo6R5rqdMzp45JwcP7pNnNq+VpxbO5L3L96N1RbXs2Qsp+/Py7JY1MmfudJWWLymXvt4S2ffJpwSen92yUcaMhWKArsXKijp58//slrt37snz2zbL5CkTPNEJdv/rI0dZBQ/QHW0gkJAHKIs1iPt248Y1eXr1ShkzepzUVDdIV1ePXLt+RY4ePSIzZ07nOCMORRsCkHGgovC73/1O5s+fI2vXrZK6ehCJuklCf/yoS/Z/coDn+fd///ec65q00ir5d3fupHoDzgUEF8xjJLc6Ojvlqy+/lPPnzsovfvG3XK9YF9q+Icd2C2hB8eyzz5IcYJX1sE8gmECZYmzLOHn66ZVSU1fD13VN9bDCH5X7r7zyCgkxAMBIfurrI6kAIP/Spctk1swZ3JNra6p99T1UCXAtmINQAsBxbb8GSQUPzAusC8w1JPFQ+Y/3woZDQQDV/yAi4LoxT6EOgPOGDejtyfnj4loxFrWu/QDWFcYFx8Hz1VWV0uNssXMnfcUd9wpYwyjP5+2qIwB4RYCIABBXOZHY7duHhvwhCACs4kdOcRgCANd9Hi0rsgkAXgGOiqMOUHAkOt0rhiYAoA1FTACAL2QEAAD+UGBCfsMIACTreRKAk1BlrkN9hJgAoIUQJrNq4H+QXcWb1a/QKpQYZLC9SfMKPrOTdJFcLitr7zMFABAAMC5WaRYrBsTxoI5TAAbTwIWdD/faRAYt5RsPw/b9ryQA0G440F7dsrwSAEpLSAIAAaC8ZJCtACrZAgCKAEoAIPeDClkDXkXA8tVxgYb6hFYkYPcuFYt/Z5+4cFDj/Gc65jG/kGfSr20B+B4DY6zcHDMLYJR6UI6wqwQSKviiFRRUf01BkRLuqiIC3w4EANjDmACg1dtYr9rr3QgAsW9O4J/V9Oqfm6+L/BpINwa2x4CFEQGs2p/jbAAt1QQ0zxr3e0d+s3cgTwWAHhAZ8gPSA/UU2BS62qjwL5O8K+qA2VD/l7NdR8SRc2Evbe37tmIxAcApHihAH/LL6dyvEW/NTtp8MfWBkNe1WFdpsHjeFABI0tXFqvbVScXj2DEBgLkHTyYIZJp4LQcfOADqdk9QkEIAqazUg//WJiCOu3AN6QpTTwAoUUItHthLVEUCoLXZPVft7d5kBAAD0GICQPgebRNhf9t813xHiOe0wCIibESmymI3UxtIKwAwFvwRCABxtX4gYSkRBHfWCAAmPBiIyio/6EFrVDpnEAAwPmarOcaYv85cxM/H6y/OW2e9x+Yg7IYqWCYV9Ozz6fxzev/SvLX1KHeqws72hXmu4xA/eG9QCOgUAMJ9DYQBvz/6pFZhLtOPR7QG/Hp8QgIASfoFLe7C+Sby9SksLV5bNob8fip/KMEEjzGjx8iSxYupaAZ/BAQA+IJdHR3S093J2LOurpaxoxEA4LPgvcReLB6PCAB+jQ+z16TPP7mbJ//Keu+wn/8LEwCU/Bgq6oP/qWQ1LarVdRT/zLrOgvyjVy+O350kANh9VQUQtfuGVZjva3/HKgX2+/AKAN+dAIA5i5wMFABgJ39kAoBj8roEIC/ApGnohKsCgLKA+6UEN4GblFZ5GrvQJ6dReUMg2SohA1Cv5ZBKAMAjVEZqby88ILccG7cY3NVFkFQQiME0dc8C66dgMrPfWlS/575r2EmfmC+FQO9Qi6wgwZUAKu1aY1BNjxY+59w5F/wM52sOZcCMAKBfoBm5uB86fTDehqSDy43Burd6EH94Y+KNVvTW0OZJr8vOt2CxFh3UtPOcDF+0Aiw4bMmx5DcmjkzZsdQh/afTAKjb5O0AwVG3exZdjwf/Y5AD6c0wP9Xps2omZ2zcl+vt0c8mp5+Gj5SgdaxWStdRf8sq+E0BIFT0czNnCwBVANDKf3zGyXQ5BQCyz1D5T8c9sNFMKtYTACiJW062pzHpcV7ftQVAlsNSOL6xA64J3fR7iv2dnka6et3ci9QU7H0G4Ote4Xrx+IR5AF3TzlJss2xOp39aJWUWAcDeG5MKMsfmr4YAYC0AkgQA60uXR7DpnAVTmyHwzz6RTt7H7SuxRKS2AtAekDH4b1JjQysAACBx/SijtgCmAACmf4kg4P/rVgDwc5HGzCqvnU2O+kHFCR8LoL2MpztIIrB2zxXsv97EOGnEaF/0VaustHAM/yciADj1g7jHn51TBsFM539y77bnbDxgq6lIUmTfLhiPjD1k6L0hvfem/kby3kmIx/tKyA8E1RbrUx2iN7XzcQu2IJ0d9iW/p0TkgQSBzPq0WlIjdsh1Rw2OqxEMeLKxH1F0c+ULcQIqfif9Ol8lk32MrH08fi693/t4z/1if8d+ngWX7m6kFAB0Lds+6Z123SUTz2ulh0oIJs8jqtSOFADEtQEgaG0tACqqPAHAAmTabFe9gqoUAP+V1VUk5bVMnCBr16+TCZMmUp4ffaVHNo4QCMX2dLRJvrdH2h/el5PfHJUT3xylKsD8ubNl0sTx7BnX0d7GBDaOf//eXTl75rQ8eHBf6uobqCwA9nhbR4dcv3lbzl+4JCObmwnsAUCD5DOSeqOamglszJg8XlYtnCX1VejHrIA//G2YFIxbT3dXqGhziWzzGW0vUgA+Tcodej6FVzF51CfhTM1wZpP3Wj8Z74MxASD5reYHur6Q9EWMeOjmNPFgHRtLUqb3bQPO8Z1IluGnAe34bighGKHRudB+npl6Ej4TSDfqb+j3AYRFBZuej8VVpjiA5/E7yGv2QHKNFTJoKQHAqifHnwr0K2tcq/c1UFUA0gWtruLEjkUFgDwSeA7cYIWU2gxVtSiTnlyOiQgcA3PHqr3u3bvHyvKbN+9IbQ36oGu1Ks/D+WOsMPc9jt23xvKF3g7F8Y7uRj7RFyt8RIke/x4SK4LMrX4ummG+JS+kIpUAoGGnER10/uF+lGOtu8odXn95BaVfq+vqCESDCHD23HlZs26dzIMMP/ySfAmrTb/88iv5/IsvZeLESfLa6z9hT0cc4/6DhyQYnDt/Ufbu/Ui2bXtBZs6cyQQ7fJN79+/IzvfeY9U9KpwxVwD8nT17Rk6fOi3Lly/nHIBc+dUr1ygrz8rfgQG5dPEC3wfyzqyZswmQWhUwEvm3bt2W02fPkJwAgB7V0ONaWlwFfDn99QuXLsqRr4/K3bv3ZdWq1fLs5i2saO/ogJ2pIQHg+vVrrMLG8cpKK+WnP/0byfUMyH/8x++ksblOfvXrv+N5gVjQ7kBOJJJ///vfk3yEivC6mlrOBYCTuEe7du2SL/9fAPfXv/61TJs21c3TPMHRN998k+Do9u07ZNLkqRxHyNoD0jly5JgcO3ZcVqxYIQsXL5SySsQ9eZIj3njjDdmwYT0BaAClAIVPnDgunx48IFu2bJFpU6dSzh7HBuiK6vKvv/ySrQzmzZsrjY0jSCTAPL5w8bx89dVXMnrUGBI2FPQYkIcPHslHH33Map71G9ZJSblQVvzho1b55JN98uD+A3n11dekpWU81R9wLwFw3r59S9555232uN+0aSPXMOw4qxe7++WjvYeosLDthU0yY+YkyUEiv6pWOtrz8s3Rb1nl//LLz8uESaOY/OntQYK8Wt59d5fcf3hXXtwOmf9xrvqwRPp7y+Sjj/Yx2bh580ZpHl1HAgArAEur5Y0/vCuPHj6WbS88K+MnjOW80QrPfjn02WE5deo0AXCozkA6v7cvxzXz9ttvS3V1pWzYuF6qq2qkqrKepLHjJ47JmTOnZOPG9ZzfqP5nsjtfwlY07733nixZukhWrVomVdVlkh/UljP37jySfR/v55z4u7/7OwVZHQEAADfmAlQBVq9ezap4A7ehbACQH20CXnvtVc4fzDUQBPAeEBUg179+/XrOSwBMuD7My3379rE1Asg1s+bM5L3APcc6hRLBZ58d4vzYvn07bR7GGyoAuJ8gmeAYmGMTJoxnbgwtHvC9165dk+PHj5P8gvPFA9+LY+Na0IYD57lkyRJeE+ZnQ309k8G4Hqx9AP6whl2dXfK4tVVgZ3HdIAHgHqE3N+4p4iKMFb7LQHLaMFb+KPBA2x83efQkqohM5QgABCIswekA/zQBIE6yxioAQRUU91QVAPS/Vv8PpQCQSQBwLQAAcscEAPZLNSa+92sLCQA1Naigcy0AamrZEsAUAIwAUFUDclcZCQBUOEQbRBL6AlDmwf0nIgC43IAnBLhYzQEMmAvFCACFJR7R/lWKvVuTz3ECmklxFFyhBYADkhRMSioGBJ/qvwcBgCp9rppfFQAGvfQ/VACMAFBeVsLfqyDmBaKAIwCYAgDb8jmYOO0T0vfwxPhUvnC4hGyGa5zMThb3neM5wNgWc4qOnvU+d4R0A6Gc/0hlA8tzO7II8ilUAOjtl3xEAECVO4F/kJB6+6gAgD0BCgCwq6zydiQAkoRZ2Rz7W66dYQYBgK00nO9aKFlc2ALAE1OdMgf9YaeGoffACACozu/XFgADIAP0ST9OCv459hO26SohcE/SgqnusQUuSMGhv73JNVr7LgCw2L+pvuXk7U3i3XxQ70+7Sv0YyNX1h+/R/dBsaMjlhpZ0IACYAgBJBi7fbASAWAGAc4EdK4JtiOdHHCOF3KQC60YQDQoATlLaqTHERUuWQ6Hf4JQCjEAA8JcKml7BTKv71Q45lRSNdnyMhzGwVmQEzpyEu8V1Oi9cDjpBFrZJZnbQlCdCC954nYZ4SbGqmADgx8NiTrfv2fP4pidtAWAEgDQAafEeydsaUvm8hJIA9B2w4TqXhyYAxHMtkNAcmT1qNZGVh07H1Qk74gt2dVzTn7e/syvkhycAWDwVWzUe80dSALBriX/yuzIIAGqa0y0AAtm9kOCQtMXpcWRcHxVd2Tko1qkKG3hMnDBRloEwSiWqCvpvIHp2tLVJbw6tsLQtEXw5xI3wXaprakke9wQAD/67dhpUasWmVXy/eJJX4mvKyr9kPZc47n8BAcCK1RVrdjiZI89k5Yti+5z4HSSUuKWPW4npuYNjxj6Y5WqS5Nd0i4KoqDHVIiS9j3sV62EUAGy+aTwcFACgkm+S/2an1Y6Wu1hKSXj2ee49sQKAsSrgtCs4o2xe7f0VwH6T+LdEFXsIAdjxzKUgfWPAD96jDllYfGoAnNsbgW6Ksbk2AA595mbkjGXSwNuGkASOA0DhzKoDdJPPmwFWYsJQANxwi0glUJ98FaYT4pECsH5VClRWZ8VfeQoELpQ0SZ9vsQXsE94RQF6gAODGXd+bqi6ljXUbRoogQPtbxBEuZmSKvT89XunrM9JIeN4Sv+l3hsRiyqzzT99vzN1K+94EOOA+GBaw3nv/Xgc8BOfOPsARid7nzZBPlvJ7fEWYvtfkqsIMMNAmfB7OrU0bGjNW/GvFPRxkAvAELiocW11fhyNOAkCJShrr37oZstKN8raO1cdK/yQBQAkEkQIAj+laC5Q5Uo9Jyrr3MiGOjf9HVgD4oQSAWAEgvt+Yk2kCAMaaPRfdmtC5nmTWx/MrdqZtjvu5TtsX5mvstNsaGooAwHk2DAEgXlfpzXG4tYVzSJ9/PNc1wRetPNfPJ1YA0P5kaB2jAJNu2sboUxKZKgQEYpkRAMjeRdWhc+Dx93dTAECfOtdz0lVJWkKJktB/xQQAzj0nI24jHLcAoLyfI6V4a5ChAGAM43hOxk5+vLtkEfAU4A2S//pZPRr39ZQMWZjDjqAQ7R26ntLVvoX7d9g/3P4Wra/4OpgohuJJChSkPYyCuvS1p48Rj1+x14q9J96fze7bdxuYFveyVFsd2rp4wNtALwdA+fNIBI62h0X7RwYBwPaD9D6kstjOWrr+V09iA+LxjMdV79zwLQCKjZ0+n7ymrL007aQn35OsCNB9M2mT+C1OijFxfyMCQPK+K0GCS2wIAgDOq9wRAFDJF1ePca6XoYfkgFTVVDM5BYm3laufljnz5nLf7+zqZK9sJCNVjjMnHa2P5OyJb+XUsW+k7eEDmTtrhoxqGikNdQA3upkggvQ2VAVuXL8mJ44f4xqELHjLhAlSiorljg65ePmqXLx0Rca2tEh+sIRA5s2btwnajBs7lhKfNeUlsmzedFm3apm0tT5iO5a62mrp6myXGoIaXdoTnWx2bSmk7mkImrVSIwnKD7X+4nFWoDoEYVk+YFZAF++TMcCc/LzOdJ0rOiE8ASCS44TNKyuxBGDSj7eASfuogQAAf0kJABwG5+dov1MN9vV8+SqTxCoRbDGC+YBqUeEvIZlq1+iljqO2W4jJkJDlEUtKeP/x0ypaNSmoiUOQsHVF4Rz12gFMaT5YZUQTDwBF2DOQYHXnjvfgbUYAwHUhEawgeRnBPoCtkLPu6kY1LmTOB11v2D6OEYAqJPbw3SSFplomxftWOn7SYDuu9g8Oho2TX/9I6tI+RqTZBNlX75vf61Gt4rvOaZVGfX2jl7lFEI1zh4qAStzmZWTzKJk5e45MnT5TPt6/nwSbbdu3q3x7ZaWUVlQQ5P/ggw84NgDRt2x9jusLX/bwQSvv36eHDhFA//nP/oZAIvyqzq4u+fiTj+Tho4fyk5/8hPcAAHjb48eUKEfVPJJGAAEBXqICGNW+SM4D3Dx54gRl3WfPmkU5dhADcNzKqiq5d/+efHPsWwKd48a1yOLFi2X69Ol8TUHJQYLWb7/7NufLzJmzZcWKVTK+ZYJU1wBsR/uIbhmUPvnwww94HFRBz5u7UNat2yh79+yT/fv3yfyFs+VXv/ql9Pb1yqjmUVQAwPFx7//t3/6NxAMQACpdT0IFEQbkT3/6E2XWf/Ob37ByG/cUtgR5B1SLo33EjpdeljGjx5KgjHsDstaevR8TKF+3boPMmDldegd62UoBigG7dr1Hmf85c2ZLrruH9/KLLz6XY98clVdffVWam5p0fNvaeP927nxXbly9Jk8/vUomT55EIL+t7THnHyrEUe0NkBjV/riHSFyDKLHnw72s8F+95mkZLM2zeufBg4ckBgAU+fnP/4akGCNqwAc9ffoUlQjWrFkty5Yt5bwECSvX2yePHrTLJx8dlsdt7fLzv3lZqqpLpLqmQqoqa6SttU8OHDwk169dktd/8pI0NKKXfaX05aBIUCLvvPOe9PR2ySuvPidNzfWcQ319UMYqkz17Pua8AQFgZHMNCQBUnsiXyx/f2CmdHd2y9blNMmZsM8Fz3Btc5ycf76NazOuvv85rA2kCBADc0zfe+IPMnz9XVj29kqBpeRkqmrrk4Kf4zE3ZseNFgtuYXyBtgADw9ddH5fDhQ/zMokVPSVn5oMAsQi74+tXbbAHQPGqUvPrKK94OwY5gzkFF4qmnnpJFixdz7luuClX8qPCfNnWKrFix3NtlA9sB8iOhCgINAHQjAOD13bt3016BEAOCw4BTt0QVPto+oP3BhvUb+b1GOMDaxu9vvfW2TJ48mQA/1BwQ24AggbGBcgXsIo4L1QFrlYKxxZw7cOAA7TSJOOPGqRJAaytb9IAggGMQFOnrJzkEexPOE+0/sPZxnLGjx/A1HAfvh5IA5rKpr+j4DND3QAIacy/4X2ZXg31lC6vI5lorFOb2DGzjnqCqoPbeNAGgWAuAJyEAgASn8v990t+X8wQCXIcBN1QSoOKWEfaLtwAAAQAVdFXVtbS1+B12G+ON/xg/EABMAQB5jHK0dzIlIAeS4Xn6Da462MfCpvKUUAAIyjmWbCVZ2ysAhLgnjum1j1YAt5IbtAIZxQgAzMc6AoBVmv13JQD4uMR5XshAAczHT1T+awsAtE4ZlPISobWcss8AACAASURBVM/N58vwN1Sg4JE56X9HCGDxGRUB9BH7nZkEgO8B/qufWPjw+dnIn0nGPS7rDPAPH/ckAEfkccQArD8twAvvszwKgP9BkDpJblMSKXw9KgDkFPA3AgD2BbYJsFZSyM3AHjjCqV2Bj/GjuMDItcUIANZ7XlVFtVUArz+lAIDvSBIASlj9DyImVJn68nnpzQ8IWgAMwCeET04FAI3/jACgPerVT8bzmudMtiU1gq5V9IMYocSHoIIV53SD7++IvGmyLYBvErACCcAT0t0EsBYASjoIBAD40ta+C6/Bz7ewxggA5jPH98HmrP1UKehAcML+oi0AkgQAm+fmb1setJAAgNuvBACLe/Q81B/3ldWOSsNpSrKS+vh8L08uFFIFooGBVoUFfD5nwJiu3Mf76fVh9ySOqxL5Dkc0NOKbv+7vQQAoiFtcsYHOF83Vxe0n8H4WHrGFg2aElOiRAhJdLJjIZ0Ukap5zZEDsGrLyzsEPCGSyoNgdnovjNTvODyEApNcJjx8RACxOj2PnAosY9WuP72EcEybiQzcocU4gTQDQ6wy5jII4NbL78fmkc+qWJ+AcGNDCKJIxXXHSjOkzZfmyZTJ58hTeb+R9QAIAAQD+Dvza+oYRVHaCnwISAAgABHkrKlWlxLViVgxF8wlBsThrB8nYVIbYZ2JbUexaM4/4n0gASFbYwx9UAoDd92TeIM4/65mn542B4MnrKmwBoGs7EK3MdvF8MloA0Ic33DxSJsg6Pz13R9x8AgIAzjWtAFCMAGBtA4ZsAfC///H/HtSJa0A/kklaTUKgxsn664UaUKPyC9ZHSBUAQvW/ykDrRZkDony9yJHSGUcHwmRq42pwM2qQ7ORbI3DD3U47WqIC0HJttkhxHXHVYtKxsjYAdl7h/NIbafZygvF9MvA/sfG4g3kiRjECAZ2FdNLfQGCb4JzaRVd7vBGk31Rw6nAm3U1SI2210Qb+BxIAqz8zQBYbXwOTWKWZ4Rinn4qd63ijGs6MOVKXu3HxWKQNQNjg4mPGAIw5Iv777T5F8zZ2MizRG843WaXPTd5NyCD/HxERDNxRlM0/uB6Nje9vbUgex+enPXlNCUOdZlUAcK0AHAEAfSEZ0LKi3yTtkJxFDzytgDMCAIF8RwAgOx5VBU7y3/rR8P3sneV64EUEAL8x2QbrPksgBwl/F2Db+o833qx5kJ4PYS2FwDl7fWXf8/j+u600zJ9U7ywDGPxaSagA6HxLn3/i+KnjJYJI3/8vEGZs/cQ/izkmXPeJBVC4WtLOSsEmOMwC+34EAAf6I1BxCSnsEeps6k/2i6QCgCrMcFN1e5AFo9h7kPgxBm9aAYCSY31addjbm1OVAASpvto/WwFAN+K/fgIAgZ6owj/Y1mDn6Hz6/aSwBcBwBID49geCgQsqfDuY0D8wzF/9Li+jFpHA9DyT9tf2YLUzbr5z+roVmCCZRfuNS5AV3R8iBx7Xktzfw9Wl15W91wKw5J6QvZ9m2Rgvu0gH08Co8PlA8Evu2+Gehd3bCAPx92iInCR+xfbPernGe1GScBBUCHCNRgIwBYCs+ZG2X1mBNcePb2QaZbhtOvF6chzts4VEOh49fWgDVxk0h4onS6QZ2Jk8IaT2kg8NugsVAOw7rVe77qNlUoL9E0niMiXMsb9kCaQToaCjbFtlZEetbCCtWFkpEHREdcfc+fNk/caNJAQgCBw1BpWJ5bR/ZYN56evplivnz8qRzw/Lwzu3ZVTjCJk+dQrKBJiwRKKsskK/B+oBly6dl1MnjsvYMaNlxsxZ0tDYyGt68OiRnDl3gX3Hm8eMlbLySnnUiirDu9LYOFKamprl8eN26e/ulHENlfL6Sy9IVVUFk6NlpYPS9viBNNTXSGnJoPTmelwbECTDUW2NbE2SAAAfXtdncv1pEmioqREIAPH6HG6Pit+bpQAQ7E+c1Ah9MPUeaxIKIAkIfSbvnz5bOxfYLag14NiWbMdzXJ1OrpLrywI+N0+pnhSBACFRp2NGYN4q9KOg0ewd9klUi5svaRXUdh6Yg5Y4DH5jkMFnawAvk5fIFOkCdlUEFkSrvKkqAPi5DKWC/gH2r79z5y4lro1YUFGJymGt6gbIhoe+Nsi5r/GXEiRUnUAf3md1col2T/A5C/Sz5kHC/yYBQCvQLLGqdinsH+RluFiUFUtseW+txzCXdR0rUQMy4PA38qzCaBgxUmbMmiMLlyyV0vJK2XfggCxbuVJGjR5NdQCsY3TB/fLIVwT/mkY2y6uvvi4TJkzkObW1dbD1xslTp2T3+x9w7b326uv8LoC/Dx4+pPz/9BnT5YUXXmAvcAB5x7/9Vg59dkief+45ViKfOnXKg4mQi7xw4QJBwTu3b8m8eXNkfEsLgXL2/y4tlUetj+TM2bNy4cJFAl5oRzB37lyfUEei6e7de+xZf/zkCdoOVLlPmzaDhMu6eoDXkCl/JKfPHJd9+z9mZfKihUtk/ryFkssNyBt/eJMkhKcWzZaf/vR1ggX4fvhwuAYAlv/+7/9O0gFaAFQhkeUqEgF2ggCAJNivfvUrAphYIwDgUQn9xh/fkImTJssLL7woDfUjaGPVrqMC/R1Wl+N8x08YL70DfexR/9mnn8mJkyfk5ZdfIhmqt6eHxzx06DO5fv26vP7aayROEVSFVHp7u7z11lvS290tGzduIAmhqqpSuru76Jfu379fTp8+TWUGtG3QdVciV69ekw8/2EMJ+CVLl0hpRQkrwAGYHzhwUEY2NcsrL79CskQVW0gAqO8lWeLixQuyfv06mTVLq84BToJkcuPaHTmw70va95//4lXp7Hwozc2NTG4/etBDIL+7u11e+8kOqarWBNDgAO5Pj7y3632C6T/56YuCIcYxcrl+6cuVyu7dezjmW7ZsInFgYED7xPf3lZAAAIz32S3rZdToJl+p3t7eQYID1sSLL77I8zQFgKtXr5DosnXrszJ9xjSCpoP5Cuns6JRdu96V/nyf7Nj+AquZsO6rq2slP1Ai+/cfkHPnzsq69Wtk7tzZMpDHeZRR5v78ucvy2cFDJFqsWbPGtyKALfniiy9Y5Y/nQYRhywQRzhsA9VgDmzZukHHjxhIcR7IdD7R9QPsGKBEsXLiQ89LUJzBn9+zZQ1IAQPzm5ibXNkHJVSAHQAXipZdeZkIW6wf2DDYMxACsvenTZ/CzyJPBpmD+AuDfuXMn3wfCC84VcQnWDda1tQ6YOnUq1QNwfSAIQP0H74NiAa4L5zxh/HipKK+Q27du0RZCwQDfASLQwwcPpLys3LcNUHWQThIIYBsxF3FstGwAkKeEJss5hP7wPhnpFABYielACZWWdjGci9u8BKqrILb8H4/jejozpnMKAJjzniTgVGwGXGU/xs2AfVTVGgGAn+l3RAC2EFDCt7WFY7LXyf8bqECMlncdeY0K2opYAaAWwL9TAMBYpAkAlB6HlCqLIBwQaMUQ3DxKSACw/Aj3Fzo6rriCuRbzf1T2F2RJH6u5yiuriGXM5MiC/BzJd8UJANSIdESMeO/TsQ4EgJBcNp9Y/ZsQ////VAFgUIkqHBvjxDvA2wgA6F6l1f9CHxdEALQBgEIAFADo9zrlK0QKoLnitpTDX4FCUiq2dZGtjm0QoP1OMVDwg4JPFOdq/Ot+7SYDIZsLjJ/xkqvGIJgAn8oRA5Tgk5cS1/LD1iqVmvC/JyfiCAAgCcNmUAGgp4e+EIiMeC8JACjGYBW9KxKk4pTTSXDnqb6u+cR6FQrqqv9nCgAmNY+fBizjd22XlSQAcI24QALxsMWsiHWooMPWBQMkAKAFQA72BefjFQC0/VZ/HmRZBdM5fk4BwAgAuq6dqqH7TvrX+UExAkAg2iTjeSUza7yh/mvI4Zpvja80EoA+p96qZdnNj4d/gu+0Ow7bDP+bRF8SANwrlHAPBGL7HrNR6ZyHkRo8CYBEYvxXAoDdC7NPdjwjRxS0AeBwWatnp/iT6PsetWhzhZIad0Uk3xQwR+KaUxrAeYZoIV1UqOODvLbxmsM4hxw7YyyOnwMMYxWxH4EAoGQHve8JgC8mADgiui/oc7fPCACMG2Hjo9jH5pm1bIvjUCNs29rKIgBY/GhxY2yc4nniVVmj1nDx/EkD/0k86ckUAGICgJ+TjgDA/Ttq7+ZJMSlraoVm6VxU/Le3C1zbwV6GdRCK9ezwMQEgvtZixjzLRlvsqpipKplzDrsq7Hlz58mK5Stk7Jix9CW7uruo8AS1NPg7IJIiHoRKEWIC9VlqVOa9sookJVMk8a01XFpQ7W/x/Fux8826vqz3Dvv5/wQCANuepIkxxA++PwGA1++KfJJjUTh3DC+I17knI2QQAGLw3+eDUgoFiTzG9yAAwM9FCwAWprj8Y2i3Y0pgjsDqCG64l37tmwLA//7HfyABQB1KJ0GDTcU59tZrypgOMQmAsqG8McqOYDUnAglPAEDuss8BwE4uNg3kWxLNbfBpEgANji3mREV6tDVkVOBa4jFJAOBd9/fbmJMhYVQciMs2CE9GAIgTWWnHLk7wJ79DHTs1ap6DmmCxqKFOXlP6PJ+EAOCdSduY6IDpUCkoFANLzqlzKg4xe842jvinP3YmCcASccUryIoZYm/A48v3vnQIqGIDpucS7j8Xg4cxkkY0AaLE5+6ZfAbMQC54KJAmSnqa38bz0OdZteXe4heoB5PMkQlXq75+5EH4ANhV0tGBBWDhFAAITACoB4ARtwCwnj1JAoBvATAMAUCT3pD9r/CqA6YAYAQAnCU3LlMLwO8wPAkFAAckRtLgTxIIxfPKekCnnRzbmIeaQ7Z81Pn3C4ofwXNPQgCw9yaY/e5L00544tpUsCFx/+O1Y7+bM5e9GRff/NPHSjh+Kce72Bh9dwKAVY44xpwjAKgCgGO7RgoAYJ+HPUX3HzLUe510f0QAUEUAlZZkAqkf4L9+Jpfr0dfQm44Bq1aSxAoARiz4ayIAaAWq9aYOW53dcwUr9OGTSpHN19Yf+oidfft8wimOqhjS89LPtdjWswLavpdwaQT4B5sdcJ1AhvEWyxPK9P3BybaTdkSzIvtMIPSlA0AFs2MHfri9wpIIYRwB5qWh4SzGeRjfAhtjyRcD1x0YpbZdM1K2x6SZ0P49BqPH+0OU1wl2LGopwPeaBEdcdZwcBZcXcyxzVR8w5qsFrUPaR7f3pW0H5xfnnCYAij0K99/wzrRfFJxiP3uSSg7R2PrzKYl6mjuVnXjvVvUAN24xyc71DnSodeL01U1QEPXJCQCqmGOgqfWWLKtQqe2m0c2ydPkymTtvnvQiyT0wIOMmjpceJO7ZRqtfHj+4LyePHZULZ05LdVmZTJ04QeprqiXX3UVHHwAZgAAEkVeuXZXz587Ig7u3ZdKkiTJjxkypALgzkJdrN2+y73dlTa00No2SktIKuXTpirS1d8qYMeO4Z6Nqs6utVQY7W2XlkgXy9NPLZVTzCMn3d8tgvldKBvtIBujvzUkpSDYcD/yHXLL6GMow1iqgOHiO58pQ/qfO/+IKAGbP0vPEbBs+b98b30Cdc+rrxX6CBUj8XpfwQGhhiS0C+imZeTsu3gOwAMe25Iyv/HfXb+uJPTyZj1bShiXeMA9jeVAaB5d0DKxxTejpNWpFtBEAcBwC+mhdVorXsPdpF1YGnT6JEwgA1vNUr8slqyjioKsWc5PJJxsPJmaUDIrXWcVfVi6PWh9TyvvxY62exvdTxr5XpagBrJRXqsw2gCx8H54jARjkUNc+Ib6X7GU+EGILGz8bixjA8DnPKCHOqq4SyImrHQpkJmtPo5V96GVPO4WetOURqW6wRLq70eJAky6Yi0h4g+AzYdJUmTJ1uixYvFTGtkyQ6zdusgXA1OnTOS737j9g+4eGkfVy8vRJOfbNMVm0eImsXL6S972uroHS+7jGDz/cI8dPnJRFi5bI6qfXEBzGmOCYALu3Pvccq40VzOuQjz/6iKSUZzdvplQkAE0bUwDXaA0A8HBEQ708tWCe1NfVEowF4QL+ztlz5yhlDglJAKvTpk2n+ojNHQCS589fkNNnzrIP+uw5c9mfcuTIZpWVFUiWt8uDB/dk/4GPpK8/xyrrpUuWS01NvXxz9IR89eVRaX3cKnPnz5SXXtqekpUtpxw65NsBwKIfejWJIjkuJ/RXf+eddzg/fvazn3GuY50AcAXgu+v93bJkyVLZ/MyzXJu1tfXS4yrw//SnP7NCZv36DTJm7Fjpy/dTAQDS9ACid7y0g1L+qKKGYgqA4v6+XioDoCc6gFIAgZcvXyZgO7Khge0BAHLDxsKPxH8A3Rh3KAeMHTvOSa6XyZkz52TPnr2ycsVKmTN3jlTXVfNzly9fYRuI+fOfko0bN7FtBnZIrJVcb07+/Oc/0R6tXbdWJoxvkfIK124iXyKXLl6Xj/cekmnTpsnLrz4nj9vuSePIOpJb79/tlPff3yN19VWy/SUAy1oUUFbSIDdv3pe9H30itXWV8pOfbpeBvKoe9PT0sUXAu+/slqrqKnnuuc1S1wByi76e68nL//njTqmsqJZnt2yQpuZGzj3MSczZD97/kNVK69at89tjT65bjhz5ihL3v/zl37JNBMgt/b0l8ri1Td780xsyalSTbHvhORItAFhgnvf15uX99z8gIWTLls0yfcZU6e7ukJraCq61UyfOypdfHJHNmzfLjBkzOCdMqh/zBw+cB5RyzA8CQA+CBvz5F7Y9T4UCs+24DtxzgOWQ2p8yZQrJAXggTsB9R+sJA+KhdIPvw3vQ5gLy/1CtWLVqFe19bU2tdHR28PO7d7/PbWXZMpVz7e7p0nZ3InLp0iU5cuQI1QFQ4U9yWVmZl+uHogTm3qJFi1jxj3PHwdA649Gjh2xHgXuD1xtHjCABAAlirHOoCuBcQA5Ay4CbN25yDcG24FhIGmP9gLwCIkJffy+vB+sJn9dxS4L/PjFprT5jAoCrSoJfoklWLQaK7bMSt9Xm4ndTDUW+z1oAPAkBIAdFEEhf9/U6FYAkAQCxnB0H8V4ACEx+N5sAgKr/yqoal0yHIoC2qSlQAICSSxlASAUigzpiKIjQ/Ilrk+NjKKeA6Hw+26+DH6TzIgmgJKsN+YYnJADEfknI1+YFzc6Rf4oVAMzv+e9CAGD+xwU69J1cG4BS+B6DeQEBANX+FY4AAGCfz5VBAQBAv94G3DGQAkB8Rd1ZMQKA9zUJVg8VPQ39mkZNIXqKYyUjS1J1I+OhfpQGNEoCADnGFd45Jnop3mJ5F9e+17frcC0A+qFUBFn/vn6vAAPwH4A/noNKEX5inRKYHlCg0/xNFhu5uCvOWWhMoGtU/V8D/7UAKQ0mk4iToQDA63OEHPrtaQJAf17l/5H7GRwkGQAkgAEoZ4Aoh/yII4kiNoIiG2XqnRpeUEz15YlRDKd+iX4OOSctRrH40vK1IZercUX8H8e3tWuqXIEEYHdP7+NwBAAqECC2sPmQIgAE/zcbx9D8S6QC4BQZ0wSAdMxejABA/gvjb7XLNifjn2r/HEmE1bqBfB2/z+ICAlqImd0cCdiDWy1RLt7yyz6HX4QsE8cTtofxnrg46ocoANh1J8B/jytorKgkb213oHNAbyBiz5DzGOT9T1cOp9tJcI1EhHOuuSj9EueKbX6m88aJXE4U78bzh+eXyNclY3y9Anyxi6t8r/pAjAk2KlkFwPNB3M8lF+J0i1G9XYtaLms+xvCQcMHpfdHHl09AALA92ytVpJXqMuxueixtjMm7cjE0iwpIAEDBRqUsWLBQVixfLiMbR9KXRDspxM7w1aAwgzhuRGOjqhVRsUjVikAACAoAVtAZAQZeoffJ8m/D7VRZ+EI25hAd6S9MAGCrIxQIZhAAsFaYzozIN3YPhrpWf01s4ZoeuyQBgDM0UgDgHuT2P/N9Q+4mqHfEagWx35zOL+nfwysAsEDBPfA7ySEkz5UKFADMf03aav3MkAoA/+uf/oElKEkCgA44HXz+VAdf/1ZmsEp79UfSzu4zCDSYAFNHDBWcasRdwYkzHFw4bsEFOSWXD0vJzRsIrUYz2cMDxzBjpQvaGVf3M3aCw94RbroxJdOASBZAkjmpYMiGaQEQJ71sQkWmL3uuupLjMEHTjMP4OosbgKwErDekzD+qg2LsWb/hovrTAT42vvFmrFhpoWFPj1t87en3xz224qRuYoxstyyyorPUBcLmFFekmSOd3ES0p6k7uM0Z22ii77Rzt17O4bqsX3CoVoxfc3dJZ31iA3NsnDDwbmXoJ6xqK1y+EQaizc/ljy2QsBYAKhnjNgxszHSmIgUAL+2PpBcIAlpVqGQbTdaqM65EAlSx2d+B+a7vhSEyJ3o4AkB2CwBnGyJnI8y3cAPSm7/9HZzwwvfGY15k+iQK6C0pHs/hH4sAEF+TXweeAJCs3E5ff7w2ht2QUxeadubj9Zi2S1lj9N0IAJos8tUjSMq7vSAQAEwBwFX+u8DUNkyT/Teg3yT7FfBXYoAnADBwLU4AoGLAgCoCUB0g6pX816IAQAKAC5b93kVyumOiO3Q9trcx6cuCK5vr8dzF72mHKA4QCueZzoCoUNNV+Ye9hgJUBXuuAW4xkctZpVhRhr2XQUJy7+NJh/YCmfuMEQOMlBZNUiMAWBYma23QD4nON70OlQAQk7Sy99KsPdx4GLFtoisX9aGOPI3A3I+uwQB6vX9u58LneXBjbNqeEO9dOuYGwBvgyOOkjm/PWU2BVR5Y79BitjEeq7T95Tz6jgSAYvY4a1+0e+LtvGPUJ4FAVQHwCQhz1qMN3doHcEys3ZHzrZg4iBQ0wjjonk7+RkYLgKAAUOIVAKzSm3uhVYWVlTFxNnrsaHlqwQKZt2C+NI4cwfsDwAkytH0AtpDA6u6SG9euyJkT30r7w4fSMqpZWsaMkXxfL6vwMYURFOLR3tlBwOH8+bOsbJo0cTwrZuEL4/vOX7wo5y5clCnTpsuIkc2S6x2Qb46dYJUcemrnevupCNB6/550P7or1WWD8qu//4XMnjVVBvPd0jyyTlof3pX+XJdUVZYLE4lIj+ZLWDUKIkCJqM8A+WRT9DHbEicYWNUzxAPLzwLwId8YvRiv5/T+5FZQgRIIPmPBkdlFxgYRAcAH81FQa3MW1xETAJgsYVJTwQH7rMp1OglP1wMawZmepxIArBoFyUy2anJEXwskzWbhM3ivgThMRrpKFvgleD9kWfm5SGpO7YbJ/qskZ0wEMCPPMSkrc+erwbSeK8ijantyfb1y48ZNuX79hpP8R5WlEiHw6O8b4P0DuEyyQEW5Av/5PCtfSRawZJ5LCMfXp0mnYH95LQ5QQtKMFGFbvCnSIjV8SsrYxqCQAKCxJJQzlKAO0kSJIwBAiUrXd1UVJPVzrG5DO4+q6jqpqx8hY8aOl1FjxsnGzVvkcXunfPX1UZk4aZK0trfJrNlz5ONPPmZSb9GyBVQfAqCOnvVm++tqG6StrZ3jBuAQ/jyA4SmTp3FMAGJevHhJDnz6qfztL37JimTcX8jigwCwccNGmTF9OqvQcc8BHgIIvHThIiuf0RMcUuxNTSMIeGuf3h551NoqkEfHnEHiCZXKFkvgviCJjGOeO3eeyY9FSxbLkqVLpbGxieMwoqGRmcnjx4/JiRPH5PadG7J4CaqzV8voUWPl9u17cvTr45SZhzLBvKdmy/PbtkpDfYNWHFdqpT+uA/LtAEMB4NZWqww65g1AWPSExzWAAIB7jmvHGHy87xNWjK9bt142rN/AZP2IxpFsr4A5DALA6NFjZO3atTJmzFjp7s3xPv/2t78l6Ll9x3aCtshNtLY+IlBcX1cnzz//nFSjNYLrqf7tt9/Knj0fyrTJk6lQoH4S5myHdHV18vzQ6uKXv/wlq7gxVoh1jh37llL/T69aLdOmT5WRzSOVdHH2HF9bu3adrFi+kiQFa9eBcfn33/1WWlrGydq1a2TMmNFUG0BfZZCpLpy/Kh/s3s9K92eeXS2d3a1SU1NGIP/+3Q7Z9d4HMq5ltGx7cYvU1JTS560oGyGXLt2QffsPSMOIGhIAcr2drmK9X3LdJfL2Wzulvr5Bnt+2WWrqICff49oz9Mubf3yPxAqoA4xorOfcwT2AksH7uz+QxYuXEOjGQoGNB5kCKhf37t2Vf/iH3xD8RjuZXHdeWh+2yh/e+A+C+1u2biYhhbagtEK6unOye9duJjy3bXtOJk+eKJ1dbVJdU857euybk3L062PyyiuvsNId1fqwG7Bv/w9779kdV5ZdCR4gDLwhCBL0Jgl6Jr1NkklPplNVSaqSWq2eL2r9i1HPb5j+orW0ZklVParu0kgqn5ZpyWQyM+mT3nsQtPA2EEDM7H3uefe+FwGQWVWa6tUlrMUFIiLei/fuu/fcc87eZ5+///u/l0WLFnEOY+5a+wiQCVDhj+eyby+e3SiP4fweGSHxBOcBiI85BeDX/OCLFy+ydcDSpUvZHgCANZ4PFCA+/fRTuXb1Or9vxowZKsNfXs73QcSBcgBs31tvvcW5Bu8DfeTx3V999RVJDuvWrSPpANdqNhrHoiUBAPmtW7c68tQgCX0D/X28ni+//JIkIKwVxCqwESDNYJ/HWsJcREuJmTNmEPRHewNcA0hZ+GxNdY3UN9RzXmEM0BoA7SzwOUsy4ndRYpJ5PVdV650rZ0/Rui1QcQt6mVpBEHOCvy0BAEQ2IwCMegIA1jArlfm+Vh8bAUAJiahQmZgAgIQ6FABCAgDGEb4XkqeYG5ZQtRwIf6PlIUlwDjRjPsRXCBvxWHv0enl//b/6A9o2RwMg/xl7zymfMg9qHntx7EGsJOx7blXGY8i9Itf67wQAqyDVeERVXfGokgQAk/8H2K/tAEQqMqoEALCfwD/JA9omgEXgFggEz9BcUSXHT1R/+XyP1vLXYaxVKu4KzxTPL2oBkt27tVrEvTO3bfl4l2fhuoV/SgLAqIz0KwGARRS5ERkaHuK+NDQ8Pd/IXQAAIABJREFU7AgATgEAuRPXhsMDHmMkEydzvCxacC0AGDk4AgDWD+xlSADAe9+mBQDprgZaSpmAE2QEgJGxUcmNjpIAADIAFADyTuafCgC8z1GqsSmIr0oepmBmQLLmUfUeVE1lVBUGnO/NvcTy31Gu2FdXejKuBp2mDIDrVnIAo9ZAAUBtAgBg5qjGUQAoTQDwxKxkjiKZNwxjIAXmdf7i/7hPUwCIct3u3sYjAKg51EBZvzvMo+ha1PypYRe+Wp7PMCAE2LXTRwd4SkKm2U8D/3UVRNfH/6uNTv6E9xAD7II46XdJAIjmZDA3Ge85YnaSAGB2Kow5X4QAEJKpNSr39273bKQzi12TebEwPrdnZ3MzzKvjeFPGs7kTnkv3JhBHjViiyjex80d5G3uGRlpSJdCJCACxZ1qCABDmjcLx10kSZN6i/J9XAPA5hDgprxReFtn7BN5lto1j54hRnPO0aVBUTJGEDVInCACIkUCgR2wGnxI+GvYaxG9Qh4M/l61AiyIoT1URd0lDVc+1djZVPk+CVHLVRDvQRPdj82Oi+yuVU40/l6CdRKJ4IpwH4fMxghRqR9QOaM4kVDryfupvRwBIzufYPvvvBAAp+29/81cFgvpO1idi9Y7mmZjkw3JgPxkXUf8WJQSAYWgSziY/pH8rG0IzqcpwIIjhZEGVBOR6ZzoaZazHcVipbws4kmKKpqwLsvwGoUxw10M9JmuiTKPkhPbbU2lA+3kunMma2+eSm3Apx40dX5JsppKtBAxsKd7gItbhmBIskg6k/V3KKYiu1fqIOBmpsJLTjg+29IBcoawzTaSOukImT8QIDUvSCQmvM+pLNUEF4Xj35cc7+YTiQZTe/0QBVpxR5boS8aTRUfas3GCEY+p7oBdLGONzlviNAxeeDOAVAJQJTIMY3VLgOAW3ac6W5kXd57m4XPWWA/8VmDcFgKAlgOsnw96amQp+JmKqgxwQEAAoP4OksCMCmIqAEQII6PGfMnshf8eqCOddcn04YgEDYlybVcyR3VsMHoYJ/lIGvNTGEs6HUmswfC2ck9aCj9+pKGvRWuJ7MVkyYwsjWIyzbcNzx+Z60ArAPqPtGyCjplcfJhJKbcrhuJRaFxPZquSYlBqjpG0stfnHjzOgTBPwfM9J/BurzVRh8JutYkJJSRDLRlRtxpivSP57JRqrLEECyAH4Ocj9g50OIoBWQIYtAHC8tQBg/+TcsLYRcKoBJj1Ju8X+ftrjz+0ODhBMJHTc3oVnzQoBN01wHJw9C6T4f/R9Zk/oUPFGExJ8nVNJ5xjOo5KRFogFfSKdY+9l0Pxx4xEASs2ZcE6Uep502N2HYuo7wZ7CoCOyfa7/Na9bJS+L57mtCWf/XCsBP8f1C1lZHCOZ+XXg7yVa2X7vNuTd9XUPA8AXmcPhmITg0kTrh/tBYs+mfXcakLRJDmA28IzBv/Vwi473+wTOaYmIaF0Fii7ezmmysMhniNjTxsDXOzDlAf7f8d5sV7HvM2A8ZI/bPYbOOuz8eIEWHoOX0y49es8LIEJbHiYKYnM5qvxPjoH2po2u2x2k+yhnW3RR4Ryx/ZMEknLIQ6o/5m23JwDgCXN/TKMXG/ZSEOnSUuYquxXgRBIY+1+akm2oMkGyKQsWdyYjTc1NsnX7VmmZ1iLl6XKpr6+TkVFVxoIMMpLft69fk2uXL8no8JA01tbIpLpaqa2qkoG+XqmqrCTwMmXqFCbqUH18/cYNuXvnlsyfM1OWLFqofkOZsK/3mbPfEPSbPWeelKUz8qD9sdy990AyFVXSNHkqr78LLQHa7kvXk4ciI3lZtnSe7Nu7Q1rnz5SR4T4pjA5JXXVWckMDSroF6F9A5z4E+Sn2dlavXgUlTIVHfR7fUxN/x31yL03LpFck6evnT7iHhs8l+brak7jNiM9VTW5N9EM/hkl+n5iPLE6UwBrnDGXCquvo8+5aQgWKsN9oMrHG5G9ZuUtMOrDDLVi7V5P8T67NcH2ExAH9HHK6vs8m/C+Mi+6XeT4zS7oiGQEQBL6bqu+oegHWDhKfV69dla7uHiaDUfGrBC4kXkcVNIQMeCCDie8JfejIp3HJPLORlgSw/c3bHJ8kJJEhkSQ0wjI+z7mTSrsmJOp/aEsUzEGtQAOx3fZdlaFVq0DQqyCSy+Up9T80lJPKqlpJZSrl+z/4c0B7UtfYxK7A3ZA4/+CgdPf2Uprx6vVrlMitrq2Wnbu2yYHXDhDMB+AIiXF8AxJAvT19lA3/8MOPZNnSZbJn914ShlRWNyc//dnPZfKUqbJt+6scUzyHX/7ylwSsX93+qgz090tnZyeBRbRdABB48/oNgpUrV66UKVMnU8IVfg6+E6QCgPJQC1iydCkB3MbGSZQIBziaqcgSbITcOKqzoViwecsWJqOwpqFagCrbu/fuyLlzZ+TW7euyeHGr7N6zg2A9ANt7d9tloH9Y7t9vJyi5YOE8yu6jsgUVLrBpSCYD/If0Pq5h9erVJDqZTDuk3fEP4C4AT1wXfrAGUYENIB1jgmNpI0bHpK6unq0UDh06THAWVfsgBgwODXMu/9f/+n/KylUrCeajwqamulra2u6zkn/FiuWybOlSqa+tk96+XibcoEBw984dWbNqlSxauEgyWUjnD3HuQK7+2LGvOe7f//73CSIr6TQvFy5ckqNHv+R1z5kzW1KZFL//vffe5zNA73ioALBCI6N9xfFM0AJg0qRG+dPv/0lE3AN4AiLFhwc/k7u3H8t3v/tdmTF7shQE96R7+t3bT9huYcfObbJkaavUN6CNAZTUquTs2cty8tQpmTV7muw7sF16e7sI+A4N5UkcOPjBJ6x0X7d+ldTUplh1j2fd0dEtH7x3SCZPnkp1gLxrDYBncP481B1OkYCxBGo1uWHGmPfu3ZXDhw9x3q1cuUJyI8NSVVkjVRX18vmhz+X4yWOyauVy2bR5vasK06qU3p5++eyzw1wX/+k//SW/K5PBXlkgoejI4aPy5PEzEkGwl2LMsI4xtz766CNWvYMYgXHE+wDbr169yop5qgbMn+fmv3B+gdgBkB//h/IE4gq00YDfjzWEZwF1CrQ3AIEAtgCtGkCwef/997kGQQzAHIN9s3mJCn4cu3bdGs5L2GX8VHBvfkKiCQgD27Zti9oGYG/B+TAHcX6MJxQCcB84HiTA9gdtcvDgQZ4LJAiQBEZyIP3lWOGDOXjmzBneB9Q80C8WY4N1AaUCkJIwJlAEwHfgGjC/lXhXYKsP2D2cN+taXFBW35EBMqlM9H2Im8xfVX9fe1opKdspz7gEP+O1kbxuNu4zmCsa76GnOHqG55x6wBi/I2wBEBK7dW0p8A+1EfzGZ3EeXpMDKLX4yAFnli9zBACqHpaDpKctAEIFAOQ40FMXwD/mBWxhtjIr6XQqqrTTPIar3HMEN+pDuraJBLICAoD6OK5neUAA8NVW6ncYgIK1jGfmK2LVedHiJ3NVi3NXptwQ+uT67Bwhwjlh3gcwQmwyn/lv0wKgKK9SzGHgONgtJu8jGdMYUYf+ga9+ce0Dky0dsd9r/tN8EEazTrkUIHg2XS5lY6NSXhhl7A5VK7YCgOw5SLXZcrYAUFUATwLQtgBs0h21FCrOZWrv7lhepgRINJH/+bwOsrYek3GUjqNKoLvEoVuLqtYB5wiy/4XRPH8zT+/y/HnkT6AkNZKXMhRQ5FTiH+RhEEqxRwwOuxYAUHmCqiIwANfCB9X2IXE+zFvp/62KQON/vBa2AMA6M7A5qQRgLQC0GMmtF5dPNN8S72FcEGMB/KcGXUEEBIBBqD/CnsAXhO+Aa8Y/FDnyH+aVq+p0Kl3mk+pE1esNiQF42eTbjeAfgfoWYLvnrvPXKQEExF5cqy/G0LyAb/mnMwQAsN6Xxo8mCU/gHyQru3aXm9FWLaH0vidH8Facrba5Y8/CE6HxGY3PYiQMdy9h7GUKOyEgjLVG5aQgL27z0uydn7dBLG55FGfL/bioD6hzA+qySnLWe9H7Yb7Bcqku/5MsAEnaFAMT7fWIEOBUj3wbS30O0bMO8j2an9Q5Z9fLOYf8ZfC5yL5FFk/J15AxZ5sdN1d5jCNBKKFEW0ZYXBTlQx2GFYuDneoQY2uXgwvJ7VE8GuQ1/D5UumI6zMMU27ni3LQ+V98CQJ93cQztLX/CCtLwWbV1iIfpblFk7yyPVSIHpzFvfO4bASCM/y1PG57b9vHwc+FYJ/9PDNStLR5DEFlb7cDfgb+Hqn/Y0MosqvjT9EOXLVmmcXNe26rAH0a8gUcJ3wy+KID/qupqqa6pkQxj7TRV9axVpbdPzkYhSiXBxm+64X5s124jH9un3IvPy89NtHfxvRdQAAjXncboTq3PnulzCABYOxEu7Y5V/0dbANj5/LosjYcW3csLtACwuWUq93b9tj4NDw+VO2jDEy1H7BqT81Ttm1MBiJKxmE+Bv+bWFq4Fc84Iq2gxAR8WNgDxptlo/YwpfBcrbKrt0T1TCQAmaeD6GWjPrRE6DFr57xJHBuo7ySkC+6YMgCoLJyOmD0ZJACr7jC2api9yztx/tAImYHWFJIAI2A7eD/sxcUCQjHSTkEYwpU5DvK8IH2O0cP1EQJonDkA+d8LHPgCwxwPI4eKziVOU9EsYMO/kJkB+33S8xCVF7nQkH2FG6XnXH1vwDjS2WC9UWoh41ZFDm+gvzeFUB9iIFaWc1HAzCa8xMkaurcPzrzv+CT3eyw7pu8VAv38m7r0Y4sHUb3RiS1wmgX+eOXg8/pxe/j/udOiHSVB3yVd/rR5IwmfGonSpKQJE5jrGqgzjKkvQKoDsngO/ks23FJBnptPAeVUB4AbtErgK2iNgruDnIsfOyXBBGlbbCDgCAEkBSiag9D+rHK13qgP/EwQAXBuryUj00eOMAKBOtvZQC5P4SefDxvV568iPv5sJYfAY/N/mYOQUmx/yLQgA4UzUHu0ePEpusqX+tntk4IGwKuq1Hq+uTq7pUhv489dNHHA0u1TquFLOQKk17Y+1BL3aAdpcZOWNDIC7cwkhVYvxLQAi2X9UdljvYwtQXRuAaFN1FSBWwQ9HSxUCRtkDDpstkk+UiwwIAExCsa+kEgB4nGspMBEBIAwo+Kz+DQgAHFc68EYKcGCqJZOcrgwBEgO53Gu/SwKAX3x0u0MOTDSvleSg46DrzLftMAZyODd1fqs5Cvu42bwPPwsA3YIJP9+TVfveGYrbeaMVBjMykYCZ2MEtJQFVap8pDf7rJ6PsXUTe0jFSTyVGACDw5M8fBl32qiYj/B7APcLO597wPoNXACDZwB1nu7LtQbbm+X3umo0AwH6RwZiFDioDzBciAIxvhZ4XYCQDlhC0d1tbFDSHtssHFSAg2i5oBLr4M3EMxYgQ4IN0zSyUIgBoYId5p/vkeAQAVk6w9zkmOyoXVIYflSiQb0M/5MVLF8va9Wulpq6GjPnaevQkLqfdGx4ckmdPn8iZkyfk6cOHMn/ObJnWPFlyAwOs/h8eGpIx9rjMScu0abR5V69dJwjZ19MtG9etktkzZ3CeDQ4Nyp27d9nXGwnvuejpPVqQu/fb5eHjJ1JT2yANk5ppMx8/eSaPHz6UJw8eSFW2TFqmNsn6tS/LhnUvy6T6SimMDEoWLTlHR8giMRIA1yuBWTdu8G8CqT6VWveJADx/TU6oEYv6bzqfHrLrRc888PdjiY+AROf9AvV/4nPYryELzkPbM96eHFZORCswofEa95/1ntjblLGHkkksWYTf2oPZkkqBF8dEloL/SEwqoc21UHP3j+9KVmwmxyP5vhsNzl0kFHGOKDnOXnHaF872VlY4cX7l+R4AFCSDUQmMfuxICiNhgXNgPpttwv3imCT4z+eSqIqzOcB+hUaScokAJWs7v8ARfbxdVKnIMHFqc8USqFAA0B0JY6xVBEYACIEVzF+LD+3ZqvoE1AxSksuPkgiwbsMW2bV7nzx4+FgGhkbk/KUrcufePenp7eP6u3TlMoHtFS+vkMHhQZkytUl6entYwYHe3iBUzJ83n3LmPd298tOf/ozAPHpALlu6PCJZANhH9fb8BQtk9Zq1BO0x3qgk3rZ1q8yaOYv9vgFW4rOomsf3ZjMZeWn+SzJz5kyC1owgxkalo6OT/ckBcs6aNUtWrHxZWlqmyfDQMPtLguBx995dAqRd3d3saw+Z/eYpU1jxh+QTVADaH7TLsePH5P79O5KtSMmOHVtl0eJW9hZ/9qyDPdszmUp5+qRDLl++IitWLpMdOxRoZbXx2BgBTkjyA6gEUA7gEyCDVUSDgIAKbozX2vXrojmJZNknn3wqt+/ck+3bt1PBQCV4sY4qee1fHzvGsQXQiureoWEFM//2b/9W1qxZLbt275KhwSFW+2PMvvzyqGzcsEFaWxdIRSbLqhvMwbff/rV0dnTKrh07ZPq0aVy7Q0MDnDsXL14gQQHJ7QMHDhA4NALAsWPH5cKFi7Jt23aZOXOGxr9lQpl7EGTw+qJFixn3GLiBtgYnThyXuXPnyN69e9iyAPkVfKa/f1g+++wLefKoV958801pmdEoUjYsqRQqDsfk0vmb8uknn8vefbukdeE8qaxKsbK+XGrk3PnL8vmRIyQG7NqzJZL4H8mJ3LrZLp98fJiV7us3rJZUekQqKpUI1N7+mIoD8+cvkFdegUJEnuOMNQVyw4O2dtm8eQvJA2wBWRiTy1cuyfHjx/hcWltf4jFQgcmmauTwoc/l7Pkzsmb1y/wuU+TB/T1+9JSKDgCWQAAYHR0BZ4f7IOb84c+/lKGBIVbVA5iFrcC4Xb9+nYoDa9etk1UrV0YEPYDdJ0+eZIuLHTt2yJzZswge49pxD5hbWDMA8NECwAgFWPtYH2hhgNf27dtHW4f5CqlWqGvg+1papsqq1atIZgE5HyRV9GxF2wAQcHbv3sUKf8xx86dwLQDpp0+fTgUAU2rBfeB6QQDAfWHOgoyA74caBsb2/LmzJOXgnCAWYA319/XxM73dPVTrALg/efJkVpKBHIRjcV6suY7OTt4rWiRgjj59+oRqBelMimA3jgMxAPMeLQIwxo2NDRwvtHsYHdHWD/DxkUzlPkSAj7WzBPm1jQ3Uf5T0paqeSuCFb2IEAD6HBAFAi4cUyH8eAYAkgFElCjD/iIreYX22GiM6AkBIGnwOAQA2IpOtjAgAuP9SBABKrFrvXkfcoe/glBCZ7Dfwif6MJwBY3KJ+jhLk7J9VwOrfcb/I/NIo/xnkpnw+w7duCBPpWmAFx8KR2aIes3+IBAAPAGku07UAKhQkg9YN8IMKeUnJGAGXTApgP4B/kUoQuEAAQC90R/CHR4H3WFvMIgGvUlmcg9H3bA5Ef4wfEsXeoe88wWfNf01+xGJMbcPFvqS8b4L+JACM6v+xPlm4p6QArFfmTkDIyY1IIadEHlT8Iz9CAgCUANAGYCTH1jtQR0LcgfwoQEyAnqF0ctK3DgkAof9PPxnPo0QLAGuVBR+RrbVcfpBrKu18PEcuDQkAqMxXif8CYy4jAEABYNQRAGAu8g789wQAN2TM7focmX6vUwBw5GH1LV2fdwc2WmydfD4RQERwW1vMRvFAAOZGRIEg/jECgCkA4DtJvmKrrzgBQNteqKOdjNmTOEQs3+KIuBrr+MKTUgQAm3MGLoe/1f6D6KqKjrEcg6XaEwooyfhd+TWewGBxXEQAgMqZi2EspxT+tvYKExEA7HmEJAO8ZorWnJ9BEYvt6Raz4Zo9KO8JAJrXgaqS7oXhM+AxjkSN8+P5QcbcVNiYq3FYmRKctUWAzbEI/A/aulncZ/uQfedEBAD7TDLvFl6vVl4nwPMg/hwvVracHYFK2kdr9eDJArZGSsX3CqiAYBcvHgjzaRq7WlJr4hYA4T2pMdbjftcEAJtHZtdUIEbzD7CfIFYjRkMMXVVRSX8PZNoF81+i/4LPwHeDPwZ/J5NWciZiNJA3QTAHASCbrWLhJH3UCAA2BSLLmYIAFlcASK59W8PJPFzxPvaCG1bxRlSSAFNyTQTqG5z/f6AEAMsJm235n44AwKSSKQIE1f8q5+wYUJQGA6tQgX/+c3JJ+hl7zzFmgm7r0WR0wKDbPqIknpd1D5wrN/FozGwSxgBWY4iZtIgaFp8otKNCIgDru4oEZJKLZaKlodcTB+/HW4TeqQ8T1qXObudLgHduU/EGtbhfBW1fIqGffM3+tsDDCADRtwYD7F9zyU73ggI/DmpIVDdPZITCazPCAZJzL/pTZMiKnl6cBBC/liQJwKC9+LeHzGMassDBCaaeOt5k8fnjLSGqr3j2jRnE8DcZfyF7y50mBIDiwL8CSwSX6Pu5jZubnfuuCOQPKv5RsUjAXivzIiIAGGbpbFDB7wgCjoWpx7hed44AYC0AeB4muRA4a788kAYA8JtUHtm8gQIAg2OsOOth5AgAOh+LK+nHmxPJdRQfW2dNEkQb+0y48anz53kjyRYA4bqJXXNwYdx/iyqci4F8O5c5Yzo9CKlOeLx9VSlH7EXXTPJz463P5HeF9588xj8DG29j9XlJMO4DLiGke4XuEbGWMmDQOqJZrA2AAfXYhyC/5hQAmIhloJqjQwU5VARMRgBgwJQzuX9PADAFgZAAgBpWcsQdMGqS4C9KANDqfQW78e/bKACYAw07agoAWqkYMJypMOD3FttnFNgwKDeuYFLK1pd6rv41r2ZhcyzeAsBJ+EVRXqAA4ILI2DqJXb8RY5w1jMbK7SWOIGR5L429/YKMrZVQF8Wxj619S5RACyb6i+3hSQLZ+CuqaO929kUrUkP7r3/YHhIFki5HQ9ttSH1QOe1tmH/eivu7Fj3R3qBMcbfqVEHEqgCUohEpybhRTxAT+LQi0DWpAGDXYUGhBVDh/fugzFV4TGCInvccStkif3691igGjNl0539g840RAOKkkGioHJAbuw9ngy3w9jYayXAHIgcEAEr/OwUAyEsqwAMZ2Up6t7AmqUwF/4+EU1kqLVNapsrWbVtlQet8lastjEpFVZa9mXNDg9LT1S3XLl+WM6dOSnVFhWxav04aaqrlSXu75FGJMzgo3V2drEJFFS4qXo8dPy737t+TSQ0NsnH9amme1Ej709HZIWfPnWUv46bJzTJn3jxWSV+9fkt6+wakaUqLVNc0SFd3r7Q9eEiAsaujQ2qrK6S8bFRmTp8ir76yQZYvWSCVuNWxESkby0kZZP6RDIc9gp/h5PgA3o8BBEiQbnTuqO8NZnK4jm1eRVMG1azOh5toXwrPESYGlFjgfXo9hwe9I//fEY1C+wpbg6SMBfOlEiWl9t9wL0Yy0xKWTIU4YNv2MihCWMIpSh5QIUalK7WiRBN9YaWKXUsI8FvgGCbiLIETEY1oPpS8YmQE9dm81GH4DOx7cDz21L7+Aens7CI4hCoFzHEkWdkaIJWOKl4AUOFHe1m7BGkgz8oXXQuaWOLQ+Tz+GnQ/0b/DRJo63vqaEanithHECe4BEYmHKeoYQU3XnCbrjBnPsec5IepRIWMFfRYrV62VoZG87Nv/hnx9/JTcuH1X+geHpe1Bu0wH2FsoEARtmNRAcBG9ux8+fshqj/nz50dANkDAXTt2ypUrVwmEA0jduH6D62Ou+zsqim/cuCmr162TGTNnEfxHD3FUE/+HP/9zAl9Yn1jLAP7xG89o8aJF7BUPABIJpHS6nADhrVu3eY6GxkZZu24tQXLMARIAGhppGwBitoNkNH++rF27TmbNmu3US9CrvlJ6e/vk1MnTcu78WWlsrJNVq1fI2rUrpaa2it/16NFjuXunTaZOnc6q7a+++lo2bt4gq9asosQ/gHL4Zri2n/3sZyQuAGhF1TOkh43gguptXAveW7JsqZsqqprws5//goSEHTt2yoIFrQQfbY3C7l26dJGKAgBLMSdHx8qoTPDDH/4DFRi2bd8aVU+jYhtEgz17dsv8eXNZKQEwFPP6g4MfsFJn/569lE3HHEGfe+QtTpw4xuezZMliVoNbxTaS8AD6nzx5SvAZkvVI3EI2+eOPPqHaAggA8+e/FJG/Medwv9evX5MNG9bLyy+vkGwFKv9zbKXy9GmXHP3iuEB8YP/+/dI8tUbGZIgEAKhTHD50Qm7euC0HDuyTWXOmi5SNSCaVlbJCjZw9d0mOHDks6zeukQ2bVmJL4hxJlVfKmdNX5OuvTrJif+OmtZIb6ZZMVlvPXLlyQ44cPi4bNmyS5cuXRPEHQJ+3335HGuobOT+QvAQQjDZaUES4evWK/PEf/7E0NTWylUZueFQq0nXyycefyq1b12T9hjXy8sqlruWGJoVv37orX3xxlO0G0E4B+19BQCoAaaVDDh06ItVVNVR0MKIFSFMnTp6U48eOUdFB57LaiZ7eXvnw4EEqr2zZvFlaqIqj5Cmsz08++YR7JtYgAHmcC4A5QF+Qa7COMCZ4H8l7rEWsE8yVs2e/kRUrVvC5w+4ZyI919fXXX3HufO973+PrSNpa4QwIHiC7gOgCxQJLCON6QWQAmQQgPSrBjKgA8kNvb498fvgQr4FtMqqred7enh7KxV67epWkF7yONY9zQBUAawI2B7bi7LlznIewMQD74QshFsI9gwyE84EIANUh3FNHh9p1nHPq1Bbp6+njufCPwD77SlsFv5Kq8Z0karkEdkgAGB4cpPuFfShUAGA1P5QGHHivbdiUIKDV/rrfmSIbXsO/0bxrATA6osRHdw4D0agA8BsSADAOpgCQqYBCR5rzA3YnUi0iCQ4qT87vdnkOzXcogY37GXMpvh+z7aNGIlRgVhUAdCvUTGOsSpI+gHov9CmeQwAIffNSCgDqX/yhEQB0v49Ijs7hZ0wN/xO+Fog8AP+dtD/AfrQAQO6mMosKOiUFaAsA/zn8TeIgdIBcjJ/Mw6gCgIu0mM+O54InCI3UT3MA9HifK85fu8iPN4x5owpWbAPgCAAG+CsBYEQJAMjTw0YCTHYKAAD+x4ZBCMhz/ZvG8BeMAAAgAElEQVTsP0B/AFio9EeFPQgBOShy0LcFeKotp8JcfMyvxhAEfrn6XQrss12Wyy/idQP+TREgqQBA3zyNPKQjgro8IcYFfin8Z/h/uB4QAIbzI/ydg08Nv5TS+gXGY7TX/K15V3ImXC41BCl1Lfq1aWs08lmdv6nr0T97ez+KAcY0PqbygOthbcpc+jdmj2uE63LBeD2pAGAEAFMF0LQz8mg+d2nfaTYiOZ9C+2Q2Sl/TIo1QkSEETS0mDn34MBaDkoblbuOxnfq5Zv/C64nlUsZCyXjNF5kigV5HUrkkwDdcfrlU/se+w8D7JAHAAHiNlvw5eQ/uuVqepRQBwOIVVaSJ/+MzCHIsL0QAwNx0MTO+z3xla+1m9xMSAPA96YBUZs/VntnEtkffNb8pGZfHc2+/mQKAxuk2womrKaEAYLG7rUWztXzd2jYm8vqxfE6YiLP8aAybKsYZlLBn8XEcb7M8g41F+Jyja3MEAIw9/EkWhKTSjLugQjZv3nz6mrNmzIr8LPin8P8Qa6Qz5QT+0XoNPll1dQ2JzcgbAH+Bb6J5aR+/K3FQ87bYy3zha7y41EZ8vBxc8hm/yHwp+sy/KwBEcUCYqxlPASBph3T+/l4VAP4zFQDgBOgNBOA/nfd81OPLpP5N3h8BQdRjyGQdcDOu+t/6ETmamkvM+A2TpsE5ymq0AkcqMsrGMPIwu8nP6/GeQRlP4DmQPURng+8ws0QQOtjES22c4y0M2zgiakEJIDtMaib/bxtNHP724H/xZq4VMf5HN8cwAfq8RZw0BpET52SzYucu0Q86qna2i7Ye1QGLLrzuMBhOOs/O/XreJfP9ktdtA1hsldwrSckwN1YRYKABWQSnlHh+oZyyfU2o2sCCJ3cCD1ToJ3HvrIAPzhsSBHCYVwAw4x1//nEyggI3dk2uA3I0Nlr1r5LFymK1IFWrGA28t98E8NNZH8gag92xbj24b20BHNhPuWNTAnCqACVaAOD+GAhP0ALg2yoA2LiWWldJoKjUZ20u2Xyy9R9ViyXmcTT3QukpM1aUkNbbS543nOvJ/0fOA2xlCfJAON/DeV+8forXxfMWUzhuSftSylFIvlbq+NAxQladYL97GMUKAKYO43pLJggAxn61xI/tS1YhaUB+SABgoGoKAAxwtU1A2AIgSQBQVRolAGBVEQSkY2XOlhGeHEDvbKG1AGCV4bcgAADIZ19C/o52DBLQ7HUGY4HDiufDwNk9VP/8Q5uvMlThz0QOX3J+RJXgVkVLwQHba63S35ESnE2z/VeTYjb342sgea1+b/afw/+sDQDnfKCm4SxoYPeL2/foKHgwu9Q+8fz1wKOe97EYyzVcNyZJbU8kFpAECjWua2Ck6uIdP0sv6HX4ICja1aNrC5UANOhVCUwl0DkFABINvEdh//WEBP3seAoA49nM8J4jG+CqaicavfHmYnLAi+yK6/dailwR2nlloOtPNMbu7zCgjPtYDqjl5l1aAeB5BABrAYB1DRlg7LWwJGypA9WEspSks1l5qbWVoFRjYz3b3QCwK5SNsXq3v7dH2u7ek3PfnJXOp09l4YKX5KU5syU3OCi9nZ18rh3PnlIKfA6rMUcp///18ePSPzAgy5ctkYXz50pddaVUVGbl0aOHBGoARkyfPkOmTZ8hI2Njcv7CJQJl02YA8KuQR4+fyr37D3gO2E60QhnLD0tlplyWLJwnWzaslQVzZkimbEzKRnMiYzkpp4yqS4RyyiKZJjJWniYJwNae7QUm0RZLgCeIAnpQ2ISrWGkjXNOl5pIRAGLJgoA0wtcnUtMK/Nd4YkxntfmvpfZwDAMAhLB3o12vJcyQ/MGxltThnHTfqVMccqamGqBt02wt4DhrARCyxvG6XWvMD3KmLALNURWVy7FyX6tSAdJoRSVALFw7Er/4UWnwDnn0GBWkfbQROMb2WciVw2YgMQxbgkSHAWD2zCMFLVcRgfOGBAsmf2PkZNyrVe3HSRu8Bwf0KFivdst+KD7HNgD4Vu2jTMIhKvY0MNPqD+O3ObUq81txTs5fSUsuPyYLFy+RxUuWyzvvfiD/4S//N6moqpVbd+7JsRMnpbqmVmrrauXw54cJiALIffbsKQHB3r5+WdC6gEAVKjuwn8HX+NM//RMmgAAsorp3eksLxxNjjjF95913uPb27jvAZA+qiAE6g+Sza+dOgntPHj1mxTIkz/FdAO4XtraySpiJ4nxeBgf7+RkoNqA3+OKlSwgGIplEScrKKgLWqCS+39YmLS0tBMpnz57DMcX7qD7BMz9x4qScOf0Nq4fXrVstK1ctl/qGau4zXV2dVAAYyY3KrFlz5dLFq3L0y6Oybfs2WbRoIckNANeGBgGij5EAgDmFym7cE8w0El8YJ1RaX7hwgbLvM2fP4iPV+VSQH/23f+T17N6zV2bNmMnkPmwIlJxw3IMHbbJ1m6oK4Bmm05XS3v5I/vmf/1leeWULVQWQn4AfhUpxkCpwDTOmT2NZFiqxoAyAnuxzZs+Wndtf5XVSbjyPHsgDcujQZyQaoFofY4l5hLEGQP7LX/6K6wAEBYwxpiTIFZ99dkhmTJ/plAFm8V5w3TgOEu/d3V1y4MB+mTp1ilRVVzoJb5Hbt9vky6MnpLZmMr+vsalChnI9kskoufUXP/uAbQL2798rU1smSy4/INl0hYzksnLq1Fk5e+4b2bFzq7zUOlMqKtK8xqrKevniyCm5fu0OFQA2b1kng0MdkkqP8V5OnDgt5765Kq+99oZMmzaFqol4ZpCb//Wv35Z1a9fLsmXLlXwxmpfBoQH57LNPCR7/5V/+JXfayqqsDA3kJJuul/fffV+ePnskmzavk4WL5kdtODA4V69cly+//FpmzJjFVhHwauizlI9JW1sbCQBzZs+VTZs2KYFkZIRgPYB8zPs33sA1TuMcwXiC7PKLX/yC7SNQEV9VCalUrbLEGnnvvfe4PkCmgI2DvcG8ww9aCuAze/fuZRsNAFmosMJrIIrg3Fu3vkLCCo6pra3hb6xNKEnMmDlDXnvtANcVrpHAwKiqJuD7QRbBefHMMXa4ly+++IJAPNYc5hISv3gP13X79i05fuxrmTdvrmzZsoXXgXsEwI73j32le3lrayuJBXgNikAYJ8xZXNe16zdoX/CZurpazseqqkreLwg4sCMgGsBGNzdPJpHQSDCYo9OmQlVIAUCriqTkvgPgc64yeAStINycxtrStgB5GRkeZgyjBDLfAsBIGWwj+hwFAG3PpgSAfN4rALCVgNuvIgLAqO0Dbi94AQUAawGQJACwBUDWEQCobqh7HhSdFLhTBQCT+sdrmtMIFADcnmbxzbgEgAj8D2SSkXty6Ufuiy9AAKCfy1xrXAEAz9deL50P/F+1BUDQAsxAcRebIzOsbaad/D8q+8uEbQFADAABoCID9QtxLQCEPi5bBZgaAEkA8HudqkCUH1JPRNtE6P9tDkROynP+Q78lAqBLfzj0BeO+k4vjBPlFN3Vc5b9W/8PB0ep/EHgJ/mMtQonD5UcKANBzWMMq+88WAJDQdy0BUPmPdmZ8HW05nGQ7fNrILw98vViMPw4BQEkAKjlvhMwY4MuWoybD79pmjEMAMPIs/UCnAJAbzbMFQA5KBa4NABUAnNIWfW0DbcvgQ6qvmGwjqC+XKyhrOdfgEfm2AWH061sPcy26/C8fhSMAkOzriiupaFJCAeDbEgDC/FsyjrZL9s8m3u7MCADhMwgJAHqc2Sy1feE8D1sCKJClkXZoD8NrCPMjirSbioEvLEHOyxMOXB4uiNPs3GaLDTiKx4CejG220caJ69YFSYzv3AVGOcson+KBfYvRkq0covxKoO6gdsHnpTCHSHhz7SGiPE/QAoDzg76RFlJFxVBBhX70DIMWAKUIAOHzCcckvH97PUkAsHg3Wt8B9hLOIbN+mvv2OaXkd09IAHDqATZvwnxN+P36rHw8Hj2/4LnF5pWG1d5GRfPREwDs/pMtAML1E9pb/D/5HdyLR5VQZP4epdhBBsiNSH1dvSxevFhWrlwlLVOm0pc0siX+j3gVamA1NdWMeaoqQVCsploRlAQALOB8SkaydagYj/2gBdzEGjITb0JJss+L7l3R5/6dADAhAcDyOd4/M7VDw6c1/8sihd9HC4Af/c1fF1jtD4kZ9CmJSf4rAQBAPw2FawFgRgoAvxEAosQVM6caGFGKyAHwCrjozcYcJU5mJxn8PBKALWQDXBNVw+FGowbEEooBeBAwg3A5kGBOajCFC3+iBaF5pvLQb+fHY0m5WDI+nob2PYOjK3f/8U6FT/wlwX+3zYQlzHZ0LMnmN+TwXmIJTWfDk0CTr6ULJZn1LAZL4R4mcnxLGVT/3dwKv5XNiRllVzE0PgARgiv2NR6xt026FDhg21qIDXEDjV2tr1CKnnvUr9g2IG+sPfhvm5nC//6s9nrRlHTgUKBGoDPNNxBwCLZJ+ysybS0AlADgWwA4qTpHANAgV5m52ss4AfhD7i5tgbCqAkRBsOt//MIKAE4tQANeIJ7FNuF5gZTfiP3DSIL/pTbrpHOD74kRgKJkgp9R0VwNAv3YOnIKAKGMVGxtBYSCIufIEQDMJqrNGl89wN4Pfz8PvCwOGsMxK732ko5P0qaFf4fjTFtFaSu6stqfJ1IA0PYAL6oAoLL9muS2ZLfK/qsCABUBqAyANgCoNrG2AKoAYHL/6FWKc+FYe01tqtbsCqVMPQHAKjO9gwhLp5YCptYIAJy+TgbNpnIpBQBd/eg9iISDyf17AgCq0qKlYH3OAvutEk9xlrK+bQmA31YBIDnXA1sfSP3b/XINETe1QFIvLmbTE6zbUvM7Gt8SBLyQVFC8F8eJAFEx/URS3RPsMFpY9tsQAHzrFgtgwn3CdqC4fXIkLtXvi11ddI5oL/cKAHavXkBAK15DBYAQhHMeQonAxQenoQLAeEFOqfWu0/rfSAEgAvuKg644yc6qb5wzHSggRLs933J7TVCxET4j7sGxxIVXAKBGlGsBECoAGAEAFRDZCm2jAwIACHUFSLdVVEldQwMljNECIANJ3upKSddUydhQv4yMDEt3Z6dcPH9e2u7dl+ZJk2TB/HmU/c872f+uZ8+ks6ODCX8k+B+0t8uNW7fkwsVLDBLXr1sjs6e3SDaNCt6M3L51Q06dOkHbCInwSZNUMeDk6TOSrayWGTPnyPBIQR60P5YHD9p5vUjlPet4hjSipEFMKBuT9atWyI6tm2XqpHqR/DCVAPhPtJcqkqFUcYECQHlGIMMe7l2WwFD5aD+/wwSCEVA4vom1Gya0LEANn489Wz2fm+UxnzeozPEIsK2o+HpLEPCSCa7kXh6PXTQoR2KHCZtIft75UKwKUOlzHEdWuLOpGCPsX6iqhwlKVqrY/SJRUMqfsJvAceE16djpnFdSG4AzTbbidajl4BhLvgKwRUUowD+AU1FvV6c8onuvXifulZKXDpTFvbGVjot5QvURu2butUFSN36tRgCwRJtXAGBkQNusBIlkIomJF0cA0DS8I9PC90Cy3io2WbrnVKwcGZWVX2OoDBOpqmlg1f/uvfvlzt02+ezQEVm2YpWsWbdBrly7wT7ls+fOkbt378rp06dk4cJWmT59mly+clHyI6Pso441397+QKY0TyYJ4OjRL+TNN16Xv/qrv5LqqkpWmo4MQ/qxn608AHx+9NGHMnvOXNm8ZSsr0QDQ3759h/3Op06Zwqr/06dOsZ85gDys55Uvr5S62tooOdrX10u5elxbZWUVK00WtLZKJpvROL4gJPmgr/vtO3cI/gOkBJiIxBLIHCAA4HM3b95m73cAyCteXi4rViyV+oYaSWe0z+f9+/dIEgCQ2zy5RT7++DO5ePGSbNq8kWAs2g4AYANgCCLJr371K/4NABf2C34Ozg15cgCxkFwHAaCpeTLvByoq3d098g8//JHMmTtP9u/dL03NzVwzsK8Yu4MHP5C+/l4C5bNnz2IFfTZbI9eu3ZB3332XVfnLl2uvTUwe9GV/8OCBvPnGG0zGqex+uXxz5jQVCFAJvmn9BibmMI9x2LOOp3Lw4Pt8nt/5zh/JpKZGnd9jCqhC0QF2dfv2V2nbspUVlJyHzP3C1kWyZcsrMmXKVI4pyB4Yi3feeYctFHA+qA1UVilojaVx5swFOX7sG5k3d5Hs2rVTqmvLpH+gQ9LZgozmx+T//tG/SHNzi+zc+ao0Ta6XXH5QKrPV0tczJl99fVLu3rstB17bI03NNVJTU8n5l0lXy4cHj0hXZ78sW7ZM1qxdISP5HhIA8AyOHPlSHj/slu9+94/Z5gHXgnEG4I4WB/v3HZA5c+Y6MtKYdHV3yieffMyx+8EPvs9WCVXVFTIyDHCpUn7581/JcK5fXnllo8yaPU19EvqHKblwHq0DTpJQAJBbk12jksmWy5WrV3ktq1etIZgPwB7zFvYSzxN26Y0335SG+nq+jvHEOgE5YOvWrdwTc8NDHFPYGV1XH1ExACA/jsEPkrMA0nEcVAF27drFCnlUW8E2WOsNnB/nnTSpUbp7ugmo9/R0c1wwX0AOwHWqogjOm6Fc/9EvvmT1PdaW2UIQWiDz+vHHHxN0x3ci+Ys5g/dwbV98cUS6uzpk1aqVXJNYj7Cp6O2JOXXq5EmunRUrlvN5QBUE6wvH4n3YBvgBWH8gAWAOgygDAgC+B/MV/8c5cB+mCACSAmKhnp5e6Xiq/gWq0Ei0sf7gINGAwEWS0aAM9PcxqW3twBTUR3FQPkYAgHw/roPKES5WMwJAKQUAxGpUAsgnFAAAOOIc3GN0f2X7oIAAwG3uOQQA2EVrAWDV/yBvQAEABAC0BdH+qdoCIJ3xBADsL0kCAHfWBAGAl+GAsSSJkOe1uN75OrYHMqp0BUyaD/G+ko+rfQsA79OCMOja72A8gl7j1gLHvtM7O38gBAB3wxYVW/U/Yn31ccuUAAAyLsgAjgBgigAE/10LAKgBEPg34mvJfPPYvzkBoFROKALLCqoAACeCBXckAeSlDMV52GAwT6DsQfA/JwXX4oPrDkV/UFDMjTBOgH0C0M+Kf6gogjBKBQAQAPL0U6xPuc35MH71/r3lKYNWgVS9Kt0CAGtmPAUAfs8EBADss3lXPQ2yM6v/R0EAKJAAkAcWgTiHwLuqbRkBAOd2elGWYIlyAbYScW6XoSwqQvNrK8jXh758QAAI/XtTPtGK/okVAEgcdj64KQCwbajzSUq1AIgFOMEf9nwMXNdnqIksVbNTpReLuUrNuxgZwLWCtVyQfpXHG5LgouYXvOKXFverAdf57AtOzI56ArkWiCTjL21F60gC7ncyJ2nxZAjG8d5dTIajw2N4JWpW+aPPTsH5JAHACkCS51ajoPkLxodBC4AIB3BfYkVP1gIinCt49nb90ZoLVEaMABDuQeHz0Lgv6Lvu7snis1IEgHDvSOaC43NCi1D0uRmOF39GSeJ2NB0JHPn8jb/HIDcVPk+nOmj+VTjHw/GJXg/a6kb7b6DiYvelc17j8+S5k7nH8DPRnILJdQQAjCXXEciD+VGZ1DiJilJLly6TycjFkAAAdRVVdsRXoiAE5PLamlpK/6OYhD5LRpWZTQEgypM4Mg5bM7Og7NtjaOHY/a9OAAjzT0V2sWT7yWJVdV0/fh16fxQP3ynLWBtjR+AxBQCzC8nfcXzq90wAYPKKBAD0KVGnXgF/7RnEG3a/mdBxPVS0N6hK/ZvRoggtVQS0wlOtu2nVOMjV7ZfcEBxTSheXJfd9kj+SiXc9iO0hEpbxiHXRAvaGKgCBfR6Yp4HtYsWls/TJBT/eRhq+nkJSyQgJJcBsD+D7o8JJmQSUk2CEHm8khSRQ8TtSAHAX4StT/bXqXhOSCByBwy78WygAeEPsAbAXJQCUMsZ4bhMu8KBndbgxeEfFFACKjb/hBuaw+FEIvxMbvN+wkhsR/oZUnF/sHAH/dwThOwDDvjQa8bgqgFYoxys84d7quGrfKmWrp6XgCAD69/gEgHJsNM6R88eXSyrjNkZ3vBEALJnK9eVaAESkARAHoDoA0NL1NqMCgvusSu2ow6YBrwbwSQZ1mPBOJv5jhjPqGeueqAMbknMi+XfoxHgFAHc9gW2yOcPrSTqf5kgFLQDC6m27h9CZDue/2j648l6ytrTDXYKMEIEdfu6NZ6vMAUw6TPZ3EqBJnie57kqNrc17rhVKNELmU22+7R9sH2POrCOScX9hEkn3nnBjtcSQEQAI4jsg39oBMEAFgz1oAUDAwhEAlCSAihJPGrCNOUkAsCDPFABiz+q3JAC46RMjANh+R2FIp+jEz/Fvr3bzeyMA6HasKgeOuGCBEmcdyTO+olPXc6leidFMi4K3cH3rDI7P8XgbAD8jbcxiczkB3ifBxOft4b8LAkAkFWd+QLCpW1W6Bhd6NWE1fhh8hmsygE0DhRqdtZFN5P4GQE4Z0p5s4I82skB8bwoUAKxqJgBQ9VptT4p7KDF7ESU2xx/l5/lUJb8nCvb8vLCEV/y3l9+MxjXG5/SKCrgLTUD4vYIJXlRnOz/B218FH7UQQPfOcrbK8S0AjACQzaTZ+oa1Rin9DdnJuoZJMn3mTHll61ZKhmeyKamprZEyyD/3Q573Cav+r125yl6js2fOkprKClb+19VUU6YTQBX4caj8RTX/9Rs35NyFC/Kg/aE0T5kqy1DtOxOVreivm5Pz58/JzRvXpHlyE0FKgANdXd1y4uQpaZjULNNmzJKe3gFpf/hEHj95JunKKhkaHZO29gcCCD9TVpD+rk55adYMObBnlyxftEDSkpcUWgEUcpIuQx9VRxuAagASa2UVoAU4tSMlBuLHkhqRWpgb6zA5oVPPS9vp84nLKSYJAGaX/e/4HLB1Fq21UetPGFaymN1C5ZBSMMO93uZBeK3JvVs/r5WnKs/nScxYj1ECMa+ygHh/xBEiACAggY+9C/6XJYQiYnUwBkgW2HWEa8nGScljPmnHcwS8IsxN69dKqWNUJY/mWQU60D8g3V1dBKoAiOE8AGLho6H6y9QBALyo36ZgPM6JzwJMNPZ6tI7daNq14vXx/ScNrPUccfn/CPAvhASA6Cm53qHaOgH+o7bTUp+DqkpGaHU9nAHkgLBiVVdKhs1ITUOTVFTXyrQZM+XK1RvSNzAsS5aukLqGJuns7iH4jGf55dGj0jipQZqbm1iF3jSpgSSCdKZaOju7+TyHhgbl6ZPH7LUNgHrnjlcJSDfU18nkSZN4bW0P7pNIgOrfNWvWyszZc9nrHZXqGG9ULqPKF+Dee+++y2eDyn4AuQDw4dtgPAHU4TogPw6Z79bWhQQC6xsbIrIJJH3PnPmG9gKgFwBKVM5rv/cCE02YKwDyv/nmnAz0D7JiZe26NTJlSpPkR4ekqjojQ0P9cufObY7d4sXLpCJbJT//+a+kvf2hrHh5BeX4UaVNCfeREQKmAFshWQ5pd1b7od1FPk/g//333yfY+/rrr0tNnRIaAMbevnNX/uVf/pVg8d49+6Squoa+HeTeAWC+9947rFZ/443XCNLCNqdSFfLNmfOU2QfoC1uJNQHiKSrvMf/279snFdkKgqfwLb48+oVcu35dtm/bJgvmoTenViADELx1+yaJBqCToNobYL2t9bt37sqnn34qM2fOYj/3gYFBjivOhXYIqPTZuHGT1NXVM6bCeEBtAFXpc+bMljfffCMie0IBBvPns0NH5fKlG7J+3SuyfsN6yWShQtAt5elR6e3pk//+jz+ThQuXyJYtG2VSU72MjA5JRaZKOp4OyRdfHJPu3k55/c29Ul2Tlrq6KrZPGB4ak1//6iMpL6ugIsL8+bOkLDVEMgdUYo4ePSbZTK3s2/ua5EdhX4TzCaoIuKd9e/dLQ0NjRAAA+ePzI4elpWUqxxjkNUiXlktG8kMp+Zd//hfJVpTL9u1bZHJzg0gZ7AX8w5ScPn1Wzp49xz6oixctdlw8VEyVyfETJ+TcuYuydes2WbhwobYvSKVoV0AAACB/4MAB/oa9wnhi/EF4AaAO0Lunu4vkChwDVYkzZ87wntGiA/MNx+If5P+hxoG5ivdQGd/UNFn6Bwbl6vXr3DtxDUjYwl739/fxvE+fPqEMP6rtX3/9NRJC8MzxA/D41s1bcvHCJa49qC0gsYvvw7zDdR47doxrCtcEkhXIALhHvPfxxx/JzBnTZM2a1ZE0PUG4/085A4SDRw8fct1D/h/n5P1ksiSVnD17loShpcuWydSWaSQXwi6gmgx70s2bN3nNs2bNZNsJ2AiQIHCs9qrNSmNDg3Q863LtO5WYgNeRwEY1P6r7QUbA+UC0GBwYoEw4bBDtekEELQBA7sHfPAYqAI4AQB9gAgUAthoAEGkKAJT/dy0AHJEgVAAgESwgANB3c3stpdDL00ycV1XVSFV1rWQrqmjjQgUAPLuQAJBNgwigBACS4pIEABQ/BAUS3PVjBAD1UQ1EeD4BwPshRgAIfZkwBqAvA+/UtV0N3wOgpAR7Rao0SW3y/6XU0v7QCABaGUkZf7avUrXadLlQ/j+TKlfp/zT+X0ZCAF7H50EMSJfrbyW9KgmuOL/jsga/sQKAStS/yE/ok/r4DMEO+r4o4Q2SRoUxV/XPyv8xAv8gAYxBuQkEALRLyek/FlmggCI3wn0D0v8gACBvAhIA8ivDKJygEkBeY0+qOiG/44rAAuK095E9ASCs5C5FADAiqikChGRRyxNi/VmxHLx1HGNgrBEA8lDwcYA/iADDsC0g2QK74DUrUMeWAY4kSwKpKwWx1g1WD24xOs5rYG4SaKb9cQRc8xG0itvWolOVdLG/kSdIjGIxy6jk8excDsMAYPg8bBXgcBYjANhrahNcVbSDV5JxUxjPlIptlCDruPEE/VVpSSuifRFSKYAwipMLZZJxLd7M7hlWYM9d44LQHvn4jnmfgupN+jxvvLjE21NPALDXcObnEQDCcbEco8UkWNtgJsQAACAASURBVM94zXIwhtVESosuZ5AkAPhzKrkaf9u5fSCpcS3eS7YAiAgALjnDuYzcpgMZLQ9q5A8f67ncYKAAkEF+3vAbPlONBTlGLpcIYrrfH4J8jrt/ey+JVYXxZixnFxX4qF00AoDl3nwepVi5LRqf3zEBwNtEV4yUaAFg8bnFy3aNeH7WAgDnCMcgmbuyY8Lxgg8fqn2RzARSSkFkSvMUttICUbW+to4EexAABgeH6CdinVVXV0pNbTUJAFXV1Yw3QcomAQC4DBQAHEhiKgBRvoG2ME4AKJVvS+bsQz+iVIuOF9mP/HP0xTPhWrPnEeYdQxCc4+xaZwMHUMK6ay8frCcqs2HvccC65UhMYZI+UPBe+H2WTxr3flyLwfj7cQKAneN3QQAI7z/u5/1PQAAgMEIWgxIAaNAI2hj7Vt/nALsBVwUATwDQTSlUAAgcUgOREyC/9XD0sv6eBIBBQjDiuVjqhMV/FNVnj7IgcRbfkNw5g0ONcBsSAEptms9bDEyMlazi0yNLEQCih1908mJAzxLeOnzFBADXsSZ2pmSi0Byz8EPeoJuCgZfCiRn+QLUhPE/UOToATEt9b3JM45vKt2cvxY6PjUkcqNDvjWqSEiMdJnxTMcnkyHDFBktnYLEhjSsAhJuQ83tirFFLatp5VMofjp6zhI4Mw3kcf6LOAfYrwd6OWhRY720H9uvOAGfOJPpVsp9kAAfE8/9B/zsLbFnNX4IAYMdGPWUDAsBvpgCge5sCh/HK91IbWdxowtSos23rIkpCJ9ZjqTVs3xdXANAAJzQx0XW9AAEA32NBol1/6EAngziSOQICgK2vcCzGWz96/ucTAJ7nEJRyDko5fsnPJcfaej5jv4gUALChO+IY9oyQAKBKM0oA8HuMkgAI+ruWNKwydHK3RgKYiABARxrBK1UBlACg/Se9AoAFJQj2oQAA+/2bEAD4rN18weMYTwHg2xAAvPy+Pl0kpc3ye5uttk2h899OAcDkqGNtdRwZz+azEQDUpKpl0vYHzycA6JzWWRw63zavYwQcF3DpNmc2Ibl6SygAuLYF8f3NaS8kWgDFzxYncJWyE8XzPAGMO/aSB/XjO09I+IqqchVZdh80259QDnLv216gv+MANuHTMpWOUjC1RMV8idd013XB5AsSAEraid8BAcD8o9j5AwKAd+IDMD+y70Z5sDHXYbUA3qYrzxE93MBPdJVbSLyEdpaBuyMAEPxPZaQM/4oIAEiAoF4IyYmMpCsqKYcPEzh12gxZtGSJrF2/nomWhsY6tgDIj4D93Sf37t2Wx+3tkh/OMRFfU1kpwwMDlOisra6Sp48fkwAwZ9ZsWbIEfZXH2DP8m/PnmZwDuWDmjOkybUoTJT77ervl9KkT0tvTJYsXtbJ/M455/OSpnDp1mtX/U6ZOl0dPOgj+d3T1SFVdvXQNDcvTZ89koK9XylE1NDIidZUVsmH1y7J90wZpbqyTtIAAMEwyQLocCgBIm6EiqEzykpVRypBqYg72CuPNPqGuAlOTIxo7mA1TX90TALy/HgLBek59jsXykv6px8+ra07fRYI8Xp0QSvBCAjSoSHGTINynkwQ+tWPxQCKsitG5plLjligAsIJ8B9vaYJxSBpiMiKRcgO9ihVhywYjWts6C7432MCZ7PAFASdxqX8I57ywwAdX+gX4Cy/19/dLV2RklMZGExXGo8keilOPnql+Y6CLhAbKFngAQ9hyO1rBtiqFBTRCFIyvpyOE+dnPVN0ZicEF6vJJECTqaKEOnV/Uh4UeTBEBSaTmrN5lEdjKK+VH0jQU5IEWpxWxVjTRNmS6jZSm5eeuODOXyBP737X9dHj15JtmKSuns7ma17d07t6W1dYEMDvTL48cPZeXLy2U0X5DOrgEZ6B/ms71584aUlRdkwUsAobV9B2TE165eLfv37ZHa2mpKtn/11ZesuH155SqZ1NQsXT09lP8HYI6q9Lb79+WLI19QAaC+vl6WL19OiX0823R5ilXeAPdQuQzSwYIFrdK6cBHPibkFEA+V9nfv3SfoWVNbxyQUzgO7ALAU6wMEofv32+T48RPS1tbOCnYoEMycNYP95AWEn3RB2truSmdnB0Hh+fMXUFkYBAC0BFi8ZDF7m0N2HRW28NUAtgLAxPfhfFgTIHniB8AkAHGArQDRMxVZvo5rOXfuvBw6dFhWr14jO3fsdtKX2qYFLRdAAGicVM9KelTwCskhKTl54jTBXy8XX5DhoUGqEKAye+eOHUxUg1gBOwSJf1RDv/baa1JbVcPx6uvroe3C8/n0009k9uyZbCkAiU61W+Vy9puzBJjR1xOV4qigxppBVTpsLMD/devWS0UWAHEZxwTXhSpwgLy79+ziWoWaAarWscR+8ct3pLOjX/bseVMWti6QUemTsvJhKZQNy80bt+Xge5/LmjXrZe3a1dLQWCODw32SLs/Kwwc9cvTocamoSsve/TulrDzHZCLmyLOnvfLrX34kk5umyfbt26W6JiPp7IhUVJaxJ/2ZM2dl9qxW2bB+k+RHc1xDAJ5/+tOfysKFi2Tjhk1RT3RY6PMXzsnx48dk6dIlVJmAmg38ahARhvoK8pP/8ROqE+zatV1q6yqdAgAXpXx59Gu5fv2mvPH6m5zfLHqmSR+TDz/8kHsR2imAuIE5C5AfUvwgb0D1AnML9hNqAADP/+mf/olVUps3bSIhBusRJFm8j3mH5wqSAp47bLeB8SAUwF4AiIcKAAgFWBcg+Zw6fVraH7Txu1qmqSQ+xgTm9vadW1yHAI33H9jP1zBfaCsLBfnm9Dfy9PFTnhetA2BXsWZxfoD0UPKA/D8UMrDurM0BiAG3bt2kHVmyZDHXNEB6gPP37t7l+oESCNYQCEA4H66rtrpGbty4wXmFJPHCJYulpWUaxwBzGwld2CusM9zvypUvkxyAH5wf4wJlABB6AEBNb5lOogmUDExloZIEBo3dEDfpBoyWFCNs8TE0OKQtA0AScwQAfBcIACAKaHJWSd0Yo6QCAJQ4NK4bU4l/gHVoAZAkAJCYE1cA0KSxow1/SwIAniFsFOaEKQBkUmkSAEiOc60PQTgiyAgCtLVFdL3Lufe7Qgv6LLEWAF662nwEBRjUX6BfQcKjl/OlBxtVlvsd28cdTjUvyGmwcMC1ADACgCWXTQGgOO7/AyUAOE8IeWoQAFJlIAGUE/SHS5I18D9dTgKAAf+ZFPprw60AQDjGKJvF0sGzdFnB+PN9QUCfSwqxSrEAbeg1+XmTaA2oHwLzEf80Lgfgz2p/bNBQtMH6w76bH2Hl/yjIOaz6zykBAMD+CIioIwSl8JvtFJ0KAOT/hxwRQP1k9SkVqHRjATWp4J51fKzNlfrvCvI7cNKto7AFgMYN6QjMjSq9ne8PAgAGn3OcsZbGcCAo4DpwnZRZJ6CPqv8ClQCMCAB/WNtF6T/r205pfh1hV5Ckvju+Q0m0RhD2pB0jJdg8sPhV41RtQxed32ThXSxv54QdVzVKTwCg34+dE7ku/tN7jf7GZ6kYgHjfxUN87gqiW9zAeRXYiqQdwN8RqG65V0cA8GQNjeGYtwrir3Bimi1DAWQEOAdrQ18rxivsHLRTTgEgTgBwBTGJ72eM42xtRC5wNlVztvHvCsfAYguOJQpbXRyKfB0/52LLyIa6OWHPWsfWtWkLyB14EEkCQBTjup7t+PuFCABQuwkKaQ3UfCEFALcWo5y2W3PJ2NnvEX6fIQE+UAiwcSs1b8K8tK1zxDk69CHB3u93z1MAMBvq43u/t4fzzVI0yXycn08JxKRECwDLY4a5hlIKAOEY+PyTJ6bQLrhnRSU5xMSu3ZcRANKpjExrmUbfDwROtBoCyR4EAJKthoYYb9TUVEUEgMqqqogAYNL/6TTiI6sQc6SSqEjsxQgASZsQ/v3vBIDkdvtvSwCwNRh/Jr9HAsAP//f/XIhAF4L+Kr0MKS8yM7DJUsJEXyeQY2xTOBlkoipww/7PjgSgzr8RAHw6SvvVejDA1S9HfYcjw+IWsPYI5nAlmGRqdDTxiA1LPxNuyDSAkaxWkhXL2iMtQk5sHqVAsyKvzL2gAIz/CTcevGpJ0Bc7p21iyco3vddkr2feL1orJPbZ8Lue5wzgnJHKgt1T7ISm2uCNukINMPjKUow7xeONVNJ5dnOghGrC+GcosdFH2HkpAoDNmxKLPHopDqLGHIeYxxOvvPcLeHyZYrIb3Vj6jcvPW60AR8WS+6KgcivR1jsG7vhNz60KC0wSUqcTEwBU2vg3IQAokUADWW5QriUAguEUCQeqAKAOFFoRaJm/seSRgOV7XqetKIgKx208546kZ5eoDg1qqTmfdGzUgXVBeeC4liIAcLwT0lj6DHQDRsWZ2rTyIpZ40mkK/1ZHXiVr9fi4fFJ438k1hjUbUHbGXTITOcZYeuyZmyAWJQO6pE2L9Rh361el/VX23+w+9wlj77mWMKz4cw4UgH8SACKJRyWe8d8LEAAQQA0Pa5II0pdIVmk1iYH9rjVATAFAQRgFT/FLgRp9mmbjQmDbEjf6ef1n1QUOSnXBihIAHBHAOcaaNNBj0AKATqiR4NCCJup7b+QR/ygnJgDo5/7/IwBoYG9jpcoACQJAANoXz90kycel8QL5bz/H3b1FxAH3XOwpmU11fASzlcl5HDrvpReIyvA+7ycZdPj1YCCb81BsHiGgdEGRfta/z5kXe833/A6vw1fum6Xxx/nrQeChMzes9I/tTTZGSZJiREDw7XxK+Q0TERjVLCaD/PhoTuz3aCBlZJbQhsfJjtYn0I1F7F7i+36ouBAjXzgSQJKEhz2L9izyS9UGMyAdg6Q/wH+QAAIFAP6tFWO4fQb9qaxU1tRSBSA/JjJ73kuycvUaaV20UPJjeWmc3iIyPCA9nc9kJDfESv22+/dk1vTpJAAM9vdLf2+PVFdWSm5wUG7euCGP2ttl7Zo1BO/aHzyQm7duU/4fCeo58+bJ5KZJUlOZZeKyr7eHBACI+q9ZvZK9kQEq3Lt/n4DPvPkLZHJzi1b/P+2Qrp4+qW1skvbOLhnMjUjbvXsylstJU329FIaHZM70Ftm/+1VZtvAlSRVykioMS6YMACT6qWLPQCKlTPKFjIyCBV9AZXhKq91dhQ72ZowPflvixSaqAcvqG/iqBZsDmhDQCg9LDpTaw33CO2y1ZJLxuifrYvRRRDhD8fztO21fswQk57f5MuMYiSzA/UCC1/ZxxuxuHrG/uRSiinoSAgpjrKwiOO0IC3aflvwJ7zu5B9PWMSk6Gsn5h4kJtQda4QLACr4X5sOTp08JAGkPQuzPyrrHtepYK1EByUZv3/U9JE+RwLCqG5W0jhMouBZc4i9MzHEskmNI4pLuxf5ejQBgJIYyV+2vr2tVjX0G8Skq4q0FgAbSaMFhBAC4h+VuDaPSHvlwAPsAs2vqGqSrb1CedfeSFNDY1MwK9xUrV8v9tgfy9FmHXLl2jZWzUNSoqa5iL3cobNTX10pf74BIWVbu3rkv58+fl2xFhhX/ALPq62qlq7NDrl+7Jnv37JL/+B//QqqqsvL554fk5MkTlBJf0LqQ13Lnzl25fPkK+6ADxMe5Pjx4kGsGYCVAQPwfzw+9JCFrf+LESSaR0Fcc8uCowLdYDODyvfv35OTJk7wvANaLlywhAAvwC+sR1X7wnz47dEju3bsv9XUNsmfPXlm7Zi3HsH+gh9WRUAG4eOkc0+I4T8vU6fS53n77PXn8+IksWrxQXnv9gKTKM1JZWc3M+ccffygXLp6TjRs3sOIaz2x4MMfY4PKVK/Lee++yoh1gMuYK5irGAUQEVIujB/327TsISCD5j9zDw0cP5eAH78v06S3y3T/+rozCbxsDoapMTpw4JTdvXicxYPLkKUzWDvT3y09/+q/y0kvzKN0OAgAUDgB0oP3C0PCAfOettySdSkuNU0qBrTp+4ms5cuSQrFmzSlatXuWS6+rnoQ/8jZvXZP78l2Tb1lelq6sH3h7VGs6d/4akgNWrV3MsYBvr6xvlzJnTcvjwIdm2/RXZtm0rgZCOjk6pqKgSEFL+x0/+H2ivyHe/831pnjJZRvK9UlObkZH8AJ/x6VMXZeOGLbJy5QqprauWvv5uqjy33XsmX399XKbNmCo7dm6VXA4V/lBgK5f29sfy/nsfy9w5LxHUzo0MSiYrUlmZkYuXLsrlS1dk+fKVVIPAugMgi7n0wx/+UPbt20/J0tzwCAFmADMAq3Ef69avlWXLlkpdXY30D/RKVUW1dD0bkP/+45/I9BlTZM/enZzjYyDValmyfPrJZ3L//gP5wQ/+TJqbp/D7MAb4zl/84he0gajmxzxGhTzAc5BboCCBqnoA65izAPgBhP/d3/0dK/+NzGK5JygboOUDbNP3vvc9WhrYPfxg3aB1AwB6VP8DCDa/5FlXt3z99dckH2D+ACCGbcR94xrPnv2G6wiV+LhOgtuFMZ4bCiqnT52W3NAwn31zczMJCCDZ4PeXX35JoAetKUx+HuMMMB9KBtXVVbJqFeT9Z8vTp884R1HtdObUaZJKQJ7BPWPd4h4QJ2G+njh+XK5euyaLFi/iulaJ/x7aethskH5AAoDtQMsS2AaseZwDYwmgHvdLpYO+fqkGGSqT4X3jPLA1sF9oFfD44SMlWRWg2qDAEIg0nR2d0gvVGCjCOEAO9wbVAIybxnSq2qYEAB+f4X1WH/N1F7ORFIB2baiMhWqbtgDA+Nm+xhYANP4OJHDy+brVabFDqACANZbNQu5fZXWRYI8UALIZrhcjACQVADCPkgQAr1yowA/GgvLkLnbX6lmvBhQpK1rC3oB/B5YwiwYQyoqjnCsd7vVKnEzECPSpFMhSAZ2g4tjtx8V+9++fABD37cJKYA9axqoEQ9JDose2RUUhgdh8CcWfNc7WFq9a/c92AJD4L0eFf6AAAFUA+K5UAQDwX1BVAMTwjgAAmq8nAMSL1MLczIvled3Vf2sCgI+39QxlUhhlFQnvjfl3EgCsDQB+gwCQp28/5ggAUBdjaw0oKKLqPwdQKkd1D82l5GXI+YBQAADQTn/SrTcQANRnBPmgmADA+ezyHlpV7nIFDsRVuXlT1tA1M2ELAKo4QcbfRXfOrwbJVsHVAkkJWArwRkEAsOp/3geVAUICgKpk4SLxekSGx3ldPOcJAD63F4H/DhTHs2YFeRADazsvvx5Z6BIQ7g1rYauVPHxvT9w3BQASAIi5eHlpPAOtknXFKo64b/FsKXA3ikUCv5s2K2ajXIGxe93alRl4zJiALbh8q1qrLNdiJ83rJnNBep7inL/396HK4QpYErkJzYPG86FGAPAkBY3bSuEPYb4miuXp57j9yLVA47ncXEqOn+UC8RnaWT4P7Gm+hzfj03Qmet6G9XDcXaGdHYd9XYnZPr5hrAQSClvg4H2vpD0RAYDzDcaIe68WcIa5Y11zaivCsQjjS3sOpn4YxpwRISYxb2w++Ry2l/D3JPgQJ1LSTjyX404aKAD4GNK+sFROqRhnsU8nY2O9TmchY6QUze14hQuvemFr2MYovNcw72DzwRMANL/hCQAp+mjZTFZmTJ9BAgD8Tvh2UNtDTIO4GTEi/C+00kLMV1NbSx8FcRBU+NJw2AX4iuYHrOqfoIkCFxF2GaP6J8hY4diEc8HG7vdLAHAxvvMVbZ3F8hjOxscVALxicFIZIPn8Ss2NaFoHbSWi18KeqEYw+h21AIivsZCo9VsQANhyAq0ilEDnCXeWn0zm6IM88lhByn74N39NAoA55CrbhYpJADPqoOuDccbJkQDUYMLpQAWnEgd08K1yRAkAdBSi1I+lgBz4DgOFi3AgQBwA0M/aRmQOX7SwnQNEsDECsJwEcWC4/HHqEEYmxkn/F5HUEmyyb+PQFX3tcxQAdAeLGypvfNWCxRPwSRKAJdvGA79LVa3Hr9Ikp2nw3Ful7jkJQNpzYBVtiY0iaZz9phE6BZgiysE0g5scw+eN/4QLnCcrHpvwmKRk9ETnS77HHqvBXuUNbDia8TvS5eGebRmcVXaFjbE2o7GglKVjfPri2xhYjio8u0v2haEzlnLVT3BeVKpfAQtTAQAj1ykDkPkOQEONh4H5Jvmv7QNSUg4ZTwKcCujz/2T2WqsAZ2iMMc/jlPWrrQtM/l8T/kwS0+H2wKB3TEsRYNxKDp1F3JtLCJjhT25ypRis0Vx0QYrNkOQcxzdGEuwhi98B9Qrca8WZPbNQJg6v2fcXrx9TGwgdpmKHObk2kudx4Uly2bzg3+bmjm8/xlt/0UaLKgzMYTrGngBGu4X1Ya+zktBVhGC/cfsLglBL4qmDrtUheN+CJVUAQGIIJDQP8MPxyg0jwVTQChJW/fvfei79mwEXzuuqUxjOjIWKMjoWYTCIKUon3UB/x27nKoBkGlS/nQQWnzU/h6DCVY6wt5oq2HjiQFhJ4EkFOleMAGI+nl5RqCrBuRvf8Yqe9XjPrKRdt8rMBAmE6zMKLIqZ4EYA8LQJm7txop2xwOPzVvctjcH93dA5jxzYOGEg3Kdo7wKw3S691PqdcCGgh7kh5y+wYkLnEh+3HtvJ1aPXFpICAgJAQDhQ8XEXWJfoccYEZED0Sdo2/h3IjZe6hZi5DMdMLVYRsbBoj5uAIUGJTe4J49uPiYaVBDiCBZGVS3zcCHTqJ4bjb9fJPc0dFVb+22PF8+W84D8Hypr0GHoABtX/9CSD9hs6vikGY+jzDU+Wko18rYKy0rBvqCaGnD5g8eExkYbJzbJs5WpZvGyZTGpqktqGOibfQDYayQ2ysv/Bvbsyd85syoNns2kGh309PazSu3D+nJw9fVpWr1ola9esZnVeX28vgRgACwAxIO0LEGIsP8YqyNOnTkpvT6csX7pY5s+dTVv7+NFDaXvQLmfPnZPW1sWSygAYbJeOzm5paGySQrpC2jt75fa9Nunq6JDKioxUZFJUFJjcWCdzZ7bIm/t3S2N1haTGhiU1lpO6yrQIEvQjQ1JVUSlSlqESAJJXTNBxnJ0vwNZCvhciFXvyavsJDCAhmwHA5wjEbr+0hBIemPd/SxNNtHe3BfaajLe1qfs3JBq9goAmjHTD9vbGCGC2ppXYyh8HbnCt47VAYjFVlmISFTbfzmeJED0YYBdLqd01uWtzsRO9B0eiNZtRnIgocd8ueamVg5pAsnEywoJVrOD7AXoCQMPcQdUy9kG8DrBE92ff2zVm41yiITl+ka+l0H3Mdw39MN07PakxeW9K8IAUOilMak8Ra5qdchKrTHTzMwr+j46COIRk3IhIGZKiaEdhz07XJ1Q7APxjnQ7n8pLLj0ldfaNMmdLCPR7jMABZXIBG2UqZPXcuq+hRvZ3OZgmQY91cu35NmqdM4RrXCl6tIIU/gUrk27fvstoWyZyXXlrAKmXcZ2fHM8q/4zcArT//sx/Id77zlvz4x/9IMgEqzHFOSN/funVHbly/Lvv2HSAA98WRI6zwbWpqIuiOc2rFmLZuQLsAVt8vWiJLlyyV2to6+l4A6NLZNNsLXL5yWUbyI6w+WbJ0GZNQ6uEAcCpj5f+ly5fl2o1rrKTevHGLrF+/gdW9APGmT5sinV1P5enTR3Ls+FeyectmmTZtOgm/Q4Mj8s67Byknv3nrekq4Q1IerwNQ++DgO3Lh4ml5649eJ7BbWVEjwwNjMjw8KqdOnpLPj3wmb761Txa0zmfSC7LzeAbopX7hwkX5sz/7c5kzZ572wMxkKP//oL1Njhw5LOvXr5Oly5awamZwMCdSqJD333tfUplR2bkTlf5VUlvTKPfuoR/8QVm/YaW8vHK5DA3mpEwy0tb2iP3sZ8yYLDt3bnN9zjEilTIynJOf/NN/k77+Ltn+6haZPWuODPSP0s4/ftwuJ099LbduX5V9+/bJnNmt0t+Xk5FcQU6cOiH37t+Qfft2E5yurKyRdKqKxCiAwFeuXJLvfu8NmdrSLLV1dVIYS8loPiUdHd3yk3/6icx/ab7s3rVHGpsaZXioTyg0kyrIO2//Wh4/eiY7d+2mjDzWtrYEKZfjx04RKF+9ZgUJYhXZGhkZGWUi6Pjxr+Wbsydl0+YNfA9KCWiVAPcbe8jAQJ9s3bZJKiozkk6hBUmBqhTXb1yTt956S6qrAP42keACafWjR78iII2WCA0NtdI4qU7KyrQvbtu9R/Lzn/9CFi5cIK/u2CYVFSCCZF1FeV7ef/8Dfu6NN96U5slTmFcaGhzm3oW10DS5ic8U1f74wRwHoeLQoUPy5ptvUhkAcx/rCwD2j370I5IaQA6gzSRIMkqQ/vLlS7Jy1UqqaMAeqlR/gesThAK0wIDqBNaYEaeuXb8hx0+c5DPYvn2b9Pb20TYODw1zLD/86EN58viJvLrjVa41zFWsf/wARP/0k49JpAAhAXYVoDmUOaAEgHvAdWq7iAEeg/uGXXj77bdl797d0to6l4A8CAJo1wOZWFwr9pW/+Iu/UBtdKBCchx3AsVBOADFg586dJD/hekDMwvfDxuMZw+aDUDR1agu/F0lljD3G9+TJU7zH5cuWSlPTJMYmaImA78F5ce0gEMD3xHzG31AasX0G34c9b2hgQPp7uuWxUyKB2gle7+zokKFBJRuQBID4C7YWsZcjeOOeTa0Nxl0/h/64g9pGYBSV/5ropWQ2CQPQd9E9xVqHanyBmAi5DfXVQESqRguAjOunm62kwoiRMCoqKyTD1k1KWMQepG0AkOfQvAUBLFeo4HMjvlLY8h6FUHI52uuwfrUCVl0GnA9tgIykqO0xSJR08aX5C5EnHCU6fe6VHoXbHy2WVsfCvR70qbXzRHtwoGBYKhdn/ot6LaWyZu4KE+4I//wW7n/Mv3DAGqNct+d/KwKAI17auOg53C6nJ1Xw30GwzhN17UlU7r86C+BfCQFKAFAVABIBkKoag+qVxvlsJ2CFaK7GRUmJflCiWMM/APtf9DuK47Abkwwal1HWnYvHXQAAIABJREFUZ+EJrT5fZa+5387+0YdjMZ6SAGjoR/IE/qkKwOp/EADQAgDFFSNcY8ilgLxkLQDgJ2kOJS+5EYCSozKI41xlO2IlVVmy60X+ze49LAQzuXbNf1g1OO8DeZO0IwBAQRTkTAcghwCGtdwsqrh3300wxa6HawJqXiACqBKASf8PwG9yBAC8plX0XvExQidwH26NYBaprdMCLfPfI7vAnJebswXNX1u8iXuk722kHMQwRlh1MwD2bDiXI8lOYxztE2/jiv/z+qO+82r/qMBssavLMZg9SOY/k5OuVP4RnwF5y8D2EFyfKG9p600BSs3/hgQAsyWMrwIFZ9rtIAeBmcP4yMX2ds02XwxsjWKIkrY2nkflswjIQkYgL0WqxveH+Er4meQ65jhHxa+Wi1DimYL9SgYxkgby7dgjcAyenao6mAqeB+WQuyT+ZoVPQS9xfCd8+NA2J58j/Rinxol1FeXQg3yeEcySsRmV6jDPHU5nxJVovrvnpePvcv4xJRIl/4XXFNpCG7MwJg5jQF03nkDu7aA/Z5HxDPYKvGcKfmEb7zDmpDJKlB+wPAHaV7n/k9ToyRJ2DbFzBBdhc1jniq59+KcWx5L0V56WqsoqmT9vPkmcILVqHD7IQg/EkTgWhHHEA/BL0LKIJMXKKrYAsLwBizSNEGNjHW03ruXzt9h/x7MLRX5HqYEv8Vpk/ROtG5NzLVyXts5s3Ycgvs0Z8zUj4k3Qgl7Xi+IDuob9urO1EvoT3l75G0jOQ+fdFN1h+LztnsL1GhF1gusL13J4TGhDeJ2Yy7R9DjuJ2nlraw1TuiFNKrCx+D/91fJyyWYq+Dsi1TlszuxyOI9DPyN6/Yf/5a8LrPh3/bqii0cPLge2KMPUEQD4OVc1yayMA/+jJJSxxdQpwcP1Dp4mrHlD5jQR34wbETpxDmwJndXI03SgoSWwuYD56DzBgMfFHqc6h7HqVlUXHBf4Do3ZeOvheZ+JA/glzhIAAv5crnK6JAHApo47VwKAf8F16z6mRIxwgxnPEJRyINSx1uqh8Ce5CSQ3MP9+ool7gnxR6rqS92cL/UXvO/n55LWPd75SrxPACG7dOzfOnATBQXS8AfZYUwAgMCsDxyg5/jZ/wu8PnwWS7xaWaFGYIwAgeCV7sZgAQAeLAa4qAFDm2F5zG31JAoCTNeJ6c469Eglc719X7U9nIZXWyj7I3fJBehUAq/qjcQ2YniEz1cahFIAVjZFFqrH+sfFgKk4g0iPD8TMCQnLc7TNhP6ykU6DFha6C1ZyMgCiAc07sSHuAK3ldE63JaM6Wqqp70YXg7KWmTyb2IMZbI0aA4cZC6f9gM4ODZK+Zs+QcfW7ubC+jZDNTBNBerAD64wQAlUFDpQgCV5Xz18+NST6Hc4AAAJB/mJ9TsF+lTTXRFBAAxtRxiBy9yALGW6CY08UEQlKZwVX5KwFA+w7zWRcRAIxtqmNsJADbg5RY4CsL8D1WZeCJbqa2osGz7mt+b0sqhUxkM0vtVeFrpex4eO/mDNl38PodbaL0/PWkAH+Mbbi6x8MGhusxbEUQHqNYVDEY9pvac53+nnww0bIJg1YeFhglTRCYvY+oRHp69ydVMaLjgiCYJG6AprzTRCJIp5UlguLXED/HRNceU+sIEk12PUiaGout1B43kf/CCptSDMoXtkFIlADEs6qu8EDzS+IS8HqN/v4Bwvrxj6y4BxE9uysiAPDeYa4AnrrVa/6jE+RwPqtj8mN/hOy5UwEAGQDAIsCwMYAuqJSsqJRURaVkq2ukefpMaV26VObOf0nqJzVKNgu56lEmyx+1t0nbvTuszJk6pZlgCYlKuWEm2tGj9+rlK6zo37J5kyxdvFgetN2nXPDFCxcIum/atFGmTp3CcejqBHGgV06ePE5fbPPG9TJ1ymTp7++V/r5eAjcAOQBOjhXK5e69NuntH2SlbL4sLbfan8rDJ8+kq6uTACJIAKnyglRl09JQWykbVq+QZQvmyuyWyZIeHRZBNamMSZqyqGDQKwGA0pfOp7G9nus7rADAYx51pDAm8AoyUhjRNeAWi/oAntSraz6+T4azxAgAdpzZK7oGkV/gE+d4sJxB8GFYqKRVGKz8sQS7uxd8D6tynDwn543b09lrEQkw+FBO6Yn22yWDzFYh2RdEGLGVwcRMyo2bEVUCW4Lr1wqA+I8GjW7+sjer/th3IoHLXtK5EZX67+8nAIV91IAL7pdDwxHAhOMNgC9l38KAPiJDmBRp7JrjRJ3Q/7HriwLRgvqnup6dspwpCrlnAT/TZFuRb0HVtJIbOOMIlEI6GklTrMtstoLtOEbGVO4fO1TjpMmSylSw4oqqFaMAo3FMQVpmzpZtr77K41VmvFF6+/opld7+6CETNFDcMGgBoDyu/+69e/w8gDJU/ALoRiUHgDf8gNBz5fIVGRoepBz9+vVr5f/4L3/DdQwSASq2MTdQGQIJe3wvZPHb2tocwP9MZsyYycAe94QfAI74PigATG5qllUrV8vUKS30BuDnwJft7euRi5fOS1d3t8yeM0s2bkTv+Mm8Nowd2od0d/fKxYuX5Oy5s9LU3MTe84sWLpaGukZO8Er2AS/IzRtX5fSZkzJlarOsXbdG6tEXfhQS9sPy81/8msn99ZtWEVhNl9cRDAfI9867v5Rbty/Kn37/uwQUU+UVMjwAJYdy+eKLL6go8Pobu2T2nBlSVQliBUCGMvn88yNy69Zt+f73fyAzZ87mM0ZPTICPV65eklOnTrKKft78eVLXUEsCQD6XZnV3bX1K9uzZRUJAVWWdXLt6Sz797CPZvfcVWbRogeRyo5Iqr5TbNx/Ix598JMuWz5eNG1eTjFRWSMvYKCq6B+Uf//H/Egw3APJp02bI0AB6RGfl7r2bcvr0V/Lk6X35oz/6I6mvnSrDw2UyPDwmnx/5XJ513pcDr+1mtXVlRa2k07UcJ4DAHR1P5Ht/8oZMndrMuKtQSEu5gPhxTw5++J60LlrACnK0iMiNDEsqhTYcOXn77V9zHe/Zs0dmzZpNm4U1jfmHsXr48IHs3vOqTG6aIjXVk2V4KE8bDgJG+6Nbsm3bZhJACoWUjI6gBcKYHD58WCY11cuatUuluqaCPaSRmPz62Ffy5MljtlHAfKutaZD+/iEpjJXLkc+Pst/866+/JvUNNZT5RwsYXMfly9flk08+pYz9q69ud1XiBYJLAIE/+ugj2rA9e/dKU+NkJ/uustM//vGPZf78ufLK1i2cnwCMYatAfkFLDJARMH+wTmBHIKeP1gC7dyvRAvEFrAcSqkeOfE7wfNWqlZHSBdYMWjiAMINzoh0CCBEGZsMenTwF9YhbnMMA8vH9qKjv61PJ/X/9139lAhekD6xR2CqAxkiwQanj4sULbBWBKn08K5AOcD2owsf7AP9BAgDpgKoBAwMkK+DvV17ZLDU1sFlq40EuQNsAgPxoGQD1gwx8DIAIjlyA+4fdwfvr1q6RwcEBbnS4xs7OLh4PAgVUQUCEqK2p4zXDLiHRDLuG+8UP/Ijp06bSHsG2gDygxLAM7wH3A/UTzGncL/YSxFa4D3wmm0lL97OnBB1xP08eP+JxWexZhQLHGfOYoD/bCSgZQHOMqiqAlgKM/1h0BELNkFMCyEU5x4gAgBwkEVeDcq1F6MQEAPhqIFuZAgDmGZLvsF8gGI1LAGCORP0RU73hHha1AEgBwfIAZ9TmRsnctvcxeVumvYbNt6GfUu7UjUwBIC4m6vZ0TXBbzGp+u7VUMjmcMNFsn4m84QQJz3yk0GcI//+tCADfEnwIk9D8fyw/7ME7BXiD2KqUAgAJAD62wvkMoGcc7fIRluMw2ogR9OG1VlekCPZTAQCV6EH1P4gAqQL2DVUF0GIn5ANU2Qr/fjsCQNnEBAAX3EfPKyLLB3GwA/9Z6Y9cBXxD+ITY11CdjlwLciVQa0Ixn2vrAZIf1tzw4DBzKoNDw/QNQCJTAgBA5zGtrCe4jmaVSvJlmyWdnSSX+atxYBvJESYhrzkQA5dxCxEBgIQb7XWN96PKZZdbVD89DgZGFfqORGtxB4mhBW1PEFX8w6Y6AgAVAaBE5iq5SRjFbHFgvsUYzHE4AgDPGSH7msszO+Bji/EIAEo2wL2RQOFywZijAIJBMB3JQa1B/WWSKxy5wQgAJCugpYGrXGeFeYwA4AnLuq7GL/jzOZZ4rACFDBvjkAAQxVGBwm/SXmDMQtJGSKwOSQXJ43wuXNWAwtgieS1c0xGAq0BtWCiWnB+MYwJbYTY4JBYlbZDZSbwe2tlwDEL76q8XE9QV0rlYN0kA0Nyl/6f34w29EQCs2MnwN7sOjR+LC8PseVLBNVDQS45NmDcKx1lfx1xE/Bj0UcciShYDmXJNCTK3z1cmMTwd1VAho1T+zrfOjMeNxXOteG6zhUpQoJJUQuD3lZg/1qoV78MWha0eorxwIucbzkObJ0oA0NyzFRqAiAgCQG1NrbQuaKVfCd8M34XWX1BPgl+EeBdKbYgvK6sdYRFKRRUgmFfyfLRJlk/wosoetIR6N94vlQS2Sf2c38lnUuoZTXSK3x8BwKnQkMTic/o2b2zel8LPYr7OhC1idd0lbYcRAAz8D9dsksyTtBuhfeG4/lYEgBSVJqAAUJoA4Ntdcl8r0Uaz7B/+xrUAcJLL1m+ZbF3Xq8Ykpmjc4BBAEogVnthCFejn5kQZaAcCkZYKEAh1UZGJjfp9m0wT5YsSILROQgeqxBLM+prZT614dslCl8yL3ne+Y9w5+X/Ze+/nuq4sXWxd3IScAWYx5ySJYhBFkRKlJkVKVBip07yx3/RUTTlUucqusv3s5z/ALo9d/ske26+eazye6ekgdatbicqUqMAo5hzATAIgABI5w/6+tdc5+xycC1BSe2bs15eFAnHvuefss8/ea6+9vm99K3Bb+B8DL5LAhXDBHA86PODc0uc7mcYw7n8csPHgBAC/r5La5Qfzkj4vSkeJEhMZhHifqGOtm/Akg+1fL6k/eduxDMxva5Am69/4+eL9YZ/H37e/beLE+46fU8LLB3c80McBFcHIj0lNcxEBaxAOYgEA1owPzpHUbpOW0gx7vVJIAAAAr+B7XAHAJwBAshgEAGW8h3JOD0IAQPusVg0z/TwCgCoHqAKA7pb0cyUP6KJrY8YcLf930G8+A8C9GekLer3RjGDf6ZlMAcCvn+E7kzYu/Axmfwzz/3j2RQ4A9u7HVwHwCQjJc2C8REuhORD/frBR/64mygCQCQxaUpsDR9JhqFzUHNjPnEBXDgABOmzwjUCm2YbO2cTGlKxmLQGgDrBm+TNo5EhpWo8zJABYEAmBKGQCggAwPKQBMqsjaf83BYD/NwgAGUrvYA1RJ5BOuCOd0cF0xBaT+LfyAUZ+0+EyJpm0rnXB9z0SgOY86sMlESWerV+gfmAhJy7pff+9pM/9DYXZIZsnvCdvddf3w8Fka5O/Rum8Cdc8ZNDYi99PyKiwvjF7Mdma5tvLCY8lcKcZkRO9fHsSscWuhEfUVvnnMin5KGgdnM/Vqzf/PbyOuT/RdunnUbUYCAxO9irYflMAiFMl/cBbgv0NrzcmIfw+WSuSPgeEZxB8xFtwf4Ry/NbvAanCIaCWfe2NOv432AC4L+i487xBqvdAMD98hUMxlJkFw5+KN8wohhJAnpn0+Buf5Qg6FktJeYVU1tRJTWOjNEybLlNnzpLahnpKu8FHAgHgzu1bcun8ORkdGpSGuhopzmtwH+Adrn3n9h1KNLc2N8uM6dNl08aNUlEOoOiynDh+jLWBZ896iIH76mrNNL5zp5k1w08ePyZTGhtk4+PrGJjvaL/L80JuHNnCAJD6+ofkyrUbBNsaG6dK//CYnLtyQzo6u6Wrp5sdgU0pAKjRYWQM9cmsqfWyad0jsuGRlVKeFem7d1dyqREpz2UZ1FdlBN2dkshIp1DnFNqH0iwshYR/NlRV1IgjdwA1qF3mWjiPQhlNrUvvAPtYIALvw7bro7V1NLLbcMEMVyPT+WxBYFFdONowm4MBCO7mpqp0aG3PwP74Y4YltMKNFu2lVw8x3ICG0mt2HqYfIwHGBazUfvqElzDA7PsmXH9ddhKlB12WpNUWBdgDMAy1BgHM+D4uk8ZcZhF877jN94Pu9G+9jB0/gBSWS3AlNNyci9uauG8XzmPcg2bz+yYmDC4b2SKtmV3M+IdSndVY1baNpEYkSznnDAPYvX0DXDVLSyuYVTEwhM+LmdGGa5WUlkkeUvXOJ120ZJnMW7BA2js65NKly9Lc3Cxt7R0E8uoa6p3/rGpXkGdEfwMUa7pyJahZ3tjYyExlgGK3b98hiafz/n1phnw2FPJGRzhfQQAACFxRUS5377by++1t7fL1V/vkqaee5rNoampijW/8v6Ghkf6QZuj1EwBF1jeyjAH+PzTrIWa+IgDQ09MtrW2tcuPGNbl5+4Y0Iqt/4wZm92OUQ60Aktgd9zrl3LnzcvHiJWlrb5PH1j0mjz+OLJVqyvQjcJVFHfFrTXLs6GESAP7s3/sXJBNQRSyVle7uPvn167+VqVOnkACwYMFCSY2VMMO+8/49+d3v35COe7fkJz99jcAuMt4H+4r4+733dktnV7ts2/6kTJnaINlMnkTOnt4++eyzz5kF/eqrrzFzGfcNgA6Bti+++kKuXmmSbdt+IPUN9VJZXclSBN2dQ/LrX/9aHprTID/4wTMyPJSmCsCxo6fk631fyK6XnpUZM6YRHwEB4NyZJtnz2afy9NYNMn/+LBIAMkV5GRnOys0bt+QXv/gbmTa9jrL6yCIeGcqxUPOFi2fkwIG9ksmOUGJ+aACZQyXS3T0g7+1+T0bGuuWFXdsZ7EM2fi5XKa2tHbJ7926pqCiRl17eIQ2NddLX308CQHG+VvZ9fVBOnj4my1csZamE4hLNmEb2BwhZ7777jlRUVLCmPVQeEBRk3eDhYfnggw+lr69HXtj1HMHFqsopVGBAX73+xi8kVzzKe2ioR0mEIhIAWls6SBxY/fAKmTtvmhSXAKhNM2P94KED9DG3bdvGoGI2Uyx9vVCdGJPP9uylRP3zz+8k+J/LY9VXAsD+/YflxImTLH2BDHqWNhkc4NrW3tZGqXtkrj+x6UmpKKugrcS8x7r1y1/+UtY89giJA7gnjBXMHQDkKAewY8cOgs24DvYAkOrHHEB/gIiDOBR8bbQfxAaQ4qCOg+xuXBMANgjBH3/8MS02MuYB7qu9VUn8Tz7dw7kGcgDUd/Ad/IYSAOY5yCUA0iH/j3kEcgTaAzuwZ88eqlOAGIF2Yk8C+497QRY/zgXiAJ4hSBYA4DG3v/rqK4L7CxbMl8GBXpIAIb8N1YH33nuP5wBxoK6ujjYF58E5YMt//fqvgrIgDXX1PGfb3bskJ4AchD7C/gfZ/+iDivJK2k2sB3j/2LFjBPpra+tk7drHJJ/LSkmJ2jX0OT7DGEY5A/Q5+ggKCniB5IBzoL+xLoPAiBKg2MPh/HdbWql4QrKZU3jDnoz7P8gcO/I21X8oHS7S19vnYoqOADDQL8MsBRASACiR7GokK4EvLH9n8b+4AkBJCQglWgIAPxEFgHxesjlk/SMDWTM1TQGAMRCXoYw4hR8T8UsAmNJinABgeyA/ccAIAPhtSUtsN8vZOCeETkHoY/g+toH9/toavGdKe7EMvIg3/UcCQKACQH/P7T8B6BfniqIEAJABilKSc6B/WmBjxkICgCP8Uw3Ay5C1/o7vMyLOjTsoeI6IX2cyAfHU36vSD3xAAgAy/pFMoSoAlEgi2B/I/ycQAAb7++m/D0DxB/7FwCCVkgD+I/Of/0ecHwCLI4ei7I4C7iEBAGV4NIJsY9fCgKp8iLggQX9KwjsyAIg3IFRzrmnJMAOSLQ4Z78fAh3WgX+CLUgFPlTaGmXmv2fOU/B8TLWUwNiaDJACMyCBLBiiwTqyzSEt9mE9u/jePoZ9s+dOq6hESAKLlqwzgx3nwHRInoDDpzh8QCbByxggAjH0lEADwHRIvnH8fJwCwD9jLYUa69ksYbI4rSeh9uvuF9+jKGVicJyRq6P4NbYvvEfy/fQKAH+u0sszxBCjfLhk46+8r8LnfBnwWxJu82vbxuKrfpjgBwD9/0v/9/dFkBIDoHghj3ZR1ta+CvRxBuYyLXSJ+CRUAjzjjOmKEpGT1byzWaSQCez9iW2KJMNhf2LML51gYU/bXjPi9PygBILr/DgkjfFaxUg3+PhWfc8wmEBhCG6h3Fx8DkXHi/eHbSCMDBf0TK4XAtrgP1fY4NRJLopqEAGBj0a7pjzHNUAf5QlWr4D+wHPGYZmVXV1XLksVLWDoK/iRe2KOBDA4/EX1fXJyXyqoqyTsFAPiWUKDD7z8SAMJyGCy9MU4BIMSg4wRJf+z8oQgAvk0pRACIqBZ4aiAYP75t8MfwPxUBIFjvQAAIjA8WfJMiYZ0urd2lASddiADa2I3GCQC8MZO35CIU1oR20zwgAHAyYcJ6KdQ2wcLfkZitW7XiEsNeCJqRPa8MQIQEEKvbZOxCP0DsjZx4WwoZpMnejzzs2MF0m1wwNPwoMFmBYYx+FgUF4ovzZO2Jfh5VWvA/8887/rk48JahtvEZxIXalHROOgEJjLMHvY+J+tdfeGyR8c9rzkX8vYmuHV2AtARAKINq4ExSvRqVMfbZdQQg4GS5C8YXGttg2OI4rl1OCo+yu7xBW+SUlViIAGDS/TxmEgIApfsR+IPUU0wBAO2zUgIEymMKAGEJAAUFrC6SrwAQDxAnjZ2kZxy85wgA9nxDx8JtSAJtkOjfvC72WJ6DEBjFGDnBfz8yFxwBIMCVPLayZXlPrAAwXj4ucY54bYz0jwEuDzpZEo7TLMjCr4meB0EA1iEOCQCBnE2CAkAhAoApAMQJAD4rlll+rjRNXAGgEAEgrgBAB/s7KgBENjcY99i0xggAdDJdeQBzjL8bASAE0jVgEa2JFjytPzABIG4v/XEfJ9IEDrVnvYONZQIJQEF/bXmw4cIfEQKATsiISo9lEticjAHg/ubN+iVioyfDx4OgXPIciJ4rSvZSsovbgkcIXwn2P5D4L6QA4Ex4AqsnAnrH7h/u00S36G8A/TUwXGtUVjv+in8vqXcQhs0QsJyskwvZlyQCQNT/cSPGkw70yHBOXjXJggWlqLwMhsB2u+aAPIEgEMtIBQuBrtE8FuA/Jf5QIifLtZK/i7KupE6GQHpZeaXUNU6RuilTpKa+QSoh+19ZLXnIhRcD5Nfs/xvXrkh7a4tUo75uVQWz4ZBxCPCgr6dXzp07SwCwpDgvK5Ytk1UrV0rznduU8kf2P6R1F8yfz2zLqqpKBv9bW+/K0SNH5Ob1a7Js6WJZumQRQaTO+x3S3t7GrFncy5Qp06Srq0earlyT4pIyqW+YIve7e+XitVtyv6dPepGJ51SAEKyATPRQX7fUlJfI6iUL5JlN62Te9AYZ6bkn6ZF+qcgha3ZEirLFDKJpWR+QJTRAT2JNSuXxwFAP4twu2kbWepGWYAik3x0RABtpzXoJgwe6ebdsOw0m4oeZhOHDi4xljGEqEanVCY8ym4MEfFdD0ZSIuFkzcidJmk4xwBEZbV5Ym4cHhwN7FfoyluknBHBs88dsNY4zF0RBXxVFJfRNQUB9PleCBqtKjLzCNZcbqBTlRFHzHCATwCIEcwdZi1mV2sx2M+t/ACQ7KAEoaxz9TM6GR5CJlLVyvRcP0PBvNebB8/Pti814a7e/fuIzJZAj0xnP2Oa8OiO+ZKWCJCrvynExpIFZpR6jfHpGBqGgQTJKVsrKygnwY+j09Q9qqY6SEs5jZP+DsAIwaMqUqTJj5iyprsFcrZSLly7J/v0HpKOjQ2Y9NJvAeQtA+u5uZmmUAsiWlFy7dk3Onz9PmwEQEqAYMkoxFwHoX716jecwwKu9o40gW1VlpTzxxOOyfPlS1lFHdwNwO3H8hDTfaZFnn/0Bv4fz431m2OYgVZ0lKA5wD5+hH1esWCHz5y2gPw4J95LiYrnTfEdOnT4pzS3NUlVdKStXrZRVD6/m80ffQFoSY+vsufOUAAe4Pn3GDNmwcT2BRqiZINMd52q/2yZHjxySkyeOMvz/H/3H/yEzZpElWFtTL3fv3pN33n2fgOuWrY9LXV09AWZkvt+5fVve/N3rMia98sMfvcK+gcjT6FBOBgdG5Re/+IVUVZfJ1mc2Sk1tFQFolCC729ZGAgAkz3ftepHnZP1vbh1SzIbv7u6SXbteEEh4V9VALn9Y7rZ2yS9+8Q/y8KOL5dlnn5GBfqjSoJzAfjl3/rS89Mo2qawslzFmKubkyOFTcujwQXn1tZ1SXV2qBMZRlJEpkQP7D8qePbtl3vyZ8syzW1heKl1ULv29AyQA7PnsA1m8eDbJGj1dI5LNlkt7e5f85re/kZq6Ytn1ogLBIADk81Vy6RKk3t+RZcsWyfbnniYBoLOrS1KpHAkAv/vd29LW0SJr166RRYsWcq3A6Md6gef90Ucfsj68gc9WDxQAK6T1y8pKqACAuVBaXEuFBRBY3tv9e5k7f7ps2PAYiSxIIsumUVrmvJw7d042PrFOGqdU8tnmsiUkhBw6fEBmzJhOIFxTMtIyNDQq3V398snHewgMAeguLQP5DU8FRIWUfPTRHpaTWLlyhWzYsJ7jDZlOKG0DwgZAcqjPoLwEgpuwtyCpQ4EC5IgnNz/BDHrYLdgjZJkDPMfcgioC7ATexzoJcBzBVLQR8w2DA0TcQ4cOMfMdMvxoB9Z+fI7vXr9+jTL+a9asITnAAnl4TgDjP92zh+UV8HmQvVdURPIUyjdcuHCB7cC5kZmF8WnZ8VCzAJnn6aefCmw8TBIUOkB8QOY/iB0WeEbf4JwgFmzfvp0BYFgx+gc9PXwf5IApUxpZ5oCqHQDpBgZoZ7786gs5evQIlULQXgB3DfWN0nm/k7YfdgnkCdwPCAC4H9gIC1iij0BUPpWeAAAgAElEQVSgwN9oF8qCwDbh/JinIF9AtQDPFQoLsD3ob4whKAegTACUTtB3GGdYUaswt5CpivVodES6UBKguUXudXSolL8r8ca9F5KM/GxWAHMDkPtX+X/+UJocez0lAASgiNWCdWRAzdy1+BXWU82ytxIAIACA+AW7x9/5kvElAADoTUIAUPl/K48YlgDwCQCMpziCtvoAYTk3bnGcAkASAYBrpnkmgbKp7y8roBfPHAuC3gkEAH8dToqv2Hv+Xiy+Lyvk0ceTDb+tAKkfy7K4MuOgbhNi90mfyScifw8FAI0xWlw4VNQrSo1KPguFl5TkoHyRKZKcUwHIA6QuGpOiMRDEsKZ4CgDuXFo/PAqQ+n4Un+IECSxsCRRhEhN8EggAfEiW8OaekFMAAAEgRUYlWZXM+vcJAJD/RxkAKACg1M0giTZDMjSgaopY2wcd6I/M/0GW3TCwHEppKlOvovhWpsmVpA2ICi7PJ4hXhEoYgQpAWmOUKlFsBAB9L1AAcPXL48k5pt7lgzEaf9U9tRIAkE2vP/AsB0BocJL6A3ZPYw5w594vo2XLDA8QTciizTSirNs7GAHAj8tyvaYvrOcwv70QAQCfox+ptjA4LKMsdYm2Ktivn6OEgRIIqEDG5BjFXXwFACMnhASA6F4i7oPH4/gYeH6yitq0EOC1+4zbk9BWRBUA/FinxYf8NiTFEvXcpsipR9tY8a8f7v9CGXf73Ldn4TMY3xf+Hsb2VqYgZ+2M21k/vhR+X48mfuARAPzzW+Y2ySBMYELsUcuthfeVEhAAbH32pcN9O+jb5vgzRDzT7j9O3oisIlZeLWJHowoAmuAbNVnhM4uOi2Bf9y0IAPE9rK59YV/GcQ7/+du9ROJxToHOPjNZ/8iaZ/PaU5Gwkgn4XlwBICBwxBQA/HHMGIFTtcXYRb/BL1QyR4q+Boi3K5avkHnz5gWkU+xfaHepaJWi/1ddU8P9KWIy3O85FTvMRYbXgc84rCLYorskKsV7/t1WANAy82EJgPgYi/sb8bnkk6X8+RKfOz6Ab/9PAvz9uRwH/SPrluHOjPF81xIA300BgHbLxve//W/+IpEAQJYujJZXoxlBDcvM1BpUmtlkCgCcnAEBwJhoLN6oxzJg5dX2pYaHbjdDw6Zdr3+Hx/sPJMA7LZAWgAP2XTUtXJI9EkAYQzMw0EkMxbIO/UFSaFD4BmGiY3yDlXhcxEG0aH40U83dVQQ8ftDrT9x+OLbRAH58kY4vOP7fDBxG2IbjocSkRd9/z5cfT7r2pP03yQOabBHxF/j4pE8aB9H2uACxlyWljgG/ydNFgZQQ3OAiwhqwLnMutlFIMmT++XhfvAwC7c4R55+2YU0mABDQd5IhcF6UAKDBYF/uTiX+XX0jnNM57IQ4vRIAdsx3VQCIO42+MxdZ7AttpGIEgMBRmASUos0JcJ9ordr4IhEZ874kGWwZ+UceKSlGAphcASAqcRZ3ZuNjMNI/yvn4Xq8HJQDE54kBACbDNJECgGb4Y/PiS02NLwFgBIBCJQA0SKQykvESACb7D6KAKQBoSQFkMYUlACCZ5S/ECtl760XEYdR1yxi29ixwvBEAUBvQLXDBoopgUKgGoOtYoADg2KcKcqsCgKkBmHKE/VaHz4H/Hrs1GOOOgBEfAEk2d6I1rZDNt/P6929zMmCMexePA/w8bxAhKkA2cwz0yJyLkAq8jYc+psgraVw++IRwmUQeuBb/btR+x+25VyvcfVGP58qYaP+NBMb5Y+oxQR+NJ4lFzzOeWPCHIADEVQUi42uCzuQ8ePDOTjgSfaBEUX2NB/99sx8lQthYCPs6vICVelJ749tM39+Ah0iI2ZPkY6YGuWxaR1wJAFkZQzmdVIbZ//mSMtYTR4bo9BkPSXVtndRPmSqV2MyVlkqupETyJaWSK85zowfW97WmS5T/ryorkYa6WkmNjTBo39nZLZUVVawBfvToUdqCJYsXyeKFC6W2pkbOnztHRYBLly7SFi1csIA1xJERCIAAoAFABch+PrbmEQbkR0FyGhmWc2fPUKK4vr5Bampqmf2LeuNV1TUE2FrudsiVm3eks6dXegYGKWc7ODJKCfS+/j7WPS3JiNSW5+XJx1bLU+sfkfqyjEh/t2RHh5T9ny2WMUf806w2ZfpY5onaWifHz/qkLjDjsHAogFgAj9M7lg0BoDKwu5yn0XIAqN1qRkFJB2EwLzQX3ne8uR6QqzwFAPuOBTmtzA1JIjbHLejn2hqOu9B/930GDRh4dVMDGUvd/DGw6YB61gZ2bdT3dIbp1ioaLELbenp7mD2KsYQ1kMA67sfKBIyNEeDBD14IVGgmsZbbsVkXPLsEnyJY62O1am3lSyodYM/Mf3b+fWnwH9kTKpMa+lAMZ3q1IS3Ai7K2AISw2XdjqigtfcMjUoTMiXyetRMB+KAsRd/gkPT09qtsPa4zMsZSAIuXLJMZM2byefT09jIQi+udOXuWst8AxcrKK6S5pUUuXb7EAE1dfT1B9DvNLQQN0ZcLFy0SZP4DuAPY2NPTy88A3uPvbCZDYK63r4fAFsg8UNZYs+YR2bJlM7OUAS5+9eVXsmD+Qkp247sA6CijncvxPkEqaGlppSw4XgAVIesOMBVjorK8ksecv3Ce7YWc9/IVy2X+gvlSVVNFvx7zCyUPbt66RbAXhIL58+fLqtWrpa6hjuSfMtSgzJWwdMHli5fk1MljcqXpIjO0X3xpF6XUu3t6ZeqU6XL58jXZf+CwVFdXyvadW9n3g/1FUlZaJVeamlgCoKIyJzuf3xYQAIrGiqW9rZM13BctnidPblkrVSRBCWt2o6QCstNR9mDr1meksrKKYxS2BCoib7zxOgNmIADgvdLyUn73+rUW+c1v3pAtT68jkNzXC9AzJx9+8Incu98mL72yXbLQeJYiQTLyF3sPyM2bN+SHP35BilIjUpxD26FhUiq///3v5er18zJ//kzZunWztLffk+Jcjdzr6JRLl87Kx5+8J88+C0n3xVQASKfL5NatVvnNb9+QBYtmyI6dz3LumgLA8eOnKYG/ceM6eWLTWhIeoACQyZbKyGBWfv4Pv5SizJg8+eQTMmPmdErBY1yohPxp2bdvH4HatWvXcq7avg3Z8yBLzJnzkKxavZTrkIwCTM4RAD51+pisWbtcFi2aRxC3r29IcplK+eTjz2ln1m9YI7X1JTIw0C8lxeVy+PARlpBBmYdHHnlYyTUj6Oa0NN9pk08+2SOlJWXy7A+ekXwe+0XMWUAWY/LuO+9Le3sHAWmA77AjkKUHAeDUyROyd+9egv+rVq5Wsjh95wzXLGSjb97yJL+Hl66HnQT6cc+Q68cLYFFLSwvfV5B/pYJIIHeNjck777xD8BpyqwsXLmBmN+4T3wOgfvTYUfnhD18jqQDfQ19ijqJtJ0+dIsFi2rRptJ34DuY05t6bb77J54ksfpBkMCZNchzzEev1ww+v5jXxwrkxZqFGACIflAogn48XQHTMbWToA1wHGQHPOQ8i3egIiQ979nzK7HncI86JeYVj6GsXiXzwwfu0kw8//DBJANgLIQMXygqwPSdOnCBQD6UDfI5n33Gvg+e5f/8eSQmdnV20H1peICP5XI73i/6CL4HSBWgrFE0MkIOfgfdAbMBzgI2ESsDFixdIgoaqAs6F5CAsXYgTQpWg+fYdEgIMcKQaqFvHuH+DJDmzu6wmOUq/KfhvBABb0xhsRaA0iOxp2SGLgWCswu5n0lnaE/z4BACUGsEzB3kIZUUwz1gCwBEAVAXAspJdLWWQ5Lwa14UUAHwCgI4DK/2mvshEJQDU3zAW/nhFHiUZ67of+B8uy5f+gFNYjYJbLr4ZS2SIACMxP8lfrwMOcujYhNeOxRv++RAAFES0vbyVACDApx6UIwEg8qPESfi3uTRIRCnJZzKScwQAlgQoQnknKJyN8DfJAFYCwMgEylwYr3rn7ycfgAAQUV1yPZ2oABB4a+4h0CmE5D9iKxqH9wkAkP8H4A81gJEBqCoOkRiA+Yg9yTBB6CESSOEfQCUJPhak8rUEAOT/QcRQBaygzJfF8lm/XuP3On70x2ID+D/mGFRmFZwMywHQtvAHcy4EkuMKAD5YgWuYTL6Nd4Lmzj9WkkKUADA4rIoAzP4fxs8w/8/vEViDAoPrT7dv4R6EBBQlAdjoKUQAwBGmIqDtcqUIRkBeyyiRwCtTagSAYahSsaSPBAoAVB0AaROgP2yeq9OO9Yg2wO0jbF+lY8cpnDkb4cdNJ4rfY05Y/D+I51By3OJOSTiE/5kmgCUBz7gu3o+ATeNsjuvbGAHAH0P+940c7ZMU4vsMPqsJ1FA4hlwfwq5aeSHDCXSvFtpauwc7r/4O40Baoz1UgAv6nmOriPgZx6QjAOj0NjluTFtHNnGJt6aO84ckAPj9EQUhMb7VjzPgEu2x9kXjgh5JxgPHfQWAeLIb7tRXAIjHGeP7yii2krD4eHgKn4NHAODaBsDckYeCtc6L59pnae95gQDAO3ZqLj4BxB/D/jiz+1ISnoLPAO8xn7F/L86XyrSpU2XVqtX09eB/wd/p6eqiOhbsCnxUKC8ZAQCkdezNQQDA7z8SAL6dAoCRdyN+jGcH/Pkbjc3EpLljw87mjj9vgrni4jFx0D9eEiDpHDbWWX7yH5EA4Ns2zpF/869/NsbFBSwlV58rKANAB3PYMXxVHcAIAFrDqxABwGpB07TQ4SJTMgDKnKPLGeyUAGxxcHE2fUjmyEafim9ICgFmVgtKza2eykAXPZueO6zHHPVsC4EocbMUz2yJf+53+DiT5vz+EDQIWhsAx2zHA9YqTjKZE90Hw6lOPb4QCDSZA+H3s13fz+h/0OsH350AjEleEr7du5MtMvHP4wCTf7WgBrp7075rzzP6XKMSsDoCFYCIS9nEFxt/Afevr9kxKiFmoBMYxeooAbgAS95tQOmoKSlAA0lOJcD9phNHmS4nk5Nx53EkgMkIAEkKABhccJqDTTrbhbRpBQpsgbX7TZrL/vNIfHZODjfaL1GUsNAz5dQKbIxl5UUljvxn4W+g9X0YEBeSMOA/5uSaxNbE80hbX+iY+NwI5pQBBd+RBGCb94m+njR/rT8fRAEAAR6fAMDNFdYRbE5ZG3KIHrUumgpKFCIAaKBIA0dxAoBfAsDIAHECAJ3rb0kAsDXLH5s+AYBSgN46xXnkMkBYI9sVFY84yrS5aiVZOcOqZFgZAackAI82KEEBZQFvTaT9IAFgfOHIQjZ3sjVtojXA7j9wXILMfI9kF9/gBRktYWBLD7F1XbOEbQMerMUWUIixdzlHCqWmeAZgMhsfsRUOVCy0ipjttc/9vy1zw2cxh+cxAoCXsR7bPGpPxCQ4Ymt9HPT21xhe/wEVAILx4m2ilI3uAZsTBKsSfQuMX2ymvt0S7B0NKUbdgEb7zT9jlEjh34cip+GxXrgiEJaIjNcgC8gFCSSFPEbNXDfwGcEBrlua5T84PEaZyiIAp9liKSmrYPb8tOkzpaauXhqmTJeKqmopr6ySomyGRIFMLiclCIoXFxOYv9vaLJfOn5GB3h6ZPWOa1FZVSl9PF2v+dnf3MyBx5JtvCPLNnv2QPLbmUZk+dZr09nQTjLt27apcvXKFkruLFy2U6qoqBuRxb8joBDkA0uKrVq2Q0ZEhZjKh/umBA/vl2tWrDPgj6/n+fRAArkhdXQM3njdv3ZHrt1vkviMADI2lpLt/SDp7eihXCHCiaHRIRvt7ZcW8qfL805vk4UWzpTQ1RBIA7R4IAF7GDu0EZD+pDWVrGgBpk9QM1WKwfoxamaIY494CXgBACEh5my1fwp6SnG5fEQRiXF1etAXBNrVdFqSJ2UvuYaJKJMG8tux/RqRCop4B3r5EfkiiiZbo4MaRe8wwgOIHzLj5c0oiLA/jav6ZnVGWua6PlGfl+gh1BJVRBvhPeUn3tw5kCwhq/dBoVoNmkJnqmz2jCAHANdeCYX6gJmJHLJgWSJCG8ziyXsaebeDPuoQ1awP9MWZT+aoQYR1VgP/oA/QHAyTprKRKyqSqroHgTmdXN8td4LjSsgoqc0AVYN78hVJX38gxgPdRDxpAWEtrK2uDd/d0c74iU5kS180tzPqvqq5icBwg0IWLF+XqtevsT4Dny5YvJ1h58+ZNZu4DBMWYRcYs62V33JO2trtSWlYq9+91yFNbNsvgYL+sX7+WkvsdHe0EQVEmYOvTz9AWAFwDyIZr4H4QlAcgh9reaBcAUYCDkPxHhjJk4fv7+lnz+3LTZRKCIDm5cNECqais5LjI5SEvPihXrl5l1jWIPSARrHn0MZn5EMqCoE73kJSVVUhH2z0Sjm7duCk3rl+RjvZW2bFzu6xd95hUVJbzPNVVtXLixBk5fea8TJs2Rbb+YBOBwv6+lJQUV8iZU6fl0z0fyoyZ9fLk5o0EIREqyKXL5dLFq1QAWLf+UVn/+CqSFUZH0pTqBgED4CiCZuvWrWdADWMUfQ9w9623f8/M6Oee284AeTafY0mBM6cvMVP++V3PyNKli0kAABD+mzd+J2XlxfL8LpRWwARMS3fXgHz0IVQG0rLzha0yNNhLAkBfz5D094q88cZvZCzVJ4sWz5U1j66U9vb7UpyrltaWNjlx8ogcO3ZQdr0IMBjS5yUomCIXLlyRd997Rx5bt1y2PLWR4xcEgKKiUjlw4DBB4qef3iwrVy2WktI8TU0uXy53m7vl16//Ruobq+XprZsJqIIAgB+MK9Sth21/5plnON7MHmLcI0v75IlT8uiah2XO3OmufAOyyZCR/7HcbWuW7c9tkcoqAKHF0tszKD3dIwTr582bKw8/skKqalB6YZBqCfv2HZDjx4/KM888LfMXzKO9hNJGNlssFy80yWef7SVpBhL/6DsjAICY8fZb75E4s2XLFq5dAHwwflEC4JvDh+XAgQO8h4ULFmmQFWVHpEhQy76lpVme3vq0zJo1k+ME943xj8x6yP+jT/A+XugL9AnAbahzoJ9BksE8e/vtt/n/devWsSyFBly1tMyHH35Iefof/eiHtIP4DEQDvKBAAPIL2od+gg1UxY17tA84LwD8nTt38nsM8g4j2Juj6gBAd5ZFKC8L9rKQ0AchAW3funUrwXH25/CwHDx4kHMcfWUlCqiilMlwjf/tb38r8+fPk40bN3JuILtPlUBycvz4MTl58gRVGqC0gPYiy72/d1BKi8vkq6++JKEIdgOEBr2fFOc3iDOwcxg3WE+hoAASIdfUYc1gQ7txPyAgwM4gcI19FMgBKAGAzH/4EVAZAFEJJQLwrEfHdO3Rcgwgv+ToF/R290hPd7dcv3pNerq7pLuzi4oALDsj4kjaQ/QSQJDCZ/hNkHIE6qODjD1qqTeXiaxoY1ACwOIvWlpwPAEA6i+w9UYEQN8A/MezjBMACpUAeBAFACVoKLiJ13clAMRDX5wvLjgcjyMaKSCJABB3x/24xfgYhuc/WzxhPM86OOU/XwUAzaKzu9FHoeC4EQDUrQmJ6Ni7Z9NYm1IksOTSRYLMf5YA4O9RSadGKf+frACgwXu/Si330N+CAKAJPNq9sGlBDMhpq8ZjQhbn47H4EsiQTv5fiQCqAGAlAEgAAMiM2D7mEmIo/Sg30kciAPyIwaEh6R8cpAIA/H4oAFi2PK4SAP8B8dUnozCKHCTsKchmQJywNFMI/Gsyg6lPkQQA0o0Di30FAAKvbtT5vqQRAMynNQIADkXWP+KdKv+PnWVKBkAaRZk1+M8obQDfGaWk6HcrASAQZvWIywTfSQTA/lQjPLAFJrNuPiwJT+669gyxjUbJEgC/RgAw+XfGv5wCgBIAtJSOKqFpPMAUAIwAoAATsBgcoPuowDcPwOTxNdTD/Vfh2GJQoTWIx5q6WpQEEN6vnwnuq7JFVcr8eJH9308kMYOCsRGWONF34wSAcH9g17a9XNhGP3blx2jQb3r90CoqmVrV0bCf8Mu1aL/6+5jo9/z9D9uFJDovETXAC9weCs9MyzgAbFeSkp7DkbpjBAAfPIzHnpLiw0kKAP5zt9b7e7kQzAwJAEE2c6wkW3A/XojGB9kzCGB6cTr7fxAj9kpIJMUf0SfhvBmv2hD/jh/bi69FpgAQIQF8BwKAnzSSFBO1vlTwX5U5ANrDl4KaWXlpBQml2MvMnDmT/htKrXR1ddIvheGG/1FWVhqUAEgiAHCf+0cFAM6bwiUAlIARJ2744y8+Z6PzY+KActK88QkAtOeOvBNP0PBLefiEHn8M/1MQACJ+xr/5104BAIEVB8Jo9r/r2IgCgHP2Cd4gcOYIAHTQdSFTxwQ1v0JZgygY7yTfCZyAITbeAdVJFwf/7e9ouNkyZOKAvjl7kfcDjyI8d7zmcNx4flvQJFwuQqcu/p79zbvkhigEC3yDrW1xkk/jTuwCiuPxn0KXG/++kwDy0yrj9ztRBjOPHYOblfxsJus7NIgAmTcHH+Q7/o34kynpxidaQCY6j53XZwCOOz7YjMYzQ+Ngf3TM6rk1823YMWsnansQMB0H0Ch4wRnHS7gAslMBgNdDkKdI69wpAUCPMQLAmAP4jXkbyOw+AAEAfctaNSnId2lNOwCSDLbzvLoxVoRTP2cbLFPQZU3EN6WTPd/IM/cVABKy/kOHKyk4rdlmkQ2yJ4HltyMpoM1QREwBwDaANu6MAODbFX9Mxs+b5LwlOX5c1B58pk945IMQAJIcbAMgubhxPVAyBIMWrgQA1gGT6RlXAmBkmFkjCg6BjavgBpwkEM3wHoLT/B0rAaCBoTEZHgRxTY/D93wFAD2f/uB4KwHgz6fJFAAKEQAgPcohz+xlr04ZNrgcQ1pbOpRY82sPug0ZJExpv+37+r6qB+iqAPa82tmQrGVPnt3N6EP0CRayoZPZ1qTP43PTnIdgU+Uc+PFjVNF6f3zr2A7jIzp+wrZHyHhO8SBO0OP53LqpPec65jvNBSVIxfsvbn8im46Y2ovJhbMtAVofrvB0IL2J6m8A+Z1xjIYo+M3jXRuTbNmDEADi7Q//Hj92IvcxSZ9yfH6nfg+8HFUA8PsgsqvzwVQP3g/WQV3f9OXGGv/2snLcAQ7D5ZEcP062ccStSxhX3KgTDy6SFDLDMjkZGStiNn9JeZVU1dRKXcNUmTpthkyZOk0qa2qltLJGsqjZBqCLqg4pyeZyDMCns2kZHOiTS+fPScfdFqmpLJfaqgoGF/t7u+X+vU7pHxiRS5eaqAAAUACZf4sWLJCa6mq5crlJbt64LpcvQX63RZYsWkQFALDH8ULWIAAmMMlRo3vG9KkyMjIk2JT39XTLgf37WUsa2YB6fKdcuXKV9bVRM/jGzVty5cZN6R8akfu9/XK/d0C6+odlAEEAJ2s73N8jMtAj9aVp2bBqsTy9frXMn14v2ZEBAbJXlCtWEiODIUaiUxKhqgV5dFCTIaRsqWbXsM+c/Qqkdu35IJgX1H4b05JkQQky3WtoCYDwZQRG1u/1SHm0qw5cD+e7ljazseOvpzavEfRTu2V+THTdVfg+LP0UnQ5KXPBruSZNF0LeQX1IPcKCfABsFKwfcWuY9kEA6iPLxJPA43cRdHLfQR8BRIJ/h/cAKuNc6rvpe9o3LoBnmRB0HLX/gxlmNUc9PzQs3xAGt+JrRtIaomsw5qH6hrYMGCHCgmWWQYKnpEFQZARnKcddlC+V8vqpAhgJoB5kbOGPYmwD6EfwZOny5SS8gNADZQvU9r7b1i43b94i6IW1GvLaNbW1zIwHCAaFDGTIFpeWEDi/fuOGfHPkCNuJY5EdW9/QQFASUtioiY0+RRZ/DYg1N28R+ILfgfspLytllvPQUL8sW7aEBIC7d1uZrV1fVy/Lli5n6QBIbINMAF8G943yHgDfcL8A5CDtXV1dzT0jlDEQvEd7kW2M/kRpgCXLltKOhIHpUbb/3PkLcr/zvkybPp01zWfMmEFwPcus85z09fbL8aMn5Mb1G8xUaWm+RXryzuefk1WrV0pJaTHHeT4HyfhLcvibY7J69Up5dO1ytq8fFURSefnm0GE5cPArWbZ8vjy6ZjXBzeEhZFqWy9EjJ+X999+Xp55+Qh5+dInkchkZG81KKpWRw998w4xwgLErVqzUgCkya/J5uXL1inz66Scyd+4clcN3c7GoKCv7vtbs9R/9ZJdMnz6NJQBkLCv/19/+XOYvmCObn3qM2eoiGbnbek92v/epLFw4XzZsfJgEAIz7wb5RuXmtjbXiS8vTsnbdamlsrJWB/kFJp8qktaVd9nz2kXT3tMu2bZuppoKSByPDaTl+7Ix8tnePPLnlMVm77mHOyxwy/Eey8tVX+wn4PvXUkywrMCYgZBSTAHD+DKTpP5GFi2bLlqef5BxEXyEwiHFgYPFLL70k1dU1rhY8aocKM9ehAvDUU5ulcUo1VS8G+oqkq7OfWd73O9vlz3/2Uxka7uP9oTTAxQvX5Yu9X3Ncr1y1RFLpfq4jQ4Mp2ff1ATl77rS89NIuaZxSz7YMDQLoLpFjR0/K11/vk6VLl8njjz/OrRtKAIyODkpXd5e88/Zu6evrl1deeVmqq6sCO4KA3aEDBzlHnnvuOQZC1TYh8C7ymzd+S9u9Y+cOlrOBLYKyBu4bJIDnn3+e7SCBobeX5BDMjV27dgV2C/2F8Q+lBIx5AOsgwSAwi8+g9IDPAOJv2rRJCSVYG/v62MfI1Mc8QEa9Eeowj3A9kGWOHDlCZQP0GYK4sMmwL/gc50X7t237gfYjFRqKSMbBPUCCH+uugVqwEyiHgHmMc2Kc4DMAELCxON+pUyflscfWUPUBPhHOj7Udn0MdAISidevWyrz5c5UAkclLLlMirc13qXQAQsWGDRtoJ2B7oPCAjPfOzvty6NBB9l9DQ4M8+ugjHE8kPKRRAmCQ7QaBAMD+0qVQlSjlfYIMAZsGIhKeB8gDGNNQGwCZpLg0L72oawvb69Z/7N1gqEEObU/Lr1MAACAASURBVG9rk85796W1pZlkDQCPTCRyPgD2fwD+IY0LcBIEgLFREAoUrDQFAAZdAzBBd10E6Oj/w99AjCPLDDoQijSgnifxEb9BBMgXoyQAauwiy04VALQf0rRhpgAAAqPGQwBQJpcAYPwEvqORDV0JACvX5oNKjLcUwc5ZLE/XW133mB4VZil5iQDm1xpY5fsO9l6cABD3L6L7taiMc+DXuC/ZHk538cmvf1YEANqTEEByTMtwL+DKqahIn96V3qPbK8goCQDI+M9lM6oC4MB/KAPg/ckIAIh/fh8CAMZEXAFA/SUdK8GePNgne/FSpubDh7Xsf1UAAOmYJQAQu+fvYUEJALw3DKB/YEAGXbko2G4SAKAAAIIlAfMxGYAagFOTIsAdAf/D0TE6Zu3U8UKwHwRg5y5jrinoHxID8DlsJuaAzqPCCgA2Rq0f4goAkNq31mCVtz0FAHXg5UOU00f8aDggAYAQEGTls/+17ebjq6qlAvUA4Y10RKUPR1gIsI4EAgBl352EP+a+ZoCH/jHOS4UFlgDQOJeSF5QKj/bp93EPvmpmSABQ/1/nqR/Psv/b7J0sfh8nANjYs/iOxb/NX7dnbMcF8WJfIc2XmPazxb3sbGufkn5DUoM9B7OfFqsYH18yslWUsIDv+23FOhjuPzRaYSUHLL5opQ/su1ECQFLs3rONbp76Cgr0c9z+SdctBxKamkSQmcxlcpzqXRw4DPtqvFosEprs/nzg2/+OjYk4CEn5eqcAECcAxPEPH3oI7xUqTCHxI1g/YjGy+By2fsZv2+f549bWrPj6ZPcUxMG8R8M9rLOXfj/48UMj3vulAnwFAANw/THn4z+BLXbKBroGa+w5l1H/EKXUKsoqSQBYuXIV/d5sOuPUre4zRo1zgiALFTMQtXPwS1CyKJujgpEpAPyRAOAUDwsSAHTdC8ohJSQwGXEyghmN87EKODvOlvjjgvFcErJC0oERAJJKAvhzLyTeeFjUP4ECgD++U//bf/0XY7whOuKuRjIZvRpk4m9XZ0iVATQ4QTCH8kpwQPRYyjxbINzVZnBLVEAM0ICgBu0xERU/CBmEoaH3H4pz3LxAcXicMgXtvEFWa+AwOccv5uRa3qEfwPYnuG9ACw8PZTpO9Iozd+PHBuC/p0ThB+j9DL3wu3HIrjAUmHRPfhuwSfNf8eMndCAYEnKlHcb1r74x6fV97znhHPGJO2FnJ3zoX7/QueLv+38nEQAigEqMvBEsTgHwEBI4otfRGnY+AaCQs+M7eP7iyQ0kGIhWDoBB+GgJAFMAwObYJP7pyDpCwGQEAG6ucWxCCQAuuqYQQLB/cgKAlg9QIgJeEbZenALvg2ru2fp9qMoiyXWvfGchyfiHm92QdW1MfnOoxs3VWCYbNzmOAGBj3TYR9rfJuftzwR+ThRzb+LwpdNy3nQ/f9vj4df3x/aAEAFukTb4sUADAJgcb1O+oAAACwNAA1ioweaMEAEgt+QoAljnpE9XoaE5SAmAyAkCQjxJkxGvWvxIAlO1OmNXk8Tx5NSoF+NKE/mbJQDFHAAih2kCwTmtgekz5ydasyWxxIXvtM7f9jQHGNuuAu3mr54+u1bZ+RD5zx2D8UMDPAwn9uWfkvCSVHlvnAdomzSe7l4nXXzxdfQKFXv7347adzuA4+fpYxr+X/Rv9vgMNx7kPBchiLk0hPv80OFH4FVmrEjZmcfLDt1lvbUxORCCayN4o+QFSjN5RsQijtscOiGZX61oYWPpgHIYBPvim+nR1/vnaRCrbiAx0rWHvgkdQWcSal8kx6x9AYml5ldQ1TpVpM2bJtBkzpb5xKqXFcyWlMorALkh47vsIEEH6HzZgDDL/vT1y4ug3UpLNyLw5s2QMGTh9vTIyOCDNza3SPzgqe/d+Kd1dXfLExo0ye85sqaupkfKyMjl5/AQJANeuXmEwf80jj8iM6dOYxQdQAMAjQDOAizNmTiNYAFIS/PDmO7fl8MGDtIEoKYBAOggAUBKYCvJCZTUlwZsAVEqR3Ovplzvt96VrYITAKkoDkVDV1yP51LCk+ntlVl2xbN+0VjY+slyqiotkdGhAMvliDVy5R6Q+QRGD/+Y78T1n2wJfhhkRIADoc7BNP2X8vQCJ+TtxqUTbTGF/gpefXWH7CZAxLGNHiY9KToy8XAmrwIY4ABzHWBDH/4zfDYgFWhtVh6Aj5EZ8GDdDPPlP20wGAD5sqKduoPeuAUifUa5Z/7bpDO8AgU0EcQyo1zFufaj9imePH7zM77NNqwXaIjaeBAQNWPK3J7VoAcewBaH8aGRjaX3kZWD4ASKeWxlsgToD5i3sqYE96AOs2zq2NFCLOs8APCsqKiVXVinnr9+RfEUVgb/SsjJpbGiU6TNmSW1dPTN2QQpAaQD4v5Cwv3Tpspw9d55gz/x582TqlEYGaY4eOyanTp2m1HdpGcpojFLJAuc8dPiwnD5zRpa5mo68z1SKgBl+AKphTiEjH3MMWbLtd9sIogG027B+ndTWVkvn/Q6ZMrVRtm//AQPlADrLy8pJEEG7QEjAcwFAiSxbgJC4/2nTphOEBDiHbObKikqOj5MnT/FaaCuycwFk1tbXaWmHVIpAV9PVK6yP3nr3rixctFDWb9hA0BP3j/5Hhh7s1+WLl2XfV/upsARQ7tbNa1JdVS4v7NopK1etkMGhAaopZDN5uXWrRT7ds1c2b94kCxbPIqgGBQCIOe37ap8cO35YHlu7UlauWqaS64Ojks9UyL6vD8nXX38l27ZvleUr57EPAKIjc/2rfV/L2bNn5ZVXXiEACWCCgbV8Xs6cVTn8RYsXy6YnnpAMyFZUB8gzo//8+XPyZ//+q1JXVyvDQ0UyNpqR/+Pf/p/MdH/40UVSlAYJJy13brfJO29/yFIBuP7wcD8xo5HBlJw8flGOfHNEyiszsvWZTaxxD4KBjOTlbmu7/Oa3v5LaugrZ+MQamdLYKH09ICSl5eDBo7L/wD7Z+uzjsmLlYgVms6UyMJCSL774mgDvU09tkhkzG6R/oEdKSlGbvEyOHj4r+/YfkFUPL5XNWzYShFVAJE0pdmTO41m/9toPCVKWlpbR7uP8zFzv7ZMdO7ZJZVUxYyijw2jnPdm3b7+0tbfIf/5f/CcsgYDvQOb/wP5jcub0eZJPlq9YLF09LcwM7+0ZkQP7D8uly+flRz96TSqryrlWDg4g+zzPzw4d+kYeeeRRWb9+naSgSpUGpjQgbe135d13dvMe/+zP/oznUxuTlt6eXhIAoJABAkBjY4PadVfP+B9+/guqU/zJn7zC8YPniftH9jzsxPbt21VJoLiYwDXIGcjcfu2113hPBrgfOXKUsvcgAOzY8Ry/i5IYIBVgbcSYAuEFmfUkowyDONPPeQOAH2UDAMrj+3jfCFeffPIp11cQMDDvkD0O+1tWVk7SAb47Z85seeSR1ZxneFa4b6gX4HsgKmD+233hO5999pls27aNpUNAdoBaCOZxc3OLvPXWW1QSQAmGmbNm8Bnk8zn2AWzIN98clp7ebpYywGdY65H9X5wtl/PnLlCOH2A9yhXgOeC7zIguSrGcBEoBYT0HgA9AHwA4+mNsRKgwgvEGm4O+gi0x4N0UEdCX6JsnnniC/XX16lW5eu2qlFWWSV19Hdf31uYW2qL6ulrJFqXlXke7VFVUkgRw8/oNuX3rJkkA2JspeVTLI5EAAJ8G2XFIJGLpUS3dBrW3YH30iJ8mS074j6prGZK8EDwHSQkkAGT+UwEgq+VhWAKASg45Km08CAHASiFSacgjFCpolB5HAOBKZQpwLjbolwBQ38TIdk7+DTsQpxTn+yYYy4E8rCVXOf8iyJolwbBwHCT0q5JrOCftnf6/QwDwiJNBHMh5Y24vSll8deZc13pkfRmltH8WJQCyGcmm05LPqAJAHqoASQSAlCnZur379yAA0Gd8UAKA8zsjkm90FPEDQg3mjSMAIKkCfrGT/wfwbwQAqACArIN5ByIA/COA0VQAACiNmMrIqAy4jHnddmqsUuP7LsmPbjR8V/Vxg/1VIPOv4w3zLFAAcCQAVQDQtc4HkH0FAIujReIBVDT1st89YgIfMcFzJRUrOUgI+gNc97P/TQEA96aEb5XB5XzTCEYAvIMAYCR7tjWjKqbqp2vsIa4A4BMAcGwhAkCoAOBKADgFgJAAoNnjwV7AJdmoPXS+uY1qT7re38NPFL/nWu3i77Zvs/42uxAlAOgc8gHgUJbfwHU3PjyFV//c0XgQd3fhPiOImYeE5Ei8NyE+bPu7eMzW9pBYP/3rB/tJt78xP8LuKQ7STRYzY/qmp56g9+fGqbs3Kjk4Qokpxdk+j1PYEbZNlc0HHP34U1IM2AgA8Ti6324fP4iCmd+OAOCvJXY9EKeSXn5cPv5s/OM5vxKk2v3xZ8fHY1N+qIjPeAICQGTMes8MBADDIh6UAGD7YrOH8FFQ1go7b+yPKiqqSDoFkXnWjJnqD/f2sgwTfBokj8E/K68ok7KKioIEAE3edAQXTylWjS2zhxR/+R51gOPje7LxHn/WFpnzn2HS/2mfvZgCx7WV4ojFP3yA3WIByQoAExMA/DEYHzsPep+ROIi39kxGAPBLedi9x20L2oQx+49VAiDJtqX+1/8KJQA02x+drIC/SjMHD4LlAbSuqMk5KwkA9CUlAphDGoJyqgDAQIonvWrharXlKW5AQsOmwyvqlAbTPwomm7xwwKr1M8B0YVFnXEEJ5nVFgAo9RmtgR0PovqF90IGSaAXdoC/0mWZs64IxzrhFiBHaV9GXBRyjgIN/TFLbI33Lg8fDH0mbAnsu8e+HNbBjrfMCvoXuP+hn74Dv29/jDFTMaRjXzzHWUKF79xchMywaIPagOa82UBgMTSKI6LMj29MLnictdHaeJAPGJ0cAMARIAAgqKK8M9XgJAC7GVABIE4jncdzMKoAfOHSeAsBEBAAw543JbgQAKzXADTOZ8U4dwOZqcC1s3MNxHXdw/GcZv3/2n6sdFWZE6zxOOrbQvFAQ1WVcewCsbsh925S0gUbwIcw2DRwd756SFAD885psYLx9cUfcPo/PD3PK/HP6Y2ay+WSbGb/fkp6DveefG72NDQq/G2xOlBXJoATZ6cpQ5/rg6pjR0WIWyDClqrGmBAA95YxRC1KllUzuGAFoHM+aWmBzM6N/dJwCwPCIlgdAsAvnoRRoUFrAEdycw8EFOJV24FSYGRz2PW4Msk5RlitGBp6rbp4gAWgbYH2fzqgD/BFUUOutaxA/d9mySgDwwEkPKDMfT9uixmJcCYCYeHqSnZ2MoDb5+Bg/P/2xyDYZgz4wdeF6Gm743FrjrcGMLVhH+TCvO6e/4imI671jl/iO6DPORQUWV/MsacNUaE7ZXFGxat93GA8CGps8asfD9V43eNGbYVucU892BtmyCobbnDcChd+CyWxffIxMRlAstHbrmHaqFhMxECY4gRIAVIVFX/EnHrGKCcf4tj7ux+g56X+6zaHKDaq/ivUP4PXIWIpBIx6dSjNghPdKyiulorpGZs9dIDW19TJt5ixpmDKNcv8ILGeyOUllsjKSSsMCqHLJyDDBKUi7ZVFbbnRYjh05LMMD/TKtsUHKS/NSnEnL3eY7MtDbS7nycxeuyJkz52TtmjXMGEQW5cwZM+TqlSa5cvmy3OvokBvXr0kum3Py/5UMYgNAQBbenZY78swzWwlkUl5OxqS7C5nMF+X0qZNSX1srCxbM53kAUpw+eZpyvhUVFdLSelcuNTUJpP9b73VJS0eX9I+lZaQoK2NpKCBk5V57qxSnRqUyLzLW0y2LZ1bLq8//QJbMnSn93felpKxEWe0I5jkwOwfZ4qyCF8yqsyfnjRObfwg2GgEg3PhZQBtSeSoBzTnHoFcIjCuYpIRkbsjcPNH5aSVSwux8ywAwZSTbE8TX2jBUHI4v9ZuixobHocSRSdfHa09Sij9qt/zgnd1v6L+4+3TfwTVt/QPIpqo3YSaREj8RbFJGejD3vRIANgdCmTolGKhtM8UZT+HA9bUFWgNf183R0K91gV9kGFsw0iNjWp9qiYboyw8QUFbb+QX0G5hR5TK0Rsekp69XFi9eKsdPnGSWxLx5mI91cuvWbWm6cVvy1Y0yf8lyZuVDdhvKAPBpKLnqFKcwvgDQX266Ivv272Nm/aNr1rDMRl1trezf97XcbWsjMAaCBALhAMwvXb7EEgA9vb0ye84cWbJ0GcEjPAd8DuARABPAQ9QXB/iPzGxkF6P+NfyQmppqWTB/Hn/Pmjld0pkiqgAsXryIcxgqHz09vXL8+Al2EuY2pLoBsCHDH+SEhQsXEYTEtQEq9nT3kDCAPgDYCVUAyJ8D2L/f1cnyBTjPuQvnmdnbce8e5/zSZUtlzty5BMIg7V1VXS3pLOTHr8ueT/bI3ZY2mTd3HrMEb964KmWleXn1tVekcUqDlJaV6DwdLZKLF5vk4KEj8uKLL0hdY5mUlJbIYH+aGegAfQ8e2ic7dm6VhYsAugIMHpTSfLX8/O9/KW3tbbJ9+1aZNbueMudDg1BJGZVPP9tD4PtnP/sZQV8AlOifyuoq+fiTT+TUyVOUf4c8OUgZGMIDA8Py4fufyZWrTfKf/mf/gXT3dEkuAwA7K//DX/1P8uOfvCrTZ1aTAAChkGtXb8nez/fLs88+I1OmVUpR0Zj09w1IRWmNvPX7j6i2sHTZPHl0DUqpDFBWfGggLbdu3JFf/PLvZNXqJSQAcEyP5mWgb0w++vhzuXLlsux66VlpnFKjoEe2FFXf5fXX3yTwvWXLJikrz8rQ8IDU1deLSFbefftTuXb9hjy5Za0sXDyfpJYi7NdGR1kr/vPP93LMalZ7uZI63Hr2d3/3d6zDDgJGqmiI9c67O0fkxvU7cujQYamtq5JdL24TSY3wOeeyJfK7N3dLcb5MVq1aKfUN1VJcCmLQgPT1jsn7uz9k21588XkpLtHsaGQi9fZCUeBzuXb1hqxZs5b17kEAGBrul5KSPPvr/fc/IPnmhz/8IW292iEFdz/44EP66lu2bJb6+joFWEZHOWb//u9/znvYvn0bx6P67EPyt3/7tyS7rF69mn9jHAPEh/w/wOl58+ZxDmhpGJHP9nzO+YZsqyVLUGahmKUEsG4gEx8EBGTpwzb4CSpvvvkmxxcy7pcsWcLvoO9xDyjF88UXX/Lvv/iLv+C1MMdAAICBguoOJPUh/19TU8XxgLkJAs/rr7/O9iPLH/eJ82HdhdoHrgcA3mwiFS5yxWwnSgo0NNTL5s1PSl19rfT19XJ+AEDDvV+4cJ7EAJAwAJ7hfrrud4uMZNgHkJfFHEd5D6wnCDDj+SLIDFIFVAAwFk19APaIZIehUbl9+w7LHUBBBPML9hnnBxEJ7ce8BAEHfYC+AkkKpKf7XfflYtMlrlEgBZQU5+X82XME8tGWklxe7ra0EsTHZyCFnDl9iiRESOLiffhIiCPq3k4VAFACYNSVABjoH1CCuAse6/qj6x7WXWT6qqIg/A8oaKgCQHFxGfsW9hmlADC/YFcwnvCTyYEAkSZRETaf2XfwVRADcdnJjJOAIGVkRiOzuQQKynu7pS3IfHb7Qp9YR4BUrDSjR3hz5Y8Yg3MEgPg+22KX6tP4YJn6AZhP3B7GEiHi+7q4j2OfJwGE6pWbLxJ17pNkl5PWd3svKV4RiU84Zy0EVdx9BQRBX1ktSnRgeUGnOJsc17PSs45g6jWU/TGmCgCZlEgmDdn/tOSzIAGkpRhEAJYIwF4ee3z8INajv+k/QUHAKwE4ztGZ9A2nQJcQA9O9kIud+edxQot63yIp7F2oijWs6cTwe0gEGJEU4icDAyKIpSAeMjBA+X9m/7vSP929/TI0MkKfZ2BwSAZHVC4fagCWKW9lADgqYoRZjGsj3KqPrCoA5lsa2I+5xqx/Av8G/iPeqDFwI79xPLr+wFjDnPRfHJveWLcSAARSEU91xGJK6jtCABQASARAeQMX+1FJdlU642+n3sY1lrwK3dtTAYAxChcDiiX8oakkMvv7EnSTU4claZdEg3DsspQVMZZRGRmMKwBAPQAKAKp4omUI4L8oiGzOeyQG7cU8/b7xfXV/nlv8gM8rRtBNApKTbIsfE7Pn58/1IBYaO7//vu5BQlKH3147Lg6A2/txu+Wf199fGOjljyH/WFMY8+2H3Qfb5sn24xzxfrR7CO2rC4K5cYK1kXEaPkv9HeI9OD9ITKGMuA8cmk2MXyM6H1x8w1NXiD+H6LrhiCOOwALyuO0fNTFL94d+H2g7QmKHPW/O2Vic3Npm/Wnxl/j5guO8+RxZF8wGJGR1B9/1tuNsk8PTGO9x/W+H+AQAlq000gbLGEVxA38s+M97PEEAIojwV0Ylg3gJ1EwkLeXllfSjFi9cHJRS6u/rk97eHvpcsHmVlRUkqeZLSyQPYmJxKb8PIgEwFVU2V7vDe2MiGBfLUG1RHF6ToKIefw6FlqL4+jzpkjV+sec7/pyL26Ck+chx4eaDKQD7YHskm97wAo8ooPEM4NH6276bZAesfZF545GNJrrniQgAZjt8BQC/3f54sbns9wXbRQUj9VNCJVTMaVWFUhutRI9wDKtiFUoBIs6G31gnI/PSK4NpfeJfO7BXRgAIpDVhBKzGpKtvwZvCAkQmk/3WjP+Ukx/Sm1V3mCUAXI0V3pgHgPgxfGoBBEC3PoYA5AgOTADnPSUA3LSFfkOQwBw0B/A7BMVOGRgjL4DtLz5mcP3f33UCTRZgj2ck2QaHTz8wxCHAO37+TRx9T5rg4XsAwKJnTNo4JPWHDkz0r5Z8KNR/dvbC7Qjbn3TtuGP/bQ2Uf87kTcLE9++331+gAiPnMnBtnbLnx9+xGsvjnp2rUevLYBdqY/x93Bd7Lhj/rk6Vk96HJJ4RABTwV6DfNrMmbRcnAIz/HE67KgBwYU3pOVjnl7KVkxMAlAgApp1TQ/AIAG6bE3RN3EFMev7BeylnON23446q/T3RHKCAbwILttCYj4PBIAAEGac+wShGNkqSMtfHp+iuOeV2Xd9hKjQnbWHzj/UXO/+cyfNGsxH8cf2gto8Lmtsk8ftuc2KySJRWJrtVSwDoBtXLaqT0/wjthyrLqBSmSfYbAcBIACAAQC3AiGpKGPjuBABbkOMEAH++67IxGQFAbWiw4XU18PA33gfgr5L+auc0O8TJ4ZHIaWQBJZiEihFKLLFnG8hWeYCzgc8TrQCTEQAms6fx70c2F7ENkQWrohsQu4JX39APeLgaYvF1wleFD+YOB7ceGVzjOxIA9FSoEa4S3vF1YiK7E9ofBatci7yuDBsVAJGxTbodTAcz9hACn8Bz7NWWWTDMOz/dhPAM3269HE88nGw8+J9TP4Fkhe/IAAg2NON6IKFP+dTHvW/+ZRiyjN6BghJKRLXNKuwWN68A8MdSDHZhbYLUf3FZuZRVVElt41SprW+Uh+bO59+Q/0dmML4zxrIBCEBnKJefziHbTm04AHEE7vv7eqXjbqvcuNok5aXFMnvmTEmPjci9trvS390lvd1dcvHCZTl74bJUVdfKqhUrCCKCAFBWWipNly9JR1ub3Lp5U27dvCEN9Q2yaOECKUWWfzpN0AMEAASyIYuNDSWCelhPmpvvyPnzZ6keMGf2QzJrxgweDxLAuTNnZc7s2QRt7jQ3y7UbN0hiaOnolNtt92VAMpLKlVAVACa9r6dL0mPDUpYeldGeTplalZNNa1fLqsXzZXpjreSzmENDlLlDu2D3YasYuEOGsfvtE/3CJwSRcR0+PrBvIDn6ExvrOPnVn1O6tkC6FGuDC5p56wzmpxEMcB7LMrIgIy6e5B8YAJ60HgbrJcBqJwHqjzp/DlowRa8RZsuHdTxD1TRdk3xFo1RQAgfZQrZHC6+vAQIGCiOBqpA0ZMSAcDMaziMlmUXtcjzAauu80XTifj5r2LqNfKFgXdw/8X0U8z80QKaUKv2N+ZXifOvq7iUYuXbdBpk7b4G0tXdIe8c9KS6vlunzl0hFTT3nMwArlWHMUmq9uKSEwP7tO83Seb9Lbt2+RUAfNdXnzZvPLP3urk7paG9nHwLgAoGgt6+fYB3ML6T+UdKjrb2d4wj1x5EpC8UAAHxz585TMK6rmzLZIAGAIHCvvYMgJIDPuXNmk4Qz+6FZ8sWXnzNTfe3ax2T58mVy6cJFOXHiJEkJGJvIdtbz3JcpU6YykISa85iveCGTBADltavXmXk9fcY0HjNn9lzK+RMeKyqSGzdvsI03bt7k/UJWvGFKI8FW/MCU4niUBjh08JC03W2XGdNmyrSp06QVduHqZWmor5FdLz4v9Q11ksur0sngwIgcPXpCrt+4TcC4sjanWf4DGem830cFgNNnThCAnj1HZd/7+4akOFspf/2//O98vq/8yQsyZWqlA29KpKd7UD7ds0c6uzrlz//8X7J9AAn6+/sIwAFIBuHh2WeelQULFrI0A+6zr3dQ3nv3Y+nu6ZR/+ec/EpA/06kSuX+vV/7hH34pL7/ygjROhc2Gjyly7OhpOXe2ibXuq2vzEDmRwf5hSY3m5O23PiJYvG79alm6bL4Mj/RLkaSlp2tULl68LO/vflseW7tKHl2z3AHZxdJ1f0A+++xLuXnzuvzJazukobHafZaW9vZeef/9j5l5vnnzE1JcAns6xDVkeDhFAgDG1NZnN8r8hXNouwD0Y0zdvHFL9u79grL769at5ziyQCrk19977z0CvevXPyZDw70sEQACwOFDx+XUqTOydt2jvI/unnvsf5QAAAGgprpe1q5dI1XVpSJFfbQt99oH5JNPPpNcLi0v7NohmYyCOJhDgwND8v77H0lrS5usXbteli9fLqkikK4GJZMp4jiFjD5Kyrz88su8FuwN5nR/b7988P77JGtAtQGAM/YAyH7C/PnVr35FkB9S+UYcAKEA5wNIDjIc2gfbgWx7kCIwhkGI4TozNibdnNa4JQAAIABJREFU3T3y0Ycf8/8AtiG7ms1hvR8m6I6yAQDmIf8P8EnX6FEC9QDFQdwB4I7fZltxTdzXl19+RbD7xRdfJDkAcxxlN6BM8fXXX/NcIDZUVVUw1tXd0815efLESdn5/E6pqqyiHcDcuHbtGiX6Fy9ZzHNy7859z5gMDAyxNADuHdL8q1evItkGij8g6XV3d8nRo0ekvb2N6gDz5qtyBr8/PCatze1ycP9BnhPkDmSecd3MpNmu9o52+fLLL7jc4fkBqMf7AMNxz823m+XMmbME+aEggv6l6orzkUAggVoC1ErwTFg6JJ2mrwLwLVeSl3PnzlJ9AMoYsHcdLLFyU/LZrMx56CEZHhxiCSMsFJjbFy9ckKPfHKE60vDgALOvQSLs7uyU1NiIFOezMjo0KL093SSQKPEvXONUOEaVPwH0AcQDWQexDCsBUFJSJrlsMTP/WQrAIwDAnsOekQBAEGNyAgDXMEsQ8BQUR4PsTyd97hEAMB+U7KEEAI2tuPgJz6fgg/5X4wC2VoY+hMYX/D26rvV/JABojMEC6DGiQgTUCYFTf58J30ez/MckU1QkuUyRFGczJOmqEgA+x7MbkXQR9jr4seC8xj5BACgKVOC+ze5J/TCrL++3K9xPxkoA0PFVUiljO/iBv+gS9vA7ZQQALHhIlhgYoPQ/FACMAIB9AgjIkP7vBhHH1aQfQGLFMMByB5gHxBu3s0fGexDL1/Yjzmj+OeMXIEz4MRDOFS21kcmmKRlOHxy/CfwXIAC4vAI/3qZ79igBgHL9jhSkJdwUjIcKALj9zP5nCQAF3akQ4Epmce8PArfFspzfqWpwSiDAdxC04Z6ce74w9mDxNQP4zUbRhy9AAFDS72iEAIDmk7DA64cEABJjA8lpS6aMgm24B3vZHjS6/9C9bmECQLQEapwAYL66f84APHJqY0kEANs3+cfGn6UbTOMywP3vGMiWdL54jNS3ndYXtieJ71vs2CSCgL/n8+/fb5edP6kN3NMwVJHyiOmuxEMkSRD+Ekhc6jeZD2J7NotR+tf128Z78spsxo+zY/2+sHOaL1SIAOD3t/ZRqNLnP+/JCAB+v8f32ba39PvYH2eTWVN/Ln4XAgDXZ/hJXvzK+squbfPG3rdno7FaEACG6deYIhDWeagrLlqwUBYtWsyScUODg9ybggCAfaUSOCv4AwJAcWmp5PLY8/zhCQCT9eH3/txbZ3374/sr/vu+H5dEALD5+KAEAJJFmWDoyICxxGO/Hf69huNycgV3f8747fMJAEbc+cciAGCsIDaWRekq/D+BAMAx6hGD/OcQ2Iq//lc/YwkAq7+sLCBIM4NV4SkBUAFAO5o/QQanyTDo+0Eg1pUA0I7WnyjYjL8h16eGUg2Oc30Sn0kcKDYkQA8ODLF7ysG5yFr0HWw9gICKEQ4S4tfWQZMZpMkAlskIAHCCotfw6tpGAORkpGOy9o13LF0fO1JEPAM5bqTjwbvIgmeMUL/Iscf4iy+k4/9WAMEnhSQtvt/bSMVOEHeQkgLASe/ZQhUuWCJj3IyHF4gTAYJPEmRaKBs8Qdvi1/MPZRCBA9kIMLqZ4IQ3eTpPASAgADjwHZteZO2RFOApACQRAEggcOx4CO2QneYcd58AwA0ya+9qGzQYqSzmJAKALqLhuDaBZn+MxZ9VxIi78hNxI+9/Jx6Ujvah1VCPOsE29yN2xVcH8ORtkcLtE4v879oHdj9JUuZGAPDnadypLDSHg/d9QNS9GXd4k+aQ45Dzo7gd8cd/kuPGxcRJuPO7zPQ31RcWtkpUAMCxtsaYAoBPAEDwLkkBYAg1IT0CgK8AECkBANlqSEe6n1AJAO8NCySzfFbfZASAQiUAgs2rAzENuDf2O0kBAgBLSwAYsU0XZQP7VQHAHxc2frzEeMdWDXICAhY+5/8kEvCF7NhkYyr+eaF1IQ7sRW25GUbKF/CU4Todyu4VXKMsE9YbvFYWwN76HupXTro8LCE03r5PFFQqpDTir9MGxLmUgDgJIPbs4n6A9pcnie7KAJi/hAx6bWFyO5PmddQOFCYWJtmL8e858suDHVzgKF8BIGKd3XiJS7ZrCEo/NAKY3wtRPwn9h8x82CcS2ZCxbXKqRRkNAEmKtWJrGxop798wdZpMnT5LauobpKKmlpuzLDZoAGKYzQFpXaS6ZKS7b0AyuTxNPdbeispyyaDubmuLXG26RIJsfW21NNbVUQng5tUrgpWx+f+pc3zw4CG519UrT2x6UmZMm86NYUNjg/T39krT5cvMxL186RKlcxctWihzZ892WfYjlCFGYH7O3Hmy8YmN3AAg4w/NguQvMgZhf0AaQEmBO7dvSfOdO3LpwgUSAACMIOgPFYBUNifNHffl6u1WGUQWXWklCQCoCwr7OTY0IMVFozLS2ynFMioPTamSNauWydYnN0guNSQyOihZlD7IZEliJgmgKEVJVVPAiRB/gz8skw+lRDypy0DW1l/hfNKPp8ZD0Enl8Q0IZ8aMpzZDiXz3t8nv+sGipPWt0JoY2dhi/cMYtOHok/7cm1jb3EAOxi1Vcazmp0eiCzbHUMdzQRcDY2wTGs22x/XDLBUco/cSEgCYgeJLLI6FEsTK3dGse/8Vz/7HZ0FNy3HM+TAg7QdP/GBUUmDKrmf+mWU6kQLAFGKE1bXE1b37XbJsxUpZvnI1yTKtd9v5fmVtgxSVVMhYUY7AOIIsmIO4567uHoL9kOi/ees2ASBkvwP4AngF+W3scb/Yu1dmTJ+utRhzmh0KWVycL5MDkSAv06ZPl77+frnb1s73Udcc5BkAjrW1dcwehex3U9MVXh/HQPIa11q5cqXMmztHHnpoJlVB3n3vbdbxphT78mXy0QcfyuHD3zD4A7ANGfsAKNG+5ctX8Bo2ZuE3oZY45n1XZzfvY83axyjZjRcUAwAagvSATPCr169JSWkpM+eXLFvCtuEcxSXFDDTfun2bMumnT52RBfMXyvKlK2hfoEpwpemiTJ/WKM+/sENq62poa7O5vHR39REwzufLZMfObVJSAZLKICXoO9q75ZOPPpXmltvy6msvSEMjJPmHpb9/SLJFpfLf/bd/JdNnTJWf/PRVqazKEsAtK62X1pZ7JAAgxv6nf/qnVFDBmgYCAIL6b731NmXSdzy3k0oPaAdq5PZ098vvf7dbKivL5cWXf0Bp+rGRrDQ13ZAvv/hadj6/TaprcwKOMnzE3e99zBIBTz+9RXLFI5LJpqA4Lu2tXbL7vT0kXTy342mZNr1Ohob7sLmTrntDcvDgYZY12PTEWlm0ZLbDnIrlzq122bfvkHR23pNXf7hTKqtKHLCLWvCX5fDho/Loo2vk8cfXSiY7Ktkc6gGPSk/PoLz7zh4+ix0vPC2z50yXzs4uqampldbWNrl08TKf3+bNW1gOAbaMhLV0mpnkAKghXb9s2WIZHO6W0pIy6e0Zk48/3CvXr9+UV199RRqnVkpffzeBl472TnnnrY9l9uy58sSmx6W4uEj6BtppJ65dQf34/dLQUCvP7fgBSx/A1ybpYGRM3nzzLRkcHJYN6zey71NFsF3woYfl8OFDbCfauG3bdgLemLrYE965dZsEAIxNqG1UVVbyeYLABrD77bffkh07dsj8+QsckTxDYgPA9meffZZqHDgfMqYgnY/1be3atcw8x3uYp1evXpOPP/qYJTIgTa/1plPMfr90+SIz59E2EA1gG7C+os9PnTrJcwLw3rBhvQvKqtQq5h7k8EHK+fGPfyzLli3juMC8gu29ceMmAXt8F/O3uDgrKCsGUgNAfih1bN68mee0+QbCAMh6KF+AeY3rqPRwWq5fu0mCC/5++eWXmKWPuYY1Dcdeu3aV3wWpEPOYZX7SaWb8l5aUyuGDR+TShUsydeoUKg8AYMe1rdzByVMnWR4A7QLZAjYJNhfrM+zkqROnOKbwbEEQABkC/Y7+Qn/iWcEmgRyF/se4gJ1C2/LFxUIfNDXG5wZbW1FeTpLB/Y4OHgdfACpEeF5dnZ0cA7AxIHScOHZM2prvEOgHeJnPZSn939N5X4bhc+SyVAoIgTWLMYYKACwBwIy+kAAARQz8QKkpn4OaSEgAgD1H6QkrAQD/BGoXGLMMolIZUeca4yKmhBgjAODZwWYr+cCVfEsjUw8+T5gBrQFYRBsN+A9VFg389QkAST52SHLVPcf/nwgAJGC6fVGU5GElgiZWAKCErEeQCPaFDhQuBADwmfkEACq3ZAj8kwCQBQFAJAOCgIA87BEAXNJHERQE/sAEgHAvrMky43xTTwGAO6NhOIuatId4iikAQBUACgAgAOD/Cv73M/sf5TYGoAIwNCg9fQOa8Q8FABAAKP+vmfIGpJuvqqEOixoxuseyG7pPdTENBzaHKgCiwH8GJBslCcMO428qAbhYiBFzGU935wI1PhJP8wgAgX/u4grmswLw9wkAIAFAZYzg/4hm1iOrn7Ls9L09BQDSE1VJgHGq0TElGOFiLiDjJ2vxbacgYHXejbyMb2nGt1MHsGxXxr9CAsDokO57AgKAIwPAv1EyQ3RfZHNFfW0rfaajJuLnu7813lSIABCNS9mxfp9H9jseWTq0a9HsVD/u6Mcxk4gFKr9sEtjRJEJrg5U2C+fFeCXW+Bjx+yIJ4PePjxME/OvYuA7iBV5mebg/tDEaZpXzM7cX5H7NlFu8Mg16HexVgKWFCgChUluo9JYUjw7sHKIXsXILvs3wn1/cvmJdGUb2tCPRmwKAvyHEuWys2f7SH1NxAnnYL1H1POvL+PrmK/skYVn+e+NsoYu52Dx8UAUATcjSceQTACZaK8L9dwg0K2fPqfA4ch9UiGqqa2XRwkVUbgMpEv4Y/CmoOsG3AvHQFAByJcURBQDEo/+QCgDj/Yk/8DvfggDgx90DzMD1XzxRwff5aAM97DmcI8CqQQCIKgD4d1jomer7tr4WziLz54zffgP6cS2fvGPH2+dmO8bdu2vkZAoAuvSoz2g21HxPnwCg66oeE/8x+2BjOGJL//pf/cWYBtBURii4GQP8Ka+ghIDgphhg0xIAqTGTYQglKK2mgdamMlKAY7oGTwd/a/aIzyD0WbAaoNLgbiGQOAngCEGG6DX1/bBUgGbAJL+SFpWkI78PAUBDdXEEJ5qVB8C1cCujIIQf1IwvZMkGeMwxlKMAgt+nSf+392BItcZW8vfjz8Z3CNgep6AfVyHw2zoZgWIyc5a0GCYZiKT+KnRuG5PMLHMyrOHCpyMqCcyxSHHwmcsgC2CyWCalf4744hg8a1dCwtjEKv+vgDsVAAjC62bVpPlpQEAAIIihx+qGVzerNDTYzMLoOOUAnwBgCgAalMp8rxIAAQRlwfOADJTUj9Fs10A6JSG7dqLFPHyu1KqMyB3ZvB83VgsQAFJptSk2ZhOdNQ8YiJMAJlIAKGSDIvPKc8rj8z8EBAqNZM1CiPdV/N79uRFxKB14wfFeoAQAFm4rG4NjuLFyJDNuWCnJDQJauAYVJAAgy9OVAFDJ0BGWAPAJAJT9j0j/WymAkAAQBlFImWFAihtWbxypkwvbHDrY4boCyUAstvrszX4F53HrCt5XAoCOD79UABdpSpM7YD8oIxCSA0I7qGuWlYm0OWPlKxL4a5OZxeDzpPXT/3LSGCy0PoTrtN+iUMrIX8fDMRYFePm+9/WQPOFapafTLCpHMJroZieyoSSwOMAsvk7E50Shvzn2Iw2I2i1zNHVRiGXcuwfpM5DHr00+oBcSCdTgjHcN4utE0qYq2l+Fnd8HGURW2uJBjk0+ZuLRq2oIUVJF0OEeASAkgrj+ch3EIKumYQdrFTa8XOcoc5+XkrIKqW9slOkzHyL4X1VTJ5W19VJWWUWgMZ1DtqhmwJpegxHnegcGHYEuxawygldjo9J6547cunmd0v+VpSUMwIEM0NXRIUMD/XLsyBEG1mfOBkDyGO0EAvoNjfXMwG2+0yxDAwNy/txZaW+7y8xAbCZBCgDgBhCopaVVVqxcJctXrAwyAZCdiYy/Gzevy/y5c2XG9GlSVlIiLc135NqVJrna1EQCQDqVkus3b0pnV7fkSsvkTvs9uXDluvQMjUlJRbWMpbPSB0nQQQQQhySbGpWRvm4Z7R+UsqzI6uUL5eWdz8rU6pwUjapMLwgAOQTFqQKgNYyDgKGb1uaD61jQrDrbA/iBBhu3APbDuWeBxjDgGATcSD72M4Q0OIYX9zTY4ziSgb+Z99e6JF+R/meCJKI2f0xSiBC7V/j9kFiDDb+/Lmt1HA3ia6ZRGCDy1yUD+jUAFtoUBhRtM+xkTy1LKFwv3JhHeQvI5AWsVO3zkASB5RcQiiPQeESBJFlEn3Dm36ttctn/MX/ED/yF7Qv942Djb4EEJwmKQC5i2/c6u6Uok5cf//RfSG19g6SKstLbD6AxJR2dvZIrr5Li0grNQh8aIuh09do1uXDxIkE5ZO7OmDmLWfBTp02Xtrt3GXxubmmRmzdusB7uPMjil5ZKe3s7s+pV6SNDPwLvd3V3M5MZErkAzAH2T5k6leA8jr958xYBagR6QDTo6uyiqgBAN2T1ojwH6nvfv9cu9+61y64XX6CdQHbv/q/3SXt7BwksKClg9czR3lmzHqJfBIIB+hXgZFNTE39PaZzKjOJZD80i6Iea8Nr3RXLi5CmSFHAfqx95WJYtWyq54hznGoLwIOVCih8Z0ihDUlFeKU9s3CSZoixVQiDbffHCWZk5Y6q8sAvAdoUMDPbzfO1t9+Xtt9+TRYuXyeYtT0gmP8Rs5XSqQprvtMs7b70rwyOD8sMfvSjl5SUMePX2IgsxI3/13/+PsuaxR+Sll3cSgEcpg+qq6XL50nX55NNPqTSAjGv0lZVvgl1//fU3SG54bvsOmTnrISV5jI7IvY4u+d2b78msWTNlx/NbGAgaG83KqVPn5eSJ0yQAlJZD6SAl/X2D8vO//7XMnbNYNm7cIKPSTQWATFFezpy+JJ/vOcDzvvzKDikry8rgUA9VA/q6x2T37g/lTvN12bxlg8ycWU+fcXQkL5cuXCfIX1pazBIAktKyiZl0sXz22X5parpGMHj16hWU6q+oLGM5iZaWDvlg916prKqSF19+VmrrK1kGorS0TNrb78n+fZCuvyU7duyUmTNnBYA35s+7777Lvx9//HGZMWOKjKUGZHhoVLq7RuSTj76Qnp4++elPfywjY70Ep/FCOz79+CtZsWKVPP74ekmlh6S7p5VqFyePN8mhg0dk3vzZ8tTTm0gAgNoW9oOwNb/65RtSWlouG9Y/TvULZHim0ykZGOjjOnP8xHF5ctNmefzxjcyOxwtEmtMnT8nezz9n1j6AZZau6AHho4T17A8c2E+AvaqqmtcCQPw3f/M3lI5Hn8EuYOwAWN69ezcBapAeAETjPZzvm2+OUD4f8v/oDyayDA2zJMX+/fuYeQ+iDUgIAPG1dE6/fPHFXq69ICBg7ChxAbL5WtZg7969VPT4y7/8ywBQxxzD89m3bz+JBfjulCmNWF3YJ7AJn376KckLIOagLQDQoegBYgPsJcokwEYARFdCQkYO7D/IcyJz/yc/+QnJF7DJAMcwHrHOo00LFy5guQK0E/YLfQkw//13d0t3ZxcJCegjXBPZ+Ogf2Injx49TWQP2ZPHixTwnx2gmQ1v4zeHD7CeoJCD7n361s+FoO9QXoDqBvkcJBpwb6gq4Ds7V3dcjvX097GOMyytXr9KXKS7OS01VNb8LOwcVk7raGpYiAEEKdq37/n25dO6sXG26THJiFsBgOiU9XZ0yPNgvOdhgAJhOASAMquo6BvUdJmC4TGRkIwPMJwEACgC5Ysll8wEBAOB/vjjPthsBAG31FQCMAGDlEI0A4AOTwWdIcrCSb0iIcM8M9tWATY0PJpUAcBnFFtt0KnLj/X+suuPX538sBYC4zx4nXPtKbXasv+eI7y/jvoJLLY2Alz5o5ysxaTzZV0NQ8LswAcDEycYrnXFfC4I+s/rxOyU5SP+jBEBWf4MAgB9SEVMgASBcpgoAJPyCAID5/z0VAJL3RS467Ae+nQMWKGAh8xQIt5NDRl+MwV8G6RN+I2L6sG2IlfT3BwSA/l4tAQAFAOxfQACAb9M/PKJkgFFkzbsselOoM9K0Onku5oHkHlUa1TiBAuL6o2oAeM8UAIwAANtD9Q3MF1NJdAQ3m2e8TAKxNu6XWvCFvjN8Ro8AQLI2ywKM8b6GiHGEJABmzxeBlOcURlgGQMmuVBAAzkGCLB687nQ1XqAvXJPrpJP4D4EpfN+Ux6IlAjT+5ST+gxIAYwIvXMFQVS0YHkW5ynhpAWoVqrImnwtKFLh9T6z8mM1Bex6F4jgau0pOgLK1wJ9z5sPr/AmBKR8HsfXDX0tC8CqasImNYljKNZwJ1t44AcC/Pv4f31/4zybYZ8Xiev4+xJ6j/9v/3O8DjQmG+z3ep4sfa194nzlhRO5PXfa8b8vMVx8enrgEQKH9abDXCioOhASEpFiWPUMfiMRzTyIA2HYxsm91YRp7LsHzjM3R+BoQ3w/GbZ3t0a19k8er9Ax8Lg9IALA2228tw6oNBwGAK2xEMSY5uccHpTkWYLscAV/XeCUT1tU2UOkJamW1NTXS39dPf4+E5hHs5zKU/6+sqhQjAFABgJiMh9X8AUoAJK8tf8B3/4AEAH9sJhEAIqoAgRq9+su+z+CP2ySfJDrXE4KoXvf4sSJ/DvkAP/cdXFvCBHn//zhdnHwTtIuYiFMxcn4E5f9B7HHAghEAzP7YGLESAFp+YmICgF3P+imYE//zf6kKAKhlYSQA/o4QAEaD7Ese60Adgr+uDoNJ/mvnhhJVJtGki0wcyg6Dtb6hC0kAYXA4NGoeoOAcoqiT6WRpdYmOgDOhYXeADIPDKmsUGFQPrEtaNONTZzICgMlEFJpyqYhHPR70HBcAj3ng4CwmtdMGq9++uDPOARVrWNIx8QXR70e6RYEMcmicAyP9f3P3ns1xXVm24EYaeEOABEjQi957UhRFikbeVqnLdXV1xZsP773Pb0xMxJsfMRNj3vvcXVNG1WXkHSWSokRShp4EvbcgCe+BTGRiYq199r0nb14AlLo7JrqTwQCQefOaY/bZZ6+1145kDBX2syWGxvVz2Cf/guYq6Ofve864RZWbUIA6wcl85zByhQD8CfuYMlEJk7AqsDpFtxddGLkA4ihXK8ZB0CoxF0sAUACDwEdJaCx8AgAmaMA0egwCAO4BbDVcW8kFoQKA84wCpYCoAoBeS+uhx44vC3pPkN36OASAaENGbYVNgDhHy59XUSci+IwTqFBGN24+8vzG1CywMfp9e0Xvw7/f6Nxku0Xaz87zeI6UEgDM9vltNdF1A2dtUgUA7M8RlHXlYfxADtcQJZGZAoBuoAoVAPAewX4oAEQIAGDPZkdQO3KMx1jQGE4tQDKcCwAWfurnqgDgAy2wgHQI3drkb5yULxbW2LL2AXBvCgC2rhmxQyWxdA1SKWwjAIQgvg4FVb9gPapgAxYCW8E48D8zIMqp6igArhns470mGwdxY8o/V9z6Vjg2Cq+sn4VBq6JjCwJd9keY6eAHlDiPiuDfQsA6Wpc72g7+80fbQjNNYbcKv+VvBsbbGATnKggIhOeJcLk8lZjCi9FXmsD063VAtNOfBS9lQhS8FX3Gyfp/ss8nGFr8yAIIkx03wQgNAj3aEHGEhBBQLbBRVjsLP90hYX4K3khIKg3JfpPa1JIPGNMI5ldUVsuU+qkyZeo0mTV7rjQ1z5Tq2imSKiuXVHml/kyXSQlIcK5UBWtOuuGNuYfyAfgT4AGy/3Glnq5O6e7qZLbN7OYZUlFWKu0PHzKzCAG5G1evyuFDX9EebX36adbihi2AXBzsxd07dwRBur6eHjl/roV2cvXqVcyizI5kpKenm3WR0Xfr1m+S5lkzaU8g6d3V2SEHvtjPzSYyjavKyym72dneJteuXKbywLw5cxjEu333DhUMqurq5EFHl5y/fFW6+oekvLpOUuVVLI/QPzhAqVEEOUcG+mRsZFhKEyJzZ8+UXVs3yPb1i6QqpfsDtHhlWbkrB5Nntif2EexVF2hSOU2zEVr/sZiJHdoDy2BXQNyXx9eREBecUlKBBgRNQUM3ZBrYC8vNjBYRi4sCEfni4FgwBhE8Rg1Bm8Ge0qzNf/P/KZLjyRjrRsxJGAe1IV1gw0hybr0MMvpdG9gejNtGlACg2porteYITWwbpyRQuL77gWUt1caYYkwA0Q+M4BymAhBVNrL28IM92ueuFERk8hfYV5RtwLrvAq2YZ4hpj4zm+H9KQ5P0DgzJL37591JWUU3VjZHMKOdlb/+QVNbWS3Y0L4/a2uTWrVuU+QdwhTmObFZk4Dc2NQVAI46BLwBJ6/t37xE8HBwYUDnc/gGCgTNnzWamcd9Av1y/cUNOnznDzM6a2jqSBABCzpw1i6AivgPwH34wwH+AYF2d3TIyPEypfwBrDfV1BMTaHj2Q2bNnyZq1q+XOnVtU6kB0EAFhZBwD6MNGHmAdJN4xdgG24dyQhofqBzJncf316zbIkqVLKHsPQBH+N0Dyq9euy+nTZ0hYwrOt37iBgPrQyBDBL5BWWh+0MrMY4N706c2yYd0GWbp0uVy7cp33PYByBufPypLFC+SFF5+jJPnAYD+f/+6d+7J3737Ztu0ZWbNupSTSw0pSSNbKndsP5a9/flvqptQQSIecPNoaBICeziH5h3/4jbzwwnPy1LaNlKDHfKwqb5KWlkty4IsDrOG+a/cuqalBzfsM/QhkKb711h9pr59/7gWWReD8FpQ6aacCwOLFC+WV13ZLf3+vJBPllPq/ePGyvP7Gy1Jeicz7Eulo75Lf/faPsmP7s7Jm7SrJZHskkYSfVipfHzkup09cIggLBQARqEgNSjaDGsop+eMf/yT5fEae3r5ZpjWBbJKUzHBCzp29LN99e1xWr14pzz6/TQYGuzm6GJ15AAAgAElEQVSPStOV8s47n0hnZw+B4ieemCtSkpEp9bUkAFy9eksOfXlc5s2fJy+/tlPSZUrKAZCPUhcfffgJQcvnn3+BqgAAjUEOGxoekrff/isB5m3bnpKa2krJjyGoOCbtjwZk/+eHWX/0b/7mx9I/2EkCBuwCSjacOnFennzyKVm1agXJAcOZLioHfPfNeTl96pysWr1cNm9ZT4ALJV3wGhnJkADQ1DSDBAAELAH+AzwdGOiTg19+wXXo1Vdeo1oFSCgYvxivKAVxrqWFmfkYz/gOgF/4C19+eVA6OtpZNkDrr6f5jL///e9l27ZtBLMx3jGHISUPYB1EAmTzIxMfn+E7Bw9+yfkJ8gFIBjjeCFfI0odt27JlC+chvgPgt6OzndfH3yCbQPob5TVAKgDID4IPMvZnzpwlP/rRj1y2vJKka2pq5cMPP+KxL774IudVLpfhnDp16hQJRyAAYMxrxmuaRAPcC7LvoUSANgBwDwAfx33y6V558OAhn/nZZ5+Vrq5OAmM4xgB4fAf9jfFpgA7JTv398sW+/VJZUcGyCWh73FN7uyqIQCnk6pWrPBeujefDs2K+4jznzp2TM6dP0U7i/kCWMoICCARQQmhpaaG9gR1ramoi0cHWGtzfo/ZH0tPbw/OjfwYGB+TGzZsE9NHeIEmgraFcAhs4d+4cXh9tBdA1NzIsrXfvSsvZM3Lt6hWSDWuqK6kE0NPZKSnKeihAFyUAcH0K6nODkK1S/qWlKHNSSABAKQDYP/hpj0MAoHQ/YiVOAYCxCgf2h3GSkABA8DNQDgjLuilQEqcA4PZtlpTkVAP8tdR5OLEEgCDe6mXQ+758XBwvGs+g/+6BVvadcPdW7LX/WyUARAutsS1ApmGGv5IASkFEAgmgNCkV6RTB/1KIXfLzvCST8AX1WPa35CU9xmJZP3D7Mw74EPiRxQoA6gs6gAp7GXSWU+NFLIX/EecA8M+fWZbTyA5Z9v8Q9xYgIdPnGYYCQF6Gs1lVAMiPSYY16DUTHhnz3JaZyivj5fr82HSVlCAByLL/NaYHUK1AASCVpC1EeRYF//U/wDO0pcZSnOqGFycziW8/Jlbkk3q75zgCAJ/BlTRAGQBk/gcAvCsBYL4593akdAGAh0KAIxEjxuIIzEYAMH8Zz8FMf/IwcG49v5Uj0Cz9EMjH9wB6koycG5PREcSjtJ2pGgA7x3ZXwjL+h7652x2PhapfuE+b9wbu+HuikJChALG9gnimi9XExTf9QR1NxNPYjCaAMZYVBcZNxQFqeRF1iALb5OKn400gH9gr2Pu7Z2HiWjQ71B1ocb7C/U8YY7M9SjTeE20na0+/jey9ZErbVWPZYUlVszdUonNqDQVkJt0VS5QAEFUAsHb150DB83glAOLIEP6+zgdY9f3JFQDCa4Vjx7+OEd3i+s/aP3rv/hpn8zkaZxtvT2l9xvv6gQQAXwEAz8K5PQ4BwPa09iz+eMTQZbzX9S/mA/z2xmnTSQCAuhWVr4aG6fdlRlTNCIkRdVOUAJCGT1JRQZVJqtF6BADmrbjMbyNTWQoklZUdAcfHEKNzYbL43mTx30kXtkkIAGY3iseeGk2+b6ryTsa/0NcL1TEKSAERAoCPswZ+jBeEHT8uOjEBIO6+x7s/80998N+3yXH2mcrJ34MAgGdjqQiWi0hKabqUP1VRR22hraX+PMX7vi0IbBkIADQ6rv6yKgBkPQKAKwngFAIKHt4jAAQgD0eMPhSODTPEXCDNfa4DSzfy/qQOjYWeJ2qMmTbuvaIQtsOz3GEa7PUzMP1rKZUudHf9AJa/aE06CSY4ILpwFt67ehXGRvKNnrWPPr8fFI8GyB3068mSRx2AuIUzeI/qzBFQJeIo2LFRQ66gWVj2Ia79/MCk/311IFwf+/05CaDxffvCHz+TGcNwsSu+SpxhxdhVvzjaJ8Y4Dt/ntSOlyMjhBAPS+/p49xh9PxgXyOD2WjIA8AsUACBtB3ZZSnlqlPRXuRDK501SAkAzJdXRxyJlCgBmjHQDoBtkEApMaUB3SU6yiUCby+Z0m2len+BCvA0ong/6TtAWJQjyF44//3M7Ltp3xQ6om20eMG92wuwA/o46WDyPRwCIju/ovOPnERLAvwcFALaz0lw1oxAbKf4NfliW7wOEtwVfCWeqHDMRAQDHGViDrKTHIQCoAgCy/lXRBgQAK2/jEwACp94pAETJadrviqJYvwdjgo6fstzVPDtwXzUEFPy3AAMIAK4cAMeQc1p1aihJIFQGMHmzcDwqwcqV0ghWCp3xCmBP7MB8X3sZPT5KACicS7Y+j0PUi67fkTqXdEo828k2j7AZCkuEFM7T7/tsRU6+qzMNgLjIaXQAYpw9iQba7JbD8wcrZkQJJm6tKAQ1g2RdB4wGNjASY1JiINaOwgZ7nDXOb7eJ/JPHad9/LgGA2cf+8hkhRIbjrXiNpZ8JDecIAQAriv4vIQEAgKKp9WCtA5jU2Ngk9Q3TZMGiJVI3ZSoVAGrq6iWRLpUc1rJUmpnHzPBy66Nlh1ipE/QBMmcADiKIXlZVKdmBPkr2Y7NXXVEhddVVUlFaKr1dXcxW6uvulm8OH5HLFy/K/Cfmy+p1aziPwRSfPWe2tDEz+Q7tAmT7r1y6JNObGmXBggVSXlZKvxwZe5A4nja1kQSAisoqgRINbMq1a1fl9JnTBD3WrV3DINvI8CCD6ZcunGPW3YL582lLb9y8JUOjo1JZWydtHd3ScvGytHX1SKqiSsqQOptMMdsaewII3fT39jCbCLV9a6urZMHMBvm7V7ZLc0OlpABEj2ZJAMDIhF2vKCvTmtCOAMDK7kFtE7UdzMJxhCgLoKidDYlpuvkurgNM8q7b2Nh30Aa6HGkWDvyVcA7DW3USnFZOBuuSk5D1N/mcF8x0Ksys0Gdxmyl+EwEenZxGUAgCtK4GcAj+u2ewoJ6MUZ6UfqCVO3HntkCQX/NVN8BhFhx9z2SygABg7cD1zakN+PNY7YvNJd2nKQkpPK9vQ3x1El9xxvzP8Xwrex8b0+gr2J+gj5yyHEkM6mRJnmU7EIgek+FsXipr6uXvfv0fJJmukGxOZHgEtdRrREqScrrlvHR0dhEo7OvvCyT+QaZBvWqsXwg+Y3MMcB4y1QDuAXA1TmuUocFhgn5oFmRsAOxKpUtV0vraVblw8aJU19RI0/TpUls3hSAaztfd00MwHuB/RUWlTJvWyCz+tkftzLzNjIwQqEWN8SWLF0pFRZmcPnVSpkypY0Z+bV21PHjQymz7mzdvyYEDX3CtQJ3tOXPmMNsaWci4/zt37pIcYIoGANsWLlgkqXSK46+yqlIyIxm5eOmKnDp1RgaHhmXt2nWU7J7SUE/QC/YB4/TW7Rty6vRJngtg6e7dz8rCJxZCiEluXr/F2uV3b9+W06eOy9PbnpSntj0pVdVQQeiVquoaOX/uErPen33uRWaNl6QA5OdE8pVy7eod+eC9D2Xe/Dny4ku7CI5qJndOLp2/IQcOHJQ33/yRLF4yT0bzvcwUL8nXyMmT5+TI10fk6ae3yfoN66iOAAIAAmWtDx/IP/3Tn2Tu3Hmya+dumVLf4EjOSbl16658+sl+Wbdujex+divVFdKpKvn6yFG5f/+BvPraiyQAoATAzRu35cMPPpVXXv6RzJ03R3L5fpGSnIwM52T/vkNy+2Yb22zDhhWSyw1KfmxEhgYz0tczKn/+01+ksXGKbNq8VmqnlHE49/eOyskT5+Tot8fl1Vdflg2blsvQcK/agVxC3nrrHcnnEwSRGxpqWQKgqrqCpSSOHTstF87dlI2bNsrW7WtINgBw39vTJwMDKGvwgSxYsEi2bXuaWfqYx+jDBw9bZe/eT2XBgicI2OK5hoZ7CHZev9oq+/cdliWLl8mePbskOzrA58OY+vLgYbl/r519PXPmDBnND0heBiiP/tXBk3L50g3Z8uQGWbZ8kYJcCSVJ9fT0ytt/fZelA7ZufYpjHz4vwHyUPQDRDGvRT3/yUwLmUMPA3g/3u3/ffunq7GI2/8yZzfwe+rS3p1s+//wzEmEAzqdSpZybUKwA4AwAHeMfADmuB5UKfKaKB7MIYGMeA6j+4ouD0tnVze9AbQPHm3z9vv37pXnGDFm3bi3vF8ejLS5eviinTp4kwWfnzmckmxmRqQ1TOWfxOnz4MIlEGzduklWrVjGwBsAYGVwgRECuHxL3mFsYn/l81pEKviQArmSHUrYf7hPnQxu9+eabtE2qElLOgDBK8IAAAN8BADuy6AcG+lmiA4E92CrYJgDvIFJgDMD2YE7hXgCYX79yWebMnsX7QX/hXADm8cJ329s6qCIBggHadOrUqbwvKE58/fURuXP7FpUFFi1aVFA+AHbnww8/JOHJVBxg02E78RPngk1Ce6JvULoAbTWjuZnLy91793gsyAwg9ODe7t27SxAQRAaeq6tLShMlJEW2PXooVy9dkuvXrkhXextLAMBfYkkhr5yP+qu652Hkjr9qCQAqAKRLpaysQirKIwSAigq2nxEANBs5wdJFvgIAs/uxZ3NxDC0HoGqJPgFAlRL/5RQAlMgcxjvDNVjjk/7eRQPJTiL63zgBAL40nzyOgOiVSXJO3A9SANBSC5G4sVMAwC4BBAAAOelEiZSnU8z+BwGgNFkiqcSYJIPsf1cGwMV8kpKT9BgUAKKFPB9n5+T8MG+/U7h3K9zXh35uSACggqoiz07+X2P1+WxW8iNGAMhwfo06+X9m/g8NUwEAGfF9IAY4AgAUACD9n2UmvXDfBMIs/T4ubFa0wtGs6aPDv9ZsfwObKe2f1KQK2H0C/lBUSEcIAFAJcG3vgxZGMDWAz4+rFZDlrVyUa242hVMAICgvkP/PEVwn+O/KGpgSGMkNJVqWh3419gZu3wB/lJ/jPC7ZikChU6iyvjIFgEICAAitCvobAcBKkOF7VBbAfiYnMjoCha6QAIDPqQDA+9ayBWE8n5BfQQILjrH9je1fovF/6xffV7e4ZhBf8hROdQ8RxmT9uWkj275v8WaLE0VjI8SAYggAGgs1OHPi+eI/j3+kxp91fzfeywcGcZ5ojNaP+/g2Nu75gzYLwLS8gACgcUCnAKDhukD2n2Cgi/v76hW2fwIBAP6S4m6aRcwEW1Pc8GJTfv8Fse1JFADixkYIRMYTACwG5e+t/SCN3w5ILvDHi/WD3R/3/5G4un+MHzuL9nPh9QvHJJ/rexAAdGvpyBquBIDdd5A8EiEBWNv5bWh9g3vT8q1GjlJ7Dd9jelMz1ZYWLlio/qojAMDXxKuivIz7wNoptZJCOSL6JhVaxqjE/I2kxgT+lQkA0fhudB5NGk98DAKAbz8MxOdcNCUTjwBgYzMA0x1BIAqqW7JgPleoAGBjM3rf4//9/QgA/v2ZbbG562PjPlnBnj+OADBZCQA+j8PsgvHrSCJ+CQCWr/Lk/30ygN8mUbtSYgQABVogseykmOFEuEx/KxGAbE6t1WkqAL4CgAbMAjZDhACgRsCB1fbTAy+ji45lERYFmKIp6272Bse5gDgf2knMc/K7mFehBHchAcBf3Ox+otefeKn6fp8G8v8R0EMNjp7LAqHhmQsD4baoWSf7xgqf+eBV9Pn075BAEL17/5zF/aNbMOUxF4IY0XsZb9FlCQFzLt3Fo2SI79eixUdHFxF9Yg+w8tAH//2oI8Pnj2Slky1Kx7GYoOEHsP3+jC5yKmEXvsYzuNH3zYFAwDRYRH1DQQKAylOVQK48qVlCNCb822qKTE4AYImAFKRDCVcqwA/nPSgBoA6QrwCA7/C+3HFRBQBusCOAX9x485+7uG3osgcBeH/sW4sGjlIMS5RtGK1NHnFWfAam7/gEdkEf283VsD6VzZcip9OyCMKyYloLw8b/OI64P/+CYzV1L7i2P/onem7flgQZsx5bLnqtqA0MFvQJFQCAnWOTEyoAxJUAiCMAsBSNAwaMABBVAECgz1cAsPXrX5oAEGbne1nqj0kAQN9g42swN4ZJWCbASeYZAcCBZDrGPJZykIGqcS9dM0LSmj//42zlZA7cZOvbeM57+D3P+vhzjHMivM/oeYrWdZt3njEMvhOsDeEm4IesC/4GD9/nxsxlEEXnTvRYsy3+T5o3AFYFG4dC8lfY/uEa4T+7D8BHr8kNgAU7vflpawvOQ+jO2Y/J+vqHtNlE36F/5fXxDzl/jOvjncYyC+LAfx1fRkAMFQBC8B/Z0VpHPCml5eUEyqtraqVhaiPrBk+d1iiz5s6nXGxFVZUk02UEH0dxMuhDJ1OUj2SAmQEt82GdylRJCWWPIRMOSTesJV1tjxjMRiARwD3qcJZgg5PNSmdbm1y/eo3y/+lkSpYuXSL1jQ0k40GqH3V+ARYgIxkZ9cj+H+jvk5UrVkptTbUSpvJ5OddyTh4+eiDLl6+QRYuW0QtD9hky8U6fPsVac6tWr5LpTdOC7H9c+0JLi4zlRmXF0iUMAF66clWQt19WVS1tHV1y4fIVEgAkVSqJ0jKSIaBwNDik9YyRcYj6oVWVlZJGRnQqJ2/uXCPrlz0hDVOmsA4pQH+EZGDXK8vLCwgAtF/g/HkBpgge7do4rM0W+m9h1kvhRsopMrhzck644AmCcCAA+D5XUN/TZZ5bprHvO/B4bjwjBGQ3Mv3zQW0G67e+5weydf3DRsw+KwLwkWmE+osO1A+CSMgAcvswyo17sv/huq7kTQQnTQHAtzX6DKo6UGhr/Q0v0RUNKLrso+gcLihP4pdxcPbaiAvmM0TtugXo/PeD+0SgM4NMbw3cIliLADTmXQLAYGm5jEpSZs9bKDt2PSvtXX3yoK1Drt+4TdC/r3+QSgDY/FbXVBNAgww2ADatsZ1g5ikANNwu5LTb2toIdAHoB2B5/OhxZvED4F+xYiW/e+9+q2bb378n5RUVsm79epk3fz5rzxuJ4NLly7xGc/MsEooAqKMmOTJ+UAIAe2dIZgPsX7pkEQM+Vy5flLt378iKlctl165nuFf+65//wkzm27fvkOSD/8jERbsBpAPwCHUAgIUA75BZsmzpMqmuruF8p3+RELl65ZqcOn2WZZEWLlos69atlycWLmD/U2K9okzu3b8nx08cJXkIBAgEqZAVjgyS1taHLKeMMiNHDh2Wixda5I3XX5HlK5ayBED/QB+f//Chr6W1tU1eePEVmTV7OgkAqIE+2C9y6cIN+WL/QSocbN+xWYaG+jm2Eom07Nv7FbPyf/nLn8vMWdNIAEC2TC5TKSeOn5UTp07IK6+8JAsXAUBNUaodxAO08zvvvCtr1qyV7U8/QxtuBOOLF6/Koa++leeff1ZWrJpPqfFUslI++nCvJJNp2b1nOwkAiWROTp86K8eOnZI3XvspM/ETyRHJ5TPS2dEr+z4/RKB/z55nZfr0OhkbG5ZEErL6g3Lj2gP5+ONPZc3qZbJm7XIpr9Ta6e2P+uXE8Ra5eP6y/OIXP5NZcxpkTLTcR0/3gPz5zx/ItGkz5JVXXpayspSUV2AdypMwtm/fl9LZPiQvvvSiLFzaTOIA+hPXA3Hh4MGvZOOGLexDzC/WBC1JyIWL5ymfj7r069evk5JEjgQASJ0fP4pM/ouya+cemTdvjpSVo/wH1K9y8vHHe2VkaExeeeU1qawql1x+UEqSw5IbzcuXX5yQu3ceyu49O2TO3GYpKclJMgWJ/xGSW6BGsGTJUnnqqacJSmsJgIR0dLTJvv2fU9L95z//hdTW1JJEgr7Bmvjpx5+S4LFj+3aS0eDTY7zfvnVT9u//XF5++SWqOWgGYUL27t3Lsfr8888TpAVAjmz/P/3pT3wGEAlYd75MCRiYb4cPH5Gh4QzBdfj9Vr8e5JyDBw/KooULZc2a1Uo+FmEpjyOHD8u9+3dl46ZNsmzpEu5PyssUkAfYDbUBAPhPP60Z76pokOK9nTt3nv8BxqNUgZLNRuXEyeO0KwDCcY84Hvd88+ZN+eabbzif9+zZEwT4cS+wHShfcOLkSVmxcqXs2rWLfj322WWlWvID5If791sJ3mOu4tlt7evq7pGzp09JPjvM5wBpAgoMVl7g7t17cvHiJUmn0rRrTzyxgIA82hRKIXfu3JFjx45Sch/Em/p6JQqZ5DIy/aFcADu5c+dOBrJxz2qXBki4goIAFDpeeOF5PjPW0qpqqHdkmW2PPT4UDXr7++gfYW6ANAASDJQBqisrpOvRIykZy1PuP5cdkSsXL8qxo9/Kw/v3WJMd2cqmABCu+2FcTFVpCgkALAFQVsl5AUWAdEqz7MLs/7AEgBEAMMcYREUWFdQPGR9xvxeUSDQSv8vsR1zE5M89BYCA4B1RAOA5eb+hAgD3e1bfrciJtpiqfsC1+t8ZAcBiGEFcwZP5txrR7uG/HwGAcu70TIqI2ObLa/a/wtggAEABoLIsTf+9NFUiKYD/jgCQBBkgiPeMSUrykhrL/qsQAIyoWRx7CWPDLkWdBADuDSj9rwQAlByzEgBQA4AaGf5nh0dU/n9kmASA3sGhIgIArGXWAehWosraH6oJRr8hBOZAKwUftKa2li/REopKBlAFAPgqUDizbEWAh1BgYPt79YtNjhFdV5TVbMCx2w+bghjnhWXi2+/Q8oEf7TLuAaYHBAHLyncxXAJKiFc5UkEWZY9Nxt/FWJUmC2JB6OvrfsPyX8JsVWb0E+BSIgCv7YBdKhVQAUBkDBLw+NwpAJAMwMxsJRGgj3y/3ggAZgdUkc4jBbssWvuODwr5YymIZQY4gxff8kDnon2RA9HtXFFygR+DsL0bfsbdB2weJeDjagA7W8cM7YKyH4XxTttfRGMfdn8G0kXvyz4P92fF6nIW37Hr23OYiYY/AwULHetq0wMb7Sm+mQ2KUwDI50uoBGHJTpMpAITXdu3wGAQAf92I7p1R5gzE4OC6iHf4mEgQd4ofH0YAsP2fXcvu0wgA48UZrU38PvaXwHC/GxJS7FwM0zgCCMcX8Y9QkUEtf3GJX18BQEkok5cAsPlm7cex4GiImsCoGAiA/BnTZ8qypUtl/vwnuM8aGhzSskdZ3R9AGbG+forU1NXEEgCUVPPvjwBgbWc/NftdYy2BbYyQAbj+e+pPhj0rIQCEt2ICQJEL5SeNejEc/XVyAkD0vn2gn7ELj7xjwL8RFmxcFz273QdLuDgfL8CBtMyQTUMrATARAWCyEgBmi/14M9eA//a//g9UAEAwhBmSWHj4uxIA+Ldl/zuJ5lCyAY7HqDJ0ubiFD8OJ62Xn6vSNZgwWB8VDoCB0eAuMh8u2DFBPLzYcBmitdTVTU41TjDHA/cSwfmxx9I1a3KCKGru4Y8YzfDb4ApykYGDaQ0UD3zZgwyuhnYPFPAjKhQ6BD2D69xdmVhYGOe2YsB/G7yP0JxzouMU3+tz+PQbOAxx0J106XlvHtV9BmxWWjB6vm4L3x3MU/Pejx/j3ZhNJ+945fsHZw34LFqlgfI2zyCQ9AD8CwsYthGYUeB8WUQ80LtwC6BYQre+usvyqAFBMAGBVqUARQCVE+Dc2wu48yoq37yOQhWNc/ScAJSYl51QAqATgMueUFKAgTLDp9RbpqOR33DiI6w99Dw65ueXF7YtzTTa+rAZQ1Dm2tvc3IMVj2DKwY6TbI4SDgjkaqADgex6Y6y4aN1ei8zL42/tO7HgpmBEx9sSpMow3L+Ku6ztrgVMbZP9jQce64BQBXF0cAv1Wq8dl9uu64dYcpzyjjnBW8qPKhI1TAMBaowSAnCsBoExWKwMQkNlyowxkGoGN65ureayOh0pEWwa+EZJsDFrmftS+ohUDBYCIAgTlsp0CQEAAcJtmYs2i5QNCkD9cl2iTnTKAXlONDDmAPvHNS5omgD3BK27uTGokvQN8hmjsWmYLq09DMjCftx+mrk+0pvjjOY4E5jvy/pic7Pl8O2zHBj/JIi4uvhm3GSn6rrPVdNS9tdtMuB5fTAzjofYFT3pb1xP9IPyJvTFseHGP0ZYywKW1xO012Tz+Pn0/6bFurBdS2Cb9VsEBIC8ELWXBCF8Vwm2zCs+qax8JiEwAMOoe6sKBEqAkAICjqdJyBn9r6+tl+oyZMn1GM/83zZghdVMaKGFJchyAWmSDuLI+IAIgtwKgF/NePJk4GzIYW8gsqamt4TWygwNy//49GejtlWlTG6Rp1kyRwUFm/UPu9vqVq3L29GlpvXdPli9dxoz/XAm+XyXTm6YzsP6gtZWbxp6ubvn6yGFpqJ8iT27ZzIxiEAPwzJDuBtiFrMxpU6dTAh3r9b3W+wzqNzZOY+Yx7HB5WVru3b0tj1pb5fzZs1JempLVK1fI0EC/nL94SXIkR1RKW2eXXLl2Q9q6umUUYwvrOjPqyqSnr5+ZdQAYhgYGpbqqSsg+zg3IpgXT5NltG2X+vLmSyOekojQtabRVLitVFcheNWl6N+ytBIAzaL7PHo7dQv9XjwkHuR/EgMKLbr51HgeZKKypiYCt1rLmBtP5qlizTFEArPy49db8EgNEAptgsnVYP+yfs3F2jBEB/MCzD14Ex1FuFNk/KgNqdSTxOa6L9Qzz3IJDlv1vxEuMWci2agaTywiEX+gyj3gel4Fhbei3JfPiXABRCQBhJpvZzQICgPkagYqDBjiL1sdxfR8XILPzgACRyTCAhjzAoZEMZf+R2lxRXSflVbVSUz9N2rp6EWqXgZFRqa6tl5Es6m6npLYW0vrlBNiQbQ+wCuAdZPPRdgCtkA176/ZtluTAe8jQxVwBSHjr5i05cvgb2bx5C4H1kUxGrl27Ljdu3OBYmjV7lqxctYp+BtwZEAfgT1y+eoXEApCJAKyh51AXHKAaspQftj5k7etn9+yWjRs3MFN4/vx5JOTs37+P7bz1qSeZmfy7//e38umne5nxv379Bs59PAOug//nz19guQIAi5BZx3F4ZqgOoP8BwEKtANnTAPE3bd4im7c8KVOm1AtqXpeWlWqNc8lLy7mzcvrsKfQuW/gAACAASURBVF4fNcV37drJcdPT3SP377ZJ84xZ0lA/VT7+6EO5f++W/PwXP5Hm5iYCuP0E4kpk7959BBBfevlVaZ7ZKJIcIfDX2T4oF89flW+/PSpbtz4pmzatlf6BXq5lleVV8tYf/kIw89e//pU0z5wmmdFeSZSkZSxXJSdPtMjZlpPy5k9+LM3N0zmHETCrrq0haeP9Dz5gxvvWrVsJ6lF8OZ+UM2fOyfFjp+TnP/+JNE6vpd9YImn5wx/+SebMnitPbdssqVJkIOXk22+/k2vXbsrrr73Jdi8tw9zISuu9dgLy+dGkvPH661JaitqLOUmlS6Svd0COfdcihw59Lc/s2CYrVy2RZCrH8iqt99vl1Imz0nq/TX7+859KeSWUJtRPe9DaJh9+9JksXbJcdu/ewzWqqqpMhkeGZHgkIx+8/6nkc2n52c9/KtNmVJEAAMASWd0XLlySM6dbCLivXLmafVdeVkEf9uixo1R4AaiNkjDYO4DEgP744sDX8uhhp7z55t+wP+obqinXD5v97jvvSzpdKT/+0d+QhAB1g0QyI/39g3LwwHHpaO+Wl195TpqmN8jYWJZZbcPDGbl75558/vk+Es2eemorMzjNvoIcsG/f55LPZeUXv/i5qjk4IBZKBh9/9DGz7NFvAOZB6MA8v3jhnBw8eED+03/6jwT/kQEHu/fWW2/J4iWL5dln97gM9QES4v7hH/6BY37Xrt1BnUuASQpgH2eZhl/96lfS2dVBkg3meGdnlxw6dEiWLFnMtgJpB98BaeDTTz9llj0ICAD4Mf6xtsKGAbDH/ISNgPoC7IqB3phzn332Gc/9wvMv8plASsb/Tz75WJYuW6IZX9Vqc0xCHyUAoCQA+wIymipiIGg5Jh9/8pHcb73HcQ2CA6T7AcTDnoD4Y6og27fvYMAY9wMfAQAaygacOX1SptRVyqqVy6kUgfOjhAdISCdOnJSbN27JvHnzqWyB+4VdRP/h+rgvKCssWDBfNqxfz3PCTmG9AChw9sxZHgNVA9wb1FVw7/V1Uwj+o/QDCABPLHyCCgEA9tDGsEU9vb18/guXLlKBAWsMxiHWGMw9EBFgtyrKy6W+qoqljhAcR2YcQMybN0CSPCE3rl2VkaHhgABga5WDApwrbcF3pwCQKhXI/YMEAFsBYD+dKiUBFCVa0qUA/0s1GxnApCN4KAFA/UCQKfFT1REhaa7yqhz7zhfReEaJJNNpp+oX1j/X7CsF9Rk/oH9iwL8qMFosxPwWxkaL9nIWWws3AKEfYQlXCshG9ywTxd9sf4ufcfu7kNId48t78bZo7DJuDxK9j4L7dGSGH0wAoEqTxZwLN0m2//IBYv9pzO+knD/imCUoB5Bg5j/A/8oyLQGQTiLGmReA/ywXQMBaYzb4mUIJAC/OzbYt2OR5V/XZrubOeu8VxiDD7/ltyL2gEUbxKySRkCVO+X8QAEYDAgDUupD9n8tkJUsFAFcGgL4FCAA56RsclJFcToazo64EQF5GIU3uMt+jNeYTjEdYmV0kE0GFyADeEPAHMKjZ/xpLBNHGVDeMVIX1KY0M6hgCAOaCEYXNv2SLxBIAtNWt1rpm8asCQAZYBgkAmk0PD9fKiVGK3wH0QVY+CQF5UQIAC+zq3s9KADi/P6zr7uYeru/8cJP496X/0daBygABLS0BMJZTRQclGyiJgeoDRgDIZgOA0mJVfFaqCISlvzB24kCmiQgABq47C+qatxDotfmKOIM/PtkngFxN/t7DHqJJhXaMTxZg/LoE5RnCDPGotcH1fIDej43YsY9LALDv+jEo2m/s+8dRP8N3sC5aG/j7HH1PbY8RAIK9pysd4au1cdZ4RAYdyvBj0ZchcSRKACgY+74pCRK/wtizn+wZtbvRscHx4koA5DDWXekKjZc742SlRnRkBAQHO7dtAwuTagvjWDZm4p4jWhohjHuFpHX/+/66peum9g9eLKXqjcUA94ohAPA4s9L2qEWxt+Kgm81v/NRzaEsRY2Q5FJRuqpTmGTNl6ZKlJIlizwhfDvsZ+pIlJVLhCAC1U+okWZqmv0IFAOdTFBIAVFkCPoltq5lyGjxvqkA1Ndrvk0XjJjt+svjqeGu3fc+P1UxGAPA/922pEgBUHQPnDecI8OlsiCt4Ch9xtsR/rzA+O34M3e/zwBZ6hAScM54AAKwhJGfF2WZcFQn1apssjqu+hfa1jkG1m5aw6xS84be6kleIxU1GALBnLyIA/D//y6/HWBOHGSc5yY/q7wD9+fBOlgQOOlncBHG0VjN+V2a3MTkcCcDLUAwmMDtHb6Nw0IVoRtRI8DirPRR8zzGf3N8qAeY5S67dQiPlAdjusPD6xQQAf4GgYZlQYkYXXZuB0e+G2u7jAAGu4wNf0Iv026+TTVD/c/vdBxJUQCKu3UPp/+h9j3fNoucjASAcqNYLcd8f/xoRCeCCWapjpUAG2gOXcGhcgHIyo1dsCB7vG1FjqORzlcCKjMDgz0KnvlDKjVM9KAFQyFIOlx+3nbAFqqAvlYGrRAB1jtVJDFnmkLNTMD40ItyAOpAeErIm3x8Elvm5bnCxKaaD70D8Asmn4Jx6Pjp1zrGhM2LyQPa7oZgOBNBFurDOWfEY0wf2x7T/9+OUAIjrXbM1zCby2jS0QRrYxnXtPf5kDCAwZG5DEmb+x41z3+6p4xKGMLSmXOH89OePv0Evtp3Fc2+8ccgBEvVpPAkl3zkd7/rRPvAZrbSDcCpzoDUr+I9FjYu2Af0ug9UYdHg/i+C027wwex/sdadEg8XRFnsEa7kGQcqNx8AhyMtoJsufCGoVEgDUYUAQ3c7rs/JsDGmARhdg35HVPg/JyQVjwGXykwCVAtjoagK6fmXFR1cCgGz4QC7Kyf078JJDgXMkKk1mtjlkOwfXt050qGkMNlww3P0Ff7x5MJH1iyOQBesMvugY2taGOkbD8RzUC/QtpKf8gaBgdN2Ptc8xpWpwHNfnCEI+ntNaZL8d+cmvDxndpMUxyO3+cFluomMyTDwXyNmuENQsuI9JGMi6AQ5bpPgZCnsvOkd92xb3+2QrX3QDVngOnefj2WzfTsdfBw2oG1F6KZSYBLxjnGoNnirJQjMvYYApu8gs6SyzugB4wBaBpIba16zTiMzCJIDEammePVvmLVwkM2bNooR0dW0tN10A/kvGIFmsfaNyl9zSkzSHNRA12ix7A39jw2nrAsZNuiwtlVVVbIdHDx5IV2eH1FVXy/Rp07i5G+nt5bXuXb8u58+2ULa3LF0qq1aulIrKMhkdy0jzrGYG6CH1nRkGSzwh51vOyZ3btynPi6xgZO0MDvTLw9b7cu5cC7Nyly9bLlNqp1LCFoGU48ePSUdXBwPykAVOI8MmlSQB4MK5s3Lj6hVmIzc1TpXBgT65fv0GJdWTqVLp7OmVKzduSlffgAxmUBs0IxXVNSQBoO0HBrCJHdINb4lK59aUJmRGdYlsWLlE1qxYJjMa66W6LMGsKARGkU0FgjBtrCsPlBsrkTGWA1L/AvsLDSREN2H6t+9/B/sMP+OlIOvemyhcqxMODFeo3tZP20TSNjpA39YZOwabejwnxpx/XV3XHFGHY8ZqPBZK6Nsxvv0IQPpgMiDQisC/awtkArl9WMH3nbyFEQuCzSRKCGCf5jOKrByTa0+f7BDdUwTXYDBRN9d+N+Dv0P5H7Iz7M7r/oL8e+FQqO2+BXH4FgRIL7grAtyGCQiCxDGVGJSdJGR4dk/LqOpk9f5F09w3J/UcdUlXXIE8sXipVNVOkJJFiCQCAcgjKszRGLsda08hwxZqPLNPr165RUQPHIXsegCR+BwCF91tbH1CuEUSBqdOmyZ179+TEseP8fcOGjQTPMbe7urq5z7vf+oDAP4A0NNSKlSsIzkI+HJmtUCHo7u6S7q5ulvJAXW5mapeIPL1tK4FBlMlobb0vu3fvlhs3rsv/9l//K23YsuUrKI0NgE9lvvNy9aqWIABwtWTJEv7HsVrCC1nJY3Lzxk0CdQgyoeYksv8h+Y2yBRhLJAtUlhM8/uLgfikrL6VNWb5imUxvmir9/R1y5fI1qa6YJjOmz5XR7Jj8/g+/lekz6mX7jidlyZJF0t3TJ9VV9ZLJ5uXzz/ezrNLLr7wgTU1TqcCCtunrHZRDh47I2bPnWB8dBAO8TJL9rbf+SNLQ3/7y51JfXyeZ7JBkMygBUS6Hvjoi7Z335LXXX5S582dLb2+fVFXVE4T+4suDcubMKXnq6c2yefMmqaioltLSKhkaHJMvvvhKLl08xwz8Gc0owZClmsPbb78jK1eskE2bN0oqVcLyBUeOHGEQDvXqsV8fHh5k0O36lTuy99PPZdHihbLzmW0ymhtyQSVkniTkT//0rjx61CnP7t4j8+fPlUx2gKB7b28XwfHSdJU899zzkgZaVJKn3Dmk1VvOXaAdBrkEyRUgcAwNjUhbe5d8/tkBaWholL/71S8lm+uTdBnWtDTjL++8/S6P37PnOWlomEpg3YJf3377DctGvPTSS6z1juxmAIsA3P/pT38koP3iiy+w3VFvneSOnl6WFJg1aw5rzGv+4ihJAJ0dPbL/82+5B3v9jRcklVZCHfd8+aQcO3pSzpw5QxWIzVvWSmVlGcdZMlkqrfc75MsvvpR8flj+83/+j9LfN0BAH4RzlK7461/+yj6AzD9ekH7HOn3gwD4ZHhmU5557VirKK1myoaXlvHz33besc79k6WIZHOzn86HExjvvvMN2BIgN4JY0KZTFuH1Xjh49JlMbGuTpp7bx/OoLZAlsA5zesmWzzJkzO6iNCWLPvn37ZNGihTwn2iebzUt1VY0MDQ/KkSOH5erVK7Jhw3p58sktnIuYP+g72IuvvjokKC0CdQDN9huT8xfOy9mWM/LCCy+wzY0k0d3dTTUBqArADkBxCGMTaiEjwxm5d+++vPPuX2X23Bmy59ndDBrjc/Q5yiKcP3dBzpw5K83NzbJhwwaSm9D2CB6D0HDhwnm5c/eWbNy0WqZORfZ+uWRHsjI0MCyDA4Py5cFDMtA/IDt2PENVFMxDgPiwtemyUvnNb/6RwelNGzfJiuUrArtTXlkud+7d5XzB2rtt2zbaJQD2aOv+3j6SL2Bzbt68wbHY3DwjCMzCP0LpAhAEEHtYvXo12wwkora2dgKPtKX379PLK00kpLaqmja1p7uLxEmQwtraHspnez9liYKy0jRJGyNDQ8yewwv+EMa/wH9zoXgqPZWW0V6WlrnsfygApEv5N/wwfI6yUFBZwN6sjCUAUCoKfzugP2mKh/BTdD1jAoWpQDm55zBgrz4pj3XHGGEgjIm4Momewh/Wxej+KupLq+9hQeJImR6SUkMigPnb0TXZfBp/n2XHTEQAsO9NtEeYFCDwvhwFBYL79eI7BSCAHw+NZDarL+GycDwCxER7v+hnGouBzwPKsFANA7L/qgCQpAJAGQgAUAAABTEhkmLNepW2Z7SLJa5c0N4llHHPW6SO5geqjTIdaof6PqXF8viILJHgxUAduZOJa/idWeRaSpEp5QDyEAsZHpJ8JksyQHYkQxlqEgAA/g+P0IYgO75/aFAyIABksiQCUP5foCoFcqqW6KL76fZm3B2R+O061o17i5fQb04mqN7BnyDWJFGrGPL/qgBAQgDnE+aWtqU/X2weBXEyL4M8Wi6V88Pdiqs6qeW/4NePiQyDBOEy6eGr2/sKJiHbHiA0MA9VnyJoj72lK4HAMgA4f6DU6oB2lv5SDTqe041P7iEt45/ArgL1jD25cgqhoheOVQCY/0la8LLB8T1TM7NEuSDLXJObtByd2oXi/UW4fyqIX/my8l7806ZqdC8WPbcB+SBXIx4Xxr/DBE8miXnl2ayPlRwVguH+MXF2Joq/RPeABIBjkjjtXHFt4sdvMUbjbEYQ4wqA9sL9Ke8D8UGv7nZIALC+UCU3NVNxiZJQj9T+t0Qni1GabTSw2bfd/rni+jX6XhBvjZRZAY4H8rntfW2vqsR1bUHdEyoDxleedJ9y7satE4Gtd2X6eExAjXL7Z0BnLsHF1jn9XriPD8B2ljj0sDw3hkHa0gSuwux/vw38cR23vvrjLjqX/LFRtH6YGoolO44lWI5r1qzZsnzpchIAMCawH4Uvibg14ybVVVI3pZbKkVW1dUwywZ7P9slackjnCeJdJCS6MhM4CONOn0/9jmjZ1Lh5FLv2FWGxxd8M+j+yjtv5fOwyOjfxFT/+YXYkmJMRBQB9X/eTPgEASYJBxn9EIQBtat+J3qv/d/T57W/EGu0Vd0zceLD5hJ+aVBj+1PvWOZU3dUU/QcON7bCtVClSJ1FwJ8GcwvkUl1MCQGB7HQEAewUQAUxpxz+GcQJnn4KYpSWKuL4v+b//57+nAgAWQEjCwaDTIJAE4BQA+DcUAdAR2YAEQAMyig4wxxQLUliTJjQgNCl8KIZ0A4RAM9gKAYNIMDCCDwcT2MyElxkZfObFAePAY2vmIB8lAiD4RqI4MFlgLphZMd7CyQpHE2UCqoktmHVxi1HchPavGTAlI5OU7V0Q0fPkUNyxUfbWeAYy+r7+rQSK8QgG0bbzFzFbNKI1jKPPGq0Pb/PEX6AnA8Emar/v297FhjRKACi8WnQBsb85Z/APjqVrwAKgJxxVOkp4vCMDBAFz/KIBemvPAOgHMYAOiknUKQFADYluVolmw4E3w1KCzyH1b2x3AAhpXbq5CPkkAs3yR909O55GxhkWY63xb8dgwzWDsepUBNQyFLJO7VkKZlosQ69wc2ztFJjRGGAwOrfVqYnKG4Ugpj/PbJOjGL4CDPpMxfJIwXUCBylkavrPRwa651tG51mUAFDcNuON/ggphYdFQRaMDzh7YYAhast8p9Zv34JxHBDATDpZF3I4JupcKlnMlGMA/JujiwXcFnusJZr5mHHKM2FdLBAAsAaNojSAlanBhnVE68wi8Gf/fWdalQI0m/JfgwCQQFQgYOw5iX8wizEmyGBWCxaQAriZd3ZZP3CDLQTC1SZbnT33u6caUbgCTWTdChUw4o6ceH0rBub843VjrBL4SgBwgRAjQgS1vcMxWrRGexuIgnOPs/EqWlMmAscj8z/OLgBMGm9cx73vn8Nsm/d04bkC0M4+jScA2LT055N/XWPpx9lCHqeYWtErcNCLgNXCPv2+61/BJszzzaJr++Ocl+tfSU6DcCpnAD6A1l13zM6xnIKQVt+Rmx5s+p3UeyabVUlJvJdIMJiTQI36hqkyZepUmfvEE9LQ1CSNM5qlpm4KM/UTyPQiczwhklPCnLalW0ct4OtqwcI6hjxUF9igVIdIRXUV5W6HBwflwf1WSms2Ihu5pobS/0ODqGVcKRfPnJGW02dIYmqaNo1S20Mjg1JRU0YlAKyzAPNARoBNbDlzlhmLkA5GViC+l80MMwP0/LmzrLkLKejyFECUtEASGPLQ2Cwi63LG9CbamWx2RDrbH8l3334tbQ8fyOqVy2RqwxTp6myn7DgklEEAaO/ukRu370j3wJAMjGRkcCQr6YoqBsYRYO/H+/0DbAgG+RJJqS5NSG06L6uWzJeVSxfJ/FnTpbGuQkpLRiU9lpVygGIkAKiqEIB/hlJZmsGpDXGdKCYBBRu0QMErJEgG+w3LonAELttY2ufoU58A5WdIKDHNrVcueEZ1GHcvJKFgjLn9jBHc+LkFR5DBAkJ0kfx/GOyx78etlxzTGFyOPMmNZFb3Ynbf4TwKa78GG2QEa6lo4xEkjVxodUs9tQOWg/LsgZlHBj2dgluB0oxn09XvKLYzFqDzAy5h2TItx8CXLmP8JSCsSl7SqRKqWQyPjEp5da0kSyvk/sMOmTV/kazb/JR09Q1JIl0htQ3TpLyqRkqSpUpMkYR0tLczc6+2ulIAuIFEg8D2mbNnpb2tjYEXgE943zIxAP7DHwAIVJoqlUw2x/kJlYArV6+QKLBx40aZNrWRQGZXT7ee88xZAv3IbEWda2T6t3d08NwAu9AnACi7ujtJ3MGcXLpkMeu14/+8+fMIvk2tr5fOzg7arAP797PONkoXzJ03j+eGv9LdDYLCHYKOCFovXrzY1eiuZBANQNYQstBbHzDL9+GDhy7beqvMnTOXWanqf2vGMQhDZ8+dkcGhfoKiANIBVlZUJKWj467cunFb6mpmydzZiwl2/+73v5W585vktTdeksamqTIyPCrJZJUMDmbkwP4vCCC/+toLUlNTpQo1+TECzfv3H+B9v/rqawQ0abfzeaoh/Pkvf6LN+tnPfspMY5AIEiVlMjKUYmb1aL5PXnp5j0xvbiTwX1mphINPPv1ELl2+INuf2SLr16+V0jIFjft783Jg/0Fpbb0pP/nJm9IA4HA0y+z8P/7xjwRwV65cwaGHsYHM7oap9bJ79y7ugQCmppJl8u2Rk3L82HFZuw6EgbWSKIEvibIUJdLbMyi/+cc/EGR8+aVXWLd+aKhPMtlBefjojnz2+WfSOHWm7Nq1h9nqmewIyxd88cV+efDoITO7V65cKcNDGRIXRkZG5fr12/L119/JkiXL5JVXX5LR/ICUlgMch48sAqJEfX2DPP30DplS52TZc1np6emmJDzsCbLkMdYAtqdTlczI/viTD2Thwvmyc+cO9jlAUIAPd+7ck8/2fi4LFixkJnd+bJSAFwReujp75cP3v5Camlp54aUdAjxVtzRJyY+mqHxw+fJlWbtupWzcBMJamioFMpaS61db5eAXB2XG9Hr521/8lOUqNCCJdewWJf1Rlx7y9QDFMV4HBvrks8/2SvPM6bJx43qpqa6TbKZETp48I5cuXZTnn39Ops9olExmmEDRxYsX5PDhwyQRQP0Ce1MEy9E3169dl6PfHZX5c+fJjh3bHdmljHP+7NmzLHeB702bNpU+OOY8yAwtLS0EpTE2YJpGhnM8LwBuZPJnR0dIRMCctUxVfBfnhBoFwH9Iu2qpgyE5ePALEpp2PLOd18F9431I37/33vvM2oe8f1UV+h8KFarKB8WOw4e/ko1b1sjT258iCYHBvFQp43BQ0oCMPzLwoR4AkhLuA3Pn4cMHbJu+/m55Ztc2qaoul9FMTkaGRiRZkpIzp8/I2dMtHEc7n8G1q+hjYR8GwljL+RY5fPiQLFu2nASV5unNtDu5sRxLhcB+ojwBrov+U/LKIDP0kZF/9coVKp7g2TAW8QJAjzUAqiwgX+D7IKTAluI4nAN21LK4YIehVjDQ2ycDff2yds0aaWt7JDdvXJfKigqVWpcxqiDhf3d3p0xtqCc5gGUbysvYTiQAgMDpYhMA+MvKy0mIgO/CEgCOAAASgBID0ipJTgJAkgAliKNWR5UBeJY81DgJ//aD8szst8+cEoALtJoKkR+IDZMzihMFHo8A4ACTCICj+wRVQPT9iwIf3fMHfB/djokjAPir/GT7w8fx86P7Lh+Ui+57vj8BQM8exqDj4yG+T6i+jHNIGARWKe9UooSgP1SsykuTUpYskfI0OMo5SUH+nySAMUm5HA6t/6zjlPEOnMfU/gIgy9//hSSA8F3dMwftYL6SOVtkfXpxXCsoDscRviNwf8bpR7UUAAAJJFIMD7EMwFh2lMQgEADwHwkXUIyhwlAmK4Mjw0oAyGb5M0MAvESyBP5RDk0zgqmWaDGJgAAwZpIIgfQ2yTQJqOGowkYp5hoVABT0RxkA7B9YeoNMivEJAIyvefFE9pmLFxSNG0cEQGsayI+mAskB2fxUAKAsv4LtCtAA/Ff5fZIAmPnvSAH0rZUUrnGOAOpSFUkAVVQZ071hkJ1q5ANHAtAyACEBwMgCjItxLUs4AoGWFQAR147XY1XjlFL5wX3oXoDZoxHwPzoPLEO60D/34pVFCWzFPr7tN/w9me2lVOkzbBsl1IR2TvdTunfws1Sj87H4qvpOlABuezq7lxSl0se3f8X7qMI4LOJ3vkplaBsK90pRO8hrWuzXA+aitsjGhb1f+JzYH5VoIpMX04x7Ht92x9ky+9z6xY8j43i7D398kBBDZQyNs/p75cLQmdotA/CDtuCyG8Yn/Wez/rFzxrWfJqVp/N3AX4sh+muGZb+Th+DFChAnTbu9M85vzx7XBnH9qvv7whJ5OH9cHCGu/zjqnW3mnnesRCorq0nAXrZkGdWX8ILfowoAGSlDbKquhoRO7PfKK6upTkSlCWfrDKNhmzlSoT6TXkPjjjrHEIeJ2ZYXTafoOh3FGcabf9becX3Lz9wH/rjyx+cPIwCENpD22mEIlqRgZeg1XqL4s/VZNIaMv6PP7v8dKEHExIr9Z/LHxOMRAJwCgCN02fjW5oqUjHSm3e7L75uAAJDyCACO+AFCPZWrSAAwbC8kCRhxwGyD3042H0r+r//pV2PKYEBmJcAakABcOYAIAUCBHJAAINuscsoFCgCUiVFGmj8wXJg6AKOt0cmq88sEBMBBZEjHZP9ZIxkbxh+gfGDPD6T5ovUIj+IxfEMX0aLve47zeJPDJMijn+u1DJQ1hkL8NJ1ocI5/Xe8TGonw+fyr+JM3aHP3VX1+HYxB+3iMoKB9YzL8wkkWKihEDXzcJqTICAddEoVQwucjGFDwuK5d7b24qKR3fLR9H6tNYw6K7yddGMPRPsFIiWEp0sCMqwBQOF54rNdjtjgECgCBo6wZ/QQ1gtrFJo8DJrurbecIACUOONHFxDHPPAKA1WiMIwDgfhDwUSKAq5HssfGwcBtIht9/CAHAb3f7PXwvlLC1lo86R7ELt8+AdQSAwCCa9HpRVrY5tZb0b6oL4SbFd9Js/Mdt8MPjkP2nc9C/fji049URCm3VeGPOzW6fgBRDAvAJAFEb6M9Xvx39PvEdbCzMlHy2rIWgdrFuUH0CQLDJMaUZJ/3vEwBwPgPuIbU5EQEgVADQtUsVApQYECUA2LPgOThuXSDlhygAGAHA2srAfQKZxHaUvc/6VN7PYDlSHg2HgBFLwvsIhD2KsqyLcwjiLTMLOAAAIABJREFUx4Hv1McdEbXb0WPiHMDgGCfjZgBUoZ3Weyf4RyMQKTVjuJBzZKMOadQZihubwZg0QC6G8BP3POF7LrvcW/7j7Id/jgJ75GxuKA9vC5o/9zgyeIqoj8lzcRMZ3kCxjSvuteCYccD/OPsx3jr4fcZH7BrvMkN82+fb4onXW0ySUMIT4yQBprmKobPdUlxfdOPHuoncECmpDbEHZPoCzAOLmutQKiV1DQ0yZ/58mTFrtsyeN0+q61BvrU7SZeVKWCF4D+BKZDSD4J+p5Lj6rlj/nOyryoCoyoMx5Y2EgGNAAMDkbW97JJ3tHVIDxQHUDkb2+/Awgfv+nh459u138vD+fQLzIAAgONY30CtTm6bKnHlzmAF35/YdSkF3dnTK2dNneGnURMarrDRFGwqQ//KlCzJ37mxZvHiJlOQQbCujfPHFS5dk3ry5snnLZtY1BukKGdaPHtyXLw/up7TpStT0rqmStkcPWbN8JDPK4PeD9na5c79V+oZGpHdwmAoAiVSZlBM8SEpf3wAzc30CQGW6RCrGhmX+zEZZsnCeLF04V+bNmCZVaZFkfkQqUJ8cOd2U1AVBQwkALLPgtKO0WIO+xrNF49kGbA6Zdeo2eRqo0s2jbdiwr8ErKtPIz6lMU1hDMzpeYbcDm+DWtSgBwOxfdBOMc2E/Zc9mnwf3ySQuLVuBlyre6F7M7j8kAFmmkMeQp0SpWg//2ir2E1pjlQpFhpFKB5rdDBUFVP6fQWzPN9Jz+tJ0fh+pzTKGeZixYNe1jbdXIMTF3DWmDd8G/gIkTsc0+38sIUmM/55B2bh1u6xYs15yiVIZGMnJ6BhKeiQlm4PqBgCeCleubkSqK8tZgxuBFgOmkC0PRQALDLW2tsq1a9d4v/gMagDIxMV5Ll+5yvkzpaGeoBfqmcPoALTr7O4iWAcpfgL1c+dSWh9KAx2dnczSxwuZwsj27ehsJ7BVXVVNFQ4AiQ0N9VJZVcnfUesambNQDPj6yBHeB8gEBtbjfm/cuMn63bA3S5YulYWLFjJgBPCVcn+pNAFOZNq2PeqQpsZGlg8AWIh+GBgc5LzAfZ4/f05OnjohI5lhWbxkEeX5Z82aSaAcBICrV89KZjgrjVOfkBlN8+TkybPy+b7PZOny+SQAgB+cTpdLLpeWjo4eOXL4a6moLJXX33iJEvRqrUuko6NTPvjgQ97jj3/8ppSh9EoZZOFLSJB4/4P3KMf+xhuvE6iHv1ZRXiMdbcPy/vvvy4yZdfLsc9uldkqN5NDH6RoSAP705z/Lg4f3ZM9zT8vq1SslkSyVVLJSujszsn/fFzI01C1vvPEa1RcwhpFh/Jvf/EZeeulF2kLMI4yNDz/8QJ7cukXWrF4jKQDSQ4MED997+2Npe9Qm23dslScWzJbSNDJ2hjlPrl+7Lb//3T/JrJlzSQCAxPzgUK9ks4Ny4+Zl2b9/vyxZvFI2b0bJhTrpH4BMelY++ugDSZWmZc+e3TJnzlyWEkAbQu7+u++Oy+XL15jhv279GsmNDUm6LElQZnhoRH7/+7cIdgOYxfgrKy2jzPzt27cECgDIKgK5ASYDgHJ5WY2cPHlKjp/4TjZuXEdgHeAOSC2ZTFbOnGmRY0ePy5o1a0kMy2TxbHmWOHj4oF0+eO8Ay1hs275eSss0IxMu/GgmwXIPaLsnt0Ix4glJlya0LImUSsuZq3L40GFZt3a5PLtnJ+8f8xrA6zfffCtnTp+V5557jrXpQY7o6OyQBw/uy1dfHWR5mhnN06W6qlYG+rNy5Mg3JAe8+uorVKhAoBRj66uvvqJKBjLosdYRIIHNzo/JuZbzcuzYMdm4YYM8vW0bAWiAwnj2gwcPcp7jeQGYY/1BBhbex+fIqJ85s1mBoFEoC+Xk7t07HKPLli0hAQAAFoBrjF/c+9dff00A7fXX3+AcA9AMNZC9n+1lmQ8oarB0WT7HtRzne/fdd2XduvWyfft2EjxArMjCzuXG5C9/+au0tT2QV994UVatWi6ZzKhMnTqNfdrV2S2HDh3mdbZseZJAugX40O+XL1+SW7duypT6Gtm6bZOUJMakt7uX8xgB4bf/8rb0dvfJpk2bZf26DUE2EqxuT2+PfPTJx1RBQXY/7AYCiMxUy45INjcq+w/slwcPHsirr75KBYJgHRjLE6xvOXuWcxr9snDhArYp5jPaCnstqAfALqIdoT5giQcA3UGOQMwQgUvcQ2kSJYruMEDeMGUK+xF7KGT6I8sfYOZ3334jx45+RwWkqgrYfS1RCrndzNCopcTRxwDYD1sMoN/8Qp8AAD9RSwAoAaAUpA2PAGDBd5Y8hM/iKwBYVp4jALA8gJeZxWBzINmq8RCuj56cuU9CtLXJ99ejflB0P+DvT6xf/q0QAEK/I6Jk4BEYvz8BoJgc4bdnXPuFbew26fRBxyRNSfpCAkBFaUISY6NUAWD2P9UAMCxUBt/P9GchI2bsYx+jwH4YdDbw36Kuzud1x/h7Ol8BwECmIJ5uMRZHAChBuIXJeyibOEoVAAD/oyPD/JnPgACQ0az/oWFXWijDdRpzdhBzF0qJo6P8Cf+KCgCuPJUVhWIcwKkacJ9mN4YEB5ccpDHEEldWQ4k1UO8AIUCJAPBddL5xzo1DAKCaqEsQMn80mCvfkwCQNYCTJIA8CQ2B5DpBepQL0L2lTwCAGgAIAHjPl4JUfMNlqoIKie8HcS4D6y3zX2O2PgHAyALEXHLwt5MBAUB9dPXvFZjFdUKVMd3I6DiivLzbe6Nv/D2PbyNMsc7GfNT+aPBpfAjRP68P5o5HAPAVUsN9W0jysP2Cbwuiey5/HxhNgIrusaIAXjRuFBdPCfY4rkxLNAkzGscdf/8J9CgsPRe0ia9Q54gb0biSnlNLCJoCgMUXzAZan/lzIGpD/XuzOeLfv5Fw/XPaeGGpCcRKCbDq//AVqt9qghyACi+B1OFOZuOie/fx2t3uP7B++ZDYbthhtD9C+fswTkaCXYQA4D//ZMQ6u9+CeJ4L0EXbKm6sso35gZYAYChPElJVVSNz584jAQC+P84Fn4cKAKNZqSgrY/Y/9oTw71Gi0ggAxrBXX08TkyYiAGgbRJG96GzSv/3njI7n+G+M/67ftz7OGx//CBPCo3bKStmw1HwQs/Ey6I2wNQkBwAfn4/o1+iR+W1h8Z7xj/JiN/7uvmqH4uVPMDxQA/mUJAJZQS1DfKZFi3KkCgIL/UZUAnwBgY8AnSnAM/5//49+FBACnAhCUAIghAOTzCv7bZgfOPF5cHII6McUEAO0Yqx0UGhKV8LaxrpPKNybB35Fss+BLapeKs9AjygEFmfABIUBZjVEGmNZidkDzZAAzaZghgGeGTWedbgAK3tNZHdy+LqrF8jB2wHiB+6DN/FpJjqcVLIKRdjWcobB9C+89brGLvhf87eBvXwbY70u1X+GzFhmeOFXygJjgj4m4qtDh59/XgP3Q4+P6AgHcyV7R7/nOvtWXihppR8sITk3j48aOMcUIHjF70cZqmKWv8nSKLtrCqNL/IZOI4TtHANDFRMkBBrCo3DLAFhY+C9QDQrC/WAEA9+QvxPje4ygA+GPFHyfjbeD0/cK5O96x/lyKOkyKwfkgvscOj0j0GUBrP31mv92/73zhvajDXTyXHAAcQ76JaxN/rJlNjR9/ceOyEKDk+WE/PRvsz197lona1V/0A0ayk/LBAh9I9zgCAI+PKACYYxBXAuBxCAAG8BvY7wP+PhHAFAD8uWaO3A8tAVBCaarQFhkBgJvlsTFudK1mHkkATi0i6DuyBFQtoNDRt7XSBRrc+hnaXhf4CLR14kfB9wF4484Q3VAVHqOMfAOgfNjJ9gcc/+odK9kssp5G56N//vHWvug5ovc93veK3qesGSRExy8xMt7GxvV4TPa9ZksUb6rHYaKOE9CYbN3X1tTggG2L4hx72wjFbcge5xrF9iZ8h37SJASAifsKBCjm1ytpFP1BAoBupizQQZm4Eq3NSG/RrWsK+CsBDaBYVXWNTGtqkllz5src+fNkatN0qaypVcCwokJKHFjMrGTWbUswc07rs6oiDlVzGIBSshyAfJYVQDaJKzMCnw5ZuOmyMkmXlzODufXePWbXzGpulrqGepHMiIwODTFec/LYMbl66ZLU1VQT/EeQjL6yjElD41RpnN5IMAHS4TXVtXLt6jW5dOEis5eRgQcfu35KnQwN9jMj8tHDVsoYQ5o3KSmCCucvXGSmK8CIpcuWMtiHa+RGM6wVfOrEMVm1YpnMnjmdmXwdHe1y+dIlrvVQALhz/77cf9QmA8Mj0tnbLwPDo8zUL0e2tSMA9HR1c6PL4F0iKRUIlsqINNZVytxZTbJi8ROy9Ik5UleRkmQ+IwieUjbVEQBQVgEgr08AQAa3rwqGfogbl9F11ca/jo1Cf9oAdltXbI3y12heA9KgGYQ7C1/+XCnIMIlhiSOgOK5EL8tU6P7InktBLMdwZ3ARSk36zEYA0M91TxBuaHWPpcFBRwJwWUhFBADWLQ3Jg/wO1+RgdfeyHNy88tUPXOaVPZeLVQXPoc/j2QGXfRnca2BPNStDSbKmYqUZbXovY5SCB2CDGrT9Q1kZS5bKYCYvu557UZ5YvEIy+QT/TpZVSFVNHUP1fYNDBBzx6m5/RGDo1q1bBOVnz55NxQyQATBPAWACKMf8amhoYDkNAHsAnHp7+5lFeuLkKYLVm7Zs5ncJUrEUXo51rCF3PW1aI8EwKAlAbQSEgu6eHp4XoCx+Mos2PypVlZXS3tYuWzZvIvgJsH3+E/M4lwFytbe3yenTp+VcS4tMmzaN9w0iEwgLmMNXrlyVoaFhZv4vWbaU94Y+JJCVLpXWBw/lwsULVAiBUgGyZ5HNC1AN9wC7hQB/W3u7HDr0FYPuc+bOkY2b1jMLH36W+s4ZuXz5tDRPnykzmhZJKlEln366T27dvilr1y8juDiSGZSpDU0yOpqS27fvE0ye0dwkr7z6HDO1oRKIGttoD4CayAB+440fcV4h8xj9DwLF3s8+lV27dhIUB8DLYFh5rVy78oBA6Zatq+WZnVslVUqHCJQK6R8Ykd/97ncyNNIvL728W5YtXyIlibQkExXS2T4kn3+2X8bGRuSNH73KfsELtvgf//EfWZcebYtxCsny999/T372s59JY1MjA4cA1UeGsvLHt95mSZZnn9sptXVVUlaKDO5Brj/ffntMPtt7QDas3yw7tu8giWh4pF/y+Yycv3CGoPDGDU/K0qXLGdADAaCvr0feffdtmTNvLiX3MeZAAIBSGuTmP/n0c+nu6pVf/OKX0jh9miSSo5JIKUhw88Zt+eijj+XJJ7eSAID+BuED9v/M2dNy8uQJgrbLly8j0IySAmjDTz75VO7dvy27du2QRYsWcOxDAQAEgG+++U6uXAYYCwLFahIA8vmsSElOrly+Lgf2fUugePXaRVQAACgDszQyNCYffPAxbdUzO7fJzFkNkh9Dtg1cvlI5cew8M82f3raJpDK1VyDCVMiHH37EsgSvvfYa5yDk/Lt7uuXs2dMErl977VVK9qeSpdLTPSD79h0gIL9jx9MkZwwODlAt47333mUmPYgECKoaOQo/MQ6Rlf/8c8/JsmVLVdUD5e5E5Le//S2JPMg+p1+fLFGwfu9emTVzlqxdt5bnx/wuTVfy57FjR1kC4JVXXpIVK5dzzjJzXoRKHMePHyeZAYA8iEMgAEBNAM8DCf/a2hqOa4w/9BfGBuY4sv+XLl3G+cy9tCTlwYOH8uc//0UaG6fKj/7mVZk+vZHy/7AxIABcvXKNiiN4ZpAVQKrAWkAlhaFBPjeA8lWrl8uMmdMoNdrX00fS5J1bd+Tdd96TxqmN8vzzL9A+wC5jbOL+7t2/L0e+UeIRwP+FCxcyQ5jlE3JZuXXnlnz2+ee0o5D3R/9hX4Vrg8x4++YtOX/uHMcr+sUklHENHIvyC4cOHWLbYayi7+2F2ALaEm2L4DhsMIgqFeXlbP/a6mqpq63l57DpuWxGptTWyMjwoHx9+Ih88/URyWZGpLy0lPYD8YqUpOnHATCE3aMCQFkZCQDM6ifYryUA9D/kdpUAwKxkZCx/TwIAAE8rm2gAm58AgedlPMURBHBvFhfx93i+TzNejM3fv8Xtw/8tKQBwxY+oGESf6fsRAELlOd/Hi9sPjrvXcQkY2AWiBECUAFBZmkSONrP/Cf6zXIBK4FtpP18BwCcAKKEy9LkcnZ9vBHu270MAQNsBJAZQB/A4zwpqVADA3GSSBQC9kREqAORQHjGTpWrG0OAwiYnwD+Ab8H8mS79DCQA5/hwFKI7MeIDMJSACBOx6BQCdN+fSJqgAgPlg4INPAMDvKLUREgCStO+mAMDkAJYBGL8EgJ/NS19yvP2yG1sqo69Z+fhvBAAQmxTk18x7y8AHGQt/E/B3Wf9QPyAZAGQIR9K3WF8A/oNo7BQArEQciQUsCaZENZZPmIQAAL8gyPTH9wMFABAEtEwBywJYAhnHkwNNPQKA7XV8MAxHws75+57CGJPbSwcJCl4mhBu2cZnjBXsxOvYBDBiUSC2M6+h+gUp9jjDl2wG7v+i8NTvqvx+1HwbCxs3/ifaSvCZj06ECarSd/OvHxYFYlhB9ENRud0lwnp2LA5P952FSQ6QEgG+routF9Pnj+jYac462Nf7m+I8QAHxw0PaK+tzjEwB8GxfuVQtJWXH9q8+IWFkhAUDXiJA0z+dnkpBvNXV9RYm+ZCCHP3kJgOh9+OMjbm2NW68K2tvhbUYAwDyorZ3CzP+li5fKzJmz6CfBzzECQGV5udQ3TAkIAMl0mcaRXAkAnN8nABgZSokzmrRCX8LKKD8mAcCeJepn+DGG6Pzz2yeub3UhKybg+XNxMgUAjrkCWX9NRPBjJPiceDNsq0vYMLvkKwj7/Wv3MHH8NqjeHjx61E+w80SJUMH9uVjODyUAKG5eHPPy7xu/xxEAlESnSjscMx62Z/6nv3768bBgHP8f/+WXLAGg0v8IGBYqAEANgAEk1GVm1j8kmPV3/u3qHGhDOT0cz8WxBg3rXFtWow8caPvbQ0dl+2Oz+TWE4RwCg0YjWUTjkQbctQIuZgQAi3PM4xYnvefQMBUOHj17UA+zYG0No2f6neKF167nEyTGuwefrIC2C2pKREsA4H4jMqB8hhjw0Z/w0cHo95WWAJgY2LH7jhoftlykgEl0wsK4BsSFmAagkRq3YcbPKpvgK7EfxRkGc8QmYlDGnSxYbNzzhyUAwix/NyPc1z0pVTda2E7IgqRUrQZZg8lOQ6BZjTb+COyTABBKhDxOCQDN7FLHW41KWFdk0hIAzmGfiACgfkAIwPtjyxYta8PoIm0EgPEW7+j3/HHoB9ZDAoDJQ4X2KByzzmE02+EQTpMpCwxqgbqABcALmZNR59jkSsYLAkTnRMH8m4R/UohZuIM5YQy1LrY/cfbvcRwkJQAAd9JF/HEIALa+KIsuLAHA9/8ZCgAIWhkzz5QAfAKAjS0+q3M6f4gCADawBmxzoXbCEFq9HBkDVgJAx4CpANBuKaWezpw/fpyqVqg654hzAfHEMyoT2T4cNtn6MT61anILSZCJ7FdzAjX7wR/Htu57lXqCE5uD6Y+36FWjm6Ho53FzY7xgT/H7rgzKBASACe23m+uhPLwe7QNtBd8PgC/vXW5AQyc6avPins8/p0mAF9qE0CjAZvvPPd7vk/d28VrKvibRxexmoTGaaHOhAz4vyQSASUDC2m4kAGCjw3Gk0v9aakXfC2X3klIC8D9RKmXllVJXP0Waps+QWbNny6w5c2RaY5NUVlVLAqgGQFYSVbBhz5N1r+3Fwhwqo+Zq1JuzzU09GLYIWKXSDNIg0w02BAHm8sqKQB4f4FdnRwcD2LNmNkuyLC2jkDUfGJCB/l755vBhBg0XL1jA3Pe+vl6VySxNy/SZM5ipBjlvbHSQOXvyxAl52PqQ8tGQMEYfImv//r17cvz4MdbTBNADBnlpqkwePnhEQBAyu5CdBvCFTSfm3kBfr3z+2afS3dUhzz+3R8pSYBCXSF9vj5w+dYo1zvF8kP9v7+ym/H9bV4+MjOYlC4npMiVOANBBLXT0KUBItFl5UqQykZOasoQ0NtTI8kXzZfWSBTKtrlLKEjmpKE2SAIDraSacyv+zaqoruwDIJlqGKrpuF66Xnu9M4rGSOaI2xN8A2rriBzjsGrksCCDhOYNQlgtU+xkmHM8R22v0G3/TG2YyhDXw7GsG4GsAMs969qQAWxaPCwjpvYYlDPRzI9SFkv1KANLMI5XK0LVd/UP9MziXC7oUbmY1uGhAg7Ujvq7zV0/rk9z89sIxFtQz26Xfc8RTl8nAZ7Hgv/PYCc4lRAaHhhhslWSZ5EpSMpgdkx27npeV6zZJ7+AI3xvO5mRoBDK1eRkcGpHOzi7Kog/19crw0KBs2gRZ+3LOUdxfb29vAMrjfcgtAiRG9ieeFSD/4OCwtJw9RzsBQKx2Sh3JAci2v3+vVY4c+ZpS7jgeYBnmF+TWe3p7meWbdpmk+B3vqzpAWnp7eqjmsXvXTkrOA7SrrqliCYGN69cT4Proo49YKgDXxXnRwFZbGyUAINkOwBZ2xqTIESTq7uqRk6dPs4Y2yg8go3/ubGRZVxHwBaCG+wIQ992xoww84TzNM2cQ2AQhYWhogFK8165elEymV+bNmS9N0xbI8KDIX/78rgwOD8jGzStl6fKFMpobkeYZs0SkQs6evSBnTrfIsuWLZdfubazVjpJMsFmor/7Xv75N0PKFF14kSIr2Rl8AEPzq0JfM8N60SUFZTQYok/MtN9kWkKDfuGkNTDXBchAAOjp7mM0PifzXXn9e5s2fQ1uO7z1s7ZW9ez+XivKkvP7GK+xfvAD0vv322/KrX/1KamqqCS4gWxnZ5L/+9d8zCG1qRO1tnfKXP70rc2fPlV27t0siAZA1QaAEsZDPPtsnp0+dk927n5XVK1dTGQD5kbnciHx39IicPdsiu3Y+K83Ns6SurpYqC48ePZD3339XVq9dwwxplT6HbH6CKirvvPsBVSf+7pd/L6nSpJRXQvozxzZEjXmcc+vWp2TTxs2cQ6NMsBgjOH39+jXWmoeCAwgA2WxOUskKgsmZzJA8/8IeaWqaRpAHQChAHmTX37t7X3bu3MVs7NEcMrUBUmTl+LFTcvTbcywNsHjpHClJjEoaqi0lKenuHJRPPvmM7fXCi3ukphZrYIb7v3wuIUcOnZRbN27JCy/slBnTp/E4IwG88867MqVuirz88iucZwDb+wf6Zd++z6W6upIkEKxpzLy/0yoHDhyUp57aKosXL6JSBkB/AMd//ONbnM8vv/wywXFmSObGmE0PgB1jDiSD+vopSgBxsYT//t/+O9tp2fJlHGuw/yDxIDMdgPrSpUsJhsMmVVbUsnzBBx+8z+v+5KdvSmPjNLavkSchaY9rAdCGrD6INoODQ/LFgf1UmVi3bq0jeo2RWIcx94c//IFjH/eBdRrPSoJEWYV8++138t13R2XLk5tlx85tUl5eyvHGMgHDGTl69Jg8etTGebto0eIgkxznxfiGqgds2pYnN0lessxGzmay9J0++/QzaTnTIuvWrpPt23fQdlWUqwIDiBWnTp+We633eO5Vq1aTfIRSOLAtmdEMyQE4Bu0KcoCtCyQfDA7I8aPH5O6dO7JmzRqSqdC2sE8IgKK9MNdhezDPGxubqMCAc6MtUCYECkY4du3adYwp9A8M0l9B6aTbN2/yuJnNM+TG1av0eZIlkBQvoRrAqRMnSQIA2FlTXSP9PX1SmiyTEhAAcFwKEuNplmQC2E9FgNIykgAC8B/kANhtZE4lE0UEAAXtwxIAmuWvagBaXtFiIVoCwMoG2FiJJkCYAkD0/XCd9XyPmKSjifYGFnP9/1MB4HH2Db4/Z36S/9Pf8/wwAkCo4jThfi1C4Az24NinC4iqj0MAwJ6ed0z/mqX+LAlsLKeZ/1AWNLWof2ECgKksIuu/BOW4JMHMfxIAEPNAXD4DAsCw5FAWcXjEKQAMkxiWGckGBIBMdlQG8R7AfyoAACDHauQIAKRmO4U6F2gIywAoT48AFQkASgJgdj8zE/G7Zv4rASAVyP6D1IYSAJQPZxXSMCbJeeGVDJ2MAOD3t5XiorQ/fNoIAQD7PmY7M/teiQAoxwIQVjP+XQkAEAKAheA83F+4GDP9acU5qDTmCAA4jyaaWFkA56szoz++BABjUyhXB/8/ULbREgWaXar3SBL8BAQAxvv/GQoAjN5Hgkh+jMAnFPh7nCDe8JgEACN5+IoEsefzOjRuT4ePo6B64d6rGIsYL2ak59e5bK+oXZ4oFqpkE40hxdlz3NdEJQDwHZ8AYFnF/vPYuhLdc8W1nT9X/Pvx28ts7XgEgLCtQgWAoExukGhosWMF6/29oW/L/XuMxrF0jMUTAPz+0GSMsJ8spuQTAHBNe/a4NvBjY4+zPkRjZNG1KogROQIAbJ7mOCWkrq6eJaKWLFoiTU3TOTcRi8EeEXgpFIyMAIA9W5QAgHObChHv29lCfa7iEgCPqwDgP7cfT/H3/XHHWFvEjT8e/y9EALB5ogqOoSIAExciBACLXyguHWbe+3PYj//4/of/jDgmqp/g970fs4kSAAoB/x+uAPB9CQD0cyn9HwL/AQHAU6OKEgBsXvoxMNqI//2//O0Ywf9xCAB4UDI0HOAPiTsNqGWZ7WB1M9lw/O8MKuNPLovFVQ8JDUXYDX6D+wPTjiggA1ig2X3ISxEfLpSx979rMjlRAxRcK0YBIM7oxxkONSzFn4TPZB/GoXQG+sSf2e6vUJZlvLsIA/D2PRrKCNiPK8YLhoSLZrQPzOD6k8sMqsYGi6/jG9zo+Qr6wbHvgtz2yAaI9xtIdOvYKgjA4hldttL4/TMJQjp+kxZ9EjUOavvioK3HOymDs3DvDJe16VPwlEaUKaSJ6ObF6s8iQ+/xAAAgAElEQVRr5oMP8JsCgAZioyUATK4f3jekeR24X6KMIlMJCAkEYOqG6gJmXP65BACcR8EzryZVZAyMtwHW91Uyyzfw0cU7avD98cg2DK5fDP6H4xjjTJ0Q2gb8cwy8qFJI1BH0Hbg4u+IST4PbjDq9Ubvlz63Q/vgefBSEixuLnvRGxAEO5rZHZLDFY7yfgYPkZMmMAAD7o04t1pBcQQkAA+Otho8dp1n8WV3YH4MAMAqGO+q8YbPryf1b5j+l1FxJAK5l0d2Oo0L8cxQAAgKAWw8oDejWPA0QqH3VZH+/DmSgXslO8seOKQJo74UZB9EFZzIBkrjnfTzrpEfFjb+CNZs15DzWrju5fs+pGpAV4tUxjNyAgr2F5S7iHM+4e4k+S9zzFtttmy9WU1DnTHRTNV7bFdgYlxPh2yDXcjHNHMpis0msdM8EBITx/BYdFVozMNYJcVePEgC+T9/78z1uLDj+SkD6iNvkYYMy7gvZNCXMNXEEAPXklACgaxvquCpcpH/b7wjqQj6toqZeGqfPJPg2o3kmM3gh949gOoK/OQR4mAENkFSznRGMJ/hakmAdcJLjkOnvHGj+5DrIQrRcD3G8yviWMPieLiul5Whr75QHDx+R6APwv35qvSBCmO/vk+7ODjl39ow8bL0n8+fMkZkzpktPdxcD6SQKJRKyaMliGRwaZmAfcs9Dg0Ny6uRJBvNXrVrFIBmC7yDdnms5S2neJ+bPIwiETDYE7y9dukzwcNGiRfwO7g/3CTt66+YN+fLgAZnR1CjPbN8mI8MDIrlR6e7qklOnThJERDtdvXFDunr6ZXAkIw/aOyWPjFUGv9JsC8j/A3QFCIMAOjLjkaxbmcxJRVKktqpMFsxpljXLF8rcGdOkujwpFWkw9CGd6pSw4O+hvjT8ESMW5jEGCud+7IoVc4yOf5XoLLCdnlNu4IQpydiGNzpfdV3XSUWf1x2gJW2KbYPNBwDw5pWO56uE1wrlPbn+0fCZBGhhKQKCXW6sml3STaiRAPR41G3WoKQtZF5bkiCqn2ntbI9o4FQB9DqhAhnXqSDgEiqj2DT2SWg2380fxP1o+2pQzIBrC8ziPlSJwEkAY95DyhzKGsg6zo5JLpGWOQuWyIIlK6Rh+ixp7+qThx3dcvteq/T1D1KxCnMZcxaZ9vW1NZx3AO4hOw1VDICOAPxAAgCJBi+0N4Aok/WG5D8yowHGLl22nEAt+hJz595dEG1OyMOHj2Tm7FnM/EdmO74PNYH7ra0EU6trauTu3bvMakWmN8794GEriTp1tXWyZPEiefPNHxOghL/43XffymuvvEIJ7/fee4/S3hj7ADmZ+X/1Kuc3MkggA88M5EQJQTq0MUhC51rOyf/H3nt/13VlZ4IbD3gP7yFnAgSYc45iEsUoksqqKNlle7XdXV7TPWum/cv0nzC9JvVfMK72eFzltiW7qiSSJVESo8QkiTnnnJFzxvT3nbPvPffgPoBSqVz28lBLC8AL9557wj777O/b337w6BG/u3DhAiqBoB9YxoRlSobl/oMHrON9+84dWbZsmSxbtlTSmbSUlZeyRj1q1ePcfvHCGZk2rU6KC0ukrKRBujuH5f33fiW9/T2yZt1SmTZjkmQy+VJWBtCzSA4ePCzXrt6QdS+ukUWL50hvbxd9NIDXyIZGJvq8efOZbW68HTN/Dhw4ICdPnWBWPkBeLCgABMNDuXL2zHU5dPCQ7Hh1g8ydN0NykzhnoB53ody7/0jef/99KasokdffeFlqJlRRchcS9PfvNsnu3R9JQ32NvPradhIAMMaYA8eOHWO2P8YS94JUPADcH//4R+bMMDzMAMrVq9dl76cHZMH8+bJq1QoCqTJi/EUQJ3bt+o3cv/dQXnvtDZk2ZSqJG7l5OSQ+fLZ3D2X533zje1JaWmbKHSREbt68Lvv27ZXVa1czA92UQcCzjsj9+49k1+6PZPLkqfL2W9+XYRmSwmKUBkAGdlp27tzFOYs687NnzeEcR/AQB/nPPvuU2eXbt2/jfIJPDaC+r3eYBIDi4gLZvGWDlJQU2fWFEgH9cvjwUWlqbJZNmzYTaCXZIB9727AcOnhYzp25Lps3b5aZsxtkYLDbArZpuXv7sRw6dJhr+M23XhVUzxmRAZbk6erql72fHpHW5lb5wQ9el8ICI7uOudfY2CR79ph5sGb12kBatq29lSA7wHKUgsBagk3++utTcv7ceZIFUEahoDDDPsD8AJED9wcBAMQWkwEFIl4/CR0oufHmW2/SXmHfx5zGa5gzP/jBD2TChAkEl0C4g/w/SDogZUBZB2sA8zY3N19u37pDtYFJkxtky5ZNksmgfEWKaxbzAPMHa3Trlq20lfAtsOcePvyF7Ni+TWprazhOmFPt7W2sZf/zn/8NS3Js2bKVxBycq/ET6wIqD1AweXnbVpkxayrbCOUEfObpk6ckCGAtg6yAdY5/mN8gdly/fo02B882b/4cGSQpw+xbLU0tlP+HT7B61SoqD2Auw07DvoDgcOToUWb6ox/mz5/PMUMJAPx72vhUDhw6SNIJ+g99j3EyKpYj8ujhAxIAsCdC3UJJ27BPuA/UVvbv32/6auvWQAkQ/gLsANYmlBRgJ/Fs8KEePn5C24Q+RwmlJ48fy8TaWknnJ6WlqZHqYen8lJQUFkpXZ6ec/PprOXnia6qlFKWLZKh3kCAo96A8KACk6M/g/1yAj/jfEgCMMoAhBCTzoACQx3rurgLAWASAoMyNLQGgBACzZ5o26FkmEoC1CgA+SOH61NniZNn8FfUpGH91a8g7qkH+9ePiDwFxIctZ73nOXM97plD/yAWk9Pn89+jrOGd1zDn/fEblUSeDftT7TsP894I4KcvYmCheHAEgDRIrC1ZZBQDyP0zZKotfA4I3QJgtAfBdEgA0pm5806gCAFQA8kCoRbwE6kODAzKC2Hx/vwz29zH7v6+nh3WSe6EAwFIdIQEA55munl5myfcPhAoAIOgCeoYCgGbSm9sbOoD6yuxDC/zDhhlQAqpfRt6fBBu8FhAAck0WeCI3IAOgI7MpAGiyks5bJd/451J3/vGcZ1UAAOCrAkD/4ACJ30wG0bIAVoIfr7MPQBAgecAA/0oA0HO6CRWaLH2SABh/NCCuEgBYV92q4VBpwPrxxt8P/1YCAEqohgoARqnL2FWjWEASPIkGNs5pSwDQpweBwBIAAp/a+tbaJ6pA7J+PdP5r/NXvU/cs41/bjX/gfB+GYE1JU9/OYJq4BAC1OeF5wbTWt4Hua277stkPP17j2i4/nhSeXcIEjGxnSL9dga0iIAHtkPD86Z8rXQWFODupY69xSpdw4d7XfZaxPuMC4H5b3L+fhwCgnx+LAGCiUKNJF649z7aHEC4ctiiSJhCbU0MwHzhXLAHdVQbA67AzOU7ZumwkgPH2J3dv8OeJe/bW94K93cZ54T8Qw5CElJdXkgAwY9oMlnTCP/iQ+B97dVFhAbP/DWm1gAQALQGgvoMSANhvLHmpJZa/OwKAznUXX4xbf4yFeCBnJM7xHRIAzLwOyzgaBRSjeMOEc2IIYbkT2skBqJKZ1/y26t++XYjYrzHUT/T7LuFAf3fJOmqvw8+Z9rJN9rypz2bmopZAsmQma9qz2yhLMLI4Hf1yqFvZzH/ss9lKALg2ze0nta05/+Uv3jUlAAZw8B2SYVcBABvlgGVY4IFIAjAADRjUIACEm4Op/awPGBgPG/wPbhhg4mZiuQ5uxOC59UbczUGZiDbDxWS5WINhbxqZsO4EVgmjyIQ2BsydFHGOcjYjohkywQblIDLmmjaFZhwr5C+yYIPWjf85vh8MtvaDgwsGfWvtqzEu+tzZCQDubUcdUmx/+qQC91ncvgznQMggMwBuaPCZDesQPUZtHl66ZbbNJdy8fncEALIzPfakP0xjtU9rRyuJMm6+6MzmOnOIAbguvx8oABigwmT6I8CuwL9ljtladmSz24w5MhdZAsA4MLmsBRiWCTDMRvt/DAEA7YEDa4gASioISwCow55NAQDO43gEANc+RDYeTibLxnUPil42res4unMiHBeXfBDnhHrgfwA26CJzyweMJjK4Drg7/8O1NDrDLtvcjZtLhv/iAJrGdQqmYWjX3HXgvx9OYnfD8OfyqP7X0i8KLAzhgDpkDqpZFAC4EVoJYzq9dgN/XgIAiGr4TgDwD6AcTXYCgF8CwHcGtLd+awKAA2KrPJ7WCAzKAlgSQMQmOvgoXjexIiWHmZ+BqoDviNnGj2WC4p53nK0k8rZ7WNM3Ig5UIBftzCHdr01Kd6gKYGsIuvOb78Y8s+8MZVsTbluyPWs2B9A43BZszpKFTzvrkUYi98xKAAhaHOnP8FKjCYDuQcS3W/6eGqx6y+V53nHO5syPNydibQ/mIyTwYjKXtP1ugHHU3igIPhtBeLO/hUA/QRMCmCYYg30OdVlzIeeaThMUKygpk8nT5khNbT3raAOIQQAYnzOZngnEyEzgh9nGRs3G1FYEiGiKclDVBpn+DoPWZG4lZGBwgD81kwMBcYAdsGO9/f1y5+4D6ezskdoJNSb7H+fV3IQMdHXInZs35crli1JSVCANE+sYKAT439/by6zlktJSmTp9hrQwON9KaUyAj3fv3JH6iRNl2tRpzCoFGPL08RM5e+Y0QcHFixYSWEKHoWwA6pP39vURcAIwgOdCRiSyEU+dPCGPHz2Q1S+skPq6Whno76U8KLL4bt64zmxHZMddvnZN2tq7pKOnV+4/eiIJ1KzGgDD7DfV62+VZY5NRQEgZBQBk9xfliaRzRySVK1JXVSYLZk+TmZPrpLKkQCCfmk6ih0d4iDUMulyk/PCa6OOhgcEIASBuvcXNL50vQdK7M7ncz5Nk6EjM6TpxgygRHzcwcuEuyu8E5Obw0/BVMZeMElRo/3z7qOsa99SDoQlwG/ujQSA9cIafH2HWll4/fA5TLoABSIZqNbt+9AqjSpQNHPMwag/LocSeCSoH9pZAhiFvuTbI7Fnm+n6dT/X9AHKagAKIO5g3hlRjnseQEPT+PIyy9uoAFShGEnnS0t4lw3n5svWVN6SjZ1AeN7bK0+Y2EgNAECirqJQqm1WBxlSWV8iIJRein7A28BMZ32hvZaVRz8DvANIAEoIoc+rUKfoMUyZPZR1plA4xRBIhgAhw8dnTRtZNr6iqJLEGNe4BYAFIKysv5/Xu3rvHz+NZQAjAe6fPnOI6XrhgoUxqqGe9c2QJQ+3j2rWrMnf2bIK5aMPEujqCoCAQAKCGHYAiALJja2vrGDTKh60ZGZaWlha5fPmK3Ll9RyqqqrjWAaZjrACQwYYhuH/n9l2WNOiBzPZk1ItHDfFqSRdAHQGZ7QMEkp81PpXBgR5ZtGiW5ObkSWGmVp4+bpdf/fJDStJveXmdVE/Ac1YxSy6ZLJadH34kjx49kTffel3qG1BKoN+AJzkJOXr0GGu/r1ixku0vyBQy6wXPB+n1K1cvy7//9/+D1MEGDfST1CQjSTn8xSm5eOGivLz9RZk+Y5KkC1DuAIBagVy6fI2A4oS6apYAgEQ/gAoQAG7deCwffrhLli6ZT+CbGcz9/XL27FmqIwA0Nlnpw7wGxmjr1i0EdlkmIZFgxv3Vy9dk2dJlMn/+XGaqI9MYa/TZs0aWJhjoH5K33/6eVFdVkQCAdjc2PpWPPt7N8XnzjbeovoD7pDP5cubMKcqZv7RxgyxatJDrG4E+lES4cOGS7D9wSJYtW8GMfNiPVH4uAVeMHYBh7F+vvPKqFBUVSyqZT2AZcZbdu3cyK37jxg1SWFjAYFgyL18eP2qWXbt2S0NDnax/aa0UFADUziXADNn5AwcOSW9Pn+zY8QpJLsMjgyQAoATAJ3s+k9u3npAcMGfuZOnuaWP/pNOFcubUZTlx4jSB5+9//y0Zlm5Whcb5sbmpQ/Z8fIgktR/+8HWq+GA/BqAEYBwlH5Atj+x1EFOw1kBs2X9gH8tAAIAHQIR4E+ZGR0cnxwvPpec9qGV89tlnVONAFj39YJBNRxBQ7ZZDhw6x37bv2ME1gPvjTQDMqgzAQFkqj8D3rl27+BkA39gbsRYA5Hd39csXXxwmGe7ll7fKrFkzJFNgiCMYixs3bpDcAoIhyDTMzBwY4nyHAsnLWzazzzEXNBtu//59cvz4cfYBvoOxBcEDY9Lc3Cqf7PmUQWLMx6ISKHbkUbEBz3bmzFnaGdiqtWvXcp+HTcU4wAagLegjlAepqq6QnFwEP4dksH9Qzpw+Iye/PiETayfK4kWLmIGGf21tbSRFwf7cuHlTKqsrKd8P8h9scjI3SXDw9NnTcvHyRVm0eLEsWbLElh1JGqLZ0KCcPnVSHty7L5NZCmEVQXi0Bf2K7+OZkf2PvgLxCv2nmVJKpADxCuUZZs+eTXnxxpZmllTB+i3IZOiTNDc2ygsrlhO8vHvnthQXFBB4zEeJk95eOXb0KNuSQuyhH1nYlgCAEgBQHAgIAOa6IJFSAQDKACQIgDxqpMlBThyrBIABIQ0h1CcAuGqKYVKEjaVQstcqAFqyp/4dvO6B7tn8HP8s4O7y/5IIAPoc6t/QB3BqZNOPsYH85ycAhCVU/fOT60v6sYvgPGN9mrEIAImRIclLINseimVG0UrBf5SwykHMg3FuZOWbODh/Ehhzz4FhLDiM2ETjzwZktpkEtj+MmqAhAGj8xJQAMEoDIQGg35QAQGwehABLAEBpMpQECwgAvSgB0CdQAOjp7ef5Cr9TAYCkUlh6WwLAEjqNwpRJ9nIBP5X/J/jPrH+T+c8sRf40igBGAcASA0gKML8bAkBYQoB+pmb9OmqlwZrxSgBo7FmVuJhNr2RvAvkmk14JAIwVOQQANADnQyogIJYE0gDEK7nb5VAJQOOjpgcMSEWgCn1l67g/LwHAVQRAO+MIAAoG432eD+y9zCZo5hBJu7YEgL+uXPsQxGXd+JSN2aBPcY+xCMzuuvHPTDxD26xkc09XMSwaVx2PAODbvmxxc9d2+PbDPXdli3OMsrGKI/kJOB7hPO56bvzIP3llO2fqGU8/n40AEFgNT1HWPUtqDIMmwyu9q3+79lWfweznKPdhCDFUw7BS5notd04oASDAZYKDoBnzsQgAwbkyFkQ2CgDh+VnL3oW9qQQAvY8+cxwBIG5/9eNP7hzRu7j7hjs+uJ67H+l7eh+c82CZQXKiOlBObkAAmDp5qpSVldN3Mmpz8J9HpLioUCorK0h2Jak1NxkQAHSzcEsAjEUAMPGrb67hqnMDP5UgGo57NP6crb8Cn+Q7IAAA4NfYhhIAVCGRa3wcAoBrl9w57q9Jd7z1d/TgWM+oc8AnAahfqzbotykBoAQqf62442T2ReNPKgFAVXRCBYBQSUf9UU3+1fHShP3g2v/XX7xrSgAMaAkAqwZASRvIzA0QsAGww+CVQwBA8CZgaXJTjGaSmHCuGolwYqkssLLxgyxa1wi7QL8dLTbaH1XrU43aMJRA4ATmqCYQySI3xmvUJZ2AdtzkCD4PJqjSr41/Zp42TEoOSwCMbjk/qwwct/3ZNr+4Ce0aJXdzYwjPCc7ju66aAhe8Nd7uZuMbgrhJ6X4GNahcAN9voxrgbBs8AhmuBDbb6UjNRPrCBmH5bLazx+ur3/b9MQ2gBa+iwrCjR2msNri1ncy9AoZMMDM5S/1patlh5CI7EkShCoA5gAYAfkAMsKUAlF32eyYAhBn4UdBT59hYBACSR3Kc+lgx4H+wUTnDEp2L6qj6NdgNXkHahQa+HfDfNc7KANU263v4WwkAce+Zz4VD7t7HXWPujPLnUpQAYFa1+Wd+hv33fEQY97nc+/oHaPfvwCnH2dcSALDRqAIAJX0YqDfsZuwn6nDicKoOKfaXbAoA2Gtw0AUhDeoALgEA19L63JrtryUANPNTf8atZ2NPDJs6Ok5ByblohmlgS0PGs+lxM57mOjgcmf1K7ZmC+yzYYT7I+5mDhCkPYM4jo0FVQwLwsuQD6lvczvDdvBbnULl9GEcQMHuN3t8lBlgVF2cqsoSAs+/HzTn/Sdw1MJZ99r/nf9aYW1M+Re2E+xn/sBY8kdoZZ53F2Zk48l/UxmugJwTb/PvH7XMRXwFBFGc/HNNfcQKOeg3XvsbNGN/ejPrbI1X682U8AgDAg5AAYFRtjKyerY0OABdEs2RKMoVFUlJWJuUVlVJbVyflVTVSXTtZCkvKpLi4hKxYJbiZQNAwM74ATJhgizmoKSsfbcVQAqgMSXNRAltffx/f11kM8B9BZATQ2to7pbGpjddAVn5BWan0tbUQ8O5ob5UzJ08wCFZfVyPFRQVUBICcLerbtjQ3y+zZc6SopFRaWtsYTIddu3b1GiXEAfJXV1Wzdi/ahtq7ly5eoCzvkkWLpQO1himhfE+uXL1GcGftunUEDLBnFWQK5Mb1awzKFxWkZdvLm2V4AIDdiPR2d8mVSxflyZPHBCnz0xm5ePmytLR1SGtHl9y595A11xEMy4VCQl5SWlvb5cnTZ+w7BNl5AM8RKQbIn5cjiZEBKS9Ky9wZk2X2tAapLiuSwlRCSgszzJhCdi0DCTgo54LIgSzfPAIXrs3117+7l/rvYUwANCuo7M9l/7vu3DRgvAl8+Gs32Acw72wJDdfn1PbipyknEdqPUdey39f7qbwdD46sXuAqAJhgqF4D34HUtPk7mr0PsJ2aFglT5kXfjwQzVE1DJUJxPstRVR5z3jPAvDm70W7boKvZCv3znOVweISt0JYgsGRCsQC8Q7lPE2jUQ7SrAoB50N7ZJXn5GUmk0jKSl5aXtmyXE2cvys27D6W4rEqmTJ8lJWUVkkylpbK6mgQcEF+QEQrp6IIMsqd3sm711KlTCcRjjQI0gz8AEBEAFKS8AQ4DXJsyZYqUlpRRgrW3r58g2a07twm+oZ3z5s5nBm1RSTHBS2Q247sADwuLiggMKmCP13Af/Lt+45pMamiQhvoGWbsG9eFnE1R98vSJnDt3ltl5Dx7cZ5sanz3jusd1GxsbpbSsjPLkAP+h7oF+BTh2/8F9uXPnDhUAEHBduHixVfrIZ/kUzFeAjCARwX5cvXZdGiZNkm3bd7BuOQB/kI06OmGrhqW5uVHOnT8nU6fUy7x5UyU/mZGC/Bq5dPGW7Nr5sVRWl8sbb22T3OSITJkySdrbO5mR/w/vf0Ai0E/+6A+krBygNzLCc2mH9u8/QPl6ZP/PnTtPyssq5OnTpyRkAHy9c/e2/Kf/9L8w+IX2AEjPTaTlo98ckAcPHsq27etJACgqKZTu7j4ZGcmXr74+TUC/flKtbN+xUQoK8wMCwI1rD+WDD3bKS+tXydp1qzlvEWQDAAxfb+PGjQExDSUGoNAA0BK12vE5jPHuXbulva1dVixfIdOmTSWBBKVRMJYgZfz617/mXHn7rbelpLiYcwjtfvz4kXz00W9oe7Zv2845QQJKUYEcP35MLlw4L5u2bLYZ1kNUj4D08ldfnZCjx76UF9e/JCuhDoCs+WFT2xIEkwMHDvKzP/rRjxk0LCwoIgEMvu2vf/1LaWiol7Xr1lCVgXY4mZZrV+/Kp59+JrNmTZc1a1/gewA9AaqDAIAyCQhMgsTAeToE8gOIN32y88Pd0tzUwxIACxfNkI7OZu4fmUyRHP78azl//hKJLm+//YZ09YDoMsjzzLOnALE/l9LiUnn11c2SyBkimAxAH/1/6dJlZoAbhYtcghXoT5BekPWODPC+3j4+986dH5LYsHXry3wd6xCAMkg8UHKA+gbeQx+QTDQsXDPI6Ef/b9m6VdIW2AWgBNIGxnHLli3sw9y8hDS3NMuHH3zA8QAoj2t1dXWSANDU2CYffPAhSQJ//Md/JOUVpWwPMvlhP7B/gjT04osvkmQIe/3w4SM5dOhzmTJ5sixdDDJeinMa18Qz/Oxnf8nnANkA6w9zEwSAwcFhqo4cPXpcVq9eI+vXv0g+HMqGsHya5Minn37K58P3Nm3axLmIuQV7Bjtx5swZKjmAWJCfTslIzrD09/dJT1e3fLLnE+loa2P22cwZMzgm+IfvYU2gBAJs78LFi2TLyy9L49OnHO/cnFySdfbu3yvNrc3y9vfMXFG7Zs5W/bJv72c802Huws7CB8L38ROEDawzzD20G/9IUhQzXrBvIFbhPuvXrydRsbOnG4Wh5cq1q1xnIDIlc3OpoJLKzaWCytNHj6S3u5tS4gX5+bR1vd09tKVHDn0hMjAiuSPwKRIBkQAEACWCEuzPy6OPg9IALNtiS7dQocYjAJgAa1gCwPiG8QQABuftfknCqIKXgYyvTQ5wFAAUkHP94myxMfTdeP75v2oCgGqCqaKQE//xz4huvGJ0PM4o7JmM9RzJpJKCzP9Ubo7kJ3Nt9j9IAEKflwQAlLUiLRlA/O+WAOAqrfkEAAF4MoiMf6MAgL8ZJ+nrY0kAEI0H+vpJPsL/WMtGBaCP56LevkEZGByWPigoIi6D7H8SACwITvK1qUNPv9cD/OjLYx0FBACT9Q+CMPrJKAKYUgAgAIAkQACDxGJD/nezFzk2NusVP3VdBUB2GFgwJG71vW3JKlUsgDVVMgCAzv6BAemzcSOWAiCegadKEPjv6x8gCQCqZ1CNM+TzBMkCKB/Hs6KNEykJgARWkAwCpUqUDQgVAAIygj1ruAoABuCCElJqlAKAEgBMiYDccQkArs/vn+HdeJ4f28PfPgEgLs4XxPecTNvgvOARALS8UvTsBZzElmhh6YfoGUfb7H5n9BoNY/7uecX93Y99mPP9OPiOmdSRJAa/z9zznraVfRKoFZpXs/Vd3Hvm+dD/OIeGZ1GNTeg9/THTsdDn1nWRbZzj9g+NtyoBwKgihuqo2raw70xbFX0LxiYoDfd8CgB+bIj5QbCi9mwbYnHW1ij5wZ5F9TyqICjLq1qwzd1X48bPXxfu3+789ueiTwBwz8hKAIBtUwJARUUVyZ0oKwZfHtfGeTXX8DwAACAASURBVAM+HIa8tKQ4IABA9QkEgGS+8dl1pj4PAQD+Dp/zGxIA/Pn0bQgAOp85P35LAgDneyRBwygAfBcEgLj4rW8P4ggA7mfQXz74j7+/KwIA4082aTwu1htZ33Yfwl5rFKxM3PJ5FADcmJL2C+fCf0EJAMokGxaxYTgboMUwL+BgWKdiEIdVVQIw8v8DNvAxehEZeSbDUjHBJPdfULndw6UM+TF8MXCOnTqzwbtW4tJdtMHvDoHAvUVgS7RNXg36OGMfd31r8mPUdx1EL3jgsDanb4ieN2A/lgGL9mv0k+x/7YtRFzGOr//P7X8XwPedaoypqXHtja3H9srWf/gWDJl+mxPSa6t7UFICx/P2xbf5nO94+E5EZLw4rFoV69vczc4iOwbuhmuIAdGVY4CyMGUYYIkLYGnWv5IATM06c4AlEG0JAYFKAPoeUq0qf5xjMiQ1o19LAPA1LROgRAJ7b9brtAoAPojCp7OHXzCF9YDsrjFmdXjApj8GrmMVDXCH1W/VwI3105+HuE/2g7gNiOeOJgj4NiKb8zX29a2dG8VAHc3A8+1htH9CBY1wBjokktHMkVHZioGNjcnkRf+4cz7usGE2SIeRbGV8NNNfCQAB0w97ja3dAwdCgRgQAAyAb0oAMNtfiWiD5oCLfQn7UwDs9/UbFqsj86+KAGgXDrou2KMOnfvMusr8vceA+J40vwXqFeSPHloUyDcjgevBPprfDZHElbuOXQ92gwraF0MGcC2NgueR1xwinju//b2GB2hnfMc6LGWzbqPsJT+oFl2DBrY/6PGPPpD5ZTT0XjrX4vwBvw/cdf/8lpgeypg18OL2rvgDdxzBxkgyx+0p2kvj7f9jvR+RJrQNjRvjbPsvzbOn4ODbAqwXv/1q/wiKWhlC1yZms996cMNPs2b7JSEAFYwKA4InyAbOy08zGNXT1y+ZoiJJ5qelqLRMKiqrpKa2Vuom1lPqu6isQlKZUpFcAzYi60TZ6jpGqNdrajQaH9c/YCPAi/YGQSxPCQD+Ld7DT3wX4EJeQYF0tbTIw4ePpbtngJmOkLAd6O9jkLmno01u3rgmzY1PZdqUyZLJT0pnR5v0dHVKJp1iGYCuzg6Zv2ChpFIZuXf/IZcADpR7P9srlRXl8sLKlewX2DkcHq9cuiTXrl4lgDGpvoGvYWwARAIUmLdggSxdupSvI/CO965cuSxff/WVrFq5QubNmcXgJRQAEPgHmQDtmD0bNYZFHj1+Ijdu3Za2jm65fe+B5OTlG1AWWXaJhDS1tLIuMYJSLgGg0BIAkjkjkknmSH1NhcybMVmmNUyQ4kySBIBkLuL8RkbYBCQAbCZJzlDgI9v88Q9Fri8AHwnkUdei+AdcDYBk2+NIcHYCW5zvTjCHHPu484g9pyB4aPwsrcWpWQwmSGzskgnkm30orFmn6kfq60XPUOa7urcGGUZWFi9Y07mwMWZuqsy/8fPMrmNkREOCAgOUAQHPZuwHARhrp227SYCk/+CSI5UEYIOiVmHN+Mkm6KrrCWOMdpGEmrBKBO5+D1IAgpCSI30Dw5KXKZLZ8xfLlJlz5eyla5IqLJWyympJpYsklZ9hoBp9VVRcxH0VQP+D+/fk4oXzXKPIWkXWPwAnrAO0HaAtwDgA+wCkkVWLDFX8a2ttl+6ePkr937x5Ux4/fULwEdmrdbUTKTUOWWmAW+fPXyCIDPLBTWTrt7TIzFmzeG08I8C2S5cuyZSpk2XunDmc1zOmT2MWODLwHz95LAcPHqCkdU9Pt8nA6+uTq1evUpochIDFtv2U5cYBP5mUnr5eEhfQPrw2e9ZsWbxkqdRMqGEWMyT9M+m03L//gFnJDx88lGnTZ8jqNWtk6rTpdg4Z+dmaCdUEp7/66kv6WK+/vl3KSqHtniPFBbWyf99ROXvmolRPqGIJgElT6qS4uJAS9k+etMmhg0ekpaVNfvrTfyuDQ90E5OHTwScDiEogf9t2EieQ8Y65C4WEv/3bv2Ww/y/+4j8yix6ALWxbT/egvP/eLn7uzbdelqqaUimvKJemJhA4SuXAgcNy6fIlWbRkvqx7cbmMyCAzeVH3/sjhU3L0yHH5/vdfl2nTpgTJCqhBjjmALGOQogA8AlR94YUXWLPcZM+hnMuA/Owv/28Spd568w0pLSsnmaGnCzXrUwT4vz7xlcyfP4+Z4djn9B8A4ffee4/KECAaMPM7IfRB0bcoP/G9739PpkxFu4Z5D+w9+/btl/MXLskbb7zJDOjCYtSGH6AdPH36DJVcUOv+1VegXpCUru5OgtD379+TPXs+lhUrlsms2TOluLiIY19UWCpHDp8g8QIEgLXrVhmoZmSEIA/IGp9+ulcqyivl9dffsIsb9gDraEB+/jd/K7mJImbYV1YVSP9AF58dBIDjR0/LyZNnuBbWrl0lfQPtUlSUJqng7p1Hsm/vUZkza46sWrVYysuKCLajX7FO8PwgMWBNAPCFQsKunbtpFzZs2MhxQV89ffpEfv3BP8ratWtk1qzZtnSNyXD56quv5PbtO9znV65YaclExpcGGebo0aMyoXaCbNy0iXsLfAr0CeT/AbyDKIc2Yd6dOPE11//KlStJsMHaM2eNIXn6pJmlK0Ds+OlP/x1JMpBnffrsqaTz8+XjPXukoryc5BEA4rBlWGf37t2XpUuWyMTaGq5BBHkxD6AK8Fd/9VcsZfDGG2+QCGP2NrQPJQ9OUl0E/UCFiFzYTRC98P0R+eUvf8kxePvttzmn8Vy4L2zByZMnaSswt2HDoDjR09srBQUZOXvmjNy4dk2ePnkiL65dJ2WlKPdh1C5QAgGKFiBggLz02huvE4AHSQRj0d3ZJcjMP3z0sMyeC/uyhH4ObCHsHP5dvHhBrl65LFMmTZbly5axTWizKm9gzFEqAf2uJAsNlOL7UOEAqQOEDqgXwN49aWyUqtoJcu7iRfny+HHZQGJADWusP3rwkKTx2TNmSmd7uzx9/EhqaybQ3sB2tLW0ytVLl+XowcMkMOAfSgqgXfiHOVRQWMR1hDIA8IlISrNlAdA3rE9uYwDYq1QBSgkAADcNyK+qiBbkp+SqKRHlqkZxn3UyMZUcQIDJKtHEATZxvo+7Z7s+j/EnQo+HSnvBPh2YqHifxT6r7wuNd//wqt/8t7jziOvn+M/mAi7jlgCwBIDY8gBOU/17+E8BPw0uD7jUybyEpJN5ksnPk/xkQvIBWidGJC9nhO8nmChgwlqYp1AHwP9uCQDGEQiOuLEZjQtHY3omVyAkYPo+bYh9GbCF/iBIp9iPhlCaYESGBgwBAOsFygNU6u3vk+HBAa5tlgDo6SUBgEA3CT0m1t/Xj8z3IRIACJBDxcmqrjEL3hI6OeMCtV0F/Ayoi/VBaX+sC4L+RgkAv+N/EAJSIOGQjBMSAEDOUvA1so6sAgDuGRBrNFYX+KamHxXAAZRPH5SgqpHaR/Y//lYCAAB+lpvScyCecwhkuGGjAoCEx+ERGRga4e/oYpacUslmy9cHAYAxLYcAYGJYIQGApbr0fxufYl+6kv30RYzPrGcEZGNrSS4SBqzSl1sCgKqFnF4m9UzXkwv26hoPSbhhHMtdk0oAGNvGqGS1+an34Xd4PNDYh0mICcgaQW12c2ZQexjYRYfg5MbRXBsXF0uInpPCs5X7un7PjW9FYn4BuGxIKHE2kPPLUUtQuxHcx6o/ugmAvr0z56Jo/7lnVCUAjJWg5LZN+9+NY7rXw+9u/7u2zm8HVgcTpdSuOETwMJHMLHx7DIyqPXLfMWXc3PFz7xMXfwznGuZOWKLYKGsY9Vi9Hr8fGsFgnPicIO95SVvu/ur22zffucw33AQBnfcEXa2KCT4DPwKNBNm1pqaW8aD6unqWdVICJ2wuFMZAAED2f2lpCf1iSeQZNaK8vCARyqxZJQ8acqN5rmgJAPaNVxbbf8642J0/J+L6yfU//Pd1fO2WEImf6Hx393Fdz/7cheHj5yxByrxv9lJNEAx/Zi8BoLEVf524azFrDNkpjejaHfd3vb5rZ7Vdii3EKQDw889RAgD2M85u6PNwrlv8jDFUlNCB72rnBfdZq7aotjX0ZY3Pqs8zym78nygBoAQAqAAo6GIJAHwwK9VMx2J4wCoBGAKA1mlwJ4WZYMZJRVAzGyBg8mvpLZlGOpOZBsDOVP7ulgTQB7Iz0IcURmf6h1PeD9O74UN/scQ5ytHFYKWuI6suBN8iL49XrPnbWigXQIwB+v1+9W+j8tJ83QPu/Q1zlHEhASDs0ThjM+ZrBnGLlHDwQf6QQGLuPp5B+zbd+LztHn2YiWaQfpt7q2PtGhyFzSIHIN7KbADBP2bPmhkcOgEG9Dc1ds3h1TDYDbjPz1kQn+SLf8kEADgMKAOQhX3pG3TtN39dj/5bDQ+yRg1wYT4zWiXAnZP+4R7v+Q7kKJti168r1aIOldv++DbjyR25kSx2KDpvx2fFus/kro24QwLedwkAPPTqRm6ltrmpUwXASv04BAAA/RooUiADQVEcWrEXKTkACgCQtlMFgOchAKgywO+aAKD9Zdagzfu2P0MAycydbAQANb/WJBpbZ01yUHfPsbXBmHqkDXeM8LvrgMetB9c5iHNCvo29jYY4rN32SAHuVFXbpf3otiObE6efdW3kWM8XZ5tpO0eV7Ak/qff2+yDSx8FI6YhFniwAPH3bo3+r9HS2vWPc/necO72GP47+td1r+gQff+3HBRUiT+ipDPl2igcbh5CiAR3aDASsZIiZfIioMWiDOZtMMeMf8vPllZVSUlYuEwD6101kBnBJaRklkvNSGZG8NA9R6vCaw2pY1xwgHgIlDKTwgGtJOjYgC1lYs09Gg7kK3qoNBwEAICYC47hOU2OTtLV1SGlZJZneyHIxgbwhaWlukpamZ5QEra4sZ4YOpKUBvkNBC1n7qAUHoAwEAtRoBlDR2dEhX335pTTU18uC+fNsdl2vyV4+d14eP3pEIKK6sprPCMDj0pXLDN6jpu7sOXMDAgDq8UIuGHV7161eTaCiMJOW7k4E0x+znAACdosWzuO17t69J1eu35DO7j4SABBazEnkSU4eaiHnSlNrq1UAGGYQnQeOhEgmLyEFqTxJJkTyE8NSU14ss6bWkwBQUZyR0qK0pHKRAQQ/xOyhHAObaYdAuk8AdAMIqqDj2ild51z7yq3VLTtQ6Ykj5JgPRWyKZuhbsrMe7PiZEbP/u5ylYH7b+5ksfuNX6bwLbHkQ/Amz9831TW07Bcy1TW5gxPwOcN/smUMozeYEB3l7TDkclu2B2bVXeiYCyBXaSpeIYOqNaua62y/BM5JxznecwE/UB8dBNAz/GUIsvm/WY5jdoW2MHJxHRPILCqUH5edGRPpHcmXt+s0yZ+EyefC0WYZzU9I7MCyJPNRXz2PQGplcAHkQdEF2G4Cn69euMjsXYCX8Aj0EAygEOQY/ASSCIIOsZDwzpbUHh+X69Zvy5VdfEyiePXcO63YToByA+t2gXLx8iRm0sDeQLgfh5umzZ5T8r6yqItkAwD/uiXuvf+lFqa+byLFCRiuyiVHzvKKygjXD79y6FWQ4XL50id+F7D8yaqtrACYiGGQyShA0OnfhPDOQ0aeoqz5zxkwpLill3WxkHieTudLU2MisawCmJcWlsmTpMmahgLxA4AvrNS9P7t27K0eOHparV6/Itm3bZMH82VJZmWEZlJzhYgMmn70kk6Y0yIqVC6VhSq2UlBTKyEhCHj5slv37PpehoRH5kz/5iQyP9MI8c+wBLrz33vsEhwE0T5hQy/7DP/Qds7KLCuTP//ynJD+ALIV51dLSIb/6x485nm9/b7sUlaSlsAhlHAZZAuDDDz+Se/fvyarVK2TNumUyONRL9ZAcQemAk3Lq5Bl5++3XZMaMaVbe2NSGR/Y0wH6A51Bv2Lt3L7OOJ00C8QOyoyMkdfz93/03mTChWt5843XJZAoNINJjCKO7d++S8xfOyoYN6+WFF1ZaBURQVRLs608++ZQqDGvWrLZggFGhAgEB/fsHf/iHJGnA7YG8u5ZCeNbULK+99hrnUjpTwD4CqeHrr5E5f0lmz5oj69e/xNeR/Y+gIebcgQP7Ze3a1TJ7zixKzpNIkV8ohw4elxs3bsn8+XNkxcql3H8wV7DvgbC1f/9BmVhXT2KGCUgBQBXp6e2Uv/3F30l52URmbJdXQI2g18gyS658eeysXLlyncSJRYvmS/8glGjMPnrm9EU5d+Y6SWrz5k2TVNKUWcGcP3bsKAk1b775JkvyYH3g+T/8YKfU1zfI8uUrgvV57doVOfT5PmbCAzjGvDcK2iPy5Zdfsdb9zBmzZPHixby++g4AkqE0MGPmDFm1ejXnEvyM1tYW+eijj6g+gP4FCQjz7fiXx0gWAjCN9Y9/yGiHbbxw/gpLV6CcBogeICUisx42Gt8BcL1o0SISNky2VEIOHfycgPrGDS9JdVU5SRzt7e1sx6VLF2XX7p18nldeeYVzG3YG9+rs7JaDBw9xDv34x+8wkx9rFBn8+C7s1OHDh6W+fiKJSiQA9fZIWWkZyQworQDyAkqT4Lvwm1RNBfv52dOnpbCgQBbOny9VLH+Swz4AiA+iEVRM5sydK0uXL+fawPWpxDA0REWFR08eybr162TS5MlGGYClJIx0OJQtQBhctfIFqamuJjkAfgn2b4wx1hj6i37I7Nmc7/g+5gTWINQB0A68j/WJvnzW3CSllZVy4tRJOXvmLIlTU6dOoZpSX3e3tIJ8MDwiFWXl0vj0iXR2tEv9xHqCi1Bo6GrvlK+OHJf7d+7xdIE5gDaBAIT/cT+oPMCmwl6CaMPAqS0RBWASigPcq2wms+5bUKZhvEWTKJwSAEhm0CQLBdh0bmYjALhqAWGsZnTJQN9/dv1v//xt9ux/xQQAkA8DSfZoGVf3jBLXb8H7NosVYL4BqxOSBqkuBQJArqTykME+IkkE2VnODnnhIAMk+HdiePC3IwDYjHptI8s1ORnJeF0VAGIJAPD9EC+JIQDg9b6eXsZSQDZUAgBBcEsA6O0bMPL/+F8JAPYcxgx2W6oJ/WUqGjtB+hGsuaTJQiQBIMz6J6GaYAX6FP2YNIQbqwLAEgAgBccAw1oCwCUABKCmzYKkT2vPcsH4akKWzcpH21HeAAQAnN+Y6T/gEAD4OUMUCAgAQyg3ZUkBONuijBDLIpg4myHF2uJb+J4tOeCXAPAJAEoQ0Ggdzwo8YpgysiyPhT1Uk2lsv8cRAGxk6FsRANx1gd/HIwC4YL8530SVnuFLZSMA6DnA8qIiBAC1gXp9NwYUdxbRdrtnQ7c9bru4ZmxcxI9/ReyrldV2k2ji4qzZ4z9MEQoS9dw2+vbHjYHoeYyxU5XjtwkGcbEvPwbrApLutTSO4cfT/HYFfYWEAMRZVZnVISq4iYYuAcC9nyGePR8BIH7viicAuIrSz0MAcMfMJT/4c8qf++48i3uPNs8pUaPP4BIAcA/4I+ivZF5KamsnkgBQN6GOfi/8J/yPfnYJAFAiAwEgkWfLEVkCgMahDMkHpRPhm/xuCQD+/Pbnm465vwb5uo2nuMCyvy61n/V1/ex3RQBw7+e33Y2JaPsjz5uFAOCuw7EIABrP0ERF0xarlm/3jPD7gfWPxCi/PQHAxNToi9CPDUsAhIQ6VQLX+JQpXxMQTP6P//iOKQGgGVIIxsAY+QQAZGXaEgAGqLEEAMofhSy0oMODjH2+azZP88lIwIikFjsyhiMZlfkPZOtjCAAhIzFcvn6ALhh0hyUwigTgXDv4vMc09BeBOgMY7NH/PBKAi/JmszRZXh8LAIi7rJ9gSQJGTNKlPx5jGYGI0XfaiYkEFopeP66tKu8fu/gC6N8JMOpc0A3czpZR5Qs84OsbduvYH/eIEKM+HEhAY5wNCP9t/40yWM6ldNWEw2dXSECAgWRyGHTlhgdJOmwazOaPstfNZmqC1WS550LADDiLPQT/HhQAwGbyAYC4vnQdqMAJpAiuipONlmBSu+T+9B08f17q0KvQggmIKcHCfDrOwfIP9b4DGudY2osFLGhzbUvSsPPATeAP2hbMTyUAGLAgzg6Z+2arYz6avJO1nVlkxnUsjAKAAf+fhwAQZP1bx9f8rWVnkO1vFAA0sDjgKQAEygBWAcCUDlAFgbBEAIKy3zUBgKtewX7PDnHNKSPWy9435CZbGsBKykUJIpZg4thAV3LPtRWkTRkkLZiTOv7uWolz5tx5gvezBUjG2nvi7Xl45WhermfJvP0o25p0123s/Sz4pxi+67Q9nz0GGBDuhG7/+d+Pcyyj+68u2Og6NAcIswb9Z4iQ55+vwbGfinvubH3hj2k2AoB+Du0f0zdw6hD6By6z/xhwwLeb+BsSwCZjwOxbWncxN5Uv5VXVUlJRKVNnzJCy8kqpqa2jAkB+poBgFvY36OcCoMbPKAhrspw1kyI8IBhXNFDAgePMIFQo5WquE9p7fX7UYUZQPAX58eZmZraiRnNdXQOD+8z4ofR/GwkA2DYqykslnUpKe1uLAZAG+6W5qVFu3LguSxYtkrq6iXL//iOCZegr1L+9ffsWwf+JdbUMsiPw39TUKGdOnaY9RPC/2Aa1kX186swpBr3XrF1HkJPAY0GGdbXPnzvHrBsQAADAV5SWSFtrM+vqAiyYPKleZs2cxgMBgNCLV65K/8Cw3L3/kD8HR3IkL5WWnLykNLe0ypNnRgEAQXT4GJT3zBEpzE8Kykonc4alrCAlk+uqZMbkiSQDlBVnJJ1EUBWMZVXcCfervCQIGLrnhWtEbZgfwHHXqBIAXBKQuw/rnHPtiB+IAZmBsBj2GqcWItePE0iKEy7BdYO6wLZhOudMO0Lp/nCfDLMcTNbPaAKj+ay5IMAjPUBqkDD0CRCYDBUF3MAX1aEIdA2EhdjcoKIlwwQKbjYQ7e8NLgHA93HwWYAowYHeklTdPgGwogQ/BGL5WT0HJxLSg3NmIo9qHl19Q7Ji7QaZOHm6tHUNSGfvgKSLSqWrp4/7HGS00TEA227dvEFQC0FuZOLXT5wYaQdAU2SkYv4wo7+ujhnGRuI8Q8D/6ZNncujQFywpMm36dKmbWMeDdGdHJ2W+keXb1tFOwAp9DtAY6z6dyRDkmlBbS5AJICFAMoD4W7ZuZvZt7YRaBr+7u7tY9x5A3tGjR6Tp2TMGCHCtC+fPcy2BmFDf0MCxQh8jqN7c3MJsX8hjI7iOay9duoxlQVCyANsJaqa3t0P2/6rcuXOXZVAWL1oiM2bO5nc6OiFZnyJYeOPWDfnyy+Ny9+4daW1rlXfffVeWLJ4nqdQgbWJ3R0KOHjkl16/dlhmzpsvKFxZKXUO1FBZmCPrfufNEPvv0gFRVGUn4RC4C6j0MfnV2dMlf//Vf8/4/+MEPeU+UqMCzXLt2jeDgxPo6effddwjIQgEAN3306Jl8+OtPCMp+/4evSjJlSh4kEgCC8+XnP/87aWtvk02bN8jKVQult6+LtnpoMEcOHjgu16/dkjfffEVmzpxOGwhbidrwAOZBCMFYol8Of3FYtm3fJlWV1UFJPoDtn336icybP0u2b9vGTCRkaA8Pmvm1c+cHcvfubXnn3R/KpEkTAwIAFM+++PyInDlznuD4QhKokElppPqhNoBx+9M/+1MpKCzgPoV2IFt61+5dUlxSIjt27DBZ3ak0JYCxRiDPjiz1TZs2y9w583gtIBzYG1GfHtnfmzZtkJmzZjDjHP2Ym0jJp58cksbGZlm5cpnMmz9bhoeNYg3IGLdu3ZYjR46RVPDSSxuM+o0MSTKZkGeNj+X99/5Rpk+bT3n74lIQ9cw9uzr75MtjZ+T+/cesFV9fXyuJvEHp6enkGty1c4+0NPXI1i1bZVJDtfT3Y0zTzDT/7LPPmJG+efMWkuVQwgTAEwgAGzZskunTTWY+6p9+8cUhuXnrMsd38qQptIXYt/H5o0eOEbCGVD7IHJptjjkFdQCQLDSjf3hkiPfH3AZI/uqrr1KKH+vp0aOHJN5AYh6gugZYAdqjjw4ePCz37z2QV17ZIfUNEyUvD+pEg1RZOHnqJJU30AdQM+hoh7JIH8tdoK07dmwn+QFkDADSGCsQRy5fuSybNm2UNWvWGGCHvohQpQOEDJBz/uSP/4QkDWStoz8QHIYdQXmJFSuWy2QoB4Gw193NtqOEwokTJ6WmukaWLFlKUBu+C2IPsEHnz53lnr50yWKpqqhgrVn6WMPDtHXoM/TR5i1bZUJtnaD0IsYHtq6vFwSe96Smtka2v7KDKkbce6jekiOPHj1iH1ZXVcqmDRsJKOK76D+8jzW2e/du2ig8M/oez4T7GVWMr2gD0Ieca8XFtKNtHR3SM9An+/bv53VWr1pFYhXaD7ve3dXF0kelJSW0qbdv3ZL8VJJKLFQnaGySztYO+eLQ53Ll8hW2CeQtBNxh/0ACQFth80F4UDIUM5TpQyZI0iJhzCEAhCUAshMAxlMA0ACsiclYlBlxl6DEjtmfXf8m7hwUBwhFX/vXTgAwSVi+X+f6MdnOt+ZQYgAsZtHluAQAANa5kq8EAPiuAP+Z/W+k53NzhiXXEgC4iVINwPqNz6sA4BAA+Aw2oVrnAn06xdwVgEViBc4cwyAgDMsQFXtBdIYygFXotYQAEp2Q9d/XT3uj4D/jJVBZA0EAxDeoKgIDYEY8/EoDUA/YTHdmMioZwJJC0X0kACCJyBJpNPOfhACCY0aiGAoAIACQGAASgAUsXGWMgMTtrBlXAYB94hEANC4clFIlRcPI8pMAgJ8A6oeiBADNtEeWv0sAwLMbFYBh/swBiUn7PXhuA/Ig8gjiKksnjKMAoORdnwDgKwAoAcAoDFhiAHZte4Y2kr02pucoALg+uHvu8RUA/HXhlwBwz0q6B+hrLtAWxGAtAcDMVwCWhtSk/5vxG60AoO+7AF1crMqPPQT3tWC1C167JAD9Xtz5MYhTUJnFqMe4febeMTMcrQAAIABJREFU00/gcvvCxP3D2E42W+222b0X7wN/1ipE+GOo33Pbo5/xn1WfyU1Cc59J7+u2hfMXCVhZFABwTfNM9hk1wVRjnlS9G58A4PdL+DcOyKMVAEYl2jnrLnIGhf3xCP/uePlzx537z/t7HAEvIAAQZwHJyTxDJl0g9fWTZMaMmVJTVUOMReX/McYgbEMBANn/IADAB/59EwDi+mG8dRiJL/+eCQCaQOivFX/NZZsLGtfxfQT3b9/u+XhCgGVogiPjHLDfxi/JRgAwrgJwk/jZ6MdbVAUASqemDIAppzKWAoBLiInrk5z//X/+cVACgCQAqgAYmWU3KEaWIUoADA0EDAcCNg5DkM6KgzbTbETi4caZiSDSjgY9H9h523w/vIBbm5Mf48UMYzJiWNVQOf2aLYCn9/MniAtcj3rPaRMZuCYH2xtFF8nV3+NAurFN0XhGzBcWiJPQD+46igig0PXoGi7ufeMOJtpqTL64DKlgPLwaAxHjYmWx9Rn0Oi7YrxLabi/Fte15DfrzfG68PndmmwyPo+zwPNcKhkUxpHA2R6gzISvPfJDf82to2wMmg7D4LygBYKT60R6TIWVAk2Ecfn7fBICRqMyuP0a+Mda/Cf7nmIOJOmbuT/9310bEOUc++G/6yji2gdP4nAQAvb7/vVH31cPOqOuGpR7c77j21AAMQ4YKnYVkZLLwovYp6pDx6oGd9td6nDPgO3QGmECWv5UkI6N0iNkbQcYj37dghqMAoKoABtA3BIBsCgBaAgD70/MqAFDiyqn37DIVgzGyq8nfb3igcdj4gXNtCQDZ5oXue8FPhyTgXm/MuUFSWkiac5UDdP/kfmtl7/xxcg9W7nj5a0K/5ztAY9l8d336xCzz3mjqUvBaYOxc2l+UVJNt3Y6yCzGVdfxnHc/eI7sxO0HGfNu34a4DHDX/o/d5HiDs2jTXCX0A/h1Xg8dptHsAGe9Z4t73+8N/lvEIAON9H2t8LJuhY4nPaDa3PhPvjRrmDBzkSrqgQNIFRVJcXiF1DZOkZuJEmTpjpqQzhVJQWCx5AJYshRSHKxOEDfc1vZdZ78bWqBy+mz1tJNsR3DX7joICERlK6xgC2CNJQEYY0Ma/hw8fMMANmXBI+DPLGjK+nZ3y7NlTKhsgWF5ZUSYyDEWARvrFIAfguw8f3JdXd+xg8OzGjds8OKJ9yLLr6+2WlSuWMZMPUnEIZiMz8OSJE1JVUUXVgHTKBLQfPHwox748xqA3wA3DKM8lOICg+83rN2Ta1KkkG4wMDUpBOl+6OtvlzOlTcv/eXVmycIFUlBfTzly9el0uX7kmI4k8liTo6R2QwWGRXEsAaGltowJA/+AAxwFAHSXIRkakIJ2STDIhEMvM5I1IbWWpzJxcJ3XV5VJVViyZVIIZVWENUK0BCZfEyN2pLVQbqwd5zVCPXYMkkQDUCsl/7lyM+84o+wcVJLeGLAB5h3VHAoguLI8tbvbNMAMkW6Anzn8xQWvNMAhlIrV9/A6yg2x7XBJAaH+QvYTajVbdIvAhQEo1AVyt7ah95F6P8qhWIQBUSnethntMVI7R+I7hePGAa4l6sGUM+FnZTLQZwIo+p7snMcMBst1Dw9LVPyiZolLJTRfJvMUrpHriFOnsG5LOngHJSaalo6tHOru6KOF//+496ersJAgKckttXR0zUnEghtz4kydPqAoAQHjKlCkEgwGgASRDX2Dd4j0AwACuy0EumlBLEgFKCyDrGKA1ZLoRHJ/YUE8A8tSp03Lr1i3agLnz5jFrf2J9PUkIyNrFdQEULly0QIoKCqkkgKA8gD2MD8BEgJZFVtL9ypUrPMCjjQCrmb1qJbUBml6+fIX3g0IJZMuRUQxgLT+VlkQe1BAg5dvHjOPGZ0+59pcuWSazZ88lIQpAJcYX4wEA8NSZ0yQSIUsa/fHii+tk4cI5kkrhTD8sbc1Dsm/vEWlt6ZAp0ybLps1rpLKmlIAo9sgrV27L3s8Oyty58+Wll9ZJOpMrXd1tfAaUUvjZz37GDO933nmXthdzF/0NBQZkxaNf3njjdYKlINXC5jx48ER2ffgZ5czf+t52yc0zvnwymZG+3hz5m5//nfT198krr26T+QtnSE9vB/eJ3p5B+fSTz6WpsUVee22bTJ8+VdrbOwjcA0hHpjfBv8Ehjs/ZM+fk9ddfp52EP4w1AKLAxQvnZOULS2Xd2jVUHRjoG2IWz7279+Q3H+2S9vYW+Xc//TeSSuUS3MF6z81NyYcf7JYHDx7zPtOmTaL/DTUWzAFkoCPo96d/9me0I1TIyMkRKLKAADBv/jzZvHmzeS+VlmQyTVnmAwcOyOPHT+RHP/qRVFfVGFA4H9KiaOtBuXnzhmzb9rJMmTqJAAr6cWBgWHbv/Iy15TdseFEaJtXJ0NAA5xLm7pkzZ+X06bOycsULzLxXAkB+fp7cvHVNdu38jSyYv5x7R7oAfd/P8w7mwJHDJymP/73vfU+KijJSWJyUjo5WKmH815/9jSRzS2T7tu1SOwHZ6e0EZLFPffLJHlm6dAlr1GONo69BpPlkz2fy7rt/wBIHKE1QWlIuv/r1P8jAYKds2PiiVFfXWNWIBN//4ovD0tPdS+WCmpoJzC7XvXzfvr3S2PhMtmzZQvIIzhoAf8+eNWofr772Kuc9+vjy5Usk3kA5B9L5mJMgV2AOQqlg395DnBM//vGPjJJA0hAAUBLg448/5jwCqI0xxF4MEP/zz78geW/DS+ulq6udpAst6/Gz//qXDPS+9dZbXNcm8wu16/MI4F+4cFHWrXtRNm3cLJ2dXSQU4jMgCn344Qck9UBVoqKy3JY9ED736dOn5ebNWwT/Z82cxWfAdZHhCjtx4dw5efb0CWX0qdQ5OMBnwPyDCgfk/6dMmSobNm6UTEEhCQC03UPDcvPGDdm3b5+8+NKL8sLqFwg2kYBiCQQgn4CYuHLFcpk5fQZjg2avEIKKx48fp9oQ5jX6GPsDbDFsJX7u2rWLbZw/fz7LZuC+UA1obWuTM+fPybnzF0gMeGn9iwT3eX22bYjEh5bmZpk6ZQrjkiAF4Lkw3zL5GWltapaW5hY+39UrV3jGhP+D8UJpFMSPTFmLDEs6IBNZFQAAQuJa3zUBQPdI/alSblQ9cvbOsc5/2c5l/jmN+/S/1hIAjDfbjGxHZWzUOdGLD4XvmwQKuCuUkyZQnZD8VB4Jq1AAMAQAEARQBoAnRRIAGHTH78MDkmuVvwA9Q4KfxFFLADDxYZ4io2ChfRXHP/0M/TpLANBzJ8/4MQQALQGQwxK9Zr1j3QcEAMQ9aAdMMh9LDvWjdKKpd68JFCgxZGrYD7LEEksAAwTXzHgQCrAWIwQAE3fXcxRIbqYUAMB+K/0P4B9SxYgtJnJIADDEG1sCwJZtUQJA5Ow1TgmAwMcHmRvxD9adMh6rKSVn5fdHRozcv0MAwPkFSgAEbZjpHyoAkAjgEAAA7luNCaO0EpBkDelkkP+DQGCBVMS7oMhgiWxaAkDjT/SDnWRJA/Dbe3gKAEoAwHdwzSDGyXiUjVnY2gHuuUNjQtpHcQQA93zzTRQA4sBnnbDGlpl8FP+M4BMA1O655zPXFrpntGyxF31mHZcQZIuCHIyPuVlUTpwVn2R81J7w4uIYfrsi57PIus6egJbtXMj7WQKAZhKrbYr7ju7HLvivdsLtU//3uGty77fy5KoiFCUVuPHn7CUAjB3IHiPz45Lu2BoBv1CZmFieUwIgAC8dAoD7vHElANz39Xd/P3D/Hi9e6J5ZdW25BABgLGgHYlHFRSUyadIUmTZtupSXlnOdwo+HL4XxBaGTBICSEikqLmSJAJ8AoHGyfyoFAL9vssVM/HEM+uWfAQGAc1kJUnZ96/pxk4/i5gGhk3HwI9e26L0CZUYL+seVAAABILpmowoAPgHAnWux69qW4R5NAAgJeGp73f3U9SVc/IN24n/7n35EAgAlgVwCQCD9b0sAsC7zgIwMK1CDcgBGflLtqzoySgIwk0bBAC59MwZO7D8KaJlQm673uKxvF6ShIJGH7POhnHtkg9zDr5nP+xPfd8DjjIn5jEvfiLtbFvDfR72zWCm/XRHjle07DgFi1HN5JIAA9IwyNSJBfX9jDG7LbNZQisltTrbvRAwJSz+ELJGgp/zyD9o26wjHbSpjGfnx3ss29uN9DzNV67hm++xY48fvRHFeA0ZFOlI/EIL+GmA109zSKzV7PFAA4KkmKAFAIoDN8NdNBsYC4fPfJwEAxixOAsXvzzDo7aiNAPy3CgBjGXH2k+MEuk6dP/818z80wLaXtWbUKDKACYa7Btu1FWMx/NUBNEMYfw1Xiin8jOmdkABgs4xjSADmO1Eb5PaFqRvsShHqtcP26FiMDj7YDEYLQCCYZGyvJQQEtYZNCQAlAKCeqm6Y+lo2AoAeVFECwCUAPK8CwHdJAAgca4cA4DOE8Rndt0Kw3yWQ+GSS0ABE5gDBfTsWdqyj+6GjAOBJBvrz3R8/928XAI5zhse0XyQpIBfCrJHovzgSgNkrIp/l9BytYqDPMJ6t96c8gwHOP1+Bxn3PgGJcSaMOib69iHxPAUO1v76xcljhBBCDvdWWOXKMjC2CNOoKv6sX/PH8rQgAXv0xf8/nWrAS6wqyazYw9yDIniH6lpsrRSXFUj2hlqB/1YRaqa6bKGWVVVJYXCZ5qXzWjEfeDQIWlFtLokZ2KshSc5/LzQpAP0YIQLZj9XCZTmVswEJly9Wem3ASAmeoea+Bqx4LRCKwMmnqVOls72Q7kEV37+4daW5qkgk11TJ5UgMzXVGLs72tVXq6u5h5j7rHiPq88frr0tTULI8fPWU9XATKDx7YLyUlRSQAYK0jCxEZPOfOnZML5y/I7JmzTe3fVJrB/yvXrsiJkydkyrSpBFzQDvQLAKivvvyagNiK5cukYeJE6hT1I9jX1yufHzpIeU7I/+cnTeDm8uWrcv3GLZItbt+5L60dyLbNlRH4DXkpaW5rk8dPnjJTCOOWC3ABBIwRCSRTU4khyc8ZloritEytr5GG2kqpqSiVwvw8KUgnGUhFFhBAUQRbDcYNoCZcf+qbaOaPZkW7e2qwDzEoieBYlELtzsPxDvgq7emut6CEmC1vY8ybY1eCA48pIaIHObVZccEbDWy4n6H/6NRdNJ8xLWG7eUYIpdv8gyg/LyHT3DrTQXPRL2FwJ6zfSZlZSwo0AcDQp7J35w/jX5hFTq5SDHjBE5Al9nG9U/o/YbOXDDEBFwhUAZxzxjDsYF5KWrt6SACYPGOOFJbXSE6qUG7cfShPm9vkwuXr0tVjpN8B4JYWF0ttTTWz6iGvj/rqCLDgngCLAMbjb2QHA4xC1imIA1oOCJmoWBdYc6UlZQTMi4pLCBLduXeXqgHITp02dTqlHKGmAfDt2rXrBPSQEbzuxRdNLfH+fmbtAtzCv5/85CdSWVVBAgCyYZ88fiS3bt1k4OdZ4zPp7OyQDoBeBOObZPGiRSQKoN96+4z0POY7MrfxP55jxqyZlCBHFj/+TudnJJmfT1ltZDyjPjzkvufOncfM8eLiUunu6eN5HkQdPMvOnTslCVAskUMgD7XHIYmfzk9IzYRCZgi2Ng/Krp2fSSqZkbr6WnnjzZelsCSf4GZOTp6cOnVRDn9xXFatWiMLF86XwiLIk3cS6IAc+i9+8Qtmvnz/+z8g6JubMHLcx44dI0D40ob1zIoGuRMAK6YBMsw/+fgQCRY7Xt1IBQAT6M6T9rYB+dWvd9FPfOOtV2XSlGrp6+/ic3S098juXXsZPNy+fbPU19cRUAT54/TpM5S0Lysr5/3PnD5LABSlCTDGmCcALX/zm4+kqempbNy4VubMnsWsdxnJlWRuvpw7d172H/iMmfL/5k9/wvviVJbifiPy93/3D/w8+nBifY3kJAwAgL4GAQDkrB+/8w7Hi2opiQRJJfsP7JO169bJ6tWrOF+gfpJMQY2iWQ4cOMj4yzvvvivp/LQZa+wfw4Py0Ue/YYb5tu1bWbIAfYc+7Ojolp0ffCrpdIG8/PJmKSsvJgHA7AE9cuTIUZYH2LhhE+cy17kgWz4pZ8+dovrFgnkgAKyR3CSkYPsIiDY1tsoXn38tzU3tnNMiQyQAdHa2c48BAWBi7QzZuGGjlJZALr+PYC/WzokTXzObHpncaAMUA06ePCWnT52Vn/zkj6SoqEQ62ruoFvHzX/y1VFQWyNp1L5BYgOSTVCotjx8/pVQ+yC6vvvoaZdyVAICA6scff8Q+2L59O0FekBYAkn/11ZcE6TdsMGoH+IeSBFf/+z7JkgQo1ZPMIxkIKgUo5XD82AmWhgC5wpCyhuiOgiwDUgbmEkgAWJvo16NHj8n5cxdkxYqVLBvQ1t4s+fnomw6SD/7fv/lrWblyBeX/NSsW5BwoYuzZ8wnJGjt2vCLlZRVG0QRn8kQOiQpffPE5y1mALFNeXkZbAB8A9grqHVjTIA9UVlYxc7+wsFi6ukH0OCNXLl+S8rISWbRgofT2dFEuHwRCAEl4H4oiL764nkQnAGCZggznGPrr0IGD9Bm2v7JdKqsr6ckbgkGKawplNWBrN23cIL3dPVJu/RXMhQcPHlL1AQQMEAAAzGMuwG9Cf0GJ5f333+eaAMgPv0kzpm7dvi37DxykPP+Pfvgjlm0AkRLvg+yEsyH8IpCycD2oqpQUFwmUj2D/li1dSuJPT1c33wcZ6vDnn0tvT49UVlSwrQWZjOQnU5wfIIzBZ0G7TD1ygJY2IeJbKgD4AVcllX5XCgDql2SPb/z/BIBsYFm2vgt9PcLFgQIAfFKUAAABIJOfIgEgmYc60yJJKgCYeCcVAJA4IyOSNzLIMgCMA8N2KAGAfo9bInZsAkDo00arfOJ1lhG0Pij9RRDs7P8gAIwAhLCZ/yOM2wP0R6weCX0om4ifIAwaAgBAcSoADIMMYMAp2CWC5SAD8HeTQd/T1x+A/4z1k3BishNIAGC8w4D6WgJAMxKVAEAVAJIDQqliEAeVLKrnxG+tAECgXuH5qAKAEgCgPmXKHBgCAONHPgHAZv2rAoASAPDcLHXsEQDwyvMoALgEAChzKYgUXwLAqguQcGDOFoZUYM84VECwZydLANAzrgsg6RnIJwD4dmQ8BQB3bcURALQEgImNCRUAXAKAiY+ZWJZL7nZjsHq2i4v1+PEKtz343SUAuECgfk8BwNh4jlXIdQkA7v2CeJ+Hjbix6DgFgPg4qckG1n96bVKQnBrors2KjXl7ZRjcNsb97p5r9f4B0J9jz26/hQJAQLsJ4uPRsyTalH3vgl0bTQBwE6sYP3LWXeQZrQKAP3/8ueX2gf/7ePEBvbZ7D1ftRAkA8IVwnpw8eao0NEySkqISS5DEWWyAfQCfswzZ/8XFLHUGn0QJACSsWhzSxD7+aUoAuP3hrzX8HQegu/PSEPDC0iA63q6tcOMLEaKOJT3BzyM5WXED6wPqujA/Ya9NkmGYDIHyN0iAyE4AiFuLkWeOhHXCWIjbZvf59Hf1Yd3YopICSN7yFQCg2hNgxUp0CeM8/jyMYAE2jopzgsZRkyCycs/NC0sAaGlvp5ypuxZ8P4nv/ef/8QfxCgBWmhnBATBxTfY/wH/9iex/BN+QhRN2nEoWB9n6DiY+Gh43QVZ3keng+LXg8Xp4Tb2Syf6HgXDB40CS3l4sFpaPIAejM5DdDSRuYZhLY2Nz2AyjLE0W8F/pisQ+uITGslHf6r24bPpg83Fu5wft3Q3KNXpxQVXWpqb0lfmW308cM5sN5F/XfGH083NSOuMW+b5lfMZtat+qk/Q+WcgP2a4ZPicCVqYXxv9s3CdGOP4hCKSgawgKKoxm+jcRUbswGwY2SM2gVck6zXA05QC03i5rfdrsRzpjKAGAOre/RwWA5yEAuEbc3XwA/j8vASBi9CNgOzovaoPC8dXs1uwArilhEJ3/vvF210ZkHZk3bIA9lM1yPx8CzFGQ1DwCNhIoADgscw8RdedqHNBpCADKKnaJCKPXdDgOYW+azc5mIOqBxG7kWuPHqAMYAgA3UB40zf+qAKCZ/8FPqtCEUv5KAECQVBUAcN/+3r5AQsstAaAKAUo0cDdstCEyRnwcK+gVsQVRBYDA+VQufwxxQ+1X+DNUwTHfj5I94qThzXdZTdl2tJYNiOrMYO0a+xFeM7uzHY5Z3GEoeqjx25jFukG5w7HVcSQAnxwQEu/spmH3B38fGs8xD57TyZjQVsYe9mIfQQlc5s3x7ulfnxidWT0xV7dPHhz61Mdwipbbr421+z9Pm+L2XX0tm2OpDf4mBAD/PqR+OGtJ7Zb7ORxmlARBYNDWHUdgIj+dkdxMRgqKS2RCXZ1MnjZNahsmSXlVFV+D/Dwy0gGUUCre1hQ3WczmCRCM0zUV+GxuRrcClA4Yis+ZIAUCfPlBVpZRe9EDrKmVhX8gACCrDxm3LU3NDJojuF5aWSV9Xd3M5EegHBL+uPbM6dNlQu0E2pThvl6T+f/gvpw7e4aB9ckNDbJm9WrW7EZwDmAVpH8Pf/G5TJ7cIAsXzGOAEWAM7gVg5fGjx7J08VICmgVpgJ4DcubsWbn/6J4sXrJYJk+eQkAB/YqgO8CN4qJiWbN6lWTS+czGaW9tlvbWFjl+9AjbOGVyg+SMIAA4KBcvXpb7Dx5JWXmVXL12Q548bYI0EA+oiWRKoADw8MkT6e3vo08BAkBeLkB91PrMkXQqVzJ5OZLKGZSSTFLqa8qkvqZCJlSUSElhWooL8iXJAGsu24NnI7ktAYn4EER256V7eInzP02We1QBQL8ftybiTAACg/665n2DEmbh2nZtnSEaKQEAB9BQOUBtqdkXwxJp4dyKgu7uvuqSCeDsoS0BU9wL/lB+MWElcNUOMes2LBuAJYognzmo2n3aZpoF+jIqRcdFpdbI/KRqR2C0Q0ulbTbtC/0n9rsNXigXS9caP2tJD9yPJUf6R3IkkcpIdV29TJ4+W67deSiPmtrlSXOH9A/nyEhuUmrr6mXWrNnMDgXYM9DfKxmoTqRRC72Pcx4g79GjRwkEI6MZwDqAIs34BYgGgO727dsE50EOAJiOutz3Hzzke63tbQSqIPmPYA6ujWM7AGz0FUB/ZMpu3LSJsv2nbXY7ngUgIbJ+MaVBAFiyZIk0NT4jIErfIoGa9y1y9PBhSqWDyIOs/qLCQhuMNlm3IDFcuXKV8wmfmYd63tVVAZCMNj991igXLl6gNDeIEAvmz5cZ02dy/UOiPpUPcG9AmppbmBEPtYP5CxYwSxftAKEAYF0mnZD89ICMDI3Iowftsufjg1JZUSOTp0ySV1/fLHmpHBkcQn3yPDlw4CjrpW/cuFmmTp0s6QzIWEZeGNL1n3zyiSxcuMjWmkfGpFFkAEECBKbX33hNlixZTJuq5QOvXLkhx4+eYXvWb1hJBQDYlv7+YXn0sFX27jtEstGbb70q5ZUZGRzqlfx0mpnpH/x6j0ysayCAX1ZWQjuJDGkQJzZuBDBdJq2tbXL8y+P0I19+eZspe5ZIEEzetWs3eGeyfftGqSgvk57uAcnLzVAFABneZ8+ekkmT6+T1N7ZLb18nwR1kEbc0t8t7f/9LSeYV8D6VVSX0v7G+QAQBwQTgN+YIXtNsoSNHDsuVq1dk/UvrWdM+mYL9w1gVUgUG4wRFGZQH0D0ZpLPuni7ZtWsnQeaXt22V4mJIu5t9qbGxRfZ8dJCkjx07Xpb8NMBVU3sdCgD79u2XZ8+aZPu2HcyixzoBAQCKBkePfSHnzp6XRQtfIGA9ktMDihhB3wf3H1MBAKUW/vAP/1D6+rolmT8i3d2d7NPf7P5MFi1YJSuWL5fcRL/k5Y1w7qKOfEtLs7z++mtcq11d3ezzgwcOsbzCtm07JJ1fQAJGbm5Sfv6L/0dmzJwoL6xaxs9hH8D8vnnzNsssIJtq/fqXAlIbgFuoWezZ87FMmFBDoB9AUiqZxzX09ddfcX/EfEJ7cAbYu/cz2uDXXnuN4wGgGuQbkNCOHTsut2/dl2XLlsu8eXMlL4ma9YagAkAeIDOAfBBJYLvQNzt37iJxD6UaIOPa299NNRJcEzL5Bw8dkHfe+THtgwHwAYhnqCiyd+8+mTJlmmzd+rJ0d/UQyCfYNjAon39xSB49eiBLliySSZMbCLiD/IegMebV2bNnpba2jmUn0Fe9PX2SyRTK02fNVPt59PCBzJ83hwQpxOkGB/qkosL4FbCLGP8333yL5Uta29sJsOPftavX5OiRI1RKWb12tfQNgPCYz7ZjHuG+WL+LFy8imfDBvfsysa6OthU2EaoG+AyeFxn+6Cf0MeYwrgFCFtYE3oOSAuwwrovxATHky6++YlkIjE9VVSXtCfoS18CzF7CMRJc8evSY5z5shphbGBtcA4QGtAX3HejvZymEc2fOSmd7G8F+rT1OEkAqFfyNsQQZET4E96fvkACgAJj+/C4UANzzSdSn/9dMADAejB/Y9v287CCAIQAQ0E8YBQAQANL5yUABACU+QACgCgDP5bYMAD4vKAEABQCAF1AB++YEAI2XaxtJzvQI/aoAoGRLJQCgBIAhAKCsEuIiA6IEAKgCKAEAMRMC/4ynGPAfpZ8GYScC1UWA3MZHBEAOu4TMdhATBy3QOjQC2XtTcjOMhVgCADP9jcJFIEmck8M1h79BAMBP1iyG8oZDAPDXC2NeNq7hlgDQ14OzQBYFgKAEAKX8jQJAHAEAz2tKHhiAX2X/FdTHT2bxWwKAIRobH5l+jCUAqAIA/WvK9ZtSNq4CgJmjYbog/XGeGUwMQst7GV/dgmGmmoS9ZkgAUNDZgO8KJoXnj2BsWE4qLzbyEZxRbLxwrLhR9DwTylozlsekn7BsqUsAULDKzRL3ScTuec09s7lnCvcB3LXO+/N/51xj+0OvpcCiaz+D+zgEAD/+pH/7+IVvh5WMEXe2c8+VcfE13CNeft8nZIcgawDe2+cM48OqdbS0AAAgAElEQVShmqE7/n78xx1LzUF1Eyb0fTfxzJxzw6NhcC63MWg//uKOkT+mbntwTSgjqQKgKgDgpztPwoze6DnTlGEZHauMixXELoLnjPm5bdE5zVImCSU9mfJ0IHWiBAD8NMRo8HwgJsI3NX5RAQkAxUVFLA/mEgCwThnPtUqZ/5QEAD9W4v79L4EA4K4Jbbu/3rLFUZ+nBICfeBElJhj8QxMSaZOwF1M5x1EAiCEAKPYSlwDrzmGNV8YTAJJUuVJSyihCqrNXm7YZ+x1c/3/9D9//xgQAPhzl/6MEALPIDChMIxFZdXGh8jCFLALg2+9Z+xJcZRQBAAbUycD3SQPu/UeF6BW0drJf44KHY4EJCsLFG5fxwX98zwTMspmneFDd/bSSLyKXCJ7Nsu6yX54ZHGMZAH8iRjdj4wzHjZ0+m3tt/z50JIlrumCXuUOYRaugeBQt8a81xiN+o7fGuu7ofkIQjE+a9R5jtlOT9yOgY0hG0RUTXiMnPByAeOB2CaXkwcjVesgJI/8PuU2V/HcVAPIMMQCb/z83AkCcsXYNeuBg5MA5NwCA75j5A+I7lGGfGkbzaAfQXMG8HhIAXMUAvOM6YOHnw+9mcyxDJ9SQOgKnyjHYXAcOgSa8lhJEYMwHnQC9dgRa5q0bm5U82iF0n3M0EQAHNhegcPsZv49FAODBFCANDqljEADcGjrYW9wSAL4CgBIAnlcB4HdJADCOqiGAROaFpwLgzp/QLuoMjY7TqPni0IuMTQzpRsZhDOePXtFfK1GbHYWbszlM/lyONXAKktk3fbDfWMYooMTXnCbEzX1/z407xHAejgP+j2f4tYabpxAXSwTIdpAZ7dV4Xo/NtLWrzCF1OCySMRqazXF1xzrO7vjvZxtPtS9+nz/vPphQX8MhVQUz2wLtegBSYMMchgqlqLRMymtqpXJCrTRMmSw1dXWU/88UFUtuMj/IPmeWXA6ASGSLm2CJATOHJD+J4MNoH0b9IpIOLPjvHmbMoQ77pTmAws4ZX8wGVCjthXrJSWYNggDQ1tYqTx8/JkiIjFwE0rD+kekIALGttVUaGuoJ8APoho+MoGFzU6OcO3tWTp86yVq2AP9Rk/zu3XvM5kdm840b1/n+3LmzZdrUyax1CwAAmZ9ff32Ck33FshV89gIACs8a5eSpU1JQnJFly5H9n6QMOBwqZN1CFnfRwkUyd85sZgHhsNzd2S5XL1+Wmzeuydo1q6W8tFiGByCJ3ilnz56X1tZ2mdgwRS5cvEwVAGRo56cLSABotgSA7t4ek+WdB/lcBNRTzHpK5eUw0z+dOywFyRypKS+UmvJiqS4rkqryYikvKZKUlVhFZiv6E/2OcYYMkns4cQ90Y9awNLvLqBJA2XxOP8iFeYrAoPu6flfPEu7+G5YgC/dZBvAsuO6uufDQGGZ++MErfy81QL8jSRdR54mqlJg2A1h2ShZYMJ7KbFZ9R0k3DIRyTodseYc2HUgv6nX1WRDQc/c3344wAOiUMQqeyZZ1ADlGsyKVgKhtQ4AVMzNTUi7TZ82RgtJKOXvpujR39knDtNlSUTNRMsWl0tnVw4A1/S3JYWYeMtNRCgDXxNq7fPmyAYRmzpRZs2ZxjeJ5ARQh+xqfwWuQAm9oaOD1Wppa5Pjxr+Tho8c8QE+bMV0mTJjA34cGYV9G5PTZMwT+IF2O7GPIYS9ctEhmz54tx7/8koA9+hhgPkCwTEGawBLqoyML9/z5cywL8vARSAa35dyZMzJjxnQCYrguBlwzcR+DRHTzJokHkOsGUaFh0iT68HgWrAUAh2fOnWOdeUj5Q+lg6uQpJBEZMkSKZUkePnwkFy5eIng3ZeoUKfvvn4UUN4A+kB+WLVsqtbXl0tH5kGv4wrnbcvrUZSkvq5IlSxfLqjVLZFj6Ob8AzH7wwR55+OAps5dra2skkTsoOYlhGejrp8Q6subXrl0na9asJfkATi3sI2qD37t3T95598ckK2DOQn4dkvmHDx+X61fvEchdvnJBAPD39Q3J1Sv35IvDx9nut95+TTKFOcxQz0sm5e6dh/LrX30ky5atkNWrlrNMAdYb5NWR6QygsaKiUhqfNRGURj8hc5olY3JyKLW/Z88eqSgvkVdf28Ks48HBhKRTRdL4tIXqAM+ePSYwvXjJXErjjwyjlnharl+7JR9+8Bupqa5nBnoyBZBggNeFUgTAVswxEC6CTOhUHvseMvFQj5g9Zxb3v76+QcnPL5JTp85Srh/fg8Q7rgXwH6RXzB0oADQ0TJQtWzdLLmvsmgApyhB8cehrEgBeeWWbSA7W9yDfw570ySefSm9vv7yy41Vm0SPgCAIAiA9QOLhz+66seuElI40/3CHpDPpH5NLFa3Li6wsyoaZetm3bJkND/ZKTiwzSXrlw4ZKcO3tZ1q3ZKrNmzJThYUiyCwlw6OuammpZt24t74V1Djn//fsPyLy5C1g+AoS7oaERkgPe/4f/JouXzJIVK0EMMWQqZP2fO3dRjh/7SlaseEHmz1/A/sD4Yv5DwWL//n0yd+4cWb5sGcvhULWgqYlrDesQBB6s1Y7ODvn000/4WaxNzWoHWQSgMtqVyEmRZABCH0tTJKBo8ZQqHbgOyBogFRlSRY+89977nAcgAGCM+vq7uQfh+Xf/BuSARvnzP/8p5xzGAQQA+AhQDbh+/YYsX75SFi1aHAD4SCBAKYJDnx8gyWPFiuVSXVNJIgKUQ9DmCxcu0H4tWLBA5s2bTxCP+cgjOXL9xm05ceIEwcsF8+dJV0c7fy8qhLJRjly4cJ7fhWIBMvCREQsJcBBrEJwG+A/VIpQvmdgwUbp6ugICAJ77yy+/tIoqK6Sq0mTVg3iF74IMAlID7BiICSBfYF5jrPAaMvdBmEL5C9wbSh9QY8E4goQDAgAICBhj2EOUK0J/Xb9+LSghUN/QwL5Ugg1KYcBGI4MO/VIzYQJLsSDDuamxkRliAP8vXbgo9+/coX1NJ1OSyU8HBACAj/nWrzN7V4IKU2FwH8THPPo58KeoXmNLKYafR/kpk2gRkVt1SkoFwIGRgrP7ZFgGAHtl/Pk+Pp4U57/QMfxXWwKA2oW/BQEA4GWUAJCC7H+MAkBergGbVAUAdhIEAFUA+C4IAPQP7ZnWPZePRQBIWB15ZlFC9h+JegT/QZYZJqHGJFUY8J8EAJZQNBmV2GPUfzUKACMmU37AAOL9UAoYMaWmSBhQQivOXFabAOuDawDgVUAAMOUAsM4o1R1DADDEG5ztwqxxBfxt7UWjEuDW+dZzmo0jqJ/uKgCgD0lmGB6Rfvi8bD+eGyoAUAAwBAjsT30oeUwlgHgCAK/jEAC05rlLAEA/mRiW+awB8S0RQLNcLQHAVQBwCQDmXKvftUk1Fpw3pIJ4AgDGXX1uN8apfRZHAHDjQ99UAcAHw0zZz5AAkJtnbKILRGUjALhhDzf+6Z6L/DiEf4YieO3U2g4BbGNDtYScH0fBddG98AnHKwHgn3nC/rNxVhuIjzvf6bPomda9FgA9t+1uf/gAptvvsddyyhlG1otzUb991JjISkJwcAg7D/1ET01eHY8A4PZ9dA8zCgCBOpwTK4w8QwAEunF4Q9JH8oEbb8oW58oWYhsvvqZ7tM5ntIvgvy1pArUu2LlMpoAEgAm1E6W6qlryk1BPM2c72AZ8H6TO8rJS/gSZmIpkeSnJA0nKKgDgfv+UCgBxcT73tX/uBAD4fW7syI/TxsVB3TEP9GudJHbX/uhac2NSSgBwywC4CYbfRAGA94oKWEbms7sOiOVZUhcSZ6ECQAUAR4EnGwHA3SMi+8R//g9QADAMBjgFyM6kPJBVAGANIWZdDsjgkMkW4gNa5qBmeYSdGmbN+pLFwULV+Fkk+9/L4tfPUGY+usjNIGvedNRZNiZ59GuRzSaYFdEWjbcYfEPjZ8uE94iC/2O1xks+z2ansr6uWEo2CFoneLYLGAA/ZFb5n9M+ybZBJygBHQ8qqfHMdk2zr4TfjVN9gEM5ut+dnh6DPPF8nekDpeZbEQfcm3/udRm4MN+IvV3cnOIHiXzFZ9qqc2La4dUICNpiucNm97UgsjpeLgnAHGCNYTDSMvi8kd8y2Zkhe8g423roNT8NUBKWEwhrwOJ9reFrrm8O02au4D4GGdVDMxwGLV+g/QIDpsYpWJY+IhfD8lZ7owQA/3DsGjn/+uFcjrJmw3F3bFju6Mx7dBHGnPJneF7bcHethJbFldePzjWj8EttrGDO+ets7L+tAkCsgog7H6P2aPQGmB2E9jdU35lzsw15ONKxsrVxyMC1CgB0JgjeKRgxTHKASwCgRCwPq3bfIYNb/8Z7epg1pWmgAIBDkO5ZrgqAHnz9DRvP4I9VvA20mffO+Or31O8MAzhR51Tnkn4uakd9YleW/g+IdCFBSq8XjINjH2g3HEcmPmDklcNwsp7ddaJ7aOyeaPtDMwFC6xcF+8MZmO11cyG9TuReTlZpnF1wgyXR3Wd0uY/s+4AJOoeZsNEr+TbEb4e2IXr97AQA35bjeRFUGev7zMAd41/cwXbMLzh7m85Rv/9comW2Pgjmt/Nld46bMQXAa+pV4x+CrMz+SCalvKJCyquqZdLMWcz6r2+YROA/h/Ly+ZT9x96Sm0xRnrKvH1Jfxpbi8GXAnBECM/4aw71U5pw+rc0A0WwAtalUAEB9Xu6PJnhF287MCpNVACAfnwdgjexDZNqh7jCy1QAuQmIWQW1k6eEQuHTJEgas29va6CMXZjLy5PFjOX7sKGsUA9yH3DBAwsePnrCOLWTML168wKzDxYsWSF3dBCksyBCYR/D81MmTUlFeKcuXLZf2tg7e886du/L1iRMyb8E8AnYtra0EebAnIyiPPtq+bRsJByg/MGyDg4c/P8QA+eaNGxnoHB7qk5bmRkpn9/Qio26OnL94Sa5cvS5DIznMJiYBoK1dHjx8JF29PfQbqACQB2n/jKk3nMiRwnQewf/83BEpL8on+F9RnJHaqnKpLi+VNL6TEGZvIwMTtjOZn+H+5xJRNCCJ8eL8j8nGNxtmtH6q2i93Hv5/7L0Hc1xXdi28u9HdaOQcGcBMiiRAgmCmmERKJCUqa4I8wZ7xe69c/g/fq6++eu9XvCq7PLbHI3mkGWWJSsw5ZxDMEQRIIqMb3UDjfWudc+499+J2gxyNy/ar11UkgO7bN5ywzz57rb22fV5/AAR/IxBou24cG7quX5Dtc8sDqBvAkmZn1pu5ZzaHth+ZLUBkK6h5SgBo9QqTIWHsh/N8jjSiO+Mx79S6p9ZVPD8zoEiswz4OhAfX7ioagZ1FZ+9GlX+kXEY3SOsEQxA+H1V9BDUpnMdkL5nj6d8hy1/7rSroCdB0TNISlsF0RooqaqRt1Ropr6pn5n9376A0Ns2WkdGMDA4nlQztmMqmNjWUkUXf9fAhMz4BwhOsW7KEJBhkiCLAAuALGegAB5G9j8zsmuoqBU6OjjF79UlPn1RUVLIMgAGukB0LIPnixYvSN9BPsg8k1HEdEA0gy93c0sKMekhnIwMVICoA+3nz5ioZ8vXreX2QD0DiAaAIIBy+0LJlywiWcXyHQ1QEAPiPY6ESgGtBQaCUkuVREgDg1+C8t2/dIQkBpQkgT456k7AfIFqo0ij5BFdR+/3Y8RNSU1PD7F3c44GDyKqeSoB8/oJ5khcek1Sqj6DdwQOn5N6dLsqKQ6p/9rwmSaeRcR+TdGpMfvsvH1C6HZm6tXVVMpZJ0m1Nj4zKl19+xdroABFbWhbTbgFIALnqD3/4mM/0i1++K/E4QLMMM6KHBlPy2adfSff/n8GMjPHmlgUyMKTuZSQ1JmfPtpMgAALE62/slEgUwXUQrsLSceW6fPzRF1QjWNbawpgE3kcdcIC0ADvRZ7DLyD6GxPuy1ja2EeYsatIDmGxsqJEdOzYTDA6H4lIYL5Ub12/LRx99RDLCSy+9IHX1VcyYh4oAxvKpk2dl165vZOaMOfLqa69IIgGViZTkhWPM4j916qRseXGLNDVNl7LyCunrG2Sg73e/+62UlBbJ6jWrZNbsWZTAHxxISDRaTBLK5csXZfuObdLU1ESaC0q8YGzduXNbvv7mK1mwYK68sAWqAkpRBM+Cez154iz7bPv2lwjmmJgEvot+wZjYvn0HbTXmBL6Pqfj1118ReN64YYtMnz5NUqMDUlZWzDF59OgJOX/uiixa2KJLy2CvOErywJ7d++TevYeycf2LMqVxisj4iIRDGRJXDh46SJUHZNOjP/Dc165dl71798nLO3ZKTU2thENRzv+urm755NM/SNvyRdK2fImqhZzB2h6T48dPyskTp+SFF7aw7AZskKkxfeVKOyXp29raOKdLigr4GeZWe3u7LFvWxvUXfYq1c/fu72Tr1i1SX1+vY1rKjkA945tvvqVk66aNmwXABcYRQH1c49y5s/LCCy/QluD6+A5URiBnj2z69es30GfoH+iRVDrF0j4ff/yxlJaVyN/8zd8QIAfhCLYGY+7A/oOMr61cuUoaG6ew/4aGExKNFMiVK1fkyJFD0tBYJ21trVJdU0klBZApUFYCEv6wYcuXr6CCAFSDQEJQ8/w0iQ/Tpk4lsejBvXu0KfV1tZx3GI/oh40bN0lDYyNJQsUlKB0wTP/l0IGD9GW2bNlCIkUaChLaZ4O9A7lgypRGEocQzK6uqKQtgc8E+/b555/L8hUrqP6BV2NjA8mJWBNg81DKAWoNOD/8E5AC0J4gTHRcuSI3b9xiKQ2MTaiowIbivtGf6D+QuRYuXkQb1/mwUx48uE8bjHuCbbt8pZ1KDA11DRy7Tx494Voz2N8vly9elCuX20kSKS4s5M98HbiHX0efTwP9DKRqhRCQG2lPdeyD/g78TR3bUP6iSqDAsTYJAJPL/lvFPlwCgCEFGL/E3t8HxQ9sXz4oxsFl9T81AcAFMOm3G5VAAnvu5sKoB3r2O+Q+/BACgKsAoLLWwwICABQ9oFKVD5IrSgDkqTIAzGCHAgBjPyKR0LhEsP9g9r8qAcAaMYiD6BIAKrrP3ZDuSn+0VMVfCWLYz2tig0ahUYdK2T66DAAVADLjEjZZh4iZpFWpxBCua6SVdYaiiY0ACMd6xmQLiwCg5P8R/wdQrgDzUe6dMpIaTUmaMX+A1FCdVI+DFrHHO9tRZ/mD/MwsV8QbHf8R7akANEWc0ZnLeYoMYANtCqA1BAAdV9TxODMvbABHxZNVRj1jSgD29TgyBACQn6iAgHZCiYMUSA1K/YDPS8l9KAcoeX++z4xOS4Zfk8QzISE5AgQAJ9GEaglGAcBk+esMbj0OlP+rVbqcEmKK2A4igjMHdPKASbTkMzuApy4lgCQbp6SX7hOLMDEZAcCUADV7J/9Pe89ix/psYFCFMY3dc8eDsW3KrnmzutVnbqzGG+f0qor5baB9T5720rZD7VmUYTR7frPHMedS96RKlplYRraf/n2ga4dxBiQlKDsVtL8z7/lBe55Tq1fbn5n7M98zMT2PXbRJH2Yemli01ff+2LG5T1utjthBlhIAbrt748emndykJ28Cm90O/pikPb5ovZmEocsu8jIuFmXGlIkrexPxVBB+MgKAPz5mjyVzL74q4p5DeA+wTUyu1GMb/oH2FZDNzzgI9p0VVVJTU6fKO8UUAcAo0cKOYd8IBQAQAEAOVmXZIs9IAMB22lJ78AfvfA8YFMOwD/F/7v/7PwMBwNgle/7a88c75rzxYaKX9rrrIwL8yQQAqOXYvgx/N7EVV7XFJEXY9+j6gXrN00nqZixi7GHMeQkAXiKqWlu9tk21iZuQQvvwP/7b21QAIICigX9kHuGfl+Ggs/4zmgCABQxZWLrWmnfcGUjUcuAsmoPfMJkFwmuc1V+m0bzOsQZwdLDWrUPsLoAcDGRXBBMLaGtowVTgKtuLi4kvuy2Xo27ZMK8hUcuM7zJO+C3HHfywj3IZAC6BeD4NNLmGfSKY7QcCzAKarS1ytpEFqBvZXbt1nO9CIsYCWCe2hFksJn5izpF7AfAubEFtNZkB5SR3VCQCwF5uF4JeGvSzJLwnOhpu3SRjIDyGDdm/CLxqaVWzYBqwn5tRXQLAsOwY3sZGhgBKmMFZGBTDYleOiQL9jXKAOq9i+SoigDJMfG4YGb2A24uleRbjwNsgnwOa6s2xDSSalgra7NqOruvMKEmyoONNm2XrV90DxlJYmWrWnEf3eea/sT1q7GHTaANmE2ybLxPffM72w0ZCD/ynsTFBxwQtXspwqjZxn33inLazyc3ct3/6f8/VJ2qx0wQAS9rf2TSMjbJWHftQb0wNMG8D9Aa0N46T+cwmBpiNLEsJpFIe0pqzycUGz0cuwN/+8WX+9qvLuO3mdUj965DKkMy+RuC8wX1rVh0X/FfQk5ccYOxj0LqivpnbA7SfOdAM+cyTY+f1qe25EzSCuIHUJQuC2sG5vwlZ2u7z+220AeDM/MVPmxzm2HbUMLMKqNjHm2e114EJ1wlNruCSyzl8tpU5eP6pLvSW8LD5T26g0NSmV1f1z0X/89rjPJttQb8xo8Mao9ocOY/mjL8ApiKeKE+vfQZwp7dFZrsKjiDYPJxMco3A76Xl5VJZVU1568bpTVIzdarECgqlsKiY9X+R5Y9/DLLmRQn+G8l/FWhyCWjIukmnR/R7biYJnldJf6vMTJX5oogABJ2R/aUDvHmQgR1X9X0RMxhJjhBkjOfnqwAFJX6UD7l/3z4ZSSZ12ZIxmTGzSfr6UAM4XwYGBmVwaFhqa+sJRiJAT9s3OsbaxF2d9wi4z5w5XZa3tcqd27ekv7dfykoqJCx5cuTIYWaILl/eKkVFBdLf18t7BTjw5DFqks+QsrJy1rPF+Dh7VmUBo6Z0Q2MDA1W9ff3SPzAg5y5cYCYkgEYQCRJDQwxMdj14ICePHZGy4mJZ0dZGgC8SQQb1DTl34Ty/g7IM167fkHPnL8ggsv0KiyUcjUr/wJDcvHNXkmjTvDxJjqj6xAj2QTY1PJ6hGkMRpNmjYSmJRwj+V5UVS015iVSXl0hRfpTZ2wWxKAOt6JtIfozEELQ/lIjUdHAl9U0AxwQtvD6OMl62X+D/HKCF/TLBDs4fZl+PTJjG9hqN/iNx0bD+rKNVfE7X4/RtIs26hz60r2k21I5dsTIY3FO7tiKn/6kD4GYTaa7pBBdNaR4rwGOy752gkw4AOW1oyI3Gx4Nt0kEQ2+7gvsA8V8GTkIxjzsOfMapWCPiNi1aIUIF6BFDgqzJpDfMyHJPO/oQ0zVss02fNlcLSShkLx2QEwVdMu1CYgC7ULHC/kK9+9OSJnD1/Ue53dlKCcUpDrcyYPk2qa2o4SwF2YR5ARh/kDgDKs2bOVGohsShBdJTkuH7tGvd+DY3T+D2QAACOAThEXWuA8QAfAWjBdiAzFfeye8/3HPdQ8EgmE3L12jX6z8gwfv2NNyknDzALINnRo8fYpchUxT+0GQgC06ZOp2+CuuGRaFiuXesggQiS+aiDDYB+ypSpBP9UJvUYAUXcE0gH5eXlLHMwY9YsiWh7gBrqJcWlJAahnnznw26CnsjGBrAHcPTQ4YMya9YM2bFjOzOeC4sKuM9Hm5w5fY4AJezYX/zFu5Tah8IHgPy+vgF5/73fEyx4/fVXpaq6TIYT/axVP5LIyHu/+0D6egfkZz//qUyfUSd9fY+p2NLfl5APf/8l5ca3v7xB6hvKJZnqk/FMngwPROWTj7+Snv5u+YufvStTpjZyLoLwgDGK+vTtVzpk/vwFrCmfTCV4r2hbkBv27T1AULN58WKCCOgj2FC08YYN6ynbDhAcBABk1tfVNVB+HusKlAKQ/b1h/RpZ0jKXO7SxUciqQzGiSz755I9SU1smO1/dTpCkoKBYxkbzZHhohIDmhQvnZO26ldLcvIAEANj6/r6UnDl9Vo6fOCxvvvWaNEypl8xYSDJjUHIZk/d//zupq6+UrS9ukJqaaonkFUpmLE96ehIsMdH58Jb85KfvCNVRoLoSwvqTR7LHsWOHZfW6Nlm6tJmgMkgFRYUVcvjQEblwASUUFsvytpU8HmMY9wPFia+//pp9/NJLL0pZuaopD4II+vmf/+lfOFc2rF8nc+bOkv7+HgYmQZrA2nLpUru88cabHI8wffC/8fPjjz/herxj+ysMcqLtUhybV5htvnHjBipOYGyjryABj1I3b7z+JglysARYe8+fvyBnzpyS5SuaZcnSZhkaTGoSgDAzHGUrXn31VamoLKPyAPaRCJoeOHBQLl++IhvWbyTgjfIDmIe3bt2RroePqBqA8QZSzZmzp+Tu3duyZctmzgXMJwRqUX7g88++lL7+flnaulSTLsY51zBu9u7ZzfeQsY5AG+YeQOZvv/ma5S5wfsxRjLvkSJLX37t3L/sKqhArV60kwQN2GCA1vnPo4GEC/6vWrBbMVdgzgAfpkYx89dUuPuP8BXPpHxSXFNAOQQEAmfIglkDlYfXqtVJaUkGfCCSA7q5OOXnykCQTQyx5gvna09PL9ROKIBcvXpJHj7qpVrK4uYVjx2QcoqzRnt275e7tu/LC5s0E1GEjIbk/NDzI3/fv30/bABAeWfdQZxgcGFQKKWMZOXT4sCRGkiR8QFUF4wnrCOwY5uGXX37Jkisoo4C2xHvoAxAP4LtA2QjtAAIA+hbjBW0LW4V+AKkKvpRq/1ISBPA71JJwb7huTbUqBwDFlhlNM1le4vKldqmtqWGpBqzfN65fl64HnVJaXCypZEIqysq4FmA8w58E4UElIqjYBp6DsQ5d31z5oq7fyVhIOAJEmIRVVWLRJF24wXkTJ6E/YcVNzPu2323HDfwxBL//Yv9NQlAOAoAhENt7gKDzZ9sjTAagTLYH8n/fBofcYLSbiJGVAOAyI73+HgFUO6Ce/Y4m7jMVAUDFP9VYAPgfj8cknh+jXwufHSUC4JniZ4TZ7CqSm4d9w/gYf2InGjKlDiHFD2I3PpygVZ8AACAASURBVANLjk6SCxI6cWDeuzf9L2iX6OzJVKDL8ScZeRiF2o6WjdfxeKxZiLXgfSRTYA6YMr5O8gUJokopwGSvc58EwJslANTvzIzXmfNQkULMX92GAhIwL7g/1+RpMw8A8tO/B8EmDDUAd46YDFpFutZlEZ2scZcEYMpjwg80gIYZuyZ6YPx4J5qgS2aZzH2seYwhaVUs9Swp2pHU6JgkQJZl+6lSAADv08jcRRvwPQXop+lLM3+FL0q3o2gO+jykyBv4CHZIqW2pa6L9SBSGTowmvyrlfvUdrNnM/reONypdhhDC0WWUBK2EDWfPbUk7m77wE42yzYrMmJtcYu+j7H2VH/h3j1MKbIYAQlvqU2wwMUhD7PDYRIQKVPhIv9x4/IT4hi/LnvsoxH/0s6O9ne/os6HJ4BcqhMNSSuPDKSIO4ndmz+iMLQsEtIlanIf6ZtW1YHjdGWv2eaa9gmyfvYdSBAD1yhbHNe9PBBP1+HEU2kzinVrDzL0aKXn7GpYp9ZKOLCJJNrtv743tuWj3l38/ntUic/zzzhyVD45fX8xUUTW8yZIcV7DBliKIuY59Lzn3z2oiO7dnP5s5h3nPVvlh+cr8fCohwW9ByTf4tvD5EP/BPkypSubRH+FeOS9Mfw4+NnwZ+GJUAMgD0VD5F06ypFMGQG2mXd9Dxzt0W/DerDKsQe2c6/ntyHG29d+2A0FjIpCYZ8pu6viDOccEApEum4hzuHNGKXsqApfClxUGoNYp3IP6TK1F5nMz5uznNbbHHhcT7IqxPAHJc+b7Zl6ba9i4Be2LY4NUnNEkyfvtgSFvM3ld4yBKYdnYAPXTfgbidoEEgCjL6JBIp9dOl1TnTajxjwHP/Pif/+2dcRs0wUbPJgAoEoCSClIP5nYQjTBrwAS9/E7PxImmH1c/tPcc6qbVAmM3innfNcTKt+JksE7hPLRvgvNc7pRXsrJZLZSXoeYa1WxuWgDED0OlLxD8LcMQDb6JSQ1YjnunMbUy6IMOBf0BJAD/s/knkv1ddwOhwGL/Z9n+9j+L6jM1TuzPbGM/mYKBToDPeQ/Zm8gsLUFjb5KG1R8bR0DdfzYCQFDP6/e0Q+fflJlJajtMtiHC8eNoe0gN61Y0knQ2i9ZI19nnUQoAhgCArCot4WWy97VagKsAoAgAPAdlu3SfkySgSAG2E+V18tza9vYC60x6zY6357jfmTA9YQxwNmcDx9nOh/nbfH/iXMICaoA1FiTy2Br+odZl7/vOsFFypn7nxL+YOnPLNz6wcaDx8l3XMxeyAsgG5J84Tu2FOpf9oIXVoH2Qbcu1cNh9YpxTbmaxsGng3TgHXLj1OmIWe0Mu84P/hgDgKNBoB8BWpTHr1Tg2tpoAYGf+KzWbZyMA5LJ/9mfevsUGmKPMMz7sY7I5VkG2UA037xi017Ugpqqxn9mslQGcslozPZX9zp0aG06Re/V8+iTmp35qE9rw2HD1BdcHsOe3v738gh/cAGgyhOOI62b2rEt6A6VCEu4raPz77YK6H8jD20+Wey757UnWNs1yL0HHs/+s2/e3hbuueAkA5l6edq5nG9/ILvASnNRdouswn5WtDx7fZM8aaUKtLIP1AesSA6ORCLPc8mIxKa+olLqGBqmpq+dPZHbWNjRKKJ4vebF8gv+oKa/k4AkXMjiCDZTCapWPAIdZkRL02AohcB/jdzHWjUOu2sfNzjbPr4IVSgqa9cgpo65qVRrJTIDRIACM6SwZSPhD6hqBaZBkUccWMsGpkYTkhcclkRwmiF1YVMJ/kAuvqqx2slzu37vLQGN5WbHU1lTK9GmNcv36VRlNjUpVWY309w7I6dOn2A3NLZCOjkl/bx/9cAAhieFhle1YUsq6tmiTU6dOy+DgEDPrULMX63NPX5+0d1xlLXNk5SGbDoHM0ZERGervl+sdHXLnxnVprK+TBfPmSQY+/XhaLl6+KLdv3yIBABvau/fvyZmz5ySRHGEALJofl4GhYblx+44MJ1NUZUAgDaUL8FwIlKIlIfFfVBCTeCTMcgCVJYVSWVok1SABVJRISUG+xMJCEgDVAGIREgBAUjSbF3u8o89gx9WyogJoth1hZhECTnpiBW3u/JtAHOqsV9iA+koAmDnq7i8mlpfw+CE6gGcHDOyNn/G/7e84v2vTw1BSAMHGazPVnXnmO+efmwXn2WDrgJhLoFBSmfa6y3NZEpD2MyCj374e7tEpFaX9RG7NxtRmdgzBOBAAIBaVp4JQkVBYYqEIg3w4loFNDf6DAJCSqHQOpmXmc0tk+sy5UlReJYPJUYjySnllFTNOB/p6OQ+QFXr12nW5cvWaJEbSMqVppsydPVtqq8qkpLBABoeH5fqNmySvAARD4BXS0gDqEXi5fu2qPLh/X3p7ewjSV1dWSk1tneTHi2U4McKa6cbHwLUAyiLrFZncAOOQCQxA+cDB/bQ3yJoGOIb5CXIAJPt/+ctfypUrHY4NwvFdD7sJdMFmYD4CiETwB2tPIjEk9+7fpvoHyAUoX4A5CNAQASbYMgNAAkRE5itsE6TAYQ9Ky8olxVq+Kqse3QmpcSgb4BybN6NOOdQMHsvVax3S3n5ZqqoqZOfOV6SmVpUwAdjc3z9A2W1kMUOZ480335R4vBBQrYyOjsuj7ify/vvvS0Fhvrz22itSVJwv6VHYvoh0dfbJZ5/s4nG/+vUvpLg0xM+AS/U8GZb3/uUzgngvblstZRVRGUn3SjxWKn1PovLB7z+RVGZI3v2LH7FuZiKZZFYMAvSQk7/S3iErVqwkQJhiXCJN+3Tw4CFK5qPMwoL5C7gUDCeGCJSi7vnKlSvYZyjZgmxxSLwjMwfA72g6w/44duy47Ni+VebMbqDPNZqOkJgAcsDuPd/I3HnTZOOm5wmox/NLZDQVkd6eIQKP1663y4svbZCp02olk0li4MvQwLgcPHhYrl2/LG+8tVNq66qF4iLjRfLkSZ988dUnUltfLq/s3EKgs7CgQkZTefL40SBrx6fH+uXNt3ZKQVGBhEJRCUs+VQVwvUvtF2Tt822ycPECrZ4wIvnRMjl86LCcOXtUnl+3RhYvWiKRSL6MJEcllh+XS+2XZO/ePbwPKDoUlaCmfFqikbgkEil5/70PSI7ZumWDNE6pI+CKcYlMc2R9A6AFAA+lCmOvMN6R5Y6xhbINKB2BZ0fpmxMnjhMIX7/+eRIcRlIjXM9AwEAbbt+2naoGAJkAVGOMgvjStryZQC7uCet9amSUNe1v3Lgur72O6xfLyEhCIiCOFRTK17u+kbt3H8j65zdK04zpkhfJEDyHKsTQUFJal7YR5O/peSxHjx2GgZLn168lCQbXhn+Bsfnxx59x7Vi+ok2mTZ/K+Yex9eDefda0b25uptKP2dfC5Xjvvd/J3bt3WBYACh0YYwC74SehpASy1t944w1mw4MkhwAv2hiknQvnL7Je/dLWVhX4pQ3Nk8573SSVIEyzYePzUlZWJMUlIHn0SGFhAVVIUDpgxoxZsnRJm8QKimU0mZaRkbRcu9ouHVdOS34sTKIM/IIHnV1SXFxK9Q2QLLAmLGtrI5hOsizVDEKc6wf275fS4lLZvHET97FQ+1AS1yHaA2Tww35CZQTZ+zg/zof+o107cVyqaqtZ7gLPCdtkAEaoB+zevZu2EfMXhAp8F2UFYF8xrkFuBBFUESZBTFFKUSAN4Dzbtm0jsQC/Qw3A+Ag4FuoDDzsf0JdKp1KSgFJMYkSmTWuSB/c7qW4B0gLUlxJDw/K4+5E87u6iIlNtdaX09UAxqZDxRaMohWu7BFHlI8LGuQqKygd3Eizge0SjVL9REuheEMYfB7FBOe7rAmIfE2Ikk+wl/vMTAJ5SASArAcCbeZtrTzZxj6t2AIYAgL0OCQAF+S4BIKoJAFr+P8oxoUI2yLyPZsYkj2QerQCQGSUor1QPR3WGqtkHm0i/u+cM2ndPeAZ7e+shAIzLOAEIXQPdZPwb1UX4zFB8YnkApZjoUe8lSSFDkoBSAVbAi1IBUH6FArGhwAZVYJPVqHxo+JMomWKUTDlfrCx+Awy7ALGrlkESAMFiBQJy3OcpYo0zb3RylFfBVMUTbeDUvwemZL4G871JjJrMkErRtxwZHZVhTQAwx5MAwTbAT5QYFZXhr8kAKNmiqi5kZEwyMooSpCYRAe0N8qpuNy8BQPm/BPtNH9L9Rqk4BV6btnaALowrljm2cEqTOa4JBKofvLWdXRs1MWZgjy0V41G+ucfXt4IQNvBs7yX0N9j/ijzjVULxxzAn2D6930H4zLv38apYqhtz4/TGFzFxLUWsUCXP7NgJZxzBQlWmmkiS5wAdZ7PUzYzttfeRQbE804YqPuYlAJi9n/npOdafuKECx06X2OPY/7v93E6f4PpajkQlwXpj7SbD3r8vVs2grmvHxYL2z35bZK9PbBtrPNrf99u1YLs8rtNvvQQAjl8r6U4jKx5igLn3bAQAey+bbU2wcTn/umt/n3tZDbYabAU+CPzFooJC+j7Yf8Hvqqmupa9k1JaRhKK+D/81TvI44ibwteFHUUHZYCqWeoMh0ngJALrPHAJA+AcRANiGunGyxantMRLUp39uAoBSENQlVf6MBICJc8AbM+aaYhF/zLyg/bUSKcy8NriFnwCg/F+VJG8fa3BzNrdRkIGqoZ7+tmly+8IoAFh+ZR7IdAD+DQFAl97B2mn9s22ZP7Zkz/nQ//ivrgKACoAoAoBTexk1hXwEAJcI8HQEANsI2mCaCfZ5FiUPVqrqc5uXd5AybOYxwHTg7UCa8k0mvMwxdP9yof++xck/SexF07lH39XQ2LkJAF6QxH+zk0kAZzNu/jbLdhycWDsJKegZvf1nAVQE/y06hS+I6XcCvP3sBvFtUSzn+vpgOg45+sgwyDivgrIUswRW1eknEgCCzpG7jV1YLKjtwsho9FJTvKezFADsZzDGyE8AsA0TogbjqHE8CQGAUswWM5NMM7LY8yi7aAgAzjGmXICWEFH3oM9BEoBxwpWSwGQEAPNcfueBM1hLxwYZKXvxCVqIJnNePG1ltbp7LcWgs+eKqUnuvMk4uA08KGdFBe0VA9GRQ7NrlQXYDvP8auQpBQDlmoJHMxH4pT0LKIHhaSuzp/Qhh0/jgPkB3aDxa18raBG1HVNbAYCbBa0SozL+1aKo2OouEOHfoPkJAPZCa0B+cwwIAOOUtnbLAvypCgD23AuyW/6NgPpb1WD2E0Ts70/Wf/5rsd6fZbM4ZvRg/FMIAJONAzUG1SvwWIsEEEQAIMPY813LWPsIAF4bbeaUF2gyz2sIAOh/pw3864C2nZiz/nu3HfggO2F8D8UjDvISgq3+ZO2Ze62Y+KkhALjndTdmrl3SZVi0Tcm2UZxs7cq1ttu2SY0FV67KP/b965Qiwys5VQRM8E2AxAVFRcyiqKiqlsapU6VhylSpqauT6ppaqaqulqLSUhlFH5LlqgLi+Kc21SazWgVbzEtJRro2GX+bLBOzMTZjmXUYdXDFjCMTTGLWMqSUY6osAc6B2pmQz8TmDpcYGhiknPWN69cYQEaAH0Ae5PuRhTs8NCBnz5ykBHR9Y6NU19RRRp+4qoSZvYfMvMKCuMyYMU1mzWySkiIQHYTgB+TzSwrK5FrHdYJzAK9mzZ7Bmta4NmSAAR7g3pa0tBAAAdv3yeMeAiiQCIcM+EgqRXDlSW+v7N67T2rqagn+gRgQi0YoR/rg7l25cPasSGZU5s+ZQyk6EACSqWE5fvwY/X1mPEajLHVw8vQpBvwgkR6LF0oilZKrN25K38CQxOJx+s3YACMYaggALANQEJP8vJAUxvJIACgvLpCK4gISAMqKCkgOgKRqAdQAkP2PUgAeSVDja6gAvNpgKVUAQwQx/Yw+MgQAM0bNpotzHvKovhI+HlunDJcng8y2FV575dpIcw2+YykA2PPPuccA/9NZM9VAmbAJD1qL/DaM+wrsX3QGj70Oc7PpIwDwni0CgH0Pxn7bNtP4dHgm8yzoJ6PUwGMtAsCoZEgAQKFcQxQAASAChSmQJFBbFvVoMXDy8qgAkMiEpScVludaV0plXaMUl1fLo54BGUqmpKqmjuOw53E3gdxr165RZr64tEKal7ZK08w5BKsjoTEST65cvSrnL1wkKWbmrFkEQSE5jkwvSHpfvHCBwD/kqKdNmSJVlRX0Xe/eeyi9fQMcZ5CNBzgHgArZq1DQmDGjiRmxAD3xPuS2cV0AWri/48ePM0MW5QV+/vNfEDwFAYFKBD29zMIFgAcCAQgFeB/BZ/xDvfBz589wngNoW7UK8uCNDMLjhfkFYBLy6gBF0eaopY162QStIhESAFDGBCULAPihrjuyf5cvX06gEpnYANSuXb9KIgDIRW+88brU1UMivFfKyiqlq7uLmcKqhvosSp+DADCahq8Wktu37lL6fOq0Rnn55W0SCo9JOA9jTOTyxeuyZ/dBqSivkr/61c8lmXoiUNpH9vvtW53yhw92ESzd9EKbRGIpSY8OSklxlXTeS8u/vv+RFJZGmPleWVklw4kECQB4Zkj0X79+Q7Zt207wEvsEU8P9s88+l87Oh7Jj+w6ZPm06J9CTnsfMwgaYjJrvIyNJgpyHDx+WrVtflMrKambwDQ8lKUl/48ZN+fGP3pSKCiVRPJaOSiQvLrt2fS2XLiPDf5k0tyyU4eEECQCpZFju3e2Sw0cOS3f3A3n7R69IPA71E5HkcEqGB8fliy++kkSyX15742UpKy8hASAsxdLRcV0OHt4r02fUy8uvvMD5VFJcQwJA54MnCqivL5EXX9okxaXFBMPHMzGJReLMDn/c0yVr1y+XmbOmM2iYTiGmUEgQ9eLFk/LqzpelsWGaRKNxSY2MSUFhEdUeTp85LTNnNcmqVSslFoeaQ0Zi0bg8ftwrn3z8uVRVVcpLuGZxIdsWcxvrG4gUAPsBwIKsgLgQxhsyrSH5DkUFjOUIsqAzIbl39658++03MnfuHHWtWJR2DeN6165dVLNYt3YdiXcg2uAZAHr39j6RFSuXkGSTSo1R/r+/b5DXx3dffW2nFBWh3rwiAADY/+D3fyDQ+/w6KErUkQCA9ffc2Yt8/pbmpbzOw64HcuDAPmbUL21tIfAMMHpoKCG9Pf3y1VffcK6tWLlcqqorSYDA6/zZczwWNe0RpDXlJQb6++W3v/1nEohefPFFqoPAN1BKE0Py6aefsq3efPMtlpwYSadIvsGcBZkI2ehLliyV2XPmcH7DDsA/uXyhg4oHZWUl8srOHTI6OiKFRXEZGOgjaQHzAMD7smXLpWn6TMmLxiU5pMDuE8ePyKPu2zKlsVamT29iWYWu7scku0ANAfMH97lq9WppnNJI2X+zbwFhAxL8ba1t0rq0VVIjScmMo7QASk+A6LJP7t+/J2vXrqUdhblH9j6C24ZodOvObVm2fBntLcaL2evAlh46dIgAP5QSoECA7H0cg/bAOPrwww/ZzlBOwRqOIDrIFHgPZQLQ9j//+c/ZZ/gHQgHsL0o3oN9AHDh39gx9MATXkXn3sLNLhoeT9OfRZvfv3af6y2D/gCSGBuXhg07p7+thGYBKlIkYQnkOqEEZBQAvAQDjAcRSmwDgZrLmcR0TZDhHTA10LwEAbR1EAjDvETj17e89MQKf7xC0x6Gf/mdQAAjyORjn8DOSn3GDE3zPxudyZXHNcTbg6JHE/zcmAKANqQCg/VKUqaICwFMTAOCkjtG/zozCfo9JCAoAzl7FivNqAC6obQN3ok9BAFD+riYC6DIE9Pk0AYDgP3xCXb5X+YhQADDqAJoEgFg/4ylKAcAtC6BLSOma9oYAICGlwWfGujs/1FxQZTUUMcAmB7Dkhsn+n4QAoLJp3VKm7u7Pq4Rn/G+TbY/7t0mxTAzRJY7pg0GFCZiHBoqV4oGXAIDYKggAJAFQDQA5jzqGZREATAzCEAAwdg0BwLjKav9iyBMKvyAEas5HpQKV4WqAfTzr0xAA7P2BbXdy4QcYayRVWyIUZkzaP/H7BOKwihhJXkTtx22yh23DciWD4QzZCACeufFnJAA459XlBAEumPu179u0Zy57zL5BwMN62fswfm7J9Zu4hPPTZ/+D7IHdDxOASBIATPlfnTTjiUF7iRPqurT0qvcswNOzL7Y+88eUJrQVY+GqDcyzB503eNkYd+yjv52fhgCAcwaVf/TPhWxLlgl9GsUBO1ZrnsfYLPjGLnFTlTbB/qy8tJy+CggApgwAfqqyfWESqXBe+BlGAQAEAMZOWFbohxEAwk7K2DMuzPrw/ygEAJdcpElqWrXlz6EAYM+rbGPT9nWCxrHHL7HwCyaoeBQWzf0/HQHAxT69OJSJT6vZaqlPgWyK0qVRJD0hbgkcT2Fz/jXWfiZ7Hnvmx//3X95ySgAYAoCbQYlFP82NASWYDYNQSzTA4WAdosCxZ4aWT3rFJ/dhjJF7g16wjR1myQf7g9gqTm1lXut74XE6wGduLyhAPhkBwG8U/OfwG+2gtpicAJB98vqv/6zTPDcooKStgton1/fsPrABlKDFIlvbm42o4jfqs/g2PI4UTBYiB3s+oMHt+8j9/O5imGuM5G5zzU+zGGvqvqz3LZDZHqscnsb5zUJUCCIAOPcD8B8kgBwEAJXF762tZRMAEMSDQcEm2CgI0IHUCgFmYXYUAJDxrp0MXBeZj3aw2GwA7DHidxqcPqHn6AW+gxwRZ3Pok3qzDdlkDk3gGNfRd8OctPtDHW8k+m2Jd/W+eQZmo1p96LdPQX/bts5sntwx45eAceWcgo4J2mA/k43QTmCu+w7aFNj9ZBbHIAUAIEUKxNebTb1JNRsKSGxDzseRprPq1dnkAD/4T0nvAAKAIQcY6TdbScAE1u2xYrdVkN3wv+d1VBHAcTf29memr3KdM/CzXAQAp9Etm20yobN0es4Ajq5B5mxhgoI9FgFgorVUAJi3Pe313mQHeG9uMpusLScD82YDZZcAcJqBB6osbvuVbU5MbAuVBf4sBIBnmltPcbBR33Hb0F3Q3PtVtdIm9T1ykN2yrYmqCf022PXd/Aus9x5CBA0QNGEd97w8/g6Z74LiYikpq5CGqdOkpr5eGqdMlfKqKikuKZOi4hLWsEYANS8/pgMqSpEBWZqGNKee38vMNeC/eVSsN2YdUBstJd8KsBFAEjZgxrbgXFjnAJYrIDMiUWSg64zmUcjF63IAyLrvfNApR48cliePHxNQQlY+AtCoMQxJ/q6HnXL1qgLu6+rrCToODiWkr6+fdaYh672kZQlLBaxZvUJWLF8mhfEYg9Z37tyQmspqKYwVy7Ejx1nbFmBjXX0NQz6QVb518yalwwFMIlAeoyT3GGV7z507L3PnziPIh2xnbCY7ux7K3v0HZHFLC4P+CHJBehOypR3t7XLx3FmZ1tggCxcskJHEMDMn+wd65djxo8y0QyYe2hLZdsdPnuA57967L/GCIkllxqXj+g15/KRXYqgljfp7qCsdx0YkxBIAwNoL86MSyxMpikUI/leWFkox1ABKi/ivqCBfomEhMYEEgCjk7xSwbIgcRj7P9X1doq8nCKJrrOWi72Rb1/TyruqpWllV7lqm5kBQUMD2O+h72ZwnPTBtMor/HpzrZSEAZDve3phybpAY4SoAeJ4jCwHA3sji+Zg9ZAWCnGvr7MQJAUSH7YZtmQL3eR6d/Y+IDsBa5KOg7msIChIgko6JVpTIUBEEEPfQmEhh7TRZsGSFdPf0S3IsJIl0Rh496aOSBoDphw/uS3fXQ87pefMWyJRpTRLNL5BIfiFJLMMDPXLn1k3p6n5EkhFsC1qk4+pVBmWQAY5gS0NDvSxd0sL5ALCrMB6X/oFBEgBu3LxFgB9APvobYNPRo0eluWUx5zbaDAA+sk4BlGP+42/U5sax+B5Arh//+CcEUAH64zz4/NTJ0wwWARRE9j/6CHYJIBikrO8/uCuzZs0kqI97MJkmJCRlMlQdwT+cFzYAJAHMFYBpJaVl3D88ftJDe4DsdaiEbNywkaA5fB+SKHqeSMfVDhkeHpSKinLZ+erLfC7YqcLCMmZ7J0eGmYm+efMmXgcEgMRwSvLyYnLh/CX56KOPqE6yZcsmSaVRGiQqI8m0HDt8Rg4fPi7Ni1somT+UeCThMJSxYnLi+DnZv/ekPP/8Olm5eqGMh4ZlLDMshQXlcu1Kj3zy8ZfSMK2akvmQRQcBAH3V09vLzHGA/ABUkYmN8g9pytCH5Le//Rf+fHnHK1JbU8vx19n5QHbv/p7ZxvX1dSSwob9A0Nix42WSIhCL7e8bkK+//pbA7c/+4icSDifpAWRGsW7kyz//02+lt++R7HztRamvryZgXRAvkdRInly62CFHjhyV8fG0/OwXb0sy2ScF8YgM9g/LYP+Y/P73H0pZeaFs27FV4gVQs4lQAeDEidNy6swxZruvWdfKMRCLlBLkv3njPsHWpcvmy6rVy6SopFAGBhIi4yChReWPf/hQYvGIrHm+Terqq1VmkURlJBEmiH7nzhV5992fSDSiFAPS6QzHwJe7vpL79+9SVr6lpVnC0K3GNyNxuXHjtnz/3R6lzLB1I/IlHVuH0hXI3AZ4vX79eo5dkGgw5pCNjvkEhQiMZc7y8TAl1r/88gvZunULyRfw9SExf+nSRZIy1q17XhYtXMR7B6EC9/Hpp5+R6Lbu+ZVUpQBmlZ9fQOAa6g8wMy+/skPy8yNcp0AAQNALpQuQabVm9TqpqCx3FABOHD8t9fVTZP685whq3Ll7S44cOSTLli1hiQM8F+btwMCQXLxwWc6fv0QljZYlzY4MMObKkUOHuRaCuIf1SZF1RqgeAvIDjC4IMqq2sgJGLl++xHuGWgWUEVCqB8pKqhTBAMsWFMQLpG35cqmpreXYQ7tibJ09rUg7TTOmybp1a2R4eEBi+Zj7Y9Lf30cCAMqTrF69RkqKyyUcjhDkBlHiwP7dEpKkLFo4yIMnJgAAIABJREFUjz4NSpcgcxXlAlDSA+0MEtP8BQskXhAnURDzBuUR9uzZTZWjFW0rpLGhgXL2vY8fSXldnXScPycnT56ga48xABAcfhQAepAOu7sfkbSAkk6r165m2QA8J15oFwD4sJ+YyyAoAvxX1x3gc4PMhHGE9oHtNJK6sFf379/nvMX4euWVV3gM/sEWgoD5zTff8G+UWkinRuTevbskYuC+YO+vdkAJYpiEiK++/FLmzplLqdQElBoyYzLY1yc3b1yXGdObpK9XqSyw/JOV7EDfUCdMEMBkSSoDQpoa1xFmLIMA4CgAsFyltwSA8R+Mj+kBxPQaGxQrMVsHfJZrj/9DCQA4d04f6Sn2MLkOCbp314/59ycAQNZfqV4IbSRINwVxgDsxlqkCWYQlAEIqW9WUAMB+NAw1DF0CgPs4ZINnRkUyKAGgyACqQqBX5dXsa4La7VkJACAt4/zKH9TEijFV1oDAhFEAoAojVAqUgi/9XoD96RFHctkA/irW4iUAmDJqClTXgDAV4hQA6MYJ3Xliv2fACbzngBW6bIBKJFYKAGau8W8nOcolAJix6uVEuH/hc1sBwOwXzB7QTwAYBilAqxzgGRXY7yoATCQAaBUrKAKMj1EFgAoADgikFAAMAQAkAJsAQBUAI33NvQOSEA05VxEAHNKC2Zf4FADYLppgYIgCZk6ZNjc/n4YAAD8+W4zPnNcmALi2SSQaA2lf9Z/fxuE4c/0gG8exMGESeEt68Hv/RgQAxlyQPmfVVHdiSwFx0aD4i1Gly9Z+OQkADKjlTj6xz8v5bO9XMT50DEydylUAMDiDvTd1f3cJAJPFj/3P7B9fTqTIVz7A3x72euZ2+ThjBv4SABxLVkzKKIJ6knv1SfwEgGzXzWprwUe31nb7ONwHcZGQinMhtmSeH6A/SItVFVUkRcI3LYgXUjFLlbpSNgtxKMwBEADUdwrpc6g41f8lANC+WIC6UrPRsv9/BgWAbHFh/7i3/Sw7zsLYhk8BwMYq/AQAdawiAZj56pLQdAliSwHAEADM3PTPYc7rpyAAGAKWvc7ac9dZN32kn9D/++s3SACwJZQdBYCMIgBgQ+cSAHQJAEgdQf4/KwFATWz1chlC7kLggqTeSefpMvePABKAOrU3gD/BSASAx3bDMCMlx2syAsDTOHF25uZEc5/7+n4DnPNmAz7MTSBQ2f+BpAXLAAdNFl7KtzgH3at/c+FZCIz8k5ZBDjLwrKGVo4novPvqqAYN/JztFhDAfdp2RrDaT2JR17dBFZegosK1usU1RyVbG6Hd7Q0jh7teaPmdZyQAOMaFWfxKAcAQAMh0MyoBRgHAkrRzSgnomkm8PsgFT6EAYD+fw3432axmCltAlD3ePMH2PzMBwMg3+QkArs1yN8euMoCb8Y3jWAIgoIyDeWZ7/k0clwo8JswVSCB5CgUAY2F94K1/zj6VncpyD+a7QU6us1gScNByfhZBDGsEnVa+562XQ/DfqfGjSAA41gb7FXlAfeaq0mA9wkY7I2MBJQAoY6drv/2pBADbTgVtXswYsRUAlEm053r2fs0253EOf7172z47CQXKM9Bra3YDOdk48G+k7WvR/gSsDuaYoE24XdOQEvKsgajuM9daZt+nXQLA6QfXjXCGstn8GH5V7kCZl4hobLQhED6tvf/zH+e2YlBgyLznJwDYzxq0SQuc777NJrrFFPChA2zbYJ0WgDXBP//dc4ckCql8BDTgpkKaKhaTwuISqalvkOq6epk+cyazeStraiSOjRLk/vPjzJrC95CBDwAbmSZ4Rkhbsb4qspszkPdFDXc14ow8mFLeUHcRjSgA3w3YKsUdzH9kgQEoMw44grzYeCFQjOA0NnesM2bqAyKgB1JANMJss9u3bsnpU6epCgDpf2Ts3rh2nQFosLgvXjgvDfU1zKaFGzmcSLKmG+RnkbGMQD+y1ebMniUb1q+VTRvXSzw/IgP9vSwhUF1RJSODI3L08FFm3SF7Fdl/4+NjfG6cHySCWTNnEZDA/SeGE8ysu3f3vixvW87MYdTrRnD92o0bcvP2bWlbsUJmzpqtMnDCIUmPjMjZ06fk7q1b0rzwOZk7e5b09fSQiHDrzk3K/ba1LSMAifYCIAgFADDZIavOPpaw3Lx9Rx52P1EKADrQTUAfu/jxMYkisz8WkWhoXApieVJWFJfq8mIpiIT4e0VpsZSVFEkcYE4EEqAhpcAQUf2iAvFG7UL1Od5T8oZuqSkHXNeZKUZVxgRblGlUAcSgddWx0Tobx79Rs30O254HbaKMrCe+Y89DP5HAP0d5DW3D7Xln1hAzx+wAkj8ApLhfrj9p7ttk/+NvQ3pzvmvqz2ngn+9bvoOnvXSGismCMGsz5gyUFZABHEMNQ9gVRLoRDMZQMD4qJgUy1MMRpQAAWVkkrUSiWgEgJPOWrZb6mfPk813fytUbdyW/qFS6n/QKpFYhoZ9OJaV50SLK56NMSLywWMoqquRJ3yCBnJ5HndJYX09VkXAkQoIKAGSUyACRBaAfSDLIbMe6cvbMKQI/y5Yupb0aSY3JgUOHmMEPoApZ4x0dHbQPUMQA+Ie6jRifeB82A1m1mJ+osQ6wFWA75KZfeWUnwVLIy0P94/Tp0yQMzZ2jMmDJ9wiFKLOOc+Fa5RWlsmLFcma0mgxZ2BYA/iAXQFEAoBnASmTSm4xs3B/m/eOeHjlw8BBBM9QYb25ukRlNM1gHHkQDSP8jgxb12SGLvnDhc5QaR6151BIfH4/QXiVHhuTw4UPy9ttvOW2dGAbwG5f9+w/K7u/3yKrVK2XNmpWSSg9LQSGITEnZ+/1hAfi6fcc2WbJkkYQjaQK2hYUl8tknX8u1q/dk8+aNsrhlpoQjKZFQWkKSL+dP35X9+49I0+xGefmVbRKJxkh6wjOBHPHd999TOh4EAATO0CajmTG20W9+848kBbz04jYpK0W9zRDb6tChgyyJAplN9BPIUyBPIJMd/YS52vOkj1n+sG1vvrFTxscTDECFxgtkeCglv/nNbwjev/Hmdj4j2rCwoFSSCZGjR04RvGxoqKUCwMDAI6q5jCTS8vBBv3z44R9l1uypsvb5VRKJAujIl0i4VPbvPyQXL5+VV1/bJtNn1HJsAcCP5BXJmdMX5ezZ07Jx80ppblkg8cK4DA2NSCxSLIMDSfn97/9VpkxrkNVrW6W0XGVfQ6mg53FS9uzeI/0DXfKXv/yZJJJpiYQh4R4mkP6HP/5BBocGZMnSZpk/fy63OmptjcmpU2fl+LGTJJ1s2rSWpSiUnQ2x7UEAwHwAeIyxZ7K7kZmPcfuzn/2M74MAkBkdl/bLl+Xo0SMsLQGiDeJHAJxBbDh37py8/PIrMnXKVAY8sSaDBPDhh3+Q2tpq2bhprRQU5PO+QTq5dfMOr48yAptf2CTRKLKoRkgAwHff+937MmXKdFm1co0UFRdKJDrObPmTJ87I/PkLZdrUJoLVVzouU2WndVmLNDbWk8CHdb+/f1C++3Y3S1aA6DJn7mwZGOxn4Bb3evb0aZJIQPChAkdymN+9fFGB/Bh3a9as4Tzn3i8EMsMnBN/feecdyuWjbYpKVJYXlCZOnjgps2fPkZYlLVJUXMy1GvYEGfvHjpxg3ejWZUtl6lSof6QFWbWYn+fOneUYBtFv6dJWieShf0MyODjM9f/Y0UMybWqVLHxuHs8FYL60rILkgOPHT8qCBc8xg7+ktJTrAMiO2A9BEQUKAG3LlsmcWXM4v7AOD/b3MVC9/8B+ljoAMQl+B1RVAI4BnMNaQKWRW7epMrJg4QIZHMLno1yysH6D9AEgH+2ryERx2nIQCPD9Dz74gG0Amwf/BfYJn+MeMb4wl5XNnk2SCtoYhADMZZRaQNtBCQVlWOC1dnV3s/QK5jTIF/jdqFlcu9Ihc2bNliTIoMmkPLdgvty4do2qFQB6kUGFskoYmybeYhMASEZkFrPrY6rfEbzPY5krRwHARwDAfdvxmwkkAF8JgCBfw+/HT9zj/DAFAHO+bPGHH7rfCdqTuQH2f18CAPYRAPc1i5JgNjM1LQIAiKoA/kEAQLHYCLLZCVCJ5GXGJTo+SvIrd0866398LEUCABQAQuYz3ZCT7ceflQCgSlhh/XLVrMh006QASP9j0aAfSC10F2BhTGY0pUqBaRl1SuGzHIAqAWBKARhSgIrHqNIAqgSAlcPolMeYWArDT6DhHOI8UiXmGCdA3FGTbTgXchAAPHLuOi5qxrBRAHAy9XX8iHEhrQCA/SEUABL4mwSAUfqnkP33lwCA/D+IAeBPMGHeKQEA6pzaP5o9JtsMpRI0QI92UiR28z1XcUydB3RvRQrAdzyqBdovH6OPrmNJjLvqkmi6X1XXe0kQxpbkiv+Tm4Kv+RQA/PFXm0Rh9jnq/EKymg3geghOejzYsTSzRpj78xMAFI/FlzT6ZyYA8PkY0EWfuAQA2/6ae/DH3/32UJUV8mbT+9vP/7n9t32+bPEx115qUo8hAejYuel5c/8Kk9CbS4/dMdYlKMkkWAE0KLbkXsclEphnsvvO2Qf6407O35j3/KYnbsp18xkJAEHrpH9P7j/GhE/9BACzbqPv4QvgPCpxRBEA8D58FviMFWUV9DtAAIhF8xkbgv+NwQUfYTQ9yvgGfEIoAMDXwk/4HUyqxP75B5QA+M+uAKCwAVepxRAAGPO3PgN2YFQC1GdK0cYoBASNtQl2xBoA/nWY8U8LHLe/axMAJhDKtAKAia+YJHk8h3nvWQkAJgZk5rFSR9XEUl8JAKyfuRQAsvlvTnv991/ZBACUAFDgSno0RcDG/FNACmScVWeNBRIAgoAIY8z9C5SzLKgcPMso2EEw1Sk6uBZAAvArABiz5wnWaRJAkIF9VgWACUYkC4PLMbXW58FKAEZAJbirJnMYJ3PQczsA2vDmQNjx/aDJotpSP6VGYILa17+x8DgDmgBAp8AHNHHAG0AtK75l2B3esfU0i2q2dsu2CAcfbwLM+qeTvet73yzHus2csWkW5wAVAHtj5ndMnPkB+dlnUABwzqMz/FGzjiUA9AZXgXVm06qUA5zFnjWe8E99rvwLLwHAXjjNM/oBf9t5oNG1GtYzZy3HJZthtt83p/G/53eMvWPD6yg5dCVLuty5J13uSLW9fnxdk9q2V37nKDeByAWy/OfwzJMcBIEg+5DrmYMcpaBr2/M2V5uaRQ47FLPoUVZOs/eMAgDk5gzzHAu3wyg2cmcWC9BPAPCTAgwZAIu/nwAQRBYw702mABA0x03/+ftVtY8qATBZX03Wvv7v8/gAm+dx34kauQSSbPZssvXD4XDhBKbGtjX3gggA2caQet9746adXLKCV+HCv1ly7D4gv4C1k1cwjppmP/+gEgCZwJCL84hBa1+2tv7T3ve2l1+EQW1iFMks29oUtEnz2rngZ0TWCs/sIaJZm0Nd9zvb8otM/7FxpQIDkDheUChl5SrrH8B/TV2DlFVWSVFpmRSWlEg4ElMBU6rLhEgAwObIsGUZbNXSaYYAYALLHJ6GRER/UI0jkAWUBFucNgcgAea5IUzYQCzWLwVmqowuvBT5AMeD5R1hVpzEopLo62MmG7L/I+E8Zs0B6EBd3GJKvIWk+1GXPLdgnpSVlUpPbx8zzwBcolY3stUQ3AYBoLGxQdauXikbN6yjXDEIAJCfLcgvkHs378rlC5cY8AcBACElgAAAXY4dOyqQHkY94ob6Bj4TshQvXrjIQFlb23KCXXh2yKOfv3hBovG4tC1fQUltgIWYj4+6uuTEsaOMNi1pXiTVFRXMggYJ4Oy508w0XLt2DdnpIC2AdHD5SjuzZq90dLD+5XgoT+4+6JTOrkcSieYTbGUACBtjZJeOjzE4CuA/Ehqn1H9ZcVyqyoqlKD8iJQUxlj8oLy6S4qK4REEsgeQwFASoBpBvSeyp8g94KQa+CgwaG+zMSQ26G5IYVWGschG232TbWCeoY9k5M04Ingf4w4ZQYM8rBO0QIA2as2afZI73b0aN72MHUIPsh9n0+oNAbANdasIQSoOO8RMIPMcEBA79ZARstFEWwmSkmzaGegZKYeSJBkYieQT/oQTAeQpASBPEwyApmNqpobAAKkIJgHQ4KnOWrpS66XNk78Ej8vBxr8yY+5yMjSsSCK5ZV1tD2W1ksiGzondgSC63d8jNu/clPZKSubObOAbrGxpkaDgpl9qvyOXL7RwH05uaCMwDPCouKmKN8gvnzsrDzvuyedMmju97Dx7KufMXCHjivpHNCxAUddMR4Hn4sJMkAsxHgPkA8vE3ZPWR2QvA78c//jHH5vz58ym7Dblv1v2+cIHXBtCFfSpAfYDamF8AyDB325a30j5gDqNtTS1s2BBkXAM0AxjW1tbmgP+wK2gbEIEuXAbQeY33tHHjJpk1azZlSZU0eUJu30E2bR0BP5COXnppq8ybP5d2IRoDSWCMYNzjJwDRLsu77/6U54pGkfmdFhnPo7T9xQuXZO26NbJkyWIZy6SY5Q859a8+/17a2wEK/1TqG6qluESB5vH8YvmX3/5e+noTsm3bizJjVq1EYmMSDqPmcJ4cP9ohF863y9znZsimzeudrEKULcHzIEMYag4gVeBZYeMxdrsfP5L33/9XgqJQOiiIx/ksKLNw4fw5lj4B+IxgHQDr/v4BZiEjSDc2OkZVgW+++VaammaQlBWJjJLchYz8G9fvyCeffCqNU2pl2/ZNLHMAoCA/ViRDg2OyZ/cBOXv2nKxa3SZr1rZKItEnmbGUSCYsF8/fJLDc2rZQFjUvEAmh1n2BjKXzZffufXL77nX55V/9VAqL8hg8HOgblbxwgez+/oB0P+qUF7aslecWziEjD2B4QX653Lh+Wz759DNZ3LxA2lYsloKifILF0Wih3L/bI3v37JHM+DAJAMMga0AFIC9GIAMlGzB3165bRWWZNLLyY/nszz179snVjhtUk2hdukgSSZcAgDGFsgmtS5fKcwsXOuMRhBdkX2Nev/nWWxyrIAAlh0fk2NGjVMbYvn0b10LK5ueFWRYAcwkEgPKycu4zAR7dv/9AUMZh0aLnZM3aNp2BiwBrXDquXCOAPG/eXFm5aoVEIiACIogaJsj95RdfyezZ82R520rKdUdjUH+4L5cvdUhr63IpK62gD3Dq9AkSURYumi81NVVMYIFNuX+/U77ehf6fRQJEfUO99A/0keSDkgqPurtk65atWg48RpsBEtC+PXvl0KHD0traSiKO2aOgxMZ7770nVVXV8pOf/EQHgPOlvKKCgM7xY8fl9u07lMKf3jSdZXkwP2AvMGYPHzzCEglYfwE+RqN5jL3h59df76JPgbnf1DSTZMexsXGr3Mc1aWtdKNVV5bQ7eO6i4lK5fOmKPHzYLevXbyAAr8C9MSksLiKxEUQf9NeLW7dKdVUN1QnwnPBBLrdfIlkIJA6UQUCpI5CZ0G8Icvc86aXaCHyoTZs3s3xCT2+P45tCaQEgPeYriBSwVXhWPDNsGcoIoFwC7CKy/3F+BM1hW0ECgM3EOaCyAFuIzxCER8kVqAqABID5g/Oi/5BNl0qnqFSENgBBA4QmkBgrKyqpooR1qAK2HGSs2bNl6pRGOXn8BBUEEIFgCQCQ1HTChSEAGJ/b+I02ydQmAHgUABi3UjES88/4IZMRAMw+Mchvsfc9Hh/kB5YAsONMQfvUP21P437Lv3/y+ij/QQgAJEVmOOejsQhLdkEBIB9kVgA1FgEAhFqoAGBvmjeekUhmTMIA+rEnAZiIuDhUAMYAvCsCABxEk5E/WXs+KwHAURfQWeW6XpYitQluA4kSqE2PrP+JBIDxjCrxy3gMyAGoYT+qCNnYGyGDldL4jP8jrqPAbnxmq0f5431mf2XmgF2C1JBpFAlAl3TTCgB2tqNLAMB8gv/vquAZ0Jt+tA/8thUA8JkdEwI4bxSOAfwnR8cklQFon1YEgNGMjBD/yMhoRrj3wT4VxAADxHNvSuX8cUHpK6i9ODEqQ6AAOKWJAUYljG1nAdz4HfYc7agIAqoEgbMXyaIAYBMAbP8+aP7miv+rsQjffKIcvGlTF7xS94WXY9dYfg99os8UQACxY7q2HeQ50Oca3zH3YhMA3H2eizUY+2HuxbSxKvVn2R29t8H7bHPsrDVwzqM0AQA+kj8mbdta2xYHxV/MdW27Zr5vj83sMdSJ0RX/dYL2dXyP3A1/AplRjHUJ826reNsxmy3KHTN3VQb8z2c/o/957XiyO04Rx3HxPfsYE/vjmqkJ/Y4itLVvp931YXD+vXa258SlqeRikftwLGyVUSQ0+168x9KQ+njsDUESLYwjq18pAMA/g5IZ/GyUskSCJWyYUgBA4kmc4D+UpUAAUOTC/0sAsAkAJsnnPwoBAP3tt4Em3mRwCIOBmPdtBQD7M5ZA5uDXRJ6xDImEaq6465g7njUWNwkBgL6IVQLAXmvtNSEoFhX6f/7qjXHcuMn6VxsbLPoq898wL+yfDiMC7MNROD8elzRgvmkjZ6EaKtCvvml/33142zCq3/mZRQJwDLl1BseI+O/CUgKwDcZkBIAgo2+fGs6/7tMJz+135oKUAGi+c2MQ2ezXU72f+/7BbA1aKKwlwzKuCozQfWYyXTWbLug6fqNvzuocaxEAzDjwnEfLs3ja279e+m5/sv7K1Wh/yneNdJw70XzZ/hpdcdg8vgxhk73qbyv/Imw7UuZaYKA/DQFASSu7AXS7BACitmaDq95X/asC7mEl5+rU31IEADUPlXw2FQB0DSizOAY5VP73nOfVQEzQIo77sBdzv5NlPg8ybP7PPGPIGdNeRqQaWqYur/rLdaAB9rpyZ+Z8fgki+zm93w+aUwBWvA6M+b5/nAY7UNlrn0+Ya1kGvscmPaMCgGljlyGnNp1mQ4mFHd43QQzKzmnWng5I2dI/tsSYCa65C6q7AbU3c2T/IdNfb+pshQA/EcD8bY+VpzGgNgHAmXfOHDbladSZguydPa4DPzfj338zWZYFZ8RqO4jxk+tlA2ITj8OYBunHnMxQwicuSZNcJuAWfOu3s8b5HXYvi5hzRoPdHmKgtVA7mwvDgDY8tAAVDNtuTtjY+NSDgtrR337PukZMfry2Os69T2yPXAQAP//Qf71c18eVwljTcQu067qcg3ZG+XYewl+KJWAHZHAsAxt5ESmvrJSq6hopr6iUmtp6mTJ9utTVNzLjH//yojEJxxRozFwZOtUqkMRNks4Acclirgyg/Xz0QRFgs+T5sE4Z8BjnhA0w6x3O5zrvyuk2QSRzDigcAOTBsTgPFABC0YiMJhMMVt9CBnw0SiD+4sULJAEgUI9AOgKFzz03n0FqBN9Rh/ve/QcMYiMrDhlsU1FvvKpSVq1cLmvXrJLHj7oIuCPrJpMelZsdN+RR1yOCdADmEsODSpq/X8n0QmZuxfLllP/HOg1iAQLwyPJFHWas67Btt+/cYWbejFmzZWlrK+tAM9N0JMmMNygAIPg9f+4cGUunGdh8cP+unDlzisQHZPNhLQPYcfXqVbn34L7U1tZJ+5Ur0jcwyADY/c6H8uBhl4QiUWbssq3Gx1krFcKbfgJAaVE+gf9KZP4XF0h+JCRF8ZiUlRZLPD/K9QCBVmyG2fZOGQA32MfxO24CgLbEoZqtuAc7yGcTPszmyz+vPVkq+kP7WH/Q2rbtZs3jT45h9c/+jr1hxP3bm0B7DVEsFlOpzG8H1NpuZ/Cbaxs/iJbCUgDwf+73nezPTZuYTCqP32FNOmRGsTRDXp7zHPguxh2BE25OwxKKgIwaUhlR2Ogi2DaWkTzUTEX2qCC4ni9joZAksb+EnxArkBUbt0lx/VR52PlY+oaSUlBSIcnUmIyAWY/5nE5JMjEsiaFhgmG9A4ME+sOxOOdGHIEUGWfW1e49e2VgcIiS2VOnT+cjYi6uWL5CZs5o4ji7dfOGXO24wkxQHHvjxi3Olbq6WpJ8zp+HdPa4vPXWW5JIDMujx48IZiFrH+OmprqWQNbJkyelp6eX0txvv/02iTmYbwCyAPIfP36CCgTIoMX7+A4AzAf3HxAABTkHcumQaAfwgDFjgk3Xr18nuA8QH8QEzHMAXgDIEEiCUgcIBAcOHJD7nQ+ktq6eCh5z5sx11FMg7w+SAkg98NlR5gPPB4AfIC26GDXXh4bTtOMdV9uZSf3OO2+p7O5whAoB6VRGPvjgD/LkcY+sWbta5s6dJeG8cUqVIxP580++JeHhL//qXSkvL5Z4QYSkmHQqJP/0j7+j5Pxrr++UuoZSGcskJS8vJGOjYTm475xcvXpDlq9aIitXL6f9xHgF2QSZ2AChUTZh64svsd2V5LpQ6eCrr3bJEpZDWC2xiLLf6GeAfig3gHGB8fn5519ISXGJrFmzln0AEBsg4d69+2jvWpoXSiicpvJAcWG1HDp4nIoL8xfMkdVrloqE9FozHpGeJwnZ/f1+Zii//c4b0tBYLuPjKUklE5IfLZQ9u4/KhfMX5fkNK2TGrGmSHsWz5kt/b5r15hMjg/LLv3xXYnFkdxdIYggJoxH54vOvJRoLy/oNK2TBc7NlcBh1yQukMF4hBw8ckaNHj8nyla3S0gpJevTJmEQjhXLt6n3Zt3eflFfE5EfvvCmJBMq9xPhdkNGgAICseagvgGCSTCUZpMyMheSLL3ZJ18PHrGXfNA3Z8QknqA+FA7QlwFuUtTD2CySRL7/8kuoXIFSAEJMfy6cKxMcffcTSEigfAUAWsaREMiF79+7huN6yZStBZkXqG2eJDJBnNmx4XhYtnss1KhyG7HpULl1sJ3Fj2bJWWbQYBAT0e4YEgPb2K3Ls6AmWAmld2sb3oABw/fpVeXC/S1atWou8KxJf9u3bI7V11TJv3myprqmkTDxA23PnLsiJ46dk+fJVVPiIxqL0fzHX9u3bK0UFBbJq1UrJj+fzOQAMYu5/8tHHXBdfe+01qa5GmR5ln0HS+f5WCGdzAAAgAElEQVT77wnwg3wCpQpm1EdBHkhyjgJEgzJFYVEhyZLwUaAggLF29cpVEgpA8tHbatrPkVRSPvvsUxKO1q5dR/JTfgzreYp2BKUtwqGMtC5ZKMND/dqmFMrA4LAcPXpcmqbP5PfQXwQKYI9DQv/hyJHDUltbQwINstaikSjbJxaLyL79e+XWrZtUAQHAjmfEc+B+UyNpzp/u7scyb958aW5ppj0aSY8otZZ0Wi5dusR/UCwB+QB2jt9NwT96wmd++PAh2x7nNyVP8BnsJVRTMN8xxvDCtTGf0aYgAJjAO641Z84cEjeGEsNUlYJNRN/jXuA/dXV1SUlRsXRcaZeayipJJZPSD5u9cgWv0X7pkoymRtT6FlLrm7E1yt4of4P1ykkcdUF9Jk0g9oH3UYdVf851VBMA1HetJAofQMbSgSaZwlKPyxY38/sl6m8dr/Dtfcw5cklw276M7eNku37OjWaWD4Pu2Y3j/PsTAChepbP1sE6CVARFEpS2wnyAn2zk/5GtDB8XBADMVUMAwE9msSOVGsA/SgBkRiUEP4jZ+WZ/baVa+7LWTfM9KwFAAQhWCQAN8qvr4vLKDzMEAKMYYGIyMq4SMwj+m+Q+gN+6BADmralLb8iopgQA38f5rb73xwDtOWP73QQsrBIA3F9irlhyx8Y3VudUxG3zsgkAZhybcWsUAFiaTts+R+FYkxlgP0gAGBuVEZAAoAiQhgqAVgmA4mRGFBEAQlYA9gn6m5Jf8HXHJQ2VZN12BIQ0AUCB/SAN6BIAqkID/xkgGn4XVZh4j7oMgFUCwNhtPIUT/jB7BkMO8LOPfXGoyeIP9njzg7ZoO7SbvX8x/evYQ9q77CUg7HOaPYZtS73lMVTb2nFefv/PpADgtLulAID3/GPW3w7ZYrJqLGp1B59MuDNOraxi2946tttKKHNsQEBSqb9N+DcIPiSAuXFs1d9BySLB7wftdXPZeTu+bXxDu72C9pzZYtfqtnUJaAsXYX/oZ8pFAFBOmJrj9ji37yHns1BNC/bdrbGO85iSRKacJNWTolHuIczzww+BbwafGgQAqGuBAIDfQWQ1BHajahjJi9CnBMkS8SNDAAiFdellLERWCQfjNzAhU2MwTizT8RXCkgecJsdDTta/xnZn6yMzZrO1qV1C0b4NOwZizjGBTKRtncEBlJ1R8vmM/f8ZFACyxb+dtrRiiUHj2Ixxg0+YmIzBE0y8yXyu3tfJjr7SkkEEABDgVNsGKXC4BACHPMqMf1UODWOXShI+AoBNPA2yKXZfkgBgmAwE/icQAFSHuAoArlQzO19LoLidr51S36BErRU1UbXZJPtL1X31EgDsJV41ijs49Xcd0FfV0LFfnqxBv5MVoATwQwkApoY5ny0AiwmanJ7jwAbJZaV+4Ge5GIAEACwCQJCxMN+3P3MWAX1vwQQOt59zLWxqPHhbwDbmNkFhIvg1sUar3+GZzAAGOUiTOU12l9jOgQvyu6wEZ+xqCVubCKBqR7kSRGYhs+/ZbEqDDBYy8OE0K36x2kz6mec8JgsBgE41Qrhkqvmk7BHY1XWdjQOuzu+SAHBdOu3WwmWz3P39bo6zQVVe1wc8+w2xWUByLUZ+py3IifNPJVcqyfsJQFXjYKnnce0O29l20CwHxDsWNJHCt8H3XUkhrZZN9Dsz/rFmf24WJ7vEiv8ZczOAOQC1XXaJPcHXmMgSNv1hFkEjO2cUABD4Z106Av4oGaMW9mzAv72IuoxzbwkAw7TmsZoAgA2urRpgy/4/SwmAIFM7KQFAB2ByOVD+9vT8bY8P6wbUxkeXA/DdmGMy9UKSawWxVQ+Cng9BVPKjbRa9dkY8dj3rIuUepdrArNfqCx4HzCG7OG6nJgF6WfyG6etZO7MQAPz5un57b9tN/xqm+iE3Ac5uP38f/8ClWX/d37ATa35OTgDwzuEgmxF0r4oAoPwwA0YiAEOA3lJZ4Md6g0J7qJVhJJwnxeUVBPxnzJxFIAoEgOraWtbphmxifkERSWqhvChrf2O9YEYJGPskCIEEoDZdJjDg2nu1ITAvsPXho2JMGVursuKUjcD3kemJoDP6GsErAGHKKVff8W/usP7gOANoMluHBIUxAoD9ff3S3dXFGtqXL12WocEBBqEBrjXU10ldbTWzzrABvHnrFjNEH3Q+lPLKcmb+1lbXSGVFOUGFRSva5Mntm9Lf10vQfHhwSM6dPCtjqbTMnDWDMuX9/b0kASAgjgxA1CNGpiayVBGkRnYsCACtrcsI0ACkUMHubrl0uV0WN7cwMB/PV23Q199H0sKV9nbZvGGDzGiaLl0PO0leAHBypf2SlJeVMGCfRrmFcQAq16Snr1fq6url2vXr0vmwWxIjKRIA7tx/QOUflAEAcAAaCIKk2MhHwyGJawWA/LwQFQBieSFpqKmUirJiCWdGJT8aloqyUikqjDNIiiwryvBGkf2o/iG4TrnqPKhDIIPKAP+uFJrpfwMMmrltbzLxHsAH23/w+CrG7wiSndTrvN+eKL9A+wcZ5X8ye8fKLrHvwRA0DJnN2H6uKyRRKuudzeexz+sPruQmAOhyPL4AlN0W5nfbbzHOjiL9aL+H/p0mAllABew0soDph4RDzP43vhPmNQLfeeNhSaMOIog6hYXM/B+AHDP83oISmde6SqLFVRLJL5TB5Kj0DiYlnRECZVjfk8PDVMt48ugx53JeLF/KyislXlTCteNRVyfBd5TfgPR+Q2OjNM2YyZ/3H3Qyq/fNN16nAgCAoMTwMEFKzN0vvviCsuMrVq7iGEQd+dOnT0l1dZW89vqr/BuZq+grgEsN9Y1U1gA4j2zg6upq+eu//mvaHIBesDuwDcj+hww1wDdVv3qc54G0dceVq+xrgPpLlrRw06hkcNUYevCgk+QCZMEi6xUgGcAyAGDMuo5EmMl/+vQZuXHjupSWl3HuwkYg+NTzpIc+OtoK99HcvJjPAQIAbNqvf/0rEgIQ3EJ8fGh4VPLjBXLy5HHK1r/++qua9ApSggjKAPzud+8zzrZq9SppaprKuq+PH3fJ4MCwfP7pt7yvX/7lj6W8ooh+HrJfnjwekt/+8/tsox/96C0pryyQoaE+NV8yEdnz/TG5du2GbHlpo7S2tsiQzorGfAFICLBv3vwF8sILW7gPMfMDGcD79x9gn61Y3kYQYWhwUM6eOcM2Y630khKOyffff5+1wAH2I3gHYsbl9nY5fOgwwdo5c2bKWCYhI8kRKSupk6++/FZu3rwlzS3PyeKWOVQrwLOlUhl51DVIAgAA1P/yX/9K8qIgjUGBKi0F+cXy6cffUgZ+y4vPy5RpdSypIBKRrs4B+eyzLyS/ICo/ffdtKSqJ6Jh3gSQTGfn8s6+kuqZCVq9ZIvMXzJLux90SjxdTAeCzz3YJyCCr16yQRS1zCUhhHcsLx6X98m3Zv2+fTG+qlp2vbJehoSSz+wsLi+VhV7d88eUXUlAYJwEA5BYQCxA0Gk1n5JNPPpeB/oS8+upOqaupYJkNvND2kLmHQgUAawCsRv4f6xHmS8uSJZSOB8gKUHokkZK/+7u/I5kF5AsEOJFN/qTnCTPNMR/WrXueBDZm42XG5cSJk3LmzFl55ZUdMr2pnutsKASZ9YhcOH9Jjhw5IqtXr5K58+ZIPI6yMLAHYdadb7/cQQLAkpZWSnbnRTJy+fJF6esdlDVrnpeRZFoGBgblm293sfQBCCvltVXS96ib94tyFigzsH79JhJMhoaHpLSsRK5du8r7xfo4fz5KdlRKT88TZmthvv/r++/LSDIlv/rVr3h+tBXGFMB/jEnUqwfZB1lhmIdDw4qwhHGM47Zv306AnPv18XGu2VC5gA+wcuUK+gqYG1ivYIt6+3pl165d7AOQMZKJJMt6gKjA0gHHjsm0qQ0ye+ZUuXH9KmX6QUy4eu2GHDlyTF7esVNaWpYQPI/GUDpgnGs6/AeQnFB2pLVtuWRSSq0FICKUVk6cOCbXrl+VrVu3MsBt7B+u+/jRE7l0qZ32ZcOGjVJbV0dbgvIBIN/gGNhbzBnML1W2JUYFAfhYIEd99tlnlPWHbQPpAW1iyjRhboH4g/aC0gJeBnQEaQDkG5BWcF84FmUiqmqq5TwIl4NDMn/BAvoPKHEAO3np4kWq1CSHE/TbZjU1ya3rN6SqolJaly6Ry5cuUR0JJEI/AUAF4N3kB5NhZeIrWUsAPAUBQMVTdGk0H/ARFEPwr9nev//tCAD2PvVP3esE+k9OKcf/KAQApQBgEwBgx5QCACJkqlQAqhwB/HdKANC/GSMRAARYZvub7P9MmnsbqgLweVVyhHmZdplA4A5qaA+X3pUBV8RpMAAUAYDnZI157JnU77g2Va103AX35CZooHwAwH+T3a/VfbGf0ioAIC+5iRjutRVAo+Ty7XQBM7bNXtlPnLFjgCaZSGGWqqSprfTlJ5wbRVITmzOxUf8Ys0sA4HoG38BPowBAFYBMRhLI/B8F4TQlIyldBgDERxzLfSpAVuExUAAgzcMA+QEEAEWWMKC/Lg2g8yrM97g/4LkUAcCoAiAWbMoWOMeg/3IQAIJiGs8yb/3xfX/c1K5xbc7rsYVqd8X/Td/bfW7st/05runs9TV5Ru80PHspZ0z/OxIA3HnqBdXV+4qYgt+DAE/j0/vnvLfPvO1njrVjzP69oWkXRQDwKgB4wX9vMmLQuPDPHf8xQfE0ew9tx/ec+7L2nPZzTFzbSHHJWQLg35oAQBU7u9QxlSBBAitwMv7xjPBjsAczMXfs67C3gR9gFAAieVEpKiqhn6YIACAFqLKG2OPF8qECgEQHxDfUvlkA4P+AEgD/JxEAVKzDLVHzH4EAgL7zExcMBuF/35ACnpUAoOyEWxrGdQE0gdQixYEMYhMAnrYEgN+eOHbtv//qTQ8BgItkOkXHHNlWJvMfgVejCGAcAgZwNcvOazhcEoBtQA1b1QHUjHS84xp5wQPbF/IDxZyISljJcUCCFAXMfQVlugY51n7/KzeApslpAU5bULa/Y9w9lMmJFLAg4/+nOuAesNIHXgZg7xMu43/+CefzA6L6DLnAEvccOfpbr4tmAXDazneHdIB9L/89Pm3bBbWVWeD8z+MeGwSc6mxKq5/V8W4gm/cEyVQslowFB/O4/Auod56pDHybAGA72DzWks5yGLjcfBqZ1ZgKsGtpf2eR9hEHKPfvEAwUCcAQAJw55qt5x0fUAL/tNNiOgAk4+5/fDujncqD8QXH/nJ58LBirYTLxNKNZT2Bn/HOxdsdrtvHtv555fq8tM32tpKyDXp42CsguN9fJjLsAWbZxntUG6I2MPaayj3MXpAgCJZQTrEB5le3vUp7VQjnmEAAo3a//GefZy6BzPzeSw/7P+T42nyABBCgA+IF/WwFgMvtqO722/ZvY57r/tBz507TjhHNkm/fa/vGcQesL3yODbgKByj48yMH3nI5kFx9YhMCBBqVsQp0ztxx1An+pE2PwXNKee33tE/geRhd68d6SWUMsYCywFAF8AJ1Ba8/7XM888bMsE/ApF43J2ncy/8FPfvP3ttlomvcn2jNXDt9vM/AI2GjbGzPPeoJeZnaI6jdu7FELGE4v5A0ph67tIjM01JoBGVvIRAOIq2pokCnTmmTmrFlSWVXNbFoASgK5X0goYnmD5D8yqiD/zQwIFfyg/CqToNV4MRsl05eU5YyEHVuBOYwAuQoYj3GDlR8rUBstzdDGxg33nxhWkrMIYCObBRs4fIYNOzIXkeWqHh+B715+H2AFHGxEISCRD9ADQAcAAGTFPezspBT/jevXGYCeOnWKLJg/T8rLyiiJCbnjr7/5lgFxyPYj8xLnzY9FZUlzsyxcuED6ep7Iw84HEo/FCFydO3laCmL58vz6dczCQ/YR/O/Dhw5SjhzZgQroR6ZqSs6dPUdwD9LjAAcHB/t5jwBH0K6bNm2m0gKC6JgcyM49dvQIQc11a9fK0MAA2xsg4qPuh3L9Wocsa10iZaUl3FhAneDM2TO8B4CUt27foeT64HBCHj3pkZt37nBcYJOLNoX7BTl/kAAiqKEaxt8i8WiexCIi5cWFUlKUL6VFhVIYj5IQUJAfldKSIkUCGBtlkJVZeLrmHs6NPjUBPjcryCUAmAASjsnla5pNmh0ENPOBNk7pQ/Jl+07G1zFj0WaAG79Gfaa+a88x2ycxa6VZ54xZwbXU3HLpW/4ACo5Fv/tfzp4KG8cxNZNs+2eOV0FtE6BS5DvznMovwdxStZs9a6J5Hl033FyPbUJgRGczZTLM7MeL4D8GA0q58kdIUB0nnRwh+AdQGGYmjQZD2Y+8sIxIRGIV9TJvcZsk0hm53/VYSiprJS+KbO20POruZpmKo0cOy5JmgEWjUlBcKtObZkpn12NmeA4P9jMLtLikVD799DPeH8BhEnvSo6wnvnHDes7ZSxcvyI/eeZvg25TGBvmHf/iN1NbUy6bNL7BeOtQvdu/+TubMmS2r16xkxjzmdCKRJOiEQM9oeky+++57gs0A/P72b/+W7Yp7AREBoB/IQVAIgYIGwGjYLBACkNmOdsacBrBnbDNKAQAgQ8kRZBnjmsj4X7lyJYEy3C+uD/sFEsHZs2eZCY85s/WlLSQIoJwB7BiIP8iCBfiPfsM9Hj9+TM6eOyNz5syiAgDuHdnhfX2DUlJaw5Ief/zjh9K2fKksX4667zFmGiOT5fGjHvmHf/gnKSkpZVZuVVUFbdSTnm552Nktn370Ne3gL/7ybRkYfKLtcLHcu/NI/v7vfyMLFiyQl19+SaL5GSkuLuR5hwZTsvu7wyQ7vP3j12X69KlsN1Nv/tjx43Ly1ElZs3adLFy4iASrnt5e2mcAiB0dV2Xnzp3S0NBIuwNFk48//piEi5UrV9H2QY0FUuOog051k3BY+gcG5NLFS2y/119/XUpLi0gAwNgsKaqR//W//p59snbtSqlvLJdIVLiGlJZUyqkTl+TMmQvS1fVQfv3Xv5RQeETGRpMSohZwRP75Hz/gfNrx8guSXwjICASBmNy780S++26vlFUUy5tv7ZSMJKW4qERG01G5f6+bZQPmzpslz69vk5KyOGX7I5G4ZEZj8snHX3ANenHbFpk1dyptPeRFoRxw7sxVOXr0iKxctUhWrmiVZHJUwiHY/SK50nFV9u7bKxWV5bJjxzb6d/HCOOdPb0+/fPfdHpIFtm3bJuWlhVSjQeY6aql/+cUXbKuXtm0jaQZ+NMYw+uTQwYPys5//nIApjsdU7rz/kASAX/zi58wqh8QpYkWPnzyWb775muNvyZKl2lWFvclw/jx69Fhee22nlJbhviB5H5fUyKgcOnSEZBqQE6prqqSwMJ9lc7D3wvdAOlm0qFnmzpmv9mPhUTly5JCUllTIwoXNkheOMht+19df8tkrK8skPx4VSPXj+UEAAEngjTfepm0dTiSkpLRYDh48IHfu3JZNG9driVYE/tQ+BAD/b/7hN7J4UbO89NJL0tvbx/UP33/vvd9xHv7617+mnD3WLayLKF+BcXbmzBlZv349S05gPgJowjjvfvSIygmNDXWU+EepEtgGkKUwjpDhj7I+S5cuoQpIQUmJDPX1crUASI5x2bxooYymhqW357EqP5QZl3PnL0phQbEsWdJKkqAZ9wDKAdJDnr+hoV62bt1CYBAlJaDOANsH8hPaoalpumzctIGlQeC/wDZhnYHCEMiHmze/IM89t5BqHQhAIgMf1wHZAYoImPMA92GzcA6MH/goIAfABkIZCYQlzFO0GcB92DYQP0CogH1k2ZZiZRdh1/AZgu7vvPMOP4MdxLmnTp8mx09AjaVHmltaZNr0qXL1aodcab8iKDsH8ub/5u49g+S6sjSxUy4zyzsUTMEDBGFJeE94grBk03aT7N4esx2j3RmFQj/n3yoUCkUoFPqzsxOrXU2Paz89zQZJEDTwhPceKACEtwVTKO+N9vvuPe/dd/NlFtjclWInAxWFynz5zDXnnnu+73xn/Nhxcv7cWZZuqgJ588YNGVlbKyNH1EpTQ4M0PnvG9QYlA9CuuK7u2xmesSWjQvAfGf+hAoBbAkC/h8Qakp0AElt5VjcWwP9DdctRQHT998HiFqGvgAzQqIfg+kO6/3Dfi9sn+D6A66c851Yo9jB/fxT1k0ICgH5Z/TUcB99c959GJt3EFNSPoX+oamV+3XB7wuz7swHJh8KZAug5KAeRx+z/4uJCSSVR1zmPmfyqcKUkAEpHY3+C0lckCMBp6iPJFSoAsKn4TZ00597ZzkouDYj3YaAwdjdq99t+rMvsm+j5mUQL/GDTxeexaoxWoVfjMaoAYBI/0JY9FnSJJloYshYUgJQAoNL0hpQT/BjvMeh7N86HN5Wgq/s7Px6I9uYLDchkQJUwN+pYYVasVZoKMwgj4037mX422zXMmvcJAPo3CADtwDr6+mlnqABAMgB+91L1DKSAAfjJtoQVAFcSzpG9yhIA9jey/1kmAe1oPw9I9Eb5xmT/h0APuqCXJQCMaiYVA1QxE89hxzoI+SYiY/fig6QMZprfcRM0Lu7q7lk0ASIufsv3uP8KywL4iif+/kzHQXA+W37DjG1VSYgmRdgqGsE+RfdStBW2zEKaEpsdJ9j7+yUAjB0Jydf+/tGdZ77dDPdWijuFaoWu7YoeF1WyjfZDNAYcic945S3c++Kei8SUHs4btd/h/bqJLZFUHjOOgoQfx/Z4sUjuUWP213H7bd82uXbXH2Ph3+hzlGAI997BHty5FyYEeSVBtQ2RPOK3dfT54kuOchxKDgmCJhHZxDIZr0kmCfbDj8N7GNP4v8Yo8H/4CPBrQCCnz1eAmFKKJFv46ExgyDVJLfgevoNyhyb7H7EOJdUbHwBxJ02G1GuynQZRAMD++ztFMGP6PNN6748/jg1Vl3ISyNz5GbHLViVD54kpG6wJgjY50BIAuL6AZGbLOmr5eT039knGfw0VStw54PoZz+O/uPfpj5+QAGeIdu7f+n9XEcBVMYjGf0C4gwdv4+1WrcfMh1ApMnwOi7mhnARKZtqXGY8gKCa4IoAErz6mxsV0jvn+nz6btk/Ov/vTtwMCgFkYe1gPB5sy/dsoAEAdwDoD/XBwDKsQ4Ev8ADQOhhnEYRdExhsdmxCAM0dlAoXTa32YDJpoCF2nQ8TkOZk+eifaQNkdxMzAbGB0ssy+bCQAf1BmMpLf9f4Gu06gQZphlrgDz287dUm0CeI2LXGLhQ5w8zseAkk7pwZpvfu0NjLt7uPu5XkMQZxDFL1fF/D3ATBXBtzLLPWy2HhOK5nqZ4C79+k7BO69oO+wEY0jAAQOFmWzrJSIAvSWAGC+XxDIIrvOmXEqTMYkml5VAoINbpAFGnU+fAffNUC+E8nn9BjwrvH1nQr/M99Q+0b8efrbL+BrhpkinEYS0JEtSStBMhhBJg4AdB2giJiA52z54Ks/l/Bdsxn2s4jTnzzOvpjaZFpj3HxH+8if64G9c2Rtgva3m5Ug058SwCEjnYuglfbR7P9MBABdUF0A311k3c+x9gBAwm/d1Ck7T88fpwDgtoVvX/2/3fZIt2XPTwCIsyF2pGUcprA0HD9Zq8Rk7/us6wfVZwIEy4x8m2mvzh2f395hxKkPQLOonQvHs39fg4/RYMzZ/ygJgffgfR3vce2PIQC4YzXTOh8+i+9/PJfVeO6Dsq1D3EKm+Q/RN8x9Ggcxdg5TQSY6b9k21iHXIGTcfMaTI4NXM5iNATAZ/pA3ROABmxIEJSBzmkylpKSsjEA/AKrKIUOkdsw4/l1ZVS0FlI7OM9m7ksPACsAlriUkFeQEWRS61gAQ7qO/aQJRZEpzs4R6xnkMTCvor9kEeDZurPIKGGwBMKfsbGMHQGKFv2qk22ATTJmApPT2QJ7L2HXW/wMw1AxgJSFlBMGNIgauCelfZOMClAOAjs0bgsUK5E2a+AKBRFwTAe47d++yBMD4CeNl7LixZHrjfPjehPHjZMq0qdLe2CgP7t+j8/7s6VP55lKdlJWWyuzZs0g6wIYYQA+C6VAKQCYcADC0F8D8a1evEWhEAB7gIMARgFLnLlxgO0D2F8F6SOLiOc+cPkNwEtnGqKvc09kZAJvfXL0sA33dMmP6NN4j5NaR6YwM0IqKcmbqfXPtuty4eUvaOzul/vFTuXXnDv0NkDzQhpBEdQkABR4BoLQoJSVFSSkvLZLCRL4k8nMllSiQ0pIiKSlKSZ70M8iqjHj0K+XNgL5ZUgqygkzw3agNuYF4Hee+ndb3XQKMz9jGMch0MgEmG1j2JDUBKGd6cZ7ZzH93wxm3+QzO72b7WwJAoLYRZMaFxg7rl/uK2GDa63B7FWfrB/OJMrYfbYExUK4tUX+I76FEV45pnwFMG/vDPrLB+d6uHgZZUOsQ9VR7QbrJyWHd1Y7+XBk3bY5UjxwnbZ290tTWJXXf3JDm1g45e/a8FBWihnqPzJr5stQOH85sqScNjQzG7tz9NTMw1qxabmuO5zMzHISVpa8sk6HDh8upU6eYQY1a048f1cvVy5fl7bfeNAT37i5KwdfUjGDWOOZqY1ODbNu2VV6YNJGZ06iFDTAeZCdk1yKgA+AS8v6Yixs2bGD27vTp0zjHbt26zbmJ3xjPALdAVoL9uMFSIgmC9Zi3yMyF3dDa9iANACxEFi0yZwGg4Te+j2ATjgVQBuIRJNoJ0r62VkaPHUXAEgA9Oqy1pY2fI9sWygCwewcPHZS7d2/LvHlzZfnyZZQXN+BmjlRVj5Sm5lb5/POtsnjJApk5E7Lexq7CXt66eVd+9avfSEVFFbPCUT4gkciTtvYWuXL5mnz1+V6ZMWOqvP3ea9LWjlrgeVJUWC6XL92Wj373scye85KseXWF5Ob1Ghn+rj5pfNYqe/YcYAmFD3/0AxkypIqkBdhgBOKRGX3l6lVZvmKFTJzwglRUVRLsKywqItAP4sBbb73F/ocXgO98/PstLMUqbcIAACAASURBVIEAMBV7IvQHSgDMX7BAZkyfwTGMrOzjx46yDSHlDkLCgHRT6aCnO09+/rNfEYhcvXq51Awrldy8ftr1osIyOXzotJw+jdrnufKDH7wlvX2tAvnkgd5+aWnqkF//cgtLM2zYuEa6+9r4XRAArly+I/v3HZJxE8bI+g1rpKe3jUHDnIFCqbt0Xfbt2y8zXpoiS5fNlaLiAkHJjbz8lHS1i2z77CuuYRs2rZNhtZUsu4CyDSihcPTwOWZyr1g5V16aMRU8WIL6ANJPnT5DAgXA0JUrMT96JFlo5OMfP3oqe/ful+KiMlm79lUpTCL72ayHAFFBsMB6s3jJEhIAYDMxlhXc/fDDD3ks+hKA+rWr1/mdP/mTP+bYAKCDYN29+/dkz57d7A+QMOBrKDjy1VfbeS+vv75Jkqkczse8vASB+T17vmbfbd68iQQGmF/cP4Jme/bsJQFg4cLFMmL4SJIDu3va5PjxozJ61DiprR0tiYIUCSJnz52WtWvXkECQl59DVQKMt2PHTkhFeZUsXbo8qGUN/+ngIYzHp7Ji+Su0BXADEO9q72iXY0ePyefbPpfVq9bwWdAnWIvgH3z88ccyZsxoQbugtANIKmgXrBsoZQDwGgQAEHQw15tbW6hEAL8CUvzTp02m/YByAM4Le462gcII/kb7AbCHb4SynFjrT506SdsyftwYaX72lAopuCYIA6fPnCP4v3jRUqmpGcr5j3FfWFQoJ0+dIkAPX2PGjOkCWVqoGpj5Uk8FhNu3b8mSpYtpo1CaAX2PfoPtOXb0OOfpq6+ulQkTJto1W6Snr5dzCsQEzEUQlwDyY5yAgIkX5i9AfBBaUBqgtraWx5rn7iXwju+D/DFnzhzObdw73sd3QVwA4RHz3pQ26pK6usssK3P6zBk+3/IVy0lGulR3UU6cOC49Xd1y/do1GVozRB7cuycpKmAgM3tAqioruacYNWIEfTqNkeBe8czmGt02g8+X///DCQC6D/wuBAB3TSd5+18gAYC+GnwIu0H6b0UAUAleQIlwaEgAKEyRnIoyVfBN6ctAAYDB9hzzQ4Jjv+RJr1EIoPujJQCwLhgCAIgD+L7xl2y5NSVcWgVQN36TiQCgcaqoP2fJ3w4BwMRdDAlAr6fXVnUA87mJnMPGmaxLnwBg1BuxXzIxm7A2vSquGfl/Q8J395eZYibqt7txQI0vmyRvQwAIvp+BAKB7f98vV787EwGAKpGOWqRRAOgm6A/7aQgApgwASADwVzstAYBgPStaWpCe4DMI7igNgPegLhAlAPB+FLRnrqTN5tc9AxQABiEA8BxU5DNPy19B3WgNzERbIlPMPW0f4ySu8NzO/iNoS4c0nB6/NQQcJQC44JMeyziS4i821usSoQjDBwoWUQKAfve/LQHAquc6gRh9drXV2drTzdx1wT5/3xXZt9lrwbaZ5BvTuZmuk+lcmHsYryaOFMaHVDHSPafpeztRQX7A/GdQLXptd4xoHCk97uxiIHZcenvXuOf1z22UR+MJAGbqm+tkIwD4+Z9xe+C4eC/3qJIjqWQyIABgXGr2vyoAqD+AvYlRJzRqhdiT4YcEgDzzGfZ3BSipxN+GAKBKhthT8SeZYIwrIBhi/mQgADB2Z8twunMm7G/A//99EwAMNhCWn1EFgO9CANBx5s7jNNvnvZFtvvoEAE0GcZNLvi0BQOMnLNXzHAQAt/+VAEDyCkoRZSEAuHbBbZcgGeTf/et3DQGgDxn+hsWGDVlQCsBm/uvnysRgMNbWFjLB+TgpKitR5DS2Oxk5vRGMTWOhBLca6Sbz3TA4ZhZDY8D15YIFz0MCiDMYgw0W93OvAkH6GuvcXCaugE5o/8tuID/TPcUBjJH78wKa0fZX9CQzi8ElAKQBELblfSMcucZgDKN0BMRdqsJFMbYdo2SRtPvzGHRxbeh/x1803QCp+1mwOBEwiCMFuGNSQXLHubUjGZlTIak1Hfxx+zfdQYgSAMgW8zLuNdOfC55+5hEAQmUCsxgZo2FqPAcMXi/4rscgUuI7hq6xijh7TqkA/U7c87lzUg0VLYzH8naPy2bAs83n9Plvs6rZFWZ8RYA6O9ij/R+1P+714sZk+Llljns36Paz60Cnjz+Vbs8MrmYf32o7ow5dtvnrbxIUpA3BFaMA4BIAXGIAvs/Fkhn8mRl1cQQAf5PKEgBwgPuNVGscG49KNpaxrg56Nrvqj4fszm9IAIizDXHv+edT8CfTGDWApMNJ8Q40m8znB9ejC6o9sb5pQZ2I824/cy1T4LxY59xde4ObVXKXt/74ZJVYhz3mmsrSjd5/vAJAXFv619G/3RI42exEps8G8x8GW5/T2ZNxa7EhAKS3s6n/6BMAMq1zvl3hOftNZoWOIHJTAdgj09cqASCDv7CkWKpramTY8BEyctQoGTGyViqrhkj1sOGSTBVxw2MUAwZIAIC0Gf5GLVzNYFBREJyfGVS5OdLb0xVmrCDj2ILBmkmA21EwX9UilORj1oacoH68mf8gEaCmPLLITVY5gtDc72LDDJl7bPxSKR6HAD+CzPibCgC2JhcAA4B5ANPwOcBwgGYABZHZh8D1rJkzJZFfIM8aGqSltZXy0uUV5bJg4ULK00LaGNdGrS7USJ43d450tLbK3Tu3mV0E+dnb12/IkMpKmTBhPO0m6nA/evRQTp85LUNramTO7NkBg/zOnbuUqIbMN7L7hg2tkb5+1OW9JpevXGVG7KyZcxjMwsYTsrgARfFcK1euYKY05l9TY6PcvXtHTp44LqNrh8sLuPZAvzQ1NUrdpYt8XmT/Ixh6/cZNuXv/njS3thNcxd/JwiIpKi7hiIR1AqiPTFzKpebg7xxJ5udS7r8oWUACAFQAWFc1L5fSqiXFhfyssACKDPkcP/rSEgAYr6aGHuqcGRa0+jEabIJspls7z1/vXP8D53c3bVg3WPLC1qJzN3a6zun3Xb8q4p+gtESG4Jk7D911U9chIwMalgBw/Ru9hmbghCY6tPXWRYklaOnx+L67CdS1L/Brg2y0qAICv8/AownE61oWCURQvMrYD3R8Dn5M0oLhDjC1CT6OUZwCcN+HOQ8CwIAhAEycsUA6Bgrk5JkLInkJOX3+EgkAiWShTHlxstQOHyY9XV2yd88emTNnrpSUVVCWddfefbJ69WqpGVJJ5QyAa8gQvn7zliwgoF8gd+7eY9ZozZBq+o6HDuyXiePHMcMfQPuRI0eltKRSRo0aLSNGDJPunk754ottUlpaLBs2ricghgA5MnAR1IHyBiTKMQcBjv/kJz+R4cOHyrRpU6Wuro4S1QAZkWEPwgDaGpmqyMYHiDV9+gyZMeMl2ivYNA2IA6zH95GhCxB56dKlMnnyZLa5kaDv5v3C7kCNBPMZwCDKiuQncm39bkNweviwnhLrAMhwHsj/ow45SAIA/0eNqqV0OohVqcJSqakZIxcvXpGjxw7K2tdWUyUAASrNfD139qJs3bpNhg4dzoxxnMdwEvtk39cH5ND+k7J69QpZuWa2dHW3yMBAHuXrD+w/JQcPHJYVKxfLwkVzmBEPe9zdJfLg/mOC0LCnf/ynP5b8/FyCnZjTGK+ffvopgdPVa16V2tqRkkId8e4utufvt2xhtu4777wrUE6AzQQA+vuPtsjcefPlpRkzaP9gK3fu3Cnr1q2nvDraG3Xpd+1EyYIe2bhxo6RSCekfQJ33HHl4v1E++fRzGVJdJevWrZHi0jzp6+9iUD8vJyE7duyXC+fqKA+/ctUr0t7RIImCXBnoHZAb127L73/3OSXXX127TBqa6iWZQvmSHDlx/KKcOnlW5i+cJ4uXzJOu7lba5lSiUvbsPiAXL16SRYvnybwF0/kdWoOcAnn2pE2++nK3lJSUyuY3NkqyCH2GchQAbftl145DtOGbNq+QcWNH8X2IeeTmFsjuPXtZjuall2fIvHnol04GHjs7u+X2rbty5MhxGTF8lKxevYoEMIBcaB+AvDt27KDtB3kEJBW8MPYAzgK8RQY2XuhLZJ0fP3qCYxIEAADnJqu0T65cRZmMg5SCh9Q+wGaUYEDfffYZ5liZbNy4HlQ79gcIAM3NrfLF519x7oLcUlQMkhn2C6jPbAg7UAlYu3adpJJFkipMSnPLUzl27IjMmT1fCgtLpDBVLAcPHpL2jlZZvvwV8/1+JK70ybVr16Wu7grLB5AsAGl8EXn67CkVdzAOX1m6mOO7vx9AUBef+bOtn8n1a9flB9//gHYAQD+z7c+dI6gNZQxI5sPGQPUDpB34A8hmx9+LFi1i+1ZUVkpzSzN9ky1btlByf+GCOTJu3FgGk9GeUN2of/hI9u1DJv44guVl5WXS1dlO3whkBygVoORCaUmxPH1UL50d7fRpUFYBJQA2b3qDJAmtQwugDkSWXXt20+asWrWSvgCepb21neMRakN79u4m+Llu3WvWNhmfE3MTz3r06DESD5e9slwqK6vMegwiZV8fxw3sE0B6lCwAaQo2D/bLlC14RHAfYwq2C+MHdlLLpsDPwvcxx/HM6Busk/CfYFdhw6AagHmLzDucF6pHN27dksamZpkzZ7a8POtlaWtrod0+c+Y0CWQgehWmktLX0yuJvHy5d/uOlJaUyLgxYxl3xP6RJJ+iYl4L10VfGeUWKFOYBAlX1hrrGdoMSktURkSd+DxDElD/RBUA0H5q510fIo4AoGusu177+38c48Y6/iURANT/CTIErRPjgv++j/RdFQDU31eoNi8Pe4NkQACAb4qQD8F/JQDYMgAG+O8lEYCqR0zx7hVBVn1vj+QA3IKKgS0B8IcSAOCf6u4vGudKJwDwc5bNMn6ptk+QEm/VAbQdEesnAGtBGDeRgu/ZRD/fNwZxVsFwN4bhxgL98ZzmSzPrX8uXGgWAsNxXdgWATBEPPJdLANB4k8aTogSAPuno6SGBieC/VQAAAQD/BwGgqwdUeCjXISM/R3pt6QNmp4IgAWKWS55QskSf8eyZxW8z2/EbNdsD0NghABD4suQCHf94Ru4VHAUAtrUTIvDHRqZ4VWxMhB0UbUk/vhfsE2Jit7Rtnn1zSR7uNf0YcbBPs+PR2LWQAKD3wf2K8lXsCdnHlkShCgBm2Dsy2jaonl0BwEjou8kVUdtqE8BiEqPUDgf3EUME12Mi8TSnHfk4WQgA/l4tzfYzyQLj001UterDtq3C/XAI/uu8RN+b+FF6zCnbe+5ngX3x9sD+eIs9HxWQDQEgzVY4hIZsBIAo+hde1R+3+kkQ9wPoLjlSmEpZEkuY6Y+9JH6wT8PxWjYSf2tGP/wYHAPJf8Qm4A+AnGvUKKEcg2NNXEOJBcz+L1BfwTw09fv+QAIAEyKQWBo3uZ/3vcHwOec87tqrYxHX1jngtnFgw1QFxSuTwdidjbt8WwIAs/+pDmAVhx1VIHec+febqUmia6qrjmG+4RIA3PiRPre7ZprPQa4PlQlCvyZUAOA1yb8xagCqABAdt8afBJFE48j82yoAsHQVCYmZFQD8eefad171f/nJ9wdws2CeG5l/pwRAnyEDmM/NZy7IEhIAwoxZ19jhAkaiPX65ZpDIWc+iNxuvBBDJmA0YcdEpwMXGXtKfHN+RL5M2htwMRNON0Vda5qL3uU9eeN55q8fFGdbBzuEuCjQfWfAjd+D55zXEDc0/D424e5x7f2mDkQ1ma6FZGRa3DTk+YtQbHDNvFg+n0eMGfLb28B0mv13jFm/3mDSHy5WwshObz+TUmTF/awarqZvqbvrUuJr5E2bYBiUugklgahCxAWzkVTegwflsJr/7vjnWBG4ROHLvzScA5EGii1nAIWst2LzawK7v3GUjAPiEgEzjy3fEtM19Y+22VbbPMo2BdIDOsCLpVKGura03bQhO4aYkbv75Y8/vU+334LuWOe4+w2Dj0T+Hua/nA4DTbYWVFnMYuhxzjpGNm0/+hhyXDwgAqCmHdKRITTpbAkAXbgDyzMSNJwAowOeuN+4iHCy4HgFAgX73txID8DuyqbD35zsM7jjB8f74jPaPtnu6DHXcWHD7jp9b0+v3nruGsC+ykMgGI6D563F0HoT3Hzgeth52ZHwrABRMwtBJyjxWLHkmcHCcLw+yQOnzK7DmKiBE+gszNfvyFbmS3xaW9vK802ewZTX282wEANN3Pn0j3ZfJpABgLhjKesfNVbVB7n2E7ZBLMI1rAMB+W28QCgAA8SFln59MUF67ZvhwqR01SoaNqJWaYUMJgBeVlLIWt8qMI7iCF0B/yoszQ8R4COZJjb1RSVXcWx/kfa2UJYCpUB7NfIe1qpm1AbuCjBWbrdFtFKoQrFP7SXn/ZJIZdlSuQdZnW5s0N7cwkAWAzJADkgxE4/8I8CPwi80cgDUzL03NbmTFIZivJDjICKMUAOR5EbhG0L/x6TMGtzs6O+XM2dMyeswYZsAhwI5QFMB01JhOFOTLmtWrWNP8yuXLlB7tbGuTh3fvypCqKqmsKCfgjizEW7euU3YYGbsvTnqRrYd2QBYxgEJMx7lz5rFOcUdHq1y9eoWZ+gAMXnjhRbYT2gwZgd98c41gIs6FjQnbvK+XQfVjRw/LjCmTZfSoWsrl4nk1cA7wEASI6zduUBq6o6uL17j6zXUqPUABADYVWXUFUAFAXTvUZM5NJwBA+r+kOMVsU5AEkgX5UlSYYkmA4gIjuaqbbdh59CM20bpxpqqE3QS54xmfMwcpQ3AqbkKGmzE7Vq0ChgaVdE3yj/PPhc9dAN61Ldn+r9fh2maDeXEKAHoOlwAZWFDHHrsBQNeP0GP1+5n8CiWY6UrgtyUClrQyNpPH9WmM621JGfl5hgBg93sIfOPzPOTFYd5iw46alblG/p8kgJwCKRs+QaqGj5XDx09JYUmFXLxyTS5cvCxrX1svleUV0t/bI6dPnpIrl+vkBz94X1rbO+X4idPysP6JvPn2mwRhsUeFhPb/8zc/lVRRsdSOHCUnTp4iiIlMVpb3KCslyHfrxnVZvGghQf0HD+qlqbGNwGRt7XCpqCiTM2dPyuXLl2TFiuVy/cY12hhks8LuPGtolNOnz5IIgLrm77zzjnR2thE0A9CPLH4A1wD4QDwAGQAqBADjYS+RPYzsagDU6BeV9AdBAHYI0taYq1AsACAIAA0y2lAQwPkx9/FCHWyUGOnu7pSCJOQlQZ7JoVoB5nt9/SMCcJDiBjiLOQ2AbO7cObzX/AIA7j2STJZIRUWt7N6zT+7dvy2vv7FRamuHGTlaBrIH5MD+w3Lw4GEZP36ivLrmVcF+gBnlyXz53e+2yOWLN+Xdd78nM2aNIpg70J8vBXml8vvffSU3btySza+/KtNmvCADA71UB+jtzpOrV28w8x2kqH/14w8IzHOO5xkg+pe//CXtHTKNq6G8YMvYtLa3ETgtL6+Q7735JolVsDdPnz6RTz/ZGmQmI0v54sU6Oflfas0jYxhtAQIBMpq3bPk9SRYgjwDs6e1DzfWEXLp4Uw4dOCJjxo6RVateEcntlK4e1KbPkY62Ltn66Q65eeMOJeCnTX9RmprrpagwIXmSJyeOnpGvvvyaY2LJ0jkkAJSUpqSjs1sO7DspdZeuUsZ/6rRJzFiH6lpRqlr+6Te/J+kKhIIp08ZJQSJHChIofZInN68/kN279svoMWNl0+b10tXbQrlmhNxbmrvk889283nefGutVFYUSyJRSOwJn3/y6WfS8KyBmdxTp06Wjs42qvegXerqrsrZMxdk+rSXZeGC+dKFzxL57G+AvABhAdCi7IwGPEFQOXToUFDLHnYf/YN58NUX2/ndDz/8gGNK1/Jjx49RoQCAbXX1EJamwFoMUtqnn25lCZvVq1eyBAPWIxAXHj16Ip9t/VxGjRolr7yylESVVApqFD3yrLFBDhw4SIn/733vLRIBSkqLpeFZvRw4sE9Wr1orOTn5JAD8/vdbZPiIoTJ//lyOu96+bm7doNzx8OEjWfvqOpIzyspQugdr4RU5cfI4bcD8ebMJ/uM77e0GuP7Zz35O+fjvf/99aW/rpH/R09MnX3zxhTx+/Fj+6I/+iGodeGGeoz1AwIBqwqxZs1kGASpDmNOwg/At/uk3v5UhNVWyYP4sqampZiYZ/BQQGy5fvipHjhyTV15ZRltg5ne/dHa1y44dX0kikU8iCoD/5mfP+Bt9C3l+gFUgAGC+IhiNvoJUP+zAydOn2K9QLcHYgY/W0d7FdRYKCLjfl19+iT+sh27BcPgwIFVcv35D3nrrbZk6ZSrBFpZgSiZJZPj1r39NG7Zp0ybaXaxf+B7aAkA//BlK9o8aRduL76FNQG5Cu2zfvp2KCvgunhmgPHwvtNXXX3/N78I2QhkFNh3fgxrLT3/6d7T3m17fRDLWzVs3aL9BkoAPVlxUKO1tbdLR1i4FuXny+GE9/79wwQKprqqSixcvSG93D0kduGfYGlwXthl+n1GLigL8qj6VQwJEXkYCgO+ruGsrgTIr++vutSLrq5PA4u9Tw1jHf98KACYLNP1H/RbXNwpk7h1Q4bsSABiHsxnI8PtBAgLJragQks4o35VPlSuUKjOZ/wb0xHugTUMBAL9V6j93oM9m/0NpotchAGBj3R/Gpe3+nwRWZ4Pvx48VKAj2wnawmP4PCQDmOG1HQzrA3wHBneSEsDyAtrkqr+FY+qQ2Qx73hfg+j7MAdxCvUVIASgRYANL1j/0x7M6DtPgkS4maWJspZpW9BMDzRBGelwAA8L6ju0ugBKAEABD+QABA5j+y87vpp0PHAeC/KYuH39jbUoIdasi27VAGDn4iM/0tGE2A2gLbfB+KAfqZdgl0IlAiE/6xgmKqqmkVAFStk356wAYxqLkb9/T9/PSYX3Qng9hzJKkyQyZ3pj2WUQDQ8n2hUkrcfbjjQh9DM+DNeEwnAHBP4xAAzHw1BABDjlD1Nlv2wSoW6H5mcAJAFP7wbZFL2uI9e0mFhqBt4sTud3UvFheT1rbBVoll2jwAXK/j7uf88/BaHJO2ZK3FGEzvhlbExH2i4H9wfq/v3ev6+92M8UwnNhn3/Jm+Z84P7MPYP398aVyR7xuKhlEC8AFrNyE4LdkoXdGW+3Ydrzm5jF8oaUWBfgPsF5sykZbsiv8jSQTH4Af+AX6UAGB8BEMC0HIAOE4TGBDbwd+s2Z4P7EVbwBAAApzFUThk31GF09aC17EXxDu+uwJAWuw5Q0KuP5717/9aBABV93Tl8+NKAHDew4batYpJgHbuuX6U3l9c/MQf28Ga4vgVwfOBJOqsfz4BQP9WgpmxTYYA4NoE839rs2zMlsI9NiaXjQCgCpg6R8wYLGApNo6n5ygB4NoPnaec7yAAGMClJyABsAwAMyddAgDkbcIHUwUAOAdaT8hI0yijwW3m6CITdJRlKLpOT3SCa+ZJ9Fx6jJ7VDV65R8aVA/AJAG6wLm5gZFtAM4EPkecZBJuLO7/v7GcasM/zvnuu9Gt56HnMCf1F251khsDxhxMAAEIbECRaCEKNPj4JACavHRVSsP5icOeDOTzpj6hjLA54Mc6F34aZ2tS87y5S+lyuPI/5P48leBUSANwFWMfl8xIAjBMdZuOr42LC1KGTZq5r2bYI3+ajjkh4T6HDY7K2WBPZJQDYunX6rIaAYBZa11nSZ3QBVH+RZ/86NfAis9wzxmqQ435nMuDusZnmiu+o6qaK32XgGw5eSNgwGxWHcQl2dhYWnQ8ARsZOsIGLss7cOTeYfbA0sucxBWn3qexD336mt0l4+rTNumWnRxY4bGacmnSG4WeUAbiZtJL9uujjWAX79f9uRr+/6Bp1GpP5P0BHwCjXuKoBcQoCPjCjc9tfA9y/I/PPI0qYdgoNU6Z2898P1i9OTadETgxpbTBuh9nAZX5lX9/sjstngCk70R3nLgnAXhLnzkYWUcfe22J5N+uHPMLtixJLzArhspzNKbj+axsOMgPi+ljPOVgbP9fkynDQYAQAj9+RRiFUOxuvABB6QNnWPbXN7tw16wDIXQn+RjsiUIGgZrKwkFL/hUXFMnTECCP5P2qkDBk2TMrKK6SopISbH8iv5hUk6c4C5Aucbes0M7hk20VJZkbG3axTWPsQbKMkdy+kmCE3DIAeWXamDrwhpPZKW2s7M+S6ukyN3AKwrQsAfgHoNz6nEgDwPQSIEcgF4NDa0sqNGCRxAcxhM4fr4/4ge4xjkfEVEgBEWttamREJH1iPRZPdvnOLGb04z8rlK+XWjVsEARCovnT5kkycOIGBaoChRUWordvNWuZ5OTnyxvfekL6uboIsyFotTCSk5VmDVJSW0pFPJgqkqemZfHP1ity5e5sZmpTCTSRp65B5DEBx2LDhMnXKNNZIxvE3b95gdqPJZB7JtsFzI7sULHTU1IWCAe4fmyes6ciSu3j+nMybPVOG1wxhGz58cF8uXbrI8g4IkKPO+KW6Oml49ox9fPvOXam7fIVBB6hCQB60BOMAsnjY4FoCAED+VEEelQCKUvlSCBWA4pSkkOmfj7p7+ZRXLUwUSEkyX4otAUDXa8OcNxtzQwgxBAB/XeS4tjVE3ewi14/C+35gwv3cSNiHMvf++qZrlK8iE9ikQfx73ywERDlmEvXbwGe8/Ka/Xvn+ETffjgJBnP/EeeYpJ2nAA58FBAD1t6ydddcsJZn5JAFKWPbb8lAAMyD/wH8DJgANkCgHgHE/M6jgSfXm5ghgwp4ckd68lCTKR8pLc5fItVt3pac/T3bvOyh37z2UFStWsrQPAK5bN29KZUWFDK0ZKpevfCNfbt8p01+aKR/88EPp7mqXAoy1ZEr+/b//K5k8dSqDuXu/3kewCyQd1mpMJqT+4QM5uH8/V47p06bKxAmTpLW1k7LoqBMOKfpnjU9ky5aPZPLkSdLe0UabgGx+jPX29k45ffocbdGf/dn/QGnuBw/vsgwHrgGQHoAhyAgtLa0EvTAvAXi98MILBAdBDoD9YkZ6RwczmnPfjwAAIABJREFUiJH5r1n9ABIRfDLgk1E2QmkAZMjiPciJYz4bVZRuKSoG2aCUxINjx47J5borBDZBNoBM+PHjx+TJ08fy1ltvyvDhwyxhaoAkgP7+fEmmquXjTz4jEL5583qprCojAIrug9395ONtcuXKNzJr1hxZsngJ+7enp4tt/g//8HNpauiQD3/4nowYlZSCBPyBQunvTcrf/fS3tNfvvLdBxo4bITk5CIDk8rNTJ8/JocMHZcqUF2Xz6xsCBQMAa61tbfKP//iPJEOg1nh5RWWwt3jw8KFs+3wbywKABNHT3c1yBHdu36I8PIBh2Pi21g4CliBCqGQ4FA9aWprlo49+J1OmTqF6ApIacvMA+iTlyKEzcvHCFQKQc+e9LP3SJt29UG/JlXt36+XTT76S1pZOeffdd2T4iCHyrOmBFBclpSAnKbu2fy0nT1yk4sKMl16Qrt5WKS0rlGeNzbJv73G5feuebNy8XkaPGSE9vci4TkgqUSX/+T/9LdfRNa8ulxEjKySRzJVi1D3vGZBzpy/LkcMnZf78BbJi1TJpan1COXyoFdy/91h2fHWApJYNm5ZLMpkjBfkplgAAMP3xJ5+ytv3KVctl3Lgx0tnVIanCFMfkyZNn5Mb127Jk8TJ5cdIk6evpJHiFzyFzD+LA3DlzZeILE4O6kigJAwUAAK8gt2Eu4PiGp8/ko4+2UM799dc3U/GGAam8XNmxc4c8eHCfBACMx8JUEcc7+uSLL76kgg0A+t4+1K5HqZ6UXLt2Q/bs/prkFoDQff29lPDHOL91+6YcO3ZcqiqrZdOmNwjEgwDQ2PRY9uzZJevXbaKKQG5OPgH7WbNelmnTp5hxJyZuBdIJSC2vrV0vTU2tzGLv7OriHLlUd4HlLya/OJHju6fXlMoBqeeXv/yVzJ09V5YtWy69Pdjv5XFs//a3/8y59xd/8RdsK8xb+BmYp0eOHuO8XrJkCddT+CL0T1IpuXz5CjPmp0x9UebMniElpUUMGre2tktebkJOnjzNttiwYaMMHzace9C8wqTcunpZDh3eLzNmTGN5hGdPn7CGPeww7MylS3Uya/ZcWblytRQXoT5todlXDQzIvv37OLfQf8OGDWV7QI0B8rWPHz+Rbds+k4f1D2Xjxg30v1DySLOYUNIEJQlgt370o38llRWV0tHRSdIknvubb66yDASINps3b6YtBICv6w7aAXYOdhG+EXw72EIQAECOgu0CsQf2CooROA5+GT4DqWDv3r302WBHQYiCogdIA/AF//qv/6O89NLLsnzlMiq3mBKmXXLz5nWpr39IomFnR4c8uHdfOlrbqFhz7cpVWbJ4sYwcUUvSI67f2NhEn079CNhdU6bFEBJ1zcRv1lsFITEfxFkQ38IMrCDuweQKRxHAU0pUAoBfAtH1cdz1PNgzpgWp/2URANygOZ4fPpLZ7Bnvw/VluP+0vpvv42jbDR7f1XOiHQ0BAISbwiLU2M1nuSpT5sqoW9FbBFEEpABUNsPcJBTXb4gAiHFQ/v/5CADIZnxeAkC6f6fqoUBIbQzJEgOgAgD/kPtzJwWdMRglPFh1D207+JKIpZhYjEnioL+q71lCgILOBL5xLkeVQn1rHa/4vhsL9OOEQD8DUNtRAOCzOuR+s2c08ynY+zvKVG5/KwFAQXP1o5g4grrRqnTc3xcQAHp6Tda/IQD0kgCAEnbdvQboNyXt8LwD0oP3rBJAl0MA0PMD/AeQz/HLzH4zfBXcZ716SwwAJ0MTapQAEPSHxtCsAoABfR0818beXHBH2yFbDC8yjmJAYH+OuefS/gv2UFbBWe2iu7cwe/KoQqw/hl0JfCUA+DZgMAUANQ+uAsC3JQD4AJnGMvz4dfr9hzbJByJde+W3KduGMXOzX4rb2/r2Ls3+BSUVg153TSX/r/F5VdaIjI/nJABkii3xnp1YoP+8wRhxGi16ru9GAGD8NiZ71b2Gv55yzdA1HHEkqgsagB2+myaHwL/QOJESA+C3GKn/Avow+CksghKiIQgqASCZSHGfZ3xBowBgPodPkENiq4FhTGmPwQgAiNfoPFLbZ57rXxYBIMQQLAHdWXsUUDd2165RWobekoHctScu5uPOXf//vg11/QYXf8D7PiHATTg0x5r1U7+Ha+n7xoarT4P4jYkvUoXVidMYO2uxNZt8qz5jHskmSLjBmDVlRs34ihJVcd2gxI5HsgzswP/6Z++bEgCsX2My/dNLANjP+80x2gBkCGKBD7IGA0FLa4h8ierQidN1LI91f6Iv30iog2TedyJumED8aniGyOS3h0ZKDFjFgdChjiMshPeTyfhxImoGpzK4YgAc3l3WIGE6q8k1nIM5sNkG9eAGWNsuHYSJLBQZ+ocLl8O68tvKN8TuaYL218x1bTsHZAsAGv2i2/X2PZM9n238DNZC6QBe3Dd8hyrTs5r6OwpWWTke59kiCxIyzMEKtkn+cWMtGwCJcQ92kHEhogQAvQ5BXkd9gNd4DgKAuSkQBEIFAGZ3OUA/r/8dCQC+48N59QeA/3Hfe565QyciGECh6kg4PqP2hp2rWW6WnZqZwBQa4Pj5lN2BiWub6NhUAHCwMZ5lfth+dm1FtnnrAyTRv1VKzhAA0C4A+w27HIC9LRtjA9uGPeuoBzi1gJQA4C6+riIAP8f3rZOgBAD3d8gqNJs+38mP9r1pI3/MxPVB3DwdzD7Eta+C1wqwZFKtybx+UIM56ys7AzIDASDTmqUb7hg7HLfWmPfYqs49RhdDtZeRtcH+4RMA/GsoAcAFprI1RlrfKtj1LUG8bzPbBiMAfDcFANgrc/NxY1KfNyCDOdJ5lG/Ny5e+gQKR3ALJA1vZZvtX1dTI0GHDpayyUmpHjZSyikqpQBZfcZHkobYZZc7Mb5P0rxbQ+GcYcwCo8KPZ89zsWhl3bRMTBIFDb3xKjBUQACiVZoFfZLZh2CFY3dnRbeXtE8yUg/ObkzvAgD0C7ACs4BirvD+eH9m9yNzF8yKwjMBzQSqFwsIMMCNrFtcGAKcEAHixCJYDwIDdKqsop9T/46ePZf/+/bw/SN0WpYrkwd0HDFI/rK+Xpw1PWM935KiR0tbeymxbZMEBRChMJuXDD96XREGCtchRBgDS/31dnSQCMDs/V6SttVnq6i4yKL1i+TIGuhGI7myHFO43BBUhI147YqSUlkE2uEXu379HUAFy2TU1wwgmoEb5+fMXqAoAUAvPloD0eG+3NDc3ye49u6W5sUEWzp0jpcVFLMmC+r8gAUAifeKECQQwrn7zjdx/8IB+NuTFL1yqk/bOTpI/UD8vX3IlQXa7IQDwJzdHUglDACguSjDzvyiF45EdDAKA6eNUfq6UpgpYCgCbbR2nAP9NiQiV3g0JAP46CpUKs1kKN8muzVYCgBuc0c8pkZwL2erwpRs8d63Q/ZHL8g5Gvc3m0TP4Nkavr2uLe35m1dMHNHPYDXy5m8G4dckuVgEBIO4YDXa4azSeXTeK/D8IEiqdqcpHjqIC52qQrWb2c9re+C6IP2xPEEXpH4YEAJQAgEQh38SxubnSiaArwCcEUvNSMnH6QikorpYr127LzbsP5Mude2XV6ldZMxtz7uypU/L40SNZtGAhbQDGHQDr8qpqZoEnEnieHJan2Lf/gExBtm1LK2WhkfWKetKQpAa5BmDu3Tt35OyZ09LR3i4TJ06SMaMnsK44JMMLC5OSX5Aj//RPv5Zhw2q4F4YcOl4d7Z2UKL9wvk4KC4vlL//yLymj/+DhHWlubiR4dP36ddohZLmCJAQpfpB1oCCA98KAUJ4gqxqZ/TgOdgn2BIQFliGxGwIEOnDOffv2cX6sWL5Cps+YzrEOVZGychCHROofPaC89u3bd6Svt18mT57CLFrYEACNACm//4P3aC+Li4ts9n+B9A/kS/9AkWz5+DMpKy+ilH9RsZH4xwtg8j/8/S/k6dNnsmLFKmb+oiuhPIAYwT/8PTKjq+S9739PSsq7JJFCZmSxtDb3y9/8599IcXGJvPXOWhlSU8Z27esFGFEkB/YfkRMnjsmq1Stk7txZBKgRNMNeA3b0N7/5De8fGdClZSjLYoIjl69ckQP797MUBGTVkVEOm4KyLMh+fvfd9ySZKCQwiLIFACjXr1/P7wMYRDmEL774nBnukMeHxHuqEGtYjuz4ar/cvHmXBIsJE0ZLbn63DEg3A3bnz1+SLz/fK2WlVQS60VbNrfUkMeX158vv/3mrPH7UIosXL5ZRo4dIXqKPcv5PGxrl6z3HpPFZi6zfuE6G1JSTAIA6oWiH//s//lRGjhwhr61bxZIDiWSOlJWXS1tblxw9fFbqLl2TtWtfkxkvT5Pm1qeSSIIUInLh/BU5evicjB8/VpavmCMFBcjSzJXcHBDIWmTHzl0cu2teXcPscjwnaqRjTTh48Ig0PG2SDes3sw56PtbPLgPmIosbWd/z588naK02FWsOssPnzZvHfoE9BHHhwYOHsmXLJwTsUV4CGfOw6wjqb/l4C30BEHAwDrDuYX3GGgZyxpIlS2XatCnS3YMs8T4qGJw6dUYuXbzM66MkDvyC/Hwo1vTIufNnuZ5NemGyLF26TLo6eySZSkhT8xM5eHC/vLZ2A8/R3NQqv/vdRxxbaFsQALBFBdgMGfnhw2tl7pz50tbWyfuCVD9KFdy+c1OWLVsqw4cNoaoHygYgsx3EB/xs2rBJRo4cLYkCgOoDLKUA0PvlmS/Jj3/8YxL9AIDjhf+jDzBn8SywDVhrYN/hM+3Zs4e26eWZ02Xmy1Mlj6Q41JzvkXb0/dHjJHqsXrVGSkpLLSGnj0oHT57Wy9Kli6lQ0PDkiTx99Ijr8OHDRzj/333vBzJn9jySFEwpnXwBcWb/gf1SO3Ik5fXRL1BOgm+VTBRRGQEEAJQtWr9hHftxzJjRzLrHPZ8+fZptD1LRhvUbeV5kVmLMgPRx4sRx2jIojuD8GB+qnAQfCzYOpEcQl+CL4HP4NOgTvE6cOME2ga3FvIbPo+oBsJMgAIAQgBIAUFABUQBEgPPnL/IHKgtjx46W8spyqjjAjl+/8Y1cOH+O6iDVlZXSAX/u3gPp7eqR82fPyfSp02Ta1KksI3L//n25cuUqnwfjH7/x7FB60EDs8xAAXB9ESwCor+ECYcG5bHKF+u+D7/eNXY7GR6KS4O5eQNdp/71IDMrxfbLtayNO0rf4w/eH/HiBqwDg+z+4DAkAMZl5egsae/b9pUz+mH/r5pmNFDYCtfAl6JsWJkgAgFoV/FuQWvPhZ1rQCYRedF8eCAA5RgGAhdQQ0EesA8pmgykAECD+7gSAAFAIAGHA1fC97FihH4Y1wqgQGBIAI4YkuKj/x/YPSgH0hgQAm7DBPZqj2JCJAOCON/UXdSy6vzWeqKC2qwDAfiJ3QcFRE4/UMeqXTgzidcyYN0PGYvBBCUifAAAFgPauTpJTDfjfJz29PdLVrQSAPksAyJG+AWHmP8B/jMlekABEpKuv18r6mxgT2jNQALAEANJDLCnAxLOUOAEFIlMmwABDytUI/+b7Fijk3Lftwv6zUz8uXuralGzT1VcAUPvinjPcL4WJYkG8yyZAuQQA9/g4AoA7V40qXTCbTb9pdr+2yyAKAOaeo+oBOj6+jQKAuzfTe3SfJb0dlTgeVQBwj9N2jLNtmEsgHLkEAP96Gr/z+9iMF4N/afjKmElLkAnIMTi/oyLsJTEJM/Dj40dx64HfBoreuXbdXaOynxuWy/R/2hhz7ul5SgBkule3hLXeu47VfACpVllACQCIHTHmUlRMkqvulVUBAP4BCQBJQwBIJIusQhCysZG4kHQUAEw5AGPzsE+NEgDMfP7DSwD8SyAAMC7vxP1NljyIWuH7buK5TwAABqDz1h9rmXyCOHsYN7/0OBfwx3GKQ/jYRPh+lACg98EkSEsAUPsdpwAQ+ox5FkcxsS2OW5SbsgQAxF/gq2QjAKgSatTvcjDP/+3ffGgVAEwJAGwcXQWAgBhgCQJgIyvjISwBYJrKXMQYFHVKTMMq8B+C7XQMCDTAPBnZ1WAZiCC64fejk9xWbbK1yhVncI9xw9KR7wYkAHWm/zAE4HkJAByYsZcI79A3YK5Dk20Bfx4j7X4//fjM4L8/oeKu5QjMxPZfpucKnBnVv7GMOF/m3u3DGLKXbdj0LOzndoA8xYpM7Rk4PLFZwGbh9Y8x71EkKVhkw82XrV+NBVgJJB6TAXPEXcDS7sEjALjgvF7HVQAIrq2MI3w/z8iHhkbHZvzjvsHeVAYnZqklAISLdcjKdb8fPmM6A9T9LDJXY55dB5S7icxm1OOM+GDzAzYMx2gZBjNuwhnjvm87kZ9j7nPryE1XPAEJx8cROJyzM2bub5LdNopzYMJ2Uffv+e1XtD1CJYi4+eKON7dt4xYTswgra9yWAIjU+LEKAJaBHawh1sl3wXplbOsC6zPu4hQAQhKbktnCdcrdUITrlAEqfYA2ri9cO5g+x8Pe/DafmTHnZLE7a0ScRY5fP4x6SLaX/zzRY78dASC4L91ZG8uh0yLtNkx7ZCKpBLB9+vfsO+6jBeuAMzmzEQCyrZ/aJgHB7PmnT4ZnzNwD2ewPbUhaCYP03jckiTgbYwgAcdcIntEhbLmbWgL4BUkZyCuUVFEJgYeq6mqpHjqU4H91TY0UlZZISVm5pBDALyyUAVsmACoBuUCeBDL/JpDEOqkWODQSWMaBJ3jDIJ7Z5KkMmgEWhdL5MILuBklJBAiUdHdDHhjbNGQS41mR/Q8pf6xb8AF7mQXf0PCMAAOyz5A1jyAurtfZ0cUMN8x1BI0RPC5IGNWb3p4eZu3iBTlqgG9mMIs0txhgHZs2gB543qvfXJWdO3fI8BEj5KUZ0ymB/PDuQ56n7vJlKmi99PJLMqJ2uDx+XM++BcEAcvuQ+P/gB+9LVSUy9xrk1MmTUllWJlVlJVJAgKtfOjoh5dsqFy+cI3li/ry5QUC6tblFTp8+w3ZFVmhFeaUty9Uj9+7dlQsXLhLsBwEAhgWZlpDsnTlzFjPmimw9Z/j3Fy5eIGg2amStTJk4gTLrqKNed+kSgb1pU6ewvjCC8Ddu3pR79++zDndbR6ecO39B7oEQMCBSjDbuGwgIAAiSsgRAXi6l2ZMFuVJUWBAQAJIJG0jl5/mSyMuRChAEEGi19fXMRtwQADBelQiSn2eY9O4L/QsFAP52CAB6nD8v0m0hMrtMjV/Xxrs+hv7fJZ8F84gZ+GG5G92I+mQDd82JnNuOtSAA6BB0fD/Hv3fdP7nlUeJsvd8GGpALfqtCAEgArhSjk72oBACW9LCBJSODHJJPDQE18EwYKM8lPw1BMpgKiOUKCQD4GQDBp7BMZsxfLXfqm+T6rfuU/z945IT82b/5cwLuaNvzZ8/KxfPnZeP6DcymqKyqlq2ffSE379yV977/nlRXlxGoO3nqFEuVjJ8wgVmZFZVVlC3H/CYBpqxURtaOkPKyMnny+JFcunhRGp81y9w5i0kSAogPMBiZ7Z98ukVGjDBS+BNfmCDdXd0E5yBRfu2bmwSg/+2//XPWkL92vU6ePH0k9+89oGIIQECMFYBasA+LFy+hTUJQCW0OcBBALOYmFDZA1gEgDfBM606iz6AqAvALP3fv3mUmMYgM+D5eAND6B3rlyZOHcvLUCdoYSK2PGzue9go11gG87d69i8//6to1JOkAHGPN9fxcKS6ulAcPW+Wr7btl/ITRsmjRPGahAwSB/UHN+L//u5/TBr/++veowGAUAPAMT+SXv/iNvPjCDNm0+VVJFDZLXkGf5Eqx1D9okV/87BNmjG/cvFxKSlH7Mle6u5DuViy7d+2TixfPyXvff0dGjRrBWAHmN/YX165fl23btlHqe+HCRazNDXIanvvkyZNy+swZWb1qNZ8JWcbgJx89eoRg9DvvvCu9PRijOfLLX/6abQpQHmMWRC5kKh88eEAWL1nEzwCM5yfypK29S77Ytkvq6xvknbffltLyQskv6CUBoCCRz9IAe3cfkcmTp1OavrCoQDq7nkluzoD0dQ3I3//Nz6WkeAjJA+UVSSlIAShol5bWdtm5/RAz8199bY1UVpVIe0cT67x3tOXI3/70H+XFyZNk/fo1klcAcotIaVmZPH3aKIcPnpHHjxpl8+bXZXjtUOnsbqFKBYCHgweOyZW6OzJr5ksya84LUliYJ12dfZIj+XL37n05dvwEs4zWrV8nRUUprhPJVFLu3weYup+lAt595wf0KIoLE9LW0syx+dvf/pbr45o1a7juaPDo4sWLLHuD90eOHMm1FPYaYP727Ts5NlFiBmAwSCb4/evfgEQzVJYvX06gHdmlGDyo245M9ZUrV1GdACUAMJ6gALB37z5peNrILHWoVcCeoOzBwECfHD12hHNm0cLFMmnSFJEBwG398ugxyG+XZMVylHRIyM0btwmGv/76JikuQZmaLo492AGo58ybt0BqR4yiGgXs/tOGBhIAnjY8ltdee1UKU/nS1t5Cyf1nzxpIRsF8fvONN+lzpJLFBNcPHzrCZ3n9jc2yYsUKtgkDwokEAWUokCDbHT/IBjN7wTxpam6WL778kuecN2+WTJw4igoHUIUY6M+h2sTx4ydJTpozey6/h7qx9fUow3BAhg2vpgJAY1ODPK6vl9bmZpID9+8/wIz/H//Rn0h1VQ3HGKlYAwNy/MQJkvlmzQFQDvn8Lmb5QyWoqbGV6hmQwgeJA/YOcwUKAFBsAPCO7H34V+vXb6DykMri494eP34kR44cpu3CnIKdM2u2UTmB/4N5i/ZR+X7YN5wb+zgA7SApoc3QjlCTwNqC+Y7vgFgAO45zYVzAvsJ3RfsdOnSEfTH5xSlUSRg9eqTMmz9HiosLpaOjjQoARw4fojpRVXmFND1rkts3b8udW7ekq6NTXlm6VCa9OIlEIpAnQJiiX2yvj/WGRFn4tvB5rY+B3/RH8vONSiKCsvbzwBdxFAD0PV2LFYBAMNcnL4exlRDIyeTHBLHVDAkwel1//+rGF3x/yt/JDBY/ybr5jCHUR2MHJn7h+02uH6NJAupDub/5XBbkzhQXyr7/VeDL7lEB5MN/JQEAQE6eJQCA5GpKAeQiYQfS/5YAkM/c8H6SAKiGCuOKn94eyUE8pL+P3+F9REoAGGepbwBekRP79hqUAGA6x8Pu+cx9a6zdJPTaZ7HXMte1aLjGaAJSBfZANl7vxGEMEcDGchxVAL7Hl+2zAZR2MhL4br8EcRCohXrluVw/3ZwpXQEgaIIYBQD9LBMBAJ/7CgBubAj71YDQ6xAACP5Tbc4QADq6evh3V48pAUACAJSsUM6KZQCM1D9KBEC8P9wfRAkAfgkAc1yoAABCgem2KAGAz+EpAOh7QSjAGRdx4z/TPHeHGGgMfgKdH+vz+9A9L0m+llTs2kc3FubaIR0noR1wr2/2CtkIAPr9AFC3ti+OAGD8PqvAgD5yZPqxRybhArPXGb96Xv0deVa/oQLluJAA4Nsnvy1de0Q7gmzwDGXscO1s9i9KALD7LE8lhXtb1IlPwy1gf0z52LTHykAIiLP1qsDi9+vzrCMUJ7EEAF2jtL1duf9sBAAHPuIl/fXKrN9RUoSC+koAUAAVa7+R9S+mHwMfF8RV7Evg1xWmCiWRTPD/hgAAFcwUS2giXmEIl5BmxzFJ83+HAMDs/0ABwPSJSQIIywHp86s/YbbO8QoAjIuhbwdbhLN87oc+s633cTEJXNuNd7jz033fXeN1fiOI9G0IAAHAPmCU8bCnoAqwjZv4/Z/JJ/Cbw52j/vylzc1SAsDYGIM5hHiFURzT+9L7iCMAxCkABHMg1xAAMH9dnxEEAKpS5aBEWvK5CABxBCS21//+5z90CABGRllVABSkMQ9oSgJQAcCSAACeIXPIdcJMAyqoGdZ2CkkADqAPI0yJJyOJEb6iWbnmfTNUwwFqAs9gx6lWUBxIwO/YEwfftaOeEpZeDaZMgyNuDj1PCQD3e+lYTQTeTjNeuN/nc2Cf3wKkT/Ds5iMu6Bp9Jr9fwk/9RUc/Ce7BSuBHnAXbx3zPOvf+HUb/Dmsoxxkv//79ltK6uJFnilkR0xfQKKifmQBgVQDc5+L/zQLMu3cYcHof6hRmIwDgWIjA2BMYqX5Pip8SM450Fp/DIQDkUFo3KtNkQH9DBDBAD3P9zXGsDKABcyxMJggcGq3wXPie3n+cE5mtzX2j7Bpmd05o72cy4tkWNH8chXJ81v5YcF6vEY4BKz0eQ+zxr+f+bf4fLrlheYuoCok71rIRAEyb9A0mMRIZ8u79GHUII2Cn9xZe24zPyPExtfoM9dZuYJThxt/mtsyirWw+LQGgbGnDfneBfl1Q+T2H3ecCMO6GDiUAsIZodqYu1rp2uQuz74z7BIA4W5tt3uuYzHSMb2vS7KGT/RmZC84fkfGT5q0Z9rg7pp5/JbCrarCpN38H9xi5lrXxXkDHZHfqCuuuA+Hx6aZUT6xBA/2+a/mia7aumxElH6UWxJCnMs15v3/xN4Gw/18JANnW3yA8GLRz9NlMwMrMU2OT+Q2bAYH/qwQZy+3Y+Qubzg1KMiU1w8dIaUWlDB8+QkbU1sqQoUMp/48yALmQMAMwCzl2BF3haNsNCdYVbK6RuaYZOmpDlNGLW+np7gkkJNF/AKE0yAp7myoyteQBAqjTjE2SrkkA/XGd7i4QU1EioECKCkt4/3jaru4OefLkEett4z1k2iJLDPO/uamZmWoI7GJzhkxbSCzrfSE7DZLduO+qqkoprzAEALQbAtMA1nFvqLfLe+zrZaYtMtfKysukuqpably9wUyxU6dOMgt6ypTJBC8ePa6nz3zv7n25euUKz//m996Q4agB3t0lO3fskKJkQmZOn8YVHIDNs4YnJACcO3ua7TSDtXT7pSAvn5LDyJwcPWoMQcWSklJ58uSxSE6f3L17R86cOSuTJr3IjGPURwYgBkASmZagZ/orAAAgAElEQVQAdVDOAbV48XRQMWhubZaVy5dJWVGRtLc2E9A7dfIEg58vzZjBACD66/LVKwQyx44bLyVlpXL67Dk5duIEz4+NCUoAILMagL4pAWDkUkMCgFEAQBkAUwIAwfNclg2AQkBVcSGJAgo4qcSe+r6GMAKFAUMAiPiKSp6zfo9u9k2ZCTOv/AwUMwfMpg4bUC1J4QLjrg31AzDups4UpzRrn7vuuIx2fY5I8EntrPoXzrrqb9Ti1iT3PSioua9Ma5j6hRFCor0PzQCj6WCQwhA/3fYOa20awiTbmsfYTaoNCqNByBMF+M+6ubkMmgL/6+7vl06w/XNzpbCsTFLlNZKsGi31jZ3S0NQq5y5ekTMX6mTT5u9JzdBh0tXVLWdOn5bdO3fK++99n3LYyVShXLhwSXbt3ivLli+TYcOq5eo3V0iOWbxkqUyYMIH2C8BxW3s7gfTjx44R8EKm8tCaIVJUWCg3b9yQs2fPyZzZC2g7oKRRWVFG+eitWz+RMWNGcZyOHD2SKgcAla9fv8kM5TVr1srq1QBDR8it29dYmxsy/Wh7ZE4D/K+rqyPghax52CAd3yAjwYbcu3ef7y9ZtISZr8gShuoIAlDoA5TeAICP1+zZswl+od0BjGE+wx6B+HT69DG5fv0a1RFemvGyjBkzjp+jH1AS4PSZU7J06RKZNWsma2LDrihBq3bkeDl67JIcPHREZs6aRkASdejxMqVTOgikI8D13nvvmnsjAaBX7ty+J7/7549k3tz5sva1lZKXgOQ3QIOk3Ln1SD763WdUQ1m7bqkkUwDQ8qWjvUdkoFB27tgjV7+5JH/ypz+W8nJT7iAnp4AA6MVLl2T3nl0yb94cmTt3DkFVBNHa2jspQ45MXWT1v/gi6oS3kXAEhQTI27/99ju8b8ia//SnfytLl77CPjfkUtS4PytnzpxmewB4R5ZJT1+PNLe0yRef76TCwx//8R/RpubkoixNJzOBdu3aK4cOnJBFC5fIyy/PkFRhvpGu7+uRrrYe+eu/+k8yYdxkWb16taSKciW/YEAamxvYTl9s28M6oavXrGJ5heaWBoK9Tc865Re/+LVMnvyCbH59PckGUElApn59/RM5fPCUdHb2yttvvSPFkDbvB2hbQFWGHdv3yL27T2TBgrkybfpYKSlNMXMcY/TqFSMFn5/Il02bNjLgiHW1IFlAkHP37r1csz/88EcEjstKkDXfKJ0dnfLZZ9sIsKJsAkBRjFm0HQgAGNOQd8caChuF+Q/VhQMHDsnKlSs5vjo7O0iYa2x6Jj//+c+oaAFyAIKpIOLBVqAPcR9r1rzKbO3cvH77vXzZtu1zrvUoQTCkZgjPpRmCBw7sJ4EBJIShQ4cx0wp17G/fuU4Z98WLllId4dy5C4KSBSjVgDnQ2dlOAB0AN1Ry1r76mhQVwX+ANLxZ/48cPSKtrc2yceM66R9AFn4zqyOhJv1/+A9/JZNemCSvb36DJCCQD5PJIvn0061y9+49+clP/jXL/mAMw59A+6Fcx8lTGGdLSZjA2AfJCGP5xs1bsnv3bqmpqZHFSxZIzZAy2o+8XBAac+XqlRtUQsC6jfZDGYLS8jK5fOmCnDt/RhYsmCdDqisJvD+4f18AwFy/dp3lEebOnScffPhDaWlpo38AtYFWAOw7dzJwvWjxYiogmTheH32cC+cvyaGDh+irfP/770lXN5QRilheCX0MpQIoBOAZfvjDH7FsAr4LABxjBL7H8RPHea+Q6Mc5QbQEIQDkAdjBc2fPybTp02TChIm2HEuKvgmOAXFp+1dfsW02bNhA+0JfC1Lc3d2mrMmVy7SBo0aN5DlhB0EsgCIRyBwoMQGVCpQUeW3dqyy9BBIAfBioGp08cUKqK6ukpLhErl6+Is2NzbJ71y55ZekSnhfET/Rd3aU6PhuIRWgvBFrhTCtAYAAuBF5RmgiEJahoGTJsGgHAUyRySYn/NQgA4Tr/hysAPE/wP1v8RP2OrDsYRyGUvnUkhvD8BIBIzMdVHf2OBADYR3NfqgCQSxITAutUqtIfKFxhX4KMZWTu5kERQCTf5uFqGQCC//0OAaDPEABMnMSo5fKKqvLz/xEBQLP/jaw/iAkmft5HAoCJgwcgjVMCAN9jnWV9L9xlMvYAAFl9w4gjqr5lkMEfqodyHllZexO/MMkQ5hVVxA12wE4ME0fp94JvuYkB5DuY80biQcwsDWNPWP/burtMRn9/P1UAunv7pBPl47rN/0kAQKmEfhAAzF4UZAElAPTAn7UEAJyP4L7N9mdkxlZgiFMAQBfgXMAw6IMHoL95Ks4VgtT2b4tkuOQHjYlkAruyx78NESEuzufOVfaKR+RQu5BHim9IwNY9mB6P+9K9h+6FQhtg4n+aAa5KCS4BwOyHbENqO2DcsbRCaME0+z0YwwGhZTACgCWheHuwKIk7uu/UtjG/nb7ySq1xnNoSJoz022TDwKYOYH8UJpz5e9XI9z2SDe0hFbBJHwjuQ8tz6D2GCptumQF3jsWVsPVncvzfBnkzcSXftofXj0tcsTOdEA/oM+G9cawojqGkBZulr+PQvRslAKTH2c1RHI/eGmTiCUZCPR9EPcSlmL0PaX9DACguQQklSPmbcpEq+09SAMgAhSAAwE+CcqESAFR1CSQAI/+PmJSZCybGY+aHiUsoxuMTAFwiDY4JCQBhjC8YK9+BABAX9sy23vs2Juh3JzFA+51z2JaMIeqh5WQi2f7p2fQGJLeKvYEajQHUfQzAENVMORa9lzi8IttojvMr/BhKNgKA2qo4AoAfy9GyAHACeA2sU0EJADOH1V6qzdShG/iMduxqYnFhCgSU7CUA3JiV2qNg3fw//scf2hIAAPlN5pZbT9k8mO2AfqsSYMkAODElngmEuWC/dajM0u4YiLCjGDxzGFRm4LhAmBmeZgGLggbmgvp2NHsneLDAeGTofuMfGBDWywJ3B8BgDrA7iTjRvctpg/vn0b8925R2s4Nd/3lMdaZrm37LfoZowDV8unDCpWdl+WeMewYFCxD9pgNguiJ4aVsG13dP6u55gi/HP8dgBIC4gKl7pri2U+eGx1nP1X0v8rmXuekf50rouwucOje8f6600ZEV3BcZmDZr38na0s9Nsq7HxOWc0uxvBfajErpaAgCLj5kqWs8OgV+9HwMgK8PQDaL7C7I+d5yTM5iB9o10sPDAkDqD2HVE9Jyuwcs0D8L3o7WYlOnMS7CJ7WbRdHwIqHkgpC74vi0yf3ugOmXVojbMvc84AkDwOSdvKAIVt5hlnnvWiOaYLawOr2i/6ROEDh7egfOt4AcfXSWEHTaecdqN7BwWaS0dYxajAdb3NQurIZRFnP5ILTqzwLuLPdYcBfhRB9bd5Omx6izowuw6IBFHxqeQeoMxzn647RwBVDLNUQdYd+e4Z/J45ex0rHSGK3nMWWx4Vvvm2JXo2DH1A3UzoaM+/d5sCnvgoIc3ok2h2d869tXQB+tOpASFrutGt8Td3LrPGawJlkCRbX0bdC3KXgEozTSlzSdvAf1W6zVZ6AasNO1lyWCRbb+9Bdu04fkNcxxStSZ7HnL4kOEmQ4tzGlFsZCl1dHVzowjwDNnvyEirHlIjNcOGy7Da0VJRWS1Dhw2jCkABAf8ClgPIx+YFKZbYrEDCVln03MAYFipqqPX1GParbqzwfwRvEVTVTC70JTZO+AmyqWzWFKRo8UJmGoKvCAyXl1dY+2rG/KNHj6WluZX1uJHhr0Gr3p5uedbwVJ41PCPoBwBOa9/iewDrAfBhM4f60JSaz8tjQAvyv3fvIbs9RdIAsi8NIVUILiH7FoFxZtAXFXKjClARQWjan16UOhiQx4+eyLFjh5mBhgw7bA6bm1sEWfuXL1+Vu7fvyPBhw2T16pUyftwYaWtvlt/8+pcybcpkWbJwEQkBA/290tz0TFpbGkkAQNba+LFjSYxA2yFrGMH6ZctWyNgx4wmAtLa3Sr8go/8cQQ9If6eShQTMEHRPJpIEDiGn3tLcwuB/3aXLBDzmzpsrE8ePl6LCpNy9c4sbkYMH9svQoTUydvRoygqDFADp5+LSUnnhhUnMrn7c0CC7du+Ro8eOS1Njo5SVlPJecZ8IlkJJAWGJvt5u1shOFuSR6FCUKpBkfp6kEFwFsQQ14/v7pDhlygMAXARQY0pAQDbPBE8QjMVmHb+NL2QmAvrWZGHBLzFzJCQyOgEb67e4PpBrZbH+6Pl8/wXXQEaQa7N17dDNHQIHurYYkxmtEYf1x/++u9aBIBP3UnuM68fZFG4UEeAIyJhxClThmX1/TD9RBSR+bsF/N0srbmnRYK2qS4GEAKzEcJGMb6BuOb4PpZEuBFP7BqSjp08SRcXS1dMv0+cukrr7z6StL096BnJkyyefSWdPn2zY9Logl7ytvYNg2JW6y7JxwwapqaqWaVOmydZPP5Uvtn0uH374gZSWlxLkB1iOtlq95lXO1+7eHtaRf/LkKcf+xUsXCUYBkBw7dgztwMcffyzjJ4wnQHnr5nUZMWyoND5r4DwYNrSGIB2eAxnMpaXllOY+f+GS/OD9D2TZ8hUyYsRwOX78iFy6dMEElPLzCGYi0xiEA4BLlQTjEYjKp/0CmIrMadiqCeMmyKIFi6SkGO3RLRWVldLe2SEnTp6Uh4/qaWsmTX6RoKdu8mEfQTxqb2uTPXt2y4ljhwmMAdScN3eB1NaOot2F3fr8i8/k2bMnsnHjehk7bjTtLgJSqF8NG5lMlMqxYxc5lxcunimzZkOeGxnXCMIl5fy5S7Jjx06prq6Ut995naVWzH4lX44ePiP79++TNWuXyNSpk6W0tIL1y/v7cknG2L7jc1mx6hVZvGQe26a3B+SvlDx90izbd+yQltYGef/9t6W4BN8ZkGSiQhIFUAfYKxcunpXlKxbJpBfHE8gDoFlaUiWffvI514H33nuPoDfkU0F82LlzJ9v39dffkLbWdh6/detWthvASK3t+cknH/MZlr4CUlQ57STGMMpHfPrZVkqgv/POWySBIPMfpAKQu/7+b/9R2lraqTwwbtxoyc0FsNzCPrlz675s/XSbTJjwAuXLoQqBBAq4NSB57NnztVRWVMlr69YyzoAxgnutu3RFtn2+TRYtmi8LFs7leDHkj1y5feeeHD1ynGVu1q3bIENqakgOwRoGUswnn2yl1P+aNaukdlSVpFIFBJhR/uDgQQOwv/jiZJa/COb5QD/LSQB8BjEFKjJYV0DWAiEGWdaQeZ82dTpJE7DBGnyHIgP+jwxtgKVoT6yPAIYhwf7+++/T7gOwB+De2tZCAgAUK3At2CqMt+amFhIGQNJYsWIls8zRH5D6xz4G5Rmwrq5b95qTPZXL9fvrr7/mZyA1mLXA+Eznz5+jfYTSDeb/gQMH2WeQiw8yhvr7Kf+Pe4DaBgKzGvK5cP4CS/JADeK119ZwbcYcSKQKmNm+fftXVCsYPWasVFZWU82hsbFZ/vmfP+LYAgEAYCHaRW09JOsBjsPWgNiDuQ4fB+MNRApkxENFZNKkCZJKAaTqk1RhsfT358iXX+7kmH7ttbUs+QCFJxBrYJMAaKMsEPyN9rYO7qHu370nX3+9Tzq6OkncgA+Aa3b3QPWhkH4Byv3Mmz+fagTou9a2VrYVfKCv9+zlmACJY8aM6VyDzXxJcMyh3a79F4LBpk2bCeDDFuYXJGhj0K9QB8BYQD8rWY/B7QFhG6DfMJZoCy15AP4ISgQ0NzbJrp07WSIJqiUg/MC3gh8Mf6vuymWWX8C8AGkHJVG6e7pZyuPOnTvMfjOqR0NJ8mxtbWEJAhAyxo0bJw0NT6nOBOIj1gf4dsOGDmNJg4MHDhDI37Rho7wwYSLHCo4H6bO5qUnKy8vYn9x/G2SOto9AAZUBTPY/fGPMWVU9cIP37jqKMer+bXwZWzrH2R/68SHXN4jbyxG49TaA7jlc4kGwb7IAixtVHTw2ku6luPTvWCfGI4yrf6Q+lCZf+QFq9zmVgBkX2+A1rRpdZE9vbwbPFBcTCv2xAYIyJgnBxIFhU0CCNWo8kNcVWwoAQFK/YBfEMlcsB9AvCYDZIJIzC67PZP/3owRAj0hfj/D0VAUwfhG0zELZNwNkZgvCBs8dlNl1Whr3k6dJbIF+vHkOGxfQ/Qyl/w3z1YIPpjwTOXsBiGL2/QBu1L/t64U/YFQETBvrZxY6tmqYwV1FYiAGgNexbvzr0DfH+aCeQaA+DuD04iY6fhyvNkhACtc5G6uy4KyOLU0QiSQ19vVLF8lGkPrvYTY/fuCDdnT3WAJAr/RY6X8ch25En4FIQAAfwJRtU/MbXW2yzfHTA0DLArQ43pS8s8CXPda0ZI4hmjrqCnZXY4DCtEwKk8EeKC57QEK2uJ87l0whg8Ffvl0y5wchBmM/VEdx7ZxLIHb7Tq+PJ+jv77U10U08mu1HIoUZZyRv2vYL7YbpY46Z4LlDAI19bsdrhHhh7STP0w/1DbS8VeJEvzoKAXqttOQ5B/QngYbnCFVclUjjt2jc+3h+hB/5o0q71jarjVKfwh/fbE+oGPZrEqyq0Yaq1pxfNr7pqgzouUxCn6fhTDsWxt7MsbjPAHBzfEqDf2QiQZjrZ65RijbBdsKNPes4I1HKw/D4mbdWqt3QY41IcRipRJa/1Rihf6rKdVj7cRSJXJq5X2BiYyDsIv6EpAk8A9Z27BeDH5DDEsjuR8k4o0ZpyrsZ0qSbsKClDaNxYnOPim0icYT97ygMKXEDsaoIAYAJ4WGip1tAPWusd/ApHnuErqFx6yvnoI2XuWV6gnlkyWPuuu/H8jF3QJwKs/uNUjBi/NEEQFPy1wfcDbk7LE2ofe+SAtLnYohn+HbStzHu+X1swY316P2b96IlAPRelABA2lWw3il+Y3wV30fT9VPHVQD251oCC3xRa3/dY3S8+SUAwnuxpT/+z//pRwNgtRnQ39SwwW9dMLFRMIwMA/4j4KxqALhhsNwDWEyBIOfhFF+JNmxouFnjyYE9TMOErmkwcYy+UaQvNQMRZiGTA5t93EeJBX/IBMoUnIsz2HH3ONg1487/h8zljA7+IASAcLHwmJmWYenXcM7WD+nPMkCmvb78DE90twY43WeOkAXSJJSjrTMYAWCwtsy2MVIniLiNLlYwzlb6KnLP3sLOxYzSPMjhjwZvlVGLrtH7N3LR6SQAEw+3Wf0xToSrABA4cY4CAEVaNdvfLkDG+TAgEjfzJGgoAcA6DcHzhBJDcQQAfwP6bQkAusD4GznaEwRHrIpEnIOZaW5lmlPm/VASSRc/lj7wgHt1jHxWZ3huVREIAQv9jp5L6+MGG2lnjKgD6I/f6L0reSmcxP4zu+PSH48WQnAIANEFyGQSu1WmXAa/YbUHsnMq9x/IGPsEALN4mwXSJQD0GDavSx6wLG1DHDALfLDA2s2prk/uxk4XaJcQoN93P4uMpW9BAIgbT9kIANqHrg1N64PBGGAxm+DIeR05/jhbNtj6gt1H9BjrTLlrrQWb0pkGardCu6RzyFgley4dnoHhtuMmICFZ26afM6Di2DrrE2SaJ/5zZ5/f3tFh6kHsUuC2Tez67W2gv5UfwmvnG9w/YILb+WbnXUhONE8frDn8C5kodgNLRnguM5IGrKpHfw4k+kXwG3XvS8srCPYju25E7UgZOmyEVA0ZKoXFJVJSXCqJVJKbENxWLoLseRC45CLEXaqhG5lgBT7j2gwVALvxMcEV41hivjHIDDIAgitdXQKyDuYL1AWKC029VRyPYDICwvjB8aj7XF5WHqx3mOMA+XAcgr2Qv1db2t3VKfUPH5I4gPcB2iHQr/4mpGafPHnCoD++CxAFzwjlKsj8P6iv58YOmY2ot+sTAHCdkSNrGeRH24PQgCw3PCvkGwsSRXLx4iU5c/oEsyDHjB7FwPfj+scEkOouXpbHjx7LjOkzZM7smTKitoYZpr/+1c94/NxZc0gA6OvtkpbmRql/cE9uXLvKoOOYUaMEz4cA9oP79dLe3ilLly6XIdUgMkCSv1Va25vk9JmTBFWQSQz5Odzj5brLJCgAzIEqArLZABoA0Ac5AdLMhamkFBUled2W5mbKYw8fNlRG1dYSqLpx/TqD8/DRQRCZOm06x9CFS5fkyy+/IpCB+rplpSUWsO8jcIaoIu6/urKcwdBCBFSTCUkVKAEgn8QREAXycwZIQgCTGcAONtao7YzNuq7FVI1IWAKAzVjRYDoCscF6yuCiq2YU+ibmfTf4aOYPs6G+hQSju48xG7YwgBL4Vw4RQCXb/Y0lv4vYcI+RilP/xT8O8yHbJpV2klM/tA/+fWTycV3uEtcxhwAQbKQzBBaN32Wiv7ADlDZkLVxG0kybIvu4f4AqIp09/SQA4HciVSy9AyJTZy+QKw8bpX0gX+7cfyi79+6T0eMnysIlr0j94wYpLiuX3Xu+lvt378tbb74pifwC6Wxrl5bGJvl4y+/lgw8+YNAFwBZk8gHsYC6D6FI9ZAhBOYBgaEPMyaPHjnLuzpkLwDXJzPmcvAGWB7h/765UVVTIjevX5M6tmzKkutrYEmR8JFPS0dEpJ06ckomTJpMAAFl6kIt27txO9Qs8P2zErVs3ed5Zs2fJ2DFjpK21lRmqJsP0MrOzYT+nT58h06dOl2FDhtIOwkbSHj2ql9NnzzADdsGihazbDXANGa/ISq0or2D27F7UEb9cJzXVlVI7YoSUlVXIhPGT+BsEpDt3bsunW7dIeXmJrN+wVoYMqSKQhgxyBLhQUiWZLJMD+0/KmbNn5ZXlc2X6jBcJ4EJKPjenUI4dPUUAcMzYWsr8d3a1MdslV5Kya+chuXDhnKxdv4jZ+IXJasmRFCWFDx7aJ18f2C6vv7FO5s2fzcz+gX4A/XnytKFJvtz+peTkIuP4TSkuQmkXkYK8CsnPLZKtWz+XO3dvyKrVi2XSi2MlkcyTttYOyc0pkm2fbWcW9ptvfk8gAAP51I6OLvnqq+3MtEbGP2rDQ64c9dmRsY6MbB3LH330OykqTsnixYv4vsFDcuX6zRvy1Y4vCe6jrRDfwPqGc3d0dMvPf/YLSeQVyNpX18jI2uGYtbTX+P6Jk2cI8qtKA+Ya1isEBK9du0ZyAjKjYW9xHxrAARC8d+8eWbnqFQKfeB/rFq4LggjA9erqGhIACguLOdewVsLe/OpXv2aQcc2alVJVXcLSACAG4LMD+w/KrVt3WD4B84L4Etk4A1SpQLmERYsWcq0geWpgQBIFBQTOoa6wZPESKsngO1i/AUZ/+eWXBNVR4gDZUbDHKA8D0gCuBQIA1CUIDg30Ekj97W//SVauXEFZeLQTAquNjU1yYP8hnnPZsuUE0JHFD4C7u6dTtm//knL9AL9BUjFlfvLk4YN6StxjnmzajFIgsDcI8vexnaoqq/msuN9du3aRBAhCAK6LWBaB6L37pLZ2JNdDDbTBYh47cky+uXpVqqoqZNHiBdLU1CA9fSAvdsiOXTtYNuKtt96WITVDOfYLUyVy9ux52b//IMl1KDWA8cKssWJTNgfthf4HYcIQHvMZJ4PPgHa+eeMW1QHGjhslqWQuyQcogdDQ0CQHDh4h+Lhi5TICkLl5AywndOzoYRk7eoy8NP0lefqkQR49fMyxjjUaY6myqkrefPNNkp9wbfhpCKweOnyIdgVkBCqHYLKhFEtnp9y8cZ1KRE3Pnsm6detI/iuy2f/o42s3rsv+fQeYtb98+QqSL+E/Yk2DPwVCCQgYuCaIjxjDul6B8ADCFTLzAe7PnDmTYwB7P4wtKkucvyBHDh8miDt//nwDuvf1ShuUPfJyZd+B/SyTMm3aVJk5aybVCaDKAJIViFQgA61asZKKEHiBPIB5Afs/bdo02m/0NdYGfAblFdwj5j6IC2dPn5F5s+bI0iVLpLq6iiUfcP6Gp09IRiUnjgoAAP5NrVXEQfg3FIlA/kPsBiCCLXsQRwAwLnRYx1XtAP15AqDmpet2pj173F7uuxIA6M0/J3E9zo8wMGDml3/PUf8pqgCgAXX3O74Ck/pJwRW/IwEgB3WKHLAYTQE/FAQUkGCgWAVftiAfPY8MfihyGfIpej8ffcv9KiFcSv4P9HWTAJAz0MvPQADIcQkA2mJaDzhLFlZc+4Wtba4b7BHRFhak597b/m2eL1QhUMUnwmm9SgAwkv/kDThZlUaVzXzX7R/aehP4NPFBOwhstCtQpGP8jkqihpgOsDgc8NHEJh0b+rnaaX90hW2C9RT7jXSlXNendkF/NzaELP7uHgP6gzCF3119/dLZ0ysdILBDDaAH2f4D0tUDZWSjAACflvEk4B/Y87rqCfQpTJkAvG9+OLsN8E8sxYLbVA9QDgsIAIbMw3YOQnoKX4aqoybpzGTN2ULIXgwn+5x255DZz2efv5HYthOjpPosx36UAIDjXUWUuNitaRFDbqN7wvhCWAJA43ZmvYqC+6Z97LxVANJAw8G+//kJADaFiuM+OsZDy5aOL+k9gZ4QtqeNxzplXU0MGXHPsNSGa29Jf7GxfTc2rj3i2j/f9mG3RbOi6o9KiFAMLSgPaQptGJzMmX4ksIUKvi7upiZJ79VsL6NjxVzGkDb03vw5nCkWZ78hsL8+AUD3tD4exPXR0E7M1y32445PVxEgeGYmExk1AIL9tiyAKcEANUIkGCA5xcj6FxeXMQZFv9shACBRJEEiAIgCkPjPl4JEoZX+d8H/fO4PTY12JDMo2G9v2wHwWYJB1YI8AgCf15YHUPKUlq4IlPqcAsSDxnqzzvT4D834jSZ3u0dmIwCoxD8jNM76EYnFU13FIQAoeO4RAJCgEqcA4AL0HBJ2MPnjMG4NiVtf/GcdjADg3lNAbiCeoQmOIUEhMwEgJBD5vh/uJwD9bcKUAv3YI4GMSvtryS2mPEAYA9ME0ujaHfZnzv/1P/84jQCghAAGORnENYwGbHR6+4xUq8q1YoNlZr8yDKMGMft4a5QAACAASURBVHjfGQSuMTQDyFIIIqwIY3CyEwCMFXBZQdrR2Q2POxzSF8BvM5EIkDpBMn+xc68Ud0+D3edg9zLY9/2Bn+bsfwsCgD/BTFZVdgUANxiZ3jegmkUzoiN9mYEAYG0/T+fXgvKf97sSAAIAPoadY9oyZCAEGzgnGOu2mb/BU/l+lwDAUe8409kIADjWSMAaJzGU5g+DwZqlFbm2QwBAto8yAd1jlADAZwShwRIAuJgFukV2OfZKCKgBwv1lIwC4bZNpbXINeZojSUAqdGEzOZpx13EXiui4jNZE4nF2g+PPHWWMZ15XLQMzskN2HB4bQHfHvL8AxI3f6H2ExKg4W+Eem3b/Js/aKwEQOimare06fu5CzseyUsrhBtFsjri4Wja5C+SbRXJAkHlIZRnUkHM2nPyuQwBIY905BAB8phn+usnDdfX/utnznY/ImMoWvcgAvrv9PVj//CE2fzA/LXLOQQgAgYOW6aQRAoR68iErnNfKQgCwo8ULIpnzBM64s8ZY3rq9G1UhCW8ufaNhxhFfMTbYHfODrYVpax+fLfsAGGxOBfUXMwTRst4TSyAhKGLBTgajDMxufpsMEdMHuupFN6O5+ea7qvQCsJ517UjgypUcSOaXlErlkCEydPgI/owcOUqGox52RZUkkv8vee/BXMeVpQmeB+A9eO9B70XRO5EURYqk6ESRlKpUZqq6urraTJvp3YidjdjYjdiN2Ng/sBvrZmc6erqnq7q61FXdJZUsKXpvQe89CQIkARDevwdg4/vuPZk3EwmAKmm6p3cRgSD4TObNa84993zf+Q5AByNXhlsoo502H9n9JFrZA4yhV9vsfxPQxNrOjKOOOgADs5bxN9YgQC+0H2BWd2cngWf8INCLbDCA8ciqgo+JwCuC5wh+l5SUEnDAAQvXA2jX0tLC+5WXVVDe1jjvIn29Pazvi89B/h6gH7Nc08118frThqe8jxIAcB28B2C9sbnZJwBAAcAGyFUBAG1Api+AaZIjhoZYvxY/CB719afk8qXLcufOTVm+bKlMnjzJ1M5taZWnDc/k4vnL0tvTy3qzAJhKSwslvyBHPvzoV7Jk0SKZOnmqZTwPEIi/ee2KtL5okvy8HKmpquLzQYkAQEtFeZW8+up8gv8F+UXc+x7V3afMN4LaCxcu4gEX/fj82XNpb+sg+I9AeEF+gTypqydYALLDqlWrpbenWzIzDWCPTMGLF86TwFBZXs6+BsAP8gQyBhG8qqyqlmnTZ3BeXL5yRWprz0mq39QTViA9K9sETUFMAegPBYDsRIb5G0x6/j/uEQDSY2b+4BoAotDPiUxTi52uR5otGxFBAMA8AwFAAygkU1r5f/oyWrbI+juqtuQehkyGxEjmtesfuPtH+GCJsxK5N6EMP/cgqffTfVH9EQQ4WBs7FFzVz413QKVtcmximFyp63A00++VVtEDI1QZNDvQnmkMQXtkQNEQgkwfuwSAGAJ67BArXzo0LOkAuFECIDUs/YMiaRlAbzNk2ivzpWUgTRrbu6X+eZMcOXZScvILZMPmrRLPzqPsKrKhUdP7ldlzCajDN4hnZMinH39CEHPSxAm0M6hxDcANwBDW/gMQVwYHjcRzcRGVMQDIIhsWgDoyQR8+eiCSNsQ5h8z/zERcLtTWMmsPBIDKigo+e3FJKW3Xvv0HZeu27bJw0WK5eesW1xkA85LiIq4TEAAuXKilDYD6ADJx+/sAcIrUPa4jUQjgJ8B/yHXXVFVLT2c3yUvVE2rk7r17cvjoERlOi8nMWbNkwaKFVCXBdZDhml+QT/AJ4NWZ06elrLRE5s6ZxYBWWVmllJdBnl1YbuTo0SME4hctmi/r3lzDzHQoHUDmvrioVFBaJZHIlz27j7Cv3tq8RmbOmsyyAvGMLAL2hw4eo5rBkqULZN2bK6W3r4v+YkZatvzql59KR0ebbN0ORYVJkpFWSNIAyo98ufcLOX/ppPzeT34gs+fMIFAZz8iT3p6UNDa1yJ4vd0tFZZG8+952yUwMSyqFmsoFkibZ8vOf/0L6+rtk85a1Mn3GRImlDUl/H9RR+uXLPQeZhQ2AeFj6SQBobW2X3bv3MNscGcrg80Cafe/evSSIAJTFPADg+fd//wHbuuK15bSXIHWAAIAyJ8dOHJHFixfKiteWmpJVlA8WefDgsXz4649kQlUNCQBFhfmmrnw6QNR+2X/gsFy8eJlqAwA5cR/sLQBhAbij3ArATbyHtYU1i6Agsq5v3Lgu6zeslQUL5tEnNgHFTJZzgdLEnFlzZMOGjdxncnLzWAYGPyhvgJI9UAAoKMwiaA4/GOQIAN1QAHj33XcJjLoEAChGQNId/YcMacwbZJFjT0OmNvptxzs7OXd1/8bee+DAQdZmx56hWU6Qpj948BBBfUPESWd8KJ5IJ/nkiy8+530ADOMABf8CKjYgAGB/RhkbANIAc8E9etHSJIcPH5TikkJ5662NVloWtjld7t29L2fOnOU+tmnzRhIAYjH4FQN83vnzF7DNAKZRxgBrHqVAsB/APiNbHAQCjMP0aTM4RrARfO5DR+Te3bsc+6nTJktLS5MMx4bk2bMG+c0nv6E/8e1vf5uZXuj/qsoJ8tFHH8vTp8/5OkpCYL5gvHMLCqT+8WOBAgBAcagNGF8jxX0JIPT+/QfYzq1btklpWZFkJmLS198riUS23Lx5R27dvsc+W7hoviQSgBiTcvPmdbl/766sXrlKCvIKpbnxBVUAUMIAezRIenjmLVu2eOVBoOD0vLFRDh0+JNNnzJDly5dz7kFVBG2FPTl18oQcPniIpYbWrVvLmF5uXi7LUMD/OXLsqDy4/5DlTmbOnMmMt6LiEs57jOGhQ4dITtiwYQPXmZ7HMM9RrgH9ANuM9/F9xAoxz1lnu79f9n25Vx49fCivvjJXFi1aKL19vRwbOPzI8t93YD+v+f7735aaCTUEieCzoewASkJgbBfOX8CgPfwcKrk8ekR/EfMVz4z+B1EL4429AYQEEETw/Af3H5Bkb79s27pVlixZTNC/ra1VGhoapPH5M5JaUgNJKiklkOlnlQ2w51EFgD7zSAIAnl+lsDUAq3uzSwTgYrZ7ru6xuv/qnu2eH6LOIl+XABBWlgzv9eOeqf5zEwC8evVulq1zoPyaBADDnvQBCiUAgERHoCeRYQkAyPTHyWowQABIg/KZPetSBYDy+sj+hxJAkgSAGEB0xMlVAcDckEMMEhMSWUb10RxAw/2MmQsG2CMMTDabOSsbwN6UG1A/VF+H/+QRBvDog6YML/13q9iIf9UHNQpZvgKA75tC+t8lANgYvvEWRxAAmBRF0m9Q7TJcPiAcw9M9c+Sz632MAqn+hNdIOH7kEgBw1kVWP1QAIP/Pfy0BoBukdL6G8gCGAADCty/x/3IEAKrm2XxHnKEM2OUTAHC21rO7AtDwnA2AbZ5RZ4f3mA4BgMC5Ay6769ftu5GxSzv/PAB91Ck4Iis1cA+qP5rMarVdI2ycxX7wPXd8DQHAqoXZ84TpX1/1UxNEzVHHB64U4HcVAH4bAgCvQ7/MEADcs5dez8zn8ByzZAUH7Dfr0JS/1uc0XxsJoOr1XAKA9p97r3D8Lji/03hGQpzH9K1R8PDWt0sAMEvVPoel6TgEAHsBM4YO0K/xTTcu54+hIQC4/R61fkefWVBgMf3j7n8eqT107jRtCxIAdP/SPlMFAH0OjKmWojPqPQaoN88LdZIYieUgJ0LSH2pNOTn5kpdXQPK48V2hAJCgUiQIADjnKQEgkZlDW+eBslpegIpwJmlBYwPunq6vqZoyP2el3M08sGfxfyEEAG9eOnvHeAQAjS38UxAA3HiO2iF/jQbXthvjUQJOwCY5SgTu/uKTBUzCvGIRfrzJJjoGFABcvNzMENcHxHeVAKB2VZVWEQsYjwAQtluuDeW9/td/+3skAJhfXwFAQRQcVlQBgCoAIQIADLYaHw1kqSQ0FjYkhNwONw3w2VBmEHyWiXctNWgePcgHuryFZI3B1yEAhCfGaI7EaEbMBYjDxi8qgBfeiMdzsKOc/tEN6vibuGuEvL/HIAHoM2g7gw7ZSAKA6xyE/w7/H46OSnBpW9T46/+jFADcpxyvf74pAkDYePvPQl5dYOFqNhZedAHw8OJ2CQBu36ijB+fEY/Ao6S0ENLkEAErKhd5nVqglaXiGRYkLlFyyY2gD2L7xsQHecQgA4Wu7TozbFvf1MCngZefziPVlM1JHkw+Lmuvh19z5w03ZOmwj5rHluQTthRKURhpxcx8FFnwHJyD3Zg8GroKJu87GX0vKvB59AUdtcnpdw7hVEofOYbfdBoBxENiAE27k/VETz9CYPXBfa2EFSgAYJpw62F4JAMjlOfWBuD/YvUglf3QjVXKABprCQH94M3aJBe693Q0+igEdnhPu/BzLfkfZ8pd97WXXwAib+g0oAOhcNVM2KAlnrNvIvdd8Rx0n34HyDxBKAlCargXw7brwvm9OJdaGKtjvksJ8tSA9mLgOUrAd9n+hw9rYe+7YEjJjzQWfIOOP3lfa32F77QHKsOC1n21QB1C+17UGbDN97gdbEIQh6Eng32QTxJA9h8yzRKYUFBUT9K+ZNImS/6UVlVJSWsZgKQIyEkMOiy8jZ0+JlMnH3whaGDKAlSkj0xTsZnPgR813+IgAIHRcsO7wGgK9KmGHgDJANNh+SPgDgDFSs5A1NgAeArXICkSmGQADvK/kAAR1cTgrLzMZ/saODFEKG1m3+OykSZN4Pf0ugsm4HzLAMK1BEADBAK/hnggmv2ht5WEOJQBQOzxMAMCBr6a6igAHs12GjGIBpbVY/y5NHj1+LPfv3aFUNn7hlPd098ili5flyqVrkpOdwyzPykoA8dmSm5clR44ekJqaanl1zlzJgtzyYEpaXjTK2dMnKY1fXlYiVRUV0t3VyTrFqD8O6X/0zcBASsorqshev3Pvlty9d0fmzH6FmaZoFwBF3P/xozoCI+ib7Kxsaahv4LWmTZtOgALyuBhmyPfXnjvLwPors5FFXEC7D9AFICfGBDXxEPBG/6Je5s1bt1lPu6O1xcuARh+BAIBSAKiPCp5gblZCcjLjBP1RAsAQABISR8BIAP5DMs+w8I08dhqz/c3ftmwEygDEzSHbDxYYdSiln/oHbYcB7RAAlBigZw2dP0ZKOvqX5jCCue7aaiMdaz4XPrjp4c09dLn7sRfMiLiHu0fp/cLX4T2dA6MXVHCex80gGeGPWeKC126vHq6zTzsEg8DeYwN26FeWADACAsySU9UgXBf2I4YMWEhuImNF0iQ5FJP0eEKKKydIXvlEae9FoHVQrt28LS0dXTJ91iuSW1gsfakhkpSe1D9jdvLDh49ZcgLzF+BhHmR6E3G5c/s25zUy3EEKAGgH0szZc+e4tmfMnCHVVTXsxi+//JLzCHLth44ckslTJkhbWwvtVG93t1y/eoWKFhNqJkh5WSlJSjCBTU0v5NTpM/Inf/pvZPKUqXKutpZro7y8lCQd2K7bt28RREKGNbKO8V2ArFDjAPiPMzbAyuXLV0hpSZmg/ENuTjbJQj29PXLs+HG5eee2bHhro2x86y3Jysmm+kb/wIAUQtZ7YEBOnDjButi5OTmy/s11UlJUIM1NTVJdPUEqK2oofw/wAtnurW3N8uabb8j8BXO5lozdS0p+HuTa4zI0FJdf/+Pn0tbeLtt3bJCJkyqlpaWZWc7JgTT54vO9cvnyZdn29iZZuGgOFQBQ8gty/n/z17+UwsJ82fL2aqmoKJPYcJ5kpOeSAPCbj38tDx7flD/9sz+QikqUK+iTnOxiaW/r4Vh+uXePzJs/SzZtflMy0pFkMCjpUiiDqXT5j//xryU/P0c2bVkjkyZXMqMcCgJ1j5vk0MHjMnvWHFm1eqUMDvURCH706DEBamSh52TnMiMQKgtQOvnxj3/MscZah63/4INfyNJliyl1jv0HCi3Dw+ly6cpluXTlgrzxxusyfcYUk7FF9bMMqa29KPv3HZBF8xfKurVvkNjU19ct2VkAUdtl9559JGcBcJ8xYwbnAeYS7DAAUEiPA5iFvaWbPATCSUK++OILgo2rV78ms2bP5D7HkjqJhJw+fZZlCdashjrAMuns6iYBAOSRpqZmKgBMnTpNNm/eKPkFWTaIGpO21nbKwT9/3ig//vHvmTrlVsUtmUoKSiC0t7exrch4RjAUAGdfby/birZ/5/3vco9URUioTSDTf+7cV0mcgf3EPEJ/Yi1hTn//+98ngAQ5/7z8XLl8+ZKcPHmCNd0BtuIHz4aa7SdPnJLy8kpK4MMHgQIAxvH+g7ty9uxpmTxlorzxxhru15gXIABcu3pdrly5ykzy11YC1MX1hqWnt1sOHzpCkgTWGtbc559/QTIGfAzcE7YZRAz8btv2NkkEXZ3dHB+Qcw7uP0jVj02b3pKc3EwSYNLjaXL79k35fPfnVG547bWVBIq6u3tJwvvZz37OkiC7du2S6upKq35ggvxXrlyR+/cfcNyw98L+oF0AzAHUQxECbdi29W0qN8jwAIkMWVl5curUGWlt66QNmziphmsWZJjr168KSh0tX7pMujq6mf2fSg6ypAKIJJg7mGMgmVBVCYSERILKHsjSXwpi4pQpHFOWZBoepr918MABuXHtuuzauYOy+bBdAP8LiwrlwYP7snf/PsnOypHvfMfMCWBFkMWF7cDcP3LkMMmcUNTQTCid4xcuXJRz584RiAc5B1n5Rll0kH0PwiHIB1CF2vDmm1JUXMT7w25DbQhqROcvXqCyA3wnqFahbQDnQeTC2sEaTmQkaPtnz55NEgSeC4QP+Ivz5s3j/IM/g7mNfgJhAoRRvH7n1m05dfykvDJnDscfZV9QFqru8SOpf1LHZ4NCD+v5piPTSndsQwCgAgATIozsr4JgLgDmkvLc170915ZY1LrHY53/o2Jd3zQB4CudXwKnkegTbLjNQR/mJRQAIiSG3TiQYudR/pIbqwy3wzxnMHnCkK2NAoABeRKSlRknAYAqPyA3OgSAdABIIDg6BABDgITkf8r+a8oC4FwRgxy+RgttyOZlCQDqiwZ7mailV46Rz+gpAJjkDPURvf7xZM4BFgYVANgjVjXAi9NYhawwSZWkc5w4PQWAIAFAQVP1ixnlpxx4sJ66Eb23EQhHCStqNo2cSz4AOVr8JEwA0DiQ2itm/TsEAPwN+f/u/gESAPALAgDAf+wBmI6U/4c65TAAfZPl78WwQgoA8CRIyLeqAPy8AkgWfB6NAKBn/VEJAOxTowIQPb/9c4nru7vrJ8qmuH0ZPjPodfR12K0ou6avufdy5zDnBR/MrkGrKBYmAJjYrq8M4J3HnBijaVMwE/1lFQDwOVohRwHAt1HafyNl7DXZfmQCmhsLNipoHkHH6ViNk5nkv6D6i9vnY/WfSd6yvx6m5mNrqsLGf72znneaNH1GKXx9Pl/q3xtfqt444xRYq4iHmD0xPKei5tXIWKhPAHD3Pd1l/aiiT0D3yAE2Mc8lAGg8yjvPM/4MhYkYz2GGAGDiA+aRzNzLjKMEoQH/oY6Gcmr4F2Rc9JGWEIMyYWYWiGFmb4B/jQQak3jg/8K/0VKX2hb1A7T3Pb/AllPm922Gt3nPEqX+BRMASKixCTXu/uHZZOxFSDoaRwGA9hKlgp2yIG7sX22va5vC/kB4TYXXlWvzouIseC2sQODuJZ5Nt3FJzfb391FDsuN3UHfHWUej2W71X5QAwPntlZhADNYQWpiEwXhZ+ggylnufqL9j/9t/+5Nhbk62rjJrptiSABrIVQWAlyIAeDJEBuhXJgQWc4A9GNjsgzITPkHAkb+MLAFgHunrEABextEYzbnA6xicKCPtDupYTvVIoxi823gb9Fhti3pvvPuFvxMwzCFw2WQ+0QMx4xAGnyMaEPgMM7yCH3JrmuAdHqrGeMjx+udl2jRWH7oSGuG+8K4dDqTSMQuSAlzj5G2uFtDxN2e71Soj2c4vGgKnE9xnChMARoyflfhx7282TQX4rQTQiPIB9n0r/Qwj4x5mCQpZ9YGofok6yHobc6gcwlj9r9cZzREyDE5zhajPhNuh94qaF+a1oAKAHmBGm9paY8m7f4DNHUEACD0s15CzdqLaO7b9CLY33Jdj2SEzB4ISxuHnd0EXl8kKW24OjKSg0pkKA+7KKFdJOXczNAoAYFH7dX28/cEhAIQPbMoq1Mx/VwEgzNJz5Xv0Oq5jwNdGyFqNTqZwx2G0eRW2g1HzbDybNZoNjpy74xAAxt0f7AHF7KOhZ+fcHA38153X/deyjJXRq2xdl1TjqOXwm5aN60uOBVvsgf4BQqCCbbr3+rZ2vOf9uvtBeHx1LMdao6O2Cdi6qQrJAtrKFjdHeqsC4Bke3956EoBWYptgPeVXTbAhOzdXCkvLpKCwSCZNnUqp/8oJE6SwuIRy/5Dgxw8yC00NHs3sNzaea94eQpSlSyIZ3rOOphfsjA0z4x1rjbWeke3f3U1bDEAOP3ivu7uLMvU4TCE4j+AqAvTwNfF5BG4B2CMwC0lfZVUjYI0AL0B3KAMgkIyDlzkAQG64hdliABOM/K2R3IUEGwL8+BwCwjgfV1fXUM4WY4XrIijc3NJC8AAEANS6DxMA8AxQAIDqDeyYkUUeMESCjLhIRqb0dHRI3ZNHMjyUpHQoZMPh49eeO8/fyZOmyLSpU6Wmpkry8rNlaLBfbty8wj55bdkKKSkqluGhlDTU18mZ0yekIC9HJk2YIBXlZdLR3ibtrW2UhUaGLyS+e/v6eUhFkLvpBfqmj/We8Wz4wXh0dXYROAEIAUAUwT4QAPCsqJuL58IhFpmUz58/kxPHjnPve2XObGZEYx6cr62V9o4OWbBgocyYOYv93gflhI5OtgcZrGdOHSeBIS83h4HTIdQ9TRPJy82SnKwEJf6zLQEgkZ4m2QiuItsfmW8yzACrHmxQj8/MvxivBTIA+hmKAqYEgDpBZv1DhtUFwAOBqED2vwL86mya2qSugg+u5/o36qvovu7ube561sBTVKZG1CHUPVwaZRUnGyxUgxL3ca8bdTB9GQKA+ywu+ZIj4BAX4Ee5eyj3eMdBd6+jJUG41hgAseRJrT/riZMachEzVSAfH8+Unr4BKpOkxbOlZupsyS2tlFQyJd39ScnOL5TWjm6pe9oo8excuXH7rpRX1shQLJ11tFtetEld3RMpr6iQ1atWyUBvj+Tn5RFcQ61ySI5jLaDtIMIAICssKqIENmwWQCnYA9S8PnL0sCxYOE9u3rpBFQqUEnn+7ClLY7wy5xUpKiw04FFnF+/54OEj+bM//3NZMH8h/3729CmBLEh4Y83s27dPli9fyjmL9YX7NdTXy9UrVylLDxB15crVUlmBDOshEnBAdOnt6ZEv9+6VR3WPZf7ChZT+n4IM7XiGV18WfQ8QEzWxYYcAMC5bukQanjwiCWrKlOlSWlLODH/Yp1/+8gMpKMyV7du3EoTHfWAvkNmSFsuQ/PwiaWvrkV/83Ye8zzs7N0ppWYEgsxsEgM6OpHz6yW7KZv/gh9+ViZPKZGg4Sbvc3NQuP/ubf5C5c+fIW1tWSl5ejgwPYp3mUa7/w4/+Qdq7GuWP/+QntHe9Pf1SkF8uLS865cbNO3L8xDF5fc1yWb5ikcQzECMAzFsgnR0D8tOf/q1MnFgt6zeulPKKQkkN9lOR4NbNh3L82BmCsa+8MkckBvJSjHLsKP3wk5/8hKBoRkaCxCWMMYBp7EeY89hDPvzw17J23RqCnchYVgWAE6dOSt2Th7Jh43opryhhoAbgHjblQ4eOysULl+SN1WtkyeJFtNO9vV2Sm5MpT5+CzHCAfY5scKMq0Oup4Hz66aeclwDcAfpqrABr7qOPPqKNW7NmldRMqPayAuFtIVsdRI4tm7cxGxz2HuQrBCnPnj3H95HB/9amDZKdjVI9FmB/+lyOHj1GosDv/M6PWBYAJWFw347Odvnwww9JDnnnne3cp6C4AoATNc+xTrA379y5k/sy134sJrdu3pZr164xex77hvmJcd+FygL2Ezy7loUEAQDqE0ZpYAv3VfWZoDAAAgBKDEAFA4FU7KfIdD9/4Rwz3ecvANFgAcvXpFJmboBI9+CByXKfOWu6RwBobWuRc2drZfv2dyw5ookEGRAPsP70fAp1AygM4XUEeUHcQfCstaVF9u/dJ81NjbJ9+9skm/T0dLEEwLlzZ+Ti5YtUNwDpDipJWLNdnT3y8cefyrJlK0giKi4ukPx8kDMG6L9gfDCvIPGPe6F/sO7gG4FMA/sDeXq8z/hYCj4K6iAn5MCBQ5KVncs69oVF+SRGNDY1yMOH921pngnS0dYpTc+bJTaczj342LGjJD5u376dZTAgR49xQ1ugPoF+WLJ0qcnq7+1lO+ATQdkDZAT43Tt3vMN5kV+YT5uF5zl6zKh/gPSxceNG+pbaB7AhtbUA0h/J0qVLqDiCOa2xEvhV+/btZ5Y9yiRgDpsauaZUBfoE935w7z59nMWLFnH/QB9CSQXkhX379krTi2bOO5BVZs+ZzZgKCAD4HHxIEDtRSgpZ/5hnIEDg2TC+yPTHz9y5c6k+gPmK9sEOQAUJ7YH9PXvqjDQ3NsnKla/JmtdXc07CH3r08AHtQBZqjfAIhP3NqF8ZAmyGmV82cK+S12Hw/6sQAHSduPuse66IOjd+kwSA3+YM49ORo0854TYHfZjxCQCB5I6QFDF9F3tkDfta2pejBfo11mN8QBt/tudWElltnefsLEMCgA86kgAwLKoAACI0FACUAAASr1ECMAQAo5Q4BMFTL55pwACA6OPHHKL60WTmI9PfAsBuTF3jM570vx+j8RUAUCNFX/dLAATBGlMiS1/zx88oANil4dl43R+Uyu/GSejt2lp3Y8VFfEqAH9PT2RXoB0r/+zMw6pouMOP68Dw/glzJrP9B6R9I8m9DABggUuwUDgAAIABJREFUAQCk1F5m/ptyb74CAEArUwogZWX+Nb6EcIxbAgD4qCkZYMoCgADg+dijEAAwQRT4HlMBgJPcT6gMr0Cd1+FYlbsmxsj9C4zpaHFJo/4VjA3rWQqvh88vep7ixRm78gkA2nfuGcSGFj2StRdD9HXnPZ/ES4ywJQLMmAz7JRscuX4sC5ZjwJlrDAUAnc9u35o1YF7BNRQAGWmf/fiv956XlW8y2fVI6wLEUTY/KratBAAfgPeJIObzI+PPavfUPtJ5tAF0zZ73vwdStyYVBslS5vo+AUDHNRxfDZ6Vg0iOm/Tizq+vRgAIkidYpgf7tO1b+vIWOAUJAICpF0ewdhMEAPhq8GugLgmybXZWLgkA2O/ht6jsfwIkABIAtARA1ggCAGJP8K1dQmDg7OyUBLLMDPPZUAkAjtHXJACMF2seLx7q7Y26x4SMjK5v7z5Okh9eG0yZBEG+72AEJFB9RQKAa8tHIwB489rBg8LPGLB/oXh0eB67/grbzLij+eXzWTKX4hDG5hjFfN0TvL3BlgVQ1dgon0W7N+wDun4l5gr8V5cAEC4B4JFcnPGK8iFi//t/9wfDOGypAoASADyGXEgBYHAoGVkCQOsEcULYWioayOaN7WvaQcFBMK0cSRBwmG3/mQkA0Q7W+KC2Tq4oRzN8zd/GwY52q82rZnMcbwu3W9hoEsVjwuv+84cNmN53vBIAbvuint8HPZx7OYQCb2MYpSPGM2Bj9Z9rLEb7XHghBTcqP+M+8DprtwRBqfD7uF9UCQAa3BABgGPtyff4LdWNznMSR1EAcCWMeH1lTNIhDwJAfp98MwSAsGMTNmzjjV+04+OA/aMA/2M7HtGUEmVruksF91enKaqtwdc8rq4vm0XMIbhG/e8ocyF6HoXn5Ij7ezbRv/5o/Rlte+zhyTqA/vMbIkRwffjMVlPTSg+dPmvc3+gs85yHIcNQD4PxSgAIlwDgNSwZDYFuvabuR/q9sPR/+KAXZOQ50mE2o0DnlUsAiLLh7obs9sf4cyHa7qqDMZ5deun5Ow4BYNz1ZYMPgUoAdsqqRJvXBxGNdkuFuGQBdeIDWfJeKQHHhgEtZJJ5+HCguio2y8H7SjDT1pGn8D4RdYAa29aPRTEL2tvxxm28/g6MK0rc0P6aLHuffGMIAI41cXJtfCIAAirITkgDC5SBlTRJZGdLSXm5TJg0mdn+M2fPpgpAAbKlsrKZjWuk/U2AXYMywUO8shFcRRkj4QhQ1g1qDkHBA7XckRE/PMzMQJOtn0PQA/2BgCwCsADkEJBmRnluLruit6eP7yFAD6cWBIDCwiLL6B/md5uamngdSPgDkEMAFusf8sENDfUEXQC+4LvIUKfUO4IPqRRBfoBBqJOF0gcAydF+BJGR7dX84gVl3VQBAN/BD8B51N0GsaCqqpKZFipdi3vj9YzMLBnoTUoXsvSbnjFIWFRUwKw21Ni+f+++HDpwWF6dO4/B+cmTJ0heXrb0D3TL82f18vjxQ5k9Y5ZUV1VJKjUgt2/dkLu3bkpZabFMmzpFigsKeG0AFbdv3mbmHbKPId/d2dEl9+7fZ13cCRNqGChHH+FwAKJF/ZMncv3aDYL/yI7DQeze3XvMnEZAHAdYAFCwv3du32LmYlVFJeXLsY4B6ABwbG/vkClTp/G3uLSUtfEy4gkqJ6Bu+i9/8XNpaW6U5EC/ZCKzPyONCgA5WXGC/1oCIAtSqlAAyMggISCRAeKLqT+NeW8ONUaeDwd0/M1MLNZhxXuoc+YTAHzQOZi9j3GmX2S0BUeUIAr7q0bidGQGhvopLmgXdWDTEgB6EHb9G9279DX6Xk62vyu5qvtCeA8ai1hA32SMtuN+CuS5bVAbhSBJIEBn/U43UBpVVkp9VDCWoggAAX8HKgA8/sUI+sfiCWnv7JZ4Iov1VcsrJ0leYYm8aGtnwLWiZpIUlJRJT3JIGhpfyOOGZ3L15h1JZOfJ0mWvSf9ASi5duiIXL11m1vek6irOOdgIrFcASwAKsZ5hDwAEYW5Dhhrr11UageLFrDkzWMcagaO6x4+ZhQrQByBcdlaWZOfk0L5cvnKV4NXOd98lwaC+vkEuXbzEa+M+9+/fo88PcBmKGrBzsIUXzl9gmYeJEycZ2f/qiTxrI6gEMtON69dYKxvZuouWLJb1GzZIXgGyTxLSN9BPewXyk6kZf5ilCVavWs0sYQAOx44e5JqdPHmaZKQnmKWMrO09e3ZT3WDHjrcpyw4wsbW1TaqqaiSVHJKCgmKpe/xMfvXL3zC7dsu2dZKbl2Db4xnZ8uxpq+zZfYC28w/+8MeSnRMT8J2wfq5euSVffHZQXl+zSta+uYTkAigAoGxAU+ML+fiTDyUrNyY/+t3vSSITigFDkpdbSgLAmbPn5fqNa7J5y5syc+YUSSTgHiJgly/1T5rlk08+k1mzpsuatUuZ3Q65fUiPX750S2rPXZZ169bLpEkTJJ7A3E3JyZOnOPbf+c53OD7oAygCYI6irjn6DvsKMqEPHNgvGzeul0mTJ9ryMiBLDciBQwelt69bNmx8k6QJgtKZWZQ6//zzPfKs4Zm8teEtkrjS04apAICsUFwTJQDQvm9961u+T4y6lqmU/PrXvybgiExx7IUKEmJe4D0Ap5s3vyUFhfnM3IDSQxfq1R85SiLbO9t3ci8EGADwoKioWD7++BOCoJC4f2Pt65KBCi4yyGDQw4eP5NTJUyxZsf3tHQSiGSiyRJTPv/hcpkyZLGvXvWGymhKGANDU2EQCAN4zwLTxPLCno/xG/ZMGWbt2LfdYQ74bYhsgAQ9yHPpZa0UDaP78888I/oJkg++oDYVaw6mTp0lemTFjJtuFxBMQAI4cPSRPn9bLylUrZOrUKZIcgF1Ok76+pFw4f5GqBiDxlFeAzGJKADypr5PHj57Ixk2bpLO9g2QLZHdjreP5NLFl9+7dBIwB2Ovej7g95OcP7NtPFSOQPwYHk9Lb2yPPGp+SxACAC/MKcx59irMyShhcu3ZdduzYJXPmzJb8fKhOGNIdCErnz19gMBkqH/CBYB9BcIS/cerUSWa4ox3Yg1HqCfMJc7Szq5cEAJTYWbBggWTnIMCcJtdvXJaurg6ZMX0as90H+pLS3tpBIgDIHgDhX1+zmuVPqNxjFS8AjkMFA4QoXA/B1rb2Nvo6mN/ok9OnTsnSJctk6ZLFHIuqGpRRQFs6+T78uB07drC0BkCS3FwQg7o5/rg3SANQzYBfh4w3VWy6e/eunDhxkr4Gsv/ha+AH/YI1Cp8M18ceDsIhVFDQdviBWLdXr12TCxfOS35hAVUfFiyYL1nZ2XLl6mVK/eM1tBckE4D3IDsYomY1yxvBZuI9/GK8DXllCu+Lvsbchd3G3tnW0iZnTp2WwoJ8qgBAcQBqCw8f3JenTxskLwelDaBKZ7IjMf+VAKCkWOyRKvcbRQBQP8T1sT0iXka65+dHqQCMdpbRc8Q3QQCIjg2Md9Kx51tHBy7qG1FxVT+oPj4BANd05b5dH4z+z9ckALjgnWf34kbyGXYJZMDMRDp9WkMAGLIlAFC9dFgycIYzlRwcAoCjAgAigM1ghAIA/TVLAjDPYuq+v8zPiFgv7bSV+7dxMO0fExpSBYBg/F3vy8+wMoHJTvR4+gFFKgAZKi3uSpkbBQAPFgzEJ03sED9KCtLZYs6bVvVvhKx6MJ4d5W+rnxycfSNjB9qfUQQA9W+xpw6AAJAaJLEZf/elksz6NwoASentT0pyaJhkeZI2Bw2orMAyTr/jKQDA/yW+whIAPgGA3Y++tqp+VF8w+eKaUxNIyxhRAsB+2pAARosx2p4akbyn9xp75rnnGf2kay+0nrqCnXqWUlsXXq/u+LkKAHhiJUoEEok0O9+qrLnkCfP4Gqf0pehdm/EyBICxFADM8/hZir7tMr0x6GTzjuxJUwLWHxttqz8mPsAelP727bs/rv699TXEzkwJV3cOhO/nxnK9saMRMtn/lJvnc/olAjjuztnSI2q4JCwQcKiCaFo7sn0m/uvOF/3b/BssAaBzR+2Q3t+dd15ckR8WU47YtpPJA/w1iqLsW2tbGVMAcU/jV7a9+AxIssj4z88vkPy8AsnJzSfZFqRb7PXwxeHfYE+IQxEmM5P/hy+AWEhYAQA+mJYacEkAgefQspoghCiBJkQAUDuJZzQxN4y3lnu2CQue/nQ0FjhizwhN0iigODyPo8ZVPzMuAQAEOMvi0XiIJgS+DAHAW+8sO2+SBV3wXzFjVToMx19Gi8eO9kzh1z2cYBT1AbdNvt0y+2nAjnnEAKMJE47z6P+D68O3CRpzxb8sFWcJALC/iHmFCQBhu+3OA/fv2P/x3/+RVwIAgYowAQCHBa8EwBAGwRAAyHBgDWYjZ4DPGLDHr0dk6qH4wJHWu1R2BA0oJSKMkXQJAGZijU8AcINg7sR92UB8eCDChvdlFkiUsY567WXbNHIjiX7l5dzG4HeDbbAg9RgkAHdCRh1GfpvDg/sdrcEaHjs/I9R37qJgGgYjX7bDQp8LbzBRlwk6sP7GbTbIoOS+G2TlpuSgauF+5Get/L6RAfKfzstodwLYUQQA3MNu3QbUt9lagWs59bh0o3QJAEw9dTJA9TOqEKCegXEU/Cw5A1j5JSBcg+P+HUUA8O/hB+hHG8KxGKRcuzaorg6I+2/UNcPzlfbDKzPiZ+Gq06cMce8jzv3c5/D/Hkv235U25zfYRF+CKdoJHNWuhdi/L7sWwzYgUJfNnM0iCADGxnuHVsuCNXXmjCPu1tCi46e1r5zNEFemnWctOjj9vrSPbr5jEQDCCgC6yYZZeaMRAMKHyrEIAIG5MY5Kw2hjFGUz3b3hq+4JIz7/tRQAfImywFy2mf+YBwFngQ13ra0B2mzlQaMpYg8OxiDpXIIbELbS5v8K1GmfeHbSURHwgzTmMOEeTPTQHF6Lbh+Hr+3/388IHs3+hOdA+D5hx220e412fbX9CDb7yf6+MCIF3azSCjvUHrqMfBtOQKgbnCU5uTmSl58vxaVlUllTI1UTJkhRaRnl/xNZWRJHPTML/OOgrcA/hgWHHN9OW5sEsN8eSOC3GVNrAGb1ichkjYlAGg2vQXYe9eLRJ/l5+VJQWEAgBFldzU3N9PUg9VpcVCzxRJzAGALnCMjiXyP/X8ZAMZ4PQXMACfhVmX4ezCwBANmqCHQjWwdAAwA1ADemn4zviHsD9IOE66RJk70sebSrq6dbnjc2BRQAPAJAjyEAFBUXS3l5GSXIvLIGg4NSkJ8v6ZlZMpQcpBxtfX0dg4QA49vb2hjwqX/yVM6cOstsYoAaAAtyshOSlg7Vgw5panzG+rITqmukv69Xzteelc6ONkr/T508keA3bCFApLu371L+ecnSZTyQQpIcAFRrawtr3TLIPzjIZ0Eg/fq16/K04SmBJ2SLIssYmXIAJUAIQHAewAQIBgAg29ta+XoxAKchZNF1MrMW/V1YVCxVmFPVNZRkh2oHsqLR1ru3bsiJY0fk5o1rggz+fMzDnCzJSBuWgd5uKURN4cwMyYpnSCIjRgJADg7ScUiXaQkdzME0HrChMGHq8kFGL07pVUMAUOa+qXtqAkw4vCNTV/fNNAJpblki1393/TNvDo9DoB2NSa3rXusa677i+jsB22kXt3vewErTM5H6LSP2p4gane5nlDjlPlv4EBm2Pd77StCzH3DrsXptD6k18buO/GKYAODJ/9trGoUmEIrSZRj+aXqGNLe0SkFhsfT0oI47JMwT0tLezqDrcHpcps6eIzNeXShNL9qksy8px0+fk9aOXknPzJHJU6ZLWUWV7D94SLo6OuT733lf0mPDJLrcu3eXWatY89967z2PiASwCcARwKH6+idcAwDJc3NzKMNd31Av3V1dtCUARGGHAIqB8IT5D6IQsvsXL14i69avJ9CETF6AmTiAA8iFLP/q1at5Ns6II6u/V67fuEGC0cyZs6gaUFMzgWDxEMAkZpZkyLWrlwnUFZUUG+ny8nLJzc/j/6G+gXFAFj6uj/W68rXXZNHCRVJaUiKnTp2Q5uYG3re4qFRSqWFm2+OzUDVYtWqFrFy1nEA51jTAr/LyKpKT0tLicvvWfdm9+6BMmzZV3li3jAA/wPzhoXS5e+eJHDxwlN/5wz/6sfT2tUlmFsg1abJ/32G5dOE267EvWzGH0yEzXiK9PUNy7+4D2bd/j0yZXinffn8nM/hxv8xEgbS1dhMwb2pulB07t0hVVanE4/AbkfKWK9eu3pUzZ87JK6/MkpWrF0pWNiTcDRB8vvaaXLt6W97auFkqKsslOwfAaiez4REMgVS7qXefThl4jDeAZthEvI95cf58rWze8pZMnDiBICjG4sWLdtn95R7Jzc+WdevWMPMaexGIH83NLSQkQFlgy1ubSb5ARigIAEODA6wpfvzEaZZfQJY/SGxKhMM1APLjBxnUmFP4wf4JEBhqFdgrQEgwktOou94jjc3NfKaKikp5e9t2vo5zHWoUY1/84IMPuKe++uo81q0HfwoxGex5N2/eknNnzzO7fsWK17gHacAINh7Z4qi1Pm/eq6auaSLOzPn6uicE81etXiVz577ik5djMc777u4e2bjhLfYjMqRAjLh37z7rsKOcwpo1r1siEQK6aVRaQIAUQDeIcnhmzGNk8WPNYKwwPmgzngXP/+Xe3RzP9RvWcT0N9EMZIEva27uoogPyCvoxvwBZ9QkZHByQGzdvcGxWvLaSJDmUW8C9QNDB/fFsKPPw2WefcY1gH1RFCIz/lUuX5cjhwzJp4gSqDgBMA/Hv2o1r7KtVq1fLypWQ/09JcTGIBwn5+7//Jft11673SLzJyIhJekYa1zsUIVDqAwoHc+a84vlVfb190tz8gooj6MP1699k2QCzv4Gw1yVP6p+y9MOq1a+T3AH+GtZt7fnTLLWBNg5C9r+tU5L9g/Lg3kM5fvyEZOUkZOvWLQTF4SMZAmAXVRvgvwD8hgw/nhfkErhGDU+fyj/+4z9SJWjrlq30m+A/5RfksxTJlSuX5fTpU1RU2vXuu6yFi2B3VmY2+/Pu3Xty/8FDEiDmzJ7J9YL+xlyDrwZ7BuIg+tuoMoGMYUhPaADeh4w/VI5AAIDKEdqA7+JzUENpeNrA/oe6AfyvuidP5MDBAzJ92nQqOaCt2Ov3frmH6wp2CnsAFAvwLLCV8I/u3LnD/4M8At8IawyfBQGgqbGRwP69O3dZRmrmjOksPwHb2tbaQgIASBBI1NBSNyh95SkA2NJbYQKA+sn6rznn+PETBceMQfCkv7xsy2B8LAg+hffyr0sAcBV+vurZhX7XPwEBAPdxSQAu6PBNEAAYQ3QyHOGDEuxBuapIAkCagIsKAkAcZyIMI0qxUQEAGfmIjSdZyssoAQzKMEqk2ZiIm8uGNR5OEBnrLDriPau4pO1XNQCNi9MfQxkmjaXbODuvY4ktJjMzmgBgCLJ+GT6/n2zmuVUI5WnehjBVeYXT2/rnxp8MKQCE+t31gfU5w/6wfsa8788+d824fytgpP8y5uQBSUME+5Hhr9n//akks/57QAAYSErPQJIkexAA8DkfpDaANXpnLAIAs8wDqgAOzgGiILNgzXOECQAGF/FnRxQBwIi5+hiLnoVG8/ndftV1Ndp8U38l6n3t47ACgN7fJQC4YxY4/9i69MSO+GuIEi5wZuK7Jsbovq72IIgO+P972RIAACFdAoCPQZn5qvPW7QMzJy3gPap6h6HG+OdHjX/5MWDG06POV87N3Pmvf/t9iBbaBD4F4AMxO/+e3rwIYRIkzFv8wS9F4KfVMNpm48FEWvS5PRUEQ0AY2TZzb5cYr23w1+c3QwDQftQ55xMAhOczjgNLV1kJdbsXYxCZRR1P0LcGAaAgv4jlDuF3gwBAkB9S/wmQAOIkAJi/DQEASmEaP1OwH/9qnGw8AgDXL9Rj0CarvmnO8rZUCksM/cshAGAeuDgw8V07Z1QB4JskALj2XGO1GgtxY7c651z7o20Nx+jDe45+TvcQTT4M7y1+kqOvfK/2xPxrbNtYBIDwGgnHrL4uASD8bLH/83/41ywBYDZF1GwwJQCC0gaDlGqGM0ACgA0o0CBD29EhAPAGNnPTAPg+e5ATg+w5I4+AH3SmZ0w9iQh9fxwCgA2gRQG5LwusuABj0LkwVng8AoAb5FO7HXZA3M3jZds11qbsbeL2D1cefrzvBRwlrf893pciwC997vDzjPZ8Ua+bYCJ73Q86OG0JlwPg4gi1dTzwf7zxC2eehrtCgxfu2OqiNO0JZm8H3oNzbAE6kAEC71kCAA6W+pyekbIPiWfzAtWecx1iu9oyDGMRAFwFAD6HUwIAElquLJc/TiMVAAzTzaob2GvoZuU5GAHWYFBBYjTjNt70c412eI264x/+nPvZ0eapu/7NfPSBuOChIqgG4q57/Zw/viHVgEhAXR1M//znXkf7Kuo+gf6yDuhYB6Cx1miYfMD7etnIrvyTuaub/c8NljJs9jDpkLj0QMnPW4a56yS6CgDuBsvPRJQA8Jx/+54C/mhTmBHobsyuQ69/u/0XJgBEzaGoeeuOz5j9GwJ+wvN3vLnv2h33s949xyEARO1P/nXsXHdMiqE1mcOLNx+9LyivX1cdbIECcOZDHnvXMnw9++4sVHM7w3KPIgDo+0Fql7mAWyoA7XPxu6hxCB9Awv3pBiuixiLcf+F7uE5m1FiNt98b38UNnkABBtKQWhtEGd5aqsP83ygvpEm2ZSyXlpVK9YQJMmHiJKlAFn1JiWRm50haPE6peqgEgDAAIAGZDpg25qCCeutWrswGItBmAAT4RQ0v+ITwDfG6BjLNWh6SzGzDjEaAGZmN6G8EYhFsxboEaA6wrbW11QPx8T5+8B0EapG5h+8hUA1gGgcyzCQElpG1ZaSr8whmI8MfbcZ3AbwjyA2JWFwTGWoZyDZDzUZk4cdiBGVAMMA1J08GCJ9P3xN+JyRxnz1vlERWplSUVzDzFs+L91UBAPcstvVpcU+1IWhPWjwhA739BMsfPbpP8GzB/Hl8Zgzf0/qncvvmXSoPIIMP8sLDghrcRgUAmWbIrqyprpburk45efw4AYHqigqZOKGaHDtkI0Oa/P69B3Lr1m15/fU1zIbr6OikrDgkyNe+8QaD7bgv+h19UnvunPT39TOTGeMIgATjg7+nTZtGMBSfwy/q/QI8WLhgPg+2eH4QCwAkIvsPUnjI/EdJCcwlZMGA5Z6TnSXx9GH59DcfyamTx6W3B9LKQrA/G5L9w4OSm5UIEQBMUBUAP34wnzCPIEOOAzaziakMYGT0SACwJACQBLySICwflcZyC2qLjf0xB2ddd1H+m8kCMEQWz+eKkJdVW63Xi/os1qHWrQzbivBh032f92aSlqVPOfd398kR/omTaYH2uQSIQD/YfSfcZnf/gS0NECydWpTe/maNWqAPHAIAgRGbeYH5qv4BxwnZ/ywjAIZ6hqQQ4JNhaX7RKuUVlawN39MJ9Y5SaYNqSEGh9A8Oyb3H9TJ15hxZuGKVtHb1ypPnL6S1q19Onb0opRXVUlUziWvv0IGDUlVeKu+8vZWKFQB28PtXf/VXsmrla1wTsEEAe2BLNm7YwCxcqI+AVAMAq67uEb8DUBZrAdmk06dNkwULF7JvIA2LwBDqoFPmvbSUWcanT5+m7Zo1YyaBJPRPeUU557DKTR87fkyqayawhMaUyVOpAoygEsp3vHjRIndv36ZyQCLTANhTp02jhHd+QYEMpJK0TwDKUGsd44xM6zmzZvNe+P/PfvY3Mm36RAKwAPSBNfT3I/P8Q9Yy/973viPVNRUEEnt7TR1y1C6HxH9XV6/cuH5bThw/K3NemS0rXltAWX1k0g70D8nVK3fk2NHT7Kvf/4PflabmOsnOMeU6fv2Pn8iTumZ5++2t8ur8Kdy/crMrpKO9X65dvSFHjx2Sxcvmys5dW6Wt/YXEMzIlLZYtHe298tnne6RvoE/ee+9tKSkFiJciAQAlBM6euSw3b96WuXNny4qV8yWRiYAd9okhOXf2ity6eU+2btkupWXFkpubkJZWA5bDRgP4QyYP+hhZ8vg/QFHdsyANf/PmDdmydROBW4CkGIf6+kb5fPcXUlldxmzm4pJC2nPIgELlAQSArMwc2bppi8lUzs+lHe/rNQSpCxevyuzZc5gpjXkB+4l9AnsWZP5RggUy6Mhwhn0GGIrPAXCHWsTy5cvYf9iXAE4+aWhg1j3k9rdu2Ua7jPUD8AEe09/9/Be8xtKly2TOnFksAZBK9jNmc/XqdWbLr1nzBgFokjMBUoEAgbaer6XUuZFkN1kk2CMePnhIdYm3394mk6dMpg3WYBbAc/Th5k1baOewVqEwA1IK1sDKlStYo53+fhpUGQblV7/6FQkPIKYZpRkDAAOQPX36jLy1cROVA3A9gPRoyxe7P2NsCaQSlCeAAkB2dq68eNEmZ8+c436HkgI5uVksOZFM9knt+VrJyy2Q+fMXcJ9HfXf0N7LekemOEkAgzaEUAxQadAzQJsr1nznNPXf+vHlG+SYmLIFx7nytnDt3Vn7/D36fPgkID5Dmx/r527/9OYk8mzaBwFIpqVSfFBUXSk93r1y6dFnu338g69dvkImTJhNgB2iOcYeSBhQoqmuqmWmOfsJzoqQEQfV7D+TaNczPbbzuQLKPpSYuXT4vM2dOZ3363u5eefzwiaTH4nLz+m0SUKZOnyRb394qBfkFNtgt7AsQXrD3IQNffS2MY29/H/sJ5BQQDTasR1uGZPqM6QRhoACAkglQFlj35jpZ8dprTPIheD8co8rBocNH+H/M61yQ/TKM2g7mDOzo0aNH6fNA5QB+FghXeC+ZTLEPMT/gp8yf96pUV1bQfmq5KPhqR44elda2VvnR7/4uCaF4FhByQBBAVj/W2rx587jXYE7DlsOHhA9oSi/k8Hu4N/wjzFMoMIEUqNMAAAAgAElEQVQEgLWpSk6XLl6kAgAyA48dP8pn37h+vcwAAQMlCfr7WLYBbYb6AsGE4ZiABGB8ZkqieIF7DfqrzVFAwvWb3de4N0cQANx93I1fRZ3lvmkCwHjnlfAZ6V8+AcAnqasv5BIAQMKF2ksmVEdMNXeJA0hCxv/wsCTg+xDDGSYpAAQAAWltCIA/fl0CgAHilQDAODlS8MdIYYoec3sWNhClOU3buLvWtfYOxlTe1cQ8V53XZk/zbGfACbcklcZkXAJAMDYSJAC488aT+oeKTCLuJBFo0pCvAGAAkejyna6vOppv7Z7fo2JgGgtyE0L8eNEw5f6VAICzcf+Qkf3v6eunIhWIAAOQ/4f9glKyZv8DqGYFBSgAGJyCMapQCQAq7TklAPSzJgIivG6YAICDwcuWAGCGOSFsvw/dOGJUfELXsHfOiAp82NfC8fNAHztS5uFEr5ciAJhIhgHGKMev6goWKPMSvEYSALzShF4CV9ASvSwBIIX+H6UEgOJSLurgn820g9zOC0SjPd/TK7mhMTU9Z9ksdbX3UbZX7+etcYeoxOSNmFFexI/GjLRsyghbzYQRhzKBOI8Xv8OZ2XzDKwVgH8ec/QyuxzOrzne+HyQAuO1kmyyB3Z2T/nOOTwAIn2mtBTENtQoA5rFMbAq/UBYiCSAWY/zAxKkNGYNnVWZN47AKwnM8ggBQ4BEATEnJdB/0T9jEBEsAMKqYqlxoQXwnk380AoCul/8vEADUfuvcGEEA8PYnM4c0lq+2f3DISOqb1418PhJfGHvUzPuUib2F7TnG1lMHdsoZRsWCo/YTVzkgHK9x7aR77zABwMUfzD4wegkArh1XAYD7c3CluvErN+6ifiRieDhnYm5lQNEVNCAtzerEtQJ7sr2JG1viEvp3/+Of8rnNQ6Ammcnq10CneT0lKS/zH8Fj85oZ6JgZALAeB52NyHaEW2/IMxxaC8GWBnADaGYQHKdEJw87LSidYMAGXwZTuzHqwUfb48ZT0B/PIY5y0AJbwhjSPLi2+313s9aBH4ugoKxLd/6M1163bQDvDIQ9/o9rwN2FFM6wClw/9HyuMec1mBEBYCO4AqLa4xLtvsozjvdkUdLT7neiCASBYKhLjvCYdD7Y70rUhDf6cAkAfS5XASD8mmuUzPZrHR97EA1vmOpcBh10s3sa5p6CSWEZXLOxs/YxB8vJ9jeq3ZbRa0YrbKjCzxqeP/r/8QgaaqBHG0fFP0c/ILzM7Lb+hCUAuPPRdVbCz2C/ZZtme8RL4zX/9+oNBQgc/nw3sj7O/cebsKH32aaXeMSRG6IZUwVg/f6zWdwOCcDc0jloOmAF5jC/y/Ojb7f5mkr/e/be3x+UAIDTsCujwz3CIQDgzq7DoAoAUaC/+7mAkxECV9wuNDW8fKc2bL9edjiiDp/uWhztOuPtHwYg8/ter+Pd7yUVAKJtZogAYDP/w/bY2Egf/PevZWyPTwewdsDW3zL7m+lfveYIwpUnr+aoByi332Mz++C/ubdbSNHYoRH9Yl9w91jtR3cdj0cAeNnxH+3+roJM1FgjGIk9kMCnLf+CAxyk5XAghr4sApBICTNya8iaG2RWVnFJmeQVFEv1hIkEjyqqqggeZeXmEmhCaCkDgK6tVUqGPQ7ZdjRwP/heOORoTTP2jS3JYA5USEXD2BiwFEFcBM/xg8B9di4kZQe4RtUxNvXljdQsfhGcxbMjKIv3ACrBiUVAF8QAAG94DcA0gre4B34B2iGbF59FcFfl/9Em3Isg/fNnUlFZwQwyMrJBUgOBYHCQ7UQwHIBLSUkpZbj1OQH6AWBD1h4IABMnTJSsnGzv0NHS8oIgEYCMwtISZvG0vnjB5wRYAwcc8w6S5I2Nz6X+ySMpKy8lsIEDKMasp6tHBvpS0tDwVMrKShk0lFiK8sUFBdlcG08eP+FzQoIWweyhZFKmT5sqxYWFkhrolwxkf/b3E9jBuCNon5mVJQhcdHV2M5i/bu1aAhXoJ4ANkMQ+e+aMJOIJZjCi7wGGaH8g+xJECzwLgBwE1aFQgIzNnu4u9i1AzI8/+YTZjEXFJZJfUEQQFyUkQAhIN9rdMtjfzWAnJJPPnDxBsB8Z/sn+HsnLzpLseLoU5GbLYLJfCvNz+J6AGJCbI329vcwQMvMfmf4gnSC4Dgk9HG6gCoByAYYEgEM903xt4Infg3oFiYk+8K8HpSjfVLMcdL1i7rtBFrXZ6s9gnwmfJ9zPKwHAPUiqzRkteKOv03o6rm+UnXf3puB9jc1TCU4PWDC5Xt75LWz3AwdAlRzVgI4nl+j0p9OvjpGlX+gqTpkAjC+5CGIDKV5U6DK/GDnaILYPzx6TtEEAvIPmvbQ0qgB09Q1IRna+5BWXyewFS6RrYEju1z2ThsYWuXD1psycM08KikslK5EltWdOSWV5KTOXkemJ9X750kXaFdSnzownCKJjjWGO37UZobBJyIRuamqUBw8fcP7hc8jUfWfHDl4LawzBnbq6J8zk/8M/+kNmryqhaemSpSxlASAYZAPM0b7+Pkptw86h/MDCRYulsrJaMhNZguMxFAXwvFeumNr1mNIAXufNn891je/jX7xxrraW94MN3bRpk0yaOFFyoOQiIg8fPJDduz+T737vPWaSI9EiJztPrl+/JQcPHJLcvBz50Y9+IBlx2Ox+QbkDKBEgQz4RzyZR4OiRE3Lj+h1ZsnSRLF32KslJmEfJgSE5cfyCHNh/hOSCdW++LkPDPSgMwnv/xX/4K+nvi8kPfvCvZOr0ctr/jLRCGRqMy5HDx+XU6WPy3X+1SxYsnCMdna2Sm5MvqWQ6CQA//dnfyZSpk2X9htelsDCHJQD6epNUENj9xUGpq6uXTZvWy+Sp5VYBYFB6e/vl5PHz0tjYKrt2vidFRYXS1d3Kmu0A2QFEAvRF7KKjo0t+85uP5Z133rFksjjt3vHjxznW29/ZZtRHEBxMZMmDB3XyxZ49snDhPHkNagnDKZMplBGXy5evUpZ90sQp8u13v8WSMgB809Nj0vKikQSp23fuy7Ztb3P8AeBjfwH4DxuMLGuUagAZQYM2qkaA+uybN2+WqVMnc3yx7+HnwqWLcu5crWzZvJVZ/tgXAVDATjY1N8uB/Qe4ZyMLGpnysViKxARkXJ84flIgs4/2AIDF/mSyrkU+/fQTaW9vk3Xr1rI8Bn64R/cnKf8PcsQf//G/JhEL+xKILCDfffjhh1TOeXPdegKesHdtbe0sN1Bbe062bHlLaiZU22C3sUm/+MUvmOGPvQf9jPtgvwUQi70QShfYQ/Ny81iGCGQzlABAGZwdO7eTUAgiF0rdgKiyZ/eXUlZWzuulZ8SkoADf65fTZ05LddVEmTp1GtsKkgeUcLBnm/1AmAGO8hk7d+5kH8P+YSxAhjt+7KicPH5C1r+5jiRCOD7wNz79/DN+5gc//AG/oyUAbty4Kfv3HyThAIQC4rfpIlk5WVL/pF7O117g87z33rekva1DCgoKqZ6Aa3z88W/oJ6x4bQUVKAoLC0w8a2iI8+bEyVPs3w0bN9p6sENy585NGUj2yvTpU+nh9vX0SeOzZkn2DcmB/Yfov7z+xkp5beVybzzhe0CCH7YHcw9+Aeacyuv39vXJB3//Aff9Des3kryCvo2lx6hKgKx3kD7w9w9/9CNv3pLElZYuV69cJ8kBBBOUjAD5BApMOZDwbzRrAvMftgZEE/QjbDLmAcgeFy9e4pigXYsWLJCC/DwC7fgO9lCM1e07dwSEVthh+G6YOwWFhbTJe/bsoR+JZ0M/IsCPZ4F6C8B+EB6gZAQfBv6il+3f1ERyCNoE34cknY4OqT1ba0pUvWiWO3duc9/87nfel4ryMunq7KSaEwg506ZM4/VAwgDRNJVMMVMQfqoqALgEAP1bfRD1SfCv+7lhg7YYn8YSF93vuDFB3X+DfoVR4XJ/3FhMFICn75u92fyMFp8Z73yK+OtYMTTXpxn5twmWR/k4Xqw4fPYNETWNAuHI87HbV8HeCfeVD1K5ICbK5kABACopWZlxkloB8qfFDAGAfzsKABhGKgCAJICsfkcBAKSAYfiRcH4Qr7akT6qUOQSAqL52XxtxlmXs25flhy3ReDjP67ZvDDBjY+decp5PADBxG2RqmgxffF7j/wQrXGVfD2g2cfqoWKWWBeSctqqk8GfMGdJRtLBDMRYBIDw3Ro7l2BQUbx45wBPsDOwD/gUBAKUAoACAUgC9A0m+Bj90AGfI5KAMoFRAEhgIAChzhsZZDP8HAcAAyGYc8JopFWAKJKSGBiWpysrwiZ3PetnnGsO1i9HX/7MJDppEojFEVW31kgeCJQDcORNe/wH/3+lM18549iGUABk1P0nKdhIDXNsVte4C89kSoJXEZPo3COhpnFkVAMxcBWHAxle9BBtaMf+W9nXYZ0PK0IIV9m8kurL8BkOXZuqTgOCQD2yJNJ8I4CTkjVAAcGO6brJYMBmMfWtjq1wfHMvRSy3jPW2T25/sR1sdM7ymtKQIxzo8CPb+bIdFD1wwmquJIWUDqPu9GrQ1bBf7wJ7trF0Jn6XR9mC8zU2EhLHB++b53XOxxqDwmnu292yU7pXphrhAcJ/xACehUoYtsdAoAAD85/5rfUPzbFB7Aak0n/5afl4hSwAYBQBk+ZsMf/hQzPzPskoALFeYwXMCSfDp6UbK364Fd4939+ORf/sKAEiq8J/VxjNwTasAwPntlAAwYxjE78JrNHz+H20vDH/O/b/uBe48xX2MhH9o77VryLOHtqRmQCFYbTHnp7/mFGtWAoAqBvD1FJTnHUKA/VvtgYsTadvVpo0WA9G1pc8V9k+8+WhLKWp8E583hNaRpATdS0crAWDWpMUcLPg/2phpu3VOaIxHk7NMvDNmYmC2FIZHCrBtjsLXvD0APsL/8z/9Ge/vEQDsBqYMcMO4wGaJwy8eOEQAgJFkfRtk8ptaQ9qxRvLASAsZg6VMOZ9gYBQBjNH3jUcISKKxMbWIXAPzTRAAXgo9G8ODjNoURxhq54WxFmTUJjweASCc/f+yC940CVTD0MYZ8ayuQxB8OyxpHsySdg2G+z23jdwMdd92cJ0wphk2dF/tOUcfQGWCjdY+F4DT53H7Q/1ZzxjbjUnbB2aO/rjGH6+FCQCeIbIPj5XkGbNQh+i8cwkAZKM72W9miDVz1H9Cz6lix/slAIIbtWaaIiNVCQAW7AcoaS+nAHf42cIHSncuuO99PQJAzDohQTcn4GR6gPwYiziwPkNReW8MfIA/OPecyWuv47+vElAhgouCmLy2fyCKWi/jzfPx3g8/dbjtpv/Dz+DXWde+NLhgECyn5CqdEuNBe4dGmx0MsIaveQoAzvfxGiLiyHa2dX0859sSAFRJhs6G7g+OAoAL8rssQJet5x54ws4pN/JviAAQHruvOi6jzU51jPG+PxY+6Ub325eZ3SPbpGoXahF4F99eOXPf3DFMcjGSu2EZfmXkcs54BDg/UOTONn/+O+srcGyJAP/Z2WaOevyCEWvPvOA6gyNt/NjBg6j1GN3PoxMQxrNvRjIYMoE2CwP2m6QrY3cBtkI+G9kIeC0zK4eZcagHDCnsyVOmSWlFJYObBciez8w02f6C7Nth1jFkLTME9u1rZNySmQ0QBExSW1MKhxjNHLYHC7LMwYDOQK2zGLPhAKZhXAGkQJK3t6/XW5/4DMAvPBeAF8rbPnnC+0A6G5lfSopA0P7Zs6cGAC8s5Pv4HAIoOLgjwxbZXbgegr9GThjgTRoDux0d7dLd081gMYK6KsWWlh4nWIP7N7e8kIYn9VJaWkZQxEi3mbZ19/TI8yZTAgABafyrtgNgCQLzuG5+cZFIKskgOn4AXqBGN6YpCADIemtoqJPKyjJm7+H54ulx6enqlf7+pNy/e58EgNy8bIyA9PZ2SlExAJBsgil1jx5LZ0e7PHv6VCrLy6WmspJZ8r3d3ZIeixFwvHf3HkkMCGBj/PoAlHZ1yflztfLGmjUEXJjR2d/Pz184f55lGBYtWsTX4WbheVAGAM8KBQCMIWqbAzBYumQJgUSMHzJgkYmHbM1Jk6dIzYSJMmnKVJIAoPiRHBri/ft6u2Wgr0v6e7rk8aOHcvbMKbl/57bkZsWltKiQgdAMGZLC3GwZSvVLQV6OZGfGJTnQZyWQE3wWHlp4iNZDvPkXgD9UBkwZAEMAUHUSZfMr+D8eAUABoTQGDPQ3jVnD4X1hdH83GGw2hz3//KL2wrU54UOl2nH6+jz7WyWAURja+nl3b3XtkgsaqK1x9zzX5ofb4ioA8DuOAoDXR+MQAFy/TzNHlPTF+3nBS+OrkQBAW2cib3FJI5jC4B/sC6Sq+5OSimVIWlau5BSVy+I3N8nZk+ckp7BMjp6qlectHTJn7gICMo1PG+Txw/sE95csWSJtra0EsQA2vv/tb0lPV7dcvnyJoCKAQZTCADibk51NEO7582cEDxG8QW3vFy2t8s7OHcz6H0gmGRxCBurM2bMo8w6yEkAuALMVZWXy6OEDSQ4Y+WmAtDgj1z9t4JyCjZ48ZQozzUEIGkIGbXefPHj4SG7cuMV1unnTWwSIkeGKtQACF9py+85tOX3mDEHf5cuWEdisqqyU3u4e2qC//enPpLevS37nR9+TkpIi1krPTGTLuXMXpLb2PMG5HTu2o+KCNDU9l56ebgKl8PczEzkkAOzfd1Du3nnIMgELFs6SwaF+Y+N7B+XokbNy/Nhp2bZtmyxbvkiSqU4qBMDP+k9//bciw1ny/e9/T6onFHANyFCODPTHZN/eA3Ll6kX53Z98T6bPmMg2ZmflkgDw/FmL/OofPpQZM6fL2nUrJT8/SzIzY9LfB8AkV/bsPiTNTS2yZetbUjOxWNIzQL4Zlt7eATly6LT0dCdl+/Z3DHmov1O6ujtk7969zPqFXcScanzeLJ999rm89957nB+wfbB7ALlBGNu1awcVF4z0fKZcu3ZLDh4+zHIJCxcvIMkB8xd75smTp6X23AWZO3eebHxzgyUA9Eta2rC8aH4uAPGbmlvZJuy/uA/6D4EhgJLI8se4AaxEOzQTHnMT5A+QFABiYs7gPexLaAsy5ZFx/+q8+ZIJKftkStIy0plFDjASn92+fTv7AYAT7GNnV7ccPXxUGhubZOfOXdzv0BaQIpKpJEFdbFggAGDe4154v7O9i33T0dEmP/whCCPpjNlgvQC4xfdeeWWuLF26XNKYbRYj2eDG9ZssM/HOO1ulrLyE18I1sf/88pe/5FwjYA/bnpHOPf7UqVPcQyHlD1AcQVbgTiBmHDuOrPI02fb2FqsCg3NJmjx/DtLDQamuriHRA8Bcbi7KJXSSHDN79lyZMGGSvHjRzHUJGwAyIH4wxhcvXpC6usfsa0PaM8pDWPNf7tktd27dknVr3+A+j7bDV9l3YL/MmDFDtmzdamX1M1ha6MKFiyTurFq1WtavX89+SmSakjWPH9fJ2TO1Ul5eIa+//gYDtVjz8DNAytu9+wvp6+uV11auoI/A7H9I0MbSec9Ll69IRWWlLF22nCYzKzdTThw/LDUTKqWivFRQRqC/t1/aW7ukoe65HD18XHLycmXHrm0yaYrZ+7FHEkQ/V8uSJnPnzqXfhPdAiMLzY96h/AT6APOkpLSM6j4oYwB/7sKF8wThFy9dwmekPzYEQkgWVUvOnDkrqeSQLFu+gqoEyYFeziuMJ54DhET4UQsXLqJNxDMqiRPfP3r0GPsefsnsWTMlnp7G8koA7zHfQARA6ZTVr78uICsgAx9jCruI8cG1Qd4AeXTWrJkyZfIkjjMIXSCrYF2AjIPPgSiAeYd9EWsV38OcBIkSewDWVt3jJ3L50iXp6uyQhoZ6rj2Uf9m+/W3pbG+Xnm7sH1eodAo1JLSxpKiEAKAJ/GcECABYBwaMMMF8FxBz39O/QQDQOI/u5e6eGj7zuf6D+fuflwDgnqCizrxj+T8m0eufmwAAErRPKjXPMEw7CAIAwf9IAgAUAIYkjmxTnjOtAoAA6E+xDIDJ/sfeBlIAsu/xf+MEMepDJ8hXAIiKJYdjWSN9OIcAYGPsKtVt/nUAGgX/vUS6GNDsgALAeAQA9zxvIkLBGDDP5J5CnV/6IooAgC5ws5XdZ3PjHe6cH9lH4Uhx8ISuvnA4VgSbAZ9TCQAA+/uTSekbSEnPwID0QE1q0JQIgAIAVPOgfGb8fWFZGIL9eAYLXjKORSzDEABM9v+gpwDA0nvOZ/HshoxvVpEXR7EhNb5mSwCwX73AiZ+MZRK6f3sCgFv2yz2/eHGAceKnhgDgljgx8e6xbIGOEFeanZOuAoAby/unJACYUoduHFMTg/xzn3/G0tcwpoYM4z63seH6pH481etjVH6x6r1ef2jsxflX2xOJA3mm348H6nqiAoK5mZlbNjta9xpvj3FUHDy7Yc+BPDPbxum52z0rG7hvbAJAVMzSP1+PTQAAUK8EggAZwZajxHXgt5j5ByAUmf0my1+pbdnZWaprSbBUwX9tA3zarKwcjwAARSmof+E1xs1sdn+YAGCIAekkCeh+/00RAEyswpIv/gUQAJTApTivlvfF2MPO8sdVSXFINhrXUAxAy8tDAeCbIgCE7ZE7h3Vd0b5GxGB03bgJTrje1yUA8F7D6nsE97Cw7Q0TABhftOfFr0oACDwjdp5//z//OUsAEMQP/PqAvBIAODjDhgygDAdYGbO5GlCfP2Q2qNS/Map4RL7vSSRYMN9hffmBK7/WtMtE1NIBnlHRTMHgnj8iYyf0dvjTY789zrtRTpv7lSgHfrRL6mRzN2L3+n7/WKcOz68Z2vai4fZEbcT+BgzyxtgUCHcyhq9l2jvyadzPjfa3cVuiSyz4m07IkbCZiV9lwMZ6fvazg81GfTYKwPEPaLZ9Fozya+n4ErTMlHI2dH/zMxlQZMU6G5rr6Lmw8WhED9N+rcvq31fnkDqXgTlpXJUxFQD0fY4TORoOU9E6qOYQG3T43Ay7cH9GOZXjAWRhxyc49lof6psjANAdj5zT2s0O+OqfrxybY1gs/rOaFoevaQ5KIwkA4c1qvP75umsB4xd83CBjNWhP9DCp9hl3twoGzgZv7BTkonxmubHdPoFr2NkvoggA3FOQ1jaOAoDrIIediSAhIXRQth2nJQBcp8Czj1+RPBIeu6j/h8drvP1jrL2EtiQ49cecDiPXI6aqZuirRfYvwaODx88KHfTN7PUJRPZrtCr28GOcKnN9c60gWxX/1wOLt1746RBr2ntGXVu+3dbxG83W6NNE74uGUTvWz9j7h79TvYyti7pPRjxO8iTZtArCsVY2GMXpzLhG5vVwLF2ycnKlorJaKqvwW2P+ra6R7Nw8HmBwLWYdAEBHloOVKSRjNBHn9fheKknHHBmuCFK72Yl68DDrb0hSzE7M5S9+UOsWmdt4XgSHc3KypMtmjcNW4TUA9ngWANQA8BF4BRgD4NkA/KYeNUB2gBoIhkPGGQFjQ7gTEg0Q5EWgFgH90pJSXhcHMviruHZreyuzZQuLCkgOoC3jIQ9AnK8ggDagpnJVVbVX2gCBedT2bm5pkZzcXAI4cKo5+4aH2TYEyQH25+bnMksN7UFfkQAQh7SlMFv24cMH0tT8XCory6W6qsKAK5IuPd090tfTL9ev3ZDqqiqpqamSWGxQmpufSV5+tgHuevvk9q3bcuvGdUlkxGXRwgWSlw1gZ1j6enrY19euXqUE8sIFC6Wyqko6Ojukw2anXbpwUVavWsVau6oAUF9fL7du3OAzAchAhh6C3ci0BACAwDjIFvD3z1+4SEnnLVs2MxiDAzNAGgAGXd09UlFZJSWl5VJSVi7xRBZruGfEEySmZKTHpL+3U9pam6Xx+TO5ee2qXDh3Vp4/fULgP20oJfnZmZKXkymp/l7Jy8mSgvwcEgCQYYp+RPawIUxkMOPfHOR9AkA2JKShCIADjy0BwMxLZmEZ8poG2l27o4cmtcG4LsB/NzCPuZ4BGd+QAozrp4T33/Ah0ail+QE41w5E7SmuHbKxO+9wrHuZ+z0tYeD6/uFr+P6opWk5MpGj7Tf03Z0SAOp3jvDRQlmJxpgbZSgGPMLKC9YkmqweY/jVfCs/nIFPngVFMnAIprxqilKqJJekhqQbgdjksMQSuTJ30Qopqpwgdc9bpaGxXU6cvSDDaQlZumyZZCfiUnvuDEtcQBoadgWZnZ9/9pn8zg9/QNDtyuVLJJyghjveB8gzZdIkgnNQ+gCTvj85QMJLR2eXvLNjJ8E1ZoYNDMj1G9cpvw/QCjMO9dQBeN25fUuePa1nnWrYNWTkAsyEAgAkyKGegfWDDG4ElHCf23fuyfHjJwkgvTp3HoFJo3qSlORgivYM7Tt24jgJSgCQ31y3zti+WBoBKSgV/Lv/6/+W7e9slU2b10kiKy5dnb3MIN639yDBSNSyXrZ8CQGGGzeukSRVXVUtqdSw5GRDbr5Pdn/+pdTXP5V169bInLlTpB9qHhKT7q4BObDvhFy6dF2++93vysxZU2Qg2UECAEhZH3zwKynIq5D33/+2FBSZTJhkf1y6u1Ly+We7peFpnfzJv/k9KSrOlcGhARITkgNpcuf2Q9m776DMnTdXVq5cLHl5mZJIQGp7UHq6YrL3y8MkA2x7e7OUV+bJ4BCeKSbd3b3y5e7DkptTROl1U4YsJY/rHhBURiY99gi04/69h3Lo0GH5/ve/zz7D/MT+gzIKsDm73t1BoBPAIAgAp07VSu2F85SenzptMgkTsEnYc/fs2SuPHtbJmtffkHlz5xkCQHJAYmlD8uwpJN0PSHpGJgkAsGW4JsYRc+GLL77gOC1btoylCGC/sJbRf5BIBxELJSVQ31z9YgDiv/jgA5LfAJK/+uqrHA+sjVh6OmvcQ/YdzwpiBpUKKKA3TBn5/fsO8Lvf+tb7BNdhH7HOsW+hPVDKgaIDgvaw88jIfv70uezbt08qKytk84PSr5UAACAASURBVOa3JJ4AiGxk+bE3HzlyVFavfl2mTJnGPQ1Z+bjXqZNnWILh3fe2U5If98FzoyzNb37zG5IGli9bbhQIYqakDsYK6xHAsiFEgESXxvucOXtKiosLZMNGA6yjNi3m8927D+TUydMs34OSAolMBGxBTmhkNvmSJctJjAOZBkQffAZgPn4AJqPkB/oJ94TfgTHA6yDE/MOvfsnSO2vfWMO2Y/wuXrgkl69eYf++MneukX+Hmk9vL8FrrBuUIkCWOfoJBADMl/v3H8rlS1dl2bLlUlMzkaUJ4INgj4Gc/qFDB6WgIF9WrV4phYXwH0CmEBIFQdh5XPeE9mzipEn0f3HdQ4f2y4rXlkgikSHtbe0kAPR2D8jZU+fl2pWb8uq8efLOri2SkUi3vlG6tLx4wXIlNdU1LGWi6gsqe79v716WewDpaN2b6yU7J5eZ7Bh3ECr3798n3b09smvXLsrmwzfq7x9gH1y9ek3OnTsv06fNkBUrVhjC5OAApfNxfWT2Y87D51i8eAn7G/sJAH/0BRQUDh8+Ql8QcvzFRYUST49Jfl4u5yjIAyjXAr926rSpLL8CfwXr+JW5r3LOQPofdhvrB+QtZOovWDCfcwjqACDhQO0BviRIjkr4RLugdAT7D0IB/M3BVIrz7NzZsySNQaHh5o0bzDb70Y9+R8pKSugTQe0Ce0Nudi79przcfGZdYf5qKS34XuqHjEcAcP0VLODRCADu3q37sut/GL/ln5cAQNJCyMlwfSCN37g+jf/3f5kEAJakgs+ZyDDgP1QAEih1BMKmlgCIUQEAhawMAQCREMQ8BlkGwCUAgAjArH/6PEaG38JyMjyYCsj4jxUfMOdpH9CnD+f5rn5sxScAEGE1l7Q+ql8OwPp/BD39RD1N5lBfFLZbFQDcsbRZH4Hjsx/bRNDAB7D0dZakCSUo8T4hBYfwWX1E3NuTfR/z6O759V5iifU7jdJx0hIA4HcZBQBDAEiSAAAlAJDu8QtlgH6SVJH1agH+lMnsdwkAaGeUAgBKALC2vRHK9AjHRukPQK2l0aiahUMAcBUWlaBrOt2sOxOiGjv+GXUmCcwjZwGHzxJjxz+Mgu9vQwAw8UHTdDMHfPKEjpeZtkYiW7PwdS6oxD/sj3kW24d2SqhN/SoKAL8NAQDEn3AQzj2HusQAfV3PpOZfPwEsKj7OPgioEvjZ8ib7zVcB1vOW9g3JJubA5i8UD4uwyg20W5rtryQGcw+A5f63DclB+5943ksSANznCj7j6AQAKhCAwDoIop2j7mfnjL4GRSjjByP73oD/POvbGCRKBOq19DV/fHD+z2RCDeJHBflFkpdXIFnZhpzqZve7BADju2K/BwEACgCG8Pf/dwKANbjmbG/3GyUAeDbcUWJx4x0uAQD4MtXkPXv99RQA3PUW9p9elgCgqjH6fcZPUUo1VJbAPJMtY+CsW32d/aAlABwCgF43bAP8vdOqV7Bs69cjAJg22LX+F//Lf20IANikUrYMgMcKNAtes/9Nlr95OC0BgMVlGFs+AYAPw2v6oA/XrXZIRAkAZX2pU2vAG1+OBQoALgFAnR81++NtVKO5Cl6C4vi+ROQnws7Kb3kZz1mJMpamT4IAlhlEYWZAACj+Sg8EBYDgxhnVft+xczYf02Jvux0PgIkaH/e64fvqluXKi4VVAF6mr8cFUK1ixcu2Lzw+hmDnM/zCJAC3BEC4H8cjAGAj9w5+oVOW1w6769PhUbktN/PVcYw842e3dZuDZskAvoy/Oiae6DdPGT65wA0WRxuskU6NuaYZMbevxxuflyEA6DyIOjh8dbswBgHAabt/IA8/00gmKAFNR/Yp0AcRCg1fpX9exv6MtTbhMLkZ3N44+cqEoWVmwH11upERxANJwD4Z220IAFAAUNvtKgD4KjAuO5uf1/1H2cGO02D2FV9uXJ2I8CHPvabaz+AB1jzWN00AGGHHxiERvMz4afv12q4d8Tm641tDdx6Yv1WYOXiA9E3NsD0EhN5n0MdS01lnVrcBLccTlEBTG+7X73bu4B3ewiQZc1GAHubH2kLY2hDpwcXwo+b6aH1s6s9xxo/aeePZp/DBczR7M9rrXDqWyKc1s3FwAwCBevbIFSkoLpHCohIpLa+UiZMnS3XNRCkvr5TC4hLu/5RmZ4kABCAgbwjw3/hyOKCgjACDjtCrBaCAQAck4fv7KTWNQC4OQACiAKKYDHxDEsC/RQWFJBhg/SBIjtcRWEV9erQeAV58DsFmlf9HoBVBXWSFITiK7FsD0iDDcIgAPsD9uiePpaam2lMHMHNdKKGLoD7uh6Arvo974tCFQz0AaoD0pRXllLvGM6gUG4K6aA++i4xdtKOqukYqyiu49+AAh/fa2tultaPDCxZrvTb4ogDL0Z8IJCMbEoAB2ow2AOwxKgYmexWBZWRQTphYzWw9ZnoOCuV/kWF559YdmTplikybNoWS3I3P6yUtfchmAYo8f/pMTp86KWXFJbJs6VIZTKZYwgDS/8hsPHPqNPsWma7I6GvvaJfWtjZm6d+8dp3fQdYbDr54bgTHn9bXM9MNgW6Vz0d/IrsPBAD8Ilh+7fpNAigADDGuYNHj+8+eP+e8WrZshRSVlklBYRGVKLpRG3PABM9wkMlIG5Kigjxm8bW3vJC7t27Ivj1fyIM7t6SipEjSh1MeASAzni6lJYUkHSHrFf2qzH0esOMZLHnAMgBUAEgz8v8kABiCgKntZ+yC73soEK17sSGW6tolYGizBdzgPF7DXNEMiSjb7ZbwUDvsHiIN+B9tPtRnd98N2GDsP/agGz4M63exdtz7jrimc3P6Zc7/eUbSDPyIRrryuerThX0p+JTsJ8e3xABA2SpMAPBJF5YQgeCxtzWYv1SOk+2EzzAAkAxnSGRapRhQRUi8uz8pHd0DMhzPkb6hdNn27nflQX2TdA+IPKxvlN17D8nGTZukoqyU2ZsfffghQTvImwMYOnXihGzZvInz8uGD+5KdlSUTamqYaYp7QQEAShfoX2T5P332XI6dOMFs621vb5ccqI1kZMj1Gzfl6bMGXhsEAIDAyBSFNHXtubMye9YMqamuIuAPW4e1E89MEPRFVj/IMwgoATh9Ut8gFy9eloaGZ/LqvAWyefMWqSgrJ9kpryCfQC8yWQH+Y/2tXr2aZTlggwBWDfT1kyzxs5/+TG5cvy7/zb/9r2Ty1GrJiKdJbw+AuJR89OEnBHa/9a33pLqmkvXqz58/J/PmvyrFxSUkLKFUQFtbp3zy8WfS0Y7a6htl0pQK6evr4lxubemSvV8ek/onz0kAqKwsleEYSgAM8Nk//vhzmTJptrz77i6JpfcxWNbfmy6tLT3yycefs5TAn/7574vEAKTDh4jLYCpDTp44JxcBki5fKgsXvcL69WlpgzI8lCaNz7rl4IHjVCfYum2TFBVnykCqiyVAWlra5NOP98rUKbNkzZq1HL/MrDQqDVy6dImAH/YdtOPihcsEKkEAwNjCloPQBAAc2fZvbdrAoDVsXzwjU74EYaKuTnbu2i6FxQWSmZkh/QN99Iw++uhjaW3pMBn+5ZWGMDOYpErA/Xu3Zf/+/TJh4mTZtGkz5zDsJ7K90Za//Mu/5B67bt06Et90b0FbjBpBt7z//vskpuA93T///X/4CykrL5e1a9fKHEiZs0awCYSfOHGS8w5qByA9AMRAlirKu7S1tsvevfuksLBY3t31ntn74UNkZHBOgqyAMhnLly/j8+Xn55H49eRxPZ9jxQqoTMyTrOwEbTNs5rVr19iXKCmA68JWYh63t3dSPQJg/I6dWymDj/WMdQSwdP/+A7J48WJZvGiJZ3+6ujvl+PFjtN1r177hSavKcDqB40uXL3B/hJw9AGUQzo1Cw025fOkKJeUBWmdmQYo1Q+obHsvtW3dIAADY3vC0ntdZtmwp1TkwHsjWPnnyBMcdRBqMOfwE+APYz3/6N/+JKjxvrltLYBi/u7/YI30DA5z3hf8ve+8dnNl15Ykd5A85NoBudM45J7IDmx3YiaJEZY0k7mi3ZHu2PN6yt/YPe6tsl10uu+wte0dTu+tZz+5IqlEgRYpiFpud2DnngEbnBDTQCI344cOHYP1+95737nt4HwBSnNFMlbqqC8AX3rvvhnPPPb/f+Z2SUs4pSL4/evxY9u8/QCIh5htAbMTCMjKHzD569RrVK1544UW2G2UvenrinAtQKjh//iyVL9DPIOQpUX4gOSgHDnwqPfFejmluPohCGdLYVC9PnjyWhYvm8j7P2p5JX28fFQD2fnxAOtvjsgOlQxbPxm7K++CZMWYoc7J8+XIqhmDyIAMf+ytsy+FDh/gZAPwA2mGfCouLeU9k25+GTZszS1588UXafGTeY4+DbTl67Lg0NjbJmjVrZdrU6QQXM9LxXoIAPMgp8O1gJ6dMMSUxdP+BHwYCBUpUQJkA/6GcUllRRpUfkBYPHTpE+7z2uedoewsKi0ggxdxdt36DzJkzh74gfBoAJ5hPt27ekJkzZ9Ang3/zF3/xF/Ltb3+bbYC/iXHC2sLvIAFg7WF+vPDCC1JYUMB5BtWYixcvkMiJ369fvyZzZs+SHdtfkvy8fJJeP/54j1y8cEm+9tWveqXz4BPD1jIT0P53SQBBYqLxQdz32TdjJACEPQzfD3BkM+2H9Hw4bN9WEraCsF9ACQCXABB19lJpXtdvcdv+h1YAcM/Wvo8zxD0CBIAckACys6hchbkOmf9s64eCAJABiWoqOZn30kEAYBkAZDAOSDrBf6sAgIQGxsYN+En5/i+YAOCljGtUz0dPAyqNqhwYUGe06eYE9zxJb6tMN6yMogUEQzE9M/d8VVESWG2iF193/HbjD/oJCGHf1vWz3d9Hj3T4n9BruvEgBXNwhkGGPwkASQD+SYknTAmAnr4kpf+hSAUFACi9Eci3YD7PxywBkOYpAOBeYyEA8LmtjP0wAoD1mH3g1lcICSsAKAFAy0BE9UtU3MHrEyVeRMSW3RgTIyQp4lifhwDgJoWwVJgFpLRv3cQdVSqMIgBo5MaPRer5z++z0QgABMttKUQtAeBjLboO/J71bYSetbSgopP0BaIQz0v++cs/q7rJYUHsZXh8zpIjbPzTHV8+s6ckorF5L0/fECeYiaYKExpFM6QDrkmc47y1ac7V5sxo3uN5zrtpiABgySyjKQDo1/3nd5MUgwQAzxaT2JSaAKDlCdBO2GiE1jMAxltpf+6xVpUCJeA8lTxP4c6OwRASVmIkABj5/yLJzy9keU34skh00JiSEgCycoySlypomc/8fgQAJPGyrzVOZxUA2GeWbG/m0z/MEgCcGS4xTZVmWCrFKAB4a+oPRABI5T9pu93Yib/+/cQOxRz0PVUA0LiNliQ2fw8nAATwbE26GzLYeTj+HF4r6sfpT5bLtIRyzPnPUgLAezZL5kn76//1XxhbkoIAYJgZJusfBACWAHAeMEoBwB/sAS+LUwM+JrPMMCdobPTeTk0HBZiUVMBOtQQAd3PwwP/P4hEM+2zq4L/rHKa6hRtwG2kDHu1zeq9oQ/n5CQAj3xfHHxMAHe35wg6Baa/Wd0ldCsBsKMOv7z5nqnsbB8dnGEeVAUgRe/UumcpxUefB1Mwae/vcw5VxjAzZ1Xud8lf+JqclAKIWNQgAJrc++B23rpY+iMf+tC9413MIAIqwu89MKelQJxnGrVEA0BIAfCUgQaRSXkZ6KqAAgDYY7alh/Rx2YsLj7EnbjDG7evR1Ewx6j2XNppxvFhQNyKDzMGOcn+g5G90Peg33UKlCDcGO8yX4R1onv5eJC33ZvU/qEhiGtBAcJp/w4zndg+qYgCmu7LbUBABPBcBxapX9p5spHFtK/oekgpRZ6LMFhysEuBu0u1e4m7rbHV80ASA8X0eyP593rrrzcDQCgOvgGHsVdMCNAkAUAcBaB2edG1tsP2tMSKDECO6lcL22Ub9uVomf2W/GwGdvm88HCWXwDfQgpXRxVUvx7KI1buF+jur3cF9oG0ba/0YbP3XKx3J/7X/XpkM+EEFAA86L9LOuVprkFhRIfmERQf7qCROlakKNlFdUyrjKapIBYrn5kpMbk95kH9UDvEAKWKVO7bfurh7rZAoPNMjkQj8AgOjq6Za+/j4GSVnrnoHgLIJgKl2L50JwFbWrAW70xiGBbDIIwa4GSN3ZYeq3IrCqEv+4PgLwAKkRsFXwH9dDUAgA/sNHDwm0T5s2ldnqKqsGAsOThkYGhXFNZKIhq88AjOkSj/fy+/F4j1SOr5acWLZ1iA3gkZ6eyXYhAI3ANJ5l4sRJBLphEwDis32trdLZ00MwHMChBmcBBDQ3P+XfFeMqOC8BFuI6aA/IEngOEJ0BvCEzE/WLp0zFPUqYGdaPDObuuLS1tkv9o3qZPm2q1NSMl/S8LEl2PpNkP8oDGPCstycuBw8ckOLCIlm8aBFlOUGC6o33yKPfyRefPnWawXxkzUGNAIcqgBi3bt6S2mvXZNmSJcyYU1IuAv3tbW3MIMV4oP2J3jiD6QiCo1wAZKCRrYmMZEjbTps2jeOPMUYGMsoaxHsTMr5mIiWCC4pKJB2Z0n3IlOmXIQbyRHKy0yUvN5vgfXFBvmSliVy5cE5OHDkkzU/qpaejTcqKCyQnE5nefZKfh3mTxbZ6wD5A2GzDqgfIj9dxsMH/HIcUgHto5r8hAhjfxs0QUBujoD+y/umuICtAswM8coAhAERlYegajSIAuXuJF+y0X9D3wvZJ/w74R7SAPnkuTGKL2h/c69O3TnHfsL/g7kuer2qVp1x7FD78AogJ+7xRBAB3DIxLamy5Bvv0WfT6eFa0PZlIULq6f6BfevsShliSniGJ5KB09SaldzBTBjNyJa+kUtZu3Cbnr96U9JwCefu9j2Rc1XiZNnUy1+/Pf/YzzmFInKOWc+31a/LS1q1S//iRtLW0MtsUwNutWzelctw42g8QE6vGVZIgVXfzlpw8dZqKKy+8uFly8wpYNuXM2bNU3ADYjezT5qYm1j6/feeWQJ1i5YqlBMJAgrp1+zaJESgPsmz5ctqBjKwsls548OCRHDp8lPLp8+cvklWr1jCrGXLaeHbUuAb4derMGap7wCYiCxz2GLYHZKuszCy5e+eO/OgvfiQL5s+Xb337a1JcGiMQOzgAwPOZ/Pqtd1jT+6tffZVy6Y8fP5S6m7WUT8/PK2BJklgOan03yfvvfcjg2O7dO6S0PFcSiR6up4b6ZvntR5+KDGVSoaCoKE9yctHOuFy9ekX27Tsoy5c+T9WQ5EAH1WGgAPDwQRMVACqryuW7r31dEn2dkhMzaiiDA1ny3ru/lSeNzbJ+wzqZMWuy5GQjANIrGenZcvd2kxw9cloqyqtk85YXpLAoU/oHe0gAePjwsXz4/j5ZsXytLFmyjBnX+QXZcvzEEYKaADMxR2FLjx45Ls3NLXxN5zzAR5QKADi8ZOki2kPYcsh/vv2bD0i82P2lncz+RzZ7byJO2/fuu+9LbzwpX/va1yUPAUGQ7FgCMSnnz52RU6dOyoKFiwmIAhDQsy72wr/8y7/kvolscQMWm/UAGwwQEnsQSkqwvI5VxYHt/ev/9J9k5syZtPXIBse1MrMyCTTuP3BAGhqeEFwHGQwAai7Iad3d8vhxPbP1p02dQUICsrY1eAmSBMpYrFq1UubPn8d9E8QDZPLfunVHjh49yuz/iZMmSFFRgS31OMCMfezfr7zyZYLamRnZ3POePm2RPR/vlUmTa+TFzetkcDBJSwbf4uLFS3LmzFl5/rnnWSfeZHClsVTPp58epN+wdu0ak2GblSMD/ULguPbGNVmyZKHMmz+X+yLOm5mZkKy/LHdu36WiAPoFBAWUCrj/4I401D+RhQuXUGEC5JvH9Y9k2bKlXnAMbQcBYOnSJVTpwJjj/lCEwP7205/8jUyfNkXWPf8cS/Fg3//VG2/KzFmzZTsUFjIySYpEcBilco4fP8G+37JliyGUZaRJVnYaVT9Onz4jhQUlXNdoN0gvAB9Awvjkkz1UAYAix4IF8wguUjhvKE3aWtrl8OGjJAmBZDQwBFWmLDlx8qjMnj1D8vLR5/3S3dUt8e5euV13T44cOi6VFRPkq197VfKKsyUrBwHoTPoLRw4f4ZxavgxEiDwSh7o6u1n6BGv3wAGMQS7vBXLouOrx3N/hD3388W9JjNy+4yWZbKX1AcJjjwNwf+r0GZY4wHxXJZ3szHSqI2F+wX6BdAigHu3BfIavgvudOXOGBAB8H3MXvkZbazNB1fHVVSxbgPkL3wrKJwsWLmTpIYwrFDOmz5gp69evJwEApVVwTRAP9u3dI/fv3zNzIxbjuoOvuHPnTpk7dy5fw/qD/4kxB+kU14NPCWUVjEF+Xh4JANeuXWXpBBAAUDbiy698SebPmyd5ufny4P4D+WTPXlm6ZInkxvK8+Y5lPRYCgPFBLBHXUc5BCQAt3eiWANCzQlT8TG2J+flHAkCwP4Kez+jxoyh570HaLIBL2VkZtLFKAIAKAAgAVKvCeZdlPHDPQQGsBhUAKgEA/MdPAPyWAGAUAAxwp+fhof6kp8IX1daw3+Y+q/p/Ju5iruuCqwr9McEDQLsqL3lqACa7XxPtPFK/o+Zosn5NGcdgDMXOPdvd9GutT06v1oKMJNB6KlLG13Z9YHNW9eMPYf857Dfq36Ofy03DNKaksSCNHWkJAEj+Qy0PClDI/o+DHJ/slzik/1EiINFnVACSyPg3qnpaoi5MAOC1QyUATBmAoAIAZ0sUAYBJkmY9KwFA+5HPosqiIQUALyYTdvpTAPeeD/4ZCABR5xe89lkJAG55MEZ8tGS0VQAwyaj+XBuNAOCXuKDF9HvABi6p0KYq1bZXDQYF9QXETWwZBi4R/94mWchIdCv5AHNOzzn+a/464DnJwwLC8fThZQCMjQ+WgA33c3j+6rynHQABQM2/vY7l8HBNMfbPCyLKZ89jNghNYjdtlwHavTibIgOOAoBdSSrX4I8ZCTwjlwAYHv934+WGAKBlhL3zrkMA4DnRKW1MxCJN99E0xh00icBgMQbNYTkAxg+yPaWMgAIAz744q8VYoq24uIQEAJZry4kZZUyc30IlAHC2gz9u5n2aJQl8fgIAn93GJjAmShT27OQ/QgIA147dQ5jMMgYCgCaAK9bMMgLWDhBc7zfl5zRGEi75q0RD9Zu8uRRhA8N7qOtrhfcb/awSAIxd8EsA6PpMRQDQdpl2W1X9CAJAVHxGfUad/+o/fl4CgPcsjhJz2n/+3/5bY0tY38YvA6BGWLP7wQo3ILypkafBRhqXCAUA0zEDMmRlnLnpRCgApCIAaId5G7dDAPDIA4pBhGrgROyDKV7ya+mk+o4O+NivOfonUzmlrrOvg+5+NuiA2cxBW2M+7ASPxfE1sO7IBADXAIcXShjQGatTFgiCjgAEuwQAfsf6ifo6F2to3w/3/ohtonzOMPxrWIZ61OL0AC4e4BwFAIJkPsiGzcLd1HVcubh5d58A4PWv3SOVWcVAdwTTlp+PIAC4fWD8K3vcsA5fFAHARXrNs1kCgK1Rl0oBIOqA6va5BtBHdgRSr5mR53GQQRn+7NjWgH9v08aIg43ZwsZIAPAJA2rA/TsAVA89q6MAMNb1M7qFif5E1PWRSRnuJ3+sfHKL+wwqBYUZPEQFkXT/8ImsP1vPHO9gn8DhU0ljnoxUBLivdn2sBAC1zeoUuAcHF0xx7Wb4Wb8IAsBIB/cvakz1HmEw5vchANBhHpEAMBTM/PStgpkOHgHABlGcWBTbqQQpO3mMqQ9Ttvw17L5vXlU7atakqwaTag2E+ztwYHK+5H8uaEM+0/7Bxwl+P9V4R9k/Zv9nZEi/qvlQVjtDcvLypKKySioqK2Xi5KkyfuIkKR9XLXkFhVJQWEzwH7XYwRxu7+qgpD/mhyera0FFrIGmxqckd+L+CJqqlD9Ag67ubuno7pSSslLKpSIoi88BPIA6gGb64zuw45CEV4ljXAvAXV+8l1L3eB/BW7QBPiOC7CAAAKhGsBXXxnd1zTL7/+FD1nBDsBkEBFMvOJOZ848fQZK1id9F0BeBeLPXpFMOH9cHuFuK72WZ7wEsY737dFNzGAQABKVxz6lTpjGQr5mWCHg3PW1i0AfkA5AUaK8zMym93/S0kVn3ABcBOEEeF8+FYDJIAMZXhvpBj1y8cFFisSyCdkWU981itl6it08aG54ye2/G9GlSUlIkOfmQPe6Xwf44SQYIUCDwgMy8/Nw8mT93LokAKMwC+f8rly/zP+R8AWDF8lA3O4fPf6vuppw/d1aWL10m02dM4zNj/JDJhmdAlh0+C9sLiX5kyEH+GLVzATKgJu+Dh/UyY8ZMPieC5Qi4P33azN/BhO/p7ZW0jCxJz8giMIuad/kgjFRUUtIYigZPmxpkCOoBsCcD/ZKfkyWP7t2Rg5/8Vu7fvSX5OZlSVlIgyURcBiwJAGB/bizHBFozMySbNYwzOKeMpF8agxPIvgIRwHzGqAEwAOAQmYIEAEvK1LqUDMiYYIz5nCEDGDsKkkGWF5R0fTPXZwvbBHc/MQd1EwwIB2vc70XZBTWH+OkGKN19LHwmoMlx2Pb0WAJ1K23IxyFzanvVv/QOlJ70o72GI/Go94kiADBTIVQCQA+nTs0YB/z3mfRuW+kX9AMkSye5HDWfQT4CNaB/UASl4fuGMiUxmCnxwSzZtutVuXm/QZJp2XLh8g25/+gxwT2syVMnT1JeHKDq9WtXpe5Grby8a5fcqL3OtTB+fLU01D/mWsaa6GhvpwpASXEJx662rk7OX7zM9f/cug2SmZUj8USC9ahRouT7r32fMtGPHjyQGzdqpbSsRJYsXihQtWhpfkoQE9L/i5csYfb+9BnTZfKUqdLdE5cHDx8z87+l9ZnMnbdAnn9+nUyaOIUAKGTOYZ+fNjfL4SNHpOFJg6xYuZIS23gugJKa7R/A9QAAIABJREFU1YdyLL9+8y05dvSofO9735OFC+dKbkE6s6KRSQ25dJQAWLhwkbz44iZJ9MUp/9/X10vZa5C44nEQLmJSV3dbPtmzT8pKS+Xll3dIdmxIksle7rp3bj+Ujz44KDU1UyidHotlSkFRhvTE2wmonj59TjZv2inr1j8v/QPI0o9Jf1+2XLt6m5nhCxfNk63bN0j/QI/k5mXbMnMx+cmPfy4Dg2mylWAzCFdQqQHYmylXL9+Tc2evyPRps2Td+rUSy8XhrI9gb21tnRzYd0w2vbBNZs6E9LpRAPj00H7aPIDs2KtQ+mXPnr18TmTQYx3BFoPQhOzi3bt3SfX4SpvQMMCs5jfe+A0z7jdv3ST9AwnKs/cmeuVJYxMz2aFI8JUvf5VZmznY2/r7KP2+f/8e2sqVq1bL7NlzvL1NbehPf/pTgs7I6sZ8U8lIgJCQYMeeg7IS2I/wHawLXO/d996j3Yb6A/ZE/IOiBPbRQ4ePcE/cvHmLLFy4gJn/ebEcEgBqa2/I+XMXZPnylbJs2XKCFLBL/ckBAvyNTU/k+eefk6lTUeoBxLMYQd8TJ04xc3779m1SMa5MSkuxRxpZd8jWA8QGmAqlL2MrM+XB/Udy8OAhWb5iqSxeMofkN6x/7L9HjhyT27fvyJbNW7l3KwGg83dS+5CXLy8vkzVrVlkZy2zpSwySQHfn7i1Zu3a1TJ4ykfc2580MOXPmvDQ+aZJFixbzepjrkN29c+cmM+znzJlPIgeUEUDqWbZ8Ke0OfAns/SdPnqDiAPY3cx5Lo5IP5ObfevMNWbtmpSxcMJ9kiPr6BoK8UACBvD58MYC9UAD49PBhXg+kHGSXYzxBTsnJzZSbdbWUxp81c47Mnj2P5T6QAIy1jX0a0vRYg+vWPUfSBMBC+D3A5G7fvCvXrtVKzcRJrE8PAkBvb4+cPnOSc7KjvYX7N8YaakKHDx6TB/fqZfnSVbLpxU2SmTsksTzjc1GV5PQZqo9AEQh7A0B4BMGhCgA5fcw9PAPITJD+LywpYzmfGzducI1Mnz5NduzYTlIlbDnWNgiXZ8+dl0ePHsvKlatIkEDfx3KyJSszjaQoXBsEC9gZkCnho+k+hjmOMhOYo7B9eE7Yta7OdumNd5EUiHIOUHqAn9fY1MRyVtte2k4fEmUBALZBiQOgPj4DmwkS4+NH90kswboC8eDIkSNy69Ytqm5AYQO+I4g4mJ8YM/h57777LtcayJazZ82hEgCIqCCO3b51i3b+3LmzMrFmAtfvhOoJVAK4fOmKXL50icSt4iKUmTAlEM3cNzWB1c9wSw25+66XLWj9ERIAzAfMd12ww1H0cf0Hdz//h0QAiPKZ1N932+z//ocvAeD6UxqrYgkSlKIiSSmdBACQVrMyhApVIL2g/BXBf3smRvY/ztLId8fPdKiD4DWHAABib5AAMChfGAFAFZVUWl3P3BRaMqUHKOXvgJx8dgeYMCQBc6z3fVBfAcD1S6PiZJyj9K2NTwxPlH3q+d4A7swa0X+MRWq80/Frw36u/v1ZY3o619wYUUABIJFk2SmUegKZvrd/gAQAyv8PDEp3vJdEABCflQBAhT2UAMBPRwGAZ8IUBAAmWIJ4Ydc02gVwe3gJABNX0SiJ9qMbAzZ7o0Z+DMw7WtxB+zsKQxgpvh1e0+59CLbaJCE9g4Xjve59h42hRavZJjH9E0UAMNPCnK+8/3oO8uaM+Yz373MQAEYrAeCfIf3Ss0YYzZ65bF/oedM9T+qUD8fvRko+0f7SueueJzlmgyhB4j+zTwc3gD+5JFR5UQKAKgSYcYMtygKRKRBns5H/VAQAp9wdoNDRCAAugX54bA5DBj/VV5bmedd2Kc79YfyJZAWc2xErAhHLqgXq2Z5xQmZFm5gQSgtqHNLfag3mgrh1Dv27QpIKQQCA7wZ/CAQAECTh06rkOssJIfvfkg7wPL+vAoBLAEASkJ6jPWLIP2QCgCXQhG21F8eHIkoSFjK1AgAT/Vypfy0v32/Ucmgnf08CgPpfYRvotlvjN66N0nbhvd+HAODvQT4BgOuXCgBuCV51Bc2a9uI0jgqj+o+qQvFZFAB82+mU8vjx//4vjS2xzDZuVE4JAAXiVQFASwD42fmWzYa6DU7tSTMJkMlkH1qDVOpwWAAoigCgTIkoBQCX+WG6yUhNhzca11im/N0eMkf67O9LAIgCIFI5MeFgn068YYbfvsCnZhHAYFDQ/XvkfkANaT8DOeqz2tao4KirAKDfTeWIhBehdy9rlaNqWdNEB2RobMaUs9V/kQSAqLZHZYC5mzgN+AgEAFMbJrig9T6jlQBQAgD7yrlGoC+J8NsVEEGmGIkAYBwEPcIEjY+nEKAS1Ta3l23XHdXMPM9YhedPeM5E/f1ZHfrgPRR8M/0bvtbnuXYUSGnGa2wEAH9sTL8E54+pFxWYZ6ESACOtn+i17Di9Iyz24c6X+R4cIdNPvg31x8knLAS/r0xzBLGs/eBE8xUAeD3uB8ESAKMpAHAPcUoAhMF9PcC6JWOiwH51LAKHBucAoV3lqW1E1E0ey1iMNudGu8ZoczTq+679ibKbqfaLwPd0To+RAGDpQBHLzzJaLJPb3wfUTDgKLiECgHm21AQABiNsLS93j3f7xN2f3MaF+y3cz54NjijBMfKeGXpX2fgh25tqvfn3NaSuIWRVoxZpRjrrrUJqvbyyUmomT6ZsPTK0IP0fyy8EOi2x3ALJjuXysAx54NaOVgIa2GfyrHQZ/DcEWAEYdTzroA3C4QVAPjJJ0RcA2Xt649IZ7yYBAGADQH0ESRHIxbXxD8FvfBcBj86uLjrC+QX5kpNtQIt4V7ckEwZUQ6AV/wDKIBiP4C2eFwFhgOa4NtYlgAcEbAFIV4+vIjgH8oAeftranjHTEcQCZPUiaIvnU7ksvI8gflFJkeQXFTDARJCYCgfZnFNUOOjuJviD7yLLvbAA4E6CygV4FmSG4riJYDGeH8+GjN2EreWdl5/HbDIAiyg3gH+Q4I/l5ckASyQMSmtrp5w/f4H1i2fNnC74DiS5ELDvS/TLnVt3JdmXpJwzskuzcxAcQw3KXoIyyAjOzsqmpDeyTMdXVcu4igoSAGCbjx07RjATNYcB+gC4jzGL8Rmz0o4fPSqrVqxg8Lujs52HXhAA8AzIikOwHD7K7Vs3qaiAaQopaPQ1QI/m1meSk5MrUyZPFvTrnTu3KUleM9Fk/sdycyU7lid5BcUSy8uXzOyYZOIgjIzkbEiRpRMUy8nOlramRrl3+6YU5GRLXlY6ywAcP3JQnjx+KAV52ZKRhnkZp+wynoPsfUiqZiHTyvwNAgAAYSUAIEChZQHM56ACABKA3b9sQNHNIjABBQ0+GklDzEMzv0zNQGNXQCRAhrufmRfl5+qerjbEPecoCKC+ussEH8n2u4EOt3xOGPzXe7u2O+Dr2HOVuwe63/H2Obu/aT/gp5ZR8A6oUT5ACJAw/p9fAkDbFUUAMO3UA64eOk1ZN883sGRBU26kT5IDWmtVpG8wXQbTY/K46ZlUTJwuRRU1UjFhmtQ3PZPGlg45fPS4rH3+Oc5xADcg1OzYvl2uX73K9TF71kx52tTIMhIoN4E1gJrRIB+B0E5p9rQM2i4oAJy/eIklCNZv3EQCwOOGBrlRV8f66D/8L34oe/Z8LPWPHpH4Mn/BPCktKZKG+gfS+KSBdgbKGshcvX3njpSWlRLUw/n++ImTcvPmbZkydbqs3/CCTJhQw2xqrLuMjGxmrJ8+c0bqGxpk8pTJsnLVKoKdIOvAJmNNNzc9ZX3qt9/6NdfKn/2X/5VUVpVJWmYfa4BD2v/UqbNy6eJVAsRz5syWru4OOX36JKXVUZcbwS0QAEAWOHfuArPlp02dIrt2vyTJ/i5mtoPQee3qTfnwgwOyYvkaAtEoylBUkiXP2p/KgQP7SB545UvfoCT7wGAXFVdkME9OnrjA2vCbXtwgi5fNEVaISUP2xpBkZuTLX/7o/5XiknLZtXunVIwrgv6DpKX1S39ySE6duCq11+/IksXLZdXq5ZKR2SdpGXh/SM6ePS/nzlyVnTtQl3ySyVgcSsjBT/dxz0G2vMk2HqCqgcrFY/7B9kPa/OTJk/JP/slrVEUwAE861Vl++fqvZcHCRbLmuVXSl4wTAO+Jd8v12hty6tRpmTRxqry0bQeJbiS8JXoIeL/zzltsx/PrNlAWHnMaey7agxrsyPJXIF8z/FWRBiAl7DkyyfGaKW2Tzizpc+fP05YjSxp7JoKCUJWABD1Aa5C2AGxi7iLjOzcnxr0GGejIlN+48QXKryNzCbYJKjSQ+M/MypDnnlsrFRXlXslG2HlIm6MNW7Zs5rMXl0C6vkvivd0EbcdVoBzBRu51mBvp6VlSW3tTzpw+J5s2bZTJUytlYLCP5AvY0T17PpHm5lbZuWMX90o8F/wTkGP27t1Dst/q1atI3oP6Sm98gADvw0f3ZePG9TKuspxrE84R7ok53dnRJcuXr6AfgHIXiEHdunWDzzdz5hxJ9g0QnIffsnLlSkn299HsIaMb//FsUDzQ0j8YJ4Dyhw8dlO0vbZGK8lLiciAv3Lt7X/7ku98jKQSZYHgu9OV7H3zAfgPBCKAyxhulCFBh6cSJY3Lv3gNZtnSFTJ06g2s7mUQd8SyWXzh48KCUlpbw+YqKC6iYgPEAOeP82YvS0tImixYblQKQGe/duyNd3e2yaMkC6WhvpV0EGbC9rUPefvNdyc8tlq2bt8vESROlqDxXhtJMqSbM8daWFlm5YqWRvgeo1QuFjXSpvXad4wlCAp4BpUeKS0slKzefQBbaCJ8Nc2TO3Nn0Y9Q/r294IhfOX5C8/AJZtXoty0Fh7oAAIINJuXzpIgF12CwA9JjPKC+heyFsI9YExuvFFzfL5MmTadtQTiM3liUXL5wjgQDE0ymTp7LswIcffSTLV6zkZ0FQuVF3U154YZMtg2RKSaFfQEAAcP/OO+9wXOAX4vMgAUDlAEQg+Jawo6rcBBLN9evXpf7xY1m8aIlMJEG1iMD/jdpaefToIUleUF8CEWv1ytVSWlIqHe0dcvDgpyQDjK+eQJAA8VIlruoeqEFab08MBXP9IL9R/+K/CAJA1HnG9UHM+39YBQCX/hzl70T5TL7/9A+BAOArSJpYjWkT3BwDLqVJbixIAADpTwkAmVYVD+dTTwEgDUQAqwQQUAAwSXD+mX1QhpJ9X4wCgEcA8NUF9D6pCAAchzEqAKh6gAfuBHxFR1nQIQC489rIWwcVADBfNGrk+rTuWT3V/BktruL6va5vbIjbAPDhZw5KTzzhEQBQAgDAP0gAzPofHJKueFwSyQESAFiiirLWAyTGhQkAaGu4BMBwBQCtaQ+AdshT/DOov41jOpoI6DONzI1FASBVvCh8Dgj0q2NowueMKBvkxjCoZKNka6dUWKr4ixuPY1TVHg+gYGgy9YMKACYOYaxMIJZnG6ZZwm4cyVpF7l+fRQEgigBg8B9zb/fspKq68E+92LBHLncUgT0idlARwO+fkeO3uG/U2Y7jh70HPFmnlItR/LWqBhbYpwCIKThiywLYGL5DAFDbZ86l9lkdkr1RB/GBQ/TxWAgA4RJ6ejb1965oAoCWANB+1/5i2QIkIqQgAJD8aQl5TArxYgVIIDLxbr8N6VR6Kygo8ggAOJNBFYDqbSQAGGKflgAAAYDl72xM4Y8EAKss4ZC3RiIAeHPZye7XOW78xX6jEO+URvwiCQBh/8mNH4f3Gm0X5p7uGfoZJXQH265kBr8EgItDuAoAvI5HAPB9ENe2Yp66xCrGbGypKZ8AkDbmEgCe/dTSzFjrP/4//tUQ3wgoAARBezRcBwemxS8DYKRaOOAW2NeNXJ0LqAOYh/XZHObzRs4BVkQ3ZZ04SjrwSwFY+QS7eSu5wPi/QQnjsPMQgYm6251fr8jd6Zzf/y4JAOFcSDV2aqA0qOg2zX0+fs7WEEs1scOfDz7m6AQA/Xw4MGqua8Y03Mfu5p8KCPHaMQIBgAsgIFltvhWQLR8b/hk9unbzdEG0cHsVwHUNhdcXqPlls8pcx8ldxMoKd8fU24CGDJvNfU+/6zl9jkyTOwbe5/i+dkKwMwyBgFcPZI2NVgLAdJY651ZpIgUBwB370ZzPsHHzB+X3GcQgAUavOfK8T7HYPTLD8PddBqfvQGj/+s6dv15sLzqZeOYVc2D3+soDQZ3eGNloBRqXSkIq1RMOW4+2AIZxGR0n1fD2bFvtr14nKKsc84r8URPoJ6NEyQHWNtgDtdn8LCnMUYPBPSnH5RDFdG9QxZiAA2wPCLpnsEctS1DH3CUN6PuBw4N675rA7TAU3X4byyEzPM+G7z+/z9yOmlfBciGQ8RrpH/rCXXcBO8UvRjAQHRUMQ8ByDjnOzcy1TCZTuA6dzxNSJQA7n+wa8JQL3NrS9j1elwcOdz5GE43cPdNfe36f41rhvXG4HYoao/Brzt+2yz2r66xXWmO7p7G4jPOea7+xhzFElJXFAASy/MZVVsqESZNl4qTJMnnqFKmsnkA1gKLiMiuLDXnYXIJTqMMe741LTwKgPF7PlkKC9TkEIhBgTfQmCM7jNYAJBJMyMqQv0ccMrniiVyDgAflpBF1xsAF4j6AxNnUcfpA1jz0MAAuCqwjk4DUAvgiCtLc9owIUQDiAH2gL5LBR6xgBZbwGEB0Zh5hLOJAjAIvs//Zn7TJnziyCEjmxmM2ihsTwUyoX4N+MmTP4fWTJ47v4BxAE7RxXVUkwHLYL7cKhDRlryKxAW9EHAAbQN8hyRx/g2UAA6OrsIsCHQ96EiTUEK4ziQQ4BleaWpwyi47kAkHS0P2P7QRTIzs2Vgb4+Sfb1y9PmNjl/7pxUVY2T2bNneSUQELBHgB9ZbRj3JYsWS2FRAeslA0BKJuOsVY7Mk5LiYnna2ES2OrLeC/PzubFAEQDKALdu1smc2XNkwXwjH4xxQd8iq//QwU9l7Zo1lHZGcB+Z9ffu35F4TzfJEznZOcy0R8AbMsSQuwWRAGOKOYTsZGQ+rlq1mt9HAAYM+PzCQtYlbmltk6KSUsqtV1RVUYEC0sgUfkG1b2RUI0sfAVPLVk92dUhzY710tjXL9csX5fCBvTKYjEtRfi7VDwoL8NP49FoGAGBCLBulBKwSgCUBYC9An0CKVQkALPNgdisGFQ0BxF3zRrkG46UkVRf8DwTgERJg4Mpl3wfXrWtfA4dEKmvY+n0OS1z3Mnc/1X0oYKuRQZaeGQxsOdn8Zm8ccDKofNtvAjUmgwtrwyVG631dH9H1Xz2gwtom/2BoWuf1T3oa15IeQlXpgP2FbAWAFwFyhcot+E+p19aMMT0vKgHAHKyTlPgzwfdBBlaTWO+D6dKVGJSepEhfWkyKKyfJvKWr5d7jJulJDMnb774vK1atIqCOzEwQdZ5/bq3cuF5LUlHz0ybOM9iXRsg/NzVJZeU4uXP7Fs8sKJGBvivIL5Sbt1EC4Axrvm7ZtoOZITdv3ZH6Jw1c0//8n/8ZpaEbn9TLvLmzmSn+pPGx1F6/Ik2NDVxPmze/SDva3NJMyem+ZFLyC4rkwYOH0tzSJpVV42XO3PnMOOntRSY5FJJErl6rJUA2Z+482b5ju+Tm5TMAAiIR7C7+A6wCAeFmbS3X9T/9wZ+SdJSW2S/QAe3u6pUDBw7Jg/uPKdmO5+zsapcDB/Yy83v8hPEkbfX2oq+H5PjxU6xNPm/eHNm5Yxuz+wGsItP7wvmr8uEH+2TTC1tYOgC2qrAoS1paGwniIhP461/7DkHsgaEEbUa65MmhT4/LpUtXZPfLO2X6zElSXALb2UWllKzMPPk3/+bfSnV1jbzy5S9JSUkBgeOc7Azp6U7IkcMAsB/I2rXPy/LlS2QoLUFyAJQhTpw4KTdq78iXXn5VxlVUc23H451y8NP9BP2gjII9D5nK7737PtuMtmHeAhgFkA9w/c///L+mvcI/jFdDQ6O88au35bnn18mSZYsk2Z+QkpJCksfOnAOZ4gpLDmxcv5ES7NizkZ0N+/3LX/zMgrobuE9gbQD0xO/vv/8B66xDnQIkCZSewLwG4QolC44ePUbgEXXWu3u6CDShrXv37eO+CLIGgEuW07EKciCVUGXi2TN57bXXeB+0M5Zl9mHImjc2NMq2bdtZAgJ7PVzD1pY22bNnj1SMKyfwDiAcNhF7Gmve//ZjyuKjJjoUavIL8uTZs1bp7u5i2QSskRUrVkoSEsh9AMZAqLgiV69cl527tktZOdRwktx7cb8PPviI7Xr55S9x78TeizEAOWfv3k9k9uyZbIcxXmkS/12JBWRW1zc8IqGgpKSY+wI+AJD55MnTJNJhTLFHI3MeCgx1dbXcq6dPnUkyI8pvwJasWbuW5X+gVnn+/Dl5/PgRCQAknGVnk5QIG/TOb34jV65ckpd3vUS7A1D7F7/4JctV/Omf/oDqN4WFxbwm7NGbb75FouS3vvktEiBxjSyA+AO9sn//Punp6ZXVq9bK1KnT2Ve98T7OCYDRWNtQXkB5EhBQ0H6MOQDvk8dP8/pr1z5HAmhOfq6cO31SJk2eQMJg/wBA/Lj0dHUTgP7ZT38p8+YskF07v8R1UDGhXHp6OmlDQWqAz7BmzWpDdujpob+DuvaPHz4SqFIgQx9zq6SoWLJjMcmM5XGff//990kqgVpCdk6WVFVX0x/CvK2ru8n/KMOwcNFitlsTdwcH+2T/vr3S+7trgHwBZQu8h37D5zBfQUxA6SEoE4DYgnmBOYL66s1PG6liBBUIqLFs2bKVCkQ3b93ivMZa6B8ckI/3fMIyTl//+teluKSU14Bf09HexhIEUKtAX8+cNYvXgr8DFQN8fuGChVJaWsbvtDQ385o3btTJ4UOH+XwgOYG81f6sjfNUCQ2nT5+S3FhMvvWtb0k+VLfS0riG627clNKSEs4ZgjAZWnpKfQgDUGjA1t2P/VJEZq9E/M64MsMVAMLnuvBZxou9hY4q7hkvnMDivqeBO55ZQnGKYHwp+oTJJQwZ/BHIzwF/yQEJNH5o1nqKEqcs/RoEGMIgFGJ34fNdlL8W/QTGh9QjNHxrVbelClUmiKhiSgDEoACAYHua5FhiALBP+rxsolUASIOsti0FwJiIUwKAfxvyo4k5Dslgf8JLYAvEEiyvw32NQN+wPrQy6g44pzBymACgcXr6ZEQFwwQAmwdC39zE9k2MV+P7Ks1uYgbqW3tzx8pi829LrPdjpUrAdRUALFPX1h53feRwHMX3I1OPZNQ76m+62IJLAOgGURtgf3+SAD/BfhDoQUgdHJLO7rhRA0DpMxLYUQpp0CMAYPaaGYzKbSaLnaUBVA2A0vZGGQAgtwK0jFk5qgBujNbMDPXFTWlATXQzfW3mLH9zyzI661htjuv3D587fglGN5HLjVO48ZVgzNKSrDNMmVAXqNJ7u+PhrmMdS2M/zPxVBQDi2k4JgCgCgKcawe/qPHWexbFlkQQAxbqsCoOqMoTJB6YkgK9eZs6JWsLCxDxNiTmNTfkJK/6ZSY1zUCXY2xNC6rzhOezPX8Va7Oq2BAATffX/adKgAv66DjXmj5+IT+FzODLjbA3A3Lf3Zm0Hy9E4JUvcJF9yEMx8jCKu4zpBAkAwhmfmtEr8m2dQvA3PpfuKuzepAgDBfZYLNNn+5j7GVuEzVMNE9r59NiU1IF7qz28k3RSSAAD/oKCgmPEjKLMpAQBxAZVch/+IGJkSADDx8Tkl/JHkZOeIKgAF4q0RZHpVADCJom4igu8X4Jxt9nFDEtIYo1n7ofEPxYPd+ONIljP8Ofdvfy/w/QTaL6sAwClgE8B0vtLWRCgAjEwAMAlCfxcEgLA9DO8nUb6VPgveiyIA4Fyjc9ZN/NDEdcXN9V6Ka/v7nK8A4O53gTixk/2v9sctAUAVjIxME4ux6w1/47O4n+v/ee1wSwD85P/870lJI1Bvs/JdMMZIOGt5AHMgUDlnOgYkBPjAjnYIr4U6Dg7Y4xkJex9ea8DPDOF9nfdMbSJb98HWf+DEo0yEIRFwI7S7oVtfRie7mxkUXAC2RorurClWh26A4U1ROzPgtI20wux7AccmtGFHfd2tjzRscxjh+94m6wT5dOL5bYDxGLkEQJQD4BtkddyDINJoDoRr0F2CRZSxMkYu9T8DUH3Of9wtgwCZGgr3p149fEgyC244gO9u/qk2ALPJcpvzHDm9j05JbNa6gL0N2n7I7Su1+f5PHxRUAoBvdOyYKasy8DN4mOK2TwUAP/BsnscGekNz2nU2wwY33Hf6t8pTuyMY3nxSvYfGBfshCIZGGflha8hSUIPtSy2plWqmpXq+cJ8E59KQHwD4nFM4dd+Yd0ZzAFK1W0k2aj89N9YFzz3yiSUAOAdKc3eztgw5AAxfw4zTjRWfQA1cnZuuc8DAgHOo9dRgrDqA7iVBhp0eBvx5rPbFPfy4a0FLAHhrLwJQD383yg644xDezEcaWm3fSA5Y6jE2gQSv0leKIM5I91fmb+AeZkQc1rN/yHH3FR4SPE6t+Y7XN2qn9LVh7YwG9D39L9uG4Hoxh063rzy7GDFuo859SzKwK8XLePIIVU4Qg7bGPGLgGWH+dU7bkzDtJZxjHPC1DRok5FKw2fXp2TnSByZzLMaMs+kzZ8rsOfNk0tSpDHJm5uRQ7h9ZCv0DQ8wYjeXkEQgHwN0d75ZEX49UVVfykIKAPu6H4CqCvghW4NACkAQ/KSdtM/QRTEaXlZWPY5Y3gs/4bntHh0CuNzcvjxl3mJ8AoAC4o90F+QWUTKUiQGcnaxPj4AKJXYwNfLPW1hYCHTiEAaiAAgDmGT6LoC7qySJjDBmVC1mnHtnkWQSeIRn28OEjgtEoGzBv/jwCaeg/HLbw3AgqoxYbMuWz0jMo3woCAaTpEbRGUBV1ZCGJ+/DxI5kyZQoz69FHGEPsuOgfZLbll5bKpMmTCbbgWdFPkFQGQAKDCqU9AAAgAElEQVTCAJ4B90Of5kMyHOMCRQQCcwm5d/cu63JD/h8ZcCAkmFIHQ/wegtKoLwdJXpN9Cd91gHWYUYIAQXAEvhGsLy4s5HVbm5vZxwDxz54+zaD1vDlzZcL4amYz4xlwD0g71z98JKtXrWKmnAHwBuXuvdtSX/+YoENxUZEUFQKEfCCnT51kEB79gT0c/f+k4YmcO39BJkycxEMwSk7gUIygFjL+h9Iy5FFDgzS3tEheYSHrUleMq2D/6xKFxDAVGvqTVJ2g/jHqQg8kpa2pQd7/zVty7uRRyc1Kl8JYlvT3xSU7I42Z1Ch/kYbAano6g+3FBQWSnxtjNhUyBAH6o7SAOegYoB9ZF7quMGfcTDuvUbZkiOs/afa/X/NQOL4IkniguHMI131CfTiXWEa/2MlgGc3+h+2UsaMacB1OUoo6Vww7wAF8wP7q1HQN23qMS/is4vmkjv/q+Qq2nIFnOz1iRZClzrWEmoVZJkMJnw/7qsP2nTQ/m4VnQ62vaUvFYbyxNqACgFIAcA3aunop+d+fmSeZ+aWyYdtuOXHuimTE8uVXb70ja9auIwHgxInjJLagU5ufPqW/gRrY8O+ftbUSPJ07e450d3WydjsyO2GXkP2PtfTocb2cPnuW5JZtL+2UWG6hXL12Qy5euCzLly+X1177PjPqodzxpPGRlJbky7Xrl+X8hTMyZcoklvhAli8IOJijCFziugCJ8CzZObkkFUC0E9LgyDJBGZcr12/Ix3v2yto1z8lzz62T7KxckgOwFkluGRwikHn8GLKM7zADGpLl3/zm1yWZTEhGFmqvZ0lbW4e8/ss3papqAmvA47VHjx7I2fOnZcvWzSREIBscEu4Acj/88GOprb3O7P9Zs2bQLoEwlpdbIK//8g0SCba/tIMZvb293VJWViwPH9yVDz96n2DjD3/4Q2Y4w3uDGgjCBG+//RuqiHz5y69QNQGqC33JBIkHIBl9+OFvaSNRVgC2HSoNRQVFlAv/9NMj8uD+Q3nlK6/IuHEVUlpWxH0E5RcAqCf7B2XDhhekqrKathXqKRjzpYsXy/gJUJDJJ/CHuvWQrFfyFsbgo48+ImnsB3/6A+4jACYR6ENd90/27pedu3fRfkPSHZnv6DtkS0PKHjL9kPweAEiQ6CMZDTXukeE/f95s2bBxjXR2tEtJcRmB30QiKW+88YZ0d/XIylXLZcaMadwXAVIDlD927KRcuXxNXnppO/fX3NxsSfT1Sll5ufzVX/0V9x+QBlBrPjtm1HpAtkGGNEBUXOPVV19lzWKsN6j+QCnnk48/Yb9sfnEL66ybzORMeXDvPgHomokTZO3aNQStASiDcIX+OnnqpFSPN+UI8A/2EHsI9i2QClBeAeo52LcRfASgfPz4CWltbSOgPXHSeO5laCfeA6EAQCtKUOAn9+O0NGlubpa33npTtm3byn0J9sOoTQoJGgDqv/nNb3i2Cu9jXuzfv58qRGtWr2FWOtYXfP66uhvciyeOn8hSOxcvXeK+NGvObJI8unu6BQAufkdWu9p8qCbAJv5///E/Ejzevfsl7lvIwse8X7PmOVm3fqMUogxPZhbnybVr11meA30EkFsDa1DAaW1rkffef1fmzJ4r8+cvkPKqamlpRPkgQ2hESQE8+9q1a2XK1CmMF2AfbW9tJWHk6LFj7F+MN8YTpEAQ+yDFD58Eaw3/2589k5///OeSm5MrixcvYZkH2K7M7EySRK5cviRXrlyWqspxHOeW1qcMjDfUN8hAf7+8+5t32A5I2gOknzJpinT19EhBSakcPXZc6urqZP369ZTnx/006Ix1CxUDjMfSJUvp26qvBEAL7cU8WbJkqdRMqCH5BP5KLJZLvxFEmGPHjhIwhyoJbbSAzGlKX0DV5OD+/bzGt771bZk9aza/B0ULqF5s3LhRkv0m+/bkqdNUJsJ6BdAP/yhrKI02HfPsr//zX5OcAcIAFZIePuQYvPb971MVpLcnLlWVVSRJNDU9pY+HcYXPhjmCZ4S96O7qkj0f/5bPDQLprJkzZcf2l9jfII5CnQrzHb5Vf7KPBDKcD2BXUCYDdhH3xU9DUoRksSk/RLAM6he27q8tGs21xz3Uzbp0AN+UZ7iI4Je3vzt7snuO0veHl30cTgQYS3xzLPE3N46o53/sOW7M1vVT9L6jEQBc4CHcVhN7CBEI9FzqkRYMgOX6jTpOOP5lpEOhKkNyc7IkBsWrzDQSAeB3AfzPYBkAC4ICUKPfCWANZ3Mo4Cb5E/4sfhqZfSUBDMlAPxR5rCqSAro2cwd2hgCWc/bUmIjHWnBKODKW4AF0Fri0yowaP9H39SzrK/SaBA72lyo32li7pyDgSrDbzxhl0hC4aX1InfssAQBCrwW5fCIpJL7dWKX/ux8f9OND6o9H/Uy1PnQO6JwjwTSJc6gB/OPM+k9Kb6LPEE8B7g8MGQJA/6D0D4n09PZJTyJJwjQ+B9I2Poumw88jgEw+GwizwjPNAEhQVAQY8MB//G4AZT9O1Ze0pAA7BcMxC0/W3aD9np0IxGucsOdoMQ/9np4/TAlgGwFxYyue3+/HadiHFuw2cXetwe4DyLiSrllv/dlnC0ZnLQfQrk+QJAwA7ysA4Dqq+mempSEEeZgIlauVfkELqlC880woL2ZUrXEP7zq4DwjseD1AeHHJSIbI5p2NdH16tkOTH93575Mhwmciz+5qf6uwr9MxUfk82idqp7x+tSQAtV7DbKUSq0IIiSaoGNKZN628M7VL6FIA31NuDdjTdHPUt2NjbK2f4KbtNM8dFYseMokESBqzdoqf9YgtBttz90X8zox8qwCA+I/6diRtWTujADwVIe01FKtR/BDqfyB5lpVVMLEBPlsMCgAozZaZRcU0/FMlAJA2qTyQBfK7IfvpfdS2wV5rLCEq+dNNPvD6xQL8UQQA3MeU2dCyH6a0ig5pmADgzlXXTo5kH1P6FnYc3D3UxVRMmQmUNUlNANBMfjd24u5TOhaawGAw4X6et1iyhmWEoSJnyAH6Of1JQl2IQOj6Oq5PMAwDcGxq0C4aG0Rb5vyEj6nPT2IwYl1aosDi0/5zWtzaITNFkWTCBEjXd3Pthc41VZvSuYWEGZbExFy0RHK1ze5ewHbbmL47L9J++n/96yHd4Nl4bGxuo62Tpg/mZZrYjM5BMUFHlyViwPnhBABla6Ex3oBjp+T8gSxq/zACgCEFmIHX7+P6OnEgo24eyJAFwv8iEmw16maYS6MQANzJ5F47lWMZtZjCjqn33TEAdKMRAMIL3l0M7nvDJj93QlNnz3eAh7feddx1Qvk/x0YACG+g4XZFOS1jcWTcjWIkIzaigbOblvts4Xu7f4f7wGW46Ybv/nQXsf7uB0rTxZQBGJ5xptLk4XsHjL93wDE6/SMRAIbPVzP3tcaUrgN3rhpniymt7ELXOOlrox2wNEPdnTP++AdroET1O9b9aOORan25hi7VOnaZr6Zd5pN6z9EOwOGgd3h+uOsnqg0AP0b6N9r9P+/aCbcl3G4lAOj9owgA2k9eG8kUJy3Xs8lkmyoBgGSuAW8jwsumBk6ofrKqyThMtSgCAG6iBICozRXvf5EEgOF7S/TYjTZm4X1kpPntfnb4WA+xDmGUfY3aF6LmWThDxHxGTyQuW1bVHRxigKB+mFOLTteOvRHJCUpkDRxS/XtE23lzr+g5GlScSbVOx7J/sI+8I6OWwtFDNkM2ViHIfJJHEy1LoP00hAC3PfRlIhs5nQf/PmS2Ym5bBwSsTGT7KlsawVkQANLy86V03DiZPHWqTJ02TcbXTJLyceNYnxVS/wD+ASBhnwaQIkPpDPgj2D4kA5KVkyG5uTke49Nk2zUT7AfIopn/aC4cWLyO7HwEWXHwKS4qZcYp6ppBMh/S+HjMgkIwowv4lAiUIqMd0mtFhYUM3Pb1QmWgiwAQyAIFkJxNoHRAH8F7ZDIiYArABGAM1gTv35skAQAqAAX5+TJ39mwCLrg/au7Ge3qlvr6e7RtXOU6mTJ3KfQ3zFD9BOkAb0YbysjKRpCFDxPJyJQ/EBNiXNOGzAPR+0tRIwLu6soqAN+YFSoyAAIA6z4Xl5TJh0kS2FYcVONQgO+A/+g7jhP6K98SZPY8+BUjCAFJfQu7cuikP79+X6dOny/iaCQRoQFiA3cH3ANpANQCKDugLtVfo0ydPGghqAzwEuATJXkj3J3rjPNTeuXVL2ttapa+3V8ZXVUlxYRGz5IuLCtkPx48dl872DqoLIMMTUy0jI01u3brJjEqACBiv3Fgus+ouXbxImWFI3mIuIuAN+XKAJ9Xja6SgqJiZ/lCcGEzPkEHUAEbZiNw86Un0UqK8O95DudzycRXss9ysXB5ATADH1F5WaX8QAAD43627LqeOHZILp45JZ+tTGVdaJIV5MWa/Yt4giAglAJAbEFTNzsyQvJxs1gbGAS8zHQQAk32FQzzrrdqgG8APT8LfqWXIGvWhTAbjl2mw1vhcpsa9qgAEiQDqx6kdChMA8DoVnCKy0Nw9IMonoAXk90wA2vejggFP8zk/iK2BTPoVmgXkBWD8z2qbTVabft/fATQgQ+lah2UO+8W+teS+dModukFy4yQZxQRkMJoIUsA3HMGh0fZ7+7USASz4DxIAAqUIzvYNoAxAmsQH06Wlq09ySipl0arn5Ulrl3Ql+uWjPfvkxc3bOLcB+EA6/e5tlPxIp0IJng1r5+LFiwwULlqwgGsD5TaQUQxw20jBDkh9Q72cPnOWpJeXtu+SnFihXLt6Q65du0FA9dVXvyI5OZkSj7dLPP5MEr2dcvHSWUnPTJOJEyfI5EkTSTiArgtVdXCepXqD2VcykFWCshlZeSQCxHv7pKm5RfZ/elQmTZkqCxcslvFVNcxw7+5J0Nb2dPdK7fVrJEvdv3+Pmdm9iR7ZunWzrF8Haf5BwfENQO+tW3fkN2+/J6tWrSWZANmLR44cks7udtmy9UVmT8d7eyVdMqWrKy4fffixXL16Rb77/W9JTU01VQGQQZ+TFZO//dufS2d7p+zevZvEJdgj7DH37t6Wj3/7AdUPvv/ad40SCKqQphvg7K23IIs/JLt27aIsvo417ATsIDLRTRbwetpWPF9+XoG0NLcSUG9pbZavf+NrUlxilFeMokmWvPPuuwTGIQGOPQtgNMqZAOBdu3q1VFdXSW5eLokSly9fkp07d/D6+A6u8cknezkG3/nOnxCgg/oNyGRHjh6Ty78jDezYuUNqJqIsA4hj3ew7EAAASn/ly1+R8ooKC3AnpLiwWA4dOsKSDcuWLpJly+aKoN5zRjb3tr6+AXnzV2/RPm/dtkUmTZrAjG/Ye4wTVBru3X0ou3e/QkIYSqj0JXtZW/QnP/kJnxtgMRUMMg15B4FBJQAgSxvS5oYUZ4KfIPN9/NuPmcm0adOLJFXgXggc37l9m32C/WnJkkXMPIeCAfZCEGEuX70sM2ZMZxkFs8+a9Y6yCVg3IFOAYKMlIrEvA6zFz/Ub1kt5OYgPyAgfYl9jjKF+8cILG7lHI06D66HkzwcffCBbt24hWc0QAADGDMjJk6foDyBbW/11PBtUblAuAXsugGlVEcK9IfFeUVYhVeOqOW8vX7lMIsO0GdOlL9knHR3tcubsaRIGVq1aSXUdzFGAxiCp/Yd//x8kOytdNmxYa0vk3JG9e/fLyy+/IgsWLJLikjIqEADcPXr8mNy4cUN2v/yyLFgAAFsJT2ly/+F9OXLksCxatJgld4pLSuhbECzu6pb9+w/QxiDLvKqqin2Ri/20u4cA94WLF6mygHIR+NdQ/1h6erq9PsK8wZg9vP9A3nnnN/Ql0BcYT5IMMjLo/6B0z6VLF+W5tauloqKMcw5qFa0trfLo4UP57UcfkWiI+YF2QMYeKgetHZ1y+MhRjifWLciiGmzEmKJME/wo+HBoo55nSehMGuIFPgMSw+zZc6SvF8oHxoeGD4W5AiB9QnW1bNi4Xvr6etk+zBX4VlAt0DJVIFnOmwOVo0yWVAFpa9PmF9mnIF3W3bwpXT3dJCEuXrZUZk2fIfH2ThnoS0pXT5ccPXZUautqpbC4kBm9ULEAERXt2vLiZpk5fSbbB38oL5Ynbc+eSf2Tejlx6iT7FSoYmCNdnR0cw0/27KGSAHzmbVu3UFkBz4J5CGID/KhkAgSnbJYSQikU2BVQTJHYRKUiqyzkEQDSsd+GCABWBY3+RkQsaITtNPItdy8On+/c98Kxpahz5Gc5y47UTjcOovvCPyYCAMB/kADCBIBMEgCUmA4CAMYQJABzNh8a7Jd0Av4DxjdQAgDjJMh2BIjgEwC8dCYAxUoAoJ+nKKoN9DmxOfQnxykA0NukLE3K8BL1jHS4Ob4OyZBVVeP3Cb5q4oWCL5akYWMxbpyFSQL2nB6ODXJuYS5b8MrYFEMaNZ9VP9OcrV0/152Huh+E/eDw50ebe9pHmslJZSWcRwdNZj9KwwHwT/LcDgIAfNBBqgPEE0np7k0YFQAq7yX4OZ6pPQJAGknTLgGARAAkrIAoQAzDJi56zN80XhN6ERb1HPYYGu8NnyE0UBlQwx0FT/D9eo3bI8yi8X8lVduzlQfYRhMASP5FaUH6IHZMUbPdzhPXtugzhAkAOob+mcAnAPCsZRNPVfGAnwsRABQk9M44w9RwQcrwx8HMA6s6jdcRRXFU1/Q6Os/x0+374Digr5TF7ZOg9dyoa0Lns/u3znpmpgc6ZvhaUGKEuy50PvsqH0Gik2u3wzY80K6AgsFwgokSyN2x8teeIQDgDGvaYxKBhz2nCsOFlGLQYhAAYEMMIcnvCJPpb1UWrBqAxtngN+A/SADZyH62534D/hsg1AdIsxlvxhzVzH0PO0zLkIL8Iiktq5CiohKStLG3o4QTbBUIAGgZ1Qbsfyow/pEAQDulBICwbfawYCaWG1LayAQAH9g3BAAA/mMgAPDan58AwHY7ypFhe8Rn/NwEALOnB7B0B1c3a3J4CaQo/0zticr/G7/SxKrGQgDwbaOvZqKvpf3s//4fSQAgMKMN1sx9vE5pZv9hfKaGlXR2CACBDqSUQ7hEgM9QdAkAxncxARMP7LcGxZOEsBPDdx4NUUFrWGtmletoGmM9vEaWylH+fREAdFcPG2JMAXejjHJiRnPA3QzW4Ru8n0HuBwEdxiXxiZEJAG6bhjkhFjxRFq9+1t0A3PYP/75/9ah+GK1vvkgCgLu5Rh2Mot53N3p3k3cVAFyAePjiRv5sEFz35koEI5Tjq55DYLKYLLBgINkN+gadCjMmUQQADUrb71o2pytlrc/gwHNsSZST4fZZdP9BznG4eoT7aK4DFl4fUfNj2BobNTM46MANb7NFMKMWJ+VyfRB4pPntro3ApUa+fIq7Dn/586yfcJsCji4H1blPFDU1xBA0DHJj4z0bS3k3qwDgZP+z5ECoBo7adq+czAgEAPdAp7+7P7XlXwQBYKT5/Xls9miDmsruhV/nGds5oLg2KOV8C908+l7DCQC4FznTrpM+CgGAwQwNEDiZ8/7+m2r/8wkAw23xF0sACB6gg4B/UGHEkrRA2LJ9aMAz67uY3iHgMwTnDDV4Uf/WLgdaelsHEZlBAIoh7182YYKUjquUiZMnSXVNjZSWlRPIBmAEYIUkAsA2mVkMJsa74wTe0TZkRxYU5AoSRRHQACkAAWMEhAGcIMMVgALGDMFYvKf/EaAGSFNUiINPjMFcZHkju6G4pJgEALQX6weBWYDTCJwCUEafIRMKWY1ZOTlSWlYm6VlZ0t3RThllBO4RFAZQXFZWzsOTsne7Onvk7t17vCbahxrUAIwRUGDWfFs7wQCAN6iHXVJa5mVUUYq/02R74bmQgdXT2cUyB3kF+VQxSIJkJEPyrL2dgWsEmgFi4V44NGI+9fclWSu3ubVNyqurZVx1FQP2OHTgMwj4IhAMwB991/y0mbLCKGcAUoQ+DzIp62qvU14cgE2lvY7J9BhkKQMEsgHaTJoymWNOnzU9nQARACZI2CEzDuPZn0hQzhYqACBcXLtyVRob6mVSTY1MqKqSvNxcgpoAGu/cui0nT5yQspIymTVzBkkUOJzi5/Xaa9LY2MDrsr0ZGexXZDJWV1XJxJpJfDZ8/vbtW1J3s471yUECKCyG8kRMWp91SENjk1SNnyCl5eUyrrqaYPnjhsdy78F9SfQBHCmQWFYu+42qB0NDHDdkl6KdA329kj7YL6WFedL17KmcPXlM7ty4KrFMBI7SpKW5SUrLirmHIpM1LzfGzCpkSsWyMqUgN8brQGXDSP3hMG6AZ/ynF+OA1xoI0Iw7rjfHjzK+i9mzje+Y7gQkNVPPHK7UzwGApPbfZKza0mUKAoWCl14wdhQ7qz6YEgDcPca1sSNJ5A4nAFhVgVGIjO4+j70ZgTwEPJhtoBKjVpbV2B1HIpLPZbP94Y9aMobr27qP7p7H9Bl1n2fgm6RvPfeZACmJQiAADIr0DWVI72CGPOsdkHGTpkvN9HnSn5EtV+vuyJFjJ2X9+o1y754BZaB00drSzHWKdQSC0cXz5wlmLlu6VKZPnUq5bmTTrlixgsCbIVKJPK5/TAJARWWVbEUJgJx8uV57Uy5cuMrn3bL5RZk5c5rk5yPb/omcOnlEGp48lKVLF7NuOYBQkG9YymAIoWANiJkMEthyyGUiqIS6k08an8qlq9fl1t1H8s1vf1cmjK+ReHevFDOTHMF/kXt3H8jRI4dpjzBnE4m4tD1rkdde+56Mr65kDXIQ8AlmHzkmx46eJLA8c8Ys7ruvv/4LGV9TJZu3bKLNYja2gPTTLHv27CUB4L/7l38uuXk5rO+OvQV113/8459S8hq1wkEcwEpD2b87t2/KJ5/8lmUDdu/eQcIWCAAIYMOev/nmmwTStm7dykxg2GtKcWZlEcA+dOgQlRdWrlzFAB3WU3Zmjjx6WM9MbyhEfedPvk0Jcsw5PDeA7nfffZfZ8gAvUT4BgC+APQCemzZuJJAOws/JkydYv3sHyijAVqalyZMnT2TfPpQKmMCsewB1+D4ylN99731Kwm/b/hJVBzD143FTuxzzpKOzQ77yla+wjArWgSGFFcoHH3xIgtv6dWtl0uRKEpVQWiHR2y9trR1GseB34OirX/2KFBbmEfREYBwlYyCR39HeLbt3f5n7Y2Ym1CIMae7Xb79NktiWrVtlfHU19zH0E/aTc+fOEfSGGgXAZLTRkOKGmJG8d88nMnXKVK4HrOW83Dw+55XLlwlaLlmymIQw+CsmLDIkBw7slwePHrCEAsgwJjvRrF6oywC0f+WVV5gNjwAqFHzgZ+zbt49rDJnmOTEosBiJTHweRA4A/JCZh602/vcQ245rokwGVCCUAAC1CxAAUDYI803Pe3g2+AH4DjLWkXlPkp4t74NnqkZZmvJx9EVu1N0giQN+FNoIKfdz586SGIfyOHmxGP0ilPfp7OiQH/3Fj2TWzGmyYMFskgQ+PXhIHj2ql+9+7zUpLx8npaXl0t7eQYLKe++/L/0D/fKlV17hXq79Dtt84dIFuXfvLkvoQEae0vtxEEyyWPrj2LHjJESA1AGfBXMS6xV75rnz50mqw7Phu1ifjx89pCISQHqMLUBszAGQ9w59+ikJCCAvgRQBAgAGFIRJrOWWlmbZuuVFKgFhTiEzHsTFA/v3y8XzF+T559dx/pSXV3BtlVeMk7MXLsrZc+fpv4Dwgzag7br+sH5AKEX7QB5Em9C/+ExLawsz6PF8U6ZMpUQ/wHwNUOK7WPOwsatXrpQJNeOpWlJaavb8G7U35PLly1IzvoYkzb/927+VyopKXgukp7Nnz8r6jRuY7Q+fGLbg7v178rS5maTNlcuWS2l+oWSmpUtTc5M8bX4qr//qdamorJBskBPzYlynjx/Xy4ply2Xn9p0E/rH7lxaX0tcdlEG5ePmSnD9/nmsA6htQcMEcOX3qFNsAIgzKrvzgB3/KUlDYa7CnwK8qyMujPwzQAOORmZltspqHjAKAH7y1CgAsTRShAOCUAAjHIEY7L0bFRXQ//iMBIAiMDT8Xu+RGE7cIKgAICakoVZObAwWAdFMKANmmUL9BhqjN5CUB1yEAMHt1aMAjANAvsAQAxMapEAClLCcj3AMDrUQ/CSFBPrwG6cxZHOdN41g5IJwf6OfrVn2RvqmNt9Evw9cAtLglAdgmW7aXCRZKAPAz1/1kvygCgPUV/UwakgCUVASfwfcn9bydOgnG9acjY9gp4lJhH1SvY0hnRgGAyiKDRv4fwD4IAUYBYFASyUHpGxiU3r5+iff1UYWvNwkCQH+AAIBrIPMfw+USAPqR3EIAyZYFsMkvhgBu9kQ0HWQDJQBo1MWNebjx3nB8kWvcxo9Hi/fod4N9CMk+SheQNO8Mmd99WqLXVdPAGrFjCtI2dWxZis0kcvptMSU1RiIA+Gcr4D9GBcBLMvVKgJiSBzw3pCAAeGcLYzydeLjhuxgihulzc/4w44IDoiEI+GWv3bkSiIk6Cgx8nWcfM5bu+cc9P7oxuahYG+NPjgqGG8P3z0tmHrljrG2MKoHinh/D8XD3GmwP488+ySO89+j+4c4b/3ccEjHGWgLAJwB4z22vHz4fsv0EYLkSTBvsI3LPtEoAPJ8iw9k7uyMOAPVClGTJkBycT0cgAOBzuJfJ3Ie19hXEgX1B8QwqmGECAOZzNhJu0kzJxT8SAFxlDDNQn4cA4GHMdr9S3DaoAPD3RwDwAkR2Ybhrn88YIgDo36oAgM+7ygRhosPfBQFAiQBKAKCOuy3J6JWeCKl+aCJ5eD9N+/n/8z+RAOBl8YOl4BAAmMXgEAD8BwR3Ct/zCQKBAE+IAGCuY50UT+bfMESUkcUsT8uS047TCQIigteZVAAwBAOqT1hFAOOs+MbMGNx/OAQANb6uUU4F9ozF6SeDSjdY5wuusQ4bcB0j8/GxlQAIbwr+3+pcj1wCwH2WkZ53OMCVumTKYjwAACAASURBVBarab3NSh9LZ6X4jKmhHdxcwx9N5QTgc6oAoJ9xs6nCm54eBv3rBRUAAo5fBAHADJmR5Q/OpZEVAFxlAH9uGGl/zYH1IFsCVmECgAmWBxwQ/68A8cD9jDvX/Ge2M88Gmk3AJ4iCB/phFAd/pM+O5Pz4/Reeu8HRD9YwGnmi6Xj7fWAcYPfv4BXggI5+zZE+EX7GqDU02vKIPliYZeHN7wiShzu+vIfHLNcDjmaNGwKAykgZO24y/+GYu/OT76VQANADrO5BvGUKiZ3g+ghmUbrtHksJgGHPOQpxK9W8G20czPIefhhOPaa+AoD73fB4juW+wXuPTgCgLYPrPaS1unw76tXu+gIUAIY/O0dj2JoK76lj3VcN89jtd9P/zOwNj4eVZSFwyHetb4EyAJTD0vN0uqTjYJyRSQIAwB8EfVGzFpmJkIQHUFJQXCyVkyZKViwmuQUFUlRcIoUI7OaCeZzOgARKAJg64cjEjzNzDNlFeXn5JAAgMIWmIriNjHMC1/n5/I+AOaXZBwYoR49ALvoJ2Vz4j4BlUWExSQaQ/Qe4jkxESOkiqx/XQvAWwWKAhADYkO0EcLqzo5OZmAjMlpSW2sB8JzNUEZAGwI1sMgAa+KcO89MmlAe4zyAQgPnx1VWejBru9bQJ2bztDCpPnTbVSrGhnrHJMET2Pw5jALZjOTnS0vSUfwOQQNAXcn4ATJ62NFMCFm1H8Bb9rfJs8e4eytR2dvfI+MmTpKSsnMA1FKjwT6W+IEmPkgRNjY18PjwL6zITvBpkNiHqxXY8e8bsuLIKcx2VLkQ/AKjA/QFMqC3FTzwLCAB4ftQ9xkEesZae7i5petJIgsLjhw8pX756xQqpmTCBJQjwPsgI586ek1s362ThvPkyYcJ4Ap68ftoQgbHOznZZtGgR+wltRWD+8uUrJH0gIw5qAolEr5w+c1JuWgLAvPkLCQqgPxAAa257Jo1NTQT/C4uKSa5Axj2ybeOJXml52iLtre3W/zYBFlN7D4SPfhnoS0h2Zppkpw9JVtqgtDbWy7VL56Xh0T0C/IUFuTKQjAuSEBBMz8nOklhWluRkZko26q+mmeCrAf5tvT8QADzJPBO10rqAmj2nwUYG2h3pQeN/2Wx1Xdspsv/Vj8PcUvtvzhnRBIBUNpaBVsemBwMphoDrujjhIKcrvege3nS/1QBSVHB0TPsJsy9wgPSzFQlwGZfSvo6grgns+vKe9m+W+QmqQ+nzhp/d7Uezhw8wQA4ZWj33UTof9aMZnE2T7r5BEgAyC0pl0sz5UlI9SXoH0uTIyTOU6F+0aAlLhgAwg3QzGPGYR1jDyOR8/933KEX/0rZtJJlAhhzzEwQAgHlGzSCdpUIgMT1j5izZ+AJqhufJrdv35PCR45KdFZNNL2yUiTXVUlCYIzduXJYzZ47JrFnTZO7cWZKXF5NYbg6Bf2RXM6uHZ2Mj75qZlc3+YxkXEADyC6Sx6alcvnpDxk+cIbPnzGf2dj8kDySD9cMbG5vl3NnzBCwx50AwaGp6Qvv6wx/+M64JyLmjADHG7t13P5BnbR2yffsuKSstl95EXN5445cyd/5s1vVO9vd5573bd+7L/r0HCFz+D//6X7HN6Wm4b4JS6D/+m5/KrJmz5OWXX+aYF+TnkXxws65WDhzYKy9s2iArViwzRJDMGIkN2Ft+9atfEUhEnW8QAKjMEouxf5EJDBAbkvKwlXgmSG2mDaVLXd0tOXjwoJSVlco3vvl1WyrKqIkA7Pvwww953efXrSfAhn0QEvVo/4ubXqAiCkBJ1AGHKstLL23zwGIAiQcOHGSGNqTTEXGEzwlZ+V++/gb3t+07XiIYD9tg5ON7CI7j7507dvDzVHbpQ+32LPnVr96UvkRSNm95QcrLoTSQKYlejP2QXLtaK0ePHmM5iF27d8rAQB9BT9Qj7+zokl//+h2Wedi2bYchS8WyqOQDohhUB1B7HUAs7bYMsf+wL6OOOvYS9B/6QoOa6CPWM//0sCxftoxANMrzlBSXElQ/cfw4SRDr169jGQg1RZAu37dvrzS3NhOU19rt+C7WDjKzMW4gAGDuQsEIEucYU2T5IwMd9eQRAzJS9f3cR44dOyYLFy5klrrxzw0ZBgBrbW0tlQHgFygBBCTCEydOcg+BxL4S5DDvMHYoX6D3wt6C+8DPAdlg8iSUuCnh33fv3WVtdyjTYC5gb71w4bzMnDVDJk6skcL8fO65iCOBsPfv/92/k40b18vEiQDaB+XnP/+F1NRMlq997Rss0QFpWDwvFIneee9d+io7d+0K7P8gAB48dIBrZO3a5+hjqO+A186fv8CxgeoFJP7xz+wnaZLsS8qBgwdJqgORAiQLlFJ40tDA8hkA+OG7YB9FiaOTx08wGx1Z+vAnMHfg34G0dffePY7l9GlTSfqLxbKlqbGBMvvww37+s5/R5u3cgQz/CfRjCPRn58ieffulpbWNpQEAfsPnQ9sxvzB/IIGPf1BXgc8IvxYERYwTSBfXrl/nfIQCAEHvjEySgdA2kH5QZgKEDxAAYJOgJFJQkMdrv/fuOyyvMX/ufPoNP/7xj6W7q1vWPb+OY3/p0mWZMWumrFq9mn5mZVWVtLU/k3v370tzW6vkZufI+tVr6cu0PWuVZ+3PSADoH+wnibWyqpLr6ML5C9LW2iarV66WjRs2SmF+ofQnB1gugHLI6Wm0P1AcALlm8aKF8rTpKfv93NmznIOYb1/96qscx7bWFvYTyDVV48bRJwaQANuA9WPKK8H3Nr6DkSY2froSEDWDy0eb/ezL31cFwI07/ZEAMBYCgOu9OQQATg1TAiCWkyU5Wci4y5AsKlKlm9JUlgBA35IEAPMdqlThFOdm/zO2YQiPRjcbcRGHAOCGqkcjAKhcv1WPUN8wKNVtwH9TY90o8volAmzGrRfrx2etyq5XVz1MADAkAJcAAAKNH/s0BFIvnqebDUkvfgkAVZkxn8V3grFF9RPdn/p7GNwca6wFn9O4EWyfEgBwpgGxiIpTyX6j3tc/SLCfP6kA0McyAL04DydsuQACxkISATWfAOZT8n9IAP7jd6ATAJfhM7sKAKZkoIl/DQJAtaVWPb/ZmY4kOTvAM316ZTU77IDPEvdzY8AgAJBEoIEQ3sBvgCEG+HF4D19xCQCq6JBuzgcmC9yMqVfiQwUsQgclw0XUEtM4u/tnLAWJhykABA9M3vmM/oZXAsPEthXoNwIXSpIx8QiC6pZgqXPDX0emTW5837Wr5myFsfDjXuZ86avJuf0Wjg3zbGTLEQbnu9P3Goe3igXk+7hnSZSYdOKyqc6A4dcDbXEAeve8GJ5zbr/47QV6b5QZdQx1vM33Ub4KNwiVCLGPSElynjN9G822Kbk+pACgxDn4MgD2QT5BrMAnACDz31EAEJyRhhMAsP6JRwrONkUkABQXl5oybYiZpYO4h2SKPxIA1Bd07a/OJyXjcAV4c9XK5+tac5LA/di+LQ3vlXP/wykAjEYAUAVqTUz4QxIAYFtwfogiAHB/dZQvNH6t1kTl/4fZgl/82/85QACggxAiANCp8EB7dQAY8vak993glGdMbRkAlxWhDggBfVvP2SUAeDI51gnRQBHBfQV7HAKAtgvv48CjA+QbuZEIAApspmYgeh0YAiLdIFdoT0v5Z9hZsVSFsX592OfCBICoxRpFAPAvZBhcgR0/dJeoIJ5+RPeisSoAuBvMaP2q74cPMG7z/lAEAHcDdbOj9HWXAajtd50H//vDFQC8eeVMycCm7zqAnuEdXQHA3cDNPPQVAFTqn4bcIQAw2MsN2s959Q2KOiPD66y5zoO7HoMOhjqIPpjnz6vo9Rjl7LuHh6j33dfCTrLvoKYmgCgAkGqRwol0Mduwoxf1vcB4BvWfhn18pPlPh9cy1FL1XdQzB9ZQSHLQO8yZlG+/rm8KcNoH7w0ZC4dNWxHNMtStKoBDAPDnIsA2I6UWmJ8RBADv4OntGerMR/8M25fwxuc5MQGZg2gliygHWufy55lzbv+PND+jxi74miEADDsgRpAIxrLJ+NdWEp35lpnT+MXvax52QgoAnqNvbxYuARC8fpB1HGzfyAoAPgFAD6bB+tR+m/3XUz2/259srz2AmEkZPHB55UzsxfAEA5D/RZ3yrGxm/jMIQGY5DtUZklcAOWMD7qNmLWo7AxyBrHR+UaHkFBag0KQNAqRLRnaW5CB70Wb/M/uOQdUeaX7aQp8J1wFwjyBU/0CCEs0IqCLzDIFhBKIBWGigA0FgBMmRkYksNIBlAMwH+gdJAmjv6JQuZJplZlJutai4iJnRCJIgaI4+QTYtMr7htz1rbeO9EOAsKimRnJipew/wpb2jjdmZmNcImmsmJv4GeIBsT2QsIpgMyVyjKGAOzXgfygHItgMgMaGmhvsUsjWVxIBMDTwDQAf4ko319VJYUMg2o/0gACCzC9e5//ABX0PAHAF1rRUH2XzUCUemx6Rp0yhDj4OiMnnRVmXXoi42gvJwuisqKghU4z3Y3a6uTjl39gxlYBctXiRFRcWmlEFaGoNKUCBAIBvBc4CNlMO0gTCoJDQ01DNozyDDkBCoTMR7SABof9ZmMvi6umTO7NmSi4y2WEzi3d0kLyADDQSExQsXSmlJMcFOXKSzs0MuXrxAIHTx4kXsf/Rha0ubXLx4SWpqJsk8BNwzM1mC4NTp41Jf/5gyz3Pmzuc8BkCZj5p4sTxpefaMZArIBc+aO1eqqqukt89k5oKEMphEJqoJ/CHYhd+NNDX2gn4UaZTWp09kINEjA4m43Km7LpcvnpPWp02SkTYgBTlGDQDBR5AYEFQtAoElN4e/Qx0CGXkAO/E76/DZWme4icpgsw6aBh28Onw+AcD1v+if6VpnbV5jR3ziQPA1tR1KAPCCYMzO8gP3UXtw+JzgB0pMNgr6yyXA6V4Y3CP8A3NgvyBpROUXnayvkLEL7w/u20H/1NaSI5vcBGbNWjBznju7rfnHMI0mzyHg7agmRF1fn0vPgsiAhbOZDgW5QROQ4SEb2Ves+TwkiQGRzt5+6e4XGT91tlRPmSH5ZdXyuKlVLl67IU+bW2V89Xi5VXeLIBRsIIgEsEWQhX/717+misa6dc8THMUce/2Xr9NuAOiBKgjmNaTWHzy4TwLAkmXLZOXKtZKVlSsNT57Kp4eOkoD1pZdfls7OZ3LvXp08enRHyisgt75eCgvyqFABIvwgysHIoC1RYeT9mL2fkUkJa9h0qAFAAQDS543N7TJt1kJpe9ZNG1ZSVCo98T65ffOOnDx5mhnIixcuspnneXLp8gXKZ3/jG1+3xJYhyczOILnrzTfflpkz5sjq1SbTGGDx/v17ZenyxbJs2VLWjMeYIVun9nqd7N93kASg/+Zf/JnEe5BlnMX94Pr1G/Lmm7+WtavXyJYtW9mXANi7uzvlwvmzcurUcXn1q1+W6dOn8nmyc/IZ9AZQ+N577zHDGBnNUA7Asyto+8knn7AMAOrXI9sXIG1OTq70Jwfl4sXLcuLECZk5c4bs2rWDQCHmLGwXAEbIwC9fsYJ1xiGz3d0Tl2tXr9L+btywnqon2OP27PmYwPvGFzZ4gT8QBY4fOyEbNmyUmpqJLBmJ8QQhD6Av7MfOXTskNxdEBQSMB7hXQgEApItNmzYR+Df17AcoC//6628wM3zbS5ulpCSX5IiM9GwSAD7Zs09qa2+wz5evWCaJRA8JFiCIYN9DmYZJE6fKunUbeO+cHKhDDBEsRR9Mmz6dEv8moyODZCuUOzh2/Dj3YigSQA0B/YO9Hmv0zOkzcuniJdmwfr0sXLiI7QUBAHvMsaNHSQDYvv0lPo8hOSRJIgNo3B3vomIC9kcC08l+9iXk+pH1DcIBiQ8ZmfyJayHLHwQaZExj3RpyRIIy/ADdkaG+ZMkSm1VnYkQAWNGvqDOPdackuo6OLpIGQFhEX+N6OHPBzmC+gDiArHeQCvAdzBsoA+BaULrIzspmmx7X18u8+fMkvwBrK0lJ/CtXLsuKlculqKiQ5DlkdWPt37tzR/7mb/5GXvnSLikuKZDW1hb58U9+Kl/+8quyZvVzXCNGqSNfLly4yHFZt3492+62DwDxx598LJMnT6KqBZ6BZMmMDK5ZZP9jDQM0BokB7YLfAnsPouPhI4dl0uRJ7EuMJ8qYQHoe/Q4CJghNCGijhMP5c+dIuvz+a9/zwH/4biAoArj+9NBB2bhxA8mE+Xm58ujRA/Z73Y0b8s4779DeYQ1kpGVYJaNCeVzfIHsPHJCq6vEkFmCtwi8zvlwf1TFA2oC/iLHGc4GsikWEdp46fYqgyvwFC6S8rJykGKhlYP6ABHD69GleA/0GoBzgf1d3JwlTKD9x5PARkjbWP2/6FTbiZl2dLF2yjPvJ1avXJC0jXXbs3CklZaUkAEBxCqVMam/Wyd1bt2X6pCkybcoUKSgskPoGqLickkuXL1KVCv4nVAtgH8+eOSNdnd2yceMmWb50ORUyqMgAJaE0IYHp1KlT/AkbNmf2LK63mzducA5i/qIfvvOdb3N7g02EAtNAsp9KVMY3hPpDgkQAlHkAyUAzslgCQMsPWfCMe6+mm5tDi/FDQoDfWM5uUWd69WlSvRc4+4RBRvt31Pk21fk1qp2u/+P+rklbHkA4rL68zTJ0gAUbKPBiBfzbJh248WfXDwuf3aN8tHC7PQUASwBA1n9OdqbEsjOoAJAN8B9ZqOnQ09ESAMbX5H9KToPCDQUA+DimBAA3H5thT/Ijkl8sAVLbqWPPTH34Xlb83wsTKcCpyRYssWhAyGExPk9B0cbsbVkBz3+1CgDU9rNtY0LeCAQAP+HCSfLQ2JBbq1rVSvEeCbvWV7e+uRJK4UOo0l443hE1duFxHm1+qt+p31MgB/aNZFNm/cNn7JckyG9Dpi58vA8lqAYknoQCgCkBADUAlgBguQADIKJsAIn/9ns4+zP7H+AWgFvQ+/iaKQGgCgB+DNZPwtK4BdsckQCG/mHk1iEAjJQ8lWqu+32YJkhgxxnG5xJ4adh2udn4kr0nvqt2BesE50wC2VYBwBszOyfc8dFn0mirAa8NQcXYg0GWklMFPbaTrfAVAIavcz33+OcgzfRXAgCWB7P9HYKAUQQgfSWlAgDuFUUA8M5MNN9m7Q07XzpnSh1Xd36zH01IzYuuu/PdhZsMcGpikz6xwo9ZB/o4bC8jCAKBdTYKAUDnULBtfp9DB0XxOx0b/7xp5qpLEHeTd/gESJ5xHtbDdJw8RypM2BikZv+DdIeygUYBwMSp9fxOINTGJOBLoj14Tf1Krn0kewylMfO/rNwvAQD/BWeMPxIAzMjT5jhzyl1/qQgA3v5h17XGPP4xEwBgt5Xci35h6UCov/w9KQBwDmeY2JqSAHgGhFoXYl+WAKDrwMSxYdeDBEjXR+D4vv6j/2UYAcAMlGEoDli2GlmEDgnAZDc4ygEe88qAUh4JwAI2AYkVfZ8G37AhTUf20ygzE8tezwsYURnAqAjwWtgwbJ0IdSaVAOAaRJtoHPLxXNbWyAB42ACOxYEczUEOGOyQVMNncfZd5k3gniFGlTpBw67N+vPgrKb+N5qDRZwwghwRduZS3SHqu+5nRwNAjXvw+f9ZGHrEC7gBVHejx5fcDHHfMfKZgPp5NaZBwoAGov2As3dIingoGuMQMcAAwKkVAIx0UDBIbIxAUAHAM+aq4G4lXjh3zFZg+8j8dDPBwo6621/qMOrzuz/xuzKs3AEYae4E54sr2T18Ho42t0xb/CeMmgSjzb8o9vJI+OuwQ84oBIDRFAgMk3FsmeNRz+fOz/+fvfdgkuvIssZuu6pq7xvt4V3DOxIEYQiADiDoOZz9OLOjT6uRvtD/UCgUUkgKRSg2FKHd2d2Z4XJm6IYWhjCEIUF4771r731XVXdL52Te97JeV3UDw1lN7GoqAujuqnrv5cuXefPmPeeeq+fhe9a/1D7UjWniOWxddLP9FKOmYVkkaoO4+TVrib/4qJS8CTjyEDcAoAoBDttcCQCmTp1/LvfY4PtuW4NjVP+eSgHAdYCC/ZfqM3fcTTV+0ObgmEg1/ie+T/E4f2YmIXNMZb/d+emPo8R6cOa6quZg1mrauilKADCrmTXGvEoAdqw6ViXpZElOALCDy1EA8Od/0M64waZk417fc22VJvR7m5AAAcA7j7YZPwHeIzMWtowb93RK+xcUFRP8n1ZVI4UE/StIAkDmIcADgKcA+5GBEM4B4J/BrGoANQoSAYxFkB/BBtT5RTAZQd9pFZWUcEfQPToyJK0tzQw8I3iLjCfN/GfN26EhZuQD/Afor98xGe+Q2x6V7p5eicVjDJqWlJZKViiLAC+OR/YhpOcR5ER7Bvv6GPxFoAhBThAAYESRSQn/rbm5UR4+ekhAAZlfuimDswwp/fv3H1KaGFmAM6ZPZ9AZ/Y55gKA+ZGURmK2praVSAoPOWSEGpPsHBvkI8vLy+RMAeGtzs1SUQ8KtgBYHBAC0BYDA/YcP+D5AFRAYMEZwvq6OTsrz436mz5oloexsowCA2uNRU8OWjnV6OjPSmhobCXKwhq9jq3q6uuXkyeMM+iEbEn2PFwBFnOfW7du8DoLnOBYvkEXw4r12dEh1VSWVHLQfTFbQmMSjIzKEkg3Iog2HCNiABIDr3797V27cvEEQf+H8ucx4BmEAHfng/n2CYyAcNCxcaPs/k3W2UQJg5szZzLrr6u6Re3fvSH5+NoE0WBFkBEIGGRnY5RXTpG76TKkCCQPkjKEh6QaAkp5OpQNkEWIjgprYULZAAIjZLiQBmGwfZt8D3B8ZFkGt09Go9Pd0ysP7d+Xk8WNy9sRRyU6PSWFuhPeIeqhjsahkZ2VJbiRsgq0eASCT2VcgdIAEgKAinhM3QwgugnjAbKjEAJVLCnD9M8gK0i7Z8+jGKWED5QTF1dbrfsSzH3TIEkkArp12f09Y4+x6Z/yHiSRKtdvudScEWPzKsAnrp2vvgv5qcA3Bc3LP6wdRTMkR9c/Uz9H1kucF6M/mW1WFJPWL3fVPr+OpKIA8NQ5id5xBP4D/CKCazCufACDhHJmzaIUUlVdLeiRfLl6/JQ+aWows68AQQZh8lAMZ6Oe4BEEGZJoPPvhA8nJyZcvmzQSGMT5AAOjq7CTYCLvAQHRGhty9d1dOnjopz6x7VhoWLSUBYHBwRI6fOM058fabb7Km9rFjhyWSnSHPPvu0FBWBqALJZ3MP+JmRjtrPqI9qFj0oloAoFYqESQiDLc8KRUiuGR3PlNh4RDIys1kqBdnwt27dlZMnTlMlZePGTcxuZekTW9N8zZpV8swzazlfUOcbBABk2e7bd1BeenGbzJ07X8KhiPxw7KicPXdGntu8UWbOnG734+OU+D939oLs2/et1NRUyU9/+iYBbBDBQQI4ePCQHPr2MMF/yPXjmeFaXV0dcvjwQbl56xpLEEybVs5s/Eh2vkRjo57EP8A+AJ5Yg3RNNuD8Htq7n/zkJwSAsV7BbsSiY3L06DHeA2q1r3t2LWugY15D0QUS8FevXWO9+Zkz8bwyZXBoSE6dPMWSIU89tYZhDtTz3rNnF0kEkLTXcQ+Z9UsXL8m2bUYZAfeP9QSEOowFgOkE3DON7cA/lBFASYLZs2dRzQDBYthn2Lbm5hb57LPPpWJapWzd8pzk54N8AKn4fOntHZAvPv+KihTbt2+j5DkkYqEAgLFw/doN2bXrG5I0li9bZaXSTXYmQHBIjS9fsYLy+eg7XBN9cPnKZSoAANwGAUBVFUCMQz+ixEFbS6tsfm4zgWa0E5+h/vvJEycImL/xxuskOaBfoXLQ39cnu3btlHB2SJ5/fivBa8wF+OPwFwDGYk1DJj8y4RFkghsPQBjALtoIIgfsIdoDPwNA6bXrVwlEg5AD/0GBKZBDYE4BRFONx5aA6Px/s8/xjDEm1q1bx6CarsUAtvEP7cD58ExxTrQPZMEFqBefDvLOfSpFLF2+jOcFgRDtuHLlMuc51pBwVpYMDgxIdNiURfjyi8/lzTdfl/QMkF6uyP4D38p/+S//vVRX1XIegJySk5snn3/+BccW1AmU8KBkQZCGjnx/RFauRPvmeyRCPDus+yAAwN8DwA+AGD4BfBs8nwvnL8jNWzdl6bJlMm/eXPYffALEtUhMCoc553G/3313RG7dvElS5Ouvv+adB+1ob+8gyaOru4vzB2RAzB8oAIFAiHIN6J833niThMvYSIxqA/A/If1/+do1eerpp/mcAZRjPsA+o3/RzyCfgMAIUgLeh680Ho+T8AMS4oxZM6lwgDGSHclhOQa8MJ/xHSg5wR4UoKxVBoiRUBlp43mRSY8s/y3PbeH5AcDj2eC1dMkyOX/hvLR3dMrrb7whc+fPow2NwOcsLJSO7i65e/uOXD53nuSChkUNVAFoa2uVnbu+5hhC6QD0e3VVlTQ3NVNpAmvt1i3Py4rlKzkXIjlm7OLeMJcw72GvoIgAu4fnePPGDZZRQBmLrVu3UrEBRFCUmbh0/gKJmfBnQQAFCQLKJrg+/FyqNGj2syNjzDiQzd72AL0AAcDfj022g5n4mbvmB/ef7mfJ/JSE/ZADHqVqwVT7S3cf5v7+74cAYMpPQWktjOx/SwBgSSqU87Aq2kaFys/+N16dBf/HRkkGMAWzjfKR+vlpJMmaeDn3DjbxQqX7FSBUzTkvgz9AAEhUitKYC+J0jrQ5E/ucMn4GGbX+n03ycwgAeLZetroTjzd+nGmvG7/g86VfaIn5zj4Z66tPhjHkUkMitb9bAq6Os2C8hhGDALg51djTY1y/W0m8sMXAHgjkYN8Xi0vcElAB/FPuPz4mQ/GYDHoKAHEZHonKcDTK/TGiL+BpQAEJx4I4QAIAVAAIXqdxf68S81AmUQIAn6PNUHdLrCbEGAKxXkZylQRggQ0C7/aVLG6Uaj7TN0OfjiJulxhsdv9kH1u7ZN4336VN0ABuIgAAIABJREFUAwHGEuKNXbGhPpM5kdRkuCQAfEOxHp8AYCW1nXFqiMcTJcjNBXyAKyET3R7jljXSKaMKfSAbgKiB72jsMDhmggSARKIzMtz923T3l/o9l2Ad7BDK2yfs/Zwx7gjT+nvOxIQX9a/defA488YfL7Z2ySQlAILzLvH8pH545AS3HWZ/aJ6Pv+Z4s9t/craUn3nDT2bylPtsgh3sIkvV2brnWFfh14Uw/mxJOm/vaoFSd901cSSjBoC5D78K4wWZ/yAAQPGJ+7L/YASAJ/MckvsS7jNXW0rbb8txJOCQVs1DMV2dVx4erGXm/52UAFB8RYljbgzD7G8MhqUxDRf79u55wtqpBBqzvro2J+ifebF260MqAUDjVI9DAAg+P3dOp334f/4PHgHALPjGeeDCDrBdCQB4zzoH5qEaAgAl6O33dVEJdgLYjC4BwGWCeO+TKGCyQExnmo5R6X99T9UIeByOsZkj+L4y7Fwg6C9NAHCnVNBhMYvr5Brgkzk5OvGCC3+yB57MOXBSeFLaicmdLGOwg9/RQUx3IZUjECANpHJiUh3vff9HWrhgCYBkpwtOSvf+EgF9P5NMF37XAUi2+aJUhwWafGahZWQGGsO+DvhVphsnVwDQrnbnRUoCgDpadGxVAcC6Wh4o7PL4/EbqOHgcR1S/g+BaMIDu3rY7fIJDxhjHifNnsjEbbJtLAEg2JMFcnuwVdPB8hztRAsvMhWCpg6kH72Tj3/K+vZNMvLcnzIB2AY+AMIPyJCZrj+kpowDgMvs5WmyZGXfziP52FQBo7731xy89YxYsy2J3JeuSMBNdByWZ7Q06yI9DAHAXzKCdSjbW3PemIgAkOz5VHycbu0Zu2B+jwQ3fZCMMR2ngwT3On3OJzrsh/PkDYyoCALf4dshrxq21JD6t6N+QAIB70vtL1Q8A3o0FNU3ixsMbx0EFANPb5mV+Tw9lyRjtcpqkZWRSyr+iqkrqZ8yW8soqKSmvoHx6fkGRZGSGeJwyjMnOTBeJ5GTzXACLBkeGCcQiSIuAJwAjBGMBREOmmdn/ALtHx2V4aFD6ersJ/iLgiOAtgvG4bwQ2EMjEscgE1M8BZGMjhO8gQDnQP8ishlA4JKVlZQyuwqcDyKIKAgC2AaCDcAnwH5lpkGBDG5Elhy4BSIV6tXfv3iYgguwrfI4X5gCCrMiGb2pqYfAZn1eUV3jZ9Ai+ImsfpQggg1xXV8+AEYAMjLmh4RGbNRrm8QD5kbnX3dFBeXwAgHTE0fbBQcr/P3z0SKqqq6gAgH7R7L321jZmemXn5krtjBkkAmh9YZyXm0xkV44Ls4oRrAZ5Atehfxo3fiqAxFMnT7BmL7JecQ28D5Aa93P9+nXpHxwgeIFANF6aEdve0cF7rampltzcHEnLzJDYALJF49zYQlUAyg7od4AWyI5nkFEMCIP2I9hfU10pY/EYxwBGJECPu3fuyKKFDQRo0FYc1drWIffu3ZcFCxYSlLh774G0tDRLaWk+a0OjNADUKQBe3bv3QB48esTA1YKGBhJYSsvLmcXc298nnd1dMmwzHasrq0nIwD/0I8ATTy6eCmBxyWKK9KiMINM4bVwy08flzq2bcub493L17FFJiw9JVno6s/4zMCficf6E7Cqz/lkCABt4ZO5msX8VuMepEYQCGQI/fd/M2i4b3DDygYYpzcCAVZ3AhNdjkpEA8Dw1kKDrQCLRDFEv3/5O5gurDfLXILU81uKkCHDqmubaMgabbLDYJaVMCMIEwHm18/o9d33yAljsI5AsDDnAmkOS/BBE0+/xWGbBpCYAJFsv/X1mXNJGR7jXM8HXcYmNjctIfJwEAEj9j2dGpKi8SqpmzJH0SJ509g3JlRu3pXdgiPVYmx82Sn1dHW0BXiC+gABw/fo1Zs0ikx3AnT7b93/7W9rD9c+ulzlz5prslfFxkoXOnDsjm7dslZmz5kgkkiuZmdly4sRpZgEbYHuJND66J5FIhlRXV8jgYI/kRMDApwgsA/6ggWG8QhY+K5RJG4yyKrDlaO/A4DAVAWDDRiUkbd0jUlU1g8BgS1OrHDp0RPr6B2XG9FnM6L5z6zaBqkuXL8rNmzdkx45XZMaM6ZKNtSEWldHxuBw8dEiam9tk28s7pKKikgFNZLDfv39XXn11u5SUgKyTQZBucGBYzpw5L3t275N169bK5s3rSFyAIgFAz08+/lSuXr1OGfqFCxtogylD3tkue/fukZ7eTvnlL/9O8vJzGLwPh/MEddxR6xt2CQAZpMQRZNPgKUC0vXu/YdDtnXfeIUkDv2MdBAFg//5vCRYCiF68pIFS6OgzjHfI4sPe4LzFJaUkHQC8P3zoMCXtV65YLqOwfz09snffNwRj586dQzuKfoN8N8gUO3a8StWckZEYiWuPHjZSsQBrA7Lc4yAfISszTeTOndvMcl++fBnBW6PSYYjU16/fkEOHDsv0+hmycdN6SU9DLeGoRMI5cv/+Izmw/yCB07fffkuKS4pIAIA6xEh0mAosRw5/Ly+++LLMmjnXEAAyRCgl/+23BKK3bNkiy5YvtyUSAESH5djx43L6zGmO45deftnzaXAfIAV+9eWXVDXY/NxzlHgnCA6p/I5OOXvmDMfgu+++a/vE+DudHSjZ8AeZM282CSUKTMMfx7qFftu8eTPBXbyHBBAQNgDSXrt2je1UUhvuA2su6qVDeWLL1s1SX19PgiLmHXz33/3udyThAGiGOgTex96vtbWNBACsVVhD0W7cM9ZqECIAuoKIgs/xDDBu4EfAn1i0aDHvG+UTMEbwrBhDkjG5dOki72Pr1i1cGzLS0rieQr3o5InjrO/+xhuvycBQL8tTdHf3yC9+8Z8lPw+EtgjlYKF48PEnnxJ4x/hT4gIIfkODQ8w0RxkKlDXA+okX+h5rP8bzsWPHSVpR3wD3ZvyQMdn7zV76TStWrqTkP/wMrOkgWrK8UQQEgF6SN06cOE6SJ8goSoSAH4c+xJjBWIVNaFi4gMdBWQhzAso+GONz584jEQLrO3A7+GVdXd1y/MRJSvpv3LSJdtMjP4ZCJCNAPQPthQIDrof5iGeN8XTp0iWTLb96JfsFczISzpburm7eP8YPfiKbHuOkuLBQOrs6mDH56NED+qp4Hr///e+lclolAX8oOUCxAM8TZBDMtQcPH8qz6zfI+o0bJBPqWJEIfdS0zEyJDo/IQRAc7tyVWXNmsR9BZjx48Ftpam4kqQAKAyCiYu7jfJiDpaVlsvbptVJbV0clLmYCQ9EoO5vKERiPmA+870iYfXH82DHZt3cvia0YC/DbAPyfO3OGfiB8ciiMIPsfhK+szBB9VPgriQSARD9ENx9clx0C3Y9RAXDX478SABIz4IL+SLJ9YaICgJH79wgAGeksTwWfFv+gUgWOO6EwjwBgVQAY94hbFQCV/DdxDcqk42c8RiUAL3Zm96EW8WRyHCmmwUxhrwSAdc+cBApNttDMfp6bIKeWr7IkfioAmEx+jcm7iX44symr65cOcGP9+NyNH3i+twMYoy+V7OKSAOhfsna3IQC4wGowhhOM2bg+7uTx6SR1q+Fn2hIA+OkRAqAAgL0dCKgeAWBURkZHZWBkhAoA2CeDGAAFEpCkQQCAz4oQJvzXKBQErA8LPxkeIb4HkBk2xscnLAHEFIlIzOr3B6g/NG0M0o3RaFKWqq8Fx7EbKwrGjbw+oyAFxqEhMbshP42LeQQPB0jxnxcUAOyey1MI8DNScEhCeXvbSDeGHQeI5pVnMGA8gHliSFbVglSaFAQAKs0hNuh9rmVBTSTS7NV0n+W/R5UBJriaEg0uAUD3eegnd1x6+yPPTuNzM/m1j13gX7+fbA/E97C3TMiw9sertgF7S2+/pIuF/Wme40QlgOCccOeTiZk7MW0nJJ0sdphs7iXuX30CgHufWu7GHc7GPjj2yhLw0f/ODtpm+/tJaEoGwE8oUSH7XwkAYaiL0I5ohrQvke4+L5JpQyb+pgoAGGt5+QXcV6AEW2ZW2BD20kw5POyHWMKNSQfmH5R8MrOMOpeu6976bgkKXozBxiM4+hxFiMQxpQophhCoxypWQCU+V1nF2gvtMD8Fz7cAk8Xok613k72Hc7ljwB1LQQKAF4dwYvRerGSCgryT9E3s1qxN/AdbaZO7zRqEvw15Sr/Hn1TJMUwZbVcw/pFsrUiYHwF8JxhrCRIAdL3D+38pAoAqAWCsGAUWX11H1TGDcZ7gM9Q+S/v47//HBAUAryMtI1EdAL5vJf2NwR6V8TT705MQsgwmm6XvEgEI1ifI+pu/2cG6AKgsC50Ocz08eD2Psud0kJjakYbhqAQAn0CgTtWPKwGgE8Ad+K6DPZUDEpxcE4zzFPnrUwIYDmin10qYpPY5JjcKfvZSKiMw1f25BiJhAUjSrqmMT7CNyc491Tme9PPHIQAEDbi7UCYD+F0DPxUBgE8giVxQAH+d4AyaNwwz8nEIAK6BNL8b5wzXNs6qKyFmpNyZ2Yo5a69uxoJVE/BalBi8Djo7yQBG7U9jhCY+sUTn1fdQEkFlc99TlQBINh7c85tzJjbCHfNaxy/VuFKCQNB5ChrgZGPb7YcnHbfeXE/CT3D7RIlUqc6frK85Hi2J1xu/fFgTJdETQAmbQWUeqqUnOKoAhn3ub3bRz4YAYl6eo2vtObYkugAnUwAI2rtERznxjpM5svjGvzUB4EmdsVTfTz5+DNki1dibckwxJmH63z3H4xIAICeKzaOxYXaA2P2fN4YmIQCk7ps/jwIAbVugREZin4Cg4BIAIN3oEgD8vlWWvu1xc5fp6QwQRCCPX1hIoLSkvFxq6qdL/YxZUjatUjJCyFrKZUAZcoEkvKRBygkyY0I5VIzBwaFh6Rvo52Y0N98oBMD5RwY+ApCoGYvAZVlpGbPxkM02PDgoba0tDFAhqI7AMe4ZGx0EHxEoR1YXNj8I0gLEhvOIbD/MB8jQ9vUNEFDNL8iXouJiiWRnk/SJOsjYKOFYfD8SDsvw0DCDncNDQ5Kbk2sz9DO5cQHRoKOzXW7cuMb7QnBexxXahGy2O3fussY0FAwo/2+l91mve6CfEsm4LkAZZKkTDEApAwRdQEhg7eZcCUUi0t/bK22trdLX0y3T6+t5b3DIIbUIMOLe/fsE7nEurZmLrA1I9AOQwj8QM/CscP+4P4wVU9ogQyIh8zfAQpynuKiIAWVmjMSMTwqg8czpUwTpV69Z42Uuos8Q/L5y9SqVFWbPmcNMOLz0MxAAhoYHGUjm5jQ7ImMjUfq7GINQs8LUAeiNsgDxaEz6env4TK5cvszN6IzpdZKbHZHBgT7p7enmxvn8uXPS+OihPLVmjUwrn0bQD1K0La2t0tTUylrYWO9v3bojg0P9smzZIpleX0uwA2MSRJOBgSF58PABFReQgbd42TKZiwzHcIhEBQThMVaRDdv4qIljq7q6lkx6bqRRC3cUma8muAOpPvQ7VADi0SECpZAd7255JKeP7JX7N69IW2uz5GVHJB/9EB0hASAvJ8KMK2y6swDyh1BqAwF2XwEA58JnGPO4jvpemnnAAJcNQroypEoA0BqXycB/9T/xmUoJ6hqjPpSxJ4kKS2pz8J1gACnB5o2bGpWexQkQAHRN1Gu6tsw7rxMY0++7Nm6y66s/hza5gStDijCGW9d/ldU0LqAPYhgCQGoSgK8g4NcR9dqJ7LT4oCEA2MBpdDRNhqkAIDIyli6llbVSVl0v41kR6RmMys27D6S5rVPSM6EckiYDvX1SkJ9HOwcACOAU+gmSz5cuXGTGOcAmjG2Mx1/96ldc81atXCWVlVWmvMjYuDx49EDOX7wgL770ktTW1UtOboEUFJTIwYPfMXMbdcR//vP3mOHf2HRferrbpaqqTGIjA5KVaQgqaYIgBlQAhHW4s3MirCMNmwqbBRITwH0AqaFwRIai4zIwgizUQtp3EABQr37p0uWydesL0tHeIY8ePuT8OnToIEFuAsvFRVT9AMDaN9gn3x46KIUFJbJ+/SbJjuTK4MCgfPvtAenu7pI333hVQuFMZn9DAruvb1BOnjgju3btkddf2yGrVi9htRpIV2dn58qv/+U30tLSJq+++irresM2AZDv7u6Ub/buJqD93/zyv2Y2ryEN5Mvg4DAz/AF8I5seBAC0lX2Slsb62SAkYN6+9dZbkpeXaxMC0iQeE7YFx7766g6ZO2+2DA0P8bqwMSAAYAzhueBZISjX12feB3EJJVBi6If+fjlwYB/B7Lq6Wg98Q2b9o0eNVACA8g7ICgBAb928zXNgHUK2L8oO0OampxEEBIi4du1aWbhwIW2L2scLFy6ytjvk5zdsXCeDA90sQZCeniWXLl2Rs2fOk0T19ttvSlFxocTjI5KZBQLcIDPkoe6wY8frUlFeySAjiCJYG/cf2E9g/bXXXiPQj7UK/QUgEiUQAIY/8+w6ArkgX2EdAgEAGfSf/fFzKS8rk00bN5FohvYCCIXiwtnTZzjuf/azn3u+ANaU1pYW+ad/+kd5dsM6Eh1wHfjiUAC4cOECr7dt2zZmNnOvyLU3Tw4ePMiMcvSZrmmwEVj/QQDAcwRACvUDlJhQ2dXf/ObXPBfAfBBAcAzmaWNjEwFXALUAi5UAgJ+nT5/m2ouSAgBx8X3cy4MHD/h8Ue4AfXj9xg2ON6hBROPI7Bpj9vitWzdJiuD6k5ZOULy5sZFqC8jqfu21HdLd2yFfff2VVJRPkx07XpPc3HzJzAyzBEBjU7Ps2fMNM9gBvuNewiwVkc7rITM/Gh2W559/3pTDsWoIsEEA5k+fPsM2ggBgiDSjfDbwAT/++BOC7stXLOd8wPkA9iNbHc8HgDuIlCiDgHOB4IfyGXihpIEqt6D8A2zD008/JYsXL6KyQ2trC5//gwf3ZdeuXfLWW29ToQDPGLYHazSAcGTfg+C3zt5bXn4+1Y7wfDBnkcWPsThvwQKJW2UkrBloJ8YH+mPturVsE+zr0OAw4wYYH3h2uFcoPsBvwmoC23j7zi36vPBV4btC2eLO7dsyd848+rBQMLp58xZLPoAQeuv2Hamrr5eXt2+X4tISEj3hF2eEQvTZ2hqb5IN/fZ+KLyj1grmEeXT8xDEpLCwgiUVVs+CXoNQG5m9tbZ08//wLMmPmLK4ZsLHMCo7HSG7AmEQbMP9BYsRxX33xBUkP8Cdff/11jqvOjg65eP48nz0UZVDKhYovVJQye92JBADjp7jgPP0CJ2b2VwKAicmo0qQXk3GBbvMFL3YQjFW68cNkn6XaH/v+jIFFjRIV9gSZBP19AkAaCQAq/U8/k9L/lhRAefM4SwAgzqg/lQAAUuw4SvP82QgAFqgnOQDa7hagt+C/F7d3gm7jAFq0T2183yu1C4DUKky6irxufDno32ksk/ntNgtYgS3W57a+O8jsxhc2ZFPXT3X9XjfG4/q3wXhOqmfptlX9aCUAEDtAxj7LAFgFKkr5j1Lufxjvj4/L4MgIVQCGYzEqAAwhgxgkcIKJAPiF+50o1s/4qMRGkSph4qogE2AMo8yAAbBUydgkPqVbwrQbgfRAUgdYNm63VS3jADURtoT3nE4IxoTc/vH6DuOEBBBLAPAk982eBi8+f1V08JTOFKiE36s17zUO7EdT0dxkBAA+Rxu3xLqiz8hk4ttyAIo/MT5r4txmD+KWOjPxGh0XRoHOAP6eGoCTtKZqa8z85/MGicMQDvS8btxWbTd7I7BH0u+Z+K+lY6T4jvssguNWaRfa3sSxb8jlin9pO9z9pjm33yep5kViv9nR4Afu+EayOKK7l3Xb5mMBSD7UZ2DUTAFYo198+6uJRInxYwL/lErzlQ9MPNNXQvHxEYhtmlhAOCtEYiLATxAAaFstad1kSBvSnWtTsB7DD0CbYlFTJg7PHgksIADQ77PKPSAAYA3/KwHg8UoAuM8vqNCbQABQDFhxYMb3jT38SxEAWALKMY6+LTKD+j8qAUDtRNon/9f/ZAgA4E3D6E6QWAYQbx6Q7xg40kDKHnSMMx+6l8nvKwS4shD+A7dG3bI//AUS1zWLszmfzxDxmHRUATDtMuxG0073HwwGJrprGF2wwkjoJKJobpAu6DgGHY2pvjvV8RNSugOyW5Mdj0VUNxHB7015XWPyJ9y7exx+nwrAUgdQFxB1AKc6LujYJQe4Url1f773pyIA6P0E78/9G78HmX9uP6jzoK3Wz3iMQwBwrxXExT3HxHF4yIzUALISAQK11NR58px873PjnPF965CZ7/hsKvdzdTo8J8B0gFYoC8yv1BlxwT4w7TevZA5I0IFP/F5i+Y7g2NXnMvloSWRRTja/k53HJQj4NsYHtVWiS5364Hiaap66m9hk1w8qQjzOzHCvmWqjoJJzpr2mVIU/5r0nlqAAYjL/lc2pBAALMFtVAPM8fYfbVQDwnrVKzCWQBSxxwK5POg6TOaj6mdsXQcdY/35cAsDj9GvS55NC6SQ45lOd37WLE22qvwHSe3af55Q2OAk3TjcUpj1TKwBk2hIyLpHG1OuyJBLWR4bMXOL4SZr479kAnwAwsV/MBsGezVu/ktmOZOMg8XzYSFsbwg2n6U+tN6bjGd/BZhHZUgDyCW7GRyUDkmIZGVJaUSFVtbVSVV1jftbWSXFZhWRFsiUtM0SJQByHeQQACGACNiMGXDcS7H39A3QFAK6GKReN2nRjzIqCD4TMI9RZ5WsM2f9D0tHWTlAYMtEIJiNoDPAbcwI/cSwAbABgCKArMYBlBWKo54tA8YBUVlVJeUU5A6vcDMu4jESjrOOKoD0D1wCCBlFuoIVrFtoCQAb2D32DICqCuy0tTcz4Qu1VPBO0Be0HMHD37l1mfMyaOZtBYbCtcTIA8AD/0V4EnxGcRaBX6+WiHRhDqNdNKW1mMHZJU+MjymrOnDnDq4+FIC7AQGQO4h5xHZQT4BjMQNbhKEEF1H5ERhxUGkwtZWQIIht5zGST2zrEaHdPdzf7H31MGzU2Tnl+EBBOnzols2bOpKJBYREAnzifHYgEqF+NF2SZIZuPc+JzbFIBYmDO1NTVGNJGJEKgH3LmuH48FjVZ7wgkjwzLwwcPCCK1NDXzWIBc8+fNkayMNOnp7iRwH4tGZc/uXZITDsszT6+lPDLkrm/cuEnAsbevX0pLywnqFxYVM0BeV1cpZaXFzN7DOZB1ONDXL51dXZQ+vnHzFjfJ8xsaZO68eQRAUOICkss4R+OjR/Lg4SMSDerqZ0h9/QyObYx5sxE35RTgh0OyfDQ+QjUAAvfjUelrvid7v/5Mrl+5ImHU7sNnYzHJBst+fIxBV/QDQDb8o4wogEXWnBebiWU+VwKArlP8iTnNYEBiljoyQvE+lTscQNslArhrdTBAqXZEs4Nd4rEGbNwAkmvvPd8QbH7Hb3Ntk+fvTfDntBakMYJuBSFvU+cCCVZmOLjmm/P7feD2mSvp7wgATCRcCuwVsioSvVXX903cd/nPgOv2+KjERvoIvGJEpGVF5EFjq+QXl0l6OFcGY+Mye8ES6R2KSno4Rx40tcp3PxyX/MISqZ8+gwDWTNR47uqkzUEmNeY35sfhQ4ekvq6e4Jz6tLB1f/jDH/jc586ZIw0Ni5gRjjly8fJFaWxuYr1plL3IyAhLbl6hnD17UU6fOsM9JggAeShXkZ0pvX2dMjI8wLIWoax0glqRSBbB/1hsmOMOIDnzmJABxuwy2LosBpogOTswHJdQTpn09Awz6/X61esE3bdt30GFlcuXrpAQBFD3/fffp/155ZXtBADxfiQ7IhevnJe9+/bJe+/9rWRH8pjB3NrSKocPH2K/vvH6Dtbe7uvvpRIIFAAOH/pOjh87JT//2/ekYhrAWGGwq6uzW/7hH37F33/607+xgGGI8+/KlUskAMyZM1N2vLqdwDWy8cfHkamfJv/8z//MuQmp9OrqKtpezEkMM9hiZLgjkxqZ6D293ZxzsDntbT2yd+9+2uNXdmyXvLwcKqIA4B0cHpIvv/ySxDSA0aa8SCazjb/86ivZsvk5qa6spDoK7DRAv82bn5OSkmLacZCwAPbCDm1Yv5Hrr2mzyLWr1ymPjoz0tU8/RTIFXAH02enTp+T8+XMkM6DPQTrr7e3jeY4c+U6uXL4qL730stTV1Uh8FMS0mGSkh0iqOnL4KOflu+/+RKKxYRlHBmg65seYfPTRx9LZ0S3bt0ONoIjrJ0r4wDb+9re/5T388r/7b7leq1w8+nHPN9/w72c3rPdk9wlGhyNy9twFuXjhopSXlRPsBrAKW4d5ABWMc2fOyvTpM2Tjxo0EnjH2sQbdvnWTJQDWrX9Gli5dbNdPKNcYNQcAnVBGwLqH+wYBAGs9ngfahOcM/wXAN8BrrGV4xlg/AI6CHACCG97H9aAAgCx+AMIYE2g/Xrdu3WamPtZPEEfMuIHKwwAl5kF+xDNSsgH8DGTX45lAzQbzCIQFAMALFzUwoAjf5eLFC9LR3ka5dqyLuZEIJef7enrlj59+SkUAlMd42PRAPv/ic8rCNyxaQilYBINB2jxy+DvWoYcNQRkCqAsx6yYUoi9z9Oj3Ul5eSpA5lJMrXW1t/AzfAfAOdYZVq1YTRMbz0LXl/v0HcvbMWZk5a6bMX7BAsosK5NyJ47RhlRXTvMwiEAAwDqGssWL5cvpUpvxDGp8zAKz3f/s+x/miRQ0yZ+5s2kIQP2GT9+zZzc/eeecnJIuAQJqdk0Plp71795H8iux6+EggY4LEAZ8Mfhj6FL4YyA+a/WZUO9KpDIBnBjWC6tpqfg/3ipJSIKeCsIL+WbZsGQkEIGeOxmKyf/9eqmLMmTOL9whgHUTMluZmknEWzF9AAP3kyZMkgMJnvXnrlly/eZMEy+07dtAfAgmwqLSEfllOVlgunD8nn376iemDOXNI4Dl56gQJECDMQAEBJVZgb4wy0w2qMyxfvkI2bkIZD1MaC2MXJAmMl3379pJIQOUIxlZAAAAgAElEQVSR4iJpb2sjMeCTjz7i/UIhZXp9HfcKVy5dIlkBNgfKF1CDgP+HZwQSgE9K1PXPEAqVxJGwd7FSxwnrcarNYYr33fXXJRnoOYOxqWR+x+NeMhi/SLXndGOJ+N34Sza7PJDB58Z8noQAkMp/SrYPDPpKwWM9EoCMGUUfEAAgOY1/IKUy839cwlmZ9GXpZ1oOhyEA4O9x+rBGK26MQD98HmT+GqdkVMCAS3NkgAnnmcCblWjH8YDJrb66xoetAoAmZifEVfT89qY0819j6Nof9CAd8FNL/GqyHj42AIi5tvq1nn9r28nz4Vuej21jeegj+OvI0sU/+zntIDNoQQJILAHg+r3uM0kVv5nqfT2Hjjn10xXPwH6Le1QvU39MRuJxgvkg9wPAx98DQ0oCgPw/CAMoHQDwGFn+KFsVJ8GfKgC2jBV8PsrNYw20gDOyzjXz2zjwGYxBJMwbC+7jY9oIs5FJeKnH7X3uxE+T9ZvOfXdu8cReiVhzEb8euwHGUE7HtBN7FUNWRltNOYc0ElE1hpzQQAda4L2pKoQnh+1nAGPcIabixp/5nHRs4nibCc82UFnAxm29pCKNW9tEIttpxI48goOfZKRkAVzDDG+XWODfidpKF1BWm2pisyz8mJIgELS57nh07ZJe3+0Db+9FWxEsE6cDIhGjcc+j1w5ex/vb60f7iB0CQ/A8ekywnZSAQxKQVYIz1/TP55MjEsevL7fpJxDqHXlJTUweyOT8ZAmAjHSS/qAAQJ8kPV3C9qeWF1F1CiUV6XODr8w4j6DMVYx2DfYKsQ2oAMDvw74Mr8wMlN4MGzVD2qg0k6TB6yL2YGJWmhTgZWSz7GGiwo87VtzYgh9PMNIxvk3UctD2J0sF+X4D2u/ag2QKAMGenuzvKWPEgbVZ8YiEceAPai/JW7FijwBgFeRVsV2PH2WJGj8Z3GT2a3a/j/+qAkBCnGUKBYBUdtCdD8H713YprjAVAYDIuY1xunEfk6zuK4u4n/m2xsdC3La6caegL+crURjSHOYHxoCSTLHOuse49sa1cZ7/88f/+39OVACYILFspYOsRAMPtAANVQC87H+fneU5Cs4xOhCUYBAkAPjOhZ/Vj+8aAoAL8hv2lhkocZYBMI5NcgKASVtNNPATCAABtNUdFEEHNziZkg2gyQZe4vETAXh3cAZ/TzaREdQOtnGqNjvLm/11asA2lRHRieJuYtwBPJUxSuWIP45hmurcj/P5jyEA4PzJDHxwAiYLHnuEgVQSrYHGe47xExIA3ACza5A4ja2ElwlPGefOfMfMZY9xqaLYHpsS6gCmgZ4fFnCggo588DlrAFo924RNsOPMBh187RY93sVX3XGvvwc3wBPHRJBqkfgNOB0/ZgGdSkFAVQ0eZ6wmn/9OEao/4STJgFiOX9st3vg2rj+v4M9NVaDgSDAbVm5clVThkyt8pqsSwmyJFzvWEhxOu77gGB/g9wkAiU6oaWhwnKSyicHv/ZUAYAZNor1VRrP/mQk0+M8D34f4Fipwmf73lTSCBAB+wRJ9jG30NwnukPXbkJoA4K7dQQWQoA2ZejoYCT7acXMXNpCjrO5xBsQRdIRW7zikCjOzyPiHnH9eQYEUlpZITX29zJg1Syoqq6QQcmIFRZIVich4eobEx1AeIF2yc/IkMyOL2dWomQywHsFWmBcEeiG5jyxp1PkFwIm/EUREIB6yrgCr8/NyGQgCgQCZR63NLdwMlZWUMoMJm5NhSBWOjDD7s6WllYFyAL0IgGITAyABn/f0dLN+LCRQC4uKpKi4iEEZZBcOjwxz843+BBiBOYga9F2dXcwwg/QpCADZNnsWPhraCenkgcE+giYAe3A8PsP1AMohqywvt0BmzJhJUAv9ahxo1FZuJsiC+rdVFnSBekJseJjSi3hxA2YDDh0dndL48CEDEAjE8hlCkYH31sPMOcx1gA5oC0Y0+hXgAALk+KysvELKKqaxXzA+cSzu1Q3OAnjv6e5hP+AfPkNfAKBCdu7Vy5eZvYjAL4LIuF+cG9L/yNzDuZEZBgAjI8sQANAvyJJDe2vraznussJhSv0jIEWiQCxqMhdzsmW4u1sePXxgpJ1jMdaeLSoqlPKyUmYnDQ8OUBHi+A/H5Psjh2X+3LmycsUKjpW+3j6Cjk3NLZQ5rq2bTrJJZ3c3MwYXLphriLNQHsBGAmoNPb0MrqMvunt75eKlyzIci8rKVatlxapVlLQEYQFjFfMDqg2dnd3S0dnNDFsE9bCZBnCEPgWohrFZWloildPKpKiowNRIjw1JeHRQmu/flkMH9sv1yxclLxKS3HCWjEdRFsAEUpnhH85iZiQDh16mv5i6rKzvB9ldE1TXjH/aGhucMe/rRhrnNRkCJnCpWSyuBF8iYcANBE20l35gKdHHmpzcaII6PNsEH961ZcmCMZ5ts4SUoK0L+uBclx1iAD8H8usEH9kXTrDOBFOsf8FMFz8QYa5nJTADFw/6v+5ajM/8TXZcotF+BhKHYgicpktaKEfaewZIAJg+Z4FkZufL/cYWGYyOyreHjkgkN08WL1kmt2+b+tLxkWFmkmqWP+blubNnCbBt2rSJMs7M9omPcs5++OGHvEdk5gJst7F3OX/xvPT09cq27dulfNo0Zmbl5hbK+fOov36CZJpn162VsfGYrFyxRAYGe+XYD0ekt7tD1j69Rurra2VgoI8El/y8HILqICRgzYTNwfkwH7B2oM8zsmD7sqR3cEwOHT5GVZHiwiJZsXKVLFywkHMV9c9RYgO/f/bZZ7J06RKCslgPAFJBqeX46ePS2NQkzz23RUqKyyUSyparV68RwANwseOVlzn3UBccIO5A/5Ds2/et3Lh2S95772+kuNS0FcB4U2OL/OY3vyVJ6M233iJoaAIOGXLx4nnZf2CvrFixVLZsfU6yskC6icjIiDAL7te//jWBMs0Mh02B74y5j/uAJDjAwJdffokZ/vAXQlkRaWxsld2790l2TrZs2/ayFBTkCWQMEShHBvvOXbsIfAKEha2BbWlra5cj330nL7zwvBTk5nL8ACS9dfumbNiwnrYRdhbrJ+TRsfatXr2GcvEgEGC9QXb2D98f5TkWL2pgOxlDGB+TH344ShDxxRdf4NqBYCDWVYz/QwcPsZQKFAWgODEupp5oPD4mly9dk+PHTxIAfOmlFyQ+GqUCwNg4Yhhxqk+EQzmyYcMmqaqEXDiypgd47U8++YRg6C9/+UvJyTPZ5AAjsa5Coh4Bxw0bDFiLfRlsHUpJ4HrXb9wkCW3jhg2e6gLANaw/F86fl4aFDbJyJeTxDYgPu3fl0mU5dPigPLvhGVm4cL6dwaYsEAgAAOBNZnsOCTJQqMAcArCNNQ3jUEv0AJRHX0M1Aa/t27fT76CCUAjlAQzxBpnTUFUwwSrjcWGsAmhtaGjg+MBcZb8MDckPP/xAWwFpf5wP8xYgNZ41wPLZs+dQjvnsuXNSWlYqs2fPonIC5h0y0EEMgSoA4kSRrCz6TH3d3fLxhx+xfM6KVSvk6o0rcuT77+S1V1+XWbPmMDsetWAxznZ+vYv9gX5ADXq6sbYkDMY0wPkVK5YR4FdyBfoEpIWdO3dSMeHpp9d68vq6boCQd+/uPdatnz4DCkTpJDtMn14vRagjHwX5L5PkTfQpnsWqlStJrFHiBAgPUCD68Pcf0i+CAgCUBKDCBKIgCEU4FiD8c89tJtkEJEAEwpFV//33R6lMgDUdfYvzanAVvgmy/DHvMN7wmRIYMEbRVrwHckB2rilFMDg4RAIASgCcOHGCzw32F34pS1H19srJkydY8iIej5I8AOUWfA+qAyDjgNwAG4hxC/tcVlZOf/Tq9WvMvF25epVsem4zfYD4+BjLJYzHYiyTcubMaSo+rFq1kgSja1eveCUMoAKDQH84FGEJLahmYNxBqaNh0WJZu/YZyUEZLswrWycYawpsFkg5IM+ACHvi+DHa1e+OHCFh5WfvvSeZ6WlUxYJ/i++CHACfEyW1QIYwSl++X2FATz870c30d9de3UNNvYeZ+A13/f0rASAxPqC95cej9B0/Bur6iQDuobAGAgAIqthvhJDJjupHJAAgOcKqTDlqAIBtcSysHDP/UR6IcutGtthIrysBwJcxNsQAE1jjLhQEEiXTKxhjgXeWEWCzXfVOX66fn1j5fk/+PyGLGmnVToKeAhY2GQ/+qafQqACOI+VMP85REFT/0fiWVhXKgluwcR4J19YzBrim5fBcgDX4jMx9TB7neZz4j/rm8A2UADAGRT4r0a8kAIL/tiQASAAj8VGqNw1FYzIUHfEIAJT+HxWPAMBjeCxUAMZIBIAiHUkA2GPZvtMsZ1MqzffB3XmrOwdjEwIUWydo5yYAJcZwrIdu+00/U9/b9KlR0DZ9p365guvmb7RfM+c16ItzGWKHAUaDMUwdB2YYjxPAdLI2EmPMzAA2BAAT6/Ml7/0YtI3MODFmm7ZmAfhE8F8VAIy0v703G7s0OJNVGkhBrnb3d0FbmhjLJ/qVoIDmfu4+D3c/5j4DHdvBmOZE8D/xefL7Dv7gzpng+YOfeX+zpFviHlXbnzhO/LmX2E6cSePjbrKQT04w609ijN30i8EQuB9MiBvbtFQbgkNZP9pCkv1BejXy/9zrp6fRr8tMh6KmryJiwH+z31dglASArLAXkzKJq+ksvwkCAPw+7NHwUgIA9kSpCADwQbSU5p+bAGCegVX7+HdAAHDHlwf4O+sK1aRV0d1JJDfkqKkJAEoKUMzYw47/zAQAXUM8rPoxFACSEQBcopwf60hUwNf4iauI7HkiwTiNk6TypxAA3LUxuE6mffYP/ws9Dq/GsnUCTLa+cUw0s15lgFRKiGw2KzNk6jGYie6yNBKYIAosqjqAZUnowqzHaUY/32e9VatAwEFkfmegFcQASwBQ5QA9hyoHYHOt7LlEp8+ytpJI8CdbSB/XEXeDXa7jkvx4H4BwPw+eY7JrJ8sAfpLjtXOe7Bi/RZrB7S5wweDjpO0POCjBSfC4/f6nfu9xCADqEATvMfi+B+rbgLIbcHU3Ym4w2QPLHCIAx03ghjwHzpJZPAfOBpBZbswe5BowVw7JNUa6z6Aj7CkAuIFsR3KJbfEdRM5x20LXIdDx7s6fCQYnwbiZ+kGpHCV3/gTHpznGD6Cnmj9Tz2UfpE42hqYC8N1j/Odt3lUHZFKbMEWG+KRzB+4XHKQAO/hJ5kKwf7x7sGNJ6zm7VCX/GJcAYLIt+fLAYD9b25AD/BIAqRYlvh8gAJjvWoZugDCQbIwks2XBcegt9pOUf9Bn+CT9+ef+bnBuJJ7/xysAaAAq0e6q9VEigK3dleYHGji2n4AA4GaqKgEg9dx8EgIANgjJ1UPcsZH8uWAHYgAuIyWHYItPYsHdMyMtkg30WOIGRab8aEFhsZRXVkr9zJlSN2OGzJw1WwpLSgh8oj4p6C3IDEDNQFwDNdKhAgAABgA+Auu5OTkMUoMAgMA1ArG5+bnMhuzo6iRID1sOadT8vDwynjFu+/v6Cf4j071yWoWUlZQxaxJrsQH/uwkm4LwIkuNaCK7CecT9dHS0E0RBoBlZsKFwmAAMHHJIKQ8MDhCcR2YUjsMGB0HO5qZmmpoStidfwgDoYybjDkHj+/fvSTicJbV1NQy04vniemjH7Vt3mGFVW1vP7C60iVn2AJz7+gl04FVdU0MwD6CDZGTIQG8vN2FktlKKPYu+HzKumh41MnsdgXEC2OkAw4d4/8hAw/lnzjbgO3aQIA/0Dwywrfi9urpGSkrKuNnC8eg7vJjFBwWG0VGeByA6guHsj5wcGezrY9/dvnVL7t25K/Pnz2egHM9Pg0sIekMBIDcvV2bNns3AMGWAmRUyxlrJ6GMoAHgEgCFkMFsCAMATgG+hLOnp7JBuW2cWAciBgX62Eb8/fHCPAUpsjvft+Ubu37srDQsWSGVFucRGorwuAKxjx08KSBNFJaUEOFvb2mXZ8qVSW1steTk5JBxA1QCSjH29vTLYP8BrPGp8JH0Dg3Lz9m2WTJi/sEFmzp4tlVXV0tLWKuUV06hagUDe8AhANJAIMpntDNAMEug9vT0cy5CERjwgNy9bystKpLy4QKqK80RGR+Ti6ZPy3cFvpbOlUdJiIxJKH5eSglwZi40wyx/36tXe06wiZKDYEgFQGUCwAGClSo3S54I8IALuGSYYwLmOAKQNDhAAD6gDuEGfVAEgtSe+/OHEQLO7DgV9YuM3+T5bcv/GtDXoY7m2zCfI+bZa1y1cUxns7nvqlxDQt4ESBfeZqePVHDXZHSbCZVI7zH1oxtJEAkDQR07Wfm+/Nx4nGIQMqdHxNOkfjktuUZk0tvdIQek0mTF3oTS2dsrASFz2HTgknV3dBGuQgfXw0UOZO3u2tDQ3ykB/H20kbANAM2SgguTz03d/yqxXJSHBFn300Uf0G5GJPG1aFYG+gcEhOXvuDAk6yOyEHTc2u0Bu3bovO3fuJtlp48b1lPsvLy+WixfPypnTJ6SqskKeXfc0a3Ajmxv3A2AAmUEmQJpJm5qVFZasUJi1ZHFu2NX4WIYcO3lBjnx3nESFp1avkYULGwi8wz7ATi2cv1BOnDhJeXXUXQdox7366Kh093TLgSPfsmTBzBmzpKa6noSGYz8cY21yEIQ2P7fBEnxiBFX7+wblyy++lv6+IXnnnbckLx/zKp3HITP2008/k7lz5xPERXsN4JkmJ08dl6M/fC/Pv7CZoCekX8Nh2I106e7qlff/9V9l/nxTa5xknCwAiqOc8wAEAZwBnIfkuWaFZ6Rnyd17j2TXrm9oX7dsBYmhUEYw57Oy5PadOwTwAWLieSHzPy09U65du06AE2QCSHYDCETJg1gsKk89/RSJclhPsd7s2b1b5i9YKPPnLzBryjik58eZAX3j+nV5+803pbYGyi5jVgUgjdm/sFdQEzB17o2fCwIC2tPb0yfbt79CJYax8Sht9vBwTE6fOisXL16WFStWyuLFDTI6FqMaxLiAfDIof//3fy9z58yXxYuXSl3dDLrJIAB0dnYwAxqqPX/3d39n+jzTjBGoJ0B+HON7/YYNtj2mlAxUiPbu+5YlDtasXiVPrVlt67ibGAyOg9Q96p0DfNc5jmDo8R+Oy8VL52XDpmdl9uyZnnQuVDJAOMC8xbPEGop+i45EWTce9w+SHj4zdgQ176PS1tZK4kAZxtzmzV52M4iOIKx9+sdPZe7cOSwBoAQ7tBEy8wD0QQzAGFD7jLX4m2++4bWgDKDZVgDDUUoBhAGQM0CUPHHqFM8N4iDGG/oR8vzwr5YtW8pAcfr4OLO4ezo75cPf/Y5kg7rpdXLq7Em5dee2vPvuT6WstEJy8wqY+TU4MCQffvix1NXVy9YXnvdKK8CWYO0/dvy4NDc3yfNbt0hFRTnLUiDjG2s8suNRKmHmzFmyZs1TJHuqDcfxp06dptrQylUrpaK6SjrbW+UR7NncuVzHYaewjsH3gC0DoXJRQwOJLTiPZidfvnRJ9u/dJ/V1dSQAYMx29XSxr775Zg+Pf+edd2T6jJlU9cBzxJw+ePAQCVTvvfee1E+fzjUC14RPBvsJQgZ+B0gPn4Z+1bAp5wDiA/6h/5csWSLD0WHb3iwSAK5eucpMeTwbEFZw7/DVADR2drZLWzvKnOzjGGlYuIDnbW5qolIHAPRp5RW8/rp160hOrZhWKQ8bH8mly5eZZbv9lVekGupR2dkkEMSGR+gjgkD6wQf/ypJKNTWVVEwCCRRthS1bsXKl5OUXUgUAZAiMoy++/Epi8XEC/FCEAYEJ/atgJOzDF198Tn90/fr1PObypYvy9ddf05ZuWL9BVq9cQULWvXt3OdfQj7AZVdVVVD5iwir8D0sGUEKAxlPgq5il1ZbI0WCvEyd50j1l0Gdxj0/m2wQ/f5LrpfJbgucw49bP9jRx2r+0AkBQ4dRPcDD9ZGIasB8h2OMQFAAyJIQSFCCnpgv9Aaz3lKFGxjtsDf8eI3nVk/63ZQAM4mr+UREAZWdcUN4SOs121DiIHgHAUefUeIoI4ndOHWSbwGf2vqrNbcEHN9vfxmgYQ2dMxZQDpD+pGMCkBACbJKQlAvwAgh3LRlyPawQVANzMWPsefM90qIT5JTE0hqp7d3d8BWM47CKnxF+yGE+ycccybsQPjOKxEgCwN0PWfgzqQbG49zsy+weHR2Q4asoAYH8OW4Q9DrP/AfpHYyQK6M8oyv3hXEhgtIksCraSoEy3GgTkRAUyzw5YHzxhfnmp1baz09ItgJsYAJws5unuJeiHa/lXSwTAOPDjx2m8B/X5DQHA7Ae01rRRMXEILNaWaQSJ9+yUCFOw10syswQAEE143QABgO21/pceq/cAcq3JwPcTPL14tx36IKt7sWsq5poSAR5QmYRckhgL8+O4E0kqfuzYi+nTnvvlzpLv+yaqDVClekJsU4nhbva/aZ2OC0OuSLS2yWLy3n41QKRRlV/1u7S9Xh8HMsAT3/f3r8F9nw5VLZGr+88EZMPuuz0Sgh1HvCUb0zPxSdjgdO7vAf5DBQD+r08AMKVFFDhXAoDaEnwGnxcEQMZ6bGIy2gxFw5xclNzM494CL5cAAJItvmcUt6AKYG3ZX5AA4O3HORB+VPg/kPiVfOV3xxP6ImhDEmy1k/Wu+3xVtHHxXWN7fAJAArgfUABwCQB+4jj2wJZM5xKDUuApQT/Fmz8umSpACNL26zqjmDL+Vp8ZFstLSHfIcUoC0L4KkgJ0fU6WAOphMIHkYIxn3TvhJ/6eSgEg1ZrI64+NS9oXv/pfPQUA74HRQk4kAPBkDkCDQKYubirvr86DPih2gNYW8uRfTBa/Oht63USGh2HmEaC0i4NRAvAl/oMKAIYE4CsEmIcUpUpBwER6hDSVuv5TnWCdEO7xyZyW5FPLiEMFp3BwsE7mkAcJAE9yrLuQTHaN1J9ZANADCxMXvsc5Z7KJ6C8Wj3GGHwF+8joWXEx1JXcyarsmLna+E6fBVXchTWQNmit5i5NDFnDPGxyxvHa6L9HkT2w7fpy6R4kGmkdOkCMxU9xKlDiAvusgqTq/L8Pms0VdAkDCAhCcaY5Bdp1xvdcxkxKVkJ3mPv9kTr//uc6dP30QJGYUTxwFkznTwW8Hv+s5zpMMYxcYfYzRzq9416Ey1kQHMJUtmmxeBdvulgAw8yQVyOow53lhVQAwv8Nm+01UANkvAeDaIM+51DlppYHMd3wFgOAxer/JFjs36JDsuH9rBYDHfaZT2Z/kz84GA+3ByebXVNcPPmfzfQ2M2JIONhhiNlw+0AQCQLpdgKZSAEhFAAg+H72+Xssdl+Z3d9MFIAoEAD9wE+ynyddDvwQAgzY24KOESG5cwS7OCksc2brpGRLOyZf8omKpqKxmIHLG7NkyrbKSoCqyOpHilJaRSfAagYT+gSGeA2ASgrAIsI8MRxkYRXAV2dsILMLGIlMfG5L+gX5pa28jcIqAOgB3bGJiIyPM/GxvbSPIjex/BMgLGLTOoO+DwCQk7vE5roFMJfxU8BMBypaWZrYDGes1NbWmrrpVHejt62O2AiT4AR4ziy8ri9L/Lc0tUpCfz3rDmbjHcTjCptwAZGFx3mnTygmGAzzGC04zyAgIxqJ9CxcuIvBOEBbSwqgp297OrH20BwSAggIT6EaQoMfKslL23QIOw0PD0tjUyCy12poqmVZezsx4ZqL1DzBzFAAg+hfy+7n5eR4BAP1y7/59vgciQn5+Ef1M3KdK3GKjh42nAflv8/5wHjjbuYWF0t/VxftCphok+QHeIUgPwEY3BrgOAtlFJcVUCKA0M8hagozZKIPzeQX5Mq260mSehUIyMjREewnwLB5FDWhTtxhZj/AUMT4A9gMcoexXmlDWGLK/IIQcP3qUkqR1NTVSVTmNzPiy0lICideu32RwCoGrp9Y+I9m5uQxcA8TKBfkjFpOR4SHW026FGkN3DwGU5tYWKSoukdt37lINYHA4KmuefloWLVnKmrwA2mDxAZqA4IL6yeNjCLSoJoyR1YaqBOqIP3r0QFrbmhn8zY2EpDg3LPNm1kt+dlh+OHJIvtu/V7JkVErys6W7vUWK83OZcZUVUnDfyv/bLCwEZjOZwWwUAACcGNDKlAvA3oOyfJRGs8EcBOO1RqBl2KvdSOXvafAn6MsxkJWq0KU1vq5P6G4Ine2UsboBMqxr+9zAi9p0fO4GQN339X4wpt1707bQHtj5pEFIZh144L/xrXB+k6Xky3iq74afpsSaX/JIg1/adgRt0HZKbTrBJNgYboplVPoHhyQznC29g1EZGc+UnMIyKa+ul96hmHT1Dcn1m3fkytXrzFaFKgbmDsp+oPxJd1e7ZEfCkpebTyASKiMAzUBievfdv6Htg40C0ATb+Pnnn3N8bN68RQoLi0XSMkmMOXHquFRWVcq2V7ZJbh6A3TTJyS2Q5qY2+eKLrzmWXtm+TaZPr5WW5ofy5Zd/hIkn8DpzRj2l66nakZUhY6MmCxlZb8gshf1AcAn/EBgOZ+dwDt970CSffrZTiorLZMeOHTJ/7jzaRIxNgIhod11NrezcuYtgNoAs2Blmr4jQjn1/4iiB4ZLiMqmcVi1DQyNy+NAR1tVevmyJLFu6mHXKYTf6+waku6tHPvzDx1JUWCbbt70kufmYKwD4oswm//bAQXl67TrZsHED22IUTcbk20MH5Nq1K/LmW6/JzJnIWoYscrakSVju3X1IYgVqcK99Zi2BdBDSMO8ByO7fv5+EhNffeJ1gKUoDwAampWXKzZv3ZO/eAwR5cWxxcSHLFeTk5rLO+PHjx5lJDMARBABk6Rw9+gNt9XPPbZLhoUESvH7/+98R/FuyZLFkZ0f4OdbQ3bt2y4YNG7nOIQiIjKV4bFQ++eRT6e3pkXffeUfycpHljqzzQW7Fv/zyC7Zx3bpnuL6CsAcSFcYJ+gfrwwsvvEhbM8bx6/IAACAASURBVBId5M+hoagc/f6Y3L//kLLhUDlB5j8UAELhTGlubmQZh1Wr1sic2fOoshAdiREIwtqJmuNYM3/xi1/QH2CwMSuTID7WTqypAEWxLmMswr6hnNCePXtJjNm6ZbMsXDCf94C5jecGJQOUg9i6ZSv7yMQqQHALy75v9hF0fm7rBpYyMHNTqMIDIB+EA9S9x9zF90EAgPIBsvIBDD/11FMmNmP3nSCsoOwEyHCrV6/i+dBGzDXM1z3f7OYzXLlyhSeTjzYimxxj3UitG9Ig7g/z9auvvuL5kGGPduBcWFdBAEBZABDyQOg7duK4rFq9msdjzIFwuG//PqmurCIxIBLKogR9W3OzNDc2yh8/+USe27RJcnJz5PsT38vgyLC8+eZbEonksDQDyGzNza0s2fD02mc4/vBssIazxFBPDwFrBLc3bVzPMglGIULoA2DMGon8+bJo0WLek/pgANgPHz4iRYXFsmr1SskvK5F7t25QVQgkDZWkRtwK5wEovmLFcqmtMT6TUdNBqYYROXL4sFy7clXWPbNWqqoqSaKMj8Wp/oRSDQCiX3r5ZRP8DmeTwAelCqgToHQD7hklATShBqA/fAWQTuA3Qk5fCVyw1fDR8LwwPpH9DwWM2ChIf1CryKVtgfIKyI8YI7yf0VEeF87KkkgkJC2tzfLhh7/neIbyBsY5iBnoL/hLFWXlJAxhrGO8lJaVU3EIfX7i1EnaZigBrH7qKfbZaDRKe9nS1ETSxdWrl2TN6tUkhaE/QACA//SL/+o/y5w5czln8Lxy8vLk0uUrcvbsBcnKDMn69c/KvLlzmWGI8aflEFBeAHMTvjAIDab0w1ESmgry8mT7tpelrraGREf4nFh/4Ntg3EH9wCzpZi0F+G9USLAmmgn3VwJAol/gxq7Qc1OVAMC+crIYUarPzPupy8kZH8cnAICECjtiCAAAo0DqQLkw+JW2dBwk261qlQL/SgYwKgCace8TANKCBAALAjLr1Y4R/FQSgLef9UopgmDu1Eb3QERTOsADZy04YfZVRp6Y+1ww/5RYoOUVpyQA+LXWkaDn9rECkuw7WwscdjJIAuC4J/CPMkEGwHOzeNWXTRbTcX1l1y9O9qyN/+rHqPC3EgBG48aPMn1iJOdha5C9j30SS/0RxB+VYQD8UM+Lx0hAheILPxsT+nTDURAEQIaPkyQA4j+OVwUAXsOSYNxyCAYfT4wfa13qILbAv+0exkRpfBJB0PfXv4M/E/YfaSKUwrfJNSYzHsCavmfhHo3PWgIACU2eCltQmt65ooKFNnatbTZtMN/D/hbPgddmKWpXIUz3FYh72+fkKs0iPjiOEgU6/lVoEnXpTVwZz9OMCxsD5xTU9/woe8IYniQD1937mDtwk2QSVePwKca0u+9xf9c5mDiefTKD+mTadv9v+x3DyfYz6R1wP9lcSPYenr87djROpHNCx6Brl/05Z0oQu3tmz24qcG/v37+GPz5cBQC7IHpJZIZGYfoXv8NewJ9kCQBLAKAyC963iiJKJFLlOlUBwJprfCCTzIJ9Fe4BCSUoKRnJBikwx0sGSkYAwLWVAKAlAP5cCgBQ8WZcwcYklMjAvuQ+XUkoNtbpxvynIAB460UKg+Ampk5lM9hnT0IAcNYTjplgWXhLAFB1GgXS+T2rzKLvuSUAFOMFAUDLtCaLj7j3E+yHVP0SHOcaX9F1Q/9ORgAw+6EkpXIc3NsjHun6m4Q8RY/R2iA3aYUxUya5GKVL7gOnKAHgzvmEtVIVeb/8p/8tgQCQ2AGWDWjBei6m1goxC4GZG46EkD3phAcN1hX/WdZgYCB4nWav45ID8OD98xm5CG5YKP8/ihXMkgJMqQAdHMrWQDBCSwD4htZ3/P4cBAAdaI87yPyBaRa2H0MA+FMGebJjUgGdqd4350hcANyBO/lxziIQCHq6i1Eqg+T1t/flqb6Z+vPHJQDovakDEPxb39cAsWtYJycATJSaNcvehGFhl0N3w6MMPGRqmQMmLtTK2fENkzpgLgEAi7FvvPwSAHzGnmPhnMtRANB5lcoIB+eF6zAY+5fIvHbHQDKnxR9nf3kCQDBIH7QF7jgIjh3et3VUH3cEB+fV2ET+UMKp3L53j510vjtOhfesLAEgeI6Ev+0I9ZQArHqMD6wmqgDg60EGN9urm/MkJQB0w5/K1gbHi7Yv+L7+/R+BAOCOuaAzPtm4wtD5/5oA4G8Q7AoSYGCadxMVABLHamLQZioCwOTzyqy/JkOHo9H+tNm8rE+PTPRMGUvPlEhugZRX1ci0mlqprpsuVdU1rFOam5/PzCoECsZQ2zg3l2QAsOe7unto3/LzC5jZCeAd2WXIQiIBYGDAZEZnZjCgjSt39XQzmwvBVQR2AdCCBAmAFtnZqLuODNCqyiopKkRmuZFvxT8ARQhE4nfI0uOcAESwUWNd5cFBZnkB8KitrWPWLMBn+FOo+46MOgTGURYAQWsEmjFXkKWFEgAA/yvKyw34Hx8lOALAHSAGwIcZM+oZeNb2IJCNDEW0CW1paFjMzC7acEj2R2PS1NLCwDqyxqZVVlEOH4ElBFwQTC4oMnWI8YI9hcwsSA69fb1SV1st5aWlngIAavwiGwzkAJQZgBwrNm54sJBRbutol0eNjVJSVkoCQCRsAuC4T/wEqSKUnc2MNagJAHyBLzl71ixePy8/X/p6evjehfMXqIywfNky3jNldC2ZADLACKSXVZSTAGBq95pNHoBI1DEuLSuT0mnlDDwhWwzPBwE5A5CNcNML0gfk/fEs8kFksDWV0V4EwBFYZ33a8+cJ3M+aUc96x9onuBbuAc84IyuLQalVa9ZIeU2t9HV3SU4kTClhEAkgpY8gJ84DCVwQCNB3j5qaJDMrxOzIFny3t5eB+c3PP8/63CgHkIkNtGTIWHRURoYBOhu1BpAelIQLcDQaH5bW1hZpam7k9fu7uySUJjK9tloi6SJXz5+WO9cvS1p0SDLGohLJTJMsZFJn4nwA/9O84BNrl6MEQLph6BsCgMk+VvCJyhCeZKUlAUgaswn0eWjGu+9XJKoSuT6dEgH0uy72n8xXcQNGunn22eF4nGYBn9RHCmRtuO1M2NQlIRBgnLr+VJDIAEkGtItS/1qn08xO87/N+EdgzvVjjU1WRyGRrureswsgeWuutVVUw0gbt9KqYzKWHpJoWkimz22Q0fSw3L73SHoGhuXrnbtl3bpnCaicPXNa5syaxez2C+fPSiiUIfkF+SQkQY0EmeHIUsa4e+ONNzkGcV2TpdxGkAhgzqZNz7HWd1oaVC4a5fuj38n8hfPkpW0vMSA0Np4u4UiutLZ0yM6de9g/Gzc8K/PmzZZYdFAuXjwnJSVFBP6rqyqZ9dfb200AKTcnQgJAf3+fkYmEikNaBmvEQgkAKjE3b92W747+ILfuPpTX33iLgGR+bh5BK/QfMqOrqqolEo7IHz/9I9tsarIXGRnLWExOnDwhzR2tsn4jCADlkpuTzwz/E8dPyqWLF2Tbyy+SIAUCAGoXD/QNSFNTi3z84acyf16DrF+/TnJyEVQQ6e0bkP37D8i5sxfk5W2vyNJlS02pgowM2qKvd30lPT1d8vY7b0hFRZlIOuSyI5KVniOnT51jtjbqwi9ZupjrAOTIAVZCrWTnzq+pVvDTn77LOYx1zxBT0uXs2cty/MRpWffMM7J4yWIpKMwj8Q3fAdCGdQX3XV1bQzl2lA346quvSYRAdjfsJb77q1/9I+W/58yZTfuJ8wPMRF36l156mXLiWH9xTZPd/RFL2by2YwfXfKyRzB4fGpTPP/+MqjIAXpH9C3AX6/Xdu/fk+++Ocs1fv34D7y8WH6aNRAmUQwePSF/fgGzbts2AQlQvjUs4kiVnzpxiZv2KFatkwfwGlk8AqA6bBcAT/7D+vf3221yjcU6M26PHfuB6huxwqD9gDQMYTVIeSiEcOUp5dACRUAOCrcVn6HcA+cNDQ3wuOdm5liRoguE7v9pJoHzz8xtJ2jPzVCiPjj7Durly5Uqb/ZTFEhWXLl0mKQPtQAa9ibEAxASR4yaBUoD/+Ay2AYAy1lRkhAMwX7lqBcvO4N4whvGMQHDAWog2Yo3Di+SGvj7Zs2cPs8xx77CZuG8ArBgTAIjRF53dXXLy1ClmaGMc4LrdPV2yd+83MqN+usyaOUMioRDXUaxrN69dl4PfHpAdr7xCUtr+w/uluKyUhA7MzaLCEhkdHZfLl6/I/gMHZceOV1mCAPcB4Bj+EUB5KHJgjKxZvdISMkLecwPJCH2zbNly+lh4jiAP4J4BIKP+/Nw5cznHoGqD0hXoK4w1EBXwLOBT7d69mz4TsvtBvMR4QzswJ9EPuI+Bvn556cUXCMrjmphfsGUnTp5knzYsWkT/NhzJIQkVJI6jPxxjWYAlS5aybfBN4H/hH54FAHtVWICfwYBjZiZLqwCox9gAIRIEwowsYyMAiN28cUvu3L5DJQeMAZwbfhD6bYxZtyACDsrlyxflxo3rHPsYD1AeQp/i2sWFxbQlOB4qG/BbANYXl5TIhUsXqQRQWl4mz23ZIkWFhTwH4oBtra3S39crH7z/PucBSjxgHqH9sPmr1zwl655dT6Iu1mwQCTCnL168IqdPnaH/BvuBUhqw4fCj8Uxw/OlTp6gwAtILiA0gwYCcAj2hJYsXycoVy2k/cK8oQwDFi9raGvqfUMJSAgCBTpvxTBUdu9dxVSB1Daavq6oAjxscsN8Lrr/u4UF/JBgHeNy4nbvnDJ4/WXMxFty9uInT/ngFACWWp4o9pWqn8UWejAAAsqkSAEBEBPUxMxN7EsObhKoUslKD0v/pyPa3BACWArAlADLQhlg0UQHAgiauAoBLAODuWMsDMPYeT6IA4Gf+myHmluc1MXIvocLG79kfVhp9cgUAjSPaGu4xLeWoYC2ANZsoTr/c1Ion4J+hQLfWkLcKAGk++K+lupI9t2T+tcaPUsV39H3X91aVtgkJiCSkQtZ/TGLEGAz4j99BAAApAIRnHI/3sb+PQnUPBIGRKP+hTACU0IbwPUrbjxKgddthgBxV0ZoY/1Vv2gD8TnIDtwp+spTxyVGaMHHGJZvDru+tcV6cH6VUqCHhSuMrEcCG4lSpwA4lj7BBn4H7FwXnE2PWpv1OzrfTTiUAwF8BkKfkAw+oV8VPuxfRhDW2XUF9YkHwI1VNjcEc+7npEwNw++q1tiKGiZMz6QOf+QRmd69EG+yoxpl9kj63iX0etK34RpAAoHZK7Y+5PZ/AoEq+/ng2e7Fk49sbJ4Hn717DHQvJ5g/6Jzg2vedpyTN6vkTw0rQrSADwynzYNun9u0QJb25rCQAdDFaVhP1I0pMZV7Cr8EEQI6HyoSUAwAaHSLgy5DqfAGDmRXqaKTGC3wH+q5olVavHDSkpCyUFsg1BUsuBKgEASQ0gQaM98ElZgpIxCIQETYwBn/2YEgBUSLBlUrBPVPvnKe9OUQJgKgWAYFwhuDb/WAJAMH6va4exrUZVxhuPSQgAIKyq+ryXSR9QAKCvYMu2aOzEqAJYNZ2ASkVwDut4du89Vb+4c0ftJI5LRQAA/u1+pnPEJQN49jagjuAlmjnJH5xVjo3X5+OOMyUA4DPMCSYDKQnGrit6jmTro+LwvNaX//y/g5rhsaj0BkynJRIA2Gl2shoWoa8A4DlgHotMHQ2//kOQAKD1hbSDmME/ajL8dXGmk+goAJB0MGpq+GBToQQAUybAVwBQAkAsHk0iWeFnEf45CQBPMtDMYDSMfKMC4L+mmrTBSRz8/pMcn+y77qIx+YYgIAHugDmPu5FwFx/3vh77eNONf/JrKgKATkh3YrptcyeoBleTbbKSAcH8viOP5E78qQgA3nyzVcZSEQAM29EF95Ww4ztScCDVqdK5SEOrpALPwCo70S8B4DoFyRyMZHPCvU8IibvBZre/PUchEAD3nWIj5xk8/knGkZu5nGwQeTVwU4wwlTjyfBivrcap9OVyNYnOVTtIl3EqIKR+kXSVZF7pe9b/TnmC4PwKnivl/HM2Hzj5BEUAR87Pex5shVEA8Df7tkaWp8LiqwDg27Dj7nNGe5S5ruw+87lfAiDZmErmILtjKdXn/38mAKB/MgLG0zw3dwuqDonZqOiLmyGMCo01eGUf/MAVnfgMa5yVcaiZFUlstj82H78EAGuQjadWEJlq/VIbZwgAyOSwstbU6TPATTgnV7LzC6WsskbqZs2RytrpVABAMBHywwBH4W/0Dw3JeFq65Nn3ovGY9PT2kXEMAgDKAACQBQCBrDpkWA8NDJqsrqwsAu+oedre2c7geBgZ2oX5lP6Hjwa54PbWVtayBXhRXVXNcyL4iuAtgpUA95Elh6ArgrR4YePCzLXubgY20VZkywFw4AaONVwHGUzHEy4qLmJ9d7XTOGdLczNBAID/pZDItgQASN8CaAHAjyAoskNxbbQfwBHAEwS9kVEF4GTmzNnM8GfwQIRZ5e0dndxM1dbVSXFxCVUUEAhHfd/B4SGeTwkAuB8AIiAA4D5qqiulrKTEIwB0tLUzOI7sTgSqIQtMYN7UiaBsfXtHh1RWVxn1g4wQ2wrwHbYWzyQzEkHaugz0DxDYQIYZMuLwE32p2cTnzp6TIdbnXcVgL2X8bIY/gDyAkTW1tTJr9ixvYwdgcqC/n8FuKEgUlhQzS4RZfSAAjI9R7h7Py2SHjbNkAwAE1kG2EsA4P1QZbt+8bUD8tjYpLSqShfPnwqhSyh/PDH4xnjnUBgC4omwFSBaUOTeDA1r90g5Q/uFDjjEw6kFyQG1e3Bfq29bVz5Cc/HzJKyyUu/fuS1tHh+QXFfE8KCtQUFDE4HZOTj6zkVE/D6ArCBMABIdHhigbHskJM2A6NDxItYb2lla5f+eOdLQ0ybSSQsnJGJdLZ45Ly4M7UjetTGKDfZKVMc565pT2R8YV/CYrwwpZVhAAMH58AkAWSQB87qOjVn5XgW5jK5QAoCV0EgJt1si57yXz7bguQgnD2cD5fpkf9HPXIf2u2Zil2Rr0qQkA6jcG/XRv/Q9k1rvfw3d0A+j6pHov9JwyTE1i2nOrCuAHnBLfg7PqnsfcS2LwLPg5/nY30u79YzzGIJUbikhzezfl/0um1Up2YZlcv/OQigDHTpyhROPixYsJaiPYs2jhAjl14rj09XVLQ8N8BhlhA/G8ATbu3r2HxBQASPQxxsZJDgBwiH/IbAU4l52dJ+npIWbSf3vwgKxcvUI2P7+FASFkp2dmRqSvd1D+5V9+Q7v0wvNbpbAwT/LzsiUUAiElnXYtRGngTALtff09zGoCiBRi7ewxksPg5qE2LEpktHd0yYmTp+TU6TPyzPoN8uJLL8u0igrJiWSzXABIRciGRfYzbNAXX3whc+fMo1Q1CABakmX/gf1SVF4iDYsXybSKauTJSFcnsnDPydUrl+Un77wl+XkoDRMnMDE8OCzXr92Sr7/aKc+u2yhLliySrKxRkbRR6ekFUL9b7t97IO/85KdSP72eBAD0KYgMn/zxY8nPz5Xtr7wkRSWFBLgzMkISzsyT/fsOEhh+Zcd2rjmw+wAHMTZA9tm9exd9BxAA4O9BFcGMywzZu/eQPHrUzOxa2MnsnDAVcDCfAZgDCAWQmV9YwGcIG/O73/2e2ekAYCNhrG0jzK7funULVQAQpINNv3zlMjOSAe7i+SEICMJge1uHfPbZ51JTXS0vbt1KG4m1C+twc0uT7Nq1UxoaFnLMQZUGthjr9fnzF+TihUusT7506TKTbZ+BIG+63Lv7QA4cOEiQFaUasENC5v/YGBRS4uwDrJPICF+yeBnbAQUA2CzUFD9tZe1xrJGAN3XXD393hPYbbUEpBAAKWs7nzt37cvr0ObbtlVe2c93AFIbta2tvl8OHDpLQxhrw4QgBbqz3IFLs2bWbzwcKAFBdwNzHWG1tbWM5AqjaAAQ2Sj5pJPudPn2G4xLjEBncxnc3BCa8DxIDniNq2WNfhEAt7gUZ+8iYXrv2aZk7by4JGrAJ8FcApIOs9/zzz/P7LtCPDHgoQyCTHN9HnwCARn8AlMfEhzz8latX2SaWf8nMsOUIDsrMGdNl3pw59HFBhOjq6JAzp07J9atX5cUXXpCm5ibZd2ifNCxZTKl+PLv8vEKSOA4eOiwPHjyS//Sf3rNjOkqfCPMd9wpSHcDrpUsWS29vD/0wtBGff/DBBwSUQVqCr4MX16KxMfYDQPg1q5+S+lkzpL+3m2Q4+GIkCSLoPTZO/wDKGcZWLaXKiQY/MR5BnEBN+prKKvYrZPZhc/DZJ598LANDg/L2O++wHbDxebkFvK9jx09IT0+f/OxnPyehCs8HvgUIBPDhcB74WyBdwN+AXwg1DgRg0R74HSCAoL28XhxzPSLd3T0kTcDGYOxAcQLng/+E8h05kYh0dXfKwEAfbQeeLWzUokUNLNkBf665uUWKCooI2KO/fvazn7HUUHZuDtcABFuvXrsm125cp98EQL6uusYjSQIQ+PLzz3neuXNm856g4AE/7PKVq7Jq9Rp5/c03KcuN7OOiohKJRkdpL89fuEAFAJB+YIvRJwDyNSv566++ZFkWkJHgw4PQsnfPHqmvrZFNmzaS5AlCDUoB4LhQ2AAGKM1igrNG6hw2WjMU4U+yjrsT9OW67pQBeNw4mLcxC5wrGOBPFpsKHuv+PdXvqfyS4HHc1zsxg39PBADMSZBjQ5npLAWAf/gbe8XMTOwXjfQ//+HZMQYyxjIAyPxHhMsoAGDN80sAQPo/LZpIAGBJWxtnx/4Z/ZTuKAB4/WoJDFhfPGU+J/tfx5XG641fasAKVQDge1AA0AzqURtj8RQBjMKbdXBNZrjG97XGc9yVVDfEAlPW3pSScgkABAdtKQAzr9CHfgkAVwEgOO5Txm8c/zfoh7tjUP1yF0DCe/BBfYDGxDXpL1qAX8H+ERKYRmk7jIKAUQAYhlrA6KgMsUQA9qwjhgQQjfN9Jkg6+wPjZ+s/ZP4aZbsJfrWNj7jxZZXS1O/aSFvCVEtmL9y+88nHKEw0LlEkTVoA3cxJC8ZbqMcnOGsWvk2YsNnKFJCwYSGC9K7aso31uBFO/a42mgQACwyaz+x+wY5Jcz8GZ/CeVYAAYOKEVhvSYLte1r9RFvDLrbkl27g3sTGt4L5J+zFIek54HmZi8H93r6jPh/tDSyCYCJ7baeWop5n56PeBGc86/Xwig47zZAQAHefBuG6y2DzHvaOg4rZb54S7f3OxQXPPxmdMHL+4Zz8e5xMmEmOHvAcvBmiVRp3+NAoABqdDIgKATu7x7T+srVRigfqfJQC44LkSAAjiZ2RS/l8VAExM3ZaUDGdxvwdCrksAQLkkkAewd8P9BQkAiBvgPQVeabu4JrilTkxmv44Pl3yv/eISAHi8KhOSRWWSZPwShegVEzfzwrZ/YQWAIAHALfnuqsLreHKV4VkCYCzORHK1AQbYV3B/3Cup6eLCeo6pCADuvAz6Kd78cKynvueOc72/ZAQAkMGSEQDUxrpz3rW7fp+ZNTmVDxVcFzA24Bc/KQHAnfuqVund/9e//j+M6XSYgH4Qy6wCBNcdqR/MWyUAuAoA3nFjVro/wP7AA9OBoIuNGjN1CN0Hze9aUB8ZYeq88GGMxqZUADDSZtiAq2SR/jSEBxroJOixu4g+qQOeaqAFHWLz94+vYa7SmkFnJ/n1Jr7rBgj108e//9Tpx4/bb8GFKlkbJruXVED5497/4xAA1JC4C2SyBd836iagqv9cJ0Lb5X33z0gAUGfBNWDGgTeB4EQjZBwjzmOyNLU+kiNhYjtXFQDMeS2ZwN6I63D4dsPv/aDj4fabmQHoK7PYuf2sfydzXHzDPnH+BMfdVOMwGfvTHTtuDaPHHVPu9xLnUuJ90vZNQQAIOqb+vRun83EIABP63CEUBO/J+67zAcdxkhIAwWO1XpP6dWT/WmDYKgvzELPomY1l0KnE/boEAGckGea747Cac/kM1mRjRe8n+Jm32AfKw6RajP+UZ6/tm+zYqcbn5LbYzWCwmQEB+bKp2o3ggjumzF+6qXHn5I8jAKQqARBcf4zNNPUDdXwkzie/fcYLtnWqA5swPWZyhqupgW1iKZaoQmADAbtMBk4zI9lSVlktVXXTpWb6LKmoqZfcgmLJyS+UwqJiygfje5Cl7+nrk/H0NGbPh8IRBgtQ3x5Z7vl5+SQBIOsPQVWcPzscYSYnAgohSJtFDPjR0dlOx7+kBNL/BvwHqIQsbRAAcNdlpWVSWFBolAdiqEE8TLAE/xBIR4YkwFsdgwi2I0MJQVFklSH4axjNmTIwOMhsemTcQxK2sAjnDXlzE4HPnu5uycvNI/gPkBxDJBaNMfCLGr4gFwB8gZywZpQhCxafI5iN7D4AWpA+BmChNYw7OjulD20qKCCoAHlsBMEQmEa2HfxLtFfZ3fDpcL6Hjx6x/fV1NVJSXMR69+gXSOFDrQD3CwADRAdsrACyw1eCpD1kg6vraqWiYholWfFMENTFKw/qDQAiolHp6e5hADsnO5tqCpCf0zUUpAiASxima1avYYZuLI5gXBqvDVAD/QbwYgbqL9ugBIgeUHEAKQLv5xUVSmw07skeY9OL+4IUv5Gri5MAUFpSbEsMGDDvwcOH8uDeA9bA5fMYG5Np5WVSWlRIOf/eri76zhgPqDE9NIJa1CLzGxokF7WrBVmvuWRo4/5Qj/TenTvS2twoBcjQHR4W1BhG32NsIiCWnZsnRWVlMm/+AhkYGpL2zi4ZikUlTlBpRIYGRwiqVpRXMrjOMc5SFzkSimA8YbNnJEvBHIJvMjQwLFnpGXLz6mW5cfm8hMdjkjUWlbZHd6WrtVHywoblbwgAYO0bWTwlAGSHszwCAIIEKv9PMAjgNjPpsBG3G3Mc7ygAaI2/4Loa/Bt2aYIfR4WQiQQAtT3J/KHENQH+C+QqrdVNksEfXL/03O66oHuqBqq9/wAAIABJREFUYPAH301FPOXxZJ8yWusFHjSyYNZB3xAzEKTyo7rG0OYmrjCu35tsfdd2c7+HcROPS0YoW6JjaZJfMk1yKmqkt2dQLl6/QwLA2QuXZOvzL8ijBw/l4YP7smxRg9y8dlUOH/pWGhbOl5WrTU15llEZG2N97SNHviNot/aZZ+hbQrIVSiUnT54kQIbsYZB/QiGURgnJnbt35Zu9e+TpZ56S9Zs2SCQnWzIzwqxP298/KP/4D/9EAPmdt9+W7OyQxGMjUlyUJ9HYMMExSG7DTAMQvnHzGkk0yDyur6u3q2k6a8qOjqVJd0+fnDx1Vm7cuEni2Ht/+3MSo9DfmIcYq6dPn6YNgb1EHWrczzNrn5HVq9cwaxW2EXbu2IljMmv+HGbHl5dVsr59S3ObnDx+kiDo22+9wYxFAG5YP6LDUTlz+rwcOfydvPzSKzJr1gwZHx+SsfGY9Pb2y1df7qRizc9+/gspLinm2og+hbz17/7wgcyfP5c140tKoUIA3yNTMtNy5PPPvmL5F4DQNbW4F+PfERi/d1cOHNgvhUUF8sYbr3OtA0Bt/L50+eijz/kTMus4NjNkFAdwjwACMV7+H/beg7muK0kTzIf3HrwHQQsSBOi9EZ0oUhJFWcqWSl3VVd3V0/sDOjZifsrsRq+pmt7ema7prmqp5C1FUoZOovfeE4YgQcKbZ4Cd78uT95578UBKVRXT27ELhQLEM/eee0yePPl9+SXA4VQxyhEgDjEu//iP/7f84he/IJEAwCgIYajV/eqrr0hj4xTeF+MMkBEg79YtT3L8tP52Uq5fuyE7d34pixctkqe2PEE7qeBzXi5cOC97934j6zeslyVLFgdAPAhoBw98Lzdv3pLHH99Mu44se7QXduzsGXxvvyxcuJgAKfonlU5ILjciA4O9LCuAPQZZ14sWLiF5YmhgiAFDgIkAhh/fvJlAv60h9NXuPXuYqY5r4j3MC+zRsG1nzp6XEyfPcB977dVXOO9AZEDMEaStffv2yswZM+Sxx9ZJeRm+k2Zbu7sfyDdfoZRBsWzbvlUqq8qdvHxe2ts7mIENcBUgsIL4OcZ/vv/+EPet5557jtnqPH8gA3I0w3I4AKUxVkbCsPX/3Xffcc9Glv6cZqgOIWM8x2fBGMEfwvgj4xrjjv0PIDvIOpCaR0a5+eUgGaiS0FIan0tXLkt7R4c8sVXLFaBNKG1w5PAhmds8R5YsWiSZ4RFmmQ/298vB/fulr6dHHluzVs5dOCfHTh+TrU8/JS0trVJX1yDpVIl0dd2j6khDwxR5882fcm834gXIB1ifyJIH8N40aybnAQLG6Cu0GwoKAIQ3bXqcxEVV0cjwmWGDMAabH98slTXV0nWnQ3r7ekhWxA+IRP19/ZSux/9QYZgzZzZfx/PhOvA9du3aJdevXZXnUN6hrpYlT3AflNrAe/MXLpBtzzxDUimC/DXVdXKW8+W0zJs3n6QYAPy4Hvw1PBfIU+h/2B0SGl3GEhRRrl65wvEFIQYAP36z9MXoEH25jo5Org1k8GNt4DqYg7gmSjjUVFWRvAcCAOYn/EUoGGDNrV61koQKqE9Mnzqd/8azv/nmm7Jh40apRimqbJaE2wc9PXLuwnm5cPkSSZkrly2XSihNAJTLZuTalSvy2aef0F+CT4xMfCh/7N7zFbP5XtyxQxYsXKilvZJpqampZ+kCqI2gD3DNRYsWytzmZhKfYKcwrlBEgiID5hfmJObs//qf/pPksxkqB+B/fA62EqQnkB1IaoVPW4zsQ5RHKqaNZtSjKEkS4sMIAJgPIAn82J947Cl6fiqsOFnIr/gh9/2h52Vbm+b/WLzXrx8ejyXRfsTVj7xsdvo3MdVL37+K+0j+82i7f5gCANwkkLAN/DcCQLIIKi9jAQEAktQgAGhl95AA4JcDQM1yLQUwzsz/RHY0UADgWdgrAYB/U/HDyWFHYtWu/aYA4CsjYk1pTD9M2DOQ31RyQ0VeFvFV++rqwKtiAI+dIQEATQuyxF29dnwlIAAgPq/3nUwBoBABgH6WUxrySbaT+blR/3liAon/vj/nCoIyBEDDDFXGQ51EPFUCQARwCYnwIX1SAIkBAP9BZKMCwKgMj2RkiCoAGZIBqCLgJPZ90EefE4QRF2fwzhZGjKe/TYJxCCDSI/fiyvg7RDK0x+LxJD/u5WMv7A8Zl9HxfCiv7xQglORh4HCYoGivwX7peQjlrkJVWM6ZeGKH+1tJEBMtSiECAD5luBL7IyAjuNi0swHoISgAmOKoJXOEJAQQrJ2aLWONRnAJAWo/qcWfL37s3s5R8bONnyhj79kYxG2P9X3EBrk//BLVEwkAPvAfVQIw7CNKsNC/zJZyHnkdHz+TxhUA/PMm5oh938cOwrWpCXh+v2jeTJQAoJ8PCWD2/aAEQHAAtqS5UAHACAAgstrZnmA8VP4AwoNkRIURrYmuZ3Ql1kABAHsu3itOl3AP1vmEtrhEgnQyIABIQsk4IBnDb8NZAXE8vIZ7WwkAxCD+LQkAXk1dreP+kI06vj/HP/rw+KgbOW/Ptflg8yiwaxGVmbBcL+9foPS7fR8KAJrUHaq3P4wAEID/rqy8j1vH9wbfHsb7gXMg1hlx/8NfK4UIAPBxYadwNoi0K4a1xe1uaJNDHMRviq3B6LrS+JOB//iNvx+lAGAJlsE9PcUP9sFn//S/jOsgxWsxub+tVqMD820xK1NRa+boA2r9g2BiOMDeJoDv3NCYMIs/ZMfRMXEdGXZmngFKe49SMWSLANjPqQIANvC8qgLwPf4bgQKVSwMBwECm0IipskEhoxROGp0g8Q31IWsteCtucCf/Dlh1/jQM5XTsO4UICv71MAH9H3OYf0g78RnNoI4+p//Mj37+wubn0d8LjUv8/oX+nux5CvgUP/TR9bk9Bt7DvjjZBh9ItcScON+BUGdpIsjNjdJtjHHHrpBVNyZpaJh8ACzc6DnP3aZv9W6iRihcpwBGOA88lQBKswbrHYHfaF0mXisADnVDjf+vfTlxPtvYcn7E2Bu+4fPHwndi/bmhmxGcjYnAerB+HnqAVofSE6n6UXMHH7a2FWr75GsgHCtkUT/sxwdIJ9yjKCzPMOn68Jj38e/j73gGPEF8G1t3Uc7NSQgAkXnt1Y630Yet9ksAWDtDAoDOP3+M3awJHHtnKQoSAMKDVfQadh/foY3fh/P+TyIAPNr6hHvBH2cnH26LzakOnf648/CoCc1x9T6k3w+4xaFzz2kaZfEmE0kSWIyw4bOhlQziDgPuqz4xRBNdElrPOEZaIOlGE2EiChHRtukMs7NNcA23nuzvyRxc2DT84HCgtkv3UR7MKXlaLEWplNROaZQ5rfNlwZJlJABU1jZIbrxIxouSzPoCwIwIEALMqMULUA1ypcxYInjygFkBFWXlzAaD04gsMcqSFRcztMOgN6TISkuZRQTANl2cYvYSwAz4MAjud7S1S/e9u5Thb5rVFMj2QqoQAUlkXAHwRXYWApnmLJo6AILWCObPmDGDbUSbWYP13j0GtAGy4HmQ6YbAA/YQAGsIxGdGRpkxieww+CQYN3wfUr3IjEQwf+HCBczKNAAGgAeAcIAGeJaVq1az1holaUs0Q/x+by+DJyAkoKQCfqA0wH5ytZABDGjQVGsbIwsQBIDKqgoCbXU1NZTDhy3oaGujAgBGd82aNZTzRo017IMIIkMBAPeb3dzMPihKgAAwOoEAkBsZYcmDi5cuSl1NLQO5VZWV/BwC7Z137sjxo8eY2bZh/QYGxAHUYNIi8KwEgJuUjMVYGFMYh1cEmtEn8+bPl4qaapZfQJ+BMIE1RAJANivJoiT7d6C/X2sAp1MyMthPq3X79i25feu2tMxtIbBXXlYqVeVl8uDePem5f49Z9fgO6vQClEB5B5Q9WLp8uTQ0NrLMxOhoVtrb2llCoLFhisyaOUNGBgdkZGiQYAkAV2Qg1zfUU3r3yW3bpK29g7XYceiZAgJFcQnrXg4Nj8iDB71y62YbARQw6gGgQIEBY19TV6NE4nxOikuRHYeSDgnJ5cdldGhI0okx6b9/Vy6eOipdt67JaP996bnbLql8VoqhAMAsK1ufkOFDHdaElCAbi1lZmh2gDOmkpNKok0aNklAezSku8SBlbHusfy+wFvFPvOwO8+H8cgEM0CEF+CE/8YCLvy9pvcuJ8o6+PYz7Pta+oJ3KLAnAGsuSsfugPwKFpHgGP4OMYcaC+bJ+HU7aR/MDHIvP+sv2eNufaT8DQqu+av6nGXT11dRvyY2LDEDpIzcuTXPmS6oCahgJudnRJV33e+TshcsybWYT69MD2Ea2K+R03/vDv8pg/wN55ZUdMm1GIzNEe3v6CWwCTIW9Wrlyucyb30qCFL4/OpIjkI51+tJLL7KcBmx8IpGWq9euM0P78Sc2yaYnHifAivkLeAG1wL/cuZv+LrKGAW4ODvSRjDI41E97NzDQR/D//PlzcuLkcZnaOIX141HqpKK8knZucHhE0lA66LwrX+7eI0NDw/LU09tk8xaQFLQUlAWxUKMb5UkAwH61Z4+cO3uOagYAgAGCY0+BCgykw+cumMv1XFMN8LJMbt9sY21wkby8vONFls5gTfWhERK2AGJD0vr1118nOJbNDXNNws5AWh+KLf/hb/8nKS0rZxAMdh37w2//+beyadMGqiQ0Tq0n6AHgPp9Jyjtvv0tp75dffokAvNYoz3I9QhIbgPr0GVPlpZdecLLPUGxA6b4i+a//9M8EXgEAg7SG4Fp+LM/2QMIeICWy4jHnuOcMj8pvfvMb+bu/+zun5JGSy1cuUaL7Jz/5iUxpAHFBbSkUBGBHkd1dX9/g/IWEXDh/Ub755ltmb295fBOzIDVDOy/HTxyTw4c1k33x4kWuVEGCwUTUbr979x7LR2APBfDLMi2Qsj9xSg4fPiIbNz5OANXlEpIA0H3/rnzxhYKHAOMhCw+gubv7PiP4Rw4flrPnzvE5AXaj37Du8bwffPQhf2/atIly+NhbKHWfSMjx4yflzNkLBK9ff+11uX8fSjHl9GXQ7wDXIaW+dMkSgqCApjB/UJLn4IHvpLyiRJ57fpuUlQGEASg/Ju1tIAB8IU8+tVXmzWulfwDFgFx2TA4c+I7g+o4dL5EEgj7LZlAbvo+ALcDeF198kWsCNjiTHaUNgGQ6MryffHIrxxj9YKo7aCOeD/0NYB/zDc8P1QDs48j0R1+jP7D3Y06AjAeAHUHYs+fPSW9fnzyxZTN9G8ueP3vmFAkAixbOp5oNasKDJLgPa2NsXObPmyeHjxyW9rsd8vyLL5AgAuUaBMRRJuOTTz5lxvj27c8S3Od+k1ZpeBAa4Gs89eRWEmzQXjwDiI179+6lH8Z+X7qU/in2c/h8eAY8L/zAjRs38jtdd+9QDQeEJSU/pKWjvU1OnTrJkiWq+lFDYBGfx3WQKf/RRx9Jf1+v/O2vfiX3u+/RzxkaGmR5Afgszz3/POX/0Tb4nyDk7d9/QO503WNJDPgkCIjjmhhHPBdUPOBrrVmzlnsm5hrLJ4mwrAr8UigywL+kqlQ2wxIG+H358hX6S60trSQ+sZzG0BCfAeQtyPPDP8S8GBwaYGkrZNVDAQLEIfgomEetc1s43/B8Tz71lGx9cqvMnjOHvhvsHEiqyXRK9h84wDm1bOlSWbRgoYwMD8nQ4AD91D27d7Fv8IO2Qo0A5TJOnjotdQ318otf/hX9c4wN/FGMG/w1zC38rHtsHX0h+HzoU/QNSgpgfr/33ntU4gAp5OKFC/LBe++zBMyWLU9Ic/Ns2rcbN6+TiIH7Yr+pqIBqTI3uKTg7IKP7/ycA/FlKAPypBABLTHDRXo5/JPBOVTglAGAvLYYSANY8CKb0R1E2DgpV8ClR4gH8VuSSAjHPSxJEOSMD8KDsCAD4DJwKVwIgkN23uskEdpAAl3dy2BqDMZ9LAQymtgVKvcE5NiAHeCQAl4zBJDwX31O/MSwHEMTwglK+IQGAEEGgxBsSAGBvVRkAQLJri8tyRz+C9BOUAAAJN1AAUJAO+6DKdPsk1NChho2P+8B+fD2uIIlv+u9rjFDjfPysH6tk3NOTqHYgNeOfrgQAMYT8mGb8O8wiUAEYH3cKAGMkWFv2/zDKAWQyWj6AuEiosIr2sUyElyns/5sApsv69f3suPqWvsdZFolgxWOOFh8LcBkPnELkbRQKy4gDOnUH7Sv9HzMslNBXAojVjGdcBfcfM2UAB677kv/BbLXs/OAk4QZYCW3m62jMWpMKSUuB+kWQQa+klKBsrZvjCgCGGEi0JJuqf+mzq0cWYOGBamQY+9GYk8aFzAbY+S5O/g77OYoj2fdsBlsc3Y+PB9/1wHmds3YWDOPmfvyw4Doo8guuupNYjCQVXjcaIyWBxNa6ixP78dJCBIBoPFpj/9Zf2kcx+xnImUdjpcF9nF0KY4iklzjivl4LttcIAEYCMAJAMQgALmHH1DRoSyj/D98M9gWxNlUA8AkAVO9LJgjyI/aG+QwfWUmbIAAUMfkBv6MEAE1AUAWAP08JACYreDbQMI1CCgARAgANc2gv4//ybWGhT/0QgmF87vp/P4wAwGzzGDHAV3enTw/cVgoTAKz0u+K4qg5vGC5e47P5SeYFGEbx+L/1QdAvMWUi/9n82M1kBACWUPFwa9trfMJModd0nypMAJjgg5gilJP5NxWAggQAV6LE7NAEAkDMNiS++O3f0ypGH9xkCVTUNAT3vc2SciVwJszo6HsW6GQHM4NfQXw6HZALcd/jYI5rVhY3YbdBW2eSTchDsMr6h4Pv2BYmFWH1JCM1IkLiQC7jCAARgkJ4PQT0+IxO6siMmDlYEwEEAzzM8KkkR3yh+cZ6chBHM2wMYGVPYmNy1+PvsRCg8bMo3UfZd8GkdhK0/kIP2mGeY6StluEzOYco7lBEjMgj5EdsIvtOmb/B4nV/Q/Gv/dD7Tm7vfuQ7tvlPbkFt/LmgPGYb/3by9b6EahAo9hZt3KkI/0aMMUrAiPcPazxFWNAhGK9pheowWR/T2GCNOQklIwNMNELmTKmDaoFadZI0+ATnQBUmDJKNznNjZmrzkMkWtSPezC0wLgo0/qkZ9uYwxueODwD6htxfp4y7egSA+JyLj4Xdw/8cbBj/9og84fsT2Zd6jQAKfdjeHYxp3H5E/p5kxkefM1zfvoPKYXP8A//zfu1BfbZCILHe2LIsfSaiUzG0jcEdUWIOoD6dA3jD99Tu6ntR19Z9xptjZl8KOsbOzqF9k72P78cJVI9ymKLdrRkE1k79biFbWpjsMoEt/RDrFbch9lGsH39++3MU3/EddP/y9joDII7cETnUBOoNYQkAy/a066oFLNLAhKYgRMkEDlC3GR+xewau6VBHDl5u4gTs4wnrznUx2+Hmiq0rtYZKm1NbrLJalJty9fg4JwA+smYqDrHKdAbgDzdgLJGQiirImzfI7JZWaZm3UJrnLZCS8kopqaiEbjYBT2Qm1dbV8wCBYOnAwCCz6RFEnTpjBjdvgLcIbOL+9bV1DKgCVA9qq0LK3B0mMCbIOhodGWbmNMB4AM4ImnZ2tDOjClnoAKEgUWrtRuAYNVQRbMXrCHqCnIDrWlYdApx9vf0MSAKYspr0OIBDmhigeOPURgYttaYrsmYzDH4iCx7tRtA47UAh+GsIjkKG/vzZc7wnAANkjuL5SkrLmOWFwC4y+RHgXrhwEQ9XyqROMiiLevKNTnIVz5YsKZXRwUESEjBuaL/VElYAaFgB7XvdMnVqo8yYqdK5BLkgZX/vrly+fEnmtbZI49RpBEtw0FOHfJwANhbtItSoxUxJJlkuAM+LvglsWiIhN2/ckLbbbVQ9AAiB9qGvMVcglXvq5CmpKCuV9evXSyqZJuiMayNIjyw2BLKRDYcMTRwkFehP8rvIOpvdPEcqKit4CAUhNpfL0CdWKTgAy0Vyv/uBlKBcBAC50mLJDvdLZnRYzp09xf5ZsHAxpaQx1wBMZlCj+PZNEiHmtbay3wFI4PlnzppFokWyuFgDIuiPtnY5/P0hAooIys9m7doGbgsA/jDvKI3dhXICYwSoMEcwP6dOmyElpZUksVLiNpniM3d03uF17z9Av+alqrqG5R0gKw5yiQUdQHqBklc2MyJFY1kpKRqX3HCftF+7JBdPH5P265elKJeRJFQDxjKSGMtT5hrlL0gOymWlohQH/ASltG0dAUSxOtkwSyYtiv5C8I2HdmQdARz3JHdDH89S26OEJxeb8pQArHyRl1HiZV/QtHmHUt8e02Y7sVg/QOOXYsL3wfD2r2PXw+dI/8T+45qpblh0/1EbGWbs2P5PW1zgs1qPMJQlxbrwCRLh9w3It23e6twiIO72b4JWYwTOKHmexXkPbUxyzgyPjcng+JjMmDtPEolySZdUS2dXt3R135Prt65JF2opz26W/v5hGRnMy5T6Rmm7eVM+/eRDqahIyiuvviDVdSBV5WV0BPWm++TLL3fJ/Qd35eltT0h1TQXHOCFpOXvmirS13SEhZ/2GtVJdU6bBpXS5fHfwsBw7flRWr1ktm7dspj2BTce4QC7+448/5XO89vobUl9Xx8APgPK2tltSlMwT3D70/SECznNb5hLMxH2oLjMmtF8AYE+ePi0HDhyU7vsPmIWLjHWcb0FG6HnQQ7uMOtp4BoB0AP7effdd2ouf/exnBJaR7Q7QGZnEFVVlUlZVIouXLJXxfLGM55MEB7/6areUlRXJjpeep8JMaUm55LMJ6e8blC937pSuux2yY8ezUsOyIChrUiJXrlySb7/9RsrKS+Xnf/mXBD1Ry7ampk6OHD7KjPktW5+QVWtWSE1NlZSVF0tf76ASAN55R4qSOfnpW28QwKyoqJKxfEqGhzJy8eIF+errXbJx02pZs3YFA2kA/nPZIhkezshvf/vfZF7rPHn66adpC6nskSxiRjmIHDNmzKQsN4HM4RGqqqDW/N/+7d/ShiGrFyDitWtX5ZlntkltnWYmAxSG8gDs1FNPP80gPoA4qJQAqL969ZqsWrlCli9dTCIR7DrGaffuPezjDesB1KvMPVUXMjmSMZCljMxkqrPkUK9d5UE/+PAjKuxApQH7IPZG9MXwKGrGtxHQxHg+99yztIFYU7lsngSrzz/9nHMdpAzsV2gH7Bf2cwCOuBfIDQAdKX1ajKymJGvUt7d3ysZNm2XJ4iW0jbDRAGWPHz9GohxIIwDL0Ra0E2QUKPagz1pa5siWLRsUfBFkKJdSxv/8+bOy6fHH+D6uB7WCfK5IPvn4cwJOL2Fe5QeltKxU8lmoKqTk/fffoyMH4gv8ExBCtJZ6LxUFsNYgBT9lSqMDe5LcJ7FmQBADYI7nZvtTKWZkw49ABvy06dNZHgevv/3221TwwNjAFp4+e5p9uXjxUj2PjwvJdYe+PyCrV6+Uuc1NzDrHngny5MH9B7mfLlywWD786EMpqyyTrQ5kt3rtJ06ekl279lAmf8XKlU5eGASAtECx6O133pG1ax+TFcuWSXlZCecByDvw6fA8aBf6HW00243X4KOBDAElhGnTptP8Xr5yWSqrKwkio4+QEQly34njR+l/QVEB44Ox7evrl+J0sXzxxU6WY1iyeJGsXrGCpFEQ/a5cuSq/f/tfZebMWVQuQPAY8wm1qTH33/nDuzJ//gKW1IB9gy8FtSec3Y4dO865DdICCCpYW1gTmDNQEwEBAOMJ1QPYR9gt+DvYxfr6++XE8eNUuFq1ciVjdQgsozzW6PAwSamfffop92hI82sQPyXd97sFZCcoBGCuggAC9SzM81NnTrO/YBee2f4sSZzwO3p6e1nOCH0CuzPQ1y/PbkdplhqWY0J5pYP7D/DZ4L/g+UEEhQ2F+tOJUydJLACxA3sDSCNYj9lMhqQjkCDQfirIbNrEMRgaHCLgi70QqiSwQSjNgHPyh1j33d2ybNkSEqQQ1B0dHZYLF88zblpKCeEimTG9SaZMmSpDgyNSXz9FBvoGlVwxjhIsIWhie3I8FuH7AIXei5/Z/fiHnZMLnSHDGs0TY5j2vYccSx/5Fs/zft1yB8YqMKbJXP4a8ePQdvGw5neo9hecCc33mQB6xU7qMXAgiO+6868SwkNfKfRz1MdCJTuSUJPIugMJIMUSP8nEGEF/gFAgAkD5pUgA/ON7iHcDwEcZABfPcMA9z8pQAcjlSQRg7Ix1k5HQZmnVTLtXt1ODzBprCOIxGm+3WJ8B+ho3DuPUWso3mpVpfiQlmL3YuPmSOj6hQqP/d/h5nTP5XAiC+NnMsMcgAKDPVJELwJkvgQ8SBfx29d0te1fP7QqEBwEFR5Tl/Agk3l3wIJZAYvMJ/RAHwA2Uss+Ygq7FR8PfOn9AbiL4E4A8qk7HEncoAQAFAKdYh8x/qP0NZ0ZlFO9ns/zN+CrGNw/fGPNECchKKtMziO+XRwgABcgALtzqkrx03vprW88W4Y+tKQL4bh5oXJgVlNk2K+2gMV0Ac64UgEXiLEHMgGqFKkjgtjiWVozG337cU8m+Ct4Hq9b9AwSAUQ97MsUPxWTsmTgm7rzqPxs+BZvs2w+bEfpdVSgyfMZIAMGkYt6rJiiZrYvG5DTz2yJ8vh1TgNbF/zziQNyWTWhbzA4xgz4yVoXtlt8XwTVJM9UUJgOMg7H2CAWRWwbxQiX0EN/wPhCPlfoEBvt3MIrB+TG08T5RInLW9B7L37+UPuHqxTv7Zt8zRdk0M/jhM3glAFJp2tw07DIJABoz4XedqrAmmqi8f2kJ/Fs9S1tcEOezonSaZwhK/rMcnlPnccpNiGnYfTXrWu0USIi+XXtYCYBgL4b9M5DfK7uHZBsD/4PfLqmRhAWnBEJlg4RLONDAc2DfHrkRT/aBR2B4aLs/7pE16cB3wysnkF2cgo3/vgHjIUDulXT3yEmWDM79xREA/Cx7+7eVCfZj4OZz+I8cj+vzM1ZiJ+af2D0auagAAAAgAElEQVSDWIvfLodTq0KMrj78DnFrh5HHvmN94yv1YN4jJuj/FFozth9ijvn/kwDAJIZYkosjAZidsOv7+0CAu+78b/8bzbLveKmRDWsTqGxQAUeNkkV6eatl4BMAeB2X2U8SgCMAqLSROh55SNDA3FvmPjdaBf0pfesIBNrBOQdOIvvfSUaYfATkAR1DxFQDcG8QALiBuO/qdeG0KAGBGCr+i9UoNuEbNSiRqaSIhYE9XvZxoUkWX3dx48c6wwHzi+YpkLlmfrgjAMTBf7supmAwwGxZdPOPvxdvj9Y9+SMJAOaYPsT6+AbDf3b79789AUDnwGQ/8QUZIQRoCDZSQzW+AdrftvH4jhrnmJdAFn3PDoWWIW5An603BzaaN+itYWaBYQV7h6LgNc8w2bqn8weHz13DwDJz+vE5Y2dGHQRsDjpnFfwP2xYaz4eAogEBYHICRqHDbmQNefe0MfQdNWP8+e2Ofj+qoGHj9LB1G35GJcR4PW8com32J1dI1PBJFQ9ZPhMABL99wXwpQECKbyqF+gZNNgdSR1F/jBUfWa8EaSeqFQQEDvXk+EPfxM5udDCiUvX+vWDT4xTGH0sAsHlc6Hd0rB1c7Dm8cQKAf42H2QQ3052CiM1fG1/vm9688A1NYBcfYnv8MSs07hwrJ2kV33tsDdjr8XWkr2t2g107/Iz1kyfJ5eFF+BwdKCMA8Ap6vSBLIWBS+/NKb6ZvuQOeY7AWsn3+WMTbz78T4W6nz6PQP/9zTh2CE6gLy2AC+iuFWl0A+lEXOiOplB42EYRAmCaLoEyqRBqmTpOpM2bJomUrZPrMJpneNIfZzsl0CaX9QACob2hkGQASAIaHGdBG1joASgStYRABSgMIR1YjJPs1o26Yr6ON/qFGM/2H2C4AF5YRh88CiIXUNEBqqxer/o7WeAdogc81NNQzuMyMPzdOuB+yRgFiIROyrrZOSRFjY/wuyAH4NzO1keFfpBLKuB4Cp3gfxAIEtFWWPs/3URbg6pXLcv/ePUrYAhzG50AmQB9b9j/Y1QioznSqBXYQQxb60MioTJk6VQFuOLjFxTLiCAAYr9qaGga9yQB27UWwGDL6ABrQJtgg7G9Dw4MkM0CCdcGC+ax/W1GltXkxN4aHRpjBWVZeySxCYpFFRQQp8Bk8e3B4GB8niH+3665MbWxkn6N9eHb0jxEAaqoqCVKAAIB5hjshkAzSBGTHAfRNaUTZg+JA7eLOnS7p7x+QptlNUl5dBR1NAuGQMwQhUGXlka05RpCtrKSMpQkQXMxmhuXB/S65fvUS5Z7nL1qi0tgISmVGmGl3/cplZsC1trS4zESVJ0a7kRFdVVnNIA2IKYjeYByRwXn5kl4TtY1BkICMLsAFlCO4c6eD8w/Pj2A5yBerVq2R4eG8lJVrHw8ODbMcBsAGBMIAdAKgau/olN6+fioCtMybJ9Onz+D8Zo3QNEB5BENzkshnJJEbkaHebum6fU262m7Ikf17pSxdJKVpVM9FPVRkWwHwh4RukaQQnHWqHcaMxrMiYyCo0ccaga6+HiUKQwUAjP8EgJsusdkqL5hFAqgXrFcLWoC8NFGNxtai2XSbk3mPwBl9T/+yAH08MKP2V+03D5XOsKrljpMAsBmrUpLvn/qBo2APcEEKtZ/I1NYDqu9TGeFVd3YlV1FJi9ltmhGn9l1tLoKMOcS0IWabRDZtWjK5MRnIZaWssUGGciIzm5fJ1fNXYaDlwqULcqvtiqxYuUzaO+7I+FhS8pmUNDZMlwP798u+vV/JlCnl8sabr0iqOCWjmTEZHU7IrVsdsm//fkmmxmXzE49JTW0l5/3oCOqXn5eO9ruUb9646TGprE4xqFtcXCUHkBV/9CiB5ie2bJGSUgVZYTY62jvki527KCX5yquvMVOYzy9JuXzlouTHhiWbG5WDBw7yPWTIMjuZShSqqHK36x4DxgDtzl+8IMtXrJS1a9ZQwn58DMSjKtrmbCZPlQKUHdi6ZSvXNYBj2NSXXnqJwciq6kqCuxibbH5Ups6sJ0liPFciY/mkXLt2Xfbu/VqmTQPY/LSMDo9IaUmlDPRmSJT4/e9/J8lkXp7Z/jgBtbF8WiSRkhMnjsrefd9IS0uzvPbaq5JMpynvijIJkLY/9P0RZnCvWLVcKqvKJJkEaVikp3uI8vs1dSXy+hsv0xankqUylktLNjvOfv3+0H7Z/uwTsmTpfM6/fA47dJl03bkvH330AfcGkCZU6UXrpcMegQQA0gMy3y3jAwAqgL2XX36ZQTvMLWRd9w/0sRY3MuBRZxglbT759GOZOWMmS0FgvwfRYXQkK4cOHSZY+sQTm2V+6xzOW6wnvP/F5zu5Xz/xxBMyY/p0V7KgWAb6B+Srr76WocFBgvGYV5j9oyOjrPf9/vvvMzsZewH2JAS28awjmVGSIAAcQjZ/27an6YOwBE42Kz33AZB/yfsDmLVa8fiN2uUA6uEHgBwAm8ngoyPo7dnztfT1DVKRAPsZvqPlhIrlwIH9JH4hg761tYXzhe0ZGWG989OnTsmq1ctl/bqVGiTPo/58Cfvm5q2rsmHjKpnTPEv3u0Raspki+fSTnSQSPP/CNsmN9XONjOVKZHgoKx99/CGJLJs3b6I6wPDwIEu/oHzNl19+yf4C8I01gnWFNQTfA2QO7K1GADA7h9cBqIM0AJ8H7UDbAUQD0IWCT2ZkRE6dPkWZewD6UFPJZ8fk6tUrcvzYEVm9ernMnjNTRkcGpX+gR8tmHPxOqqtqWYoI4DP2uXXrHyNQDF8O99h/4KCcO3de/vqvfyXNc1s4z3BQh5WD/DzGZP26DVQRKClOMbaEvsXzgACAa8EOgGxn9hZjDeIi/BNk/2MuIEO+rb1NpjQ2MLt9aKCP/hzUG44fOyotLXM593XNqCrS0OCwfPDBh3L9+g0qEMyYNlUyUB4SkbNnz8ne/fvl+edfkGVLl9EvBUkDe3Fbezvf37Bho8xfsEDKyst0DicSMjg4JAcPfif1dQ0kLkGhoAgEgb5+9jvKYpw7f47lJFauXMHAN4BDXANzB+pAAPkXzJ9Pn0yjIkiAzlOZB4H8A/v3yaULF+lrPbZ2DecqwHzYuzlzm0k8gToEiIIA+NGXh48coV/JtehIr1BtwhjBp4WftWe3knzwmdrqGvowPfcfkGjB/hoakm3btvHfyNKF0kZPX6+8+uqrtNPwTbEe0U7MN5Q9gm+HPkcZDNhvEBL6enrZV2jXZ599Rn8a6gwoi3GIKhZZ+Yu3fiqQeK+praIax5kzp6msBAWa6dNnSrKomOWRFI9NKLE1l/k3JQBYPMt8j/jvQvGXyT5b6HU/GG8+kB/8/zcnAASNdkqXPDtaCU91A+Fjwach0E/Z3STtIEoBmP8Jn5RlcQT2coxkAeZnj+f4W5X2HIDv6tYD+C/KjU1CAND4t0pz2vdVXcBPOGCmtJ8g5L5joIud8+1a/Dsomxgm2Fn837rDB2rwmgEYhV4nsMz4vV/PWKMDCowBSFUiAEtxsZyX+qIpl/2PM48CeNr3PgHAfNpIfNFhDsaGiPjHivjyUXwCgGNyec8f9dMnAFhOdUafT/EFA6NgT0axJ42LjI7lA7AfPsBINsszMOIEUAswsrXG8h352J1HnGSWniE8hS766yqnpb67y/QO4kbuEfXvMN6hnreL33jjRgzEEQDC54R/T45JkOyl8wD+OvARB7x7EvzBGLiQZxaxZiNkOJKGxZEV19A+dsnAPtbM8UGsQ7EjU0kIrUgQFQaR2Cs/69sZ8wvj8S/9TEg+0DZoHABrhucZti2McfEbsYz6QOHNarIH58IfRgDw52V8jbGJkfjgRBIWxqpQ7I7Xwn+MgdmZL4wvWxIgBsfGwCT3jZABzA32zLAvNse3JbF1H2+/xeDsfFgI/C+0v0RispF7guzkkQlcXJ0KfyBcuTM9SPFIROH5XxAPcOQisx8eJgPyLggAUABQWX87ByMmiPNommcd+OMk3rhYgZVuAikAvoqWy0TGf0gAUFITVE4UmGXihqfsYWC/nZ3NrvH1GAHA7J399pWlbf3ruTOMN+B1Jk//mA3Z+6wLwz4M/mJ/PIwAYAva7IvNEfvtZ6DHwX/a5kAN3svudwnfPuBPwD2mAMC14RJW/bnp+xz2uHH7EMxzYNIFCIr2PLaH+G0PFAlgT7n/QiFGCQFWWoeJ7x7ZsSABAN8b+3MQAHQv9RNdgn0iRu7x93H2067f/R+cP/GB82szKeMv3Nz9wRZXw1onYihFGUwayvKrvD92ASoAkF2mwWsQAMhK8wgAuuFC3t9JCwU1FmyS6PX4Oducs04pwA0CyQK4hyMK+AoCpkbAeyRCoBT9oEbMWWbXeVEIz4JbIWN0sknmG1T7TNz4xQkACqCEAIsxOROTpIs+igAQcRhipkI3EX2OyX4edQCYjJgQv15BAGeSEgS2ofyRdu1HfE0hUHv8+OYXzgftn/gGp5mrodMaOK4eozNCGPAMjfYHtODc9u0FnM15seuFazguF6vAewAmmxSsq23lEwDUmQul/c0xhoOgxo2UH+es+YxQ50g7x9AcRO0r51wYCSA4WISOhGX72TNFf6ukrwHAhZy4hx1QtS1h6RJ/3th8ixvCQpvDwyaMvzkUXMOBAkcIGPjXM8lbbedEgNjfvAs9v70Wf54fu0bi3+dh3GV563nJWQJHePJZsbyXa2ghEgCfl1ENIwloHTh3NHEH1qibYhYnqFfndZoxPydTAPD3q4g9jTmv8XEttL5tzvuf9ceh0HwJ70ldvBDM9pQdtE98cm1hG/soFQB//j9sDsTnzmT2NrpX/fkJAPGSNY6o6pi5lunvEUIeQQB46D4SIQC40uLeYdhsthuKAPBlbWPHHocTzzUORAPOfTIt1XUNMnfefJnd3CqzmlukrqFRGqbNkKJ0MUkCfQD6BwalYUoj/0+Vlkp2GAoAA8w8RKbU9GnTA58KgMJoBrXaKxisZDAS9e3zeR48kFGlsskjzHSDTcRrCNDCsSQIf6eTEwqBYwA3mBesQ5jNUCoXAVgEFFFPWrP4tbQBAqDIplfp4EqZ0tDIazODIZMhcQCfwWu4NsAm+x4CrAAh8DeC2agLa/MR2Xl3Ojvl3JnTrF2NwDE+k0ZWdw4EAa0BCxJA89y5VA9AppUGK7TtA0OD7HMA5DjQwd9DIAggC9qM+6LcAYImFnzBcyKQDhAamZYA+bF/ZXNZGc2MyNmzZ/hZyM2ivSAA4DnRH933HjCLbuq06QQiSHRj/XCUZCgKCACYL8icvXjhovT09sisGTN5H/VHNUMRfX7yxEkG4FETNw0mriMiIEiM7FVM7XnzF7BfTYkE3wcBAJmYkMcvq66U8VyGcsljYzlJpjXTMJ9HdkROBgdGpLK8krXGsyNDgpqfN29ckXtdHQQOZsyaw/sADEGQEvPk/NkzUpJOkQCAoDaC1ZjjIKUguG+yjmDF3+++zwA3sk3PnD5N8ARAP8YLgA0IJaWlJQz4U9Z3cIjPjjHCteY0zyO7HoQTBLBYL3oM9a+LSTaAFDiIALfb21knGESAsvIKgifNc5ulpBQHeaTzZ9kP5SUIriZlfLBXeu/dkctnT8nVC2el+067VJUXSwVUEKAYkBiXmsoKyWdHNfvKHdTtsA61hlQSICwCi06mj9ntIByEhyXaSVNAMYWnmJ/mTJTbvsMAhWXW214cP0hOtqfY68xqiREACtnt+L4V+ARG4FIk39dUCW5tbbTAh/mUVqgVttD8En6GAdpQytEO8IX9DQ08anvgixkBwHl5Tn0giwyxMSidQXIxLWOQjh8TySZEKqdPlbKpM+XSiSuSH0vL1es35M7dDlmwaK5cv3FVZRjT5VKUKJP6mkZ579135cL50zJnbqO88OIzXMMgAGRGiuTYsVNy7vx5aZ03R1atXkwFANjbB/f75cCBEyQAALQBAaC0XLO7iourZd++g8yoX7t2DbOBUX5FZb3HqACCTGtkte94+RXaDbxenC6Vw0e+l1x+WGbNmkGyELJnYT+hvgI5WASNkBULGwpAEYDs7DnNJBlgzaFsAMBJKG5AEQSfOXbshKxcuVoWLlhIW/XBBx8QTES7aafLSmT//n0yf/48ae+8LSvWLJGKymoZyxbL+BiA/JNy6NBBWbq0VbZs2UgCAPrv3p0+2pTf/ObX0tIyUzY/sVbq6+skm4EaQ5F8++1XfJ5t255ihjXsIsqjIPv7gw8+ktu32gleL1m2WErL0iQflJdWyrXLbfLllzulZd4MeeGF7STV57KYDiX8DeD7/PnT8uZbO6Rp9nSuv2xmXErSNXL69Dn5/vvvaMdxT9sb0feoNw4SAIA9ZNvi2fE6MsBBGECGNfazwaER+WLnF1JbW8Ps5HQ6yaBo/0C/vPPO27Jy1UpZuXKVqjFQcTlPmXQQJV595WVpqK8mCGeZXh999DHJ0Mg8Zu13lGJJpqjEAqIBbAfIGGgL5jzKx8C+vPveewTqQTDB91SRZpj9uG/fXj4L1GA2bd7EvRh7NWxz2612qg4ABIe9RTvgG6Av0AfI1gexbseOHQHZE2sOewzKGIyPJ2XHjlcIvpMAkNesbWTdg4y4+fHHpbl5jgu0j/PaIGVgD92+/WlZtGiuI5Bplj8AzQc9d2X9hpUyY+ZUl4iRlOGhMdn5xR6pqamWbc9skWy+T9Uc8qUkcnyx83OWlEAWdHlFqQwNDUhlZYV0dnbI7t27ubeiT7EesEfA5mBfQqY/ng9EDyOAYL/GvMFzojQEg7OJBPeokydPcr+d1dwsw/39cuzEMfZda+sCZqJmRrJy6dJFKuSsWrVcps9olPGxLFUvQACAUsesmbMJyn711Vey/dlnZeGiBfS1oOYEcsnOL3fR7vzyl3/FvQrzDH4hgPTPd37hiAmbZTpK4BAH0DMoJOnxPACtAdxbwBr9BN8QoDTGFe/V1NXJnY4OZs83zZ4lZVWV0ne/m3vsqZPHqWgBQgjsCX6w30K5ADYCBAC0743XX5PRYWSnF7Ev9+z5iiU533rrL6S2ppb7L/ZFgFIHDn7Hfnzm2WfZBvwb8xX2/fbtNjl86IhsenwzCTN4DUpXffcfcL4cPHiAKkDLli0lSM+4HYhLNTX0d6FqAqAchAX4ZVAWgZ1EaR+ULkiVl8ndW7dk/969LIXxyss72K/wQQ9+971MnTaVY4H1AcUF+JDwmUDmApFy3bp1sm37M5z/KBMFHwrtQvsPHtjPfsW6W7VipVy9coVxRswfjCl8UCgMUJElWSR3urrk408/4XxDyQ2oImFugbSBz/c8eEAFCawP+I8gm6AtSCRSNZBSEkBwT/i7UEv46MMP6Xc+tna1PPfcdunv75W6+hoqqpQWlzK2ghIAudy4NDe3SEm6lHWGoYhg8afI2c7zPx4Wm/Df+2MVAP5HEgD8c7vGh/84BQD/rOuXALDrF+qzQgCA0hftpzABwLJ8jQCQhgIAAClHAEANalWV0hJVRgCA9D/+h+1hGYBJCACJbF5DgExSA4CAOLkD/2FXAFA4Yr2GpVVF1860lsBg8Xt6gYa2BnF9B5QYQB/ESSwOr3FBPzbggxd43QdACoEj8InCLHIjf6J0jqoAPIwAEIBnBNcsCzdUAIgTANiewOcsEL/11A8i/iu7L55x7frSK6Nlfek/t4FPPgEA4PfI2BiJAJlsTkZzWcnkcrS3IAGgBACIAAEBAOFeAIToE5P6pxqhLznvAD4D/A2Q9mLKmrSoKYr+ecH+7ce0AsCnABiFswdsEn6HQDqmnJZ2DuLCbkpxfF3cl/Mv4UoIBHwLV27BpPZ5XZ1Xqjzg4mGOFIDn0NLNnky/F0PmF6GQHMOndPJrPA3+ZqG4no1yqABgRIQwDmkx+OiZSzOro0os7pzj4nv+562Mr52P/LZMxNRChdzA6riSaP7a8+2Xvy7Ds5Y9y5gy7RwJxHAjf/5qCQRTZtArB/wYlB3DGc0rAxC3oXHAMB6PhmGzc6/9NpwE1yoUv4w8nwdQ6owOlR+sHC0IAFBAovqVA/9Z7s8RAPQ8b4mYCpKbHUFcAmUAQABglj8TgZzKHc6+UCBxpQN9CX6A/YwdeAQALdGmYD/KZaoCAGIPRnSCoklIYDJQ1uaGnb19AgCTkzzCEwn/jqTAeeYpT8cJAEb2+f8aAcAnAvypBACTJbE1bXubv3bjxIVHEQD8Mjv+Psq14601w7/99eD7gf6/bS4VVgAIlSXwvr8eC9kjn+iW2PX7/3MCAUCNQAisBQoADsNg3R/HNLQawMwkjdWiNAAfkkaUN1IdF/72CQAEJw3QD8B+dYZIPohILDgSAIH9vKCGOYkABQkAKqfECROwR/TfVADAtZED6206ujjVTBooFhkgh+rY4gzZV864Rgya/82J/+Z3XQYSvuYzcoLLOIB3MgIAGWA+y8Ox8cwomAHm2NASRdvp18wp1Np4QDL+mR9LAPAXmgHIZiALLYSH9+Cf+q6a0DgA7WsoGFPLgqORzc6TmvFfj2+A8UUd/g0/Jrx/1JlzGauuxqw/rYLxJngfmv9g/Tmw33ecjAAQNXD66Oa4xwkAAdvTygpESADmWKhKhe84hPPRQM8ohSY6aoW3L9/RiB/ewu9bDbOJ14gcqD2WYXyO+X1e6D6+RF7otIXPM8Eh8m6ADVvfh2OsBID4OFrLJ3vG+PXjzzXZ+gwOAx6DdEKfOIKxErdCv1f9XyM06Dz013n8noGdDEgCUQUAnSAPJwBE5r5zU2GHw+d3HettoLxvTMY43o/xw8GEv72pWei7cQZutA8N9AgHPU6Q0LVRGPzHmoTz+LCfeIAm/rz+oWCCbfb6pnA//ekEAOxLRthw+bA6X3x5MDvgBq9HCQCmsROfnw/bD3T/DbMfSC70Dmh2LQT1mLUMhiaCJwgwQAWAZQFEwVZX7664rEyqa2plZlOzLFi8RJqaW6Ssokoqa+tlyrTpkioupULAna67rN8L8B9yq2kA9ZkMJWsf9PRQ3nTa1Gkq95VMMqg4NDwkpSWlDDSibQhgAgDAvxH4DgCDXI6Aq2VnIRiOgGQvs/+rGIw0qVytozvMICcAEoDUCNDiHljPeG4ABQDTMS8R0KytqWO34v74DjLScG8EcBHQtEx1fM/AdhAKIIHP2sPuBwHnG9evy43r16R17lyCNCVlKsWPez140CPXrl2j/D9qpoKYwExhd+ClCkJmVErLK6QemXIJzXJDf6AfkR2GwxSy76lO43xAgM9QAMB7COICWGAWAbLjsxk5ceI4MwYBKuG9krIyEgBwoGu73UHp7jnNLZR1xuFqJINssiEe9gDc2IEbgezz587Lg54H0jK3RaZNnaokVneoRZ+DADB/XqssXLCAh0vYD8wz9DcCyJCfAwEA/W5rYjSbIQEAUm4Yr+KKMoLfPgEAJAifAFBTVSMl5eUy3NdDAsDFC2cknx2RWU0zpbKqlnMa8rc4DF25fFEunj8vc5pmScvcZo4b1QpOnZIrV6+yH2Y1zaZKRHlZhc5JqC+kFaRA1prVZUbgfNWqlTJt+jTNpM5opiFkqztJOrkv01AGoKSUc6e+QQki/QODXFMoA1FeXkkfF6APiAA3b90iEQD3gr2YPbuJ/89pmsnMqpHBfsmODLIkQFrykhrPypnjR+X86WMy3N8jJUmRdFIEYbPiVELSDLwqaM2DOeWF00HNQKxFPTy5Q7pj+PMghcO6V36EttYdvkMbpsC6xb10DodkP1MWwWs+2XOyfSduo114N2YzJ+4Iha6HQDACOPjxzyGh7XUBBFPusUCDe0aoQBQlizWQGPQDyHsq0+r/6P0n97PUv1FCHPck7UCVGWXqSVrGkUns1ACSqWJJguRUVyXDGZSi6JG2trtyu71DFi6eLw96u+TyFYAwjZTwr6xokGQiLR++/4G0t12XlasXyvKVS1StJDsuI0Miu3d/I3fv3ZOtTz4urfNmSUVlKQGbO53d8u23R0gAAHi79jGATBqcLS2tkW++2ccM1HXrHgsIALgugpedHZ1UAIAU/suvvEoFFZCbEKf/5tuvpaw8JVu3PkGbBRvX1XWXwBYUUHjvO3cc+N/GLG2AbLV1dVQwoTxu0ThVN44dPS7ffXeIAabt25+ThvoGltFAljKAU2SWo18vXb7IeB/mc9e9Ttm6bTMDuGPZtCSkWL7++hs5c/qEPLFlnaxatZTnYhlPSV/PsNzv7pX/+l//i6xZs1Q2blpJcHFoEOSMhOza9QUVDX7xi58TwES2LOrzQgHgH//xv0hmNCfPPrtdFi5eIKl0QkZGB6Wmuk5OHD3HrOe165bKE1s2sm1DgxlJSCnKGzNbtrPztvzlL9+Q2joHUmdFykvr5Msvv5Jr167IkiWLCfIBmMSeiLWJOusA/5Dpjz3PZHd/+9vfEhiFWg2Ce739/ZThhmoJspNBosJeAOIWJMJBLFiwYIGkipWYBgLAvn37aYN+9rO3pCQNtZsR3hslBj784EOpqqxin1MFgoSvtHR23KFdRAkIkBIsiIJ1gr3sD3/4AwFQAJGwlRh7EP+gRvDRRx+SaId9cNWaVXwdezhIhDev36SyAEBtvG8KQdi7QDgAAQDEErQH+7kSmopIwkJN99LSSpV7T6CWKVRmdA997/33qUS0ceMG+gTwE/A97PnoW5BS3vjJqzJ9Wl2gADAynJdvv90r45KVdetXSOPU+oAA0Nc7Krt3fcMM78c3r6MCAH/GyuTG9Tb5+puvuOeuW7dWyspLZGQEpEIAsDcDmX88A8spZNHGIpID0afIxMYYWVki7J8AhLGPQxkC8wH9jT6EKgT6uHHaNBkaGJDDRw/zuzNmNAUEgHPnzsrVKyh/sESmNNZxjbW135Q7HZ3csxctXCKXLl3htV7asYNlhDDWdfUN7JfPv9gpS5YslZ/85E2COGhzuriUCjf//C//TNAYmfQNUDMYyzFeBJsycvsAACAASURBVEIjrgcJeaguQNEArzFQnVI1JKwTEFcAdJeWlcm1q1e5d6NPsZ6xv0Lp6dAhgPUpef7550gUhC+SoYx/hbz//gcksCxevESeefppuXunXUpK0gTxoRbyxNatLE8Anw0yzrg+/I3jJ06wn/C+qTiZb3zmzFnpaO9k2RHs5SCoYM5jPUCG//tD38uc2U1cY3oeVoI3SIk3btyUCxcv0f8rLSlm+aXp06bJAmTXQ+1qYMApZQxTCeOff/tbli4AwRBtO3z0KP20b775hgpB2555hpl4IAdCteDzzz/nWnnhpReluVlJpBgPjWPkZWR4iAoT8FVXr1zFck2d7R30mfEcILGiNAfsfllFOa/97b69tC3I8H9882apn9JAO4n5V11VxfV55swZ+sZQ8wB5YPasJo4hnh9zBfMTbX7mme1y+9Yt+fSTT6h68R//4/8sfX09UllVTjLJ9avXpKQESi8iZWWVTBhZtABlR9Ic09JSqEvoUrIYUlx9aLIzvp1/9fzln9nDv+MJKJH7FPhO3POY7N4TPZTCr/hndPNhwgD0owkAfnY7Y8ixWI5PAJg8TjQxs1ZjFg4AsxhNUC7JsiwdzEqVKVUBAOhUEicAwLfE+8z6VwWAkACgCgAKO5kCgMZsk/C5YAtdWUM4SyQAuDIABDcQv3HIqYYKPQIA1oBlewfBOo2vW0wm8NssXu+upbFC7X+LCdoI+jFCHyyIkwD8z8UJAEb0ZsY7s/+hAoBz90QFACMAAGAzlSrGUJ38vV8b3sbfwfaamBjrAx/k9zNQ/fh63LfV/oiXMJ2ofGBEdPojIACAhA81QQD/+Hc+JyOw1/h3Li9DIyNKAIBUvjs7MC5gcuUB4OeVAfBk/3necEoAEfvgSADx+BT7yjAAFyujSgQl/w3UN6wmIVkQAJiI60o4E9vRvzW50mXnU8nLEsS09+DWZ5Bo6RIWFd8yPEJjnQTgWWpAr6/clBCzMAA/+l0bHT0/BGMeIQdYMlWIO4VzQ0H8sF0eCK6W0t3AznJ2rjFDrNlLeDWM5ds5yyddhPEz3/b4zzfR5kXxGouHTDxrhc8dt6zBNWELQJ53zxR9Xn0mK53AuIYJ1brzLNZJnABQ6Jzpr3N7PzgDu/ClnX9tjtrvQgQzf0+xEhzuaaOKpKqvTLthBIASJBY4n4rS/+MowRISAFhCm0p3GuMrL68gAaAY/4MQSYBe39fy20mn1qZgvz0H4jk+AUDvqQoARgAwBQDEHvBZ2Cu0Rdd3+L89b/CaU+LTcnshYYCxM/e9II4cIwCgzYEmeQzr+6F7cri6aKUfqgDAOeTWrvkOts44pwIymdqWuA39cygA+OorPvhP2/cnKgD4BIBCe4DNfX/vixMAoO7KNnql7lWF3tk8T3U7WmIHRCuNKfo//hqyPp+MAJBG6U031+NzDteJE/vihJ7E7n/99bi/6MN/RwkA/kbLSQFmF7P5lWtlBADbOIzhyc/AycBG4koA+AoAVkMhBPk1k58TxzkoVg8iHIQwsx8SCpwUE0oAOAKBA/oj1+BntQQBNiCfAEAD4DJj47ANB8YnAJCgZiBfOIQPc0Qjhp6jCyMUzeTGfeksBOmhbpHG42+oAeKD/7YY3R5HgMlJH4ebYxSPChKYf6z1+IGfN6cncF5s6w2AUbd9xYC8P/Xg8QObpwzsSJuih4U4o8bf6PC1oiKwuCcyOH2jHwkYx9jd44moBFHMFASMNRu/sLGaX12IAOCXAAiMdQGGqxo8j91L51Flk4z96UYnWCO+kdf7h2zMqPNQCPTUNkd/fAJG7J0CZBojJtlzMYHP24RsLPzfE/rOO/gWclD8z8cJAD9kXupnzEFVAkCw/jyHlna0wPr17+/fL76GCv3t92B8A4h/Xr2tUEbdRiYMKHj8eA8oid5DfQA7XGm/hwQAPYxNJNkELvik5IBQ6s6uyd+xA0R8ncdtbyGH1u/feAZ+/PvmwPhrOJxbUQKRHnrjwAk/7dkYD0ehLGthcoB9IT7+8ed91N/xdtvnLTDwp5YA8AkADpOP9QEOSfqM4bziCPC16LwpHMiKz2n/b6sf5rux/jMT6He1mrDPIguIUl0sC5CS/DgY5kVSXFpKAHNmU5M0zZkrM5rmSG39FKmorpHSyiqprW9kCQBkgbV3drJ+PWo2I/usrKSUwV4AAfddtjXkg+0AAbBnYHBAkkVJBrURQATQgWA8AgkAH2BnKBucEAZ6ceDANRGMBNicy2ZY5xXBUpMJxjVQ8x6ZcXjNsv9x0MH44n0EPwF6A+xB9j+CsngPbUWgHUFOZFIBUEHb0HdoE74HkMGCoAARTGIYawLA1vVr12R0ZFiWLVki02fO8BRyAFB0yq3bt3k/ZLAiy98y8bFnATBDsKSyuoaZZNxLnMwXnnlwaIjKAnW1tSRrol34PtoDYoGpDmiZhBH6nwMD/czEQj8gyM7suSJ1guEk37rZRll9yPqij+C79Q/28/vob78EADI7z545SwLAgvkLAgKAAoOQ6b3CrM5VK1YwSIygNF5naYTeXr6HmsIgACAYj/cw5zDmCMgjeI6AN7LdAJoCuLISAJif2FfRVigA1FbXSqqkRAZ77ksmMyxXLp+XirI0MyeTKRxqkwyEQ8ng1MkTcqejXVYuXyazm2YxCI4+wn3bkXHY10+Avqe3T3LZnJSkiqW6qlpmz5nN8cfnjfiBbEvIFS9ZuoQgjWZF5zmvMEZ4ToAyCNCXl5XzmaY0TiWxIZFCnfQRgqUI9GudT8i1ZzhfIWEMcEEz+So5Zq0tc6VxSr0UjY9JdnRIxrIjMtLfI6XJcbnXcUtOHvlOOm5elbLipFRVlEpiLCuVZcUkA+jhR4ONQVkNV2tYFQCiEmlGAED16yhxSIMDKpfo9j+rPxqIr6q/BwummQfRGp6+fbIDmB8U8n2TcZeRUMhHidi5mI9j+1RYQSpqOy0DRv0X3ZDj7RxHICJVoipgDAyHTL/Af6WFNmafC7t6PovtX6oQFwaZ+MmiJMF/AMxjlP8v0fslEGxJQ+tdhsezcunaTUkmKuXkiXOyYuUqyY1lZN/BPTJ/QQsJTCAANM1olY72Ltn15U7p7u6UZ5/bIlOnN3CMxsaT0vtgVD79dCcP4S+/8oJMm14rxSUqtQ4CwN69R6Xt9h3Kty9ZukCKUlDdyEpJSXVAAFi/fh3rQ2MO6b4xzhIgH370idTVNchrr79BQgLmdGdHlxw6/L2TGZ9Fe4l69fY9EJ9U4nw/gaPW1nkEjsvKy1WmvbiYxKOysjSzfVGXHgQl1OjeuPFx2mrIncPeAfDG+sD6vnb9GoFuZN3Pbp4l6zatkUw2zxIJUAD49NPP5MrlC7Lj5e0yd+4s+kvZDAjySTl18ozs3r1L1q1bKRs2ruB8GB1JyGgmL59++pEMDPbJX/3VL7geEcAuKUbdzBL5+7//36WstIKA5LwFrSIJkCcGpaK8Sr4/cFwOHfpenn5mkyxfsZj9DUl4KDYM9GNMPpHR0UF5862XpbRMSREo6VCcqpK3335PHjzoJvECIDf2QdhP9A/ANZDMXnvtNe4huC7sBQgRb775JvdIzO179x8QJNy6dQsBeHwfAbm29tuy88svqZyAvoMcOsvEDA4xcx574ptv/oQZmrC7FeWQq78vH3/8CRVfDORHli7swbWr1+T48RNUHwAAjTZiZZgaDMogEOBftZL9ime53/OAawdKBLC/JCMsWkjbiXmC+XHz+i1mja9fv542Fv0Du4ln/uKLL7jPAlAGAQR218iCUJhBSYm6ukYC1cj8tzIvuNd7770nM2ZMl1WrV8uUhnp+F3MOgCgIAFCj+Olbb0h5mdrmVFGV9PUOs758TW2FPLZuudTVV+u5ZaxI7ncPytdf7aOyzuo1yyQ/PqDBvnypXL50XfYf2CeLFi2UFSuWSVV1he5lMk5FGYD82CMxFnZmxT3h10DlAEQz9KuVbMF6AcAKIgqeHa+j/VSpOXNG15Ejixw6ckgz6qvrghIAKJHRdvuGLFu2WOobagjIgQDQduu2XL50mQSA/fsPcu/Z/ux2qa2rZb9XVddQCeT7Q4cJ7D755FMO9BApKS2Xe9335d333pUlS5fKiuUr6ZuM5bMkoIHQhmfBM4HogDmHcVSlCCGxAOQAEBrga+lr10h+BPkS5EUA6EeOHJZjx47K6jUoJdLKCD72WVwH9ujXv/4N5+kz257R/X14gCUI9jNb/or87Oc/JzkC14QKCdRI9nz1NYkEKKfQOn9eQADAM3d0dsqpk6ekoX6KbHx8c1AyE2QZjBVIKChTsGb1Kq4vVYsqoUoKDnrHjp8iUQAkHtj/SxcvELBk2aRpKO1UKkODA/z/wf1u+fjjD6Wvt4fZ9yBUXL9+kzV40e/or5++9RdSWVUlVdX4v5oEmNOnT3P97nh5B8mLpqbE0k+5LOcynn9oYFB+8sYbHGfMIawR+DT4PvyYlnmt9DXv3e+mQgB8mY2bNlF5A0FclPOoqgRIj8zYHNuEa4MAAHIB/GK8B7/y2LFjJI0NDQ3LyhUr5PPPPpMzZ07Jhg3rZMuWzTI0PED1pFMnTpEMC4cCe0h39wNpbZkvTbOa2NcqPRzu3dx3Y2dI8xfs/OTHKwE4xM+K/pnR4hf+2T/+74edr35IvONRZ9BC4Jj6Qz+MAMDve+BspL2TAoQ+Cf3hBAD1vTBECtEzccPiGK58YVACwCMAIDPVFAAAcPMzCYASea8EQD5CAFCiurYniZtm85JwQIomyUVVAIwAwBlisRSntkhwwiNlaj+5RDv3UHbOn6wEgE8A8McpDhTEgRDzZy1zXJOIQhDIpZNwqCxTVn1wnL/DEgAKYEAlwOprKwhnYFgoyR5LntGdSUsTx2OAAWNXSfDB+nBhBz/iEsc+fBDIfPI48QG2gf+PjUkGpEIq0OV5ngUgTiWALMq6jZEMoAB4CPyGpbhcdrsfP6aMhEn/e5RbvySAtwD8BD6T4mdMMZC8d9niRgLwgCmWzIFvntc625oApmC9jaVlkOM3VQG8bH10czbATwzYNwEKjXuqakCUYOCfhUxZ2tSj3dR2gSG0Lzxz+HaPxwunPmbXC2OpIShOgDkgRLg2Bowr7Wo/BssPmxIc5i7i+wzn+rHrIHoZJIraXCkUf/Tn1MRzYFiCuRBuZPhJ4bPgRAUAX/XXmQwt72DrwI56bo1Yln28jf7zxN+LxBT/RAUAjE94Pa/8rDuK4j0qAJRoWTYQAKzUn08A0CVjEvkhAQDqTSjfZgQAlUnXJBVGmD0CAMbYgNZCBACLYeAaiNsooUmCEgCFCADx/ZfXD8g/4ZncB/+NpMB9n0kJDl9yan3+nhydu4/aiaPv64z+90EAmKwEgCUJRm3KD08MNEC+0D7A9eOB9/bvSQkAJvtPJZ8oAcD2SR+/gO0DAcBf936Mxvw+vPYwAgDmss7riaSTQs/lY3iJPW//JkIAsIVvW48B+bbR2hRiYIu145xz5jLRdfOwh3eMEGzSjgCgpIEwu99qGIUKAGGtB1UA0M8aC4TXRkaYy+hXAkBOxiAzSVDf63x+zl0P7+FvOJ0FCAAWqAtsvVfywF9wiplFs4CsTwoZ/4mAkIfiU4ZbHfgJWKd6pAF45AMlIWU4vnl5YGiwB/pApLZUYaugcOiPsxo/8tO2gcXBR12woWsW76c/x8EjnMuTNdoaMDGzyb4RJwDYItP2qZSMAX/2jD7r2geYJy5uJc5EM6uigVzfkQ6eQtOr+KcSAHyAWZ00rgM3B+i8T0oA8FihyqfixhisYadc7zM3fWPrEwDC/g4dMJV4913uOODpZmMQ4A7Hynd+QkMWJWzo8omyKv3RZqA+trhCh8MxvS2+XQCM/THzMvisT9zh4/qlG8I16ju0vqH27UnE2fKIC/7rfhvjn7frFrpOWALAA2PdaFkNomCFWh/Fhi+4LgOFnl0kY97JK3N8Yuz9YLyj859j7qyUsfv0Hn7drvBQUMhp9sc/zoCL24RCEvzxg7BtxP6GbG0KgOwJJTzUIdX7+zY4Zo/jyyFmqh5pBwuoIPjzx7dF/qUtMPDnJgBYCYCw3aHkXpwAYGvTz8KNz9Ng/k1CEAvmt/dw/jV48IEDlULaMKSn4XQhM6pIitIlkkyXS2l5pUydOk3mzJ0rc+a2yFTUKK+oouR/Q+M0KS4rl9KqGtpaHOg773QxmxmZ3ZCoRzAa90EAE0AQ2oTMaxxY0P8AuxF4x+sAYxFApAT+wIAGVItLXJZbnocdBPnxDAAzEIDENcvLSmX69GnBNTGvcN2bN28wOI6AL+6JDC6VM9Za9Kh5j78BKOHeaAPahOA3AH6ALMjeRlDaSg7gvgi237hxg58D0IwsTLQJQVDcF2BM2+3bUldbI0uXLCb4a3MNGX43bt7i/UGQaGlt5b01gAr5f+0rHLTLK6sIitEdgZzi6ChlWpH1hnYhIGsEAPQVwH/cG8F3ACYI8A4NDRJYbu9ok7a226x5DPAA/Uwp66KkjI64zPuilEyfMZOAPexvb38v5W0xVkYAQN8NDw3J6VOnZXBokAQABLRZoiCpID5UCJBFtn7dYzK1cSqZ5qwLOTpKYAdABUoNAPirqa+jlDTUJvBeZ+cdzp2amlpJplUGFpmEAE1ACPQJACPDWYECAPoWNYK7u7uk606bTGusl8ZGKAskNbMVpSDa2kgAwMF49aoVUl9X6zLyBwg6gfQA6d37D3o4NpDwv9fZJSPDkKmElLr+RmkCjDWeEQAkyBRr1q5lIDxVWiYjAwN8DmSVdrTf5jwFCKD1p0sIkoIQgoxKZdpraQCAEFyvZCajxEGGIAjuAdIBiBIY05kzZ0h9bTXl/vse3JXydEKyQ71y/eI5OXv8kNztvCWVpWlprKuR5HhO0glHAHCZ0TiYI4Myldbf6Lsg+4jZAiAjuFp+KOHklQ0h6E+w3FIbnH9uZY4CO4RAsRK4NPgwkfxle02hAAptFO7hFMB8m13IW437B7ZPevkAEdUeo8+FBEYLbOk3aHs9BYCAAMB6CNoCftJTctFFGvrKJECkICHvysO5YBp5+Rhjyr8Wy2h2THLjRZIqLqdiRaq0ghnlvYMD0jvUJ13dD+TAvuOyYP4S2uBjxw5LUTqLIi0M8JaVVsnc2Qvl+LGT8tWePTI01Ct/8fNXKfGPzKtEokQ62h7IZ599SfDolVdflLp6qFpoIBkEgP37j8utmx3y85//XOa2NJEAgL0gmSwnAQCy6Bs2rJctW7e6ALX69V13uuQP775PpYs3f/oWJcxBAIBUf1fXHXn6aWTUJuTSpcvsK+wjWC+XrlwmQHTz5i0CxiBBwYaC2IQ1AXBrcKBP2tpuyN693xIkAsgOe7FkyTKScv7pn37LNQfgFOMNafNZTbOkrq5W/uEf/rO89bM3Zeac6VQAyAwnKLkPefD2tpvy07dekYaGakkmimR0JCepojL54vNdvMaGDatl1eqFDsQuk7v3HshHH73P2tWvv/4q1wxkMVE7c3goI7/+9X+WxinTSACY3dwkufwoSQCoY73/20ME2F5743mZOQtZ+WUyOgLQo1zu3sWYfCbV1cjgfUrSxQkFqRPFksuk5He/e1tyuYw8/fSTVEeADYYN6e8fkF27dpGIsH37dj477DXIXceOHZc33nidgC3q1N5ua6ccN4BcqLQQPC8tpTQ8SFiQkIetpfJPIiH3H9yXPbv3UKL8mWe2KYCbTPDeGCu8hz5/bO1j3IOotpMf4zOeOnmaSgUgK1g2PvYsZH6DsLBp0yZZvHgRfV1IhGJ/7+/XmuGYx8huhtz58MiIjAwPy+DAkJw4foLfxxijD9A/to+A7IB/A7hFm0z2HP0BAPL8+QvS2rpQnn/hBZIH8V08B0hZIF7gO5BtB1kC7cX7AEaPHj0iPT298pM3XxUZz1C9piRdK3e7ekiAmNM8S9asXcL1pXYmJXe7+uXbb/aTfLJocauMJ4b0jJkvlbNnLsrRY0dkxYrlsnDhfJYAQD1sxGOQjQ8iGTLE0T9YOxZIBbgLkBbECTy7+dfwefbt20f5dao3uLIIIENgz8WY4gf7x5FjR0gSQEmOJMqL5MZZIuN+d5esXLlMauvgdwxLV1eHXLtylSU9mmbNkZ07d/GeGzZulPKKMvYR9mcQIO7e65YdO16WBQsWSmkZSjVkqABw8dJlOXrsKGXq57XOp29iBAD4SxgTtOnZZ5/lvMFcRtsxJ9EHAPLRB/BZ4ENBLWRO81zaqGwGalAiu3Z9SR8GUvLmC8L/w7jeunVbfvcvv5Oa6loC6OjfirJi6ehok/fee58kCsyFqdNRaiNJghPa/y//8js+C2wbMuixbtAutBHkHagHQDUAGfaZUfWF8MwAtz/55BOpqCiX1atXsVQJ5mBlVQUl0EEmPHDwkFRWVLGMAvwNEFJv3bgh/X29UlVZLksWL2SWIUoT3b3bJcePHZETx4/Jz372M/qIg4PDBIigmASSBEhWCxcv5tyCH4LfKNfx5a5d7Pf1GzbQpzTCHwioeBb07zv/+ra89uqrMnVKI9cAfDCsefgW+PwTW7eQcAG/E74vbD764o033qDfgR+oUOEH/jDahLkIJahlS5eSREA1sWyWaxvqB1BdWL5sGUt3ff75p9LTc1/+5m9+JTNmTCPYCfUvlGXBbgrFJZSeyGVyVJCgb0tgpgCB0PZd5y/hOSYQAJw/6p9P4+elRxEA4p8vFEso5I/8mNcmC67Dn2AZVgeIx/0kvB7ESP4IAoDfLwVjs04BgPdR6zOBAEBVu5gCAJSqSihFPZEAoAoA41Qdobj7uBIAEjhzOil/86GQ+V8EcrMjADBW4LL/FbDXWDa/p/WinMqSl3npKSLwGX8kAUBJGNEsavaHF8e3vxlHjL3+MAKA4tA4M6lUtmbMPoQAwBrazi93mfEg84XRqTBY4iJAOn8eQgDw514QQy+UNOcRbP34pj2z/9sAINiOLDM/oQCgasRZ/I8SeLmsZAsQAEzNwOLHBjbrecDZASMBhLlV6oeb2lfwvO4M4RYj1wprUodKBhb/MlwmGEMi7Y4AMDZOO8jnxpr0yBz8t8vkt9IA2j8a+cph/gRZuI5sQLUDy8DXNRwQCmLrOCAAeMQC2gO3HgMJf/dcvt0hAcARK/znDuPNmszm25VIMg77V2OzwZhHyNyaLKIIrJeyYkcglyhayH7557n4fIrazmgAMG6nCtl2/3pKTtCJomc+1cMInonlE8M1HrZL/2VrIm57C9ls+4x/1g3F5cJsdnufe5ZHUIvvNdxvHQFAv6MEAGsTfmOMqQBQUkxVP5SKpMpfKkXiJcn/7rs8s8cUAECAhF9oBAAlmeqY+gSAgHDkyEfwiflZT1XQSgDw/iV4H4olKFupqgCGFflAbEH8yFMA4HMXVA1waoSRsoSmI/Njdt/JP/vvgQBgGf//IwgA8Tkf3wcLEQBo/8bH6OuHmJkq2sf3S56lvARG2D7g1/6Pv3Zs7ds6sjlmvzHPQKAzQplPAjA/Lo5/xIl9ia/e+YcgohMFafRlIwCYAkDkwtgcqARALh4f2KReWJsInWN1jRwrwuoTIduLGfi2YXky/zroqgBAByMPOZqwg9nRLuNfSwDkKeGlzog6TcH37D5eGQB730oAgP2rzpdtO8os9I1xCGzo9lQIqChkvOPLL/IZFwQ0gx0YyMCpww7jAGEz1x74qy0xV0i/7V/fPurD28Ekdzd7NP/nTzM2nPSxDKnIZuOijXGg65HA1w9s1qPGxM8oLzSmvgH3wX99JjBuogoA8QUcB+Di74+J1hD3tuNoxnCId3tPHAfUfYA5XIM+O7gQAUDniydzxfmvsku+oaAdcHc3p94awxpPERQ1CnZGCQCF0E53qDEWdgQYDh85NM7+HB8nYGIEgPhY23gWet0ccJNg8se+0L/jRtprWfDPwKkPXwnshF8mwXfg4gba34TiU7zQ/Jxsftl3CxFQguuivhjsJWvVKVDL+VmIaBDhLYXjiM9zjasxUitFp8b5pZ4CgP9s9FldFsCE8XOvB1WNH0IA8Puv0Bg9igAAjzM+PyabRxM35zBZIz42BiCF6yW6Rq27Jmv/DzRvHL9g3OyAGCtpY2PiX1Of8c9TAkDvr//7oJHODa99wbwKSwDYWXxi/7l9bxLg357F6iEGM5IHAPddV5MdWf+Q/UcDwdCHLSwtK5XS8ippmNYkdQ1TWZu5ac4cqW9opCw9MnMBrNQ2TCFBoKRSAeyR0Swzwe51dxN0nza1kdno6E8EevE6nD8F41VyDK+j1iu+D1C6prqa9hVBYPyfchJOCI5A6kyzvcaCjHd8H8FVBGDxOp4PDickRu/c6XTZ/01sD/we+z4yzQf6BwhaIWiK13EtzQQcIPAA+WkAUwDb8QwAsNFOBFCR5Q5ZfHwX4Dh+EOAGaYDEhO5uZm0jUw3PieviuwgMI7iL52+dN4/t0rIFCJRkmZmG5wCIg7ILOFjBduAgp6SGm3wOgPjoW2Sqo20IoKNNALMB9uB9AE5UUshl5cLFC8zmR6YaQGQE9VnmIZWWe/e6KbkMoL6mtk5KKyolOzpKAgD2KMq/1tayZBTaNtDfz4w+7P+tLa2Ufkb78DfaAXAcfbBh/Tqpq61jnWAtyTBCcPzU6dMyp7lZ5ja3SGVdrWSRDehqzIIAAEUFjAvn5RgySjJUAShKQSIToD7IEFmRcWS7VzEwnc2MyJUrFyWbGZI5TXi+csnnEwSSYCsvnD8nFy+c4/NDZhdrA9k23ffvy6lTp5n1v2jxEgIf8JsRiC5OFktmJMNxxf94BmTjQF4bZQEA0qCWNEA1EEFQ8gJzQtUgsjI02Cd3u+6QEIPvYyxISGlokFlNTVwHKVd7j/XccYgvThME6+vtl+rKKrarvaNTbty+rYSVdFrmtbbKgvktUlVWIpnBXkmNZyQ1NiK3rl6QsycOlZf+TgAAIABJREFUy2DvfWmoKpdkLkMCAEAGBhqTRZIudgQAqgEg2xxBBCUCkKXvDuv8jbr0MQKAkt80Q0D3T4YiVO2IrPww8IYAgH8eiNtY2x99nzfcRyYSAOK2OuLPe0FK3gfj65Er7bouZSB4LrsmFVCMeGD7dAIhFC0BoJ/zlVr8vdE9p/eA/F4KaglONQp+I0+CSmwGAQAZ/8l0qQgOqskSKYEMcqpU+vsGpKv7ngyODsjpM+eks71X1q7dIFevXZNMZkhKykR6eu9y/lRV1kpNVaMc2P+9fPP1V1JRWSJ/8bNXpbwciiwo71EuF8/flD17vqXSyAsvbpf6BgB6ug9A+n/fvmMkAPzqV79iLfpEEiA2gmMp2bv3AME7yKUDJENnwFYyS/m/A/jvvf8hazcjOxX+LrLHP/vsC9rNNWtWMkAFWwpwFUQXZPmeOnOaABSymwFYwk7BtiHbFXMLgC0IBIcPHySAB7tUWVEtLS2tMm/eArl96zalvl988UVmT8Pmwu6tfWwNy3SgvvQv//ovpaJG5cmHB6AWkiEBoPveHfnlXyFLvpjrAnVex3Npeeft96S7+6489RQygWfQxkJ54eq1m/LJJx/K8hVLWc4Az1NG0Hhc7nTek9///m2Z29xKAsCUqQ0yNIL67qXS1zsg3+w5QLntv/6bt6SsPK217R0B4NbNToLf8xfMlS1PrpN02tZhMRUb/vCH96SsrFhefOkF2hRVTxgj+QwEAMilAwRGOzFvkUGNe0EVwNRozpw9J5evXJFnt2/nHgXbA0LZFzu/YH1ygPwgOqHcA8YU2cy7vtxFEB9gNmLtCC7iB4D6998fkjWrV/PeyNBVUlxejh09JufOnmN2NwgeJu8OuwwgEWQDZKbDtmIvYnmisTGCmocPH6JNe/a57YFPAFAXNes//+xzPu+2bdsC0iDaAtBy9+7dvAbuib0OthVEOoCwUA0AcLth4+Oyfv0G2m30CdoLkgfk5leuWikrli8PApN4HxLtmJf4+cmbr8noSB8DpFAA6Gi/p+UUViyR1WsWS1m5lrVJFhXLnc5e2fvtAXnssbXSPHemFKV0D0cJgMOHjsuZs6dl8+bHZe7cOSIgsdG0JQgwA7RHfwKoHxwcclKsSdZSh5+B15Exjz7F/TDGUA2wPrHkD/Ql1gEIEdyjBwbkxKkT/FvGsbeUSnY0RxB9eKhfNmx4TMorSmSgv0d6ervl4vkL0n2vW6qrauXzz3eyX+cvWCAlpcVKUMzl5O233yFxDQQAKPhAFQBgOBRLdu/5imWLQOiB2kdxKk3iHgLR8FlQZgdzEOC8lbLAnMNYQ3UB9gL2AL4GxhxkiDnNrTI6PMy963bbLdmzZxd9sie3buG+gjGDP4G+ObD/gJw+dYZg9cqVq6j6k5CcnDp1Uo4eOybPPfecrFmzVmrq6vT+qZTchB1hX26XZcuXc41BxQr2CKpUR48c4doCIK0SuUqUQVboyVOn5fSpU1QAAqmyshI2AWUNUvTrb91ukzOnz9NeoYxBfX0tlarudnXKnc4O6exok5rqSioV9Pf2yv373XLzxjX59puv5ZVXXpZLl68IKpTAD8J8Rx8tWrxYnn7mGZIjQVaAHwKf4Ztv90pHZ4c0zZ7DPuQ6y2ZUkr1ESS9v//5fSdrZ9pSWy7CSEehv+GrrN26QuS0tUlxaQj8cAP+x4yfoi2Eu4DeABfib8B2xzrCuYMOwzkEAAHnDSnxgnkK5paO9jWWgvvvugBw5ckjWrl1DuwMbjzIcIDne7brHWAv2lJ4HPbJ82QqZNXNW4F9MiDn8CALAZLEyvP5DCQC+31EozvBDz6OFPuf7Puq2WDDhjyMAxOOyfjzlh8aA7PyL+aP/Nrlxh6jRT9JzKgkAjgRA/xIEANSkZhkpkRSBrgT/jex/UwIACWA8n2M5APriJACE8vwE9XM5KWIQTuX+Le6tpACNn+N3kQaJlSBAUkAs1htc113LxWQsxsJYisvQD2WbNXZmwIWNnfWn/7oP/ON9i1uYzdY4opOIJ6GAM4qfm4wAgLmZQg1uAP/oS/jojgBgvvoPJQD488piWRNiv1QjjpJY/We2a8RjcPa8fr9QAcCVFwbmgWx//jYCQD7P90ezWS2D5UB14CJ+PD5Q5nIy/5r9q8EUzf/z4iBetjrbwmx1pyIQA7ptfEJw3sWFnbQ/n4llAhWsDwgA8bY6WX9TeDB1AH4fpW/4PHpOiI+/vm4xZp0z/ve1vzVD3+LNBPSthJif2OZjIm7Q2E+OfGzkB8JOroMtshzPig8ScvTkFiFN6PnO6sk7NRAXXOK88GPdzlT48yI+54wg489P377GctMmxCJ9e2pnycg85VwxpogjPHhkCZw1cGbB+NqcsDg12vowAoC/DgqdX7WvQvK7nT+DOexKKNgzFNqnWOLCkduCGKIjdqBtULjBeaS0WBUADPxnRjTIAS7RTJeJ4mUqia5EIiMApFPFTI7xCQDkUxWlWALA7I3tmfCFcC/YJFMcMOKqTwCgn+vUBQ2A5fM4UN+Scfy+QblLxhVcCQBTHuAzuTIEtAsR8N+UaQphKH/c7vzvlQBgpADM5z+nAkAhP8Lf9+zfvgJAIQKAYt4TSwBwPfmKJsCtYyUA4n6gP28eRQDw5499z9a8v34DW4u19827/xfNpW+IgnqOHgEAUvnmJAYXcwQAdUbCGjPc5JyzYgQAgPhabMbJ0wQEAMfy9LL8QwLAOLO/qADggH4OglMA4ECQgWclAEwBwCkHwPBhA3YqAlpLFtdzBAESEPQ1G1wHXwYEADOClqWo9laNFt3GGEBRyAH1X4u8H7D6HgJCxQkAkWxqcwINKlNDELmfbV6x1+1z8ZrVf5wpmfxb3GRc4NHASH8yBtD3I4CeP7ZdE5zA2IX8TXHCIYzyVXogNqPu/w4JAFEGdxiI1RpC/gbov4dHLqQA4J2PJipDRNpvm0EIuqtj55x6m6d0Fj0nK1ZLKXDcgoNQ6MyZdJAxJaMOswYK/B9z/CeOV7StbqYGmeGTOd++hNdEA60EAGORFnKyou0N16uOA8ZGA/xhFp/J8ug3tS5Z9Gmiaz76/JPXdDK2asjOxFWVIBGu2/jhI+q0RdtP/8XVkI8f2u1vc0DMdsd/O76o2nbXDjgo/uf4b03cnPQnTgDAFwCYMXvXNEf8eecAaH2+GEv3BxIA0Bh/fhRqXCHb6/cxwGF/3sTni+/M2toN1zAyT6NAtTnXvpOt94uqQHDsQZgDaS16JIytp+j88t/EnTF/lAEbAt++ffUDQP53tU3/7yAA+HvQZPPY2h5fe2Zd1Qex9WFAl0ZvqMGAQI9zupGljLqftQD+WxbJlKkzZOasJqmuqZUEpPgh30elgIRU19RJZU2NVNXW8fXRjNYyv3vvLgOis2fNIuiB/iQB4N49BmsBmiPwiP5HMBYZ1ybhC7ADnx8cGGCQkcJlYHOmUwws4d8IPAJQRbY71kjjlAapqVGJdvQBrtXW1sbsdwQr58xpZjtwPS0fkGdQOiFFgToA7DyC5mgXZGQBTABYALFAZWizBBnQfgRPAXID7EBmNgKmuC/aBKAL90ZpA0i/zm2ew+dBUBlACzLbkE3ZOHWqLFq0SAOmZaU8LeL+AAFglxDgRaapMrdFUskkg90A+XE9ZP8hgIqALNYJgsR4D21smjWLwBh+0CbM5tOnT0lpWYlTLJjC56T8PALhN2/RFiGoX16hhA5msg/0cR2g7zDOAp8SpRf+u/z00SNanxbBZpA2lI2eYkAfmYvoh3WPrWW2rmYGZzguAJ5Onzktc1taOS6VtbWSGR5mdjxIEyBmAEzH4VQAoGZHJZNF9n1e0iV66MxkcjI0NCLF6TJmjmVQS3IMwf7jUpxOSEtzEw/GqO+NgDLmzKmTxxlgX7d2LUkAgwP9nDs3bt2US5cvk6SwdNlyKcE4oTRAZbWMDo2SRYzyCZgfCHDDHgEMIXA2MiLXb9zgeCOQgHm9aNFiEkZGR4eZpd3b84B9gpq2JaWqZoE+APEAc33mrJnMoAbwz0ObC3LhfgDgcTBHtkzn3Xty83a7dN27pwoR42Myt2mmzJxaLzMba6VYstJ7r13arl2Ua5fOy93bN2VqVbmgij0Cs6kk5AKLBBlaxcUpBmqhAmDSo8byB2MfNdpZz48ETsu+sb3fAkA4hLtsAafGFdgfJ6mPMQOBzvbL+P6Ne9qBK+5rBnuEl2nv7zHqH0SVcyJ7l3ougVmP+pYoLebbRGcbubd7JCmPtIcLIeDC61B6UMtyOO8keEa7I4F+kJWY4+YyhUgW1ex//i9JqZ8yTRJVtSLZMcrR5/Lj0tM3KN0PuuXGraty/MRpWbJoNYFGSGh3dN6Squq0NM2eRttU/v+w997PdV3ZueACcANyJMEIEkxizkkUMylREpW71bbb7bZd9rypefXmTdW8f+HNj1Mzv0/NeNx2q9vd6pZEiZQYxJxzzjkHEDleXAB3/H1rr3P2PbiA1Gnq2TOoYoG44Zyz09prr+9b3yosk57ujJw4floOHz4kkyfXydub1wl4QwhgJhKlcuEcQM+jrM+9YeMaGTGyjAQA9B+k/w8ePC0P7j+Rv/u7v5Nx40dRAQDtS6WEBACAy6++ulxWrlpFZ8eCTXfv3JMvv9omr7wyQz76wQ+ZqQ/79emnv2WW+GsrX6U9AsgJu3H79i1m+d64dZN2GSCmqcOwrnZPD58JpJdDB/fLvXu3ZPLkeq5FrPcFCxbKpElT5MstX3JdAJgyZRlk+KJe+eeff0Zwae361VJcXiglpeXS1twrrS1dBHDbWhvlp3/9I0kmlRADElF3R7/8+le/kfaONtn89kYZNcbJu/cXytVrt2TXru2yfsNaWbhwPm1cYXGRtLeBjPVYvvlmB2XTQQAoryyT9o4WqRlRKS+ev5R9uw9zr/jv/vu/Esnro63vTSHjsVju3H4g27fvkEWL58nyFfMlkTC/Mi4vnrXJ1q++luqacnnv/XfY3wb0w9aAAECAdupUzjvsa8jyRebuBx984Hw2keMnTnLPRT9jj4L9xb7yq09/zXZs2rSJth0EPNwDIDKuDTl+2MjCQpAWtPTAhfMX5cKFi1r2ZMYMfR7M5f4Byu3fvHGD1xszeozu2wjy5QHkPkn7iGvWjhrFayFhAVnSkBEHQQH70hubNnGOYJ8EcQ/ZTF98vkW6OjupAEClAgfaoU8ha45rAdjFHoR7Yk6BgAZpdpCl3tj0FuvVGxAD8Bj9hL0dagVQnuC6ph3qlwsXzssNSKOXlcmHP/hAujqaVOsjUyyPH73g/Fm2fJHMmz+dJTQwV2MFSXn2tIUEAKhkjBtfKwVxENZ0nA8dPCY3b92QN954XcaPHytdXR2o/kGpeBBV4IeAyLFg4UJpb2t3NdyFJAaQWlCLHUQfzHPYN4wRSBWbN2/mPgOfAWMJgB19jmvhB+N++eplEm76+zKSxD7ZlZKvv94m/X0pWbVqhcQT+dLc1CCdXW1y9fIV3j8eQ3mFb5mFjoxwEACoJNTdI5988onMmTtP3nzzLRIHQQAAqQfw3a9+/amMHFVLwgJUbjSWBf9bJf6hEoF9fcXatdIB1abiYgaXG54/53iBBAGfBfMQfh2yzEaPGS8dbW0k8504eVyOHTsi06ZOoZoC5rP5jW0trbJt2zZJ96Zl9uw5Mn5cnfQPpKXhxVN+B0pCIB6A4IfnBdACUtHX32xnn773wQcscYU9D+MGxSb055Mnj1myZ+7ceSQ2weZgHPC5rV9tk950L+0i7DCeG2dAEP9QjgQlB142NLNkSXU1yKe9jK2VFBdKT3enHDt6RM6fO8PyAYUJlA/qIzFg187tsnT5Unny+Jn09KRl8pRpXGsgvABA++DDj2T27Nn0t+GDwLeCXwmlj4ePH1PBCW2lBDAA2Jj6jffu3JVffPKJbFi3nmA+CFeQ+sd6w3qaUD+Rc7C8siIgy966fYdlWmCzQSwYN3as4PwLO4I5gbWG/tu7Zw/vgc/h2vCVMXexPrd+9SUVqaDS9elvfi0VFWXsM5bNKoAvkpCzZ87RJ8e1qABTUiYT6ibQH83ajwOSXoA6BZnBJvdvSVY48Pjn+1zn3ygAYX6K+TEWn7PXc/0e8tD/Pd/IivdlIV5/XAJArlif385c518jABhYGaoAKAHAFJ4As3KuFah/SaI2Aew8iTklKCUAAJTQfwCnMv0oh0P6qMZQCMRrfBygfp4jANDPIwlAE98YKycBoJ+kAarO8sjuVAJcwoYfu7CYe1DXOPAfQ2UA/YwpZqoyI2OGxm71soctJm7j5/9tPq0BnN+HABD44TFXCsBlMBK4cGDb9yEAWOwd5zbYInOBA9/Y65useE6EAKBrMTv+48cY/e/6frgR0uw33iMBwCUs4v9QBsCZBq8ZAYD/Z0Z9WLqBCq5+/IaqXK4MAB7Aiy8pyK1JfxrndQC2B1D7Zw2ubVei2MZYn8GNOfkn+n88s7bdyAoA61UNbJAiQJB1L4LolZUO0HuYAkFYCoBzA2UGPPKBJcb4SadZYJWXGIhzjJU6CGM8bnScxL/ZxGxAHQoHRkbxs+IdVsxzn55d/Fr0fomG7Br1Fmd3uU5Oec4U0KxffTuDfcJfo9n21zEIvC9EbZj97ce9/DlqALouAkfEcEoOik/9bgQAHxz0n9sfm6wzaqQEgJ3t7Xmj+IffN/iMKQBgb9NYqisZ6gY8SgBg5j+JV0oAwFIxBQAjAKgkuoL6iHlEFQCYcGKEr/wYY36Mk3pS699FAACJ0EoAkABARQIF9s2Hx29//w3ec+SEoNSERxgICAAeESg417uz+/fcdr/zY/9WCAC+vcU8/GMSABB7zeWf2LqzPc///ackAPj2wV9nBu77JADGjD0FgN+LALDfEQDCzY7LXhEfz4EYLNVi1C41PQDh0WmBITbZZ2wKzOLvVyvumI4m7x+AlWTThVn+dCwI9jsCgGPbBRPAfZabisvuN+KAMSlBOrBSASb7r9e1jH9XNoAkgJC1ge8YsyzqIOt+nK0AMDREk70GBzmjrm6Jb9DVQeM0yPqyEUCzX9fwX8B48wA2H1gPnIYcrFFMmqE2HfofEQmX6GezAZmhbU70c8F1TEPmO83V8B/4Ps8ROIgR2p2/yZrxDgyx64NcQKCy5bWejC3cXJ+z96KL27lyum+5Z/IzxaNjnasHomPPuWROvO8YDlkCwG0DAetSZXkQ7A+dNADtHtkkYDFlz9NwboSOUrbzYw/kwFDHsPbnVHSMfId2sIM1vAKA31/RMdaxCKV+1djq5g1HRMc2m+CTa45lB92j7XZPYIzUQP7Fz35XEDfaNvvbANyc6461jQuCueODp/7BBv+HIzLo+V2GdjAvvQzA6Gez5YC1Xf5YGQEgXNe6PyCYolL+ocwc56g7hCj4H77H/nSEMtjp0P445rzrQxvb70sAyHWww72MIR11THM5sPYZc+wwT5jh7s2dcAzUrqqzmd1fJNyQ6ax9aAo00XUQXQv++9ZPmDsBtcZjaPhzYWjLGRIAstsfPPEgCWh/XmCktIa2kUPCjNTwc7mUJUIFgChhJjrvou3A32E/4H66Rs0O6vpVm0zfIkjhIFVXkkWFMmLUKJlYXy+jxo6XUeMmS0X1CKmsqla5VsiZ96Qo4wczVzVipFRVj5D8eJyv9aR6CWwCUECwvW7sWJXeTSLTrD2ojQ5gHcF6HMBRTx4BRWSvAZSGvCiDBg5wT3VrrVhkMiGbDJ/BwRFBYgQZAaLWVFfxwGHOr2Xhoy8ADOFezL5MpRi4RsYTMqwRRAaAXzOyVjrb2/l9BCIBWEGeuLZ2JLPv0HYEM/GD+yKgjWuBAADwAd/DMyGYiWxHvD92zBhm/48dM5qfjSc0k/LK1auUdgV4oxngMYkXF0t/qtfVs00wKAswLEZmN7KEE9LX08M69Y0vX/J9BKZLkYnV1c0xhgQwMtJh86ZOmUJwHsxuZFy+bHzJWtpV1ZUkDgB8Qaa/1W1FhjnW3cgRtRInuzvOfbKx+SXt/MjRo4MsfWTkobzB9WvXCcoADML9C5NJBuQBtiBDEX0x/ZVpUlZaJiVlZewDvIe+B1D1yvQZMmrUaCl0ta0t8N/a2iZTp71C28YSAJl+6e4CyAGZ9AKC76jP2NHRJeVlVSxvhTmGzLrr1y7LxAljpaKsmGPb8KJJkomkPHz4QE6fOim1I2so14ugYSIeJ0HkyLGjnNPIHITSBcDvru4uAiGTmYHYw7q46F/MIfSbZbgCpEC7QHYAIQQkjDFjx8krr0ynFHlJSZLKBZgfACUBhhK8F+GchnoAgBqw2esm1HFM7aACgKKrAxK+CQGPMA2FiAGRto5Oefz4CaWQ21ubpaaiVOpGj5AJo2tkZGUxFQFuXL4gty9flIG2Fikv1GAs+jEey5OykiIpTCJLEbLXcdZ0Z7YRgf8ClQOH7UZ1+UShZsA7tj0tmlcjEPbbWTDn5xnZCr6CSN+A1rqO+vbf1082pYGojxjdM3LtBWp3wyIA/oGRz4NyG/0Ar8KzhP9/vEp6g6/S5dW/5PWwfzHTxhG3XaCY5wbMo76M5MWTzERCZinqoWJNA4yLJQslWVohEktKJq2EKhACnr9olCdPn5M4se/At7Js2avS+KJDWpo75Mb1a/LkyQN5bdVCqawqYR3peKxI2lt75cyZ88xsXrFisSx/db7E4phjSenvL5BTJy7Jt9/ukyVLl8qK15ayBEB+gQZ4UQJg167DVAL467/+axk1ukaSReond3X1y759B2nTUIt+zdq1kkjGucfADkP2fd/+gzJ//gJZuQpS/CJHjhyVy5euEpidPuMV2ksAYlgDANQAXlVWoya5loIBcKv7Ur68aGig/Pqhw4elueklM+nXrVvLzF7YpBUrVsqVK9doQ9asXsv1AuALcu4TJtZxXX755RbuFe+8t1kkNiC96X4pLRoht28+kC1btkjNiAp5++11UlCgGRID/XnS0tgpv/n0c2Znf/zD9yWeBECdkI62frlx867s379H3v/gXZk5czpLe1RWV0tnR7dcuXKdcunLl62QN9/aJEgE6Opup/oC6ll/u2M//def/PRjjgfsLcZroC8pZ05fJAC+ctWrMnXaeKmq1uz1RLxYbt54JAcPHOJrf/mTP6eNgD2H7UDpGYDfb775Jl8DEIf9DsA9iGoA/3AdrM09e/dyDYAAYAo0mK+//JdfEozHZ9H3luF2AdnSp8+wtMDYcWNIEqKUp4gc2H9Qbty4SeCZYLzzLfrTCk5i3N59910t0cPgOfowKV9++SX3G0i/4/lLSktoZ5DxDLl9AOD19fWyfMWrnBPdPd3MKEYW+NYvt5JcBtIBros5Z9nLIBZgT/7hD3/I/dkUhHCPzz77TGpqRsjqNeukurqG+yWWKfpgx47tnD+obQ55ffgQmC/4zP79+wj84n7I9I8V4KyXkb7euNy+9UD27z8g69avkgkTRzF7Xn31fLl/75kc2H9E3n77LakZUS7JIi3XEy8ol5079khLa7OsWbOaWeC9vT0sJ9Hc3CTHjh0lgA8yAsBxBaAzJNHYfoL34KNYkA3tBmCLMcXYY/zQD5gTuAbWAvr3yePHcu3GNbYzPw/nmwIqAHz11ZdSXJSQRYvmkyTU1tokveluObBvv1SUV8jNG7fl5csm+fjjj2nbSkqL6WOdPnOWpIQ333pb5syZS+AZtefxvA8ePpajx46TzPbaypW0AyjdhGzf3lQP7RIAZ5ARMFaYtxhH7DsgLSLbfOnSpbxPYUmJnDp+nEB+UUm5dLa1cf5s2fKFtLY0ydJlS1juCXOc5IeCAjl54qQcO3qUY7527TopL6uQxqYGuXHjqly8dJ79u2jxEhImsL/Blty7/0D27NlLYsripUtYDgDnevgjIOyh/zFnoIaBWAPKbKBdeOYrV67KubPn6RsuXLiABBa60o6oCiUJ+DGNjS0kLeF5saPC1wURD3bnZcNz+fTX/8JSJ1BKQjY09uB//L//gQD57bt3JT8vLgsWLuZaQh/duHWLxEmMTUlpGdcXlBLwf8yDnd/uovQ+CDPwTSvKSzi3QcCB9P//8l//K1WFFi1axLWAa2LuwKa0trfJX/z4x1JWAcJmGdcaSAbI4od/A7sNX6+muiZQ2jC7DX9w165dHFsQk+B7kXiaycjdO7fl1MmT9IMvXMQedUBef32jzJgxQ8pKS0ggampqpk+IeY9yUhjXEdUjZPr0mdLR3iVFxUV8HvhPClyUsE8MgOJzuPOdXzrQPy8ZEdw/p0bjUbniU7l8lUGxgqEPkcO+k8tvCc/iLjLpSctHz+kBAGfxschvP6NuOJ8r+p7+DVDfAQAGoJEcaVnY+hlN+hog2AQ/kwRTlJhiAD6fCgAoI8N60E7+3wgAwvM5KJKa/e8kNxk3AAEgHwC/AbIuUY2xcsQVXPxbyQAOuLeSAAzADK6DbiUA2D4LJvKzSkDQ1zUgpfL/oVSx73Picwb6+eCHjc9gYCQs6arf1X/q19I95Npnea4EQDwFy6AAYFLbFo8zta4gwSWIr4TJVLoGNPlnKAJAdMwD3XpvDmXHE7KT5/wYl60HntuxLl1GNdWHHWlcs6wVAAdojjONKgDg/wqom4y+4STW5sB3d+A/74fkhch89+NV7AMvfh+MjeEAOJ+42u++AmxA5BBhTEOVGsLEMTynxX75f3ufSREuuczNJWTARsF3IxH48WNcHyQD1qMPYn+Ag7KVloN4ts6c8FxFsF5nqE96JlZjpUJARnBEBvYbY9pRgM/Fi/Cl/HyOEcnLwTOZsq/aAD6ru6vdPVgnVC7Q+/t2y/9/kEDnYQ421kY2Gs6A4lq5bLE/t3VstWfsh0oLTp0Be74RdYJzJhTuApuSXTLCnn/Q+smR8GoKANqdYU17u4+95uNM1ia0iyTSAAAHoO+p0TniKpUxUZKMqmzrIErIAAAgAElEQVQFKv9P9T4lAATK3TynKp6BswGTTEpKGV9AnCgA9ZnUpwp/OJOCAMDndAA+7BHiHowZxF3JAacIZ9dFiS8taZLHEgBUMPEIALie3/asv50CgCWfkQDkVATCzzlMyfA3F9f014Rvn4aaQ8PNHfSUxueH/vHngr+XB/bQk7r3348Skew6PnjP1zx81+wS524E7x2qBICVCbZ7+3GY77N2mJju/UTba/vgcAQAxO/9dvkKALRNlnBuJD4vsb63rzeY/zae0TiOrQ8D/6lM4eYs9k8jLPnzLVjnrm3Wjmj78g5s+cdMroXuS6PbRjvoy2xdCGZZ5n/IInLADpwMdDRVAFwgyQH4XIQE8H2Jf9ehjgQAsMivsUCigCsTYAQAHKiDjc0NCBwnvM7Gu5IB9l1zkCC9anWQwkHOJgDY/AhqjQyjABBdSv4kzBUkNMPoL55wwzFAUcEi24CC8YLcCQyZm8PBxhPUqwmfJqgHHyEBsI5OBBD3DYs98x96IIh+n8/KWRo6dcNthN/13vd5Pr+Pw+tlmz8zwH7mvy1Avy90sfn/BqsA+IvQ/27oALgSDoaL02EeLBVu7L5cfeCPXdQB9NWKjGiTvYa5bQeOlhEHfJkmu37gULn1nj0XvQBzMJfCuWuf5byKljRwErrRsQnu6x2OouxEypcxvzda5ykE7qNz2zeutpmGY6MsRJUP0uc3ADq6Dvzv5NxkXTvNwQmJGh4T1R1CowQAf4x8IN8ffx5cWPOYleaCn+jmYW2wDWPQNVgPXZ3qIJM8MtE4/zlPDGzNpjyZzLuWCHaHS+YBOmedgx6pSxbI/6sT7Y+TTwAIbaZ1qB1efYLa0NYhy65G7Bwd/MiEjK7T6Pj7/QnH1Bi42u8ucOA9jtabyrbdHF9WzsGhS8lnUQKI7zAFdn3QuGA9KQHAn4ND/X9wL2kAJDongloOHrClr2UfRv4YBAC1//oMudaRT0CLvg/nj+uUSgp6CFJbXcDDHQnscPZxaIDsZ0U5gV7IiI6bUCdVI2qlonoMg7DIeMS9AGIB5AcRAMFBgKGQhAWoZQQAgM1KACiivGkSNXRBAOjoIFCBrCGrQY97Q2reCAAISoIAgDGFT4Na8z1dWscUGXMqMQngtotBcAQZERyvrCgPCABaR/4ZQRMElBEUN1lSBEupDvDoCa8P2VkEspFJhQC1ZS7dRfA1P4/PqdlbCvDjuSBtioAprgkQH2AI5qdluAOEBxBcP3GijB8/jrXocS/tvxSlXWGcQEwYPWa0OquxGDPwFQxTQhL2GfQrgtUYs+5OAL+PCVgggA7wC4c9ZL3h/gDaQFxAv4MAAHAAGSPIUnvR8ELu378nI2tHECBAPyOIqmB6Rp4+e8F5NnLESEkktewAwNGXTQ0MRqFuLrLsQeTAmDx6+FBu3bxFAG/a1KmcVziAYowBwACkQP9ARlqBm6JAteHBw4ccG2RmIuuOgWZKlccYBEb5hSlTpznpS6YJSVdXu9atdwQA7MtGAMAWhxXy6NEDednwTOrGj5aSIlWK6OlKk9Bx/do1uX3rpkyqn0hSghKDtGzCsePHWbNu2ivTZdy48ZQxxhxPxpNSmCyScXUTpb+3l6oGAKtqRoxgMBy+M0onoO3oS8xJgEeYO1gXALXqJ9ZJKaT4CwoIHJqfDqIEQIaammrKtHd0tpOMgLmNOYmxxbzMIAKTV8DgUF8mTwoSAJNj0tHZJW2trQQRml++kJaGZxLLpKVuzAipGz1SYjIgqdYmObXvW8l0d0oyEZMRVcjCS8hAX0ryM/1SmIxLLK71RwGw4N7MiDH1H8zDZFIBcq8WH3Y7IyaBLBFGnkJ/z+zVgCBDProfZu9RQ+9OAXUrsH1RPyOXf0c/yu1l4f7i/E8vaGbZO+Hz645sz475MdCb4s5uARBkMlACkwoA+dIHUhDlCJEhoS01f3ggHwQAqABAg0GVVvJjcSksLiYBQPA65m5hCbRCRQoS8uD+Qx4D2zs65fSZU1JeqVLzA+mYPLj3mBn0HR1NMnvOZJk0aRyBJWQgd7T2yvHjpzmXX1u5TJYtn0fAWcuHxOXk8YskACxeskRWr1khFZVQHFEA7tnTlyQA4DdKAIysrZJ4ErlLAHELZNeuPZTwh4Q5SgBANQL2BvPlzOmzcujwUdmw4XUSenC/HTt2Mnv17bfflnHjx8qjRw+Z2Yu1AdCXkv8lxbRTuD/Wvp0rbty8QXUQlBcpLy+TTW9sJJHs9KkzMmIEyprUy7FjJ2TqlKm0H7CFALEgcw5yE9YgMpyhBvPu++9Ifx7KjvRJLK9Ubt28x5rdEyaMkXXrXyUBgGPcL9LwrFU+/2wL651/+MFmiSV6+WxtLX1y6vR5uXz5gnz40fsybdoUSmuD0NTV2SNHj56Qs2fPy+pVa+W1lSvU486ACFYg9+49kL27D5Gk9YOPNzNjHOu/ID/JzPAjh08SSFyz9jUSAJKFBcxOTiZK5Ozpa3L27DmpnzRONr/zJu2UAfjoR7QZ2faw8bCvsKcA4QH6oS+wl2HPgjQ4iER4De3Ba7A3X2z5QiZNnkxglH6eC8KcO3+Omdogb4zh3qTqX4gngNiB+Yn3AKTCXuP1nu6U7Nu3j+Dd5rffVmIf1TE04P/FF19wH16/fh3HuqRMy8E0t7TIqZMnWHYAmcOTp0zms+G7sIXPKVv+G2YdA8TGdY38hz0Ykuj4G6QDzEWsefQFfAyQDkaPHiPrN7xOsBJ7kcYahJLl+IwpKICYpWTVDAFu7N8sK1A/XhJxVdEAYePihWty+vQZjlf9pDEcT/ygzPKd24/l6JGTJABU15SRAEDC4ECR7Nq5V7q6oWLgCADpHikpKZLGxpdy5MhhzlkAtvB7YK+wX3V397DsBvoJY4T+s0AZSCNWFgHtNRWlAwcOMEsbaw19CJLDvQf3OPaoBgsCQKq7lwSAkuIky3OgDe1tzVQAOHHsuJQUl8j5cxdJHGIWOYiXhQn6ON9s305VhfUbNnLtMQgMomBG5Nr1m3Lp8hWZ+so0p0AA+dkCqvJAih/kBPxgnAEOwwbCdqJ9KLmAdYx24j2sERAop04FUbGIoDkUeL74/DPOx1WrVnKt47We7m6O5c4dO1kWBOA/iHx96X7p7umickdrW4tsfmczy4fA5qDkDp775MlTJLS8+957LEeEIDXsNNYZVIiuXLlM361+Ur1UlFey1AF8MfTtzp275OnTZ2zrtGlT6SNhbpWUl0tPZ4ecPXdGnj97wX6EyhHs9Iiaan4Gfhx2A6gAnD93VrZ88ZksWQxlk3p5CnWPb3dxvn/x5Zcyc8Zsqm+h/zEn9h3YTz/7L/7ixyRJYn0hSx77D9bf46dPSCrqTaVl5arXZMniBdLS0sy+R4zx01//Wu7cus1xwHyDogz8GqytC5cuypSpU+X9Dz9wRAaMvapm4ZrwWRYvWiSvTHuFawo/ptgBUipsEmwT/HHMZ6wnzM1HUFi6cVOamxrpw23d9hV/v/nmJpkyeZJ0dnRy38V36Uc7dQGUYJo+fZZUVFS5UiPqqwZnTg/c457775AAYHFm/wzs+zx/DAJANAYU/h0S4AMFAEW0XFa2QnSalQqVKax5VQDA+IIMEGcmKvwQkExV5l/Bf/1OPkvg4XUA8Eq/5P0BfOGfRwAIE9eQ9e8UAADQUhHAAfdO49w8OSvdFMQIAPoZqBEhADD5zn8GAp8hAUD3D5Nzdyq+DqyIjo8BimHMPDcBwPYk2DUjAMC/0uzZPy0BwPeT1UC45Lph4t3mq9sc8f1xPyYTJBsGWf+OFMBMdyU/ACzvBQHA1TpXUoAjArixQQlZ36c2NQCWpnQKl2HylVNLds9PMgDLbWXHFH2CEAkA7v0g2dLFVKNAPUkALhveeCKwxUoACMH7QDEW9tFTkNA+cyVkgzKyLsnFA//t+6FyqylS6NnEhcE9heWgGGiOEJapIQwGsYNruWvq+LlLOAI44PuwTALmiJ0F9Tyl9kdXW9ZZjIcoTZazeZYr1hglAGSf74ZpV45Do63N6LzGfZVr4+FFLhkXr1HN0gG1dvYLiOCm5jBEgmD0MQbF4HKUALAYNL4bBSVtDdlnLD6OvwHoM/7u7XXAt+IgDcVjjL+ECgAA3PNok2E3rV0YP4wx/Bj4zDgb/K4EAPj9TEr5f4EAwBWDNjtA1ycAkADlSnwEcU13vg+wHZPGGCLIkCumGti2/w8SAAb5An9iAgDXph/fj5QASEMhyNQesuI6IZnG4i1/MgJAdO5oJ/lBrRwZnFY/JAcBIJSoyk0AYPanZb0GBACQAJB1p6zEUAFAM/MB3BvLwicMhAoA4fuhcgCYJI4YEBAAnLIAWZUIeqdUxMbVRzJigZ+VGppWU+QJgRA873A/vjEMwawwQJjrNRp4Vz8ncEhyAPW4NSRMBxEAvAc2BiE3D/e6jSy3C/dHdGHYJpMLTPJfy/W9XP0RNUT8HvdVrWH0+/5E++93u04YgLXvRQkAtonlYk77JADbgGy8c417rtdUVz10gML+DJmLwxEAfGfANlcD8oN+dbWjzBgFhwUOAAAIDYKZZGw2WUB7RudRmGmbe75YL0YJAc4xybFUsPbC9mdnlfO+PjvaGVP/3n0DODRnZ5f7c8D/bHRssscjO/tfpd+i/8LyADbvfIAydMBwZvMB6nCeBWPkybD5JUjs2a3dw85vV0MoWM8uQOAzMelYOYkjv702XzWDHY5GQSClFGUEcgMalicYHq4CJ9gRALQem+4nWfPPUwCwQ6jvmFgtvHB+51YAMJb6UOs+l1MezNKIAoDvnFtfRfvS7AEVFbhxq9+tmaN+6YTBoHbIiNZ5rkxxZeoORQAIa+xlg0p8Pl5wMAHAb9/w9lmls/0f7QObUT7g//sTACxwZb91mioBzFcAGHS48Moa5HoP10AmBtdUkLmhzF6tj1fAWYhgbPXIkTKmrk4mTZ7qwP8RDP4liysklih0wVGVuwNo3NnVxezlkrJyqaqu5oEAICXAU0jcgwBQUlxMABwBVWZTdnQw0IuALcBRBHsBqKEuKUB5AKKYNwhMcj/uHwgIAJg7AIJwwMGaBMiPjGwELpH1WFSI+qyo56zy/ADDEVxGMNyuh2fEay+eN/B9BDEB+AIcsExuBDsBLuAaAEBAAMB9EaS3TAYEOpERhWujHVo3TWVRAWAjow2vQd6/qqqCcsIM3g/0Ux0BgeOqymoSE0aMHOGANgClak9NohaKAQjAE8TMCGX3AUADYEebSJSgr5jhvUFKQEAXAVgQABDshu8D0sGTp0/k6dMnzOrEc+H5jGQAwOH5CwD9cakdWcusPjwLsuCbWhpJvAAoDUDDyBf3QYK4d5/tnzhhApcIxgbAE+Ttz545QzAGksisCQewE9md3d2sY465MHvOXNayRTuh9oD3nz6H7C2UFSZLgSOaAUTo6u4gSG0EAIAZkAQvLipjlgyAgNu3bhB4GzN6hMTyEWDvoWx6c2OzC4r3yNw5sxiMxzxJo1+ePJbzFy7I+AkTWO+4ZsRIaWppccGMPEkmigk6SiwmzQ0N8u2uXZynyJBF/xYXFVPiH+OLOY5xADiD+tOQsUZJgPr6iTKxfiI/ix/0Y1t7q7S2tnCuQD4YzwRXA/MStc+xNurG18m4sQAGi1gKIpXul3RfhgoF+Bv2AqoaCJ52tDTLo/t3pOHZY8kf6JOq8jKpLk7KQGuDNDy6L20tzVKcjPNfvvRJcWFcKkqLZaA/zSxfZHUrWU7l7TnvYMMLQCUISzypLB+LcjhmtSNwkSillCfdG2BnILFpliy0okPtOf7rvo2OEqByHdqjfh73b89+qn8f7tx2DVUYtb0oJKixDQhMc//AhxwRi8RCax/AQRAEC9hPtpPbOgYBIJWXkExMazNCJYVjWVwsUhDnE/Z09UhhUYn0pNIsnwJCSVtbu9y9e59zpKKqVJ4+fS6xvGJ59uSFXLt6RXrTnbJy5UKZOnUCQfKCvAQVAA4eOCoXLl6U1WtekyXL5khBTAN6AJyPHz0vu3fvl0WLF8vG19dKaVlc+gcUbEXm/+7dR6XhRTMJAJCdL4in3f5TKF999TXnKTLxV7z2mo6pA2KQFX7x0hX58z//MeXA0SbUCYd06ocffCjFJYUEp0E6+vbbbwnMA5Ds7UsTeILNhiIJbAUISmfOnSXJCc+FeuqzZs5gzXZIzM+eNUdaWtr4753N79J+Qzoc9hCgNK4F8tn27d8QlNvw+npJ9fVIb3pAUl0iN67fYcbvrNmvyPLlc0kA4Dm7X+T+nafy9bbtMnbcaHn77Y2SX5Cive/qEPn6m13S0dEqH3z4nowbN4ZTE8ok3V0p2blzN8dn0xtvyYyZ03lWBucCghvnzl2Qo4dPkui1YeNrUlgEmW+crwskX0pkx/Y98uzZc1m/YbVMnVYnvWnNbo0VFMne3cfk4cNHsmTpPFm4aB5tBmwWfiDbjf3IbBDmFvoMfYEsaoDAsMP4h/rmqMcOCXPcG/3a8PKl7N27TxYuXkT7jXUPH4vErVMnuYdArn7UKBDxNIsQdg0EANhS3BeAtBESIBt/8MBB7lEAjbEnox2wiZ3tnfLZZ5/TBq5cuVIQ0MG4wQ/AHn74yBHawQ8/+pBlcNAu7Mf4jZICW7/8SmZMn84sbdwP+w/2cOzBIJlBfQeEEvrgAJ8SWiZj7969MmXKVFm9Zi1JAiQrDAxIV3e37Niusu9QJCCBBmS7/j72F0B3zPXN726WyopSSSRw8MsnAeDwoRPMrgbBZsrU8Szvgvv2pTNy7epdOXf2krz11ptU5igsVgJjb08BCQCYF2vXrqH8eW+6h8or2B9QsgNjC1UF9BsCswCasSeD0AGiH0Bm7Af4QdtPnz5NMBYgq2ZjKSESbcbaYpmaTIb98OLlCwLraAP2zO7OHhIAysuKZcGCuZIsjJEA0NTcINeuXKUFP3L4mMyePZcZ2snCQu4NGO+f/dM/cz9Dn06ePIW2jxLBAxk5cvS4vGxsksVLFpNYQp+FJTDT0viygfsvQGyUXIC/BgIqCAAgtuA9+CxQY8D4wYfCXB09aozuKPn5cufObRJ7xo4dQ2AbR4m2VpWYv3jhIvdlZLP91V/9lM/V0dbO+fzpb3/NNf2DH/6QfQgbjX4GkRW2ALb8449/xHZiLzBJ2ps3b7H/Zs+dxeeF0lXzy0YSAtHXv/zlv5Cgx7IWtSMdgWSA8vnIeL98+ZKWYhpbx70Qvgt8YRBVUz3dPJeg/S3NTfK//2//q0ycMJ7EhquXL8u1q1dZ4uDnn/yCii11dRNl7NhxHNfTZ8/K2XPnZfHiJbJ2Hcp6lElVVTXb1dHRSfUCEIdgC2bPmSXr160OlC9ApH344IHs3L6D83bBggWcU1Brgi979vw5efT4sfyP/9N/pm+KfoTyF/Y3+MRYj329adoXjBXGRZWD1IfvaO8g0QPrB9eeOm0qgQkA+lCjOHzoEEs5PHz0QE6cOC4zZkyX1zdsoD0AORIkVZAn4fdjPwCJobpqpMycOZt/oz9BQIXfQyWvOPZQ/Yn6BMFZ2VN9+7eoAODHbvwEj2jmc5i1HiFXegH16FmXPtGwYK8f53YgHwFVi/s4LoAjAADEJhgFQqmTfAYBACUAqDJFOWoF+wvyMyQB8HwOogjULqkCoGgk74YYdF+aYD8VAQkUqEKtlQDIOAIA24HveUXO6dW5awUxPUcWsKSMoP1GIlBH0vWLxvUNoLC5ZtcycM7PfrQYzuDXwqxx/UxYRhRT1CcA+AoAkDA2BQBGUaheovLdBMCCjPiwLrvFTkw90gDuwEfWAGhWXAPfYWTD66+sD7g/ovMlmgBi7Yb9xnkXAxpgE04BgIQ61374gYyncvicMgAz6VVhlb61i4EH8TmcNdy6RkkUe6Ygiz+IF6sEv2W5h0C2ja8qAPjnDn/cAul+1116hvcAdacQYNwTez8kALgYFktVZMewVTkAxEptpykABJnplijkjZPf9+HoGW7hgeVZ0JTSIKxvGBILShSE5QjC2JuzH3g2xP8gkW/JSYxPO9UBF/9VFYvQjoT3MaVdi5uHfR6sxSFKlPpxxu/Ab4e0/eGYesq8HgEgiJtb35vqdbCXKJs7Go+O/h1dI9F9KB/sJ3fNaLwcr+ciAPh7WrCPuRKzAPUZr0ZsFbRO7sH5WnLFMv/5vhIAQMYCxhdMI08BAL4WCABWAgAxGo1l2ZpTbRY4WwEB3u33+Czs0J9aAYCzy6mhGPZEm2Oq0p6qAuMSzi4G4/LvkQDgZf8bKfiPpQAQte9/agWA6D5pKjy6zlAqJjcBwM57Pg7xJyEAHPzyZ4PwV+2k8GVlaWZn2dqGGlUAyAYPVboIDk2gAOAcGQPmTQEA7ytLSQER/t9kdnKUBwgkIpj918dspSCTlpn/ypxUBYABTwFAiQZsIwYg3aMEAFwHbDfnhPnMyAC44GrN3Te5nAkzgMM58Lm+Z2taN16TstHNKXBy+B8YyBhVGNQXDDchtcoG3IaHCCW4eRBfxIAMWiCeBE0UIOM9vdpRQ/XBUO1nT3rS80N9f6iAqP96Lkd/uOcJN6EwQ9cWXcjCCgHgKAHAB/+xUUU3P//Z/H7z+wLML8oUDXJWg6fz+tcH1aMtizgfJknkfSzqHKoBwhTRGrecTg6Wy3KmDPh3E0qfNQrw+88TbU9u8D9wYHIQAKIOq80zO3z4DhYMaJZTFnEs/b71jak/XjYmw42/b5B9UDibABCeO8JDVHZJD/9wpUtUWdg+Q9Nvp/Ws32Z73qgCQK45aJn/pmjht1XnpWYNMdhhzobHRLO56ysA+DbIDtm6sYWscdhUXB0HgGgJADqnAQtZA7A+AM7v2UE4eBY3x70Dv983udZ61oEiahud02oCX9F+8fvSd2JtHrBfISftlBiy+t4xhsNn8u22sqnt2Sgb57U/OOx5xBfr70FzwO1hDCz4Nt1f98Pa52wCQHgN3fuzL/n7EQBUPlF/ogSAkD2Ri4Sg38nVruCgjFrlvSk9MDiJLhxECeghsJAolLLKKqkeMVImTJokEydPkbGou1lTo8D8AOrGlkosrmxfWjYEbvv7Cf63d3QQ0KqsQoZOIcka3akeghrI4iaIWYda7GAMJxhgB/gPABXAAwJ/OEAA/EUgF0AR5hKAbVuPqa5u6e7sctl9RZJMJBgsxDXwDxnoCIzSl+nvY9AdgVtk4CN4jsAp7mNys6meXgYZ8RyoQVpbO4rkBfzgM3gdGWkINmqwupLZGPgb1wZwjQxBBCBRsxbAOP6P9iHgDGACAWxIwyKAjuA5AHTMabyP9xCo1ayw0VJcVkY/TiWbC9ifyORCf0CK1eqxofMbXrgAaSbDWt4jamoYeAULHIAAsv/RbrRr8qRJPMz19w1IT6pH7j+4z7ZNmlwvU6dO4XsasAC4g7INLVKYLKSEbhwEgIxIc0uztHW0SmlpCQP0zF4tQKZZp9y5fVuePX3GIO+YUaPZf7CPaAfIEcgiReAcsuEaKI7RHgD0wXPivpD4hfICXocfijY/e/Gc+y76B4dYtf9KAICUrU8ASKUgp10oyWSRtDY1yfXrV6Vu/BiprioTGUDN71YpyIvLg/uP5MzpU1I7cgTlelGLFnMFGYTI8sM958ybTxIApHQBTsHv7uzqZgYi6hmjLXmJhFw4eUru3L7FsaXyQ3+fpFOayYi1jDkP4gvIKZBNv3L1GtUAkJUIEBRgP7NmIXON7MiebpZmaGtrJeEENczRD+hDgCNYO1DYADFBJX9BxlHwmKQDrGsEavr7pLujXdrbWqSpoUFePHsqbQ1PZXxlsXQ2N0h7S7Nk+nulOFEgRcgwykeGVR9LJSBgizmuvhaCtXGWAgERBNkRzHB3ABs+g6Ajg3IkRjpCgPPVBqm8RP1pb+/07bXv0+TyVYfyEf19Lbqf6ZxU/80H/4N90ZGizJgP8g8kw77R/UVJxwxU6hf4N8gYCJJBpcHeU7JVnoAAIIlSKUgWCWsiArCIJ4gOD6S1XApLO/T1S1FRsdy5c5fZ1JBSBziO+XDn/i0pLiqRVI9IOtUvhw8dkPy8PvnRx5uZaYyyG6hh39nWJ9u37+E1Xt+0XuYvnCH5+VjffZScP3LojOzde5A1nt/e/IYUFkH2XUHux4+ey969x1li4G/+5m8oO58f63Un3KR89tkWZhMjYxPfxw6CeYn+Rh3spuZW+cu//IkUxBIkMADwLS0tlx99/CNJQ20iP482GhLRAI4ALkHa7+c//zll0CHhjnWDbGgQgACUIZMdxACAZajZDsWW6dNnEFTfuPENmTEdNegH5PPPPydJCxmtWNOwc1u3fsVM7BmzpkuqDwT2fOlo7ZOLF67K0aPHZNnyhTJnzhQpKHDl8/oycun8Ddm//6DMnTtbVq5cIpLXrUBsOiG/+MWnUlVVLm9vhuR+mdpOybAEwNdf75Cenl559533qXZAwm4eAt/9cvzYSTl7+iLlvBcsnClFxQklkaEqxkCRfPbbr0j2AiFj8pRx0trWRLC6L50nWz7fSSLUG5vWyJixtexvK5WwdetW2h4A6tyXXV14AMMA4GH/jVB35uxZSpjX109ie2CLoUBz7vwFyrHjOpDoRLgWmdLIgIctgkQ31EnwvBg/7C/79qGcQUbe2Ph6APJjJSBbGvLrpSVlBKCLnbID99PGZvn88y847osWLWQNc5BWYB9BFAPIDcD/ox9+xPHDPov+xc++vXvl3JmzsnDBAu7FBrjgutijkTEMoBHXhs3UGux5VKvAnEFZisVLlgYEPXwf5CzMQ/gGr7/xOgFZ3B/2u72jnfvWvXt35YMPPpBkEsQ1PQP2pxOyc8de6erqlmXLF8vkKWMpm4/+7E31y4Xz1+XmjbskAJSVF5IAgOcEAWD7N99SIn716lVSXAw/KU3AB+QzEAAwfj/4wQ/YZgRWoVKEu0LFAMAs2od5gbbBh9pgHKwAACAASURBVDhz5gz3Yow/ftBu7KtQYXjrrbf4TLg3/ByQ+ObNn0cCALIpO9o6Zdu2rVJVWSbz54MkJNLR3iJPnz2SRw8eMhv78KGjsnnzu+yjYpROKini/f7xZ/9EMgGAZ+yJZgPRJzt37WZm/eq1a+grgMgABQgAftevXeVeCNUc+H3lkP93ipTw1dAetHHa9OkE9uBfYQ6XFJfyc5jjp06dlNOnT8msWTMJbEM2HyWasCYAaIP8iPF+6623SbBMp0AwuiGnzpySFStXsKSDZZHB57h9545cuHBRpkybJq+tXBWUxIIdho8HOwF/Y8myxezfotIyEgCwDm/euCXffLNdFi5cxOsC1IaPh1JLWCt4TqwhjF1leSVLATx79pQkAJRswZwDMRflDFqamuSz3/6G+/eq11ZQ+aDBEQAPHjosFZWYp5uksqKSY4Gz/P4DB6W1tV2WLX9Vli9/lc+O8gXM7IvDBr+U4ydOytMnj2TRonn0weCzIYYIH+30yVOcW1ireEasFbSrq6ebhKFFSxazxADlfOMoB6W+W1Njo5w5dZprBe3GWIJMQWJoLCapHuxdLSQUoB2Yn/WTJtJnh6+I8jWXLl2kXTl+4jiJjuvWrCHRK90H0kuaY087lxFJxKE2lWYZACgicT93pfrgQ1GxIQeA7fsE/vno/ycAZIeyLTYxlA8VRLyCGJcDXgNAFv6VEiUJ7qMEQExLADCbHQpSlKHWTFTFqp0CgJUC4GnUKQM4AgDGXjnwA5KBIowD5zUukk0AoMS5lQBgQFiVAcjZxDUMnTW/k9fS+AKjOzZ/voMAEI0t+AkoBsL4yTh/KAHAFACGIwDAFmDv1qz4kACgzf7uEgDq13pzQp3cnOQAf474/89FALD4XH+mXwYEKkAueZHAv8uU71NSBwF4ZtV7/yze42YGR9IpMXLO2gPkWwa6SxixJBpP4p+S/JHXLSaP54Q/Yv3gxx75nI6ooV3iSgA4zIHvUQFFlbIMxOcZwGJ3lFDXM7aRAuwsYSoI+lkjAIQlEogL8bqWFZYdU/YVj3lNdyYJzyraSdmxRZ0X/rOYDH4uYgAIAP0sFanXsti2xYH0xSB9STGiIG6pcXDOQxfDz3XG88fChjWMX0W144aahdmKtuFa1fOs/q29YXhCSOrBOUjxNIxVsF+4Do4+sx+b9G3C0BiGG4dByXI6nlEsJdc1bQBM0ZPAO+KrkMrPc6QrKK4YAQDgP0kAIQHAyo3odILaSJx+jREA/BIAPgEgk6dqoUMRALAfW3zPlCr5fH+kEgAZRzSxfkK7zN6ZGkhwbveIAcFcGoTeDj2H7B0bc4zQf0slAJRUZQnfWhb5+xAAfAzS94fsPBVtd9bfHv4Zjb2bTcgiTTk1DVO61BIoQ5cA8NvAPTmLdDMgSGD1scVgbNx68rGH35cAYGsu+psr5fDWfx5UAkAfwjGlAqnmkACQtbGSG+CkjAneh/VUaNwdAQCHJd0JXP1nB+7r5qAAfehgKLvOCACqAGCdHJYHsACvyfoHsjysIeEmEggA/FsVAgJlATpVuK4rAUCyQDYBgO0yZ8oW2h+ZAMBaUEEaqQFFIZgfyuFEQVdN2Y7lIVAVbmDGnLX90lcA4IB7Dgbl/yMA0XAHDn/jsoUWSHR9h92JAjmcjE5S1JeqH+oyft0fa4f/2azg6BCaAnaN8FmcXLQH4EfBPmvzkAQAlyk2KLgaAeSiGyjbQBmiYGJlNT0c04gTa/6r97Xsch3mWFmGrVMSiMhEBU5DJpTgtlVvDqGuc32s4YhmYd87FnXgdLs56w1wdH4p+SZbRsl3SnwHKnoAwaMZQ9ac8lwHmajj5QP4/rj4DLzoeBtAkO3QWIkAfwz9Eg5GkMkm7vhOltlHIwD4Rtpvu98nwTrO04yO4O6eExadx9GSFgHgkUUAAKDt0zvUXvCfl0nob6ChQ+nq2geHE7X13IR5QNFDaeCYun1F/w5tP6/Nz7mDsLtZMMc9yaqh1n/W/hR8P0KOMlvopmh0/frj788L6zf2p3McjVTFw6IDjbLtWGjXo5uwrwDgz4vgkOX6M+fm7REAhrKbvnM0+DNKAIja5tB0+d7lH0YAYP8GgL6STixrP1fmqr9mfZuRPU5guKdpRw1I7utHVm5MyiuqpLyqhvLmo8eNlwmTp8goBF0ByMbikqZUcJpy8AguIjuP88aR2kAAQJZ/SABI8hAP2VUEYCFhDeAdYA/mAg4bCO4DhEaAEqANQCGC1KyPrqAnfgCq4/NYu32pXunq6GQAurhYCQAI/ALoRqAQ10cmdn8fSASpoEYys6/G1zGjnfXsXUkBvI4MJdwToIjKA2tdYQQ2nzx5SmAB10RgEkFbBHXxfPgugAsE1pGRBPABAVAEjFnPvaODAAKCrQB7J02epKB1TGWu8Tq+j2AN5G0RCIfE+kA6HQAfAF2RAYxnqaqp5rjx8JYRSiLfun2boC8yHwGaIQCGmQNgA+0CQIDA7Phx43S8BkQ6OjuYdY9rvvLKNKmbMJ6BIwTXcfiFtGxrW7uUlpRSThYy8wgWP3/xXHp6u0mCwFjZmrPsTADUALarK6vUSRfh/QEWAuRHEH/27FnukIvalgmtrXvzJvtrxoyZVADAZEcgAv2DdgAEAXGD4C190LR093QyyF4Qz6dsJMCMdBoAQ5xZeQ3Pn8v9+3dlyuSJUlIMmfseEgBSXX1y/doNgjrIOJs54xXGkuATQ4L55MkTBLsXLl4iFVVVBHRR2iKV7pWXjc2SSBaTJILAPbK8u9vb+T1ktZUWqzwufERVG1FAvqyslPOtuaVNLl+5xnruAPoRbJ81eyZJK5BHJQmhs52/29paKNWLjAEAKJTYzcuTly8bNJO0Ly2xgjhrNCPjD2sSpDMST7p7mJnHTNcSyMn3ScPjx/L80T1penxHetoaSQDo7+2WZCxPSpIxKYzlSTx/QIqTCZYHQAaB+r5QAIAiQELiiaQr4RISAAK7n6UA5LL+HUGOoR8X9MlV9sX3QbL8Uo+EFvWDhgqwDLfH4T0tAZCDROrUmgJikyM5RH141uBke1TmP0Opf/zL5/+xfvA7IwWSARGA5QEgyZgAGiOxonKuJ2T/a9aC1voEGAuyFOZuc3MLs1cBarZhzqZSUlRYJA8e3ZfGlpdUZelqS0t7a4fs3bNbJtWPkw3rl1OeXG1AnnS298vnn2+jRPfb72yS2XOmgv7FuRWLJeXg/pNy+PBxmTd/vrzz7psSi+MM2cs1/fDBUxIAOtp75G//9m+lvKJYJL+H+/fAQFw+/fQz2tvNm9+WGTNnEuS2sh2/+fS3UllVI2+++RYJZefOnWdm7ajaMfLRRx8x2xl2G+t9y5YtzIKurKyQppZm+c1vPqW9QEY5bOTtO7eldlQtFUpgb2CvWltaCBCCmJTu7aeyxn/6T/9ZmptaOPS//e1vmQGu+0y+XLl6hZnC//E//g9SXFok6YG0xOKFJEgcOXyCkvurVi2j5H5+fh/XbKonLcePnJUzZ87JunWrZebMyZIREABS0t2VL5988muZMWOarFm7SgoLE6xhj8B1c1OrbN36DTOrP/rwh1JdU8VMx1S6m9nhx4+ekPNnL5M4Me2VCcy25j6UFkl158tvPt3Ccd+wca2MG19DAgAAyNaWLvnis+38/+Z3NkpJaZL9jb6C7f3mm2+YhTt37twgIx7AGew/6sIDuMW4QsUGihBLly2VkSNqCSzDbgIcfPT4SfBZrOlMXoa2Zv+BvczahdoD59ZAPwFyjD9AT9hrlB6Io0RMXx/fu3fvPuuEQ6p/3tx5UlRYGIDQz548Y0kIAIZ4ZhCScV3c64UD4+snT2I2O9YG9nA8O/bXX/7iF9LY8FKWL1vGfcZqiuO+mBNoL65LogjWTJEC1VAGACAMcHTO3Hm0kVb+AAo6IB1MmFDHNuI7mJv4Hku4XLogT589k7fe3CRFRVAV6peC/DjHa9vWnfQVlixdKOPrRkiqt0tB+e60nDxxUV48b+RYF5fEJVGoPntfb1y2bd0hFZXIFl9BtZU8ZL7KgDx+/IgEADwDCAdKJEyS2II9HyAt9nKMs9W1xB6JtuNvtB33wP8xPiiJ8N5772UpFWGfnz5jumQGEPRNSGtzm3zzzddSO7JG5s2bRRsABYDHTx7I08dP5Pmz53Lp4hX5sz/7C66vktJSKa8oYwb49h07SRpZs3Yd+wFlfWDTQADZsfNbGTN2nKxdv86pEiRc9u2AHDl8iHMRsvYgd1p/Y96h1AdIAMikHzVunKQ6O+XGjRucK7Tfki+dnR1y4MB+lg+ZM3cW92IA7CC3wteA4ggA4g3rN0j9xHoqUIHoijIXhcWFsunNTVJaVsY5hTWF/tq9Zy9jaOvWbyBBD23BqKBdUN7Yt3+/zF8wT2bOVLUkjAfIOliDu7/dQyWIDRs2sgQU5i1IkrgengtkBSidgCxhCk03b92gFH4ykZRJ9fVSU10pTY0v5fHDR3L2zClpbGiQhQvmEzhH4B5z4eq1a/Ls+TP5yV/9lP4e+gsqK7dug7xwicSx9957X0aOrJXyChBV49LV3cNnhZ+5a9dOKSsrlI0bN9B+FOSBrJKiOsInn3xCH2Px4sUkm8EvH1c3nve8e/+e/OQnP2GZB4wvFQZcogvmCBQbsO7xXfPvcf5F32Auow1YY+i3Fa+9KiNHjJC21jaSHnbs2E4yEe537dpVqSgvlU2b3qAyFfwq3Ofc2TMSj8VJfOvs6GUJAKyD6poa+qz4wZq2+t1Dne0sDmDv/1smAGTFdjzQNvCThkrs+B0UAAbFnlxim5Y2cuqWrja0+klKgoc/DXAfIL8pAGAvjiNbPQ8lADwCQD7iuRmJZREAmGeq5QFcfAOLEX+jBJMB/KFyrSsB4Goh+wQAqgNo6q6CCUywiAL9QU1YF79zxIEQ6RykAJArbmZrwkAYf4xMjVdjOhYn15moMR0FJfF/LauJWJUrnZAAqKYlABJOPQpAm2Zfa3k4Ve3JJgD45RQ1rs3cbz0H+vNjCJD/+ygARNeaHxsxnz+INeZlJD0AkqsmOFrm+UAfznQoxRCC0VQqjigAKHyt8dcg0hIp36s7aZiVn5XIBVJ/AKS72FokUZNxRQP4PRXOYCwdeGzjj94MlAYyqgCmsI0bT2bbh6AzATuS2JUIoGcRVVI0FYSw9EBIkNAxU7wo/AmzyS0Ww2OnF0sPxtmllWhsMfwXAvR6VW2/D5T7fSnSB2Kze4BAdSRIWdHYJ8eb93FECY8Aoa0PM+ltLtpz5oq/+We971IAiMbm/Ovr80QIAF4MS8dYyRdWCjEIxQ9BAPD70l9XQ51PtWLK8CoAloTmrx+zLVbChPaMiWjw4xTs9wkAtB0+AYCx12wCAK+vkCPjStifoSAEBQAQACyr32KFWj4D6nZqi3AeNMWf4LMRAgC+y88koCio5QXhg4KsB/KhH3eP/j/4G8QG3K8AZ+xQfdCPKQcKABZ/ZwJCNglKje3vzgCwufnfCgHAsFmzIYb3+uD5UAoAJNG59e/HhoeKwfhzOtp/0Ri7v4btWWwv/L4EANsnfRw5vE82AcB/ZmuL4TaaZKTEF9sf8RrUQbFn+riUT1rz98VcazvvyLafD0sAUAOmAM6gjdZZad34nJTxUAQAB8jnGQGArDkzUEoAsI2Vnc1N1bFAPEkIgv3OMTLGCAfFUwAgoGRgPiUJQQAA+G91ekIFgIAAYHVSXLkBlaBWlntgpNgT2ZLlxiIdykmPBtyifRgI27gAnb+ZBP6aA+1DB9ahVgOom4IamM7xso3QHibiTAzeTCIsUa8RvrMcdYL8g8cfhwDgKRIM1ZFeNuhQm2J0cUfbEN2o0G/YHEz2J8pW8w1KLgIAmWQugz4KIA4G1cI2hu8pCSLqAPmvGLNN2+becRu/OVE2QUPnyDkFXqA6WicquF4GmW56Xc4GqkaETxB1uPSd3OOln/Xfc3UF7LGznD1Tt/CJRtnOHPc3r8aSb4RxL3Wq1Yn0bYc/7li//nw1ADccL9cilwFohva7CAChkc12gLKD8XkqoeupPGQZYcfSDsqUeOxSa4/NaX9zsNHBmFoWurUx2r4oeG3tDl/Xgy5+TAHAAgkqz+5q/g6zLvUs5ohdwxAA/AOkKQDAJkdl6EyFxTZ3m+ccV0cAiK51/29//IO+GkIBAE6Y33fWfz5JJBcBwBxGDS6HdZGHJgB4MmKeAoARAPwDdXAYcwxIWwfROWGgnO0hudqdy1Z6q5vBOP9HP+8ZmuDNPz0BINez2muB05rFjIRUMQ5w8PrRvxiIAikuLZOx4+pk1JjxMnnadKmpHS0jx4xllhNSwpDRChCUQGusgIFCBPZsDmEskP2PDD4EiBFARUAOdgZBdMjNo0Y5wGRkwjOQkUgQLAUADJAXBAAAFSbNi+A+gpZYAyAAIGAJwFj6IMPcye9Cih8EAAClCCDC2UPglxmDlCnu4fURUMYPsshH1IzkNfFZAPT4HuSSATDhfV/+n5ntd+4yuAuQduZM1LTW8cY1QFwAsI0AJtoFaWc8J66LH7yPYCraigxx1EkuKy/lQQifwffwD6BP/aTJvDciP+lUSrPrkTU3MECFAIxrZXUVD2rMMhjIUB4emfcAUNB/zMxi9jfAhMcM0qMvAJZAHYC2PZMnLZCav3OHYwgQfMTIGmZxw+fDOIMAgH84DCKLEwQQPMejx4+YwYE6uDb+eE6MxXWngoBM3bLSMjLSNbO9hwFgPCuC4xMnTnCyunmUb332/LncuXtHysvKKdGMe/InP49ZjOhD9A9AdxxwjQAABQCMPwgAPZB/jSGbFjtyjE7+o4fIXmyTCRPGSTwm0tfbJV2dXdL4okUunLtI3xYB9hEjqxlOAtD08OEDZqRNrK+XGbNnS7KoiEF1ZNE1NDZKU3OL1E2cTFIAsvaY2QoSw7NnlCQG0AXyA66X6u6W9tYW7hWjR40iMaS9o0v6JSb3HzwiqGFZ/jNnzGCWc2EyQZl3BP/wPO3trew/kABU5jNPRo0eJal0Sjo7OhhER5ZdMp7g2kLfIUOosLBYYlBtQLYGywTAfxeJSZ88f3BdGh7fk+dPHklPV7tk0kgl75HiRL5UlhaLDKRJAihxIC2vQfOmB2/MZdvvzM6bCoBtjOGeoOUDAhfHyQ36/oW/X0f3KP8wlms7jQZZhtly3VsaMI3+OIFZ3ddYlkZ3CAX5ncSlBYrwBmUFNcAQZPsjEJ5XIL3wXwpQLiHBfzHIlCeS/JcfT0heAnL/OIPoWYls+AHMv17aVwAdJCXdvElwpjCRpNQyQJOLVy5J5chKqaislnR3Rq5evi4P7t6VjRtWS011oZQUo4ZjsfSnRTrbB+SX//JbZii/98FmAs79Aylm3IkUyL49x+TUqXMyZ+5c2fzOJsnL72WWOsb03t1HsmfPMenq7CUBoLgkIZm8blXm6I/Jr371G5Jz3n33HZX3Lsij7Wpqapbt32yXufMWMDsfpQwA/qNO+rRp02Xjho0ST4D8pODsl19ukffee1fKK8pl+47tJEuBEIAyKOl0L3sc12f2SEGB9KZ65fKly3L+/HlZumQZAXqUbPnBDz5m+REAXiAAfPjhh1xvIFtBwh5KAv/lv/zPBJv7Mn0STxRJd8cAgVjsPatXvyqTJo+WTCbFjMKuzh7Zs+uQ3L59Rz766AOpra2gAgDs7qMHzbLtawDYS2TxkoWSSMSkrLyMe93jR09ZHqG4uFR++IMfaSZwcVK6ejoIrB45dFSuXr4p77+PGuOjJBZ3cysTk6aX3bLli6/ZHpRsqKgslJ5UpyQThfLo4TPZtfMQwdJNb66ReEJlP2mT/1WJAVn6ABcBvqHdGBuQR7C3ABTGnMAPAPJbd27LihWvUa5cZWjzZM/efVSfAOiO79P/zsuwRMzefbspaQ45cgQVsSYx1tibt237mqQ5kAwQ0MdegP3v2rXrcv78Be55r0ydxj0a18T7d2/fZa11ALz1kyZJb7qX4wQSH0hph48ekUWLFvG7IB4oEQ+11mPyTz/7GeMUK197jeQpK/eE/QdS49jzcF3shSCLUNo9lWImPPwAtHvmrNl8fvQfvo/9GaA7QPXly5dpyQVXHqCzq4Py+ohtLFu2TMrLQeTqlVgBgPNelmwAGLpk6QKprgEJJMV+7upMyZHDp5mtDDAzkcyTeFLrladTMflyy9dSO2oklSCwHrEmQGp79OihHD16hCoMIFWgXapGlEcVICgVYC9H5jx+sLeDdAcCAHwA9Jv5vgDYoXzw5ptv8jX0B9ZNZXUl1TSMANDc2EIQdszoWpk7dyZJDC3NL+XZ88fy8P4DuXvnrrQ0t8l7733AsQBwXlJazP6+e+8+FSbmL1hIYhX2H9jF69dvyNFjJ2TW7Dmy4rUVDKYzQJxfIN1dHbJv7x4+E+YbfD6z83hGSNVjj0FbcK9m5x++Mn067WEiniBwvm/fXpIooF5UXJSkr5f619Ifhw8fZkkMZLOvWb2GADv67mVDo/zzJz+XtevXyqrVqzkvUMYABAColGzfsYNz7vVNm6j0A1UAELMwRy5cvEQfZs1aKGRUO8JCP+0NyK1bv9rK9bRq1WqnAAXfCdn5WJ8PWcpk3LixMmv2LGlraZHy6ippbXzJNfrsyVOWhJpQN56+zcsXL+Tc2bPS9PKlzJ0zm4TE+okT2UcXL10SEAfWrV9PkhT8IhBr4Y88efJMoBAAIinm+Wj470XFJO3iTA2/7uKFc3Lu3CmpqxtH4kZ5aRlVpPrTfZznsCMYT/hq8Isn1E/knrR3/z7OmU2b3pSp06YrQXNgQCrKy6W3J8U1BDuKPQwkWPjCOBvDD4X/gj4EmXf79u0ysnaELFm0WAldvSn2K9qIn1u3bsqTfyXBvPHGRpk8eZKg9jnOupjHKBtRUVZF9ZqenjTJpFjn5ksYAU33bz/4Y1t/NlimLma4t9t1csWtonGw6LnRj1l+tw8y/CeiPk92EFqJ/rbGfVDSrho82x9AAIi2L/xbz7QBAcCU+4K4x/AEAID/IAFkEQDyHAEgH6oBJv3vCACM93jBO8QB0r1aCsDi5i7xjUiWEQCQuYu4B+PlmrhGMj3CIZZY50BIXt9qYjN+5to4jAKAH1fQqRYmvtnYZAP+mpAXxnNCAkAYuwgBU78EAPZAlADwCQBWAsCy/P0SAL4CgGbu6rw3AgBwguhcMZl/a4v3gUEKAH5cITqT/bidrSd/Pg+AAJDp1WRFN4YA/VXNGJiGKjUYgI5YD+uxE99wURZHOLF7s12WN2UlUD0SgAHu7Gdk4HvAtIHfzHp3xACLf+aKkeIKAd4QjLshHDoPQAozAF1VATTGa7FeVbBU359gtCMIUIkRqgceOG+vBTYAsWa3/u08xjELBsIy2sOR4X39GLUXH1alBQMEOWLB35atbzFkznHJkzSy+Kn2pncNSAAeIyOgmnjqAvZ5tM9KUPhzI4ipB3bL6tSH8UYXURvWgEZjYr79HJIAYGoOjgCAuWhYmdo6dHJ2Uppd19ZMrrOqj3HYQxsBYDj8YygCAPcr7TxeTu2E+qs4H7FEIslV+fSdQcq1M7oqBIBUlK+qKSQQ4P9q86yUCPyeKAEgIM1TeQNlAEMCgPnL8FMJuLK8o6oJwOfDd1VxVG3YH4sAEID/SMhisonOE+IMmjkVkP2z5sS/cQLAABO0wwx6XwHAkiLx+/clAAy99+sM/q4SAL5vEiUk4O8/VAEA5DFbO/4atLH/UxIAuOYOb/t5FoUk2zkyIFFBb39D5edg+4KaK8MTAFSSP6OOjJM6yiIAEKgPHQ9IO/oKAMa4MLlsBGONMUJnJFImAN8lkyRQAMhNAOiDhCJrMIVyE0oyGEwA0E3VEQBs4UUUAXI5EdHAXpZxdbIsodOtwTolQWiWODfvQbLryMqFmUAWWegU2cYfGmhn6CMPps8AuSoFAKILxcbagM6hdqlsBt/Qe1nOjcyIDUPIV9szRPvP/zu6UeXauMx5ix580NHxuAYkhmLQ+ICp/339/PcnANgzRHuI4JULzma/l71Ba19YbXkfTNQ6VP5PyGQMM9V8AkC4jgFAuACxcxgpIeRdjLyfCJHEB/mzneQQTDQH0TaywYZYb8JM4GGynH0CgB1MAlYVHD5PdcR37gKHznMQo+Nv0vekPgxBABgOCPbBUp0nYTa1td/nPESdN9pDrD1vA/Q/E237oLltJSQcAO3PVVu3uQgA/mtgtAcOmMsoBCjst5ubkTFu3Vod9CwkAHgEDq0Nk1UCIIvAEUjcOwk1Z391XwkVAML+cLL5ORQAhrMBPoAcnYMc81h4qLQ2+7bAnFf7bRuzOmbaT9+XAGDrLmsegKWcY/yjZBeb+3bo5tpRg+DzxwfZ8ajdzbYxYVXnYL/4ExAATPo/WgIgqgAQfVZbk9FxC8YnX6QPMnwDGrwEQFNSWi41I0ZJ3cRJMmb8BKmfPE1KK6qksBR1n5OOAJAn3SnNSk8kY8xoRsDN7gMnlFk8Lc0E/8vKyxm4Jnjd2UkCAILZ1dU1zArDj0nkIzCP4CCCeQjIcn5kFBBDEBt+DAgAADEShYUkAHR3aD1jAAfIVEa2G/4GMQEBZXW8BqSrq5PBTAQnEXBE7XbIyCL4i+cHuIx7INgJIEOVBpK8v2UlAQQCiIYMNADfmMaQJsVnkD2I4CTui+AxgvBW9x2BTwASuD6ClVAAQBY1QCEc2vDMALjRXvRL7egxZtwZyMY6w36JOqoA4wGYlaK+N2oC96SovoQ6qgB1kCGOAC3sPDLO8T4yHlFeAH0K0ABBZvQp9hfUxYZyAAAlkBoApGuwNUMgCPdDIAOHwWSiiAFmgF8PHj1gsvOYMY5k4YAFtPXqlSv0b5GZhWfFc6AcAcb92vXrDOQDZAGYBACGh86CAj7j/YcPZPSo0VJXN0Ez75DJEo8F5SEAbqOPCN5SeaqXCgB41guvpgAAIABJREFU7vxYnnT39JAAgK0rES+SVHfKESOKpXZkteTnQXq5k/36/MlLOXHspIwdM1rmz59HAAaHUgBQkP+HZC1A0dHjxpIAADAA2fU3oabQm5a5CxZRHQEB7vFjx0k+an+3tcrzp085pi1NjVJTVSXVlZXS14vsujaWAEC7C0vKpKdXJJWG9PQLEg4geV5aUsyg+cgR1SwJ0JPqZpkDU5qw7MZYIkZZbpBIMJ9j+flsU6q7h4EBEB/gn2EOJwtLJFFYLAUxZO2jTAdO+r1SMNAh7c3PpbWxQVJdbZLqbJOutibp7WwjGaAwViCFybgUFSYJtmAOMiCHNTWQkWJXc9dsjam6ILqg+2lI7mJpAL5uGUdKOPJtp78Xmc0e2isOGfxD+bi5/PLwetkEAPpiXvkZxfa1tInztvj89sPPxpOshclgGYJhwe8C/h1PFhPojyWLKJcMEgDKrWB+ilMLQIaO1RrFXshSKSTddLH8CebM+XPnpLqiQqoqKuTWjRsEMPEs1WNqBKotjS/a5fyZCzKmdqQsX7ZQkok+Znci66OvV6SrIyP/+LNf8jk/+OhdmTR5rKT7uiUWAxCbkd27DsulS9dk1uzZ8tbbr0v/QBcBaezbd24jK/qY9HT3kQBQVBwnAQDBnZ6eDAkAsKEAsusn1TOjA30JWwR1jTVr13MdowTAt9/ulkuXLstrK1bJvHlzpbikkAQA7CWo+/z+B+/Tnv7sn/5JUr098tOf/pTzHlm+sGfVI6r5Wcx3/H386HEqosyZM1cOHjgsy5Ytl4ULFwtKuWDt7ty5k9nT+DyGac/ePVT7+Pu//zuSlyBCm5cfJwHgk5//is+9CgSASSi10SEDfWlpa+uQb7bupnrC3/zNTyUex3d6SL46dfKqnDp1XtasWSmzZgOkLpDSslKeOa9fvym7du6RETW18qMf/TnPiVAdAJAPefhdO3dLw/NmEifqJtSSFID7F+Qn5f7dF5SUnzdvgSxdukjyCvAesgHz5cb1u3Lm9BVm/b62cpEkkvmBxD1AXRC9UPIAZUmwT2KuQLUG+xHk/mGPsRejnn1zawv7DMQCzHXYzG+27yB4u/zVVwO5fRAAIEm/Z++3MmXKZILVqh6hoDzsNsgdc+fOk6VLlxIINCACUupQVli6ZIlMqJvAOYl2Yi8/f/Y8CXWvrlghdRPqCBBSBaMvLShPcPPWTdY5x36G8WNCQZ5IY3OTbPn8CykpLJLXVqwgmU7fU6IY6t2j3VB/gC3FvmN1wnfv3s17r169RuomTGR/YJ4zq/rqVTlz5jTbPn/eXPYTiXh5GSoSHDl8WMaNHyevTJsmlZVQvQEIXSjPn7bJvr2HmW29dNlCltDIQ4mNfhBIUnJg/3FYA3njjdclFsd+BuXEDNflli+2UXVnxYpXaecLixKSTqfkwYP7cvz4Me6hkEtH3yCIin0PZZQA0MKPwJjac6LNAG8x9pDNt3bBN4Hvg+uYTwIlhPETxpM8YQSAly8aZefOHTJ+3BiZM2cG52pT4wtpbHohN65dl+vXrktFeZWsWLGScxEETxB+AObCL3j//fdlxMha3XNQIqZ/QE6cOCl37t6nJD3KDXR1ozRCAclMz54+lqNHDpNQCZAfY8H9vqCApBKoFqCUkoG7eA33HTN+vKS6uhjmRab4sePHSF4cPbqWge3e3h76Q1DDAJFgI7L/6+vVh+qASsJZOXX6tHz8Zz+SyVOmcK6qDyssf3Hz5i2C31OmQSklj4A+SKsvG5uoIAElkrlz50gyqeUoYAtQkgNKGyeOn2T5onnz5nMcEB9LFBVKd2eHXLwIOf0CmTSpngpOzS9f0EfFWkLbYOfv371Hf2TihDrpbO+Qi+cvUF5/2rSpcmD/Ppk3dy7JLChncuHieZbYgrLDtGmv8Pngc8OfAgHg2bMXtI0gYY0ePYYxMfhy+EmlumX37h3y9OljEiRAzkEcD4RaEIm2bdvGfse6gU2BAkDtqFFy6cplvo+1vvH1NzjWsC0YO/oeeVoSBPMTviiInqNrR3EdYW3iN/ob5Iyr167IpIn19JdBYoStRx/CRqMswpXLlziu06ZNkRkzp0trawvVkkAwRfJOWWm1tLd38d4gPMFnZykdB8LCp1T/P4zR0Vfwsi5tP/+3SgCw87BPABjk9/yeBACLofg+WHhtzTo1QDHwnYI4jsZIQZIGTxq/E8xE1brURgCA3xqWAAgJAPl5A4IKS/SqMloGAL8txsH/D0cAcKVrecaPEABwDcbePQKAnRP1Hhql0/a7OIGVlA3mkrbP+n0o35VxdkvG8+LkfkKHZfxbjMOyvxmncH0HuwHFuaEIABqH1QxHnptZEiOUxM5FAPhjKwDkilMPFUMhAQAqVEhWRIfzTKJJKn0Azl3NLANqLWFJs+MR31fSrcX2g1r2GpHncIagfij1H4DczK9y+ICzF75EPa7hq4j444W4aTDeBv4HagB6PsIT4JwcliQOpea5ZunrK+gexl6NQOIUAIwA4ZUJMDUBTNC+frXlfh+H5xglLduccke2AHBX9kKYAaw4SdhnXHlYN27x+zE0Be+EBACccyymzXa5/tDseVAenIquV27B+s6IHGbD7FmjBADf/gRnPWI7PuFh8EnRx1+y4oamyBAkRGW3wSdCgABAAJXl7rIJAH7f+te3J0H7B8fNvYx/x0+z2LP/265hmcuGFQQ2GTYRttZ9EHsn7arLco4qAIBwSeDfZdojTg2brKooOleAV2jSnRIJoOgFAgDUBQ3U90sAgADwXSUAfAIASz0iGzsOJQAQE0AS+MMUAMJ4Zr6WH4wQAKxUtBGksmbJv0MCQFDe3WEE/x4IAGYfDapTW4SyHIMJANzbHZkTc9hiU7+vAkB0X/fXfN6Rrz9RQlA0OzcQRjH/M1sBwCYhGRROzhnXCDYsA94cO84k+Z0mCQF7yjw7GSMaWq/uscpCq7QO2UsG6A+rAGAbkSoAWG0ezbLS1/Rayl7H633pnu8kANCqBJuCE4xxzEoEFob7sYHM9Rl7hmzjqYCB9aNpctsmlHUdEAAyGtAMHK/IOJpskgHA0bH2sfdBcwAG2hjIQzTSl5//rn7w39eNFpkZPuA8OLPcFoPvJKiDYOC229S8A0LYDt24/THQ9ugBCgYV0jAG3PrAn7/p+WCovR4QABjEt2Bx9u9cm35WH5HJONT8ydUXYeA5cEAc+y3a91mEEe8+vqNC1iWkXb35Y4oE2k6V1PEJAPb64LEeTFjQz2SzB/S5s9UQTB4+6uDg28MRAIL6UxF5eVOlMIcv+qzZY5s9Zgb0BkxDSpM5JnhE4setOv6yw0n2YUEzC/z2hm1UCSx0cy4FgKEOZf4apaPq2IG2PmyziILZuYgMAH0AOBpwz3YggFugcjMBiSBHsIF2xKs/ZwGK8LmVpQ67bzJdJvXv23ojW2WTN4yQpfZabZbtM9kqEVZTx7dr/oZn45E9792McHJT2WtaHTDrL19ux/ojlNxxEmF5yj7l+7QFYVZmuF7CQ4QeCLVsDjqJB8MsRr3uYzZ/c/2mXVNh5sD22zzPmiND2hfNC+UcdNfInrtZNKCAAJh1UHMSprY+dCpauQh9Gjj1zgp4BwlvRRJA8zNX9L5GFmD2mhewIADnxsf0GTP5+Qz4j6wdJSNHjZHa0WNlXF09fxeVlksc4FWySPJjSUk4WVdkLxOsLCtm3VoE9dinTuYbgb7GpkYGJwEcU8p/IENg/vGTJ9Ld083MNmQm4ccUACB3jUBoLgIAQAYEcxHkY0YnMhnTfdLV2cmAI4IjyH5GsBQBf4CnCEwiUwzjhGdCIBPPgAwsBIRBAgSghM8hewuBcgTaZ82azedG/+GeaCsIApD3R1sRrMYz4ziIz6PtyF5CLVs8O2ph49CIOU1FhPZ2gvCQ24eENWSJMUeVBR0jMQAlEzAO6Jey6hosfvp0ALS1xm8+nwHAPaTekXGObPyeri7eC1nueIaRtbUETPA59Afah3aD+ABFBCgTAISG5DNWAQgXIAAAgEENXTtI4tkhGQswEoEAHAYBXOI5ENgHQIGM+7FjR9Pe4Qf3RF1uAD6QsUcf49lBAECAHH2PPgKRYdHiRaz3ivc1U0IIUmB+IJiL7FeT140ldVwB6iGoDBKAQ5KVANDdyTIUACPQXwBKkM0K4LutuUVuXL8hdePHUlIWIYvurnbpS6Wl4dlLOXTgEEsRzJkzm8B/shAkkpcEUjDP5i9coJmOZWXS1t4hKMOALMD8WExmzZvPIATGt6a6SooSCUrZdnd1yldbtsj5c2cZaJw3Z7a8umw5bcWjBw84hybUT5J4YTlBYbQTICcUJKDigPmE0gpQSECWHEg2zArvTRHgAEAGQku6H8oAbdLT3UWQHs9QUQYyABQXQHqB3DgOxggcAoRGHyVY5gNEiMLCjEhflzQ3PJMXTx8T9C8vLqQKQHtLk7Q2NbgMLQ3a2gGe+7vkSdJlEuD/UIPRfT/PZdPZvq9AMl43QgBtLON3ar/UhA7OqrD9Sy1ett/jDPcg2+rvH1Gf3LOc7noqCxhmDWlQkfthABRk+9jm4yHDv78gLgN5Mdo9Svyj7jDalA+llAIpKauQ/Dgy/kFOUdA/kMsVD/h3IFIsrtLpyORtaW6WLpTnuH2bYxAvyKck9PgxY7mGikqKpKq2RvoGMnLl4nW5ef2mrF65QsrLklI3HiBcPkkb6d6MdHdl5B/+r3+mrfnohx9K3QQoR3RLUWFCUqk+2bXjoFy7dkNmzpohm97cIOk+rKekSKZAbt+6L3v2HJbe3j75u7//WykqSojkpalm0N6ekl/88tfMykamvWVqYq5Cvhvz743XN0l3D1RMBmTf/gMkALz77vuUWceWj/mN9sD2rlmzmr8PHDxI4BaZ5ngOkLJQExplUbBWQHq5d/ceM/1B5AJAd/bMOZk9ey5Lh8COXr58Rc6eOcvyA6PHjiFwBFCro6NdPvjgfV53IA8Eoox0dqTl//w//oEEqVWrV8jkyeOko6OFpWOwJ237cgeBw//wH/5e+vpAfuij/d+z+4jcunVP1q1fw+xj2HMC7JJhuYMjh4+RyPSjH/0ZAcSSkiLp7dNyL5BwBwH97bffknHja/l8mIgFBQm5duWu7N97iIDt/AVzpSfVxvICsMOXLl6TWzcf0I4vWDhTiooxDtg7SpmJjf8j8x22C+sR9h11vAH04jsA9DA+AOCw7JYsXSIFJAtBNWVAvv5mOxVWALzrOVPXKiTp9+zdTVu5bNlSZlmjD5BR/fjxUzl29LgsWbqY73d3dnL/xJw5e/acXL9+XVaufE3GjR3NOQhlFuyrx44eJVAPAgBK8qBfMP+x9JCJD3LawkULZSol/lP8Dvr3+o2bcmD/fqmpqpbly5ayTaYAgNIuu/fspqoOat7DX2hvbdM65l1dsnffXilMJmXdBsi7Vwf9hPcwD6E8gXkIkh+z3EtLaWOwf0M9ANLmIPFVVJZJZqCXBICHD17I0aMnpHbkKFm6bLHk5SPLPd+VDughOSCZLCIBAMSAvII04z6tzSnZ8sVWmTJ1siMAwCYnWRoDICiyoQGO4p5oO4ia+Llz9x4z/dHX+pxadgP+ASTY4UOg3IKOTwf9Fqwh+C3oK4wd5sq06dNkzJixXAMY/xfPGmTHjh1SNx4EgJmSTnfLy5fPpK21WS5euMC1O23KKzJzxmxJFCalpKyUijtYV5gzP/7Ln3COap/lMeP84MFD0tjULGvWrBVk7mNc4OfieW/fukk7AZ8IpAr1qbQ02/Xr15gV//rrrxNIB0EDJEqQPSqqqyXV0cl5DJWeC+fPyvJXl0lFRZkM9KfZ5gvnz8nOnbtk8aLFsm7tWs2Mi8Xlucs+h/F5/8OPaDtA3EB2O9b4/v0HuM+98+67JBeD0ID9urmlVRU2jh3jM40aVSuw10ouKaHvcu7seT4jAHX4eFg/WIfwXxqfP5eDBw/QtwFpA0RDyJ33pXsDedITx4/Jt99+K1WVFbJ0yWJpbW7hPSGtD5IE3sd3rTzWgUMHpKW1lWoDuCeeG2W3sICwJqG2At9q/YbXKdnPEgAEDvJImLxz96YcPnSQsT58f3L9JPpv8BcvX75E1RMQeg4fOkSFjqnTptIewjfCnFu7biOJHaY0UlZayvkFPw0qSPgciEqLFi7k63oezHdlbUqozgDAf9nSZTJm9GiOP0D+bdu20ldCuYS+dEo2vr6epAmUi4G/0/DiuTx5/ExKiitZ+gU+OAisUMPAfWBHaGc8BQDzBXS///ejAGBn89+fABCerX3/CGs0SgDI9qccAcCymi3mFZQE1XM6RALh+wH4R8IEwX5HAEggGxQxkxiIbzi3Ym5a9r8EBIB8DXQ70n6Aigrq5UABwJLQAGYx+Yxlt5BFjjI+LnEuUABwAD9iCPZ+EMMPywOgL9j+INEkVB/QfrDSjBpv8OMHGnMwZc1IjWPGK/wYRVQxIPvvANhjCQAlAKAf4VNDIQqvAUSDX0kCgAPZ8DxDEQAUpM0uH0qfNwxmZrnKGi+xBKrBeIfGMAb75+Ga89/TSyP23yd9VCDEWcVPcOxLa0KjqhEoEB0oljowXMFfF2e1rG0Xi1ElAM1g5zhaqQVm2Hsy9jx6ZEvg+7FDxEitX0IpflUh4PcIkLvvB0C3qcA6/z5LdcGVynDPpGUNQgKAgu5aAkJJDi5xzUo9u9dscKCmk6vfLRHNYm4WNw7IAxqdDhI1gxIFniQ+26tAQdgHAP6NzJIRSbkxCEgYBPnRfo3bGtksUGP2kiX1+hrP9uOL0VhjMCVdo/34s606P17vT9woAcDWdLbN1D62EsemhOCX4QgIADrReV4NsGP8GVQNyU4GHZoAEJZIIe3cKz8bxbywhjWTOZLsx0x9JQBo3BrZ/ognuSx7R8TCa4hJIF5tMvsE4ZmopgoCvKcr9UBFSZ5DYlS0wm/EfWBr4D9pjE+VjxFX+D4EACX9QfZfE1lCAoD6A99ZAsDFFthOrwQAcagg7qDl9TT27MoOujO8TwKw+eHHvrPjAsP/Fdg0UxjIAUGZtcuFydCWujWFfSBQrwkwuMHxa7uOTyTDHqe4ruGyqibyuxAAVP3BkmhDLCeweZF9Lcs/CPCJMD6Sq72GTdjvgJAAXDmrPL1HhHJljf3vBnuQl/AKApStF//eNv7fjwAwdALzUHYpmANHv/nFoOHPFXTKPRFUqh8DGQUdAkDHGIiBMxFm28MCIUDB72IjIWjvJg8z8B0w4mX3gxDgMxLJUAtk+z0CgE8YwHdM/t82K8vyBwONCgCeDIWnAEDpRrOOfqY80/MNqA+dp2BxDgGaZYMsLq17mPWaBcNERooTKsPQpW5wwe/wgrb5+NJC3AOcxIgvQT98sHHwQ9LwK31kyBbkdqDMvBgBIICgBl1HA6zZDpsGdRDoxGalNbEsC1cvEF6fw+TA/nBs1GAbaIvfDPy6bC5bkCHIHxqWKBlA/TSPEedthLrXDgbyfx9jrX2g37Q+xZ9m34LXHINRHR9vHmRNNd+ZzZaQNWKFfjkkUGSDdM6Rts0pIkMbNTrR9pozh2mj+3c2qJvVFq9uvO/0mJ3oG+gbVAKA73lrFd8LCDWBs2EbbHb9X27mHgBsjguYeVrLzNuY3QYadX789maRK/zyKJyYWqvZHPpsp04HO0qA8PvG3jfQ338Oa0P0t08QwHsxgBoM3usa4G/njOGNsL3hXA7Gyx1uYMf95zSHABu52nbMF/2/OQCBvE9G1VZsPGFrw03Tgf+02a7Ompsrdh0DinPZLgsA+GvQnjO6jrMIEqy1o0xPY6OH9ZmUka72QmsD8ofgkEk3Zdsf3x4Z+G/zEfVS8ezaZvSDyanp6wia2k907NmxrJE+mMWfe80NtjwIVvgKMAGhywUIQhvmVDLc4SGwpd4lw/nnrIdnf3xigB0YeDQuiOnBn46xA94UYtJ54w68WH84SODACMlw2O+ikhL5f9h77/+6rivLcyNnEIFgJsCccyYlkiJFJcqSFSyXq1x29XSY+nH636nuquout7vdsmwly6JEUsxBzEEUc84kGEDkjOnvOufce94DSEkVpjwz/fjBB8QL992T9tlnr7XXHsgtUhB89NixNra+3kaOGWt1o0ZbRVWNMoYBmKFJkL1aWlahIDaHc7IuCbKSBdfX7+qLF3kVAPqcABzS8tU1NQre4mcouNfcLICfDD4AHoLGPErKyiWTfvfOPQEWAqnLyvQZ2g4IHbLwybAfO368HF3WGN9FzeCKsnIB5siqVg0bZqXFJQJ5OLyRBU9gliB+SWmxrl9Z6aTpewDClcF/w86fv2AjR45SIBFQhHlLBjZ2BkACkKa+YbzAK5U16HPZXwRpCVbzXQR+GyY0KEOW6xKkJjgMyM+9EwQHlEBdqQ+ZQ8uxpuYnAtVHjh6tOq5x5gFBaNZRR3u7pE8B0wmCF3IYGzA9D8mBLE+C/NNnzBBIHuwMwVHujaDs7DlzBPSTYUGmVFNzq7JAAXcA6wETWEcBqAWIhLjBAdDVg+MgSdC70y5dumhVVRVSQgBwpr0dHa6UAUHdstIym4FUL0SEQrIae6y7y9Vnpp/IUKwbWafxxx5JLvrcOWWTzpu/wCkOFBUpy4F7ZV4w70aNGmXllcNEkCC1qLXpsWxKeQV1dp3MLIdUSc7l5Ir4QK1osupKqE1cVGiPHz1UxsnZU2fs7p07tnDhAtXlpUPb2tvs5q0bdvzECQXbCXyjOKB1lp+nOuNkrQ6rrrHZ8+brOcB4QK+qygqrqB5mbU2P7cqli/blpk3W8uSJNdQ3iEC7cvkK9QXzoaWtzSZPnyG1h0A0RS78+rUbduTwEd034ARjQvCbuUhfsscytmTwIUGNXLQ7zJuC952Uwygu1rpjvABhOWjC5Kf/AeXIEhw+ZqR1NTeKCJCXM2DdnR3WDOjc8sQKcs0qSkss1/qVudje3iqQN5ANte/29lohZQAIRCLp5++LPYi8HFcehYwuJ02IrXdlcuSFOU8z8S1TY+cCcO7Y4AI4qWJThlPmXdWQo5LhK3tSafxc4jclNpcMEh8s8Io0Qc7fhfewr3nW54M9yXP+vQOUDysqNX5DBkGNo4DSJP7HUKFA0pTeUKaRNMO8Hwo5lIxuH3jydoL+YH48evjIAf95eXbtyhWpZ0AImDVjpl2/BpnngWoek/0PsWbv3t0KsL+w7nmBkmPHjRaBpK+HMyAy5D3293/3X1Vm472f/sRGjaqTGhttREb597/7gzL2Fy2eY2vWrrTcPMjdA1ZcVG3fnDxrX3/9tXV3d9i/+w9/KcJXP+XTCoqtqaXDfvP++1q/yOPPnjXTmp80iaBCNjprlVIezMPGBw/tsz9usrv37tvPfvbnIiNhEyBjAVqyJgDWyNrHTv/Zn/2ZA8/y8wRsYvOQBN+7b68ATlQ0kODGjtAHn3++yd548y0bMxo5+D6tUerPv/TSy9rvAB6/+mqrI0G8/ZYARfqA+dZ4/4H95//0n5VRvX79OgH17W0tmu/Y7d9/8KEydf/6r//amluarLur3Wpqqu1X/+3XWl+vvbbRJk6arO/FZgFW79q9005+c1Ly2qtWkcFNDfdia2tDoaTI/tN/+hubMHGsyAN1w0dYW1uH5OR5bffOPQJtyQqfMXOa9fZ2ai1gt785edrOnr2gmunjxo32Kgrd2o8gFQAOAqhBiAolWZCL5z4AEelzQHey3VGhoVxA8GsB97Zt367MZ+xO8H+xq0eOHpHNnzdvnvY4xgXyVUlJme3ZdUhS/2+8+aoVFxdY5bAy2ZvW5h7buXO3tbY+sXXr11hJab72hfzcMu0hm7dsku18+613BRZXlFcKpAeg3r79KzTKbO3a1S7zEaAjhz3VbNOmL629rcPKy0rs+dXPqZ3MOZQH2AM/++wzvf+tt37sSwD5Eht9ffbhhx9qzq1Yucqqqof7rHrnk/I5roWkOnOM5+gvxh5JcgDLBQsX2LSp0+RbqF61wOpLyiqH7EHpAOxjQSE119utpaXVPvnkE5HyILSUlBbJZ5Ikeluvvf+b39q8BfNt4cKF2nvZB7EUx08cs1PffmuLFi0UCcAlXjiy5MHDh6TIAGGPDOtwTmL8yJqfMW2G/CuCrsxhgFj2tzmzZ2mt4rsdOXLYFixaKHUOlGKYezeu3RDJoaF+nM2ZPcPaO5rtSdNDa2lusj27d9nVK9ds6dLl1jB+oohS5dXD7PSZM7r+ggWL7EdvvKnvhFxIjfZ79+9JHaC2dritWbtWvgL3wxhD5Dhw8LDW9rKlS62qaphk6rGfLU2P5c88aLyvTHz6mAe+AQRLzpJ9PX3W2tpuO7fvsMYHd2zN6lXW092uMWlrbZEKBP7cX/zFz0UshgCD73vjxjX7wx8/tdlz5tmK59dZWTkZ+H02bux4O3ToiH3zzSmVSmAdMe74NfQ5bTlz5rRKTK1b94L8k75+VzorqEtt3bpFc2vtmtVqnxtL01yAQHHsyDGRR8ieLy0ptoqKMuvv6RYpCZvDuPzqV/+gdbZx42si9dEP+GGs0TOnz9qSxYutqrpGPsmNW7fs0z/8Qf7qhg0vac6iysB+X1JaJjIVyhyQPJ577nkbNXq01jz9T5+yb2/fvk0kjPnz56oMEoQE7uP+vbv20UcfqTTDkUOHZTuw2cwr/LDNm7da5bA6W7fuRVu8eJHsKf4tc5gAP74yhAfun9Ij2JnO7k6n3qWSX5328EGTffzxpyoxxNpw58IBkTquXb0sFYCzZ0/byBHD7dVXXxExAtuAL3Lk8FHLzyu2irJKnQEYL/zq8fX1spOUCMs817o9Vzuuss7zEoDQHUGHLgGQ+inp6+FMHANMg0+H3x2/Giq+FZ9TYwBvcJzHA99DxH9SKe4k6DUIZFOblcCSxo++77nXvQ8AlAxkR+D3jM6IkJ4mQAnU9zWflckuQCrHCkXKqOc9AAAgAElEQVQWhTjupKrxh/AXAxEABQD5ksRYhNj4OAaJEcQuAQB8BrliJNhIH/sWMSAGln3JXPecu3/IQu6gnCowhmSMAHg7d9WD/bGCovKgvNpipDDB2xMyRpT5n8YpQlKer3Wv5Pe0JEDis7qeVD85OW18aAfwsbfxu6i4MCEPuZhLmuGrmIwnwITs13i+uVhFZuw5Ow4U2uG6wJMA4qSIJOMp9efjORTCt5nzPADmAMAhQcU52WkcKy2BkBG3zJKRd/fnkz0iCf0Qy+fsqiQ5D2YH9QD99pL3UrAQsB4pKHNNfy6N1V+zY42aIyGmFmrG++xyRk9KAeE9Xno/jmlyHzEATvwqBdjxWQI25IgDsfKABBKeksEc2s+8icc03GsSE/NxxdA/gXDg4r8OE3F9FogTnOjCOLkyACmJwfcpnHKVMuPM6eJTjiTBkT2OVYv64SyJn4Zx/6bnPnCObMvkQPhwPgyEjwRLkI2PyNxZNi6UwJC9EGiaJgIF5YdAAMhQaHCn1oTck5R/822I+9fFbjNJMSm4j90L8c+hCACuvSGxwsVXw36SrllwubA/OVDfyf0T44AIpNi0j8cr2UT2IcRfQbFc/Jr7CsT08Ju5oKSPgkJl/xNP0f0IXHc/+bnEB3OUeU+MJpwX8C3Y43lORCWISyjhQcLE9osImJIVAgEgjq9nx+WT+LrHEOgQ1PQyPsNrCipnJiYGXCZ7v/0ufGmouHg8E0P8fNDe7xVksmPObk6khKGE5OPtWLCzLrk7sywwf4cS7q6cjY91D1ECIGC8Ifk7/h2D6qjrBMwg9nPCfSR2IisRLpnbnsDjdtOgXpISGHheKtMRySncS7Bz+GSpQr2z5w7fyCRCxLY+xHICHhCPU0r+SLGpJDE1x5FjRESFgOuVKmOcJ12jEVYY7e/xGs/5xxAA4s7tG3AAelw4PBnYaAIEp0Kd4EF8DZwH6mMJfikBhA4MUv9yjHyHRqoAgWnGxEpAJV8SwJULcJ+DXBA+n5YR6LEBHCivPpA8H1iYCmp1+QzJ2MlMWVKhhk32QotB4UyHInMn+C54OHsBxtcK7EI5rkLAs92hTLZe5n2Eup/pZ77LWAzewpyk1bPaIKcrCwQPf3uXK2VBZl9Jlj0FqJO+8Ewvx110DnzmBptm4UIgGCSdkuMywUK2Z+p0OrJBYrhlhFPAN2T5xgssvD82PvHYf5eBHmR4s554pvPjA7vZxICkTlMUeE633MzRCoH7wXM0ZU2mwOYQdxsUFcImnLDA3BoZ6oAZt8lliD+dBBAc+LC2Y2fa1Zt1DkTyviBRlqHa4QkAGUF7xxgMc8MZUMcodGCv24DTGizutR9KAIg3oHDvyW//YiArxG0LfcTGkm6qmVnh4fnY0Yjnb+xwxKSG8HweTEScOA9oJ5sMMkSR9HGkOJhMADFDGXNqr0dOcXKv0cExHERlh6PnVTsNGVvvADgFGEfGSohgARz3jq6c3Wgf8J2T9FH2PA72Rw5iloxiGMu4b9SXngCgIIuXowvMz8AWDQ5tflBj9AQAL8ng2TcONHGPQKjxKnG0URnn7mAeOxhx28O8D/2acQDSicQ5QPHcyl6lQ9l191xaQiD8Hf8OjrWzYS5bIlvwJnufU/8F6ezocJ4EnNyl3J7A/5HgCgSAAKh5qUTagbMN6A9fTTWbVfbDgfEl5RVWUzfWRo2pt/qJE234yBFWVllpxWXlyvindjX2H9AK4J/gPAAG8sptrW2SqBYYNIBsbUlSW5iAOWALJQAAqQCjWYd8J+Awdd4fPHpoY8aMFdhOW4rJSmvvFDng3r37AqPJIgNM4XXAEwLpBPcBhcbV1zvfJ8d0HxAAHCBOvfVOqxlWpZIAzD8ChgCnBEO5PjWlR40epaCjfCjKCHR0CjC6f7/R6usbbMrkKQqm0BakqKm/fujQAR2uJk5qEPhEoLu/j8OgKWMKAI2A7+QpUxQoJQjK/KMvbty4IQWC0WPGCDwhWKl52utk9iEAcJgZNXqsiBSd3YBTLhOOB4c4Mp8eP3igDMHhtbWqn9nf02u93chUNyvLkyAsBICq6iqB4rSbPqfGPP+fNWd2AgIBWDa1tCojjoz3qdOmihiBT4at5v4IPOMjIhFdVuYIAE5Gt1VtHl5TraxzrW9klDvapJYAAYDxo549fcjYkw3Q2dEt6WmmLiUAakcMT/Yf3kOmKPczd9581QJ3CgD9ujZjQ4YeoCLZ+CIA5OZY65Mm+SKl5WXqbzISsS98lgd1bWnHmFGjrYSDbH6+PWlqkiE5deyEPX74wObOmyuAhMAF8+n8xfN289ZN1bAdM26c2s8DoBdQ8dbN2yLNTJ81S/fW3tFmT5oeW2lxkaT7CSxSv5f6xI8ePNSaPX70uILOC+cvUNby1RvX7cr1azZ73lwBR7k5+ZJNLi4utTu37wm8QIoYgGb0aIDUyU7iVrJmJsC3r7fLOjta9f29vd1aAxBcmKe8R+UtCos0vx89fKxAB6QCbAblAyZOGm+l5cU6lLY1PbG2lmadHQiq9nV3WU11VRKMxc7izwMOEHDv6eq0PsgWXl2GtUSwkuykImoOkongJVwDESCpseoNYaGXaAv2PbXT7lhEW+NDXvaBL1tBLPiWqQpAJqsdg5H4CSiAKYMhyKRSz9IFjfhN4LCHs1bIIPKvKcuAdZlbYAUlFV4ZhSz/Isslg5V6xwngT4sdYSMD/E/q2fZp/QJwkq0PaNLypEUgelPTE2V+tjQ3qy4za4zSHS3N2NC7Nry2TnXFHz56YAcP7rOa2kpbsnS+FZcUKMuUrFQUqiAAtDS32X/5L/8gUOonP3lXUtkKUKqPi+3D33+mjM3FS2bZ82uoRQ4BIMdKikbYyROnbf/+vWY53fZv/u2fKXN0oL/A8gpK7EFTs/3qv/93qa28vvE1ATUEpUIJDeS7kZ4GELx3v1EEAAKKP/7xWwLXnMzkMGUjB1IQBADWMdL9wYeEvMT7AFIhCgACIok9ctRwgV7Y3gMHDtm7P/mpgLGuzh47c+asbMbaF9ZJnhwbsG0bNexHCOTHLlF3mn0EAhTA2+xZsyQbzx4DSIYtvHDhvH2xaZPNnTNXBAUIRi54YPY//+f/kP/1+o/etNGjxiXSmew5X23bYhcunRdwBUkB4k1+HvXJ+62trdv+269/ZXPmTbHVq5+z8jKy5TnP4yPn245t2+3undv2wrrVVl8/ToAxNqS7q8cOHzqqGt8vvPCCyq8ArNAWbN7nn38uGwHYxnzBdgKw0r+0i9d4jvIk35w6abVkis+bm6jVALDu3rtHn4f4pL0nL092EWCZvgeopv+1T+Sw5gtt546DduXyNXvrndesuDjPysqRU8+1jrYB2/bVTuvuabf1L0IAyJUPYf2AnWTjb5ZNeeutd6y7C/C7RHMF5YvNm7+wyooSW73mOYEdWtuUL+npty+/3CqfgHm8ZMki6+ntEQGgo61dezwy/+yxgKjYJPnNfdj2Ds2h8ePH2cpVz1l1DVncRW4u9PToc/x+/fXXHfhL23t7tZexN0GEIYse0J19GACMfj9z9qydOHFSNppsfQL3+Afs4+ytn3/+mU2bPlWlEwCDBXwMQF5rt9/99ve2cPEiXZexwRbQluMnjtu58+cFrjrFIOfX41eQhY7Ps2DhfLVFQMBAjohBhw8fsdkzZ1tDfb3uX2Dp0aMCT2fOmC5/GRt+4uQJm79ggXwsyBrYihvXbtquXbtEAJg7Z6YIAI8f3bemhw9t3949uv7iRUttzOixBnexdFiFHT52VGtt7Zp19sIL60QWZJ4C9LIumXuQH5YtB+SvUkyJyYwd2L5jl/X09tnzz60yssfxAQgOs2cDHLMJQIIJ5Df8P/ZC+ranq9tu3rgjYP3O3Rv25huvWlvLY3v44J5A7H/4h19ZQ/1E27jxdadWWFggX+7g4QN24dI5W75ilc2cs9jKyqsFFpPAcPjQEZX0eXH9es0f/Dn2uqqaGjt7+lu7dPmijRgxXPL/2HPKOiBFDQFg7749du3aVZs1c4YtXDjfhlGiSZl7lDBps71791lBXoH83ocPHtnECQ02esxI65d/CimX67Taxx9/ZCdOHhcgjsoA/YC/xTVQYFizeq18VJSI2ju77JtT38r3e/nll0XyYY5DIqWP+BxjwPhgi5evXKE1Hc5lrAts6549uwW2r35+lTU0jLc7t29p3kDeGDtmtNSxINesWL5cYwgJ9NLla3bm7CUbO67eNmx4MfErGd/hI+pEaoCkAvkIW7rhpRflm3Jd1gx+TvOTdpEuIKNQWgQ1D+b5vbu37eTJE3b37m27cvmifDJeW7xooT169FD+zfVr1+3e3YdWV1snHxeHh/2Rvc+dK5xdTGJIPkM9kAizY0t/qgSAOIaZGQP5pxIAAIAcITHjXBwdgJ8d0wSgcAC6/K1EvS8lSrj4lTv7smeieuEA7Hxl9xd4AoDiRgDc/uybKgFYAv5LrU+gvyMByO8k/uwz2UUAIJ6lpDR/tvcEAHx94iwCX/RbnqbIsxJsD7ENTwQIiKSrTZ+ge4NIFHw+xB9Ct8VxqOy4RIjtOxAEBcs8Dzy7+HrmODgSbRJv8nW98atFACjIE5knKE4ORQAI8cOhCAAucWFw8l1GfHGI5MTgo6dxGdeXitIMilUnCeRZYZUUCIvjl2kiR2ZfpHGrNOFDBI4MANuDzG7Gef/WA9eKXwXJ/RTQDoB66PfwtxJMImJAaHOG9L/mUnqfQRXAgege2Nfs8slInhgQqxEDnj+NAJC0OeXwZCRi6aM+wS87ZhX+Dgk78Zgl9kQ3GhQSXNa+r8Dglo//4R4dAcA9F+6L/Ztzt7J4+fGf7wWY9Nm9nJVEMwmiHWENemWpmABCv6RqlWkfqn+yQRL/BDY79KcI21nJhALoM2Lq3tbpnsDdXKmJQKRw57SUhOHMiPs7vY7vA/W/w4GCDY3jjCmglHkGdWdUfAenjqISJ4MUANwIDiYAxCOND5VmQKvsnwfbUaZFgTHEE0UgAvgUEd+pCShhyEXxEwJXOgZOAS/4ERAAIAI43Mdf1zjfuxjL9yIAFEJaQk0gJgA4IsB3EQBigDbEnTmnSxErEBo84Sm1eX4+hFhpFsFvKHuVvY6evf8NTfAL+Q3BrmXYy5is58k1YT0le04CfKeq7ol98gS3oJgSJwQK9E+w2FT5PWTcB1JAvCeR4BFw3dAfCb4YrZuMWeefd+3Tp/TyUASAxIZmEQBYT069wMXuBxMAPDEnS9XerU9PilIsJ9iWCKFLCCpu/BMcR8oRLjkxKFG50E+qAJCNT2X7Xpnr2+wHEwCyL0AdQjkwOCr+kW52kWMS6to/hQAgAC/Jzg+qAo4g4Aa+N/l/KAvgJoIDhAKzJJkkvsTAUASAhCxA9jAFJqPBdXLcXoYpZGB6pmEqVZ4qHmQTAGj7UOD/00Dw70MAeCqAk8i+/OsSAJ62eT/t+cy+SOuWDqISiNCQ9lAymQOYNgQBIGHy+oVNsCHDecTJJwAaaq14OZZAAkiMCEeLhH0aNsDAyEnrhoc2xqSAbILAM/snGPenvCke+3gxB4vlNv40wyx11pxhS/vMfUHSP/77gkR3+pr7XPYYaavNco411yWdPHgW/9ADWebBMCbYREyxaPNJHW3PNIulqLIyonVo8ZJXGePl51Es6e4Ocj5Y5w2rM7BO9i0bbI8NbuwExd/z1LaF9kQqCIHIMNRnskHxMLbhnuLvDA5HRma/Zx4mrxFUok1eycA5WfkK5IShdgEgdwiKN1Z9txRIOGWkBAzuIcOWhwOYWKrOxiebvkBwalN59nhEAIiJAu56KcM8JgCE+8hwUrLWUhiXeC1lb5oZBInvIACkn3Wyf65vHFHJKau4w5tc4ywCQHIA8Y56UDAZ6qAd9tHsuRDmiCNWsP8OraCRbVIG7SOebBH0V9z3pKJk/J0ZVHKEr/iRfWBRX8vOyPpk2Az3mpPE853lnXEnx80jlKhO5K1y3d2RpTyQ68olYNMB5quHj7BJU2fZ6PENAjOR98fpzwPIyi80SgMgFU4MpLioJKkHRuCe2qQEqZFupM2lZWUKkjMPCLqFEgDD6+pEAGA+EtwlIBkIAABD/PAZQG9qtZP1TLCRbC0C8E76Pse6usiSalPmoup9QgDgxnIhByBT26iMZNoNyxkCQAANCEQChCKvTnB08pTJVlFZoSwU+Su9fSIdAOwyDwm2jx41RtenLYCrN2/esNOnT9moUSNtylTUCUpd8KaP4G6HXbhwQfdOdhfAieSXUVzodtmWgOUM0YyZMyWJGoB99h+Avta2Nh226kaO0iG4vbNDh2uxqD2Q8+jBA2tpfiI5+JrqatW17O3q1tijbkCgmP6aPnOGvp9AOv1N5jwEBPptxqyZygwXYAQo1tpmV69dU1CWbHeIEYwnthqgi8AqU5ZsPjI9xegfMBExbt+6LUnnyopyF+j2dWUBJy9dvKhsMAgAjD0BK4Cd1pZ2ZQaToU7WWlVttduKvd9HPyJpO5MSDMMq1U8a5xxKFTR60GeUlVD+wRNwWluaMwgAXd0uwOzA4wG7f++exh0CQHFBoQO7W6nv3WdHvj5one1tNnvObBEAOrpc7fUjx46IPEOZgpra4VK9kB+Ul2vnzp23psdPbOr06TZ+QoMVFDng9vHjh4ZUaU01MuX5yqh/2Nhone0d1tHeYTu377SDBw7YuDFj7Y033rSp06fZrXt37Pyli2LHz50zX+tBGYVtncqyg5QCCYBxAFwi+xaw1RG9eq2stEh7AAAEmYnNZApavw2rGibwHjIE41KYX6jDD9nKDx8+so72TpGC8gvzrKgwX++tqqy0gd5ea3r8yDrb2mRLyCQgC7GkpMhyKOSqoJerh4hledzYaH3d3Wo/IAb2lM/lJ5KELsNLyRj8FpklZCAMWD8B+ozAYfC5yNYbSCShnW0NgeoQxBlwdi3UWUqukwZcJLEXXd8FttKAVmFJWRJAYm9xeli+Nij2lgCW/w1BR9kQRUW6L6T9BwYAwgstB+CfWuH4vF6ZDUUPR8DN3MvCodlTA5TdLwJAYZG1NrcI/Hr86JGAfupYo+rAmW348DqpO/AA5KysGGbdXf12/Qa1wvfapMn1NnPWFKuuGSZQUFkb+UUiADx+9MT+/u//q9bke+/9xOrqajWfdYs5hfb7D/5g165fsSVL59hzq5fC2xcBoLiwTgSAffv2WElpnv38F+8I+Mwx2lpot+412j/8+tcCxF5cv05zieDTjRvXrbHxvjI/y8rKNZdv3Lxlf/jscxs3vt5efHGD+jDsGdu2bVNmKfdHBjKS4MjfA3o5+08JgV779a9/LfvFOgC4Lih0PiX1pgHF33r7XbUbWWgysiEdLV+xUraQTH6uvXDRAtk69lhArd6eHjt//px98snHtmD+fElhA15i/5jTBw8esJ07dthP3/up7pEHaiMQnX7/+w9kc9/88dtWWQnpzBGFWI9ffPm5xubPfvZTAeZ9fQT8kNnPtYuXrtsXX3xuy1fOt2XLlogYkJNTYF2dEPEH7KstWwWCv/7GaypbYipV0Gdtre22a+cevYcs9dpabHm3vpM+AsDmuwDpA/kVm8oPmbz0HQ/2BDLMIatNmzZV9hF7yfvILn/5lVdErMD28nx3b4+AYcZj2bJlIhJAcigpdve8fdvX1nj/ob39zkZl+TMulHzobM+xLZu3GXE6CADFJY7g0NtdoDmxZ+92jcMbb/zYerpRxEBBK1eg+abPP7OGhrG2ctXyhOQAAaC9vcu2bP5KPsG8eXNUH7y7p1txh+amJ1KPYD7gQ5CpzR6vvhgY0F6MXD2lKiAAVFTWWGFRidrPawcPHtTe+N5772lcVbrI+y7sryjpQI6AKAfBEAUEbNPJb74RyAqpjR+UIEQg7OtVqRzUDObMm2NLFi8SOZrAN3VVG+88tD988pktXrpExAH5jN6ngQBw+coVraEJExo8YOVIjyhhoFQDqM5+oGy1frMbN24KJJ4/d75NpMRRTo6AWNRsRtQNtymTJ6m/m5uf2Okzp23e/PlaL5J07c8RAWD37t02cUK9FAA6u1qt8f5ta7x71/bv3yd/hkz/4TV11tM3YCWV5bZj9y67d/e+vfPOT1Q6SQSA7h4rKS5RfzKn6LPp06dZSSkEjy6RiB48fGhfbd8hu7b6+dVSPgm2mlJGSNCPHzdOKgf4F1Ij6usVAF1UUmIdLW127uxF++bkCc23tWtWWsuTh9Z4/45UUj7++BP785/93CZNmiy7TZ83tzTbR598qNJVyOLXjWqwklIy/avs3Nnzyv6fMGGiLVu2XDYAYsBDqY/U2M5dO6UctGbtaquppfZ8m+XlFkn5hfIkH338oVVXDxNIjQoAflEoA4W9vnnjloilkFyOHjmmYPyUSQ1WVlIsNQn2bwgA33xz0nbu2qHyP/QZ4D7jiH956NBhW7/+RVswf6HORqXlFSKQ/s3f/I0A+D//8z+Xn4fCT5zYgDoK9mzDyy/JR8U/CmW3sAl8J8SD+vFjpbhBCSPuHQn+B42NUu04c/q0vb5xo2zIsMoqy8ktsD17D9jde402c+YMW7FihXz9ru4uKy0r1brhvrEbmzd/KV/q9R+9niQ2DBtWbe1tKHY02ZYtm7VfvLThRfnWELPYQ44dOyIi1KVLF6Tg9JN335VtVRmLzm4RNqqHoTDWm8j+qxTAnDkCOlw5kaTQsp5z50qXXZeUCPgTVgB4WvwjSLgPGevIDt5nZcCGs+w/nQAQKQB8DwIANacF/gNi8/88TvwDipkIyH4GAUBQG2UAQma/Mv4dASCo0IoA4Eun8T45OB7NdDXlUwKA6z/iX0Fp0cfNotKMmsOKE6Ra7HFsLim1O4QCQHZMIsQd0mzMIPEegdoRIB/iRooreXVJsnqVXUsfFuRbYREZtk558mkEgARwzFIa9Z5ucv4KcYk4zpENIA+Op7q4Q1ZoM4rh63SX5YO75AmnvJiqCoR+DbHJOF4bx3JCaYXs+e9UIb3v7uPXUgAI/nwAsX05AcU1s5I/AogW4sDK/vb3r3tIsnddm5QY6c8muu8Qlwqy9h68Dp91Z9044z0FsJwkvldoTsgg6t1I5TRK9gqZ6BkRpcw/4j4M5+zkvO1GPol/6fyjOG8K/nMWpQ97onIEaSkEAJRc9SEEUS0vwHP61xMAEuWzwDWIyEauT2KFA6cgEN+ni4K5R4pl+DmXPO/70P8d5rv+9AGxMEah/4MCALZCcdWwfn1J0XTtujmaKuDGBHJHAHAxyrhEaWiDkIA0tpmhbuxixKia/BACgCNTBbwgJQAojj4EAYA7C7YjEACchL6LIkpzNTqjBgKAoyVwziEG486mMQFA8V5PAKDvVKbAZ/WH2MsgBYB/RgIA38G9/m8CQMB3/e9nEAAykgc9Lsz8exYBYFDM28fq3Iz//gSA8N2yuX19SkqLcY5/GgEgs+xGjFdmEAC8Og7k1X8VBYBg2DI2UXLyvoMAED4XHAgCl9qYFQR0LFC95jP73YB6EkBSY8ErAGSBSNkKAEMRAGQMn6YAoIN1KCsQSAaOACAph17H5AgszZixl12DKO6XoUgAztHIBEu/DwEg3hIzJvS/MgEgOEHP2L+f/ZK//8B2/C4CQLhYsmHJ8XbOmCsB4A9KUR1uAGq3iAjwh3qpDuR1UjDutcB01/hImicoB2RKsWTUZskaz+wx5++hDFDcKTrAPWMSPMsB0ibnpX+4Zib4n27q3k1KgPp4DjqSQ3CCXaB3EPgv4G4wAcA5KKlcTWhXtuOb3Qfx39oIo8NesBGxrYmB7+DopBIrzoENTl2Qa4md8cTxjcoChHHmq2MCgAPMfaa/2N2AiGn2fyABBFA5kESyiQDZE3+oPpGjGpUriA8J2eOe2M6IUaYxJwjwFOm/hDkWpP0jAoAOXJJA8tLrek+QlUkVAJ5FANCsUXphSgBI+j3K9A/3GSuxaEMV49YRAAKbLtTCcxtuqgRAEDTuH73fO76BqZg4wZEjzXNx/4S/sxmZCQHAy00RFAuOYGwfmO9hU8ZUEAQL5AgPfWcRABxBJyUDRCxh4VF+/8wqdREOruF3aHs8D1y7U5JddvvDGhrqt54jM1lsxEzyngTPtCZD0EAW1mXuZ0jupQofse1zslIONAuP8Lqei8qmQMRymReplFey9iVh16/6owQyXWaqWUVlpU2cPMnG1U+0cROnSu6fuqEEq6ljXVZRKUl+ygt0U5t9wBEAkDzlQAhg3d7a5tqd42QEkR0NGXNkmhOspX4vGYYACSGIDoBAhvf9B42S/0eaVAGNoiLrbO8UsIzEOlneBBoJ9NE2AsoQD8hcJDBPcF/HrFxe61JWUGtLi7FLUQO9qqIymVe8BiEBAgCHkjlz5yh44vqyX5lkgKwEz7mnadOmW3lZucseys1xwfLT39qtWzcUkJ0ydbLPkIeUQ2D2obIDaTfy/txbYDXzHGALJQLKystszty56o9QzxfH98HDRwpUUmu2vKpapRA6urqU3RGk1ACRAbC6uzqUcS8FAbL/u7qtIC9fGff8jBw1SnVaaSdjzjgAiJAFSmAUaWfIAQqM5ubZ4+YWu3DxopWWlQi4AIBjPLHTkAfI3GLWlpeRDVci0gDyqgS0kSknUxCAWGB7PxninSJLQHhAspvazW6by9UYNj1uFlGhtqZGIF9FVWUC/nNPZKt1dHbadOp4e2KBDg39/SJp4K+irkDWohSb+gj8tvqSFq4ONLV8g+1m3kEAYA6NGjFSrHgyrgFSUYrYt3O3stVnzJyhkhAtba2qQbv/wH6bOGmiiAHI7QKYK6Osr9dOnz6jNbFg4UIrH1ZphWWlCjpCROjt6vTye2Tn91hne7s1PXpsjfcbpQBwimy+5hbN+1c3vmbTZs2wm3dua45AKBk1crQ1NEw0SgEA9vE9zC1qUxPAhzwCeMkFvBUAACAASURBVDlmzGjVBG9raxGwLrWDATJ7Hyh7DkAegIq5qL7v6pIKQEF+oTLDuVbjgwfW+LDRunu6rLy0zBrqx1sdah1IEje3KAhPthFgTXER9tyTjETycyVeBHB3dSmzEkCQvuVz/FC7133EnVXk6SjzwNWEhRiABKzTjUosXfK/oexx7F+F9Z9mjQx2BJ0EdiB4+eBZIH3m5FqvAh3e7/WSkSJl4r/mIbFarN/YQmrek+UvW0p/o75CAhmlr/RZ5zNiERU49MFIBY81WdPAkN4JWSnPEah4dHd1y061NlPjuNFu3bylSz56+FCgzvCaWpEFIIPQ1yhG5OYWStlkx84tNnv2dJs1e5pV11RKoQR7Ta11joqN9x/Z3/7t32lNQgCoqa2SvwI5AED6g/c/sRs3r9uy5XNt1fNLRAAY6CdLr9pOHP/W9uzZZXUjhtlPf/aGyAp5uZDFCuz85av2m9/+VpnNq5E3L4Zg0y8JZ+wckvrYBtRbzp47LwIA0uvLl6/Q85QVYc1SdxzQGpALkPWll17SXMcGsWdjT1Ex+fjjj6XKASg6efJEe/T4gebSrl27tT5f3PCyK+s1kGMHDhzUXF+wcJHmK7YFSepXXn1FUuQqL9JNWZIu1VonC3bpkiW6Pv0NoM462rlzh+3etcv+4//1H/UZ1hr28s6d2yIAYI8gAJBFTXuYb5ADPt/0mT142Gj/7t//W9lrZjrjZVZge/cdFLj13OrFtmDBPO0jxcXl1tGOuk67bd2yVUSKt95+Q+sboh3B5geND23rlm1WW1snaXQkxCEs0ZfYeIBv7APkKvYe7B/lFZhXZAeLmJabK8LYyW9O2Nx581TOJhAAABtPfHPS3v3JTxL1FfaSLp8NzDhAkGCvF5BbXGDNT9psx/YDAuTe+PErUgCgzj0khdbmPvvyi61WXVNha9auMsePyLWernwRkfbt3ym7+9JLr6jkhGrZFxXbjevXbfPmTTZ33ixbuHCexpjxQHL00cMntnXrNpE7NmxYbzU1VSIAYFuomY6thGTG3GNeYs80h3JzRYSDJAHpYcnSZVZUXG5lvuwA++SpU6e0FgFSnUS6U6BhTA8dOqR+oyY6JAtALDJS2cuPHjuu+bVq1SqRAyAAsOY5TyEbj3rQkiWLbc7c2d5v77PCgiK7fvmmfbVlmy1dvkwqEbILKmvUKgWA6zduiAiDvWdPZjwhY0BkIaN96bLFGlNnX3JETrty5aoIABOk0tAv3wiZ/vrx42zc2DG6DoTJCxcvSAGA4K47C5sIAJALJjSMt1kzp0m54f69W3b31i0pACDRP3v2XKuqrLYB7F5Bnm3a/KU+/8tf/JXV1Y0UAcD1d76yv5l7qFVAnsSnYb4y5tzTsRMnbcrUabZi2XLZOj6HPcBHQAaf0gBk/PNgfpeXUxaK9VdmTQ+b7Pw5atjvsZWrltmwylLr7my1rs42+8Onn+ie3vrxO5onpWXlIr4CJP9x0x9t0eIFtnT5SqsZPtZy85GRr7AtW7bKT3vllVdFGgiSt4wFdoASUPT1ixvWyy+EkJqbUyjfmQx2FABYyxCTIM6xfpk3rC38pZEjRskmU46qva3dDh08aMWFeTahfryNHTdG2fLs5/TP5i1fas4DrMtfqq0VARI7h51cu+YF2TbUupD6x36yzikLgl3guRBr4Z4vXrykOTO+oV52AHuI4gJrivUNmZfyBd+eOqmSE9OmThFxBPLK0SNHREY4evioCJ2LFi5SbeDikjJrae20Q4ePyhZCylq3bp3mZXNLiyPJ5eaq7V98sUnlMFavWSOCLX69KydVIFInygmUIoCkgu1iO+Wedu7crjIQ+ECQEl579RWbPGmSUxK0HBE2mpuaZV8DWQzbjUKHK9+ARHAaI+H/2AHGReSMPKew5Y4Sf3olAMK5L/VhspVUM9XrkvjBDyIA/FNKADjK5NMUAFzswPt9eQA2TqJactR5lI/KJADIL9RYcP51P/BO9SMCQH9CAIAM0N/XLVJ9kP2HAOBIAD7m3AthwAP/Av+Jk7uzuPO7JATvarmn6YQJ4I+91cOTCFzcPQUcFHvPUuqNY2exfHiIw6UEAFeyMAGVQ7lfHxd1frID6yCBhyxeJ6ftSwB4v9xlNKYlABI1yh9QAiA7ZpbEEbLmUmY8MgUj3d6VFZ/Xn4NVbOk3FycJQFI6B8N+myYMZiZoxDHOTAUAn5mdgMUOvHaZqT7U5sHchIzha8BmxAd9aQBi4qEUXygBnMRCoz7hv/qeuESpT75zY+tmWcYa9lnjmeC+A87dvfgMeK9MnErjZxEGnlICINi0eKyGGt9EPcPfp+T+PUmaWA/qNigAQGZ2AL+PuYZs41ACQCQAp5YWEwA8/dq1J4lz+rYlJVqjBLwksSecmTx9JElmHHzGC5nHsUqArEgwPBFoGfo1lEhxZCFfglUlGtw4ufip/39UVjSJRXqyx7MIALw3gOtxfM/9//sTANL4q1NSSR8uGzrEU/ku7EQgCBHrkP3wSryOSETSlY/BSlELWxswCAequ75x51j8pqcRACjHxRlUe6cvARDsTmKj4hIA/wgCQKyAkB1zJvaAzfvfCgBxUmCaCB5n/uPr/HMQAGJ78n0IAMHuZSckQgDQ3upt5j+OAJDawoz7SlTHs0sAuLLlIsIkZJVUJSBOYoz9rqH2wfB9P0gBIFwowzjneADBG5sAejqAzrEz4hsIQH8gALg60V7a2hMDAgFAzokH7kMmf5xFGoycA/3TCaLnIwWAbAJAqgDQZwO9MDCdFI9+vLRDQgDwckyZ0tSBNZeCJ0MH+1KHYrBj4Sxh6J/YLMb/z/5chvPyJ0AAyMzRf1ornvG8dj33MxQBYCj/ICUMEFhyDhpMvWST8lm4OjjJCWXjCEoArn4aki2OPZ1KbDgQygVTHaDrmKkhaBs2smygP3Yc4/H6PgQAnyr71A56tgNE0MPVhEuZh6niV7Lu5NimpRSy7zHJXg5ZzMkuHcvkZxMD/C0PQQAYynnL2PajLOLYqcs+JPKZxNEN9sQ7OO4w4kt8REB6Nlkgo+ZV5MS6xefkkVICAOPtlB/EMJSz4coBOEAmes33UQD+vw8BYFBbfad83xIAQ/VPyFKIbSzjGx+gYiJA2CQCASAoAATwn/ZKHcNn/AcCQKg1kzG2/lQSlwAIh4hYHieMo8YG+xpseqQAEL+fw3AgAITryZ5z+PU1bwMBwG8uT5UA5DvD2IQ+ShxOD/Zngv9OzilssK4f3XOhZEhM/giM/0wSRqRq4p3RQADQGOqmvf0PBLpoXj9tHcSHPBE/wmBEdf2yJfFCBmm8d6fzkGu4g2z6eqB3++d8Bqr2P9VMTJ14We1IGSKxj+H571IAkISYV07wTo9flm4/UOYqhbfzJHNbXFpilVVVNnb8eJs0ZbKNHDPeyqrq0GZ0B7z+fiutqLDqmlpJ8vMcWXpIoxJsJJMTRw0CANn63LukiW3AyisqlJnFuBMQB8hvfNBo1TU1Ap6Zb4AnBOnuNzbavcb7qguLHKqYwkj1dzoAjKxnwCPVMy0jkJmjIC7ZywSBOVwg8xmUDQAiAOkByvJzcq2udriVl/gMcWU73hN4TvCeQOrMWTNlk1zNyH5JbFO/+NGjx8qyJviL5aYdEN0Ilh87dlSAB9loDRPq5S8R5Ae4IeBOvWZIEIAvklmGFY00fHu7QC3KIaCGAChB8BNwhoNVW7urEUybaofXKWCJGgBto6wCDyTr6U9q1cP3ANwjyNnX3SMSAIc4arjeuHlT6gb0TSi/AVhI8JT7qJ/QIECYcXDrKMfuU2v8yhUF5+kX7sMBvQMaC+6TuVQ1rEb3m5tfIOAcsgRBcYLXgMQKIktGuUtS4vQ3mWbjxo5NZOzI2Lx/r1GZkvXjxtukyZOsrLI8Afi4RzL/mFhTpkyVpH8giJHVDwGAewBwk4ICAZpugO121ZorKil2AAnj5g+/BLjJ4AsAKvaGrN+uzk57/PCR7d2xy0bWDRexg6y1pieP7fadO3b85HFbsnSJNUxoSAgAfOGjpseS5icADniSR+Z2CdnQOdbT2WG9yrh30Q4UKThwUwKgs6PTvt73tZ0/e17zDSCKNbjupfU2b+EC9THgTUd7lyTMa2qGKyuRwDY2A9LM6W+/tTt376pW8owZ0wWQkkFNYJwsYIARsrMhYVC/l4w6SDijR42yuroR8tMBVCFwkEmUV1ioUhz0LcoBEGHIspsycaLsCpl/gGf0nSsrQCYAdf2QAXSAZGF5BVEyV45BEZ4+tZu1wme5L8ohEMzvBZDs7Un2JgK4ZQQwo3JDgx25oUpgOZvHGoGQEfaCzCCLO/xpiw0lbyS7H7Kl8mT3+vDZvKyhgqpIJxYWqW8ABwQgiBBADRUXVApBJAJkkkDsJ2jia4g6qpfbEVLM39l9H4hy6izeY/fBce6x+Umz7BvqKqgwkFWLUgXzBbskQEXz5JwyUjk/I0ENaLVt+5c2d95MW7RonpWUFlp1dZWNHTvOursgcOXanTv37G//89+JWEUJgGFVlS54MoDSB3XIP7Jbt2/aipXzRQDIzeV+C22gr9yOHztlu3btsMlTxtuP335FflxhQZn1DeTZt+cu2GebNkmmfMXyZSIn3bt7R9m7gKEBcEYS/NCRI7Zl61e28fUf2cyZs0QoUnZ5d4+AQkB9wH/IKa+++qpeC0EMxpL3QHICEEUunfIzXd0d8mN37NipkgjIejv3OMf27Nkros2MmbM0HkjeA5K9/fZbssHMawgA2J1tX221s2fP2PPPPSeAirmg8i+qRb/Nvt6/XwSAUL+aaQNg99FHvxfY9MqrGwVsQwDguyGLAeL19nXbf/g//718INQYGC8qGv/x8812+/ZNW712qU2fPlWqxSUlFcqmv3nztu3asdNGjxppr218WaU9CgpRm+m3K5ev2o7tu2zq1Onq36KiAt0jNp1Ma8Bvsq2RXGevpi+pW899k7kfSuqwX124eF4kJsgQwQ8+evSoXbx8yd59992ESMW8Q8r+ww/JcK5W/3M9R1LsVx3vPbuPCNB++dUXxI2xHICTXHtwv00EgAkTx9uy5QutoNDJHkMAwJ5DAECt4rnnVksBAH+rtKRU2cb79u22pUsX2rTplOPJcWWE8osk+75jxy716Y9+tNHIKqUEAMASWfxHDx8RWSSoRLBXhyyos2fOSMaffXzO3HlmOQVWOcwp4gD+QxLE5lJ+gjkQApCAuGTGM1eYp+xt+D+UYaGPDxw8JJuODDv7k6vd6+zTkaNH7OyZb23VqpUiD2Irevt7raigyM59e8EOHzwiaXYIcezLtBXwFYn+m7du2Zq1a214bY3sO3YCdaAtW7dKHn7+grne12Yt56gMAcS8ObPnyu4zruwZVy5f0h5XN7xW12fuXr12VXsY6zAQAG5evyUCwPhxY2z6tMnW199lDxrv2K3r123vnt3K1p88eapVlg+zwuJSu914z7Zs+8rGjRtvP/+LX4ggQIkHzkEAu6gtsM4gALBvFRVTAqNT+xRlDG7evmPz5s23WTNnKVmEB3v24SOHVVKH9cgex/gwtvg+9Dvz+P6de3byxCnN+Y0bX7InTx6a9ffYo4f37Xcf/NZee22jNdRPklIE6kqUWdqxc4dIQy+/+pKNGTveRo2ZYL19OdbV3WOb/rhJe8Y777wroD7ELbB3J04cF0iN/zZj5nTtZ8p+7HVnlY8++tB6erttxYplkvYH4IR0jU9y59Ytke8mTpwkkitzo7x2uJ0+csROnTwm/4N5wTVbW5tlz7Zs3ax2oiTAvOSzZMrv3rVb94b6xzTUlVDnKilV31Dagvn51ltviUDJWDD+of7u3r177cKliyJ6zpgxQ74w84n5i6rUvXt37XcfvK+598LaNVZaWiLyCLYPdYGrl6/Yg8YH9vO/+Ln2EfR8Ro4ea+fOXxA5hvWJXabUAHsnYxYAVGwT66dmeK299tprUjri/dgRlRP6X2U3IGGdOvmNLV26xMaM5vUeKRPcvnVTJLezp8+IIPCzn/2Z2//7KWXRZocPHVJbUKfAP2QM2Xfw4zmXMBcDqMPngvoW/nuIYfH8/z8JAIMzV58Waxrsm3kFve8gAGifIAb0LAIA8SFfVseRRD0BgN1SilKuFECsAMD/VYIgSYZzJQCyCQBet9yVWlQCnEMy3ZmcfcqB+iETOKRoCxiMCABBdjkbgI79yxAHyI41BJVGF8NxJCfFYHzmcCAWKB4cEmdUI9zFzEKWP2fBQArnOfZ/fj+LAODiCj55K2MQE081SyY95FynQO3Q8Y+QnPHdCgCD4/CBABD84jSzPSUAhLhKJskl7v+UJOD9/FhmnzJcIgCEpBH3HY6cG8qBpgqoMSkgxBTJbA8As+JwUaa4O1s4Xz9kiGt8fcxK4p4eTA8x5rhtSRw+il2FDPyENOzPEoJ6sxTQXELJsx8JgSUDBI/GNyqh4NQOXEw3kfsnxUUZ/a5kj55PJP/dc5AWenxJzpQAEN7vz0OKsWUCduFvnYRCH0Qk6ZDgFbcyA+Pw0IdPYcxIrXF7N4B2+nDf4edZchbz6179697t1rNXxva/03FzZ4uECJKUIEjnb7pWfAJchAukcc4fRgDQt4Zyqb5JItHoSOrj68JpnC1AISSbAKCELGLwQZnXKwBklwAIhBnih/gW7KmQIYMCgM7FxFcgNHsCAHEyYjD/EgSAOF4cYvGyJ/8PEAC+Y3kN+bLnPCXn/dh2BvJYiL/FxKE0QSCQgP7pJQDCPhNIZw7rTRMDf4gCQCbxK6T/B/wx4GZRiWH2VK8mHfbI8P2hBMA/iQAgHzBd02EwYpwxYFMJDjGIAJCSBP4fIQBkTAat6mcTADImTGCY+WB9tgIAjkWQ/JcCgFcIcM97BQAmgALXYRK4AcPZDoPzwwgAQQHAXy+5riMm6KAk4COVqRYZIdRtktHNZMc5Y+e2tqcB/8nKi8DQoVZjNpMjw7ntx8n0GdyeaRdvGM7Qu08kjDF/Abe5uKyf8JlBC+Q7rUfyyae+M27/4Os7BtcPIQAoKJoQBnA2HYMs1M9J+933izeyjl3qs9i97H+qDuCBXTICPFiegoSp3H+c/f+9x/e7+lAbwdPflM16zP4bBYDAHAxkiXhKpeMe1xcaTAYIbQtzNpsUkPRdlL3LBhv6a6i5HpNihppbPBfP72zgM3GqogB4eE5rHIUOTyDKNtSDHTK/Rj071tkx4v1phngKmnPYcyB4DKRnqAN44DMG/uP/Z6zTZzCQ5Zj5EgAZznXE5IxtbtxHPJ/tIIc+DfedOFeBTRmpASA1HhyqVIbNsy5V094RCXSg9X+HdiXjyfzzTqbuLSnJElReUmZxsnkHEoBXAOhV2ZXU9rsyAV5iJ5CzPDlMJC3PMoYcFqxH5qEq8wCYCc47m5zdP6rhJJA/Ztg5m6EfX+s53ZwdSQRALl0z6RpjbThcKBwOgl6KO1A4hq+T3H8aUzyM+1DrIBAAYmAme27I7mcR8OJrujQClwHvxjOtqZZsHHo6cuj8XA7r1mXIZpa9cYEoBxCFR8b7vQ2RhLS3fbI/3j6r7zw1oaikVHWsC4qKJS8P6NgwaZKNGDnKissrrT+vyHo8AYKsIUoDlFdWCtwmmAg4TfY/wAZAAIAwz/f1IHGba51dZIgjFVYhcIBxBugjIHm/8X5CAKB/+LwA8QcP7M69u3o/BABXgzZPGbAESi9duqzXCKQHAgD3w2uA6bwXIJv2ktVFQBkQGMCyIDfPRtaNsEIx2wYEQPIZsvO4dz6HzD0gJmBkT1ePgHW+kz4mMBoC+Iw91wbMJqMVUG3KlMmS3AVwIODY3d0nQBuAfhzEikmTRAQI8/xJ8xN9PwMKME/gNMgKM0ZI0qKyQJAbubWuLkCnLmUZJ0D9wIDu8f7du8qAGzVyhK4B4E4EGHWAI0eOWGt7m82cOVNEgzBPIQCcOXNGNpLgNaSKUP+V2rs379xRbe6JEyfYhIlOMpjgNfZDYLEUnMxqqoc7old+geos05+8d9KEBs1TVBkA1QGfAdJQHqAvhtfWJjL+BOJv37ojssXM6TOsvqHeistKkiA1tWjJwoT4QMAbwkroR4gSAEYEtelDWQbUHzo7NEaBAMD9wi6mjXyWAHHT48eaTxVkAebkWndnp0gMV69csWMHD9mUSZNUf5bMNeqpnzt/zu4/uG8rV62y4XXDrXLYMIEIfb39du3GDSlUTJ48xSZOmmR5hfmWm+/2OnxdFAmICgUv696dO3b61LdSlLhy6YpdOHfBOtrbFczv7O60+Yvn25x5c238+HqrqKgUjs5cbG/vFAmCfmXMyquqrL25WWN59eoV2TyUCXiPJJGLAFY6FGRFQpcgKGMPeQVFBgLskyZOtDGjx0j9gL4kS6/YE2x4DqUCzgW11TUCBcvLyqS4AbAW7DsqFqhEMD9lQ3MIrmcSmZw/5m2hLz1G30gZoKdb81bnAgK4qARkyXCmHrW/jvb3lAgd7+dOwj6wuN3eGw57PJ8RTASwV43EQq2fHFQMCouVyYq/QmBD7Swgq8CpACRRFxdpcWckzjU+k6yQ2tliyTpDLCWlrNqk/gXXLZ54Jj9DRFkHbHJdxuvmjZsqAcAcwR4eOXxYahlkpfMZSkkAYpKBTN93dvSKfHTo8H5btHiuLVg4xwYGepU1C/jd2Uk/5wpURgEAGwQBAHDHgSV51tbaZf/zNx8KAFr1/EJbuWqxK9eQU2h9PaV29MhJZWLOXzDLXnt9nV4rKqyw3v5cO/rNN7Zn335buHCBLVq4QKVJjh05IhWNDS9tcAFXnw29dds2O/G/Mszffudd2X2ALMAw1ijZqWRWY8e4R0Bs2cECAG7qqD9UPWrWA1LTEyZMkI2qrCyzxgf37aut2wSKz1+wUBLz7R2dkp5eMH+Bja9vUCmMw0cOKasYgEwKKcyBAZOd+/ijD7VW1q9bJ5l/5hFrBjAMeeprV6/aL3/xS9kRkdx6u0V02rp1szK3V695Qd/rsobzVVJg1+4dVlFZbn/5i5/LdpAZjSJDd8+AffLJZ9bZ1WEvrF9h48ePtYF+5m2RCGUnjp+0I9RxnzXTnl+90vr7e6UAwJLitWNHT0iGHYCbjErWEvcEuYF+AqAPUv/MKcor0KcAfyGjHTsCOWj+gvmyF3wekBsiWePDBwLpIFIFIieg8/vvv69+RwGAdYTCSG9Pp92902j79h6z2prh9sL6VZaXRy1KCG5Fdu3KPdu+bZfNmz9LBBXL6VI/UALg+vUbdujwPmVMk1UOAYDAKwoAlF04f+6MLVu2yMbXj3WAan+/CABnz5y3AwcOi4T18ssbrLun05cqyNNeq3IQN12mPlL/UppirefkqI9o+/x5c23ylKnWP5CnLCfmKa8BNLJP0kbmSPD/2c9QDuA55h+kRnxpsrzpt33799vdu/dEHGAvd/Wdc6WcgHT+jRvXbPWa523cuLE6r1K7FVL90YPH7fKlK/b86tXyTURyKCywlpZmO3b8mMiSL764Xn4QSiycV1Cp+eLLL6ViMHOWIw0w75hjSMRjj2fNmGnDpNg0oD311q2b6mdk6elLwOybt26KAMCeyk319Q4YBIB9+/bZuLGjbeqUidbb12mPH90XAWD3rp2Sxx89eqyVFJVaaXmlHYNUc+yorVyxyl59daPUBCAAFBUWqT82bdokMgrkE0BmCADubNJnO3ftss7uHps/f4GNGztOew/9zZqDiIKNWrxokdaiUyNqE/GChcB7b16/aXt279MZjLnV091h3V0Awgfkn/zk3Z9Ybw/7JD5Ige3dv8/2f73f5i2YZ+tfXGsFRSVWM3yMdXb1qvzToYOH5bNQnsRl/7nzK2c7suPZYxcsmC/1D9pAv0Geglz16aef2KzZM9THlNNBvairo132nf6HgAeJVqovRcXW3tKqzOUd27ZY06NHVjdiuE2dOsU6OtqkHrJn726VJGLvhcyCKhX+76lvvrXbt2/b0qXL7IV1642yNBDWmBfMa8aOufmjN94UKcP5b25+ME+/2r5NvipEFWyCU38g47FX7dy9a4fs3eRJE2XTIXl+c/KkzqXs2xAQ/vLnf6kxYwerRLGqu0f3BHkLlQIUCCDXYHscCbZD3w0B4OHjR7b2hRdsxrQZAv8hENNG1jb+3we/fV/lBtauWaPP0neQV+7fuy8lAsgAf/3Xf+382DyXTY6qi4uTmuYdv+kPiFn0uwh9udhJ1xfBNyQI7eI0bu/+UyUAxDGrzBhPevbMjv2EuFUSZ3hqCYBIUnyIWOp3xTSVeR8SZIYoAeDOrY70DsDPfiX5/wLUH8yKAP29H+QIAPhyIfsfChkEAChz/Li/Je0vqWN8bV8CwCe0JAQA/CuvXCsFAJWuSgkAUv5MCADu9UAASMB4/1wGISBIs/tsfUf8DGBy6qPGpIBs0CXOzAxZxmn8xakCyocFqPNy3fJbpZpA3zki7tMIANkxtzA+cYzSxRXS2HtmXGNo4D/7Pe4a360AkCUK4EMaQRU4hXRTYq3PyPYgbTr/QxwlEANC/Mdn2YdEDh+bTIB/NwOTDP0AYLt4W5pAKV81SNfzGvu04qT++zy5N44J9/R6pa+gGhAy/kPoxpdgVKzUg+d8T0bCWVCvTBQEkqhPBrag1S6uSiR5LSWFpz9i2xGfm5LnPcElKA+4MgBO9t7FkSgT5sF8TwBQHxGD9KUBeqUQ0Oe1NNznec5dh5ZGAH8GYJfDEdCRD6MYr7s391w27hITANTFCGAm/1zfpMl6DjFP+yD0nbiSGWU9ID+k89uNewzOujh5OJmm50rKwwWcKNtO83woORPjHe7/rG0IPo4akglaZpeQDTHSsGbDeIPfuGRLZy+cAgD/V4mQyI4EmxDi1fJrvQJAIAAETCsmABQWFT+VABAUAGh3IACE2NI/pwJAiiWFBMIUh/qXVgB4xtJ68gTxPgAAIABJREFU6kt/igSAEGOIwX/W5vchAGT7AOFvPyujZDyvwBLhTf/iBIAsv8btdUER15GA4pjQYAWAoHCeObeycePY5sb//8EKAINmTU6Q688EXYIDEbJGwpfKoEYEAOc4eNkH/3zI3pfETgL4Z9ZcCGUEsksAJEwRZfK7g5ruJSoBIAUAZc/1qYZnADhSRwcmpruvAPZLEcCzTxwZIGy8mQoH2ZPtO4Hi1CoPuSAFbj/DsXVyy04+Lwbzg3PzL0sAcJvXsx6h/fHmnbyfbIEgX/odCgAZ10nYcZQA8FfzLNF0AQ0mADgw02WVypn08tMxKyu7/kbIoEgB8RhITyGu+P4S92doz/EH2eR47Ac7Q5E0U8goDtJLwT32w5PcXyLf4zdxn4GbYXiSbNzs8gdpPaC0jSGDd7BCgBxSn7kfNzpuE/0btysbyJWz+VQCgFfuSNiXzsHWT8RKjR3/zJpZTmLcGdxMsD8A3kHyP8yRQAIIB8NkTgVWYkadpLTVT3Nks2t4hfYO9f74taFeD30XAO7Qty4IFID9dEMJBIDQdt4THKAgl+yCDWAJ6VxIxs/Xo4sJAOEgGm/UgQQWbHMgaLnSL30GASBRePE1gNx7PTFAWZlROQAxeHuTEgDZJLPsuRY7p2GeZ/RHlOUf+iow0oNaSDzOYud6sFqs/mjMEz6TVzYJfaUzfMisjIhhMTA01CYdnsvYP8MBSgd8V+MvAyiKOiDbqc84fHliW3oPvhRAAPl1EPXsdU+MS5wnv2YCgSDjABDYvt+hAJDA/L4MC6cB1tmA6mMh95+rLC1kQmvqRlj9hIk2acoUGz1mjJVVVlIA3Lr7c62zu1e2HCBxWFWVMusAZfgB+CQTGfCUB2CMpPG9XQTQZw8D9ObzMQEA6c+qmmqXLeQJAAQCqf166/Zt1SknoEuGmACXbsDvbsmVkoVH1hHBdB7YGTLKkErnvQJpPFhHkBIQhEzvQABQapQNKAhJFhPBUUARAryAfcUE08mQbO+wixcu2p07d5S5H+RJlf2flydAheAmAXMy6ADWAD4gE6BK0Nzcat+c+lb3BMBSN2KEbIAk8QcGpIJAEB85UpEDvAQzpz/6rqOzS6SZYZWVYlhDuGD6uAxLB1yQPX49yPjX1Srzj/nSR3mGvj5lmB85dlRBIWqfKmt8YED3SFD17Plz+l7UCQBvZYsBfJBevXFDYBnB55GjRjqQpahQdcfJDAsEgNqaOt0XIGlrS6uC0ozbpIkNugcUIzpanTQ5mYvIavN9gMjcF/aI8bt+7YbKLVBrmzEsKi3WdxBcB7wBgAFwr69vEAFA9iY3V+MIaA1oOGLkSK1bxr/TZ78DSBcWF+laBCOCvUHFgAzqEXUjVGMYhQhk1CExUDv48rnzNnf2LGXT49M+eHhfwEtxabEtX7FC8wS5YbKUu7t7le1GKQoy3bjP3EJCky7AqbUOuZXvz3XB6csXLtqXm76QpHt5abkVFxbb9WvXFRC/cOmCjZ8wzqbPmmFTp04TKDpq5BgF61HeIODPT2FBoYL6rAfqGJPxDaDDNRofNVl9wwSbPHGi1goZx6wFSf35uqq0F/ULfsi8pK1lpaUCVZqeNDsZ4PwCKykudjXoGx9Iwpi1yXxhrgEGAmZxsIfsQ1AdE1BUXKb5KzKXZHlDID0xYk7r3pdaIW09nFkU/RERIA3sBUJX8A+wQW4SuGCf80X8b6lP5SfkVSnNRKo0XAPyUoZP6xVRJH2FhL9iTUSRvEELGUI+iMjcC4SqlGvrglMKnJDZ7wlZ4XWXDeTaRNvkKXoiWMZvr5RF/2MLsF/YGgAa5mzTYySuz0mWPhCHLl28pLVdXVUl8L67y0m837t/y1asXGzj60dbZ2ebzZ49S+COUwnIs+vXbtnf/d3f28RJE+zdd98RyAgohsRna0un/fb9j1U+4vk1i235ioUqrZObg0R+sR098o1t3/GViAEbXnpeGXMlxcOsu9ds1/59dvKbUwJMAVWJcu7csUOEIsAw7FewaR9/8ok9amqSvDz2qKqKevQ5AgrJykbaGul2AFZIWGHcmOe0EXl6sktZe9gegITi4gK7eOmC7d/3ta1YsUpy4ip50NhoR44eszWr10jR5nFTkzJMUfjYuHGj1gG2Ij+X+2ux3/yP/65188rLLwtc4sEeACniD3/4VOvl1VdelW3FtrAOlbF66qSA5oWLllpRUYmIc9iyo0ePSPZ9wqQGe/PNNyVRn5/nCADNLR32yad/tIKCPNvw8vNWW1ttuTkF1t3db0WFpbZz5267eP6CrVq5wmbPmSHhCUo9EeDbvWuP3bh+y5YvXymAS6/5M7pk4QsKJMPNHGEtAFxv375dstpBRQK7Tl9i7xYuWqh9EhtNn5FNjcT8mjVrkvrY2O62jnYRACAdAOaytwDQQgBgbn29/4SNH9dga15Ybjk5kLA6RQA4d+aa7d930J57frlNntJgvX1tVlBQJAUA9oFvTx+3555bZePHN0j9QAGbnFzbvm2bPW56aMuXLbIRIynX4PaQnIFcO3L4uJ0+fVbkp2Urlgo0JfDJmmP9ADRi99esXm0jR4xIMiQZb+TiydRfsniRjR2HUk5BIgMOeArZDwATGymAsq9PfYMfgMw6mcYoLyjjuKdHoAzzc8/evbKb7733nuaH9srcPGXrIx0PSWXNmueVwS7yoTJVzXZv32tNj5/YuvXrdU36lbkJgebQ4UNSA3rppQ1aR+pvFJian9jnXnVj6rQpIlWxZ6CgtH//1/LXINixb/A5yCi0C5UOyvWwL125ctnu3b9n8+bPlwIA99vT3We3btzWWkQBAAJAZ1erPWl6YLdv3LA9u3fZrFmzrbqqVjaFMlF7Duy3qzeu29tvvSNSCjYHm8x3Q4yEjMH6QN1ARBOBvX1SbKLPhlXXCCyGdObUI3tFEGVvhohBCSHGANuEPcV3Zb62Pmm2a1ev2Y7tO5VxP2pUrRUV5Vvj/dv21dYt8uVWrnzOujp7bPjwESqz9LsPfy/S4MbXX9O6RLo/r6DUurr7bN/+r+3Bg4e2du1amzZ1mgh4kr4tKJCSzt79e0X+hCAqefq+XvU5BNCDBw5JTQOFBwgnrMlhtTXW8aRJPjQ+TUPDBJFoi0rLpCTz8PYdq6mqslMnj9uxo4dFYOXz+BEQALAfZeWlmgf4prNnz9HaePyoScom2KiXX3nVJkyCuIjqD0pNZgcOHNDaXrnqOVuxYqUvD+H8Z/yDM+fO2sGDB0UgmzNnrvwK5jffr9IQjffsj3/8zO7fu6NSAJBeKcchX75ymO3aucsmTZxsb7zxhlUOq7K8gkIrKS3V2Fy+fEWkK5RnIJYwn5kPlErgdZS9KPtQU1NjS5ZQRqPeuns6EgIS79mxfZt9e+q0zZ41Sz5RU9Nju3Txot29c1d74bGjR+25Vc9pTkFmoYQlvtDlS5fUfhGwfPlJ9hj5OmXlVlTkyDOyix5cZZ/+fwsBIPscm/pBWdLigzJpU78m+3zsFFwg2kc1sOPDf5Q1nPV08mdQYH1WCYCYAIBPmpYAyPUEAA9657tSkY4A4FQAkPzPR6SJWtYOFnQEAJUCcCUAnG/pYiGOFODK3/Kj831IZ+5z530H/nswkPd7An8cJ0tVA3yN8lhhMKkZ7jJwg8x/PEYhnhCuGcdzAgEgPJcds3IgnitV4cAvSNkQJhwJIKMEQLFTbHNnzgKp9WXHq1xsYWgFgFi9cPD8eHr8zc0/B9Q6Py1zhqRxe70z8eXSzwkWdoCt/6j7/hRESt8bk1Qy5+qQfe4dcX45BQB3ByGDPvhLLvvUJTAq1urjng60jkozuBnir5Gm3eM79zKnAM11Daaeg/bDD/uNA7LT7Pck1uTPGK5MgQfLY3DfExdCP7i+iVQI+JRXWH7a+ozxj+yYpz9Mpdn3igu6bP9EOUEKAMj6O0DckRhcXJo2d3uwXxm9XqVAJQO8MoCI0sm4hrEN5TY4NOe65euTuNJjmO9vAfNhhmQV0MwZsH7OhTobuntzjzSpKMyudG57IkjAXbLKr8rC+H5IYuFBESAhgvh2eBVF9/RgJRURCAWwZGIeyXq0AZVB+ccSAPB3HWnKx6SVkDY0ASCJv/uStd9FAFB7SAaRD+kUAFDDk42hHB72KCdffiCPWAHAkex9mZJ/hhIAQxEAFOfk2/+FSwA8bV096/k/VQJA9h7E/GZvdYrxvlhHpAQe9qXstiYx7GStufXmiCNDKwDEex3/J0nHxUdCAnrAKmLcOLWJbi16tRaV3Q0ksMG+S7rf+cQQvye6dTI4QTFWsM5OQs2O/6e22O9p+zf9j0EIbvhQ3HFDPef6L1UACO+POzGVhYgyQQHjE/aaZ8H5QZSTKyKAUwBICAMJGOTIAhoQn5nBewh+hEGScdcAOaA+vDdMFD3nASSy/cIgpmUDcMR8bXEP9Ae58VihQIG8KIMyE1zxpjzyLLJBYg106l88dU1m9338978+ASDa34ZowdMIAHKcCDJkbI7ZXphzeuJryCGIFADyC1yGcqoA4JzOcDCSaCobi68xlRIAAPG88ffqACyesNk5o52Z/a/prjHzG7RnR4bnhxrAoYgBgwzSM6xxttOT8TcSTZ6h6Ba2u5Dmob9mkLh3a9WRRHRPvu52ktmfAJlx/2WCm6kCQqogkPRJluJFuM9gmJ9mS8J9Zh8Q43bGjkx4Xwz0c+3k8OMd0cCIZO2HPnGOLE5ianQlo+fBe4EAEVDuJIvcASaTAOAyJnngwATwM5ZgCe0dav7H6zc4uHG7YjsS7j/7QBbeE64fbK7WVZThzt/Z9x7+hgDgDmqufSFbyrXDlUAIBACnApA57k6KzjHTYwA6kLaCPVb/e5sdkwACASCA/Yl9jsD/hAQgAkBKAogJA4EAEOZatr2MwWnuJRkn32b97WWh3OHTO4iqnRyyMpHsTh3zsOmSBRMyL5xtcpm94bAT1mWQQIvnRTx2ybrNYgRm9Gv0mtoYCGoZJQCCY5GpruG2mSjY4iWdQw21cMhN5pVbNd658uUX/LpJ1zy3QNDbtSpZByFr4jsIACo7PcD6o8+c+gL9TUYr4D+/i0rLbfS48TZl2gybMHmyVAAoA0C2f35RiXX2mbV1dumQCtinoHcvcvvtCnADctdU16heKH8T7KZPGTMOuwQ46RdA0pgAQMCcoGF1bc2QBABk1isqK5SRjPQ6bYcAgD0BGCBYCQAZEwAkIX//vvpKtc2Za2Tgtbcp+A8QXpifrxIAvV2uJjD3QRCVOqoA8AD8La0tRiYzGU2UMvj21CnVI54woUHZatwLAVUCowRfCTACjixbtlQytowxrwMKNz54pGuTjbh02bIEfAdg41B8995dAdeA9g6wcVnFkBAePX6s/xMkBVhir3nypFl12gleAtwWFhdbe2urApwAg6NHj9S15HP19uk93CPAWVV1tQCyQB5Q7dnG+8qGI+gKQQHgLCkP0NZml69eV38iKQ8hg7YVFBUKWKeNjjk8YMNrKePAgbPAWppbJMXNfJkyeaIk3wtLS639SZMCycePH5PPCFhUXFSkrF0nR91lV69c0/gCagJoI58fCADMF8BtykaQvQYBQPY4N1eADv0IaFgHAUD1W/Osow2Vgh5lpBcWFUmZgf0pEAAgQLS3tdmokaMcKJ+bp3Fvb22zA19/bY23b9vC+fM01zq7Oq3xwT07cOiA1AkWL1miua3r9vSKnHLm7Hn5RtTaFWHUne8dwQuiCtntlHdAJr2wwB41PrTryi48ZIX5hTaybqRt2bxF17t85ZJNmjbRps2YpmB3fl6BQETUBZBaBrwD1GHcGQsILCNG1gn4JBuyrb3Dzl28bHfu3tM+Q31e6nm7fRcSSYn8cN4PyHn16lW7e/eOxoSa0iPq6hRgR1kCBYCaqhoFyykHAFkA0BTggTmjuve5OeoL5hd2huwXADQACEBPl2WbZg+5vZkgu3edkv0vRMNI33dZ8S6jy5WocQB/LP3vwmnBn/CIu88SiQi8kQ+WGNXgIIWbCP5yQOuR8I/KOym71GevMPcgyoS/g99DI4PPw1nLnX/8eSdRZXJBbJ6Xxx2IAvSHJwOEPcsBzfdU/oL5yuPu7TuSfq4aNkzZmsx/SEKAN8hlS16ZrPK8Ytu8+UvLye2zNWtXWmkZJKImgZQA74BxebmFdu3qDREAAIHfefdtH4Qnk71fBIDfffCp7OTqtUts6bIF1tfXYzk5hdbbVSQCwLbtW3X99S+u1BiVFldZd++Afb5ls52/cNE2bNhgc+fMkQ3evu0r3TPgEnMF28kaf/+3H0hd4Sfvvac2spaxfQBHSEijcgBRi8+yfkOpFPaYTz/9VLac+tW8D9JETU21NTc32dlzZ+zc2fOq3T1q9BhrbW2327fv6LoA2ex1APkHDx/S3Nqw4UWtDdWMFgGi1X71q39Qn2x87TXtY4w9fYzt/+1v37d5c+Yqsz7IwnNuot/v3LkloG3GzNlWXk4d6natF7K+T548YfMXztP3iTSXkycCwIOHT+yzz760svJie/nVNVZRUWb5eQBlnVZZUW1ffrnF7t25a+vXvWCjRtdZYWG+Sh1QtmPL5q3W9LhZkvlk8AYCAKA+JRIAPhkLyD3MUWwIoBzkCsAw7p+9nQzr4pIi2bhQQoBsWyTwGaNly5erHdgd+hp1mQ8++EDy96gzYE/ISKcEwKWLV23/vuM2ZfJUW712ueXmQfZqs7y8Qjt18qIA+xc3vGD1DaOtq7tZBICujlw7ffqMXb5yztavX6fa8R3t3fId8Su+2LTJ+vt7pABQO7xaoLgCR129tm/v13b16g1btGixzZoz0zo727VXozBCG2gv/U0/DKusSIKi9BFkCJSCli9fZiNHjrLColIp8ODTIH3PHAPEx+9gDw57E6U5yGaHtBYUFihzgh+k7GZ99pH97Gc/86piLjgJAYAM5SfNTfb886ukHgTBjvgJ63fLpq+sp7vXXnr5ZZEEuRZzE7tMtjqBspdffkljWSLCRY/K0Hz++ee2YuUKgwAgBRzKCbW22759yLWPsZnTZ8ousfeePv2t7AvS6gBI9CXqFShAzJ03z4Oj/SoXAgFAAHH9OJs2dZK1tT9JCAD79u6xhQsXWXlZpd6LutS23TvtcfMT+8UvfmkN9RO1njHnrF+AcXwP5P+Ze8wX9lPOHpRl+vrAAZs0Zap8lvKyCiky0Rb2Hmwfc23smDEiOHD/7GNS/8nJsQf379uVS5dFeJhQX29jx46wwoJcu3QJdYh9Nn/eAps8ZZrlUKc2N1/EvY8+/theWLfWXtzwovX299jwupHW2Y2ay4B98cWXCnK/+eaPZZfoS/qOduDfYWMgUCDJz77OPbkyDzm2adMXeo45BUEU8mR59TBrppxLW5tduHjRqoZVybcsJhs9D3Io5Yu67WHjXduze6fGAwIAfQS5iBIqrD3sD3Z8wYKFsof4CB999LGIgWtfWGfLV660ouJizV/mK3v8Z599pj2ZtojwqkxAV04FoIW1TxmZVaues6lTprms+AIUNiClQGw6ILJHXV2tzZ07R6W1rly+IjLNiWMn7Nat2/bLX/6VNUyYaGUV5ZIJxkawVo4ePSa7C5H4pZeYty7oGhTFDh0+LH8FYtbs2TOtuqZSNhz/V4RYyrFs22YP7j+w1avXaE0wzrTrzu3b9vW+/RoTSFyoFOXm9ltlRZnWn+IJOpMWqIzI46YnNm3qVF2jrLzCx0z7ndIPBFrAYQ/Q6FwbBb/DeSyc2bPPwOHsmX2mD+fToeIX2a+F78h+Po7dZMc34jhPnMGdHf/5fgoAzkdxMrpRVnF0Q9mxgEH3mgAHIAlp3DD0j/vtfLfBJQByrTBDAcDHiuQvOul/zrdkKeZzZmJ8ud8+yp7hdxHD7nEFPAX+E9/gNRcDx++iRBoxFvwvgbNeuUlxPbmeQY02nNU9uOD7xCOuydxJ4gm+tB+lXGLiQHZ8LcSVMmLrfX2J6hP9E38+JJMoUzcis6YKAKgMQbAq0JrFNwglAATOeYAjMw7nSrPGZUzdODoQPjt2Ev5+1rxM3xPAzRQGyYw3++/JYgjoXPAMAkA8H+P14J5PASDFzyKpaf0/AoJDfDc87357wMurSITraRwiOX99l4/NiEAQ+iohIedar8/sd2eDIJ/vSAIxESAlH6SxU5dklUkgYV7Gj0RlOCZHJElqzGvis4MgqOQScfzYxbzS9+pszSh4AoIjskRS/yJN5LiMfmFKTrlAJAGfIR8IAFJF86/Th6hOQgTAf3FzxZMxEuINbeeA5DCDtNSsrGISgw/Ei5gE4GYU5ob76XMkgGcQADLnj4/vB6gkgwDgui0oFwTCmOsTP740JFacDVhKjB0kttQpeMSYSGoXQW4GVELqH0MAcG3ifJompEE2CCUApBbiFQBCGRHFqH0JAIfDOGJ6eo8OVPfQZkIAwHeISwAQA1KyW27B/yYADLGp/3+ZABD7Az9EAeBflgAQ7QeKAfkE5UQZMihkpFhEitWAUWbutcHXi/fB7P0o9EPOwc3vDwzeoAaDCE/bVCEAyJx5w58NWGRnZ8qg+02PpeoytNyGJoPls/UDAYDv1WuSJ40yfH0mDjueG5xQN9q/xz/HIVcbY1Q2ICgACMzHwUrktkOZgTTLJ1zb1aX2zlZSh8LVXwqOwNOc0Gc50wLwo/0v22H9LgeWew/s1WTTTtgljsWfbDgZSgIeSM/8+kHm4Du/34PKQx0O4ucynKoAoHsD7r6DTTRI4AREKZlWyaU0uT1Dmk9JWjLlaPrAplsUWhge3E9LADipaQHf/mAZL6B08bjrxqQAt7VH8vkRAeBZY/ysvtFBJ4v3kOFAZTk82eswPSi5T2kOZpEB5JAkhiUzq19OVCRB6/6ftjFlFPk+ywg2u0CJ+iUCR+M5M8iBi1jZ3Ht8AI0PH/FaeuoBxSsMxOB/NosrAc69sx6znbnvQAAIAfHQ3pABH4L2HFICcJ72iWt/kDHKJgCEa8b9k22Us/snHLhC++M+ScY3anf2+ozXWfje+CCWgP9iQPrabJ74EA5dTgnAyQo7ICqVSM64vk4Vrh5dsN9hLGRTkdjqSUuzBKZ++t4+V2M52FNvs7HzZHcNVgBwdjmQCJRFq1romXWB4rUosDes9+wNVe0s8HYgVUnAVgCc8OMIEE4+OQQzgkOsvtR68C5nCMAkYI2zGG5NRlJeCZHou6xm2NtixmBcUoFM3cwDeJgjYd6Hbxh6j/f8Yn+wyp57gRyQMCzjQ4InxpHlEG9giWPuSwDEgSf3WqJD5shzXroTQC4PiWFqKvf1W25+kVVW19iIMWNt0tRpNnnaDKuqqZXsaUlZmbKfcvIKrL2n13r6XL16AoyqfdzdLQCBoF5JcYlVkvGr2vC5Tv6/r0/vlWx4U5PGZ9To0QIB8Ue4TwLmZJ0Nq65S0JZ5wDUIiD5pblZdWrLBGuobRPhQ9nIPmWHNkkfnOgTblbEO2KgM7B5dlzUBeEzmUW5hgfX1UJagTfdNhjfZzPzGL+L+CIDzGQKwKlOQl6sMLrLUnzxutpPHT/iaoZOsptZJPNNO2nPu3FmVM2CMkNen3TwPsAKIe+nyFWtqeiL5fzLWaCOvI3ULwA8gwfXGjhune3Y20ykotbS2iThBFK602GWPEuylljJZ1lJXMpMCwLFjx0TMmDCRzMQSJ+Xc16+A6bmzZ1UrmO9HojnYGORWIQeQFTm+vl5ZoIwVY809Pnj0yK7fvK1sW6SJuWenfOAIWmGsCXQnCgC5eZJ5RQEAAGrsmFE6aBKs5qBJHfGTJ46rnwIBgPYydyAAnPrmtMCjJYsXO8JJhQNZuCdUIW7fumVTp01TtlxJeZnL9C8oSOro1tTUaq7kF1KfvE/BdggAANMxASDsi4wd83Q8crhIWqtub6/dv3vPjh89ah0tLbZqxXJloUEeuHz1sh0/ccxWr1mtuQsIgLoFAXfm5dlz5yWDDJmDlduX02d5Cp67khiFeRAMukUEAGhHpaG5qdmeND1RuYnLFy/b4UOHJfOPBPPMuTNs5XMrBfh3+KxDMqKnT58hYMStJ2q43xY4BYDEWAHigP719ufYtes3lPlHv0LygORSVlqiMaBvRBTyBLSwHh4/eqh6urOmT7X2tlZJZpOBXlpSJlIO+xfqAJAuWNu1w2sVpOnodioApeXlAhly8pAQdkQ31aiHme9JG5RlcDVU8dGyg1TB5jtfKQQ0MoJ78jm8wpDbQhJfy/l87AnSHBi8EfjIXSCp+i/JYtsSgPJkM3+FjEBSCOJFsp6Z/qbz/YIiAZcguOhr18hWu/rj0hLVWamspFRBbOxrUUGBbClzlPWEWgj9qLnS0yNAl2z3eXPnql/37N4tm4jNxDYDbF27clNg86LF82zylHqzHObLgAg9rFvxwAdy7eKFy/bBB7+TjUBSHGl6ZX529lhXZ5/93d/+N/kSL7+2xubMmWo9Pdj+SmtrybE9uw/YseOHbcNLa23xklkCjvt7820gJ9/+uPlLu3zlqmT1JzQ02P69+0RW+qu/+iudnbAznCGxg5/+4Q82dvw4W//ii7LD3B/Zx99+e1r161EMAeghuzTULsQuAFaRlcxzP/3pT2UrtF/09qgG7m9+8xvZ1mXLVshP4JonTzoA7bnnnhfoeI0a5vv2aO2sXv28L02XY73dvVJXAXRirF7fuFF2iXFgrVBu44MPfitlgNmzZiurlT2MwBvPI1f+ox/9yCZMnGw9PX1WXFyqdQj4f+zYUdv4o1elHOP2zHKRLR43tdoXX3xlI0cNt5deeV4gRGlJhfX351prS4cdPXpcBIA3fvS6SAKoMXBOa2tts02ff2FFhSW2dOlygaqUXAEQwMajAAA4HUA/AG8IVdiGV155RXtcsP9bt2610WNGSTGG+QvYTz9TAoCSJGPGjtVz9Dnr/dyF87Zz5070fSTvAAAgAElEQVQRKsgexi7SX8iu37xxx3btPGQrlq+0iZPHWnlFkQgABQXFdujAN3bxwhV7ccNaGzmq1vr6IRb2WVFBlcDqe/dv2saNr4kUADlCoHl7h32x6XMrKy22JUsWiACgmENfn7W3dtiJ46fs22/P2Hvv/dRq62rUB6wH9kXmCW2gFAUkGGTnu7s6FejGHv7qV7/S2lq5YrlKQ0AAIPOba6MAwHXefvvtJMOfNUJbuSYkO9YPZArZ+sICqcowZ8lsZu9+99139Rp7OT+d3V22bdtXinM89/wq7TOoyrS2t0p94vNPv1BZg1c3vqbPqbRPb48y5Pft36e9B+CeOcm+zJyGAPDVtm2SaIcAwPhBTmtvg2ywx+bOmWv14xt0b4wfPgxkLlQPsEncN6UwWttabfqMGVov9Dug/tXL16S2gbLPhIZx1tXdZnduX7f7d+7YmdPfSoqe+Uf5gubWdtu+Z5cV/C9CwS9/8VdWWws5jcwvSAAD9vFHH2sOQZbDB5R/2Md5pk+13S9eumSLliyxmTNnOX+rgJILZrv37lHJymVLl8kPetjYKHsJ4IsSBHMYhZQD+7+W7aD0SGUFijZNduH8GWttbbZpUyE01lhhYYl19/TZ5s1b7crVa/Zv/t3/YWPGjbHKynLr7e+3iooa+5oM/gsXZSsgT7AH0if/N3vv/Z3VlW2JLuUcQAFERoGcMwZsMMY4Fk5VLruqbod7R3f/0u/PeXf0637Vt27dUME5AjY2JoPJOQtJJAmU4yd9kl7PufY6Z5+jTwJX9Xs/vG6NYQt94Zx9dlh77TXnmovzra+PKgZQkXrp5Z2cT+hvLdPQI21tHVScQNsA4BcXg8iAM5mqAEH9CX4HbAZs1szpIOjBj+6X3Oxs6ep4LFcuX6TsflnZZNmwcT1tCpQ4cA+oYQFwf/WVV7l3IZMd6kAHDhwkce2td96WOXPnkjiCOYK+gVLFnYZGElwAlMNOwKdgGaSSYtpa2AScAZYtWcb1DDAR6whxwubmB3L61EkSV15//TXJz8uT48eOk4yGOXv8+AkqOjy//QWpmFIpA4lBVxJjhG0DmeJhczOVQuDHGO6E+Q3i77lz51kOYdu256RqWiVLF6FsFc5JLc3NVL45cvgIlSzgQ6KE0/VrN0guu3L5MvdKKFFs3LheiopymCmONYznMvIr1Td6+0jmAAEA+ybIjVALA4CBUgHoM43vBQxsjX95RACLz4Qxi6hSYzxe8OQTafQTqeIN8fhVPJYRxnaUeOjHNdR/sQzbKNgXj30ZCBtkw0fim+prwX7Ef/wAeQgoOhVVpy5qsRO0R7P6lQAABQArAQAwKhcltFyJREuagLAoXxNIFOtvBf9HJV2RRCUA8Aw9RBI9/UxHCmBpKcTJ8Rpi5QDvkDSHzH+PAEACiCOc2tmdCSMuKxHfpT8bxNRVzck+y1iKKWZ6STF+LMf63MBEi72Yf2PxQ+1jBWiNBGBnmCzGUbRsAoF/d5bGfpCbg3O5KsVZ+SGLQ1n8TOMGSsSJzi0Q+cNX/BiHP6dSxUDCbwX5+5Fr2xwxMq/NB+9uSox1QKTdW+MuYenFVPf2Y5s4A/JvS+YKfPWA+etloBuQa4QX4BpQIIuWN+X4uhsT+HXJH+rfe4QJkIhGOYOcaqo7k+Bc6BQBGOILAGSNVTORysu6tflkdsiy/DW2qTiDPSOThlx7kDxDFTWniBbvK38N+ms/jHlCgl+BfX1mjbMZCcDUAKwkgAlpoF3YOwH4gwAxhH8T8Md/+uwA//HvIVdCIVAvCAjTaDvOivjPZeXbujM1Xi/mx7YZ8QGfJ1F7REYztGyDr94cmjEkWqhCrv5nShJ+CQC38oIyDKYGqq8Tv4q8551jqQQE+6tnSItF+/3Lo68HMJq9V9hCFQCodOIp4OpeE8UE9Hs6E8PPkq6uYDxsBOKugRqAlleFz2X7GeOt4ygAaEzWylorqR4KAIwTOhKfKQBAFYCJXmm4H8rIaUIL4r2hOgl8+QyWZgwUAbIdccDFhu112it81iWL+X2RypZZDN5wLBixIEbtVFOsn2m/XVKZxaD9dfLX7t9jNkfzJhws5eML/HckQx7zUGMXnDtBCRDLyHeKNW5vUduoyd2myI72B/F8tx/58XzbZ+y32R0D5LGn+hiz/zy4to+v+DZELZ3xidQn8lWjgz3SbKO3T5LIHVMAsPZEntEw7UB9J1QAsLaYkrz9rfuO7nX+HOA8CtRxwgRF/VxU/t/2Xf/5I3uOR5b8SQSAeAeys2MEgLEgwliJJyMAaAajSun7BAC+5l7n5KLskR6gfRIAHRvWoA5rRsfBJAOYxhIA4HSNMKhlhhX3MKl/y4gJQKignEBINsB9EawyCR6/k1MtrLFOhJ8BHxpy/7v+Akx5TbdbaE3pUMZCv6dZ7GyX92V7L2DnjdfYFK/H2wMQ/af8+AbLGFw6r1KA/QTYQw8vcNxNDsplZ9tzq+G1BeF+m7y3k8/gNRzLVIkA4QLyDbc5Mz5A7bNQg41wAvA+1XhHxtaycifowFRObWpnyAf/dexJqnAOYKSEAckPDtAcUeZ4CHxHAX19PVQFiByeHEHC+iK+GcXXw5hn8aBD/z2fRGSbiw9o+geYoB68bTK+1JlXm4qZG5GNyIBUakSoI+824tB5MXKE1Smy+ryuhg8lrkMCQOTA4ggRvjH2N24bw/gGa32W6nn9Q4ZPipho/VmbfBJA4HA56WNTPlBnRVUBEFDBd+CYwapYSYT4+oWXzLOsk6uzdplDkHTZSQGDzlN6ofy/U24JyF8M+jvw32W485puw1X7nlTimKtjZwC13cP6A21Fn/kEAPu3Ejc020KJQJr5b88MKXh7jRnPsKNeR/M6Tg2EK80nwDjnN7RdKcB/+7z33VR2P74W/PWgzk2YvRlfQ3jf+sCfb/a5gDplNQYDBy6Uqw5UeLzsf4JcZJ9rAGIiAoDZQLMblrGhDhgyI5REw6vA1qAmdWaWFE0qk8qqaVIzf4HMmDVHqmbMYjmANLB5c3IZSIQMdkdPr+AIg4AYsvxxgACAwfrvg0OaPVNQEGRUI0COHwTF8Zl2guNCkFBBAQVCkfUJAgACjsiu9gkA3T09DATicxp8zHQZ71p3vq2tnUH6VAQAgKAIgiOgDPA8HXK6LnMMgVbkWGZhHrIOaJJtuHnzBtsPAgAD6agnPDoivcisv3lHGuobmBENUBf1XbFWEfjF2kImGsgFAH4g/4r5jrVj8v3IYsR+iIAogBezFziwQq0A/yEzH32AvrT5h2fo6umWotKSoGwI1AhAcsjPVZKBOfnIAEcWGg5XtbXVBOAwBzEWKGGAYDFARBAUtEausKQDxgAAEGq949kJWrMerB7EHjQ3y8OWx1RTmDp1imRlZzmHX4FLyumTYCpSWjKZgQHMOgSTAXpg7KZUlpMAgLZgPdy718TgPjK6qEaQp4F0JY8AvLnA0gKrVq7kZ/IKVWYZP8j8w3jNo1xwYUgAyMwkMQAEgrKycgbSUfsWPu5APwgpSWbBIUsdIL6VAMCzUjFidJRgjyCYOYI66n3Myj975owU5ebK6pXLFahEXe/623Ll6mUSAIpLSzSznVmz/cwqbmy6S8ACz84yCkP9kpaBW+hBPCsdBAMEJYdJRMGY9nb3UjUB/75145ZcOH9B7t69J41NjbJizXJZunyZFBYUMigOUBRZjagvrIBEFbMCMQ6YBwCGYPehAgH5346uHkrx4r2rV68xUxLtmFZVRTIIsqRxsGbGIlUTdH033KmX+3cbZXJJgZQUFmgNcKh+JIbYDpIsMjOlta2dktkIskBefUpVlfQnEgpoFhZJVg5KVWi5A2R/UjLfkUyYPe8yxIwAYHsAf7vApMa0LNcjzERTO2uZ/1E1JVxPibsuaBHZxM2pjDuXzmK7RlC6f8ReCwN7dinK/PNg6wWOIkW7KMHl1al01SiZ5a+5FAi4DA4MsKRCdkYmlUlgV7EvYB1izmM9wM7AzgLEwDoFmAvyDjLeIfeM/QIkIACQWv81g7G/w4eOMaN50+Z1lP8HoFpYmE8wHeMBUA8BtitXrsmHH3zM11/cuUPy83MJIAGM7e0dlN/9wx8INL/86laZv6BaEoN9kp1VIP09GXLgh6Ny8dJ5efmV7bJy1QLNFh2GjHmafPTZZyQ6/fKX7xFw/OqLL6lUgOxTEKTQTsw92OAvvvyScx1rq3RSKTOfEQC8ePESiV3IvIedRRvRJ+h77AMAngH6AAwCAI25Z9cF2IeMV2QLA2wCYRklTQ4cOCTz582n4gHmPNY1CAC4xpIli+mj8R6j6XL50mWCXYWFBfLSzp1B/2KdQM0E9b/f3PUGxwU2HLa/u6dLPv74I4J0eNapVdMlmcSYZpPAcfIUSD435GdvvEZlGQXSc2Q4ibY0yv79h6W6Zra8+NIWBfEzcyWRGJbHj9rl7NnzkvgfpK9dP3tdsrIhwZqUtHSAnt2y++s9VGNZvXots/3xHggWsJsAv19++WWuXezFWD+HDx+mBDlICngd6xHAFwgAKAexaPHiAHBA9j/m2Ko1q1lmBWCalcKBdDhAQ0ikg/gF24D9ESUA7tQ3yfFj52Xzpi0ypxoZ0mkykFCp/5MnLknDnbuyddtmqaicFBAAMtIKKWXe09suO3e+KJmZ2TI6opnKABG/2btHigrzZePGtVJSWhT4uV0d3dxDGhrukgCQm4+9UIFajB+IHFCnAegJkhlsJ/oHNhDxij/96U/sAwCtlZVTJDevQLq7eqS3r5fKAcii2rXrDSr9wEfA31hvZ8+eI5EQth+lLYKgZmYmlTuuXL1K241+DoPNQrl+zC2Ue0Cpg7z8XCoAgACA8n0gAOTnFsiOnS9GCABQ4wAhASWUIMWOsYBfgnn0uK1VDhw8KGvWrJbZc2Zx/EAAaGttlx9/PCkrlq+QGdNnCoAj7MsoAYD+wXXoM2Zm8DUoIWH8fQJA/a07VOMAAWDunJksAfD40QN5eO+e3LxxnaV5srNyJSc7V+49aCYBoHb+PPnFz9+leg38/OLiUnnU8lj+8Ic/0CdBeRCsa8yZxOAA90qUz4Dd2LRlC305tBOxKfQNwHCQElHGBARh2Ej0N+wg1hv6F7L0IBthTSxdulgyM0Q6O1rl4sVzMnlyqcydAz+pQAoKiuXwkeP8r7auTt76+dsk7AELKywqlu7uATl27ATHePPmLZwT2HZgm7CWsSYgx19eUcbxs3r12IOxNk6cOMn1hUz5FSuWSzIZqv+AkEoCXno6fSb4ttOmQtWqiONBYt7IkNy6eZ2KDhiX57Y+S5AaCgBoE2wjvvvKy68SzMZ3sUYAwmOeL12xXLagXEeakmjxA1/gu+/301+BmgoIK5odnM59HL/Rp/v2fScL5i8kMbSislzLyQ0lqMJw/uxZ+eijD2XZ8qWyYP48uXrlqgwmBmXu7Lncq+Bzvvb6z2TNunUk4qIvQM7EMz548FA++PBDkgJWr15DNSe8D78CJS3gO4LUMG9enSxbvph7kQX1sc91dXbL+XPnpL7+DtfxtKlVcudOgzxueUSyK/wc+KEvbIdCSplUVpRROevSpUtOQSOf/YtyUYA+4Uth7oAAYYA+fHbnXkxIAAjjOqFSYeQMH8tsniiWkOq9VACE/5rFM1L9trNr/Gz6NASAwLeCh+XVv/bbaODCmJilr5QQoG3jEwCUfAqQKEoAQJZqNtaiRwDQUlIOFAO4xTIFo1oCgAQAVYxSBQDEm5UAYLXc6RS5EgA4HyDz3wB8xlpAAECmMmq387lVdUrjL44s4IH58BEtNhPG3Q3wDUtX+XEGi6HbucYHXdCXeF2V1ZBxHiY/aBKgKiKaaibGAHMWNb3hL9o5Ws9wKHEVEgCwxvGfgWYYS+x7ASgCBSI3X8PxfxJJJO6PhwpfOlfGEgCi8cxogoPFM3z1geAKnkKjgdITxV+4JtzZUQHi+H9uNjuA2Y9hBrFAkuzD79l1uIbI27URCjPHg++69MWgVjy/E4LZAMFxRgliekbOMVDMqUgwHms6+C6Wb6VNLfmMGIuX/IXvaInn5Jj8t3hM1Nb0mPixq6vJOenIBlrOwMly89lVAYArxSsBgDM2wX/3+aEkVKGRj+8IAK40AF43pQMbU419oT9x7XSqDCiG5c+1qK4B41tMirKzmEr/I/ufCgCxYspqlrTUqNlHm6+8jpu7Gmd1pJ4g9m3tQPvC8hC8h7u/TX1TBgjJBeEzEFCH0kgQ/w+TB9k2Z9smIgBY3E/XQaiMp3FYSqQEvih8VQPRWQIwDeVWUBYkVKzzFQD4OoFqxTpSEQBI8meiGxK6/FIAWgIgHWUA/jcBYGz04f8jAoDFEy12z/noJfkZ8G8kAR9ox9zHnjrR/h8nAPhryScAaAQnSo6jXft/iQAQYjlKCrB2BXFynwDglQDgPHaEGT+pOY5x2D5lz+/vLZE+OL7nD8EOGv9QKocv7kwZAUCJGN5GZIGz2KbGBnkKAD4BIADvHbhAYJ3SRyEBgI6KUwKIEwB8lqLJ+QelAcCgDMAnZLBBwm5YRpNqIANAzTL9HbiiGaymLmBlCfRvOG1qfUNZnPhgxvsw7jDHE4vi76eawOE1PUkc7PYeAUAHeWIFABcPn0CA58nHgTgrM/4N649UBwVO0mDyO5cqkCBV38zPgAo2EwfaGyOKm4vLENM6qsqW4T0duGf1VQn2AuQkcBsybaLgbQjwWsa/OaG2GQYLLOBaxh1Lt11PcMAyZqYPLI7Xf2OcH5/JaX6iYwmGDlOQm6z7vR18HPivAWiV0IkfFO0arFFDoN8ccWOQOwEVP6vNAzPjdiJV++OudSr7EVmbMftiDrEPhts17EBjjqixIO169jkjSgR9o3H94KCh4Lc6K3rID/sK/WIEAJs/PtPe+jzS954THHXstMfHtm9sffcIyO6Nffx6dLIducMOVRaoCCRkCMAaAB7WX7PnhAMWghi+A+jmt55Bg0Omz+bjs9B2RzP0zc7Dfo5VAFC1Ft3ohzXjxpECrASAgXuWnek7DDau/iHODqE2xgrs6/rH/DZJcW6ozERXhl0gd26bsQfyGwEAPq2WYXE/pogSvBa+R/jRrcHgt1ZiDtZnuHbVKvgHcxvPyJrg4d8xCz1mn82R+PX8Nca7uhp2dk1lU9p+FtYPxBjw9OBqhes+jv15KJJByrnu1pDPzg8cGyMCOwIA4C/MMTKvYWeyciS3sEimzZwtc2pqZdGyFVJO2f8yMrYHkyrjng0CQHq6tHd3Uc67qKCQmf5wGFsfPWYgD2QABM4AJpg0HRxMjC2AUYDOyBpG2yxjME4AyC8sIMBswQsE5nr7+pjtjR8AqQj6quS9AusgAACcCQgALqPOFAAQLEbQGNlxWjtOSS0AOEEAQNAYGR8I/CODEyA4wCWSDTA3s1A3fFQeP3osly9cZRAZAP5c1LNHtkk6ZH3RDsj7n+fz4f2ZM2fRvgAMxnO2trUxGFk5ZSqDqAhaM+jD7/cTwEPAE/cFWGNkJow9ng/ZgSAAALhODAxIX08fZeIL8gucNJ+SeZA9CwAMzzBvXi2z4PBd9BWk7BH4xLgh+5vy1Y4Ugvsjyw5ZeADCACaj/SbJ39DUJN29/SQuIPvMCFzw+RAERnvR11jXxUWlDIYA1ENgGdeuqa6RyZORFaZgGoDvxsYGZhxOLitjHVfUzsbz4loI0p45fZYHyuXLlhFMy8lX0gj+wzgBCFy4aBFBibyiwkDqHwFrgBzIlEegGwQjkJqs/IMRAFBr20oA4FnxPdS2r5o2XTOCULaip0duXLsuF1EWYuZMWTi/jmOcGEpI/Z16aWxqkI3PbOT8wlxBsAPkA0jbdnX3UHoawWSUSuhL9FKG0PY2SJXSr4WsbnoGCRrwEQYHhqSnq0euXLpCwBEB8Fu3b8nCpQtl67atKrGXCXADEr1nGPRftlTrbQMIAHCE54E0NMAhmEfI704qq+R3kFkKwBfEApBFoFhQXlYuU6egZMQUEgHIvGYtcq0Nfv/uHWm+1yA52RlSgQB5SSmzGluaW7hebT6jfnIfpKlhI0pLJDtX1RYAsKSDcJQeMv8xLvhRVr8GB1wsJvCT7W8NbjnZQReNj/s5lvHA34HfZfsA5BNVYtHbQCL/jvopoY9AOwvJWifNbzUofR/A3y80yyMmk0sBAcuc0WaY7TcCAILcif5+yQORBOupr9+V7hISMbA+Me8xf5DFDVsJkhPWNEBdZCMreaaPctpYN7CfGJ+7jXfl4A9HaKNBACgrL5ErV89LdfUcqaur5XwAwI/M6lOnTstnn30hy5cvl5dffolAmma3pEl7W7f8yz9/KFnZGfLa69ulumam9A30SHoaarXnyL5vD8rNG9dk15uvyNJlNUqaG86QgcFh+f2//LNMKiuTt958i3Wa//ivf6SM/rq1yGRFaRb1Us9fOCdf794tL7z4gqxavUqKS4pZ3gIEgB9PnOQ8gZLKSy+9JFmQvB8YJCGp+eFD+fTTzwggvfvuL6RySiWl0wHEoWTHkSOH5P79ewThAY4hYIW1dfjwEXnxxZ20fci4Pn/xPIE8yJGD7KR11jslJyuXdeEBbqPG97atW1UaOi2NNg3Z2xcvXpBfvf++VFZUBiQ3lO8AMQCS37h3Xj6ybzHvM5nBuv+H/cxEfuOtnzE7WPdPZOwVysFDR+Xs2UuyctUyeXbrWmbApqdlyeDgCMH08+cukBAEBYDhEWQTJ0G/5X717Tf7ZF7dAlm+3EmCZ6bTJoCkgwx+zBe0m3LhmZmU7cdvEAOspj3mFYgBAPfmVlcHmeUAss+cPSubNm9iGRbuyUPwT0bl/MULLM+wbds2lWGnkg3KUCTkyuXrcvlSvTz37DaZObtS0tKSAQHgxLEL0tLcKpu3bOD8hALA8PCoDA5kkACQkTkiW7c+JxkZWSQAwGd89Ogxa4GXl02STZvWS35BLu0W2vGo+bGcOX1OensH5I033pThUQC1GVQOQvb1hx99xDmDeQ7CnpV5gg2FlDnKr2DtgAAAQDIrW30bEMVAigBQjaxpPLvv70I2Hfsw9liA2iS6gvCVmSnXrl2Xq9euEXBE/2i5B/WN7z24L8eOHZXS0mLZsGE95zb2lP5EP9Un9nz5jUwqmSzPbn3O1XFWYgXqwIMAUDl1iixfvozzDjYfc/P+wwdy8tQpLWMwtZJnKPhGDXca2RbsTwCa4VdTgv7GdfYdrqPWeFSuXLlMBYBly0F+AwALlaVhuX1Ty3EYAaCvv1O6u9rlbkOD3L93lwQ8jFVhfpGcPX9Rzlw8L89u2yo7XlASB65TVFQiFy9cYskEEHagYkIlp/R06R/oo78NUkRuXh4JAPAl0b6hxCCVNb788ktZtXq1zJg+jbEugPDwT1hiysUjzp09Szl4+KyLFy2Uvr5uaX54T27cvCqLFy5kOzOzckTSsuSTTz6XhqZ78uprr8vqtaslKxf1bDWR4f6DFjl16owsXABixzLaEPgZJGLmFzC7Hz4Nxq6mptqdt5DBhLk/LHt27+Feh/dRfqe7u0vJXtkoyYAyGXmSlZ8vDxobVRq/SLPRsddTKWAoIQ8f3JOvvvqSvs/Ol17kPUA2Qb/Av2xquivPb9tO9QUojKDc1P17D+S7/d/Lo9ZH8vIrr5BsaX4W+ungocPy7bf7qAYEVZC5c6tVXQLKBFApSiaZqd/b088yEIsXQwkih23GnnXvbpN88MGfpb2jTXa+uEMetTyifV+0YBHtJggLU6dWyfYXX5R16zdwr8I+hHmPtfbhRx+TKAC/GEoceJ0EBUeuPXb0OPfzdetWc6/CmsHYQp2sr6tbWh+3UgEHpRie37aNeyVIm9evXaOPA8WGNatXyuo1S6WifDLXKpU4Ll9huStcD2sYPisyI0EohQ8Ou8Zz4fAw90eQtgL/wYASD+D24xH2b/oO3lnWczj+on+OiWl652H/vBn/919PAND44VifK3wMPwAeHtG983aQfZyaAIDvxwkA2Lv5H7LaoZToCAAaM0EZB8RJ4BkiQx3gv5YDIBnAEQBg19NQdXwE8WVHAKDfPTEBQOPfWg5A67VrVqUfa1GAUnPAKY9umYgsKxAFOXQMQiKAxQH8ZAoffPHfD0FenU/0N5kxrDW1SQRwBIAws1bra2vGL9SOQAZVBQCUB4kTABinSZEVaX4ZFRXcT6p5EH8t/jdBw5BJE4nD6LxWAq//E7wewLChXx6d42FM2Pe9I//2SpSOXR9Rn51978VA0SyNgSmJN5gHrl0s/eXmt4FbvId7HoLlTnk3WCcazmOfBKA65o/FhAxIjyhGWPzJoj9hWQDFJKLE5XAMdO763Wvvxcc0fq6xuR3OZy2dgKFUyX+X+W4lDpzEvr6PeMuIJLFnj6TJkCsJAFUAzfzH6yO83hBUn90za5a8Kpsy23k0TbRChyNNBEkyYQkAjg0b65Icrd+opDDiSAD6tCFVA59XUNvGKnpGDMkFceDe/zso2+CpBwTj7DpdST6qmjDmfBjIEoQjFMYvXZY/Sngy5qSYSbjfjI11Oog1ogAACMLIqNjn4JMyPusIABZnNYDTFADs9YkIAMR+kOAVIwBAAYDxb4D/iLj9BAKAxc2pEAv/2SWj/K+iAOCr+CqFR+eGElGsFPDTKwDYdwPcwGEGtv+wVKCLrwUkAaf+jntmAsIahwAYd2bitoX200DQ/wkEAMOfA5WDCRQArC0W3zf7FsTJ3XqCAbAzgyZn+gQAxTrj2JPFafF6/PrxNZ5mBIDxNkrb2P3OjHSkUwAwINschOB63uDYe74CgDYolPa3QdYgpHNyXAmA4D1XP9acIVMASEUAYAY/JpBXAoCAPv5LQQDQ2tIKPmFChwCVqgPgNVMFUAKAAiNjnttzTCZykJ9EAIhP2vikhmoBrx8jAOj3Qjl3H2S2955GAcC/f/w5dLtHEDOeqfzkbhkAACAASURBVDTxOSK8joPAXVv98kH8jEcAiABnKQgAKqPiMpiNBACWNJ1zJ+9NUoCT/icBwEoF+BnwIfivNcGMXWbgZ8ik1k3bSSx54z3x00ff9R2yVN97kgNrkk6hg+RnG6u0D8fJ6pOzLEIoaY4sDt/oRA+JCnarkoS/wXtlEHSYQnLBOA+f6jnGcmvHAuBmwHxA09Yas/8jkjRRAhLfc5/x1yev5ZwirR803o+r/RbUMjOpnhAIR8BHD4hxB0jXhG+MU62fVA5vYCeNNeo5/TbOZgt9+zz2AKHPFW4gYRkDc2RUrk0z/Q0Y19/6WZ8AwHnjBw9AHqHzi3OrA/m9zZqHCFfWhfY3JqOjGRsewcqRBWCvlWEOAoDabyV0OaDU3h+GvF94wPUPrTai/uZoY2TPCadN1UAU8Cfo7/UDACDW2vNKCNjzq0OKLEZPo8TY6R6BBH0Qrr2QyRqsOdgj2ulQmtFfK6FTEZ2jRobAids/wNv8iM8h//XA2WDfOSa2zbHgYBeWHeAaZI3C8LN6z6SMDiPAHrIYdU9wJBqTyPOJE44AwOclEAPZ4VxKSeEokZWXL6Vl5cz8x3+1CxaxFEBOboH0DQxKYjDJMWKtVhHp7utlRmdJUTGDn70EAJud/H8ug2YIKgAA1fFO19qomZnyqKWF2aewAdNmqMSmTwAASJybn8ssHtyPWcb9fdI/kKD8OeYo3itEHdHcXBIAkBmPWrogIAAMs8CxSeoiqx3gOkAIZJAnXY1x+iQeAWBoAAB5L4FzZE0D/EZ2PO6poG5S7jbdlfqbjWw/spEA5qCesMqhKnmgvr6egUQE/vF8GB20ET83bt6SR49bCa5TPQCS604KHu1HUBTZ48jELigpllFK/0OuF5n+g3wvtyBfMrOzpLO9gwDxpOJS3ofKSpDWG0rKpYsXCWTjmedUQ345h9fo7e8jWQPAD/oJQWCAs2bT8B1kJiJjs3ZenRQVFjHoir4GMIAMK8wb1J8vLini2EFaP0lyQS8/p7We8yW/oJjEIgDLjY1NzDKrramVSZOKCcECdIIcf3096rXWS9W0KmbgAny3NY9xBdgHoATkAASqM3M0ow/fRyYd7gdZagDiuSgB4EpKoMQB5gAy9KwGPWT2IV+P5wWYgDkJAgD2JqpijIwQVIWyBcBwZsCPCkkTV69ckTu3b8uC2mqZNWO6ylkPDxGUb2tvZW3snLwcBV/7Bzhe16/fIHFmzZq1nAeU/k8b5vdg7xHUTHMHOe5eI6PM5EXwIjk4zFIAIADcvHGTQezzF87LgsULZdebu/i82AewTpoa7zLzD0ABgudKuMmm8gPrbqenESBCGQ1k45eVV3B+gzQBewvwFCSNWzdv0UcvKS7hHAQQiYAng68ZkMjtkt7uVmlquE3QGbLZUyunsj8xvhgLBO0rKiq5j4EI0N3bQ+UNlEegFCBAH9YI1OyAdAQu4T86RRhm2jmjFtQXdO6u/o0MEPOufYA9EtZS+06Rrqj/aP5VaN2jZIAwgB21/9xXqAAQrYNqAbG4RzM2uKNGGgSAYY8CbOcxC9shwIog99DAAG01ZK6hDNHb1U3b8uDhA9oz1IlGvWIQhvDz+eefs+937drFdQlwCGMCBQD8DULAD98fkKbG+7JyxQpZvGS+ZOekydlzJ+W55zbLtOlV5Jslk6PM2D106Ijs2bOXYNxLL+3kfIVsJ+Qr7t9vkQ/+/BkzMd94c6dMnwlZ5j4ZHcmU5GCe7P56nzQ1NcjPf7FL6ubP5H4FAkBXd5/89nf/QPByxfKVcuniJfnisy/kP/zdf2CZDOwZCEAAoDxy5LD8cPAHeeudt6S2rlYKi0D4GqZM/LfffEfQBvYSEuoqzayBZUivQwEACiboCyUkaQmA+w/uyZ///EdmuKJetO1RWDuwNc89t5XXKCgskG+/+5ZEAZQ/mDSplM/f093DrGW0+dy5s7J58yZZt3Yt74/5BpuELH8Qbn7z619LLoFS9elOnzklp06dlIULF8iOHS/KUBI2J0uyMrNJHPviy8+loCBPXt+FzHsFkwE2lZaUy5/+/JHcvdssz23dLIuWzJXh4SHJzsLaTZcL5y8TPEWZh+3Pb5P+Adg3+OFJuVN/Rw4dPCxrVq+TxYuX8poogYD2AWwDCA6pf7TfAv8ffPABCWhmR7AeQCTB5zdvUaAf44Pv4nVI2YOQVAR1lry8QGnmx1MnaUuff/55An3mS0IB4NTJs3K3qVW2bX1eqqaXyfDwgAwO9RMQPnTglAz0D8mGjWukpLRARgUZ4GnS0ZYgSaN0UoFs3LiBfQd3FL4G9mXMl5kzpsmGDWtITEEcAc/beKeJ9yssLGa/J4YGJC8/jyQI2Md/+v0/sRQQlDOw32NPwloEmIrnO3XyJNuP7Hn6iWnI8M9hFv/u3bu5vgDiW/139CPW24kTJ2gjV69eHVH6wVoG6AgCQHV1Deci5o1K4WfLrfrbcvLkj1JVNYU15JEFi3MAEigAbu796luZXjVD1m/cQOAUz4i9qLX1sRw+cpilhaA4oO9poPD2nXqOEyTnJ00upT0HMQ/EEUihI+u6oqyCsRbYcGT7YyxRFkSrkSRJAOgf6JflK1awnTjXYz1CAQBkGBAAaqpnCwgAvT2dUn/zpnS0t0lRUTFLj+Rm58m+73+Q9p4uefHll7j+MSYkBKdlyKGDh5ys/ib6Jeh/rJue3m76gIcOHST5ZMmyZcHZD4TTx48fkRwAog58GvQviCda9kZ9CeyHBw8ckHNnzlDpZtHCBfL4cTPl/5PDg1JXW0OFApByHj1qk8+/3C0lpWXyyquvSfmUSsnOzZLJ5ZNZigoZ/J2d3bJhwwaZPm0Gxw3gP36j70DCwJp/7rlnSbKDXwRSNdoA0siPx3+kD7to0UK+j70Z2bokUKYpwZ1lXTq7SM6AjD2IpPgO3u9oa5He7i75/vvv5eKlCyTq4LsgbcDGoQQPyFvLli6X55/fznWCMSgsKJJTZ07Lnm/2sLzUr371q6BcB+7X09snP/xwgKA4SjCsW7eeYwDSIJ4LfmhXZ5f8sB/lCypIBpoxY5p0gVxIYAzqBsflk08/lue3beW++/DBAymfXE6SDPajfd/tl4WLlsgv338vsDe4B2w+7o9yG5i3UA2BL4N/I54Ewuu1q9e4/82cOUPWrVtLQiW+B0INpPtRPgl9D6LA6lWrSEa8c7ueCgBQCIECAY7Tr772ohQW5FGxA8QNlBXBusZ+AqUxACJUJpI0EifgC2Mt8F5Z2SQjPS0BwM7Cvm+QKibxU96f6LPmx8fjEqEv8nQlAMaLgfHeJinuJcT4MYqnIwC4PnSgm6+WmYoAYHL2RgBApqqqA1iiCHgimvkPeij+A2VbywHAZ3NkeigAuBIAzAR3cujIilapfysF4JLe4O8AqBtGXEVBfp/8zzO5i6EQFLGMYJdAwX40oC9QzIypADhCgB9rhw9OEMZLNNC4HKTTlWxoY22xQGbqUrJbiWaW+W/2xBQA8vJAunIEACgAZKgCwNiYZFQWWV1yV1Ihlllu8Y2n+W1j7ZfB8mMxGrrQGE50rltuu6chMCaDX2Xb/djLmLmMcTSQPkWcz/fb498NAbcwezVYaw5g5jiNSQxUEgDl8pHFHkjX63VMRcDPDmepCGaeKwlBgXBHPgFeYiCzRzQOSQUOzI4RkNlWL4HOHy/ra+v3lDbAZSlrLMpJ5LuMfxIAQARwQD6f0QPhcXYYQsxSMkgAoCIA5vgovqMkACsFwDi1LicHqGm8E7GHIXDyLQPf2uBhAVaKwYD5MPbsFBpIAnBzxD204TNxAoAfK9aoY5T8omPv2mlr341ZRHnAjWE4L/U7vp3Wplh96BBTMNuqiZ84gw4HJQBsf9H1o1fwCWg+AUA/qwoAgW3wCACwH7CrvIYjFqg9UVKREgAgXweSlWIUWqrVSebjN+2ylnD1FQB+KgEgaF+WFyd2RIX/VQgAgR3ykzCp6vHXEwAC8D9FCQDErbBmxisBAAKA7XO+/RjPr/HXEFqOfTTYA/5CBQC//Rp3V/w4wD9ixAjf5pHE5+0R/r6nz/AkAkCIO/kYlK1TJfiMvwc9FQHAv4C/CeoB1Ml6pNjo+L7nmAVsBJNKMXAOW47L6teDudVDUgKAAvhaS9r+42ecFNKTCAAWiI4qAGhmqioAwI5Y1qmCTCbJFAJUfnmA8DM+ASAV6BJ1GuJOhEqYTPQZf8JGP+kG1dXQihMAdDFo/Rb+2/uybTA/hQDgLyj/3wCQ4+y0VO30F2f4vgOUXFvNmNj1Eez3Xws2Ewfw+zVRkAVqQD+kZIwMwE2AG4dm9PIaZIYh8zea1c73YgFa3VjiJIAQrAOAM2ZNjOnr8XrEjeEEb493+NG1F63p5Pex1nrV2lnB+sVfBP+jcnD+BquBatCqDKyMO+NhiQCdzSr5ZYbLnxvxuTvmWWCATSkkhZGy9eT/to1IHSllaaZ632qbGQM2QiQINjHrGY80ERnPUPo+YCCyvrR7XrAUM9TZMecn6vBEHSD/YIE7x4P1fv/4jr/P4rIxjoPdvvPmfxeft7aHzxBm+pv8vx3MTCnAJwDo82HaxOoH+gQA9ClYtQDuHQnAt9cBCStSAmCEdj3YQGnnw+8z038MAUDttN4HBICoZFC8r/xx8fsBTp3aAYA+CgBFCRBKDiBDMMJsVfJM6IB6B0C3HsjF8rMg3DTzN+jg344A4M8bfyzteSLOv1+DzREA4gdFnzBjcyb+Gc4/ZDhElCfCrH+7pzk0dLSM/ewIACPJREAAsAOfEQA0M8InC8F5p0UN+ge2A1mPlJ5LS5eC0lKpmjlLFixZKrULFsrU6TMlH4HZrFzp60/IAIBnyIFmZHIe9A/2MwMf4DDqC3a0dRDUx4aHDG3IjvJz/QPMeAYAykBsRjrrqD9ufsQ2KgGgIMhCAlAPAgBA7rnVcxl8xPxAcHxwaIhZr/0DAwwAQg4a19SMUK3nifrLCBqiDbg+GefJYQZdAV4D8MR7quCtpELMfdR4xy400NtHYATBY6xFBP4QFASABAJAX3+f3L51W5rvPyZAOneuyqUj+ApSUn8/MusvMliK4CMUAJhNREZ0Guvtnjx9mmBo3fx5BBt8+wSwDoABSiMAcACwriU7kgT58JyQ93UK5AwMD/QNSMXkctagHUokCLgDzED2IQAalClA3WZktOI66Mtbt7WWPPoK4IWtVzwnskLxPjIWkeWP8TPWNdQLGhoapai4hMAFSh8wKAq1h6FBBroxZsj2QsAZBBLYJ2SIgziAMairrZPS0qKAAIDM+ps3r8vDhw8IOIMYgYCurR8Es388cYrEDoCdGL80EsDSSPhAhiXasGQpwK10yQEBwGWgggCALRl1bSE5CxsCAkBPVzefKQ/B94wMji8CMEYAAKiIzHZmn4EYIGnS1dHJ7P+OtlZZNL9WKiYj+DwoyZGk3Lh5gzLFICGkZyrZpbOrm/0PAsC06TNk+fIVDDaDAJCRnSH9ib4ApEd7MSURuIPUO/xTZM8hcxWlAFoetjDADYDy+IkTMm1GlWzdto31bkHAQTYmyAGQ+MW8XLd+HTNbDfgH+aOg0MlBDydJ4Ll7/74MDw3LtGkzpKIcGaHZbN9Af0Lqb9cTWEUfY82ABDB5UikzFEEAyMxEGYVeuX/vPgP8UGyYOUPlozGHMc4ImGOs8vILZDCp9YwR7AFxpaCwmGsC61xVDDIlIwtKMJn0kxid1FCH5p5yvTpVAMts4Uueh+0yQkLf0VSFoqWUTF0o6v5FCQCWoZHKxyQBABkY3tlLG+uyv0gu8oI3cZIq5iBIAJFAkhG/1PMeHkpKcVGhdLS2CdQhsJb6urtpOzEuWF8gvsB+4N/4ffzEcTl77hxJRQDCALaQyFJURBuGvRZ/7/5qD7OmX9i+XaqmVUhPX4ecPHlUfvGLt1XSeRhlQpKSl1sg33zzHeuDA8B84YXtWpIoXeU3b91qkM8+AUhWJG+9/bKUlRfLMDLrhjNkKJErX36xV5qb78t7778jM2aVcb+S0Wx52PxYPvzkI3n/17/i+eDM6TNy/uwF+ff/9t9TDhprGGAf2rtnz265fPWy/OKXP5epVVNJABgdAdgp8tWXu2mfsf9BLhy2DWARQaZ9+/gbADaySbG+WR5lZIQg8aXLF+TXv/419yn4Ggp8/cBs2QULFtLOQkngw48+oN1Hpi4kwqEegMA8Mlg++NOfmWX86quvyIL58wmg4wfz/w9/+FeCS7945+eBfDTatv+H7wmsbtmyWdauXSe9fQmuu7zcfJbh+PSzT2T69Cp58aUdrjxGNtUYSorL5P/+7e9kYGBYdrz4vEyfiYxUZKkiCzpDjh09KTeu35DVq1aztjkIAJmZCMoNy6mTp+TqlWuyYf0zMn/+Qke2E/YxMvpBqAIAjf5G4Ac2de9eJX0gGx77KPoN6hKYc5Abhy2F7wrSAshid5uaZOvz26h+YqUmcJ0Dhw5y3W/fvp3EOwN2EgO9cujgUenqHJLnnt0q5ZXFJAAAmAEQvHf3QcnPK5I1a1dIYVEuCQAAkO/fbZdjx47L9BmVlE5HuYDkENSMsklcglrDvLoaWbFiCbO1kRWPtXj96g0SAObOrZHVa9bKaNoIgX/I2aMczB//+EcpZH3xbWznYAKlJDRL6vz585RNx74EUB2EEcwZEKcAKIIAsGbNGpaTYOkXEiWzOR/Qv5h7BIqnTw/8LxB6Lly4KFeuXpO1a9fy2vi81WMGAQDPAnUhyMSzdImTw2593CbffA1Fh/kE4nFP/OBZAYQfOnxIqmtqWLKCUq5OEurCpYtSf+cO515RMUq1gKQwIkcOA/wUWblylZQWl9I3hU2BIg8AVvg4CADj+iAA4GyA7G+VwsyQ5NAIFQBQSqKmeo7U1syR/oFu6elulxtXr5Jshz0K4zqUGJavdu+RgtJief2NXVI9t0by8goItvb1Dcg3e7+l74T5Al8A/Y+9tKu7Ux48uE9lpRUrV7KMDfoZ+z7IguirlpZmZq0TqE0k6BfAfzFSED67d88euX3zptTW1LCtjY31LFNSVztXigoLJCc7TwqLSuXUqbNy4OBR2bjpWXlu6zYpLCmW3v5emVJVyTJUn332ucybt4CkvtISKAyoNDz24VOnThG0nz9/HscO8whrbXBIbRD8MqiwwKZgTmA/KimbLEN9vfL4cYtUzZrJskN4BowfiJM/nviRRKKlS5exna0tDwi2QyEFagPPP7+NhFX4x/AboTaFTP1JpZPlN7/5GyktRbZ7ukypnMpSEPsP7JfTZ87I66+/Th8V5Eisffh1kM3/7LPP2Lbt21/gephcDoLOsAwkElSaOnb0BPehysoKWbt2DUH13t4eSrNjDv7uH/+B6mAYQygA5OXkco6DFPjFF1/Jo9Z2Wb9hI1U8sFZw7Y7ODhKLoOQAWwPbs23bVp4z4PuzLnF6OstqgIQBMigUO/ADnxftR+mo5ofNtOVQGYMNw1564/p1khvR5suXLshzW5+RBfPrSOqCH4K5cu7cOfqJdi5W5ZMRycrMktmz50h5RYVzB8Ksdb7wBAWAVDGa8QLlQWQknv4cdVbG/JXqeqliE3q2fDIBIH7uNV/cfkMFyT/fxtsdP/NG3w+8Ogd2WZwvTHSIEwAUrNZ69loCADLSmkShsRRHAkhFAIA7yZj4iPsdJQCAUK+qt44AgNguiQAaAwfwz5g3XzPiv8u+dnFzxgtIBHCIJTMqHTHAYm24hl8O00oIeK9ZHN5++4SAIAbnwI74mFvWP2y1JpZoggmBNJc1q6+DzK2lAPRcl00CgMVpojE1JQD48YSgH5+CABCfN8H8sfi485mD2LOBj9yzokF6/UxIvI1QfX8CCYBt8GT040QAf16HscKo4oVK/PvxS5cE5WLDjI3GktQ4fgEBwGW1O7lrPeuojD4+ZyQA+Bn8N1XCvKQTr4SzEqWV+KrzS1ebn9gXWY82bl4HxmPGtl7jsWM95mhdgdC+6L2obEDCigPy3e+QAOAA/xEoIGRIctj+BpFBqAwAggCI0dTYiGTvY8xc+VgqKKAsDdOQgs+Fz6AS/Ka+5sfySKJwsv96/rIzpa8kHJ4zx9hQd67D2onGjfX5OQaOqOHPo3ipCX1vYgKAkQN828m645yUSgDAjx/DtJh4dM8JU/50jT+ZAEAb4JUAoLqKxbQRO3UkEFVmHksAQAw3yJx2JUZ+CgEAZL9AocAjAAA/MjK1qgWG5QvMbuG3xdP914hHueQzttmpCxs25cfh6DNyWWkQPo6vPGn/fsJ2nfJtF5KM4BPBuvXtm1MP4Rr/CxUAzFYwpk9boklhtt88jQKAEQB82zGeHxJ54GB9aL/66irB/vgUJQDGIwAEWLbrn4CsZ6QnUxTxMHIde1OZVj/E5ktqBYAwqXAiAkDURnhlPo7t/tfI7jaeAY4b4uBv5O3pOo4ZIneTVBsiWQ/OAWT2vEr9m1SRTib9LyAAGBDkkQDoGAHA9zJDuWkFGaOulrRTAAiv7ykAUMVfNywG4Z30tJEQcNgEGSDM+lfWpWa2KgAVVwDwN7n4CotPTAvexR0P+9tAlfEWMuswP6UCQHRstTZoQPJ6Cksxpo1e/ZWn+Hps7dlm4NWzIdam3gB/OyfFXgscQ2fUrT4OA63M2gLQH9bypjyGtwH432fQAIX33L0M/NdFFAWttOGh8Q3eRwAVc9c5iKmclCf1y9Out/HuEVUA8Nagc9SMAKCgpG6QcZDad7StjxSmi5cGCA0TDZWTYxyPAJDKZsQdwCHUNY7yYsYwEQ3MtL7y/446Z+aYufXslEVsgwodWr/WlrYyHDsLnuv81L4Szi0fQNZ5g4PfxAQAn82c6gBOANYHi2P20nfe/P70wXX/M6kOvKkOVCHYrWUNTJYtTgAgUD4BAYAHcJ+E4ZEAfLJWKgKA2WnbQEnycrbbaszB/vI6zjbbZ40AoHuHY6g7lQAbS+vv8QgQAHkgERUnAOjnNVs8rgCgsIiRisBAfQIBIIUcI6+PeSNqr/gvpzLgj/F4m3awx2Gf9BQA4vPAJ0PEr+Umvcvqt0OUZQOE2QPhYU9JeXECwOiwSvz6hAOfADDmQI215BGQtARDBpna6VlZUjltulQD/FiyVObU1knJ5HLJKygSychiJjOAQYJzzGRPMIAOcBFBMvgCba1tBEgRpAOogiAswH/IThciKzBf64XD6X78qFWa7z/gWE+fOSMgAOB9gDYI0sG+ImCI4C/GCME9ZMkDgEDdXQQnUV8V9wNgifUDCWB8H0AxQA06lwy6jBJcQWAZYCbl7l2AAc+CuZ+F/Qogb3sHA5jIpEKGE+6De2De4zDQ2tZKoKHtUafMmT2H7wNoRTYmMrza21vl/PlzbDeyT9EWZNkhyIi+gwTr6bNnmMUGAgAC7Bhr2AEA8yBAoM8AylvAE88NEAFy6nitGMCzA1TR55jHk4snSV5OniTRT4NDBHFOnzqlJIvp05ipn1+Qz+dAFjDAAAAzAAsBouEHfQjwqrGpiSQEZOCh/WkZ6QqejWo/ApCfMnWaZo/nad9g7OCfgQiBfse1MQ8y0iEZDkABmaK3+dl5UA4oLqCMKMa1q7NTrl67wkxBPDcyT+1wAbuDwO2pk2cI5M2ZNVuKiouYQY32AqhA8Bb3BCiBe2UX5JMAgO+CAID9t6pqmuTk5fE50UfdnV3sc5SagL1B31sJBHwPhJHK8goloGDeDiXl4f0HAgnhrIx0WVBXLcUF+TKUROmAYbly9QoJIHXz6jjHAbqiVjFkeEF8WLJ0GcFFkFGyoF6QPiLdvd0E1DFXhgcHCf4DQIf8P5QdLl64SOAKBIChxJBMKp3EEkuYP5nZmfLMpk1SW1vHAB6AB6yDEyd+5PoBGAWSTHEJ1Cc04AtyBoKoU6dNlfQsBGCScv/eQ7l374EUFRSrokNRqfT2Qno+T1paHhEwxnrAfoDavDNnTJei4nxJDPVKcXEhgSEofzQ1NHLMIa0M4gTGGf/h2SaVTWaQH9LR/YkBVUFAOZHsHGb1aQ3STBJN0mBjnPqRSd1Z0Ix21mVgILs5HiA0+Ubfbwz3fq+8lGVBRJzEKAGAgVwvwOfvD6yhSQlGPcJh/WqgUEnZkdeoFBB829VLRAmA8BzAMJZTZLNPAtAoyMuT7s5OKS4oZGkSgBjIvkTZDyiUwFZAKhvzH/MUQOz1G9dl50svEfBHtjZs3qJFiwLfDhnLx4//KDmZefLWm29KSWm+NN2tl+MnDsvf/M2vKA2ObPSenn7JzcmXzz77Us6cOcuSEshmxTOijAMy1y9fui7f7N0vZeWT5K23X5HComwS00eGM6W/J0O++HyPdHW3yy/fe1sqphRqRvpwply/cVuu3bwuu958gzb76OFjJJC9+/NfUsUE6xI2Cv3y4YcfSk9fNxUAyiogL59P8L2lpVX2f3+A9gl21ohU6EeUskAWKJRPALyyZIgDjwDY/3BgP0HNV155mXYJkt0ARiEtD/n/aSj7IcJ9BgSA6TOmy/LlS5k1jYxxZAl3dnTLJx99Is3ND+Wtt95kRrEFTZCh+uGHHxCAfenFnU7NSUf2q6+/lIaGO/LOO2+TQDWQgJJchhTkFzHrdveer2TBgnny7FbU5xauH2YWZ+TKb//776W4aJJs3/G8lFcWyOhokuA3XPnv9v0g9+8/lJd3viRzZs+SoSSyyUHUSMrePXulv2+ACgBz5lS7rI4h2gNkEMOuwubCZsEeY49FNjey4bG/mfQ3gEvsDxuf2UCgH+0D4Q6AJ/abzc9uUZB/VDPn8d43+77l2gawTl9hRJVEero7ZN+3+0VG82Tzpi0yqQyy2wOSlj4ig4NJ+fLz72Ra1UxZtXqZ5OVnsQQAiBL1tx6yXn3dvDlUUTACAGzJpUuX5fKli7J82RKZN686IABgTly6cFnOnb0oa9askzmQLYix5gAAIABJREFUNc/JlLQMzZq/U3+bMv6oGQ6bCkKjHoNBhEkQsIUKgGbxz6VfQxuWkUlywHfffce+wn5pCgAkgHV2sn8xn7FOVepc/XZkZ54/f0EuXb4iO3bsIFkQ9lKzi0fkTmODnDlzWhYunC8LFs5XyV4AXZnpcu/ufflu735ZsWylzFug4K3650mC4AcPHWQ5HIyrgWOYeydO/ijNLS2alV6Yz2dEOGjft98xy3npkqWc2zhXYpyhFjB9WpVMnz6N5V/gK4EUgDMxiW5OyW84OUoFgKNHjxJUn1dXLX39XdLZ8VhuXrtGYLi4qJjzvOXhIyoAzKyeI++8+wuuNXwfZIr29k5K4+P5f/7zn7O/8FwgiHZ2dcjZs2eoYLNm7VqZhvJQ2dksywNXDmOAEh1QXMJeAyn6gf4BEgDMHsNefvnF5ySqrlm5kuUBrl27LHcabsnaNSvpB5aWTJbE4LB8/Mnn0tc/JLveeFumz5xNABzzBcRDlGbAvr5p02aZNWu2ll0aRd1cBbK//34/7S7IR2iTBiCHJTGYkJ6ebjl06BB9ZpAcpkyplIGBfikpLZZ795rkXlMTCTwgfg709UlucZEMdHXLkcNHpPlhCxVSUOKgq/0xSwE8eHhf9u7dw7IO2KsxbvDn4PNAyr+ttV1+9atfy7JlK2jX4SeAjNfa3ip//NOfOB9BArCyWYNDSfqrWP+Y9yCFQAkAe7ida7DWHrW0ypkzZ0hwXLt2tcyZPZMkB7QJPiCITufOnJUVK1YqQTAv3/m0uTKQGJLv9x+kMtD7779HoB/9hra0dbTxml988QV915/97HWqQsHHwvt4NihnQMof/Q3FpSmVlSzfZb4droV97tNPPuG158yeLY9bHvF5sCZPn/pRSicVyjtvv8m9AfYBaiC7v95N/wz36OjsJLFE45KjJEhSBSA/39VnRgzL7ewpCAD+GThV/OFJAMKT3o+4Lu6P+HfGgFdBJvDTEwDisbXgjO8UCG1t+e1BO1LFQ/AZbSNzoJ2vlLoEAH2qIP6hLqEmS6j8f052lmalEvw35US63qoAALAfWa4k1YIAAML9qKoAUL5/kHFkJp0hocERAJjBT9Afv0MCALOuoQDg4t4GKhjwb/ERfs9iSZ4CQDAWLgYflMiMSLprEp4PbDDe7QEVFhfw63pb32O9WC1v9JERAJhkkZ7OfY0EgMw0yckGkDZWAcCAfotHWUKXP7fCftQ7p4q/phr/eBzcfTuYOtGYhfr3Y+L2bl/GtfwSkPG5Hm1XCFYHr6dQsPDVCEKfPvTN/eekClYgsa8+vyZ/WVkABfstTsz2udgws/392F0QyVbgmjPUZeWGGfb6DEoMUGXOUIkAO7LaIpOUR0P89uhzh6vU3gtOJjGSsuEfKde/wx/COJcmDJIEwHbjWaFWpO3V0gZaIgB7O7puaAQAvhIAjDCAz1k5AIKSzo6AkBw8lxENnHJlWGLWm4dOWt/GxCfdBEA8SeVORdUzXvq8+jyp7KdhN8pPt7lhwH+I68BOBHPNzQMjZ+g9QtUAf61oU1AOMKpiYU0k4O7sJ+ybv7fov90VvORAUwDAO0YAUOUUVxbEKQCo/VAFAMVlvAQ7T3GYiYuMlim2YfiGAuVRBQCCp38lAQBEbLRVbVdMiv3/5wSAYI156xNzE2tG1/tfVgLAxwhoU7wEwSDR7wkKAOOVALD93/cJfNuPefOkEgC0nR7mbKA+cCvbc32ynPaTYsT2uq0rnwDAdph6ckoCgCthPoYAgPIYSqbDGYyJEJ5Chv3bfBxNIBmr7hH4T38tAWA8BYDgphOVAEBeAOVjvMnjlACsBAAMkDJCFJy3CcKOTkEACAbLakgTwEemaUxGGvclk1J3BWOc6H1scJHxZgQAHdBgcNkWOEXOaQtYb6lqqYRTcIwj4TbDOFBifz+JAMBaUk8gAHACjrO5PIkAEEwUD5gP2uo2YGPh+gttvH/7C5CtojxkuNnZxOU9PAKAbTDGnDKATp0fzQYiSJtm2c1av5UAH2vKqMEmu8bV0QCgYBn/IXsmXHjallQS8Y51zM1b2X9x53g8h2ZMv5jKzjgdNt7BZ+LXndPlSAuWkQyDHbKLfEJDCECGYLGqAPj9EnmP0jwKgk9EAJionRh1gEpRfm3USfadJt8RCgFHdZ7sczyYGKEnRgAInbQnEwDUfqnzpMy8aCa9HSCfRADwyRZx4oW6WNGfVPMo7pjZ4cs2mMDB8wy9P//8+9oGYQer4DBrhzKuDZOyU+a2HoCUBGHrk78p/c9ZFTgBbNNQaKvNrvoEgMjh0jtoxgkA4QFUbbftAYFjQDutdti/pm+zbM6GB0klclDu3yMAWAkEA/81y98RhKwejwsZqLOZxsOsOaA2h8PfOneQWerbdgP/jc2ZlZ5FQFwPuOFssIMGxkLB43AjDxwOJx9vahfxuRMnAMQPw7ybY9CEa8vVb3Jz33d+dE9GjMLKOaAAmtYwtHG2A7HahbFGTQMjIbEIErZQb8EsKiwpkbl185j5P6emlmSAgpJSyckvpJCiSpkPkTCANY8AX2ZWuhQVFTDgPdDbT1AfwFRhQQGBX+wLHZ1dDJZPLiuXgqIiHvjQOIAu9xqbJCMtJACgxQhUIIAJkBlgN8BgrWGbRnAFhzeAXV3dyGqfJlOrpihwDpWBLGR+thL8BCgEAAzfswM0XkdgEaA1QXeo3IyiNv2glkPIyuaYPHrYLHfvNjGQDgICgtC4N37gMzU2NVIBYDSZIUsXL5XJZZMos44BQu3m5pYHzJLDfQCuAxDBHINkKABa1HOFBPv8hQtkzty5fD6MNQGTzg559PgxA9i4t635BLIy+3q5fpCRjgzq5Ogwg/kD/f1SmFcgRXmFkoV6yMPDlI9HsBtgNZ51Jkop5GSSAIAsQ2RtXrpymfdElj8+g2uzPvi9e1QAQJsAHBK0yEgnyADlBagzIJt/9py5lOTPzs1W9RAQSVyWIEAT/OB9BPcRVDUCAO5DiX9IUIqwbzs7OuTyZRASetgeBFqhYIA5DUAKtblRvxmg9oxp0/kcw8h+ddnmAKzQ9iXLl7MecFZ+HgkAAFTwPABqADRApQATGAQAAOwmbQvbAQIA5qaBXSCSABAiEQsKAd090lB/R65cvkzp/1nTp0puFkoHJAikQ/UhvzBfqmuqeR30V3tHB2vxAuTcsBFgQBX9AID3g8MJ6ezuIFEmP18zFrMgiZ+dJYnePtaZv37tOqWr21vbpflBM0GUyoqp0tDUyKxoKB5s2LBRs1Fz8pglDmAYGbIoS4HMPGR0Y55jbCBlDsCyZFKJ1M2vZZkNyDd3dnRJW2uHdHR0kQBQWzuPUs0FRcXS39PNUhG3bt1kHwHQmD13lkwqK5bBZIKBWGTO4r27jU3yuKWFNgmfA3DDMiOjCPqMUIeVY+pABvQ/s4WdEgCAZfwbgRktAQB1EqM7qr+pFbc0uKskYCOumr+onwt9SOqeRAIl6jeN5ym7+8QCYtE/4Xk6FRz/EOl8l6A+rvee2WQejoMAk6MLWGDQVJBQE55qUKOSTAxKfm4e6xg3NTZKZnomf4OgBEllZFgCLIdsMQAgBJYB1gOEhgw+gEUAgVj3GCMA3efOnpfJpeXyzltvS05uuty4eUXOXzgtvwEBYEoFs8EGBoZI3vnjHz8IJLkhHQ57CfWS/oEhuXjhqhz44ShJA1AAyMwaZXB5OJkunW3DLAGQGOwjAaBkkkrODiZETp0+J2WV5VJdW0NZ5q+/3M35/v4vf0VSCG3t8DDtAeSgJ5WVyms/e1XKSPjKJgGgvr5RLpy/RNAaGdQAcrDeAfDs37+fth5Z2ZDMxhrGPEQ/ISMbINymzc/QzrAESWKQtdGhAgD5/8mTtN4zynp8t38fy7wg2zwnN5sEgIL8Qqm/3cBsZWQ3v/32WyS+YGzRzydPnqTKwLPPbpFVK1a6NaBgMiT+sQ7/7u/+VsrLKyQtPYsZ/iBbIJv84KEfZOXK5fLMZqxr3ReQcd7XOyh/+OOHMmtWjWzdtkUKi+EjDUt/HwC3Yflm7/e0se/+/BfMEJY0AGYIsA7Kn//0Z8qUL1m8TKqqprMdWDuwBegPqCdgPzVyKggUsCMAKEGWw+v2XGjTmrWrWToF6xpAJzKQ0cdr16/jXoIsYbQbe/neb7/h2ECRAtfBuEKNpK21hQSAwoIK2bB+oxSXwk4MkgDQ3d0nn3/6jSyYv1hWrloqWdmo+QpFg2y5frWJhJRlyxeytjoIAEOD6Kdcvn7j+jVZt3a1zJ49nT4KQGvMiwvnLsqVy9dlx46dUjppMuXcUQYA8wKALsrl1NXUyooVKzj2LDEGNYe2NmYGgwCAMgawa5gvlL6HfP758ySb4PmwZ8PmYR7AroFEh3rk8AHwXetL+HLYM0EAuHjpkrz55luBYpFmwvdLfcMdOXvurKxcsUzmza/T+MfoCMsM3bh+U44cOCbr126QuTXVvKdKdSapogMCwEqn3kDigFPGOnTkMDOnUc4CxD18Hs+x++s9zHAGMQ/neIBI2P9AKALhYUplBTNuAfCCAAAiwiKSCxQEhSKHEQBqa+bK/Hk10tnVKl2drXLn9i3u79i7sAFcu3JDzpw7L6vWr2UJgLKycu5BIOHcudMoBw4cZEb9u+++q77lwAD7r6OzXfbt+5YZ23i24lKo0WSTxNLd1SUHDvwgGzZulBnTp9OnQJY/5l3VtGnsa67nWzepAJAcGpS1q9fQT75y5aKMjg5JdfVsjltFWaUcO36S2f9Llq2S117fRVIaasyXTi6Vhy0PmV0O8g6y8eGPgVwDYANzEGQ/ZKjD/1u1aiVJspiDVFsYSZKUdfnSZZk5Y4buzxUV9Btxzn1w/57cv3+XpIUpFZXBnoU9897de3Lq5Gn64QsXzJfsDJHurg7p7euR3bu/pjIFyE3oL3wf5Zfga+I7S5Ysle3bd8jcudX0QRl/yUiTM2fPkviC/QHKCbCHrW3tVGvA2kU5mfb/QUR85513pKaulvZIyynAxo9yj8HzlJVNkpUrlrMUTGKgj8+LMlKfffoprwk1T5QIQztgJ2bPqZaz5y7JDwcOSl1dLfcrfA524WFLM3/v3/+93Lhxg6SbtevWkHCEsxj6ta2tnfb/btM9qZo+TZYtWUoFIhCL+nuVOIZ++PKLL7iH1FRXcw/Ffghi5+1bN0h62/Wz17lmMe5Ym7C/V65cpS00n59HtWElqIAkARIk/EknKq9OxAQEADv3jxdnHNcLeYICAObEWHA06tSkArAMfPLPtUGg3AgCnmR46jgSFFTDMpd+bDH+PGPBLStTxwCwQ8xcLNHF/MK+0s8i4AHfAT4sxhggVR5LlqkCAPctpwoZJwBkMZNVCQEqXQ+3CrHvBAkAVDNEKT2XWPa0BAASByxL0dRyjThgMWkrzzhG7c8lzDiAIwQqXDnHEZxLUeIvGtP240/sOQeG+3OLQBnBMvyOJpiopDb6D+VGEPf4aQSAYL6hLz0F0fgcwRx4UvyUQKEDQm3OpCIAxN8bTwHA7pkqZme+eyQOwxIe/FZKAoNFmpnoEsMYNBbAha9XcHH+IFnMAXN+CQAH+WrqlouV2nXVhhhxQNVZrTyAKQHQDrl4qwJaIWinT6H/wzUNHDTCgQHKmDABISFsfvD8/tqFP2E/Y8aXYRwdP32PMqUKS7Pt8C6VEIC2aElYBf3wPjP/RzP4OSMAoDv5zMCmUAIaZaIdccC+pzEwaFqlyRBVACxmHZIunEHWewVy/E7BOpDqd++x3akVAHwFAX8+KwFACeBmv0L7GSUA8KwXnO1CEkM0XhiNuwftdwQTWxPhdzQ+ngHwH70cUwGOEwBsjhuZJkysCwkASIYy4hDtqMugNwIA7+EoJvpvYexuIgIAzvGKeSBBFMBpliMCZEpGGtRbFCdi8qhTgvWT4XwFAMRELE78vwkAmGOuDN//JAIA1qBhsSEeGyr+BliCp3aDEgDjEQD89RK3IWZ21CZ7eF68pPRPIAAYSe6nEwDc6nC+lM1XW3NYK8QvrJSFK1lMnCZjrPq0kefw/VTEPd9PSvupBIAxncoSAGqDzO2LOAxxBYCgdoxuRZAt9R0PlS9SoJ8ZLu5vBDfh7FACyU0AsiGTqhJA0N4BfshaIXABCWlXS3oMAMX6xVo7Bm23axiDnfWNST7QoLJOPgM+FJAiIALzb/f1WJQTOaOBgxHsmLHM94Ch6pg1/o5ou7Tjh1kukr5szkxozOnguO9H2+Q2nKdw8O32ZuR5K5dBAAfcAMAxzYy94N/fnBVuYgakOwUA3wHTMgUhcB0sBs58V36AgVoF7FTqHwtDM3gBwNnrJhXI98lMzYxI/seBUs36DwkAYbZ96HDh9E4CywTO5rj94jEzx/tMvM/i6y/iTDoPM5RccrW5bGFG5EW8ul1WJoFlFKIytfq31tvRTAslBegcGAv++3MEnzECSypHPBj3FPPEPm+Z4HEwU4FJY5+FkmbWP+oAqm0wgoYRAKLXCm9uBwG/z/HZUAEgJESEBACnEODVidf+0bY9iQDgs4f9TSreBvubzpy3SU3oILs5GSceELx2Y63OjjIwg3pGTp4JB104ZDqmuubjh33YUN8JD2ylA+MMlFNp//BgiXazNIv3mzaWAUQn8e9t9HEFAAKx3BNCgpYPQltfqoJB+LxmP1S2KSQBIOMVNkPJHirzrxuxL70U2kxeExsy7BCCEJGYhzswCwI2uXousb6z9eOA8Mx0sOIV/Fe2K3e9YE/EazbXda3rIYKENpeN5R8M/fnvz3N7fYy9cLWko4dLU+AJpd54LatX59pAAlwKAgADHI6ZiD3TwWC6HrySFNybHDMXoGhlVRUz/6EAUFE1TYqQwU/59nwe3Pr7tSYzFQBGhTLIGKrSScUsI4C61JDbTA4NEwjRLEBhoK5/ICFTpkK6uUgGcahLE2ZtNdQ3BAQABFEJQGdnM1iMIB0ycCBNCoAUY2gBOWTGAeSBHDQCdVg7ACcQfLXyASAAAByzIAPslREAkBU6uayMhzgc8hAMRmMpozs8Ivfu3mXNUJAcAIAXsfZpDwE5PDek3m/dvC3lkytlzeo1DFbSF0gflba2x/Kw+aHcvn2L4D8yU7HXIagPQA1AK7LgsQZq62qYWYo2MvMP0tVtbXw2tA/t1HN1OjOrAbQgCIoay4ODyJRMI1CP9T25dJLkZOWyjAEceWSQQwoWEsPTp02T2XNmEzgA0IzrQ8IWtcPLysv4jACrKRWZlcWgbtO9u+z3ujpI9SsAhHsDZERgF0Hourr5HHsQAGA7BhMoEZHBtdHd3aXAdlGxDPUn+HmAUwhI52TnMIDNwF06AslQTWgngA6AAVmUCLSCTIK5D7AK0vYALZ999jmpmjqF4BMIbOgzkBlACsH9Fq1YLkMsOZGjbRoaYntxGJ0+fQZfR/+AXIB5hjHH3DMCADMsMwDsaJuqplYFJDtIsQMEAglg1YplMgkSyhmo993PwD5UHwA41NTWcI5jz8a4ISu1u6dXtm7bzntxL89Ik0RyQNq7ACbm8fWhAYDp2ZKZky0D3T2SlZ4pnR2d0tfTJ/fv3pdjR47J0OCQzJo1h+Nw4/ZNAiDbtj0vkyaXMUCNuYQsQQBWyAx88803qAIAkBIyusjkv3nrBufr2vVrmE2NbFusW2QHtj5ul0ePWln7vaysgoSFkuJigr4AlhDsR39izBcuWShTplZoZidKJ7jsI/Trwwf3CbJCAh1EnOycLBkcGuQ6xXjiwIl+QL1ezCEGLaFikJcXEAAwF0MCQFiSSgkAWtdVd4U4ku8Fk105pVSllyL+e8QPMvJAtP6issaNNYxAlVMhi/mfenbS81PoV2i5F9vLjTwb+otjycvI1gKZhSTqoSGSeZKDSSktKWGmIvob2e0g5MDeUtXj4kVZtXoV2wlgF/N1/YYNMmOGAt3o/8amu3Ls6DGpmVsrr7/+mqSlDcv1G8iCvSn/5t/8hnNY6/NlyMhwmvzjP/4T1x/qMa9fv1YGBvqYpY/sWNSdP378lEybNlXefOtVGZUhKjMhdtj6qF++/WY/z27vvve2FBRpxtlAf1IOHz4qm5/bIolBZDznyh/+9Q+SmZ4hf/u3f0s7BIAVcxAA6n/5v/5eamqrZecrL0h5RTlrWQNwbGy8R8AQcxMANms3d3fRzu/Zs4ckMICyJBxC6SaZpK1AOQMAcwD1YV+w9tBPAKOWLVtOe2g17JExevb8GYJUyLDFvaBiUVRQREAZ18LzvfP2W4EfhzYg6/vOnXrZ8cILzKyHdDfGBPbg691fy6NHLfKf/tN/ZD8WFBRJb68S2E6fPiOnTp2UdevXyIaNG2hXdH8bkJbmVvn0sy9k4YIlsvnZTZKRmSTZYqB/SAYHQQD4jkS4X73/a10fIGIM470B+f3vf8/SAJCMB+kAcwG2D6UI8IyW6Y8sfvQHsn+xl4IAkJuv+y/2H2T6Y68A4QITGoQ4lCUBiFhSWkLwvKy8nM8J2wQFgD1798qUqVOYAY8fSrbn5cqjloey79vvpbxsOuuMFxYB0EHQd5hkpC+/+EaWL18pK1Ysk4zMUUkMggCQJVcu3ZZz587L2nUrZPbsWZw/gwkojeTLiRMnpP72LdmwYZ3MmAnyVjr3cew/KDFx8+Zt2fWzt+gbQgEAyhJQ70G5g/v37pF8hv/g32IfwA/kxEEOwBx57bVX6VfQdx6F5Hkf1SagSACFA5BNQMLCWGPetTS3yN5v9vI7yPLHvTCeeB8g/wVHAPjFu++SyIL34MeAvHLz1i3uKWvWruL80zPdMB25K5euyOkTZ2XTM5tk1uzZJADQLx8ZoUw+CADr1q8ngRKJFBY3AFGjb6Bfdux4QbKzVT4fa+Orr76iOg0AYvhCmIsgYV69eoU+GMq/GAEApZHgYy5aslizv1BpezRN7txukKNHjkhNzVxZML9W2tpbpLurXe423OE6BqiMukVnzpyT+jsN8uKrL8uSZctJEsS44v1Tp87I6VNnuAZfeukltht2DXML8vaff/6ZzJs/T1asXEHLj/0fvjCITyDd7HzxRSkuKZGOtnYqAMCPKEX5pv5+2l+0HcByfk6OLFm8iCVsrl+/SlJHTk4WiYWTJ5XJb3/7O+nqGZCNz2yRF3bslPyiIgEJEzEHgNIgFc6fv4DjDf8I9hI+Jvpy377vpLGhkfYSfhf6CnshgDf8G+/DDq0lOUnLS/X19bB0Cj6HdQFCHexXTmGh9HZ00Najn7/55lu5cvmKrFi+VGrnzpaHD+/TRnz99VdUwwCAjXgcVIG05EI6xzYxMCQ7d74kmzdvoW3Nyc2jEg/8qN/97h9oM9977z31uwaHpHJKJX0PkBk+/PAjEi+f27aN5B7M0+6uHo2CjY6S6AR7tmrlcvoaKEvAclU93fLJxx/zTIkM/fNnzxHoB9GkqLhUMjJzaD9BlkWWPggy6GMoU6DUFUi4IFrgnpgLUC3C/MZch0/d2gaFpMt8beOGDfRlNGM/SWIH2nDt6jU5fOgg21xTPZd7Jfzb1seP5MzpH2XevFraJZb8GByk3UebsE+CmIHfRkzHs0IFAGMOG6ihJ+d7TEgA8EjXXnwxfp6Px6Ge9L4fl/C/63/PjwdHYsNPWQJgohiYEQAmirf6Z9/o8yF7208/URWAKADszu4u09bAfpwxQM7CuUvjJKqkCNAK/ybYHygAiGSCJIC/WTcb/8FhwxkeCnoawwD4L1CVtX9bwltSSwHoGVwBvEDWHwQAiwc5BURVUdSkOoufMRPQld4dL14QjI2Lu+A7PgHAQsX4nClSGAFA41hhzEvJEAD+wxIAiLFYKQD2X0aa5KAMGfoseE+zbC3GaElb+lpYjlTHUdOwfel8fTkc01RxR5sPuh+lJgBYfE+Ja1Hf3sgg/H4se8m/H/7tf1P71yMlmHypl2wUn8foV4v7RGM0pnYabZtl1PM7MVIAqcpOHcDuE4DTLKkKMo/2hylDQGHAlAD0s5ZFr1muvvpxNH5p2bVupFw/2dBYLN1KCNqw+d1pz+tfN654m5mR6REHPAIAyREA2B0BwBESQvICSKl4TpXwx1mQz8kpFUr/43xvZQUsKUfjavrZQdzD9TMVB3wSBu7N97XflERhALy7j42Hr8/mzV+CotFZFCELwLf2p3ywhj0iB2PGXnKYnzAX9u3YWL36eiHBy2LPnANu7hL8dwoZ0ThxaGntvKlzTq+n+5kmv8A/VnUQtRlM0IINpbpVqACA79LOuD7D2uN1nP9nCgCBEoCkUcFI8QtNDIXaK0F8VxIa5zj6jy4pDOddIwAgHozzg2X8s0QJywOqCgB+q8LJX14CAE6C9kcYe/bj7Hg+2lj3udAWuTjAuAkE8Z386f/mJR2eG9gJN3cj8h0kAAxzPtp+EyrSaMIa9yK/3IyH0YbJ3FG1mRBvjSrR+KQAjYkPc081clSqJ4zbf9+WhInL4xMA9HwZlp63tqVSAAgJAFrS1fZJW5PWZn//wZnFb6OO/XglALSUeahC8XQKAPE9KXK/OAEg2rhw8cc3Jv/vMaCQ7RIeAKizQQ8o7BCr4Y0KNcZscwA7gXX3OQXgNfuTgL9jnLGzAUggmO85LCEApRPPJKTj6gGcTCQIKMPRvhcA/bguNg0esh0Q4mWh6qQG+w0ZYs45cxPdGEv0TzzWZSoH2cA5e89f4GZwIxPbc1BdOmbgeI0NQsbc3TGOUeoaM2PbEiUoRNrINP3xrZABwGbUIpMRmwcALlcTw+S11TFzjrhbEP7CUBUABaYtS8scRDOkzPp3TqPVM7QMeAR18R76iwwyr8aMXleDt/pjxiEWiHVv6ZYW/gQbcIw1a88UGRFnXOIHjlRGa1xH1gvwOrsdcYhs87fIr22+cUDSMqWtnep4K3BqGc/2GbuG3z+6EY8FiFMdBP1aK5rNG3XY/b8nJgCoQ2VOtRonr/DvAAAgAElEQVRYj2XpmNHB+n0CQcd3ms0OBgcBD8QNAXWVeYvMHyfrG3WGQpkWm1q8rmOwptq4/PXizynbTP1NJW7gfRset802hvYMAGw048plxRvbzIH/RgDgvDAnJMgoVEfY2qrAdGhTYV0YEHTqK2qzo5s9gqJBaRZH3DLZZrPZEcUAkwOiygD2BkhsR0kDcfsVbJjOJliGGeYe68m7Z6ZNMFsA5QM3/212ci25eWD3gJtqEFBgt9hPirT4/c1DrQP6ldGXIZnGQPUIJDZmNm/jTlh4iFRlAJvz/jxI9VrcNqm98NQw3J5r5Xd0z3bkGifxxD04KIEzTFAIVxlB9oIpblhZH/e32QYLrtBGp0EWeJQEgJz8fMrzz6yulkXLlsvMuTVSALnk/ALJLyyWfMj8pmewXjqCYSybQDAewVAQAEopK4iAJgBeOO3FRSUMsCvg0s7XZ8+Zw8A2nPeBwYT09vRJU2MTA/PIYEWWOT6P9gKEQMAYAAQC2AiwaqBaZdofNjczQF5eWUliAe6J/gWwiDYiGIyAOwJ4+MnKyWXGN4KcCCYjoAjpV4wTDhX9fX0M/OEHRAZk/F08f4EZ1GgXZYuHh3ltrIcff/yRwfuauTWs8YoAbCLRTzn0hqYGuXz5EmXdUVMZAA+AtLQ07HvZcvnyVWaOInOxrma2FBcVSEZmNg+0iaFBedTWxn9XTp0i+QWFkpmTI4n+PpYdQOAG4BwOSVjf/b29Un/7NoOehQWFBHYGEwlm/6MvkamOjLAFCFTPnEkAuA91aBODVDFoaGyS2XMho7yQ4wKwHL/vPbgvDY2N7EMEZikvPDJCqXyQB9CPWLuzZ89llhnWQXIoSel6jAPAH4wF2sr1nZUtvZ1dzChEewBGAjBEAArzFm3GeF+8eIH3R5AYz2j+C/ocIBWuCfnbmuoaPgvjr+npJIvcun1bFRfq6tgW9BsIAP0D/Qz4ou7slKlVDPIiyxxj3tXZQbALQJj6xVp2BmUcAOpjvFE2YHBgQLLzcqWrrU2OHT3KAPQcBIHzsqWwII9zqqO9Xa5cvkSpWdh1ShePjDK7+ejR41JSUiobNm6S7JxcroPh0aQkRvqloelOUO4A2f/oi6LCQuls7yQIgJIDFWXlcuTQYWYuIgANJQPI8Z69cFZaHj1ivXIAaLivjKZzbkL+FpmpmGcvvbyTvjZsNQJ/9+7dlWPHj8rqVStl5YqVzPBDxiVANJgaqDWgBvDDB80yc+YsJyecJoWFBQzqY6yOHDtGUsOChQtl/jyADQX0QTBHYWpBqkEmI8i8WVkZLNnAbM5Ev3S0tXGNw3Yj6xNrDwQNBPVZI9CpADCYoGlfVGBQEF9tF0y8K2M4RinKLxWjbqQGGWyvDPf/VLu/53dOkAWn/r9lgISBRb2i7lqYUxPFCHBwx16EUh7Ys1ATHPYN44Ts1pGhQRJVsJ5v3rjOeYY+/O7bfdzr59XOJ9kKGbAAkQBQom8A4tx/+IDjD1u4/fkdlPeGigvm482btyjdjLmxa9drJFLfuHVN7t9rlPfef4/1nXFWzMnOl0RiSP7bf/stgdxt256TZcuXCoYCcztdcuXQoaOsvb14yUJ5/vnnJCc3i9nfqEvf/LBNvvjia5laNU22v7BNiktQfiRBEAbXW7x0seTnFcvFizdl377vpaZmtrz88g4lCSSSkpMNSfxG+ad//u+yact62fLsepKx+vtHpKhokpw+dY7KGgBvNm/eRAANwPIHH3wgra2PmTkK+WnYLBCwQCj44IMPaZcANmFNYC3DvqB2OcDB995/n68hdIh1+M//8i8EHjdteoYgEr7LEieSJscOHZOzZ87K5MmTKFNtMt8gQP393/+fHFsAV9jfuJ0PgyDWzmx5jOW/+3f/VmuVDw3TnkIVA6QNSItDchsEMRDBAK7hGX88eZLvv/DCDqmbV8sMBFXwg1x7p3z4wceydMkyWb1qDecF9+i0UQLC3377DQEwKDhoqRYQdjLl5MlTtMvYqwDcw8/EvIWUO+YiCADIuMFrGDMAcsuWLSO5rX+gj+2609AgBw4cYNbxggXzCTyib/FMIAtBjQFEOBAoYMOx5pEhjP0dwHtd3QKSE/Lyc9iHWAsgiqFMxaKFi2XV6pXcJ5JJADYjcu3aTUrj73hxG4FblEDgUWw0g/Ma99zy7CapKJ9E+wOp057uXjl37oJ0d/XJ2rXrOY75hbkk7JVXVsjvf/c72od5dXUEvDWxQGuKY76iHnkfSFxbt0pRcWEQYEI5juPHT3BNgZwGclZ2FgiBadwbQQ4AsW3GjOmUgwdIqdmsGdLc8kju3rvPPfGtt96iDcWeY5lOR44elsetjykHj75lhv/IMJ/n9MnTcuXiVdmy+VmOBfwj2Ab8xjzGfTc+o6oO2N/wHHgegJvoYNRdx9+5ebnS29Mr+/bt43NjriKwjzWBfgSJcNGihUE5JcwJ+DfwCWprqwP5V/Q/FACwjkAAMAWAjvZWqb99k8pk6BOQbj/99HP6lO/88l2ZNWeOlJRO4lwBmeLixUty9sx52blzJ0sMFBRifSbpU2AdI8t/3QaUsZhNpRzSsJJJ+mt4xjWrV0tebj5L0oCIhueHf4ga7shCx1yEOs7sWTNk6eJ5cvPGNX4P9hNzfPqMGWzD3m/2Ufb/9V1vSG5egSpYgWQBW3H0GBVQQDQAUQHjhe/C18Nc+fzzLzjHX3/t9SBACnl5kBuxN3/88cfcx9dtWE9iBQiAnZ0dLIkE+9jT3S2PH7UQaM6DvenqYv/h7PHwYbP81//yXym3v2XzBkkOJaQJRM+L50mGwTqHvwyfrqy8gj4BpPJBHIDv9J//8//hwJA0KSgsJqmnvv42M/1BOEXZBcrtuuA6gP5Dh45wfr/y6qskieCaSpAakcSAqklBQQPjhNISFeVlzLqHn3D71i35/vvvZNnSpVQbwRi+/PLLvEZhQbG0d4As9R19OBBoQP7sTyR070wDWWKf3Glo5HyAXwi7iXuDTAxVBhBccY6oKC+nLz61qoprt7+vlwAxVXDOnCHJYPny5QRFr129St/vwrmz0tnRLrt27SLZAmW3pk6Zwn0URCecPbB/YhxAhikuKeX98RkoJsDugiSB8wTsEkhaaJuVw7I4l8XP4rGmlLFbzyWJvx/3Vp70/nixCX09JLSbnx1kBrs4Ds/cE8SHTOXIv0+qNvnXsHO6HyfxY6cT9ZFJ/StROZ0ELs3+VyIxogEozQViqEn+Z4LQS3KqkgDQZgVSEF8eVB+OMW9NgBgFWQp7kEtiA/ivyRE4Y0OVyMW4wHB0IGyQHene0xKJrlStlzDix4/w/LiW9YPFGyxOYzFxjYuF5f/8OWCZyHoMCuNcSI5AP4KwZbElxJIs9mLKADmU0g4VAkwd0OKPzMx1mY9BzDIIvjiV2CAepf2qcY6Q+OoeUN1lizVzDDSD3PeXo/NblS9tvgTziqCTgZleudgUZZCDe3tZ4vwuAbYw6z+VAoDFa/zx8WM4YVs9BQBP4p/+nr92GKcxxV2nAODOCXEJe4DWpswbSOMj9uNk7Q3MQga6304msJB4rEB3ED9nqUwvcc4lzYBqafCB6xYtTexOMH7743Jp+JiV/2FsjfE5nM0M/Ec2P/rAlTTQbtf3WQIAJAAH+lONWvEpe158dsgIAHidCnJhBj3blo5kg1CC35QG3OygOhOv65a8ZuJrhWtcj4oLwVnNznDh/LIkt8gcJetE+znA05y6QRAXNjIO1DW5fkMlgnC8VClBy3dH1TL8mKNvJ0M7quC9kgIdPmTIsfs7VJtzrXdzUYF9U0vRdWBYg6qGZEomYjbuHKDv6zVCopHF3TX+qpYX9kfLPvM3Sxhroqf+50q0eNhQWkAEMMWSTPppihlluNKLSAxQ5YAM2jMtAaBKMFkkKyjBO1peOdXfRm7ivmzJZdw79Pu0NV4ymGEvFpdWWxQm+hJ+8xCo8fa5+L490d8+AcD2ZZszEUIT1ocrDWMEAJ0roVoJE6VjyiW0HcQEHLYalF4P8RtTYQ8JbJrMHU3y04UUt5Pj+TRxohimI+Yb7VVEIcOp4Dqb7RMS7N/EKBw5R3FmpxofUxAwUoBPgghtva4//yeMD+n+iWezPdOfO+E+qgrDPs7gX8/fL6wN/noeowAQX+w+GBG/sP2dssO9TTlwzpwVNEljvA7eVZChG0j8K6jPAzBAfkcAMLnnwDFhnSSdTAYS8SEtc9S97oP7fo0JBo2TIYDPTcErM2AZqmRbOiUCn4XCzY8EAMdyiRMASPKMZofH+yxY9M7CaV9a9k+8Fr1bfiY3qrwu3U3G+Yk70P74+sbEX0QTXSvqHKvsXpx44M8HnwBg1w02F1dAW7enoGdCxqVjRinLNKzBHjBESQCA863G3VjS2ACMJIANwAgAalwV9NODkZOQsVozXpDWlwVxaF7Aoousg1hn+QvuafrUNv+JDmL+4SY+fkaU0Z1DHZzIgcna53ZjA34D4kmsfogZoCgBIHWdEduIbJMa46B7THO/3cEhxJF1LUQdPKc3G+IGNHBw3AGR1zWyUAolDt/w0pbQUYquF79/4/0X2L/YQUCfVQ95fnZ8uOmzZcGmHpAG3Oc5LKOQkQ8JEP7asr6Mb8BxAkCqQ8KYOeLN0SgBIJ1gEF4Dk1GBE2VUqoOmDG71U8KMRJ1qumLh3FppAGb4OwlQy/zmxhgQAPRQiv90w1RpbcppOUKX2XHLJELAzLffVAeAU233GR4i+OmrBsRtrBEAfJl/3UCNCaqKIQg4BQQA56DZwUJth8v1DBjhUZJQuHmHqgH+pg3JS84DIxyw3rvWfH+aDTyVbVHnKmRZ+uvDHC+bD2PAfs/pCeaMI+cpCUAzDXioTkkA0KxQdfhwyDGVHDsUAlzSA4ISRVThQAF8lWpLR2A0N1fKKqfIgiVLZNmqNVIxbZqMgtmdls7sbQQ1DZRHVjl+cBDAHMrIypDiEsjbpzMICFAPgT2AAqwzOjjI1zvaOxl8RIBaszsTDIQ2NjZR2tgIAJhrdi98D0E3BLcRnMUcw3v4Ll6HtHpZRQVBXZ8AgAA1Atf4DqQ6MS9wgMBcxve0Ln2plKOeK6ZKRgbJAXBG8UJnWzszASEpP3vmLF6HgIkjAHR1dDK7Gq+hbbPnzGKWJQgAkIe+XX9L7jTUS0lpKYOERYUlzLBOT8tCCXm5cOESZdb/H/bew8uuI0nvjCqUQ8EUvPfegzAkDEEQjt43m5zR9BhptaP/R1qZMTqz58ycVU93T9M1vfegBeFdwXtfhfK+Vr8vM+7Nd/EKZGt6tTs6Wzw4IOq9d9+9mZGRkfF98cWiBfNt4byZNrwO+fMag+3f2tFht9vaVBENuYEDLusCgI+EKglNQCjsGjJPR0uLeoLzO5KQPBfjQ9UwQAL3ef3aNVu6ZKlNnTJFBybmhHk6ceqktbS2qReyeuRG1jqBNdLDgPz8nj+1VFUNBulXxp3ELuAGFfUAa/IbvYDLw+QbGGO+h3sKbO0qa29p0fjT45qE6rSpU6wSBavBAQFNgFDIzPMdgFGuHsI64loQAPjhfvg8HnAYJAGS4lev2tlzZ5XsR86VanbY56xNKslQB5g0abL+uNICidxAAIgS9YpdQxU74BVKD/jBCePHW29Pt9bJ9StXNKaMM/c/or5W8vc8783r15VYBgxHHpx1420Pvv32e5s2fabds2atwATiosGKAbvd0WTnLpyRHUGiAQBGGWNk/Uj1eSd+ramqlhLCL/+v/2YH9u+3tWvX2tQp06y6psouX79qJ06dEOC2adP9NnnSlEgSBxBsFlgIYIrcM8ATxAYY//RQ/u7bb2zq5Mm2dg3gmukaXZ09umf2BsCYa1evKwHO+gJQmLd0sfW0tWpPIHF/4OBhARL4H4AzKhBHjBgu8kRXd4eNG9sgyeVz587IdgE0J02YoO9HZQNVDfwFFbOoS0j6P1YOsDcqGSVFqaqgDOPE07jJVFUkPXiTeMdjmhDfx/0gU5aJrQCcPDdUwF0gUBfjwCIBuHj4v1scEMNF+RT8jh+4UUMgsQHALHWhwQHZV+PxRq1jXqPKFZWI0SNHWU1VrY0aiT+ANNUqO2T9sF5pJQKIgeLIAw88aPUjIAp0WntHlxRI9u3ba3PnzrInn3pcoNPxxqN248Y1+/M//zOBV7QrGVZZEwgAf/t3kpneuROAZqlVDmPfq7DB/hr75JPP7IcfvrNVq1fYjh3blLQBwKF1wLVrN+yVV19XxSfgUXU1rWRa7cKFczZyVH1Qb6mqt70/NNqXX35li5fMtZ27tkoCvreH7wDAOWsvv/Jre+DBjbZp8z0C3np6Km1E/Rj77NMv9UyoTGy+f5P8MPPyxhuvS6AMSesJ46l279aed/78Rfvu2+9VuQvQhH/AtgHBkHDHDz3xxOPy4yKHVVXZL3/5S70PqW4pskS76Onqsd2f7xbwuGz5Utu0aaPOooDuvX099ld/9VfaB5944gkRMgIoABh/xT7//At975/+6S8ywjPnIiRP6WMOYW7btu1q3QBxBulzlFsAV/fu+8EeffQRVRazJliv2Dh76XvvfSAp/WVLl0nu2mMQwEEquRcumGfr16/TPfJ9nB+/+eY72Q1kiTHjxup+2EMgKQBwUvmLfyfpdv3GdfUhB4ibNn2q1jmgKIAZlff4MUCzQGoI1VHso6gJQCTjO/C7ItQNDOg1lBKYC3y+9rWYu5BM+uHDUhRgHw0V94HUyu8bG4/Z9h1bRb4A+IdEUWFVAuMBU7c+uMUaGkaJFIJN4Gv27T2o961dc6/8Yt3wakmvswf86le/0vevXLFc8QgxF+PE9wIisjdBcHvggS3aRwOhql9j9dGHH8vWN2++36ZMmSbbZ044+0JIwAdCjEB1Aj9ILEvi+lbTbTt2vFF737PPPSPSIM+nmKVqmOYA8gmfmzN3tmJvzk/4WwgAJxtP29YtW0Ug43MO9EMAYIwgHLhCEq/zLFwT26Pqmdi9tn64dbS2yu6cAIDfZH4A/wMBYFkJAQAyBPvJggXz4xmLKiSz06fOBGWRBYEA0NIC+TMQAFCJgBjR0dZp7777vsDU5//oRZs2Y7rVDa9XHMFa3r37K7tw/pI99dTTNmvObLX7CEUokNLO2JGjR+y+DcH+IELwGrEOhAcIcwDNtEECiKc10rSpQSGKmJW4571337NDBw/ZiuVLbcb0CdZ47IgACWIZquKRHv74k0/teOMJ27ptu23fsVOkNHwiBCr21QMHD4W2KitXiGSqRH5cN8QptPxZsXylAGdil7SFFW01aA/AvGy6f7NsjnYdKACgyIAkOTZJGwtaBMyYPdu629ozxYlbN27ZK6+8ajevX7XHHt0l1QJitQOHDohMAEGCcyPKMA1jx0pdoae7V6QHfATPs2HDRoH/rAViJYg8EHsgomBrWx/cKlIaP8Txhw4eljIDRI2dO3cJLMdXEruytvh/bA4fAwlh9apV8g2sDVoasP5JOE+bNlXkEexp+fIVVl1Vq3GFUAvQj+/YuWtXHgsMDkpt4dvvvlcc/tRTT8mnYgsjRtJOLIBNe7773m7dvCG/NGs2Sjed8pcQZPnhud586w39DqWY0ydPiazZ0kRrj72aJ8aL9UMszXpk3TKnEETdL6Ukm/nzF8i2iLVZT6pU7Wc/Ce1rdE7K1BoDcfFu4Ha5eKEcmJ6GKz/2eklu5Y6c8D+XABCaGHn+x++/3D0NBYyEW7qTIpnmsop5Gc8nVFZVWk2d97APgFaVWgPyh6r/CPzHyn+IACoYiZXr/A0BoEKFZLHyXwSAPnqz6PcQAlQEF2NiAX6uACilAJRs8yKAYq4kALWlf9KcUSAA5H3GlUuIarcYFGQvBywEoORyUTKDoNAa/i/NLToBQJX+jAvy2iV9s0OVbw2An3K0QV67WDDh//Z8pNue5iTmY3IAOVcEKCEAJCRYz1WE64Qe4uHHM9BpOVfe+qGY28yu7+0ikkWRjW8cq5D/yEHiEMDlBBj/6J3xfVKVnRB60/cV8Zkstx7XWkn+MBZ8ZCQbJwvE+3OZf8VssWrdJfMzEDvGnl4VK/g6gnCB1BDU/2Snam/g+IAO9zG2ynveAx8MJCQffZ/3pc/sKy0GjH1nvSAp5pI0Di7/X5T+j73KvQUAQ0Oug31WFbh6PSprRiA9APnhXoIiQPDzfCZvuWlGJbCvH62zTEUgcnwqKpP2A2TgvGWtXzfkpN135SBlIAewz+Q/uY2Gz3D+Ca/mbQYCmiJ7Kyg+hNx3qvIW1ZvLgP9FfzkkBpHJlsvKE2IMvi6QBBzg92sotoyqp8MqqerPZcwDSahSBADWPthf1nwvyv4HFYG4gmP7pwD+i1oQi13C/+cEgJx85O1aRBTQuT74ICcfUATBHuoEAFX6i5BYbZXEca4AEPPjTgBwH+W+QoUnEWfid/7v7Pf4r9haOKhT5y12gy/NW1SX7kcQAKLHkoJ2qc9K5+7H9ud0L898a3SHDPGPEwAcxA954tyO86JpPwNmuenYqoZ9hvxCyOUnexi/i8rrAScIBeDlCABB4fDO9inpcw9lu/zex/yO+3bFA/d3yf051sDeyRM7blyCNcXPlycA5Bjd0ASAXKG7HAHA90rO0Ck2mj5P+kzpHPjvtQP+P60AUOLcEgKAbxqlBIAg269BUbDhwHtuBGFzCQYSWgAEJYCUAKDXIyOjHDnAg6RMWcBllSNjMpOt6M97IOUMy3AQDEFVgQDgQIlvey6NEUY8W2ulAWW+BMMidycQ/vY+1JqsWDXsASuOUwe/cqs4/o7P3C0xKCdbpsqoGJSUPziUJwCkt8O1i04oC4ai88p7BOVAYyr7n0qnAjZKqltML9DUoQkAStpWAGIGNpfGsEAAoJdpOBjFsU7mQNOmwY39UpM5zBZRIg+VB3lJVW3hM8Wp0twUqorTBZrO3R0BYrJxB59duhU4mO1Vy+nGlIGVsZq23OaVbmA5sJ2DlXELLqlqK851OUecEgB4+PRMkdqiAhtXCkkcsjuzcuC4yDoJK6ycUy6x9/jlPg9pcBzWX1iHTtTwdRiea1Dyy0UCQBjbUmKABwBhecc1MUiQVEryKc7R3QgARTtJ7S99LbU5v48wn0HyOBxoQ682zXkE/TjEkcgplXhyb5Nv9iQTNUaZH8Y3R+ZfZK7noH+/5LaRsGfjJHksf+o+tS+QA3yzdwKA/zsjCPTEFgBI0CfBQRowp0FX1rspYaGHSvQg3wTI6RWaDtJ7tb5C7QL4H+afHoTBP2T+OWHBu4KAb+BcX4z2eA/yPYMhKeNEgTTQc99Z9Ctu03ynDm3eAzCyCdP1kb63fBBQGrTlYH9OAAhV/2E/1r1kCgCBACBevZjSIVDLCQkBTHdWfh6oBHYuwHcV4NvYsTZj9hxbvnK1LabiqmGMdUMIqUTyfbSq0B2UV2/N6FP5rtrhdUqec18A9iQCARJJ0hFUkwC8eeOmkqZIy0p2t6ZGVa0AAWfPnlPSF0AXsJ7rMBe8hvw6yWcqB0myuj1xTaqFbt66JWlXqktTAkCQi7+ghDWAjftRknck9gB7SPJNnjwpkGf8sB4JBtevXrOTJ04ocTt39pws4cgaASihDzdJSa6NPD5KAoAMyCwD/DSeOG63mm7azFmzBHyNaRhrra3tAtOab7eLADB8+AhbvHCBzZw+SUmpYTW1YqvfbGq2nr4+JVpHNTTowNrZ1SUCADEb0qj1tENQ/9Vea7t9W1X+VJszRgAvTgBg/EhiYjvLly23sVHGnzVK5eWRY0eVeJ87b74q50Nv4WpraW21o8eOCjgHfOE15gxLZyxv3LypRDoJWSTiXVqbWI+5Y24ZJ74nJQBwr7QrIDHPnAKg9/d1y79J1eEKbRNOabwBfDzIZt65HmAmCVpACsaeKuMaiAkDg3bx0iVdd8bMGQJDJGevpOyA2kjwGgoA/HECAM/Q1toSgCCuo3Yo7CkBkEU5AHukCpg1B6HgNPL/Z88q+U+VGwlwZPi41uWLF+1EY6OtXrlKtodfQt3i5k2SzAds+fJVtmDRIq0pfl9VM8wuXb9g5y+es2VLl4YWDJXDpD5RV1NnrbdbZZtjRjfoun/9V39tN5Dk3rHDZs8K7RwGKs0OHDpo165dtw33bbRly5aHym0UBvoHlFinepjKW/o4A1ohnQrAfGD/Prt147qtX7fWJk+eEgg7UQGA+wtVuj125fIVAX+ssUn0ga6pUdVtTQ2kkMpYHXvQzp09q7FcvnyZSDF1dbQTuKZ1RkKeKlhaCADYzZwxXf16L126rPskAQmwCwBDTIlUICQYqUZFJanQVoqkQYgl+UFBqsT/+wtJH9kSFn9KAvh/nQCgp9P+6clb5jtIM7ImOrXG29ta7eiRo2qVgL0C1GD/JEqmTZmudhokVQ4c2K+1im/DZwDgAPbR1oGKZ6ot8LU9vf2qrkZaHALA4088al1d7Xbw0H4BT//6X/+FyCsA/8Mqa/X33/7Nf9X+8tBDO23R4vlSAOjrI0NXa++//6Ht27fH1q67x7Ztf1DKHEhMk105f/6Svf32e7Zi5Up7cNs2q6gYsNa2Zrt8+aLNmz8n9C3vrbBvvj4kv3jP2qW2ceN6GxhEmYie82bHjjXaRx+/Z9t3bLa165dbbR2Eoxqrqx1pn37yhfwPsurr1q+VD75166Z98snHNn36NIGc3AsHdewMgJz+1w88sFUV4MRdjDX7BQQAfAvV5swB/gu/9Jvf/Fpjes89q+VbWOt8pq2lzT758BM7cbzRnnjycVV4Y17qR97WYn/3d38noOzpp59Wj/Purm6tTSpp+S72vJ///Hl9h5Okkd5+/fXXtXdS5U+rF4g+UhyoMFXZI4v95FNPSKKbHz6DjX///R75mYd2PWyzZs4ScQjfSQzy/gfviSCiXvKLFqoSme9kvUO8YP0h6T98RL0+g7oOldL44YWLFse5uvcAACAASURBVKkyFv8EAMueQhX86IZQ5c9nHXAG5IeghY8QuXRw0AA8AWfXr18v4M9bA2DzgOqQGvhuSADs0ewh3DPkJfw2JA4AefY1XgPspY/3zZvXbcsDmwTqVVfVqUURBIBPPvlU6wEFgOH0uI8qVcQgEABqa4fb6lVrFbdANKEIgT0B0gjPspGq7AkTMgIAdnDw0CHFBLTS2XAfbSB6rbuHlkhBkeB3r72uOdi4cbONGTNOth9IlxV6PvZbfDBjL1IvLWb6+uzipSu254e9qsKntQCxnCvfsP/R1x2lBEgbM2fNCHG7Cif67Nuvv7Url66KAMC696pjxh3yBKQMxo7XGDdeZwwZV0BNyAEQAGrqAOXbRMRg/rBxJwBA0IBMiR2EPc1krz+VANDa2mytrU125vRJu3Htuo0cOdrOnj5nEOKIO555/mc2ETuuqFTSF9LZm2++ZVXDauxnP3veRjWMzs5y2BT3zrivu3e9TZgwLot5iT2Jg+bNnade77RJ4b7Zy6dMnpIRE4n/fvfaayLhbLl/o9lAl125dFFzR2xAPHn+wkV7/Y031Sro5y/8kS1eslT3B+Hx+o2b+uzFS5cV+6GehG9gnpk3FDLee+89+RqIOMS0jBfvwWaYG8YZm+Hzy6h27+y0sWMA4/EP4ewG2XP/vr02pmG0fBK+nvcRI3Z1dKlNyGuvvmJPPfGIzZgxza5du2pHjx+V+gntQyCNoDwyfeZMPVvD6DEZQYgz5x/90R8rbmYtoMRFLMHafuutt2Sff/nv/lIESNY85Lzr126IAPDD3n324IPbbN36exW31dZUiaCBrRJvoj5A+5MHt26NlfC9IlniH7795mvbvn2b9h3WFP6N7x87Zpw++9vf/lZniGeefVbKD5BTsUOuzRrB7/BM+BB+PwpiQ1+/VK8OHjhoBw/sl1IRa6xuOMSC4Wr7gN1AWH3n3bfV7gSVAZQ8IFj09nTZJx99pOs9+eST8td+BmH9cN/4af9hDtizOEOgqLN08VLFh0528oQw9+yE5XA29QrJSD4syJpnYcsQv09zCMV8wlCvlctP+O9CLut/DgGgXP7Tz+tOAPD3lOZmC0UPiVKozgZVlVYLAWBYkKoWEBQJAOSF+P/K2CdbigDKCQUCgK4sSX9avwUgRNL/KNJGFQAIACLYSxkgkGJVLBFzJqFtQGitmIL8niPxv8vlA/x5nbwXcgyuZBvy21L/U7FMXlVflLwXehdz08pjZPLF3i6TKsuwhgIBIPx/kOGusGrWVyQAeF4kzTXmhV25elb2fcOiimAsZAhJKK/+z3OwDkGnNhfs0ON3t+A7SQAu95/mZbJ3hw02PH+yCLL8YoEAkNv+708A0GfvAvTdsdbi/aT5Q4G/8So+/y7Bn7cCCIqqnu8MFfFeGR8Kp4KtBRwmKLJHu4lFHsHedJGMAJDnXMEMYsU5n5UCcHg2r5LX35GSQQ4/cLApnAlV08JEMrXZxJ9FReAg2R/yyg7IC9CPw87zuQIA/Jdcwj9RAMje659zZQBXAQjK1SWkiawK31sJaGHoPaE9QP57X68+p7ltppLmoTAqJ6cUbCC2GEh9qs9xppygRHROQCkSAAJJ487q/6LPLGIPub9M1JqjDwl5S8er4v8nIK3nO2n9IZWUhAAg8pTy0LxWqaIZ95fxUUrGQxhQJJk4AaDSMZ1IAFCeO5KLgo8JOdi7EQAk919FbFEbpP4TAgBEZPdVanESCU4phuLnaced0n+7TxOBqUAAyHCZWPzqqqmp/wmFl8Eq2NaHKmh0P3m3/bnca6kCQDH37GSm6PTVAlO2HAvF3JYy3KWcAkCBAOBKNRmu+j9IAEht1vfx9HdFGy6OT5ofzzCqgnqO32PAI+5OAMjWeKKAkPpj96XpHKTz79htSgBw2/kXSQCI5cmJbMlAQQEAQwpVhP9cAoDY+s6UdGA/AhlFAoBPVBo4SSkAgEoVjoUWAVlfi9AD2RUA/DppXaiMLumnUQqkOzgenHBIFOYsXRxbcCB3BqLBa5cSC4qLeSjwv2hw6SL/MWdRCvC6/H8pBaFcwF1ciPq3y99ESRtfkKHiPyCoJKICuysGlA5SRnAfJ54xqyKLSsBelH3hmjkBoEK/dzCQ6xJ8phL3Tjbw4ZWsUDLMxWcrkSgqYXqmTLuiPGs+ymGzLJ3foTbbcg7Mo0/NYTEITUgBpRtL0g9OAXtUTEgOOCkTNwWl0+C8eFgqFySn9lLcTAjQREApBCD+GCFQSyRkErlyX2slwU9GGIpAZZn3FwHRO+yycC/OvE9JKsnsWXUVAcidbQB+XwJAufnJx6GUUJIH03lgl47DUK/zHg9EyhEAgoxdDlBzmCNBHcjWxcRBXL/OAM0OBoF8lRIARNDKQP0g3S/WX18gAGT+GD/N4bZAACgeaPHtUggQ8I+CQE4a8Pl1u8vA9iRoyw6aUS5K/iKqH7if0QEj+hqtq+SgWxI4RDGJko3bK/3xWYW2A6WbOb4t9LrK11sYb/9xH67Dg5MqHIjXISWRWyohAOTKAEXbKF0DpRKAKQFADFAp8MQ/sQLAq6HC/opcYV79H9oxuBxSfmDkHvDlgQQQ/DN/6kaNsplz5tn8RYtVaTRl+gyro7KGfbAKUG6kDa+n3+Yw62inCr1dyZAQiA6oXyrSptgDyTtsZQzgNb1eAa87O+3GjZt6jSQ+wBLALPs6ID9Sx4ANJN4AVT2RymtIhVJ5R1KPRCqJPA4cAMwkcpE+BySfOm16JuFOgpU/JK4Bkqmy8qCNeyRByx+AcuT9OegwHxwqUAHg+5Fcp6qehPf0qdOUBJV8bn+/En8H9u0XAcGT5cPr65S4BQxoar5pxxuPy1YWL12iXrLjxo2XPDP9zi5fvmFHjhyTdD4EgIaG4eqXWlVda13dPXb95k0xncdNmKgq3sqaWmu+eVOgEolWkpoAgcw9UvGtLYEAQIUp44cdK1Hc3aMEOBLgVLCrIlSSrWGXAsSGADBt+gybN39B6GE7QFXVSLt67ZodPHxI+zTV5rwGMYD1yBjyOj4AELK+Hink0GuVMELqDrHPOGPpPY0BOpHjhTjBvFIpOnnSROvr7VKCivHlnpg32g5QCab5jn6PzwBmM6dUokN2cAIAVbO0KyCJDHgxddpUVdqy9tmVsRPsD5CbuWC+ec0JAA0No0O7it5AjCJRpqrCrk59P+0VUGjBMdCDnc+RFB43dozAf6qE2tpbVVV29swZW792rZQGRMTo7VPv9MZG+rBvsslTpilxDRBbO7zWzl8+axcvXRDAgp0xmFcuXRF419baZhfOnddaY2x2f/GlKhqpVlu0YIE1jB1j1XW11njyhO3ft19tADZt2qx4i0Q0z0n1PolzKjWpYGbNOsDc2HjUDuzfY/esWiXiANUY6vtuw1TNyroBKGLMAbC4B2wc4JRKPmK1hrHjxdIEpLpy+ZKqTpFeB6xauXKFDa8Lkt58L6AjEsDNTbc03pMmTpR9sNaxWSwTNYAa2uJUV+v6SqjH/UHtYjIlACeAeXqxVCUnVQDI46Qg/xOIq6JAefg2ZNh991hQgpzZZ38s7r7jfCCwr8ogVZHoYI11trdpLVEljC1cunTRLl24KJll1sPeH/ZoXvBDJI/WrVmnpDTEir17f1B1I7bNemI9v/322zZn9lxbvmKVqj07BUKbHT/eKELGvHlz7LHHH7aOjlbb88N32s9/8Ys/Efmju7tPMv4QAP76r/5GoMojjzxks2ZNV295rldpw+3tt9+1gwf324aN623rtgcEhAG6c4w8euyEffbZlwLiAZJraobZjZvXrLOzTRL2PHdba5d98vF3dvbsedu0eZ2tWLnYeno7rWpYnXV1Vdi33/1ge/d+Yzt3PWArVy8SAWBwkPGpts8/+1KEM8DclatWSIWFamvk4ak2x1ewZ/EeKsBffvlVmzZ1uqTa2asEEnV3C+ihcvfxxx+3yVMgooV5RbGE3tr4JNYPPtbttaW5xd56/S27duWq/e9/+W8VNwA446svXDxv//iP/6g9AgLAqJGjJQ+NrwS8phoXQPixxx7V/sd4szfTUuPXv/61wMgdO3ZqjQOyc21A+A8+fF9r8KmnntQzE8O7mtM777yrdfv0k0/Lz3G24ocY5bXfvaZYYdfO7SKsheersPa2Tsl7QyBjvKpqqFw3+fgvv/jCNm3eLAAZMhi+ACCfatqHH35YoCHxKeMIOQtfgx/DB7MPeCU74wrQD2kAcgDz4UlI9ifAZIBq9gRvccE1AVLZqx966CHt/8wTa4DxQm2A1PF9G9ZpDdUPH2Xt7Z1qBfDuu+9J3WfT5g1SO6mopBcz6j/X1DJi4sTJtmL56gDK9uHjBzXPEB6oakcaH3JSUCsM8TF7D/5v5YoVtmJ5AG17ert1T/z59a9+o7YsVFYDcvf3hZyFKynwzDwHMQdjRkKTXuenTp9RKxUIcYwpftQlxJnzV199Rc983333ar8N565ATPn6q6+t+dZt27Z1m+ZP+1pUSMLnQ2pxBQCPYxlfQHTIexAy2LSZ8/bWVhGLWC/sbV6YACjs80ocgI/j2Zkz7M8VALBdnjlVAFi0cJ4UADo6Wuz8uTPayxoaxtp333xvp06dsfX3bbBHn3hcqhPs4RAAiBVffvkVmz9voT3zzLM6F2CrIk1UVtprr70miffVa1ar3RKkJNYDxEL23nvX36s2Fm3NLbrvMQ0NNn4cSk8Vikv4HT3pWTMPbt1ily+esf7enpCjqKqSatPhI0ft408/s7Xr19vjjz9pI0eN1jojdr1y9ZpdvnJV87qUmGrkCAHCPl7EGbRYwF6XLlkW24V0Z60ZiFupdMfW71lzj2IB7p99Et8lwgqkr/Y2O33qpOTpiY0homJDbW3tIo2dO3ve/uav/4tt2bzBVq5crn2V1lOcIY8dOyrSDTL7S5cvk8+ZNBG/1amWGt/v2Su7oB3RuHETJGFfU1utecUGaMP0wosv2KzZs7TmOSMSE0DWe/+DD0WEQOkCol9PN+vHMhLEF198LvLJgvnzZRsiUna0qwXJW2++qZgAG2psPK7WLEuWLFOqkXgAm6UdyOp77rFnn3vOmmM7MeIixpwWBfiPBx54QD6J3bcu+k3OSSdPNIpACtGRvUDtR/toP8R+1G37D+yzDz/8QHMzbcpUu6ZY5KYd++9tX/BPXJfYCt/D+sDPQN7hB1UpyEgO7HNN/CdETFTCuD42AImSmM/bnzkAkVVIJm0aS3N5IToo97shg5Of8P40frnz//8QBABSxaVVtMVnKMZQaTwWXistkkrzWOVyXE4KAfhHAYCWVgK1Y+WqpP6LCgCQrIn5IgGA760kZ9ffYxXy8aEFQCAABBJABYR6EQAgAsSCN/qWu7S/CARJ/iSp9HdJYletSQkCaX4oJwA4iOtn/YBW5gSAGGcmPcFlLyj8JflLJwCEPFPIT/0UAoCTAtK8Y/H/S3IsMT8jQHMIAoBiDy+Qy6pT04rR0AK29MehZ18PeevLFIj1z3iuOiuLSSqsM7JEoTI2BEXKymRx3u+d8403UAogh1+mueAUcIqUm7wKnDdHJaBgE7EtgLdpJj8vckmwg7Q4ygkAofgjJQDE6v4I8gcORNrn2uXmGQJYMcMi2SDm2ZVvz/+wL4rVqnNTIF+rqCQW6oXni9Wy8TQlyf+oHhDIDGZ9saI/APKBRMO99fbnuVW1BhCZgUr/8LkA3LsCwEBUDshbz3rxWgDWIzkiJRp4S4E4hqGFQpFAkeZ3U1/m3+NJxlKg3hP+Pm9h3ktbPISzZpzXxDbdB5CnKFWoKCUEFAHLop16248sTxlbY4e9JFb2x2I5L3Tx2JucslqixPephYqAf88149v7Y5FVphOc3a/y7vGMkRHcBPrHos4yCgABKxqaAMB+Se6jHAEA4mIFeeRIYOJaxIX4t6zIK20nnbVQLlVQzoq9IDCxL3iBQdIiMPhPioPyvHvpvpUTAMr5APcDv+9+HlZrwBaLdqG5TwpaVf3uqstlCADKM8e9uQRQ/4kEgLyom/x+UDtzAD7bw1x9JMFt3De7TYaxKK/67OOTYlPpvWrtR7KTf3eKRwSFlNiiJ/ODuU/MiBDJOPjc+P6U7j/FPU4uOpJQHecsYgj/IhQA9NCR4pVvNhAAXK4kAO53IwCEivso1RKl+hUAuWFEMIlBzwgABWnpFOwXkEGwBZMr6U3t/4+x9/b0RkmbXGVAoKQmlOCLCkjuIWdhZosozPQdcUMaMPmLYeLvlOkK702VARKwOMYqGeEgQY5Sw75bAJ8FMmV61gcnXgru3+lQ8teLYGpq6EVQMvqYXCEobt45sy/sIIBGHmSp+l8OHFnyCNzHgEByvfE1bwHg5AHJ7yXgE//2g5FYW6Ris/HP+9i7vFUqUe/BVblkaxZ8RcJIusDLjU3qqNKxLndoKo5l9l2l05MFgD6+qSqAB04piC8wLpIoSsHhvOWCO6VypICi/P/dNhx/rszBRudW0qcqCZZ9/NwBlzjppMo/C2aSA1D23ru0Byg3psV7cQJAkKVKqt4TBYCUAMDz++HHZdHciWscy7QAcDsojn86lumzp2tJYzkE8SR9X2pr+fd4e4yQSA0s9oRQE1sD6DkAbpPkgQ4vRdtztpx8cgSBs34/AaQPUj5BCpT9gErZbGMvRwBweaDon10dIMjZAnp2lxAAUgUAntnJPuUUAHSgIEiMzPTQTyyRGxsW5lLjW2iDIFZyoF9mPjKdPz8Y50w9AO9Uhiq0IIAAEALi0FNK1yhoumQtctyWIxGgaPepffohI/+dH9JCcJKvxaAhpn/7wU8UbadpxwRLDOz1nVEBQN8RWwC4mk5GAIgysV5Nh6MXmzuyxNUPua7exk6aYouXLbfZ8+ZZw7hxNnb8RBs1Zqz1qh99r40Y1aDEJ0E3PdORJ2dPDnyMwUw+HcCH5Cf3B1hSDwFgAGn3WK1/86aAAZKlklnt61OyH5Aa4JaEHglu7heCAEAnCTivtOd1AaQcJvv69F2Xr1yx+pEjbfqMmUq48d2ADvwhWc93ef9X5pjPAd6ShMUuqBDlAIHNAjj2xWT+xfMX7ML58wHkHTM2k9Xlnm/dvGV7vv9en6EidPyE8bH3Ij2ruwTmnj17Rn1rqVQCeKL3O5L/xOhnz1ywc+cu2IoVq2z2bO4bqd0+q6qqsfaOTrvVfNvq6utVMSoAtDbIzlMNPHrUSKsfDhiNdHMEVK9cVuUWAAIgAGNAMhJQEfLE0aNHVRFHtRkHK09MMa7I/C9ZusxmzZ4TJJlF6BihfrKHjx5REtSB6RqY2FWh+hK5fX4APABsg5JIn6pPGGeIItwDQAZ/2O9JoAHmkBzmvQD848eNFYETiXMAS5Kw2AN2QKKXzyqBVFGhOUP6nGdUb9vx40P7EwgHPb128tQpjT/jwGs6uFUi/9cvdQD1bZ0yVXK4vjdjCx3tbTZ27Jgwx93dSkwgxZ8SAACD6D3HWkPKlufBliEAdHW2K0nY0tpix48es+vXrooAANmAZyIZTMUvyfNNm++30Q1j9Yf7ofLy3MWzdvX6VUnm6nn7B9S7uI5qyLY2e//d90SckKIC1X+dnZoXbAsgHvnm6zduCKBinVLZzHfjS1mnAEW7v9qtdUoPcyoE1RakosIuXjhne/Z8bXPnzra1a9dZb0+QEscnAhBfvnTZVqxYKTCNdYy6hVojdFGJSMuLbhs/YZIAAQEFPb126vQpARC8B4ANOW0IK5CE+F6RcJpu2aWLl6RmQG9pwAd+IHQQz0gOurZOiScO/Yo5k/5/UoqJlQeBc1VaBZXGcnmCwuP7pB2AwgmPLn2HLv93MfES/h3lZONHhopJh7oyaTb2HJcQZk66OjsCAW1wUMDM4UOohQRyyvnz5wRyoeYBuNcwerRNnTxVNvvll1+owvvhRx6Rb6yqrhJJ4M033xTxZP58qr6Zv5D8om8ycs306n70sYetre22fff9N1ZVVaGqdOaUCn9USzo6uuy//Oe/kt3x3kmTxgcCQE+/VVYMt9dff9OOHjuiauz7t2wMKiC9xBmDdvjwMREAkP9nXdMe4tjxIzZ27GibP3+e7rPpVqu98/ZndvNmk23fscXmzpthnV1tVlMNYanO3n//Izt1+pg9/Mg2W7JsrhQGKqzeOjp6JKU/ftwEGzlqhAAp7AsA69Spk7Zjxw6RV5gXgJkzZ87G/vWrbeWKVfItalfQ2SnwHxCRPuxU3AeiTKhQ//bbb+RTWD9OSmKMbzfdtpf/6SWdf//dv/tLgXYoYADiItP/zjvviEBF7+ramgAMMfZffrlbvgyyASA1iitqs1MxTED0b3/7kiEvvWXLAwJHWUvsU+x3H338oVruQBzwihdMEXLBSy+9rN89+shj1jC6QbGkVx1/8MH7so8XX3ghAnYjtaZv3miSZD7kvJUrVwZZ38FB7Z/4akAxQFFVl1dXCxBjv2ZsAWAgquDLUJrgb6r4ASzzuCOoFnA9qnfZj0VOYc8dNiwD1rds2SKiH9dg3+Y9gIH4aIBMfJ1L3PP9gNgAwGvWrlLsDAGgq6vHWm632/vvf6D+8ChSAO7TK5q4CPnzb77+3hYsWGRLl6yQbXT3tIsk4EoESKjTwxwSmCfguJevv/5KCjX33XuvzZwxU75PeY7+Xrty+apAawDh++7bICCbxC6fg7j2+eefyw9DBAlkulARRasdZOa/+e5bKe0wBjwv+wA2xB/UIFh3yJOjnBISYkGJCKl95PR3bNuh8dH5MlboQ5Bgz6R9A+RA94lcn/thLTLfzCFrkJ7zzBP7SkoAAFAF+GReuXeemTmC6AVZgmprP7unBADUPWgB0NR0w7q72+3C+bN29vQZEQY/+ehTKSLteuhh27z1ARsxaqQS++xZtCahV/3mTVvUAiPY44B8IPEg47F8xXJbsgzFnOGyZeTrAbzbWlo1ThD2IOVA0pw1Y6ZiG+6R/RQ7fOP11zVeqGGcOXlMCWT6yXMx7uOLL3erwv+P/9WfSLlEcVgk1TWeOGnXrt/Qmli8ZIniOwf/8bfnzp6zg4cOSt4eNQLm0ucERZbDhw7L1lC8WLN2jUAd1lbTLVSVWmzx4oVKwNPCArWXPd9/p3XywP1bdB3GAIW4Sxcv2z/+8r/Z1MkTbOPG++zM2TN289YN+Qn8GPZKS437tzxgEyZOsIkTINBgj6320suvyjZfePGPberUacq/oArE+mK+X3vtVZs8dbK9+OKL2tdRZagfjiJMj8gRKI0sXLTYHn/sUSkAQHjyOA//JcWLa1dtzZp7RDaifRKx3+4vv9CcQHzCfriHJ554yupqQ5yHTeMzIR/9/IUX9B34Wz7L2QUfw+chuUFWgjA7dvwEu93SalMmTZbSAG0sIKpt3rxJ9tnW0iK7ZYyJzVGGwQbW3rNGLQMuXTwvkgDEB0ilDz74oN6PchWfgRiGH4QwwfrHb3Hf+CjiXojOSxYtDip+1TWKHRkn9hUn5KQ5xOx8G4OCH8/v3T0u+TGAoVwuK89L/HMJAPCH7iy0KeZNsvNt8ij5e+5USC3Nz+by1O7DPBGfEgCIyau9rzXgP6oAUogaNDIIIgVQSBHg0ICwII/d33sHAWCgt8cqqPwlV9LbI4Vb5VOUV6EtXw6ECKRPAAjPZd+NAJCCeqpizMYw5gXiv9l/iLc9R837MtKqg/48WMhiZEVanv/SOKKAwJk6K8AIYJkTJlwBwPMzRdDfYwzPraS5SHIsqsCOeSjuL4DuObDuBIC8cjUF3c1QYSz9KRIA9EkpQHqer8SeCgoAaZ7OCQD5d+cFO6Hv+k8nAAy1CkOLhvCTxv+ZlkEC2BWrwwN5wgvc8rxQCihz3RzgT8ByL0LJiiOdIOBquaHa3U8pQek1km285UQkAMiqVGUUFH2zv1H3rapWG0KdkqQAEIHROO75M2d14lnlv05HEfDPAHoBdgHUY68diMooWjcu2x0r+QMhIEr1R3KAlAQigO+fCQoCiQx/QjYIKgHhjxQ84tpi3YXcQj53IbYKLRUCaJ+Su0tJTvFT/uHsummFf5YXjqSA1DZzewk3UPTTeX7wToJ5yTkzy39GokSWWyRnnK+Z+C0aKLUBVZ45EKKkAADoj790BdU4Lvj34CtzS/Kzr/vjMAilLQCUy7WQY00VAIoEAGzKWwC4j7obAYAWAKkCgCvnpu1LUhDX/ZfjAtnegR0PqyxRAEg/9z9CACi3z9199y7/apEA4NfVvlGGACC79Vax0b4zn/EjBIDQBie0AMgA9qzle8jr5bnlVH092mWiOjHUsw6VF9F+kfgRXx8lBADfX13pIO61TnpXe5D4Oy9W9XWc+s2UCJDOk+/Ffu+pDfi9OQHAiSP/YgkAXkodBihsUYEAEHsIq+o+VQCIVYyprHCciAyETwgAJKKcIPDTCABUMAYJPZ/EAFIFQ5ODF9AUmCwlRqr+FbyHnnihDUE64ZlzShZMFhCk1bSSwXcZldKeH7mDc1C6tApXPVa0V+SgdTF4dQP7MWC2mGBMDXKohfVjgXa64RQ3n2wDi9La4Vmd2Zc/Dwcvl8gPwSGy3YEE4NX6OGQH13LwPzh/rknllgKJWIWatgQIBIA8OZsfkGKX8yRAUjD0E9olpABbCkiWG+PifPlY/9QNOJWmz66fTJi/ru+J4HROAAiJ7HIEAHc2ntQpJQ0EcgA/3qKiBDwdwmBK7SEENNxXGqyWBLFx7dwJZiYMq4Lcf+poS77PWaxJ4FrcMPX+QjDkz+kEgNLNJBzsPIjzTT7Mac5sTH8/FAHgzs0/HqiilHA+t6UHXoJWf448gLyzJ45/vuReouxlOJCVJwCEIC34GNlARggKBADNX7Im1KIlIQDw//hGB+xZDzmbb0BSmdkG6r5XyfvcDysw0OfC71IFgHIEgPRZfbNMGeYZW1PEl9ADKmNllhAA4sGEZ0zbdCSkKLyH++nisLwAxgAAIABJREFU4RXDILmZbtgpCUC+DQUA74cVyRdFX50GJvlaSA7uCfMwDdbSg345BQHtv/30MAsnGO+lqIOHenfFl1wFIFMbiPujKhMgyIWqsLA/hv3QK9d49tCmIPhYEQCQTG5osFFjxtmcBYttxpy5NnnqVBs5usEmTplqo0aPUR/6G03NNmkKwPsIgZ4AJYEA0BNgwgqqouoFAkvq/+Yt3TCJtLqRI8leSOqcxBkVxK4AUDd8uPX39itxePVaeI3KSpLS2Algs6rbW1uV2CUBDnAAoOhrjKQgwC4S8DNmzsoSrU5QARQPVf5Ts/6rzIcA7CtXdB0km5He1aAgd9bdLXDj/NlzIjsA8tJTFrviulSQIYdOFTjPCOCkz8cEBdKnZ86etltNt/QsVHkxdoBP9N0m6X3q5BlVKq5cudomT55oEOwB0whnqFDt7OmR5KqqzhSjVeh+OYiNHdNgNTCeqT4aGFT1//HGY0oKA/CTrMV2SVC2NN+WBDBA4dIlSwSuICPLPPE6xIBbzU22Zu06mzhpcpDAR+a+utpOnT5tp86cFpADUK/kWk2NCAAkaWkBwDwBqPNs3kaEilNssLmpSX8LoK4Nvdy6O7uUyKX6ld9RGQuhobIi9DgHINm3b59AC+wE0ILEvR9KSCzzOr/nniRHrGQFLRK67djx44pTqNQC2CGpzehBajh95ox8HPcroE3EgCDbT3UawApqC10dHeqxTH915rSjsyNIzWLLlRXW1d4u4A4wELui73hbS7MUMZDZP3rkiAittADAZrl3QL+DBw+pcm/9vfdJ/p+5JUnMAbTxVKNaFKxft05zwM/tpmZ9JzK1x44esTOnT9vFCxcFpEOu4J4gZrCOkOymknTfvv0CD9evv1eJf8BEbJxxpWqXlhRUfFK5r7nu77PWlmb79rsvbeSI4bZmzVpJ+iMXj5+AtPDDD3tt1apVoR+2QNTQi5lKfgAKEjjYAvLCjDkKEwG86hFxh16//A7AjMpXql65DmPccvu23bxxXaAHBAPGS2uwry8okwyvVxWAiKNRtlQ9ALVPEnsGf+ZrJG4CGRjle0IpAcDj9zxoyBIjd4mZijFhGoPk0dPQKlNDxu8WKpNZ0xgr44ZPZb1dvXLFjh05KjB/yeLFGksIPQvnz9f8oZQxedJkVVDxDIA2CxctVCX1xUsXBZxA5KHa9PHHn7Cp02ZYZ0e39jts8rvvvlcVJgSMBx/cYi2tzbbnh2/VM/3pp58SiKn+nAOV1tbWYf/pP/5n+WDaBfCe6hqUWIgLqu3V196wU6cbbfv2rXbfhvVaOyHBN2gH9h+xL3d/rd7N+KD+/l7bt/8HW7p0kVQiONs1NbXZ7177QESDRx7dbtNnTLL2jharrYHwVW+vvPKaNTVfs0cf32kLFkwXGccGh9utWy2SwqaiE+AdqWzASarRaQNAxbVazkBA6h8QMAX4Ayg6c+YsAWncJ34AwJR1tXPnzpgADK1AIPzgR7HfDRs3CCTjmtevXbMb12/aS7/5J5syebI9//zzIgAASpIFRwobf8V8AFiJSD1gGvuPP6bK9pC9+OILtmDRfF0TwgXvOXXylH3wwYe2cuUqW7tuvYhkKJHQGx756i+/2m1z586xrVsfkH9RhZZBkKJy+mX5bMCqhlENUpPC37OnQWLAd//iT/5EvdjHTRgnkhiqCwBcAL/4TgyQ+wGkxJ9wLfwMPryzu0vAO/6bXtvaq2uqBXJjZ4wzQLEr0WD3+B9AOfb4Z555Jusjz3cw3oB63B9jxOdYA/gQ7hWpdN4HgcIJftwHawIQm/1z5aplugdaAEA4uXzpqggWS5YstmXLl4hcV1tXrSpr2l5AAFizZp0tmL9YIB4KABAAmCv2JsYWkB8bZv7ZN9hfv/vuW9nJpo0bBfp5bMcz8FmIKKtWrVZVs6ccujppR9Fk33zztWTrn33m2RBL1XAuDvqhX3/zjR3/7/3JGU++t6Oz0+pqa+Sfb7e0CKxmTjdu2qQ9wVWo2DO+/OJLqxissJ3bd2p8mA98EzHO7t27db/4fPZMbIXX2YNpP0Fsw3px+WxiLcaUfYV16uchbB8CAGQB9nMnALgCAASAcEajJVFQANj95W6bv2BuCQHg3NnTap0EAenzT7+wurp6e+qZZ23piuVWXUv1PeTEftu9+ytrbDxhjzz8mEB01roTALDJvfv2qUc90vvMO6Qy5O4B3ZmXVZAaKiqkNsAzLV60KEt437p5U3b96SefiCg4ZfJEu3rpvHwSMvK0+Llw8ZLWHyoC/+Z/+7ciBnBvoxvGiKC5d+8+qWHMX7jQ5s2brz0IJTXGHztB0YJ1QyU5JEbGEV+MPyIuhKjHeOGD2FfJnWDrJxqPSzp/8+aNVj28ztqbmxTXf/LxR7re/Zs2a32I0NPdbVevXLOPP/pQ8cfWrVu0P3RAEh09Sgo8zD/x0/Mv/NwWLVysHAy+h+d886231SZj7bp7beeOXfodJApX7Hj33Xdsz949IqxATCHGq64K7Rna2juksME+zTPcd+96rS2Py5kT1hH3jc+EJIu6AXNx4fw5KdJAdCF+OHz4iK1ds04xC9djnPDPr7z6qtpnvfhHf6yYFv8yfsJEERsgtAHOQ0CC+FsJGdYqFKf3dHcJsEc1h71lxYrlAvexe9YE5Ajac7300ksihjSMHmWNx4/ayPp6jRdtAiCQYOucNUTMaGrSa5Bi+B1rAT+nViWSTq+ROoNIz1IjqJCahQhEJQVBdxYXpXFBOdC7mB8pF0fcLa+Yfj7NEeT//4cgANypgvhjeUmPze72fHke8E4CAK8pX4ACQC0VoZVWK4IObRSDrLVkoaWcSOU/EGdQBQj15uG5dUKIBACX83cFAM6uTgDgcBbUJMhvpwoA4czueec0j50WtBUBiSIBgDtyv66cXEZpDfFhiZ142yq3La/Wjb8PORDPFYW5IQ7IJbjTFoiVVi3VhEAISHMwnksp5mVSIO1uBIAwxuFPALS8eOenKACEOUrtJOTtsoxIDrYXCABuU4rRIzjqBICSPFnEP6T84HmWQvFTcf0U38e/UwJAOk+eU00/U2wBEApbAjAf7i2A/cV8Xi7xnxdA5VhHUGkNrQIcy6A1Q9Am43fEGXxPqH7K+5wLoJecf/i9csgoHkegf5CzhVT0eH1YICsk18jnJ+TnAkYcvjdXEQhEBJfqD+0BQgsAEQFSqf+osumtA1StH9shcG2eBdJkUN3064BgubR/VON0JQUnG8S/qZYOay0Apg72u32UAI/oIpCDywDKUgKAkwM4/2W5YQdfC6SoNHed5sSTZTEkAWAo28zOoKSuImLsrUjxSdl9U8GfForFvusCwuU7yDOG1o7yubzu4L9Oi06ECCQAf+5iRXfe4gZ8yNs6QzyCwJ/nd1MCgLCLhABAvK1WJcM4V4S8EXGVtwBQMUAkAOQFZbH1S/RfxTw+13A7TcF//b5MC4D0vb+vAkA5/1Buz/6x36UEgNSflSMAYFvyBQUCQAaG/wQCAD6QnEyRAJDjrSGv7Pn/FF9Ta9qkFXaa+7/b/l5urIp5dr+W8ImUABDbFPM7qSAUlAmGAv59H07v66cQAErwg6jQnO+nrqqbF+yW7AOJLygZt7jXVHz19i+Le0WJM8gdUOnbSpJQhSpxvVZmM0sJANmGk/SQ0Q26HFKUGw5Af95bWACT9yCOigGSmE4mIWVI6v9RBvAe0wnYL8OTAkCYYJefTgkA6q0lIkAgF5R8j1oVsPkFEOsOAkCcicz/RVmN1EnIw6UEAJxgVpEeQrEwB+WkQHCYeW+v/Dq5x03nKQ1oik6guDHc7b35ZzPoVr8qBvnpInPjL9pNWkWcESHiZqCq0Sjx4r1/ghNFASCv2pfcPxLeSfWy5FpjcOGStNyP2KhK7AYFgdACoDi2peC/P1vGYEwAT/0u2eDSceT/70YAUHCcBETFhRuChaEZeBrTEuH/UvknB7PFXi0j7y9CQKHiOw2wi6B/SfDt13Mlhjsk4u/cZopjI1tIfEcayKSfznuKpwzU8P/ZRpNIUZUEUikjzdnOSdBU3CRSmStfAz7OxbUUKuMD0J+uvWBPunIe2LgygNZ7DJAGOSzmEmRuh1kwRIuKqsBQLq6tMHaBkJLZZxK8lwTxCamh9DuQMKqJjOxAABDbLFaqh8RaeD6SWrov1mQkODgorntImYGRAOBgvUvYsYkHH+rg/oCqD5WsTyr9BaL2lEr+OLDqRABvAaC+lTE48GukQUBKAChlzgXmJ7Lo3kZEz+sEAK/Gd4JKFpXmgL/8SeKryx1aBVx6WwXaKSQtFnJVElc2yeXN7vDPyf6S23cEfVyGqaQFQF7x734k+OA86RJ+H+X0E3ayEwB8TuWDYqIhHAYTAkBsAeB7o7M15ZmibJwOgd7DDdHm+hGSfkfuf96iJTZq7Hj1Gqbyf9z4CZL+b2pusdtt7TZ5ylQbXl8vUJRkPkllEpBKqAyrVLUViUaABsBbfpAvhgAwGIkkANjXrl6zWbNmK6EH2IFtQgC4cfO65KsB1NVrvro6IwDwXcgNk3gjie3VnIwjydYLFy/qgDpz1uysysvjAwgAABUkTUn0+w/3SZU5QMOsWVSHDdfYuJIRr0EAINku9QD1jg7j3drSomr7xmPHlSinghVVnJAEGFQF1slTJzXuJJgBmXgegDAS30gQnzl9ThLBS5ctt7HjGqyist+qkV/t6LKm5ttK1DaMGRuqCAcGBdagOkASVZLz7Fkcyvv7lehFqh9gFQKAJ8Z4NvrtAsKS+ARAVAuFqkjiaG9XopS9C5AJGVoOWhys6UtMNf2Va1eVwAYU4roiHVRWaP6pWOX9JI7Z40ncMycc3Pjum9EO+E4ncAE2kcil0hbwnip+1Awk1VlZqQTxnh/2WHtbu16j0p/547rMGYlXkveQKrgvvl8MbhQHOjvt8JEjqgxmHOqH1+u+POHSeOKExoxqtwC0DbOe3l49CxXXANCQTiAAUDUP0O4EAPWmHzXSBiIhBeCDZDC2OGrkCPVOpkoIQBawnjlatmRpUvnXLdCAmGnFylU2clSD1h8JEPq0Hz1+zLp6ugUAkQDHw0NKqB/VYB23m3U4px0FoApKBDw3ICeys8gPc9/MI9XNe77/QeQIpLaZM97LfGDTkACYy6XLlgospaqYVM2+/d9Zc9MNVfpDkKipDnbX3HzbvvnmW913uDfiuSD1z5hg43X1w+327SC13HK7xUaPGp0lwtWqYsQI2//9Hn03wBOAE20KJA/e06PKy4MH92msAf0gJfE87KisA5RClJTCZ0N8kfwf9xH7UaoqJU9oieCUtfIK+4Tv5U5WDftv2uYrxAND/aQxR7n46J9PAOgJihOxyoz7YKyYcwAziESACV99uVt2CjiBwshppI7nzAvKQJWV9tLLL9lDD+2y2XNm6/PcK6QYAOyfv/CipLchADCeVEpT5XrmzGnbtHGDrV272q5dv2L79u2x6TOmqlJb5F2jchpiUrv9h3//f2jdPfnU41ZfX6feuxAAursr7NVXX7fzF87Yrl07bM3a1SGZrSqjCvvoo8/sypVrtnPnLps5c4adOXvKrl2/apvv3yDiA3615XanvfLyu9bT02dPPf2ITZ4yTgSAutoR1tlZYb/5zUtmlX321FMP2cxZE2XvKABcuXJDRCbGCFCI+wPEAcwnPtm1a2foISkf1SfwCV8CAMV+Q7ISRQ1sHZAH34HvAUhwm0CGHvB6ydLFtnTpkqxyHRCafeKN19+wdWvX2YaNoS+8y5X/5je/1n4ICQGyE2uKMe1o77KPPvpYBJs/+7M/tWnTQxsaXuPPgf0HBSivu/deteWQfHUP0vfV9sO+vbZvH6SclQJBWdvV1fhIU+Uu1bNUxrI3jW0YE3vY94rAcOjwYe3Vzz7zjPYU+fuBAYH/qohduzZUikOo6uwU0Ar5HkCM9QfR7dLlywIwAY8ZKycsed9zV4xhLjwe5zUqy/FZqCt49SH3zloE5GduqIiWcks8IzK+EDbwifgzT+RhL+wjEBGmT59qy5YvVnX4QL/ql+xE4yk7dOiwpMYXLpqvlhbVNdh8p4BlWgBs3brNZkyfHYC8hACAbwe4XbxoocYG++TeiF8AdrmH+zdtyp6N9zBnPAPgJD4UFQDiJPyX71tclzGFABEqpUN7BHwZagW3mpo0b4Ct5EMAthgbqp1RQcBvMw+MhSfppILw2efyuTu278zGTUTF7m6B/HwHBADiKn6H/2RcsXV8MXspZBXsj3iKzxQJAMRfPD9EMPwz8T+ANRXcqMrcjQDgLQA6O1vt1MlGQ1npxo1b9sP3e23atBn2s+d/bpOnT9M+TqspSHK/+93rGrsnn3haSjZS3hnol9IELRp4pjW02Jk8UXK7xKDEQewxgP2QF7jHQDbo03NyxoF0QSsVZOb3/vCD7H1wABJck2JZ+rmjJLTvAC0pDtv2HTts+46dOp+zd4wZO85u3Lql9Vk7vM5WrlqtOAafBQGAGJh9lusTcy5eslgqHPhhKtKxWZRxsCPGHXtnPtnvsA3k6ImH8TGhJVK3CAD0tcd+xoxukH2w5qQI1NaudjAH9++17du32fd79uicOGPmDNn6/v37FDM99PAjUhLBbrDVCRMm2clTp0XYOX/hkj3x+JMirXT30J4k7MMXLpy3l155SXHzc889Z7NnzxG5A8UQbBZiIPdEDPTkE49r3QalkW6RRADgP/3kY7t48YIIALNnzdIzdnd22nvvvyufTAyFbTXdosXHw/Lhin8qK+39Dz6w442Ntm37Ds2fSFw1tbo3fDi+Dv/z8COPSsaauSOBzTmUtXf4yCGRKfABs2bOUO4QP4TSU1d3p1qsYIuoE507c1r5TdYac4Pvol0N+4PH09g6cT97L/sLfoDYsSr67IZRoxXvE0fzI4WuCLR4XJEDJMVWfnnuwn1m+vedOY/SSOVfAgFgqGfg3osxVUqESP8/i+NirlaFQ5Um9SgUVWoAjiQHHQkAnFnEDw45oiD/HxQBMgUAKoD7+6QAgC+gBQDV/94CwAb6rL+nW+0AlL9OctDeOlFp8kJuIAX/PVdQzE97fsjzi2nOzMn1xCBp/lLxbJar9qRnng8J+cEc/PfxC6qSXvWbtJlUD/DQhrWcAoDOfZHI4uc4z0GKGFA1TIBsOQWAVLXgbgSAALIVou9cuz8DMvOcXh6vM4aZjSSXyHJvBQKA5+lkc78nAaDks4FCom8sAkjZbRQq5JX7SXKGusdwQEkIAKVV6oxbAP1CziddK55LUmpIpJTY5z6V8EfRRioDsXI/FpuJFJ1V+ucEgCDvXxUq/jlXkRcB+BcBALn0QATwlgDCB1xNIBIAlIoMEZKidK/i9wp9l+zOFACSan+fN+WrYpeGjASgtgA8o8v3h/GTBHqm5hDysdlaimQsVxzwMQ9jF4kWav1R2uLViQGuxZ6Pe0rOcHJLonaRXNftRfYZWwD486V/uypBal/lzpz+eunfQaUshf/8uVwRxNuHhRkJa8dzyWofwA7qLWbjm8gxOSlCs5hVeYcK9IwEkCh9YAkBI4tFXcrLDlMeSwQAb3MsP5S3AMCepBDAn4QA4C0AfowAoMI5fFiBAOD7hZ8b0n87qakcAaCUQDAsFPgWsBUvpML+iNVDm5b858f27IK3u+OfP4UAkNkyGESBAJDuNWG+UnWRSH6JRX3M7x+KAJA+91C4dfFhi7ae7pfpHqkWKN5SPirM/xgBIN1T0+uma+j3JQC47fwvQQBgIJS6zowkgP1OBFBv4UgKCAfP/HUnBgR5pAjyp70YEkn/0Ks4qeqPxhcM1SsWBwILpaAAQKJA95eSDCKZwMEQVqkfjFOWRe70otmJLZUG4AEgHBSImFShJ6DSUIG73i8wjmRRaRCm741eOTWwNFhPg9uA3+VMsqEcxJ2OJYCDOSsrByPTDShdSMVrpAQABeSeNHVGWKykA8T2ZGzas57oz8H/kMRyme2Q0JK8S4kCAASAav2OHzaGTNo8zkGIH9LUqgOtXu2cA+0eiPmYFTdZD6CLwZO/3zfKdM7Kvbd4UPF/E4Ck8Wv2Pv8C5ifagwOUIYEdktAASA5KpgB/ylbjUr6BpaQA7z1SbAPwY/aTrhEP7NMAJBvLTPL8zgA0rN2cAKBrlvSjujOoypwwbLXCTxZQp0B28v9pC4BsaBVbRb5pgUSSEgDS8SsqAHCIT398DlzVI4Add64r/S7OrY9dcfNKr+vXKBIAtDa0ZmBp5/L/sLZLCACx+t/9TtRak+349+ZEJ3xpb1a1HzbOPoGGOaGL/w8EAB0ekgp/3ktCx322E7qCigBVrUFmXazA2AKAf/9zCAA60EeVDAIzPWdGRArl5r6ONK68h57jCQGmHAFA0uWxgjSobST9ovi3fFR+OM7IHwVijAdRHlzJz0TtsfR3qS2UvLcozSSnH1nGif8P/iu2APC9OVEYuIMA0NMTDohRJSCQdQJL2gNTCXurjzYAWo2SmfMXLLQ58xfYjLkLrLpuuCpuASdrhg+3js5ua2vvFLhOtbITANiLAWq7u7sU7gNMQQxwyV4AD+7fCQAD3aG9D4lIksiqqB85KutxS8KzqfmW+oN6VbUnRQEISbIBXnB9EQAaGgRq8MNr586f1+pHwp73YDM+5lTLci1AaEgHvqcEKe3zSkjOnj1LVc0CJKlIrKhQoo/qsZkzZoQkIK0QotwvwPaJxhN2/ty5WEU6Q8mPAHgN2KXLlyQ9TaIS0IdEMIdTKlvx0efPX7QL5y/a9BmzBISOHjPKeno7rKa+zlqbW6SgQCKc/s2BeFdhTTebJM8LaDsOCV76QdP3ubfXrly9YsdPHLfRYxqUVOY+WUckQS9fvKQEK2OwaOFCJTYlK9/ermQ/BACqx1ffs0ZAKwlsfDBgOgoAzbeb1bObOdNyQ0liMMi0Alwz3mPHjRdgjv/ghyocEUGuXw8KAdOmhR6ag4PW3tqm7yVBzrhScUrlP4c34kwADSp38UOADZJKRlmokgrkNiXXmRvvMS3fGH1Ce2dHALjqhythXBsPnZ5wOXrsmMbBWxZQdYct/xQCAAdQZPZ74rhhj4w1+wKAfE9Xl/qznzjRaI3Hj9mc2bNs8cJF2aGRvruQHkaNarBFi5cEckct0uYmIsWJU6eURNu4YUMgdlC139lpw0eOsramW+oBjL19+smnSjKj5sBa4rvHjB2rhAjjcPPGLQFtkFaoYmYdkIxnTbBmXeIWdQBsgQR5fX2NnTnLfR+1RYsWS3acfY9EP7ZHlThVgwAPJFcBfFiz/CGRzvc70ROAA5vjebk+BA7GDpvjtSNHjorAQTUhc4hkL9LAwyoH7eSpE1JBmDBxok2aPClUrETZdkn/q9prmMCg8P+huk7xT1SZyvaERMUqEFhDnEVKo+jb0wT0UDFTuT08jQecl+Z+/6dcJw8Ng4KRKij7QxUpfgmFkcbjjUqIMFbffv2NnWhstCeffFLzhj1AONmxbbtAM35QAHjq6ScFrvBcrGPUU37Yu9f++I//lSpuOzu7rWpYtRRIPvv8Czt37qw98vAuW7J0kZ07d8b27//B5i+YJ+A8JGaZh0q73dxq//7f/wdbvHiRPfX0E1ZXV2N1w6utrxdFlUERAC5dPm8PPbTTVt+z0pC6xn+ROPz1r34r8sGmTZvl47/Y/bnk/7fv2GrXrl2Vz21v67GXfvuOSFLPPveYTZo8zjo6AwHg1q1u+81vfmsjR9XaM88+apOnNIikVFk5wi5duiYgir0BPw8BgLUBSM1637Vrl2ISqUpUVqqHNOsWgAewOrRK6bSbN24K/IQYgM+GvOJVV/Qcp8IYwI6WMfgkPocfxJ4//OADfY/AVPxnR7u++x/+4e/ly1A+oIIbJRzA+taWNikAnD17zv7iL/7cJk+ZKHATH8qYce/0haeX/IKFi6L6TK9V1VTpNUDE9evX2fIVy4wKc1rHAEYA5FNNv3379tAGZSzS20FdDxuAUMJ97Nyxw7q7ujUm2ArXDLLcG7T2iJHwF/yeyv8N990n/4RvPXHypKp78QeAyuwBXMcJAPwOe4Wwx/cy5sQEjC3/Bkx0INp7ZgPq8j4AcPwG88N7mUf2A+YJFQI/R/M57g9ywIwZ02zJ0oWar67OXo3FoYNHNbarV68yZOghqLKVos4AAWD/vkP20EOP2ORJ07RuQguAYQKQWS/Ik89QxXxQguH5IEgcOXJYz7Vl82btr9yzeqNXVNgbb7yp50L9gKpwbIO1TEzBHsyewe+wBfbZvCK52j797HMBz6tXrVTMQMLWK7GDlPvXtmjxYu0P4TtDGwnavnzx+ec2dcpU2/bgthC/VAIc9+heAPn5gQAwecoUKRrxuhNkuFeIBf0DfcohOAGA36cKAEMRAFh3QXUj7HXlFAAgANBapL39th0/dkT7A+2Pjh05rjYMz7/woo0eO0ZxBftiU1Oz/fKX/yjA+emngloCPp+5gADz6muv2bSpU231PautYQx+oFfnJgdvIaqNY0/s6xMBgAT3POKi9g6rrauRkg5EuuPq975FVfndne1SDsCWL1y4aF9/+43G8M//4l/b1GnTbeTo0Yp3ho8YoT70qEgAVi9fsUIqPmPHEgMF4Jk1wzqktQf+ANKL1AvqUcjqks0CXkPmWLtunST+A8HABGDyHuyDSnaei1gXmfqvv/pKLalox8F6QF4fGzp04IB9/GHwP6hMsF4XLlqg+ST+BdCeNHmy/dmf/bnibtSP2NuJSVkjv3v9DRszZpy98PMXbHTDKM0jMRF7/bvvvWtHjx21J554QkoMEADYuzknoDby6aefqaXI/Zs3q9LeVeGIESACHDl8SIQkVLbWRbISZ4YjR4/Y999/pwp+FK8++/QzXZ+5w18yD03NzfaBpPzrRUYjFjx/4aJiRuJAYhliimeefU4KZcTLnFXCYbiSAAAgAElEQVQDcb5SagjEFCg7rVuzxkaOH2/tt25JuQgyBoD+7159zRYumG/dnR1qScQZAT/F9YmfWBvMBb+H4Mg+wFoitsf/hPMgeckAlrB28V/sm9gtBNP8DB/VNcsUEeW5jFJi+09NoKc5xXKxx1C5rPD7/zkKAMX8SWnuszS3kr7mz5PmvPhdniersOpaiKHDdJbAbqurQmUrgL8q/50AoN85LBmeneKxSkgAnN8ojuAPBWmRBFCOAOC5EIH8fbHiuJAH81xKEYAo5gN4lvQ9nrtURW5M5pQCFAG8k7eN8W8Y27xnt8ZKvNi8ZWTIeURlABEhYg4kvrccAcDH2AkApcBY+HxKAMjyW5rOOL4xfxF2B1fIygHE8Nu0PLkk2o5Hdi/Ac7A/z7byncFeStt4Zbn0hADg8Xk2xkkLgKFyu343xTXkLSHvFutnpXlpgVAZAgA5llQ2PpWp58mUv5Z6ak4AcLsRUD5IAQIFBv0llfcD8cxDeYnAfD83kQeigC8S20QOIIemIrVQlCOQn/sSMhwIAUFFIKoDpEoCUdwhV+YtthqwqETgVft5T28U5LQipYIQ7MOf39sXpCoBgTQQ8amoDIDaSii0i0BoQW5fSgNRAUBzn6wrzlzKKhba2ab58bTiPcUW3HeGJGBUJk5UL9xmAn4WrSHJARbPi5nNForNfP0XbTR8fsD4z9em3pOpbgTCE7FTyR6h1maRJCQCQPA1AYMJa1fXYe1EcFhqpLq06s0zrMqVw8M68MJZ8rhgOuSvKhUzOC6U4x+ebw229vsSAChG8dxQqpzrOeQshx+VYri7FHspEgDCv0PuvdTP/TQCQDl/4PP1++QD8rxAcKHuGd02ZAuJP5Hd/wEJAMIJ2NdiwfePKQC4vbkCQPGZf0p+Jf1MWP++p+Z2pn0zIQBkBLsfUQAo7r9+/XTtle6vpWSPFKspFi+6DbnKeWpfJbvYH0oBYChD4gGKQWA2McUPRU+ZOxOzviin4sCCS/iTlHWAIu857BL/OZAUKlcCOzIF4fX/EVTSBKY9JpwMICZHqJrw4CitWuV3TgDQ68nnwvuDMgFOqYQAIOd1508InkIFbQ58pi0AIsid9Nr2CngPuPywmxmHyAJpFVJpIJ8FRi5VVPi7GAAVF9GPO5JUUqm8CkC6sEo2GpcQT4bKnzOAcKHiOIBxoYrde7qkzjLIajv4nydpvaolANyhF4xXgJCE58CG89C8qC9tdMAiHeTQvjMKw8KNgYIYlKXyO+WC6TSIS589O2hE6azionUnkTqI4ibNe1ICQLF/vVeI813uMBz8dwPNetxGANTHteT9hdYBdx6ISjeuoQ6F5QLdsr4jGQy3nVwyqfTQGNZhaV9zfSauaa7vazsNrIpzlQXohQDIZS2LBIA88A/2n85TGB8PaHIyTrDjpGUA8u9x7WYEi0zZIicKZa/FfmsK+AheowJAukGnNlIM8hQmlRCQAjAhVYwa1k1QxPA14gSAsPTC/ZBUCNeJTNvILtX9xAWiwMxbtbi0j3w0ZKtABgiKLKG61hUA8K+eMAdgLCEF9AZSQPa6rgFhq0ey174pOwmAe/e58+fJWXPhGTlsECwKnI5KGP5wgPY8JMl0BTmprJYD9gBA9PqOi4lreKsB/y4OqX4v+aYdJakkAxUIOP5+90HBfgLhKNh3OHho7jNiXOinlcoApraQ2qTbu/c5C3t0mCf22nRteqBN0C3ChsgGHhAF0oDvd/0ZASDIOIWKrtDzVnsntjJsmPXxdRWVNnbCBAGR/JkweYpNmDpTgCQ9tyEIANr09PZZe2eXJE/pXw9g698ZVABaVbWN/6ZaesTo0ZJHJ2kPIDhh/AQl73DW2AMJMxKOJE4lFV5fr4Qp10SaHAIAvwPIIXHOnDNeJKupWOO9ANFjx48XiYXnab19W71CO7u7laglMapD7WCQdOZzJN1JZpPES+eFhB6vTZo00cZPnGC93QCeYR8iOYgEO6A540jVPM/A50+dPGn79+23CePHK9mP9OSIkSMDgFcxKJAAwIPkL0BsvUgJYe+7dPmK5JYBgVBCmDxpig0fUWdW0Wc9fd3WfLtVYOuYMWPVAiBUlgza9avXrenWLZs4frxNmDzJBrq7BBYC7tAT/OSZUyIAAHzz3C5TSj9cnoVxWbtmTbDl/gEBLABXJM0nTJooO4AA4C0AGFOkw+lPj0QtwJpY1PQn7+lWUptDON9DxRNgEolwEqOo6QBgkqxmrhl3xlCVsf0DqtalJQFAHfMZ2jqG2JGELvL6zD1gG59z8hW2wLMAUnBPjK1UHahI7+21ptvNkvkfOWqkErd19I/3nocVZvsPHBBgNXp0Q5BpjUCJestWWNZbGb/Y2tKq3urEpX39QT5WzPTqKjt14oTuk2SvZKrb2kR6IJFP0vn4saO2dPFigTmMEwAbtvvWW28L1FiI2sboBq0zDsj07T56/LgSODwz38Wa7VN1PFXLvWqn8M3X39i5s2c0FwB8ly5e1LVZS3y2qzsAekg4M9a8Z8zYBhEA+D3XPHL4qIg4JNrVokMAVad1drXYB++/a+vWrbe5c+Zm1SQABagKYCeoCkgloQZwrl/ACT3OZ8+ZI8ALu2UfxUdRLR1abJi+f8G8+Ur0M1/Xrl1XFScEB/rYTxg/ziZOGKcKzouXL6mdQGgTEuZIxKPaWu1R+CfUXPpUDVqnxAKtH0L8FA/vUpCJyYjYqzJNKGsNJEl4Twzc7ZBePKAWY6iUAFDuOuXiK98XSE53d3XYqPHjrPt2i2z+6pWr6hP91e7doc96RYW98soraivBmqIFxDtvv6M5WbF8ufwSoAUS78///GeyN/YY1tFLL7+sNfTss89Zl8hYIeHa2hIqbQFq/ujFFwwOJDLYn3/+ia1Ze4+tW7dWbV0A+GtqhtvVKzfsP/7H/6R2AQ8/sssmThxvbe3NNrxuhDXf7rKXfvuqtbY1285dO2zV6hVBGUpnuwH727/5P23hwsW2a9dDWk+vvPqy/exnz+g7a2urraaqxo4eOWlvvfWJ9ppdD221efNn2bXrlyMBoMtefeV3NmbsSHvu+cetfgSkD/b5kXb06AmRuRgXwG3WB3sGRBjsiGpuxhSfxDy89dZbApMA+vk3BDaUVyBb4JuQocc3ARQBKrOHvPrqq3ovPaUBlDy55JXUe77/Xr2yqS4lZsAvNDXdsr//+7/Xd1H1zjqlUph9APDs7bfe0Ty88MLPRQBwxQTGnApXSDTbt+8IajzqodqvXvOff/6Z/OdTTz1poxpGBbLHIKBvr56Z1wDL58+bp1gAZQnWP+A2YDrPzb5GhaqDyYB0XAf/Q6/wVhR+1PP+a+3HkAnYx4jHUAVAneCxxx6TXQF44W/wEQDO+BUIRuwX2B+vMR9UsTNHAJgBjAhkT/Yrnpdx4jXvl876QPacKn8qhSEnEO9ITaevT99HW4E1a1bbgoVzRaDoaA/tLQ4eOCIgFxueOo2WAl02anQgLgm0bO20jRs32/hxYV+rHEZlc4d99dXXduPG9dADvGG07o/xa2uFaHhWRBOqs2dOn5E9G58n8f7b376kOWYMvbrJ/Raf82ppJNWJDxgnj4s+/uRTkf4e2LJF9uUEPsaEOQXIpVo9AJIjFLcA5AIkQ8aYPm2abbhvg+IlqUVEJSb2AsacNcC1fD9ivWALtKaAkEMFLT4TciMANd/F5xhv5op1QfxGvMMz8YOP4Zlo/4QCQIjXBqUIcvbMOYG6s+fMtOXLaMnRam1tzeq1fvzoMdu374DdbmqxVavusUcff8Kq62oVa0AA2L//gMgxtFKgBYBi8WGV2ncgPgHCrli5Ujbe0gaBDaLOoOIZ1jjqHahcUGkO2A/4zFy6zz554oQUO9gFIKpQoT7Q2ysbZ3xQ2IAYuXjJUnv2uZ8J9CcWI/Zp62i3M2fPSS1kxsyZivGIdWk9wV4HOdGVRwDNIUfgX4lJ8CdOvGD8sLHx48fpmYg/sU3aS3GWwJbV+qivT3EF571jR4/ahx+8r4p27pXzFs97+eJFe//d92zjxg1SoZgydYrNnTdHpFbmDvUS1vMvfvGntnjxkph/ofCiUnvt1998a8ePNQpYf/yJx2Rb2CVny/bOdvuHf/gHxc9PPPGkjagfJf81AmJie4edO3fedn/5hY0fN86efz4oe7DemSueG9Iq6/fAgf227cGtNqahQeednt4ee+ml38o/M4YnT5yyo0ePKS7B/2K/ELwuX7liX339jdYKLUCIUVn3PD9xIj4N//jIY49LAQACwJhx4+zG1Su6h4OHDig+3rFtm+IQWoU137ppPb3dGrvvv/3O9u39wRYtnG9nT5+WbePTIVFxb6xV7MZVCZhb4k/ibP6WmgaEXdSc+vpt5IgRsS1TvdVU18ieeA+f95xhqiLqsUIan3h+IP37x/N/4UrFOMP/neYj0pxLSBWEHGqWe4lVymn+uFzOK72nvJd6DuSn91L8fDEfWhyHu41LlnONRH7slBYAagFTTX6xQuoZNdVUlFZapcAxSJb83lsphtxwAL0GbRCFWScAIPPf2wO7OvyhOK23Rz4ClS8pAMSzuPIcfZ63DoUwaZ7L/13MDaU5MMVJfr6P4Ecunp7nfGJiJ+SAQgSbhJo5sVV7a6GHtytYKm7J8kgRELOwx3Fuy/IlcWxTQCPNN6ZzIAU2VWonJVBR4bCoAFDSujICrgJ/BwrFc1n1f2xfIAnvDE4vhNj579MRyWwuAq85+cBJCEqTxJxAnnvxdfCT/i6jGlZyVoh3WmL/UTmgJE88hAKAnxF8rsN1SlWOkfkn7Se5f5EEBgNoH6v0BdjTeioSAILcemipFloBkA+lnVoA+MmriAAgcn2VKv77Q5mz0TAjVP5DBAg5s1AB5dr/eY4uDDu5s6BwEKr2C5X6ymch6+/guX8+z++LVBjbIAZCQGhzENoHcL1B61PhWcAFsu9JgPiw3kK+Vik3z5dG/IgGaj6uKbjqkuO+9lLgO7MPFeoE9ccMl4j3VVTgFgmgTJEnfqTU3uJ9RqC3iD+UvFcocSkhBjvx0skSmX5fCxHkd3+Av0j9QrbWQgKqpCDYbVAq4JoDCo3C/QesiNies0XIb5DbpZI/5MCS4raodBsUogN2hHpkOQUA9k8Af9QdKQaoiO2mQxFpyJkrbx6vn+Xqsz0itvJNir/cn/Hgw6pDbstbKKe4Vk5qKKr2hHN0oDmFwsc/5E+qAOA+Jds30gJJM+VDZBP43ZJCsVj5H/eXkr0pKtnILzKHSbF2WFcBl+X/vfA7bQFQsrfFFgBDYU6pvfoYFXMq6diFfPud6rlDtQBwQlC5/dbHLL1eMS7yAuFinsj/7baSYheOJ4SzbGkLgGLs489WjL2yOOentgAYysC4cLkkUyoJnX22LAEgGG8m8x3BemWgY4Wiy0YHBYAoxUCvYRxErDxUkjw65pw5EitRC9L9XEOSXbEFgDvGFETy70kJAGkrgRA4IQkTKszSACx44zu5hXJ6Q1QCpcCckwPC73K50PD/Cdia9K4PTtDZincG5P56+nc4EARArxjoFxON5eff2ZR58D1UwO6/T19PK5hL7i/K8uv+IugZEl8uoR0q8/x5Azsmr/4X0B9bAAD0B+CfStuwYAR44sBjxVvmkJPxzp4/bC/x8SMgFwHm0o2zVOak3MEjHdNswZehiqTvu9t1+GjWAz7eYTaPzjSMLNUsiPaNKRIqvIJOr0fb8iSZM/U86eiJbpJxstGkH1hqvz6XCgZ+TOI/BkRFJ5z+O9s8Isgc/p0feILTzkH4zImrj3mQyPH16XPm7yluCuVaAMg/FdoGhGcUzJOxFn3sg23G14vEm0gA0LgMBjZ0yaGm4B/yeUtJQ4lqSgJMp8801CaXzpOOcllPmVC9ILA86ZlEgIcpkQgqneO45n3+olpDjAYCMSohTYVNPrZKUeU+r5cSAOR/o2x7qPAPhAAnctEWwAkA3gJgoD8cjociAHA/vmGWIwB4AOjV+ZqXRAHAK2TC1hXJWgSt+BzGSS1Y8qoAAXZUisbqYf5O2Xu+tryqlAOKvx7WV1i47t98/XPo8AA4D1KQxyoluIS9ND+opfbun/O/1T8sIQDkPhpySVTQyHqVBV+vz6rtTdh7GXv2NBKGJN4gZTCGvE5wFDIdw6yyusZGNjTY9FmzbOHiJTZ3/nwbM26i1dSP0gFSyUz6blXViABAdTI9P6kQmoRcckXYY5EXVQIs+jF6fI8YNUry6STo2M8gAFBdDouYBLkTAEjmARoAKNBGIPS5bZbkKAk4ko1eIcdzArY6kA8YQcKa51Lf1LY2VcHdbm1VOwNeY874HAk+PsfnAYZIzvs88HmAUMCHiRMnKBErOV56HHd0qAqQRM9c+rPGtUhSErunx/vJEyclaSrJ/WEhYdsdk4pUZwKGkyScOGlSVDroF3h58eIlAapUwwKaAvQjH4YQTntnmwgAjB3VTHUjRtpAD/PZa5cuXNJYTZowwcaNHydJSuYbIBC1AQgA02fOUNKSxDzjCAB7/eo1gQcAKMuWLg1uNvoIktzM4czZs2zuvPkCUTloAdCReL146ZKNiGA688U44JfpAc13sFaZJ4CLzo5OHcgl1WYB1Ll86dIdBAD8Ct/L2JP45b5CMmtQKgHcDwAEpAFAC57DCUSMP5V1JFUBPrEFXod8h43fbLplZ86etdENQYoVAoD6w8c44cDBg7GFRINaAHD/XBMCAAlDwDut2f5+AT6j1f81JwAAFLKMABqwL8YasAp7wVba21oFlFy9ctmWLFpk8+fNFSkEe2Q8kNtdtCiQbkhEBzn6SoEJJ06c0bWogK0AYOnp0Tq6eeO6+uSSSD948IBseNLECZIb97XB5+rrR0pCmjiZSlPmfNv2B0WSCKoySCgPyq4h4axcsVJjwWd7e7usr6/TvtxNJek0qQDgB7g+dgxRhjYS2DPVz04AaL4deoqTWKeymzYAfD9kGZ459B1vFujBnkE/8zQ+BPTbv3efKgNnzZwusITEDOAU4N29992na9TjQ7SPB4lo5hxwgLni/4fRlkLJqMDg9/2Ra4XkQh5fZ7F5oeWTx/rl4+vw22Isnu7tpTpVQ0TpMQ5Lzwe6xmC/iH+tTbc0H9evXRdA+PXurwVm43exq1MnTgqwIwbA/3y1+ytVsEreOvqlK1cv2/Yd2wXicG0UAACvIatseWCrdXdzoA9jSRXuhx98JKDoZ889q7ze7ZZb9sUXn9kDW++XvDx2gKx6VVWtXbp4xf72b/+rAA5k/sdPGGMtrU1WV1tvt1u67Z/+6WVra79tzz77tGTX+W4SP7QO+OV/+7WtX3+fWo0wv3v2fGfP//w5q64JcrWEb0cON9qbb35sM2bMsu077lcLgJaWJn335cu37Z2337Np0yfZ088+ajW1IeGCAsDhw8fk56nah+AD0Mn4USEKYAmwpX2wr097AmA37wNAZIxIfne0o7iwT8QVgGbWDZW4AArXrl+3N994I8rQPyjA0+ce3wHoRiuGZ599xhoiaMyY4uN+9atfaZ0h+w6wH1RSKu3a1ev25ptvqSIXAsDIUcOjQhHrzuyNN9+Sv6VlAuBSyKUCUnfaZ599qjX15FNP2oiRoZUJ+Uds/fXXX5dvpkp14YIFkginbQx79meffa51DDApOe6OzkxtBFIEeydz3jCGPudBIQallgULFtq0aVNF5mNvoEXLyZOn7PHHH9PnBX7194t4AKjMXovv9vMK4+4VuxC+ICB4XMVj8T34Amwd+2YP8viJzwEgss/iG7mW9qG4f1Otu27dGps9Z4bmpbWFCvcqVfifP3/BNm3aaBMnjRexpW44gFy7ffjhR2aDw2SPEABCPIltdKh6m3jhwQe3qrULz0Acjt3gU6koxqamT52q17gfbBxSE8+A4gkgZlDxqtD5ls+yb7HvYaNUFvPMkOcYt+vXb9jnX3xh4yZM0Ngg8+4kMEhQ2DH78b3r14swh5wqMRmvUZkPGWP+3HkZ0cVJHawJiFbssaxZ/DS24T3W+ZwTAHS+qDDtOYyBFANQLop5JYh37LtFAgAArLcACKoNtGkctHNnz4sAMHPWdFu2dJF193RYW2uzXbxwTusMCf321g7btm2Hbbp/i9R1qmqqBSxD0EAp5t7196lNA3bd0xdAZdpEYQ/c38pVq9SznrYUQYnjuMZtTWyh0NXRaScaj9ucObPV592Tb0cPH5YPAIymHQlrvrpymPzGTVpOfP2VxumBrQ/aOqq9R4xQ9SCxztXrECMvWlt7u23efL9+h6oK/W7xrVTbQ4rAJwf/GQh89SOGZ2oh2BFrBCCfz+NjII4SB1+9ckWtOSBfQEAUMZscV3+/Xb16RQQA7BSwn9YUxPrXr12zzz6mgn65ffDB+4oP165bI9sjXmDP/+bbb/X6tm3bberU6QItWc88B0ojn336uWzx5y88Lz8QCNx91tXdZe9/8L5iij/5k1/Y7FlzRbpjv8Xued8777yrOAXSCOQwYjfukR/OI6jWvP7G72z8uLG2ft06kYV7+3oU52FTq1et1r1+8cWXel7apRBbQVpAuQ11DIhAXJ+WC3wnNsycQwK4cfOWbdi0WUopI+tHWDU94HX+GyZCJqpM01BrWL48ElFDKwg+f+TQYbUpmDh+nFSWHIhlbbBGIVEyl/gI1hV7F3PM2mCcWGOAIFn1YlWVXlso1ZZheh5vYRVyMOFPGgP4udWjhnL5wzTWuFuMUryW/zs/U5YqMobrBmJ7ekbNKnl/AgDlZ4pyMVIx0Z7GUOXAguLv0oS8P0tJniZWrKLsUVMT5P+dAIAaQBWxBRX+yP7TZkxtVQJsE1Nvob81hBeAVfLXFKP1dUsBQAQA8iUoKZLf4A9gneeaOXvzmQHvwR5yXH62/ykEAJ4rkMvzqkevZnfAXORrF1UPauIlOb20oC0D7b0qPquADTkklUoIx43qo7S4TPJNDtIxzk7SK/5dMgd/CAKAENlcwcBl192mwvPrX4W/fTUEO/59CQDeAuBu6rl3i/3LgX4lOT+/2wT0DXcaWwHE1wXYZ0VPpYUuoao9abuaVZBHzEbVHVVqg6IqdwkCRJBeQD7gf5TzjwoAoaI/V0WrqKxWBb63BVBRDnFlrPb3FgIpAUCtAbw1smpi8lYeqRKAA+657H+s+I8gH2A+uadQcO7PGbszRF5B+H18NoH8OUDIdSEApMVBagmQFNTkuTgfM8e7ALf1VDn2VVJdHa4T5qY0x+w+NVTI4xPSqvg7i+HcT6a+2NexWmik35vaS4EwUDyHBvwmx37izcZ8eK6yG4DekGvxrUjrWCeS0AJAMXv0G65AqvuNLcA1phrXqAacEAAynKwMAYCY1ZWK8zxswC+Eff1/hADg9/j/EwBiO/aIFfj+9D9KACgXv6S/K+LXeW49J2blRATHngMuEYjxIRf+P5MAkOMF/0sRAMLiFmgEcBAJACnoX2wBkMkOp3L/EbAIUnUeJIW/vYpYkxVbCvT15xL//v5yBAKf5JQEECr/QwBVQgAIOZOSH3e4WUW791BPeojm7KEoR12Q7LqTAAC+khIESgN8HCMGnQa3pQeAkKAsLpKSQCJh/JQ7AIQAvjS4Lxe4pAyU7PqxitiHyu/TnbNkU1WZHxOpXomuav68IjlN7oa+3kH+35UBBKwVVAK8si4L7hPGVhralQP/w0YaE7MOlJXpdcJ1yj53EkqWO4ykB6Li5py+lv1/kcDh4xrnLgNuJTkeNj/GIwTagSDhvVyzID7K9IQAPAbs6edjP/ii/P9QB6mhg9lUayGG2onNOZiYMpXlpJ2FWSAChO9JqqQTNYA8oMrt1deIz3mRAJD9fggCAIc8P0D5e8N4350AEMLWnHSRHWxiT10fR/pre0KzOLYaB/4UGKfpOi0GbZktxEjM2ZG00QCM8kMYyUeBEzFBJ/sotC/RWCeMVmcOhpYopQSA1OcCEgd/PChw0RUAHPAHrEsJAPq9S/wnSgC6Tm+3KlK88t//VgI19o8TkBqB+JzcAnCDj6jW4cMPmgJtou17GxBXH4nE4ow0ofYhCuFziSdXAHACAAkmSEwiHyQsVDFGszUYfJb7tPSQ6z7EDxLh3yFxomUSewDesT4iCSD1FykjMQBAgWEbemylf3KprdLPeKIgkm9gciJDG3sFIqmtnl/RH6kKk/2nqspGjRlrM2fPsfmLl9ic+fNt0pQpVj9ytPVTidzVo9VAZRlJTSTrASeRl6aCHOCeeVNisKvLWlqonA4HCJJ+fI6EFwlV7pcEGZXxgZUKkN8iyWoSrbQHgACAPQGStne0qac11yfJTeLSfQIJdAAPEvMkRr1HMIxgwFeAz2s3bkgBwO+RccR2SdCR1Cbhyvf6NXmdpCJJPoBfCAACg2pqBGRQvU7/ZMA378kOgYGEJdLcAD9U4wIkkbwFZO3q6VKC+vTpM0ruL1m6TEl3bK+ru0eJe8D/S5cu28yZsyS1zu8gcgCE3Wq+aW1tHVZXO9zGT5xow2pqrbcTmekOO3/2vEGyQK1gRF2d1hoVG1TsHT5y2C5duWTLV64QiIIN8pwQAAANGQP6ls6aOTOsEatQ8pNEJj9Lly8TeYJ9XsBDb4/Af1QAxo4fJ7CdRLWqu/r6rKOrMyRha2sF+LNmuEf+VnWgesc3qwWAKwBwP3ymu7NLQAgAnYP4siHmq6db80GCnyQqBAHGUQDX4KAIJNwz1+F5GHvJ+KO8YINKztMOYuy4sf83ee/95dd1ZPdW54RGzmjkDDCDyAQJAhSzOJRmNJLs8SjMeLzst56Xf3j+a/yWx6MZaZQoijkAzETOORM5p0Y3Oie/zz6n7j3f2w2C8yQtj5ebiwvd33jvOXXq1Km9a5cSyGkLAF5z5OhRkUuo5gOMgwCAHXOtJAsB75wAAHAGAQDb5IDBNQAUMu4k+AF6+J/7xXd2d3ZJQhqor9kAACAASURBVBb1B2LneXPmqLKdmIzrpRoYYOPRRx+zufPm58kWK7OLFy9Lxnz8+AlKNhMbUAmIRDGVcyT+SaijPAHgS0UjAB4gJaoZJORHjx4nEIp1xNxu2vSlEuZUq/L9zB9rC/AfAgPqE7NnzZYaQld3h1WU99uhwwftbmubeliz/nBNrCHGByCQ6lPaZeAfB4y+78gdb9cYrli5SuNNH272DaqXg68MShy000ABgH7OrEXWFISK8+fO25dffG51tdUC+fhe/DH94QEuXnjxJX0/zH8q/1lL/M+9oPrAv5ACRDGU7yauislCb62UtQO4t0JXSQPFIQLsdM8flIDxYGeowDx5zN+XxhHB3nqUmEZ6FpUP/A+VlS3Nd0TGgOQDmIY9rlq5UgQBJKwhZiAnzlqBJEK19oQJ423h4oWh2r0ckP+cKq9ffPklEY66uzgnBRLv9u07bf++A1oT33pmneb17LmvbMuWLyXxT495qvcryqkWrbDTX52VNDePr1uHukSjtbbeserqWrt+8679/vdvWmtrs/3ox//OJk4ar7XMnnDmzHn7aOOn6kPd1DRVChVUjLz44vNWVoGfpt9unx0+dFwEgAcffNieWLPM6hsAmLpUQXLy5CX74vNNtmDhHHv2ubVWUdUj0m1fX5UdOHBECTh839ix40SiwOcDnD711FoBoC6njn+mapwqYSq1+W4AKdQQaK+BXQIuQngKRMkAbG/cuFF73AsvPJ8pTZF0aLlzR6A7vuvZZ78lEovPL2A7zwGaImEdSN5l1tc3YBcvXJb6Auvwz//8OxoHwAuISawdnhs1erT6YpPg1FkMgsadZq1tAFEAeIhnitu6++QHfvGLn2vPYe3PmD5d10c1NPsWRAX2c6paqdgFaITgwTx99PEGrT+uFZ+OmggEBnw1Uv+qEq+tESEQgJj3UJHrMRK+gvXK6/kc/LNXNbEfASDyPvwbALmfJ1gexAuML6QtyBcpGYf3oSrAXHFtPo+sG6rfAaCXLl1i4yeMkRx8860WVR/t3XNAa4g2FlT+UwFaVh5aM3z44QYbMXy0qs/HjpkQ2hFUlWlsqabHn9Eeor6Oqu5+7bOMHyA4dkU/84kTJsg+uDf28CNHjmlNNk2dovsjHnAJZPwfBADAenwoc+N7NOsQMsXOXbtsxswZIqVIRae8UuPHfsy88f0rVqyUz8eGuEbmCWIQY/DQgw/anNlzgoJPTCbTTgfSGfPBXov9OskREJr7gXCArYdESWjTBPjJPbC/eTzK9fNe5sD9r2Khffts+PBGtQBg3rDFMqtQi6PPPv3MpjRNsoUL5lpvX5e1ttwWAWDLps128OBh6+8dsO9//4c2czbtp2qspi5Iy6OkgPLMmjVP2gOLH8oIAIzpoUMHtcc/sXq1KvABktkXuNdDhw7bxIkTbBHEgJY7UnC6dPGCzZkz2xpo39MdCMp79+zWWoegx1gzPw219bJJCCfI/0+dNk1EGdYg8v+tEGnq6uzchfN24uQp+dxVq1dbH8BwWaVVlldbc3MgLxLbPP/8c4onGFPAZv5lX4awwrhBTIEYBIDPEZAKNPbO01+dVtyGz5owbrzGnDMKagbYG9X2GzZ8aOvXP23jx49V/oz9YPuWbTZzxiz76OONVlNbY8+/8Jxsh7id9324YaPi3Weffd6WLVuuM29dfUOI5zo6bfOmLfLLT69bq7WGHdEug+D+q9NfSUVg5sxZ9sz6b9msWXM0HvgbvoOY9rNPP9U54Mmn1sjGQ3V8hSr6iF1QfDl4YL9aj7B2+EF5AQCfeIM4kX2eynvsDh8VWjfRxqZTdowtosgA8YVxwW5RXPhy02YbNWas2qWgXgQZGhUAbPrKJVpGnbZzZ87I1kVYhWxSVaF5v33zln326Sd29coltV/wdYUdEPMQRz777LOyeanQDQxoPWJL+EUIASo/6Ou3upra6PPKpGKAX+CHGDEoKnxzAoDyEknRxn1Ci5Knh3rfUOCSr+37EQDy15XmhUrylZnwYGkLU7+WNOfjZ+HS6wzZx3vlrfzxNG+SgzQoADA/QQEgVIKWW0011aScLYLEd5EAEGsMQv9ytQAgFgsEgP7uThEAAP3L/DHyG5FcH/LjrqIYfi8CFJ4rcH/sOQQHN9LxC/lrBw2DqiQu2QkArKUwPmEOXMU2lLCHFqppXOkKAD5uGquUQOB5b1fCpfo/tm3Nil0KBIA8J1kolvkjEAAAgEuJMTnQz7jkBABZT7T3PLnvdbh/agKA227Jv4XK35K8vV/pfQgA6nGfgbhe/a4ZV/wXJOxDjjaoR4YPVhylqnwUMgMgr51cDI9KSfgD/jsJQAC/KvwDASDk1srDa1zSP56hwmeESn+RCzBKgf5ROUAqAIFMrPqrmG9KlO5zUFsS5aFyP81xhbxWUC/we/L7C/WbebFfeD6qHBD7OwkgKgKETpyRGFDod54Ciunc+RoNPKFc3dMLb9J8n0vdl+boIoFqIOBPXlwxaI17Xi9RAEjtRPhNUoSX+tz7+d9wBYXi0agAkFb/p4oAJf6UUY4+0v0L6yjkNgMeqOLcpGV3UJbNFcAHogKCAHTJ+eOHqzIFgG9KACDfTV5AqjkUI1VVZ0pif4gCQAroe27d/VmqAPB/MgHA265n+1jED3IcNhQPZgWBaYV+sv7vF6uUxA3xxR4fpPnZ4pq9FwFAeDEqPX8AAcC/3689jTNSHKCIX6RFg0Xb8c8qXec5SSgdp7L/1QoAgo9T8DRW+QcCQAQ64oKXs4qPCYiPZIGgEBBbAMSWAA7IOyAkwL+gEED/OQxLPYyTatXsPVIKyCv8/TtytoezLgczQIiP3Kg8mHISQOoUPOmQBlGqJhqiuj+vMkoCIb2uVNo7dbIlkz2oDUCU0UleVFwk9/t7KAJAMehPA9CSDUZBQOHHq29ja4NcASCytmLFrI+hS6+4CoCDeYEAEMHtIVoE+ILyYCYNPvNQL6/81z1krOT8sAHjLyVApIA/70kldoobquwjRNUlg1B8nQcOxQBAm2Wxn338qEHj6hLuVIhkcjUB5PXWCDkBJW8ZECRGSmVs0rGSpkUCDBcPUrw2tYc0CApjGhjgQzmtLNAcQlomAMqlgGRpgFfazwUwZajDaPF6U3ms9LryIDkdWYgIPYMUAMJ1ByvyA0S2JodoAZCNX6z+93ngEwAgZCJJBX46VqEDVSnRpOS6I4vUH0vnyhVAxFyPckY+t1pPOrzF+DxpX5LfX94DyMc25PMiS9M3xtg6JcxZkO53AgA9vFPilVf4U7mZEQL6+oL8v/5H+s4JAr3W2935LyYAOAkgyJEFySgRAFzCOWl54VXsgQwRyAGumqCx4r9E3skr+wkaAdTcz4THA8jvhIT8YAtBIe8Blfokn1v3K75+9HfsAemHhdT+U0Zi+p4S/xRJdt4CIN+HQ0/54neHwDwoATihAwBFPeIk5RSAC/8OyaXZgFXX1dukpqk2b9EiEQDGTphgDY3DrRqZ536zu20dOmCNGD7CamrqBAbeunVbEuWA5yQ9Bf6pur5dCXPfOQASSRpiN4D1JNVJPg4fMVLJFT63JRIAqBjkswCH+OGzSOSeOnVS9wMBgPc6SMB9ABKQWAXkcZAf8BcZcfqGX7pyxSZMnJRJ1fsYkhgGwCFxTmIxJKnDmJIQJekIaIMKgNsIFf68b/rUaZL0dAIAQDr3BgGAz1mxbLkAS4JPqvjvtrUqmQ9IMHXadIEdQc64TP19kUind2xbe7ukWKdMadK1MKa9fR12u/m29fT0CZRFGQDZvo62doE2F86Fexg3dozIIoGR3W/nz54TSAz54PFlS4NsegTbuY4D+/ZrTAFW6IvLcyRluXfAdECBR5c8JhlVevExBlR9kWSnB+ukyZNs1uzZmQQqoGtbrO6CwMHrUXfARgCvSJQCADNfVK2T2CXp6tfU1npXwAPJV6qSeT4w0E09bxljCABIcHO/aukQ54w5Aezg74ceekhzzecChpEYQT7+0uXLNm78OIGaSFwDcJFQoKKV3tWATFTdhgNpmfr68rnDGuplB0rW8fq79AQObR1QruE76QXd3haun7klsSvFBEgsXd0ijVBxBvA/Z9Ysq62hKqlKCf/r16/Ztm3b7fHHl9qs2XNUsQBwQVLk1KnTdunSdVWNcd28xyor7fK50HMaiWCAhaNHj9i6p9eqcpDkN+sEGX7uccqUaXan+Y4132kWyLVt21YRW0jmc52ewJZNHDiotYfEMkoTyGPjViETQG6gF++kSZOV2GE9SxZ5z+7YX532AH0C0yoqymRDrC8qCyFIIHtLWwrADn5ULRhJJxBjAEUZf+aP8QUowO/t3rVTCiDe6xupZXpu8/3Tpk/X3CD/KwnW/n5VijJ/AuBqa6wMWUDvaxllKbO9OraVUqHMEETdECHkAlNDJdDTxwbF4vdoNZbu/7zHzyHulzOgEyUXepSX0ZP5rEANgPv58+ZbXW2dWj8AZrEmmiZPscuXLttHH30sf7Z2LRWyZXYFqfTNX9ratU/ZyJEjMnLE7t27Bbz++Kc/0fqkOpfVRjz5zrvv29Wr12zpksft0UeowqywQ4f3244d2+wHP/yeQEOk8WtqqHgvswP7D6nPOcDH2rVP2oiRjZL2puf62fPX7N33PrC7d1vs7/7D39iIEY1RQn+Ybdmyzc6cvWAvPP+iXvvuu+/YI48+ZA8/8pCAQUCw8gGz/fsO2/vvfyHg7/GlD5uV9VhNTaUNDJTbnj3HbPu2nbZ02SO25snlVlkN87/furrKbdeuvVZfXysfDgFArVYuXZKc+4svvCTwmv2INXD02BHbunWLAJrFixeJxMIY32lutbfefEtrivsLCjQVqriHMAM4hr95+eWXdF/YnRPMXnvtNYFx9MEeMTJIjbNGqIYHLAJMhojQ2wORCH/Zb8ePnYxj+ai9+NKLagHDHjKsodFuNwdSweTJU2z9M99S8lexUmW5yECbNm9Wr+7169fpGlGI6e0mDjH7+S/+SVXN9BcfhR10d2ldAuxu27pN65FroWUJfgM/iM/as3eX5PLxjyJcWQD0sUP2DohYrDPUEPBF+BQkzINfh3DGPOzS61nb+PZUtQ9iAL4bZQBAZMbIwXz8B+PL47QO8DiJe8bXIrtNGwz1qs96vw7I97BeHn+c/WuEjRw9yppv3lHicdfOvSLaQZJAHjoIpfUJ1KQVy5TJ02zhgsU2Zsz4UKVby554JSPFARZCDGEvIP7mfRBs8IUoEUwYPy4QVwROVNrOnbvVXmX2nFkiCEhYLEpoEidxrYCFjzz6iE2fNl3zwPjwL0Dj4SNH7MGHHtRnVyoWhmiJfXepip85YV1g3x6P8xgAPPa5KpIDgqJLj+YFX897GVdIAF6JjP+BjMD/3CeEEWyP62X+mCvWB4+7j2Xu+J0qak964eO5dvwNRLNg9wNWWVFtly4Gos2kSROkAMA6b7lzyy5fuiC5+sOHj9qw+kb727/9O6sf1igCAGpDqE/9/d//D5HhaH8xcQIKNpXqM814o37B2NAqogGFhljGC/mNvQviydSmJs0XoC/xKQQAADHWLcSozZs22f79++yRhx7SfHLNtVU1WkeHDh+W71j1xGpbsXKl7pXWSvQYZi6Onzxhx0+csGe+9S0bP2GCDWtstJY7bVZX0yAiH7bKWnniidXKabE+6+qZ666sRQbEAIh8jC+xx+Url2zS5EBsvXb1mvbIhvqG0Aanvj7GF12KC06dPGE///k/SWFlwfx5AjtRedq1fZdNbZqmPYBY53t/+RfyYVwLMeGprwDxN4qA9fzzL9qkiZO0XwaQvdxuXL9pv/nNb2QH7CnYC3ZbV19nLa0txj6yZ89e+86r37WlS5er7Y563HfT9qnetmzebEePHLWp05pEcAFkl8/SGa7MTp46Yb/65T/b5EmT7cEHFituhtALIYJzA99HLMg6wdb4DBSAUJFhr+dx9rF165+Rj+aeiL34f9PmLXb2/AXFLagJDMeOUKMYwEd36z6++PwzmzF9ht47qWmytbW2hHYYVdV27OgRtT+ChOpkdVftwMbx3xAyiJX5PtYH/6MsQ3wCAQM/SlzNeBDnz5s/3yaMn6D3OIE1xBDfTAEgzROkccQ3/b0YwwyVc8nzW05kj3LBDlYWKlLdLw/1Lwp4DuAV4yM/x6XvS+/DfaWft0ufC4m0Yi41zcOoBQC2UJMTAKoqAwGAGFUQJ0QutUBPWgDE4hDlhZGg51zIuRnSrxMAIOgAzvf1hOp/tQAIRRVS3lMLgF69Ny0+S8H/9KzvoEZpLi62AEj6anvMrDyRuV2GkVGOOsshR6KAiofSNgCpCm0kEigAzokWauzqFcDIc5e0QPT+4CGvkoJmxTzkH6MFgADgQcoYXtXcXyAA+H3Ee9GfAQb1DG6ag8mKABN7dlv051Kg9F550q/Ln6ZKAKn9Z1SFb0AA8PeFKn6KisId6V+pOcZCo6AiH+YO8kUZCjJVkurXCIjZEkD/IP1PNT+Af6jop7I/PB9wBwgEKAbwf6jG9n/LopIA0v9g/E4AiO0FZIyBVO0HKAeis8K8mK8P8+H50VKsyeX9HezPlQC81W/eXiLWy2RKs1pnZtYTi7BcRdrXnOd60r/TeQyPB+wgYFrJ30k+N3yOkxeiukBWjOYKKkGiwNe4X4u+LyEA+LWUklW4D1cayEkSbqf3tcnoNGWHYRJiHB0+06GNUkKA+1X1RsiVAeJYpJX+vN+LbkMr8OADAxbXI5WVgH8FHANSZGgDAIZGK7CarEWf+xNiF8c9IJXwWvbQPyUBIM/15i3IpDRb6cWVjsWkeAqHh7yoN99bw14eKSD/27cAcAKA72NgNQ74h8eKfycqGwUFkGKcUowJirEAa6KYYynm04t7ao4D91pfVMNNz4e+DtO1n629EsWVUtVqv47SGCPsh0UCgP/tReFF/HKo+8zjrnyU/lURAHSBkQAgZiRSXlrwwQhKCACSJ4sAfEHiP63SdzDfAYtAGogOJBIAXHlAExslqH1C1T827bvkRANvReCAR6FvhPYoZ8sVAskAHMVAyQHvAsiaV1brlQnIGhxWMBbYpS43XuooioFr8e8Q0IW+KUMFyEXH7yYzKAlZkEDPNqGEFcd7i8FoDCmdG5rt5QLYSir+471m4xP7Z0dA1ANEJwC4TL0OVFGaFeAtLJhUGYCKZz47l+/2hZeHdxql7No8mPCF5MzINOgr/h4kTHxTLGUpO/gfEsT5tpwuVE/eDvUdIgAAwCU/IrQWfvzzdX+xyrsksE4k3132Pzyfg5LpBpY6qFT61gP09Ot5bUlgmgSkzva7l20FG80lztMxcHZzqgSQPh+cdiLXpF5NpfPA6wcdWIuMRg9wnFhREswHAkBRxiu8JWzP9yIAKOAV0zpu+HGNFx25KwD42BbHGIA1YO6lfdyLY+pzkH6OM5/Dugi9jHTIS/qkBkZ3DPojazu/v1wBIPt8xZx57ybv74OdFgkAyEHiq31DTav4JfHfG5LdnvR24D9vBcDhuEvgTPpefvdN08cz3UCz+ysQABzgDz2ZAuBPj6NsTlQNlxMAwtyGdgAZi93JRpW0IQm+KvNNMfAsJQCUKi+kftrnKg1I3FeHfQyKdmnPIl8D2fqIdpH5rGSf8hYArgCQ+WglBHJZwDygoedWaAGgz4d8BKkOMh7S//FgwucoWdzfZ8OGj7ARo8fYTKrBFi+2SVOnSWK+srraKqqrrbOLqv4uVZ5BACB4b7nTKvCZ/u4kK6kuVXXtAInpjkAAiOuRJB1sXX5IagLwAuaNHD1GCRPmjgpukv18BlLjLvMvQKW/V1WCJN6oEIYg4D6H95LMpjIK8J9EofaVWBlFVeLFy5dt5KjReh8JRQ8oAfgBCQBveC5IoYdDESA1gD5VlFSOSVq8J1R4s15mzZipwwjJRA52vJbPOnH8uI0bO86WPPaYnuvu7bbK6grJx5KMd/l/ErhBJhXvUCawDVligHMAEirRWSO19TXWfPu63b3balVVNQL/ATs5XKO+QL9owAxkfgF1qDbFVqg8D1WXh9Vj9tHHHtU4S3Ggs1Ogz8H9B5QEpqoVBQGtx/IK3QfVg4zLw48+op70TgAggXz23Dnr6u62pqlNNnnKFH0m80FlKC0AGEd6s+uxzi4lPSEu8DfV8Hw3Y+jz4bbbfItKvUO6b8AEqTlQRRcJALyPRC/JVa4NoJvPxI4hBwAIkewj0Q8pRTGNKgD67My5s2oHMaVpSpC+50AJIN1Li4k7ag+AqgAAtBPqnABAj2CS1qrUMhtEAOAaAIRu37qpylNALu5JhAfabnR22+FDh0RimTVzhs2aMV1StNgWdu+ECxQAUFugcrC2rk62cvTocbt1844qUlGiqK2vN6uqtJ67rQIjiL3f/+A9gfrY6dNrnxLIBwCMvbJO585doDgSpQGAfKrrALSWLn1cc6he4JLNbbe9e/cJ7KBiDqAl9HnrE3EAGV4q/ZD9Zp1CbkA9gcpYAIgFC+aHJGpFmXq3Y+9UhyIlPaxhmAgA2CVzhR9gjVPpiG8CQMFPAzKlbSmQaibBQBUw9wsIuWjxYiV0ARWxM9b82LFjdI+AtoAPav+A2gX+nARDbCsl+coYuypGivtF7CMwiATgUULIneWB271+H3SYTRIug6O+8Ag+hzXDj++lvieRgiPhfPqrkwJFWNMQNGZOn2E3b96yjRs22LSmaTZn9mztNbTWYJ4AeefNnSfy1NFjx+zI0cP2ne+8aj3I1sbvAQC8dPmS/eSnP9UaDb1Wy7XWX3/9Ddkfksuzpk+32tpq27d/t+3fv9f+7V/9UH4YAkBdXYPIeZs3bbXPP/9SAOcTT6yyYY311o16REWVHT1+1j797Avr6Gizf/93P5VthBimQkSDkSPH2PJlK6VSgSLBX/zld23MWHrHdwawtLfPdmzfa599tkNVqg88CGjYacOG0d+73DZ9CQC1z558aqU9tuQBq6mL1aHtAyIYjB49Ur3TJwJslZWLVHPs6HF74YUXZYNe+bxz5w47dvyoKmhRs8CWaBVy49ote+P1NwRQ43uwLdauZOF37rDdu3bbrNkzNVYQchyEZT97/fev24KF8+3RRx/RPsla4vs+//wzgcavvPJnIv5A7mJ/5fpQX/ho4yf2xBNrRNpg62Q/r6utl6T1hxs+FInsyTVPyVdhc6y502dO285dO3XtVBETvDKH1g+Id8veeedtmzFzuggaxA7IhDPj+CyqzJsmN9nSpcsEeJCU43/8yukzJ/V5+Gt+INcBLrOOsTPGgwptlGEA7fCvgHTYNHbFPFO9y+sBsdn7AMM8TgIoBnBmHwLI534YI9Yn+z6VwJCVUGZIY2Teh38BlMSPeEzAv1wH+zsEANQoqESnBQDb+84dexS7UIkduoBgL/3W0nLH3n//A5s5Y47Nn7dQdhnUbNgTzwh85F7xZzqXkr4sZ4/rUBUy18s90IYFcDHsTQNSp7hy5ar846LF3ENQ5ENdhTgJYBgCI8A6+zt7cmdHl9b5559/Ln8I0YI9kc/0OYeAiXIMgCnEDf4lVme8GT/2SvwpihzERuxHbuvMOd8LoYV4Q/6mslLqMuz92C73ybVgW+wzvIf5QIkAkJX79dY7jAtrgx+ItbRfwj+zZ0GmCWqPqCjVqWXRhg832KTJE+yBxQusu6fD7jTftGtXL9tbb7xpx4+ftKlTptmPf/xT6+0fsIbhjdY4Yriqvf/7f/97W7RosdpfDG8cGSrNq6vs5q2bksCHJMc4cgaAmA05GNsituJ+2KfxKbt27LDp06bapEkT9TfkPexl44YPtUc+8vBDiq0gCtbV1CvG2rJlq2KSl779sk1patKY1dbXWU1trUhWu/bs1n7z4ksvye4Z85s3bltD3XDbt++A9kPGG5We0AKC3sqBrMtc0a4J/8l4MbbEyYDj+JaRo0ZaX0+f7J1Yce7sOdoLUbki3sOvIFP/9ttv2fUbV23limVSGbh5/Ybt2r5bBIB9+/epYv+VV75ts1A4qK8TCZW9kRYV+EWIFStXMH6hCAGAqaa6VoSNz7/4TLENhBtIC5As2jvaFXtDIEBlgLYNI0aO0h7sBFCUa3bt3CWbevSxR+QLQyxIe6EeQ6L917/6pUgCqNjMnj1Lex32RjyIjwlqBX0C17HP7//gByL/Xbh4SWPF9dGmCmUGxh27JD68dv2Gbd66TbHFooWLFJfznYw7Z2nuY/++vXbxwkWtr0UPLrY7t2+F2Lu6xm7dvGEbP3hfcTQxpZ9LWa/EPcSM2Bt2odZXZWVas9w7/urwocM2YgRzF6rQ8Kn4MEi+qFTpDJvllv5lBACPJ4r5kWKcMVQO5V65rME5rFAokJ1pEwJAMf94r7+dADAoNooXmubS0msP1+gtTL+ZAoCPZZ7/gi9bmakAMOfE3lIAANhRNWwgAOQtAFzyOuR+2A91JZDnIRRT6c//PV020ItCUd4CgFhWuXByJrE1YqgejrmVpPWfn8F9bP0cVDpOgQCQtfuLua2Qmw7gfVCUyQvMvF83j4V2toEA4HkjzxXpPZL89nEOubdQUpKTCRiDVAHAP8fHWMqJhX7aYZ8CSA6gsxfnhIB3cFtaRZ5ZfJ23MgxV7kMRADRqkWQXgeZsQYS8Xrg/BdixtUN4QWrjEkmQDeTP+Wuy5wrV1/68f91910FSQleSZx3C/sOVl7YAyNdelLkHc4nS+GoPUBb8tO4rAv0hrw6rpdJ6DHCfvSZU7YcK/wD0BwJAVV7lDxkAaX9V8IfK/kAAyH2Tf45ew/Mqkgv/h/f5Wo0gqM4VeQsA2blYCrmsf54/C4OS5tNcASLMm89fFKD2Bq9Zzhe8OiksEwEAhYQAfJeC/XnFbYp9aDVkfcZD9T1E//D9kRBQgpcMbv2Z2hg5Mc+7hUKcmAfOihXj38lzfg1h7vulJJnaboPS8QAAIABJREFUWfq756zuaYeZneUkgrgQAjFGh6zS51K/4AC++wvlsRO5f3VpE+GpJ6ikRF8XYj6Kd0O86wQAzoQoxwVcAvXE+7QAiKT0oQgA+B61iqbAoKZabaVRMyV20eOxaC4ov5QC+Clekvq0FHcJ/WHcd+bvz/ft//MIAMIChiAA+B7nWEG2rw9BAPi6WMD9qv/r9s0cpTnydL90f+F7akoAEH3mj6AAkJ49fe9zO3AsI8cSgqJxeF34v4gbFfeR1AelY/CvjgCg6lG1AAgbpxMAXKrIn9cNFSX+HZQnKIrAUnAUuUKASyjpcQEZiYS/txKIJABPFvh3efIlNUKqQWREBemX4NBCcOfBQgq+pSAqz6cT6L+HxwPIpF5LccLT95IkcEebB2EpC7P0d11LSbLx61UASoKKApPRA6FiYJ9tQkMA/8WAPLAN4xhJ4jW/Tx7NJJhiUi8cktz4c7Ayd6wRuM5kpULlLVUnXoXrLQNUjRsJB9mYZ2MTAossEIvBExFIDpSBvwUpoXQM0vt3AsBQB5GMADAUaD9E/53UKSmwFIEOCe9kSQ+hJhB60ZapmsEPmSmo6Y+pCjoG10Xmbbqhpfb3TQgAaTA7yJ5UhVyQEUpAeHfMXsGfOunMMSd9yj2o8eckYTUEOUefM1h/YtAjSvSzOSRzlM9l6KPrhwV3uuEeQ0A3NAEgrkknACQEn6IjdwKAr9vUh+j7YmW0B77FzS9UQec/WvvRHlwBIGwsMLHTg1xknkVJUX3vv4AA4GQtJ16RpHACgPfz6e8lsAvtWFLfyprJWgBEJYBMAaCXqn+qmiEG5AoAacsAlz1Mq+998ywJzL5GAQDwhgp+/LuvDwd0UgUACY/GQDFbP7RTqAr+xtdR1gIgIeDID0WygW/oPlPpPN+LACD5f0D42Aew6IPS9xUDGtkJh4eoAlD6/GAFAH0Wvk5y/2EuIQBQQalkhPoT5sFQsM1ya5o6zcZPnmyz5s+3qTNnWeOoUQLNCKRJqt1puSv/WVNVIyCPoL215a41325Wr2ASY0h3MhesqZ6uTgEhctPlZQKs3Z+T2CPRynvGjBufEQCopiFJTuKO6kaAF5KrJDj5TJLgvA/gl2S/qqtjz1/Ad5KLJOEAH9QnuKLCujs61McUBQDkYwEwSGg7AYAKY8BuHvPP5DkOD8jnQwKgSgtglUQpAAbXQXXyFKqgY0yArXNtJCubb99WNS4AHfYCAYDzNOAIFf4k6amepVqPZCDVUux7JNbpiQ6gTiUS+wDJ/Nr6Wrt25YIINI2NI6xxBMB2qKhpab2rfui8j0Tk8IYGVcpzzUiEo1Zw/vw5m9w0WVVU2A/XBOjMfZ87c1YJcxKV6mFPNX1vkGSmIhGgZt6C+ZKDJeHAe6kiRwGACvVpM6YryerECRQAevroe1wVK9j7lRQlpURSGMAYQBcJVRLxzKVA8ihLfOPadYH4fJ73JQ57J72De1T9RgKYJHRQicgVDZgbEsM8RlUj/3K/jGNXd5edOv2V1CBmzpoZCCRGAh5yS5fAgwsXLwoIgQAQ5LhNCgB8LlX7SPCqetIAC9ql/qAqz5iE4n6uXb0iIIfxxI7wK9xz651W27Vjp91uvmWLFi6wJmy0KiiKYPfMBeP98MOPaJxI0uCbWlpa7dixE9bZ0WOPPPKobJBe1uwDAPJ8V29fj+3atVNy+4BJy5cvs1UrV2gtAMog6z9j+mypbQByIHnLde8/sE/Vj4A2gHGMOWSv/fsPqO80FaUAph5fMx4AIIwPiXSAF+4RkPTAwQMiqJDYHzaMdgJlVlVdYadPfyVgg/uaMmmKrp/xYF0xV7yOql7GtLsrVO+zdhlziDT8LJy/QJLkjBOAEmDgsuXLRVxgTgB3+GH9Um3qaxu70r5OvFRVnbWQ0WPZYSwnT7pcZVpp5DG4yJlJzOaP3y/xrgv7BgQA7N9JNCLVRUKAYpr+Xrtx9ZLduH5N98/zSx5bIt/w7rvv2uhRo+WXZ82caV2d3QJR8FGA0fQL7+rpts+//FzAPxXPgJzMA74PUgU9sl96+WURdWyAvZS+63ft92+8Kb/07ZdftskTJqiH7t59u+z48aP2V//u32jt8n2owdAS5sMPPrJdu3YL4FqxYql6qiPRDzng4OFTtnnLNgGfP/2bH2lfAPxqa++wDRs+smXLVtqkiVNs//6Dtm37NvuP/+k/WL/1crKUUkZ761374vOttm/fCVWozp033foHqC5FJaPMPvt0h2TDn3t+nc1fMMNq68ltVlhra6998cUma2qarHWDpD5+k++BGIONuwQzc7Bly2a7cfO6PfvsM1LIYA+FtHL61Bn75KNPBUQBUIfEEtX1oQIbvwQ54PGlSzICAOsGsA5J7iVLl6j/Nb6ftcf7GHue/+EP/43Nm78wtsIxjSUgNISG9euesaXLHkfwI6hqlFfaxUuXbfOWLTZ7zhwRBwDnpGBWNmDHjh+z/Qf2SwXkgQcWxyrzPqsoq7bDh47Y9u3bbN78ubZ69UpdA2NLso7r37lzl4DVx5cstb4ezuKhdzXvuXnzmq1aDTg9Mqyv8nLbtn27zvYA8+wbVTXVApu3bN0q381+JJ8S1c8+/vgT2S6vx/8K1IhnT2T88X8Ay6xj+c24t7On8j8gG4Bnek4BwEYRgypcCE9eTcv3QiRh/UAAGNZYJ3vr6e5X6yIIAIDRTz+9VsC/twBAiYXrnDWTdgcPWW1Ng74O2z92/Ij2JkgcXGcIbUJlJLHOBx+8L5BSLRFGj9L1My60bPjwg41aX8wLKgCsA76zMxIlUTjAn2OPEBQB/nu6e9WKBmAWfwl4zf1zT9gs18/ej5IFFdtuy8GHQiy7KzUGVGBodeDtf7gfrgvwEjIR1+uxQTXtIO7e1Xj7d6pKuTK0dgLAZp5QBsBPM86QMiFG8Dr2Pfmymhpri+0g1HZk0UL5fREAaurt4rkL9v5779vkKRPt4YcWSwHg1s1rduP6VXvtN78VEP3ow4/ZK69AWOqz0ePHiWBy5uw5tQCApPLMM9+yhvpGjRG+G4LG5s2bQi/4Bx/Uvoxvo0ocv8Q9Q6LAZlm7X3z2mUB+1GNw7agCQIp79523ZeNzZs8SqRPSTUP9MNu1c7fWCHP/7VdesTrtwxWKLwAzTpw6afv277cVq1ba/AVB8SD4lgHr7uizL7/cIt8LWWXYsAZ9L5sDj6Hk9dZbb8kvQkqBzAa5iLkmNhk/EfIGsrfVdvLkKdu3b7+NHzfeHnzgAdkfACNkgZ7uToPEtPGjD23NE6tENEAdZv+eAyLVBoLQLhH/sH2UQphD2uSg/LNx40dSAcDvjJ8wUS26IHoi20vM9rvXX9M9s7fQbgoCwd22u5rzHTt22tEjx+3VV79jix94UPbHZ0H0I/fBPo09Yoe0EoCcgI1g94zHzh077M0331TrhWXLluocwP/4SXwCMR82RzzJvkeLB5QWuuOZlbhw+46d9pOf/ET+xf065ON9Bw7a0aPHbOSIkbZ+3dOKWSEQAlhA3mm726qWFFwbMQzPMfa0pGptuWOnThy3N9/4vb6fz/UzBH6Lx9avX684mjMA303Mw/3SKgNiAWcf4l5i5uGNw0WYgETJOQECmvJE31ABoCRREP/wJPRQz3m+Iz2zFnMNxdxg+jc2ej8CgCfo0+8qyXEUAIA0ke57QOrXS+Or+xMAuP98DItKqyE/6W0AkP/nrENbLxEAqHEuG1AsCgGA39kTIm6t4itIhpAYLFb7S/5fJIDOAP73QgZAGYC2ACGXrbw3f3N+iWBJClIUAQkfh8E5yFjxm1QAK0+YEQCCP+fH8xFOANDfahE0mACgfSDIK5T2wkWxKlUQIL9bTruE0qKuNI/tyhieW8muIxYz/ekIAAEcdQJEZtd5WX9GAEgVANxOZYdRk74UcI3JWtlt7Ime5Dvdfr/xv38CAgCgOLUlAvzLUGUKQHwA70MlP/FJP0TtchQAgnqmFDVjtX9W9U/hAyBVOWoBkRgQAX19JntcZhMB5A+E6QD2pySAtF2at7VKJfxLfE2csHRdDM7R5y0A8ue8iD3kQYIirBMMQssVYg1eT5ZMCgBZ5bq3AQgFNKVgf1DsDI8lxTWRpJf7ubxITWs9KbB0XCG0Kgj5u4zwkrbwjMq44btibn0IcoDnqNO2t55zSO2Y6059aOZ/I8kix4FCC5H8PnOyTKYAkO1HsWlErODPvkBYWo6phfaiQakbAkAo7g35x4DdoTqlMqyoZJwTADgfcs7kOc/DBjJqBEyxx//FBIAB8WaiekEkOjm+EgbzD1MAuF8eoYgXyNfH3ELqtzJMy+V2YvqBIi+9XO1W88r8DKeJ+bd0HTKHXuAdFIH7sgI+7V39/J0rA3vxt+Ou/lnhkBeuuOgvi7FJGpek9+w5ndS+h8qbe0G4762h4LBX5Jnifuu5dB+z9POyvM+gtrv5GsvwhugX70UA8ALE//0JAGG2IpAeApzouQoKALnDcykQAawFBQBNSAyWnADg/+q1Xo1KINUX5PQ0SdEQqVpSy4D+fiUW9DwOpzc3VCWWYwVYOtGZHlW0KA+UPChKgZ000MlZHzkTSO+RhmAp+J87CGTvAjBSEhgNIcleTCz6oSA/HIQLLjqE9O80gCxdcLFfTqHaNH2Nj3HJY86ljOBqqFR3Vkt0fFlVlUtDxcSqO8tBgDXBiAeU/ntgcjkBIJe8JzBP+tvHqt8wErm0WAzVsvHJnFvsi5Rulh4c+GuUQCswQzNng3/300DiodJxdtsaHLxEZmkfIF684gSo9vlWYOE9tRLwMbOXSKYoAqTphul2OBQJwA8IRUKL344/f6+ANrT6GNr2/DMyB1rodV889HigEh4PcuUOAHmysOjoS+xdAWfpj28Q9yIAcMgbigDgPYzSDVhjrsLyyIIWoF6q8JH7gXDwGooAkK//aD9D2Jd/hyTskx9nawsAcAa3SDWBAOBz7b6p6F+CakGQ7ZRdRwazH5IDszky++P4y5fKd4Zq/rwFQL91d4WN3mWAvAWAA/quyMLfeiySA4IKQFAAAMDz9/m/XP83IQAgV0agqLYY+FInR8Q+zthDVjEZSQG+npgHDkrMUfAvoV0Gn6O/o+qIiEax9UbO4gvtAKqir0oPuPI+8ToyX1NQeNDjagHgrGSX588lzzww4fPSPSrzLwN9Vh4luFTZnwVwgP15El3ryNdUgQBQFgO/0KcrEDd4PUBQbUODzZ47zyY1NVnTzJk2YsxYK6+psXL6a1E5W1klqX+C9LqaOkkikxAEBL1987aAJBLfVOHqIF5m6oUIICgZL/0f2OckywCfAS5JpI+bMFE2x7wi108FKJ9HZQyvbRw+XI/zA7hAUhoQAoBcYGLsnUnyE9CL50gWkqTjAEwCBhD38tWrOueTnBs1ZkyQyB8IfVdJaDOvJPD4TB4vB3y9fVvKAsw/VWwAyoANJDQnT5pkIxqHZ9Szuy0kMttVUYcU/AOLHxBArIq7PkDxbjt95owIDlw7VdRUSEFKoOqa9UZ7AOZ25qxZGk9fs/jemzeuyH+NGjnGaocNU9zEeN663WzHj5+QTQMO1FRViShAcosk45FDh625+bbNnTdH8+M+iXEkmU8LAZLloSI+JNF4DECIeYKoMAWgtb5B44e9X7t+TWA5/W9nz5mtpGao9OqVtDiZM6kilJXJzgK4zFyiTtBtyPyTTB7J/I9DkrtCiV599pWrAllIijqIjy8JLQ36BFpA9ABsc6BI65tet/GesAGSxcwl40mCnio1EvSQQQA7aANAkgACAPbBPVHBBxgeWk8EHwt4ABiNpHNNTbXuhXHC9pHfTQkAzPvlSxf1GiRh3TdTUXn96nXbsW27Kt0gAIweOVJVSL293Upo79u3V1X3jz22RDZRXlmpPQ5lgNOnz0JVkCQ/wAUgd9gzUS5oFvhEmwfAq3PnzgooIMGOnTHnly5ctvq6RhszZqxs6ObNG9bd02X79u0RKEq7Au9fyxo/dOiInf7qjCpKIQCo0p9+0xVVqvplzXAtgShRJgLAyZMn9N1LHl9iY8fSniMAlvRUD729F9jkiZM1TyQSWZ/0a0bRgarY8WPHKal+7fpVff6Y0WOCosOhQ1r/E8dPVLKc66DSFuCKSj/GA7AEUASyEOuGe/J9ju8JpV3VmQJA5sNjhYwrKIXYISS13K+7j0/LhwY9N0Q8XrKZh0KXr/3RuEQFAH73GA5bam9rtcsXzqq6E/8yd84cmzK5SWOw6csvbd269bIvfBJg8AfvfyAwbu2TTwl8pXXIxo832uy5s+3xx5do/gGiUVP46JOPBdQKGFOuinYj9Pq+Yh9u+Egkj1e+/W2boH7ffbZ7zw47f/5sRgCg0gYyGMokb735jsgqVHgvW7ZE0up9OreViQCwafNWSfH/5Kc/sp6e0Nua6kwqY9et+5ZkIb/ctEUVr//5P/9f1t5x1yoqA/m3raXVPtr4uZ0/f8uee+55mzZ9olVUskI4/5XZp59stxMnTtl3vvuyNU0db1U1tKEot5aWbvvssy9swYIghz1r1mwlBjdt2mKNw4arvzR+gjFnD4EAwJ76zDPrtI5C7rPS9u3Zb4cPHhHwyT6BfamK1AYygJYKefq0A2j5HFL1TgX9k2tD72vmhed5LwA11bg//tFPbOLE0FKjq7NHFeC//OWv7fy5i/b88y/YAw8usp7eTmtsRO67z44eP65+5g9JjWCxVVVWh3htoM8OHjpoR44esRUrltuMGdPlI3RWG6i0LZu32vHjx2z5imU2b94cnam4DsYXCW32kSWPPW4LFixU/3XsAeInSgXMIwQA9mz381TYY0cArlonFeWq2N2+Y4fGib2WtYYNYscA66xHCAB8jsc3PAcwiC8AyOd9XqnOOoD04uQA4gKPmdlbAODYowEkValeHtqS8H7ARB5btuxxq29Awr3Laqrr7ebN22oBgP8CCHW1W/wV5ChITrNnzbMlS5Zaf18439L+4uChA3bixPHQ333VqpgcC3LLAMcbNm6QjwKUdXIYa/rOnRZ7/70PFT9R3T19xjT5fQgAbe1UnYe2Nvzgc0NFU7XIWPim119/XXbGd06YQLV6mUgCVJjj9wClH1j8oMgpHhsSW1C9zviwRyEpP7mpye62tGgOGCeqlInD2EvZKxg3AN/WFvaTA6rAZh5V6V9BK4ce7c3sScwTcwtJrb2tTa9nTtlL1LqgtlYtfiBrUWE/f/682PKBti/1du7MOXvn7XdsStMke3zJI1ZW3m/Xr12269eu2K/++Zfa8761/lnJySNPPGrsGKuoqrTde/ba9u07bOXKVbGtTK1iH2KOQ4cP2eFDB9V6QvsvpJTqSrUqApyeN2++TZs2VTkrxmT71q22fNlSKdcQW0AAgCz51ptvaE+hJRIxXX1dg3W2d9uXX27S3y+++KKtfuIJ2TvjDTEBZaHN27ZqDl946UWp97jS0rBhI+zE0dO2e/dekVTwwQDekNc4/7J/nz6DGsM2xXBPPrlGvoq161L1dQ11oV1HZbWUKw4ePGTEnNznlMmTFUPLr/R0i6D1+zdes4ceXKxK+pbmFjt+5ISNHTPObjXflk0Qz/7gB98Pra2qAskXsiFtiM6dO2+LFi62FStX27hx4xUfMafY3eYtm7QeiaFoYwABAGIZNsX7Pnh/g/zHmidp/1Gu+E4ADQpNN2+JWIL60KLFi0RQIj4PKiVdhkrAe++9a1evXLbVq1cJpOf+iR9Y/xAnvE0X5ME9e/fao489ZsuWr5CtQtb45NPPRCgkdkShhhh2WONwu9veYbt27xEZAqUcSJLEYoHk3iOCKWQsfBDKCJCk+CFW7Whvs9s3b9iHH7yvMwhz7kRiV8oghibm5HpZL8Qu+EfiEaT+IVRCJmCvgZwTWosN154Qzk2uFppX2RZzEl8XQPwhBADlBwrql2ke634EgDQPVvys7JoTACDN5ZTkv+KLPXbLz9eh33QWiyUD4e8v3n9p/jaonou8IdA/EG8hvzkBgBAxIwDAlqfuOVbXI1HdhwIAIA/nbQAF8hndXTbQ3Wkm+f+gCAABgLNZKGALLRQHlPsOZxgHKDznlZ790zEvyXdl2a68Alhni9g+g3RQTgDIq/azMQj6h1EBIG9TqRxSJABI6DIWK+XfHfPVnlspG5oAUMw3pjlG/R7zNX+YAkCoNE+VC9wMhiQA6MkQeEuEO0q0p3F4Zrd/RALAUPav7/kDCQCZbXiVvZULkJc8vxMAlLeM1ftqlRnyXP3llQkBIEj7++so/uAzyPHwr6ESoBZPuZw/ubPyap4PeUQH9R0HEHwcSQAa9khGyZbpQLkUHBwAHORrkmr/Yh49/C0By5L3h/FISQBOAIggZ2w3pPfagPXSDrOQl/Y21cFU8qr8lADgOWqGxq8tzT5nj0WCQJoHDM9FEoEUgCORJ8FfvCWAX0NQB4jrPCsuDASoEgJAsfBwCPtKxzlmv7OCXeWFIwkg++6khUEY7WyFBQn/hAjjhAYpgUdFcAf/KTJynC6AweSDu4JoRFko/EwVAEJr18r4XCABBAwoKIiE9sXhfdWVVSUtANhLec0fqgCQ5nUdU3G/RmwJAYC15EWt/lzwseWCR9I9J4xctHnNfK5sPNQ+nu71Qz1fuh/knx5dXLZ/Z/b4JyYAuAJASgAILWfzQm4/i+hq70EAGOq+hnpM+FjMt6f7ZAra+17qj3mxojCmPyIBwOOTlADAYzoPCUsI9svvecFgsJPUbvL9K0ezUv+X2sEfqAAQqqGLRqaBTgwlXe/ek8Q3NIenssFX9X9wbpg5hhCYJTiEQABw5xmAI6RBSiWQvAVAPlGlCgA5kyRKGceexv56kQVgGhUJAE4QcEcUHW4KrgxFAJCBee+cErmk6IhK5P/zyiFP9OYKAKWS7Cz/FKCTERTA/6GSiul8BYWBwcB/8bE0GC/daHOWGY8XN9o0EC8N/sN2V3Rf3vogBJ5BXjvrn5rIk6fBYF7R70wq73Pvm0JcQK4CECXo1Hsqk2AJiyiwDMMW5Sbsgk9Zr6BkwwcY87Eq3jv3e38CgLxPiW9Ox7qoIFCykAGUQoSUr0Fdfv55njAMzLfgRLKgXr3f6WGbbI5JP/PUqeTBeFHqJoLZLpteUJj4RgSAws5UdNR+qBnKQbtTzoOoKLGUVf6HdZw+73MrOaykQr4I/mfMxoJEb34dIfzxfuSl15cDqL7BuGllh43I7iuVUMv7qbF2VHEcf3wtZwSAcJLM7O9eG5wHePl1uCpIkLPn84KEUelcugRc5lOS0C2754QAwFhAZ/DATT7byVmqpojMzYwIgDxzd2BzRlm7IpBfJADoeScDQAiAHX9PAkCswk9A9tSOvSeZgBodbHJ1BMk5lwf/k23IkQDgY8bjjC1y9hnByMczSkSJwa6q2yhl5y0CvG0AlV5xYy/6av4u+tTU1+j82RcOLIHoEohz4T05M1FEgezxnH2sY54TAFThn++tHsin6wsFgMDGjH0HI+gfKCzs1UiSE5BX2MjRo9Xfff6iRTaBHvKTJlsVgAjjA7ArAkClXb92w2qqkT2ukywmoAgStTdv3NT/EzIJfdjn5ER6lFAF5GRcORRy3SSuScqRtKciecLEiZIfZ/xJApIoo4LeQYCRo0ZlBABAY0BtQBQq0/nX/TYgJKC1V/LzPRUCwwGge+zSVZQFuvW5Y5ExjsRBEroAynyO9w6Va66uto6WFiW7Wb7IB5O0JeEH8DBzxgxVhrLmGGeSl7RCIJGvKqJHHtFcuwz53XakXE+qUp9epCQn2Q+pTkLGn/+RoAf4BkQggewVx1Rtt92lnUKZjRo9RnPAPak3642btm//ASURpzVN1bWSBKYaHUAWAJVKMhKiVLTip7guwD/k/wEaAA4kbUorjZ5eu9PcrOolXgcgPnb8eKuFABD3U95LonTS5Mk2e+6ccDBC6aCry3r7epWoFyGgr0+JY0AkgMn6hkbr6erKWj2MHzdOCV3e79KpVy9fVoU/c0tSlbYE6hUNgc4GJJlNopdkK8lvxl7ru79ftgGpgc+kqpExhDwAAQDg//jJ45IQBnD2XskkvrGBq9eu2tVr1xLlgLA/uQLAxAnjrbqmRvcY+gV3aK5IynNdfD9zfeH8Bdk8n+9VMQDYSB5Tmcc8zZ8312pprVFeJpIMsTNgDJ+3YvkKfQ+9jkmsY/Pnz12wceMnCcDANzM2zCk2S8sB1lLr3RbZJ8QM1AAAYak4njtvrt1tbbf29i4bNXK01Qt06LXbzTcFZnV1dggUGT06SF0zT0eOHLOjx04IYJkwYZLuw1VyWGMXL16SGgGAD6QAKugYP0gIVM9RGagTX9mAFAmQ6cZ3U1mMXbq09549u6Ps9QrNM/cEyYJxhwQAwaLtbpvt37dPsvYk9lE1uHL5iuwAwsdLL79ko0aO1Otu3LxpNbU1me8I+3KVJKQra2qV2PIDmsfsIiaxf8Q41uPK9DCfEV6TfTfdo3W+TQ6ogw7w34AA4ORgj388IQGwwRz3drbbhg8+sAkTJ9jCBQvtyuXL9sEHH6jiFpAecGHUqNE2dvRY9ch+fMkSjTfg45mzp23Xnh32xJonNNesXYBb1srGjz+WZDn2wuewNdGDnkrbL774Uv2bX375ZRszcqSIHrt2b7erVy+LAIAtk5xB4nygv9zeeOMtO3v2vKo3ly9falXVPNej5N2Bg8ftiy8BREba3/ztj9UKAH9//sJFu3z5qq1atUbg9+dffGlXrl6x//Jf/m9raW1myrTGuto77cMPPrHm5k5V/k5pmmDVNciPdyi3++mnW+3M6XP2w3/zPRs/YZRZWZCXb2ntDG0JHn1Y9g3ZAUD6448/lSQ2gBuEH8adSmmAaHpyP/005IkAwOEXN3+5xS5fuiJwEaIFNgxhAJLA2++8LUIQz40eM0q+DN/JHFLlDHD87LPrbcY9ndDFAAAgAElEQVSsGRpPbxGwYcMGAVt/+7f/3oYNG66kWNvddvmOv//7f7A7d1oFNi5YOM9aWm/ZhAnjVEVONfNXp88IBJ09e44SZ/zQJgeJ7xMnjwvwRbUm3EON9XWbffLJZyJvPPOt9SLpsKfdab6lewAUBFhcuXK1gEIyusMaGlUt/8Ybv7cRIxts1aoVkrLGH7d1tEvSH0AeX+AkrOMnjmu9A8izLolVaSeBosSnn34mnwEBAJDMyb/4UkA+/NjTTz8tcJJ9CvvAFzAn7JsA4ACKHm/xPJXzEAZfeOEFxRb88Dhj/9prr2kvwBZpAcC4Nw4bKXvbvWuvwE32ESqNAPjxi8eOHbXdu/eoOpexaG8Lkt5cB/4NoBbi2ROrVysW9hMcwPFnn32mPYs1WU3rn64ukU4hDKIAACj/2GOP2pQpk9WWg+/jmlCFAfzlnvG5tKYhiAp5jV71XgdIXLEiEDD4Ya/hPg8fPqLxplXEkiWPy/YgtjU0NGo/ZOzweRAdpk6fZrdv3syk+yGg8HqumdgHm24YMcLuNjcL0McHQwCoHdagKldvfwRpADBW8XZ1lXW2tYmYxzVCGOQz2XshADCv3O+cuXMUsxADQyD96tRpe+ftt6XMsXQpvqfCrl65KPD3n3/+C6nWvPrKq9rziD3qhg1THAo5A9/E/T6xeo3iZz6XanzGARWAZ555JrQOEsm3TPvEgf0HdS+u3IFPRdJ9Je0rqqsEnmOHZ05/ZW+++YbNnEl8R4V4r6r/jx07LnCc64F4Nmv2bMVf3OuoMaPt9Jmz9s5778qXrli50iqrQzsXxhDS5uefbhZAjr3RnoN5ZG2GvaNP6hEtrXfkO4n/eA6CgACcgT6rrq1SPF0Zk+UQUQ/sP6B985GHHw7nuViRderkcXvvvXdU/U81/e1bt+3s6XM2csQoxWdbtkIK6bGf/OTHWr/YKHEQOQbG/d333pfqwXe/++c2afIU6+xCwSnYHOD9z3/+c62v73//+2oBwPtV5TRgUltBSeDpdevsySefso6OTr2PcytKYTeQ09+4UfeGKkVdbY01DmvUHLGWWAcQMCAwSZWqqkqxKnYEWWHNmjVaG4zrho0bbfiIESJjEBOx1+3dt08kW+YIkgLjh4LEiFGj7MjRY1IV6urosO9+97sihxAfSFWgo10KRKi54BdXrFwRKrhRrejrtatXLok8xRq/cf26FNOmTmlS/ILv5PshxaglQ0eHPoPPIn5DHeCrU18pDoYAgP/EZxPz83pIAMR+IQcXzmhZLi3JKQyKK5IH/iUEAI9d0s8rzRXm59DweFAA8GICtdSM7Vb9nJvmNNLP8hxO3ku9tL2mX4vHT/7e4hk7PD+4FeQ3IQDoO8oDAYD5Jj6HAECsWRUVAGhbRTwe8ozhnnMFAPaGQABQgCQVgFwBwHqp/O+MJAAIADEXTvUhORQIJioCiOfxmCdPAYt0HNO8YpijIST6Y/7YWz+GKsOQUnRyQJaHEsgfCAP+fEoOkIovN5vgAQ5yeNV8AOhiDiS2dfUYOoulk8pYriXLS5YQAPLK6cAoT/7OWg/Ex9TiUCXuIpHelwAwiGWbZ4R1PzFRnFbM+ljfqw1AAK7urQBwT/tPWgbIx4Oix5+syjqW8AaBsLAudG0xp52uKSnYxiymKvxjBT/y/SIBxL+R8ud/ZP9DFRPPVVo3LQIiIYC8j6sEOAEAkh2PpdX/GAvV/1x6GSQ5kQK8CjDkJP2u9K8c1xBKxer4UEoAKPoILwALeazS6nqtk3sSAALwH+T9cywgnKNiGwFi46gAUJKnSwD6sA9HWXvZHJ8X7I/+4fKBWQuAnBiT5aujzyD28u8Irw//ixRUaJ0iVdAUf/NioTgGbg98N9XWxRYgqZ/IsCI3ngQrcuymdMwTMlG8d2aIax6MCeK7euPUB7+Y30u4P9pOKucYW55oHjO8j1xwZ/SnrgwNxkELAPKtFVnrs5DD9Va3jqOFYlMehwAggiwtXSrZu4cmAEhFGUXpqNQWcrf3bgFwXwKAyDWhlUpKEHA/em8CQDSloBN5zy38T08AiPjXkAoAYa4yu3WF9kwBgMLqAOyHivq0HXCuABAIAEHxIc1Hu48cyu8ONSCp38v8a6Ju4Y+leJFf+5AKAFo7wbZTAl56v8XffT5CnFMaD/ne6HiD5x/vTQCI6vD/KwkAYaBzECqdlFTaOwvAss0qGG0W9GVOLGc3OagQHGiQihZoR8BD4CgZ4p6MAemTkAP8gw3LJzclAXjA5I/JGKNB+usHG2joO6c+yAXg2yc5DTbDKHmwlPe512RnFUN5hZA7gzRh6HLrKchfZEUCaqePxVggBnE5wBceCP0sv+7n6wJwn3uXmfFNyxMwPJ8C2BkDLdlE2OxLGJyFKikOj+Fac5ZL6djAOsz7bAs0EMvLwf9Q3RsAcKSLYm/uSjYJKnD53FT6PMyB/IIPTYxCAtQbegz5wQL54nQDTB0UjxcB/JKxloaW+HsllWF5QBf6VabBhY9x+M4yG1AAWNrmIZ2zHOwP4+dgo29MqvyOvcpzcBSbLO295RtoeI33ug0y3IOC/8Sm0gNkMTiTryiwxN1/pGNQElylQGYiF5SOi4IrNpmsmmpoJjoXLjkl/7IhAv1wzaUHxBCkOPGjVGLfAxj/V4FPdo/5POc+Ipp3JFCkc+C2nPqA4u9sIoGxHQksTqpJxyneH3da9E1Z1TpV6oWNhOHIfEkcpNynlR6wMrvOQOgg5eSywxxeA5MzKAGIZBX716WgvwcDPV0AfIHp7tW++OTsMZ4nidLTI2AyUwyIh+Ewdn64DEzQUgZmAJBR4PB1EWw5VmrGditi2ml9RJUAgc7Rx0TbD74lBJD+P2Al71GiP647Asd0DRaDvtRv38vvDgpOxAAOSV3/P1PTUQudsA7S/mDZ4QKJO23SRemmnHHpdgwI4Haf7aH0HO7timB5SAYA2iA1PH3GLJs5e641TZ+hyvIa+otLMrtKRADGB98JwAE4oQrb+voQSPX22bWr1+z6tesGmDtt6tSQCIyEOxLA2DyAJpXUJAvxySSub92+LX82cdIkBemSSSwrtyuXLgsIoDqc5D1BvoMLPE4fd76D5B5JXuwpHM4GlJwnuUZ17Bj1Ayf51ysg+uq1G1IXILmq5DDy7h0dSkwCanI/gPKQIbBV3stnuQLA2LEjlSRGZYD3U/2vPr0R7OGzSIKT7AdkQo6b8Vc1XE2tZECp8CfxS/U/4JnUEO62qac7SU5aBADoUFkPmKFDn5ldu3bVmm/fUCXd8OEAAGWS3uZfAACucfr0GUr4ktwC0CZZ3Hz7lsBgkpMA+VyvbK6vX8lM2hFApJg7d55ewxwA6F66eFFEB8YfcKCmrs7qGhutrb1d6ya0KrhtCxcvEiDJfTKHJFG5Zvqw8dPZHWyuqqLK6mqHaZ0xzoBeLXeaVUk7vLExAO3MRWWlJONVZTlugs2bNzcm7Wp0bQA9ECx4PVWnjCVj6HZOUpwKVOYYKX9+QgV4pWSNd+7epQpHqhRJxGJHqk7tCa0FkLAG3OE59+nYKd8LqYNkNTEKcrEQOqly5J69Uoj5uHrlqu6T1+M3GGuAoCOHD4m4AJGAMQ8HC4hVnXbh3HlVCc+bO1cgN8ADdiuixsWLAhdmzZ1jU5pC9SI2ResGks+QNfhBFQDbgbBAld3d9jZVdY9WS4wpduz4SVUWjx83RgXxVFrC6qfnMOsYm2UtjR491g4dPmpffXXGmppm2LJlK6wcKb6acmu+eUPXvXnzFgEh2DHxB72euQ/AJioO50IKKTcRA9hLqFQ/f/6iJKpJ9kNoYXyRWiexj1oGLRaQRIYEQJwFGIu91tXUiiRx4vgxu3HjuqodAWwBX3ds3ymQ6wc/+GHsg1qhPs+szxkzZlrLnRaNTf2wBuujkltAh/eeDzEW5DJ8h3y6emGGuDKTq4u/E68X4zeFuzGGSveB4mGe84RUVmMCNo0t3VeTXEAdA0CH9evy2lQkd7a32+njJ+3IoUMCEwDVt2zeIoLPc889JyCfakIIMcgc792z155Z/6zmm/W3adOXduv2NQG4+B3GjnulehgwBkB94cLQcxo5ZcCIAwcP2Ucffaw1+uSaNTZx/AT5lK3bNqt6/wc//F5QKelnj62yyooa+9nPfm5XLl+zFSuXS3a9tq7KWlvvWEVltR06csreePMtW7d+ra1du8butrUoIQMw+uSTa62hYbjdvHHLvvxyswDpV7/zihLxff0ApQPWcqfNfvPr38k+AUIBDjm/VFaVqxXNhx9ulP2uX/+0ZMUBdFlDV65cU4X0ytWrtHZDC41h9vbbb4skNHXqtKBWYibfQXUrFaCAhdggxCjmY8MHG2T7Tz35ZCaDz9/4XogYJKTWPrVWzzG+UsyorLR//NnP7M6d27b26TUCQTmrAFiyH2zatFnA9v/zX/+rSBcuuc+L/tt/+38ly/3ss89a09TJVlnFHheIVNwP1frPPvucNTVN0xpU/NXbbR9++L7GZeWqFQKh6uvrrKuLtiv9IgBcu3bF/vwvvmMjRw4XAI2yHmsO+e3O/w8AW/vUOlU8U/JCfMB8fvrZx9Y0baKtfmKl9m6SbpevXLXdsWXA9GnT417bY0ePHtFetnLFcvlnrgXg6/qNZtu2dYfW9FNPhepxVEgAZNhLANHwdxAXuOZwHgktZ957j3saEOGBte1xEVW0KGLwA+GA9wdyFKSQfvvVr34lX//gg4utYRhqMMRYZhcvXFZ7Bfa9+fMWaFxZmwBC7JesudDCALWI2Dquz+SraNWCX2Vd4Kf5Tuae/WP37t320EMP2ry580N/1AEUZqpEptu7b7/u5fnnn49n0jCf+EcqjyG9AQZC1Av7UojjiC/+8R//yaZNn2mrVq0WcBp8A+0tWmWvVCXjB/DzkAxQFELdAjAX1YUpkyfZU2ueEMDFHsf4sC+yBrgm7geiJfuZWvR0dopgBZmKCuuG4cNtgDhrwGzrtq0iOtKOgKqm6vp662ht0b2zd+KDQrzWK5CWx2lpNGfePM2hk4gheb7229/Y1KlTbNXK5VI5QWr92pXL9k//+I+ys5dfelFkhTHjJlhVTYNoy7997bfqF/u97/2liF6o5XR0dmicIdGxhp5/4QXNJ76e78Mm2ScBjwMBrNz27UX9psGapkwOPb7NBOwSF9ECgHlwkgUxzdbt2yJZbZXWHVXlgNsA5/hebJS9d/0z622M1FJC+x/GApLmu++8L7+zbt06ka/wsaxzxppxwkfjX1999c9EQIL0xGtQ1pkxc5pIKrSC4j4gUFBNT3uny5cu2wOLFyn+Zp/A7iA3QIy5deOGJOghfBFH0KILYgZqH7QqQEnlKbUjIAYLfdLbOjrs7LlgN6j20BoGv8r44mPwhawDqttZI6+88kqWY+F6IczSogGiDnsVxJLgM0K7LmIX1gPXx/pijvGhvJfzAnbx+u9eU0U/pB58CO/Rujx7RuQh4nTs+/jJE/bJJ5+oDQDrkRwUilj4Y+IZyET4A2ye/Y4cwskTJ6TixVigxsF1ssYhsLY231F8TwzKWoSAwDVBwG6+c9Nu3bphv/zlr6yjvVNkA/bM4cOGiyyDXyB2Q92BuRrWUC8yCuopqM6MGD5KBCtshLMN8871kv8gbuM8w9rDXiFXB0A3JDqCPwg+Ks0LfF3MkcYY3+T3NOdTzI2EytVcuc5zwQ6Qed4kfd+g7ywoDKTPK49XaIE4+P2ljxTHwp9Nxyc7p6tlaciRYMcQfmjp4i0AVP2ftQAgp6Y70rx7LGgDYT7KYzs+FTTEFgCw63o620MbAKkAdFl/H20BesNZmCKXXnxfVLqMVbOuXqs9JoLdWf49iSs5Jyhv5EVjMU8V8j4hr+f5ZL9nL4rh+vW+jFiSS1Urfg2Tl9tVHMjUtvgs9jh+PH9FDkqfHau9vX2VX4fHxiGuLrf+ipCTDV9X6EOuFztYHyu4Y7sD2V5/aLUzCD9LkuZ5KnMwyFZMF3JvDvj7GPhj8QJzFD6ORwp6luR84vNZriZ+YFqtrbNEf2zREFuOOiwYLDMpcIqV7XFaAqhNQQXvEyMlgv+A+BVVAvXJDvEvfw+U8z8y/pU620jeqKLKeiz8G4oxZDmhJEpkgKAiEKSQInEgnne0CiACVPCZ4WalACBCRjz/AK6pwDSckdIZ8LHqp0I+AY7dVwRyR65qmWIPeQ6NZGnI9et9SWFf+Duz5Cw21HtjgY2PZfo9RV9Vkq8HKxB+FXAsfkJbzVxFViq2CXgf8m6hfUBe3BNiwGDDgRiQ5ZujX8hsqVD4g8/IPx4SAmTB/P3+ZOq3fRmVrt17q0UX33uvvwP1Ji+iy9ZaVCEUOKxiWwrEwh4W4jwvJIMwRevEMJYhD1udVf07uO8FXiHXXVrsyBWwX+KHKiOORPxdUxWKupTPrapS7omYTLiSiF4hH1xNYRffG3O87ruK+F3m32LsJv+GXWcK1HlhZe5rE7XgZI+OqyUoN2D/gza1b/5AmlPI9oiwTcmH+/6Zr6s876/ZExkmtvJJiCy+xryIJQXIRWZRcWDAdMNZLrYITtTcvSCb787aBpcUc7r9hvu9l33e63G5nSHaWxTjlBRPLmLF+J+UHFCyDpO1V+LHM2JWULBK+0u7/aRYQIrZ+e+uABAa9uTYaEakKoxHEWfP5nrr+/88yH7SBVtMOpWaVkho+U/J++KnDnIk8cWZAy/0QgjBX76RC8CQUbDYA+fIJwH20L+EAODvSycxAzNK2CcBaCoSCkoZKkGOSQDsNyAADBlA0n9kCPA/BQE9EPLH3EA8UE0NxfsG+mNZYJdUiKfzKawrthC4l8soCUqSYNudUACYcubWICA2AlDpwsjsJW70voFL8iRhKfu9Zo8N2SslVv0XAD53wFRrOvinxKwzwTiw83skH+bAds4+dNMWQ1GBSXC26WK+HwEgA+ASNmY21pLH6peMSHGd+bg7AWCoIEPA3xAEgHQ9Fh0Jf7vzCGBkIEAExxKknfz3zI4yVYDAqks/s0zM5qFkasJVuP26gy7aU+RWlDjwQa8ZQllC61btD3LgM7Uxf96rIbINLJ2HyEKNp5VIRyhdCe6LShPykQAQA9T0HcXNo+j4Uz8Qfg8s4HQ9l6z1TMIvHMb8ddm/ibJIOtZeVeuBrNMc0u/3oCnddPTdkVDixAIPAIvv5e9B/iHrKR9aUwjojwGc925yqfiwwYfALgfwQzAAaEHVcEoAcGKWJ3yQeSSBqNdmDMLAxtO9uQRUOQFbAHzzQCxU5uc9mMKBMlMBkJ3nrEz8iJOKsHn5bbXUCIfVECyGihUlA6Pahn9vICURLCJbHwkFSdCo5+Ph9+t8cajCzwF79y+a56h6kR4KMvtLeoCVEgACIzn122nPJcVIXlmQMY9j0APzcYBKTPbocPirqKi20aPH2czZ82zGrNk2cUqTqmTL6NnLZ9EeIQKeJM6osCWxTAJ+GP3gpSrQJ8l2kn4iADRNFaCun/4BJc8Yc5J/JPFUkT1Az/BAAGBPCxVIoSodOyZZef3qNRsxfLiScwT4fm9UCUEA4DNJ8HEtwYY4mvUrCUdyG5BLUqExcdbb32/Xb9wSAYBEIe9jTZDI5kBB0o/EJjL448ZPYDEE+fruboG22M6I4YCOrQKvuS6SuIBJ3AvXAIhBIp/EHsk87ou5DgoFZXb+7Hm7dOmyktYkRQGKSDB30Heb+75yRVK1JAOHNTYGSXZ616FecBlZ+Q5V0lFByiGTlhw8R/U/ACygN6BzZXm53W1rFfhKVSJVbnynKoX5TAgYnV0C+KmUQq5VigO1teHA20+rhfN25vRp3QNJ3sqaaqvmXmOCEqCsq7tLIPvoMaN1nawLvlOgR/yejq5QCZsRAKKUPAlYyBRTpzZlBACuCf9Owpv5aJo8xebPm5cpdlAJCRAPyMwaJtkKmOSJaeaB+afiCtvwnsYhlgjVVkjGNo4YripFKUTEPtP0uIXUQBUhNsBz7reR9uV7eZz5Yh++2xrAS8CYjs72Ej+MjUFeHD9+gvxSXw8qCF22/8Be2ebkiZNsalNTpgQCGM54HD54yBYuWGALFy4QUMNaxtee+eq0Xb56xWbPZ53OFFhPO45TJ07aXeRpAXOqqgVmzJ03T2Qbqqqphp88ZbIUNqiSu3LtusZq4vjxVlVZpspf+gWf+eorEUVI9rOuGhtH2PkLl+zokRM2ZuwEW7Z8pSrlqmrLra3tjsA8gHekqLFVwECus/2uy0APt8WLF2lFEq/gowCaj584ZcuXrwiknW76wpcLYAVowg5mQkCqrbEueqoO9CsJz9pkrTHOnR1tIsJcvHBB+wW2SRIewLv59h374Q9+IBUOACDUSiZNmiwJYfxOHUoN/T1WWRPavfjeIlWlSAAI1aLB54e4ySVHY9Jd+3feZ1V77T1IuUM9HmQMCSBiDOk9H2NCFNDA/aZAgMpKu3DhfAAI9++3lpvN1ljfIICNlh6/+91rkopmzdMSARlvVBw2bNiog/6aJ56Suge/v/6731p5Rb+tfWqN/A6EF2zz5KmvBPQAtABSsAB5jvcBaH7wwYcCQqj2HT1ylPwfBAByIn/5/T8PAC/keuQZy6rtZz/7J7t1s1mVkA8/ApBZFoD+ymrbufuAffrZ5/bsc8/Y8uWPW1t7i4Dy/fsP2upVa6yqqtauXL6qCl/W9cvfflFEB6Tv8Um3b7Xaa6/9XvcLOM96RMYbG2N90icdu0ERgkpR1jZrCHD0xMlT9oAqvSvls1kHH3/8sUhE7BX4ROaGe6bFBeAfiggArFwLe8M777wjkOrJJ9bE1h+h8kFtFD76SI+tX7devoM1KdWSgQGBmQDtzz5Hj+gm9dNmTlgTKCwwD//xP/6nkIxVoog2AF32P/7HP4gIBrg1cdJ4q6jkrA2oWGVbt2yz06fP2IsvvmSTJk2RvQbyZZd99NFGgcNIXA9rbLCamirr6uy1zo5+27DhI2tra7Xv/vmr1tBA24MeSa+j0hF6WdfY6lVPWnU1vhFSR7Wk2GmLsOhByEkPSUUH+zhz5qzIZ48+/KjWovt/gOxbN2+o4hwQTGpS/WaXL123nbv2aF9m/rjGzi5IXxVZFS3ED0Ba/EBQJg7x+7vvvqcWMhCIWNOMO/cMAQogEr9M1Td7LfPLfLEf0AIA4hv+qKa2MlZ4DYiMtH//AQF4VPoHLuyA/BwqLaw75MlnzpwezpLEa31lkpFn/1+xfLnAbsmzQ36rqLBDBw8JCIRUor0nKi4yLhCgDhw8KB/t1xlicshn3Wr/AiiK3bF3KTbpQnnAFH+8/vobNnXajIwAwJjxufSOhwCBDb766qta/8H+umxYw3DZGGStmTOm2xMrl+vzqNZWT/fycvVR5/UQAGi1hM/Bbolhdu3eZfUNDapYx+5DbDCg78M/rVy5UvdeVVttbZEAQGzF/3w2884eD0Fh8pQmm8U4Z6pj/QKyX/vtr23K5ImS4e/qbBcBAAWgX/z8n2TLL77wvFRtRo8db5XVw+xuW4e99dZbUm74zne+K1sg6UtVO9fyySefimDGmuG8yv3wOCQECHtLljyWtSrasWO71iPKVZwRuG/AZyrQ9+7ZI7/HffB+etzv3rdLMetPfvI3Nmf2XKuqqbHqmjrr6uiy9vYOe+vtd2RLAOr4JPY/bNFVE2hbwPzSsoM+9Ow9+AH2U2IxrgfyHFXxEHkYP8aANjnTpk+1CRPHWWVVaMWjuW++Y+fOntV7pzU12awZMwQ28n08t3ULBLFzIgBcu3rVLl26aPPmon7Sp5jzd7973R59bImtW79eZDn2NpQ6sI9z58/b1m1hnlmr3mrJz5DYM5XwrLEf/ehHWn+sBWyJ1wDAE6sTcxKnsU9g0yKDVlUpRqM6nvF9YvUqEcl0xuzpNtolbd60SXYG2A+Bh3Vy89ZNe+utN1Utj8rC8MYRAvtf+91raoXC/idCble31inrBpIK1wDxDxJwQ+Mwa7512/bt3StFqKWPP661ir+gZQf2jRqYt6BSO6j6eqnM9PV32rlzZ7SeaL+CMsrUKdMUz7S1tokUga2uW79O5CrSdcTDW7du0TzPm7/Irl69FuIRtVAL7bEYdwgkqHAB/KvdVX+/fLHmJLY4S/MJHnukZ/qvz//e66SaP57mf4u5kT8OASDPFRcT/Vy7Axj3vNK0t2OMvYp5jjQmK8m/EodC8kQqmsrRakgAkP6pJA0tFYMCAO1+iNMCIcDBWakxGAA4KgAhlyUCgGT/O+l3Z92dbTbAukWRCHWXnm5VTYbWZQPW1xPaAHpu2lUAXanPpcKzhH/MOXk+UUp6Sb5HMctQBAD1cQ97S5arigSAtCAtG6tY7Zx9b2ECwuMQ8byYiHGCjBAICZ5jdLWz+xMA8krYUjsI3zM4/xjy9mS7UgwjZwNE+DeOV7j8oaC2hAZQIAD4WLpKhQgRJfH5gGwkXRc+TP5NKQAXqk3TwhsnAAiqC0Au5JII/jsBQFlGFappdqIiAyntMuuDQCEwMoD0APIQ2/vLIwmgrMoGVPlfLTIAlfyq6hcBoNJ6yypFDFDuMbYV5XODEkBoJ8AoS3IrtvfVCoivzRQFMvsIktbZOGRodWl/Vtkv/5XnFfSezwlzHZVgBdgHkLLE/yh/HFUgEJYugP8h1RTHOuZ5fc3wryv/loVhL8nJZUSmBCvI8s9pLjuSNsj/y2Yj0J9WNEMAcAWNUmzFVSxyoodfn8v/6zsTgoBsKRuHYM8pASAukrwKPyEEOSBc9LGD8r8F4DH1/74G83+LBABXgQgtYUNsGMisOQEgKc7VnkYP1LAHhNwredqAU2BHIf+aF4QGufQ8r4tNeuU/8RoxNwQAVDj5t5QAEHLAKpiMxV4iKGUKujl56ZsTAIL/K2J+Q+Xai3txIAAM7ZXuvzOHV6SfWeKrvzEBwIvPALJLiShqryN7L/wC2xwAACAASURBVFVhDooOYW5FAkgUAIoAe8APQn46/T1cK/nnnMCS3nPR7oZ67usIAKnfTQkAgzDhqOBRkocv4FXgVK7ykfq1QISITKz4RGoLKSbkCpNFMkDZQMgpuf18LQFgCB/3B7cA+GMRADKnkIAMcrQJAUBVjCkAwnNqAVAK1qdG5EZTnMSUtZEC+846GYoAkH6WKrsj2yplZvkE+8JKQbl0QvV7gQAwFFibBuipkxj0We5EYDhFoDAF8Ag10wUfrm/gvgSA4kZcurCo+MwJACkw5RtekRCQBuTO9BM46YF4AnKGC47BgO4vyJR7vxR35rkCQHCmvkgEdldX630uxe2VvHqNCAAwWZ2BGoKUQffsrFlPNCSOLm0BkAYIft+pI8mCgPgFYeMPBID0O9MxdsfiY5sCyjFmKAlgi5tEaicB8I/stQzULyUApABpCRAdiRNOAHC7porv6wgAQ20wJUGD5ri0Qj8NFDyoK73vyOwkA1jYXFK7kx+ISgDhM3O2ZFwMkqG6HwGgOKb6nMgkLh4wi4dcB6P9ngZv7CEQK86T+wICDl+36cEo8wuRAJD6Do1ZclhRQJqcU9JrGOp7nQDAW0LFQN7C5F5BQ27AofJ/ULsWVf/nLQDcvwYp77yy3zd6FABIZPhzvE4kAZEDQv9vtX+hGji2BAh+PwQK8gMuAyVyUFEBIAD+qQKAEwDCv4EAkPkTiEQC+MP7Ats0yD9JAioqABQJAO6rvNWG963PCEqR4KGDb6LikO4jqT+QH0gA+wAER1JSlAkLLXNCUJzZX9Y6J1kDA/1WHpPh6foSYYP58j5jmbqAV2u45FGfCACSQOpF7q/Shg8fadOmz1JiakrTNBtJf3AOigNmnSQuqBZLCADNt5slP0wCPyUAXL18RVW4KQFAdts/IAAF302CkGpM/u1V1XOXwG5sH/AA0DIcrOgZfkUEABJyANdUALtPpa/m2fPn9FpAa67FExR8Fol7vpOqZxK7TixghG/ebJbE+/hx49X/XUnq3j5dHwlJVWdPnGiTJk7KlghqGIBLnigCeCOxyTV7v2Fsnf8BBgCRuUeS+BAE3JcACJ06cUqJYhLLVDBxIKmurbGe7l5V1gM04+KoqpYaRWx10drSahcunre6umq9z6+b991pvmN79+6T7c+bO0+VRQLEWu/ILpAsJvFLEnW2ZGVDMop7QqaVeUC+2a+HcUbpgf7vgCuoGACWi/1MBYh6arcIsCa5jbx8fUN9FlqSsFa1SKzKRyaa76ypqlEPeiIpwAXGCb+DYkHjsGEaJ3wFiXyq9ZA3p6qUXq1enYvtYTO7du5UQhllAvUmFthAH91WXRdEDO6Xcc7WSlm5tbTeFUEDuV6SyAHMDwl11CkgHQwfOULAIuQLT0peuXpV9wxpg8dJBCHb7AQAQCxvp8KhlBYWEAAAKTjg9nX3KhG8d98e2RGysWOjcgXLBCUEEuoQaegdzZgAOCFdzPxQ3d16967NW7jAmuhf3B+qQptvNQsohDDT203fcNbzdIH93CvtJNo72m3e/Pk6BHd29SjRTTVobW219XZ3ht7yFy/YV6dOWlMTbQBQnqi3ltY227vngNXU1tuq1Wustq7Gqmtp4dEncBM5ZWI6yCNUnKpykO88c0ZgIjLGgBhU8jIHrI2Dh46o9QXji22y7rDtnbt2WENDvS1euEhJRiXGykxVigBIqIqgfEHPbNoVQAQ5fuy4bAkA6MiRo3bxwiVbtHChjRs7VlXvVNpdunhZ4JX2wYpAIIMA4AoAWRICkChWkUh5Kmvzkh/YsIVQwZ/HnL4fp/4/cxzxlzQe8ThMjyUtAdx/Ua1Astj3bcB2yDDMNa06xo4YZZMnBLAaQJa1BsgLiA5oDWDNPviLX/yzKqXnzJ4nsJaE2s/+4e9t0uRx9sz6p2PiJYDjAOP0tX7llT+zpqlTBUZRnc41MmfvvPOuABIqORvqGgQ4bt7yhQ0fPkwgcgAG8Vr40jL7h3/4R8n4U409b/4cVQ22d7SKAPDp51vs0OEj9uJLz9uCBXOts6tNFfeAlUseW2oDA+WSBae6HRt55pl11tXdYd09HVpPV67csNd/96YIEBASIAKwrhhOSax/+KHW5Pf+8nuyO58f1jwqKzNmzdI+g98SwLlrl8AxABzWGfMD8AOgBriJj/DKVdYN1dKTJk60lStWCkRw4hf3QOUx+80z658JQFasdGVufvHzn9uIEcPtxRefs1GjRwh4AkDfs2evCAD4+7/4i+8p+RliyDIp6vzmN7+1KU1NUmcYMarRKisHVFnK/Hz5xSaRt/7sz16Vn+HHq3M/+eRjfR9gJ5XErKnurl5rbemy9977wOrra+3br7yk3scoOdTWVWuPAEiHNMNcMJ/4AfJCBw4cskOHDtiK1Uts9uyZWn9cP/sHrUCWL12mNYc/xT4Yb9b3Y48+ogpLVd1buR09esoOHjysFhSMu1r+RLIPPgwCAvs5vb+ZRyXly4JKz3vvvWejRo0RAQCb417xxQDfvI84gfYA7MM8znxhE4CM+ABavpD3DlX1JvIExKGHHnpY48/5njgVgBUlluvXr9mDDz4ggDhUbw1Yb0+/7dyxU/4WsI5YgXvgB9vZvWuXZL4BPNl7nADAfUCKOHnqlN7DdXq7Gz67rb1NpAPiHuyOe+EH38d+ASnl008/txnTZ2ldM6e8zwlU+AJil3/7b/9KrYHwa8w3LQDoE888cf+PP/aI1qOfU7BfgFr2DeYDkhSfqfYOSPrv3yf/qnYGtDeDzNjTazt37tSeDDgrolJ1pfYw1I8A/1mfrD3GGmUJ1hky8pBMpbCifAr73h0RACZNHG9LHnvUenu6RKy7cumS/ebXv5J/+9Yz66UKM2rMOBEAzp2/KOIOIDrkF9aypF7Ly9VTHcWSuXPm2eonVmeqLvg5WlXMmD5Nyh5cO9XljBv7FPFHVWWV9niIlO+++46uzUFpxvPsubN25NgRxQ5/9+//gyr56ZlMiwx8JuA+6/nZ554XAQTJfLYK7IPrYm0Bxr/88rcVu9CKJ1RjsZdD2vlIMcXatU+FFi1XLlldHcS6bsVDI0eNsPkL52UgnPIXvX0ivO3Ytl374qMPP6yYGZ/T0dZuR6Ivw/7xUagCPPzQg1pXI0eNtl//+jcC/CEALFu2XK2oqE4fMXKk+tcfO35CezC+GBKAxjqep7gnxpQq/r/+67+Wr3QAkDWMAhFKTYw97wWc9ziZ+2esIf4R96DAAOkHu+PciVoS7X4g77isPsoctGaDAMC6xieORanLTL73TkuL9iiIChR64BshKHBGkArA8EbdK+pPxGgoJxw+ckRETLWKggxaVm61qFw1N2sPIM4n5ps7Z461t7eKAEDrG/zGZ599LlWVnq5efceIxhEi/6Cm9PS6p23evDlSV4IQcPjwIZGNFj/wsOaa64ekAmjisSs2hKoN90TugLUJSYAzKePiPiaNOUJMkuejirmPYixyv7/Ts2sxNxIIAEk/64KUtZ9z0vcN+r6kWKwITnmsfc9rTKtPktiqmKPx2Mn/TXMtEM8DAYB+0ZVWXVWRtQMQ8E+OQAQA8pfSbMp6XjsBIPiuIIdNQZtAfvawvh7rbr8rAkBvV0cgAvTQtqw3tgNgvfJ/qQRxDrjk6go+NqH9gFdH9wnkUiY6VtyrpC/LiYakkfKoWSFKDozfTwFA4EYCCGaCqpl9QfBOVG8jASAtdLkfAYB8Qsifliqx5nNe2g4gt5Hw+nIq2LPkmAfQRfvPSQT3siXFFTw5xD2XtAHIntfI/IEEALbPrBlnRgAI11hKeqDNREyFuKWrOr+/kir/oFgGqF9WWS3An0p/SAD8LhUAHo9gPyQAzgSQBXoYu6hsKcA/ZDNDHl3qvrHS2SuepQoQldD8dYmCbTj0F7UVXB2goORaNmA9A72Fyv1ERj4D4GljlashZHl6tRgL3TeGUhH4UxEAshy1+z7lvyFucC15G89gTqEAtgiu+vkukAXy9gC6t6hK7fdZgk8lRAg+39sQZNhEochTdh3JFOmspOsoXeOpv08fH+o1wVIig0JiwgGTEugf8bVQEBTbx2atY2OBrpRQQstw91NSYlULgEAA4Eyh3zPlYm8THZWyk6p/JwBwDqMt6dcRADjvE8P9MQgAvp+oqCQhPxX3neJe/K+DAJCTX4YiAHj79hwbjAVskQDA3KX4q2O3jrUW8VvHbbP8bCQAuF8uxgDp38Xn9J57KACkuGWKJw/6PSlIT7G+FAtNf0+vU2tOBIB8V/H5d5vgmSLon2N4FSKw/f8lAGht/2tQAEgDPQePfLJSAkCQLwkkAD0eCQCBJRT+L05QXhma9C5OZCZ8cjzBUiQAFMkBqYHKMUeWf2owaQD5dQQAErypAkAG+rlkdKHi1w9KaQBa/D0DkqJkiJ6P8UCRqcmmF/OG94yRiwZbMlcJ0843myLwXVxIxQ0iosdhEYgVmFdDe9/U0KMpZ0kF8Cw4+FRWOyVI6DWRpZUxvmIVrle4i6GbMk6zCq0YQiXswxAjlrI1uZdAABi6x3bxwJNtsnFQQ9DRlxEA0ten45gFDEnlbxhHGKBhW/ZxHQwwDx47ZxPxWg4oKakiJQCkG1LOmitVAIAA4AB2STLaw8yClO1Q8+/BV7yRkvuRjy6RfUmYnZmUTFHCPBKHnEBUkInLFEaMFgBp0D8Uw3codYZvTgAoEhd8PeWbed4HLF3/6e+yvCjVlq53rYm4NoqBg59pZDvM0DckAAjwjoDE/RQAigFemLj7EwBSBQDv5e1Af6jYiAoAhRYAAP16TlVpKASgANCtys9SBYDAUse3ugyUr/nUR0i2TAoYHgziTwLAj18hUZJtwJEAoPWStBQJBIBAqvF1lSoABAKAqwXE34douZFdQ/Tb6Xou+oV0PZQwD10BoMD81WfdQwFA/euGagEgYk3evyknIoXHxModQLmhS7YFYEN134SJU2z+gkUiAIyhwor+z+UV1kXfdpJTVZVWA5BSHqpQbt68Zd2d3QJeSMI7eQECAIl4QE0UAJSoSAgA/A44oHmuqLCevnAoAMzld5LiSM8Gk+xX4o3PpFe4gPaGYVl7CkDecxfOy6ZIznEt4UBRJmIBvaNJigLO816S2oo1zOzWrTsiAJCA5DvlMyPLHglSEvAkfQFoy5GEVszQH+W46efboYplkuN8NslJXwsk9D1pSMUySUGPAbg+EvQnjp1Qgh5wmiR/9//k7j2887quM++DXgiAIAn23rvEJpISmxpFqyuO45LYyWQya+U/+pKVmVnJZ0/sseVuq1ESmyp7p9gr2DsJEB34vt+zz773vJegLDnJTJJ3LSwAb7v3nrPPPvvu59nP7u3RuPT19uu87ty9K/B20sRJWbsf/AHndvXaldDSMkzy51wPIAwEAHqh799/QIn6WTNmxqr2ciWTe5EJ/+xTJRMBY7hmerBiE1Spk7BETQDgkKQtawETY/zVr7SnV+A/44zdQF8BQGOMmW+uASl7QFOG0eIxKotNepexQYae49VW14oAwA0v4weoTVU3igZOAJC/6O0Jhw4dVCXetKnTlKB1iX+Sp5ybJIXHjdM4moyu7TMk9QFZSCADegMcewwI8HD9xk1VWbaMGimAxv0APgqAHfB6xMgWfbeTELm5pS0D58yc6iYyQKC4q/0YoNEJAByLG1IIAHh7KQBAqBHw3h4OHNwfhg8fJvvyykDiGq6VJDEV9PTyBZBBTg8pOwBOkunEVxMmTwrDW0ZI/g6SEqA/qhyQKaoqKnVNKEdUQLLp7lGC+/SZ0+qPa9XtVeH6tWth/PixqsxFHaXj/l1VXR45fFjzRwUjNkFye+eOPerbuPZpZHTrQ1VNuQAy1uCpk6clXQ6gT09wlD26OzoFjtFDGxlvEiLMMTbBe/ftPyiJas7TIrQQOjs6wpEvDgvsWTB/vip/8dMkaLlu5rSlZUQYNbJFlcz4BIAUDBKQhmQ6YMzRL46F06dOCZiDCMP4A4qz3hYsXGhzhPx/tfl+xiMlAHja8MsIANaT99EKAIMlo9MYIk0KuByr3xxrPCrKQ3dHh5Q2ejo7REq6eu2q/EptVU2YNG68FAAAE6ny/va3/0wJbPpeA2LjC7E9pKj//M//QtXbEABQSfjlL38e5s2bqb72rCNVSXd0iDwBcPXGG38SxqqiHt/M/ZlVzr/19tuqoH72mWckC3/zxvWw7aPNkt8HRBYwKB9aHjoe9IR/+qcfqlKbvvW8xyv4qTJ6d+PmcO36jfDiSxvCmDEjQ3dPp9b6yJGjw8wZswPcB4glSLOjgrFq1ZOho7NdLQBIFJ06dT787rdvyScB6rBOWB/4G3wkYC9Ele9+97tWgTtgqiQAVYBbY2gd0dAg0hD+C1+AveA78d88ADEhPgAm8TxrgnkD8KJVAsde/Pgi2a6THg8cPBh2bN+u9h3r1q4TAMeDz1JN+rOf/lSgHgQAKswhe3EO27Z9FD7/fHtYt+7psGrV6lh9i0JLCCdPnNQ8zp03L6xbty7U1NG7uDxU11RqPrds3io1nj/902+pJYzf03GeW7YwP+MFYDMe2ht7+sOVy7ek6DBlyuTw3PPPSJWgu7tTKgG0XAHYBeydO2d+6OkBvGoKnR3dAjfZf9asWxlGjWoRaEmshFIDUtjqoV5TK99Iiw72laFNjZLCt3axRjjctWt/OHHilOaWSmjeTwsAYhfGHJAU3wAo64lS5g/S3caN76vFDQA488GeBmiHjXLeJvO/MKuOZj75TnwAAB/93AkhLUk1oPYJgKLLlj0hnyTQPAJtSLFDvgHIHyWioJHn2W9RPoEYR2UxsQJgC59l/Km4ph0S1cnsIU4A4HsZE/YR7GfhY48JaLb7gxBu3b4l0gHXBLHF28+wZ+A/UbzZt+9AmD1rrs4XMJSYjvj36tUr4aOPtum6vv/9H8TYDrlw2jvVhR07doUL5y+Exx97LMybzxozEipjD8iLfDqgKUoYkPYckLx957Yk4okZIADZOg+qzqbSmRgKYNnWGKTAu/JDxAoQAOxeELKYEQBGjxkrAgD7oYFWZVKH+uUv3gyjR7WExYsel2Q2rXUuXrgQfvubXwv8Xrd2jdpYNDUPFwFg774DOv4zzzyrdaOxLwsaM4gSVGevempVeHzRIt3vcyxsYevWLWH5E09IGQT/T6zHmH/jGxusuKC8QjEa9y0/+tEPpUrkcQdzv3PXznDj1o3w4ssvhSeWLdfaqKqm6r1G/o9WE+ybEADwwyht1dbVStIfVSLmkLF99dVXreK7oUl+ls/i5yE1QBp96qknNUcXL7WGlpbhmmtk5Fl/8xfO017oycva6hrNx4F9+8OO7Z+HxxYsDGPHjJYdsa/SSgsyDnHLTrXJGAgLF8yXqgikPchYjNecuXPDc8+vF3mwq7tHY8njxs1bOm/GCn8LSZQ150qHkKV+85vfCNynrQWvYevsRZB2IOZwfNYmqhfeToHYnDFl7fL9kEdoi0DczP0h8TvzgD8gBmBNQACkqvnmzRtSgGBt0rqDuA4lql//5jci1vA8OShIUsSJxA+oW8yaMztU19SKhFxXW6txY18VyXXaNNlyd2dXqKcNVm+vnufY2Neixx4PZeUDoaPznvwlvgOFgXv37ovUS8w0YtjwrG3G+AnjRGJqbBgilRXsCoJHXX2jyEbESIwFx2OPgQyBHRBPz545W8RhlMdQAMBmvP0Ce/L/XQKAkwCs3ZpiF/8dY/D0/tdjn+x3If+Wvv4HCQCDgI3FsUhjLcVTCUCj79c+VCafTXsgJKH5DSFArVGqnAAQW43G6mwrmlEGOMroWzGLSAAUNvR0hdAfCQBRFaCvu1Nt5PogAvTS+hYFACNfEw+nOUO/d7exs7y5Q6v4SR9T7i3SnJLue0UIsMIouw9+mACQfSamz9Jx83snO15pfjKVN7d2JgUCgIqy8uf+VQgAX6IAgMpUSXIsZdFmFbKeFxwsP2ixiI/vvxUB4OHq/zznm0uBR9A/FidFSkIG/BvWZYWHUiJDSQ6isgBSwP8q+6mABEDFf0XoY3zUAqBalf4C9GNOC+WA7gF6mMfqfkjzwrOsrznxOWQBgiRrC+AKaH6n5hXfKbRcqgCQ39/k78n8ARXsoS8rVLHnU9nyPFc8mFIv68dVAIoKAFneNBZPFfPxX1cBwGKXUiDfWg6gYxDtSgoAkQgQc9ZZO+UCyO/5QQO/zf7SvGCa8ytpHZC0ElDeLub4fM2mvld1mdEX++gb4SBfD55Lzz7/CAWAwV43NRHLGds808425vujyonhb171b0Vkirf1HOQAWkiZf7NCT6vap/gLG7f9zggAfq+dAqaW5zUFF5Ry5Mf/AAEA0qArAHhOh889hD8V8Dsv+vL3qa11zBuU5KULLXl83/mPSQAoxV1l75kCgKmVDIaxDkYA8Bx/Hg8w76bUmtuk7VkP4UxJYJC+t0hK83WUqpoXseUMA1YOOFGkL7bi+IMtACD95UQt30OLMYb236goXEoGqIz4z5crAOiaCi1Osj36PwoBQI7KAY5oNE4A+NdUAEirUZ0MkJIKnGTgBuoEpmKQ6os1B0Ud2E4AJwF4eW/2LyMApA4iBYuyz0QWZ8lrSW8nl3kqSSh6RPgw4e6hOLt4fRao20bur7Ep+ibkN5SScSksDP9yJ+BGTml2TFsIJinE3zkBIILPEXSz3heWLCk6VxyrgSXm4PV6lO11MFBOOyEAeMVv8Xz8fwksJZuiO7OUAFDciLNxSKR4suuPiSxCAF+Qg23kj/pO63NU6uyKNzCpU3GgMh0vr2D2SmWv8C8dTxv3/D15gC6CZ6EFQElSOpGzHdQp68OlTrtU5soAvCKQLjuLBIBi4MNxfJ2mrCy3w3SDUGDoDJlBJb5K2cB2DfxECabCSvFj+HE5j3RufQxSAkBRAaC4Aei9ArRziSGf1wysLwQbfvfmgWyqCJDaSOpz/LipAkDmvx7RRiTdTO0myBicCu4GLGGtDT8qAMiX9lplv/pkq5KfXvK9Wa9CADKSLSTreJ+Aya6umBy3dgFOADAFAFMHyMlZfbrNSVta5C0A3Ja5aSmz3swFAoDJPFnrEB7afJGDiqxPD/5UzR/bZ2QEgEgE8HYAAoRZOwL9aTvwsL8SkObnUOj1lNps6lv9ZuIhglVCAkiDeb0PW49+iP9Ft+IGokAssvXjCgC29lLmpSkEUP1v4KqrytXU1IcJE6eEufMWhKnTZobGpubATLACekhSIONeW6Pe9NinJPtv3NL8kuBEFlPnNRCU0CKJSfX5lEmTJTMvWx0ISm5xjiRTvaoa0J/PQgDo6uk2ie/6eruxGKD3961w+eIl/U1yetjQ5kxOmcTihYutmVw/STPzf0YAAKAHDOJYVKMNIdkI+1hywbdVZU+ikmSm3XxUKNkGcAIoRAUVADwgnAgAA0jwI3lcKcl0wAjOneMij9vx4IFdi0DcI7JtkuB8P+uBc+N1xufMqTMCG0ioDx3WnFWdQgC40Nqq6isS7kirM2ZIljJ3vNb+oC2MGzvK5NO1fgYEvpw7iwTsMR1z2hSTrGWfADwgsQqYAUi+ZMliARZURmIEyDdTfcXxAE4gM/gaAjihQhJgHol/FBPwuz2SSCYhfS6riB89ZnRst2OtDrA3qWxUVen6IAAwr/W19aG2ZohIBdgEYzWyZYQSuxybMfI2IocOUvn9QOoDagFRU6PXsT3GEaCBMYR8QLJavqysLNy8dSscP3ZMY855M0caR+ahskqy+AByY8aNzfoUc54QBiBfQAAYO36cyB3yJZAYenpC68WLSu5S5SbAob9PgAc2QeW6EwA4DrYPCMuAUZmLb+np6hEQcOjwQREesGnJv3b3iCwDqHrk8BFV8QFWkaDmUVNVpbk+eOiAbG3K9Gmhlt7YMY67d+deuHnjpkgRCwHiR4zI7LWnty8ATJ44eSK8sGGD9carro0kl+YwrHlogBDY2X5f13Pi+HEBKLR7GNZMAr9TYAsyt+uefjYMG9ZMbinU1FYrqU7FfWvrxTBv/gLZBwSe/p5erT3krCX/3ThEtkDCE7Bj+47dAk3oV8y8ae/4/yWEz5w9LSALoLmFdhID/QI+AB5Y76zTutqaMHb82NB67qzAC9bF/bv39ZtkPXvQ7l17NHZUptI+BLUN1DEAKFUlWs3eEAkAkainqgOIL07ck0KMxaMWy+bxE/GWknIxTnrUb08CFANzxceekMkUALxKy0i1KI5w7MuXL0lJwdp0XAkL5y0ITXVDBOxQ6Y6/o486AOGvf/1rgcSsEarnkTf/3vf+PNy/1yYQkCpg/MDyFUvCk0+uCPfv3ZM9sQ4B/5nHl19+JYwcNUprzCQ4Qzh0+LAAwscfX6QqTnzjxYut4cMPN4b5C+aGDRvWx7GqVHL87t228E//+EMpy7z88sthxIhhoV+s/77Q3dMX3nn3Q43p08+sDY2N9eFBR5tA+GlTp4fRo8eG/v6ysGP7LhGaqEhevOQxAS6hjB7r1WHf/sNh48YP5a9oMYBfI+6AiAOYRMUpwOS3vvWn8kO+T1PlPHnK1NA0tCk0Ng0VwAK4g90ADvEZ7Aifg+w0ZB8UDNSCJd4P4Xd4bfGiRWHG9Bnam/l+YhuALiplly1dGpYsXqL14YRcCAXvvP22KrA3bHhepBjiJ/YgQG3sEynzWbNmqxJLoOPAQNi7Z2/45JNPw5KlS8NTq1ZJxbWqqkzrDxlpCAD4awgAJM7c5tiL6TnN8WbPph0IZDzC4PJw/NjZsGXLVq3NpcsWm6JGV0dobGoI+/bt1X6wdOmyMGni5NDd3atWIPfvtQskZDxRAGhsHKI1wFrYsnmLerHT1sOSegDSV9Vbncp5gH58ixHXy8KOnXvDubMXBJCzX0k+f8CShqivUBE8b95cgXEpUM13UuVLuxEAcB74WtYp9sMYA2Djn1kDnAevYkUjVAAAIABJREFUM8fYhbV5GC3FA8sT9GlNsBc89ZQB+cyX5wmoHOZ6IcahpIAP43MoVezetTvcu39fbSC0Z8aED69v3bJFBDts15WJOBfsCiICcwNACeDIcw6YXLl6WfLv2ATEAh5GSICoUxvef//9cPr0mbDoscVqWeAtbxhXWvww39gwtmDqDCYtX1FepUplCFtcy7RpU+J492XkCQBYSAnzFyzICJr4KUh+EACYJ1fL4XlsGwCevZU91u5DykSYAHBlTxZhUIT7XrUxgKAxavSYMG3aDAMgIvkLEsRvf/MrEQCoTCdB3PGgPVw4dy689+472jdoDQABYEjjUBEAtmz9SHb6zW/+aVi8eInGicpeCDWs/1OnTocNL2wIU1D/iTaJgs/ePbvD0+vWSU2Ac2avp7L+pZdf0v0KGwD+gP3+f/7P/yGipft3nv/s889C8/Dm8Nd/81/D0KZmqSvUSfmmWpXymz78UBXcT62C+GbxCOuKz7K2GBv2JWzbq97wsdq3du/W+eCLWLdqndDRrrUGwZC9YNtHW8PosaPUs552P8oLAA53Wez61u9/JzBuzuxZsgXIFSgKQTyZMH58+Pijj7UfQ8oR+bWySj4exQRaBT3z7HPhieXLQ21dvfZc2kEQA0AuxP6wAchS2DUEJ/wUcTqkK9bYN7/5TcVkfu8BOYt4GmIDPpIKf/Z3J1T5vRBrd5daMUzUHgMYS7sC4gLG7ic/+YlISZCCuHch3oJswbk/+8yzoX5IQ2hsagw//dnPtB/QyobnGFeug/2LGHL9hhfU2osYG98NwQNbxjaxVY7d3DS0JK/F2BELzxFhd2QIZRbHcV7sm+yzjDHXN3HCRPkKCA/4FQgNs2fOkB8xVZEd4eix4/I3xHSMDYo6rHliS3w4PmHB/IUirpLv8lwStsQ+znE8HnF/X5IgT/I3DyUFv8ITac4nzQPmz+eKdP8RCQBq30kOQD4bAoApARgBgNwB4Lm1ClTepYQAoCxFJAAMhLIoiUylv3pbowDQ0R4Cla89XaGv237IdwjwJ7fSY61xuU+FZGJ52RQMzMfXq/8tZrTnK2mTmOQe3AYgL0ixAAWhpHViSa7KC1DSoq1oE1meS8mv0vxenpcwohcPz0P5uXgOyvezLD+SkjBi3/lY4pL1VU/t1w5eWg0fz8bUt1AAGKTi3D/jwGS2wZTkCP17LX/LF6YS/74nZVWm2eu+cAZXAEhpBpa/i1dYqM7OFDSigqw1SPar06tSSbIiU9SPxAiOgKgB//20jKHCnyIVgf9GAlDlfxltG8utBQBqABAAVMFvCpm0AujhO2OOi3G0c4gKABH8hzRgbQHyFr8+AtSwlsAPMaftr+d50pxIkvkR+m8rD2t97d235TkzkyfnNccmbJpsffyfJgBk5+V4iMBDCgDtnCx3avmh9DxliwWlztyXJgWIxQLBWO1fQgBIsBiO4TGxH8+/13D5UmA1m6dBCACpn/fvSreHwV/3tRnJSa5OElt+K2esPLG1A/B2sSkJwHxeSgDgXtyq80UAqDICgPmX/CfzJ1EdGtB/sBYAau1aVRVqamv021sAeC74qxIAiuQAy+mXK6/sOFeaA3Y/nOYDUlyF1/99KwB43j+X/7e1WEoA8OKzwSr9i8C7EwDynLe3i889ZqnvT8kqpX9nHjhRO9KYJjid+4kU/y3+nRIABvts+h3pudk6s84txXiriAU8mgDgCgA5flBsAeDfXSQAZPvz/20CgFxA6pRcPjp11NEhDKoA0AcT8o9XANBNZZSNdoNLpacHY6cosRx7U5i0TtxQnC2VJPNyAkAMAEvAHuu3nfYkGcxRZMBcJtsepUJixZFe108pucACzqSi3gMtZzZG6fs8bHh0RJ/NUVLtbgC0GXJq6Ckg+xBAVZSYKZAPDJy0BCnbgiVNjS0rJ55V0/oY5ICeJ8hIvhqAk7OyvCe3AXA5KaCCnkaFcbOY1dkR+ZjoGt0usw2Zvs7mgPxav8r15w4oh2ZTO9J3RXaRj336vRboW4iZBzz2rQ7wppuHgTixP3lCmDAFAHvNbK8IULoMuhMqShUAjACQ23Zxk3L7f1SAoCrsAgHApcM8kCB4c+AyDYwUPCUtAASKJooBPl7F4CYNUCxYtRl/+GEB2qDPP4IAkMrgmG8ZnACQWFV2bF/n6e9sDiPAn96s8VrKlvabKM1HvLGyG4g8WCgGFulnMjKAqwpEf6HPfEUCQFEBICUAuFKLB3D4XSqgDOQ3UgCBXgbwR7l/QB2AP3+PXqdHOmz4nq5EASDKCcUqmJTEYgy6WCkUySyyPW5y/QZXJCHAehieMEmt6lzrphq5SAsszZfwnj9EAKi0/s+sqagc4D7JASHri1baA6oYOKf7Y0psMR+QJFD8BsBbAcRkQLpmfA/1z+rzg5C0TGXHEgouKcix3Ue5AkA3fQntzjIMGdIk+f/Zc+eJCDCkoUk3iZAcu5jbsqDqfwgAWCXJtFs3b4sAAgFAVUL9lugEoCLpBUBEH29AOMae10lOsrYZQxLmnBMEAOwXAsCDzo4woqVFyTv3P1T2XrzQqmOSvBw9clQkANheDgGA5B1JaJKZkssnGdrbG+633VfClAfJ6MZhw1WJwVXfvnNPBADOmSo1kpjYTeeDBwJ9SNCTeJswfkJoQL7fWzP0cr5l4dbN6wJ+AaQB4gE9SWJzTQBEgBEkoqliBFTgXDkW13H+/IVw49p19VkHZOZ6nbTY2dElkBlbpXKQfqB8TlK8Dx4IcAcQHTtulIBQAAxY01RVk/Dmu+fMnqPEodkfa7UrnDp1Mhw4sF9jBLBCUpaKYI5LFRNJSBK7/Fi/UdvPAWOYT4BwkrpUbHFuPdrngpLVHMcqzhuszcWAzQ3HJqnGzReJTQgAzH3jkMZQWUG7A6rBbysxTV9i2kbQQgC7EqGzp0cAMt+P/D/HzqvOgsbCqzql8FBXlxEtrl2/LtlbwM25c+ZoDniogqq6RmOF0sLEyZMEwnMMCA1KNt+8qUT2pCmTZVeMEfbBOTE3/OZ6GSN8IuAs14nEKzLWxIZ8BgIA6gpwdSAAADD3dvcKIIEAQPUt580eyTVDAADgOnrkiJJ79KrGnr3ah/V+6PChMLR5aJgxf5610elFxrkydLY/CFevXDVJ6ief0rXyftQMSCTt278/tF5sDc89/7wqn5H0xv5JGI5sAfQqE+mA//kOKiLHj58QJk6cFLo6u0USuXjxcli+YqXsktwT8tNt99skscvrVL/ROkDqEaz327fD0WNfqHKWfsYZ4TKEsGfPfqmIIE0OkKC9pLtLbTuOHz8WSR2TdU6MPX6LuWNtMh5Il5Osxa4AhG/dui0wmzXHGF69ck1gypjRowWI19fVGZno8mVVNzY0Dy0hAEgONhIAGDts3FvG8JqTSX1fdyUr35fT38W/B/s/i6uilJ0Lgia8Slgn4e71a1pj+HKq1yETQYYp7wth65atqoJEKhr7A4ygTQDgDOOBZD8EomefeS7cv98WWlpGSeYbhYn1LzwT5s6drfFkzHg/VZaseSpqhzYPs31dieSKsGnzJpFIlj+xQtWzrMNzZ8+E9957Ozy1amV49tmntR5UBTtAH/db4f/9p/+l47/yyiuqfqRysrx8INy5ez+8t3GzlGaWr1gaqqsrw/UbVwWoTJ40RaSB3t6B8MnHVI0eEblhzpxZoX8AQoQlnT/9bFf4+ONPBaRxvcwX9oVNoCgCmIlk/ssvvajnsUnW5LvvvhseX7xY6wMCAFWXgPnYFsAo+xIP7yePT6HiNY2/IGLwQ+932gCwfrEdiFaATMzX6lWrwpTJUwSc8aCX9vuA/Hv3hoUL50t9gYp3bIvzoq89Pdoha4wZQxsc5PpRYRkQmIls9MonnwxPLF+h+inGEQUA/P0nH38q2X2UG/guJ2+dP39OYPmyZQC+U6U4gE8uL6sKu3ftl7oCPcYnT2GvANRuFzD46aef6PoB2MeMHht6e+lfPkR7/qeffq7WBYuXLpQsObEgMcSH738YRoxoCUuWLM32+KtXroRdO3cKiJw+Y1qmCIOiwOef7woXL10O69au1f6ZEQJ7u6XcsnfPHlXHz541U2Pg5Gd8/vYdO0SSQDmAzznID5EMoB+bAHj2OePz2APgNwSA5uah2kNN0ao37Nm7T8SptWvNT0gVJADIdocPqNatrQnLnlim11hnEKpQXti9e4/eQ1UyFdjYPz6cmBdiDkosALmQTHiNOBQwFtIafgiJf+InVzBgjV+8BKltj573liVcn5PpaH8A6eOplasENPK9JFjxG6x9fAQgPqoVAJ+AhZAKmaf33/9AtgEpYczY0bGFRLfWMmPHPrxo8WJVnzNmur+srFD7GK/eZt+TAkAZMdBNrR1iK+IGixmC1jG+d+q0aWEKBAAVfhgBYOeuXdoLZ840kovu/QYgMD4Iv/vtr0UAoDIdyXR8//mzZ8PmTR/qGiEGQACoqRsSyirqwsb3PxTJ7Ac/+EtVU3NexJNcz1tvvaVrfvHFl6znfLxXxj6uXLkc1qxeLQCZdQ/ZDbLomnVrpbrCXkysyvX95Cc/VtzpBB98y5mzZ8LylcvDhhep8B8tNVtiCggAtOpgzT/33PMiUnQhZS//UBWu37imHvDEVN/73vdkFxDYiPnwsVwLMvrEg1Swsy64zwc0Rj0FhRfG9qOPt6ktwMqVKxTnEWcQV1JFDhkXghetkWZMm6Y2QrSGakUBY9++MH7c+LBv7x6BF08+uTI0Dxsm34H/OnnqtKrTp06bHta/8EKYNn1GuHX7tsYPpRjs9Be/+IXAacgpgPFOvsFeGMdf/vKXsltIU3yO2BzQndch9YjsOXJk2LBhg1W39/Toe/G7xJnbtm7R/o1KAG0aiKmJI3j84z/+o77nxRe/EYYNR6mlQzYLcWr98+vD1NimBbUjnocAMH3GTM0H38/aYYyZt5mzZis2pPqfNUscj43jX7gfWLp4SUYmZe6IB3kdIuzs2TPDiJah4eLFCxo3SFFHDn+hex1IDOzPrF9siPmEpLZy+XL5XnwPa/z9Dz5UjMN6ghAwfuy40NbWLttlHbFfT5owSe8ZPsz24m5iV/WsJx6i+tLuQVM/5/egxXxOem/6Vf5O8z7pfWwat2T5rT9GASCpgPXvTM/dc0KDn+vDOT7PZT0qDivNzahcXr7KcmjlWSuAqkoD/R3853cek5nqYwZIOXFT/awpdOsJAQJAf2/o6+oM/b0A/90R/I8FD11dVgULASC27Mta/2UEgLxln3cZVY4nAcTJf+rck/aDlvOw8/W8ctoCAMKDfU8Ilfqd247GrViB6TnfFFCMz4lkkKjVKgfp+RAVcZT2yPZ8tufJDVg2ILGYY7Q5H4QAEPN9RgCAqDtYBVz+uRLbSdq15t+dMRxKCACcj843Q+WdIBDPbKBf9lGyLgqG+ijwX4QwXXOfDpBDqbniJ6A/BRhGArCKfFST+EG5DWC/V7/tOVX283ckACD53wuoL4JATgBQziq2DYBE4G00dUbq5mu5ewP8y0J//N+l/13ZF0KK1bCmIFjpmhS5K+biH/IfVIuX5fkvq/7PWxJbripW6EZgz1RzI16jvHKsgRmkP7YTkqxSvlRm/49RAPDzd4DfWmzSAjhevxQAfF5zTMHM2Ivg0uvN1T2ysfHzxK8n2JqTgtIxxH6dAFD00ykJoZTz4newtrZcAVn/PURQyY25+Fruq+16rfrfSR4U98U2pJEE4IQny29Z22/lkXtQAIgKHFI0NgUAz91KAcBJLwm2lJEC/ggCwJcpAPj+4Lnnom9Lc9KDKQAU9590Xy7uxf9+CQAR5I+4jYPmuaKs5ZuM7GJ2nYL7g2Gu/rrjrp6TdB9f3Pu/ii0WY4J0baRYUpGIUEIC+BcoAOCbYu1vdiopFuC2UFr1b/ic4wfQ59LP/IclAGQOJAM0EocbCQAuY5z1QFZ/EHMGDoykvz0Z/mgGh/VL8Qk2mUoAKO9LbQlkq3jM+x4zcRkBIG4ottlEJmAmHZQzG7m+DGBzwCk6JEA8q1DPAfy0NUBmCAlYq+digOTS/il5IHM8gOgFgNb/N/KeAex/6JEF6dlG6sSNwcH/IhvGx+ehjaDAMPbzTiulnCElxlQC7KeGnzlcl+eOfYk0JnrOAAT/fLaACIaiCoN/n29xumbtSY5QK+QyEMwJAKpGGgSES+Q/imOXOivvs+32n46THSdfBykBwGICA954FG3Pbc1vZP4wAcBIERb85+PkpIBSkoAz6UzqST+JjaW2lG5agwUB3jvy0QGCXZsCjYckVggUrPK7aG8pWFkMbkqOFXuf/SECQOl15C0AihtPFjQmPdiLgWvpZyz4Sccvvcn0+dPryY2avx/p5nSOM0A/Sqvp2HFCim0A0uAi9U0O9qfkoUcRAB66wS60APhDBIDuLqvkVAVy7HNL1S4JUZ4D/PfkTkbMItnTaTfCEADo8+kVzCTdLJlsFU+pPRdJQZKFiuxlIxfFSn0CyCoDcn0tQAAAHMBe9bxu8PnbbqBzRqgHoPZeJwBkPigmEHVu3rs0ISBxQ5w+zHZyklwpAcDs3kkAJesgjgGf5xtLbmCiDJjdFFgPrXz9mL/x43CDks1hovCiPXOgL0AAIKGElF7zsBFh0uSpYcbM2WHc+EmhoXGoqt4B/5EBpWtvfcOQUDdkiPwaycYb129qDwaQJ2nFsRkbknck8khKUoWuhDps2VjNz/7LuLukMufP/Ny5d1dgJbLmJEDdBpBCP3/uXLh7+44SsYCPvVGelzFovXRJspqAiFT2IT+sZC22JkCxVXs+CerG4cNDHxVeZeWhrf2BAFCSjyT8SABW19aFzrY22TCAODcpEABIkooAQFUuCgJhQAQAAB9AaX4Aj0nu8wD8hwQAuEs1kyqcIwkDwPvcufM6J3oO67Owlemb3t6uJCCA6vARI5QoJcGonu2M+c2bVpk+dkwYPaZFihzsIzXVteHSpcsCtW/cuKkKcI6tOIq11tcbduzYrt7OM2fOUNIRYAD7VE/xQ4d0bCq+6ftsYJldL1VfgEEk2En0k3wUCN9PP+8OVUUB/DOGIm3QHiDKvREieOsNbKa944E+39zULJCwu6s73Lp5KxzYv18Vqkja1tUDWHDePTo3qvU4HhWGjKP3dCaWI5FOZfKqp57K1AGYO7dDrgu7IFFNspmH+njX1EopAdLJ5KlTNFZK0ldXKyEMeQAiy9Tp07Ke4GrPgIz3xYuydcaCB+PrBAAqCp0AwHucAAAA09IyUvbVLwJAW9i3f69AcQgZRp6xOJN+tyTJm5uawuxZsxTncd0QE3gdeX4IAOMnTVD1EP4dm2ezkMzvwUNqHYBdse6oUKXf7Z69e0WIWbFypSowsau79+5LGWL8OPpXW3W+tzQAMMNGqTLlphuJ8T2794Y5c+bKhioqIQ4NiRVsZnvjxo4XCQB/zM02cw6gDwkHsMFsoVzEj4sXrwjUROUAAgbXj52igEASHf/w+OOPSTba5FmrpLjBvFDRP27sWElEYxsQWJg/jn3zxg2REqho9wo8wFjmmM8ActNaY8yE8aGSNgCxwh8/T9KBPYKT4fxtH7C9yOI1ZVbjjZsRUP2R7smDxeTFJID2ByWNcI2273miOUsm9A+Es2fPhGtXrwiAgOCAHxvePCxcOHch/O63v1O1IoQefBGtAJBgxuapjEXinf7IyIUjUTxs2PDw+9+/JRnp115/MYwdO1q+DrlqAFAqQMeNn6Ae0AAmkKi4Zlp9/PM//ySCpGslIc7jzOlT4d133wovbHg+rFu3RusDAsBAf3m4cuV6+F8/+rGk2lEAAOSvqmbM+kPrxcvhw00fC5x5fNECJdxPnDwmSW7WScOQpvCgvTt89NEn4dix4wKDpk6dHMrKAT1sj9u67dOwe/deVZMuXbZMSQnAShKzVNjuBkBeMF/grO/N+LgPN20Ka9aulW1SHQrIBsDOngNwpbYeZWXaxwBT2W8gGHi8xOsAWahUMPYjhg9XUgQ7AvChQpbf2BykI74Ln8Pn3vzZm7JPqu6xbdRCIONATIGYAFmIdg3Dh48QoCjgd2BAlbWnTp4Mq1avCYuXLLH+ogO9AgbPnD4jCWrUZCBacI3YMWNED2quDQIMbQfKK8q0XqkG//STHVJ2efXVV6I6B/LoHWqtsWXrFr0PMH/USHrQAxxUilSD1P/ESRPCwsdR7jDZccigmzdvFWEIhQh8EcAEa5V957GFC8KUqZNMqr6MKvgOkTdoAQEQiK15WyDsEZAVH4gt42eZP/wVa4aWIgB+i5cu0T7G5xhbwH3AXfYEgHWIW4y94qiyMlUf80BxAOC3proqI91R+cucPfP0s7rfdJ/A/rNx43vyt4Ct7CtOBOPc9+zZq++kwtdJjpwLezUtIriulctXyEfx8H7zHI/zxXbxoVKLqakRQE5/eVphAMJnYHus+OJ19Ye/dz88/+x6VZ+b4pMpK9AOhPkGPGbs+N66Wlq4dIfOzm75A3wArzc1NYSauhqtA66JNQPxgtfwx4wBsZ7HABBe+E7iGY/NAFO5FvZm9n/GmZgMghskh2nTp4sA4KRUVAwgALDGIQAQRyt+7e+XHUEAgIw2f95cVeF2d3WKAPDxxx9pn507Z7ZIdtU1daGnvzK8/8Emra2//uv/KlIB+2RHV6fOAyB60qTJqgw3YrDtISg6MNa0QSKmbbt3T+NGu5kFC+ZL4Ym4hHGhN/y7774jkg/jQewG4QGS4suvvqz4AIJcX+9A6O7pDbdu3QnvvrtRwPnqVavDUNr3RMUr2jCdPHVChEbIl7RF4TyZf2I+lADYr1A8IV6BGGf3jrQ0sNY5JorVH86dPyuCHvESZA5ibMYWUBGAmD33/fc2ai9f/dQqxQ7swRAAAKbZG/Bfzz73nOIPiDvcN2GTgNHnL7RKaeTpZ57V/Tvj1hHbbABoo3BC3I/9AvJ7joE9F5CdeJE1ISl97S/0r6/Q+LG3s0YhEKACwLgy1qwR5vLA/n1SUYHo9uTKFYqhaAPAg2NjbxDeZs6aKQIun9m0abPIVstXrlTMSGU/64S9cs3adYpfuAbuBVgfo8eOEUkSIqCUE7q75f8hK5w4eTLcvXNHrV3YRz1253uxk+tXr4VZs2eGceNGhfttd2W/zBk/QGJcG3OA3+La2Cv4DQFgxIjh8gnavz4yNQ7ISnyGXJYRRao1ZrYPlYfpU6eHmTNmWKzZa4oefN4JiGnckeYnivHGYDHJlz03WO7F8yGxsDUDQL++AoBVxqYKnOm5mB/Jc7IPn6ffa+f33FnMlORwLabKQe4sx8I6QgFAPwb2E5tC7uJ3qQIAwLZ/T8wwqoADBQAeKABwLw8JoDeEvl4pAvR2d4T+nu7Qr5aHpgAAwZUfWgH0RzBM94VR5c99oVfGKi5Uv/tY1R+Px9ChAOA5kjQHxf0C5+vkgAyIj0PlBACpUsb8VRbDFlRJPQeR5sF0xf0Dlh8ptHh1EoDGNOZIPLftc5ERFv4YAkC8fnX/pK89LI6HHkUCwCBZciH7eQW2hiYScd3unQDgY+CAj70+kKlyeE65eBpeHlayjjKwFUIB9+7GIOEbJcEf1ZGo1gf47y+rCP0BOf5KVflXVKL2UhUGKqtDj6T+TZmS12BkQw4wYL9SLQAk419Rqd98p4gEGDcAPyqZkRBiBABTyXXZf357m+t4dxJvUIzoUZkUqdi1G4nAH5bf8ufzVruW1xxAhCqrADeVMXJZ/r68fayKyFQvk7cJMAAydi2NIHxqo//WBAAr8EsVAEzt1qv9tUZKSFGOBRixxx/+niyH52qfcWyzaypUNxuh0hQ8maTsWCkhIxYaluwJJWB/rl7s55v+Tu05tWF7Pq6x2ALAfawrxjIWGdivdrA9GVZHzsraAPRkRUngYeyZ7H2mHAIhC2Kv4RnKqzvmFgksjilB3nMFgLQFwGAKANzTP0oBwHP3X5UAUFQAKO4/6b5T3Iv/fRIAvMo/5pRjzjgvJouvRwJA2r49xW5TRQAnCDgJwHOgKekrXQuD2dyjbLL43uJa8px6kQSQ5eGTlvQea8gHJphUEbfL1rVtHSUPt58iVjx4CwAUcfOcH3upkavi6kpaKQ3a4oTP/ntQACh1dA6mlhIASloASAoO8N/YksYWyqUmUgZJUVqiSAagB0zRwFIFgME+7+9no1HiLco4pA7UF7KS2UlVdhGkd7Zj6jByADaVCs2rtEveWyInmhMIHOS3AC1hWRartb+ixNdDm0zC9vLX0jlIF0Pxs/liLCsB2AVnZ+dXkAtSv1mChlzuPx1jjYmcvkl/K+magG3e0zsFwl1+1RhiBgDqO53JaHFHwhDNq+0t0KH/0KMJAEVQOv0/D3BKN/OHgOykD3cK4mX7pwddBfLJlxEA3JkIuMxIJVbh7z+uklCiopCoBBh7GeUopNTtBii19VK39jA70IMBVcUVgpmis3YCgN5XQqwoJQC4zbnD9d/FwCQNRHIOxWA0GHOuvn7z71HopueLN5geyCuQiz1bS4LKwg2pJe3/ZQSA9MbN50/S9s6ojJOhfnXJjWya2PT5029ndA+iAJAGIcUbbJsfB6SRlveNsLQFQKoA0N1l/YHpL+0bfC7xb88B4kkBgPdQbdVtCgCSwuvpFJCLFD1AspO40ptas/Oc4OI+wOT/rX+ZAfI5AYDEOWuAAFCAQARQHch3EIqbffnrKP1viV8+E48XFQbS9WRkr1SW6tEtANK9MbXrnOBi7RZS2T/3E5n0nPaoUgYzSgD6bilopG1a8jYu6THk2/F3WUAXezsF2jiQVCwPw0eMDJOmTAtTp80I4ydMDk3NzVIA6OzpUeKPgLW+sUGgIjepVABdv3pdIDGJQBKqPBgfksIXW1v19/Sp05RYA1gFQAeoJ7nFPAK8+L4DwAQBALCyefiwjADAd3Q+6Ajnzp5VxTwRNBi4AAAgAElEQVQEABLQEP2cbwEgC3gF2EIyk3Nhzqi8orqPpB/HJBnYNLIl9CH7SV/Qnh5VgAPGUi3I52rod97errHicyTyx40dp3M13UH6J0Nc6gt3bt+UbVPRA4Bm1X307wzhyJEvVJlLAl/V0qjhSH6+T4lXqjYBbalGdLChpq5Oyeg7d+6qPz0JUK5JyR4qvNohBlwRAQDgGAIAYA97HlVkVGBTQdp2r02JV8gDpsBBQjyEzZs3qXoM8I4EPzfWBuy2q4qe81u0yFoDcCPWGQHnU6dPhdu3bqviknPiWuqo0u/vl1Q+RIeWkS26TiUm6V0u0oGBEqwz1qcTAEj0Ng8dFkIfgFNXuH3zlpLCJN9JkPI6Y4wvoSoQOWTAe6qoeI2Klnt374XuXpOK/uLoUVXotsQqUo7jBACqwAB+ITYAtKnSsKND4Br9zrE3kvjYjcBLQBj65V69KludNmO6yB/YgRMA6N2Mj8IOeeDLAKapzksJALwHYIU+0L09faYAUFsXQg8ASVvYtXtnmDFjuo5thFC7CWg9f17AA9czlSRyRUUYAlBx/77+BoiBcDFm3Bi1AMC/hb7+AFGG/s7MJdVr3paCa4TEs2PnTsXe9EOeNHmK1j1AHMAAlXZUB6syoBcf3Rl279mllhJIKwNSYBMffPBhmDB+ovqJQ6TyytYLF1rD8WMnBCTMmzdf48K5sY7oA77to23hhRfWSzEAeyfxTQXPBx9skswx4JESsHrtnkgfrFl6IPObsaWyG9s/c+a0xgxyEcAIxwAAZY6YZ6rwsGVsloQ+lahU27704ouyH+aEJP+ESRNDVU0kh8V9pqaWCt9qi0Wj3fr+YmB/TgAQUaBYQfUlMXkxCWC+XxmZGEdZJYXFscjTVoS7t2+Hi60XBI79/ne/D888/bSuF3/09u/elt+jxz1ACAAmawXJe64bcJJx+au/+qvQMmKUWlHQ9gGQ//r1q+G1118Kzc30X+7XmFBV7H3mISY1NDZaX+qyMvmqv/u7v9d+QWUnwA37+KmTJ6QA8OprL4e1a1drrhgXCAAQPH7y459Jqh1gGpC/ppYx6wsnTp4Om7d8Gh5ftDjMXzBH1ez79u0Jc+fNDQ1DGtVT++6dNoHEJ06cFEg8ceJ4Sd/zecCYzVs+ljoAQBNVy/g67IQpUL/pw4dVoQ/xRC1hegHoboWt27apuhVCC6otgDyAQvzmujzmc0lrgFhIKn5vig1R5Y8vBYiCjAIBgHkD+Hpv40YBSpCS2Pt4P+sdO/rhD3+oGA2QFUCe66D9Cz4UwBhfjAIAIG2kl2otbd60SZWpq9es0Zghp04CG58BQcvk1qeq4pW59/7bENEg8jBnEyaM13dxTPbHj7Z9pjn/kz95QyAjwD8EANYh4BnnC+BLhTNzSh/51gsXw+efbw/TZ0wNjy1aINCUCl0qmJGXhySGbDU9OTkOxBWASlrOcL2eOAco3PbRJ1KtwTY4X698daCNamLGHT9LLOfAOz4dOfqnn3k6jBo92uK8CuvZDnGA+ANihqq+IexFJS+ULzgGFflSJWJPjgUK+EbINRBNtN9GAimkmvfee1frDVIBD9YCVeaoFwByc2yq7UXW6O8P1ZVUabcLaB7W3CyAFr/NawKRbxmIzOdoXcFz7HVcH8A5++0XXxj5gb3LW+IQ87DOUXTo7OgMr778mlQHAH6xWcgdBw8eyOYbAJI8R33dENk67Vvefec9EUWeWr1K/n5Ig0m8cw6fb98uMt/adWsFEmO7xFB8N/6S+YA8wT6vWC+2eMD2FixcqNhM+2Fvj3w4ezoxF+fBvkMikXMFwB2READ83tAJAC0jhkkxAkluwLJzZ86Ezz77VPvsrJkzRAAACOnoDmHT5q0a97/5m/8WmpqGGpj+oF1r/ec//7kILADxtE8iBmWMUQYYN25smDd3bqhrbAh3Yn/30aNHSZGHnBQEAHzZ5599JvIBKjIOIEMKWvjYwvDaG69r7Q4fNkLx37377WH3nr0ixuI/UUq5e/+e7iewH9oz7Ni5PZw+fTo899yzWQshbBJ7wa4+/uiTwF6KzRAbELsRu0uxArWnHtp0dIa29japRLCvYXtNDY0RuCxTtTwqVhDdThw/FlY/+ZRiMGzn0MGDiuHxGfygBsSeSfyIyhWqFqzNn735c6kAfOtbf6b4BwJHZ1e3bJE9mDFA7v4b3/iG5pc5dLUS4hPWGqQQ/DZ2xOvYOKQ+7IjXiUGJ24g3WfOsVcb4yuVLIlGxtz3/3LOqfmdvd//94x//WMpIjz1u8SDrSK0t7t0Pa9c9HYaPGK7YlXMkPn/5lVelcMDfxA0oGJxvvRC+8eJLIqDx/exl7mNYA4cPHQ4jW1oUcw5taQldbW3aK7gP2b93X5g0eUIYO3ZUaBk5XOOBzzmw/6BeJyYifuP6+RuyBd/52IIFInZgr7RyOHL0C60F7gHUhubQIbVbITaCsIPNXL92Tc/Raob4E98kMoZiXANK0rxACdjzFfODMcXw0K8015LmQWy92u1Qlh/8oxUAEqAsOYNifmLwc4zIaXyxCMD4Z9LxyQgA5URYkJtQw7HYWyoATgCQIoA95woA9n0xX6a2jrQ6EuwZS5GdANAnAkBfT6cIANYCoDv0dHeGni7IchAAeqQOMIBSQARUUhCQfEgyyIppKtL5FNm+UiqSWd4oxo5SN4yAmeebDfTPc326d6ZlX5JTSiuH02J5989pPoO/sxzuI1rY6tjJa/6ZEgKAAPCvoQAQ58CEC6sGIQAMBv4Pnh9k7h2I+voEgJApAHhr2dRGI7VFTxXboto49oXygR6BQDnojww/UR3Af3noGygXAaAvVJq8fwX3KqhZ1oSBiurQW1Ub+gHxsYFECQAiwEB5hQgAkmmDECACQFQSUN7Xqvv5rdxEJEqmBACR80xqIRIBYrsztd5VgrREkcIJ0qkP+jICQP8j1XfNJyjeVs7KiNKumOskGQuQY+uCpMAsy+PGsU1z7/remMeN018K+KXA20MFk9GOIoFB3+sLJZPsd1A9aTObqUyXKgAYmS8H77OcdySiKG4dpBjRMH8K66wQxVV30xy7LRM/31SlIW+a4eOQ+nlf475W0/+9HM3eL32IzOTNj1AVHVuQCuD3FgConRQIABCkeiy25LpFKKmolBKPKQA4AaAUFzOlbFOIHogY0VclABgJlHywkf79vl7tpF2lN8GefAxyXCVXpR6sBUC6//DZIn6Y+od/HwQAK4Yl3nXiis+HrzFXkM0VAPozBYCvQgDwe+YiAaDER8SBKT6X/j/Ya2k+pbiO0uv4qgSAL/uO4rlozWXuIMeAiuA/xBTDGHJ1buzc9mP239im5xEEAJ1T4idSbLbss3d+/KUF4MWEU2kQZaGLO8eSQCCCP8UBTuldOrGE5WTOx3u6JGyvRAEgmxSYXiIAmASSAfsmgSp54lgpp/6TkpLNK4VtMq2HuFf2C2gq/BQZKYORAZzEVDKoBZA9Bdf8bw+qXJa6+LwbAYG6OwIHtRzAUqKPpG8i4Z4FVIW+0h5IMX6eIFRlPQy6R0XvyfODBfIKTOKmpY2H8Uwk2X0x2PtKN64Yg8lJJ4XselrAZJT9l/2UyGRHAoAAu7wyIwf2q6JMX5T7zhQB8h7cKdANY14SQ4Ue3F6VFffRrHortz82HeT/ua4cQEtBuuINz+D/m71jhw9t5IPIe5eQCJwAncyTz3/62wHQlBDhJJPBfuegf9JCITqcbEOTnJSVm4kUmsh4peZU3NDSoIC/PYAoCXxTCmgi6Z8FG1klMqxnkykv2XQKLTk8ACmOv46fHStnZefnUrwRsFeskM/enxIABpvfVLnAbSNdF3yXb5C+zp2t6OdRMpexT6P7B2dIp6QgXW90+B6gWICeX5n75WKAoWNFh8Db/fW0U9dgm6aP8ZcRAPDTuvb+PiXGALSQce3vpRe3gf0O/pP8xv/yPgGQnXkLACcEEPzBgOdGmMSM3hsTtcVgLLtpjyx8k+SPkmfeKiRusgruogKAgrxIABDrUxJTUYKHG3yUAaKPyYg1WfVXRaiuNUlXHT9rrxE374Q0k5/fYAoAOaOweCPiFa++N5lftQlkrL0nnY17gQRgmmlx7SQkAO/BVSLPhBKO3eySCGWe+Ons7lZSiSrI0WPGhekzZoUxqnZvCU1Dm0NZZaUqh9sFmIdQ31CfJfnwM4DR9DMngUeSkHnnOCTrSHixn9M7lWonfzDPluDqUuUkY0eVqZGRguRGubskyawKtP5+yZpeunhR8uZ8ZuKECZpHqiqYH6q1ScBR0U7CnGSaqmh6SERbJTDnSnXwMCoyAYNEigjqbcvrfI7kJPsJNwQkZAEUUAGYMmlyGDNhQuhubzd7qaoK7ffvhdu3bmr961xj1Z8SmFeuGEjb0KDvBYjnOplniBN8J+SCKVOnRYn/RgMOqqsF4lGVyfSSPAdconocG3CpWs53+szpoa6uWj2gUeIAEABM2f75DkluA1pxHVYZeU9V1AAxjQ1DwuLFi8KQIQ1KzF69dl3nRR9fgAEklRm7uvp6TRnjevrsWZ0/yVA+0zxiRGi/f19jcenKZZ37yJaRqpJU1QCJ/nhzB/DGD+NDRS3ACRVzzOlAH1Uilap647ohNUAAEPGxrExjBQEAyVzABa5JSdAYn/b29wu4IxkKMAGI7D6Iz0MOIDnL8yRejVluMS/Vevv2H9A1QACg37kngfFDp06flk/iNa/e9Dk8c/aswCVAEvn9siBlBYAJADHFZZGkw5ySmIbUgZS2CI7llSJz7N67OwA6IPHK+zk3zuH27Vuq1AM8ooe43Vvnkn87tm+XDc9dME/9bpXaY4H2D4SdO3Yqwf74wsesRQHEi0h4+fiTT/Q5qp+RPgdwgIABwIyihPqfigTQL5ABMBOgEzUJ9beuqAgXL14KVy9flVT68OHD5FMahzaH0ydPhQutF1Vljow2a5BezIw1INrhI4fD8BHDBPAC9HCTf/v2fRFluBegpy92SKU/4w5Ygkw9VZATxiON2xb3mR4BG81Dm8ITTyxX/2Pej60gawyoAKDB+3ke26BiDzCB6mDkkJFl1tq+cln+AClhVzPC9o0EUGV7bvTzthfHHpwZOQ9iax5n+d6axjRpcjbbZ2Mcgg8c0tgQBnqsTQ6VjrLNbvubqp5jhw8FWqB8ceQLKTVQyQ3Ay576izd/GWbPmhNWPrlCa5zqSIAtQFMqLako5x4KAsDtW3cVryNR/d//+/8I48ePFQFAcXA5IGm/Vbxv+1hrZdkTy+UjsRGuG0WFv//7v1fl7suvvBxGjxojf3/o4P7w0Udbw3e++y2RQvDLAMU11XVh376DYfOmbarCBSgyKWuSiAOSXN+770h46eVXQl09lad3w9GjR/Q+G8fycOXydVWV49def/310NBQrxYC+D3G62dv/ircvn1X6gKAUKx91iDg2M4dOzTfL730otYXPoh1jW9GCQNZcNRf2Lew1d/+9rcCYvDlzB/zD0AGeQQwDuKTqosjEIXENnP79Lq1Bn6RkBoYEHHo52++aaoBK1boPQ7GY6P/8A//IND229/+tnwI34cN4Gd/9KMfibQDIG6KMjXaE1B0YS655hdfekktS/jcqFEt8pv4T0AmiA6zZ8+2PVXKPmWyCYgMEA6szYb1e6fdw86duwX4ffObf2JtYnp6RKhhvdJXG3/LmGhN1FCB3BsOHTocDh86Ep5a9WSYPHlCqG2oD+1374lIANmEvucTxk0wUkltbfj0o23yjatXPaXvpvIeP6wWIzt2hftt7eFPv/lNXY+TibhOCByMJQA51decm8dZyP+znp99/jntR1yn3/8DujPPgPXs5x6XMwb4Mnw210TSkGQi7U6QfockATjI/se1cg7MN2Q9KnixE+bTW84RSwLgcS60psHneGWvyAg3boQP3v9ACi4u4y8Vl+7ucOP69bBrJzL4I3UuTgzwHMHG99/TejY1HmtrI3JaVaX61GOTjQ2NYd2adfL5fo944yY+7pDe88ILL0h5A/+OAgD3+leuXAsb33tffpN9rXFog2Iuvp+YgrHDhtc983RGwOS7OT9af9y9d1e+k31JpEXaA50+rVgHn2PEwapQXl0Vrl26GJBhnzZtmlRXKmuqle9BKQfSxLDhI8KsWXOkxGOKFOXa699+63cCFZ56coUAOGKJS62tIoQRw4wbO0Y2VFs3JLRevikSCfP2X/7LXyspzJoiqXns+DFdzwsvbAizZ82Wggm+2khSO+XjJk4YL4APW+IaULVBQYp7FvZsbGrje+9pPJF9J/aAXMdafWHDC2H5yhW614D0pvG9inLNfvnc1157XTEWoLGSrP392tMApVHteOONN+QHsRnWJOMGgXPXzt1ap4sXLxYAfOz4UcUIVPpDAIFA5cqWEKOOHT0WRo8apbVKz3nuz27duCFwikp6zn/OrFlq/wHwyPlbu5dbIvJAnMK/EfsNi4RcgP5339sYTp8+EzZ840WdCwRE1ILUpqO8XMSITz/+RCC3q1jID0YyCyQLSE0QaiBV8TlAfhGIBwY0DpCT8M18Hjsj5mb+iKuJj1FwgAiybOlS5b14Xfv8vn1SAXn2uWfVWgh/hiIBADwKAMQ9zDXXiB9b/8KGTGnL/cz/8/d/J5Uz9h9iy6bGRu2rsp++fsWOx48dE7mMuYE8yj0Y6+TMqdPh0qXWMGv2NCnWYL/EmfxA1MIeWeOsZ+yfY3J++H3UaPBZ+MJ7bfcUk7O/QeLge4lbIJNwTdjUg3aUISrV0gubvXvvXmhqbDISK8TPR7SRLOZq0hxN8e9injjNFxbzL3muoJQAUFR59GOkeZWHjjuIdHfxPcXEe/q68nyDJEAHy6MVn4tpw6ydkAk54UuNDMBvyISuDMA+kX+HnQXJfQMCgGwHQrlkwHvl58htVKhFX4+RALqj/L9IAKZ82N9HfoRcSmyhyD16rIQmoNe8eFVxvH9XhiEWeri0fzG3bOdKWFcsKottAXR/FUJlCv7nE2Z/efK0UFGc5r/SvIfiXAHDUR0rbXGbkADSnKLZHUTXfFbT78+qjNNqav1tLYfKyqu/EgHA1bXS+NuOG2H6qLT49RQAcmWJh2w2poGU10wA3myIFd32hwpUeyxbHkF/qK1l+ukdKBeIX1ZZE0JFTSjjp7wqhAp6mVeG/orqMFBTHyX+c1l/A/yp+KfCvyr0q8+FgaUydiV87W/Bt65sEW0hljQZvOsAV8azie0BIunF5d9zf2FfmK7ZwQgAttIGQo8A7BycthxrqVIA/wvviSeT5WFdXSASAGSySY6McZdPirnU4mvKr0WOjb9mSgOl1fn+mhd/xBM2ZaSE3JFV/hdUTXScQfyc1A6iEnFaAJTZv4DZCLAXcuL5/SUKBM7EKlUcSP2v54SLft1B3XQO0utP72d9zvL3mgJCUrOsQ4rQEseAHK/nLcjzQgKQMqwUT0ytO2t9opYklq9CvWwwcpNjZvI1Khq1/G1KAFArH+6baJuonG9lqK6xFrD2k6tJezGXt1cs+jPP5af+1e/nnQCAtfjn0t/mpnPlmYfy7rwuElopOaPURxU9S+n/wgWKBZiRnOfzUrL/piSZqH/i2J9y/xle47n+PL9s6y4Wa5OnJwcXC7cd3Oc9KdDvOC6/PcedradB9piH7dNVEUvz6j4KeQPuhIgY8SXekx4zxfayIvOkVXdeMJf7AD7v85FixPZk/EmmxLECtwNeEm4X2wineB3PV3lroVgg7RWr6Tho/pI2Julr/zkIAHLuuZS/T44nvN2ofAJL2RwGvv6xBAA5Z5GWSqWmSqru5Wzy6nIHYrM+JEmQlbItmXz1yYuOIP9crFgVg9SMI00SyogSAkDWNzzr1uSArWWec5HwRzuLhwzK6JNxw0ykdhIlhtRxDEoAiCC/fbd3pip1eg7+28KI1yngzgLTh8Ymyv1bNb+xb1M5RkvA5q0EGDs51jgH9rcRW/g7+sKHCAC6tgDxZHAFgCJQlwYX6bi4TJc7j3xjLpW1T51PGuAWsPLkBqO0t1Za9T8Y6O8VpAYuOEPOg3/kzCxxnY53kQCQOq104ypaVbqRDcZsLW5gKXDuwbDIPwIHeiNpKLfBoq2VjncSHJb430cwfJO7w/y8jXFcPM/BjkMCXO8bBHz1ICcNoorJfh9v3xjSNgCy40iOKWFpA1DF89aceH+3SJhJv/Ohm1rdWERizSAKAD6XRaDC7TtrqhWZnL7pk4RzAoD1TO0RAQC5f8BJB5RFAkA+M4L5/E3Fv37Hm1xeMwIBDHhrE5ATAGzDdVv0AMz+t4DJbtANjIEN7cC8S06nBADeZ5JPFgA+TAAg0HSFgTwwBJwqlxygSQEXwf+iv07nIV0vRR+argW3Hye8lQRGBRJAtiaKRKxE/j9VAki/M99PXdUiEjV6egXwkIAFDJwwcVKYPnNWaBk1JgxpGBrqGxqlygJQ2t7RIYtsaGpQUsQqu8tVAUSllIFow6XmwHUJ5G69qHkGCIEA4DbnBACSgVTYCKzo7ZUsHZ+lopyAh8S3S132dHWHK5cvC7xpbhoqAoDOoxclgTIBOZcvX1HykUQmx1MVaggCJEnsIY8PSDRyFH1vrZ83x7167aqSwqNGjgojWkZYsAYBoK1Nn0N2e9yYsWHSlCmhl9YB3KjESv+7d27rnEn4cWzsmOsE4Ce5SSKX6/BKRK9gIrkJQDdv/vwwYmSL5FvdVZFcRv4fMgPSuSQDIVIwbiQHAXc5DlXT9Q1UU0OEgFjQobYCXxw5KhlmJEM9tmhrv68q7EMHDwjonTd3jkBO9gvOg6QicvgkK6ny56bJq92vXLuq721Ejn72bCWPSWyTgGQXhUDBeI0ZPUY3Wra3DkjVg7+9sob1ybUBCgOmQRwRB2+gTEAdpBCS1C0QAFjfUaqfJO7unTul0AAhgpjK4xmUKQCKJFW9dKkSufItvUYsA8AT0WLKFCWq3Z/wOknug4cO6/umTJsaRowcGbrpJV9Vpe+AAICdOwHA1zjHggCAjTkBgOiHKnrARxK7qmhJCACApyR5MwJAWYVIMhAA+A7miv2QYwDs3rltLREAsKj8sj6KVOZzXf0Cq3jv7HlzwtDmJu0juAyUWCAAkLxGAYAxcwIARJ5PPv1UfcghAFAtiV/EdpCcBszn/KmI76NvaZ/1QP7k44+0NgDhRBihvcf5ViXZUQ0QMFVdI0ARVQsIJU89ZdLnal1ZVhY6OjvC8ePHlKwAJCbeRt7v1s274cSJUwIcrUrWYhZ8/eVLF1XNThUkIIG1sbAbUCSUmYdlS5cpGY5/ZDwBvzhH2h+wRqhm5v34mnNnzmpNatxmz9b83b57R4kEbBpFBeITKtxJrEstQr7f9htrBUB8ZTGn4ksSm19CAMAGizGB265Vf1hFMLaSqQ6ppceAkiDXrlxRRSH9m48fOxrmzpkThg1r1nd+9snn4ejR42H1qjWaZ/pBb9r0ofq5M/YQsNTqoGmo+sLfvHErDAxAqukI//zPyPJPFAHAquDsGrGbHTt2qsf8wgULQxvgAyDDQJl84Q9/+KMwbvw4gUItw0dozPfs2R327NkZvvu9b4d586jkh+jUF6oqa8Lu3fvCtq2fhOnTZ0ru2nqeUrUepE5w5uwlSUw3NzeFAweppC4TkMi103P+2tWbUohgP4EAMGRInVS7IAAwpz//xW/Cnbv39Rp+lgd93QEKWSP4lTfeeF3jA7EFWzAFiTMiqdy6fUd2gK+jIhUSkSuB8F1U6lJR7s/zPs6FH6qC+SzANvZH3MX3429+//vfi3RECwCPrThfgEaqV4cNbZZqgyqsu7rUhgJAnNdYV94bm3lRm467d8Pbb78tn/bKq6+FllEt8lEA5gCqnCPS1ChsAGCyxp0AgOw95LA1a9aGoUOb9Tx7C8fbsWOX7PiVV17Okqf4v2vXroZf//rXAv74sYr4SvlVgCyAx9WraalBu53qfO/54ouwdvVaAaLsWdgC43T75s2warWpIeAf2bMZp1279+o6Xn/9Da1VqpB5MFb4dfwP4CA+0gkAjDGAPK1bIAA4OYuxYSwBfTlXCABODuA8GHsq57ETQHcINoA33F9fv35NbQqIVQAra+tqo+pIdbh0+XLYu3uPzmHp0mUxvLOWXkeOHZXywqxZs8L8efMyKX/GlFjlo63b5GsgFeDBXeIcH7pvz17ZCKQ6xjXzKQMDYdPmD2XDkKwgCfCaSYJXShkAu6Yt0ZJFS6Is7oDUWNjjAbf5DaCI4gxrEUIDKQ4A3U8++UzXAdgNoRNfjF0z1vgLVE8gXUhppxIyWJAKAPP+oLNDZAaLryqVBBRQevy41i37lRJbNVbFTQsHgGmP5YhRsVdr7zI8zJw1x9QUIgEAfwIBgJOFAFBTXSm/f+XSJYHZqCOMHjVS+1T9kMZw5NiZ8Oln2wWMfvvb39F9P2QGYncDiY+FDRu+IWl45ov1hOITVfBcx/hx+AyIEVcUK8yaNVOAMvssCkPEOJB5sFeIeRDi8Amc7198//thxqyZ8v8NDY3yWYePHFVLkvETJob1zz8fhtQ3KEcDEZUxxicdOECro9lhxcrlwmO8+p99BUUi+shjg8QrgM03b92QqhDrmpYNlXU1ob+7S7be3vYgfPLJpyJRo+oEAYB9pRqiw+1bAuDffuv3aiVEzEchDeOodVFeETZt3qI5e+3116Qe0tc/oL0cUsLxEyfDexvflw0BtE+ZOlVtCiBS8GBf2vzhJq1VfLtUHrifUG/6Ptnoxo0bZfvs7awfz2MwrsSyEHKwFyTwie0UUwr46JU94vNQInpy5UqRTvgM44gtogix7ImlIsmwPlpbL4bdu3aLxEBrAQaCMWLMe3r7wvr1Lyge5/P46x27domERkuVBfPnq6UOz+NTiUX5GxImeynxB8QFnuM7r16+otYqTUPrra2KYtur8qkfvMA4+jUAACAASURBVP9+Bkow/vgG9lZi34P7D4Tnnnte8W99fW3o7YdQdVAtblg/7CHYoiX2QyRD3A7VVdVSoOC7OD9eg2SCzRUBty/L3RRzOcV8gP9fTMSXgAgOWBQUAL4+ASBvfZTmxIr3z4/+P1YjJxCU50a+LEfiftbBfkg4lmex1KETlpkzUwg0BQC7d8hzr5anLc8A+9itPQxEZVtIAECsA7ShVbFDd+gttADo6+kQKGYEACtyy4DEqFCr/+PznmX1/LQpE+QKhFyHVbNybrGyMCmOKuk5jKIARAEnGpQOtOW9IjAue/DWAEluIo2FU/DL2wIobnZVgiRHW2KjUiDND15qCzlA7+djv6WH+QdbAOR5rjy/77Ztyqf/+gQAZRbj9aQFUp4rdfuTRi6xvqrInQAQK/+p+pdUf7UA/7LKWhEBBsookDM1AFoA9FXVhj61ALB8OYG1WlNCEAD4999RKRNSAJuO3sv9SyQ465QjGOmFrV7jrfFWUZJdVFZUlyFgeS7VTMPel42z8qc2vyU5VtoEJgQAe61YbBhiYeLDVfJGvLGeCZ4vfRQBoJjPz9qVqOdCVBtIcmvp+euzqfKr3bhlqg4+r97K0y82v1bIQdFmE3UBjkHBZfa+QQt8imSIvJUuJ67is1iFn62bONZ2zJgXL7S2yHLXsfjxUX4/zROXrj+zDgNF89y7+yfGi+Pj05Q3ju0ATPXVyE48BwHAyQ+ckwpWKgHuq6UEWFQ3KW2X/a9LAEjBfvep//kJALE4jVxVtBXZlIhs8SeRxC8SAEw9zXIy6Y8D756HG6z6X/kuJxgle0px7aV7ejF+KRIAiuvci8BT/C0jKUAUSPLn/t50//lyAkCp+pCfZzHf43hlEbdTUZT25kiYSxQA0vhL8XCBQJTlkP5TKAD8HyQA+CS7sfpm5eyORwWOJcGNA9CqHrAeoD7pRSAvA5CSKiI3CJyMv99/y/FE8Nqr4Dyocz+bg01C+77SIzXq9G9j2z2aAMA4adMfTAHAq/0zJYyc7aQPxX4tWcDjVbRRtj593oHOVP7fx8eeM7kWH+cc5M6TsQK4FaC7JFoSLiu4iT2OnOUnSWwS6vk1FoF6v34fs0eB0388ASDZPGOAVQTii6whgZqxZ62/ZjfWOfif25Oxcv21FKhELtLuaOINUKJ84UblAcCjnHAW/MQPpEGff0cR9HTJGWNAGqAhJ5dJzpeqKZQEjQU2bU6g+MMEgPwacgJAunjS4/g8P4oA4P7CSAymYMLD5y69wSkZ88hc9LXtAU7qB/TZqG2uz8YbuKICgAcpqc/SOSQEgOw8XBUgvdNKAsTMJyQtAESM8mryPidqWHKmhACQVJQDQHkFLkk0vQ/Jfwf9E5UAAkH6VfI+Kh5zBYBEpi5WAmuTzPouOyBDdX9OACAR5/2dHq0AYL1dXRnAFQC0nuRjYu/XKNcjBZfMv+cSPtmcJqSadJ5T2099Rxqg2K0SAZQp3qR7kN1wJySVuDb0XcVeYDGISSWa8n3OKv9zv2UBm+YlVsDXDxmiqs4p02aEKdNnhIbG5lBZUytVAMaks7tLVfT4ChK/1TUQAAjgg+QpOzo6lSSjXz1zybE6kBW/dEkJPZLq3iOUa3YCAK9RuaSKIW4IIlPbCQAkDB2ERl6ZpDnfOaSuXkCvpL/7kJuuEJAjxYG+flUAcz3q+Un1NeDrnbtSEBgzZmwYO26c9UsvLwtd3V0CBm7cvKFroPqSZBtzSeUNFUckuCEdeA9Oxo/1ipwq/cdZ8yTpec5tH9IAAAfSxXynSxszNjzPubKuH1v0uEAD2WR5hcaLzyLXS+JVlXOVVQJpeU3V+KdPi92MBGpVDTZJtacRAHbv2iOZ7+nTpodpU6dlpAsIAEh1U4E2d+6cMHnSJCVq6dvc1v5AAPCNmzcFRkAegOAg0KG3V2QGJO8nTJwowALAldeYM+by2vWrqkYcM3ZMpgLCOoQAwIMkmuS3+/pUdQ3RA5AN5ZDebn56BRSQSJ4xfZoATm4EsXWuu/XCBckakzQnycyaFOBWXh7u3LsnwIPzAahiHvxmg98AvtgNyWWrArYECEQVrvvIF0c1/hAAhqJg0dWleWSsIQDwN6/5/HE9JIDPnjun6jwSypwn7hoCAIl67FIhe6zo51pYI1TxQgCQvPyAJaf37Nuryj7OTwlJKQB0i5QBAWDE8GGSgeZ5yxcZCI7qAU/NmT9XBABsh+e7O7tFAKANAElz1gJ2BoAD4QECAED3qtWrBQxLRi+Uqcc88sJUFFfW1oSejgeyq/ttbWH3LqT1Hyj5DOgLGHn2zGlVs82ZM1deTGuikorp06pipHpcldQkGQUc9oSz58+qEpiKfkgGjMP9u+3h/LlWJb2RCFeSva9XKgrXr12V8gNgBK8xFwAdPFiTADaPL3zc1mysLqQfPaDJ0iVLdP7MDWAYoBDgwU317N6jJDr2wsQBNJCoAwgB+KNVAvsA58Lz3lpG+4PirlwuUEnIpPUSdpjGEWm86q/lMcdAqIo+Q+9jTakios+IO2VlqkCEPIKMM+0fVq16Kty/e0/M+1/84ldh1KixYc2adbIFxmT7js/D97//FwLZALr37t0X5s9fEFaueFIEDbYUSBqS+Z87O7zwjeclqS/lherqsGP7znD4yJHw/Pr1pqYhELci0GqNCu9f/fpXkkymqpM1j4/89JOPw5mzJ8N3v/vtMGOG+RyUgVC5+OzTHaoynzd3gaTpu7oBePpCWXm/gLuenrKwbNkTYfiIoeFXv/pFWLXqSa0rSE/d3b1SAHjvvfdlY6+99lqor68JPb1dobq6Ijzo6Ai//NXvQnt7R/jWn/2Z9hhrQzMQuro7tUYYv+9859uhZeTI0DCkXj4L8IjYY8HCx1T9zp6GP6FS3oEq/DjrE78EAcnULoZrjPAN+DEUACBM0Udc+6sU6foEhlLdymsrli83AkxHR6beAqg1cfyE8K1vfUt+X+u2t0f7wptvvikgCNCb8xIxrrxc4/zWW2/Ljt/45p+oqhg743zUs/rEiXDixHFV8tfW1cjn+r7P8djvnl73jIB/rovfrFXWAvssqhI8r+rt8nL5Ta6BtYqUuSdCOFeqtwG61q7lHJtkzuy7KHlcuXQ5PP/8elXguEof9oGaCK088DEQ94hVsE8UWNjfUHDA/zs4x14GcMc5AeZBKBBIHH0zBADm//n1zxmwG1sPAdxBAGB9QwBI1x/7GAA3ds0Y0wKA/YV1BlCHnDry7/g5xtAJB7x28MAh7T3W2iQS50MIh49+IeIFADSf4zs99mIfR957/lwDc1l8jC/XxLmg2jBrxkztaz6+Fh91hY8/+Vj3RRAVWA+8LqJIZYXIT1J4eXxRmDp5auY32GNRKwBUrauvC2tWr5HvtB6qKN9UyB9AEOSzs+fMCdW1tpeK9HH9WtiFskBjo9QimAsBkZGQsXvvHo2zEwCYC87r/Llz5osXLQrNQ4dGu6wKl69cDl8cORKmz5ghFSjbt/ukIgCwOrR5WJg5c7ZskbFmn4QE8vbvfycf+OTK5aGutlp7z41r16QGA+Fy+LBmEQCGNDSFXXsPh737DqiqGqAf/6Z8SXWV7IC94KWXXta+K0IiwPW5c/p54ollIqCyN/E/exAEAFXad3eLAMA+/L9/8hM9ByEUUJt1yp788iuvhFFjRosAgL9inDdv2RZOnz4bnnn2ubDosUVGEisLUuBhrUKq4TvXr38+jBnLvmVtygwQbw97du8VUZDxhzTBe++3Icl/J4wfP04ESdoBME6sf1RWqOhnPKdPmxpmz56lPQUVHcYKwsS777wjAs7iRY/LpiCBEs+wb+7cszccPXZMvhXlDq4BoicET2LmDz7cJBUH2o6wDlWUEYlAzNmOz7eHrVu2qEoe38k1uk/jdSr48U/4F3woc8P6wG7wb8j842u4VloBOBGlvs5IIfiaj7ZtFblmTlwn3kLg3XffCc3DmsOGDS/oexnD/fsOhLPnz+t6uA4ezCvXASmRPR/7Jq5Hieqtt98VoPXUk09KMYkH1wDBC39/7OhRrTXmg3XIWmFO2++3iYhz4+bVsGDBvEjEuhuuXLkctn/+ebh4sVXtm7ArPociF9Wc7298X4QYfBN+sL6hLrS2GlEP3750ydJw6eIlERDwh5CZaeeAj0TpCCIbhArOz2wdgk5pdZzfh6a5jT/0d5rn4b1pAtr/L+YQ9XxSrfv1CQBWNpT3un84hzNYPik/PysqKr7nUbmX9P7c3mPAs4H+TgCwynlXALC8mhUIGDHAW2eWZ60WVakfq3yVcaT6n/vjjADQY0q3vQBfAGAURXSFPn53toX+PgokrBAC/+iAv8ZWigAGzqTgvwFh8TwToD/LIyl/ZGocyqN6e9RIYFAOWgQG+95UITKzFU+uJXmIErsYyHtyl+R4XTExkgZT0M4LXjJ7i+f5ZQSAh6r3I3FWRV6hMmnxmlr5IOWZSrjkrQZ8/v8lLQDsOoo10PYUZ5DlCeOpldggd4k9UQGVWaBVkQD6ytBPzM3ahgBAjquy1v4uhwBgP/0VVaEPEkDsj27Av7XENBUAVEOR/jfZf8B/I8HZj1ZbkmfUuvLzzpai7V9a+zrH6BvE7I4gcET3zTaiEl283txekur0xL8ovzqIDL75GvMvUgAo5LysJQAxd8yRJVX+WY4tKgCoHKGgMusEgJIWAEmVvVtSdi/3tQgAOakk801+/glYr7i5mMsrXic5hIQ44dfmJCFiAW9nm953uiiA5xDdZ7qiqP3fH/oi9pH6+PTa031h8D2hlFgTURYjDqndZczvUzkuhW7ITlagodxybKXp+Al+qrqS3ADKKxXKa5TcQ8ccu+M/EGHwcZAFUMnhM19HAUD+EcJq0mLW8+rym3Ftpefgz/3nUAAoEgAgthim4fuPYTOF9rFRAcDVG4pV/46vZvOcEARS7MTs8WFy1mC29lAME31VKo9v55rjR0UFAF73czNswwg4RdzPj+8EhnRt5edBWX7pWbntpBjeowkAkPVMBV72Rb4q+bo03vpPTQDwwS+ySBgAbgKcsVF8nzaGXpvERykApIZY/H6XlMnjHBv+YqCYMjpSoN+q900G7+sQAFIguwj86dixLYAbU6oA4PahhLB6uOeV948K8tPFVAzinQDgCyNdFP5cavwpSFUSbhUBxhgYKeEeCQ2eKJV8dwbs5QxWJVoj2G+sGBtXgdxU5Jb0uE+kWBNmKYvIFQDyuWRh5azE3ElEua5CC4CUCVQkQPxrEwCKc1a0PbeBRysAGOifv54qJKj7VkIMiCoWmaS52VAxePdxS3+n55kFBeoLlbuswW7WioGXBxoKfCBfBFcCKCUBpJ8r2m++gViQaI/BzqOUWZxfT04A8GtJj5HOcbZBOPEga1+QSq8bwJr6Dr/OlBDgAYXdbFrCP20B4GQOA6mc3U6sHtUyvOH5ID4qvelPCQA+Omk/t6LNlYyvbkBdF8s3xj67oY1s1VICgMk5yf/2WPW/gaAm7a9q3G4D+E0BgEpmwH5jvQPsGgHAFQIM4MmZ9lbxbwosOaNdQVhUAACYMQB/cAKAwFUSU1X0T7OqfiMAIHeNnJoB+9bztVLVQ76e8Du2BtN2Gva3E5zcv9n/hRYA0S7SIMP/thtPk8Lyvc3nxm2wRMYpEuVKgpEseMmZxKXV/5EAkJFscgIA4ALXN3z4iDBh4uQwdfr0MGrs+FBZXSNpLRKsjHv7gw5ViHNtJMUA5xRY9fUJPH/QZsmyES0t1tZnYEDJK5LcgG5jxo5Vos7XAnNNYrbzARLGOcgvufCBAR2LIBRCAZVKVvU8EG7duCkwuKqiUsBmI9VrfVTrVoZ799uUbHsgidjxYezYcZpLCACACQA9KACQ/Js4aZIStqGiXMAECWkADZfrr+e1sjL1UCXpToKSdUoCEuAFGxf4fOe2ktMkLbl+T26S8ASkBzgi2efkAAcASZaTlASUooJMoGLsFX/r5q1w8sQJ2SIVWSTU1Q18IGgsuUZIEBxv3ry5obe/W76P17nGzZu26P1U8U+aOCm78b1/j37gu8OD9rawbNnS0DKyxRQLOnskwUxPZUB7qugl4xuruKiwP3f+vK5l7vz5uhbAla7ObtkDQOOdu7cl/988siV0xzED6HF2LYlO1nD7gwead9pqcAxA8P6egXD/Xpvkd7mIqVOnhGHNANOWKMZvAbBQbaWKvfFI9lovZd5z7cYNk1atrVVSXqBtJC1ig8wdSXTmAQCHB6oW3HiS4P7i6DElaCdPnRKG0O88zi1jffrMGc3tpCmoMNTpeByX5CtjQgJdVe4xOUfyt6mpMSMAQG5S/FJeLn8HgIpsOoAH5AfOEwIA30Fi3/d6Kt7u3L4TDh44oKp8KvuippF8JusHcI55X7hoYWhsahBT3gkASEuz9lY/tUoEBfwb+y2Eh88+/1z9cVesXKmqRZEmKyrDhfPnQk9vd5g4cUKoqqsLXe1tSlCTVKdy/8Tx42HB/HlSwmDNtF44L0B60sQpIhIwLo2NTeHwkS/CyZOnwuIlSzXekD3s+L0CmKh2W7psSWgaauQDCkCuXL6mSk0IGoAc7A8AAICsVPRju1QIMraSFAwhArCfhtkzjRTCvAOKQPaAnECSnL6+UhLQ2h6iuaT1wKGDh0SkoV2FtwLALrF5vgewVPEmVV8xgcqewHOK1wWmma8HPCgqAKT+uUgITuNv7L2m2gBBJSIArrs6lYxgD7975044d/accnRbNm/W2hg9cpR8LON1YP+hsHbtM2Hc+AnyDQAS9+7fVW9prhlg4cCBg6o4nDZ1upRQiKkBAXfv3hNWrFgenlixRAQAzoFqQsDiy1euCkABoDPwEHJJv+Z14/sfaGwB3GppH9HREQBi2trvhu9858/ChInjZPM93ewDZeHDD7aE48dPhieWrQhr1q4JHR3toaqqIrQ/uBc+/HBzmDhxepgzZ16orCwL//unPw5/+Zffjwl36zd/4fzl8Pbb74bGhqbw8isvhbq6mtDZxXeUy+f/6te/C719A+F73/ue9nXmD/AfG6LaG3/5gx/8QJLh2A8xCGALBCT2CHwmawRACD+CnQEwsb8xpgDNzA1ALPsDNsSaAASkYhyAHGKY4kTFtANh157d4cC+/fI5tJtwZRjsFkAYosGcWbNFiLBYp1xKCydPnZTMP+A/LVrws+zRGDG28M4772i/pO8461lEorIyEdxYVzdv3givvvpKbOFhyX/O9Te/+Y0AKJQimE96S7P/cb0OXuNbGQP2Wx4Ab/hO5hpwm3Hz+3FIA/jANWtWKxYgfuF7t2/foVY0zz37XNazlTHBV+FLAFylBlOJQkSPvv/goUNSJVi/fn22DrA1zuWzzz6XLa1cuVLv4XmuCd/IvLAmn332GSUx8T8Ad8QjAL9U2DKXnLPHHezJjD9APRXWQ+rrRbZi7+U1fI2RzCaLACCS4wAV7mfD0S+OiUgzdeq0bE9lDmgBAFGMfvBUmbN2eTBe7PMAxozt9KnT9Dx7gdRIzp0TsEhMAVHPY3DmE2Lhzl07pazAebI/eYyNP0MyHPIEig4tw1si8bBb48qaZw1DKEO1wnualwX2TGTXPw43b94KCxYsNFKCt9SqqBAJEJl/9njAXCeZMH6QQBlz7J+Ka1X6V1TIn0J0kOLM0qXW9iW2KqAimriC8c7bOfUJlN67b28Y2tSsFgDeWoLkLf4PAgD3GCtXPBGG1NeGtvv3wp1bt7QP3bh+LTQ1NmQKAJ98viccO35S7TSWL6fdhgGC7DvYPecLAWDE8BYRAAAcIOiwtmk5w57f3fFA/hSbBkBvbh4qv0YLAPbRt996y5Llvb1SFUAF4G//9m9FJB09doz2CADzy5evCmiur28Ir776emgZMdJILbW1oaunW7aJMghy/uvWrQ119bXyhcwpa/n48RPyzcQVS5YsDUPqh+g9ENhQDeBzqOd0dnVo/XBM1hvA8jvvvK1xWv/c8yLlUP3P3kKMSrugA/v2hmVLl8j+kM6HIDBx0uRwrrU1bN32kezs1VdfE+DMfRJ2CBGu9eKl8PY77whMf+755xWTMr6Qb0i0owD2s5/+VPYAyO8xFtcNIQsCFT6NdUVrF1dvckIl6wB/wtisXr1atsI8VKFq1Uu7iLvhFz9/U3seID3HsZYotCbaJJ8JwcvisBBaL7SGDzdvFlmB1gY61wcPpHTAvaf2NST+8Re1teHM2XPh3Xff03Fff/U1rReOi91wjsQ4O3bsMLUj4hnu2RU/Qi49EQ4fOSjSG3Ep5D3W5bmzZ0TSYYw5PoQOWnEwn7RrQN2L9hzYWVNzg1p9QGJlrN54/Q0jvba2ynYs7kThi17hdv/F2mRPNuKlgW7ZfX6hfelgOZni/X+eF8lfSXMCnsso5g7t+TzZ/kcRAKIEdklclJzgl5+/5Qj9/IpjkOZjBsur2ftN8l+vJ60wnQDgaoOWm7EkfUYEcF0uyf+b9LUAMO7nKZjo67Ue2eRNqO6nFQBkf8lgowjQFXo7H0jFTrLYFENE8oB6MkeQ03DWSAKI+WED1QdCZVVURiwUmBEzck6ptLVyxiI9GOBA9T+ZUX+vcheFisy0CCEFIn1eyqlS9/yu5xXdBkOZju9j73lsL3DLq89jni6acamd5RXGqS1kLQCCrYOHHyVQiu2velvp85avMYBYLxcqpW1ecyUEB3zy/TqvwCvSV3LgPCfUeH7IxoT7yViAFxUATPK/SqD/QBlEgMoQaAEACaCiJgzQAqCce5MqvdZXWRX6IotFagzKf1turD8C/yb1byQAV8HJei6oD3Ucvwz8t7Gy3K5X/adAu68crisH8DW6uWK93pTnauNnkgp4xtAJAKmPsVyYV+bHIqQSYDwWJPIeJyB9BQKA59g4bqbM8AgFgNTWdA3xvDV/j1QAiOSSjBCRtBOQXUUiAsUBMXGdtcVNgcukDYEdW442Ayrz+8vYvrigAJCde7StNIfo46XZKHNihU1a0ee7/xxsL/D1lhEpoi81f2EtUXgQMxmhiRyx5YQdq7PnaJWSt/xWTpy8LLm7CMqT28iA+Ki6IkITOeAKuyf3FgB85usSANICyyIWUiQApPfzKgxDve8/dAuAAgGgLAf7vwoBgLn1e5O86Mzm1Z93TDEF3s2m3E6SQrdoWF9mc6mvh/7iDz6TkX/iGvJzSgF+4ckUv8WiO/9c6h98jTn+k6+51MvnBADtH0nsleI+X04AyHGNzLckY+Dj8EgCwOfv/uRh2uQg2+HgT1laMQMbInihE4kVhymgoZMpAH7mm3KGlcmgFCp4YxWpOx8NNMl+TYJJgeAIiwA9x3oUAUATGHvDiAQgdlHpT/p9gzFUbHPKGWtZUJOxJaM0QyqhFP/OnAabagpUF6rUnYHp4F8K8qWAtno5FQIpbwMwGAHAjO3fngCQgqH+d7pZFAFU21jywNxl5/Mq2pwsYRW9BkAbA8ZAfU+oqpI/kgIGHTcF5HmAmYNydnyFL9m55IEMjEC7FicA5L21U5KJAoUIaA3mXGxjM9svOoqiM0kd0KNudh51k5JuUO5MjJHsFcmmjpCSSTLbKrMx9Y3M1REyB4UKgG6CcnJAuuYf9XfmdJPYu3izljmvhyqWY+DBjZEIACkLqzTQKQX7S+WQzA49sBxE4isyvFPf5wG/a88U/ZvPjR83lYDxwDHdOCxJWEoASIPZ4kaQrnklE6KccDrHmisC+Wi/Ls/rbF1/3teN2032vJNxkqCuKLVT3A8ym/xaCgCA/oD41gKAsfIKaN3QRmDfQSuSra4K4IB/X48RAHi/PhNbQ0Q3Yv7BJf9j7O1jxU1OZVWtfEAK6JOQcwUAB/uNABB7QCUKADwPKcDAfwN3jAxgagAGANnaMNJB4r8iycnl1FJbSoMSD95TH2LjzbbOPmYJbAURce4GIwDoOaSi0z5OURHA/Iuvo9J+S/4acmMpWQ65T2TgJ06aEqZNnxHGTZgYGpqGBvRQUFZoah4mXw5wiFQ210cFMBXOLuEFkNZ2r02JOcAJPzeSV4DcVNeOGWcS+D5vzD1V/vR7HTmiRRXYjARgB7/V67u3V5+x/qi9SlyS+Ed2lHiBirJhQ5uUPKEqjgQ1VfUkt0eNHK2EG0lV5g/Ag+qqa9eua79HylRARzlV7D2SJ+ezzDmJvIYhDVY13WHy4adPnZKiAb18AS6RgmUsSMwCSAI6ee9i3s+YAG7wN0l2Kp38gY2TgAZw5DyoIOMcmSMkiQHuThw7LlLG9OkzMplibIyxPHXypOTAOc/pM6aFLiQk1Y6hTNe3dfPW0Nw8LMyaOVvzIf81MCBwaOeO7QJsAK0AP/FFvT39qkwH8Bk1enRYtHiRkr3IwHKubQ/aBYTz9/wFC0NTM3PSKGCJ8bp29YqSWUjE1w9tEgHAkt41GbMfggZ7DHPOaw1NjZpzamhCb1m4cf2GxkRS/FMmK8HPuWEnpCc4N8YaEI6qKm8LgW1evHxZ5AHGGPUCvsPJAdgR8wCYNANwedw4jRWJX5Jw12/cDEePHRc4AchfW1cnf8axVeV+7pzsb8KkiVYNqQp0AwYvtLYKZPJ+tiTRIAAgwStlioE+KZ8wRiZxNyACCraJskZvlxGd9u7fp3NXz1oRnSokeUvV1+GDhwT+ACIKZCuzvt6ALk4AWLp8qUACV2uBbAUBADtas4oq/yYjmFRUiPDw+fbtYey4sSJ6ILcNqA0B4NqVy+H2nVthEi0nhgwJXR0PpPSBDPXVK5fDzu07VGE4acIE+WR69F67ei1UV9WEiROMUFNXX6/+4EgHYyvqRV5JRUqZCAD32+6HXXt2SbkC25TaSkVNuHXjtqoYGQfUKVwWH0CDdUlV/2OPLZQEshKrIcj+tm7dFkaPHB1mzpylPrw8R+UcQNHYMaM1ppB1uAbmFBASAgx/YxdU4K5Y+WTW8oE1ybkCKjyh+QAAIABJREFUNkqWuq9XbQC0z0JajQpLnHdG9ooxqsdlaTyMLyxJGCT3StrfBAja/ZdILVKCQd6+LnTRzuPMWYE6t2/dEti8dvUa2R/A5Vu/fys0NTWHNWufCV3d1lcbYHDW7Jlh3Lixsl9ALcC5V195TSQNVCgqKqiM3RbOnD4bNnxjffj/2HvPJ7uuI9szy/uC9947AiA8CHrQO5GiSLWkF23fzIeOmI75R2Ym3nvfpvtFTKtbarmWWqIBDUASJOFIEN4S3ntXhSqUr5r5rb3znH1v3SIptnpa/WbAQBRxb917ztk7d+7cuVaunDZjslVUBjUK9kwq0Hk+ZOaZU0ATFFHYO3bt3iO5aYA+wBpUCrifn//8Z1bfUGOvv/49GzV6RFRqICY2e/ONDeo7/uQTT9mChQusq6vDmpoa7MzZk/bxx5/agw+ul+LIxYvnbeu2T+wv//LPNf/4bKobT59CreA9kbqeeHK91dZWW3d3Jyarti9vvvWOVdfW2Y9++CPZBesVAgAtJSAAACyhiBDIAY1aP5s2bVIlKHOMT4UIAMHJQUx8E3PHe1RT4x/wLXwHoBCAEv4K0P3xxx+z8eOCn2U+sQM+AxAEAWDBvNASgevyh3sC8FqzarUqUkPv72qtDXqHAwTRwmE+LVpqqjPyDuo1ANuoCjz1zNPW2dWl9YvtQOxAKaO+vk6y/PUN9Jnn/Xo915tvvilC2PJlK+SHUIuBhMS1AKGpRgXcwgb4DPfKfbKWIFVRderxMHYFiI6NAqA6yAUQ8Mknn+qeHlj7gJ6L8yz+dPPmzTZq1EhbunRJkBxG+rW3R0DkgUMHNb6A2RpDEuH9IQbYtm279gnafITWACE5yP66c+cX2sPWPbROMrLcH/MDoIjyA6QF5sxjZOYTsgOANK8zjigJSQHAykSeOXHyuMB61g9j73EZ8tyoJaxahYz5uIyQ19vfZ/sPHbDLV67YkqVLbML4CVmcyHNzPWwKW2Ov4DzPeRFwGXIAaxPp8UkTJwVCabQffPe+/Xu1l/Ac+HD+iODVjaT5do0BSgus0QBaoo6AXzsu+2beAOr5E9oQlllnZ7d9sOlDxbOQGSAJ8Izuo7jfo8e+FEGStjPsh1yTanpsAuIK9wJYiq/mc6wFniNU1K9SzMY8suezZ2PrxEApAaC9vc1279ltzU3DbN68BRkBgOQtz/f2m28oUbx61QobPqxJlex3W1r0bLQVaKL6v6HeKqtqbNNHW+3qtRv2F3/xF7Jx1jRj2dHVaT/72c80z4yT2sQMDKgSHxvAflGBIE7paG/Ta4yj2iLU19m9tqD+xPr49JNPNL70dCfWYM//m7/5G+UXiG05V9TVNcg3omjx4IMP2wMPPCjVFMavedhwxVGffPKxfDJKGLS1gbjX0wMxult2/tFHm9VqibUwZfIU3RvXAiDGt7Nu7rtvkTU2NWgvw0+33G5RvIf0/fZtW0XSY39l34A8QQx+7sxp2/rpJ7Z0yWLZCAQ54pmx48bb7dZWkfaYx+eef0HEA8WMZeVBmaG3zz7+5BPbs3evLVu+3B5/fL3iCWIz7V9l5fbBpk0aP+wcEgDjyNhhC8R72KMIiQ89pPXlZzJ+h7liLWBbxAQQy/gcFdL4APzthx9sUlU9ikYQFdjnWe/s879743dqe8Lr2DWV1O++/75s/uVXXtFzcq8A/RCK8HWsC14XgFBeYe+/v1H7BIoZxFr4DPwgn0PRA3IQewHxDHaj9dQ/oLYhh48cFPFw2rSpImjwLMRLX3yxU+Rg5u/iRVpDNYkghJoPdrL4viW2fMUyq2ugXUKvlLl++9vf2RPr10uh5Mzps5oH7otxgYxSXQlxvUo+Qf4EkM+beMcDRnEOqTgnU3zu938Xn11LJeDTvJUn8LNzrINqpfqdl3gtu+63JACE+82rr/1+/TnSn6XyaunzpgQAz6EEnxhyY/r/ytCO1PcT95lene/qXeUxf0LwQ4FLGf+mqII9Ksphc/ZQP+zebhvo6coIAKqMjYUTAi60hwaQUz8hs8UccaYAUMU99ut8XJhbCsXdVMVm+eOEABCK1xICQMz9u9JYOv8O/Hsew/NbIYYNcvI+xp6z1vgOBAKCv5feB695fpa2YEMpAEgRoQC0D5Yj+eiwY4ay9eyPA/2ppTtEMhgq8Xygci985PclAEQFyFLrqpgAoLWS3ipV+YD4A6H6n2p99caqrFYBBu/1A/hX0gagxspECggEABQABlBioQAwkfRXvl29H0LFf2C1uApAlP0PrL/8DOPtcv18kv3MmwsL+omvJ5nW2L41AfB4lmSYc8wgV0ZL7aeYABB+P8j+Z+r1ER8KNukqvq4AEPuWR3C9AOiLMv2uAJC+V0wAkCrtECrHmrekwOubEwBCjk/rJFY667sSwD4lAKT5wZR44xhDyCPk+T9J8A/0Zu2rNT5pi4GITYT1Wwjwu//2uD6dk4K1Hxdmyf0gyS8HMDd/XnBAVri+X8ToQAAQDidwOMTs+Dx+Qn7ip+dZIQCSG3cCU5Ynx89RIJu0ulAhV1QA+LYEgICnePvBvP3y/08AGFwhr73pWygApNX4WfygFiCD/XIpe3Mfm8Y0/UWkMVcz91jlqxQAirG91D/4eihFAEivDymz4N9JO55sT/Qi5ojRpVidt/DxuMI3wvT5Q0PVQpzdn6/sPz4BIAdAigkAPOTXKgBwyOpNFQASR4PshKRH+qPzCdfy14LzyydQQUBkcaQH8tQx+P8LIAJYlQJAZFQWgbAC+LyCqJg4UCQtIqOIbFY3Bl2ryKBCyJM7qNAC4Os5IMXBu2+mgYGYS2CkjBl/XXHREJtjceATgjoHLz0wDGB8WkUbgNEYn2Qy5zn4H96HAJDLbqfJVBLagRwQgppC5430UQhPNZ/xoJBKhWSBicDnQgJAOgYOAPvvFwP7Tmr5tgSA4oNXqcMKz1ZaASAnAfgGVjBGkpFlU8vJAWFM8j67ZUiQJDZf6gBVPMfpPXtAW3zQLHDSiQS5O1aNowBQAKriTSYH+hlX/4zbcKEtZ9tCCQbjN1cAKL6Gz7df39cAAZsTAHLQNScA+N34592PFKzp5LDmgU0xSwwCQGYLRQoAqY2UIm44iJwytosVANIDc8Fm83spAET2Zm+QlHcSgMD97iBVTVLZCQDOcs/aAaj3XRjPQgJAYAeGMySVvmmPu9zXCviPBACSSl7RH4D+aiXIXJLSCQDZ7yF1S5CJ1HkG+AepVCkGRIKNV8P4/LkcdPArkf2dtRzh7FXEmE5k9Ip9aEoAyDb0GKi7782+r6g/mILlpF+a+x9PWofAJ5Ft6g/kuEIWplnzsBE2d958mzlrjg2jKhsweqDMqmrrrKl5mJRTSA46AWDUiJECOLUuBpCFvmp3W+4qaUdVpa8j9cm8ds1u3bypKikSxq60wFyTUEPWGOKAtwegT6oIAO3tspuGpsaQUFZP7ipV45w6cTJIY06YYGNGjbSBvh5VQvQNhD6uJNuoLJs5c5YqpDAiwAjAL6TxUQNAktYJAMQC+CEAG8ZH7QqaA1lBLSr6+uz8uXMCqWfPmiVAVsnPsjJJvkPcQ7LegRPmheodvs+T5V5VyXfx3ICP/N7cefOsaVizeqryvFwTggOfnTZ1uhKGJE0AKfDZ165etaNHjuqzJO/HjR9rfQNBqjokUk/Zvj37BKjNnhV6lrpSAxLvhw4eUIU3IKv6netghvz7WSW258yda3PnzRUBgH2XeWq522onT50WEEriv7G5WclT5oAxgABAkhSFByqoIUdwTVXKZAkzQJ0+AXbY9agxoWqRo1xFf4WdP3dBidOmxkabNn2qqvt4HvpWc/DetWuXKgOpaAT89LYQjOe5Cxft1OlTsj2SwL7GWPdU/iNvy4ETEMLbA9TU11svMsyX6ft7yqZNn25Tpk3Nqr94LuaJKn/sc8IkWkbUKN7AJgDB6AsNwExCmGuSc0F+maourQ/WW7Rb/Bt78PnzF2zM6LHW0ARRolM+BgIAdgIApz2gEgJAl0CPQwcPSaJ44YIFAoeJN5kTxh5QAr/oBAAn7EIAoAUAa+HRhx8RIBoIUVV29dp1+3znTps2fZrkmgHVyiEAlJVb+91Wu3Dpoto4KAHf263YiuS2KtR27JAaBUoFNVVVIilcheBzu1XA16SJk2UzVMPSVmHa9BkCoWo0Fqzqfqlz7N2/1yZMGG+TJ0+y2tp6qyyvtva2DlXK4meQ+gfAJJGPJ2WNHTl8SKAcoIkSBLST6O1VtWTnvS4l5kmaA/oyPmfPntEYAXhgb/gNqk5RFwAYYZyZX8C5js6uoCbS1KR5VY/h2jol7NmDsWntsZFsKqKuWk1537ZArvD92/d794NDEQB01ogKnP4Z5pjtg5gAyWYIAMwxxB2IX4ATtTU1kqZ+43e/s+UrVtniJcuspbVNYMS2bVsFHldWUUnbJeAVEAe5fvaq3l4SLOX27rvv243rN+17r33XRo8dLhKa9ub+AfvZz35ukyZPtsceC3LxvT30D68x1FkgDuwTwPWgrVmzRucubPvv/u5vbeo0JO2/a41N9aFCspezW7/9+p+RvG611773uggcyPcPG9ZkO7/4TGvvySdfsMbGZtuy5WPr6Gy373yHXvR9aoFSXl5lp0+dUwuAObPn2roHg2xyf3+PSAuQcN55930bMXK0ff9Pvq+9B1UCEk2QWSDJYAevvx6k9vksdvPee+9JbhpVDuZ8ypSpkoCnqhSSkVepArIChOM78H3YHmMBUQTACzt7/vlnRVjS/tsfKtSpPMa+AGqo9HdiJPfy4Ycfytaff+45W7hgkdocAFqijsJ8AaZSHTpz1gzFQOwNXJfPULEPeL1qzWoRAAANmVNAIvphoxABQNjQCHiFzH+NiEAffviRgD3G0AkAAElI7LPXMBZIcGOTPDvAHFW77LmAdg72Mr4QcqiIhRSwaCHgbY2S5tgP1eWTJ0+xefOQuw/gDOsNQgTELoBJVRtCCOrrDb3sjxwSSItvp8JfwIDUbFps65ZtAr/wI97rmvuj1zckBOx02Yr7DQBBPri8XMQM7o/vg4Dh6485YPzYewGqed46bKU7kAv37t0j2W56iiP3DoDNePA55pq2GYCf9HQP51va4/TY7n177PadO7Z8RZDq5zP0MCX+5XqMP9ejqpvr4NcgcAEE46NpVYJ6jghAMQHKXnjk6GEBijy75xC4Fyq6uVds6emnn5EN834A8stt/4F9At35HIoqfv5l/6EFCKQb4iMUAPB7zAOf577ZiwDy8afYPJXrvX29WXyCfbLPMq5OSlA7nBizoNSArYg0UFkhn+QEAK7F/HCf+GkIAI0NTbZgAWBsIJRSueUEABLDq1ZC+Buhava21lY7cfyY5oj1xh7b1dNnH27eZrQv/cu//Eu1d8JnARpfu3FdBADsF2WAuto6+WlIiBAK2S+IoWprqoMiwZ49mj/2N8YRiXf2I+Zw29atUg/5YmfYV/F/TzzxhOKkYSOGa7+AYPr++5vUaufFF79jkydPtQ7t8VUax6vXrto///rXIi4AWEPuGDFyuN27x3VCvLtx4ybZ1fPPPy8SWogt+rQmIcsQw40ZM8oWLJxvDcOG2b2WFlLhImC7bwF8Xrt2tU2kHVNPl2LGttYW+/CDjTZ3zmytP+aLSnLi+6raWsVBqKIsXrLUXnjhRRs+YqTmQypZZeUigP7ujTeMVmFPPf2MCIT4hp6ubsnSE7OibEDcgO9irrkf/BNjiH+i9QG2gVIL1wbEd6I1/hS/yNhiQ/g49kLiN+by3Nkz9ptf/9rGjxsnKX7WSfBTbfbPv/5nEbtQTWHPhqy2Z+8+27d/nz3/wgtqwSWiSgekyS26L9qNENdV1dTYvY4uKZx9uOkDnWdeeeUVrVXWBHE+8SZzgx3gM1CLaWhs0u/Szx3iGm13IDgRu6B6gZoSalu0B+NPZ2eXlGbuX7pMQP7+fQd0JnnxpeeteTixbpmuxRgNa27WHtR2t12vsR8Qt9J+Qm3L+k12yt7C86KyU1wBneYHSgGTpV4rzkOVBHyKqndDRWte8PWtFACKetsOyicmaGLxPYa0Z4qohk+XymGVyquF3/U8Sy4c6md97EZAs4i5aQ4iVKSKOKCq5wBGC3flxMyYKB7oM2qvkf+XCkBUUQTYF/DV12PlA1T+h77Yyp+gmEibL1XGBgJAUABwIkAsmFLrqQErrwx97NM8cZZbRVlE6nJBhUxjEFUOlBekhYArAGRV+3EGkkIEzyOl+aQ8voXgnOQQixQoPL+V5r98LnSlr2kBIAJACfnKTDYaBChD1UtV+Yf8eJEwY2Zmbisej/9BCABFraGzfvOiauS5+j6A+cpa46ck+ZkjFCcrq0Klf0WVDVTwM4L/5YEUYOW0vay0AWKGynJjCJTTdfVbtQBIpf4lnRlUcLlOjMFyAo2rmeVAviu7+v1mYHyxD4hEjMxfREKS/9sB5lRlOc3fymcMagEA4J4D1gKIIzEg2F1UFgC36I3te7+GAFBADFDuOVbr96mJm76/EFyPqg8ibeYV+7KXr1UA8HEM6hWyrRIEAJ4lazFbVNRTQADI1GcL23/y3ahf+VrQmJcgAMSk3KDCoTTnnWXR088nzrjkfpC97/l6b1fA5CX/H4uTOCuGIt1AgBIBICqJkuPycVbLFcn/lyvOwHdlrQA4/yctWWGCk98gdvQWABTS0IKM1zzfW12TFIDRkjJTfU0LvvJ20uke4P6qEFsJ6+t/GAUAbzVD7bcXpEmBZigCAHtaKID1ojLHzdI8swrF4jnKc885joOdRJJb0cZfyt7cXjOMhfVfVICa4nR8R4rlpT4gvZcU6yn2AWkBaO7LErw1Chn4PZXa54qxnZQAIBJeooYeQNHBZB33VykGpvjlPzYBAPAn71H87QgAVP9/cwKAmEeScwuKA6oUj7uTHHURGDokcPcVBAB3FHxWPaQjs98nPqtgjVWlafIwhPOFRlHI4AymJhJABG9znt7Q4X6x4YRnDtUWDjZpo42yGOmiKAZeM/CwxOVcaj8PrEPgORQBwPvQhwCmqN/LUASAtBI3SoOnAF2I9lyOO/zMOKBFUjqpYoU7iGICgD9/6kCyIOZfqQCQHmr8/90h+GEmtRu3FQcoHdxPCQLhd0Lgn6pTZKSKeOjRAUYKAIW960vdU3qwSqe9gNFawAgMv5WOXbrOgn31W7+xQQQwsXB8w2e/KQGgIAjK7iPIuxX/CeZRmnWW3i+fSwkAfj+Fm0cgFRVvWP4sxQfPNIiQf0gULNJ5dgKA5iwhAKSHWye9+Nxk10oUAHzT+rdSAIDVzng4gB8OsVH6n8r+rCVAtxIaMD1dJYCgLxAAUBCIMnjR/4QDW0gwFB6+g29UUjQqAFDFqqoSAr7q8JPXSL6lBADAHIH7+t2omlFAACgMBiEYuMxutg9IJSC01nA/4+PvYD3/HtQaIwnw3bc6g9cJSPqeSABw+xE4VOSzCogEUREgJwBEJR1VxYWK/+DXcwKA2yoB7NhxE2zBwvts+syZqqjqpdqAcaurs/qGJp2HqZCnwpTPjRw+QhVSAfQsU8/fO3eoQhqu5LDbJ3N99fo1u3HtegEBgPF3AgBJLRLJJAT1elQAoO+4qsjravUe9qTey/fu2Yljx1WZOAEJ53FjrYxK694eVWhQ/X/q1Gmrqa612bPnqDKKtcMe5z3Y+R0B701NSj5AAMAWAAMBPkjyQQAgceL7oYgF5y/YtKlTs6p65oVk+fBhzTZyxEirqKpU1RifIWlHxRMgiScgGReem9fPnT+n5C73UV1Lq4XGoHoQZYMBVhfMX2gTaWOAEkFnlzh+yJtSpQeoS4IeoId8APetBP7uvXb5EsD0TJs1c7bAGa8YP3Bgv2Tbqf4HfG1obJCqAXE/VduAXUimTpw00Yap93RY0zdu3bQzZ8/pOZCMpXqfPwBQIjTcvmVjR482DliAG+pjBXGTisTYboO1zPqmUpJ5pGpOJAH+6yu3M6fOqMqKuZ4+Y5qS5IDdVEqSfIUAACBDYpSDodpCRHLR6bPn7PyF80roMyZOTODZAfSo8uaACHjq5I1qkrrt7Xb23HlV5UsdYMrkgv2G5PO58+eVDIbAov1W1fldAvcgtwCwhL7Gge1O8jclAJAg53lJ7uFHqO6DANA4bLh1td3Te3v279N8Tp82LShkAIJ0dlhrS4sdOnjQxo4ZI5loDsyquO6j/28gAHBQXrp8qezA/UbnvU77bMdnms8nHl8vO2cN4PPOX7goAsC8+fNsydKloaq2ojJTFYFIAaBB2wFANfwSyUhAGXoM93R12YL586weNYQys+tXr0n2mErtBfMXKMEEGLZ7z15VPUq2f/gw+UJyUhAADh89LHAIoGX48JHW3wfgV2ZnTp1WtSUy4aPHjFKlXHNTk6pI6VmMXdEKwfuxcm6A7HNg/yFbEAFaQAVsDbUL5LzXrlmjscVvII1NlR6fB0Sifz12Ss/g5mHNsSVB6COM9DHJdghIGdBPC4CYbJDUZpZQDaTV9FCXxk+lCAC+J+PX/QCIr1ZCFrCird2uXr5sd27dFvFl08b3bc3KVSLI4Jt279plu77Yac88+7yNHT/ZWu+2CyCCLPHIow/ruQBVAGWocqViv6eb/UA7jG14+10BEn/6Z//J6hqqrLePpHOftXfcs1/84pdSh6DvO/bB67Lh/j4BVPhXwC+qPe+139P+/t/+23+1+5ctsddee9Wqa0LPXPb1zs4e+5ffvGHXr9+y/+k//8+BkNRHlXmtbdz0njXUN9nKVeusp6fPfvvbX9u8+XPsoYceEOkEaWPu9/ixU7Zp04e2ZPFSu38ZQDDtRAZEADh+4oS9+95GmzR5qr366qtRFjn0xb10+aJALe79hReej6B+SDi9//77kt+ncp59Ad8GcMzcM1bMgYhf589L9pxndWlrvo/1D2B4+/Yte/bZpwUiKjakctZMwCP7A2M/feq02K95QKA2VfxIPf/wBz+wyZOmiAAAuI0/BQACMHvmmWdsxszpWncQAPA9gPWQFADIZs6eJf8KQMc4sXchEQ6xi7YwkG0qKgLpij2Kdg9UJU8YP1HzjwIAYDsV9m1trfbII49IIcJBaPZXZLEB33kPe6Yinp8QEQB1AbtmTJ8WCQAmsI6qfJQ/IARVVeL3AmANuAf4P3/+vKyPMXs2CgrHTx7X6wsXLooxdDi78X2ffrJF5ADaEDjojh8FwGRPwG8vWDRfe7/HNPh7ZNq5b8h8fv5mL2POIOcB4LLXAF72dIXe81TsAlg/sG6tNTc3Zv3q2X8gvQDkP//8i4opyaArpujqtM937ZT60KqVq0SCw24AIQH5ISlgK8wZe48k7ju79B42gDrD2tVrMnWkkI8IagQnT520qVOnCAzl3rE7fooQdeSw7g+SDupM2JrOP2UDUgrhGSHDQVBzIJP7vnjhkn3++RdqB7F06f02YvgIJfi4psgMUYpddovcuc4eIeFNjPHBBx9oz4MMAxjs6kIQFti/qa5WvNYLqaBC+yFjDlgJKMx1nACwa/cukSkWLVpcQAAgTkABgApwCACjRg5XjNF+964dP/alKqVpEYQfgPi0ZfsuGzlqjP3Zn/2ZCJ/YB0A0oPW//PZf7KWXXpIyAKQM1hL7NvYBAQ5AmQocCADYE36APYKxvNvSqtgDMsme3bu1r+z8/HOtEWTkGZ8xtK+qq7VatdM4YPv3HxSJcu3adWoDEAjCSOl324lTJ9XvntYetF6RMk9FuXX3dGids64OHTose1+zZq18LzEi48FcQ8Lbt2+P3W1rzdRwmJOmhmF259Ydge3Y1AebNiq+e2Dtauvp7tRz3Gu/axvff9emTpmsxDy+jnkEyB4/aZLdun1HpCjOO88++5ytWr1GMT8qUCh7EI9v/vhj+VvW6YqVK23EyBE6y5GMJ06DHEJsS3U9dsAex96LP8M+IRThi2j1wXrG1onjPMaGEIOPY48AzB81coT8pc5Sfb1qw0D7L4hnxHqsd8bv852fST2A72WeyZ3RGmbDOxuksBVaBzWLEH706JfaE1AZgPzRPHy49k5a3ez+gj11l+Zm8eIlIvVir4AKxN60oOJZqLwfM2586MteZtZ+t8U++WSzxmvJkvsUp0IAoAUA7SqCjH+92j9B6uWse/tWix05ctTWPrDa5i2ApBTOtMT2e/fsEXkHX83z4yMcDAqtQQM5HTuhXUNVVU1BEVOapykAWodODeqdNGbxvE3xzyznleRXXL1R+5/kqtMK1cIcUHbuTO6FuLk4N1mQXxqCAJDdb1EFXvHzD8qNJAC1F8P42T7WOGeKg8wJ50PWPmeZNDectQiIBWQ8RyAAqKRM1f+oAIQKfhQAgiIAr0mtlpY6fd1WUdYvZQD+rb/kU9QOILRHdOBfiGisTg/V/+yTfVZRSbInkN94Lc8Vh/QEvkPkAAH+hQQAYk8IACIZFIxLpFUkQGtM5g3Kc2GPecEX10mK01AIEdF7sJJuNn/lGq00lZLZQ8i/la4QjThJ7AFfpAAQbjYxo1wBoNjO0xYSfygFgDQnWpx3zsF3xO8qra+6wfoqqOgPkuY60IsAUCHwfwDQv6Ja1f9qAVBWKRKAFAAgAFQM2IC3C42FdJHlEQyA72EkEgKAk2aUF08IRGmVqeevHFvI/u1V9a6YkPSo16gXEQDyvGieC079yjcnAETAPq43+YxEEdMlsguAfvdJAjUDwJ/l+F1xM6j7Z+B/aZAvVrLHPLkbVs7LiSigg+cZnpS3r8haFXh7gKgCEIgNhT5QOFSRWlx43kICgNoSkTuPfzTWEY/IxjgF9AcpCAQljVL+Pn2t4PuTHH9mEyH5EEUAwh7gBAC9GMcd3xZIAFHpVQSA2EJWqijB3ym/CwmgvCIoHYFnuMp28v/evrBYAeD3IgA4wSC2G0h9vPxpUaGu4y/yI/8pZ5e6AAAgAElEQVRDEQDiXhNVG5RjHpIAENq/CrOhhW9f3obd47niYrMU283zH3FPTCVDorG5ny5ejynOooLeSLZK15DuPcYVxaoDuj/uOSmOS/HP7LnjPUGALl6f+YKL20zi8DOcIFHUHpoAEPbr9DMppzGNt/4NCQCsz8hSijQ5Df7/Ky0ACqtpiwkAGBhJZSYlnci0irE3gtaBWcTfVAEg9HrQ7wNGxQpIN1IM1/tlp0FnDpTmQHwK6hcA+VmVdexVn6gACOBLCAAkAApAvqgQ8HUEAL0fK+b9PrOg1SOhrwnwi4NsLST55q8mABRXwKdGqeC66Lri02V2FABop186YOlMRR2wkIjle7zHdkICcFKAEtiJgy5sE5C3EJDzjg47X6QEvUMTAMIBJFcASG1LQEbsfTnISTjb7hsTAHKAOx3DFDRMg/D08BZsJrevFAB1sL8kASCqKBSAzpLsiioAEEi8/1kRcze1s1L/r9ciuF58sCv+tzPK0qAiBGKwe6MSQFLhnAKcX0UACNdxBQ8PEFP2VDgY+WEgD/5LM4VLBWKelOPePXhkU+Agn0u3Fx56dRiOwKtX96VOPlsHURomfS+bq+LAQ6SXsNpSO+H309c0LdmhNB+LUgQABZqpxFNcBx7ABf8QwOOw4YfALgP8u2GxhypA/HSmAhD7VKvyLRIASKa5AoBASVUKI5MdAGoSXV5xHTb9qAAAAUAM/ECE0GHcfWxUAHACgFieLv9PYFdRqQS1XquuVhJVwSIEAAA99XWOP2NiRcQZtQQA8BtMAAhkjNhLLXo/H8NvSgDI7Sy0AChoIZEw7wUs+vwUKQBk3yE7zP/qUKA9r7DaXxXJ2v8CpzvYWaVNnjLNFi66zyZNmSLwn5ZolbBn6+qtuqZW0nQAIySj+O4Rw4arKobrY8cQAEhSIY0PeByS0QMie1D5AxAJMQBQ2ZUVmH8S/IDeyO1T4QJAqT3eQv9fKiKZOxLK/D5V5twH8vgQDiAATKL/armpGpl5vNNyx459eVzzQ4Jz1Cj6n4fqNlcAQLFAsrrDhov8pMozeoGeOiXQTPc6bJjYw/zhfYDkc2fOClAAEPZ5OXP6tECSkaNGKV6629qqsYcAwGe4jveI90Q84AWJ0lEjR9qcuXPQALdGydwGRQRAUMZz2dJlAg24Dyrh8Tdn6EX85VFdkyQqyUbcW+vdVgF1JDepnJ09a7ZUDrBl7p/kOUAWYMxjjz8aqpga6gVOsNR2fRF6Oq9eu0b3O3zECElwo8gAiYPqx3nz59v4CROsSfKs4T2AOsDVyUosh0prKrb4A9jLM9fV10V76NJzIxM/gX6ptFHAT/WanTxxUqDO2DGjVcVKMpvPdt67p8q6PXt26zUIABz6+X/GmTk9feaMKtcBO6hc5Dn4Q/Ic2yPZzz0BeI8cPca6OzsNAkAHahKnTtkNCCFz59qEyZPi4TSAePSfp8IY4GLMuLEZAQDwhnG7dv26rpdVbkYCAJVloUVGj8bJCQD8RGmBvsBNw4dbZ1u7qhV3792rSq5pU6eEGEeVdV3Wcvu2EvoQAObNnROAACqrIQComu1TxU6LFi9SBRyxJe9Rubh92zbdP0lxbJk9Eh8JUPj5F1/YwkWLggKAFDKC0gX+8eTJ4xpbCACV1YGo49J9Rw8flhT94kWLrKG+zqoBeK5es6tXrop4s/T+ZaFXbV+/bd/xmXz1A+vW2egxY0KyvqpSQAsVuG3tbWqnwVrqVoV5rfwINrpi5XKRcBjjUePGWdutWwIKkUgHdJTvxq57uqXmgWzywvnIHi8SsMaYIPn/wQebBPRRUVc3cqRdOH5MQAutAgASWOf4GexXSfay0F+Xe8UmGEsAAvUqdgk3KcOEvSMQ9EgQA0REMlmUESyO3XKiXi6DGWIXqoVp/UWlMSAf1T4Vdv3SZbty6aJ8ClXmWz791L7/vdcEqFLZsGnjRvVe/sGPfmR9A+V2pyVIwEM+wS8Ql0COAOim+h87ZT0HsrPZhg3vimDxV//5L623v8u6e7tkIwC/gNCPr38iVvkOs9u37gRljL5ee+fd91Sl+dxzzwuYbLl9R2vw//jf/zd78MEH7PXvvyp/xPN29/Rae3uHvfXmu3bx4mX7m//lfw3roo+WLeX21ttv2OLFS23G9Pny5z//xU9s/ROP2KrVK+SHa2sarauz1w4f/lIV7BCXALfpmV1Vw94eAJMN775rM2bOEigH8MoZjwQQ/cyxJ4hpqCKoYjiSlpCkhhRARTT7IWucKm/mHMCI+WP/AvTZvXuPei6jnEL0hT3cun1boCA+7skn1ssP6zNR/eTHP/6xQCfAKkBW/LorkiBPD9D353/+5zZy+MjY175KIOE//dM/CWiQAsDMGeqzzXcDXH78yccaF8AxKsNJYOA/8N983+nTpwSkI7ENWNjU3BDX23FVmz/66GM2kn7x5VS29koOHuCMcQH0Ajhl3gCs2JcZc0Amnp19l/2CZwQkpl3HY489qv2QsSahApGKKlnAy+GxhUbnvdCS48MPPxCJYi77XYxPWIuQFs5dOC/iAj6Ys2iId8rs5o1bUl9gXbOPeq9cxhHlCO6DlhIzZ8+w6tqaLEkD8AahDZKK4gpasBgEtB6BvOz/yJQzP1UVoVKfRCNA4q1bN9VCAQUa7It9Hl+C0gj7+csvvxIT5sQFfYpRtn++Q8AXoCctCVijEDo67rXbjh2fqbr7gQfWqeKYe+nq6NR4AvhC8qKvOb3B2UdEiisvt8OHD9m582e1BpkDr6bGPvEHxAjsb1RDQ9QLsWA4j2zZuiW0vJk9SyA130tMwNo4ffqM7d27XwpB99+/zBppgxQTfpAZGFPmi1YHqKWwNoirsDWIXRAAWPfMB+AtpBX2He4HeX7GgJgrtCMIBAD2X8gIrLFwhkLdo13XAuRGicAVAOhZTwXsW2+9ad1dHepZP3L4sEAAaLtrR48eEYlRZAr2n+s37Ytd+236jNn2wx/9KCollMuP08pgw4YN9oMf/MAmTposH82YEYPs279f60i94Pt6NFeQV2bNmilwmb2WWA4fQEzFnnXi2DEB2PgBCDrYvtov1NQLSH/nnQ1289Yte+IJJNynKXZG2aSrk1i3xY4c/dIOHT6o94lx2IfutNy2fmTCy8rkq1nfkEUAmQHPBd6VQ75ok/+A1EabCu4T/yACUK/JhrEb9rH33tkg1Y1HHn5QLQB6OjutteWO7m+SiJc9IhZCdCIGnjhlqvZs1saJEydt/oIF9vwLL2ruAcb5QwU7hJSNmzZJ7YDnZ/8UsKg+9H3yMQ7gQ7rgmVRlX1WlmIz4Dt8X/PGT2V4b+mD363cYA8grtFVBrYDXpERQW6sWABDhsD/mDhviu7Gx//Jf/4tiHdZ1V2e3yClvvPmG7BOwHz+AqsHFSxftvXff09wFUs4Y9dKGRIV/2LRpo54Xn4ffUXEFe1lXl3w9oD1rCqIIyXH2bdrRHDi4X+ty7NgxNmnSBLVHImblTMG6ZJ5YV7SEGD9uvH5CNmga1mTrn3xMBADGi3H4p5/+VGeXtWse0F6LDV6+dEnECOI+lCzAgVGGwmfSBiitrk3TcVmOMGQI0rcG/X+eGwlvpYl2/3eat/L4JVUASPM2aQ6oOPeYXzwCXQWy1vHdRNo33lEBScH3iWIJ3uJcSPrv4vyaFyV5sVKWJyr383G54h5XIPRcWa5IWGaVsYBMwD94q6qDQ2tRgWDKEwYJbFcFUB9sKl77eqyS839f+Lf3x1ZRHJLY/MxIADm5wvMMqvyvIEcQ9k3FmSKJ5K1VadHDewLQMuX3qKJIXoXX0sI3z91q0oO/jiWJcZ8ptA8KWNIxLiYAODFBJRNFEtsBmBbUmbWkT22N/x+KAOB1PQMkLEpkod1mUlvz+/TX3Ib8msUEgFiDkoGxcWFEoJMcIvnTqHabXShWf3vWkXUt2XfRLPLKfJ4N31PTaH3lFKwA/ldIgZHK//6yivAXuf9IAKDyH/CfVgE5AQAQLN5LzLVDSM4kD2Ir3IwAEFUv4vQOUhDxtSpwN6lELQagfCxQJnPPEjCFwhYAuc8oPvuEAQvqcLnyQMizl1IAyAkAfC4AdbFqn98voQCQgetJ7tbzsuH3Q8sHJwCk/it1kKkCgOdz8/FzX5m2wU4VAMJvsl8UVPVHLYhwzRyEz8YrKUrN/Gf8jrTgzAkA2eeKWlgoVyV/HpgOjmMUr7OhfH7BOCT35OvLSSPh834NJwBkycwsjxxadQfQP4CxkQAQWwMw1qr4jzgQaoP6/6hiQhFEpmjCelFBVkWmAKAWANXVUsqD9BkKwyql5OdFYvw7UwBQnjjH5XyPyAhVX0EACKSd4P8yP5dWcxep0aR7rOZLuFfApr4OQ0nnIf1/z7f6a2ENBmwvXZepXWX2JOqYV/w7ASDHOWT3X6UAQGW/lBuCUlqK3zpemxegRRw2zruwB1fHKaFg7mNVigCQjRUw9VAEgGjrKW7s6zu9z8zfFeTQcyzJFQyGjGGiiTuW4vtwwc+yQty3UAEgJwDomROpmmzOBMcPJglpP/vsvZ8PLmVNLKTYsAoNKZiIOzgfdH66oygIDJOHzR1G7tg1WfEgWhAsRhDJ2UkCLPg9wAuvOEdOMk4CE+TSIA7WeysAfa96h/SqKqWH3iL6fe9vHMCPAPYH4kAgBUQAJCYgtMlo88on2wMEAcxJ9XThpIYqdQdcNZkxQRik6GENhwl3JxYYTeH3UjaIB0T++dSJFAdLqSpAGsg4WaGUgygdhOdyNkEBYGj5e7eBQoApHy/ZRty8Au81/MntKEj4p8Cl7jeC/aG6KgSBOTnAVQBg3MbFIYnuECQFMkR0/FHePnfaOUu38D7yw0/6TMFZFrYAKHYO/Lt4HPy1YOMp+JZK14dxDQC2j3MhCzLIh4Ux87kPPiC/3zAuJPADCSCzGd+0kIySZA7JgmL7CnaYjWMmPZ+wmSUbVQgqDzV2/nrqJ3ybySS5ijazcIDIn9vHLNgmrPEAuLh8XPEh0h0wv1PqgFlqg/DgJIDIgykq+fulme+a78iszAkI+TqRbFPGpgzz7xtd8bM6gSANLHyuMf6g5OCScoXzJ9lhAp9YdZ6SCVKflB5sNUfe7ylhfw6lAJAdpPx3FWTmsn4eZHMYxV8q+MwqyweUVOeQmioA6P+RsoMA0BV+OgFAr0EQUGsAepp2y5+TdFNvKD/wBt278Dfap/owVwalEBEfysqtpobkaQD1HdjPWwBUKOnH7+o91AGiAoCkoVRxG4LB4M9DSw19fyQQDG4BEHyQE5vcvlLwX7aaBsulgvlo/yQAmQP31Wmgwf97gFfsgzzQY+zD/u0HIshugQTH3ip/JidDtfuAdXZ1W09fn5JSjU3NAk8mT5lqY8aNE/jf1dOt6n/kQdUrvZ857hZg393VbSOHD1f1rPu0y1cuiRwAMEJizAlvjMuFixfVyxwAA9CapLsHZCTBkeTn90lII5NK1Re+jqpXEmbM/shRI0MgOxCS+Neu3RDYACAxe+ZMqxGw2KrrU9UKkMOYkaQmUcx9AvjeunZN90klDtLBgIzyjZUAp/1KtpHkJylMgtAr7vguwFQSk/V1dUpkYysk/1vvtKiKTMnwjg6tVe4bYIrnIkFH1a4HhyQt+R6A5/sWLrIJkyZYOQBPba0SzlT+U03HfQHk1NUG+WdkrQFaSbID4gKEoS7An0AMLM+kmUkc37809O/l0EMSlcQwFY48G0l672+Kz21rCwAHnwM8BLCl9ywAP7bD9Vpa79rC+xYp6auEbF2dQAxAWmSmSer6GhdgWka/4dAioL6pyfq6u5WwpYpy4uSJAq4UY0JG6TM7eOCAXbly2WbPmqnvIpGKDci39AViAz1xsROq/HhmTJp7OHHqhLXfa9N80r+e7w37s2ku6HNNpR6J27HjJ6iyhvHC7xw6fFj3yVjX1gc/wefx54AayAVTKTZ85AiNpYDyykrNH4c/run+m/skCYzUtUgljH17u8YKIkNtXa1duXxFY89YV9Kb9l6nHT9xUokhqvzVziiCVVR/0+OW8Vi4YL7GAVvku7n3Tz8NLQC4d+SEWSOodJDoU//u1laBYFyLewWUOnXmjO38Ypfdt2Sp3bd4sSoXeVaRDrqDssH1a9cEHmnty4fzzBW2f98+VfwzR4EE0yeiAn1uuR6gEYQCCEOf7/zCWtvbJb9MtanWYBW927s1BoztogULZf+cAwDwbt64LhCB50O+23223xNjAZDN+sPGmDdIZ7Q7AOBCNtljDfzphx98KJ9D+wTGiefguxgPyDaMJVXNyCRDTADkYK0AHuH/kRmnuhNAy2MA5lSgTAL4c+RxZYCUhJlVFmXhR0qMTWLlAXrAVwoorG9usp57bXYBBZGLF1Wx+bf/599KvWLm9JlKaLS1ttnf/u3f2frH1gtgvtXSaq1376rPMraAb6BSHDCHnvLIHQMoYXf4R0gTVGQD+P7oRz+w1vYW6+3r0boC4ALkAQAJUvg11t0VFX56e+zXv/6Nxuj115Dzn6A5uHn9pv33//539uxzT9tTTz2hyvwgadyj3txvvrFB1bDPP/9CbMHRbW337trGje/ac8++YCOHTxKg/NkXH9trr79sTU0NVlNTb533qF6rt61bd9jefXtt/vxZtmr1cuvt7RZhprOr1+jNvvmTj1Rd/tRTT4uMgK9kb8OPbt78sfwkYDUqQoSC+F9adaxcucJu3LiptQdQRaUvoA8+DjttbODaWwVcQSSZLFnrDmscNsyuXrqo38dW+B6eV+fTvj75uHfeeUfVmYDe+Fz2TuyOeaFSlv7Of/3Xf617xbaI3bHhn/z0JyLKYcuhXUlPkE23ft0L+yEANeAhVf7sy9VVNQKamdsVK1ZqbbI+bt68bs3DGm379i3yrSge0Ke8orzaurp6rOVOm6T5J02eoPXmQB33SdU2+yhgG2Piezo+nNchVmEfVNjebW0RKEVVMWNOOwGk3QG3m0eMsGNHjmg/ZG8B+CSsY40HefV9ImoA0kFKU0yreLdSn8EuvHo+tDKpEmGHPQlg+aFHHrIx4wJ50M8GKAAEJZHVmnvGl/uH7AHozjPglyAXAl6EeevN1CLuvx+ViWr5a4iF/D6V/OQQuE98Rjmkh65uu3Ltqm3bvk3gHGsmSHIHQIK1gdoD/+ZzqZIUz857TQ2NtmL5MsUIIkBGsjkkBkBn5sWfgf2c93k+9h+Aair1UUdi3HjGK1ev2I7t27WHLFu+TOQTKYp03JMqEs/B2NHyAtvEtoijuMeLly8JBGccIaDwfVxTpCEz2S6gPWA+eyJ7hmyzv1f3g+/AH3kswJogngJYxo6wZ+ySaxGHQRZhnBcsXCRSk4hQIo522bsRxF6zcqXIaNgYexskl6vXrig2wc4hehw9csIefOhR+TmUW/BzXGfb9u1q//PdV1+16dNnKEfEOB0/cVxxaWhxAtG12i6cPiVbW7rkfhs3dqzugfkDkKetChL37HHsdeypkJEYt+bm0TZs2AQ7cfK0ffb5FmtsqrVnnn1CRFjaWDWoOr/NLl2+blu2bLex48baww8/aCNGNJuVhZYNZDBv374jewC/ee65Z+SfqOIfMWqkqvjxR+wt3A+2zfpbvWqNyHq08OG51F+3u9sOH9xvH7z/ni1cMM/mz5tj5RrvO7Z16xYp6mDv+CDmeMLESTZsxGhV+gMub/54s2KmF1/6js1fsFDXZQ9gvrDtN958U+t/3YMPCsRHwau+LuzF/MVHYSeQqLATESz6AcDr9L0QjvARkA9Y12GplGtP4neOHz9mb775plrFfOell7S/Y4eQPyAl/fZffqP1/PLLL8uuiQ859/z0pz/RGCDfj72OHD1KMfsvfvlLrUsIA5CpIOhAnCTOYB7nzplvDQ1NUqshtt9/4IAdOXpE48r72Fio4K9TLEj8wF+Upuqamqyr7a72I+IHvhc/snbtGhGJIKrs3Pm5zrS0ByDuIQYC8OBccPz4Ce0hTz7zlL7P8wasX5S+GF+uC5mY5ySek/JVL8SvWq2dcWPHhXYriWJoCmZ5XikvkigsICiVMyzOl3h+Jc1rZHkYl8Ye4nzr5x7/7OCfIdfgfwpyxt47W/kbzywWp7pD9j8I8Yc/ngspfrY0R+L/r2pscomxZakUMWOVfP5d8fAZc0lZjq0SSNusfCCA/no93qvnuPzZFJcq7xzyG55TKUNdoLfLypVPCb2xBaRwdkdNiNxi/Bk10bN2AwF8FoJp5U4AEAEhjAfCnkSZVQLP+Dd56ZBLzBUEglpSmPOBqF4QM7kRSAxYgOfvZFEByFaeie8XjbugKCWdAz9TZWMOcSaOc8gFR/Wa+K2pDQR7CTn61HZ07fhaGSB5lIvP8925nShnVpRT9bl18lv23SL1hPyZfsazZGaf4amLwDofjQDxZzkr/g+/DM6gfHUA7/sk9Q+BuMr6+Vlbr58qVNC9Vuj3TRX+VVIEgAigdgBlyP/z2UAC4PcHKitsIGtjEQCkYMNR+VbkjrwIz9e3xll3HDUrkjXs1fTFaz5dUxk+VATeOwGgGHfKbSgByj3vm7QACL4l1hrFewp4UYirgn1EkDJRcC6VH+MzKabktpXiGdn1kur4aGyl3OMgoFZ56/jHv9+r913+vxiHyW053F9ahJjm/9z+03kozJ8Pzom7b3bfk11b+cG8RUBhvjE8QPpa8VyXfj/gH1mbAycB6JfDuODTyNdorfWFfK9yk3HvgLQvALkvxOH4x6CEFzAz4mYIupx9IS8r30XryNiGj8Iw8hPK//I7kAHUAiAC/rHgixyk53yJpVCKVd5XCrB5/t3z6ik2l76WFlNKASBR8M0xnMH7bPG+FNbftyMApHt08M+5v/O88DcjAARyEs6OufF9Kce3HM8tLDJz4gY4AGRGx8wKSABJsbXjI/reWLAW7tn3/8H+vZS9Fdunt/T233WQXK2lE7ILa9TxGe6Fs0DaxrmU7/Brpfho8doUvpT5v0IMLcNvsdUihUhvM5xjvEPHLdl6LsK//Jn/lQSAsNH5Rdyw3KjknAYBaKmj0C5XMNh/CAKA9wpxg+GnqkcjGMtEKFjq77PuhADgFY6wNsNfgKXATMkIADIGDDoQCcTQ9D4tmfx/CApTQN6dgJyP94mOwFEGXgvIDrIhTgLw9wi+BOCWRTJAUuleigDgjsaDlez6mfxTCEaQaCs1R8UBU2q8qcMYkgCQVMUPSQAQRTCy1xRl5duG7kmBcRCZcgcYxiPvoeptDDwYlNRWJAg4cB0AUO/LnYOk+p6BAIAUj09qy6UCl/DcoQeJB4KpoyoOHNIx+HYEgMFSZwqdFWi7RJaPU37H6YGjJAEAhi9S6JVFBIA4htjqYAJAMmaVkcFaLAGWqoEkA5huZGGMM57Z4I0ok3fLGY6ZQ4sSw5n9uaRTkUxRDsDn7MX0kODvD94wwqZSuDY8QC+y0+T5sgALdlpBC4LYssD7UZUgzqRrLDskx805PYCmBAAdkBJ1B34vZYilpI40wEiDkvS79cxFBADuq0THgxj15QGcGKJZkBjmzAODcHD1g6zLylP5H/1r7GHnRADJ/QNWdYWfKQGA96QMEFUDUgKAAG0PDhISgCrvIwEA0FbjVl5hNdUQAAL4n/5V3+vKoADgYJK3B/DfC0B/rN5MVAWCryEwJEAM0rfhUBV8lxQAon/TPBStlSx4KBGYpbYbmMGh7/PgIL+QmFbspz3QE4jKASmqNDg5wwl02AyVMID+TC0Vt/hjAP7hI0cqgTR23HhVJXd0dtq9zg6jRzoVM7WNjXHuuu3WzduarxHDh1tzE4BjmQKp6zevC2BmjElKM97cG/92BQAC8mICAIk13sc/TZo4SQAsCW4SGiRgSfjxzIAznkRgL4cAgDQzybRZM2dYU2OD3WtvU1KMz5Agx76ooiGBJ6CvtlaABElIACBeh6wQbKpS40GymupAvof3ARx8Hkn6UTmGr+FzJOZIimLroxinKLXPNF6/dj30s29qUqKcxKIOQn19+gzJcgDI+xbdZ6PHjslUKEjuSh3g4kXJj1ItiZ36WFLxS2Ugz0ifZ8aTWEL7Um+/rgkowr1T7Q6ITwKfZDGg1JfHj4nYoL7scY6Igy5d5nsPC/giUU/SlkMRFakAByQjqQBEAQCQhudgTBlLgAyeM/SiDskr5pp7Yg64f2xJVWitrRpjwEjGL4xJvySYAQNu3bxh8+fNVRUzf7EBvoPEJyD+zBmzBFyQiMZmoC4Dmh48zHx36XvpbY+HDweSfgFv6t06caLIASNHjlI8yJqFPOBkEcApwF4nWPF55gnp2yAVG8bEK+2YJw6U3vKCz+HjsEtkm0nmCVCDAFBbp8p0gCPmAmCJ9VOBpHNHp504eUbjRVKYgyz3JoWMm7eUqCZ5jOw+Y0ucyE/WzpYtn+p+mU8UADiIUCmIL9j80Ud6PpL8gZBRblU11Xb6zDnbvWefLV66VKofPIMASPVG74kklKtSI6CKjuSjCABUeR47bueogJw82aZOmSLgHlnTrs57mh8kxGfMmmV9AwN25Msv1Tbi4UceVU9wYgSqbRmjK5ev2rEvj9ncOXNsKnLLZX2q6MauvXUG4KKrQPC8jBvrGkIPVbHYnA5tfX12+NAR2e8zTz+tz0h+vpf+4kekWIA0N2NfUVkuf1NbHUg12C7VUX19kNW6ok106rOQPRhjqmIBzgQWRkUQ7Sm1YU+BHEX1qitV+b7tcuWK7DJWdx4r6XwVE7SkU6nYUi/u6iq7feO6nTt3Rq9Bnnrrzbf0bJCuqitrbO+efbZ71257/rkXRK5obbtrV/6fqmbAXOYbkhVjQ79jQDkq473/NkALQChS1Izlq9971Xr6uq2rp0v+DkCNKk4AS0AJgSyd3VqrzM9bb70tQJSqWhEjevukSvLTn/zEnn3uKVu//jGrrAoEPcmVX7lmv2FZuaMAACAASURBVPvtW6q0fO2110V06O3vsSNHDtn1G1fskYfXW1V5s8hJB4/stB/+p1cFylVV1ll3J8oItbZ12w7bd2Cv3X//Alu6DCl4097c2dGvSt6dX+wQILd+/XoBSUjPA1pRJQ7ghL0A+LLXVlZRrYzU/z35OvwilbrsMQBwAK6jRo/SOsenb978kXw2ldYocdCaoam5UUCk9xFfsmRxRsxh3PENVLLiq7Bj5oP9AxtClnzrli0C/P7qr/5KiSysgiTX1SvX7Je/+qV8FRW2kAtCjFdm7R3tAjTxrVQQ19TiY0OcRCyCVD5V/atWrbGRI0bp/dbWO1ZXV2Nbtm629va7EdStMRuotK6uXrtx/bbGZ+682dpP8CUB8KvWenagDr/EfbhPB0TGt+B3sCvWEXbCemNvxXYam5rs7p0WAdtHjx6VL110333yHSLO9kE8axOgDFAHQMcceLzO9wHW852AifhZ3zOIIwFB8d2PrX/cRowaofXoSShUHxhfgL+xY8fJDhl7FAWQaefzXI/XSDS68hQAHj3d70PhpKFBahyQ0Ni3uE/u6ZFHHwkE/8qKoHB044bmBZtZsXyFiCeuYsD+iE0B2j388CMhnozJOp4dQHn4sGG2asUKEf0CmB4SVYDR7CUA6pDM/IzD+/g61jXzwhqFAIAd4JcgMfIcrGVsj72c93hmrs3YEMegKsD8hbNGOP9dvnrFPvvsc+0XrKVAdqLXMP40EAGZS0hGM2fNkt1BLIUAcPLkCX0v98s1/XyMvyUmYa0RO3jcwZpi/vh+7IKfVQBRUnzssvfefcfutrTY6lUrbdzYMdba2qK/2OTZ82d1v8RIn322065dvWWPPf6Eqr+Jbxlv/n64+SMRRb/z8itaUz1xTyYeYPzXPfiQ/FFVhdm5s6ft2LHjGhPiOewb/899ol6B/QLMQkagOh1SDMoZjQ0jrLZurB08eMS+2LXVVq5aYitWLbURI4epr3xdbaPdvoWC0UE7dgyFjgW2Zu1Kq62DeNKhOYP/TusAWhtMnDjBFi9ZZF9+ecQmT55oEydNyAs54xq8fPmKHTl81EaPHmNz5s7TniG76u+3u6137OqlC/bxRx9YW2uLPfLwQ9ZYV2std2jPsTO0YOnt1V7BXC26b4k1Dx8lYhC2xXrj74yZM+3Rxx6zuvrwOt/f1Nhsu/fsto82b5atUuVPPKmkfcyvMT+sFdYy8+HxEWuHdcj+zn1gY2HNjxQBwAFY4rX3339PLXyeBIAfOy6sayWTe23b1q3yu3wWv07cx1qEIMq6gNzq7Sm6urts67Ztui72N2HSRD0//pk9Dn/ynZdetubGUEHPe7LXfftEpCEmxB64VxLLPDO+4PCRI7Zk8WIRXQROVpTbrevXZM+0FoIgSTzGHnHsyy+lusUYcQ7gLIw6w+xZsxQ/f7Frl02YPFn3zR+udfZ0UErgOZgjxgwfSSyAalggYzTqfoYPG6HzG/bO2nIp3gJZ80zhL+QL3ccOlTMszpkw//4nTarr/4urWov7WBflVfyMm/8cigDgZ9+0gGOIOjc6MSQ56jQ/lVx+CIBaSFPhexErzfOHuttQpZ60h1VbQgjYysFGpdiYA3VF0bSy19UiUyACAkBlf4+VxTa4UkCMto4ySU4ACOPEdzjI7PcH+C/wPhYPck8C0GI7AoH+3mpKhPEoO+xKrXreAOJnagAR3A+2EFoQivAvhfGgHqqcJftOeajkTHNQpXJdfrbyOfH8lRMAUpA/zU+H/HIhQBRA+mgPEAAygsJgG0mvW2zzPAZn25h8UTV4SgBgXmXn8aYzEDpPeRZInYdnyNdLPwQCRlZS/gD61dYbwXwB+gD8tPAgRyvQH2CfiUMJDLCfz0EMAORHGaBSBAG1CQD859khACT59eJcYDre6fPrudQaNxD8UnAtzVGlaz5dTw6aeWIx+0xUACiYQ31/cRFYGNXiFgAZIB9JHfyOchwZQSGX7A++KZCA/H48T5/et8dVxa/p9UR9JAXbMlmVEj6s2B8O9mulFVRK+T9UQcLr0C4K2wH46ymRIM8xx/xsVCBOc88hN5gXcWXfU5Df9TWVCRPE+xgMxqZzmdpJGPiAn6SvBwJEwNZyDDGc10MBWLde5w+FYJwHKAQMagC98kXCfMrKVdlfUeZEgIBlBBWA4LcVj6MK5wSAykAAUPwa1fqUh+JcGYu+UBAUkR+lV+KnpAAvzavnAG1eoJoSAMK5PyisZP4swefSvah4X3K/8m0UAIr3u0Hz840VAIJPlxpGrPb3/Slfz7nScQEG1os6ZCAGOKAeyGu54rqfyVIszfP74Z6dQDJYAcHXytC25247t1eew0k/xWsdrNjv4w9LAHBsK9xPAWZMi9PYjjvFdIQPZ3hdjo2WislSHGnQGsf7/esUAP54CAApO6SYAJCB9wkBQK8VKQA4AYD+iBAASNA5AcAJBJp8tTcIzkkVsEmQGxZyDvIUOwE5oAhGi22UAK9BGioAeEiRpOBdYDRFg4hVvaWAPnckxQSAYvAvmBvBHCD40D28ijed4s2dQ3zx5llAtChRAV8QWMfoKAhLx7tKnSD3V0AAyPunMvjOQHUCgMY+67eVKwC4zGpYULlKwNcRADRKRbIaeZDw9QQAr0AvcGIuPZRV8UYpouQAJKntAgWAUr3OQquNfHwCIyxVAQhJGm8BkCsASIaWsZAM9B8HASC1teie40Y/WL6EYMeJF26TpVQAPFBwG01/KoDMAqjCwMUPX4VO9fcnAOTXj9XvyN5EttxQQWe68ZU6gPga525kyxHQzolEhYoAvO6VpgWH0CJJtSzI8JYuMXjWGojLszCAC0zqrAd9CQJACAxC3xzJAcWN1AMF+VU2/VjZX4oAwMFWoL963IUKVm8NoAqsqNDCdxQTABRIiqkfCQBV+XhxaEIqOCUAiN0p2adQ7S/Z/6gA8FUEgLyPc2BjFxMAApkpJwBkvaGHIMoUH4B0kCnRI4zDc17hMPiQ5PaXBgLZQUVU6BBYK3gmAOsPSg3yWzF5R/ULBACSbX0kTMorbOSo0ar6J4k4aswYyZjye2332q28qkoEgdr6eo071bEk0ElgkdyjDQCXZu7utt8VcM49Ua3m/dkZe5JcJIYZfxLAXhHE2DgBgO+hZ3BjU2NMHMMS7hLQxPfzGRJjjD2J6OvXbyoZzXfMmDbdxoweaV2QFmpqlLglgQngAhmBv072IAkOWEEyl+9EMt4JAMw3iTUS6DwH1WoiHiDHh7R9W5ueEQAbAgDgDP/mWaniAyDlfhhzQFKqfUiOApBwgOHeuTc+z/2RwKMCur6xQQoE/OH6gJwQFUgQkvx13yHlgytXVVEEOE5CUwBpBXLO3dbd2a0EKM9GYnTeglBRBAGA8aea8ObtIHUPoO1+htjo2PGTAhT4nFd7qtq9r08tFXiWpuYmmzZ9ugASbMqT4zwzQKIA8BgnMO8ea0l9Ayn/+OyMP3OipKraOvUZPevpaQ54vXjxfTZ8WHMuoQ+IeOmSkqvz5y0QqEalMmsT6Uekrvfu36v1g+0JUI57AtWxAMeARVSqqgq6oVHxoBMYSFaTyAVIASDHTnkm7h8bgwQBWNLY3KTP8Do+lvEC5ErbQeDPABSp3CNRx3dRrUqVL4dcAKVbt2/JJyGRzRqjihQCAHbD+KulA1LQPT128/oNAS7IfUOMcAIA94AtoQDANagCpRqRA79IE11dkojnD5XE4ZlMVfZnz12wvfsO2JL777d58xdobpgHYgh+QqRBaWL0qJEBkJNN9ygpxuuHDx2ykSNG2IL58zVOVG12d92TfVHRtmLVKquqqbFrN27Yjs8+t9Wr19jcefN1aK8kaTUwYNeuXbejh4/YxAkTbe68uVZZTUIr+D0AAKriAJkYWyf+8Do2gK3znksLA35BPqK/8JrVqyMBiQrnLq0nEumrVq4UeAsoSoKf/QWb5TvxmYwdFYaMEXtGaHUyINIQiXeuib/Av2isKsu17gOo0SsVhXBeCMB3iNPDX2yRCgWlFRWjB7Athu4aD/WNBdSuqpQfo3IQWePx48baRx9+qPX34gsvaI1TKfvLX/xKiQ3kyJHZZ00dPHRIwAbzzf2yvjZseEfjACkAIEZqGv0DUjZgvAA4nnr6Kcn/OwGAdgqAOC+++KJ8l+KbvgAuYttU1HO9H/7wRwGEKCu3gwcO2ltvvmnPPPukPfTQOlRMA1mmp0f29s4GwPBp9r1XX7Punm4bKOtX9f+s2dNt7pyF1ttVZZ988rFdunrS/vTPvx+T2dXW31tjfb2V9vEnW+zI0UO29oHlNn/BbBEEkD3vuNdn27bvsGPHD9vDDz+kKn0UAEgMMR8AegCe9HOmSp84AhvYvXuXJN5Z16xx1EHwa+++866q1+sbqLJEladMktA8OwAN1bMd7fesvqFOUtysTdYehJ807sW/A7DNnDnLli1fbo0NDSIS8efokSO6J0gjr7/+uhSQ8OGQTPDf9K2GaAUAy/jiM7CnG7du2Geffy6f/+KLL0iJgMS1fG13j3344Warra23tWvWCYTmc909nUpGb/54k9XWVguQo1puoB+gv8/Onb1ou3btlqpC6HseAA78OOuGtQLQJpAvabMHcI39swd5v3d8E3sXaxGyRWNzs91rvasqHJ4LP8zvs+4Uk1iZ1hljwfUYXyf1cB+sLYBjwC8q1V1ZyCtMuBbkqKeffVq+meSen9OwbcYA4gBkMV8PN67fVDsHnpHnEqFnIChPsT8xZ+wR+OFARmAf6NaezT5BiyPUFwTCiDjQYzdu3rTtO3boc/glgGzJ5ldU6HOMFWuPFgBeUMDzEp9AvkDGew0+s5IqxtCujPsF5MT3YNPsT9wzsRQ/eW6IFgD8Pjc8O58lfkGmn/tZvmy5YirsQ0nX3h779JNPraW1RepICxcsjAm8oIB3+epV2759u5Q9mA9sDX8BAZb9hnnEB0CSmTJ1qs6p7I+MB6QanhfA0omTPA/zDuDuBAAnNAKkBgWAGinRMG4AVuRhIABsfP89EQBoAYAfZJ+HtMOzHz95QvEBPm7jxk1WXlZtzzwbWpIQt6AuxHtvvPWm5oJqdlo0dXZ3yW6xbX7Sx57cQ19Pl505fUpjB+Db3Nik2JM1xhxgT6hb7Nu7V36ECm+Pc+tqm62ru8p27PjcLlw8bX/yg+/ahIljrKauWkpbqG3cvHHX3nlnow0MVNi6B9fZvHmzrX+AFmhBwr6ro8fee2+jfNKyZferdceuXTttzJhRNmv2TD0r69zJlZCcIIGxj659YJ3sn3HkXHbz2lUb6O+xXTs/s3fefsuefupJm0w7ndu31JMeMhL2hwIMz7D+iadEAKAK3hVAIK1AbHnm2We1d4vopl7m5bKhLVu3yk4gRTHfacKTuJB1hH0iyc8e4/Eg34/9AtY7kYT2D8RyzAc2xnchnf/RRx8qBl67Zq3uSyT0gX67eOGC/epXv1Js8Oyzz8r2yLdhT7/5zW+0biEmEOvwXSg9EE9All3/5BMZAQcSAkSmH/zJD23GtFnK5zlocOz4cSnOcF2eEbIL9oB/4h7xBcTQnGfUvrK6ylquXdV5gHvnPE0cixoUrYbYy6+ibjVzlj5/7eoVmzhhgjU3N0n96fS5cxor1jkxBnEkbQoYy1dffVX+gPG8cvmyCAD4WJEz+/rk36ZPm5G1LVPbLqlFhLMvNsOYh7NoIQHR8yLu9wtyekm+7OsIAHm1aw7CFecYhvp3KQAgPzcXtqVN768whALC/HYKAIConIVDX/a0gi9RUM8UCHIlQv9dojlaAKSy9xJFjcqgnnsMeaJChVuNO+pPFABERUXlVETkD38dlHHwX2C48oV5rlVy/7FdoseSgQQwkAH/kviPAD+voxLmLWX1TfxurKp3AkGE+J0ykhUqiQAQ+8nnBIChFQDS/Hk6h1k+OyoA/HsQAHhuEZkDgqy/WfV/VHbw9eMjHmGrmN6MhJoQASYKAGGG+iHocw4A7K+s0U/k/gX+R5B/oLI6IQDkCgCuGADY3xdVAcpc/l9EAJQEKqwvJMcGETDc9nIAdjBGIPBPJIB/HwKA1kWsQE7zuqkCQAbkZWqmQZHC8/F/KAJAml9Lwf9Sebz0Nb8/t+1v6vvC7+lBEvA85pgLCC+FIGlKUvBrpz/z3GBe2JXdbyTNF7QiCA4gO8MUP1u6Zgc/a46fpGeg8P2spZQAEKTmvQWA3yf7nRMARAxQz/XQBoDzJTgauQPtaShlRGwOUsC3IQBIpQ9FAcgAFH+pgHJoBYA0vinEnsIZ/38UAkAo9Mv3qMymRDQPxGRfozoPfkMCgJ/LMkwka1nm+1hhodtQ6yi1r9RGC+KThACQ5s2Va8xUiwPp55soAPjzcu1iID5uAKGNQRZf5e3IZTeRABDwuVBo6DaU45mFpMxiEkBxAWy61rVy/70JAK7glA1W0gLAJ00AEs3K0n7zRS0AMuZJbAvgh/1gbPSSzmVDsoTE1xAAhlIAcAKAgrBMtifm5RTQxT7PzuwsAH+KFACQA80cSOytVBEcVzEBQEBeJAEga1LMChmKfZSy+lJAMUh/wUEdmgBQyqGnm6o20ri5puxUN/jihV+8CfgBIOVe5mynMjGkM+axL4q4ELhxl93KxwqJI0+khtkJ45QvoNwRf70CQHZYcDZnIg3iCgAOgLpdpeNAoqfA8XnLimzjzmWG0sX5TQkAmh+xatWMKx6oCyVBAgCctwAosJs/MgJA4UEtjE1JBmMJAgBjIUZmEhSl1S+FQeLgfkaZvylS9cjv6ZsRAAInLifGeLBWcIgLumMFG6Pfn1dEqLoy9iBN12G2PiK5I1UASH1GSghwAkD6Wnq4KmAblmgBEA6OhS0owgtfrQCQEwDCgTQcRnNJHScAAFoFdmcO9rsCQEoAyFoFREJAMQGgj55CLv8nYCiyy0UAKLfyqgoBV0EphOQ5YExVrFjKQX9ACBG0qqs1ByIFxBYApRQAvooAoI1WAA97Q2ypEXu/hY3+qwlYafCSkQDigTslAAwV0PvnBwUh8cAayBcoLQQGbUqm03wQWLNXcAAlqVtZZWPHj5cE6MxZs62hqUmJXmTtSZRW1daKEEC/T8gpJJaQegZgIckGCIjPEhjZ1aHkKQATSUWSjC5ZymtIgvJc6i2vqplgh5KPvnlT302lz/AR4T1V5PZ0K1nGX76P5Jsq0Xp6Vd138sQpo8Jn2pSpNmH8WCWNlUzt6hKARaKaJCGAt0vSc03AKwBhflcV15L/CkoSvEfCmp8AFSQNqdK2KFsGIALATnKd9wDWkf8HlBOQF0F+qn7a29qlQCA58bjGSeBzXwBEgAz8le2oBUEABUhMMpf0Ogfo93iAe7pw7rxkXOfMma0EPrYNuCwSRstdJdT5DhLhk6ZM1tjxfCQMqSgkyUWCm3v35ADJ5MNHjqqHO8la7ol7IcEYgKebAn6RtB07bpwqxnlWEq6QIhhb7EFrGHA0AujMA58HRCCzRiU848XzAOawJrkOAOq9tnvq78o6v39plLOPcYFAxDNnlIBftPA+mzAhtA8gFoAAQHUVCgAAXhA6JkycECoKjPYAnUqcAiLNnTcvyPUnAA0AMElgABpsAQIAfoL7YuwA+fkugMKGpqAG4f4dsJVWCTy7J1ic5DBhwnglE3mdyn8UAADl2b9b77ZqDEaOGKlejwM9vXby1FnZLUllAX4kbru77QZA+dGjksOdN3dOqEyP5ArsAQIA9wtABkgQlD96rf1um/r9klRHFjn4DgpNqu38hUt24OBhEQAg/rCmdP+A1BAfurrt+vVrqozHtkPyi3ZbPbJpiBqAeoBLvFdVSX9cWkFQVb7JFt53n42fOFHy7x9/+ql6LwO0BBm/cPDGHo8cOqKKuMVLllhjc4N19wa1CJ4RIJa1M3PWzHw+7nVo3eJL7l92v40ZPUYSfh2q+K5URTu+hbFoqK/TePJdgGETULYAiKiqFMmEth0QfLAt7oUKU2wBQJL1yvzfbbsbW4q0yB+QmMdmwe8haWD32DrnCGTJnQCgPVqxa4hfVZnjpVmpPJYTYrVP9+tMwNwz9hcvnA+JyDKzDW+9Lbvm/iEAQMT6xx//g9RDHn98vd1B0r+jQ8/PMwHI4Fd5fuYD4sIjjzwiO8X/MA/I5gMAITG8avUqa7vXZr39vQLuAFdY1wAPfEbteKjDr60V+PbFF7u0ZlEA4PkgInz+2U77bMd2EQBWrlxu/RYk1xlfyEUfb95i8+cvtMcff0JxYFdPp73//ju2/olHraF+mPV0Mn/v272umyIAUHVdZlVWNlBvXZ1mmz74yE6eOmGPr19n02fQyqBO4BoKAB9+tNkuXjprTz31pHwbdidyUL/Z4cNHtL4BgvFtrI26+lopZzCmo0ePkk3Nmj1bfm3D2xvsxZdeDPPa1y/5d+4Lm3hg7doMnGGeIGJRoQ2oDnCXnjEAnAC2Fy5cJIIANhFkL3t1P1IzmTlTABbqCsj/19XWCxDevmO7rVq9WgAsvht5bUBKpOZ3fvGF9sGXXnpRNumAcahS3mzjxk2wB9Y+mCUYrIy+2m320eaNqiZGdntggGpF1tmAHdh/WCSJRx97UC1XuD/s3CvXuWeICF7RLX/W1WXvvfeefDgS39wPr+MvAeWZc4Bp9au+16FzMWA2CkRLlywJoLJaHlRq7QEGQhJjjvBX+BS+gzmgSpffYU1DGsPeguT3gGTl8evPv/i8SHSSsOzv1xr9+c9/rlYxfI69woHTa1evS+IeOwdYD/McKosh3bEm2FeJYUbgB2Ishc/heuz7q9esjm1GkKrvlvLGjs8+U2uSoJgBkWpA9s/eA9jMXK9cuUo+OJCGehT38HxTJk+y5fcvEwHI79NbDjCmkCkYn0oUjG7dkpkBxAM28gzERk4a4CdjwnNA5IOQwHjwvfwhNkD6nXHiPfYb7oUENKTRc+fP2/btO2zu3HmZcoVUfKprpKyB7fJv7AjSDLGwEwBQJiImQHXBW27hR4mZnABATKWKdyrV794VoYu1ujSuEYnERiLrB5s2WuudO7Z82TIbM3qUlH6ICb/88qgdPnpEvgli2ttvb7AxoycI5McmIa3i4xiLn/7sn6QA8exzz6nXPa2tuDcAfdY/xAP25K6Odjty+JBiXyq7G+sb5AMhAFyiZ/z779mhg4fs1MmT2k9pseJkVsjHZ87esE8/3WoTJo62V777otXUolZYJiWcvt4BO37sjH3wwcc2b/5CresRI4ZZd0+HlZWFeOnyxWu2ZctWmzdvrtF+gnW7bx9ElQGbPmOaFIB8b+QnPu7C+Yu2b9/+oHI1caLWKHEqQH91ZZmdOnHc/uHH/5fNnT3Lli1dqqrzAwf2Z4oQEFNYa995+bs2cfI0kYcYG+xl1+7dtuOzHTZnzlx74smnNNbYJPkM/v/LY8fst7/9rdY4hCniST9f8TwA5BAEsC/e5zP4K9Y31yCGxtdhH4888qhUbNhfuAbPh3z+m2++IfWexx97XDEpIAF7Nz83bNggstv3v/99gejYBWv6d7/7nez/tddeszHjxur5aI2DL+b6r33/ddke90CcT8uciRMm2RPrn7LmpmHyLYzj3fY2ERq5Bn6Hdgf8wTfixy5fuSwfBEEO4g7S6tgK9w+5DDIJ8Tvr4fy5s2q/AgEAEmJdTa32eGKWSZMm2r2OTvvok0/kd1hXKuoYMKmf4DdZT7wHueb0qVNBTjkSMliLKCigzMBYE9+yN7P/K96KsWKeUE7VGvP8UnFeIs3f8NlvQgBI8wqlzrD+nX6t/GeSe0guXCpnWZhX0gkmnGOK2jymeZB0X05zqNmYAJyqkjrI+BeTAPyc5AoAeQgXlQkgwaoaNa/iy8H5cF5QHOitQrN2oQFooTK/cgACgOdUIvAfWy2qijcCMMq9ZKqluTJvIAA4vSMnlIbosz8jVvFdXu/NZyCtB7JCKIILJIFARh1EAvDq7fAbAXwmJ65/xc8nY+Dj6+dX/1lsW8plxzPGtyUAhAr2XIW4+BrFgErBvyEAWKhgjjIC+jidFViHaasEXvcq9MjnDfPanytABpWIaJWsHUaIeDQSAPorqyX3D/hfVlmt1/thzEYFAPIQqAaUJQoAIhBEAoBaCfCeJP0hAAQSgCiVSSFKugZKEQCy9ac85789ASDYf2Fxi/sM5cMypVg/YzOuYSZTrCLc97cnAHj+TJhHrP4vzqmFfHyOZnydLyr2j0P5On+Wwp9hTefPGRUAMlAxrM/wfqE6gN+XXz/NT4RnyH8/q9CP+Ju/F743f9xi/zy0307oMCUUAMINuxJGINX4/RFve2tSnok9nfeI50KBWGgJq2JaToIC/kOBI//v+VfO2BCZfl8FAPZFzh8CZL8BAcCLEFhTeeGpq4P/xycAkA9OFQB8bWT7uEgBhcSAnKgWSAFfpQDA+SPF1bwFQFzdmX0X29rX2V4pW+U5XNEjXdfCY1IC3tcQANI1Vewf0vWeK2Ak8UiGFQ8mAOTgf45nFsYciYR6HIDi9Z3GV7rqHwMBoOCm0v7RXhH9ryQAqNpfvfpyUE4JZGT+SVBKWsRl/vvEVPYWALweks2hhYDYH1EBQAGaxtwdGsGUKwDksvIBaHPGUQDugyNB6j8lAMR+7Xo/AvwFfdmD4wjtAIIDS1khKdvIX/cg1N8rDHDDveaBah7+fJUz90S2fvIXuDNuir5Ysw3laxQAgoR9VOKJVSTaprO+Q7EXUQTJnMEVnocKqSifosqdWEVVQADIJdEZE6/EDeNTQUOGr2wB4COSMTkTifnQm+urWwCoR/lXECS8ir3YUfy+BAANoctxCQDx3lzh/0sRADQGyKL/ESkAFAbcX00AyCrPY6DnQZkHYfx0AorbbMmArSSDNZfiSlZFAXu61LrJgq0o5ZVfL28BkN5nqE4oJIGkiiX4iUFO2xUyPKj4CgUA9wPOsbI2BwAAIABJREFUIPPDlL9efLDV+CcKAH7tNAjz13jW0H8+sthiG4YChmiUBpLv1XoJz1qsAIB/Tiv8WTfq+dTVLd+dtgAQKB1BmpQAEHw8RIN4AosTF/wEtg4BAPDfCQAVVl1VZ5WVod+T/yV5LsDfWwAg9ZS85r+n74kMUB9fkrihx3OlwDgAnrA2SRbEliv4nSidClnMt223/VKHhixgTw4X4VD+1QoAqe2kfjubQ+aDva8n9NYKies8YCPAVoAWGh7qwFff2GiTp0wNfydPEQhONSlJUPYC+rYPHz7CqmrrNIcklgCJ29raBbRRiUIgLjJHb7ddvnJFCTCvjmfu8VmsA0BvfpJcc5lfxhN7IBF+926bAL3RY0ZrL+zu7lRSnkQWiVgSjVyTP9wHwC4EAMDUKZMm27ixo7MkkFfLAM5wPUAKgdBRmol7VGV3V5dAX6q4eXbMjddItJGcBvQBGFZ7gDiWgBEA0QBt/CW5PQ1ggjGNhziSfhAAiCG4NslG1gpxAgl47gtgALCK6j1V6FRW6CffB9BAcpBKMweWGEfu6fiXx1RhJAnemTM0vvV19frslUtXVDHJawAf9I4FQGCvJNlJMnHYiACQAhp4EhE58H37Dyr6WbF8uUAOxrAhtj+4duO6td1tk7Q+r3kyi+dk7km8QhYA/OaPJx1dSrqOse/vl20w7syly5EHslAgAAAE1VRXiQBAUpf5R7ad7zl+7JjA+KVL77fRo8aEg2AVFcJI/N+yo8eOqoqbpL7ku2OSFNCCa2J/yAyTqFa1D4kdyA2xshObJYEqAgDEhJ4eJW9JJuNz+F5AJuYx2Ge3vnfipEl6fv9DP1w+R39uQDutje5uEQDwa/iwjs4OzdeokaPkTxj4EydOy9a5B6qbIQbQMgECAKArCgBz5wRiBmoSfJ7xhACAHwNwgwDA+seP37l12zZseFskFqTEQxJ3QM934eJlO3gIAsAymz1nruxDcZ/30zSzmzduqNcxct0irwG8td+TusCe3bvlD5C7JiFO6ogexcwXCXWAVNoL4D8hnXR0ddnqNWtlc7QAwKfebW2zL48eVc9h+lSPGj/WOu+1WzW9tcvLVf3GXAGo0S5B+0Nfv124eMGOHD6icWLOeA9SAvdx4vhxrS36CnMtJpmKUVfUeHDdOk0TpAEq8gAc8A9XLl1W9SRAK+uEeaurr4+y5qEaF7+g6vkBeu/WhHYCsV0MdugSxuFwFwgAkNM8uenqTlnf1CxRh+R1SDJi+/huZKCR+mXtH9h/QL4EAB9QCr8A6LP10y327DPP2uzZc+zqtetq2/LLf/6V1jYgArYB4PHmm2/ZzBkzBVIzVqxjnpWqb0ARKtBnz55l9zrvGW24GJO///u/l02jAACw4PsI7wHsHDhw0OrrG9SDmXkhIbNp4yaRdJ57/mlbdN9CjuCyS/p079t3wLZv22nr1j2k9cv4X7x03vbv3yPCANW77a399t5771pFdbf9yQ9f0bwN9HM2arTOjgF76+137NLli/bk04/Y5Mn0t6/RXtXVOWAbN22yq9cuCRRnnWLngL59vf22d+8++T2eH5vBRqtrqkQAwIcyjwA9Cxct0tkRUOyFF1+ISd0B9R2nEhV/tXLFikBuigl4iFiQRugTTSsaJwCylqiAZd2yLrFh3wuxIYAvCAAAu9gqsv0V5VW6Z0g7J07Sz/whgaI4B+wC+6Y/++49e7QvQdzwmJQ5QOZ827btNnvWXFu5cnVGsKuoKLPrN67ap1s+ssWLF2m/I11fVYmvMNu27TPtOY88ss6Gj2jWfALS8RpVwMw5Y+fS+6wf9mvaGwBKqQ92XZ2uh82x1vi39lVawvTQw3hAvh17wD5VAd7fL7vhOgDkxASMlZNqXK6ecXTAmTnAj+EnefYg83/bnnnuGfnmTpgiZtqL/vEf/kHqC4Dg2KrO+KqOvyqyyvgJ4231qtWB3BRJU6x95p95Zg9EwaA/EgAALNmXeeYlS5eE6iTA764utXRgXtjPsT9vt4bfxLZYM4zHkiVLM2IAz8T1sAP8+vx58zMCAGPgKig8D4AxoGxtU5Pda2mR78ev8jvMTZA5DYo7PCPkQoB6xhpSgp9veFb2QcaUeAhiCvGH9mkUero67OiXX2rNsE4hzOAH+F7iZmIuWorwGt/NOOOv2WvxW3v37tF3QeSQ3GpNUGRgj2UNMj6A5oE0Fdo/QAzg3/cvXyYSDJGp1L/6++zDDzZZy+07tnTJYhs3ZqwIAPSIPXbsSzt0+JCNGDlCY/D+extt5sw59tJ3Xg6qTSNRIwp79D/+9Cd6jkceDS0pemOMBoCMvUH8qa2pto57bSL0QFbh9+sjGE38BPEIQgXALuofEAAAhYlHw/PU2KdbdtvBg4ft5ZdfsIWL2FP7NDbs73fvttvmj2jFckHV9pqTMs5OPdbc3Kj73LZlh7W23hX4P2XKZKuuqbQzZ07ZxYvnraGxXj6ademkSeYCxBI/TrwxZ948xQiAcd2dHdZD24o7t+ztt96wK5cu2bPPPC2CLHMU2ooEUg6ETO5p7TpaIdRk6+9Oa4uIIleuXrNnn31OcWwgp9RIFQeyL4QziLbYJ7bEumfe2S+YF/wcJBV8Fb4WO8Im3BeyLvALy5Ytt3XrHtSzsZ5Y38RyO3Zsl/rNvLnztP/RjoVYDwCcdUW1P7HN0qVLZBvs+fgf7Js9cPnKFfrOtvZ2xY5c78mnn5Iv9/M4IDv+4KWXXlFrBu7d93Xug88Qs0MAmD59ut6jJRDfS5sA9hTaj3FehRRJq6ozZ07b55/tUCsHxvrsmdN27txZKSu1td61SRMniixACzDis1GjR9sXe/ZorFDvwaaIGSE2MgesW17n/CBSAnHnxIkiK3KPqHV0d/WICIJd4n+CLwjxB/OmnFkEejwWGSrvUer14rNswRk0SqZnZ9tETjtcs1Aa2l/Lf8YK7KK8d8j/5FWpef4m/b9vRgAoBYymOVTOBCJpDupjH1QA8ufP2xGE10LesyopAMi/N39fcaDA4zR/FNsccqYY6LOyhBjg580MpPN8eqzQdGBN19KOHu49awGQqUoFaJfv1me4TqzKhQAggE3APzB1AAy9VCuoBADABXWFXOUhXjEjAPAeBIDBVYxpXirNZfoMZq/9AQgAnoJObTXNQw5JAhABoFcAWCgrjySIhACQqi2EeQxKELJhtXANo6YxiHk9mS7y/OSGqmqsXwQAAP9qKQDwUxX+FZXWh33EFrdKAEdpfycBpAQAvhMygM4c+r1AAuAz6V6frmMHkIrHQGtTzxOfJealinOVGQ6QqCT7+tV3R2nRPB8VAPpi/KGYAJDmw1ICQIhtc/xYOeCkIMypLnle2AUcCjGM9L7TfKX7L8eCivNrnstxOy0E/ArHSvZQNC7+ua/KAaY+ZbACQGgFUOgrcxKAx/6l/GuaGw85YL4rVxCQWmgsXMuL8mQtRdfLi8VSjzt4TksrAPjvBXXZoASQ2owAZeXVUPsMgH/A6FCJ5d+hLUIgAKAAEPC2QADIVQB05o4tuZTTrazS2bu4BYD+XRPaAgi7S1oAfJ0CgBMAAgaYt58O/u3/ewSADCf0lrN/JASA4M++WQsAVwAoxpbSYudSMU3x2gs7gONM+R7odiIKizCeojbDwvO8ZffQCgBD+eL09X93AgASkQXOqKj3iAbt9yQAeAWtM4UcwA8yFcGpCGTr7/taAoC3AHBFgWICAA4kOEOFxyX7pXtA7TJ+Av8jAUD9SKICAIF6+P8g2c1PSZnE9wNoFwBtKQEgjUrSML6fMia/CuDLgCZVx1dmm38pZ834p5t/ujFqM0zYdylw5MaeLoqCDSZerHhTUGLFGYmp5Kmk7RPmlP4dAtHwM/R10VhkLQACaOUHM5Kr/h25Q65EaGNQD5bigCfdmN2JaYNEMjtpg6DAIAHQnAAwFEHiD0kAIJjyMfEAmfENzx/sysciqwj/IyAAhLFONSC8IjoEHM5iLLCfskJpo/RgmQV8QxAA0u9JiR2FDrOUhNxgBYB0zeQ2EgJbv6fg3woJALKHBPhP10lqQ2ngkwVGibKIV5ZnNp74i0D8KNw83EcMDkYSFvAQCgDFwbxsqzxUeereXLouk6onEMfnRmkq9OOTZ2YMUgWArLo/qgBIAaC726jqTwkAvJa2AOD7UXgBvHa5x3Re9Mz4S4gS1SHICz4C6Uaq5ALgr2r/CPR7sIc8LH4jJQiIHIBCAGtHVZtxnKXKEggAAv/j/8u+4z0go8v3pS0AwhE5VwFIfWJ6EEiD+hB2Y2MczPM/gw4kMXhO/U+6Vji4y97UiiGC/xDjIvMyfG5AsslMX2VNjY0dN95mzJhpEyZNkkx8kLEqF1GArACV/zXIt1PRJpIYyf9bSlSSBCZ5pZ7eEDx6g0wuyTKq7knE8jpj5lVgJKsAf0n2u1/GHgDVAaH5PgB3JFzpKc7BAFsi0UXCmmRaOMRhp2V28sRJu37juk0YN97GjhkloIT3nVRA0o85JnnpgDfXdSl/wAeSelS1V1Ct2hsIE9wPIAf3SUWNA958luejKoj7YQy4FiAp8Qjzh03zWa7dUFef9dB2vwCwB5jAvFCl73KsA+Vl+iyAM8ARfYEXLVooEND9HInevbtJFF5RQpXqIWcy833Hvzye9Ujnu5GF5bPMJ6QFvnfajOm6LiADa4M5ARTZtXuPqrCo1B49apTuD5uADAJQQeU0gKvaIcQDL+PI+LoUOoCj+yq+l2fmPeTgsUuS6dwH9sFf/oR4rN9abreoYgzp/8X3LdJzcwikjyrXQXaepPOKFSvV3xo7leRt34DduHHdTpw6IbUE5pNWBVRpcW/t7fd0TcgTgHySn47xHWPj8sRUmJE8lToIEqydnUpiU/nJOFARWtdQL3tk3LyNBNKwAsFj0ocq0qAeMVJkPcYB4L+hHjCsR/sjShyMBYSXUChSbsePn9Lvch8A+SSDujs61AKApC+EAvrKMqYkmhk3xgUgk/vxFgBULOOm+Ny7776jRDH9uMP+mCoAHBIBIFUAoDqSPzVV1dbScsduXL9uM5T0psVQlQgAzMmRw4eV6F60MIwnpAP1KrUB9dc+c/asLVuxXGvk2vXrdvbsOZs9d64q7bwnnxN4GF+AmCkzpon044nqnZ/vlO0CMKIK4vv7jes3bN/+fRpPwLjmYc3W1dklG2JMAWUBp1Au4Lva2u4KTCfRTyVpY0OjbAu/AWgFyYD1DnmGProk5vELHrt7dRT3wtoHJHMCAO+x/qRGEVsx+WEvVa9iTBWfu6Rutu+HhJ3if+QIKyulonDh3LlMthf1AogJqwAraU9QUSHgo6+nz773ve9pDTCGHd1d9otf/FLVgkibY9f8+cd//InkugEK5ae7u7V26BePP/jTP/1T9U8P6guBpPjjH/9Ydsj3NDcPy/YQrrVta5Bunjp1moAdbJ3v+9UvfiXCyAsvPWfz58+1/oFe7a1UqiKNveuLvfbSSy/brNlzNAx79u6ytrYWe/ChB9Qj++K5W+qz3Tyiyr7zyjNSAKBP/UBfrXXc67ff/MvvrPXuHXvq6Udt4uRxikfYr+6199qmDz6wGzev2uuvvybwBDsH9EVaH7UCQCFaIOC/vMcmYB7AEeuI8Zu/YIHdjOQuKlbDeXVAUs0AUQC4Cxcs0JhylsOusDXGk3HC1/s+wWsAjNgR4Bi+A9+NP8JGAdYBk195BdAJckCvVVbUKBnwf7P33k9+XcmVZ5ZHwXvvvQdIeHoDgp5tNKK6Ry1pZyd2ftHfoghF7M7u7I62pZVCTXWL7GazSYIgSAIECBLem4L3vuDL243PuTffu99XX4Dslma6NbvFYFTha565N2/efHlOnvzlL9+ze/fv2tPPPGNz5wbwlmcjfMy5C+ft0OHDWe92XiN64JgNDcftyJGjtmjhEluwYKFeD0nJHrt46Zzt2PG1Pf3Mk/IHFUYcREuSHvv8swAwLV+xxIYMHaT9DCAPghrV6awPbIp16yCGeqFv3y6fA+gkQL+3V/s064zvMNaoezCGkDwB1tnrAOZ0HAEUlQK9AAHZ9wGIPWkn4pqZKrW5T2yY/d/JV4wx+wX3+Ozzz8o3t7RiixVakygAUL3M+CKRzevMNUSJ3bv2CLhjDw0/tLjo0t7rahHMmYhPFVT5twf59wMHBG7zXXwHfsBl8amIRklj7JixIqaF9h8VGg/WCzHIvHmAqBCI+snXA8YDwlJxTgsJQHjui/dZv1wLf3PvIgD0758R0/geexEKAIynk8IYH8YTIhR+FUKCSDq0OjBT7MJcENcQBwBi8359XZ01tzSpHzn+mu/iDzmvkrdqAdVmn332uVrwMHa8Vt+/Xol51uuePbt1LVwvv7leVGxYBwCp2AtxoRMAIIxAAGCcIABwjVRdQgAgJt686Qu7gyrR/AU2Yfw4kYIckD967KjacJw7d14A7sKFi+2VVwN4CgGAn7t379m7v3xP65M2HCLw9ZrIpgCrEHDGjR+ve2htemBfbd1iQ4YM1lzV1dRojWNTqC1AApJS0OgxGnPGj/iQ8WtubrdPNnxpnZ3d9hd/8RMbOKi/9fZ2Wb/+/bQvnDt3wT5Zv9EGDx5q615+ResAIhnV/cOHD1Ncs/6jDfKpVI2zP9X3r7N792h5c8Du3L0tZQDOOXj4cOvt7JQKTH39ADtx/ITGltZMAMuDBva3nq4uu3/3jkh5B/bvtU/Xr7dXX31FRAdIM4qxa2rswoWL8idTp06zf/f2j23IkKGa746uQAKC1LJly1apQUByCgpcgViBTaCcwvp0shhzy/eZV+wWvwu5h/XCXsH3OS9xFeOG/f/mN79Rzue1117X3GE37LOMC8oLtJWBtMYczp41SwoAKCoRz/30pz9VvPf6669pPbJe2Y9QJ+H6XnjxRalWoY6D3XCto8eOkSKB2zUx1Hvv/dLmzllgTz75lMaG++OH47FHHjl6VKSB1WvW2JChQ7QOIONs+/JLvY6CBzEQxIj7d+6oVcWWLzfLflhjjTdv2OnTp/RcdvXyFdkNCkW3b93Snjxt+nS739wsQgX+hbVHhRw/+Bzsj2ueMX26CBuHDh7UWHFPIdYcaW2t7boWYlj2bMaR5z1/7iwSABR2Ji06i3kbfz86yAQAT6pxHegPDYSDJ03aXxYT1/5+39/kH8sVaugqwl4Wx8OvJ//9r0UACMT+FLD2qjzP7Xl+K8u7ZoBWj1UXFADDcYKsvudq8vHwVqGeb+mxSsAuVfnHNpmxUlG+13trSy2X4osA5mfXGrFoydZTPBTB/yD3H8CJAO6HQicnAGRkgQqzKo4XVQb0vXgMOstLDSCv79LQq+4/AtCKUXymCgoAPlaex/QYwudP9xCBa6k8JrLnJTkTl+hPinzC8EbcAQ2CAohdtOH0nKkdMWbd1hVAbNlyACtFzE3IFdn1hE5eYa50INYaeSgvDqxUQYHL8wusp+ofAkANLQCcAFBjJiJAtfXweakQhnHtQwDgSljT8Teql17IIeBfRIDS/JOPPb8doE7z4W5r3MHvmwAgxb6sbYbni6Opu+peQiRSa7WkBUDg4uS52jy3X/qa5/Q9d1ZKAAhzmoPjfQkMqe9KbcjHt+ifHpb3K8VLQguAUv8ZCABFXCVXAEgr+72CP22xG3yMT6yKHJ3I5ESKAjGrpCYpee9Re0D0+lkBZd/rDSvEfVho/dVXCUCFYrEiOxAA2ksIAK6uTatttd4mJxvbvAUCQCiOfBgBwPO+5IH5+19KAHBcLvi10ELG/bH7unT9lfs7m2+lgEoVOMqNedG20rXs+ZGS7ymXn/GUSgsQ033aKgyVdNkbMUPch1J8JbQFyAvKfH15CwApRKp1TSjA1rqKLYEdx8U2MkykpAVAqnBRih+la6I4JunaKsm1f1cCQAHj87Vf9B3yj3HNlIxJtmByAoC/lO533gIgJQBkWHEkAHybAsDD4iq/7//hCACahFjN7wSAtKJWzr7n2wkAQQUg9Jl1Q3SnnyoAAMQH8Cu4qxRg4+/A6s9VATzRrZ4krgAgEDZWqpPUE0HA+9Q74O//zoFcEQbUjyl8PzeeoB7g/1aoESvC0+CdS+Y6igFOukCKAYAblMY5Lph0AaTgdwo0pQBU6pDSKm4tWpc9TWSJUkWAjB3DmCZBo16vyKunpGwQ39dYJNKqWc/VpN+qz1sayLsTKQY/fi+SM6eXScbAzeXNHbgpEgCK4+Nyv0UH8V0VAHSNwlUD7TSMT24LvP6HTADI+9rGDd+T3SGsiQFoGqDEv5PK59QmM1v0oI4Hn+iIUwft451uDqXO8rspAKS2nG+moQWAnzfYUQDB03Xgcu4BnAx+priZuPRMFmDGtZyuZ98UclJLTvRQciwhEKX+yX1R6cNrXwWAcCMeXOe/5VcyBYAA7gdfGB+uvB1DvG9/SApjEMZCBKu44T+MAECvZoH+sU1AKQEgKAVQMQZhIPSA6ksmUWVlTZUUAAAlUwKAKwAAPAho8mr/mmqByqyfcgoBIhQkBIDQBiBRAIhKAPIf+CK1bwmS8UU/k/oY9zvFwK3PffGAH9mupXZcDPJDL2a3s3wdxHYZEOEYuy7UE2IgFskASDyxRgG5eVAcOmyETZk6TdX/SJtzXwBZyKNj9QRzUhShL2t1TUiOIN19567k9wEJAP/oW8z9AGqS2CNxTXIPgNftmPVAUo/EIKAgCTAHSwAc+B4S88NHDFflXS0J8hb6JYeAkfcBAUh68W/25+qaOjt96pQS3SOHD5eEN+Ax90+CzqvNsTFACr7rlYok/fgfIIPrpJctyWrGhusCECQ56ZXqzKlkOSsrVbUD0cH3Yq4LsBG7ZR93cgGfYRxI2nnyytsdUKlMshSQzYGVzp5uJfMADCAQkMydOnWKksH+cATA8vVX2wQQAw6JgAEw29auNXXowCEl+Dku9wyYzf1QAQVgwH0tXLxICVle59o55uXLV6zh+EmBXIAwJG/5Yc0AivE9Ep8kR/F1fJfzkYBkPr2ain+7n2L8+Zx6hEfZZu4fMARwxQkiwX+b3bh2Q31a6fU7f95cVYABvKAEwPlJemJDq1attmFDIYL0CvwECIUQce7COcl5A3j061+vsWRsIauQwGVuAPlIvjsBwEEYromqPxKoOELuGzUDAcPXrtmQoUNll3XIjre2hqqypiYpANCrm3t2PwDYzHxBRkAmXLK5XV02aOCg4NdYl90BvB89arR8Huvr+PFTmSIFldqsx7aWFgEg2Cn3BgEA+1ZlJS0fHjyQAgD/BpBhrOgf7wQAepcz1lQZh/UWCAAXLl62g4eOqEp/ztx5iqmYh2aqrnt7VWnOdV84f049eIlDqOrvir1lqfS+euWyTZk8ReMN+EP8DAB8PQJXM2fPkn2qCvb0aakqzJo5W8AsD+vE44A3DceO25LHABJnqgKd65S6wpmzdvHSRdkxoKUArIoKtTZANhq7BUzEZ3R2hJYz3APADr3MtbYEQIfe3lQ+4nfmzJ6tdh0CEtrbBSLhT443nLDx4ydozd661Rjtp0b7v0ulMt4trc1Brj+2YgI0p5c795fvBYHUS1LOE55+/Q4MSknGibCAyhVVsg/UCFj/VKazlgHIFsyfH8Dr7h5JIr///q/Vu/vFF16we/fvC+i6ev2apLCpTmUN44fxm3wWmXnAN2yO+aDdyhefbxIwBwGA/bS7t1v7KUA1LQDoV86aQCGBdeLPPlR10j4AkAJwGzvp6uiyv/+7f7D6fnX21vffsBkzpllnd2j/AdFj8+atduXydVXoojTD3EEAGDFiqM2aM9MG1A+yhiOA1Ntt1NiBtu6VZwMZu6fKOtqqRAD4+S/eta6eTnvppWds8pTxdv/+PavvP8Du32uzz7/4wu7eu2V/9mc/kb9xBQBAEQgAgLevvvqa0ZYDWwZIPHnqhAhWjAl+BWLCufPn7P69+7Z8xfKwx3Z1S7754MEDGr+pU6bodYga2AjXiy8A8OxXC4AfWocwJkhRY5NUrgKIM668DygEAMu8/vmf/3kEnNg72Ecr7Be/+LnW7xNPPaE1gd3gM/h95NhRgW5Uo7JvDRgQWpIwxoCTly5dtmWPr1Tlu1eBIqV55uxJ27dvt732+iuh+ldEacgT7fbJ+s/UMmX+/FlSAMCHEydBYGOdSSZ94cLseZj7R2UG3+cAs8cs7HmAfsjds1c4AQCyEPeMPwDgUoykPqQ9ArTw+/gpzuP7Ev6b6/jwww+1bjXGkbTmYwwBgPlesWqlVddWy6/yfdYpwCK9xaUgonYxVZoX9jp6p6MMQCW25rOWNdEmeXf2ihXLl9u0GTOsQzLa4b2jx46psh4yFe1EqDhmj1KVcKzehQAwbOgw+QN8Cr4acJaxDGSJ2fJH9fWh1zkkC+wA1R2qt6k6xydhU8QfjDP+yIkRngtgbQMMolLCtWID2KQTLiGf8DfnBBD0imvmCfth3PCPrk7EZ2uIXZof2NavvpLCE3PLZ/DTquqOLR4+/PAjzRMKAcSI/Qf013v4UyroAY4hjHBNdQMGWGdrq0gejAPH9LiQ95kP7oMfCACKhWI5Is8jEABuN96yeXPm2uTYzghi2vkL5+3EyRPyw8RLZ86ctdWrn1CVP3EFbatcdWrDxo3yf5D/iAu45qtXr0nFBFIUezsEq/v37tqXmzfJz86bN1cAEOeCAHDgwH7bunWr7HTNqtWyG6qunZBy5sx527nrgFqcvPTyS9a/nir39kBQrqm2bdu+tmPHGmzhgsW2cvVqXRsxHGok/frVStGl4egJW7RosS1evEi+v6u7QwoBp0+ftBMnj8vWsFlilFDRXa18wb17yPof0lhiQzOmTZXdNj24p2eoUyeO26/ee9fWrFmtNgqQj7AJ1g3S8zt27FQrlbf/5MdSA2I+WROoO7A2aQcB6Zc5RZEEe8BGiaPwnb/58EM7fea0vfryK1rkMLgkAAAgAElEQVRrxIOhgn+A9iDGjH2GGIT4Um1B2gLRD/+I/aNcwlqldQ1rPKyBGq2xQwcOynfgU14QMYtnRAgQbSJZhar5V0W4dJAbW8MP4RcgA2Kf+BzUNk6cOinVAMZRZMq6Otu+fYf2p6VLH5OfcT+OL6F9APEhe+miJYu1Jlx9EmIm90BcRrsknrtCrN4tMgn7xmOPLZWvO3PmtFowAH6g6kRLJ+6D+HLipElWP3Cg1gLzyJ6B4gXHwg+itoI/ferJJ/UafkoxOa0KHjxQHNGvrl5jzudo6YbvhXzHOmNd5c+iAVDnJ88hepFE6ZNqMV9WzLHkuS7wH/IkuQR7moNJv5c+E+fPwb8NAaAgE5C1ACgtcErzo36v6T0XcyUBeM3HJH8/XL0AtGzM8nHy+1QBGam7tAo+KNtn4xzul+f3BOiPAD/geyrXHY4bcjEZASFcSN4a0fPBEfwM8v1RBSCCboD/agGg20sUALzanVwj8awTAHpo0RsIA5AA+J7Afd5PSACKIVSIFeZDCgFlwP90PNI8to9g+tq/hACAsqG3APBjp+dOcy7FHA031lMBQOoEgHCvgSgRWwDIcCNwqVvulTiF5slQlEMFLBTxBZVIikpqJOvfU1EdZP6p9q8Ov6UAAIhPKwAUABjoSAAIqrlVyF1aRRW5lypTeYjUBEIxnN53BQBNQAAQ03tOx6GYc/J16K//PgkAyolGRYUUa3AFgCwv/EgCgBcufTcFAM+dCbTM2qLmQF+WA42D6NeQesh0TB9GAPD58M+W/x0IJ9lcZAoqeQFa6jdz/+GkAScquP/NCUY5ASD6DWw25qdLFF7lZ8L303M97O/03r0ozllgvJeRltLxi34v0N7DNXu+PLQACPlzVzENKrCuLELL0lD9X6Ni2Wo9M4eYuOq3JgCooA7SPWQA2ierlWyuxF3MrxcVAP5HIwCg4iWCyEMIACEfH+bH12h4Ru7MCAM8f5UQAFSQFskASTGtsLOkiDtsaznZpdwaK7W3vjaarr9UAcBfz9a71N5y/KYczpniS5nviQSdRxEAwjWWVwAIufCgYOG2E/C88O+8NiRtI5SPhN9HGlelPul/SAKAnENiQE4AcLltlwyR9H+ZFgCAEt4CoKgAEKp2w/8MJAlMOaWIF+YgfEjUuaMpBedCT2kmMSS+S6v6BThFBQAHdPm3H8MBXQF7XvWeAP7pudLgqhhI8Z4kqgsMwHTReHIgDX7c0L1fbrGSuRzQWp4AEAFejxC9ljVW/ufnDEFK3kbBlQBi/ypJ3udKCiGYSliVUV41LJj43ZhkzVQbIkGCJHOfQC/xLNp8sj7zPdYTpXPduWVMpdgSgQe9EseXOBFteLH/5L+IAJBJJuUKAL7xcI6HEQD0mQhK5pIiETzOxjNU9xY3tuy16lL5qGIgWRzL9AEr/J1t69mDUh6AuoPv278oAOyl6iFpEOi2GWRX+zI8i44x3Uyyh6h0RwmrvI9SQfqRPGjLZZjy8zxEAUD2FDYX3yTT600JJL4utW7jQxSvPYoA4EBhaeARABP+5/3iA1i5FgD+WtFOI/8we+jUNfpDKKOlDTsGllEBIA8IcoIVgFxgcAL2hz7uQQGg0wIBALAyADYuj+2ST1nw0BkCCR/zkodIEQBCwKZqXQGzyD3RAiBU9Dv4r99SCoj+OSEAKJhEAYD3JdccyAT67SQjNufIOM2ISALC4wNegQDwMH8T/EMxcVEqKwhgX1QAcGKJP4w81P/00Gc0AGCBqQmhCSIFvbRQBOiSXDL3AvgPqD9u/ESBHsNHjlTQQjKZMSXBB2AcknB1NnTYcOs/eIh1d3SoCvjO3Xuq1idxRkKf5Dr3hn3fvXNXSUOSiOPGjgtSW/S27+oO/eKbmySFDmiXEQDa2u3O3Tt29cpVSbpOnjQ5AK0tTZlPBRBjvgBSWFsK+Ovq7fzp05IgHTp4sI0fN9ZGjgi9u0muc/28R5KSKiESzwJ/e3v1GrEElTUk2KnAGTBokEGSYP4B2agGJJkN8Jutr6oq9aQlSedKFoATJIKxba9uInlPYm7UyJFKKHvPzgf3HygZSkKRaibe49hSPOjs0HV5j12AVxK6VMCTBORHfZ4/+1zVgiQieQ9bBXRmTR3cf1DHJ/EPoOJB/c3GRiWJueflK1dkSWTmB9Dm4sVLdu36TSX2SW77XgPoy3e9HQLS+vhjzumS6MXe0F4Nz3eYMx9z7gEbAUTh2rEdD77ZOy5duKSqWKqp5s2dox7fAC9U89+4ft2OHD6s8XlizZNqS4Gdst7piU6l2OWrlzVeJIpr+tVZS+wlCzhKkpl5BqxX/+lI8uR4VP8CipD4xUbw+Mwj10uSlfEZPmJEkI2tq9VxA7EAqddzsYdwIIfyg+3g1yAAkMhnHPBlgwcNlh2o911vj927e0/2rF7YNbXW0HBS48P410EAMLPW5mZJ+XMeCAAzpk8LMryA8R0duoYtW4JMN+0Nhg0dkhAAbgoMZzwAXjIguq7Ozl+4ZPsPHLLFS5eKAIDNEwc/aGqS7xgyGCCwRYnmWTNnCMxWxVxUegH8P3v6tK4fUEIVcXW1kufl76+/3majx4wWsMi4Q9K5ebPRFi6i/zeEkEA4ALDcu++AyAtUOELCIQnW1tSkcWfeuH7WrxNLsBnWDwAkgAFrz+VusUmqsjknx8T+IAEAFh85clhzRyUh/jSQgUNLGo5x+tRZqUVAHuB7t243aq7YmwAjkB/m84ASkqfv7dH88n8gSoWKHN/T5aNiQo+x1z4V31dyMJESVDVLV7c1PwCgvCzbY90AOtFSAtAUAglJEnzWzh07BEQCqISWBVW2e89eVWv+5V/+pe4f2wYI2bdvv2T+AXIBMQB+uM+Nn36mufrJT34i8B8aML4aQALQdd26l/Ud1hr+zvdi+lRTFQl49vjjodVAe2ub/d1P/x8bNmyofe/7b9qUaZOsvZ0K7l7JX2/c+LlVVNTY2rXrbNSo0WpxcPrMSZs9Z5aNGDlU1e9HDpwS0DZ+0jB7YS292WmpUmUtTb3W0txt//Tzf7bqmkp7ce3TNm36JLtx45oNGgxZo0mSzw+a7tp//I//s0heAbRkrdKzfI9sBRlr/APEjfsP7tmlSxdt9uxZ8qnsF1OnTZdvYiznzZ8nH8h4I7fc0HBMtgbwyzhgU7SQoBUL80SVJ2EsNsr6ZF2i0sC/qdykqphzYBvYIiQK5vE//af/Rd9va+u02hqIXl32T//0jsC+VWtW2cyZ07UHYYPYz+694V7efOst3Sd7r1R9Ojt1TIh5y5etsokTJ2vvJtZiHk6ePG4HD+21H/7w+1LTsF4IOD12/16zCAD4nDlzp9vg4UOstalJ947PgTjBe9iZPz9yLqr/IU3gM7W/RaUf9j3WLMocVCvjlwCGaCdCJTD+wgkA+BJIc4Dg7Hmcg+/xwx6CXXHPAPmAWpB9GD8npzFvXAf7CASi3operUHWFcekmnb58hWqupdKGnv3Peb9sh06eFigOr6Fa+9XTyV/UIohZhCxgWrje4HoiCpIAJrPSEmCPY95RJod8t3uPbvVhoTxAOCEAMC8sL4AHYmJgnLAzKiwENqLEGOwL69cscJGjx5lA/r3F1kJG7x85Yr2PMYM+3Lbwg9funzZDh86JLAbP+fPDuwljNEvfvELXSPvEb8wZ/5cxD1yTYD/ALaMDTYNwEN89sWmTRpDYgiul3mAsEArD/qi//pX7+tekG3nNVoCUWTBeDCP+B7AYhEr6uutvblZPgUCInPIXHJ/XLMTAPisEwCqiIKJwyorVEUNWDp39hzFBawh9mTm9/TZ04oPOG5j4y17/vkXbMXKVRovEfja2qRksOWrrfbmm2+JAAD5jWvGtnmPtSmVq7pau3v7tm398kv5JMiVKBaxB2AXrHNUFXbu3GVvvfGmbHvcuPHyjczj7t177fLVG/bSSy8rtmGv5t6Iv3hW+PUHv9b9QqqaOWuW/AOEVPYS7G/z5i+trqafFBdEPqipsGYRhiCjNtrBQwfUQx4fJJKimQ0aPMQe3HsgPwcI/tXWrTrvsqVLJDWPzyBpe7LhmH380YdSVeK7KMpAAGWeeFaCnHDm7HmpJ0BOYC+UKlpVle7t7FkUI7ZqntkrvLUCdtje0WE7d+3UHjNv7jxbs3q1jut7IHPAWNM+wYmIzA9rivWLTWObf/M3f6NnkLffflv7k47d3qZ119LUbP/4j/+ouO17b72lZwJyaIwvPpRjP/HEGlu4cEHWaov1xvqfOm2aPfvcs9kzHXvl+x/8WusU++b8nK/x5i378MP1InWwr6pNFIohUcHq4qVL2ktHjR5lSx97TGs8KN9UyGdMmzrFRo4eZc13g7/gOWrH19vs888/k0+DmHz27Bm7cvmSTZ86zbZ/843iDFqkQCIgvhwQW3Jx3czz0sVLZMPMxzvvvKO/IbIA7LOPcwx8JuNIjDt2zDjZBXbFvj1o0GARPPjhPJ6T8Ip6Xs+fq/MKvHJ5HgdrPEeS5jWyhHR33/7eaYL60Un9XsUg5Z+fiwoA5QgAUeY+eSvNT/m9pnkEz4Nl7z2UABAOSixYzK/k9wfonqtfln4uJwF4PqqYxFe5VKxwT98LoGBegBIqZwMpwIkFnBfwnWI5FVLF3FaoyOdzoTpRBemx1WCEyuOxe1X5X839SeUxFA9UqQK+x6ogCDgBIALinu/Tb3IgCRGhOEYluZukeM1zIuk8/fciAKS2H5KVTgCIFdOx+j+MU1QEDh9MsoehYVr4HwIt7V6CSpKUIykYFAGgxnoE8gP8B9l/wH9e4/+gAFBlPSIARPJARgDg35EkEBV1kfsXMUCfCa0cGUNX0EjH29ccr6VYQLqOfW3/9yAAhGvISUJp7vb3SwAIRQiumpXnPvMCpCLAXxzP35UAoPHPquKLKgBRvj9RGslVEkpz6X3JV64AkPuPcM05USInHKW5yL6qB8V79X/nv0MOP/135quisWUAb1Quif0hcgKAWoUBMId2UlIVjKQouFV8H8CeZy9aRYViWYB/lAAqQhFuzOmWawFQVAD4/wkASTGmVWS5wkcRALzYz/PQAcgP+0VZBYAEv82wRsdHpPaQg/7lCACp3ZX7O7XDkvcTBYAU5+BvCjF/VwJAcd/Ozxn2WPdvvr94jscVAH5XAkAaRz3sGip2fvrz3uLCLG4GxQOVBFyFasti0Jc6uHRDCccs7dUSHGgAyvyaAjgRFngKQpEM5T1AgtRIlCCIUhIOBgV2UACHfBIFuMUq9tCLLsgG63cXvYlzBQAZgD7TFeQqtOsV2bDBAXpgIkBViTuX8M+l+nlIcgneHJwNiT8kPf210BLAe9g7MJtX96agnv+th6iEkcQ1ZQZV6LVENJiFKiWyXqXOvDTYKu1X3p3I33MuH1+3mRTUTIkBpZtAcr5sXKPMKRVocTMIkilJBRTAf3wgcQalKnAd3I8yUZ5UdQJBKpuOagBz6cB/8QHA59TtWvcYbVIbTWQ4+b07kOv3XSqlHexadpsBlaXgdBZYlVRc54ST0oepCJBnEGDfFgB8PgCVD2kBEMkR2GuJPWXJ5nJtE8Ic6Ng1oUdcGsCXPiSWPnil4xv8iEvP5woAuX8prwCgMYoEAPcvRYft9sX4p3OXfi48oOXMNB9bfqds6/z1RxMAUsee0Z4z2aKcAJBtJG4LiYJE0T7crrgPP76DMmmgHnxGToLxcXYpe3/ffyu5GSXU/LVs3CO5iQApG69uZ4fmAQCzoA4omdScKwC4/w59OYPsf/jtSgK5AgCy8z0ibLmPBdCS9L/6fBPUhcoNXtNnIALob4CYttyvsxckwUGYxwA8BgWAarHP+S1gSASsOgFpWdU/wWBtjcAyAf2osUAOqAufUQDoJICYIJYSQBx/HmzFzpNED+eFaBDl6qISjICbOHn4+HIPX2lgkq6v0v01KAD4CnPbEQEgEl/0kJf4m9IgLN9bs6BMcoFd2XyQrKOdAcAAycOJk6bYpMlTJBcJKaDfgFAx8qCpOSQvO5G4rbchQ4fpM4wdn6On+r37D3TXJMKowuSHeQTgJhkJqEZyffjIEUrgQQigshLZbfrVk0jjB7ul5cONmzfsVuMtjT3Jq4FU8neQvKK6sVU2E0DVoUqwqU1BV48hBw5gRoXhvLmzRQDgs6wVgFeSjyQDARBJPJMUZxw5Fu9Tmcc4zp4zxwYNGRL3UFOClvvgB1CYBJ1svrrautraghR4W+w33L+/jsu1t7a0SDL/5PETmisko0lcprEKUvY3rt9Q8i5IUgdmMwuQ66Xqj3FZtXKl1ffrZwMHhWpsfgBS9+7eY9OnTwuV7lGCmIchEoE7t+8UQMKxSRwii8x9Xrt+XcAMCWCqmACdSGBybQFI2SGbmD9/gSquvZKf9cE5sR3GQeBRdbVAIu4foIb/3ca5ziHDh1vLgwdK1APOQCxh7LAJACLmA/CBc3OfjBN2d/b0WQGL06dNtblzZitewidQ1a6Kx/37NQZrVj8hEBlfw7psa2kToHj95nUBehx30LCh1tIEgaRCcr/IMw8bOtQmT0FRYaDIMP0GDrJmKpH37RNYCqjBexCC8E/4CIAGQBqIA4wnAILLKQMGYScACx6nMA6ATNwryXhATK0lFAGGDJX/I/6l1cjtW7dlzwHQqpACgKrJZs4UIEFsg3Q2Uv4kmeknCxgvvxH9ANf96acbNJ/eAoA+v8TdN65dEzCKnQDWck/MVXdvr50+c85OnDxli5YsFQmopl+9dba3y8dR9egJY6qfkTZn7Sjmjy05qPTftWOnACjmkvdqqqmwpZoa2eKDuk96ZWOjjAHrafCQoTZ69Fj5DEBoEtf0mx4/YaLAISR0uW/2C+wH0M0rrLlv/maMsAcATwe4mDfvy7t75y6RYAD6ObcAru4urS0UQ7ARyXvX1dm1y5d1TyNHjLJ794MiyMBBA9VaA/CU++G7ADXM5SCB55CHOvWbcWZsvF+5pAljW7BAyAysb34LDFWcQsVxkAgX+aemRqoiQwYNsQvnLmisuE8k3Xft3GmrVq4SWQgQDXuBFICP+Iu/+HP5HMAAjrFhw6caU8D+IA1v9t5772ltvfXWW4GkpMrTelVBb/jkU83fm2++qYfi9s52GzlqpKoQIY688cYbNmHCxNjHOyfjAVAAonLMCeMnao2yxv7r//lf7fHHltrLr66zYVSStwUZaKptP934uY0ZM97WvrhOoATE7CNHDtqKlcusf/866+musIbDZ0UcWbR0pj3/4hOqlKcFgPXU29Urt+1v/u+/tdlzZtqTT62wUWOGG60u+tX3txs37qlCtLOrTWMiMLOiUj7iwf0mSZZDjmINICtNRfeVq5dln5B08HXYFEo4jOukyZPktxR3WYUdPLBfPZ0Bfmm9ITJHVZXajnzzzdfaWyTt3kFrkDqdH1sTeaO5yX784x9HJZsQA2G7gInsW//hP/xPoU+4VZn1cuxq+6u/+isB/y+sfcHGjRuj66DtBCSUEydP2slTp6XyAMCDbfGciy//+OOPtE+vXLHGhg3D99AHmlYjzbZ7905rvHXN3nrrDdl3dxdk4hq7cP6y7dge5PAXLpqD3o5sCl+BL+b/J554IpPmxnZ4D1Aem6Oql7FyMh/kBO4dYJm9RmSpmlqRoqgE5jy8x3rhGZ5EHWsOHwxQhq+C8MA5WEfsXfgw7BRQ2Qmy7EvXrl4VYYw4Y8asmZkGMWsHIkcAnCEoTFY1M74U+z986IgIb/h7gL7wvBliXwgFnBMiHHsFVeH4VohNkMSYO+6ZdcjnGV9izE/Wf6LxmL9gvlRdfF7Y9wHF2fPwR7TYkepIVFgB/GPMVq9eZaNHjVIVmCu84PMhOjFm/O+VI4wNbVV279olEoPLrvv7XD+V0cQk+FR8oyr41Vu1U+ub46LeQfyhlgN1tdbaAskHos3PVSG+evWa2Cs1EmKrqmzv/n3WcLRBAKVUhJw8UFkR4o+dO7UeiD9Y+/7Mhu8n/oDI4PLzriDE6/wNiYNrpT+VtwDYu2e3nT55yhYvXCQyJbbBsYgj9uzbo30SuXd+IPgAznJeCHT1/frbps2bpT7zwx/+0GbNni2SJT6DtclawQbIe0BKvRxjK4DkSZMmWnPT/eDnW1DZ2WqfffaZbOP5ZwGIx8iuWO9I8X/66UarHzDI3nrre5JjdzVGyAUNx48bSjwTJ01Q6wD6vbNemR/2b8itW7d+ZdOnzlA7Ls6Nj0IBoKeHvafJ7t67I3UF5hGAmrkmNq/t199am5q1zvbs3mXnz561p596UtXwN65fFQn4VuNN++zTDWrlM2DgABEAWEv4R/ZbFAR+9f6vbdLUqfbGG2+qVQJ7L3EU+whtAr7cslVjzl4xacoUjbfHfcRIkAggNKKyQjzgaidOWvF2KPhg/AJ+RIo4ZtrvIMHs2L5dPsDXOXMLWYs2RBs/3ahYAAIA5FfiA2ItfOhHH32kff4HP/i+lEI4N9cGYA/540/+5E+k8IWfZ91+8OFvtB7/9E//VM8v+Gt86eZN7KsH7I/fflsxMPEt9igyUmuLiEHMJXPopCfW8qkzp23MqFE2cvhQq6ddTnOziAvkPyFzSbVq5Qq7fPmSFJXITw0dPMSOH29Q6zDWJSpbEAAg67D3cu633nxTSkX8YCPvv/++FBDUpqqqStfD/YtwUFklBQD3w7R0YB0Sa3B/7lPDo2quABAfXYNeZ6xU92fU9Pk0zRv768VEtIrL48Nw+l56HD9fMQ8tpbeEAODP0WluGXKiV2AXj6ncaMxfpM/gaY5Kfv4h8vThYbRvBXt6nmKupvS5vpQAkI6hQ8T590tVMMOYhPxYnmELAxnuKfzgS/3eYqlaJqXN+8DwAuLj8YIGa04ACEoAoSVAGMjwb2JYwP4qWngpNw8Q163qf6kS9HRaBbkXKbUGUkEgGnibXOgHIW+YqgCk4+3jURz//O7yVqFegVe0Ob/WkrlP+4pLs6BvkUVqc/53Ce6hi+uxrt5Oq6iE7BDvK/ACora6X5+uIi8fCjduPUY+aoBZRajWD9X/vAa4n4P9AP6q/I9EANQBUADo5tmK9luxPa5LinsrAAf6yb+49H8IWiqkQiBbiTnAdEyL41tcl+n7AuCzHGdfpVZ/rxwQrtxioYWHi1f4OXOAr1QlJDtnyD4WKoFp/ZECy1EpQFcaiUGxKCm7rpiLLWIYaQ7Gc2dZrj+qEHpLgbTYLMc3StVIi+NczPMV338kfpZVuefS+E78CccNeEwYKzVrzuYqnTP+Lsmfq11I+H7J3Mc8tRMAwjF+F+DfxyQnKuXrM6rKxGtNryv4JaH6EfOjzVZoAeBFSyiXBVXU4Kvc5wSp/0AAoA2AcCI0zaLiNvG/Y3I8W6kIrLpG+7gKAuJrriagnHJUakoVANx/pUR9f/6Qr0sI/EU12If5vtQPpn5JKOTv0AIgtTHf+0v8XVQ071NYRjV7SaseMzq405ZKaqWRdJblofX5oPabguc+X94eADyN2CxrARAJAJ63DkUXqGC6Ym25vbCvHbpd+/ile0Bxfco/R0WRFKf0v4tKzOX8QmqrfnzHbfrEPWELCK11YiFsiu/IZiBxxcJnx2tyHCc8X4UYrDQGedh9lr2Gf/MEgFSWAZnihABQAvYnigCeCMXwUAAIBva7EwBSA/MJy6pBozR9cAI5CcAfvEOlf6nEA32hwoQHhpJ+R0UAB/dTwM8dTDnn45u8v+cL3Y0uyOTnVdypc0iDqTT4SRdISgDw19OFkAKs5RZIMagPckR+PQTfISTNgnKv4I9Grz5TGdCfj7ECm3hvnlAN5IHohNVioUoKCj5GRRA7HQslsguV5GIwFVoAfBsBwMcgJQCk45kHTKnkenkCgJQoEvkQdwaVURLX5ywjlMS2Em5vud1gf/+2CQBpcJY6ujwAysez6AiLpICwceRya7kd/HYEgFLbLq8AIBJS9EF+HSlgy7nTDbAYILrNpj7AgwzeI4BR8rkgIeMbCp8pRwCQT0sD+5gUyANyWWr2MKjNK5GfywJRfS8GlAQIkdji9p/3/YnAfqzwdwIA7wOEkTRxAgDgL6AY7wEkZLL1ncH/FzlpGhv8KfaPnWcEACowQw/dLACMsv/6txMACADTHlDOGKXiRQ9sUeklk+YJTG75Fx7QCDRd4i0ysP2Zs8qrO8tU+hf9T9E3Oyu3GKiXBM0FAoD7GvllJ3Vozwwgo4Iyb6lA8rerU/cICIdE5IQJk1T9X1sH6MZ4VlprG6BXi+aI+yRJSHKMpGlofVCt5BQqAMzZoMGD1V+Xz3IuQH4StCTbANmoGG9taRUQjXQ3QD9JLYEGESCDBNJ4q1GguBMABg0dYt30AOvt0fncZkjYkeBlPpBLJukIQEuF+Px5c9QGwAFar+4mQUmiX73hBw3S0DNmJB4BK7iPGTNn2rDYG557ccAyALkjQ6V2JKDwm2MH6c0KJQlJsHnFFIAcSf36ugDEqyLeTDbPcUm+Nz14oIoppM25FpJbVKYBCBw+ckRg9WNLl4oAUFsXAGmSxrxPQnzRooVKFgJKMtYE3ZLxP9qgawVE5pqwdRLzFy5eVMKQxOb8hQuyHsQkYUkuIkE7dtwEESFIbtJjFb8C8M/4YftjRo8ReISsOQlnB5RZX/5wK4Cxf38BmqE3aWhRwH7Nd0giA6K4VKzspoc5brczp85o3JBTVdV5JABQDcv36DvPuVauWBWBNkCsamttblV11c1bN1VFznxgP1RScg9UxZK4HTlihBLBvI/kLTYNMIVULDYDgO4EAP7NfEJ+IMkKAUAVc7Whwpf3sB3sgLYC/NvjCggAfB+wkQS21CY6O20IyeFIAGC+IbykBIATJ05rTL+NAOD+GbtxAgBgAtePrDDMedY/BACAUYAaeh1jywKhKypKCABUPtdCAEAu1uiP/MAGo4bR3WVI/SNLja35efEvrc0ttiRc69MAACAASURBVGf37qxfstRpKkznoGIS6VvAMyTWhw0bYs0tzbIHiEP4HVVd9qtXe4avv94uyWauEaBOidCK0NecueGYyPgK2FEVfpeS6oBNkFK4P0A64lds7fDBQ5k8eWhBEKpNb99qFGBI5R1S7hyLa2IM+RyV6q1tbQIkZ8yYripsB8Wamx5EgmGPqvmoduW6AGqwa5LwA+mP7LGst+rR/hISEk5a5QHUe7dzXdwXPY7rqmvt2NFj8bOVqgoFwMYPeLsMfOGvfvUrKX+8/PI6XQOvcZxPPtmgMQWk4d+M089+9jMBXd/73vdk23yeawHA37jxM5s1c5bkkFvbWq2ppUkEH0DwPXv26juANVw3c+GALGAXY/b2H/+JwDz8HT7i3X9+T3Lk615+0QYPZo21CJg5c5YK0M22APnrlWustbXdrl2/qsrWJUsXWm0tBI0KO7TvuO3cucOWLptjzzy3Sn2UIQBU9Pa3y5ca7T//7//FFi1eYM89/4SNGTtC8QJ7FwQAqsvbO1rsJz/5U/l3JwDcv/dABABsCvAJgIjt+cLF84p5UARwsIv527d/v82eNVsKNfrpNdu3d49ILQC4mXpbRYUqcnfv3iX7mzN7rsiMPOgz7vR73rFzh2wGYCokTkLiAyIHMtyQSiAHVNdUWW8PKSxkyJvsb//up5L+X/fKS1o7qoqrDP2o8WPnL1wU2AmIrJY+HUFxYP0nH2s+UAAIe3KVzn///l3bvmOb9fR02rqX18pWu7sgU9ba6VPn7cD+w/LHKAA4AYD5BnCDIAfg5b25Ia6gSLF+/XodBwA1jGl4pnJQClUQrkXV7JVV2p8B5FETAIglDlTrk8oqkQwAgVnj+Jmg4BB8LCoggK9UXHOuNDbG5jgme+x0iFGxCTHfozIY34ECAC0nWG+uOHXwwCG7cuWqrVq9ykaOGBmq0amf6+mWT2E9QQAYP3GiNVHlP2CA2j0AyOMbAb8FHPaGOeWH8eA1xpFjOgGA+QaIhJAU7G+4CDnMJecBjMceIBUQu2Bw3Dt+jDiB/Z4xY09gfJ2cwXdYp/h89vugzhLgD+wZ0gS+ESUDV+TBFjjnwUOHpGqBv2VcA9miSoRL4pNfvf++YreVK9lnY0UjLVt6uiUXj0088/SzgURVG0Bcnl2ZKydkEGe4r+Z9rpf5SAkA3Cf+F/CXuVm8dIl8FEooqI1xL04AWLRgoY0fFyqcXZVn34F9UQFni8YeUgz7NP4Uoh5rcfOXm9WS5o/+6I9s/MQJUniCQLxpE21ipmj8uK+a6lo7e+qMFBeWLl1ikycHAkBHZ7vWz+bNmwScE1Mtf3y5WsUMHx7Ur44cPiq/sXzlSrUn6t9/oPXr198qK6olH49qx6lTJ+2xx5fY7NnEmcPlT0Mbn27bv/+g3bhx00aNGC1wl7iBfby+f53UOyDw1PWrtb179yi2xsbwOTzVcS4UKCC3nD11UiRJ1Ebmzpml5DokqXt3b9vmTZtsBH3nBwywz7743JYtXy4FA5QdiIUA8K833lQLBeyUdebkzuaWVsWHW7ZuEcECkuj4CRMUI/KDTW77+hvbs3uPLZi/wF544QUR3MjlMBesgWMNDYpFaGvF+sE3QJR1QhX7+c//6Z+09l966SXZLkRESE/EtieOn1BLlYULFtiTTz6h72HL2Bw+gPF96603RQbyWJk4k3vF5h5ftixTELp05bL2UM6Dnwo2XmUnjp+2nbt269zcAzbF8xLkZfzb7Tt35KtYu/gH/B42fPb8OY311MkTFVN2KnauMmKG7du/kULBk0+w77WoBcDF8xcE/KNAQ04Qm4cAUFlTI1II+ylr4oXnntf+y3mI0d999109F0DMw3dyfyh5EBuwDwCUcc3sBTzrTJ8xU69D5nSCYtjUyhMAAlCdqwL4M2o5YKskLxPBhID/lQf3isfqk7QXqOWIa34NIeYsU70cOvHlP3Czo4Jreg9prpNjlSMA+Ge4giKwkx4rJOn9p1AMww4SAbrsE2JU5Hkm3yPDM35e6asww/uOZ+0McmDNr8+vn89nagPZx6Lsf5StzwgdEar2FgCe58nIAWqzhNR/twgAFd1BzhngvwJAQ4VRnSIFVEd1AbUZiG1bAygXiRWF4qHflgBABOQKAEX7CLFYqVJoeC1Ip+vPfyEBILQACM8elYEGkO2pUqePRXbUDAawLhphZSAAGAQAKQBUScWsEul+FBdjtX8vZM2KKikAQABwZQCq+Xt5DkaB1VVrlRsPEv8ydN4PKKFVVASCgcgAuqZ8VScG2ufPNO9dbk3/IRAAyJ+muVZV5D+CAOCgtefC3CZ8PaWYRRG4TD+jQsDY8TQDJ7M1GYay3Jilg/xt73uOJF3P2XH79GnPC6/8uCkBIFAlSokRrOOwDpL8OK9lY5qMbczvOtHBryO9h3Jr8OHv+7UUiQlOairN2csPO1AbK8G9ADgoloaiMOXue7qyz0JC4pkhI9pDAIjYD0cUwP8dCQCQAlKyvorKkoLbRxEA+r5X2g429X0+3+nv4r70b4EA4FX+5QgAaXsAxzgy/IyC7aQ18n8LAkCJXUa7Cmu6tN0x1+EEgLz4N2/37Z9P8Rtf448iAIT91FsQ5bGBYzIUJ4fYIuDD/hwb8JrYNqZM+6GHrcsi7qU45fdNAPBALXPgv60CQIEAoMlSL+jSav/stUgSkKElBACqPUIFal8FADdKvZ8oABSDQ99SU7CfScwnrgwBQNIkeQWpJpcKn2zCQ+UISftAKsgBu/DZKrGYSA6nDiZ8lv6tUQEgAk0enMqZippZKuFe3Jw8seqv+zylxl7sZf4wAkC6sHzx+QaXL8bAThQvVTGMi1KFBF16j2lg7qCnj3VKbEhlVb0a1yustMgUI5UyfUsC8viPknuP7Kbuzo7IcsodgttLCuQWiRB58FGqqJAH9mlPokcoAHwLAcAfTrz3bAoGu40EB5MTAIJMTl6J5uOejvHvQwEgdWxFBYCiXbo9sV5LWWt9WaqpXfq8/zYEgGIQpwe12NYit+9HEwDcHooEEY5dJJWk4/CwgMNfJyGTs8ZyP+OEgO9KAMgr99NgO1ds8Yct3W/yoBoA5fhaiQJAIF5l/3tlfxkCAABYkQAQFACC1DKBhIgEnbFHUFwT7h90/yUEgJqoABB61WcEgJpQ3U8wqHGL8v5pewAnz2RqALEVgBQG0hYAzjKlAiGTcA7ya+5rGLPAg0/7KpZ/HCsGf/nDRV8GdkbSiA+5qR9KH2Bkc+q/FBiYAhuo/mdeYmsAfDvStKNGj7Gp06fbGCT6I/hP8NsZiXPsnxwbu+LzAFgaD8YByWEq9hsbBZZBABgybJiYuNx90/0HAvNRAiDJR0VpR3uHKrJQAuA97Jk+uWrNUFUl4ISkFyAvP5KdRso/EgDcXryvaCDC4OeoWmsVEHv2zGmbM3uWTZwwPkuUk2QlQQiozHdI2pHA9TXO8XiPz1HtN27CBIVxnmQn2UpikqQciTjfP70/PEk5PguI6+sy9Bi+rHshMT992jTtf+z73m+epD5jS1/vUSNHKWHJ4LW1twv8R3adhD9VvxAAABr4YYxI+tMTfvnyZQItQxVip0DII0eOWuONRgEGjKEICzXVSphTAc+9AAgILEnISFRDIfNK/1d6Rw8bPjy0LFCf61tK3lO1BpmD68YPMyeMo6uSYGfYtZMBGHf+rX7TBL6Z/PIlgYcABMyFEwBQlTjRcEJAERXaqAAQH1FJRRJYkr+nTmkuHlv6eEh49mCjNSIAUE31oPmBpHulSjEgVJGi/nHt6jWBKYBLEwCYkFluAwitETADsKP5WLBACXLGzNcdYAf3AmilhHB8j/HjPc7Be04A4Hu0Y+CHRLzkxu8DZPZKwj2woyHiFAgAvWYnT53V8Ujuc8+MGb4xVQCAHCH7jXsJgBQKANggYAaAqxMArl25okpjADKqPbFzEuwkk5D8pZIYBQBUQPCdjCckFFXKDRkSktunT0tyD8UJ7o2EH6+3tbTYwQMHFMsCSKjNQyQfce9HDh8UKQPAA8Cd5Dd2Sq/mMWPH2+ChQ23oMED3JvUYRpEB8AF7wbYctAI0wv5I4vMegIIDWQCUXq0LQKmK+5oau3junIC1qZOnCBAI/W9DhcG2r6j8BCCZo7HC/ljnzD8kBBZiw/EG3eus2TMlQ42SBN8lec/rQwYPkk8jLoB4dfPmjUA6GTxQ+4HHVlmSQuSzmli9FZLZVF7SLojjqTqvrV12fPjQYVUQs9Z//esPVFkOIM0P9wEh5f33f2WvvvqKxhVyD68DTqxf/4nNnTvPnn7mafkafONPf/pT9VYGHHOCEsdiHiAYAO4CBN67f986ulCIqFUV9Llz51XhD9DFNQLUsU8CnAIu1tX2k9IAY8n6QK1gw/oN6l38/AvPWH09UtttVtevTr22IXm88OLLNnv2XMnyI2k9fPhQmzFjmlVW0b7GbNc3B2z//n226onFtmrNUikA0AKg0gbY2TNX7P/4L/+XLV/xuD3/wpM2esxwa2unPzu90m+rp3lFZY+9/fYfZyx8wK07t++K6OCVs/gP1h8APX3fp06dov0Df8lzxp69e23J4iVqO4KdAXJ9vW2b1iOV8Phx7fFa/+fs6NEjwd9OnW7dnayPSvksgCKAKUgkL7201rq6Qyse7Ay/sWHDJ/Lfb7zxegTPIXYOtNOnztn69R/bjJnT7ZXX1tkAVHk6qRgP7VCONRy3xlu3be3al6yOis8K+mh3qR3Bxs8+1bU8thSwC5sPCeLr16/aV9u+tHHjRtvqNSt1DSgOVFRU2+FDx+zM6Qu2ZOkSmzJlvPX0BuAdn8Uawv9jH1yrP3/yGqAWaw7Q3lu84Be4b2yXvRZgCmCSDPXFCxdUlc/rxB5UJnsPSMAuvicQfMyYAGbHZ13mBpCLdYx/82ce3uc9iANUHDsBgAQyPxyTvR0CAECn9i2RTNtt7959dvvWHflE37vZY1Gl4Fycg71g1NixUrIBfGV82UMYT+TDA7DJ+u2Wb6AKmfYQc+cEolioJAt7M3s247l27dqMuOZxHOQG/C0KAFKdiJVeXAOxALayeNEi7QlOiuDz7IdHjx3T+HNe7o9zob6Fv9yxY4e+g0IKx/LkFdeBT2UOIbRwTq4/YFXdqoz+/IsvtB6IFZgLfz6kep7qZAh13MuY0WOz9lkoL3Je5oPYJexhtVnVGjER4+cEAOJwngW4F1cAWLyU9jADggIAbZ5EANhjp06cNAgAkydNkh/if2zswMGDdqzhmL4PaZG1RC915gZiAnMN0YYcOAoAA2iXBPGivUPV/ID17I0kBElUHD5wSIS3ZcuX2aSJ462l+YG1d7TZrVs37YsvPlerHe5r+rTpNn7cBBs4cLDm88PffCwC1Zvff9NmzZpNtCdyDW1Nzp2/YJu3bLaqqgp7ce1zIkYNGjIojjkKP11qjwIpbujgoZonFI/GjUMlJxAA6C2CDd6+fUu2xPrEdgO4i58KVXO3pQqx004eP25rVq8SoeTOnVsisW3/5murq6nVPvX5pk02b/587Qv9BwzUeoEQ9tmmL6SCAiEMABmbAhTFj165fNU+Wv+x9htaLaA8QTxJWwBa4xA/fvTRx9oX33jzTcWu/HAMfpgL7OpEXOcoU/DD3seawtdu/PRT+UzsDtuEZKf2OhUVduf2HbVUgTj72muv2sQJE7LWLcS3qJ8QN6KOIIWnjg7tgbv37LGz587ac88/r3vC3rCDf/iHf1As9Oqrr0aFjFprbm4X0QG/R4sVyAbkr0Q87NdP3yWuZ/3gc2bPnaP5Ys3cvH7d5s2ZZf374afbRRq43XhT9/DXf/3XUsZBbQZCxrEjR234sEDyIKbFdmm51tzGflaj5ybUjVAJQA0Bn+itMiBdspdDpGC9u78i1wls6ZX+kLZD27OxWoctra2K48JPeQKAg9L+DJs/l8avJb/SBDS511AAF9RUU+AoywXH7z4KQMoBcj9RKSEhvT7HXvNLir3b/Q4LrVB52WP0ciQAP46/lwM43taylIQQnuFLGQjh+vIq4XCvIHvhNVe8COPqBIDYb9bCGiinolkc/ez60zdiz+1Qoa8z5KoOrgQQZid/Lyn6wPdXA/p3d1oPRADmVESArkAAQLWMKlxvLyDF1hBfSHE1qg+4EoDnKh821v56NtNOzij0Di/Jx30LAaAHosgjFADS4UpzMGFJ9FpvJUTLOH+9fkdyv2GkeOwKiewgvR8L0yhk6EYBoHqg9VQGtUgq/yvwfQD9Ueq/N/5WO4BKCAD8rpKcf0/oa6LRDfn80I88bMwhn+0KvyIJ8L3CIijmLvuu2rS6vG81e7l1m65z9weeB03nTs/L/woKAI8iACjfVVIRFOakD1hXpk2s514flj8rRwDIcm/fAfx/lK/0cfJx6wP+Fqq03W/kY59L+Pt5grJ2rgSA4QQ161whQNcvAkBY8+H8MWfu/dazKvDS/uuP8tv5NaS+LhK49GZpG4PMJ/YhdwRfleXLIXooh0D7WFRjKWQKhCSqq/VMoCLRoABAzhGfKgIA66GnQntciQJsTaj8B+x3YkCqCvAwAkC6V6RYSUpAdh8X3v//BgHA1X59zkQGiLlmbwdcjgDgpIG0AFLkk6hQXM6nFNdU8TOp/ymJKxICgK9hz5Xz7yIBIL22FHtKv8u5iPWKPjA/byAAaCvJWmEHX67ceUIASDGc8DzLnkGckRMQfX9MfXLxflPfzN9/EASA1Dk4Y8RvIjikR7QASAkAMqzfjgDQGeUpCIadAMBDfRegUnePEiUygKQFgLO+wsSl8gsuWx9B/9hvJJegDyC+OxD/m4l0JQB/Tb/FLEIKIlcECIbgbQBgMlXKUNz5FB0P1+ivpZuIEwCygKEMi5fvOoOsnCEFae8cEHwYWy5dSMUNMt009HcmCR8WRQhiol5GrN4vFyiWgNPuXF1iPjK0dM+x533mgGPQnwfvLklfLhRKNh42RgC0zg4FyKlzc7ZSGjj42BTHwjfZdBzDZ9LWAP96BIAiGBw2pyCJ4++xWf6hEQBKfISotYER7Q6+6Njcf4gA4MFYwV5Tx120w28jADwscC4+wOXXV0oA8MCUCsRyAWYW4EQWXMaAK5HgKWWne6DhxA4H13xeHfRP/Y5/Vglep8fHoLBcC4DSDY5AMfTx0X2XKABECalMtidq/UUFAL8/vy+BXEj7FwgA3gLA2wII9O/oFMgVWraEYE9/d/AgyvXk0msZc44NU/L/NZJZA0jm35L/R+4JwCVW/PO3pJ/02Sq9lzFEo1SzgkgIApEB6ucR4M3r9JhST7dS0J8WBOlmrzYxvwMBoGh/qf0Xg5DUvlI/FSr+o+R/F6C/EwAiGSDKIlP9P3bceJswaaINGz7Samrrwj1Qbd3REVoiRLAqHB+GfWC6AyrUDR6sBO21a9ftXtMDJdOQPKUSiuN0tLQqMcj/JMIBCbyijcQtiWfuz6X8PXENkEdFDL6VyiyIA8ifugIAr/MZEsQueYmEMa+TJD9+7JhNnjTRpsb+3awfEoB8B+lekndUEJIg832U6+K7JDVHjxlj06myiwQA7h1wGHCQ83FNrC/OV0dP5rY2JbyxJe6R17EjEuwA/PwGtKDCjqQ83yUxSAKU5D3foT0AoDCvE6Mw/lQLclxAhrFjxogAQBKacQJoo9KVjPbjj4eKaJftJEFK9R1JOIASCAsclw9cu37NDh0+rM9TfTVm3NhMYhkwnorn27fv2IKFiyRrG1ossL9W2ZXLlzU+9FKtHzhAfXG5Tu6Xe/KkFmPJmDM27S0tqk4CMGee/bMkalFr4IfkZJjHoAAAEHzowCG1UJg/f56IHMRGgF7cI/NEcp7xpAKNCla1+4kKAIcPH1IFqCsAeKV+dW2tnTtzVjZAdSCkDMYBEIDvktBlvrAr5Gf5TVzB/eOnGBvslr69sp0oE4qPYh6xZdQjPI7hXm/fuhV7yw5QT2oIAcR2zHVQOylPADhz9oKICYDt5QgAEydOEDGC8XIgHjvbuPFTVYmRlOd7PJDxAH318hXJBnNf2BP2wJgzcrQAOH3mrC1e+piS/ko4VVQqUcy9UWmmSuaTp/RAD6gDIYP5ws+gAHDieIMkznkPMhFVm9wfLYp478iRQzZl8kSbP3+urockNkADlTFTpk1XtVxTc6sdPdZgN2822uo1TygZzloNIE6t1rXmLipTeEUhYwAACAkAe4fcQWKMPeH+3btKjFMlCHjm9kwcQBUlCg2Mx+BBA3U/2MDNxkabt2BBVukOMDdz5gz1nab6G3UXpIjZSx7cuyciCmsTUIbKMyWQkE8XaSq0nMG+nHDJDgpYpPGLVf+dkeyGygr73ZWLl+zalWuqAgXQBjQn2U9fYlRZWG9UnAOk/vjfIyvfIyAMVQ4Atg8++I2te/kVgayMNb7vb//2b+3FF9YKmBdxo61N9gNZiH7WHB9QjjVeV0+VdIcqXVFmWLfuZYERfB6b4NpPnz6jdiGsI8ATVwVAVn3TF5vtpbVr7amnn7Ca2koRAOit/s3X2+3w4WP25ls/sLFjx1tTc4vub8mSRTZq1Ahqnq23u8K2btphDQ1H7alnl9nSx+epQr6nm1qsAXbs6Bn72Ts/txUrl9vTz6y04SMGC7DleezChesiugwfgdLBW3GMSbjXCuhFGYH5AhzCJwHQnzhxXK1V8NH4DkAnbB8CAPuEV6HTWuaLzz831h5gjCsp8Rvw/8KF87Zg4UKbMG6C9XYFAMRBzSNHDquVBOAua76zK7QVgaz04Ycf2pIli+3ZZ5+JgEm11dcPt317D2qOJ04aby+9/KINHEiFLq1a+qtK9OjRY9qTn33ueUn40wuT51r86qbNn+kaF8xfJHUcfrCZs2dP27avt9qixfNs4cL5er22tp9UF5D/b2y8o3seM2aEdfcE5RP2aaTr8WcQAPAv2AC2gK1RKc+eiO3gM3kdfwnwjo3xOr5f5P2ubgFd+FIAa1e9CfFKqJDnmBAAOI9aOkUSN2Ab1fwA8vgxJVSQs+/slF9gLbD+p06fZr0VtHQLpBr2QvbvFSsA0MZqjJ04tGvXbpFQpDjSv38ktXWKULJr9y4bOGCgSE1UagcVmSqpPXBv3BP3wBjhT9ibWDuffPKJVEVQ9Qmy4uE5D1vg/vC9AKshnq2MAHBFpqSwatVKfQ8f6/EfYC/gIraJT/B9lD0bpQX2RN5jjUJMYX4gEuEXuVb8APeRJq9oHXAoSu7jE7w9EXFWTVWFwM39Bw4I6GYOw7NEZWgf0N1ln2zYoNjy5ZfpRT5ACkNSM2hv17UC8jNPGYCspLPJPpkvJwDgJzkOe2spAaB/UABgj7MK27tnr9opLZy/wKZMniy/hh9jblEy+GrbV7IdwN/XX3/Nhg4bJkCXWN7VI9ibXnvtNcX/KMwQm2787HOpaBBPsFSIJ3Z8vcNuNTbaqlUrbOzY0VEBoE0EGnq5A04znmPHjLXRo8bY0KHDrampxX7zwYc2Z+4ce/IZWipMFmmps5NkdpUdP3FSxIFZc2ba08+sEdkJn4iNUsl56dIV271rn61atcbGjh6rc6AqQxzTrx7iLaTKanvQdF/KANg74wyBctSo0Tag/0DZFKS/pnt37fTJE7b+449txfJlUlK6cf2adXW2az9EkYqx2bxli40eM9aeeeZZjQfzhzLCxs8/t8Zbt0R0Ym1AosTWAJObmppVxU/l/LPPPqeKemJfSD6MM74WFYH9e/fZkqVL7fnnn7cBsZWH57OwV/wea5zqe2JUfvAbfAaS0AcffKCxefvtt0V6UrskYrH2DgHzX27eLL+5csWKTPkGe6DFAiQd5jm0xuqnGPxBc5O98847Ujxgz+fYkJEhfQKyc53EDoxlZ1evXb1yTWt5ZiQTQG5yQrir1rFGIJYufWyprp89+MK5czZ18iS1AsCmIS7cu3tHfpuWLsOGDhFh787tW3b39h2RchcumG/79+3TGParr7er168rP4ZfJSZhnT79FG1Dxuh+OO6Hv/mNxu/VV16Rn2BMWVvEGhgyfhM/wnzhFyB5kDdRn/hMIvxRCgBRmjlJmZXLj2T5ltiiTlBOogDQJ8dTBkQrHhecPEt4x7aQIScbcgBBbSWvjHdg3XMdtFz1v4u/0wxg+p7vM75X+ufy/Go+Vt7WIyShlMgsSSxWVSs6yPy354+K1f76UiQF+P0o5RLHL6RI82KCPteetHjNr5N2aAHgD9B1DvSHKv1cdSBt9eivA/bXVvSENqiq+IcM0BUVADr0uv4dAfrQBiAoEWT/JwUQxRysPx/5vfUB4COw68fP8nzpzUcCQAqKaJTiHvNtCgDlbCB7jfmoyskaQVdfkrUReKcCP4xur/Illaryd6BegH7tIOv1FgC8p+r/QAIA6O+pQOofdQBaAvBd3gtFJSIAoFSWYBCh+h+w3+UuHJ+IrQ4SoKnseJVYZ/hHmlsqvp2O68NysJ7zLpkWz8X+KxEAPM8arjesC3/NCxSDHfEslefxfe15kViad/X4r1x+VkUyMV5zRQHFpgkeUmYo+7z0sDyyfzDs+aU+IxvzqN7kn83HPycKlea1I1bjfcdLCABhrUshICMApEq4ify7EwGcOOBqGoXf6XWltpb7a7evSGhKWn9neXRXHfC1HlXDfJ7IM0qxNFb/eyEDhKReimCcACBJ9SrlKUUEIEcLwNobsLc0v8vf5VoAiCSQKAAERdnYXjYW3KYAfwbkJgR/fz/k3fPiMPd96d5S9Ol9SCAqXI1euyB7+2125XPjuYWSuSqQS3zutJ5+yxYALvNfxDNKCQAF+f/YAiAtpFWBX1LMqXWWtGIvZ1+85kVGRd9T8vmkNYYUmQvrWASE+IyY5s/TzxX9ho8/3y36xfxaAn4S5jVf4xn2FgkAJdhcxDIfRgB42H2WuwZe+70TAGCglmwwsWeED2CY6N+eAODG43L/ocj1YAAAIABJREFUD1MAcAKAKwDAjP42AkBgTfmE5X09fIPJGRyB5VM6gaUEgBSc80r/HKij+j/2/IwA7UMVAMo4IA/eH0oAcHAqCQ6LO9SjCACaowJzLiUB+Mbvv4sLK8RhQbZPNqCTB4fmiyJbHEmQUxIoRgmv7B6T/qkcS5/lNRL0CTHAJTRSR5iSOYqbV7oh+30QRNICwOVy3OYy24uSqkXnkAYUHoCkgUMYr++mAOBjFrfSWDkZ7zuOWU4aceJILiniBICSFgAoSmT2BLCREgJchSGQXapqYnVTGoR+y8NI6YOKEy5y5na+0fmDUSk7UHYXZdJ83NyhlwtCNZ6+cRUCNHfQxeM4a63UoZaREyssmCxwiQ9reYAc2Zcx8JVN8DcQQJke7W4znkD1ddXnPuODjNt/SiBKCQFF8L+vpEwgLennWwgA+ViFDQwJNN1nJK3kQUIIGCRzl2tllRAesHOtl0gAwE872M9rSqCQpMwA/y4ldgIBIMhWB/AKCagu6+kKsly+lp3cooQMJAD1bQLsD0A9gJFIAJEFyrikBABvF+ABokgD8TMcg3/jVzJFBfw9agORVBMIVnnrEQDSnLEfyFmp3ykGeX0eepMHsvC8Xlo9kPradA9Ng6nU/wAyhDkKBIzAoIX0FogzzA9yuFT8Inc/MEr789AJIIpfpWKzurJaCWsSaMiLQkpDCYBk4cAhQ/Xwe/PGTWu8c1sJ4JEjR4V+xBWV1tUeqrpIcAGEAXQrOImS3iRfQ5XTYIEyjHWQ7AyV8/wmMThmLL2Pw4OM+gVTWX33bpDapk87D9cR5CBZ1nD0mA0ZPFBJz9AiIBAA+C7VhWnv3nSeAHFJYFLJNJde5lExhWvmfLzPNZLQBiwQmaGuThXQkAN4zUkOfA7ghPPxQ3UZgAH3R5KEsSSJiew8wBPqALRD4BrbO9pVfQ2wwr8BcpBhp7qqta1F90OyD+Bs9MhRagGQMkYvXbwkoGTwwMGq+qNaWj3VSBJeOK9qQsBVKq8gbfAeY8m9A4ATMy1Z+riSjR7HMOaXLtMru1sASyX911tblexnPt3vuJ/mGmvr6+3+nTtKijIujCs+g8+TtKcqkwQlSVefJ85DVeGeXXv0AEcP3lFSGyCRHvwCgMelixdDv+cZMyV7raQngFszErX7beDgAQKjBeJXVijxyTUeO9agymmAosFDhsgnQAjl+yRPOTZJVYAL5hM/zhgANjA2/EAAUGVqRQDVsHHslddQj0gJADdvhIpw9Z9HgeHWLTHTAZbKEgDUr73Czp2/ZK2tbapKBsjH9/B5VwAAhJw2dUoJAQDwCQIA8w0BAPAgkKg67NKFi6qoBjzDJphHVdD39tpJ2i2cO2+PLVsuAkAga1ZKspgfFACYFwgAkDKQxBdhgxitp8faW9vs0sUL6muLXdG7mB8qflm3ly9dsAMH9tmI4bSyWKwkLv7k/oMmO3vugi1cvERy9QjKXLp81RqOn7AlS5ZqDli3bhsO8pMUB/RwAgDnwp4AfvkONsHeCwGM+6QFAet30cKFqrYLe22PAFvAMQAEEuQ8U5BYRyFj8tTJqvQbOmKEbd+2TRK+EG0gb1Dpz7qVH7p9x0aOGC5boSIRe+I5A99VXRv2nCIBAPvg2rBH3Lwkydnjent0TxAqzpw8ZTVV1ZLsf+edf5It0FMZoI2/Od/P3vlH61ffT7Ly+AWqU7FBfNEvf/Vr+/GP/738J+ub1wBsvvfW92UDIhpFFvvXX38jMP/73/++wEWAnvoB9WoDAABC/+wnnwzArz838PxDhSTAMHOBTDJrnv0aUsD2r3cIhFu5cpkqqZCch5z3xeeb7MaNRlv38mvqTQ8oTy/xp59+0urqUZ4g4Vxpn2/YaufOnrbn1662ufOnifwDAYAWALt3HbKNn31hy1cus5UrqdCvj9L49EKmB/U2mzJ1oq1b91I2xqzvW423RQAAdEbtABsOFfoNNnLUCBs7doxAT4hRSIUfOXrUVixfoQpO/BqAIPLZ+FuBqTH25DdAPeQQAOHhw0ZYDwoAsV0CfvzYsaP6Hm0w8NUQuSA1AfJ98sl6e+65ZwVKcZ6qqjqrrRliu3btEwliwsRx9sxzT0klAQIA/uBm4007fPiIDRo8xJ544inlvWtr+sl3Q0bYtfsbET2mT59p3ZGMwDNmw/Gjtnfvblu56nEpLmDDSJSDp2zatMXaWjvV7x0CRWdnaBGB7aAEwT5NtbEDxcw1/hLijapgZ8+W/XlSB9vg+4DPUl6qrBQBgPYt+EtvGeAJKAgAjBVkFcBsYgLff1gzvMcezBizBzNWxHmd7e0Cm7kWxhBCoxMAuEYq4FnXEAAE7kXyAn4bGXtkZaky5lrDWuywpuYm271nt1R52Ecg1gTiS4VduXJZ1df4OtYSds++xHwyVqhiQABAAp3vOZiDz4MAwHVTNa9KXdo2dJLU7JWsOWQaFH0YYydZ8X5OYoCcMUY+jOvF57PXs3czLrznGYy2llaNC2A7ez1jlj6jsd8Rg3DPgLz+bEiMWFtdZV99tdWuXrum9c3/vM914gPaOztFACAmefHFtSLGAqaK3NjRIeIB/zP3+BRPSPJ99n0IIN9GAAD0hQCgZK9V2L69++xEw3GbP3e+FAB8HgHBkd2nkh/ftXDRAlu3bq2AWakOVVXqWrDhRYsX614hC7P/q2f919/Y9773fdk3nyWe2LZlmwgfq1evtCFDBllLy32tB8gfAMyohkyZMtXGjxtvQwYPlS87erTBDuw/aC+tW2tzF8zW8SuMqvVau3P7ge3avVe+Zt0ra23W7KB2EnLFFVqju3btMcL2ZctW2Pix42W3EGHHjx9nM2ZO03VQBdfW3iplAOwXmyc2AdwdPGiI7KmttcXaW5qt8cZ1e+dnP7OxY0bb8scfs9aWJj1foWLC2iL2+nr7du33r732uhS8IAEPGDRIJNGt276Sja9bt05AOvZL7I+PYY7//u//Xj7uyaeeUkzBfgkxjj3r6tVrtunzL/S5N15/XTaAX8A/IPePmspX27Yp5sJPLV+2TPeBbanNRmOj4lvIChDTaIMCwZDYiTiZ2PpXv/yldXS028vr1ule2GcZk3PnztqmTV/IR3Ns7clRAerd996VXeD/2QcgBfA+eyP7G35g9Ogx1t4B8cR0/nMXzstmaInlMYeTXW/fDa0AsGW+z/nPnz1rtdWVNm8OZMcgXdzZ0S6//f7779s5qSHNssabNwygGjLrpEkTpdzFs8m06dPtyvXrsmXWM+Oxa0docYS/CS0R7tm+vXsVk37vrbf0bHHl6lUphtEO5t7d+0GlqqpKbUaIQadOnabvloIIDyMAeAXbQ0CqwvNpnoeJleu9sQdLGaDRnxGKOUm/rkQpPxYhAJbFAuhIAujsas+r2p0YEIukCcyz/xxkK+RCcwJEfhXp87qrVShzmQLwHDtTXU3HJh3HXoMA4LLc4X69oKq0ujaoAmRZyXAuwK9IAEjPneYM8msN+c/0OsnbVEq+vlQBgM9EMfvMBrL2Adk8QbZCxN7l/vkN+B9B/6gAADEAFYCAyHYbctycT4Vr0p+ILVzL5Hd1HS5vX65ArUAAKLXXOFb/jQkAKACEXGSYjzCSAWwP5AJaBcXKf8i9lbSMDG0jqfy32oHWW1EdZPwl8U91v1f6Vwv075ZyAK/zuVD9L6Af8I/njEgwx0QCqBgK5kpa+wr4L/bAyCvAi2vM/439lOAzZfOdpSSB4uc9J5V+NcMG/oUEAPmTrFI9nEGpyKQFQEoAcCWTkF/14rCYX07AP89xeh4+5F8DUdTzZ4EAEM8X/0jz+A8b0+I4POpzZW3a1yBtOOL8hPsuzZf782v6esBZvGArT8vmJKS0mKuoABDAzFIQOM2J+/iXSvpnXqtAEMjaR7B+stxxaZuTnKDhqifhaI4LBtcS8EHyFxAXQztT8pqpAkBoA0CuKLTXq8kIAJkCAOB+bA9L7JAWfrkCAAoCXsD7bQSADMhNCADuz5wAEFQ5Sot0i/7bffa/ZQKA4xf+XECemZxTNwVbPaH42nPUPO84CbwUU+sqwRujSEWGxeZYS54T9zxEn7FzW0zUdzJMJiEA+HpPCQBpLj3NtxfxzdQPlvehET/5DgoAji/kmE4o2PV8rucSH7bWyl2L7Or33QIAoMAvLjzgB8ecghePIgAESX4nCeQKAOUIADJCjCsB3Dqi5HGuANClJNujFAD6EgBy+X0PuMLijxL9JT0ccgeSVmP7BAP45woBEbBF9p9jFFoFcA5ec6NwI0gdT9G5pBu7ggT6ApUBbNPx982ldJOJwkmRgZuOabrY8400Z8f5xitHnkhk6PglLNbQKyoUk+ZKCwrKPbhWMB/ey8F+ZP0DsCYmeUYAyHtqeBLD77MIxPk4ySbj+KR2qvsC2CQjFqu4s8AgSpvz+VQNIHUQOaD7u7cAkB2WsId6lSTwhFAOggbVCMARt5UUAC62AFBLiT8gAkBfhrR0EzKJotTxpw+NRaeXBYIJi61IWHEbfxQB4FFBWQyBokJBqdxRUe2B6+mOwWtxzfi/PXmV2k4WADm4Hu0znVufvxKCEazH6ENSQoD8SGw5IluPl50RcxgvJCPd15YEmqHiOkRlMWDMAr2HEQC8PUsIWIMcZQCgiwQAAAgnAoSK/0gQaGuPQF+o+k8JAO7zeADK1C0yBYDqRAGg2qrrkhYAsbpf7E9XBagNbFG9RpVZHD9J0cfx9B5QGvOoAMBvB4bxVe6TQ782lwgsLzH4bQ8OJcFEJGukvtltxV8rB/6n9qWkA8GY2igEAoBXGXCtM2bOUsUyIEJNXb2qcLFdJCgHDx2sy21vbQ/V79euqVKOylXAJ5JJfK+ipsbu3r1nN241CiwdNnyEjRg+QkE4ezLzx/f5IbntSWQScoByJMxITnl/eCeJXL16RRW1gP9UZlH5xLV71SoJMI5FIpOkZFdXYFTfvnXbTp44IelCCABpYhAbIxlO0peEJccN/bfDfHGdEAiY99lz54aWCHEPAkAAOOZ+SIqSWPY9hEQd10OizkEyvkf1PglaroEqOu+Di123NLeoRyvXpEqysWNDJXdnl6oPkeEm6U9SGjCXCmYeaEj+snYAjqhcWrxwkaqTmXe2DMaP3uHcC5WoDpRiWyRjT546aWdjYp7zenU8YBigDIlyEogLFy1Wj2Jfc9w/oBiS+aPHjLaqujprb27WMQPASRVkeMj05FlNv3524+pVzRmJRxLEzqYHKGFsmAOvamLMuI/GxlsiADC3VEZRna2+xF0Qhto1h7QHCJXgk5Ww5+GPRGdbC72U99vI0SNUPcWc6NE4+i5AM+xOEvn19eG6Y4IFYIL7Zy4As0j28oCAYgiV+5yX47FmuEfew38w99gNdkw/XLcZ7oV1EypZgzoJ190f4sqAgVqXPNx6CwCvJOdSL166arRCoFIsJQDcbgykEhLGKFxwDpJu2JGqGTd+KrIF9s2Yka5izC6cP68qMhLVXgka7q/HTp0+K3niZStW2oSJk1QBwTVgg9wn5BPu6cK580rMT548KcplBwUAKtZv32pUReLo0aNs9uw5Il9BAKBn353bN+3okUNKSkLooBIOGwbI3rv/gI2fOMnGjptg9f0H2vUbjbZr9x6RCJYti1V69Efu6lLSH8Ce8SQR7goe2BygIYABtqT7S9pnQZahLzAgwqQJE4N8YGWFvrNt21cioNAGwNtznTl71u43P7A5c2frvlmrW7d8KQIBQAgAPfd24fwFzaUSDdU1+htfKPm73uhro1ICz0O+34iwVBFk/BlnEQGSvR4Q5eqlSzZqxEgBAr/85fs2c+YsW7r0ceVbRa6prbX/9T//bxrPp595SoDyvXt3tEZQUPjssy/sz/7szwOJpadHvgIw44c/+CMBH+5HuT/kmnlOop8w/gabqqypEggKAQBAYtljAZTke5I4rKhUP3Z8FOCiEwA418cfr7eTx0+pD/OSJQulhkDihjFfv36DVVXX2lNPUXE8SMSDa9ev2xNPrgmSqxXd1t3RaxvXf2mXLp63da8+bdNmjI+EwErr6aqzLV/usN179tmq1Sts6WPzrb4/LRWY8io7ceK8CABz582yZ555Wr6JeJp4ofHmLfv0042S5l627HG9B7EAUG7CxPGqMsVW8A0XLl6yy1cu62/8NmNy8cJF27H9G1XxC4BOpDO3bt2isQfUphIXAgDnBNTiPXzd008/pbWjFhSxpQ19obHBtWtf1NrkPLW1A6ynu5/t2gXAc8LmzZ9jjy9fKoUElBQYx+vXr6k6e8LEybZixSpra+sQAaCjo8t2795pFy+d1f2jsiDVTFUFddvhIwft9OmTtmr1Mps0aYLWFQSAzo4e27DhM6utqZcc+qDBrNGgNoNvY0wB8QDYPcZkrwH892p+9kVsk2OyxgBc8WmsVeyCPQyVJ/wQpEDIBA6oEZNCDmAN811XDfAED8fF3vBxXIMrBxDPASbiewATIW+MHjvGukkSxlYffI9jQgAYOWq0Ps84Y8uQVej57qoYIvZ1d9rtO7dFAGAPYc17KwLW9sWLF+SHHBjnGl0BgNiCe4AAsHDBwkAe6SG+qNa1s14ccA9bUmijQhxERTS+iL7z7CWh3S/KN6Fqm32G+wPs43XsV/L3Bw7IziAAEGNxPPIHrj7BuDDW7LV5DF0h8JCKe2IvKr05j1qkQJ6qwi98qH2TViLMrf9w/Nt379rWr74Soerpp4NyRX3/AfpN7ob5IP4hdvHqbgcdOC/rLCUAQG5LFQCWPLZE67GnMyQHUV2BAHD82HEBqxAA+HFy046dO9XeAzuDQPHU02tEqGI/4CmG6yFmev6FF2zBwgUinEFibTh+3I4fPyGQGXl7iMFtre0iABCPoQBA9X1z0z1Vo125ckkKAFevXbUxo8fYlMlTJb1fWVltW7Z8ZV2d3fb6G6/ZjNlTtbdab40NHjjcGo6dtq+2faP8049+/Mc2eEi9VVUTeECINWu8eVvrfe6chTZt6gwpBBHD4Ttof/LkU2ts/PixagMwbPhQycnjq1mbzCHtYWhFIBWklmZV6N66edPee/efBTS/8PyziqMgq0JQYQ9lbe47cMCuXL1m3//BD6UuQ0wEAQAVnI2ff6Y1wnoDMPfkNoRJ1g82CaFq5apVqrZH9Q7bBqQhjt2ze6/t3bfXlj2+TBXyQ4cMle9gX2Ge8Bu0kWB9vfLyK7I94mtyZdjz2TNnBJizBl988QXZA7ZA9ojvb/nyS9uzZ7etXrVKxD/WTCAVd9oHH/xahIUf/ehH8jGsGdqU7dm7R2QR1gNrqaWtVffCGsIuUeaAAFBRWWP19QNEaNiw8VPFde53WHv4Ca4Re/G4g3iUn4sXzivuXbJoUZThb1ccBikQO/x0wyc2bdpUq6muMkg6AP+3bjXavLlzRahDYYv2RfgS5phz3btzV2uGecBHELugkqCWKNOmqa0B10oMf//eA5Fo+RxxNqSnkOuqlJ/DL+QAeHkCAFWWhQLVbP2nuZiQHog9n5Pe9ZUApK6gnuRl0ufZhz0PCzfieU4fyOXrSWA4EUBVoPp3iOWUJ6yKCgFWoWcCqdWV+eH6HTRP+1573K7nwdiuIs29KucQYx98nD/vh6r6AMTKx3ED8f88p1TaF9svKx3jUjAjzEspASAH+rF/vZe0T82/32O9FfTK5jPA8blSQgD8deT4Xj5AAQRk3JH8h4iJ5D/j2G2VUf5flf+RBMDrypViK/F6gnKtGRCGtwXIcrgJCSOAHDm5wq9CcxNBz1QBoDiNkgJPKjyDqaBQGEHKCNY/zMbS19NxDxeFXw6FPOFHdIYAzoNrcHf8Rr5fVfwBwK+sRuK/ynqp6q+pFxEgqALEz+hzgP/VqvKHBCACAMcQASDkkMiVA/5LWSCOUU46CSSA9HX/O9SNBNJCKZbRdxRSQl65vGd4rXxb1TQv6zmQdP6UB/hXIAA8qgUA5ysSAAKGTa6yYBvRL+Hnw/shT1HMnz2MAOA+Ir3Xh+WKv4u9BVPNC+PSf4c1mHOCSnKC2ffKzU3E14JMRVaXFY6dk498beWEhoDN6Tx9FABycN7HNr2/dAxK8vPxQ1kjgOw5qdhaIJzb1182N4qbKjICAPt5RgDogVDXpZx0UC9BLANVbRQoA6m+qiL8nykAAO7XhFxvbSwK+21aAHiOtxwOl+MpecHwd2kB4OOY7jluB1rBf+AKABSWucy/56W1fmgxS6FZb2gHwBpLSQAq5os4rb8H8dttL7cjJ14lSkAJ6bBIAEh9kpccZ+PJWo82WMQtyeGxl3tesqjInOKf5dZi+lq615dTAHDc0tvHB3wubx8fMJzwb1c6SvHR9H5Sf1vuGv6gCADBuQSmlQ9SDu6HxeyLH6fPe04AkHElLQAeRgCQc0/ArPbY6xi2shtakQCQM1MgBnB9YfPU9arK3Ps/ewuAvGo6TFzee1s9PiOLSNW6CSAXEiZBksT/Dr1KAnibgv0O5LnTKe9g8utJmZQeCGhzT1iBKTDlG0JqTMWAPq/qzSvWy7FjsjlLqq89cAhgU0khaxa0BMZiuAcnAYT7CIAa1h9id4L7/DVAOhYPP04AIFAPvbdLq9ndzh5GACi3eWUAW6IA4K/5/TvAlv5OxyEH6R5NAAjff3gLABEmsqcD7weSKwD4uGA/2JaDvRn5JBJVUgUAbC7fzH7/CgAZCzBlOSYEgKLDKwkyCpL5CgaTACbdlFIH+V0IAHzek1WlAY+zgvNNKdxDSoIJDw4pAaAYdBYJJcVNSYFmstl54OG+wAEA+ZkIVhd/Fwkh8g0JAcDvL/WZfh2B0NCRPQCUKgA4kzT27MmpsklA4ASAqAAgoKszyJIiGU4FSSQA+OspAQDACgahA8gEDciZ5w+SoVeONksH5jMFgADgVyP1X5CAIlkM4zNtCZAqADCeKQEgqAsEKShXfAny/2GTThUA/OGt9IE9JzC5b37YA0JJABOJGX0eqgqtLlI7KtoU4yrbTAgAIUkdromE2JRp02zK1Gmq/uchVA+qFRUiyvUfGEA6KklILJGAYi+FQUvylKQdPUNr6usFVN5ovGnNba1GWwFkdmt4yI3td0gEcz0koAGafT2QvCZhR4KOxLUnAHkfCU9IAMOGD5N0Msk/3CEJSXwnyWJsiQTZQPqpd4e94v69+3bm9Cm7e+e2zZg+TYlOVdW2tmZJR4B8ktJeIR5AlwDkknQjUThz9myNi/tL7JPvkXjjWkksY19cA4lG3gcgU99aEtNRFv7ypUsCKyRLHh/muRYqh49EKX4S4UEqOMi5c4/nAGwPH1aV+6yZMwUySv60s13VfiQdGb9nnnpaPWJDNW+vrmX3rt2a4zmzAMgn6bhcKxXdR48dtTsRROE972OP7QN+kzBk/qbPmKlx9R/O9aCpSRKlKD2wlqgGJ24i6etABedlvN2HkpDk2HyPa2CvpgqNxDWAOvcHYO193pmLGzdu2v69+0PF0/x5VouqRxXAUmfWU7u5qUlAL9dKwhnAubmpWQoAVHxPmTZF4yIAtDfEk9jgwYOHZN+PLV2qSjCu2yX/AOmoJuSaAPi4R6q5sQ2S8VwvYAkEAL6HDDLXDZjF/bCmxiYgC+e7dvWq7IUkJb6Hfw9EPQObjS0AqKS/1Xgrk5LH9V++cl1S7wCGkAfwWfhBVwCAADBl8qRHEgBCmynaF7TbubNnZW8QAyCjME+sRRQAaAEA4AkBYOx4QEEe2npkL8jXDho4UOSqG1euqg3EmDGjA5mnMiTiWefYAlXQgApUA9OTHH/T3dVhHe0t1nDsiN1uvGFzZs+y0WNGKXVHAp3zXr12wxYtecyGDh9pNxtv2/4DB5V8J0kPyAUhpbW1RTZO1TnnBCRDaQSb4t+8DxCC3dEWArUJr8ACQAF4o8J7wbz5EWStFcBJRW7Tg/sCsSH1AERBgDpx5oRNnzFd84t88Y5vtutv2giwZyJT13CsQaA/cT03NGL4cPnCBw/uK5+XVYDFSoBQeRAqELAdACdIciRjVaGAvVE9e/aMdXd02JCBg+zLLYDHZ1WBP3bMeGtv75CvoFJ985YvBYxMmz7VGm/dlEQ043Dq1Gk7c+ac/ehHP86IqqgjsLb/6If/TnPkCgCMFwoDqMFQ6ekxRUV1pd26c9s++vBDW7F8pcA6CDyAFey7jPnWrV8JAHYwJSTIKuwXv/hnu3v7rggA8+bNlpQ84BmS7L/58CObMH6SLV9O//latQToP3CALX1siYgCFZUoSnTaxo+/tKtXLtkrrz9rEyePCqTQ7krr6qixDZ9stuMnTqm9wOKl86yuLvTM4/Gt4dgZ+2b7dnt82RJDSl0KH7HS+uaNRhEAuBeAfX6wgZOnTkjVgrGnyhRg98TJU/r33Hlzs8rShmPH7OiRI6rWd8UI+XQzVQUTiyNdX1NdZxU9IYGBXDeAIfsKfcmHDRsa1kUPhMd2gf+oAyD/jz/jnP360R6k1nbu3GsNDUfshRefs1lzZtigQQOMykfWNZXBe/fttzlz59ljjy2zpge0ymDP7rRt27ZaZ1eLrVmzygYPHip5cWTNIY9Bjrp164YIAPhHVcbW1llHe4+tX/+pDR0yQsBYXb8a+VrGD5+IRDYgG4Au8+xVtaw5fDwqNfgEfpzQyR7F3gcBQFLY2Hd7hypX2QOptvU4lDEENNyyZYvWmVfUcrxAbqsQcIndhhYFY+K1s47bMzl0tQ4YMdw6IZxUBXl92lhwTAhFTgDAl/C9b77ZLsIGFb7su4CIzA0ALz6D+WcvcMCMPYgKYwg1zBfgZCA9UMUfWpEAJs6YPl0KAIwTa5z4kX0Cf0PMwngx7lr/FRWKgzZs2BBbKSyMxJ1QycZ1AfTxG6Cea2Tdsi+xL3OdjBEEAPZZ7pljMuaMNVL/tLwYOWJENpbMIUonrF+IHYCoEL5oZcJ9VFmPvffuuzbER43/AAAgAElEQVRs+HCBy8wt3+G4jN35ixftwMGDNn7cON0Lz7KAx6hH8QNBgjgFv6q1ItJVaPHD2GEzzLHHUdhMSgBY+vhS9UV3BQASvLQAaDjaIALAtKgAAfmSmGzL1q9sw4ZPtR8899wztvSxRVJSGj9hvLV3dGpOAF9/8MMf2qTJk2zAwEGK65mP23fuqMUJZA1i4KYHzfbVl9vk21etWi6/2tQEsNxhly5dsM/+X/be+8mvK8nyy/IGBaCAgveG8I4ACXoHettkd0/P7HbPzo6kVYQU+mMk/bKKDUkTM7sT073d04Zt6EAHOhAkYQjvvfeuvJM+J2++d79fFEBOd4/TqiIQhfra9+7NmzdvnpMn31tvV65ctokTJtmsmbOsfex4O3XqrH2x6SuRJZ56ep1NmDLOyRADdVZX02Qff7TJ9u07aPMXzLdnnl1n9Q1k+fuF/eBzv962wy5cuGwPP/SEjWvvUM6L8WK90pZk4qQOW7x4oXV0jLPRY9rkt7BpbBg1Cmxp2dLlSoL39nQLpLt66ZJUcTZ8+IGte+Ixmz5tqnXeuKHHiFX4t3vvXvt6+w77kz/5gQjB7JuoWhGnbdv+tdQliBNo8aIYVooVnlODkPeLX/xS+9ZTTz+t+J7PZI/C5zD/rFnmHBIAxAsB/GnPhlS5YcNHdvXaVdkn/kVnRJSDhs0uXbygtUtc9txzz0qBB/IO6lnYPipQqKegQgGwHT6B3BPtjiAtPfXUU97Cg+r8nh6Ruj748EOtQcB+FLBYV8T++CvWjxOgxlljQ5MSx7QCYe+kbRTXyP7JunalnFYRGYgPWX/Emxcgtx7YbzOnT9eYKe85NGjXrl2V3fz69dcVDy5dsthOQCJsbbXdu3ba8mXLRPhDIWHW3LlaI/Ezbmy7+5X58xXTM86cqyBTEVPSJoGzB9eBgtJAn8emxFjEyH5e6tdahfhC7tF/7qQAcPsWAHn/bZ1dqySEkWD+QwgAw4kAUFb+ez6Q6nbPC3Lprr4YORj9X70DaiQBXQKClfmZ8KmRI8rzSnF+Z4/185rn1iI57wn6OtlGnKX9eX88kvfD6Tq9cCfUAKOoyYlL/vkjSfzXiEAfld254kBcn2ItkR68EKoSKBiy2rpB4xqILQNQzMkGzL+TFpwMoNGN0ku1Qe2zmmGv4rTBfqsbHhIJIMB/EQKo8lTe3XMNXiNPGwAz6bGlPFo1ASD/O87Eef7jj0EACIn+YgFV/ScH/UcmABBPejyruxL475X+quyv899FBb/yQl7pP1zXaAP1TZL5F9FE8v5J4p/359X/EAlSGwHlXwL4q1BIKOc3KAk5cFh9/SJ7ZgocI41Bkf8L8k7Fi0qySjW4VJ2D9Zi//Clynf/IBIBK8N+t2EmupU8obDpXZ82AwOr8WfF3lQJA3gKgXCe3s6xv93jYez53xdiKABBrcgSV3KKlRxAecnWR+H+MSeVcJjmqQsktioRu9eHhV6Pqv3KO46983cZjpQJAqBfgT4Ik5tfnBJSkIJINWeCCOQGA/XwkAkAQm8iLKXdb3+gtt2vqrb62wYn5Ie9fpQDA48oPN5VtAaJAFxWPaAEbeEru6yMnGPtC+Pfy8dQOJC9grVJSjlv+10wAyJUzYu1EC4A7EQBy7MwV3CsJAH7OqE3KK3cmAFSvNsdub1XPjRYAscZi788JADnGF+s8rnWkWCFeEz6wxBS/WQHAbSXHjz12uF0LgByPGgm7rPbTfzABQAncqtEtv9gTf4URJ9A8BiQWOH8HqOQEgJIBFAtdQPFtCADRFzAmoZD7TxWr3iOklJjAkOK1fbCG9LxXpfI6/pF483YAuTRFSQBIBCxtKGVgV27AXv0SkrclACcCAMBTkvT3/+cAXZKYTowPvQ4FABEFMgn3VKHtoJM/HgFT7ngY2xLMLWeqdCgOsueAVLXh+HzFhhEbRWKfCVB1UFWVvCPImcdmny8OjyQBQYPs4Rtz/kNQFNaVB64ucxQsWn1QGTwXMv+l7LaTACLoLgN1fX6qoL01OPYrCYAit9mwSQG6SIxl0kF3IgCEXcc4+Nq4lQDgz3t1XelYynEvyCe8ACao7+H6iWqQOGBUEgByRxLqEqlKutarw0mGfVsCAN9LQtq/t1RoiL/z3yNtZLnNlRXHJZs57C7GvpyD8A8hUVTKH7k1lBJEZeCR2JxZNVb4nWqn7fbqfqjSoVYHO1UGm26yOGAmv5Ys6RYCAO+mGkKsM9ZNFnTGvHMt1TZVbKJ5UJ0xRXN/AMgWyfoc/A9GGUQZD4qyFgBx3E+qGhqPpJxSjpUHZSQ0vSdcye4PX6E5Tb7BA8cgA4QCgO8Nur/wu1UEABEBohVAeg2PISetqn/8ND5cCgLICiVJuUQIItGlDVTy/0n2H5/L4ymwC5n/CPYEwNBPOlUshzwzv0Pun4po+WQRK1AVCBJYWmP1zurOfVXx/ypZu3ztVB/Sbj20ZWzrNLa5byoOVtFPawT70T6X2IyeYEg+KLUB0GGehEZdrUDOiZMmC7AEyAdA76eauB6QyoFPEmP0jyTpxnyTZKTa3gPnZgFYTa0t1j8waOcunFcCefTYsaokaqwDsMSOBpTIIlFJMgzwKnwvCUTvGdpQ9GPn9STHLl68YCdOnlCiDrnztjaXckeWlfvk/kjAkQxvbx9XVHmSDD5y6JCdO3tGPdIBbHkNCTB+SNAD5PMYQCXJPD7Lk2U39RzS5HPnzbfx45Gex7Zczej4iRNK4tMTHWADQAwgA9AdmyEBJzWJWu+fTuUdEvCQJUhOct1KHF6/ocdJSJPIE7jW1CRfQVzAuO/YsdP27t+npCL335AqJqhORLocOWTWz5PrntSYUknO9zKmGz/bKBnWu1eu0vcy9iRpL12+JFIB6wuQZzL9grH9RPog0UoiFMAD26AfedgpiUmuf9oMrxoNuVUOe0HqiMoi7wNNlWu/wCMSnBMnTPA4hqrbri4B5lSyUzUFcJoTAM6eOSt56xnTp9vixYtcdFEyy4AEnZI15hqomKLlBC6otr7Rbly9KgB2544dqt6eOHGCyCqSYE09hrdt+1pBNhLT2DnrXvFgX5+AUxKoJHmnTpsidQTGDpsn2QoBANuGAMC9EGNK9vb8eTt77qxsbWICwXS9A4OSxffKy2G9FgCdivq20aNtgDYoqoz2eUNqv7kJAMbszJnzWnsQAEK+TpWXqa0Ej8+aOUP+279rQGAQCgCANciNOxG1VhLZzK3LkK+QPfLD/EI0PHzkqJ04edrWrF1rk6ZM81Ys/f0iADB3AOBIbV+5cEFKAgDl2L/USpUsHNbrARao7kf2mfvg+yEADA/12/59e+zo0cM2d84sJbCJb1m/ZHLffOsde/DBh238hEl26fIVO3r0mN24cVOgN9/v69fByK3bXM6fajzWLiQOzgHME/PD+gRwZB6otnQilAloHTt2jN2zeo2vQ1Uj99mRo4dtx/Yd9vBDD9mUGdPtKv6oqdGOnTgmP0krkO4bN6UAwXpeeNcCKWMw3sePHpfs+4SOCfqe1pZWJdsPHtgnMFu5v9SqCt9VkDPr6uWnvY2Ig3zyram3LxLp40ePVlL9J//1p5qnxx9fJ8IDKiyAFP/xP/5Hq2+os1dfe1XtJfbs3W1Tp04WaAvwQdLye9/7vnwT9/vGm2/qu37wgz+1Ua2jZO+078Cm/uqv/srW3HOvfAmvpa2A1dVojQLwAI5qTptbBCigdoCNfvXVZhFLAF1ZxxBWmKP/+pOfyh9955WXbcHC+QLO+Lunr9d+85vf2OJFSyVzzWe88eZb8jdLly62IRsU2NZ5o9vWv/mhCGAvvbLOpkwdrzPS0BC23GC/+fVbdvz4SXti3eN295olktJmHfX3D9mePYclnf3oYw/YPfesFskAQIqtj1Y1gKys/dWr79a9UlF74NBB9dnG9+Hvsc+vNm8RIBiy9pBIsBOqO+lZjU1GOxMS3mqV0NIsgJbEeh0iugO0qrkmwPDcudP2J3/yPWsd5RLaw0OQNXoE1p84ecweeuh+W7DwLuvpdgKADbfYZxu/sF27d9gPfvB9mz5zqtXX14oA1tBQp32KiuaVq1arXUvnjS7NDwoAGzZ8YA2NNbZ27T3yXXXsxYODsgUAxe7uTrv/gXul5MLezvN9vQMiAKAYcN/a+6yuvlZkkpwAAPiPHbDWGCdsHlAKcIz7xv+xT2JTrFcUAPA1i5cttc7r10Vk4vsgqHE9jz/+eBFfcswBoAIwZP9YuXKFPg8j4ftYR4CBvA8CgGS6ExDI8+wJ+GjIKGPGjrHegT7tbTyHNDx7FGB0EACCjAoBgBiDylpsGxl0fBqtcrZu3WIrVqyUffphiGvpkS+lGpf4ASIhe4GSlAMDAgMBTVEUWbpkqZ7jGkhosbcAOFM1L6UI2sBIFr1J8c6HH3yo7wIoxa+FShixC5XBfAekCfwxz4l8duWKffXllxofYoUJEyfKrzFO3A/vw64h9zg421vMEUA84wbhhethD9JePjSo+smf/PjHUoThPvH5QcTgNyDjocOHRB7ge7k2bM3bxtSIoBR+WlX4Qyhi1Okz2PeZK2wJckC0t6kgAKyGANAiPwumRy5ly+bNIgAsXrhI5E3OBXwHn/3ue+/bm2++qT39xReflwIIvnDK1Gnyc5s3b7FDhw/bj370I+uYMEHqVfjDzz7fKML2k0+uEymPwoNrV67bRx9+bGPHjLEHHlhrNTZoN25etb6+Hq1/yD7eV32qTZ40xSZMmGRbt1JBfsiefuYZKX0MDPXZ2PZx1ts7aBcvXLW33nxX5Byeg8zT0Aj5qMsamzxv9N5771vbqLH22GPrrKV5lKr4OW8xJqgb7N6zS/aL+gh7DvsvbV8gHVG5jhrNg5CPIDz196k9E2A/1/uTH/+d3XvvGps2dYpa2eDHsIWxY9tt/8GD9smnn9n3v/8DW7Z8ha6Z8+u4Ce1q//DRRx/bieOn7KWXXtZaIF5CbYa1DNFty5at2gdW3b3ann76GcV92DNxLHH8Bx9+IB/BngzIT4wSQD32gC1ALsLn4g+8oMEr47HDw4eP2N/93d8pnkGlIRQAeA17ym9/82vZ8PPPP6czDTaDnyOW/9nPfqYYAWUb/NL4jvGyF2Jgrun555+X/bLvsi6IqXfu2mn/4X/4H23MWD9TECvyHoh4HRM67O67V8tmvdVJvwgTrMWPP/nYVq5aZR0d4xXfQwBorK8XgYi9q6+nR/4UEtb6d96WStlTTz6pax89qk2kP66V6/n008/sroULdJ4iRuJeJ0+cLJ+Pv8CnQgRgfaMCgIrCI488LHIn5x98ELZ9/DjtI6apHdu1a9c1NnwHMaAn5SJv6CBx8VNU2peVxtW5mluBq7xPNgkSJxbkien8M6qBw+zbHcMnrlURdKrqFyoM6E2+h9wi//hOcgT+z/MpVCaiXNdXtNscKc9yS+6S/lMp3+WtvSqrryPfRqsTz8emPHBR6JXyBurjznmkMk9ZFnZ5HixaSAg4vwUcqtEaKgkAecW3/19k6qT0qjaoSRlV81IzZPWNSYlgGEA+m+d0j7zD7zf+l/I86j+uCZB6F/9qtB84AcDbAQxa7bD/plUqantRfS8wjvMa70v3xmPYoN8nCgEeC8ePcnFFEZArPygFmqqZg1yQ24grAKSflOt1zCK1Ba2Qr8iQjCiCifLhmPPsw13BwYff5f4ZI3LNAPoNqvyvFcAPeA+Dy4F/pP5pAzBYW2+DdU02JFugRYMrAAzrb6r+XfqfZgt6HnJAUnOIyl8RCdI1jQT254oA1WtRCgBF24J81Cr/X702y2f/EQgAniYs/EGJBd3qIwLcdwWArNgq9bYnnxq+xHNJqZgwEQA8v6tXOKllRAKA58bCZ0T+U3//ExEAbpcDjMS/r4P8Xkv8TGfvjHSl8VQLgKjm1+ou87fps+IzuU8fw8rq/zLfW66vapA/x5Gq94ViXpIxVQKT0WseQqy3CA9CQrGUE+aiPSDl6z0PTCvY1Bo2EeriveFPiDk4m0KeaqxvSm0BnASAv+R3tACI3G8owMZrlD+noBL/muFysQar8bjqAl3/O637jADA/cb+UrHXVbWm0Xj9i1AAcAJU0eY3+ecC41I7Wd/z87WD8jcKDU4A8Py9r7G01vg7YbK8z58vWwD4nKv8uohPqu2P8Qv7rdgTElZSjXMyojkBIMfrhAdnSvMRK+T4XfiJkfxlgW9XgJxh16VvirmXfWgvLDHfMjYIRYBSHackD/pavu16K9SXErZJC4DcSeabbfWWUD1gfrHhYPzVhbOS02HdVt5cyQB1x+sSSBlDKcmvVDiE5IBvIQAMuuGNRACICYrDcfwdRhgSDg70OwFAwH8CmQQoDQ7pbyY+ngOwK2Rzotd0kmAKZme52F1+L0C2MrHnMiQkNxsavUqUPp7VAF2oA+C4xFhKYH+8Lj6PkRyJbRTOM4gB+UZSBJNOkS2Cy+o5zwPwHEyN16nqttg4s4reRL7ge0ZaGOG0C1mZCOaSpH1xrTAds0OIB7POitF9aadKADR/pKA7nlcAWbQHiMp2f68HBGWvrlsD7LyCuzIokXyQHB8HCLehiuAg/c3jXH88nwO7vkCc/JI7iHBuwVTMx688jEXxdwStpVRQZQsAt41KmwnJdw+w8xYAPrblv5BRZ5PLnQyON5hJuf3kQWj1RhZzWsxtkmXLwf9q+4vgIx4vAo/0QNhnbpv5a3xcORCWgV4A7Yx/zE+8p3T62cEhO3QUcvdVF1rpdL3PUuUGdKsckxQAigCrJILkNhJ+KvxXbJSyEXMZTUkoBZElHZoC4IfdOBIBAH8TZKSSvZjWURA6FGEkwDnJ+5cyV27XJNciCCt9e7BrHfgJZmwEYrL3bL3oXjICVqEAEMB/nysChAqAfsffqAAIuPZkJvuNArMUlAVbDjlhqQAkP8vBmYQiVcq8lor+AuhP1Ze8HpBH45dkoxzodako/DefE6SAWEsaT5EF3M/4xhgH/fA9tyfM5Gso7Ds+J7dt/V/KClVBPkFVsvvSJ5U+Kt8LGTd+nEzhcwrwgM8k0Tlt+gybN3++jWlv157FdbAvqiptaEhAe1yjglfer700AVZNTXotSSWS1Z3d3apeYTxI8LW2jbHBPg8SAfn5x+OTpk2zob4+Bdg3rl0TQEySi+TduI4OPSagoK9HgBvrAuIAiTWuMWyI++F9PKa+t7V1Ahd4/YVz523f3j2S++a9LgPNanJlAe9z79UwEGkAHEhmMk4kwbmmmbPmSF6e95EgjMpgCATYSsgCQzLh3vg8VbMhSdzdrWojXktf8Ognz/tIDlJ9oX7mO3YqGQc4DqgncE2y0V224aNPNH8kTtvHjREwRsUo+9PefXtU9bdkyWKNG0Aikpf8hjhw8MABmzljliqK+KHip3+gX5X/n3zyqSqZFi9dojUD+KFAfHBQoDsHojlz59joMaP1Pn5IgJKIZqwgG/AaxirA1RhfkqisEdoE4LZ6e/oElgBqUKUlAlN9vfV0dglAYX6XLV2qZLRLuDXoMyGM7NmLzP1MAXMA/1SiA74wTwDZ2B1zO232HBvuKw8ax4+dULXtsmVe9cWBELuHxMHnHjxwSOQIkqUieSY1D+5v7959Ap6XLVtiEyd3GFXQqlxtarZTp84oGQ0gCIjkJJl+2T5kk/MXzgnonzARMBgJZleHAESFiECimMo2xpLkIiAQ/o0xY96wOeZi9Ngx1t/bZ5cvXlXlJnY2arTPQ1SqYb/I/09RFT6y6N4G4PTJU5IMpkKfxDOtA0hdcXhmrLdt2ypbpCKO/R8CD8mnI8eO2xEkmVeusmnTZ8rvsbbodU2yW+0nmPOBASXssYN58+bqelpGtdlQApJJoLP+Vq1aae30U6ZNQk+3SAiHjxy0bdu2qOoY2XpP0nis8fNf/NJmzZqjSlOIuYD4u3btFCiF9C5xOYoCAIRHjxyzY8eO25Kly2z+ooXW1+3EAMYS//P5ps/t/gfud2WIoSERvro7O5UUp38z8tAkwSO2ZT4+/PADzeuK5csEYJH0xw/gT1hf+Kpzp88oAY9NQljh/byXuSBpP3XKFIFe9IUmCXni2BFrG9Wi/YdKVMAKKmTxbdgFj7OGqETFp7Y0t2pcIT/QZmHyhEm2e+cue+ONN+y55563+fPp5T5UKAD8b//7/6pxfOTRR/SZqC8sWbrYjhw5LLIDQAXj2d3VY51dnfoc1F6odGWN8p3YPiDypi++tDX33KOqeAg1Xd1dqtY/dea0vf/++/bKS68INKNtBcAKa6qvt1/Vm9jt88+/oJ7V+ElaXLzxxu9saHjA/vIv/0LkBG994mDd66//WpWX06fPkKLIm2+8YQ88+KDGmciH9QYI/s5b74vo9Bd/8SfW3FKvatzenkFraRpv/9f/+dcCzx974hG7a+FMGzW6Wec5KrS++mqXbdmy2R574j61H2isb7aenn5ramixQwcP23vvvmuPPPKQLVq8QOvj7Pkz8kXIWLO+Z8ycpf2QcZkydYpUI/A1rFOAFqra2Dcgukj5ASWLmzft9V//2hbcNV+2D4rY39MvQO/QoWO2fv3bZjW99tp3X/YKxuE66+9lDobtJz/5O2tuqbP7H1xt06dPtZZmensPQBeyd9a/J2WHV199RUQg8krMC8ehg4cO2v79ByRrP2/hIpFUuM7z5y7Ylq2bbcaMqWoTEm0mIAcAQKNGgD+mBQL2pzYgA5ADaIfxmSqYqWqP8z/vZyywfXxmSMGztrAjQHnWH+Ak/p39gXV6+dIVAWpr7lkj1YPWVuahW4S5r7dtld+8b+3aRIrz/QTf+9GGj23ipAkiaBCTo5aC3bM3Akay7tatW6fqHt3bkPtFZP6xs7X33qv9RwpcNqyqW2wYwgCkoSCa4acACiEt4Q+DFBVV1YcPH1KvetYE4DffxfVzj/hA/Cl2EHL82AH7OwQT9jA+D5CaMYpYjf0HchqkAUB14g72CuKok8ePC5QEsMNHM8n0YxcR6/o1AfnEOk+uW6eDcSQi8VMbPtxgEzrGS50h+n5zxmSsmR9eC3EA0gr37eBpv2II7gPyA/FHzGkQqvAZKIMoBmlvV/zB+HMORf2D7wb8R86cz4QkQxzGfHzxxZfaz0KaXWS7FL8BehIzYU/s0XFOYe1DkMA/rl69RvbMmOKH+U5UBbZv+9qWLlkiAJRrwbcDegIiox7B/b362nds7NjR2nfViqav395+e72KDv7yL/9ScQ8EAHI+76xfL6LJuqfW6fq4FuTTP/pgg00Y32H33b9GYFhfX7ddv3HNDu4/IDuEMDt27DhbsnS5dXX3SH3m+Inj9j//L/+T9gDC9/6BIWttGWV79uy19e+sV3xAJf2oUS3W3NxoPb0eU0H++OD99+3hhx6xefPmCwTHT0B27OsftLNnz0s5ZerU6bbuyadE9GE8IRyBU168eN527dxus2ZOV5sAYvUrFy/LVx05fEiEoOamRlu1crnUblAMmNAx0cZ3dNjNzi775a9+Y0sWL7cXXnxZCl5j2kdbXaMTOI8cPmFffLHVmptG2Xe+86p85qg21vJN+SN85wcffGjXrnXaj374723OnLs8LqxBkcpJKL/5za81L08//bRskHiHfYE1z3r6L//lv2ieaRNAO6tYS5CneM0vfv5LgxT66quvat6dDErMU2P79u4VCWDe/Ln2yisva62IEFpbJ//D2ud92BrrgfgT22NdsA5RCMDuuC784+uvvy4iwvLlKwoQFrvYvWevCLu0NwLoJ4bAVog7mMOdu3dqH2Yf43EIGaz3efPmqC1Sf1+P/PaJE8cM3/LhB+/LH/X39msd1dfWixz6wAMP2u49e0T04syDT0S5BtthX2JdERfho1lfqJGg8IAvefbZZzSu+K2r165LVWrM2LFOTmxttRvXb1hLc4stWrhIJFHGQwBIOnMw7iIip8rt6vxNnmfM8xueyymltR28RcK58vya55lHygfFYw78eq6huanBzz1UodeaXb/uShyoXPR0d1lX103PVZD3S3kXzw2XuTk+N8AG5kbnFewnFVdhm5KUTgR+8jdq/ZUUW3XfRU4ngPN0/JetZa0AOWWq9krsT6uv832qBI4oHnOSuKu/+L7B84yP53RoSehnVvJznH2wLXwgv3X2QCmoxVvU8XqALcZdcV19ypPQAiwVEkUuUOqqEKoih6HiDQC5GhFWlNsa6JetArIzBzWpLYAIAQPeGqCWyQXoIc8gUoC/DnUslAMaaohThnQuEXzO9+l/pJ68uI4f5bKTCkIu+e6kBU8Cy24iD5YVbzknJGsZEPk88me04OJzM4WLkgjhc1cUWAUBocZl5fWcFB4ZP9EZzGrI+1Bs0mQ1dY02DBEgKQDwd01BAKizQSr863lNAvbruEdJvbisf5L59yKvrO1tyiWpBUCdq+B6JWy1SkQUU1WXaCohpevP8/t3WmuxdkfCgGLs8xxo/v+RwK/Is9xarOV2F+8v87s+h5H/Kp5PeIyqgzNyUpkng+RQFoqV952TFwJwLnOwcc2y89TSN/Lw8dtb3KTvrVLd/LY+LMa1euxvyZXfZnIASfPP8O+N6mYfkMrx9+cj1vT2J5XkCh+7SvJEvD5yvLIg1kFqgXzrNaS1MwLYWnnP0YogK3CM4qVCbeTW6u7yPvEjCXca6FfuB78ePknEUCmcoprpKkoC+aUAQOFbk4hG+Er258ibk4eiOCF8e+Q24m8nAJDndfWO0m9D5HHFlbwQr/D9Ubib1KiDoBPPj4SfVNtCafue6w5SVG4i39b+CoJFerPel3Cp8Bq5/TgxJFNiT23NWH9l/r/EVYJUU42/QgBgjgaGmKuyyDry0Hmrdsdn/TWxyD33zZ9+ldW+J/+7eumM9Jzfkxdkhq3zGN/L7yhszu+Dk2O0y4335L8j1onvv/V7nYiWz1VgtRFjOEG2bAEQNoeliPcAACAASURBVBVYA/tOqA+F7eTfw2O5z8znUvHb70sAiEHXvpMmw51CMpuCAFDVv6eYOAeX6KETDkmfI4da1VPmDgQAGKABMAVwllf7j0QAiElkUr+JACBiQOr/IFKAgp1kh1x+0WfHk5QxQTGByI1USzi4E0nAXKMHdQ7I3SrVLUdVSEt574dQDIjvwrPpUFp8fwnWxpzE9eSLIZzPnTabaqMt//YNIgyqBFKzDTNtIjk4XjG3ApwSW60gF7skpq5Je9OtBADdSwrC6xR0lxXojIXPA4GkH9RxyEECCAku/3yXDwm2abXzHclxhDNwIBSg7fcnAGgBjkgAYFwzJ5vsvwhwKpzeSASANP/qksB4uBJFJFDczhij348A4OoLtdpAGc+wsZEIFPlh8FY7YwNLDI7cd1QNfO4gy8DOX1QGiDnAXqkg4hfoQU0xf2kRV/uasGfvD1X5+f7+nF1ZufmET8wVAOIA7MeIW3tl5Q45GGb5JpITR3K/piBUBxi/Hh0C0zqIeRaxKJP+DxsIspGYkKqQJ4DBZjIGebGm5J2Tjw+lD2/TgiOkl2U4xCJAz+5VBzJtqg4uF8FDRgDQ/SaFARGtogUABIDePh3co+d7PA8BQI/3cuinqgolF+RVvW8f98Oh2O/ZK/6pYIOZ7yxPl/hvanYiFlW8eaU/SVWAjyYRBHICAK0D+DvaCvghPcbWx7JegWGQkArWdsFuL8H/fE3k/icH/KsDu4pgR9LQ1SzfQWdWJoIAY+9EEicG5EFMf1+vPl5KN6lNA//n2qlyQ/5/ztx5qkJTGxUlZwc0NvrMJLtbJEwgBfT0Sk6V7ykCagHobQJgzp2/oPcBkI5JVbLc08ULF5VcQ+p96vRpAhL53KtXrgpAIoFLwpyKRGTcmQOS7QC5JJMBIUlYqbopkUe4X0BKPl9y5IDHtJWgh/yFC7Z/7z710CahHn2wWb+XLl9U0pLkP5WgJM5oL0B1jq714sVUOYPE+hw/KDQ1OgHg5k0BiXwHgCEAOUcyqvC4HxLJ2AnXzGOAJqwhkuBSn2hoUD9xPgs56dOnTtua1auVXCcR3nnDe6PSw/urr7aqStx7prcIUKMCDSBq9+5dtms35IHlSjYLYOv3npRUuJ85fdpWrlgpGeJQc2GdnT5zRhXUS5cts+VUAdXUSF6d+4GwsG//PlUx37XgLiWXqIDlOYA7qi35m0RpJGDDBzJGsX4Zh+aWVrmOGzc7RXSYP9crs3iQxBMJV8mmnj/v4MKYsUVVCD7i5EkIAHu9/cGCBdY/gEw1QH6vJFS5f8YMmxlPf1MInYnocuDAQVWZLV9GT9hRiscYG66ZeT9y5KhATmTiPT3keypzSwU5YMHS5UtsTPsoq22gCrbHGhubBTqfPHm6IABwzyTIvUL2lOyGPuJUmTEWJP4ASc+cPS1AHlvBp1GNyVojuYtvCwIAFZHYaXv7WDGkL5y/LECbe2wb06a5wq4CdJ47Z7ZNmTzJ6mtq1VKF1BoJ5E8+/kig5dJlS92XJQIA80BFK8DTokVUpdVJMpyk1PETp+zI8eNOAJg2QzZDlfDxE8e0ttpaXdmC2AhCB/POdfk+5MlUHgMoBLxftXKFrg3/xT03tjTZqRPHBMxShQ/ghj1EEhRApb9/UFLzPq5Io38sYJ1kO9Xs9IsnGX761FnJs3MPi5ctE0EsEvH00aVacsXKFTZr1mz5P/wC1Xf4EsYAQgnjE7ENAAUgICAlVcfcB4DcjWs3dC8k3kkiRJUx44EfY66wM8YD8AwwAZsGGFDydKDPThyHLFSXSCGoPQxYS6snbSMGQaGCtQKog/85cfyk1tro1jZ7/9339fnf+973vGXEgPeVh1Ty1ttvCiTlHwly1gQV5PsSOejJJ5+yadOmq5816izr16/XWD7yyKNJnQMfXG+fb/rCduzaaQ8/8ogqPPHl+MKmlmZ95oYNGwT8ANhDAIDQxPUjkw3wc+XyFXv5xZdFuGAfQZb57bffsoamWhEASLDEeYb1BZAJAQBQFYAE4BZAFzIPY884d3Z229tvvW9nz562H/3oe9bYVGctTc3W2zNkDfWj7a/+7/+sa3j8iYdt9ryp1tTSoP1n2JwAQJX7k08/YMuWL7aGuibr6R5wAsCBw/bpJx/b448/anPmzLS6+ho7efqknb9wXoDjkaPHbPqMWYoftm3dJvlw1i6gCj5LIHNDowAY/BHEFubsWpJvRwUBn4xf6e/ps6aGUbZ/3xH74MP3jKX28ivPqmJxcKDWaobbdD8//snfWuuoenvokdVScKirhehCAWW9rX/3fYGD3/8+/bknS/EBUjIxEGAUvuy+++63OfPnW/fNm0p0nT1zzrZ9vdUWLJjvnyeQyol9VOpzD4BoAGI8jt3hr6Qcs3Gj/LHIGCmmY+4Aitm/2S9ZD4q1U/IG+wCI4jl+VLU9OKR1CqAN0aB93FhraUGu3Alc23d8rX3mnnvvkfwjPpr3ALwC5LLfr1y5XOtIe/fgkN24flPPcT+qFE4kTY6irGHui++GVICvJX6GAMAa5Rq5bq6RMcJ2sDOeQ1qf/Tmq/PFzPAdIBwGF97DX4AMAzPihwh9/DekhCACR4EEJgr2I+CBarcR40Q4IEHv2zFnyw0Es4bOPQQjctUsEC8hNgADYIXODz2cOuGdaRYjensjv3AP3PnFCh2zPWxD5OY5xQVGBe0LFg+eCAMA9shbxJRAApLaQPpe5ICZb/867Ahq5VlcP6EltTYYEtvMaxkCthOqIe7p9PVy7rqpw1jj2xBxyj4pH+/pU9Uz8hQJAjB92FgQAcjN3r7pbtsl8870kRHfs2C4CAPPF+HL+YN8G1Eb1BPvg+6n4HjOmzcaMGa3PuHGzy9avf9c6JkySAgrfhd/lez7Y8KGIPo8+9kihPgiBdOOnn9vkSRNs7b2rOY2JAHDjxlXbv2+/ffrJZ1ZjDTZp8lQRRVEQoap86vQp9t//h/9O49/cNFqqI5y9IA5BDlu79l5bs/puaxvV6sTSpkbFblz3saNH9DxjSdxy9dolxYQ3O7vt7LkLduzYCTt46KjNmDlbpB/WnFSFGuvt+vUrtnXLVzaqtdkWLpiv5GPnjU7FBadPndBeCqi3csUyjRXAOHHj6NFjVdX6wQcQJ8yeWPeUrVh5t3VMHG9dvVcVA9643mvvv/exnTp1zp595jm7a8F8+bDmllobGnZyymeffW579xy0Rx5eZ/etfdjPTQ1D1tDoKiLMDXsjJCZ8J9eOvYSPQSmEvQHVJeyJGJO9BDuEDPv1tu1Sx4Bwg9oMMQLv1Rni8mV7483f2enTJ+3P/uwHip+wfY48xJEQAPg+9hjskWtjX+c7WTv4Emwcf4Zt4itYN9gQPgNirasAXLMvaa1VWyffGUA/eQ7m+PzF8yIb0a4MX8saYD3jgxcsuMt6e2hh1GedN6/bsWNH7Xe/+53aWBBLoCREb2JIU8QS+KiDB/fb5CmTFUPy3ZzbuP59+/ZLgQilE8II1swnn3ysGPS11161ttGj1EoFMhs+m7Hih8/s6e6RbeJ/iN+wQXwKMTB+IRLOyjlkfcbDL+S/K/Mz1QQAkl9lHqc6txP5lKp0UPEn9uvtpWg5Vy9A4ebN61ZfV2OXL523zs4bdvLEceOMS0wM6BBwcajA4i+khpfshPuJ4oSIW3XvUm/xXEeANTpfE3XmxTEJSvZ8a1wqfajLNn8+ZiWA7AVlfI6fr/X/lFMAsGee+C4qAvOiEZ3HqRgnD11XY01NnpuoqcXmy5wEc8rn8T0UozF/+Fkpywx72zdVn5MvrW+Q6hXXwg/nMOU2yDEz3gLLOKPWl8q/5J9EEPD2ctJtRXmB6n5+0/YGpcggAKSikJqhfquv6be6GmrcXYGAnKKAfxE1qvIkKc/tBIBQFo4Z9QqyyKnq4guCihrB+/VmKgC0PhABgDypXp/GPlMFKKtsk/oAoGdAHIyIqnj5B4jvcv+1dQ7+83uoaAXQIIl/5ktjC+GP6v66RhtUdT9EECQhvPKf+Sjau4pckBeqpbYctTU2SF4zCADVhXzK4UULj3wVlWPmec6RlUyr1131+rxdXjZ/XZHvy1Sd40zjMHW1WusdCABVuFB8jlrkDlYCaeU1QAC4legQ+fViHRa5skoAkO8o8KIsZ8k5wnNp/8wEgKyArPSXJYBfjHUG6ud4m/vfkQgApU2UOXEfm/iRioZUPcrH8txktf/O7UXPhYrItwBwR/5c/M5AIiFxLezNvdqfvff8sNonOsjqBAD3qwD/9fKFTY3NVlfjhbpBAFDOo6lJZKk7EQAEwirPW0kAENaUFHVzYoD2jaSy7PsDKidexR17SjUGxePFeCe/VIzFP5ECwJ0JAKmA9R9CACgKt8FWUX70vBD/vhUBoCh4K4tgK3LiWbuSapvLbXIk/yUFgKxV8x0JAFJv9j3v9yEAuE2y9rI1lc5rgddG/jzHdIr/ay8nZqjEe0eKm6r9cPz9BxEAZJhFhaib6e9DAKiQl08EgDxwdHn5wVtbAPDafwICAKwQKQGQzMgIAN43KaSZSrmGfDEHAaAagAWAEhD7DQSA6OkbQJbAp4wRwmcEuB3fW1kB7ixKyY1kPzlbpAjiM7mjcNAjLZjKhVMCkOVGUcqWS1ajqtqX92t+U5WqPq9gVf5TEgAIhAg9U8BZJbMS956DcdpUoqpZQS4s4t9PAUD3nQH9sSi98r9kSgdo9y+OAIC0erKrHPwfCfTPfYMIGekn299K31EVed4u0IzgpjLwqWQvFgGLGttnY1rd0yqTf/J5SGSBCkWSSgJA1WVmLDTvMVcZMJefWc5zZQsDzXNWMc/fsQEF+B+/70QAiIBEv1NwEoFMkI0IeJg7khA5AaA4gBaHiUTUSgFbgDiS0ON6B5z5FyxrBdaKKsvDWLAxKzahrFVINQEgwFtJ/9+GAABgxPMQAQj2qJxkM3ZfArGlJACQmKkmAIQCAAQAVfRXEQDUIqCuXsmtSgJAqQAgif9E3KrcoKMlgAeHziBPAV9VH76REih5EJgH3NW+WONZRQDwQMTr2sR8LpRIXEIpApVQlmD8+AGkDP9NBT8JgvZx49XjHhUAJVlTWxrAT2acQFvqNKnKjnslKXb58hVVlpA8VvKovl4JXEB2WgLwPHKrJKioJAoGK5UogJlj22kPMKWotAoCAAlu+rIComEXAJckfQGISBST+CIZp8rylKhj7yH5S2BJEq25tVX9CHn88sVLktgENOL7eD8/AK5UcUE64LOjAg2AJyT0SZqRPBs3rsPumr9ASXOCfu43gGukORfcdZcqqGiVQNUwlXcQK6KtBWA7yXXk3gGGuC4OJ9wfcuJUAnJQggDAAYUkeR8Ei95eVQHv3LnHZs2ebcuWLfXq/34Y0FSQXxGwArBMspRxAWwmmY0sLUABc//Qgw85MaLeq/16+/q89+7pMwL/+YdPIl7BRhjno8eOWvvYdlWPk/yiPxrvBbTm+kmkcq0R1Ifvx65FogT4rmdteW/zCxcvCXS6a958lzvvJylEUrhbIADjiQLA2NFjCsJl3P/BQ4dUjUqluctekxCGZHLW9uzeJbUFgGTsV31pk+wxPeJZPxAASLBzEIvKA0nlHqeKe5YqqlUdQ2uR2lrdP2Ar8dSSZYutubXB6hqQ3IY0U28QCy5fvipCQseEiXoPsSP3DrjMvMycNUMEAMYHQpLA1/NniyriGEtsiepEbC6qs7A7PhMgGv997uxFjR3A1Oixo0V+YtxYK1wnBIDJkyaKAADJim0Q8BWAkyp7QHAlDVUV1K+qMAB4VwBY4m08GpF6r7NTp8/asZMnbfmKlZIAd2WsPjt0+KBAiI5x4+ULuFdALMgOJM3bUTHo6/dkfVIHoDp2xfLlNg/Z7NRKprGt1a6cP6cqdc66jCFrNggASCczb/ff94B8Bz5+y9YvdeinDUB9Q5O1traJAHDxwmXbuWu3KrVXr1mdFJ/8sEoCngpS1vzCRYuLNkbYA0D17j27bcKEjqQq4b4Qe6N6EyDj7ru9gpY1cfP6TSXQAfR5jPGichI7Zk4AbvA/VNCyR5BQx4bwneyLbS1N1t11Uz6A+wHcAAwBAAVsIzHIdanaqwYyBtLFNwQsNje1WPfNLvvZT38m/woBgLVNRhD1CqqMT50+aQ899KDNmTPbID4gl4/97diBFPVBe+WVV9UTke/Yu2+fbfx8o/o0A/IjiQ+RCwLA+x98aMdOHLfnX3hB1Y0E7Iw717d581cCLF999TWbOnWaQAqq3RmLS5cu23vvvi9/9p2Xv6OWISw0gJwPPnjf2se12Z//+Q+TVPKA/ChgDL7ymaef1uOMJ/by4ksvSVWBtYAPuXYN8PFDu3r1sv3Zv/mO1dfXWHMjQD6J+mb7z3/zd/o8CADTZk6w+sZateMYGKgRAQD1iOdffMwWLppvdTUNUg5ACWDfnv22/ett9tRT62zy5Alq03D46CHtWRBKTp46XShg7Nq5S+MJIMP8se4gioxvHydQWOTbOq9EZZ1+9umnAjvVsqSm1vq6e63WGm3Xzv322cZPrGPiKHvm2cetv7/H+nohQo2169e67Kc/+4mN72izx55YaxMmjLehQQ7+TXazu8/e/2CDXb58yX74w38rMJOYBjUUEvWQbc6ePScwcNacOdbT5XL9gF4ApatXI0c9Tn7cCVBl2wD2I3xnEABCdQUwnIpuKtcVA+Dj+vsFGOJ7AOCw3YhVGRPaLbBvS1Y6VcHjbw8eOCyfQ9/use3sG67gwv1AXmOfWblqpSs7kTAfGtb9AMwBgi5fvlTghPabgUG7egWg8TOtP8Bs4l/WDuAV1wEgzf6EAgDEuX5ipRpT3MH7IBNRzc+6jXiG9R3y5DwfoDr3fuDAfq2paDWCzTMGzDf+AvCbz3Mws1SEQoae8cEW8JHxwzjSPgVQEEIc4xVkAz77yOHD2hMBFhcvWWoDKCwIBB2Uv2W+SV4iIU9lFD98Lz4HAJm9ALIg98dYsra5RgBNxpAWDYwdn8d9Apwx34CgPIefiR/sAiUJPhdbwF64T/Yrb6vSJ1Abn4tNKM7QWvAY4PTpMyIiEpsA8nNNIXnN90JeYYyjBVPExTkBYNXKVQUBAH+EHW/f/rV9vXWbxhb1I84mxCaA2lwrdsr3UGkOaZIKeYhTp8+ctQ8//MjW3LPWIEYp+ao4pEctAObNn2f3rr3Hq3bN7OTxk7b5y802Y/o0W7N6pQ0N90muv7Pzuu3ds9c+37jJmhpH2dRpM2xU2xj7assWxU4vvvyCvfTKi3bp4hVraRmtKjRs81e/+pX24Fdefkn7D23Z8MsA/YwHSgvjx7UrJmAesMUbN66plQUV+l3dvQKO3nzzLUk7Q9gIwkpLc6P19faI9HT+3BlbvmyptTY3i3iHT7h86YJt2fyl9ggUALo6b4owctdd7MGTbNSoMbZj5x4RTtfe94A9/8JLUgDoG7wpRZdRrWNt48av7JOPP5caBK0SWlubrHUUpCtvBQAo/dGGz6yleYy98Px3VPE+bP3W0urKHif+3/2FdQ1IzV4G2cvl2x1oxobZ05j/hx52NRiqMLFXwG9A8L/567+Rz0e2H58cZ05mjH3qF7/8e3vppRfkbzzHQouFPvkn1g7vw254n6/vAyImYNuA/awDEXGOHVObGh4jvg5iLaAq1feHDh9JCipOVGhsgjDUYzV1NQL2ISDQkowl+vmmTZrrVatWIMqtanXwQMbht7/9rewXf3tg3wEpRgEIs69C6qOljwMWLSJGcU/s/awvlKpopzB+/DjFUxAb2XO5d9ZF+7h2qd3g+/ABIW/M3g4BGWI0BBoISFwD3+uFS4n8/S0IACPlbor8nx9ob6nsHSlpX51r0ZmC7F0NheXsQV6RDsEDRaVrVy+JAHDh/DnFWZFvdJn5spUBOYMgACjprvMfRB5XFNRZJeW44iwdfojP5DxbKEria1WAlNT+klKIt+VMrWKzhBfemUIDcsoC57PcQBSDsW/hZ+MMlVdHsx/2JoVaFfNQ0a+aJl8vPMb1u3w1yipR8ER+xFUM68n/JAUAfJ239gP4on2T5245H6MMgo02NTSICD+6bZT8tRPsvAgC3wXozxjA7JD0PwAhhRlUCmcEAFM+v9/qrZ871JwoEzsMCcAJ10V2NvKy/0ACANfvAIsXWilPlVWXM06DRrvD9HwyMs/JpBxl+j8xguo1yVP7ZHCHTgBA6h9Z/9oGJwKo0r/JrLbRLLUCQNo/CAAu9V8rAsBwXaN+q9CN+UfhIREClFVTCwQH/0UCSC0cdH3YPPRFXWoo2uYYTKyS6tVT3p+DT/80BIC4ilj//9IIAFGtHDmyuM7IvweOIb9Q5NX+cAJAntfLZ6oaDB7JB0ZxRWVusJzTPOdakh3yorGy9XIxL1VV+/njkSN0y3ICgFNjyiKkfJ6r/X/FPWhNVpIH8px5Zf58JBUAcpxOAJAIbgKQlQtOBU8QAEIlRj4mFT2qhVBtnTU3tijXhI+UP0tqLkEACD+s5xsbixYBRb73j0AAiHnO/f/tiHUVY/vfKAEg2na7fSRLzGy22oaq103Y5EixiVoyJ8ynxN2SAgBEhawtgWObXnSY+4pq/1G5Nsu14juKni0uMc6W354A4IS+eF9uH9X/z4kccc3fSAD4xmDsj0gA8CAtl4hKg/UHEgAiER0TE3/jxAm+PNAbuQUAwVcoAOQEAO9b4BLXvoBLBYASiHdpJ1WEFj2gUsX/CASAIAmEE+JzYFriqPz93mf4TgQAr+R1g+AnwP94LOZT11zV3yhfKBWLI2NNVm9WbkilhH05xlnfj7SocgOMgDwqrQvRGnEBEutJccofrgAgiadCfsvVAfxw74GQFk8G/vP37ew+B2gFEosAUPY0HylYiEA6nsvHIew931j/VREAKnqg3dpKYiQyQP5YVJ3HAWekIGckRx2vywHSvPd8vKd4PlMA0HwkJiPzHr2kSnn7APoBOEolgGoFgJHWi39v2QKgvPY7KwDwWbKPjADAewOoHYkAAHtbUG9qISGWc8YgCwIAv+NwHwSAIBTBcuT5UIQogpG0Llxewz+XjTcIABz2dCAedDkUHfkSCzfvMcUxbiQCQAlMO/s+l/wJqX+COKoc9bsXeWRP/EshADlpqnlVhe7JxpEUAER0SAoA9PmFRc9h+NsQAHQYBhxMCgBSDSBwTP3eb0cAkOJLUgAo/MwIBIDwz2FHOYkm1kOlfZfBQzx+OwLAoHoflooNJF1zAkCxBwLmk+xiPrUmagRYto5qUwINAsCkyVOUEIg2CGLYIt1Oj98klRhJakCOEydO2sVLl5W0xM5I0JHkpdINwJ9kHfLRVOsiscp44ouvXr5iFy5eUCA+ccJEV19oaLAbV67ambNnJFVJ9X+ehMcO+U6S9CSwSRrSrgCQn+vEXkgY8g+AH/Bda21w0K5duWqHDx0SoA4YGH16saXOrpv6XBKAJP94zqvL+3RPVAdBAMCmFty10Kv6xeKvlW1S1U9ibeq0afrsm12dGi/GtJHqxz6Sxb129NgxVVVOmzpVCUOuU3Ltg0MCUenzTe9wwFLsQ5U6Q97vGMnYPXv22bLly23hwgXah3r7ugXKAjaT7CXnAzgxflyHYpRIvJPsRF6exDwJSsaus6tLnwvYQWIV8H/BwoU67LKGAMAYZyphAWYZFzwd9w3oEX1IAUNVoY2dSDbSYxL+H4pMHKhInuFfT5w8pfeKAEAFfE+PEjV8JiAK76VX8pg2B1iZu5Dih0CxcuUqVY1BAPCenMN28uRx20t7B0AiSAzI36vKnx7g/ZIzH9c+1hYuuMt9X6qMYXwAHk6doop/kUgAAp4GAWFdFhZgHcBgwaK7VMEMAYB+gMiR0R6B/toAIuM7JsjWGD/WGyAwcr2z58wSyUWJbauVmsWly5ds2rSpsn2Xc3aQmIreIACQiAXIYI5I6jJ+F89dEkkFEGnsOCr1XFkiqs7nzZ0j0If6rSAA0A8WAgBVaMtXLNf8Md74B5LEJMohAKB+4AfgRiWizpw9bydPn7aly1fYxImT0x46ZAcO7leSeOrkKd7yqr7erqRxYvwnT5tmfZ30MW7S3HG9JNwXLVxoixcuLBj6DW2t1nX1ir4fmWjGkHXHOOF/IA69++57ItxQuc+8Xb9xxfbv3ycb6OiY6KpOVmsXzl8SAYBk+FpaeLTQK9X3WOTpd+7coXnFNiAMBSmFMQcYZa3RBoC/vY/vgJL++/btFdkGP8P7r1+9LlvkB4ITP9gPtguoFQkaAHtshzUOeMP8IE9LUnTa1MkCEU+ePCFZc2TjuX8nXzSmilMkXpEkbLBz584r2d8xrsP2JdlowGYAH8YIQB/7/Nu//VslhR977FEBDgAszPG48e321VdfyMaee+4Fyf/zPagi7Nm7x/7kB38qH0t/dshg3Ofv3njTrt24LpB/xsyZAk1YZz19VAh/KQDhhRdeVL9ogAKINvgVfBQKBRAXaBEwbnyHzkys688/32iTp3SoIjNIFrznpz/9qcaS6kX2JlQJuNbvfve7Wh/Rn/zChUv27voN8nff+/4LVls7LAIAwHlvT4395Md/L0ASAsCUaePJxWpv6+0bsk2btstuXv7OkzZn7kyrr220/r5hKQFs2/K1JLGfeeYpGz++3QYGe23Pvt3yTfQKv3T5sk2ePE2+C/B6ztzZmlMRj86dE8A4Y5qD3fgjEufYEeAtwC6EMuTQgwAwPFhnX2/bbZu3fGmz50yyBx++tyAAoABw9sxF+81vX7cZMyfZuqcgv4y1nu4ha2kZa0dPnLZPPt0o0si///d/oT0qCACsD64FUgggFeoM0X4FVQD844MP3m9jxrZ5heOAJzPZ8/BxAK9eAer9uvFLkEa8SnmtzVuwQK018BH4Jb6L/zNvLlvvksv4PfYb9gtVZBeV6XW2dcvXei+g1Ki2VlUxL+WMxQAAIABJREFU4u8Av7g+7ACimZL4dBgeGhbxDQIP8cSSJYs0vqwVfPzFi5ds42cbtR/ff//9XunDea+mTvuxquAnThShjligD1Cirlb7NUA3pCPuO1oAsI55jjXNfPq69/M1PgGwGdCU7wqQH/8b0vncK+9TtXLqZ4wPQgGAe8JHONDpSSRXFTgsyfIlixYnG3L74f207WEOGMe7Fiy0XsY49UnFx0CWoSf9gw8+IAJAnAcYYwgOKK6gAODtecKvXhbICYGJ+yAWiPgSQie+muuCACCiY9rLef+Rw0ds69ZtGjP8Nc+rSrofhY6bIgCwN1CRzRrhyO0qAD0iy+3evUdALqAr1xoKAMQDKCjwWBAAFEsb8t4oB3yl61+zeo3eE/EGlbDELygA8JlLaWFUW6N4DVIS94ktcp2MEWAWBEDA2J279gi8fenl70jpQzY1hDrEVdu8dYvIcosWL5TiAj8H9x+0HV/vNPbYlSuWqNK9q+u69fR02o7tO23zV5vVqgMCQGdXj+3eu1fVRd/9/mu2YNECJ08bbUva1JKJthvz58+z5557VnYLoMlewBkZ0gd7831r79U+EeoR2DLj0dPbZ82trg6zY+cu66KlTn2DyCf4fhR4BtRq6LRt2vi5TZ82VcQFEvhdN2+q4nznzu3qMX/PmrsVw6IKgQLA/Hl3WeuoMdr/33vvQ5Gfnn3uBbU/GjWmyXp6e6yjY7JdOH/FPtrwqXz+unVP2Jp77raaGpTI+kWygLj25RdbbPv23bbuiWflB3kehZWwKfbed955W7aGz2Ju1EKoxVUemD/WIvEObW3w5zyHAsDotjH287//udYHPggfxXio1cDQkF29dsV++tOfqO3Diy++KNtqaKDtzKDe8+6778pmIA7xg12xbiCkYf8//OEPC0CVz6QNADaNUs2Y0UjoD2j/gzy6fccO+SrWN75+lEgc3dbQ1GCnz5zWnE6fNk3S4dj5qVMnFMOjJgFwDaiCX4Gwwr6BrZ4/e966u7qlisL14qtQe5Gi0Jh2ER/ZZ9mb2b/feWe94t+HH37IKyBra+3dd9ervdkLLz4vQs61q9cV0+Ojo/2GSIbXrltrc4v8PyRa8iQoAxCDcBbQmFb9VIMW1c+Hj4tkuXIjSW64yIl9SzBSe0jq5Y66U29vt12+dFE2PHYM6gaQz701IOuff+RNIyciqXkA+nqAVfeTnLt0beSDUcRLcbsq5BMxIIhRfg/egtH7FnvxgYRFlSvx/Cd7RKGsGLkaitbUwtEUE/en79H5nzg95ZQj5+t5As8BR+5SexCxPkTSNNDCotX+0Elf+FknMgx5DkMtBVzJQesCcgMtDHVmwuLICXtRSCh7RvuHFgFgtBBosFGtrTZmtJ8ZOes5+bVNoTfnKwC3WiHtgyIBAPQ74J9aAJDjgmA21G8NEAB4XaozkWqrRsFF+SMvm+dG8KH8lLm1KMkvq8AD6I9SoyAA+CEgSaOTPavxCviyJEmWlcbDx10ilokAoOp/SfNDBKi1YSr61YqBPBFV/umfCAD8H4C/3lsFQBSo5zGv9kf6XwQAPgdygybQcwj8kwIAJIEiFxdqtamXvaipTgCIdrYRW/kAxb3cslILgsM/NgEgzlzVeSzZP/nzb1AAKH1GpcplzL/nPn9/BYCyhbX7osilhj+qxowih/9tCQB5rvsWh3kbifvK/PhICg7lJxV5wArQ/tsqAMRauL0CwEg+Ox5zaX36sleuxzxfn8975Zp1+8wl0PPvijuMx/L35jn1wSHOGC4mHvlyfJC3hB2QAkAQAORHU3GY+9Jaa21q1b6gfJSIUq4ES/wfgD+kO/LAxFAU5ObFvH8MBYD/nwBwZwWAKBqSLWWEQbcJt5SwiWobym0xt6mR7Elru6oFQJABnKRXqZ7rvqFUNr5tofNt1vk3EQAibxrYcdisYhj2dxRlEq5QjR3k6ybuNR+bYg1/UwuAkQawwpH9KyIA5BMULK5vIgBwOMAoIokbCgBBAAgLrCYABNt/JAUAHEgoAHAgEECXelMH4yicDMkNQKtoGRAEgNwoSnn7yj7tzJNfx60SEYD/I4Gz1Yuk2mnn7JvY3HMCQAT3BJ2xidKPMsY+DE/PpRYAHqsQEEhwqZBi4hqjOjQYmZHQ+LYtADxQJriK/lsZAcCjpVsIACNt1PHYrQQAl9autq2cLcg9538Xh52kABBBRunE/rUoALgjkiNL4xi/Y7y+mQBwq8RN9fjnPqjasVUGlhGIlKzC4vkqAoDGPDGE+b6QPy8DPz8YfBMBoPrafL2UCgDlvZRBWXxHuX4yafyMBBABTRwkcxKANqOqFgCAwQpykq3HoTYIAOFb8hYAftjzw6Kq5mM9pENH3EsQADjY+nW4/HsQAJwMlZhwAp8Taz2xPG/XAqDwC8lfBOteUkCJABAtAIIYoN+pBQDPRQuAUADIWwA48aFSAcCDvLIFwO0UAAAMYcnzPEx9JxNUEgB4TbEhF/2d6sSq93YjiWiUbdQ5QStfL9WbeNhHvh5y/ylbu40CgAgAKQnhiYxbWwDoceQFh4ZEAIhgiqQnyXHAt7nz5wu0UcsPxkO90vu1XkguECRz3XwGIBBJaCr0OrtcBhfwn2RryF9DLED2EkCcqpX29vHW2OIVxp1Xr9nlK5f1eVT+kTSrQQ7/2nURA+jvSZIaEE3EDNm5J3cBvLkfEl/0oebeVdHe65JgXBsJeiqV43qR0kdSFyUAklzq4w2Aj2Rkb7cSYyQbSdCT3I7qcl7D55Ho6+nps3lz57tiAYkm+ozT5uDcOV0TyZHpM2bYjc6bGg8l0wCxBwaklkAFO0mWObNnKyEHmBhqGpAT9u/bZwvuWiCw1BNMVEl4EpxkP3Lzd69erWuEAAMYhgIA4BaJRYgXJFqZA+aQZCrEBZ7zfubLXf5MSdRO/QNcGdtO39qlunbtyry3t1fgbXdPt02cNKnoAd0/0K97kD00NaXvcvlkfpRAS319I4Gmfpf1VEX1SVKb5+fNmWtNLS0ClbhHrgWlAuaNNgVIzJMw41DHc1QP3uzsVB9zJLi5f+yBA+GRI4fs0KGDmtOFS5bYgBQjvD8970V6GPuePWtG8n0uCcc1A3ABstLfFclySU8PII/dKFUIkq+0B5gzb7Y1NrPWPXk2MDBkW7ZstZaWUbJRxtBjG+8/TQIfwsrceXOsbXSbgyzDNUq2XkEZYOYMBx0G6bXtwDIgPe/BlnnOpc87pQBAMvbq5etK3jL/7ePblejLCQDz582V7DMKANofhoZl8599+olIE7QAUHwk1aFBgdwAuiTCHZRhX2jQ+kRi+MTp05KehgDA/llTM2xHjh7WvQB6Sm6Ua+jqEtjJup81d25BAGD8qXYEiJtBj+vFi0VyVYUUfVy7Or1K8fw5AXyMI/fc0tKqBPcnH3+q+aBCXX1Om+pUfU4ifsGCRapYR5Xj+PGTApeIGwEDxkjy1+XWSMQzh1TRsXai/63INZLu3qVrfOCB+z0xnHph8xjqCDNmTFdlNP6S3rzYPb6ChDzjAKGHpLzaMrS12ai2NvW8B8TB/0CuYI4gAHRev6YEBSANVf8nTx1X9Sf+BMAy1o/70lGSiz5z5qzarLAu3nrjTRGjqPRjraPOwp6O9D5AOpX/DzzIfVABeEQV4ljk55s+0zp95JHH7Pq1G1q373/wgZ07f95++KMfJSlvJ3qRYPvV67+W33rp5Zdl+8wJfuPajWv2Yeot/MQT60Q8gLTH4OCrAQc/fP9DKQM898xzNqpttJ4DbGWeZ82ept71fD/jyHj/7Gc/E3jDGPMYlbFc6yuvvFJU5THOp0+fVQsAZOO/8+oz6iVNtRrtZq9f67Nf/uI3uoannn7cJk1pt5p6J352dvXZZ59ttSNHDtur333Gps+Yosr/4UEq5Orss082qnLw2WefFlgEAWDb9m02fcZ0a2kdJT84YeJkjRv7HXLXXB8Vnvh8gd0LFsq/igBAq5rubtu1c6eeX41E/pTJTsjq7bf+3mHbsnmH7dy13ZYsm2vLVyy0wUGqWFizrWoP8OGG92zxknn2yGNUlLZaV+eAtbWNt63bd9lXm7cK+P93/+7P3ZfVE1M7KIFcP2sAgsjEiZOKym7AV+TrH374QVXdc67EFxHvAqBiwwDX7FfuA2i306N9A38DUDxj1iyBiqwbxgECAOuQ51gzzBE2wnvYR6lixefyHD6OdfzxR6zneqlqQFyor/cKceYG/02bGdaRYqFBB12oJMa34J9oYSA5YvaXvn6tjU2fbxLwxT2TsGOdQmKi5Q0AIr6SfW/U6NEi9xOr4Q+iyh+/E5XoxLpBiGAfZV2Gn+D+ILFA1oF8gw1wb9gs64NqZh4DwI7neA++HFILr43PjH2RfRQFHpSJ7l65Sr6Ce/Pxqlc8gG+BTEFrJhQAdI6pdRIDxBp87tp77ykIAIwdhCMIANjdqlUrvR3QgM8BfgaQH4IkZMEA4blWgHjex+fjRyNJ6nH7sHzvgf0HBTQTe+H/+SF+og0PACY2AaCrSuIagNUG7WHbt+9QLMI98o9x4f3EOVwvc8x7eE4tUzhrDg8r3sPWuAaRPFIxBfsk10lcBAEA8JVKZ+wD8lVXZ6dk0PlcPo/nWUt8B8DtRx9/qnYZf/pn/9bmzZvvfc6tRmRA2p88+NCDNmXaFN/jamtt5/adtnf3PluyeJEtXjTfBoeIM6+o0h4f8PXW7dbY2CL5/0OHj9qpM2ekIvDMc0+L6DJu/ARJ6tfVNtjvfveGCFqotWATrS1enU/1P+sBcgC2xzVs27JZfgRfe++9a3UeE0je2qK4uqGp0a5eu6o1R9yKHwVOg+iKxPbbb72l2GLpksXW2tJgXTdvWHdXp9rCoJqE7SCbTsudyZNos7FK6jqoCmzc+IWdO3/R1txzrz386EPW3jHKbnbetNbWMdZQ32IH9h+yn//8FyLuvPjSczZ6dKvVN7gcOvNEy4/XX/+tTZ40Xao9M2ZMTXHrgMYbdZ5f/OLnmtsnn3xSax9boSUQaypk+fn95FNP2oSJE2UXal/S0Gh7d+8VkM+5g+p8bA97un6VVgWN9sUXm2zDhg/slVdeVusb2hvhH7APYhK+64UXXtA+rXZGw8NaU/jRZ555Ju37nnVmP2fdoCSxcsUqrafwlUeOQrDap+tgL5s8ZZIIiyiBdfd02Y2bNxT/8N3EFbRdAkRdsXypWkt23ryha9mzZ7dt+vxzzSPxL+2buLZzZ8/rfffdv9aJMmp/1CbSHoQvXk/8g19+6qknpRrB/XAuWL/+HVt7372yf97HWkNhJ36ItSAaQN7H5ljXrS0tIgB4MZPHqKyBPP8xEgFgpNxNRSJaMXBqDXALsFudCar8OwgAgFDYze5dO+zLLzdZYwPJcVNbAP6JpE5lJ+dzFft43orrZ89RHJlaEPENVISqCCvtU8ohAMRmiioeSw67/01AQNn9dljnDAcPvECM3wIy+jyWVw4IAJcYcsDb5ZE/wY7ZP3hNkaQXqbUsSorvFmydFAb1PbWmfZycslfl1yQi3oDWHouQ8xbzh/Q1sRAEMuI6Pp9Yj1Yf0RaS74+YDFsQiaKuxhrreT/f0WgdEyfapMmTRV4WCUBVkbQaGzLv7onq2KCIrhSC1DLHIgMMWs1gvzVQwavXpEIS2hnwXQnUUz4rFbXIvgoZ7Mj1lTZRjFc8FLL/Ch6SSmUkOXSzzAEKAKl9ZlGPGQQAbxMLEK86l1Slr2sQgA/TAnI0rRf4TZW/EwBq6pvUDgCAfxh1Ob223moY65ST5vkhqQYA/JffVRAEpATgBAB+AuQPdQQVzaUWAEFa8NcFIUJ/jbCI/ukUADT0Sf4/9wWef/32BIDbydT72vv9CQB5C4DbEQCCCBR5+sCOIgbymq/KwtW4128iACg/MIJkebwvSI+384SV+e8oEPq2CgChiOGfHtjN7cDUfB75fxAAcgWA+Jz8vqoxxOLvRAAY6bX5NVR/Zvk3Y+4KHgGmQgKuJgB4oaYDteFLvFC2zloam61RqidV4H9So/J9wwkAxBfC7rJ2yn8sAkDkhPPccKzl6n01xkb5lwqMrNIX3nn39Ger93B9diLlhefI510uPa94hwjFGvxHagFQXfgY11aNA93OZqtt73a2pM9jNyj281IBWlhLKmKuxvVKvCgreI6CzMz3jfS9YbMFVpKwl4hNAuss1CYSrlNgv7W+bxeYaHr/ndZOHnvJvn4fAkDu1Mr+0G5Q5ebj8gzCwrKeOs7gSMwNNq8kwVMYWWoBUOEU/wAFgKhCy514/F8Spt+gAJATAGSMkgb3jVVdkVIlcU4AyCcQAkAoAOQV/jkBIKpyA6DLf1cQAAQqjawA4N9Zyk/lG0iwRuUsEvsxCAA5AJU7jDL4rKyGL4wrfU4EubmT4DU5AUAAZpKfzp3HSAQA30xTwPNHJACUJImyN3cElB7PRZCVRDlSoFhh62ItelVtcb9Df1wCgI+PJ13zsfJxTjOUxsfnIty0PxnOwIkP8bdXjuakkaj4DlZxEExKokSQRjz5B0u42JyS4oXLy3vFZQ5e5mM20v/Lx9xe4+d2wVLuxKsdf2UAFMB/yQQu3psRACo2tHSQi3ktgyBXAaicBz/QVTvYW537P0wBIA+AtNlEv6xUvZATAGJDlA+T9yxZqwA8CnJCgi5J2uWkIh1sa+sczOY31TMiH1X6Dw7BzAe95AuJmqR4EoBy2QLAA2ApBAQjDn57CiRw+HciAGhOEwEgEqQ6JNPrt8cr/fHjUdF9JwKA1kBSNMBmXU0lqtcbxZrzysomVfJQGSp2/AgtAAAoOVDnBADey+u9116dQMUgAJSMPZjeDv4rwPKLcvZ9FVEmD+5yXxyPVwf4uU/QuhE9vfQVHqBAWvN+hRGwSLFhBBbjrQQAV8Sggm7W7DlK8o9VdSMJBic1SL46VUSQGIqEN0lFEsaAUxxaI4lOgjWIAPRU5XlAZCTTR48eY61tbToYA/wChmLjvB6Q1MFElzQn6YktAwqKHEAFT2ODEruAq3w3iX+SVr4HDQqY5v9U8vCZJLll1yQ/untUZX/65CndLwCeP4fEW78S4yT/AfFI4pMoigoPknMQHZB7nz5thr4XV4wcKuNBUg2gBHtRxWx/nxLN0WaAawJkgQCAjQjgbmvzlh+ABH39AgGQa1++bLnNnjWrAFVI5Abggn8CxCTRyVplnpEQBcRmvKhWJonqEpDIqN4Q2MG1Uf0fPdo5ADF/AJm8F+n0+UmCHftnKaMQcPzEcVdomDRJQAMVd4yFlAvq6nSPfFb4LL7TSWLe1zdAISVXjfd2iQAAmAmA3NjcbL18Vk1tUVVKMhmCBNW9qpDv60vkgC1qwQGgQUI/Wo8wfwcO7FMVKQoGc+bOFdGF9ce4k+ylUp8qMqqv8X2SvBzyXqkkVKn6g1hAZSBAOz1e8ZXIMzN+yNzOnD1DBACrVQ2RKv+pIJxMz9+ZM6WiETEGYwSoxVzPmz9XyXo/OLnsPAnh2bNRG3C5cGwZm4UUwJ6TqylAPiEhDiO9u6tPgBDgLwQAfFoQAHic6sScAICfhQCw8bNPBQ4vWrxIdqsztA2LAEAFPuAaACDzHgQAEv/HTpywRUuW2qRJU1IybkjtC1if06dO80rXVCEK0AJYsmDxYhvodjWQACsAhmh7sWTRIvU6Zh0HaEmVPWA1iWdAVK9+RVobWei9dvrUGQEfgNn0XUZSF3LAihWrNA8TJk+1k8eO2+5dXol/3/0P2MRJDhSwfgOoBexZsXKlEpiR0GYUqOrm+5HYDQCB57kOCADYC+AiY0M1HnK52AT2FJWKgFDYPdffOmaMdV67pnUVygAA0yQlum5cF9jMfHI/p04eF7mIKn3GLip/uf/WllFK8FPlTIyMT/6bv/5rfS89irEnQAAmlApUAI3Hn3hMrQwgFwAwQZRBXn3TFxtFsFi9+h6RBVgXb7+zXkm5P/2zf1MQUUIC+5e/et0mTJpkTz/zjHw2ezBruLO70371q18KKEZmntYMJAOISvEDWzZvVUU27SSeeOwJjyVrauzjTz6xvXt227Lli+zpp58swBb8D7ZBL2ZURlgHVFpiCwBC2DbvZz7od/2b37xtkyZ22IsvrVPPaQgAAOcXL9y03/32bfmFp595wiZMGmNWp8OoXb/RbZ9+ukXj8d3vP2eTJndYU0OL1RpEH7P31r8vQAwCQEtLo3rqbvpyky1ZukStPogd2sd3CBikPQ1riPYwVOHjV7H71avu1rywdoMAAGhJFTIgK4QPJd37B627s982fb7F9h/Ya2vvX2Fz5k6z4WH2gXpDAWDT55tt29dbbO19q2zV6oUCD1EAGDVqnG38YrPt2Llbctrf/e5r+i72AV4DKOIgdFuqBE6EpGEH0akkhgBA6xiIjiSWAQi4TuYXwJ717HLATsjChiEnAbyyl2E32DngM2QtfDVrIxQ1eA5gnf05qsCxi1jT77z9rvaRlWpF4hLG+G+q/48fPyb5/1DWwAfLtnfs1Hrje2bNmiEwgutgz4SUhw9GMUby+alHeENjs506wXNfiBQGoQ7SG/FzXWODlHYATAGy8d34YSU5a1B18b101apVulbs3s9jw/bxxx/Jnzz66KPF2mfssFPsmDECwCb24DODlEh1Nb6Cz8TOeZznGWOARch/9927VtcaPyJT7NolH81nskczYJwX8K34e64V0tjqu+9W1XPEOsQaAPlUfotskREAILUxd6xh5jwnP7D+8CMQGJg/fqK9DzbxxaYvRQrEppmnaAEDAeDcOSeFEFtBAGDeWQ9UdePjIAfRBgDAG8CSvZcx4YfYC+CVsQHAJj4grudMwL0AvDIHfK7H+CUoCYERAgA2Jf/b0qy4pjv1QWd8uSb2W0ArfARr+re/e1P29b3v/8BbmXA2amg0Ws/sO7Dfnn7maWsb06a5ZFy/+uIrO3LoqK1aucLmz5slotCVKxdUfYYN7t6JPHujzZg527Zu2243u7rs4UcetgcffkDVyeNRrLEGtQL45S9/KR9C5fykiRNdLSH1rsW+mDvinHmLF9kpFCL27ZPS1tIly+VbIX0CBvUN9NmESR128dJFO3jogGzqnjX36ozX09VrbWPa7bMPP7ItW7bZgrvm2ZzZ06yvr0sqAAcPHrDtX28VAaC3p0e+A+Uo4qDGphZrGz3Wjhw5buvffV+tXP78L35k4yaMdvKQAbo2WHd3n/rWY1MPPHCfrbob9YvWgtxBPu2N371tZ86ctyWLl9pjjz+qvBV2r3i+oV7rhvlFFQRiDY8zT8QY2AfkCgD5ZcuX2Zp77hEplFiIc0Vvd6/INcTtrEnAd95z9fJlyfCfOXPK/tN/+j/kOyC0QAAgvnN73Cpliccee0zrMs7S2A57EOeK1157rSD5sDaQ6CeGfnLdUyKRAL5DkKOFzaZNX4gIvGLlcp0txk+aaD1dEIGHRWhGgUvtSWpqRABgj6b9AnHAtatXUnuzk/bxRx9pTaxYtsz279uvtUBekfm5/4H75GsuXrgktSps1dsAjNH1EIewN0As4XWcDzZs+FAkhKeeesrax45TTALpiPvhnr3dEC1hBlTtLVL1+PGpKh4lAQfPw0fmed/8PKvjadYzOk8+F//PwMHq3E6ejxzp/4DGyP8DTIts9PEGO7B/j9YCj9H2gn+04OE8QVyqM7a6BDpRGJvAFxakp8Eh7Rn4KCfcQnKn8tPl7p0s4FLRajUI2U7qAWXuVTkk8jNU2Ae5NeW5Koo06up0LtSZL+2j+FRInNGCgDnjh3XjORAnCygHAvEnEQUA3WnRxhlIKgAClIcL30Y7MmIvYkdimJbmVm8RCNiOokkiGUAAcMK273+hQMlYq4e2PnbYVXfIn7S2inCPysWs2TOlWCJQbmjAGupoudbjgH8iAtRE61eUd2hTNDxotamKmLGpTaAgWUEnEFQSAMK+bpeD4/EC8q4iAESeLUAsifjXoD4QwGmRiUTXzoF3wPsk9z/k8jVeqU9rLvI5DV7pX5Mk/oeTCkANbbWo7ocEwLnTZRlU0Q+o7yQCPptzcCoSSSQAXifFAe8dkUAeyKlaafrn+ephGy7SpyWoX6yVfyEKAGVOtZS6DgJMruYQ+WzHIHOp7JRKzPJc8XyA8KE+Gvde+hIntuR+yP1S5IjT7xFkvOMzCrwoa2XM2gvywR9KAMjzv3muO3L5d/KDt45TKM1WFsH5vZT5cc+Bf7MCQIxb7rsjf+5AHmv7Vhn/uOaRCArFHGl9Vs9zZevcke8v7CPdUypCVqU/JCq1maSAzP8VBaqQjtLa8cLYGmtuaBKwH/L/xK8tzc2Kcb1Qt0H7QRAEPFeeyGTkgf/AFgDko/mJ/TTPAcfjhVcqyE9pzDKeT243YU/ftH/G5+fv1f//VREAvH14bidRiHi7cShem9oU5+uvmgAQe3NOAIicOsPE/yPOcX9Q/gu/l/uk/JpE2tOTJXYX+dIcwwl8IXDlnBAQLWGqiSMjrZs8vornv5EAEIfg3JhyoO6PQQAoPiMBQbcM3D8jAQBZr1wBICcApPL0FEx6j+eYpJgQAkcC5hz8r1YAuBMBQNVRoQCQEQAqjCABseHU8vkpgvVU3VtMfFT65k3Y0yTfLhAfKeiCceXzVUph8HfJjnOAMicAxCKBAKAgJrFvqhUAUpeFtLhLgN7BbQ/m6RclKZmsT5TfswtJ+WudOeoLKScAVCoA3M5h5kGnA8UuB6LNLYGb4RQE4CZJr/h/OR7+XA5AB2hb8VgiAMTmWX5OTFBOUvjnJgCU85KDm9WblkLXKpKFb0AODuXPV89D9QaV/10ZYJQBzi0BSJUCQNg411QEeklixuci/kV/l7Dx358AEOSBPJiqdsrFBpICUlW4p4NYSOHEoSwUAMr15NcW8yDwmR6hkn9LgQtBTRHEODjOgdFZjSXJgwOzDvgZAUAbazr/eojTAAAgAElEQVSw65CnpOtAQYTKiTG8LyqZ70QAKOw+IwCEzP+dCABUxxDoAQaGAoBfK+cq7jeq8B3cc/l6JwAQ1EULgCAAUDUT8k9i/APspz55QQAIqVEpDCQCgEgCqZqg9P18960EgFyJJdZCEGDytZEHgRFg5EFKxf6YEQDK4MMJACJoFL3KKlsAhA3hf1R1MICkYxmOTJo02ebOm2+Tp0y10WMd8MkJAIwx10GFHYlbEhX87Ukh5AVdFYXkUoBizANy24wDLQB6e/utfdx49eIFXMXWqTzhs5iD0WNGF5V9fA6Jb67Dq6u9opdEB4+R/CYxTLKKRHSsaxKL2D5gKvMXALx8av+AXTh/3g4dOKhECYCY7xFOngJkJ7lN5REEAGRMSdJyn9wzVeKnTp2xiRMmKVFPsoeECMlTkmlcLxXqXBNVhiSdc2lkQIVjx48XFe6xp2PTN2/ctL179mgOFy9abOPa23X9JIGuX7sm6V1JTc+YYctXrtABhp+eni4lSqnMA5AiAcr3un+tFfhNcpQKKqqGY6wYD+4TAOvw0SOSF547d56S3QAlJKCQAKdlAUoFgAVSFaivVXKV6iBIGbye8cG+wqdzX9gCn69DVzMyonVqM0A7iOMnTiq5Ss9RSYHTOqK2rqj2AszRGBoVKF7hzjgAIKBUwdzwmcwZiTASgABIJAUBsrlebBdgkms7cfKkxg+gZ8b0qUrqqZ9mT5/mlfEhkQvITNU16h99PS4FjzQ2/xYsWGgzUA9oIHrFE9Mvudc2bfrS5s6dr+oyEtP84D8Azai4pa3FvHlzxSiX7xsyVXBTReey4KWaBnMESO+gdW8hhYttebUNhM5aSSmT5KUFAOsoCAAA2XPnzBYBQP6cuGJgsCAAcB0LFy10CdREAGD+v/zyC1WHAcwEAQCCDgoAh48ds4WLFtuUKdNS7+l+u9l5QwDZ5ImTfH2RzGxosIP792s8AXDYc7i38O3YLrYNAYBWDFQscWivb260E0ePqD874A9AF77a1SRq7Pgxqlx3qD0Blfi9fU4+OXTosM2ZM9c6OiZYW9tYu3L1qu3de8AuXbxo99y7VvbK2BMLAqiwDnbt2i07nzV7VqFSwZwAXEECQY4Zu8uTIEgUX7hwXuABsSQV7VR3A4DiZ/geCE2HDx5U8j8kdLlv/Am2ha2z7pqR9x/oV7UfYO2oVohSLQKmIRDR/kFKGXW+Z1GZh8R/5w18WoMISD/+8Y+1xiHzAGJw/5xZ1r/zrkDXP/2zH0gtgntC/hlCCYoNW7du1j3Mnj3Xerp7tQ7fWb9exJ5XX3utyOkMquL2iv3q9dc174898bjWhEsA6+Smik3mCVUGyAHECRGVUkW6dfNWu+++++3++x6QTDt28N5779nevbvt8SceEVAUeyfSyedUtfiUHmOekEtnHQMysg8EMeLIkWP2+q/esNmzZ9ozzz6iqnkIAEODdXb61GV7+633ZEPPPLvOxo5rsaGaAZ0brl3vEgHg7Nkz9v0fvGDjO8aKAFBXwx40bG/89k0lul944TkB8Q2Ndfbpxk9tzT1r7Oq16yI5jB7bLhC9r7dPEvX4ENp7MOaAKfevvU+2gD8CQMBGP/3kE9074Dl7iRJwg8N27Wqnfbzhczty9JCte/IBmzp9gr4XIkN97Vhb/84Hduz4EXv8iQdt/oJpqpLv78OPjhEBYM/e/bJVwEP2J8BX2gRAgAIkApBiLVMxzJjiAyHScP+PPvqwwEi1rxmuEcmGKnnGOKrBRYDqH5APA2DmHrC5AE3YM/E17DnYO8A788T+gC+CAACgCyDHPkUMAGmP9fz2W+v1HvrSK2ZM1TysM66f74G8ww/+mffg9/FTANKTJk2wluYmB0X6+tUeYPPmLXb3qlXaF1wJaMCaW0bZyePHpW5D9fzcOXMEYCDpW9/UaDt37BCpgO9jffLDZ3KvgGjYIaAh/o0xjDYUn376ifwWBJyQ0OZ9zPeGDRtEzML/EQMxTowLYwKoHlXoVPSynvhcfDsEEkhaDz/4kEgkcR34F64TX8sYT502XSAByWi+G7vjvewZq/DdqUqX9xMbAZrOnDFdBACPJVwthLHkHlFnwE5yxR58CvfBNWK3fBZ7vMelNfbxR5/os5kL1lrEMACMp07RhuhrxR/4Gj6XcwO+ns9FLQffAumC+yRGg3DCDwAygCy2AXjqCka+fzAXKIjww/fG+QY/zRhDZti+bZtAXIgF9KvGZxNXAC4DnkPkQGkF4hXXx1j8/c9/qZ739LcfP74jVQi3aK0cPX7MXvnOK1ZbX6v75+eTjz6xc2fO2z1rVtvsWdOsrx9y1jklnQHs9+3ZZ6NGjbH6hmbbvmOXQPOnnnnS5i+YJ+AR+Xl81e7d+6Qkwf6P/Dy2gk1DXKCNAkSdGzdv2vJlS6197FgpVLHevv56u9lQnd29arWNHTfG6hogxEJmJrbqt2vXryp+XbpkmZS2ejp71PP24IEj9ttf/07A/Jo1S622dsg6b9wQQXH719tEAGBPYvxR6RKxa/wEg0QzODhsb729Xn7w8XWP291rVtiY9jFqf0SMyPmK8YLgwvg+9/wz1tExviBJYzMHDxyyTZu+UswFgYN4njURuUbUf/D5nOEgghGnBcGDx7ANPp+9HALAzFmzRHBQu86+ARFoPvroI60vAHvIdpBhevuIG3vUBoB1CKEMsib7GecE1hXvY/xfeukl2VzEsnwfezxtaIgnsTNiUGyNff6hBx9WTIL/BHjHteOLIBUBJkNkgnAyMOTnMMB+7olr4775bIiMkyZOkDJTb3e3rpcYdtPnG7WvPP7oo7Z3z17FAqxV1gDXSoxy4fxFrWXU1fB3+CeIIdgJ65BxZG8AoCU2/mrzl4oZaF/GusIHcB/hRyGNSTGirk73S4uyIFkwb0HyzfOJI+V48vwMz1fmucp8gvIgBShXnQEa+W/AI6T++X3+3Blb/85bOv/09qCiNmwNDSiGOMArQDkKI1RNrxO1tbY2iyynM8qA5+Z4XfhAxkNy0EllxHMHxGQpb0VVvHIqnmMp80me3MdGnGAMQcZzKl6A0KhYPSSHedxbPOEjy9aPyl+qLQDV+N4CMfJB/dhRZ5fA4iDWshcRlZFv5R9nDz4DAoC3j7oglSzy0rQPaG5ptZrUGiDaAIgorf0PInqf4nnOXRApPO8zJBWAZmKYGlQUmgX+025l6tQp+v4hYvk6VHl6DNC/qP5XWwCIz4NWMzBgDUP9VpvUAfjcmqFhqQSIbKBmXqk9QypIqcAeRGAoQWXZ4jdV/Xsixc+mkCUSAUBQpIAvZs3BfzVoqwfEr7EhCBHMKLke5hnSExLMjS2S8pdSQC0V/XVm9Y1WQwuA+kYb1OOJAFCQAFyRlvYfw8Z7fbylKsAhNlQjVQCXWjNE7jQp5Cb433kb6W5uqfZPWN6tqycnCzhg/G1+qnGB2+VlR3pdZZ42VctL9beUj/fP87VZjTXEY3nuNGK0P0QBQKB4soccvMv91Eg5/WgB4ESCP0wBwE2yEviO+Sj8zG0mqHoO/LN+PwWA/J7jmqrnLXKPgX2Ef62er9u9v/o2SlLCrWNwO3srv8v9ROTrWfte7Q9xCaIULWD6E16DWi2EH4hMJRmsoa7BmvHvTa6ECxmAoqbIUcXjKJ0qL5wpdXNm4gwRAG1B2CAvqYI6xwPjcYH8+I8iz851+J4Rr6nGUEbCTAp7+W+UAFCqkEPo9308t79KTOXWhVP92nz9QQAIcneBuyVlgGoiEJ/DHhnfN5L/yHNH8T3l78iT3Fq8mxNC7kgAUNsgx0IDS6j+ntvdr/bAb1IAiBvIN96KTZgtOFX15wGgVyV+OwWAagJAOKKYugAyfIGnileAVwYfADqTOo7gKCYrKqcicMqd+bdRAMgJAKEAUMjtJMfvi/abCQBBAihkqQHlGr0ye6QWAAoKG6nURYbaA0wFkIlQUDgYpIcL+Wm/jtgIcgJAvhRu52iqjSUHv281YJScfP7vRADQXGSguS8cWKIOsqYlnHqxlwoA/xgEgCAHOEEjCAClAkA+RrlEfAT2uQJAbIJ/SAuA/28QAP5QBYBK9YVbg4TKID8PeioPmCWrs/AdwSRVx7XSf4TTFkiegq+ovHeQ+84EgNsFPBUBWApO/Fpu3wKgOgCUj0pAexAAgvVdrQAwkBQJBPQOOADOTxCQOGh9EwEAwNN9060EgKiqjQN6WW3ugbOqsiIATlVR8t9JAUCb9R0UAIqgs/AjzjoPBQCARbUC6O3VY/FcEAD4DQFAEvdKINdUEAD8wF0SAOrrvIfTSAoAuQxUTgAgyAMEjIN/BHECxKsIAHy/SEbJV8tvaGP8/RUARgpuYtyit10emMsfDXlVwUgEgJygNDzor6EqoEBtamqVBJ9/1wLJ/48eM1bJBCkf1HkVL+OhvWHYZWKZH4JmB2f67eKlywKi+YnqN/YlwH7mg2TvlavXbPacuerTDSCq6+jtU3KOzw4CAPfB4yTBJJc/Z46N7/BKfvoF8wMoC8ggUDfr08u1cU1cC/NOAj8CNeKJy5cu2f69JGpHKdnMZ5Kwa2h0WWOqf0g4k8QHdFXl7jB9xDtFAACEokqKSjMSIk2jR1t/V5euEwIAnzGLyuBRrQID2PtJdrImARyQ3CYZDSDBdXGtfDZtCahKnDplis2dM9clLOtdhhlQ8/Chw5JqJ7G4dNmyYr0jR8w4AATweiqoSBJGcvXMmTP6XgAKpEtJfnPPITt54JADl8i8owDBdUreur/fLl+5onsiWY99kMCiTOPyhQtS6mgf1y5wh6RRSNYzdwL70xpmPYY9YHNUpJw8dVqf2T5mrK6Z9xMPMe4k0qlm5Hn5t0S+4H4Agsd3dCjRKfWjeqqW+pQERDqVsQBcUG9mgME+l9WELHLy5KmiBQCABNtEV2e3xp6kKZU/JL7lJwCgu5yUAoDL88uWLbfpM6dbTd2gDdDjsgZwp8c2btxkixcvtSlTpir5xg/+A3uHAEDlP8A7ZBGPH2rswvkLIsTweOxF2K33jJ8tv8z6ijYWXKOkgQcGraG+WUAkEq8k4iEdYHvYexAAJnSM9/6nass5ZEePHLHPN34m0BACALGZV0WZ5hcCAIArAApOAQUAkoRnzp6zQ0eP2oKFi2zq1Oma//+Hvbd8rytL0nxDzJZklJnZTjOnnZl2MlZW19RUd03DfJr7L/WXO3Nv91R1YVclozHNlGZmtmzZYjqS7v29seOcreNjVxY0TsmPH8GhvdeKFStWvG+8QUIdX8P6Gz1ylGyZPaesstKuX7kiW/K1M0Lxnta4yBtHVQ29cP58G9kY1e69Vj6i1h7cuqlKe8AgXjty9Ghrb21TJTMEgL1792mNz549y4qKkaIFpDuuz6AdB/4FuWKq4aiSXL58hRKTEFk4fEMAeNzaKtALEG3W7Nnq784X1w4YD3DFa1jXXHMc5LErZHSpEiRhi30wj4Cj+Aqui/XC74w/CQTAfvcbLn3PeiNpX0t7lArk+ttUlY9fqRfpCUniZr0ffYL5bD4LMAafg21WljPv52zr9m1K5AMIMucQAPp6++3DDz/SNfzN3/617AdSAe8JuIDCwqnTJyRpXD+iUcoVAEVfb90msO2td95WywvJvqtv9B378KOPJV3//MaNGsdQ5GnraLNPP/1E4zFnzlyNPb4gpBZ37frGTp04ZS+88KItX7pca4T7B+ABiHj3vTdt6dLnfJ2UevUnjwPOYPNcF+AL4Cs2iW1jF3z+5ctXRQCYOXO6bXl5vWUyvVkCwI3rzQLOAeFRAKirr7DMUF+WAEALAEDBH/zwTatvqFULgNJi1EUGBY5VVpTbW2+9oX7eVdUVtvObnbZm7Rq7f79ZpLiauhF2/NgJncsgP3gVa4d8Cz5i3Zq18q3EJbwX/nbnjh3y74CW4XOKBs0eND+2rV/tshs3r9kbb75oY5saRWZgaysvbbQPfvupNT+4a6+9/pJNnDxSwMbgADFMrQgAZ89dUPJ91aqVAni6ujtt5NjRduPKZZHE8EXYBwSSkLVGHpr7f/HFTdbX35OALyigdGfBM5dXL7Oyyiq1UMG+QpYdckDso8wXth5tZRgP+aj6env04IGIAdgihDP5/5oa62hvV/IEBQCez/UDWqICQkBJewgICgCE7PWsHYgqxBC0bwEEBCylRQNAKWuUilVUPb49+q36h89FeSSpmqyurpWaDmseYgDy28QzEABoQXT82DHdA0C1fFgqEYSvwn9zz9FCiPlkbhlf4i3sPw0acf/bt29XPIIPC9CY12HDkCyiuh2gMk0AgGSB0szGDc8r1gkyHe9/4vhxrQl8M76rL+OVn2kCAPsILQ7wt0G+C+n0KZMnqZKceVV1a0Wl4iqq7blW7CR8HdfEnsN9cK34Gf4WSkWcpbdv2yG7YNxCXYn3xgYBrrEX/h5APWOWJgCgSITqAJ/NNeInsadQlGDNE5cRw2ADjAWEA4BXnsc1BemAx50AcEgKANwnpM76ESPk+zgrQLyAKMF+ybijxMG9cR3/9LNf2MaNm+yFFzcLxFU8VlUtotjN27fsB//lB9Y/0K+55LFtX2+zxy2ttnrVSps0scl6ezutWQSAPvmx82che02wW7fv2cVLV23d+vX20pYXraauxkbUA/wSc/SLNAhIy71yP8SftBFoqB+hdbR//z6RAyAzAKSVV1fbg7t37NzZC3buzEW19pi/cK6NGt0oEkBXd4eNHTfaOrra5YsmT5pqYydMsqGejPX1ZKz1cbv9/J9+aV2d7bZu/TKrrCwRAYAxP3XyhK1csdzaWh/byROnBOrT2mXCxEnW2dUj5Z/DR46K0IDU+I//+q+kihCqGOwZkNd+/etfa00ipw+Rjap2xox8GvO2besOqXVAQOP948wKiQo7p+UB84Rdha9hrojpsAGITdjt5KlTNGacxSorKq2jrUPnEQhm7Fs/+MEPXPmrocHa2h5LsQryGzZNbLx06XLtWazLeF/W+49+9CPZXSjdsNfynvgcCET4CNYx8Q0tB1AzeP75jYqXUNsCFGXs8Ilc59JlS0QAqKqpElGMvZ610IjKTWtrlnhK/MoeXCqyUJd1dnWIlHHk8GF7ecsWtQDB32ALxGrsN7Ro6O7y1l60rmhufiB/BYGX88K33x7VusbHEjeibrR7zze6h3Vr1ytG4T54P+asva1dJDcU0pgL1slk4prqGu3frPsg4RXKC+eDtOlcTMS32e/ZXEthACw/F5T+nZgVWLavt1v39OEHv7GG+jrr7u5Ub2r60KsSnirzRMJevgLJ9QQoA6RmP41iCa4dsJvvcXaG+MD5S8f4RNGM79hzTV2tS0Qn7QEjl8PnAvgDRDnwnyvaEdAkQMnVBNWGprhY9kuRQij3MUYq3JDKoBP3eF5WoQXZZQHSfj/eWiBpXTkYigBDOotzvoGU/+hRq96vtqbOOjlnI19fhgoFSjJJzt5cXYr1IAID10s+o4jPoDVRv1VASK2hvUe5QUTgPAixbOr0qbpXzgVwClFGKEpIA1IRIA+m1pEZK85krAQFB+WGaRPg7QKKOTNC2mD+QrY7irlSasLKeRQgAGieFMy7TWVLpPLaAADxl0AAYHCkdum5Z67SBc6LraS8wrAeCABD5IwF/qOIWipJ/+KKahvEnhi/hAQgAgDKAKXlBg0+WgCo8h8SgHJUjAR5euwK0N9bAGRbASTqtzw3sp/Fer5rD/tXGrwvrACQVY0dtpD+7QkAmjvygv/WBACtlzxZ81QVr8yoQFHfn4oAELhC2i+mp+p3EQDi2od/zxEA4vo9Tx7V9oHZPNkCIN8/f1cCQOHrcKwu/ZXO3YcNF8pvpuckvX+kP4f74ZwZ+EvCHPG9NWmrwn4qW0taoMZrIAHw2tLiUu1l7IGOt0EAqHYCAD45pQSAj/8zAeDfvgVAlgCQnBXzbS9seLit5Kww397ieTrPkjNPsMrIn+t7ygfkinidJB7kpPATWUwjwaqftjaiBUBaASCA/2cRAIJEGBhPYLmFCACF1m/6ekQAyB+wdAA3bPUW+iWR3wgVkOxrvyMBwIpzwJyuI1UJGqAGI6wbSREA1FeeapKkKjUNaigZkPRgin5L6cdjonDiBC/+fP8f/Zi8z7GzLp+lABBbcbQAiMNoTE6hFgBpAgCHqDQBICp1CQ4FysEiSggA8d7RoyoMwVtBOXjnh/dUL+9UX+/YbNLgf/yc76TzAc6n/a4NJpkztyOvjI9FwuMRTKYXls9nThqcexC4ngRhSaSTCu+GV5oTGAnsi2YMwYCRFFduDOToVdGZk7QPpQYpA3iPCn+vdKuKZEDSJADd6xMtABLJ7ZQ8UNrW0r28YkwicaaAXuzenGyIb9je6zLtSHwthFxRuh9YjuyRnldnm/l9uXLVcBUK7/fuSVfGK9pUeP90bzXhNpz8T8Bh/Y33TkgmVCNFCwCuPdZ//vd4bPiBMeircZ1Z8a5sUFbIeaY/Z3hwkAtwnggaRFTKsbXyN4d04CPwXYoWuWr/mIt8okuhdaHXaXNKQhw36oLtA8JBh68btnlI4i7H+A67ChC8f3DA+J/133k2w6dHIj6tAOCM9aS3UbkHPiIY5REAdMjNawGQTwDI9APKsYycYRnsOReX85jTFTNy16l7zJPKSRNh4v4E/CctAIIAEL4dkJDHqb7k/dMEgHQLAGdw+iGaihsCOBI06nMHsKL+t6Xqm/m7CAD47WBxStqPfohiz+eUX+RHANu+YwuAsJFCfrhQ4Bt2EnNOEiRd6e/BCmPt1Qw54puPUXZ+ErY1VR4kguXnSkvkDrk35GVJgI0eM1YsdHxokB04grJ3ao+VfQ5k1RPC3z9seaQEXCgDcF0k/wBDSViSlOvq7pEM6oSJExxkQwWgt1fJ/YryCiWDqdolsS8AtKPd7t29p9YAVNzz+d7zvUhAO5/HawCLqcIdzGSUWMPeI/FO8lpysth2hmRXmwgAXCfJdgAjjLavv1fvDwhHAo+KG6pnvVq8WElG9rVz5y4IcCPBBgGAft+MO58HyEg1K4DZ2KZxSjTzhb0hR0uiH1BdIHVdnZLcJHwBIalQv3H9us2fN88mT5qs6jWumceb792XVCnVQfQApTc1NsdnRhU/ErRUM5KsBJDkdXwBBJKUJ+HO46wPrpd7etTqAA9ztWTpMmsaP0FVVrKNklKNL/9pOcAcSLa4yJSQZ+0EkBFJU66Xn6vr6qzt0SONMeOv9iOJAgCADXYAOaK+boTeB9ITdk1FFhWbjAEgEbYq8LGnR2ABPVbHNTXZ3LnzlGgrr6qw/t4e6+3tVtKcpDPJVOR0Sbx0tndojAGB6P9OtSPy4SRaidNYEiSvAawmTpykBGplJZLERQ6IlpbaoYMHNcZ8Jonv8spiEQBYG5BBSMIiRU8FIWA8do2f4X0hAFDNCqhPCwyN/cCQXbp4WYnZpvHjNA/YHaAKSVyeiz2mCawun11s9SPqrbcnIzIDoMH4iU464HHmJAgAo0Y2OgEAjzwwaFcuX84SAOhJjO9nLbBvUXULqAVoBTBDzKGkZEmJtTxqtTPnz0sZZNq0GYn0tKvEkKznM+bQt727W/PIPQBAkKwmocwXlW3YG2ADSW2k0mfPmikfwr2HHwcAACjCRutHjbZeKp0GTesO4gfA/quvvmKVlQ7oMwa0Bli46Dn5F9RF+Bty4StXrRIQpKrXDKBXhQB33qesolJVhGGT2CyJ/ZMnT+h9ARI9Xi+VLT98+MBOnz6l98NGojcl94StRrUqvzMPAGv4Bl4flbOff/65fMGKZcutteWhjZ0wwe7dvGE9UkXpUc9q1A0gVXC/7OEADChMXL1yVYxvSFOffvqp3bh1Q8AqPg8b494BAFAAwNbf//73ZN+A/oBeVI8eOLjfOjvb7e233zE0RDn3MJ7btm8X6QWQ3+1wwErLkRrebwcOHlQrBSSs8XFUGjIul69esk8++ViKEevXbxBASksB59YW2fbtO+zyxct6DAIASWiAOGSiqTh9//vviADglXKl9stf/lLADAllki+sRcYVMBoyhvv8YvmSS5eu2JdfbLcZM6bZy69ssOLiIYEWlRV1dvrUZdv9zX4RMt56+zXLDHVRsKU12fKo3T7/fKfs/d3vvWyNI0dYb3e/jahttJ7ufvuH/+cf1dd7/fq11tfXrRYABw8ftBUrV6jyFZIFuXfUUJhTfCkg8uOHqEqc0rVh1+wz0X8S29m+bZvAUPwOaxrySF93r/X1DNpXX+6why3N9sZbL1l5BWMHwR1ieIP9z//7H0RCePmVTdY4iv7jZqUl1dbbO2T7Dx21c+cv2po1q23FiuXaD4m9ystLsxLsM2fO0n5JpWvEq4cPHZEM9PPPr1dO2mMyk+1QKY59A0j63gBg4ZXiVMgCykFqwb7k6ysq7MvPP9cc8pqQ7GesHyQtZbAVrmH85Mk2gHqT2px02tdfbdP+B2jNnltZiTx8m8ghrFH6fCumyAzIFxOrfPbZ59o/8A0oHbAHYTvECex7LQ9bRBhRH2/FdpVK7J86cUL3wJ6oljrqVz8k8hV+CmAdMJG+4igUYL/Y4BdffKE9lDEBNIuzg6pz9+9XXMD+5LGfk2kB06j+xY4hHGjfT4hwfA7AIO+Jf8GGotUH633f3r0C3tevWy/gDX8k0iry5wcPai/nWiCi9PT1Gm2VeD22B1C5Yvly7RuAiPG5xDCA5nPnzLZZs2YmIJJXlgL+cR/EP1yPCJ5lZYm/89YBzCnzJEBFUu1lyo1s/Xqrzoi8jv0/xqA/06f1HbEGIC7vSyVsT48TPD///AvF4ZA82KO5z5DjZg8i1mAf4rrU+oe4oKhI8SFgLOsL5QXGFb/JOLI385nHjh6Vz5g2farV1dTqNZwZsG3mjfGiMh0bIWa8du267d6zT0QlCACQZWT7JaWyt8ZRI23Ly1uE1fA53CdzxgkAACAASURBVAsEgPbWTtv4/AarH8Hz+627p8Pu3b1te/bsteZ7D6ymps4OHUapqEHtU2bPnW0VVRVWVUULsnK7e+eh7d69V3YDIYs4gFhmwvgme9TSIsCbOHHJ0iWaU8AzYjKUq5Dc/9lPfyE/vXjJQlu4aL4NFQ1YTV2V1dTXWXtri+67oX6k1Y9osMraBmtvfkT7bdu5/Rv7+KPf2uYtG2z27Kn28EGz3bxxU6TT5cuW6nyI78YO3333PZGA6xtGqtc1ZImjx47Z+QsXbPPLW2z1mtU2iGLJgKs7MAeM5yeffCo7feedd7JriSp0bBzy0c9/9kurrKy1Des3ql1DX7+TfyHaYq/sEfjLzZtf0jwxLqw/9jlslnVZXVstshh2xJ7Y39uflbTfunWr9mPGlVxThr2/stxu3rxuPMaYr1//vBRSgvRCzPThhx/K7lCh8ZgE31NpP/nJT7JKGPh8XgPZlvkh9njvve+JOIKf5XwEsQA7++abXSLHAsCPHI2CSLF8G2Bq04QJ1tXRrvfHNh8/eqRz16QJEzT27N1379y2X/3ql7Z82TIRBCFHshYZZ+KLcWObRPI6ePCQlKkg1TppqEg+F5US1k8oxDCOZ86eFslxy+aX9RzmJFQAOLPTmqsxIcGw5mZMn25jRo+Rz2YvwPczD6E8lp8zfhLoGd5jOpvnSPICT8vzpM/H+T8D3A4N9FtfT7cUDWgp1AP4PzRg5WUogJK/8Yp1kQUkBEr0lOSdhgatrrbK1dijECQpvPDneZ4tslLpHKv/7CQBb5/oOdeo7idmi/M28RyVpdH+hTiUdYK9q49z8jqXoaYVln9FQj9dtBT7i4oRSstsYKhYvgn76e3rtdKyEhHnOa+jPoc6DESb02fOWm+fKwKgujd2zDh70NJiFVVO7oaMzfkHf+cKANJVzp51K2nZNgh5tzdpqVBk5ajhFZUIhMdvsfevWbfGSQ/KJTH0KEQOqerfK/z9O/9LAOR7e6yEOVI+OMNGLxIApAH+00bA2w8Mr5KV5HsKAB+WD0kKeryWPyr7SZTkqv8Z3yAAKA2s5xUprhNNoQip/lI0AgxZfwjQRiskQHzGCAKAfvf/tE6g0h8FgKGS0uTvThKAPKDgMwH4Vf1PnDbEGNF+Iacm4cUiKAHIAJLWDG4PrtKW5ME9CknJuhcmADyhCuDvlFN7TFWLZw0v9UN6HefnOuNpafwo/2/PAnf9ODocgHfCQi6/HX4i/pbFhBLQnmfnKwBk8+myG86nOUWB8DORXw+ps3ReLQfweT458q65YhpaRCYqwBhMksMvNA6BueSPbYxL2m/m+8z07/n5wWeNeRBD8ucul/+OPHiQZPzq0jnwuN58DGLY50rC3HEcrcY8FYP0cwvlyZNPLfjZz7K73GO5ym/RZDTPri6ilqeJAoATBGip5jloKQCUgPcUW3m2IMwr/PGrtACoqqySMgC5G4D/XAsA8uSuyEeeFAtJ53+z+EiyJ8S+EHtHvgJAMX4mOTfEd3cBw4siC+2v0ssIolChxZtaI095WJ/zxFinWgDkz2EoAIe9UICo9SbHObxtdeT5Y20FLijV8GQf6M+gHOu4ATFL/CcflX1+Cs/VZyTtx71wPKcgEtdU6Hvavgv5rbhPtcVJ7om/ZRV3ElVv/pbD9wKjyykbpddL+I70uhi+xn1fi8LUWONZWwmV8wSPC0xueLG3nznDztLzpRx3QsAp5DdlZ38mADxJAMgaIhJIv6MFwL80AQBnQ69u9aIOQ1BLAAcixBD7MwEg60SJ8vMJADhJ7//qSg25HmbJ7P3eBICUjH8CbqbB/T+GAOALOEgAOcDaF/CzCQAs6PSG42pSDvT/yxIAnr5hpTeu/CDGH8sjdhQIPgsFnoUPnH8cAcCDSa++Vz+hFGEgFyD6hve04Mb/nrAth/WmySM6pXpcZTefrLx+wtBMyCZp4D+9UQL+90q6PelxVYAAwOg+Ofcwup3NSOLE/YpLn4f9QDLSGCeSrB6l+QHKx8Il/iEAeGsAJwBkyS15BAAFYOkeXnkEAKL0eG2aAEDlN4BgmgAgJQAIWiIIUL2WBHyJAsCzCAAAfUHA4jBMC4AgAEQAKDBIrRFQaEGq0xUAQsFF71/m4D+VJ/kBYJoA4GPo7O4gZsUYh6mn18WzDgz5dsLvTyMAIOsbAZQHLa6SkD7cqCqgN5EV1OkfSXFT8pPKmqlTpylZIMJP0rcuy3aMQ1WyTkgIAQQM9PdLTpqqbhJKJHFJgvFFBe/4CRNUpUL1QHtbh1XX1im5rMQGSeXeXr2GqgsSs9XqKYgUYb+qCAEOmQ9ARZdRJ+lYrmQUr+NnwGSAZl4X1fYkFvlP8pbEMZ9HkEmiHwIACTDAIl7LOiCBzVhRhU2VDYlHEv1IN2MHvBcEgAsXLuk+AABI8lH5E+AfAC4JQoCQMeNcHj2CfJJ7gAD4GpKNtYnELXaO/Z87c1bqBHNmz1bijeQ188jn3rl92w4eoJLYbOWq5dY0vsnbKnR1KUEH8EDSZ82atUqeKznUC9ED0OySpEYZP6oIuRct7SLAn2YBuVR2U1WEZC0HOw+KTQAJSSUkrwEvGB8SQpBwmJOojGO+Y01wzYwJ98K6ZU4DbCXpBAGgu6dXYx8EAKl6ZAaUBAbQWDB/vhK5EAB4L0Bkb2VwUVWQPIZtQ6akco4KIKoAkT4nAc18g3L1dDmQAhBCz3gqVqiOB5BAGYT5ZAyQkJ0yZarsNPpfQwDgXqjg5vv8+Qusrr7OiksHbWCIxFqZXb16XYlvCAAkgrFnHTgTKXOqlMaOG6tKsB6AXiRAM4N2+dIVJb3HNY3NVh4FAYDKPxxvEFl5P+aS5CMEACqWAbpJKDZNaPI11Nen8SGZPWP6NMsnANBfGgUAgCAIADrISoFlUJWIgC+AZIUIAGcvXJBqB20OsAsO0hzEANDwRVTd9vf2yoZoVYHaBMly1AHwI0FoAyCDTLFowUIRPMJNMo/8vGPndq0jwHMkaJH/xsapQDt58pSIFoCXAC/9GWywV8oAa9euV9VmVVWNqrUhymAf8xcsULKa8UPdAxDt8JEjlhk0W7FipQgtWguoYQhEOiklgADoopK2ra3VkCeHKIR/JBnO/HJf+AmeFwAon8X9s2YZT3wSaxQ/xTqktcXE8eOtp6tLvWTZ0wAA2ttaRTTiM27dvCGAZ9LEyarMA3yproQo1GUffvSRcoqvvvpqtiIPogWKEDt37FJCFhtv72hTNTWSzFSpb9+xzWpqqmzz5i1WXIR08pDW/f4DB1QBu3rNmqzcLB/A34+fOGkbnn/eVq5aqb2Qa4HwdPHyBYG1jBNrxvuTekshfCogX/O9Zr3v4oWLRWJgDD755BO1JPjLv/ovquDH5zEnVPsjFQ9BgvkAmMSfUWGNz4qeuKyBCxcv284de23WzOm26YVVAs0hAFRVjrATxy/Yvr2HRIx4861XRQAoLfc95sHDVhEAsDMIAA2NdaqMra2ut472bvvp//4nW7xooa1Zs0qV+D29XXb67GmBcC2PHotkMTBkkrKmOh2Ql72Iqlnsjetesvi5RLbcrL+vV2OxZ/duEcmwadYacUKmt18KAF9+vl12/Obbm62klEQVifNyKxqqtX/4f39qtXXVtuXljdYwEsImlXVV1tMzaDt377Nr12/apk0bVfGMr0CRAwIA44uvQ5kBEgD2H7Hkt0ePibizevXKYQSAO3fuZtcM+5JijCR2wb65P6pgsc3YO/D1kFp4rirTx4/PVrSzZwM0BYA+atw464e0OTTkZIM9+wVmAW6iAMB1s8ak4NLZbhuf35hNUlGtzvr/8suv9NkQAOrqarLEVWKEAwcPWeujxwk5oNHlnMuoqixSlT9EQe5Lyhoo2BSZdXR1yv5Zl1Sq09OYPS1AIcBmAGr8CKoOEacCYjK+XDvrO6q1uDbWN3sX+xqfxxeP48fZR7Fp9kJ8LPsz9s/jjNeB/RB0Om3d2nVSKogYpryy0o4cPCh/wr42dlyTwBv2RJ4D8M19QABg36A9noiVJSXaSyHSzJs7R8opXkXqcrtpAgDECQfqXekpVHjwaVxrJCd5HDLGl198qT1SRK2EAECMg3z5pUsXdU1cK49zLaw5r4Ae0jyi2gJQz1jgF4JsRYU31wWxiDXMXultRzwOYU74PAd/uRbIIxUaB0DRUydPai7Za2uqqvVexAaQGSDHETcSjzGvfIcoduz4SXvjjTdtxUqq8GnRMaQ2RVu3brOmCeNt0wubbKhoKEtG2Ll9p/V09dn6dWsFJGYyPSIANN+/p8+BANDZ2WMXL16xSVOm2vvf/76NbRorv1lcSp6Clg5n7dChIwJhuReJag0NKh7kXAO4jCT+suXLbMrkySKJsY6J5bo6e+zbI8c15/UNdbZ67UqbMGm8iP+lZQ5QEgMAjI9sHG2lZRXW/qhNONvhQ0ftww/+2ebNm2ZLly2S5P/1a9ft9KlTah8BAQDbRsb+lVdetRkzZ4kEUFs7QmeeYydO2De7d4sMuGHj89bUNEafG2dmxnvnzm9Umf7mm2/J7zE/gN74HVSaPvvsCzt/7ootmL/I3nvvPc0d76F4v79Pag3ECdjO/PnztE6Ic6IFFID5xcvetoO9GIJQkVoRuN2yl7Ce3n77bSkAAAZXVVdae3urYhzWA/ECsS62yRkG/8Dr+Iw333xTfi7WJnNKPI9N8p91FSoAe3bvlRLVSy9BWHLSLOcdXnvy1AmRIVFCWLxksfZgxgmQYuRIb/+B3aM8cOvmTe19M6ZN1zphLd2/d9d27NguJZlZM2fINzK3+BXsFp+4cMEixcOu2OQkUHKX7E2oX+CLnn9+g1SfsLFLly9KRaFp3HjZHWuP8wr2Iqc4hLiX5wN4L1oATJwwUTEyeahYj/ln2TTQkE52p8/+ufyJFwLkS/imE/j5eZ5h+STOJZk+EU4PHjogkiPy/04AUGmNA1QCnL0YQtX4BE1JUUZNdUWWGKDEOknzyGMkIF+QGePslkvQu70HeSRHACgT8BznIyromd+oqIesC6gEYB8AjorAkkr8yPPpjCrZ6shpRhtTfy5knNKKKq1L8hio9OEbGkY2ysdwtkQd5uy5c3by1Bnr7u5VURutgCB3d/f22oiGRuvtz1gPZy7GiOIpteV0YIhrQK1H7aqw2X4UAYoF+rEfIVlPGxpaVxFjb3h+vUBdztA8X2+VD/4nv5dwfoAsgBosJACB/0ECyFjx4ICVJiqDjGcUsxCP5IDhyPkl1f5JXkJxSwBpqTaJDqL7l9uH70m+Zv0/4D+Avb6XAPyX678D+4D6yHijBAD473+HACDwHyJJSZkNJs+V/L8AfW9Lq2KzpCWtctFF5U62UPLWc0UC//U9yR1R8++trlPX7gm5nIR6YQJAqAGn12WaABCKEcMfz/2Wv4bTazOelc6F5v8tnbt9Imf6HQkA/pnDAer0e+UTACJXi/2nCQAey7pdh3R3PgEgSx5I5XjTQGT8nE8AiM9Mj1fESukxedo4FxrX9HPTOcInxjF5Yu7vUXCWr5wbeesobCvSuT9NrkjPF2+bW2fDK7/1kSkCQGKNSW44v62DX2D+e/vvw9dvPK+Q3T3rPRJ9laTan+JgCAADiiOiQEzxZ4I4EGewv0ndJQH0I/9LnMEZ2wlZru4SBAD5aUjF8r+eO/t9CQBgeb5vyqv9mQDwhxIAVGg53NaftLHhvqxQTJK2OeU6E2xC8T8Fbux7BQkAHgvF2s8ny/C+6YK7J/2kEwDCh//BBADtLW5H6c8IAkA69nrCP/1HJwBA2UtXQDIJWRaJDhLeQzsNymYZXTxeQAHg3xMBAAeVBf6Tqux0CwCxRBMCQI4Z4mC3nNP/4QoA6pCRpwCQIwB49frvUgDQOCbj6eBwqjpfQJv3u84nAfhB1mWH04FF2ikIwEtYRbmF+iQBwJ1LsgmnVHXYRNIbafqQ8q9DACDC98AqHfDk/x6PDScEZBtYJeSMwgoAhYKCeL/hDq0wAUDPkVJJrqL/aYGt5iJaU/yRBADfnCL4Gc5WKxQYxwaS3khcjcB9WpoIgF1BAOhLgHW9ZpgSR9JXJhWgpIkAQQAgeed/995Esh8Oysnh34UekvtIEQCid5YTAJKK/jwCQLD18hUAZOepTVa/P6UFQD4BIOubExIAYE1aAcB9nhMaqGjPVwAIAkAoAJAQehoBQBXvZR7sBQFAh3/GK1EAyCcAMH4kYJB7i8TAs1oAFFozOZt5svVF+qAhG0oUcNL+xRmMTgCI/2kCQI4E4AQAvWcip0dPrPqGRsnWkySg2tOVDkqUIHDf5QdUjYXaXHifRKQEO9raDBDh2vUbStSSgIvkGsk0ZOUnTZqsW2x+8FDVxRMmTpQ0OtWmVHeThOMLgJNqhgikAJ1IrFM5MWf2HBs1epQSocjOk7DndawLErqRjCZ5xZyQ0CNJTCBPspnAHpAZYP3i+QtKGALyk7AH5AdE4bqpNOczAbepyqVnLPfK+3KIvH79pt25fVcJXJQMsKVgXXLvvC9/GzVmdFY+mPEmCQ04SA97yYHX1CgJF9d65NBh7TOAo7CRvZdxv0tfX7pkhw4eskmTJtj8BXNt9NjRApIB1+ipC2iGfUMAAKzSvQ4i/9iihDJgVMjjYqMkHLhm9SG9fl0gB8lMyB9SkzCznt4+u37jhtXU1gjgBHTg+gBJkU1LH4KknqRqsFyvTGTuNafq916u+wT4p3c7SXZA4hG1dZ5YRLa5p1egckjIT5s61fp7+7yFQjLXJKexJyqm1D++rESEhI6ONjt+/JiNHTtG80Jil0xUJumhuW//fpGWAEchCQDQKWmqqvGbSjoD/qMAED3+qDjBfgDAmH8IAEjuD1qfDdqACD7Xrt2Q7UMAIMkmtjcJITPZJtX1rIGJk+gX3OcV6b39du3qdakVQADgCx9HMpb/3hYgp+SB7XAd+OQR6reOvPtN+W8UAPIJADNnTBcBoCySev0Z2Q8EAICgmbNmypdF/zwIANgP1dYAcwSXoQDw6HGbFAAYcxQAuC8UgEjoAw4yvgBhHLy5DiT++TvVe+PHNWUPzDwOOejggQM2bcpUe27xYil9KMHIPFaU2cH9+5Q05/0AFBl/T2z3C+BGwnzBgnk2cSL9eD3HS7/5SZOm2PjxE5QUZT3s3r1H653KXvwE4yRVi8FBAduP2zps5UrvM64DvZRB6CN8RvMF6BXEHSf29EqenDVFtV3IqsecsaZD8hsbZ605CDtHvgU/hD0iEc38z587TzKp7FdUPkNowx4hpVDt5wo6QwJxbt64pb25uqpGiX9kjGfPmSkFAAhF6lVbUSnA6sL5iwI+SAyjWiC54cYG/fzZ55/ac88tsqVLl9lAhtjUdI3n/n8SAADY4ueWyG/L9q3I9u7bZ5cuX7bNW7ao9QXH7s6OLquuqbLTZ07Z8RPHJNMM0KwWMcg8G1WEnfbxR5/ofV584UWbOX2miAu8N+oFVLf+3X//bzZyZIPWCX4We0EBwKvnhwTGAF6+/vrr8pMALkEQPH/+ou3fR0/32bZ6zWKO2/IREAAOHzplhw8dE/j4+hsv28BQt5VWoGJTanfvPbQvvtglMOmd97aoBUCmb9Aqy2vs4YPH9qtf/Foy2CtWLBOYgPz+3ft3lOBG2QbVkd7ejOwQcBKfhl0B7FAhzz6ycP6CrMxvd1en1v+xb7+VHUAWwx8zLgN9Gbt04ZoUAOpG1EgBwIrYW0i0V1lXR5H98he/sZGjGuylzRusdgRxBUAGJJB++2rbTmt+0GKvvPKyzZs3133FAIBSiYhekMzw5fgz7/velyhTnND9L1u2RAoHigEGhrJ9q7FhfCd/57zk6+6cwEbsjTXBY+wfvCfVuCTOAJDHjBunfZz1gl2iuMKYSB2jtlb+nbUBiefsmfMiDUycOEF+hHt7/PiRVDbYg9esXpM9G0C2gbiFfbPuUDygkpoKS+0nXd2qgu3s6JRKAeCuF9JRDUrrgEOyPYgxY0aPln8eKi6yto52AfLsyVSj46+CxIYN79ixQ34bX0RcEfkEqqvxBRCpJNtdWpoFTWKssD8e44vHeV98H4+HGoSIYAlQj8/DL+LjaSOB73PCV7HmLxRoIMNA0Oun3Up5eaJaclIxxaqVK0VKIHSP1gJBAEDZYs6c2VmwCf+ObeLzseU0AYDXpgkAPKZ8Q0JmwL9+8fkXIkEB4oeyEnNBCwAAOch0KCBAEPJYdEDAJuPw9ddbFZ/wWJCjImYOAgCPERu44oCTIIlTqOAmTvGqZgiOPfJ/+AdIepcuXpAN4HNJ5hLHsQ5pvQBxg/vAPrhmbHPbtu12916z/ehHf2kzZ80RqYFroU0VCijTZ85QC5BBZKOlONBr3+z8xoYGimztmtVWXcXa6hYB4EHzfduze4/Uqi5fvmZt7Z22dNkKe+9737PK6kqBcyWlRdbT2y+VElqZAMIyvk6WHbKypGc4Sjj8ztomzlHvbB0ahqz1Uav192Zk17fv3rL5C+fbqtWr5EdQsiyvLLdzZ89aTXWtTZo4yXp7+q2nq0f++fLFK/bb3/7KyiuGbNOmDYovr6mNxxlbuGCBlZeWy++iqEELnZc2b7GaWlSqqnU+uH7zhm3bvsOaHzyyVWtW26pVy62mFoKOkzhYN/jnfXsP2PLlK7U/oLjw6NFDKyvnvFlkx44dt48+/MJqa+rtxz/+sdadzriDAJnl2gtQAQAQpxqf9jW8Lz6OeBxb/+SzT0QQRLkGMkkF0ttJ4pVxgZjEa5dCaihnfaI0hBLWDfvpT39qU6ZMs9dee13+AxvEX0FagXxAiyx8E48FqQD7Yd3iAyE1eaW9aZ9DFed//I//y89/xcUiAPDFGmKf5Lpf3PyiCE4Aptrj612NDF9E24+zZ87oPdk/osIcQgnqUSeOH7MN69fJfiG4fu9731PsR4uKZUsh7gzoZ9QAWLusT76Ig1kTEABfe+1VXQc+ds/ePXb/XrPaJGDTrE8Ud2i7RxwBmY5xlipDba1NnjRFYwTxh3XIuouzTj5Q/2Qifnh1oOe6ov/28B6+yjiktMvz3zvOx3iigf5e6+7oEAHgwoXzluln38lkFQCQkSfAgabqaqoO8ruQ+pBVlPsZVv41WfORt9MeIADaPzES9C7p74U1TuRLpNl19neJfp4T/s73ICcE8F9xmvbiXudaJEA7PofPcJKFvy8xgn9uStU1Cr+KS624rNLKK6u0l/O8yuoqxXn1jQ3aF1gvJ06dsrPnL1omM6i5I68xYcJEKeM0jBolElk3cWeGtYHtOgGAa8AuUMmjFS13menvVbzKeaG8olJ5DoaHz507b65temGjYiyR6BOygM/zcAUAESdQF4P4lhAAqPy3gT6zwX4rooUD4vuMTQLmexuHaN+Q2FM2N5VnQ4ncv2wnRQDQRMZ8KrjOJIB8UiluKBp4lb8Vl0nKH5B/OAHAFQCcAFCWPJdYwhUAXAXA/z4oIF+VWFn7yZJmhlACSIh4Ceiv60uqep0IkNhWigCQy5L+5yIA+LrPgf38Hv6lEAEg/MR3IQDE+6RfE61e42/5efrIx+djR8KYsoBgonKaV/0ePipAufg937el/x4/F/J9aR+YnztOvy6HBeTWQ+7+nk0ASI9DfEZu/IdX+PO4V917Cw2N1e+pAuDXPXzdxpgXGqf0Y+nHcyQYURmyxU7EShQkCZ9JlErJM4fii8jB5HKTFi7K85aVaV9j30MBAPwtnwAgBd1EFTCNt2SJYOwPz1AA+DMB4E+kABAxRLrQMtQBUgWWw9ZHXsuY/LVUkADAek8wPuFDWawvhwOmSQNpX/O7CABBXEnHF0EwDNvKx3+zOG9CzE8/v9Aaib/lP6bP/M9GAMivls2C/SmANvscpCWQCUm1ANDvIUXx70AB4LsSANKyEF4B/2cCgALnAgSAbAuApPI/ie6z4Gd6U8Yh5G/eOfCSoDYnrZ0P8hciAKRJAgr8Uy0AcgvV2ybkg32FCAA5XmgC+AYwJ5mpfw0FAFhwfygBIBfKxuEqf6wjgCrkvJ4MqmKungROgwCQH1ikg620o3QZ9eGyNj4fOfWHdMA0PHhKWO3/CgQASABZu0tkc4aNVXK4DIAuSABiPaICkCYASD3DDyqhAEBlYiECwHAFgISElXy+yAhi3idyPQKk/Tqz4/SMFgCsERG3+A5ol1IAiOR/KADkEwBkR5JhRcItejgh1+QtAPIJAGkFgIItAMpd/rmQAoAOgXkKAH8KAkC+TYadpwki8fPvUgDIHWpcJSGIJP56s0yfKzOI2FRUrEQPlWVU6pPoI+knybpEvk4dU5DdT5IgMG1d8s8P5iSwkVdHKtll8l3ijcQRCT7eEzCL66CaEmCB/qKAKNECgIQ0yRcIAID8fPE+XZ1dAona2tts1sxZNmHSRFV1UWGPPVCdQwKPJD3J4ZDtDnsKJQJvLVBpA339stGrl68I+OUaqZgnKQcYwRh57/bL+hmQAhntqNjj2h88aLErl68qCTlLPcmdkMVnc/+MB3sIBIDob8u9U20IgDBm7FgloElEU/3LwYLX7Nuz1xrq672Xb1K9EhKSJ44dV5Jy+fKlNnXaJEnRcy2AyfQIp+/2zJmzlbwk+YtNAo5DyKDKiEqslStXCNSIgwoJbRKqDx4+tMlTpti0adMFYtP+iPtpbWu3W7dv2xQq6hIZf7w31UWNAC1JtWFUDnKtjJPAia4uJUFJfGEDUTna3tEhBQXsznui1wjkYN1TrQ8oAykCwIxrZb6wM1QbmC/A9pmzZqu6TJUMRTB2+yWveu78WaPfMe+rzyMxQ8uH9naBHSRnkZ2tq61xNZOiYo0fY4AdAe7SBoNkebQlAjxi/EgAA3Yy7pnBHhsqotLG1QzosUlfWRLlQQBgbXG9gK+QJ8aMHa24U1WUPX124/pN9SIeO26MVx3mEQBCASD8uldBz5Nz+AAAIABJREFUD1ltTa2VFJdLdQB/FwoAAdxgt8jrhwIAdjTY1y8CwP59e7MEgDKSh9oyh9S3GfAlFCKIJSEAkOxiTZ86e9YmT5kqAgAnaQgA+HpIE10dnQ6EqS9pqSrbARG4z+lTpznAzvrIeM/5o0eOSPUBadva+hH0khL4XVZVYWdOntBrASIBcZwp77L03O+RI0dt3LgxtmABlc1UBfo4njlz1jZvflmgFL4Z8IYkKAALgE9pOZWt3jP74KHDduvOPbW0wE5C5YQJv3L5kl28eCEraR57LIlc2gNgC7SBaGho9BYZSaUcoANjB3DHF3NFBTR2HAAiaxx7oNoPXwVARjIYX8Z+1tvTreRD6+NH8hk1Vb4uqPCrLK/UOACCAnK98soWAUNcD/6LpP8vfvFLq6yoUlXl49ZHIjJgX4AOyHJv277V3n77Ta1x+kEjfQpw/bClRTLGVHWi4kJsgIQsxIo79+7am2+9bdNnzFBlIffF3nni5HH79thRgW1UUjLXkAOIkfEpP/vZz62hvlEEgInjJ0qhBF/w6WefWVlpsf3t3/03VX2HBDK+GrAIkgT++ssvv5SvREaaakY+VwpAVFaePG379x+1pUsW29Jlc9UCgDVeXVVvu785rOpa5uLV1zaLAFBe5ZKNt27ft6++2m01NdVSAKitq1JVbGlxhd253WyffPSJPb9hvQgmRUVDdvnKBQF/kyZPEiDYNH68KntpQbJw0UL5NY5bEACoTGYNzJ09R/OvitXuLvmVSxcvqvqf+WKtYcsQAE6fPG87tu+xpvFj7cXNa624BJ/jCgD37nTYZ59+ZeMnjLMXXlxnldXsLYAWldba2m3bdu4WwPjGGxAkINYNSb0GAgAgOutywYKFmmvsjvFlPQC+cf9LlizOEgAgkbF+sE3aFIQNYwe8hpYZELIAv7DbAK2xPYga/A3S0MjRo0UAwF/hS6nI5p4hPwTQxPejR7+15vsP9RrAQY/RB+QnUdmAnLl8mYPOSpoV0Urlse3YsVMxxLJlS9UyAHCCz2prbbPDh48oZgTIFyDthzv5D8A7nscc0BdePMbSEmtthzB2XPs16gasI+6Nz4UUAFkHcJz1S2IwYir8E2NMdTL3F1We3BvvRzUta1vA7eCgHmdN8HfsAXuOSuIAfPg8wDr2wLWr12jfC+l73hcCANcmNYLRY9RoDL/FtUP2wOevVkX0FCVmeS57M59JxfOC+fNs7lwAbs5tXllKvIXP5x4hPIUCQOwjjBv7FmA8r4uzWldXt331Ja1GqkWwYtz4YtzoXU6lMtfDPTLmHgtCYOvRPgzoPm5ck4Bv913ec5zn8ZnYDn6F/T1iOcYJAgXkJ2KuDRvWy47xFfhIwErm687tW9lWIvSr5vMgpO3atVP3i7+Rb62pUUzym9/81srKK+3v/u6/25ixTSJQ8n7Xb9zUWlm4eJE9t+Q5r1AfGtL77d6128pLK0UAqKwotZ6eTuvp7RQBYOeOnXbr5i07e/aCVVePsC2vvGLLV6yUShF+s7q2ym7evG27du61oqJSe/PNNxSzxvqoqarSPUCuQh0IhZGZM2bYuLFjBdCyxtlvq6uq7PYtnndceay169fa3AXzlRaAyAagy73OnTffOtvaRdKDIPOg+YF98ME/W8uju/bKK5uV5L56+aoIGxAA2Gcg20DSoOXJf/3Rj7wd2JBZNcD34ICdO3/Jvvp6h02cNMk2vbDeJk+ZoMp+YhGeh0LBF198rZYDkFFZJ13dHVZUDNEHEuwj+/qrXXbt6k3NFcov+BLmpKfXiV4ffviB4mTAeNY0hFPO5cwda2Xr9q12m7ZUS5YqJquqqMoCsrzuH//xHxVfv/v221bfMELkUPYbwPdPP/3Mbt++K9Ibvi78IypQ//zP/6yzANfEvGBXrHuIAexfqO6wXlh3jO/RI98q1njrrbcVO3K+UOu5hHx77vw5xcoLFi3Q+YIxgpALOA/xXrFCd4+dOH5cSgzMAWuf+215+EDP/fijD9VuAsWLzz77VGNCnANJY8zosfLx+/cfUPspPzO5ohX7AvEHpMa3335Lcu0c586cPiPCFGsMH8WeS8x94/oNbwlZVKy9jXkACEeJjPUK4IZvYM3yWOQa43s6qR5n13RuJc6u3h4n3Zs6Vw0aeYKngf/y6kkLANqLQQC4cuWSJOf573sk4HECPKOCSV4gOa/7nkCF8KCR4lBv54SwK4AvKbggP5e+v/B9aeneyI/42d9zD1EwxGe6D3Ywk/9SslB7iF61FFEesNiJA1Hdrvuj0n0gl1vzv6XaZRaX2gA95JmrpIgDuxvRUG8NjZzda+zBwxY7cfKU3b1/XwogPd19Ilwzj4D/dQ31WQJAbx8tVihwIE5yIgJ+4VELRH1aiJHuzEgBAFKq+mZDeiNSqaiwefPn2osvvagWJ06SckUP5pm5ChKA2piwT0By6Ou3UtlBRqA/4H8xBADin8GMlRR5+4BizsCaCxo4+BmbmCxdQewHtYQ8khAA3E6SvyVAZdikz0livyyIIsjw/GdMy2youMyKy6tczr8UIgCAvysAcB6i6p+fJe/PmEHYSAgAer0IhpyP/LpVNJFtXZuQUIrLXAEgeCaq+g8Rd8+1+E2l6/aT2y7yfKR//WEKAFm10hiUvO+FclHpv8V4P+1v+QDbMN+QUgDIvU8izpHM43chAKgOhpYQeRLkymklKkf59yFycxR6pT4rncOP90sTAOLxpxEAsvYX6hPPGM/8Ic8fw6dMyTByVKH8dVjPk49FAVyA7q4AEBBHOm8crw1fHfeV/v0JBYBEPj1/zvP3gPTvIgAk4/+s16XHNZ6HxaevWTgE2YgAawP4R8klwfUoFvMl5mow8pvI/CsX7sB+EADwb1kSAG1bktaV8TzyGaFKEvhbkPnIPRcCcvNbAPxZAeCPaAGQ8uf5McezYpBC9ig7CrXTfAWApxIAcmrQhfwGn5OLdZ5skYG9RhwR15RTF8opQzydAOCqMkEUCKwsfCa/x8/p60j7lf9UBIAAV/merpjNJwFkfxeT698/AUA9S57RAkAS9wkg499D7t7lhtJBI4ae/v1pwOvvWlDpzSUks9wZ+6KIucDYCCQ1HynwVIaZVATovUTUdPl710DKKpGlApxcAJyt2k/SO7EI8lsA8GKBmlnWbroFQAJs6bOSHlMJcUKLNw/8zwYpWQdB4JowzKInUPJYmogSCaP0uMSCLEQA8P5EKZWBbGCTMCJjfLKBXxIhJkFHduP5FycAAAA48Jd/CMz/PZ6TPtD5zzniQv5hL2w1Hdg9O2h6NgGgkNRc+v3SnxNqAdGjKlQf0r3s868r9/ufjgAQNpP2aUFQAvyPHjxabySUEzvMbnKw33Uw9WpU/kvWKK8FAPPI4TXWkcSJVO2em6N0C4C0AoAD/YPq06rPT2Thnc7Luc/JFE8jAGgtpAgvca/q5dSfKUgAoIoMVqek0aPHE5JuSTVFEACir16aAOBAf7kSp/SEDAWA70IACF8SCgDeM88DyZwPhnyQUwD4Li0A0mtoeFA7XDorP9AIBYBgGrpiBHOQI4a4/xlOAHA7QXnB/QzSgIwV/TCpyG8cNUrJJQB7HnMfndwnCYDEwADsANS4d96ThBgAkdojFFHN91iJXX4msEaeW72Ibcg6Orqso7NLFbujx4yWAgCM3fv37isRCKCAZDqvlXxib58qdx48fCDAjsqw8B8kpEh20QqA15HQowpZbSKQN0wq6CNxRRJTgHJxsd2+eUuJaj6HqkdAfu8vxTV2CEQh4Tt+fJNNmDA+K6VMNUVXV4+koFXNu2C+AG++VKne44luQDTuT1XzCSjIfXCPJE9JZtbV19vjhw81jlQCHTl8RDLFJAJZVxxSuHauB4lgqsvWrV9jkyaNtzIln3vVjoMq9MOHj6qqecZ07/XLvDC3V65eUWU8UqSAJ3yu+jgmrQVI/iEFOXvuHBs7dpx6CzPPjB1yzY+oyJ4314FS3wxVSTSysVFjF328Y/0y36UAmS0t2XlRVWYSmD5ubbVz5y6IXEMCsrK8wpNg6hXvksZcGyAwZAj8GwEzYwD4AhiE5DzXKoJRQsa7e++uXbt2xWbNmmHjm8b73oRSziCy082qdqZKCiAEWVVXWiwWGA+IAthFEpckGcQK745RosQvCXUAaSpqqeYbGOqVAkB7R6fUDJDZXLlytdYOfoXPZv4BYKh8xGYbGusTmUzIDN3qH4sULMSAiBvSCgBBAAifjl1xvzXVNVZWWilAHGB63Phxsr+oVgsCAG0OSObiK7B5CAAH9u9TJSikFXxZmgCAtC7AKSAg4F8QACCBQACAsAMBwJVWvAUAoOHjlkd6HT308H+0AgCs4XqpdFelFJVmCVmHfsNUbCNZPWrsGBEAROipLLdrstXj2R7QJKQBKIklkfYn6U2Sd+NGKoRJSLNPDNqvfvVrSQ6PGNEg/3by1Gn5DJLlau+RqERQYUhf1AuXrtq8+fN13UFiwiDu3b0joB9/EAAecwNZAuCd+4J8ghoCVfusL+4zentT+eux74AADNQsAJqoPo6kuZNY7uj9pVrSUG+PWx7o3muqqzW/qF0AiKDUAtAzoq7BOto7JKGP3/3LH/0wW61MAp+KwF//+p9t1Up6wq+wR49bROpgzWNHBw8eEDnmRz/6oYCCttYOKQDQ55r5fOuttwT0UKkPsAdJ5+utWwV8U8GKekuv5IX7FRvs3vuNQAoAEfw4AD/+CplE/BtkhKmTp9qGDc/bqMZR1tXdo/ugMpNr+v5fvKuKTHwFIDJgDUAr4wlowd8A7N597z35gHQchHT23j2HbP36tbZoMb7ObRwCwNdf7baLF64KKN3y8guWGeyyiuoyEd2uXb9t27btE+j89rubraoaqf0Ss0GqMG+rt/eWzS/ZtGlT8H52+swJ9W5GjYb9CgWAx4/bVcFOWwA/eA8KpIFIAYiKhDPzDFjDHokt07qFOfH2BiUiAPR29tiZMxds357DNnXaZFuxaqFVVOIBqVoptksX7to3u/bZ9BlT7fmNq62sPCN57yKrsJaWDtt74LB1dfeKAIAP4X2poGVtHDiwXyAZBADmLfo141sAyiGFLF36nAgAAj36B/R3/CugbFTkUg0ar8HGAySP8xDV1YCuALLYN/uvQKPiYvk9QEV8OGvMQWA/L6DOMTRYJD8DKAXZtK+vx+7du6vKevZhxpIzrKrrB1FSuadWH8QpKLgEAQB7bHnYIlIBmxaAIuuBfROfgf/+6quvtJYgHACcBgHgUetjEbu4ZgA/l8f3awSExh+yniEwOEjjZ0VA/PPnz9nixYsEUuN7iUe5VvYY1jckPHw+7x02DYmRcSGGYbwi3mO8sHVeyz63ZtVqrYcYM64JAgBfrJGRo0YLAsFfBQGAfXHN6tUC/QBa4j74zHwCAPsafjUIAFxPmgDANQcBArICxJy4f94XH7Fj+w7Fc8iws4b5Egmoq0NtVBgDwH/8qJMcSEpB8nioHvPYJWMEmBhqBcRrrKMgm0S7iTjbcI88Dilh9epVsp0gAAA6oQ7Q+vixbIDxA0Pp7elViw4AXPwxsQ/2wecy7hAAZsycbX/1Vz+2mtoRWQLA5StXRYqhyp29kvMCyX9igV07dlldTb0IABXlAF5dIgCwd0AEosr+6pUbUhR493vvS1EJ0mB5RZlV1VTaoUOH7fCh47Zw4WKtKfw5voE1NqK21nbu2C7iJsRTiFuMK61FGGfut6uzw8COIRlxjecvXLBpM2bYipUrrb6hQX4Y9Q3GG5tnbx3oz9jDB7QmgFj0sV27ftE2b35R+82VS6zVc7b0uSUiF2IfjDOx3/fef9+WLF2mPTIzOCg1ne6efvvFLz6QlPiy5YtsxYolVlmF1DnnAXrnVtmJE2ekAsA806YEtZX+TLf19aF2VWxXr9y2zz79UvPx7rvvimDDf+Jmxgk/ANkDe0fRJuyHsWCcrt24Ztu2b9f1bn5pi0jDobTBvH700Ufyvd97912bM3e2ZTKsT/xMr+Km3/zmA1u0aLG98MIL2bMv78v8sS5QD4DEw99YD5wFIJCyTrD5aNlFzuqLL77UmEECGDtunO6Pa+E6IOLRAqov02dr165RlSJteSZOouWYq6hUVtfaxbPn7PChwza+qUm+gXmCCPj4cYt9+snHNnPGNLUiw7czTqhNoYQF+RGlBkioEHP4zPDb7EH4IMgvKINAmumjcr6rWwQPviB1ER+xLr/99pi1Pm61hhG+34oEQKuR8kpX1Kiu0VrlzJMFY1J5s9gXnpZbyScARAVnoaR9+j3yfxaoPJixlmbiwX1288Y1xRKDg/1WKpUcl59XpWqiAAABIOI8ScAPZdRnHnCHrzhfK2eillWJbHQKeB+Ww0oAp8ibeBvFHNDLmUPxntBzVHYGVf3vZDEAd4fAyE9SlMG8RdqRNRRtT8KPp4XgB6ggL6sSYM37EJtCFKqpq7XauhFaow8fPVKc295B65Aq6+zqFgFg9OixNnZ8k1WPqJMKLudHzn4qjiotU9E8MTWxPAoUvD8tZdiE1QJgaEjKdALNh0znSM6/m1/enBAAiq2nz1uVMf6a40T6P/JFtAAoJlcAiA0wB+g/0GdFQ/36XowiEHOkXDFkjkTNx0vjcwQAiINJjiJAQZ4f5UVBAJB9DcvpJiQCFY2g/oVEv4P/qvgvLreiskobTBQABkUEcBJAgP/sn5pcKemV2CDnG1QKVP1fnCgkpBUcklYUCWDP3MWVhvR/mgCQs/mkpYEWV1jBkA2gmuC7fPI/tUrybzf7UO65vmyHF7nlr9v4/WnrMz9fFes/H1DO/91z/sNVWfOnKOcrnuxRH9eTVgCIz4jXJeIPT4DmQQAIAkX6deED8vP2kWML8N8/I6cAUMjvFcppP21888c5//3SmEshv5gbX7+o9PP95wAhoxALQk+uBUB63uLnYTnbdAvXQgoAeSoA+e9X8PffUwEgPSbCB4aRAMC23E4A/F0R18F/8oD4W813otoiRZGEAODfXe4/TQAgRpQCAITQ70AAiPwweJ0XTiW4UuSI1T4kFGT+3AKgP/PHEgB8JeT7pkK+qlBePf082Y328xywz96ts3FBBQC3r7SfyAf80+sn/XNy1X8iAkCudfMwgk5qbRTCqmSb/5kUAH4fAoAD0gAfqAAAjvh/pNPSCgCq0kj1gPCKuGTDTcvyJL3lg60RlbRUnIpNK4amf3f5kIRxVOFScwR/PB7/Cdr1M68laE0IAALwVJXlwaIA2FTVt+TH0sHqnwkAWVDQx+VJAgAsrCAA5G+s2mRShxstpHAQuAsRAHK9tdOAbYBOsfjCPtMOJk0ASAc7hQgA0W+Ew2bu4OXs8ThEhd35RuR9JxW8p+zP7dAlzNyOOBS5bbJpDbfhpFdNmtEWfdSQByYA/kMJAGK3ejDyNCJKjH042acFRWkyQTqgDacbveyfFUSlnWQQAPS5CbElGKP5Tj5/EwlW7Z+kBYAkEQdVERSkpvBPyP8PJsxyPdY/vMe7xiohAIRdaG6VnCnz/kdlLtMthvfvUADgkKUZS5izSlPTRFkBFwlrB//dvv3gzGsIuGKjzAaBKaKMxjiT20gDBFPrgzwCQFT/kWglKREEAL1/QgAAeNP95LUAKC+vzN5z9G4OAkAph+fkYC7/LIJAqfH3aAGQZXmqr6zLwP2xBID8A0L6EJAfwBcKNNIEAI27/JPLaA4/yLhSSdhOEABYfjyPaln6lpNUBeCg+ptsClLaJAxcDjrxJyRxk7YmyAHGIYokGaANvqSqukZrGkCe/5GgBVTG5vi9rZ1qoBJVwQPUkrzgHh8+eCigdkT9CBuLhL1AFN+X7zffF0EAYgDXql6HSbUGySsS9lT+kagiIY8NUb3DF6/n+gABkN4XAaC01FruNwug4/pJVI8bN1ZlA1w/f6NamWQgfyf5FklwCAD9gO5XrythOW/+PKutq8uSQRhjPg/ADAIAn8X9ATCTxOaLansSbNW1tQLKuVb611KFM33aNJs7Z473gUzkfBmXvbv3yFZXrkRuuVEACQkcrufM6XOqaqK3KVVBUTnHdyQy6f2JrPyCBfP1uSRuYlzOnD2ra6fajQp5JB6Zcx6/deu2fkYyPv4WPdYAU/AvPI8v2VNRka6RCpHme/cEBpLIr62vBxXVc6k4PnPmnGwMcCiScyTeIAAAtvMeC+b7tQqkTkgZABokOgFvveKJfr1+wLtx47rdvnNL1Y5Ub7nP8bY6qBicPHHCZgHeTpnsUrslLrUJAYBqbb6oJqOfuuI/jX+xwFrALICgyZOnCEweKuoXAQA1i4sXUYoYsjVr1vl+mrSDoA8n18u1UVWGdHrsDR3tAAb3Jc86asyorC0zXpBn6OXs1cI+tmGTvFd1VbWS7CR9gwBAJQ52B0ABAYAWABAAGNs0AeDggf0iQDCfJA6jBQBgMb1unQCwJGnjUGbFZeVaryfPnFFrEAgAYsCTC7RBrY97KDLMnKnqWh6AzMOYsSafW7TYCVJUePb3C1CkIvru7TtSAADkAKnp7e4SoNH8oNn27dur8VJFXTltN5hfqi87VOnW2dlur776glSYyiuqNH8ktJH1nTVrjhQdbt25IzsCDGJteysTr0S9feeuHT95RuAEldwB/DHOyPQ6COnS5QI+EkCXnswA/YzDvIULRQCI6lPAJQBRPotEAr6Ge2UMALQAuwA7vIXIgKTA29raBSICyALqtD1+rPEcNXKkVDEAA3lfSAAN9Q126eJl9c+eOGG8vffeO3b3zm2BrowvFX0AS2++8ZbAJKS4ARrwXYAJn3zysaSQ33nnLfVMhjSBesJHH30s0ALAA99N8pfHsWuAU2Riv/8XP9B6wp7xY1Shbt+xzdraWyXRzzjSj5g9mwWHP+Z9589bYGvXrLW6mjoRAK5cviyABfn5jZvWuw0l1ZXR8oH1jk91AKrZ3n///SyAHYfyXbt2qwXAyy9vtvkLpmUJALQA+OzT7Xbr5j3N3YsvPW/9A51WWVMuMs7lKzfsm28Oi9D1+pubrKy82EqKymwwU2SXL12zA/sO2muvvmJjxtDvnR7Ox2zGrOmKw9gL2a/u3m0WMIbd+L48IKIFYJNkyydOSgBNqvgyAo3aWlsllU5SCQIKvqWzFaD0nB09fFLtXObOnyoCQFERsU+RHf/2kn171B9bt36FFRX3ZAkA9+8/tkNHqfwdUmUn78m5EfsG5KJvNPsXBADIGfLHSVU7QD82sWjRgqwCAOvlm2926zlcZyjdsF8zl7yGeaHa21srAa4PyLapWgdAZv64P/7OnoO/dBWCBWorRMzGeDGHAMAN9SMFELPmscuurg4pVhw9Sl/06XqM/Y212d+XsZs3b8m+2d8hDqB0gAIA9wkx6OSJk/IVVLWqUqe0VLZcWlJmH374odYE8yPARwejYmt5/EjXz/MBwtJnvpDHR4UGn8hXED6pcGcfh0yHnyDeCF9Aj3HGBeAVYC0IAC6Nfl4EIt4PYkS6wh/AHDIC17d65SqttzhvMKaHDx3SuIsU1zhSfYKjIp2x5n2Zu8mTJlqmry8LdrH/QCxYuGB+VgEgCAD4aEgOzF+0AAg1A2I31iB7t8YtsSHGCLLPrp27JL0OGCr1HnpDl5dbR2e7yIasXXwesRrXzz7Ffsu4ouTAPgzQCZgZpBHGCNCX10LcYmyjMp73YF8LVQbaQFAhDxDrZMeM2oswD1SMQ0qRShV7zuPHUhZgjCG3MI98Z55QOdnw/CZVg6MEIIIwbUkuXxHRZ9OLL6jFE3s3/o8xQwGgsX6UlBoqKoqtu7tDBAD8Mddw7sx5u3/voa1d97y99c67IlipBVJluXV1t9tXX2+1B81t9sorr6mNBPcPKcpVYHpsx/Zttmgx6h1TZROQTVABmDljpvaVzo426++DIFYtMuSly1dlD5ATJ02eqnUIiVJ96xfO99ZWItjeUQX8rl3b7MyZk7Z27WprbGgUAeDkyVO2euVqGzVylM72tIw6cvSoLVi4yN56+22pn/SospezT4Vt3brHzl+4aI0ja23Ly5ts6rSJem8AqYryauto77WPP/5MZJF169bawkVzbXCw1zq7WnV9Pd1D9utf/Vb7G36FdeuEKq+KftjywL788gvFxa+99pri7yAbs4d393ar/Qhg/ksvbbZpU6bpfbEHyB1c/89+9jNbMG+ebdy4wUaPGSWfoXY7vX3205/+TP4BhRn20Kh4Z3+n9Qc2T+yA/UX7GdYDvmLTpk1SFWKfaho3XjHJnj171VIAYirrIoBhglcIAGfPnbWXX9midcBZZvToxqzMflVNnT24e8/27d0vtYrly5dpzogJ7t69bQcP7FMPdnw2MQhy/y++uFn5mz27ISnNUn4LEiDrkP0bH+7KU+Plh4kFfvzjvxIZFVs8cvio/AL3iK/idcePHbfz5y8o9mAeOE+xfiCIQQSCfBVzlM7bpHM1cc5P/y3yK2kCAHvjsxL4zwLQIAAgG3//zh07sH+v3blzS9L/A5k+9Z6HBFCIABC5EOLGsiKq3D3XSswSLTuVky31dmNpECcf/M+2ASjyPQrfpjhdnUXdjoMgj71yVo0KUnyVE1r8vOSqLCF77q0E0+SvnLKrvwbsbqgEAoDL8PN6SMmQ25HkB8gH8D97jrNtrw0MmQiM/B0CwLgJ462m3lXeWAu0eRNpBT86OKR4GwIANgOIT46a7xAA/PxRZTZUrNYBtPB7bskSe3HLSzoXMQ7ES9kWkgkBINv2gfVNCwBa30ghAPl/pP/7rChRASgeyuhvnBeLEgJAKACkCQBDUg7ydoi5w15SWJRSBNC+HgkWh0OVP6NaF0DfSQBI+1eYlZRL+p/KfyutEAlgEGJEcakTAErKBO5DLBQhnsp/9mLk/6UCQPLVFSJFNCTvLAUAiT74dQwV67nowOrXXLeJpAaVfYcMAAAgAElEQVQuDczn7sfJ2nrFfwoCQKx/9w9aPdn8dg40G04ASIN5T2sB4PmwXEuBiOv4zpnei7qcQJGfW8sSCFJ5ysinCTdKCq1yWNBwwD1mKB87SJnfMIA+7QPzn5MP3qUffwKbCEbCMwgAOXKAKwDEeKfHNHKPaUAxxiibl2TdegIxN4ZPEDqGq/Gm79MLLIfc7vOqufNzn1mLTz0vX9kjTWZRrl7tSpPceT+5ur5sHlpKHEkLM0jCgXlQGJcmABBn4dcr/kACQBqPUf6Dz0raA0gVZChHEMjGCs/AU4aNA89L2oWkbeJZNpb/vNij0u8bhXv5CguaI+X+c0orUYBIjlLEruR/NvecPD+7dhKcQMo/Q4P2pyEA5PxF+try11TaxtI+J/3zUwkA2ZYfqRYASavdp/mO2MvT6zdt16EAENhdOs7IFRPm8LjAH7LFhuw97FtJu+bhfnS4mlIasxrmP/6jEwCGAI5SDllsjUTCPw3GBqgU3/WcpFr13zMB4He1AFDAmRAA3DC8EjU2hv/TFQDiIFlYAcB7Q4Y8UyEwLhZs9iCTcmjIVQ4N5QgAaYA/fo4DRTjAsMlwCrGJBbswgqB8AoAv4GSj9P1WX1y7X2Oukj6cx784AWCIQ0uuWsavJxHdzPsejw07QImI6tf+NAKAM6Kf7D80bMPKjkaQNXJBRz4BoPDrcuOZ+6zol5T0R02A1ahkT290+cHJswgAhTao9Hulg6z0xhLgf1TAYVeS/0dGKwHUkHfMBaY+BuoZmSIECewvdhJSfguAQgoA7l/8DnMEAA+sRAbgVJkiAKh/ndZFrgVAKACk7z0Ciez1Jn3vPDh3JYFQFYgWAIAmjIPuPVEAIFEWBANsSaQoEaxKrKTMJZ0kxShJTycAAP6HAkC0AHgaAaCsotwP7FT0JlX+ajGQEAAKtQCQD04IWrJfGX+eMkuq/UihJMfT7CTtP2TbiZRZ+nDCeAQBIPyKt2AYTiIJBQAuD9CHSmqS1Y0jR1oloG5CcAjuuR9k3RjCBVWUe3955oTELXNEhQjgMUk4AHDASABNbAMAJgwK2fSRo8ao+pUKOvVGLSmxx48eK8FKxSWJyeoaTw4DLD1seajq94bGBiV3Sf7y2cwRgCnJXRKAAASSKCwpUTItALyQGFWFVCIpjzQqQBxAHdW4AENhS3wu10Kin4pRpHVJcPMfAAfwjD6aJNfmzJ0jcMhlP72HI0lDKivoMc74MR8kDHk+hwsIAIwpVSHePuGherpCDJsze7ZNmjhRrp01wNhyHfv27rXZs2bbvPmzrW4EVRhmfX0ZAaMH9gMQlNma1WtVBc11MgfYExKg9+7flRQr4AqPsUZE3OjuFgkCcHLxkue0ZphDYiPvW3xDVWVNGpsizS1rkAQlPsaJZq4CwFcARIzD7Vu3rbunW1VIlTU1qgBnzu7ff2CQDqg4BmDhnrVfQ7zo6hYYTxIXAoDWnjfMlJ0xX4w/fbmRgyaJQ39KBuvSpYv24MF9W7TIq1E9EPdDPwAJ97l48XMCg7Bf3hZwlSQZVZKAEci7k8BlayU5xgGHMaDq03tWT3L5zqJ+ozSl+cFDEQAYt3XrNuh1+AnmGwIIn8l4z5jJuCP76PtKW2u7Nd9/ICnYxlGNTxAASP4HASD2da9G6x9GAOA5tABQa4sBr7CkynTa1Ck2ZvSoLAEg09snABYCgOxg5gz5MldgGRR5IhQAlixZmsyjEwBQOTh+6pSNaxpv06fPlJ+l+h5/D1hz8/oNAd8A19gIdgGApDFb/JzbOZW3iVII13HpwiVb8txzWlcl5WXW29XhFaSdyDXvUguQBfMXaC68BzRqIAOS233QfM/Wr1thDY118udUOUHGuXv3virjqiqrrRWp5t27ZV+AkNgrB3AkhrmffQcOezXxsqVaj3FoA8QAhCQZwGtJqnI/JGy5NtlJTa0tWbrU7zWJC1nDAHwkyvFpUd1HhS42i8+CQIJfIEHP+Jw6fVpEh4b6EbINpFsvXzhvzfeb1QKEff3C+QtWVztClQh7vtmjtfHCpo02d+7sbKsA5v3jjz+RHVMNyRoEiKMynWpqvv/kJ/9b7T/WrlvtCeYMKh5t9uGHH9nCRYtUAU2CWKoXxSV25+49zUNJWZkIAKwNADAeo8r30OEDqm585ZVXRIpRnJIZVOIc5YXPP//Cli9bYatXrZasNEAQ4AoA3utvvGYLFyLdbxoHQC6qV0ck1bmMJWAL3+lTHHtPkCe2btthx46esrfeesNmzpqgvtIQCSsr6uzjj762hw9aBZRu3LTO+jIdVlVbobV46TI2/q1sbvPLa82KBqyspEIEgIsXrtixo8ftzTdet9raahsY6LNTp0/Y4iWLreVRi+KAUaNH27XrNzXOEAw8ThuQHDxkMapDJzSNl7160dyAwCR8OKCR1kFFuXxoT0ePHdh/xE6ePCclg2kzmqyomMpA4qcy2/PNMTt75qItWbrY1qxdZoPWKQDLhsrt7t0W23/oqADL73//fa3fUABA5hrgjC8qXFEzwX/wxX5MlSe+ZfbsmVkFAAgAEGjwuQBCPN/j5yK1W6GaGPsFKArAgvkGvMMesWv+4xfYG3hOAJCsvQCBeU/sHwLA+KaJAvIZJ6SDATUhUrD2Fi5coPHlC3IgBB98MNcO0YjXEYkA4LAnsF6ohIa8tm7tWpfdTwgAEPF/+ctf6hoAq/k7sQExNAQAAHtsm1YhUrdIzh3MJ/sxRASuJR5jXdOmgNgAEJp9JkhA+AwIHxCBGCvAc2yBuIS9H6CeOAW/wn1gB5GAZM1AIgFcWbVipcC38El8NgQAYlpeizpTEACIa/AvvC8EAMhBtGGIWCQUABYtXKB+8lJUEEjlxDZaAOQTAPAnvC9gPCB8PgGAeAMCAMRRPpPr0piXlYkUxByyrhlvxsBJbLSwKNF1ogAxb958rdEAXhkH5pL1wvjhV4gPc2BaRvsJPp1YbdWqlVIAwJ6cwDVkH3zwgbdQWLtW800LDn6nxRJ7G2McxArmDZD44sVL9v73f6Be8qwnzrUiaJ2/YLdv37FXX3/NGkc2qi0F/bKx+f1799vokWOl1FBWVmRdXe0iANy5fVOV56dOnLbiojLbvOVVW7l6jSpyvUK3xs6dP2Pbd+y0cWMn2eaXXpbPHzGCfaxMABskUCq/V69ZJRu4dv2a1B8et7SIOMI6cx/BngjpolKtQG7fuWd1tQ1SM6AKWPZ07FubMnmiTZgwTq1F2DeR6j98aL8dOXrIli5ZIgLutSvXRCBbv3a9E3LLykVyYq+lAgoFGOItKti8ZViZ3bnTavv2H7Cbt67YS5uft9Vr6EUP8QTFDiqra+zAgSN27NvjNnHSBFu3bpXV1lVYTx99xYkdy+3I4WP29ddfSVIfJRm16ILwWewtdFhnzBtxFzZIzO+EmnIRACD4QVyaOnWarVuzLttqC5thvWEPD+7ft5deekEqAKiGKC7r7bX9+w/q/rBfxhRAn8eIZyCpsZYhBeH34pzO+mWNQlbgNazL+hEN8pGQWiCOEhdAbuE1cS/Nzfft9NnTUl6iTzvqWai5jJ0wwfq6ugQmQqJnrI4cPpyN02kJdPPmdbt29bKdP3dWrb84l6OEMn/+QpsyZaqAfNYzvd25DtYDaxvbgcyI7+E1586dFWFp/IQmf6y13T7++GP9zNjj92j/c+L4CbWYYD0yH5zFIWAxPpwTGZcArtN5n6flV9I5nDQBgL0xXa2af+59GoDG81TZPzBgd2/dsv379lhz8z3F84MAycUA1Srtcen5lAKA8qNKPQ0a4b9IwIm/j3wERRIAQ6Fel03Ie8m+fynf4Ps748R6caUab4GIciuT4mS4OB9RZe9kgUj8Ez/zt+hvz1mFL2Ks3FeoOPrflCMZLLLMULmhBACIz3tU11ZbbV2tYjjWbH9m0C5fuaaYGaWgjs5uqc1Bmh7TNM4qaipV9chZHMCffIaIVENDim8qKypFaILoDwjGd8ad8wfy2CXFZSIO4L+I3V7c/KKKQCi+ELFaPQMTcD6rDJmr6C8D2FdVLgQAqv6p/u/177QEyEAIGDTYDmobkPz7rgQADVaAhilVAP2Z6IH6OfI1APrFZV79X1JuxWWVOeA/IQI4+F8ukN9bALjd8F0Kc5z3aNuALVEYFY8lbST8+sVz1hgWoW8g8kZCAEhIAAGK5ldxi1QSeV6/MREAUtSAlL34DRYQsR2mFvDvQQHApygAqxxgH3FPMoVP5IHjdd+FAJDNA2fB/lwLgHzflAUvk7UbObfwW9+FAFAISyjkG4cDgv6M/L89DUB8et4wV+0//DODpJAa66coAMQ15AgYT+bgZYv4rvz8fIGq/uFznHx+YsP4n3g87jV/HPL3hezjifKH541iVSdrPmk5per/fnLHXkSE300TAKIVQBRJ4vNQRGKP4yz0LAIAr429IXJgKqJMFAD+TADItbLO4rEJZvvHEwDCv/0JCQBJG4tY61kFgEIEgER1NDChfGyvEG41fG1ntV88nEipRQwr2EwRVIJ8LpsTAaAsq/ie84c5gPBZ2Jk+81+KAKAbTQBLAazJ2vS/O9PLpY9yzkoXmwBBaQZWlqmVYpcoAMKQAIoGcoysHAHAJZDTwH92MpOKQQH/iSy9JEQTqXpAigDc+hOmF4/pvbIMp1wgqGDyD1AAoIIKmTOxTZ+iAEBQGcmBNAMk5KIkM5JU7maZIWkCQJ50lQLnvL99VwCqkBNnjtMbZoCWEUhHsBrjWWheFQhLDijZ/L5LCwAFovxzSSXdU3LfuRYIDh4H+O+LKulxnshtEYQFASAWYTqKigWbZUql2hw40Ok9x8LOskBcYjdPIwC4DFYC0qYkR2LBptsARCDkj6UDBFc08GssQABIepLpcJFUeccmx+EmrQDgcr6uKuE/pwFLpKxyG12MI5PmCgDD+6Slx3E44J97np7jp7M/IQHAi3rii59zDOqUXEc4oyTYypI7Usy2YIZm7TWrApCrVI95eTJ4yQVamhvhVjmWZDqYSSsNxNqJz4z3FcAvf+d2FgQn+S/AXhRK+hxUG85MHU4ACJULkp+q/pcSRK5/XAQwOtRI8g2gO3cIjWp+t0MnpHgP+kQ2J9kkYbZn7ysBllx6KcVKS5Lmeq+kfYCCzaSyPEumGaAvtMu45xMAGIfeHsBNB6/4EpsTv1ruflVqF4nSgVf2uOqBAP3SYvVDf7IFQHmiAFAiWfpQBAjVlQjwAMgd2H+yBUAQAGRbifIIz+X3YQStPOnEfB873FYSuf4s+zjUFXxvGmY/yb7mAW+uNUv44fg7iQHugyTueKr/x40T2EYlMePE4V5+QWx2D7S853UQzbyaDyIGQDP3Rm9apN+72tutpeWREsxRCUxPQsaRzyFRBvhGIlvgMJLxANYdHUoQk3giACdh4dXmLklLJS1JDkAtQDtsq6K62jrb2gR6Ml+AbwLqq6qss601W60ImESiH5ID1VDIGpIsO3/uvD182GLTpk5X0ljsTPUvHFIFhEt4NwioU8V+dbVAZfpdP3r8yM6eOatqaiT9Va3Y3+/j19OjhDGKBaogzWSUVAfIJ7ENUYG5Yzw72to0TlQj0uuVJD9VOPhi+t5j/4CLtABYt3adTZk6yeWri71f48MHLbZjxy4l6FatWqN5pBqSSj0kP5H4R64bYJzxrqis0FwC/nOdly5f1jUha83WhA3wmaw9ZEZpDUHVEPsDY0alGhV0JApDuYjKIu6F8cHueQ4gCuPB2DEfA8l7kmQ9feacSCf0CZY/Tey4u7NLgCDvD3iEX4C4hI8IAgBzM0/gcJ0VoxLRS6sJU6VcS8tDW7LkOdkHeyRjzDUAIHnV5jIlPVn/HERIdmG/VEOR5Jw/f4GAJCIMQEvWCZWH2BeABolWryABLCpKCACXJLu6eu26hFlvCYGiX9fEmAD4FJe6H+BeHrU8tkctj0QAqG9sUN/eAF4etz4WSIdvcxtxX+Oys/0CkFEAoEIxCAAkenlf1gnXi8rBmFGj5OuZVKpCr1y6LCl4CAAzZ81wkAj1Fqkn3FCyHbCLhDv3oz2irMLaOjrsJASAcU02ddoMgxwFAMe/Bw8e2vWr1wTKjBk9Onug997hx0UA4KsGQGtwUPZ85fIVO3v6jC1auFCElLKqSuvvxn6KxdYHBIIUtOS5Jap2BUAtQqbTipS0v3Xrhs2fO8Pmz59rnd1dmsOOduzm20ThYar8F33k8QfYA2BRVV2ttT1+pHh/5649VjeiQXMKAIMBqbVMpk/2xxcVqiMaGxMJU/d3AIbsZsjuVtGzuKtLpKmO9nYBStjWAuT+ISeVl9v9u7SlIBGbke3hm7yifMCOnzihyu25c2brOwllqv7OnT3rBKBBk1rChKYJWo+fffKZgJm/+eu/toEBtz8lbTMD9pOf/FTgDdeFn6J/cGdXpyofqQT8X//rf9r7f/G+QEDWaXtbtzU3P7SPP/5IFbMbNjrwy17lNn9VAA9g0ve//xda+32ZfvlTqih379kp9Yo33nxTCWT8fUNDo/WJTEN14RGB//wvKymT2gFgMeNHG4Jp0ydrzULMOX/ujK3fsE4kDdoPuD/7Rp/DcweJtYcG1GZjcKDYvvqSCtaz9t57b9vUaUguY9+DVllRax9+8IW1t3XagoVzbcPGtZKdpjqutw8A8artP3BUNvf8ppWK4cvLUJIZsovnL6sK9q033nC570yfnT172patWKZe0+w7DY2jtObwK4BWHgcO2JEjh+XbAaabxnrvdq9AyQhMIjSlopm1THzS3dVjmb4h27Ftl6o5X3/9VZs6vcn6+rv0nmWlVfbVF7s1B8uXP2er1iyxgcEuBzqHyu327Wbbve+A1dTW2V/+6EeStcYW+gf6BY598cXnWttcz5gxY7Vu+Gwqgvk8bGDy5ImKw/EZEABozcC+vGnjRidjAZL39anyHjvlfnm/IN1hj/h3QDpIVbPmzFHiu7+7W++JikZra5sUZ2i7EvFNR0e7wDKv5F+i51bUVFt3e7sIAIzl8mVLVfHLdTAXPd0u2838zJk9T/sULQNYMxBsmu/ft/PnLqgHMoAeqkHROgfS5z/908+071FprNgXGfHe3iwBADD4pc2btWcFcI5dQvYByOfeANXDD3/77VGRKSDURKKQPQQ/DwEAQiE+FPA8TQCAAAOAjF+ZRguR5PP4TD6PsayrqZXkvu9fvlfwPMgIUsVZQC/xehEAqNYE6IQAEJXUE8Y3aU8PIsOli5cEyONr8fsO1nsCKp8AgI14Nb23dKINB4B5EABY+8wJn7lt63aBSVR3E++IAFBeKrIR18p6ACgl3vOzi/uOGzdvinQwf9587TXyhwmRkNgCgB/yAOuFGCDGgHEMAgBkszVrVlt1dZViAldmMvvNb36jeEFKCJMnG7bGHs/78ZnscZD/aClVW1MjIBUb/Zu//TsREiqrakQAYLyPnzipve2td97W2senstcwZocOHLSmMU22etVK+Z6uzjbr7umwO3du20cffGgnTpy0KZOn25aXX7WJk6fYWFoK9ffbyFGNtnPXTjt46LCtWrXWVqxYJfvgWhk3iGD0eJ81c6ZsHAIr+zv7yvZtWyVzj69uHFlvVRXEYl0iUUKOu3DxstRwZs6Yo3sA/N229WvFrnNmz1Rf9JaH9w1Q+fjxo7bvwF7Fg1OnTLWrV67ant179N6TJ01R7EjM/e2xY3bx0iV75dVXbfFzzymu9L5JnKVqtY537tpma9ausJdeQlGlROS73l5k42uklgKxiLnfuHG9NY0fbYND+KoSGxwota7OHvv7v/97mzBxvFrXAKrzRWyG2gD71s9//nOR6iBQsZ4YD6nrtLeKKALRDILQW2++qbMM65FYH7s6euSIbf36a0nvz5s/RzEAawf7Zb/6yU9+ohgUe0EVBdtm7RCHY2u0B+CaWNf8HVuBVIBPYH0TczFO7AenTp+xc+fOy6etXLVK70U8yb0zTzdu3dS1T5o0UfsaPnvG3Dk21NurmBriD3Eb9pMl5PTjY2/ag+b7qnRH+QsSBIQsYjP8Lv75yuWrIq6yZrlGiKsel5doHHgNyhsQEWgZA5GDffa3v/2tYpMf/vCHyuewns+eOSMlAfw8SlPk2FifkLsZ/7ra2iTl9GTuJ//MGvmYXG4rJHa9CjByV/664cn8XP4ocgep6hdA74EBu3Xjuu3bt8cePmy2KhSwAI2LqVgnSe4EgMgTsh9E312Aq4qyYrUKGJYDSnLXXHfE3QH06PyezTEJQlb+QtX3Fd5O0BVCPV73uBqCjhfK0KKE+wy1KbXrSykAZPOMiTx1nNMlzZ8AAXFd/QNUr1eJAKD8kFpzVFld/QjlPLt7+6wvM2i3bt9VtTrgf3cPanRjFaM1jBppRaWUpNOmDKK3+2aKJdgbsEf8HTYDKaka8qzyjcQK7LtlOh8Qd9fU1trqNavtxc0vKXYmbuD8iCpbFsjOUwGgqr+E9jwJAQDAXwoAtAEYzFgJLQEgAaASwfmHljWUbIlYkRRDJeXwjisktpGoTubbnXLBScqRfVOZR/Kgym9Q0e/gP/L/RaU5AoArAaAIUGZDqAQI3EcFgByqEwmHuCYRAIpEBOBxvms+kzw1LjOAR2zIKSycZ6JIJLsSsgoA2fxzQjoZTgAw4Rd+UyliSjYDmvx92O+F/pYrmMp/anx+fl4q/bxY14X+lu8Lhv2elxf1z/j9CQDKSamVZS6/GHl4/pTOp8ZnfNcWAJGHzOVV0zk4z4U93Wfl+ZW8wQ17TI9xepw1U4mKSP496K2Sx/LtPOdPE3XdYQSLlP9MFFzDncU8pufoWQQAWXCippd+bdoe0u9V2IZiDIcrPKTvKf/n9HtGlbrnlr0FgD4naTHtZCUnAJBTUJ5U6rROZJJPTeVvyYtDbCK24Du5JS8a8zyw+0cvLFM+OC//q/2BfSfVEjZyvsqvpz7LcdH/2AoAIsOQf09a+D6xxxdSAEgwW/aRzB/VAiCfAJBT4ci3u7C9fH+WjjnkR57WAqCgAkC0Ns612/U8fF674zyCTNoNhD93r5xqwZzsHWnsN43/+hnUFQByykA5JZNCe1/++tZnHvzy50P5i3fYBRYAKPI3iXBOEUTlnFZOPj0X2Axf6OkBUC/5bA/rHDjqFaQubaxJiop/ng/AkUcAwLk70JEjABCgB0gSIJqA/qQFgH5OSAXeDiAjwxaopuoxl4LVZ4vhmQNccSU+CTkwKMAiB9hy0v4C+xMQStL+JcVKRuBgXJrdQatoARBSdPmGoEBWTCMHYLMM1SwI7qSLfLApwP/YXNK/P7mRPMlGG7aQkkD5WQSAeCzIF2ErAmZTcuGx+HQ9BERJPxnfYHPsmOz1JlG4kpVJJUOaQRNAfwBVMT4+JtGvO/rXJ4oJ38HWA6D0+8AeXHZYEuiJ7WbtkwSvZGtDFj1XVR52zkf+f+y953NcWZLl6QhoSRIUoNZagyKpk0mmTmZWVpboqba2MZvptrExm7We/TT7z4yt2XR31XR3VqXWikmtFQhqrUkQJEBojdj5nfv8xYtggJklerumd2EGCyDEi/fu9evXn5/jx4PEfLDrzGNwbv5cxrGGgCOeK0R4EtJWvtkEhlDYXLCxsNEF+ZnsFhKZHuZJkD++2Yhs2sfPAU02uXDsp1sAJP2An6fPTe5rP2bI8wcO7keiDT8hPRQCgTBGSXmVjN+CFKLQIUvOJjtwyceiCi1DsqVuMsxI/75wnPD5mIDgMmVZDE+f8xy1gYTMTi5pCXvwKnj5qwgcclKA2gU4IB89hjnL9CPyucWHcMPM3CZlkELftkghNSKKhECLG/aM/w5rASN1ElBYB15tHm7Kgt/meQ/SfPwk2y+fHiUE1L8+YrcrUEOGDqn/IVV/8zf+WI/9+GsYnX0i4HigyrWE9gZR5b5kcQOgrwAO34r0OQC35P2Dr3XAOyRMQgsAiANU7PBIVVsgSEC4CgoA6nMvv5/tf7Umkn5YrxP8hffm87nu4/LdMLlPSPre4GNccj3je7w9iXxOpP7gYwew5cfQHsjeN8z9bokSvEj0UukCsBgC1aJIup9K+iLZHcdViwX6hkf9zUmkYR/4F6ac4FkysJ2d6ntMb3QSaVSWMIYkxCZPmmwTkYSvCiA/SV6SCLzO/CJV2NffJ1BNQTiEgq5QyQ74de/BfYGjJEuRzycO4NwgBwAsI3kJmA0Rob+nOwKA+5XU4Dv4TkASErcd7R3W19NvjY3nbFRNrRJvfCfgDwzntnYUCe4qoQ/4ATBcFAVeJCgfNjcpaUdSeeasWbK3IJ8cqowA2OumTbNh+rZ2dwuAATQB2OTmgh/smoQl/b+paFq0cIEqvUi+SbpsCLWBHsk6A+4C0ABY1oyu0Thj9+fOnld1IeD1ypX1SjCESj/kuFsEbteOrQ1EBYBF9sLIf3P+SCgj/48tlFdVWU9Xl97DOZNkRf4VVQb2G66BvqsQFAGIKqurBYKqf20NlfNpKywpESkDMgfJ02kzZ1pPJ5W4od0B5wSgjqwtvWv7untE5BiQnPNDJbwhDQA6qYqKipyuLp0LRAhsFblbxjrIaaZ0rsisYgsoB/BaIYmo3t6IyHDDWlpbJZeKogMETB9/vpNxwH6RssYPYCtSt+jsEjjD+W7btk1ro7KqIgbPqLrCxjkfCCTqt12QChKiqUKBSCROAbRYG/gRzhFwATnXkPROWwl2098vO2YMkcZ35Y6w39JruE9JNtZpYapEIMv9Bw9s7tzZRosNiC2MEefK900kqS1FikIBWNgI/ZmpBp1HS4d08LPYCr2GqQKsm1BnW7e+EJGb8JEl9qStTZWSzCXgNtU9hVTTDQ/Jdi9euGhz58zVvADwkxjHHwC6zJszV9cf4pmwh9y4ft3ONp7R+dHL2eVUiUM6O9pVUQ2wgz2PH4cMdFFQYxhOq8rt2LGjNm0aVUUPQToAACAASURBVIXrrekhlY/VSnwD3DPvkEqwiTNnz4jEAxAFyELiXeBBe6cdOHjUUgVF9sK2rYEMRn/lLgAX03wyrpADKiqqQmJUVQUFIkIAKFEZzrG8vzrHhmDC9eFHACOwH66bJDvrnt7loW2FWU9vXxi7i6zbhTa2drQSEz09Xfaw6YES7Y8eNitdQfIVwJFew/Tn/clP3pbkPr6ccwDY+u6b77SeaLnAGFy8dEF2jp8CLHnvg/fsV7/6d1I5oeKpq3PQbt28Y19/84W98trLVl+/XJXYECfoGUt15unTZ2xM7Tj7xV/8MrRNi/b4ru4O+/ij9235iuVWX79KQDT3WSiQYNcQMS5euCRftG3rNsWj9J8+efyEbJCq9TlzZwngYQ3cuH7FNm2mQhTAodjannTbru8PKG546eXNVlIKoabH0sOF1tmWsi8++9pu37lmb//sDZs4qTa0M0pV2PBgoX315U7j/BYtmWlr19XLZgCjenrSduvWHduzb7ctWjzf1q1bLVlvwGXAEFor4Odff/11ASf4XNY9laPYP+uLcWUeSX5TdcoaZy/56qsv5TvxHWWRYhDADwAkFZ1ch0vMC6jvH7bujkF7993fWqpwyDZuonf7FBG2ONfe3kH7+KNPVSU6d95U9dkeTg9IOnZosNju3L5vR1gD06erYl9kJvn0lPZOQFTWILLuqLmwXjl37BMSxqaNm6RMw9onNnr4oEnkMiTGWXMOyPIIsAxpY+Wq+qhFUFWIBQpTtnvXLh2D9cYe6FLG7EvsZey5rCHWiO9HAKhnzjSKxIbPKC7m3INiDud37swZ27R5o40ZM8rKqyutp7NdFQ+nGxrt6pXrtnHjZoF2xHD4QpJ4+J+G0w1Wv2pVUBQqK4sTqLSbQXGANQmQ7TEYeUKu7dDBQyJnrVq9Suu1rKrSeiMiIoA95CH2oaDqEO4tAOqxDVQDkj3seR1Zcvwkezjgt8enfJ5xZM2jUlBTSYKRdlNhzljDAI+QMwDGOYZ/H5+lUnrqtKmKMwBx8B/EI/hJ9ndiH/rJixQHubG3RypKh48ctmtXr8o2OSdV8A6Ffs5NDx6IsIDfBgTFZxLr8ch5ogCCHeE/OS72wDkR93379Tc2a9ZsW7psma7B5xeiIX64o7MzboPAaw4qnbtwXnviwvkLpADDnsi+xndiN7Sh4XpRJHFlFv88NgW5ALtGJYI4iDXLWHFuAJqsL8YBoBfQjds99kTIYFwTezSy+QXpAjt44KDGEgIAexTKLkEdocC++fY7kWfWb9wgFRjOhTYm2Oixo0ds9ozptqp+hdoM4LP53jONpzX/2OPqVWts+Yp6W7x0WSAil6BCMmAffvSh4oONmzbrXIiJOTbkAe5Hdn3/vb36yivyJ8Q2zC9gPmsN4hw2tXXr8zZ6TI3mEKlvVIm6urulBIVNQKwlXtq/b5/IpfPnzrGKsnLr6e4SmNz86KF9t+sb9e6GgIhPO3uOdiOLReQTkat/QMf+7W9/Z/PmL7Qdb74l0q4klK3AKiuq7cGDJvvk0490H/fSSy/qs9hXuA8ukG9lDaHmsmjxQtu+/QXNCf6A9QeAiI1hL/gxCAjYQm3tGMVzzDuvE/OhFkH8RZzJ59mP2ANZU7xn/bp1tn37i2r3wL0Fdoz//ejDDxVTvfPOT2X/xEyQIh49atZ6O3jogL311pvyAfhsAFv2f8gvrENk/YnnsQnIRF9+8ZU9aHpgP/v5z6wCQkHNaJHbOrq6JMdPYhbyCv6GuauqqdJewnVdv3FDxEvmBNJe3YRxVjGq2vq7IKqEHOf7772n+14UKYixIWcQF+zetdMmTZ6gWO/mzRt248YtjRftsFhPtEvifo85wfbxB/hCiFOcC7bE+oFcNGPmDN3nXbt+3b779luRGWgBxP0F91g3r9/QWoHQybrFBzAfrJFJkFn6B6wEsDTKLeTL04x0PxueD1WbIT8W5WKi4h+/51V+TzfHnlNxkCdtKPwP9vXarRvX1C6K8aUdDPZNVb/61VMcpZwfFfaBEOA5J8nZ63nuyT2PFEBiz5syXiJzR+1Z5TMhVEB+TQ/ZAOotamviRTOheCIJqoWcZqInfZybCvkRbNRzv0HlKhAE+Byv+VpijJyYpvfxLQXFlioKrY2o4kcBDJU17r2KikvtSXuXNTU/ss7uXuvu4366Qj5oqgjgZWrJ5sUVHINp8e9jjXAe+E2IKSGez+TUIQQwLh2dHfJdW7dtU3xQVBJyisQb3Bt4fgTChZelqzUlvxQgqIosqAAUoN7Avdwwv0N6hAAQnhsSXC7MINJ2D4TgSJ1SNhKpTwoMDhUq3q4wZO09FwNIX2hWWGop8jgiAEQgfwz4hzYAUgXgPt3Bf75TbQOKbbigRC0YVOQh+X9Q/qDKG4zN7TdSRk2QTST/HTJtsahEJkepq8rKT2a9pvx4BmBOrr3sY+T7L5E/ThSPjfS5JGiW+z1evZ1v7Y/kD5J51txrDH4gsxYzAHQ2bpTxK54zz0MAkBppNigWvhtz85xjYB0k8+zJ/H0SG0vm9+WzUAhQnjdDWvIxzOSfRyZX+Pgkataeqv7PHcPk2AkbcWcjc89DkkqgBVnjniwkTEjwk3PNvWY/h+Tz/B18WsBxku9Jkgb875Hsw7EPH7ds28jgT8l9JDlucqVO2IrURlyplvNTjpnC3lgBINyLRxam1RfjbpGiB0on+DviC+J6fJuIuCL2FIQCs0gZlntyLwDLzQMrr16Uacmdi9GFXHImfxz7yQQokg9LicdaRZQRkckXjV9Zstgux0/4MbWt5iGR+Hg6uSJrD89pARBy/U7oe7oFQBLT8vcFLDXYDQUMEOS9eNFfo52xr0PHa8NnMoWz4bwi/5ljgx5fZD+GovNgY2HdhnbakY/QfpXE4MJ7PVeexPEyxKBQYJfxGRFWHWF6TggIc5Zpn+BzAIFE5xi1gkjaUAZPzuDCbkNxsW5Oi/eR1mpy7Sb9vBQAcj+U9YYfgdD5JCeN1Qcl97nc70o6v2cRALyCNHuwh00tABIEADcggvUg++oVs5GstE/oIPJIA0EmSRW2VP0EkN/BNK4LxrbLx2ZtAFFlrycSSE7kEgACYyNUVnuFXBYBQJX/DvgHRpETALgBcTDKHYk7mmwywNMOJulIkmBTPhA2HxiVdMK5m/9T8/cDCgC+aPITAIKDjp1EpE4QbwY48B9DANAHnmZShb5LDvZnAFCfpyRzJh6HH7L3aLGHc8bxQSwZjIkrSScnp5BwZPEiTBACcEkxASByEKyD2ClFDinYfSY4CvNALjA4MO8Lle1AYMt69X+RADoHe2VbEaPYWWlSSogq/Z0sgHNw5pHfFGlNJ1QnkkFPrr390GvJzWikAHSkQNLHINe5+saWCS4zhID4fCL1gXyBRWaDiMKEmMFF0BcY3/65kAhJBqcZMJ/nQ7ARbThRoJV9Pf56dhDqthL7M5Lu0caZpQBAv/eoulW+Tsn5YCtui/kq0OVrkHWjUj5il7v/cQUAZ0hyvmIsE01HrF2dnwj8YUPWeohA6cBqDxthCK6jIFEVR5lq9PB8IoCICADe0kWS8RC3BpEfDAoHTxMAeiVBzfezBpwAUFocJPsB9pEvJmkjEB+7LylW73P+5/pFApCsO58JYJfe60StBAEgAPnZLQCSa859fmCHB2KAj/+zCAC5NwxuX8kAKmlnDsLIf+S0wPHxczslIeTqEUm7ogLWioutoqpaCUUSkQDxkieMUhjYGuOiah38FkmbqBIZvyUyCgkMrjeSWq8or9R7AMioXFU/89Y2Jep4nsTUtKlTbfKkSdbyuEWBNqAxlXsA9lSII89NsokqY6TnAUZ7unvk6wBq79y7q/OtmzBe8oNOdnjY9FBgIKAXyVOSISSJ8NEkTTgmY00im0pTSw0L6O7u6rfGhrNWXlZtM2fOslGjapQIJI8EkES1MeCbeu+OqpV8KT+AD48eN6vHO8eEREHylYS2+i5GlRljxo+XWhFJcyoqSKwtWrBQ0q3sEZwX1V9XLl9WEpiqLMDvAPj2KsHMdZPoYt8h6SeCQ5RU51yotCaJS0XQ7Llz43iC1+7cvqtKLlQeSGhSTQVLGXIjcwjw3d3TbQvmL5DsOuuBJCvnz7kydny2jCrN7m4l6SEAiKynyhP6vXbofcyvbL+oSP3MOScS3Hye6krmsq21NRAhbt9R0nXajBnWB5CGxHhPj8aIpDHJWqkVCFAv0HeToGS8uQbGyKtpuE6SrRAHeD9gh9pARFLWJDFJ6vIeXuOc6FfJeJIEAwjiXBlXzokfxhefw/WiAkFCFVCC44qUQBJSMtj3BfD62DJ+OMu+3j59nqQr9krFK0CAKyc9an5kjx4/snnz6N+K6mSwf66fMYTI4i02PP4TAWCgX6BeUVGptUc2NWf2LCX1IMOQtAOkoNJMVW0QACDX9AUlCMB1CABzZs1SjMC8YWuQBoICxUR74YVtIV6ISFGALIwBiUAqUPEFheUl2nNIflOxPnvWbAGEqogvQ40gLQLArBkzNV9hTwxxzN07dwT0QeJBRpvEqpLCxYXW09UpkJjx5rvosYtvZj9gXJuawlpgnW7atDFUz1VU6PF0Y4Nk+rVWR49WWwPAA0A8kuD8hArXtO3bd0SAq/r5jhklJYn+3iAnzVhQ+Ug13/jxdfG88f3Xb9wUsQUJ/rHjgkQ14wvxATvq7OgMsv6oOkTxArZ1+9ZtXY+ej5RUAJbpl03f7rq68dqTILVxDczbvTt3rTgVqvi4jj30zp4zV/1/W1rb9DzXCTjUcPKUbd+2TT3o+TzresbM6QIXz54/a9/u/Nb+9r/+rfx8WxutUarsdMMZO3rskO1481VbtGSBCACdXV2qij969KRdOH/Zpkydbm+9/bYqFvsH+hVwdnW22QcfvGfLly/TGKGEwJZSVEg177AdOHBIpCKITvxChm1ve2IH9u6TfQLGTJo8SW1dbt28Ya0tTbZpyxorKyu2Aiu2+/ce2+6dh5W8f33H81ZWAQGg2wYHUvak2ezjj76wzq5H9vY7r9n4ujFWBBiRrrCB/gL78otvrbOr1VY9t0DA+eCAWWlJtfX1pCTff+DQLlu8dKGtXUtf8+K4gnjnzp1ar6++/ppsAN/HWmRdP3r8WL6NPYlxrR1dKzUMCFAcg6pdwBEnALB2WKf49YZTp1RRgp2Fqj5imrT1dRfYe++9Z8Wlg7Z+/WrJZHe0d1tpSY11dvSKVADpYc1zS2ze/JkRCZPWDcV27epNO3X6pPqHA856D3bkd/EJtFnAlwF4l9KqJWpLg+9Emn/z5i0CN50AQKuWE0ePqfUM1+BAL4/YOvtH/ZrVUrPBBxBXEM/t2bNbx6Yi1qu1iTPY99mT+BvASS1n6JdrJqAbAJ02NgDrKJkMDKDSMiTg9Pq1q7Zh/TobU1tjZVUV1tcNOGZ2+tQZu3Xrrm1Yv0ljT1mg91jGX7BnrFqzWqAXvtBj8KbmhwIIqRr3FgZSTxsyu3c3SOCzLqnKpw6kiJYD3d3yAai38BnUVJwAwDX5fgupg70fu/HrA2gmaQixC1KEJx3x3fhXVcav22C1o8aE6tphVGgCsMxxly1fagsWzJdP8dhQbRN2f69e9LPnzFHrG8YLIgr7EwAg68oJAIpPBgaUxOT6ODbXyJ6qinvitlTK7t+7q3OCUIE6ggNPPLJXAtwCCiGpnyQA4OO+/eYb+dSly5fFuQvGhr0CQBc/AiEDsidjI6n+0hIRqE43NNiSRYulSsBa8z2IsXECAGCv1ISi+1A+z14K2QECAMoSVHQTV2GT2CoKAOwlgMnEgN09XdpDGRsAXeJS9uGm+03W2d5lZxrPKO75i1/9Suub/Zl4l/PYs3efJNY3bNyoNQRJCEInccSJ48ds/tyZtnZVvfwicRqVsaFS/3vZ+OrVa2zFynr5T3pMoy6AesjO73dZ3aSJAomropYnAdwbEiGDY7zx+usx6BaqpQZVzQ5hAVthf1u/YZ1iZ6579Jgx+jxzhq8pxv6H03Zgzx67dOGiTZk4SXE3Aui0F7h957bt3r/LFi5eIBUXiKynGk7Z7LlzROYhpvM9/Ptde+z27btSM6ClCHsxUrnE/ZwXBBJIGdj7q6++Kj+ATToZiFgPFRTsn/WSbAeCLRKToPiD/8R++Xwg4WaIvXyea8WfEZ9hLwBsAJ+3b93S3LKWtm/fZpMnTVHsgr3gH06eOCkbh8CLD1b8VFIirI71/dnnn8qPQs5jLLTPiXDznVQC/vIv/1I2ASmC/Z9WQ598+olt3rolKHVVVYvYQXzSeOasXb163ZYtXa44nb0SwIDkM/MEcI9fBvx//LBZJMyyclTDaNlhinGPHD5ily5dttmz5tqM6TN170Mri317d4sEtmzZYu0rvAfQn+NB6uIcsVdiUdaNE2M62jt1j8c6Iw5hHjZs2qg5RiFo/779+l7mjrXO/QjHuH3zlsYRHxKS2QGcnjVzpoj/JRC3lETPFOok71M935JMQGf+DlLMMYCgVIon9EPyPfi+DJgbms+F/wsL0jbU12vXrl6WopUTABgnKV5JNSwQAAJIHykCuOpkVAGaIQVk+shn8ljp4CejfBnnynHwL6ryt6Au4Dky8N4gjR0SdHHONVGUEufEae2GfUsRKBQoOFmU4/mYBqJMAN6dACB1IUih9KhPFUplDjJYUUmp4rCS8gorKauwRy1t9rj1iXX19Yu4xP0FBAAI0GWs73KUOsI9iqsNOAEAn8p5cb/FOXjbB58/lFcYOwg2+DCq/1fUrwzy14WhMEmVuC5tLIZvyBPpBgBZfycCMI5qAwAJwAH/APqLFIByDNLdtFZQXomqEw5dKBIX/jHklgIBwAtwYgKA8qwhkaU8jMB/QH2I5Uj+l4SqfST+eb641NKpYv2PnD+S/yIASO4/qM2iFjBcUEq0ICBOz+m1iGUS/R1Zb+b5JCDnL/pCyXnMzU8m15NWSyJfnS9XP8Jh46d/n8/ke6+qf6Oj5TvXkfKrMcqfQ3L44wgAiV70cSFUhgCQOZegNBhUAII78Xu0p/ClnJ7mSRCQ6+b6HaPIHetccPWp16O8cZIslPueJJie9KtagwqKAsEkCJ1kFBDi56LiwKx5SJIFojf6mvZx8O9Kfn+uD2fwWI+5KrbJ78o3/37sH/Po35/vvRH0HTKVEeFHe0ZkU55rVj5U/i38Zq4xjFdc/FaQEh5XUlSsuIu2nJUVlVJ+gvwpdRf2kbi1bCimTCoIeM7X9wOPf5Lgv/8tzOr/BQJALsaS/D/XRj1nL+5UAteIbS8vASCD4SXtKN7XE5hZEtTXWvuTEAAyhZ5JG43g/hEKPZ0EElQYYtwuQQDwe8dnEwCSRekhVk2uh4xfCW2BsnxoOlKz0eCGuCeXJJLEj5M4XCAA8P5AXkzibvljrexCVfczzyQA/Fhwzi8yDmwSsiW5z+U6sX9JAoBX7AfALD8BYGAIFQCkOJ8mAAhY0w1I6B+bJACEfTsT4I1EAAgTFUD+5K+qVeRswvMuKZJUAAiSI4FN6eDc0ySAZzGMsqtN/1wJAL7pqpI9wY6VxK56WyXB+0hyLFIASLKP/foyQHU+AoDLbLiEdWaMYnsPpWiZvThJCsghAIjBFFU4PwX+E2REEmBJZ8ix3ZbkLCJHy7UGIDUj9Z8dmGSzI3Wr8QMEAJcuC4AvZJTQ28wf5XASRIAkAYC/8S5uc/kIAP6cB6NJR5QMUJN+YCSSwLOC1ZEDifCpJLsq870ZKf6nNsEcAkCuX3IZpezng3NX/8PIPn4MASDcjIh7Fp1rkhXqcvrZ7Dm/Xk+AxMy4nBYA8l9RyxKplkSBL+fl68oBaEmRJeaTm2L1v/sBAoDmK9DEImWOaCPjxssJAJEMkOT/IwKAPhHJ4YUbtmcTAEQWGIpaAkQButRYIgWALAJAHND1ZREA5FMB/F0BACa8bq4DqK/fPAQAVwDIEABCf3T56RwFAK0Xxu33VADwdgH59tXcGzmf/6TfyH0uKAA8mwAgPxMp6yRvbgIwnbaSykobN6FOlcZUpQKKs185MBzIZmEPi+OUyF+JbIKMYqReA7jIXllVGZLhVNygAKAq7BS95vuUFOSa6PM8WtL+wechXVg7dmwsEU4VE4lMvCPPowRA9S927QQAkrWzZs6QBKxsFNLB4xa7e++unqOirYpqdK2RgVCN3x1UBEjOkziGAEAVB2DLmcbzkpaGAACxQJVAxSQYe+327ZsC9kh2T6ybrGvU3KSH1cvz6rWrGh9aAJDwx264Vn4497IKqifSSkJT/YjfnD51ut432D+oXt0kWk6fatCcQgDg/PkOkpGsH8ANgJuJE+tsWVSpz+uewCEpTlUOYEvN6NFKAOITiCNIFF64cNHmzZ+v5Cljhx2rjUF3twB1bnoAY1AJELt9KCSTIT4wXgC7AKStLS0ab9QJWJvsJ+wvJBuViAZYj4ALPsv1AsjoOyMwnnkgQc58cT6oCzg5AEIGSUrAZgCZUOlZIl/CtTL/VF6SRIYcwLl4YoykPcADcwDQ4VLGvE5CizHkh+NyTcjx4585HwAS5oBj8hvaOISkHECgg1mAJCSn+SEAJxmPXCr2DsDCd1OBQ4KLhLD3hdd1AoJDpoG4mk5b04MmVdDMmTNb806CbnhgQIAb302ldpIAwHU4AYBEHgQAqiypRpsdtacguQHIwfWwrnMJAAEoCwSAmdOnx0l85gY7IJEPAWDbtu1xYpPq9/a2NgHQTgDgniVVViwCAOsVAgCS1swla4rzY31TnVc3foJsC1IIhBe2z5ZHj9TrmApGEu/B9xSIAAAID8gCAEeCffq0GcEvIRmaKlSFOcBjaWmxgB6Pn7G/K1cu25Wrl2VX2A7zg1w39kJlrQNFkG+OHm1Qddz6DRts6jRAA8gQfVZaVWX3o37cVNvOX7AwsLRJDg6npWbCWpw6dXIA2Pv6rLS8XAoLjx89lq+AAACZRj8FBdbc9FBzAghJP2nWGOPK+SHPXV1VKUn2qsqKkNdJh1YOJOGrK5ClLlLf7DONjfbC1hds/vyF1vyoRaAUCfp/+sf/ae1P2uxnP/uZ5FohWAAE4y+QhUc95My5M/bf/q//psrplpZ2q6ocZ19+8bU9aLprb/90h02bMVVy620d7SIA7N9/2G5cv22LlyyzF7Zv1zrp6+9V+5zWlmY7fPigrVpVb/PnL9A+29s3YAP9QwKOPvnkM93Url+33qZA/qHNRleXffLRx7rGHTt2iHTR1t4uIkhRUdo2bFopWd3CVKlduXzLDuw9oWT7G29utdLytA0MdokA0NI0bB+8/6lZQa/95Kev2tjxo2ICAO7y88++FgFg09aVtmTpfOvvox98pQ0NlNj1G7fsyLF9tnzlUlu2DPAxVCbzA4iEfZDMZrwB//Ep2BItAABRANgB6ObMmhO1CQmxEWA99uYEANY3ezQAK++nknLd+vVql6M13Z+27o4h++STT6yyutDWrVtl4yeMs84OKhlrrLWlw7755mvr6GyxN3/yok2oQwqdEYUgUmrnzl60xrOAxcvsubVrY7l3zq/50SOBqPgbSbdH6gCsD9Yw63zLlucFaLmc/62bt+z0yVO2ZPFi2agnEniddUiLmFVr18imAQaQUKd6g3XI+qPK3wFiJ44hU41tcg6e3MBfs7ZRIVmztl5jWlJWZT2dkPMK7cTxE2pdsXbNahs1ukqtGwb6ewSYQQBoanpk69dBgBtr6QKAUVqDFGg9cp71q1fFewbPi8Bw765ASuYG388PCi+D/UN29849gYMAyiKUoQoTqf+xXwDY0bYDMhX7KcdkTNgP2IsAFNlLkgDNt99+K7CS7wPMdDIF+yn+lXVEr/VRVTVKIOJD8SHMDVL+K1YuV69wv1PgO7HDvfv22JSpU7SPQzTkVoT4jL2XseaR82HMPd4j/qKtC/vtsmXLZMvsz1RFkcC8c/uW9kxAceYw2G3Yn/BNALMAQKgD+PzyeQgASKtjY8tWhCp+5pjPsdcSjwBMMfcAu1wD10hc3XjmjHw/SiULFyyIWzRxXPZL1CsYa9QVWI9hvoo0bow7ZAfOFZIEsZ5XhPOZ999/X3sJpBhiqI7OdtkIvpRrYW9knul5f+/Ofbt7565A6Zdeflm+lLsUpM4h+Rw5ekyA97oN65UAhmwBAQC7OHXyhC1futDWrKqXpD6KZK2PH8sOqbpnLlavWWtLly63MbVjrbCIe4kS27nze7t567aIKmufe07XHmTkQ+X5oYMH5Y9QAGBMAavFuU+lVNkOAYzYiM8B2EJMkSpVMb2sUdDq0z2QwMqiIjvb0GB7d++x8pJSre1KYuneXrt246rtPbDXFi5eqGp4lK6OHjtqEybW2ZYtKK4EwgME4Bs3b9u77/7Oli1fqWp42gAQ//E9AOXEPpBemF+qyBlf4k+uifNmXiAk+ToD5OcamVPskznB93Ic7Aw7dSDS4zDIWeyfkBMA1plzEVXlh4Zk40ePHFH8C3HEfToxCDErsv2MGfsjdowkP9eNJP53O7+1W7du2quvvmKzZs1U3FtZWaFx/vjjT7RXIa+PXRCDAHz/+je/tpLyUnv55ZfVokgp84KUlK1oxQVJ+LXXXrMJdeP1koDRggLFw8ScNdU1du7MWVu+dImVQnorQCq+0J60tljL48f2+WdfWEVFta2qX2XVVTXW8rjZGk+fsmvXL9uaNfWyicuXr2j94584V2L8jRs3KX50f4Tdjxldq/EgrnUftO3F7SGmL0ypBdqB/fsVS6lNVSol8iXEEfZAYjcndLCH856ykjKD7B3kt0NC3fNByZzwSAlpKTVGRRIh76VAKU7I8zkR6EcgAAA+Dfb22MUL59RqBgIO+Qz5tYiQniQABBWADKHACxy8d7TyNFEFrOeo1Mc+At7x04xpUNTEpgesuDAU2XiOTErwIWmUlez3tgFZua90m9o8SQAAIABJREFUIGhxfGwdH6scTqSwEsgGhUHpIirycIIZn1N1eQFS9KGVDQA/1eyo5RWXlltZZZU9evzE2iDT9w/odWTpWddLlizVI/4s2VqRMXc1K2+rgv2onR73YIm8KH53aHhQ66hm1CjFTMtXrghAdxBmDTYR5U+V4/ACGkl0py0FAQA7UE4tgP9U/Hv1P8A/KgAiAUC4AHSMCQAoSITCAykKhKZsWblAzsErpVXzKRnuQt2HGAA/BACIo6ryDwoAwyn+LhURgNcgAPBeSf9DGtQyD2OfTpVJAcDzD7kEAFfmV61qVK2blf/534gAEE1nlg386xMAMuq5SbA65M3wS9ngvoN9cdGSc0myCu0yKhdhKWeKqbJAzTgfmqlU9zFK4hj+XN7HJM6QU8XN+1n3fg65wLpsSqT5DAEgG2CMSFTRNfhxnJwU7lqSVdG5arb5FXLdn4vg9AMtAOLvzD2HaDCeBfDnXn/yWGFQQl490voNJKCY3JDMNUfFc3GLXK/SDnnsWE2bPHikIIuCG/6OFlFSAaiqUqzBjTnxq1f2QxbIRwDwex1/Xz4CQGg9/bTse9I/JHGTpP1oDn6EAkA+m8s9ftJm9HekqPDnSgDIUiH22R9JAcAtPKGIEK7XbTtDANB9T1Zxblh/2Ki3ik9ifBkMz3Pw+QkAzIEKIhMEgDDOCQJAgP9jdXLPn4bWP8HekgQAt6dCZJCiuCs5188i7iTnWwSAeEEnFmk+kGIkR/YvSQCQAxQwmpHedhaJLhKgKyH1L7ZGDPiHBZ4kAPgEkpgV6K/foABARWRSASBJAHA1Ab8xDkFFFOAg9xxNHuPmIL6DJ5k+2xkSgAApgP+4JUC2AoC3APDPetW/B5p8Nvz9b4sAoM0sIpAkCQD+fBxAx9IXEQMuCjL9BkSVugI8M73r87UF8OON5GhzbT4ZDLgCwLNaADyLABCOFUC04NABQDOSRsFxZP4P6zQZbPw4AoDbTpIAEAgBYWzivjQoViQUAPIRAOJ5iMgBbJ5PzU2CmZq72eSC/z/GzyQDn9wgwGOmP5QAMHKAkn0DF8Y+c3MRz1lO36kk+yszf384ASAL+I9UAJIKAPgvvznU889QAPBQKSYRpQoCQz6HAKCb50jGjhtdzW/MWYjGJVIEcMko2anA3CDrn6sAwHO5BACNVeK9qliPVAXijRfi1iASTkj/Z1QAgmQQ0kG92lj5/lwFAPlXqs4SCgAQAKhAyqcAEHwyfjhIdYZAD9WA7BYA+QgA7vfDxgwDPlsBQAB6gsiU9Cu5ayBp77kEgOybkUz7hCxyWlQt4EoA+BRPSLitaL6swKpGj7HJ06Yp+etys0qaD6eDFK5kdDOBCTe/vqdCjuP1IME+pF6lXCfgOMkmQDBu/km2kTCjSpiEOYkktk6Sh/ScdJnDiZMnCQwoINHb2aX39fb32bjx4/UdVPqwDwtUbnqg/ZPqGRIRHjAh5w8BgACPxDRgNKz/YUm09kQVQeG8R48eZVaAvQ6rF/aFc5esva1bFTRIp6vCo4Ayg2G7c+eWKmJI5s+aOUcJNcUmqpLrFPBA0puqLpJsnBsJe+xhTG2tbJTgkqQaCTUq02rH1FLDoe8n2dLU9MAOHzwUVZHSq7RKZqIKxwJTghNgHHJAkI0dpddJ4JBsPnbsuPo3k0BlnrzPKUme0w2n7UFTk3q4QmIQMzlq4dLa9kSAEODVxLqJVj1mtBjT2AEJWeaBsaTKA3l2SUJSlUcRx+CwlavdQQC6Oa6q6KIKFs6XOQ+S+kWxxD+2BQjU290joJ4KJk/0MhYkehlvKi8BD1jH6s0+MCC7IonKdTAO2HLoaRzGFzCDBCVJS76TRDHzzXkDHgDWkGCWFD8JvFSBrhFgnDn0Kn6v6OSR4wLcACiQgMYOuGb/7PXrN/RZjgvwg89h72ftQFYgIUvFHvOOHwDMYh1xLcwf7SzwueFzg3EFV93EOoFsXh2ZJAAAHpeUlMcEAMB8knfYE/aATaIgEBMAiqhu7xXAdP78OVu2dIlNmTRJBB5PNDgBYNKkyYkWABA8SqyjvV0AFd8hEA0ZzJJCkWRR96Bv7JTJU0T2IKlJMpIxYD6QHhYhA1+htkhpSbVCeAE8gQBAMl439OpJPqRxAzhlPubOmaexZL/HxyD1v3Pnd1ZcDHC6TvPhYAPrCCAD8oSrR3Ac1hHvBRwKoCeV3Hfs+IlTtnrNKknwB9nSQSutrLTHTU06d5L7a9asVZEBvUKHBpi7sB6R7F+8dLGAbW9FAjDGGPPdVEuzX/DT1hrWGTaL9DpxlwgNhYUiZLAXzp490yorysWMZ80zBrQAGDemVjK/yP87yM/e1NM7IFn67q5O++D99yWb/OK27bpnorLR5cd7+3tt957dAsP++m/+xvoGaJ1Du5wa+7v/8Q9WVFxgP//FT6123GgrLSu19s4OK0wV2549++32rXu2fsNmq1+1WtW0qJ7Q5/nO7Zu2a9dO27x5kyTjqSYbGESSuU8Vkb/+9f9UgvnVV161sbW1UgBgj/j13/2dKkW3bXvBKquDfPnRw4dt8uRxtqJ+ofZ0JPDPnb1ix4+cFSj2ymubLFXULwJAerhYCgDvv/eJpQr7bcdbL4kAgIx8yioNAsAXn39j3T1ttmXbKps7b4bA9qLCCqA9u3jxip1sOGz1q1fYnDmztH/gO7AJgFvW+Jrn1sqHMf6sU+aSvuX4FGIuwNb6FYAwoYUb4MO3336j17FXEkj4B+z52tUr8i2zZ82S/6VlgCp6B8ya7j0RcDa+rtqeW1cvRYvurj4rKx1lD+7T7uEre9LWbP/hr/+dlZbRPg7lrlIrsHI7hjrDpfNqn4Hf8TgCguPde/fkr/DpSDsTywQwcUC2iV/etGmzgEMnANAn/vyZs/K5U6eEClrGBf/J+T9sbhYBAIIYfggCgKpS9+3VXsXaouqeWI0xc1/MOVB5m7xPACTFPrc8v1H7RWlFjXVIzaLM9u/dr9gOafWq6nIrKSmy4fSgpMQbTp22rs5eW7tmnWysCP9Di5zhYc0J+xVViIojUqmYwHX1+jVVyDIW+CEl/iICANW8AMoOGNNyYBiVCzMBlgCEkAPwJ+4nGROOh58FNGM/5BwYF+adymF8EoQw9hvFpwUFej/fxXsgAKDsQa91nD/vwU9dvXrFli5bqj3BFQD4LEoxBw8eUAsASFGsewgT+CIAVPY29jF6lvt3ckz8NeQH9hr2LsBZzS3AViplN65f02d5HiAxmV9JEgCc+BbGrkhtcVAdYe/GriFx+v2Ug4wQAADqte9FigTEEBAALkF0WLZcLUucOMCaI76DAMD3QABg7+ZH39nVpXPFL6NIAAEA/+BgJ7b8u9/9TrER50vsgM9jPyEOgQDA8Rm/82fP241rN0Vse+edd1SpD9iN3UAuOXz4iHq6AzavWrNGc4TNQACgvcm5s422bm29rVyxTFWwAFAQ+k43nBKIj29fvmKlzZoN8W+SVVRW26PHrfbxJ5/q+M+/sFUALD/YCuA5tgYQqzhjyRLZMWuB6mauHT/KOsVOiJGIKbBp5o4cVkgLB1KuwERil4dNtmvn91JjYrxrqqukRnXtxjXbvW+PCAAoZvX0dtvBQwdFkH7zzTetuqZG18uaJPb+7W/fs8GhtAgAtDrCbonh/QeiH2vQ22zw6G3beA8A9a5du7TeIQmwZvh12XPmFZ/FtUBi8ZgwqJCVKCaCBMBxWVeMEQQHVSqXltrNGzfs888+U8xPCxc+4yQEyGd81ls48XmpWFVVKn4H/Kctw44db2jd4Z9DpXeR/frXv5Haxi9+8UsROnWPWFhk5y+ct/2HDog8AkHQ75MAGI8fPymVANbbqtX1apmmmNtM9qg2FJMm26kTJ2zqlKlWVzfWCBMKS4rsyaOHAiU+/vhTa3742FbVr1Zc/qi5yZofPrDDRw5IAYB4CSUkFCUgVOBbIAiixiMliaaHNn78OLVgI36CtIK9QDZh/UyfOcMWLFwoYJKYhbWMHUKgYI4YH9oAYGuMOfbJD0pfureqGW2jR43RPYCD1p5/8/vUJBDmeeZMvjmQ/ZV4V8s/7RCxpDbP5yMAeEEFBICBnm4709hgFy6cF/EFgJ84SqAMwDwxNfc5UbWcF2d7xbjyqMrjRvmdKP/mexXxPQ5WxVg5BAC+r0iq0IGAHPJsofVmuJKQe+YnlwCgPFgeAoDfxztxjeP6vp1UmBERLUXsPSypf9Rr+7kfKSyyYalRFUsFgBYAEAA6enpFzgROZN/Az3OPj117PslVAEKLsoKgwBe1AGAP8Xssz8/ScgjSE7EPJH0IACjByAdFBADGLOsnqQBAQYgD+srfkM/PVP1L/h9yX9wWICIAhJ6Tmhcy7w5UxRW/5FWjxKAk4GVSUf6FvAwFDREBYLiwTMC/WgAUldhwpAIAEYDfguJACkC9JQ1xWyQfr/KHfMHencnBJwkASplhPhHQ6gQAty1ZnU4we4iS/+XmPv01fz6ZO0oCOyMfMWc68oDOyXeMBGT7d/35EgBCLl0dShPgfiAABL9DrtT/T74nGf/4dXoe7ql8XDRYuWP/YwkAUsPI+Ukey89LtpLoJe7/5xIA/HkdMnp/rsKAS+QHzCEQAHKPn7S7XL8d+2+tv2crAPyQLSeByqxzTxAvks9njXME5LoSAK/hUzNqIF6oRjvUkCf3VqFxfjrCKrRfqEVMaCEbisiKo0KhqpDDlJpskX49LqddQNhbkjhTwABjUlhOi9gMETrTAgB7SRZY5uaE8+WI/1ACQHJOPO7O8iv/BgkASfsOf2cUAJJq204AcBvPRwBwTCaLDBSpH4f1mt3SOayzCBtJEgPjFjBh9DNq5aFAN9hEpNodtSPNJpK4AkB2ofdI6zUTd2UsoODwV/8UajsTDIkfA8oljehfiwCgoBNn/gwCgDtzAvcke4PK0pFaADiJwAkAUitKfIeC24gA4IBmUgGAScoEhASGGQaHQCmXlv5BBYDAqI8B3KhS248fHsMNWAb4jkDdRK/pJLidD4DN61wS9pBvg3JjwuHmborJDdRf80pmt5VA7Ih6tDjDLhGM+KLJVEBkqwB4RJ1fAeBp8D+Mjx8j21nnIwEkN5rk+GQA+agafAQFgJgdFFW4JscoVwEgbgEQ9cfNDUbcQWUe41H5kygAZLUAwN6obsbx5CgAJMeJJI4SIgkCAHaSO5b+3A+99lQUlOeJ3GA4/B/x/xL9VTLf+cMKAFkbX8IPZhhi4R3B3rOdO89zE+WBVrjpzfSA4XXfEBTl/4EtAHw9CdzPowCQjwDg6icaI92QZrrQebBB5WU+AoA2mejm2W/AWed+45ccm5EIAPEmGCkABAJAkMvz1zQ2w86ai8YxUhQIm2xILCA1S1IZHx5+AxEgHwHAFQBoAfD7EABcAcAJAIBrzyIAQCQQsJPD4AyB39MEgGS/p6Rpj7TXJgOQYFfZQUXwLz9MAFByZTBDnsMPSzoT9bCiYhs7caJNnjpVCUrO3RM5kAN4b5BfDUQqVR+kQkWdfoeHlfgnCQewQxKJREFlRQB1SLiOGT06kAgspSphqglIVFHtzc0PCVP2Q0AFKm0FTpeXW09Hp97X3dtjE6gQBKSMWluQPGt50qqEFAoA1dVBcp9zQnKdamiqEkiektAqRFJ7cEAJDeyGz2EbAhwLAPkLRAC4ef223bn9wAA/qcgm+ZMeHlAP5nv37ih5yOcWzF9k48chq06talrHA+AFlB47fqzAZ6pWvWJm1LixAhSQ4Uben+uCcIGEKiAca4hzu3btqp04dlyfRxKesWTMATgASUleQ2IAaKHvrfr8qmK5XxXoSOOSmCWB1z84oNeRN8fGkBTt6++3FStXChSSn44IhMgjUx1I79ZxY8ep/zGJY9Y+SVfOAdDSbxZJ6jPvyJIS90AAIAnLnGMvvCZ1AZLM164p2QkAhA3TkgGJf/5G9pU7dAAZByz4Lo4D0AyYQ/UgCV3aBgBe8znOCTuiSpUEf3JvYY4AqwDESFJiW96/VD1uz57VZ0gAy7elABYKNf4krwE8eI3ks9+csg4AAkmakkDlfEmQhoRcSvNJJRbvJxmv+A6wrX9ARCIq4yEfAJqHsUHCOzCLGXfOA8KJqvwgTgwPCyjmO8bXTRB5hTnmfS6VrORjRABAwQGbn4bsNa0SIvltxgLQKkkAoDKfsXUCANLMyAU7sMV8UbmJP6BC2PcKgBHsGfCQtca1QFawYmTOWVP9IgCMHzfeZiCzH+05JGGY54G+fpFAyquqbJiWJJEqCQnwx4+aVUU+EbUD3agPqsIcoowS1dOn24L5C6OboQB4oSYC4EoLJmwE+3QCAGAMa4U4Btl/xhybYTxIlEMAYM7hRT1u6bDde/ZJSpo2BDQ5wa+WVpRbS3OzNTaeUfy+fsPG4NcLqLAc0Djv27tf4OTq1fXyARAAODkA3nNnzwnkZ63hM/DDsuuLl1RBDUmCinkqMQFNr1+/Jlnm2bNnSQkAKWnafty4cV3AOVLhJPr37NlrtaPH2FtvvSV5fSpKx44bL1WAvXt229IlS0XsGOjvsxMnjtvatWsEDrZ1tNmu3bv03W++9ZZ1diPxj4x7yv77f/+/bdKkCfbzX7xjZRUlVlZepvElqbx79z71mn/l1Tds5qzZAv+5mYUAAAB24MA+VVsiQ0zv7L7+Qevrw3cUCjgBpP3ZOz+T4gt2/fB/yen/5h/+wbY+/7z8FGATa+/g/v22ZMk8mzVnkvX391pZaZVdunjDjh5qVG/7V1/fbOmCHusf6DRLl1jrw7S9+88fWFV1kb32xjYbXcseUBYTAGgB0NPbbs9vX20zZ0FIIcFTboWpKmtoOGNnzp2wtetW24wZ02ICGYStL7/8UuSExUuDLDkkJfwo/gBQHd/8pL1NNr1u7TrZMTEwPc+phMc/AGCRGAqknZSdP3dWx1m2dKl8FrbC8hgaLLDzZ66pMnbm7Im29rmVss2+3kGrKB9jN2/clapAb1+H/af//O9tON0XZPRTJZYqqLB9ew/a/aa7tnHjBp2Xx8eMKbZ+7vx5nYvk/NPDMdjGueM/161brwpf/Bs2euH8Bbt2+YrUBFAxUXwT2S2+EeATAsAoWvUUUz0/oGrVw4cPCeBlPvHf7jfxt4DknBuAazLZx7q+c+e2vbBti86rtLzaOp6gOlEu+XTGAWC1vAKlvCBzyPw0nKSlQEoEALV1Ki2K+nsO2lEq67u6VI2Oj2e/ElGhv9/Onj+nOQAUZu/F3wX1nSG7dPGywDEIAMwz/bqpIuVamBv8Hr4BkFRJxoJAGGNMmMtAKgrgN5/h+wAbGUMAQK+cxH8z7lw7P5s2bjITga48VBSaCQBlXFB1YE9w8hCfhdh47NhREQDY30RMLQrtNthfAOpYS4CnTkjgOvFVHNcVatSGJqqQBRy7fOliTLTiuPhRxY1DQ08pAEBu4zXWBt+1b89efdfyFSusuiaoIvE6r0GewGacoBXfDxWYnW5stBvXr9uyJUtt5gzIbxl1Ms4TAgBzh2/xitQkAQC7ApgnTgpSmGH8GPvf/va32vOwR2IHSEvYD/EZVebsK+wZp06csksXLsvGf/WrX8m/oVxCPIsyxhdffGHNjx5LCQd/QPzJXsA1QaiAOPH85vU2f96ciABg9qi52Q4fOmTHjx2T6tWiJYvln+fNW2DlFZV2/GSD7d23zzZt3mKrVq9RHMf6Y/1w7ijVcJ6MCTEyZCJIQexJrKdxtWM1P4D/2BF+muuEZEGc3dlNDF6iBDaEt66ODhHt9u/ba5cvXLT6FSukbkXwevnKFduzf6/NWzA/kFuGB+3goUNGS5q3f/q2zVB7JXJQoWq2sfGsffPtTlu4cJFt3/ai4iviftYacwPAz/iyJrBBtfZAKSTqa06MCEmAWIp4EFIN64b4kEdsmHXDPgmJhbXDZ7Epn3vaeBBv8d3YRmg/1K7vwebwHRwfmwPk9Pso4g9iLewKe33llVcUF2B3xFLEDJ99/plNmDDe6utXasyJQ/D9+/btt7Nnz9nLL78iIB7SFGRmAL33PnxP/gQbAVjl/hSVgNYn7Xb40JGgiPDSdh1XRGkSxcND9uDBfZs0cZJdvXxZsdHiJahgQAAttLaWR4rJjh45bocOHbH5cxdoT+pof2LdXcQrO238+FqRX5j/gwcPaaw411OnGpQTJJYnluNaGVfuVxgX/udY2NjDR822Zu1aEXcAPoghiA0h3bBvMM4oJ5w6eUrjy/lzPezjrP+68XUiQku1L8rd/b4EAM8BxnLc6qedAbvi/INSGKrnjvMwVJ+iAHD82BHFT9wnYdcCZMhNqTCLVgEjEwC4jlwCAPaWuS8PZRNSN4lIWpDw2NdFOCigCj1T9BVyJ9EdvnochwreuEUntxzKRXJHHFon0EKI8/AWPjzn+6jH/J7zcAUAJwAMp/nuolC8JnYsZDlagxaKANDW0W2t7R32uK1dZAHIAcRptCZpa+9QfOqqA64kpzFJpbSeWHfYAXPP376Hc10QryAAsE7GT5hgKErg77DvdEgYCVTL+kkQAPSWREW/VACy5P8zBACIAFIFiGTHMwSAjFS1S39nCqqCLXHNAPhU8HPvhZw/j8j7D4kAgApAkPh34D88FokcwOdEAIBsR3GaFzgVoAIJASCnCCrRAsB1P50MEN2sxkPy504AyJeXTebG/zwJAEj8BwWAZE/vkMcNv2qnKvA9EAKS+TX56KjyNwmm5QJ+ybHJAqYTBXC5z+eOp6+nKMmcvVQSYGEy9x2fE+92JWQnkySLeKO/nSDjeeykAoDjWElwMPm3j0smB55RCVBbwcgf++u5788lQuTm8JPXny+/nxy/fK87+O+KvE4O81wzvikohIR8qYhmUf7Sj+exJ74KRSzljVHmVjFTUACADEkLKHy0cr+RMg37tMefSQwuWa0dHz+HFJDMCf//BAD2kSivzGMCr3WCmmxFbWWSyhRhyTign1yvyRYAse3H68NJL5l4QzhLpACQzL/zPAoA7hNy8U3Pz6sV+B9BAAhF5KGoO0MAyPzvavDYSrCvQACQG8jZZ31dJe+5k3+7o3mKAJD0QBnAJ982kHnOF30SaPZByX0u15H8UAuAwAwNi9eBtuQEJBUA/PkA4CcApGe0AGBiXQGAhFdSAUATH1XU5rYAeBYBIKkAkOzh4KSAH0sA4P0E80nAP5cMkE8BIOlMFHwmJJj+3AgAoYo++s0hANDbOySSeRiZABAbc8SYgRMakrW5zKwMAcAddL7xeZa1u137QicBHWw0u0VE7CxGagFABWC0eT6bAOAbbobJ6Oen4YoqLeMbjMQ16/ojZyG7SbQAkC1G5JJcAgDAv9tZ+IrAQkoy1EIvrVRMAPBxzLWv5Nzke20kADR3DvJt/uE9f1oCQGZsM8zMzHePQADQjVzobeb2nNyI4qDkjyQA+AaZVADQ3/iwqIcb/iqA/5mgNgZjohtrXxdqAcDcJm3E55qbpkjiWvOWwxSON9xoM9b1JhQAYpBfUqKh0j9JAPA9A8DHx8yp0mEtBZ+gm1O1AXACQOaR9huDg/1PtQCg+sUJAEHyn0rZ0rgFgCsAANLRb5kbev7OpwCgzTiPAsAfQgAYSQEg6YNy7Zzrd5/jNpXZ/36YAMDcQaDwSgtPJLD+qdicPH2GjaurU+KbHyUWJP8Qqv9IzAUOSVj/sOnj/T6V0uv8T5Kgt6dXQG5RYeipDPAKASCAFsi39ijxBDhx5/ZtyZkSzJH8pMJy1pzZAvtKqqqsr7NLyXIqUamSYs8kCcm5kJgAwALYmlg3QVVR9KYHIOZ4La0t9uhRs45LEr6knKrjPiWzGUPOi3OGAMA9Pn6QFgCPmlvt3JmLSv4iFQ7wBAGgpBQp6HsCETnGooVLJJEO+E3sgK2StAasIwk+f8G8KEFEYqfIqgAO+vusrb3N7t4L0pxcZyGJgzR92UMFPwD+rRs3lcyjH6n3TO7u7lJfWCotGV8S34x7AM2DdDCgzp07dwXMArYQyEJqYe4hXpD4pJfZ0mXL4oQtiW4SlqgptDxuCQSA8eMC0SciL5E0BYjGPiAQqCUPMmkkXLvotckaKhHZwxPZXkHCdZJQZMxI+CppFAH5vBfQpbiwSEluzW/khwBXeI0xIbnNdSKvTl95bBAgh9cA4iF4OMjD9wIMMBcklwErPAHN8UmIAqxjawBxUikggZcK1S5UZmIXgCAkSnndfS3jS4Ib4IDEtvfDZKmQwEZ6FaCC6lmuU4oV/Uj6lmpeSWQLNEfxqaRUPo3nPClLpb4H86xDxg3bHTt+nAgAkk6GMApo3Ed/2j75pdJSehL32oOm+zZ18uSgakCVWUeHQAKAkCQBYLC/X8emYgqgGHl4wEqvVOIzJ06etLoJdZKS9X3fCQCQKxhvbFSSeCUB8CLePn/unI0eNVr9YamwYT9gvYqw0fxIiWekQlmjap2TTtvZxkb1+0YBYOasmdonJGFcWqwKYkA2bG/J4qVBmaWYKubQQuD773fa48ePlLBnPjlX3zMgANy7d9e2v7hd1aD4CgAyzgG/QIKfpGl7R699t/N7gW3PrVsbWk1E1X/tHe12/vxF2f3atc/JX1o6JbIDVeNHjhxVBfSa1auCVGtUqQpwwxhjA65AgE0wTufPnbfKqkqttRJ8J1VbRUWSiUeKGznn2jGjRYTo6Gi3+3fvCcxBvpnqviuXr9riRYu1Lu7duy/QYdr0GfbN11/bubNnbNPGjSJFIaF++nSDQE3ai0AQ+eKrL0VQ2bZ9u3X1dNvgQNq6OgfsN7/5R5s3b7b99J23LFVUoPYAxA9P2jps794DdvfOffvFL38lIAs1FFQziotTdvDAPoFpADEAMiWl5dbZ1aO5bW19Yp9++pl6zL/9k7fjnrwX/xdw/sVnn9o7P31HYDkJRACcwwcP2nPP1dv4OnoND6gFwI39IANPAAAgAElEQVTr92z/nuOq0qQFAASA3r52EQAe3u233/z6XZs+Y4K9/OrzVlVTJgUAGy6XAgAEAIDzF19db1On1Uk2n89BADh69IRdunLGNm5eLwIAiWx8D9cCAYAxow82awl7VwuS4mJ79Pix5g05efaxNavWaJwwRgAd+hADOkFGIXnEXot/QOr+1s2btnrVKlWtYgsQUPr7huzY4UaBswsXz7Q1a+ifm7KB/mGrrKi1SxevSeWirLzQ/urf/9wGBnqsuITexkWWsgrbuXOX9Q302KbNm2zSxIkZEn+B2YWLF+Vb8DmcM0S6SmSvu7q0DvCxzz23ToBnAMOL1Qv9zs1btnHDhkAui/ooA/IB3AFGr1hVL/tVNeDQsN27e0egJWOEz+VYfp+Av8RXM8+cQyZRMqTjtbe32fNbN0klgnYT3d20uknZ9zu/tzFjRtmK5fQhLxHJh/Gi7cepEw1WUVFla1avC/tFcZBiZqw5Jj8QAPCdnvwVsHq6QSQ9gEle4/34tIG+QTvd0ChwEHIAvqGsHPUGFEKKbM+ePfKNDgp6rOaS+/wP+OogNdeOfwbIhIDIXuLjgY9gb8Kn8TcEAGaSSuqQZxjWPk1v7/pV9UGFKEoC8/7rN65rrKdNn6Z9hhgN0osTACC3sY9BckoSALBj9jb8KeQ25ko5BWJ9M/kN9jfiBl5nvBhb5pLj4UvxZYCqxAL8OAHg0IGDuhYIAKNRDoqugz0fkBywnPXEXuxjx5o/1dBg9+7etSWLFoe+9NG9KO8B6EZdhWsACOb8+WE+OB/2eGx4y5YtkmsnBvJWP4z9u+++azNmTJc9Ejv09vUoHkMBAYA6qF9ssgP7DlhjQ6OUmCAATJ4SVLDYnzmf9957XzHUSy+9bNNVYY9aSzgH5gni2tbnN9qUyRO1D3CP4m0Rzp09a2Wl5bZo8WIbNWaMzZk7T5//5rud1vSw2d54Y4fNmDlLMSjnzHniB/HZ2CDr+XRDg5LPkMIgnwDksrdDGGF/Z485deq01hYxIXZx7/5d7ZeQu9nHaKXzpLXVjh09Yvv37LFV9Stt/ty52l8gAOw/fNCmz5iu/ZOEaUNjo125elVV7avXrAmKCJB/Rfjosf/xd/8gn/fTn75ja9esVQzvLXWw30OHDsmfqfJ91SoRMJKAJv4UUg3jjMqAt6niGNgcAD8EROyQued1bIpx4H6AuWNt4Z/efvttzQ/j54RT2krQ+gRSAlL/xPpSRaLfeEGBPovSAAoE+GqvqsZ/o0hy8tQJe+GFrSKWKD6M2nYdOHBQuYbXXn1d6g20AGJ8Dxw6YM2Pm6WKMHXqNMViSP+Xl1fa4SNHta5QFwKsx+94ZTLxGrESqkBXLl+2lSuXWnl5iRUXpay9/YkUBh7cb7KPPvrEakeP1ViWFBdZe1uLHTiw19o7WtWmgXMiLmA8iIcfPOA+5KbibWJy1C5Ye12d3RpD/Jxfd8PpBlu0ZInNhURTkNJ6/Oqrr+QHUdcgru3p6padsTdiVz6exDgTJ0y0UTWjRe5O5nby5c+y8yGe0woxoFQwvR93jgJAOK7zSQMBwInvTgAgDiHWU3/noUG1AVDVvkhOVKlyjxeS5bktAHTfoVauUWFCjgJAUIEj3uF9gZjAfSH7kVoOREqkDgLp3jkqFuEx5LdCZWrwfyFZL6XNqCUjY+k5Y9YQn3Gwne/ju9mDkgoAIhYUpLR3QgKgDQb+pYi2W6HfhJVWVNqjljZraWu35pZWAdiA1dWjRtna59aJ0Eh86vlXfDZrSWoHhYVxiw78ktr4RQUCnicIJNqgckTbLwgACxYttP6Bft1XcZ/oaghxHpB646gQRJk74oVovCAAAPKHNgBB+j8oAAxaytsCkBPmHlRg0LCl+J6EKmqcI4nEwTX7APcC/6nyB/znkYr+EhsurrDhwpJAAIAUAIEiIgLof1oDiABA8YMTALzikgI89qaoLW1MDAj/x/LqkQKAKwZz2XHR/9MF4FnLJzcflMlPhiMk86c/BDaPtC7zPZ/7XO6x/X8KIPxa8p3riKBunE/MlpmXH4gO6PGixitBCvI5Ds/ntgAIbUk9/5kkAGSOmyEAuACD57T0nYl2z0m/5eskG2TMjJRf64/NafPJJADu1zPS2Oded6wuob73kZrECASA5LGTCgBJAkByPP0cnMCUz3+HSQnrMfnZ5Ht9LEbK3+eCkiPn+bOLlDPXE117pAYQqv8jFQAVP0EAiGwsUhJXjBopMEL454c2uB4Tk5OSP6Y1U1m5SAAQACDKEYuKDBYVPpI/1r4S5c1zMad8pIDMe7NbAOTidkk7yLUpjfGPaAHwQ/5BOd0c3C3Ma4ZYlZwTzyP7+Ie9O9y75FsrcZ4/Ia3vOEZYa2HPDgV9+QkAAc8NOJsTADL2Fkbp9yEAZL8/FEf62s4lDPn35msBkPQHISf/+7cACChL+Al4XSggdAJABu91UoCTBIJKM7bnsVdyreWPt7JVrfWdKADk2zhyF+6zNok/VwIAm0AMlgncD9W5ThBAAUA9tAX0D6riJbcFQLKndpIB4pu7D35SASBJAPD+yQHMz24BoGRw1D9XzKJI1j/IPoWWAEkCgDuObBLAs1sAuGH5Yy4Imy9wf2qjyZn8LAf/RyoAOPinsY0C5nD8EFo423IkAkB28BUEoVw2g9NmDAOw4OOU3XMlufjc5hW8JZxirhPNLPzMoodRGBMZIjKAqvwSNhePG87QwVKDCBCxEnPYR2IqRqoAHgxlnLFmVDK8PDcSAQD3EtvLCAQASZqrN1akjBARAMQqSvQ3y0cAADxLjluuPSVfG8kGn+Vb/LWRA4M/DQEg93s8RM/a/KKeQ9nrI5o7MdMygGwyME10WooDpcw1u7JAhlnp/pT3uM+JwX82SRGagty/gP+IAKC/E4SlOLgK20tghieY+up3FEnNuI34hsKNWyAAML+BwR5xcbIDhrhFRejp5i0AfgwBQNeZGLMoFosAorCedN0xAQDAP1yzKwA4AcDXgECy4uKYAOAtALhRFhkg0QIglwBAsgs/ISIAN8G6Ec5PAAA85TcJ6mf8Mz3jwrrgOcnCRf2ekv54pAAvaV+5BIA4UPmRCgCcA5XIHrh5QMMNfVV1jc2YO9eqakbF1TBub+qglU4rAZckAIjxHVUoSJY9skEAfwhGJDL7evutuwdwuNhG1dREICI9Y7sEwpKAI+lF8nD+PKqPJqmv7dhx4wSQkKAAuAa0A2yZPGWKgDlPRpKgpjUACV2qZZErrhhVY/1RxQIJCyQ9SXxxvIqqShvo641l1DlXEh2jRxPUk+AssO7OPuvp6rMjh0/oe6gIBngqsCH153z48IGSjyQhUQCgeqeYPoHpkCgH8Lp85ZLks+fNJ3kYeldSjYWkMDdJSJNDAGDsqRoqkARUkZLGXCsVc6ztZUuXhdcj38v5Xrl8SeNG5bADDkEasl/XRYLfgXbeQ6I6AFDI+D9UYnbW7NDL3IFx/D09wgElsAuSQbV1E2ywt1c3OCT7OC8Sl0qwR9VLqm6nSnA4rdYO+AoSi+y1gF/8+NoFcGd8IB74XshrnCuABdLwgLK+VlgvgFMk+Llur2xDkr0PGyssVBU67+Fz2FtJRYV1tbWpTxu9dzk39b0WqSe0BsCPkYzlWkl2O6in1gxDgzoewAKfIXmq2Ky4WHbC2DC+JEEBMxhffkQQGAqtDyAAkIQlucq1lVdUBOJN2nQtHJektoCnsvJIDr1LVZ0A1ACo+F4/VwgQPFcLAQAFiAQBgPkm+egEAJJ/9x/cs8mAsFGlEtcDmE/lWS4BIPSKPW/Lly0VAQCpO86LH+aRcRg7dpwqhJ2YgU9kPjgvxtIJAIXlocKPWJvke3VVtQgA9CGFxU0sxphDbKESmCQyyTTGhv3l+tWrdvIECf9FIt2wx5DIdQIA5AnWy9Ily1StXFxaZn0k2UvLBM7dvo3M7hIdGxCBccEOASGogAcYwbewFhkPrpP3MuZwELp7B2znrl2xZDRzyNrFJnr6QrsEVDSWLV9htbXjtI/29Q9IvYMq/wf379nK5fR4pj97IEX2dHfLV/BdgDNl5eVa18wtICtywCTrsRH2CXxzS8tjrXHmY9LEOvkLEvj0lKbKANUEegKT93xubZC27u7qEaGmsqravvj8M4H+27dvs3G1Y+zC+XMCqugj3tffq/7tX33ztfoV169aJUlnANemBy32xRdf2ZIlC2zHm6+bpULUzX3HzVt37MCBw9b8sMX++m/+k1VUVioQII9cVJSy7779RgSMl156SaAIFa4QAKiAvHTpsh09ekygyMsvvay1zy9A/8njx+wvfvlLrUGun6rZkydO2ObN66xmNHtugfX2DNrdO812YO8JVcm+vuN5GxzujAkAzfcG7B/+/p9s0eJZtu3FTVZRxeeKRQDo603bV19+Z339nfbqjs02afI4EQCGBiHBVumabty6ZNte3GpTp04OSi/ptOaMFgD01aYdDfPJ/OMvWNOAmfjlS1cuy+aXLl6q/R9VDchfAP34BwA87kRCnNKvtfbg/n1bvw7Z+tCbnfs7pP6PHGwQ6Ld85XxbtXp5iOsG0lIAONN4wfbu3SMCw463XrShoaBcQwV8QbrcvvnmO4rWBARJ6SZKSvUN9EtiHfAHXzZ1xgy1iKiopsr+idY3Pnn9+g2KbzgffHrDyVPWdO++bdm8OZDPiotVLcO6B8xl/petXGElpeFeFf+PzV68eEEVo3wXfkqAWzqt78GG8Xu+LzgRhuMRK27eslH7LcA/+R1k/nd9v8vGjRsrAkBFVakN9NPru9ju37uvqu3a2vEiAEh9oQQFkuAf2eNYa8jnI0nssROvHTtxXOOBrbL/BSALX9Jvx4+dEKFs1epVqvB1uUbmH0ASfwcBANKP39+wLwLkM04C5yLZZF7n2ACN3vrA4yXmB+KIf27jho1WWgjoV2T9UQIMgBrC35q1a0QAcGIAn8VvnznbKAUA9jfi+bIyFByGtAfhm5krJwh6HMln8Yecsyvj6JwimeyGUydl57wGCQDbZn6ZK8YFP4sPBhR0IN8rsk8eD6Q5CAC148YKBOd/jsF8oBbE+WD3PM+5oE4EAQBS4+KFixS/+X7LeyCMQeaAbABQzx7Ej5MOiIOIHQCIkWuHMObVyaxTCAAAuF5hjrQ9Pp2x51oggvDZb7/+xk4cO6n96uc//4VALPYYiFyA3e+//4FIARCcxo4fL4BNalddXbZ37z7r6+2257dssNoxo+TfO9s7ZJMff/SR9lF6vKOMMnHyZBs3foLdf9Bku/fu1d/btr8YyCZlZbGyD3NACwD21gnjx1vDqVMi8SDjDqGBsaddQUV5ICdShY5CDefK9bIPXryMv5qleyD8KEoWzU1Ndv3qFfvw/fdtwfy5tnLFct2r3b1/z/bs36fqXfZf1uG1G9ft6LHjiq22v/iiqt3Zw+kXzt62N6qGX7my3p7f8ryUXdhnsCfmi7n7/PPPtfYg27DPYUcO5Lu6g5Mw8K1cF+9nLBg3WqJwfcR+kIdYU/gUYhrsitdZy5DgFkJ2VTVyIDE+jtpH8D1U+UPC0dpMm+IzbAdlB/wRvgCbIoaEAABp+PMvPtP4vfTSi3FPdmzv3LnzqrTf8cabNmPGTPlNVAMePHxg+w7ss2XLltuGDRuVQyQmhgBw//4DkSnx9QsWztdYeD6qta3VKisqbaC3X35yxswpNmF8rZWWhOPiE9rbOu2rr76x1setkvWfNnWKCAAXL56zI0cP2htvvKZ71TNnzoocwvrFFohFIRJC7sJnMAaPmh8rnoQExPVyX3T+4gXZ89YXtuoeGxv++uuvtU537NgRxrR/QHEvPot58jWMytG42nFSAIDw7bnLZC7Y82gjJaOVF/kjCACGemB/n+3Z/b3WjYhg+ILSkqBSIAUbqlQDASDI8zObIXsLMKTzTjwXSKsBuOeXPUqVoREZjtdQp4HYTVuOkD/J5EmiBE8A9kQkpTqcRF7mmIFUmynOQQXKK/35nN/3+T2U27Yr9fAdIuwWpKSwRGU/xBP2A+4thlCs5c6ytMyaHz8JCgCtbVZYXKIqd1pabdy82a5dvy7b8JwQ+yT+kzXB9bpSnitscF5eIBDOhfufoILGPToEANREULpzAkBWjiPSoWTOPb+UBqAT4BRA/QIIAMODkv0XGYDXIQQM9gcFAOgNUTtJwEcUGLIUKcNQh1wXFZVU8kfV/wWFJZYq4jdI+gP8DxWX6zHF2Kh9QpD6dwUA/mbMRIakBRl3LYn2s4HEkWlD63ajtgPcB0f5trgdQE4hTehPMPJPbt4zN0+Zm5v+MbnU5HvyYT/5Xs99X3xeUYsDrSq/1lxAMec1ve9fhAAQgEvPm2v9xDl1Pz8IAqG4SK9pjrLbBMR5xyh379eWBPzcp3nePXd8cvPeP2aOc+d2pHnIyj9HRWXuwpKv8Zz8SXSgeH7wRdFzUkHIU5jm1zyS7w7HkpRCvP5y35u0iZHswwkGI70e57BzbEs++imyQ9RqNyIBcH5qZel+J+rFju9Sa+Z0UIGQ/5ZiTKj+B/hXLheCVUlJIABUVyu/QIziypycM3v7sxQAHMh1gmvy0XPC7u+z8JUcg0mu83hu/kgCgN+XJG03Xpt/xgSAsMYzhbFhPJ4moYykABCGNrCMQgeOkHfjmO4v3O64h+fvfAQAx5P5XPAZ+QkA4VzBM6OWFPFCV5PyrJnG5gJ+GQqYXY0n4DMBw3R80xUAnoXhjhx7ha/9354AkIbJk2BsuZN2BYCRCAAOlv0xBACfOy1cyTeESftDCAAedPlnVZWqQCywMTMAXW5LgH9bBIDMJphNAOB5H1/dWIgVHFy7kwC0nCImV1gUIXDPVK9nmMrumJPBfq6TTa7M3JuZ4DDyEwAcrBXIn0MM0IJMEAC4M1WHkKiS2h2RMx79+eBkMiCxV77/GAIAToWkc1IBQHbmG92fmAAgx5JQncj9P+mwnjXm+QKip4PMPy0BIBOIZPoiZdlkTqsBVYABE7r0S4INFzaYTFCSL9AKw5RhseY67GQwmmTIuf9S9WUeBQCvoM9sdfkJAPQg9fWhG2QH/KOVFQclCTZ7VrCWZP5FpBZu5qTYwvU7UD2CAkBQd4k2Rmf/RiStGOzOIgBktwAIBIDopj0dQLkfUgAoKSs1fgH5SRbkVwAICXCx8RIKAEEOM6wnQNYRWwDofZE0aYIAkM/e8wZ3UcCbJAD4OLlNeCVEkpim90TECe8vRoV5Vq/FdFpJoFGjx4gAUFpeoeA2AF+R6oLs2iLAIqPA4gQAMWGRfm9vV5KaxG9FebkSqG1P2kUAoMIFUJaqY0gB9O0GhIMEQCIT1i1JKQGdY2uVjCJRTGIUkFCV4BfO2zRUAUpJqpH4DMA2IAfJRqpi6K1cNWa0DfRQIUllepdduXJZ10QSnsp3JLVZK55IJGk5alS1VdVU6jp7u/ptsH/Y9u09pBvIxUsW26iaaitMpUUAaG5uUgKZZNjcOfNFACgtKVeCAR9AkuTipYuyCxKIVHICkgEalJQhL5iyu3dvS96Xqi+uOT1MRUqRtbW2KzmvpHdNjS1csDDuf4o9Ayggr45yAtXyDlAH+f8+jQfkAeIFkoBjxtQqiQ1wiT1AlFDP6vp6m818R60FmLe29nYlBfksSVHaFUCk8N6qjBnzwXewXpB35JEKNCWiqZYYHta5Md5Tp09XVbNusoaHNd/Y94JFixRte3Whg8lVFZWSqOa9XnnCvJOoJQEVkx3oFRsRPAA6mD8+pxsyqudaWqxm9Gjb+e23SlwCkCRvtjg+QDyABmPINQWgip7l3bqexjONArCpruT9zCWqFlwLYAZzrGrbSZOk2gDZo7evV+DLxYuXBMKtrK9P9INHnaFfwAw3kPMBV3p6JM050Ntn7W3tdv/BfVX3kYhjPlnLzDkAB/MxZtxYqVc4AYBzzkcAoKJsUl1dGMNUSiAFczISAQDQDgIA0r8w3oMseYHAEUB3AF2q3r2ylUQz88J58T4qi9U2pYqK675AdGhsVFKb9ejqE6xXbPvKpcsCCRl3/KkTAO7fvSt5YhQvlixZHPVzHrTishIBF/59y5etULKzuKzc+rp7rLSyyg7v3y+iD9V1qDLgO+jnyyNgCpWrgP28jg+gop4KRNaPlE3Yt6k4VoVrqa1Zs1rnxxiyrrD18xcuyGYWLKRydrJiSsBzxuX61euSz16+dJkAY/Y6bI6xB6DApkj6l9EfPFJWOd2AhHlaVXcQANhj8J2c96WLFwT2TJ40UclpqsZpswEY0NXeYR9/9IlNmDBRlcPqVSgJ9FJraWkVGI+/eeXlF+UTUQtBCaC2dox1dnXpuvcd2G9v//SnNnPmLF17f/+QXbl8QxWES5custffeEUtECBGc+yLl67awQNHrLW13f72v/6fhnJOmoqPFPtsgX35xWe6lgCqjpIaAdLHEAComAQ0WbFipW3ZvCVq+TJk33/3nV29ctl+8fOfa00gR0vlYePp0/bCCxutqgbyc5G1tnTY/XuP7eSx81ZZWWEvv7rRevufiABQVFhhLU3DUgBYuGimvbB9o5VVcI9UbAXpChEAvv5qpw0Mdttrb26xCXVjRABAGSBVUGn79h20u/ev2yuvvWR1dbQQCcl5/Ds9qmmvUD2qRj6PvQo/wxrHX+K3z5w7Kx8zf94C7f+s6cuXL6mCFNCLqleyiqxlzeuli9by+LEq672amZijs6PHjh9t1LpZtWaxrVi5JKh79A2LAHDqJNWs+23R4nm2ddtzVlAQKp2Hh6keLLevv/7W0gXD9vzzm0ObFNp/FBQImABgxV8B6E6bOTMmADx5/FiAEz5m06bNAo/5gbDTcOKkPbz/wF7YujX4Tsn89wsUwP+NHjPGlixHej7EjORQzp5plPwyPnXJ0qVqfwEIz1pgT2ItcA4ATowxY+LHI3m2YeP6ADQNoMQSQK+9e/bIJ9ICoKK63Ab62NeLpRp08vgpmzhxsq1etU7zUyoCUq+OSVU28QYEAPVUj9qm4C8PHz2iOYTcARjJnoqN93b32dEjx+RTUceYNGWKCAdOTKeamDFHoQQfEe5DUwLc2FPxI+yrTpTiGtmbIADgv731jQPcAJ98Dv8BAaAkFfqNQgBgLUFAYT+CADBlymQBCA664dPOnjujSm/ATyTpIQAQs3FtENzw0ZBQgnJT6KHNI3OBH2Nvw4a9mgZ57FMnT6jKl+sHcGW/c9CJ68wlAPj5dHV2GZXuzIMIAOPHKeHK64wnVfzMAQQA4k3f24jdTp46Zc0PH9qiBQulACDZ1ajSlZiB84UshuqAEwA4J+yJ2IA9FWAeAgCkL66XOcUO/vmf/9kWLVoYEwC6ujsV2xK7YSNOAPjsk09FKFm0cJG9+eZbcaspCFXEqiiY0Jbq+a1brZpe2ShlRK1waMUCALVp43NWU12pBDI+H1Wnd9/9raTTOX9sdd78+frchYuXpESB9P+aNWtt1OjROl9slWtkv2JRYU/EGHdv31Y1PPZAe5zFixbpuJDPAnGg0Do6urSe8ZHYaENjg9reVJTznlJrb2u1Jy0t1t72xH7z939vdRPGWf3KFdrzaWWyc/cuqfLgpxnDBw8f2m6tv7H2xo43peDC/S1+mnlt6+iwb775VmOxdvVaW7liRZYyEbZPHMs5YUvsDTzHnoydOPGT90CmQsWBdQKxlnWJHbAGiO1RyUKOnrHhcwDQUtE5f142ic+jnQ37NOcO0ZlAhNYIzDN+G8Kb7sHV77xG3/Ppp5/qkXPDL3EcbOju3Tt24OB+kfH+43/8D1G1d5nWPOpaX331tVoRLVmy1OrqJop41N3bZR9++KFiz7fe+onAcO5T8GXEOcRSl69ctpmzZsQtoPARVEkDLEBAajzdYDWjKm3atMlWWQHRoUNz/KS1TQoPx44cU2uvpUsWW29Pp7W0NNsHH/7Odux4Q2N28+at0GJm2TKpTtEqCPuAfMjzXDfka8aIvxk/bOzBwyapQOx4c4fGDiU1iFmM7S9+8YvQVgaVpPZ2qTa4D0OyHh9RU1Vj48dOkB/Fn+Fr/F7U86AO8ORLRAcQntuCbAWAZLWv9pmoQh+clfgj+GYUBQMBYNf334mI+EMEgAC6eyFDIAAo95F4LpcAEINDyN9HgCAEAPYu9tmiuHVJpodzUgEAv6Ocle6no++LCABePEP87AQAz2/5XunkFs/9OMkvEAAKpIYDMQlSaoFUqCqsf3DYelgLhUX2uLXdOrp7pOZUXFpuBYVFNmpMrT3/wguyE8iVnp8j9uDXidNOBGPfCMTDdKxCIF9eVKiWUBABpk6bJgLA3PnzdE8EAYBzDTLrEdjgiuURAQCfGQC6dAT+s06p/h9U9b8AfyS8udbBfkPxgRYAXv0PEUAKAFH+jL+CYg6PBTZckLLiknJV9Jsq+ancDdX+3LcPpYptqLjM0t4CADIk7FbJ/xfbcKpQagqMK4oBUgHAYkX0xZYgYkbVsjkqu16dHQOYGuRkRjn6+8+cAODnny8XqzzgvzoBIICByhXC6I4KV+LcocD+HLAwJgCkVX6XJAzEx/IcWpSHS+bekr7sjyUA5MsHJgHZ5LgnwX1/DyiJTCtHBcPNjXX6QwSAjIbDyCSOkfw3BIBc8DUXtM/KF+cA+XHu15eDV+tH/z+TIOCVk1kEE1ZsAFy5bkBZdpAIJQhA7WCoNnfQ1u//wEMUhyYk2Ln3riyvENHRCQDeDkX3TeSBn6EA4PcFIxEAgk+JVGGiorEkdpLcD5LeQ/PxRxAA/Lj46P+vEACSdpgp8IzaxOQQANze/1gCgJMEAhkhQwDQHMt5Bvwo3iOlApDBklXQExFTAhaTaV/uRELfv91ukn4iuRbzrcuCQ1/+Y6xGk2d7+lESM8kvzHcSfoJJ8M4/k3RO6u3gVaQRqBMA00wLgNixe4+WiACQAUWiqlguekcAACAASURBVFGRAiIwI24JEFQAYlkHqhep/Oe56DdXASBZUetJ7ShiiplTCnZTAPGZyXHg2XuojaQAUEIlaVRt5u8JwH8A/Z0AwGu5JIBgABkALwN0Z0sSJR1KLvj6LPZI7qb/NPga6HM+J25gyf+TAGbu887+jTfdmNUTSWchN52nEl83BVHvC0CUXAamLxSuLTCuk1X/Ybz8uoO8WEZGI98ayN3AfNNyaXdtJkn5Ev8b20xUSMfVtQLpIgZSejBSAMiMY+YGKMlMzLCeguEFvzEcLaCkAkDyerjJyCUAqL9NnhYAVH3KlrE97KowFfem9DGLbYwbGzGrs1sz5NpTvv/dH+R7zLU5J174HCQDkfB57zH2tLyJggCXYPPy9egLwsee5fryHy/ubR/3Z0r0kJHP8lYAzjALz7mmTu5m66/5Gkg+coa+Ztxnuf9yBQA9SjY53JQPCHjLSGDpeE4eiaTK4jlJp60U6TOXn/EbU7WLCAx1nW/EBsyMV2bcnIWpNZFDAAi+O1Pl7y0AOE4c+EWSW/Id3uveK/+jdeREmnDtqACEPvYEd6EHXQjmAJQVwBUVSQGApITAeqT+S8sEDicVAPjbWwAIzKLyX4SrolgBQP9HBAD3t2qZAbFIqhnZrUbEHI16ZnKTqAArjHCWWkDS9nNtPhkU5+532f8H9m1y7/MxV+AR3egkWwAwdpwTSUcknSfPmCECAIGs731a61FgGpKvQUGF7yF5y3OSQE+nBSDzA/hfUVVtwwP0BW7TnBAwk/jjhrmrvVOJKipzmCOqWql8YG6ZJ37LKsqVNKXinO8ncUi1JeNHIpZEU5AAJ9mRChW9/X2SS62bOkUAMdXgvZ2dqrYnmUGlLMlRJ9lg+wBzvFZdXWnVo6oEzvX10ncqbefOXpK0NpWzgKNlpfR87ZQMMUkmeoGOHlVr655bZ6mC0BsQ2yJRfuv2TXvc0mJTpk4WCaCjo00AHLLa/Fy6gpTmfVu+fJnGp7QY+d60dXf2SHYVIGjhggU2c8bMSHkhzC2J7WNHjwqoJyEOqOgVGKwBJw+QNJ4/f4HmFkCBOeNaAf9u374TVbKN0/5HQp73ND96pHMn4UvPcoAgyAqdbW0CDKjqIsmoPq7Iz1ZVqu8rCdmxtVT8DQncI6nOWOu7+/slb84xSEBybABu5t3BBb4TcHf8WKrbQg9gzot1iGQtAADBL6DE6LFjJRUpqddUSkA+xwJQ9psx7zNLpT6vUXXqMv18hu/11gF8jnMNth0Cc3qzUy2FCgKAFWuXqih+HjHvZ87q+0MP+XIBUvyQyIVggewqn2Vu+GGN4YchAJCQ5jWXXlacWFxiD+7c1Wenz5hm4yZMiNj09Lfv1ZyRwCbZSKzT/uSJ5swBZpQlOru6raKiWmlUKqBqqqsEKuBn1W9ebQToNz850CSp6uzv13V6CwAqxYgdpOggKfMHSt6TxN669QVdC+Oo9djVpYQ2NgnBQioo5aElAdd6DbWHwSFbtHChfC1+B/9Jsv3m9RsCnkSe6Ae4q9B5Nj94YHvoTT+2Vv3quS7IM2zX2B/Jamxl7ZrnRGwpiip1Bnp6NZ9UXbNOvde2V67ev39PYC7JfSpXU4UkSyusoeGUfBLnQcX60HCBHT9x0lqftNiqVfVqQ4AtEftwLJdSJwE/f8GioI5HnnI4reui0n7K5Mk2b8ECgaUA8vjAR82PNJbM+5jx44xKJ36o6OS1+Qvmq6JasSz+savTbt64Lj88Y/o0SUo/bGpSYr52zBjb8/1uO3nilK1YUS8CwJPWJ/I7JHmvXb9mn3z8kb380nabN2+Oqj5PnTyuqlF8Hza6/8BBO3P2rP2X//J/KBcNuDs0mLaGk2fs9OlGW79+rW3Y+JzAfQAV/rh67YZ99+1uKR/88i9+JaJdWXmJ9fb3WHl5qb33u9/KV9MbmT2PJLT3QT5y5JhdvXrNXnvtNRszeoxICSRmPvrgA4HRP3nrrSBVDUhy5qw9evhQBABk/pXkHy60q1duiwAAiWXz8/U2MNRh/QOdVlxUabeuttu7//yBLVk6x1565XkrKYPFb1ZZPs6aH7bZ/n2HbXCox974yVarrCqRbH552Shra+23041npQDwxpuviQRGkh7/A2EGm/mrv/or9XtkDTHHXCMAK1Xl2NDxkycEXtEDWeRjKmN37xIgBGFJ1a5Sv0jZkyetdrrhlI4PWIY/Dcn8UOn/8YdfaL0vXTbXFi+ZJz/V3dVvlRVj7cD+IwI7l69YZM+tX25FRQFAKCgotr6eAvvuu++trKLEtmzZJDIFa7gcv97fZwcOHtSxWKf4K65H8eHAgGTQ8blz5lCRWmzF9Hbu7lZ7iiePW2zzpk2Kmaj+Z607uD6hrk4EAIggqFyUV1ZZw/FjIj+wLwGmeSU8e8ihAwc0hi7Fjn/B57Jf4RMBH5DH5nmUcEjc37/XJABx7pzZNm/ubBEAaIFCnAx4fvzoCZs9a64tWrQ0jAUFeinTPFGtD+ilPsTsr/itggKB4oeOHNZ1IG3OOQSAe8h6unrtyOGjWutIXys2qSiTjXJ8gK8Arq5Uos8JUezF7DXMJyA/zztIwxh/9913Ohf2IQcweST+4fqYLyqoiwuKRAAiFsXvfPzxxzrmosULg3KLmfxr8F0NdvXaFVu0eJGOTVwKAYA+4OzzEAuYL64DoM99OtcBuMy1sbepPQJgNvvBwIChAADRBVthb2TMHAhiXJEF5zP/D3vv4WXXcaR5RnkPVMF7gAAJ7x1hCHoSNCIlSmp1nzYzszM7Z/+v6ZlWy1IURW8BEN57771HeV+18/sy4758Fw8A2VJvd+9u8eAU69l7MyMjI+P74guAfK6DHz6Tzz+wb7/itCVLl9roMaP1HNfgLY1QzYCsgB/OlAWGhzQG2MHC+QsUv2nvj4pS+EiAb74T381eiu3yGj4bMgp7GGQOfIMDa8wvc00bDyriiR3CfsAZOyiqQMxgLXNNm7751jZ9s0mKKvgp/DHtn9hjUE3CF0DoW7V6tfwaeyB7B5X8gNSVFWX25huvWVNjvdpTkECmldIHf/hARBiqwKdNn27PzJ6jCnrmlpPgxjfekO9D8YqKbV+7XDfEhQXz51sjsu1tbaogP3v2jOyRdcRe09gA0Q01pEprahqpuLC19YHs5cSpE/L7tMailUpHe5u1t7bag/t3bef2bQbh7uWXXtS5h9j9m82bbcTIZqmcTJgwUfa2dfs2VZFDAKBNCHsdez377517d23P3n22d88eW7J4iVq5eK9wT3Zii6gw8DckDWyVecN2sBmu95e//KXiCuIpgGseF1Dd0aHnmSfm+80335Rf4TtcWYR7/81vfqPPhJA5bcb0YHe0Xqqu0Rr7/e9/L5v5+7//e9nAGMn2s2fWKKZgLljTzz23Qd/NtWBHW7dtUSuX1157VSA5Nov9ofC19btt1tHRpfYNXCv+oLu3S/EoSgxvv/0jkeuwlZ6evkAaUVX9ZyLW4Sfmzp+vNiyBbE0Fc6XaqJy/AIC/wFqa8eMQpntscGDIrly5bh//6WN935pnV0uRDMLT79//jc2a9ZSIAYwDvo8Ym++nNRFjh+8JttFqQ4PDGbkackUg604VEQci64svvKhe9KxJxo7YkzXBPsbY4D9YP9gqts1a7evpUys02gAEpbiQM1G1vIWYMj3b5kEkxd6xUMDjqrQ4WPuCchAxhwLYS8FMJAAACPd3d9nOHdvUAoBxIzhzBQDITZUqzqLiPOR7yGtk0rnx7Mx7+EwBOd7qLuYiyMM6kd6VAIJiUHhPTbxXz4spnlNhkLeuDRWm4XOLW5IGeXxkkANxlPuVX44V+H6m8c/25/ntuWAIiOzhnd09qvwnpu3tH7Sunj6rrK61O/dbra2j2waGzdo7u622vsHGjZ9gi5csFTG0vqFevoPv5HM9P+BEbcbfW+f593v+SG3IqoLCwVMzZ9rGN98QEZbYuaOrQ3ta+hOq/gPpI/uneDr05S4TuI8CAG0AXPo/KgHwt7cHYK6iwQyrxzc5rpgrEygW5P6tvMrKq2oCAaCSc22VlVfWigDAawb5xxm8DIIAwH+llYkoEMB/qv8hTEilixxyzI9m+XQUZmVfD/94hkz2G0+Z6auyPOCfSQAo8dWPfSjNP/6Q9+axm+y9MQ8v/5v0rNdqK/G3P575BQHIhWKrH9YCoFjuP/UvfI6TT0LOLCEBeMUuj6ulZVh36fV6Di5PYCrk/ouB9/y9ppjL48b5SQQAx1Qe6Ufd+CKeUHQdcfzTSvk0n+u5YTfgdB7y35fOZ+F15HwfJgCk85B+Tjr3/hnp/ZX6/vz4l7Kr8B0FVYkA/odVh6qN/o6KAWHPKeCC5PUcA3KQ3lsjs7Lxi1IBqG9Q/qWhvj4roAkx68MKAMJQYksArszJrSl+F/JdobiMH/epjrP4fT7KjjTGxOERh8mPs/+dx0/yc5ASAAo+6S/XAsBtIY/P+joS2XqogMlm+Gx/KCDy9zn2mipdcC9qJRnn/yH7KQuKxKXszkkr5DkKxbapYkjwF/69YCzuI/ycx7WJiBd/vBWCKwGkvkLtzGOhQTYn2vsKykDhY4IqgFf8F2ymGOd1+1K8kRTc5u3A11c+9vKx+n8tAYDDvbcACEZV6C/xLyEA+PuzAXX2TQxS/yMTAPIGlG4iacBQykHnCQDpgk8XsC8abTouy+NV08mGnH4fSfiUAJA6SpdhggCQKQBkbFxAuZDUc8k1d7hysJKGitLmDqA/gQRQHKR4v5NCz3c2mgKrLNpaQgDw5+QUiggA4iBmgGgaqPhY+aFIBJlUQurPIACkCgACNJMWACkBIMiXF9jNfhhx2jSbJT/FpIpiRlNqX/kN7XEbnL8vH3ym9ukEgIJDz/xxxkx0x1t4JlAmfeMvejz74/EKAH4N4fsDUK4NwBUCYvAVAhgQ9OJeVwVH7QoBpVUASq0hQH61AYhkJpGYoix+vgUA1+VtTDh6FZFdOKxD9IjkiMIhFkJTuQ7LacDoG206Xs6+ll9MWgCkCgCuCOBBWNYeQKB/2AQ1TnHsnEzj967f8t+hspiDvhQQGIehwrrjXkSmIolbDUs/9Gr6IQQAgf8O+McWLKkCgPzKD1QAEFcntgB43MGg1CbtPiAjDyXqCIxHngDg/sUJAJr/HBGJoJbk6thx423sxEkCALz6n/fJRiKxITD/OR+HCgDkW7ME+uCgPaCSv6LCmhob1SMbOeS21naZCMlS5oIfJCipomHOAIkJqnu6upW454d1Q5KRZJ96KFdVC/i+ePmSpJcnTppkTU0jVF2qZHBlkNPt7GiXfDcVCCSwALDpFU8fXRKFJNN53hNujA+Pk9Sora22kc1Nsn+qLik+OH3qvJ0/f0GgKeBoPQBnXwClqAyiqrWhvslWrlgpBYCKShQkqvV9ly5fUq/tsePGqOqY+VGFBaAaPVfPnhaJALCSsYSkMkC1RieynSeCDO/ChTZl8hSRHTzJrn7D+0OineQ+SXqBlFGtAxl0kpAk/0IlNLKQITDlPgEO2ts7VG01onmk5k9EioEBgSrtHe1KHo4ZOyb0dYck0dam7yNxH8DsodAihuROZ1AWQOEBAgAJQcBO5o5+tw6EUm0KqAbYzud7Ip/vZ95JxI4bM1bX7PsH9gbgCwBAkpLkMJWn7JncMz8QB1jb6qOOVHUECLBdgCWSvFSfkbhknLFnbAnQgPEApCcBH/aVkIQELCcxyrUgf8tz+Biu6+atW+pvz8+69eutLvbDhH1PtQuABaQRkuhcE9cRwIphJfi5Xj43yPyH/QJ/cPXKVSVop8+YZi2QHKKMGePJ9ZCEBRDngC7pXyrGKypkv04AaGpqVvLr1q2b1lBfp7XFguU+uV9sPyMAME59fQLOqUqm4h6wmR8/6DCPgI51tYEAwDx7tSHfCwGA+wMsqqRNVU2VqjwZSggAgP6QWCByQO5BJQVCx4Vz5+VzWNv9qqCv1ZxSnbjp22+sqalRFfhBZtussioogLAmSDxToThuLCQSEnsVSkwjF4zMf+i1vTCzBeaO8QDoxNYAJyGhdHV3yqaRa8c+AGWoCALkx06Xr1gmJYKQOApJVkhLUlKYMEHXAGiOL+Q8ANBB+wJ6SC9YuCDEmyRSAcAetNqVq1ckKT5mwniRAtiLbt+8JR8xedJkG9nSHEHMcsl+0w6BJPG0qVMyAgC9gCFjfvHpZwJHN2x4waZPna71PGbMWGvr7FASnyT4P/zD39mY0S2q+ty69TtbsXypwHwkWanIv3b9hv3n//J/xDEst4H+Idu6ZbudOXPWXnjxOVu5crmVVVCdCKlu2E6eOiMgfdKkKfbTn/1c8UZlVZkIAIjM/ubXv7KWltEiAOCX2TMAXdvaOiSRfenSZfvbv/1bAVZKig/0229//Wurr61R9SKqARg30sqM2fr1q6ysAjLJgA0NltupkxfUAgD73fDCchuyLusf6BQB4NzJe/a73/7Rli2fZy+/+pxVoSI/XGZ1NaPs1s0HAs+HhnvtzXeeLyIAPLjXawcPHbHL185J8WDECCSugwQg6wVgEgJARVVQrsBe8F9U9yKVjW+BAKB2Fs2jQgJieNi2b98mmwFYFBjcH/wv/h4CgKTily3LqliJj/r7huy3v/5AcerSZXNt9pyZWoeQ0WqqR9qWzdu13latXmYrVs63ioQA0NEGsPSljZsw2taufVbJKREAqG7v6VYlJ96N/YLrYa16Ba4D5RAA1OKI/t6oexw5KqWJ9evWBSJYPKcJQN+xQ3vw3AXzRX7Cn0IS2rFtq9pwoHzAOiRZDqGO8QQ8d18BcOS+mLHEx0D6WbxkUTg/lAFAlNmVy9fk+/EhT89CSaRCQCZjRPxAxfbsZ+ba7Nnzwr5kxNcB3KXiHN8NAcAVa/hsKlh37dmta+I62WOcANDR1ml7du+Vj4O8wWdW1xFDdOraGSv2cMBkYggnOAAyQgDAp7FHpQQAxgbfw16AUorLKeOLiFmQ4ycueW79c1YxzDrs177L/vbhhx9qb4IAALjtMT6fz/edO3/WFi1epM/WeqsBbCwQAPBB3IeDyh5vUtXL90MAwBc6AYD9AAUAfBzvo+o6JQBwn0ius7c7AcDPg1zv3t17ZAvLVizXdfPDPDPm2C4tAJwAwJyoKnR4SPaplgQLFooAwGc6AYB9mHvlO7km9kyPS5lDVBkgf1LdjWIK88LnQlogdkDGHAInAG6IqYldTHstxAxiD/avb7/+xrZ9t02xHHLxjU1NkQBQpf0cZZTFS5cEJRwRXk17BmTHTZs2W0NDrb395uuqtkcxAF9AT/ff/fa3IlChkDRnzlypSkC0RDVg0pTJ9sqrr2qdsmaJEYiTuR/uef36dTYdFaVIiGY/Pnz4kFQ2mLcVy5fbyBEjNV7soZ7nYGxpWbV3/16RyGbNnBFihPY262xvFwFg+9bv7NKFC/biC89bfW2t3W99YNt27hRxC/CaMWbfvnXnjn3yyac2d958qYRAYmMf5ztJhLJ+mQP2oLfeeEvP8+NJSeIEAGPaP2GnxJ3cD/EcPwDx2CP+llgYkJ/nnSCKXRGz4iMA6bEfT1T7WsJPqz3LrJnat5kfzsRU7xEvY1/EXcwrQDhrjJYM2Bz7NlX7+L533/2x7I71T8xA9f2Hf/qj7Id2OuGsQ1V+p509c8727t0ne4BoK+W4mkqRKWl3Q/z96quvqW1CW3unfnPdKIOhSDZ+4oSMSKSxwuarakUAOH32lE2aOM7GjxstwlFXR6f8IQoPn378mWLM1197VYTk8vJh27zlG2tra1WLDNYH48EPrQggIzDG2D9nlhs3blpT4wjFjU58xQ9BnGjv6LDLVy5LBQPlJvYfiC+se+ZldMsozTvfzxnDCVBSAegbsNGjxogAgL9xX8O9eUxZyHMU1CsL+ZtHEwCyBPUTCABdba22e9cOg/BJcQD5iEcRAEI1f1AA0L+kN3RKAPD7wCaJDVyuPFPMFOgZ/EptBLk9d6L36ow+EIt/VEOu7/UzTkYE8HuLLcp8zPxM49WHvq50lo9ApX+fWsRWVKgFACB/bR2kVrOu3n6rqKqx2/ceiADQPzRsHV29UgigJcmChYsUX3M+gAAgvxzzSfy/n7W4Fvy7f6/I9zEn2DcAOabcyivLpXLy2sbXbfRYyPsQY2ixw/k2KBWEPf5hAoD2C9ouOPDPWKgFgLcBCP+vdgCD/SKCQ/wIxSTBfsJsBIVLtZGVZD+S/kHaf6icNgA1IgGUVVYbrQCQ9YcYMCSCACzC8A9yQKEVAPdWZcOBMZLNH9fsNlKoLnZLz/0Ohlact00qlv/cFgCP+NZHPlyUP/4Bb87nYLO3/psTAApFUoX8WWxB6EV2+TYAkSwi1dYyCM+RsJMQFhy8exyApng2Mj3SnLSPja+THzDMD9nJ4wgAXv2vz0+wgSw3He2sqMg2KehSbpG/4wvSOfZrTu/fY7vUf5OrDYonxf/8tenv9P2P+/z0PaXGP/+Z+lvUSldaCZLwIgYBAHsMGIEU96M8x9kiiHoUyFlSSlbhZKjGJldJgZNIABAAVIgUgH9aFZZqAZDuB8pJK+dWUPMOz1NkGfKjKcbiviW1m/xjGu8cAaDU2n4SAcAB5KIxzdlI0dp3td5oWwH0Lqj4uh1kGF+0Cwfyi3AwcmyPIACEfH+hDfC/BwJAHovxe/Lx+aEEABUBJ+2GfCES0zvwnxEAykJhodvVX4wAsPOzf36sAkBqhI/aPFLn54aad4h5Q0ydVOYYnqAAkK+mFmhE8JBrAeCA/1+CAOAVtRzuUhAmRpDZ4v2XEACUiIiV/c4SKqgAUPEfKrWZdH/8YQP48xUA0oAmvwmkc15qg3DJrJRBp40lbrrpwvfXfF8CgBe65x2hbCz2YXqYAFCQz+B1ArYj2ypz8mVBnjs7COTA/9RW8/afOjg/BMguvFo5BhNyWApsA4sp/ZcnADho7FJE/lv7epRFd/C/aF3lCAApuOv/zybGhpa2AACUexwBAJDHHY8TANINUptGPEnp8YQgkA963B98398+3nlfUyoAVQBGX64I5Dzsqxx0j4oSyQtcASDdAIsDtYcJAD7fabCTEgCcmZ4yYUlKpASA/BoK50UnlBSTAML8F1hwTqJR1X8JAoArAARfVbC5UgQArXmlqUKg41U0WjPeo06RUaoAkA9lvQ9TvP6oACBGt99T7IXH5pgSAEKAXawg4oGaS9gX+YtIsOGxPAGA+2ZcvYeTKwDoIA2I/xgFACoTSeSkCgCh6j8kxpUgT1oA/DkEgJSA4T73cQF+6mvSvcd9ahp8FT3vbUdissD9UFgvZUrEAUaOnzDRmlpGWYVkhpDnDYxGremKQusUHmcc+CF564FsT2+vdXZ1KXmGnCV+hiQTcpO8hiQ3lkXSgCTUvbv39RiJXWyOiuLz584rWfWAKoTqaoHbAKmqZOjttVt3bguApQJmwsRJStBqzKiKbmtT32uunUQjP6xn3odsKsk+khAkiavralX9TGIDcDRInpuNbG7U9Q/00S9s2K5cvhFA/oZ6VZE1NdbZECotw6HPLkA9lf9LlyxT4stthKQiEqLnL5y3xqYG9WMlsYsMK2ZOH9qz584K6Js7L/Q1pfd6d3evdXd2KeFJNfjKFSskL6oEb3WtrpXHqc4EDATQAWghKcMPQCk9pHkNYMO4ceNDpVQEdbu7e5QM5Vp4L60vAG4YQ8AFEs/sP5Kbj33MsSVAfmyBpL5X7rEmaO1AUp+1BbDX3zdgHe3tSqpjU03Nzap2hixABTPJcq5Xcx4r+NhbSMaTwJ04foLAcU8aYqMkmBkPVULOm6e553HsiGsjsQsY7gQA/1zmlCpI7hVJapclZZyCTP9JXQOfyWskqx/bKDCvXBPAHjbI+Ph9M7Y8z7oBTHZiAa/p6e9VIvvBg1YB9pORkI7EAfwblWMkwrFpyWCr53tQaGFsAIohAKhyP2qFsC6oyASkpgKJRdQaFQAYp1ANFxQARoxoUeILZYm62hoRAEQciUA/djxlyuRQcRMfB+xxAgB9pnkuJQAcPHRI4IUTAKSkYuWyuUOHD+u12CmgYllluewIv3j2zBm1Rpgze7ZkwL3OB/s4e/qMyCSABYDn+FhiJsg6EABYiygAkJBk76iqrtT4M7Ykn5He9d67jCuHIWwOkFFAoqpw8WMhUQcQ5P20SZJj3/gLFBUACvl7/MSJSu7fuHlLawRlDnoh893cE5+DTZw+fUbAz5q16+Qjq2rwF/1SvgCsJEmwZOkS2aTHP4wV8z5m9BibMGVyIAAgZRxbMwBGTJw8Key7ajXRpTHi7ymTJ1l3V6eS8E0NTdbf22d//MMH1tc7IKlqlENY19jTnfv3bPOWLXbj+jX7r//1v9jQYL+1Prhn33232TY8t846uzoFCANkgoK9++P3tP5RPePzPv/0S93jxo2v2aLFC0VWgnDV1z9ox46esO3bd9ucOfPsnXd/rNYA5EkHhvqsq7vNfvOrX9vKlavt2dVrNZ8k0yBu4esBzyC/ICVMwqS3p1tVrL/8X/9L1d0bX38tKBhYmf3po4/V33jZ0gUiAJCUGehHXv60CACQMtZvWCp1gIHBLqsor7Pjh67bh3/81FatXmQvvULFepB+ra1usRvX79n2bbutrHxABIC6+kopANTWjDAIAPv2H7Q796/ba6+/bI2NkGpCNTMABz7ib/7mb3QvjD9+h3EGiBsfCTwQAACEIRliD7SXAbzD1wNYsfd5AgNlDiqs8WHLli61hqYmVYAyz91dffabX/1BNrli5QKbNn1SqCIfICistW++3qLreeHF9bZkKe0GQhU07Qxu30KK+yub9cx0ETfwTaxL1mpbR7tAZmIafL5kKOM9CgzftUt+jupR9nUABAhfhw8dtoHePlu7Zk0RAYB9FDunFc8zc+eE1ij0Cq6ssm1bvxPJgcp6KbXg3f0u5QAAIABJREFUS2hj0NcnGW78FQCe+3Duj7FEwn3SpIk2e84z4YxmxBf4kAvy71RBPz0LP9xvg0OBAAAZ5/jR47ZwwRKbMWOmYjSegzBy7fp1279vn3z77LlzQvVpVLDC9+/ZF0B+5PH9LC3p/HuttnfPPvkmKqx11q6ttl7WTXe3/AsqKvgXfLETyvHd7FH4EfZdzXmM1Rkv7h2fD/jIe7ySGMIdJDX21bVr1loZKQz6KVdVaT+ifzog3fwFVOqPNmIsfhij7Tt3iGyxYsVy7ZnEk9XVtVJUAfTkergOxturrX1fBZDFNrgevhtbIU6GsLl3z26Rqdjb2L/wYb73cZ/4URRTIABgZ+5jud6d23foupevXJERALheb+ODLwHEZ1/y6lJAZAgl+OglixbbBLW/Kc9aAEAAYB8nbvBWPh4nYz+Ax6xN5OHx/T4vXDPAJtXjVNI7AUCtsiJJhMp99g2u6bvNW+y7zd/Z8mXL7ZVXXpEUPjEHYDKKPoC9K1atshUrVmot0XKBuBOC6NbvttqYMaPstddeUjU91dCAxO2tbfZP//TPaiUEiW72nDlqb4XKCXLrq9c8aytXrdIaYs6rRSAN8v/M4Vtvvan5R+qfxDP3C3iMcg22s3rVKilESSVLPcqHQ5xNzF5VITIHNjJ/3lwbOXKE9hX22NYH923ntm1qWbPhufXWMnKk3Xtw33bs3mV37923//Sf/rP2R9ofsNd9/Mmnduv2HXv1lVft2TXPykcwvnUNQaaf/RISxIJ5CwSyY2ehit70OvZsgGT8xE9+8hPZjZNnWFfMHyA8pIaf/vSnugd8LXbAZxEDItXP3wDRrDNsiu9gTBgriCldPV22YcNzNnnKlNj8eVjfDyHogw8+0DqBKMKZcuyYsbI5rh/7o1J+7dr1Wr9cH6phrLkPPviDXb12RXMRYswaa29rV9zy4YcfyZZffPEl+fva+hr5v4MHD4nw9td//TeKwbsFtkIQRgFuWIQ8rmvRksVaS/gzztnVtQ129+YNO3sWpbMBmz5tsk2YPMna7z0I5+Phctu5Y5f8wksvvGDjx4+x6uoKu3jprG3a9K38LmMHYRRi5/PPv6A1cPz4Cfkz7IJYcuyYcTojQDohTmV9NY9qUduLY8ePqeXAmhjb4guYG9Q3li1ZqnlhTiB9MJ+MFaTOMgh3tfXWPLJF/tPljj3Xw5r1XFoeIPKczaMUAIrzjq6gWFAAUMHH0IA9uHPb9uzeKfKG5J7LLCMAUJ2NCoBSVd5GIP5W3OXFPy4ZTVoxFkkUAJFCkj4lAHjrRhQAslxbVMMMBIBBEeHIpSnJL5DHSQBR8jkhADjBhff5/pQnAKT5IP9OtRQqK9c+AfBfU9cgGfve/iFVsN+8c0/Afy9qN70DVlVda5OnThO5hzNrS8tIqRTx/V4Yxzw6AYC55rzhZy8nAOic3d8bfG91pc2bP18EgIYmFP/M+gf7td9kKhAC/6Nwa2wB4DkoSbc7AUAqAANWzhlykOp/B/9Da4Aycv4w9WNrARE3VGUfCsGGVLwAAQCwv8rKqmpFABgqr44EgKAEAMgvmX9+q9o/qB4GBQB/LCg8ij0W1RtcSDQD5CJYls+M+d/kmQu2VHhVZt//ARQAHosBPIEAkN57SWwhaakacIMgye/vK/iNtO+353VRAMgTALwlwKMUAEI+U7Gaq6O6YocUS1Pl1kIOOO+/8nP6cF43kl5igdyj7MNB/Eflu5+UH8w+9xEEgDiQ2ct0H1Qdx0ecAPAo3OdRBIBw/4VWr6X8e0m8qEQLgMfZyJMJAL6+CgSAoHgQ/05UeZ0gwPOeO6WATH4ow4BCbiGcs4LPIk6uq6lRKwDyInU1tYr5FLOKkFeo+HecxAFax6C8rYr79oCvVMpv+XtS/CZvL5m/iU9ovJ9AAPB8r39WqflIP7fgk/71FADyBICB/l4bioV9Kb7xfQkAXjAbsJlizEYYhIghBX+S7uvh9d9fAeBxmGawf8dqAgE+zd+XUgB4mAAQdsRgMwXF9wzsT0gA/58hAMgBREfzQwkADto7ISA1MD32PVoAhN58QWoiBVlkaol8/OMIAA7kC3SNve6owOPv70MA8Pf5pGeskJI9IQqS7KljK3ZywWnmwdrU6bjxPsp5ZM4iaQGQbgIpeOfjni5+LZCcAkCQKg+SHbo+AINYFZc9Fiv7SWiFza3AwfQWDIXfTgCILQC0gCKTswQBwMck73zzG1RhcYdFnhEApDoRnIAn1HFuIbApALmBrReBX8ThEpZUgQRQ6E1ENtI/I72WfAsAd+bONOa1oZK7mADgvW74rfHQZhR6m4e/wyFcn5NI/PvYlSIApJtYOo7pBvN9SQClNqr8HBT+zviNwRxShYS4KeTU/wN7V9TNYmJA8SZbihcVnHxq54GA4MFpbAHgzMooS6hgJCoAPHxv4TP92tONg8fy9hR82cMEgFAZ3x8rhmDPPUwAILZN17wTAHwE/YDqzMdCbF8IGPNrw/staUySFgApAcAJAdi9SzMVCACFeywQAApqLcHuOUwHBYBAAOjPDqTeAoDXee+mlABAkq0UAQAZ21ItAPIKAD+UAODMTpeL429XAHhIgeEhey0cctLAtwD4B9t7FAEg87mRjJSRjyIRSf6gokLJeBK9SAHWNjZJ/o65D60jQtIGAoAnJUh8eVAskCdW9QP+4x+oiFZv8t5eyf939/SKKUtSCFuCFHDr5m19PkldwFeqnFEAIFEXJOovqzqdBDUALAQArqWjq9MuXLwoH/XUUzMFjuv+h4OPBfgCYATwrauvy3wv1SB8NmOCRHj9iCYb6utTUp/3keBAwhACAHKrw/1m/b2DdvcOifRDeo4k8uhRIwV6AUqRICXJ1tPdZ/PnLbBJEycrMcA4kRjj+06ePqklsphE34QJsjHsl36rFy9eyMgKOgggGXvvnnV1dtme3Xv0GSThSDCyfuvrGnS9gEAQJQATAZgYV8A1r2wDpGBNkCz3in0S1iTmkaYl2cn4UKlINQOVbr3dvWp/xDUheYzqQE1jgw3392tsmFuukd6mVIeqChz55nt35WOwIYA9CAB379xRcpa5bRo5MjCuh4aUiOQftuYJa/cfgECM5ZRJkzMCALbN3JAcBgQCeKOi04FVJ2/wHElPABZPOvK53h8YgIPErYDreLAjoewgPglfAOq+np4g49rVKfCPRBeVLJMmTtRlMn58PiQJ3kuyGlDBqz3Zt/sGA3BIVbuDK9hcAF7KVEnIGAC4CZynJcgQZIagvsA108eYxKySRbF6EuAFAoAqkGxYBAZew5xgE04AaGgYoQQVyWsOpcy/Kun6+zW+JKkd5BcxoL9f94NsNwoAkAN83PmdbwEgvyq2e4X1dPeoKg8geMXyFZICBzBmHPCTZ1BY6O4RAYAKRxbO8EDo+X3y+Amte9Y248LnAXwxB4CISOCjAMBaZe0CwrPOAdG5j6lTptnChYtENGBtADTTigKQgc9FAYDxYay4f8Y1AEU3VCVH0h1b4P4hFTAnJLgBO6iQB0zAZuifjBoBCUxeT2UnvZsB3F959TXt9ZU1tdbfTaX6kFQsWttaJYdMQt3lXPke1i12Sg92KpfwsxABSNYzF9gavqGiulKSv+fPntMeN37cWNkkrQKo9uzq6LI//O59ARE/+fFPg/30DWgdt3a025dffSnyx8svv2g93RCwHtiRI4cEDNPb+P6DBxqnyVOm2tp1z0khpLu317o6e+zjjz6Rise7P0a+eLoUACD/9PYN2IH9h23v3gMC+bl35h0yFIqqt+9ct/d/93vbuPFNWzB/UTgjqfoqqCZQ1Y+PePfdd0WQQKkFstY//9M/2YvPb1ClK+MHgPnLX/6zrVq50p5+eloA+Qf6rL9v2A7sP2Z7dh7R3K5es0AKABAAyqzGDu65aF98/q2tXbfMnn9xjZVXhrYFNVXNdu3qHduxfY/RLQICQE0tSfhKq6luEgFg95591tXbai++tEGtDJBxZL5oO4Lvee+991Tpio2QuMF3OQFA1amHD8l2Qm6hTOAa1c4tLc3yAYqbY1sNgAkIAPgy1F1YF6h5kDhvfdChFgCQXlY/u9hGjR4R1EPKqq2n20QAwA+8vvFlmz1nmg0O9Ya4vKzaLl1EonyzzV8425YsWZSRkkSuunsnyNNHUFutTsrL5Fu9+p79wAk1XG9ba5sA5OqKSpF7ILaRZGf9Mw7c39O8ZybS8xVBXn5o2Hbv2mnt7W2q8vV2P5CPWPPsS1SGQpbQc5Fo5IQq7O2pmTMCqK4WAOV29Mhx9SZevGihPfXUdBvoh/TRp3VCS4nzZy/YsqX4idA3HjIK5Dx8Kdeo+GFmUGFRhB8JZfsPHggV1CtWZJV8auNx+55aawQVEfxLmVXVVKm1EEA+eycKFAHkD2AP4wWJCr8PoYnvTAls3B/jj88HbHNwhffhe3mfqttXrhIBQD4jxhCffPKJfBUEAOwJAJ37ZK1s+W6L1EPWrHk2EKkgI1XRemBI18r8sVdCAPBqesWfw8PyhYA5XCv7EPNHnNzb3a05ZI4B+CHx+X7AvRKXMY/s4dg8e5+fDYlbtm3dKrta9ezqTFWH7yQe4D6RmYeEwp7s+yJxB+MKEA/ACAGA7+KauS7Gln2G72S/TUFEvguAn89HzYEx8gQsYwR5gOsldoO0Ianyvl7r6+/VGsbPs5dir7t37rLPP/tcJAQAXQgAzS3Nig1OHD8pEHXdc8/Z4sVLRE4lfifuZP/Av02ePNFeeH69VVIFa5DO7lvr/Vb7H//jH23M6HFWW1un2IY9AAIKSjn0yZ7+1AydsckBQSJqa2u3Tz75WHv3Sy+9KLAbQg6xM+MBmfXM2TNqA0UlGnsNsYEUP+pqJePN2HKNqNts27ZVJCtsmvwDJA+UAPbu2qU2U2uffdYmTZwgBYCtO7bZnbt37b33fqbrqW9o1J545sw5kQDYOxmrppEjwhzVMv/lAvi//voba29ttx//+MeyG2JEB/yInSCdsSYBqVkL3pLJySWAzNgtpBx8RGjJFH6YSwBn3s/zkFMA/Z0AwG/2NBQPaKezbu3aoILSG1SisBNk/gE5uQcURWingz3gm/is3//+fbVpePvtt+WfGGcUiGi58IcP3td3Yrt87v17xF+NUra5evWaSA9SkbIBq61DFeKqVBPWrOFellpdbYPGE8U0bPTYsaN2/kJog7Ry1Ur1j2c8a2sb1N7p6lXUw67ajOlT7KnZs639zl3r6wPQrrCrV67Zb3/7Oxur+HORVVWhwtVqn3zykeJjFK1YS6hbYMfEYpAciWdYQ6yn6qoa3TfjgU9ivUMAmTlrlnV0dtjdO3cVt3FPrN9f/epXstvXX30ttJCJrRNYX4w9hFQpmPUPigjN+1yhqjgHU9xXOs2dKEeQawGQFbw8lMcJKh5h0405k6EBu3Pjuu3bu9vu3OF8STX4wwoAeQJAINqGXEQAesLfIgUkgu6e1A/gfZnOa8H3FYqHaKGYSkjLV6nPdCgKgqCtFgJZpV+ilunfG9smuN/1HLGrHIqUFokGaR5QexWtnIaGdJ4YHGZ91gn87h80Vf3fuH3Xunr6Bf7zd2VVrU2f8ZTakhC3QoBMFQD4fK/cZw0y15yLWLOeY/I8IDGyemBXltvCRYtEAKDVEEM4MDQQrk0KmIH9UIoAoLyX2kdG6X8AfeYRNYfBAasYHozV/wMGK5THZDMZwOLVsxBt6LUQZPvLvNqfCv8ygP6gAADojwrAsFQBykUSCKQB3ocKAG0AKkSigBggo3uIAFCcGwx39vifR62Jf+8KAOl1l7yH70EA8NxmmvvMPut7EADC+x3YL+RfRespSQBwBQB/rbfSDXOkdc0aTdrzep7VZ9Gfy+drU/+Vznh+bPy5PHCbtxLnf5T6Hr9Wf0+x78ypAT+OAOAD6PnGEBiHfTanAJCf7z+HAJCf91J/e5uGUrbh9xsnLcu7Z58THEsh5+9YUVQHiW6nqIW46tk8h49+GAoA8ScF4LP/57wPubGqWsC/Wp3WBHVZznBVVRXyf05cdMA//dv9eXhPKOrl36MIAOG6i33K4wgAeZXsdA79fY/yP/nneZ0yTglJpGhufqACgOMZKf6V4qiDA30PEQCEF7KffQ8FAOKFYA9hrRfbWGnl5fA6f23Swjn6hBSDyTDjqHKQ3ofjfFpHwvcc/ytWRAifF8gIRYSLhxQAgiEWFACK274TCzq+kBJM8rja49ZS3n+V/XtXAAhAcZCZcKkRnxQ9h7xxCnZlvdhDFWwB9P+XtQBICQA++QrCouN0R/F9CABh0bscSDEBwPs+BWdRcBD+Hv/tjqVgABG0dfA2AWzdkaQGUgQARidTyrmU2nzSxzKHUoIA4OPkC6kUAUCBYWTNeFAbNt0CY8cVAOSUsmsNYL4rAOQJACFBExYKPzjZcM9xnOJvPRbarybsrwIxotSGni4e3xiDjEwAKEs5OQ4B2f1JKaC4RzxOoZgAUGgHkJEBdH5IehhlOxbHoSDh41JE+U3MCQAk7SQnCwklElG81423ACAJ9X0IAPqOSMAQaSBRUPBxz2+q6aaW2lspe8wHQyXtLgNPH08ACNcRnH2RnccWANnu/9Cm6/3n0mA/bBxpYBI2oBCEhE2osBFpXqOcMPOcvq9wjwWbLxXglbKpQqV/AMNJVucJAKEFSiSdeA+seFDJ1lJUACgQAGJ/PG/7EMXVYpiVDlUhaIqHcd1P0gIgIzVE/x0Y+6UIAIH1q/XkNo4Pz6SF4n04AWDI2wDEFgDR33NBpRQAUgKA/h8ppprqkMiqBBRAmqmgAPA4AkAG7kOqQZlFpJmgMBL8jvvicJj0x5wAgMPJb9b5Qc3bQOpL02AqBEfhX7ofhv0yktV8L4wtALg+Dvcka0gMjR4z1qqoBo/X7zapIBbVAyrE1GohEADwHfgbr3ZTD8HYE4v7IGnZ2tauQ9mIpiYl//ExVJi2t3VIwp8kPD9UORPkkbgiWX7h4gVJLCMJSpKM6pmQ4B8UAYDkKZLF9Cnl+nr7+/QbAsDtW7cEcCOpjQ0F8lWoNCR5MWHC+ADODQwIPOU+eQ1ynyNGNgjktsFy6+3qs472HkloUtWDDOjECWOtuoYKvh6BiiTA7t19YLNmztL1BPAz9KZVz/KTJ5RoW7BwoU1DOlXVoAN2++5tgTkk1UjwC7i2YUl0kkzbuWu3JMaQeA1yzgNSAOA7SezfunlLlV8AEchte3/I7p4gt8pYU/HjSTgSuX69JNMBBaj4xBZrIQB0dFp3b49duXLZmkc1q6e1ATRE8AbggesgAUSyPQDU5Xb7zm3ZPfNI4oME4I3r13U9VK6pTz2fMzCgiiMSjSTBeT3jjg0yVowFicmZM57SdztQ4VV8gKfYKAnOAECX6zsYY6pH+TwIAN4XFtvkOUAH7AeAhAMX38VaxUb4TBK9VIkKxJfaBXbbKhl17Gn+vHmBuFJenlXEBMn8U7oPxj8DVyoqrLuvR9WxJPv53ABCB5IMfo1qQYgjJMB5TmsoEgAYHxLlJGpVSVNVqaQhpBDIJCkBgMfUUoMq8p4eEQDaOzqVQIasA9CIL8O+eA0EAIAKwE16ArtKD3aPDVNVCEhCFS4/TlgEAMXeqBJHAcDvxQkAJOQBzCEA4EMhAIhHXV4hAkB3V7cSyeoVjVR+b5/807EjoW0DyWqqxQXkI3fe3W379u4RUL98+TKbOfMpKbxAAOB9XCsg++jRY2zNs2v1PtZGVXWNSESqbJf07SIl2rEx1iP3Q5UidsacoebB/JIA5x9Vra+++qpk6JmTb7/9xhoaG2zp0iWqAgyqBmWSyD158pTduXPPXn99o5L65dU1ui9sC9+EhO7CBQtt/ITxGcjFc5BGGIcZs2YFN6/E8IBsCTBiwaKFgQBQFaqvrl65IhJV88gR8o+oQ9Ba5dKFS/b1F19r/b74wkvW2wNrflgEgJt3bttnn39u8+fNsZkzZ9jw0IBdv3bZbt+5aQvmzxUBgOpoqjVXrFxlc+ctEJDR3dMn1YpPP/lMVQ0//dl7Gj+uBbuCALB71z47ffqcPbd+gz27dq3mva+/x6prK+3S5XP26cef2CuvvCZJdo2L9sRKO3XqtH333VaRPUL15bAIAJcvXbCP/vSh/eTdd23RwgXW29unaq1//uU/2ysvv2yTJ4+1wWGk1/tVBb9r5wERAFavXmWLl87KCAAoAOzZfsa2bd0tAsC651ZmBIDqypF25fIt271rv9XWVYgAUFlF1qfSqqsaRQDYvmOXVVQN2rrn1lh1daXWEuMPcMh6BNwBpGQtMH/4VkDDMWPHai2fOHVSoFJ/Lwnwakk4S81k4gT5JH4gI+KvqMY9evSI9gIpY9TWyv4g5ty8cds++ehLKdSsWbfU6upCFXl1Vb11tA/a5k3b5Afeevt1mzR5lA0M9kSwvMrOnrlqu3btsYWL59q8eXNim45w5rly7ar8GfsM+ynrjkQjawOfg1/Ar06ZgnR3iFucANAyYqTWEo5RFYwR7MZm2dOoTgW8ZG1CWtm3d69sDPCYe4M4QF95fDEAHZLy+MXQRiSsS9Ykn8eeDTkpxBNlFAHavn0H7OaNmyLiTJsKOanf+gdQhRgQIHvtynV7dvU6a2kZI5/ZP4iSz7CAauYAcAuZddauR+7sQZA2uBbGIyxFzplldvP6LTuw/6B8O+/V3FVDRhjSWAUgf6aeUz/oWA3L9eOXHOT3uI57hLTE2meM8e2+t/Fefw6Ql8pzCAA6I0Si5Geffab9EAIArQdcbQdbYp+/e/+urV27RnsjBIBKwIxhK1LNSSXTuS7mCgIA+w++kP2Nz4MAgBrFzh3bFaMBqEN2YWycTAqxArCea+JzPU/B53Z2dNp30f9S2Q6xwMeHuIu9AnDZW7DwmYopBwcEULKnrVi23MajjBPBLK6LimX2ceYLEN/HluviecaIH9bgKOK6CCL62LMf04LJ7Q777B/oUzyIAgC2CSh9YN9++9OHH6qKnV70I5tbbGTzSJF0IIVcvnzFnnv+ecn4c27AtxH/Mu/sLRBYNjy3RipCVRXVIgDcunFbBICJEyZJ4QRZeK4b+xs7Yby9+uorirekTCYFyBrZCmB3UL96KsQK9fXawwHIsTuUo7Bv1huxJ7EeFf4jm0MveuJ0YhrIXn/88AMb3dIi+yP+hgAAoezoocO2e9cuW7p4sc2aOdPa2tts9/7ddvbcOUnhT5w4Wfsqba2Q9//o408Uc1BV/swcfBfAIm3XQn/zo0eP2bdffyuFBBQViD28Qpi5Jr779NNPZRcvvfSS4kMeZw7xB9gH40i8BlHMwX0/E7H+ALXxv6gAMF7cI/EPPg0SwpdffykwnX712Iu3XlHMceyY1E74/Hd+9CPZK/fD/GNT33zzrZ07F1pJEJdAZApFAWYffRzUB/Br+AbOL8QtAP28D2IA9jU03C8bhMTxxz9+KBCSOOGpGbO0LiEAMG6QGlFW4vzBWGCPOKj6+iapNLBfnzx51MaOabG5KJj0QnJnrAbUIuyrr762k8eP27vvvmW1tVXW0dFm23dslW1AzOF+ITxAksQ3oG6A3UEYhvQFARufg58E0IcccvjoEZswcaJaf128cNFGtbRkqloomPDaNzZutKlTpmaqafhDxh+SV11NndTeGhuadKZk/pkjP0d6rM98lsptKJeSFQGFDlgpAcDzflk1p3I2noMJCgA3rly2A/v36hzloD6qfsTRVP+jAiD5/UT23wkE7BCBUKcrjL2ii0/k7DtBEZFCGj/fs2eGM3910hdeZIJQfpoRAERkJQcYK9Y9R8C3hB0KqWrLyC9qXRN9gxPV04KvfL5Ae6rO+UP6pIqqaquqqbdBKxfwDwGgp2/Qunv6VfmOpP3sOXNtxlMzRQCqr4eAFNr48X38OJHHFYXyBAAvSAtV/tVkMG3xkiW28c03pArmBAA+K80HKk+S1eoX8nElCQBU+w/0W4UIAaENgGShqNj1dpFKKcWKf/KRAuqDjH85PaHUBgCJ/yobYp+EBID8vx6vDKSE+L5hcjPkigH9IQKIAMBnQgYoSHS7f5C9RNWBTEM9ap7l58jtP308yy//O1cASPPgJXPiCU6ZKp/m7zmf+yzcfzFwl1cAKPiO4uKY8P7vQwBIiQNhBvTe2BrVc/OeZ/M58sfzueiH7qPEZKfjlMdW8i9Pp79UfthxhvS6Ul/q9xOA7eLcdLzZwlc6QBrBXd1jjgCQnzf//lLfyRpIe6yX8vGl7Ccd0+wacntEumdkN5C7vwB8FxQ28pX/jIli7wQ/dKJXKMIcElHJc9UpruREMPImVeUVOs+JBFBbKwJATVUgAFRWBwJAWpGd+uviot+QU3VCgBMAUrJAunfqDBPnLG9HGmsVyRbOOaX8TPoZD9legqulc/JvQQDwwsYMK+wPVfQF/Db8HbfqbFy+DwEgHZfCfXrR5ZMJAAL6HedLCnnTc1LwH8UEAL63kLMPKmQ+j5q/uA5TDExxQZECQMDsFDf8/wSA4krqPAGgmDHCZITq7GBcfx4BwEGqbEITx6kJgznoIHNkbDJpoZdvqPxP/+UVAL4vASBVAQgB559PAHCjy28ypTbxh5xMQgDwsUk3Vf4/TwDIGEA5BQAdLBPmL84tz24Ki4VgrVgBIHs8BfjjQvI+eWERRTUAVbcXCAA+Bo/asFMHWeo+U8kSdwxyCgr+o0qA9yLKWFRswKQUCqB/+tmBABAcRWFz1ZWGqSoTrPxEAgD3rBYAMJjZzJ7QAgCygNuZtwAItlYAOZ2AASjED4cjd2TpGOYBzyf9ndpgqQ0tH4QW5KIS4kj8EFXIRnn7/Lx6CwA+r/T1FoLFwvOlCQDpNeSZaN5PWFSNXAAT/nZG+8M9lLiC1KflGXEc/EimUJXibHFaluDr3N9p/UUCgCsA+BhjRRVlFc6PyBQRYtFpbA3NjmV9AAAgAElEQVSgWYiH1VLRbuH6nQDAST4bB210AagmIEsVA7R5RwavB+WydTbbIgKAKwDweIEA4EGDB6kEaV5ZTXWCZJdoA1BVpWSc/h+CVQ2H5KAA8KQWAAK+YwuAH0IAoGdc2Mg5TAZ5ulIEgNT2SgXQfjDxhGzxgSWoIqSBkhMAOLxnrRQiAYCxIZlGIo6kGAlPwCw4+oW1G/yLEwBkX7EFAK/B33hFGlXiJNT4m9chk4kUIYkhHhfwMBQS6cw1MpQuVUxyk2odEr0kfEl0jh0/TgkokklIkQK+8H3Xb9xQJRkVi2PHjlOFFrLWqna8dVPAGe8bPWa0QCgACOyNxFeQOWwWqMcPCThPilP5UN9QY81IqFbUWl8nVbH0SD8r4IbKv6lTJlpdfY0IAIBDgAmXL11VgleVf5VeEVKma0LmFcB83rz5SrhBBAH0u37zhhLQktpvadGY0RO7q6vDbt64bnv27rNpU6apUknEhwGqWco1Lsh1AqyiOgDAFCTog4zZ7Tu3bMeO7UrQAxh7hR4EChKdgNeMP5VJJP1IcFTW1lofsrDtbQJeGbeJCRDMfTKPAAXYHb5FbRIGB+3+g/tKkFNdqj1vYMiuXL6sABXwwNcc88v3cs9cs1cAOqmE5C3/Zj/9jMbEfb2PMSAVCXFAIt93sDEIIygAYL8+FlwjaxslApK+JIIBv0Kf5wGNJ2Ae4Av3RLLXD2nMQVvrA8kyp+SAANQPyX4AewCiAU9IzjsBAJWFuw/uSW6bfuwBsA99ovEzyOEjH881cB/e25O1QN9mbInv4D6C7H2VbAXQD8CRz9MBbyiQAnxNkYCtratRf9jq6jpVw0MAqKqsUBJW1zcwIKAvtMeYIdKf2z2JXVoAkGjGxvlxAgDzBWEEQgPVZNrb9d5y3Q/P9fT2iABQW1+ninH2l5IEAMD6vlBJf3D/AX0W98Rn42O4RsCJ48eOquoORQIk+PFpVE6F1iE3NN+854XnX9T3qIVATa11d3SIfAEoC7DHnPNefphzWmPgW7DLdevWai65Fn5TRcp8Tp82XfK3R44etnv376knObblNgcABwEAJQcIESNHtITEE9WZgPbXrtmp0wHMJPEusopUHoJ6AZ/D/JaRGI9tbABGqJ6dMy+2eIih7N3bd1SFyJ6EukFfT1Cg2PTNJjt94rS9/fY79tSMmdbR3qGYEMLUzr171X+efsX0D64oH7bDhw9IOh0QDFCD66BideMbb9qMp2ZpPxwYGLIb12/ZZ59+pl7jf/VXPw89zmtr1FqiuxsJdyTHr9krL79mCxcvUpwKAaC+scZOnzkhCe233nrHpk8Lqg4DHNDLKzRe27ZtF2BIBS8xMADUiePH1K/3Fz/7mU2bBqjQa61tnbqGV1552SZOGGN9A61KikMA2LF9n+3YesBeeOF5m7dgmggAQ8M9VllRbzu2nLCDB45JOn/NuuVm5f1WXl5pVRUj7PKlm7Zn9wFrbKqxjW8/Z+UVoKyBAHD/bo9t+W6bjWiutVXPrlAFB4kc7B+AlT0H0AeCGb5GJDbmc3jYGhobBZQCsAMAiQBQU2vnz5xRj27WGX4Yf4RNQVBhnUG2wa/T2xv/TEKdft1nz5y3r7/cYuPHj7V1zy23iooAWdfWNuk6d+7Yq2uAANDcUisFgLCnVtiJ4xfs+PGTtmjJPJs1K6idaE8BeLt4wQ4fOSK7AwQUESqqXVGBzvoXUD5psvZ2bBSyycEDB2zShIk2e+5ckVW8Mv3kiRMC85avWGGjx41VKMN4oLwDoIiPAYxVayCIVb29GifAVip78bdO4mJN4/dZl6w/yHkAa4Bdw0PltnPnLtk3BIBJE8eblQ8HFYCBfhHz7ty6Zxuee0HEJ+I3SBGAQlwfn4nk+rjx4/R9TgDAdwN24XsYDz+T4ksunr9khw+F5/Dt+GN8DyEbn4fvAegDmBXhoD9UERO3sLfyHPen5BSAU2Wl3sN38pyT25hXXgOIy/sEbi9abBXD5eGMCIGyvV3966fPmC4/SDUyBQh8HzYDiN/R2S5JdvZyonJsngnBTxInENux7jye416xbYhS2DJ+EmUOqdvQ0qejQwos7DcAk77n+xhBAGB/g1DHWvaEJvsc87R50ybteWvXrVP1PPfIa9ijAHhp38RagbDHcyKnxRYA2DYEgHFjx+oznNyGv2Ifx34ZQ354Htvmcz/66CORGSAWiKyFMkn8bMB0vhffx1yHeKNPZ2XiQRQAiKkgALAnffzRR4pBiI+aW1qsacQIq29osG1bt0s96ZXXXhPxCp8OOA4Azvyy70C8Wb1qeQAQh8N4YE+//vVvpQ7FnoVNXbp8xa5ev2ZLli2RekNdQ532ep0bh8pEhrh+/YZIasR0kydN0nizZxPD9UGIqwwS/F98/rkN9A/o3ubOm6M2BJD8FLWXlUkx6/3331fLlWVLl4lARgsAANtzp0/b5m83CfyH6Ei8eubCadu0ZZO995OfqdUL4H+IHdvs9JmzUsMC4F+/Yb3shr7f7ANNjQ1S3fjwA4DyCo1nIDISuwY1OmJtpOuZz40bN2qNYRsq/oAE3NVlKF4wd6gIELs4STm08epWKw38Ff6Fe+b84C28eN+uPTtF0vG9pra6Rp/NWPF+2gAQH7z91ls2aeKkTKmD72ZP//zzLzXWP/rRj0QIhgxODHHs+FGRMlAMwX5JvhK3QYyg0t9JDQ0NtVZXX2tdnd22Z89eO3r8uG3Y8LxUSrw/Oyp1I1qa7dTx41IAwbcRyzFf9Y0jRbRqbb1rhw7vR8RcxJLxY8dpj+7s7NY+c/DAIfvTh3+0d995y8ZPGGsPHty1k6eOK36HvIL/x46I0yCs4GOJW1kjfA+KFvgp1jm+Gd975txZxTDTpk+zG9dvyN4g3DAH+C/WPQodjC2+Cf/B2rp44UI425ZVWHdXj9QF8BuMibfHwn94DO2xff58mycAQGrMcl5JHtBzJCFfV0wAuHLhvB08sE9V7CHVA4GOsxXqCYA3xQSAIrA/RwDQ9VCgk/TldQJAIAo40T8QABinypBIiuT/8LgTAIgB2TOUt4lxaVq5x7XGWib5eLdbB4h8HaV5txRQD9kYYjJi3pBfANiuqWu0obIKa23vslt37lv/4LB1dPVZZXWtCJcLFi22KVOniTTRNLJRMSKf66Ry5pD1xz9XAEhbAKQEABRIANGWLV9ub7z1ZiAa8l9ZyHmGs0OiOJvA5sFnBYBOCgDDqADQAmBQgH+5/1N7gP7YAmAgvpaCEVYLFfsBuM+q+CsSAkBljQ2WV+nfcJECQMjLoN4iIC2C/iIQuAKAqsOC/H/YT8OIZyCixjwovaU/pfQAHspbxsrV/HuLPihRiHw471msQpB/36P+zn/Ok96XB6Afur4nEAAYN1/3HgO5P4g9Tooqd/MEgML7UzDNSQN5AoCD4KkCQCh297x6NoOuIJErYPTn0zx8dr25+cDWNT65au0iMDUvP5sbwFIKAOn70/ny/0/vxcf2UQQAfFBWIpcjAGg+BCQXbCn97vx9p/MYXhcLt5KiuHyOO7WfUp+tfGaucvvh7/Fllyu+i5etvHasAg/Lk3uOrVvCTYQ8e/S3ug7mfTjkk716MhRq+Von+xbaG1eUlYsEgNpLbU2NiAAQADgv0wKAHEge9Pe/i4t+KTYr/FNxaiyscnzFx8hzxz5+efxCY5QjAPzQtZ3Ob9H/iyBT8ExF9vhnKAA8VKgmolyf/D97XRHYn+C1aZ4/TwBwZRAncfh4BRty1aBiFaJwrz+cAJDm4lMsxnPynovPq0Q7OeCHEQBCiwhvBeDYZShuLuBzeTwt82/JmvK5fTj+Mivb9fmvHruTlHJApTap1HDTL/TXuiPPX0zqnAL4E1hFPogB0AgA0g9tAfCXIAAQIHtQ6gbgTssdpxbrv4AAEBjgsSo7tgYIJIGgEuCtAxRoRgKBM0gLgeRflgDwqA2g1Caox2LAnAJUviB8o0oJAEULx6ujXdY6RwBwBYCi4CoSAPIKAAHkT8D9LFgPyesMwM7+P7B1yyuCxK47fr4rtdX0u9MF5I7G7ydVAEgBOclwJwoVDtBlGyjtLRJZeR8zryyXYkACHEfyYrisHAEg3bz8/7WBeQuA70kA8BYADl5mn5WoTGTjH8f5X5sA8KjNzTeABMUOMUAi81IqBnMCQOqffO6DU33YLfJwKtevACqnAJBXCAA0C0eipMI9zmdhIyruX5Ouwcy+vKo7/lYbgEgAcAUAf4wKSUnCRfUJXicCU2wBkN1zpgDgLMqwKeqgG481Po7FPMPCqkgBfWdVBlm/GKwlLVweTQDwAC324BJpIVRxZ/+iosGTCAAiUqm1SvVDBABXAIClDtBRigCQVwBwAgCAXvC5oVWGgF8/eJZQAHACgCoi/KAb+/ukviZv1/lN2oG5dO8p+NeHFQA054kCgHzRQFBb4TAPEAvApWrtxiYbAlCLCQ+vahC3DaKQgCLsiKRuUFKBbOKACFXiJIV4nGQbCVDIRiNHNmcyglS0Ar5SdQoBwKsMAIhv3rhhe/fsDZVQyGNVQ9So0Wc2t4wK5ILqKnvQ2mq379xRb81Ro0Zb86hRqvrhfchKX7p4UQD2qJZRVtfUKJltgjGv9iVJQa9Y5hBQhutlXOh9WFlVZiNHjLDq+pE20EmlVL+qfAAkAWmQ5Gxsqrf+/l75FJLIp06eMXp4U23TNKIx5AhcXv3iRcnzk2yDrMCPgMKr1yTNTFLbq/TpHd3X120XL5xXb/Uli5ZIij84MCSbg4oBYAM+fPGiJVE9oFr3QGL7woVzdvzE8Qxs8L73EDh0radOaf5I4qHAAFDOxse83LpzW5VlVACNGjNaQATjIqn93l7ZColST/ig+NDV3SWpXMAwAEqSdpcvXdI9AbQqkV9drepQCADMPYlb7wGMTZFYIhFKJej8ufMkh8zYck88x/tIGoc+1TMzUIEkFJ8HOACwwvPeZ7K6ttZu37ypajrew2emEpSMI0lRHgd84Yfr7OvpFgEAYJvrB3DwxBVjQQIeIJ1rYgwd0FEVW12dXb0RqkSp9ANUw77VsiBW1UIm4TpCBWlQDWE9os5AAhq753pV9V5TLfIKxABIJCTMFQMNDQoIZD1wv0rM1dVYW1uH1dTUiwBAIphKRJLo6sU7PCygic+lghWwRy2VBgdjBe5JKVzQAoCfPAHAFQCYl5QAQAIY4IDqVfoBq3pd1fLldvrUKVWnz6YdR10A+QXWV1ba3t17BApAmkHBwgkAZcPDdv4cQMMBgWwkx9k7AOG4T9YwcwPR5JVXXg3+lzgPAkBrq8AY5oaENoSR4K/CHNDmAFCMMQF4Yc5UJRnlstnjli9drjm434qM+yGREADynawB4MP80993xfJVUiDpHxiyqvoGG+zrtRu3btnRY0dlU9gG7UTUezxWOgNWADDUQmaSMsmQ1jR2NXnKZCXOqaRijDvbO9QKYaAfMlWbkhSMwQfvf2D9Pf323/7bf5fiBr4BYgXKJe//8QO7c++Ovf3Wm9bYUGu9PZ127Nhhq6utFshOdRdjdODgIfurX/zCpkydroQxbVfPn79oX3/5lc2YPt1+8Yu/klQ2pA4IAJ2dPfb115vszp0HtvH1N1UBWlFZbr19XSIAHD12SNWo77z9nk2aNCUoqnQB0JsIAAC5AIpUkzMfKD3Qq/fK5Uv2s/feszGjRylGuXjxiu3dt99eeH6DTZo41rp6qOQbUrHXls07pQDw+uuv2TNzJqk9gBMAtnx92I4fOyMCwOo1S4sIAJcusq8ctOaWBntl4xorKx8QAaCqEinnHtu06TsbO36kLVuxRC0AiDEYZwBW5p6qyc7uLtkJ88McAn6xf2BrVM4BlAwNkOCvsuPHjtm1a1elqMHeGipc61RdfeTIYamsLF2yRFLn+AInABw8cNj27DooAsBzzwPaBgJ0VVW93bzepnvgtRAA6uqpdBsM+2q/2eFDZ0REW7J8gU2dGoAtPps1dvY8e8IJrQlAOT0eAQj2AwhGrMPxEyYGRbLhYbt/77782MzpM+zp2bOLCADIhuOrVz/7rI0c1ZJlhuhTvnfPHgHVAHTyFZCuIgEAlQ1AY2/Vgp8hTnASAv5UqhOVVdbbQ0VshYgqAJyM15hxo82GiWV7tP/u33/A2ls77aUXX7GKikDgHBpGiSOoagAUAnCPHhuIaPglrkkV5ceOal4D2SqAE8zdiWMn7djR43qOsRKQH4nhrBuIBcw1a4mEH3bCZ6OSwnP+PrVEGB7Wc4wj+xTj761HVKk5gIrBcb2P71owf4GVDwXAiCSo9zWf9XQAvlU5HKvm2Q8AQ3t6uyUhzl7FuA0Osm+Wyy4hsfF9jCs/HqdhjxAA8IOsR+IrbNoJAN9t2Sw/iyIKz3mMxj0B8nI/+DDIHBnBraJChM9vvv5a9uUEgDCulfp84hbIm64A4CA9MeSOnTvV5x6AEQIAez+fg32w9zNOxFCuysC9cF2sByqduX/uk+pr/Atjz9pgXngv5DbijjDu/Tors4dCsGBdv/zyy3b44CH75OOPpUJEBbtizqZGyeB/8/W31tHRaW+/8472FSndVVRaT18gwWEbK1css4UL5ymxTKV2T3evnTxxyj7+0yciANBqhXgV2yNeevnVl23K1Ck6C9KuioV07859+UrWAXN+/fo1xU7E57Qi4r4kF19eZjVUvV+8aKdOntLcPv3MLJs9e5aUIsq17npkR5DbjkFcmTtPpKOujk6RTW9eu25ffv6F/NDSxUsE3N26d8O++PILW7Roib3wwktWU1sviI7WEijBfP75F9rLX3jpRa0B2mNwBiam7uzssr2792pdcu3MB0QP5khnhUFUAo4K5MffAKZjX8yTn9GxLeIUnifeIU70uRaZ6fx5VfFzDVTq8373I+TJLl+9bF9//ZXmmf0GNQnOIE4yQNWF1i4L5s9XKwM+x1VYiCk+/vgzAeK0faEVCwQASHitbQ9kZ8TAvK+leZR8OsSIQ4cOq80NpLtJk8YrVmFPvnv3nm3ZulXqSatXrbGpU6cFxZbyMqtrrLf7d+8qBuWcJZsqK7O6ukbdb29vpx07fthu37qhPYd1QezU3dWrPR9A/v3f/c5mzkTFZL4NDPTalatBXYZxhRADSRRVBggAIg5u2mSLFy8SORW75L6xKz5LcWJ9nfaJWU/P0j6AShZzwNrC30BygaTNuHsbAFdsI0fQ09Wj+B+ohO9n7l0By+NGn+f8udbzCqkCQJ4A4GeCxxEAzp06aYcPHYggdqgwdwIA1f+S+VeBSgTtHUEQQBTOsq4OoJxzzNUVCFRDoY1mJACEHBHnvVgME3MqoYqTPGP051HpM9hyv+Ju4loHhpRjioAU1+ZrAl/te3lWKJUQEtLcgeeoUMeDCCaFkrJyq61vEgHgzr1Wu/+g3QaGyqy1o9tq6xpsyMpt8dJlNnHSZPlDFPAgvvCdfDc/XAt+mHXMfPLbARp+e8UqLaFoH4cCALHB629sFHGSfCZVsU6K87xayC0FQA77wf/5WRzlKgH/kIkjAUAkgFj9n6kAoAwQc0rq32woT4UWZRAB1AKgsipU+avqP4D/tAAYqgh/6zmdI1CNjAiECsKC7H/4HRQFVOXv9RsUQGW5wZBPCwSAyOAtpMUeagpQlOcRdholqJ/QPiCfj/eveFQ+NLmEkv/7Q9/3lyIAuB8oAuJjjja9x8cRAPK4QrECQEEh118XFIULBIBs7LwFr+MPXphXRDp6uKe430Pm0yjQUgFfsbps6uueNB/h3THlU5Tnj/ZR4pryvlTrq5QCQMRVvi8B4Em29vB9OQHgUQovrrRVCoAt3J8rR5S6r2Rwspghe52rBvgaijiKlqsDwN4bPvra4H5iW1nhTYOhPa9/kRc5RtCgHBUBGpRVBAKA/6uWz6FdWCAAKLcT9wn38Z43c0KXimMoOqsOuWkpIcbiYGEtiQqCf9afQwDw/fNxNpj6g+z//x8kAAwNsjeGor4/hwDgeEMxOaZAAMiv3QJO8/0VADwHn+J7xY+F/E5eFeORBAD29WxvL+whTv4oTQAgxgjkAMc00/01vz+ka7qk3/i3JQAUs0wCASAMYDEBID4WAWKfAEDXIB8UJY8TeQYHLvy1oSI2vM6rYzlckxgZoE9aJpcceguTtKcK1QkAziLT5/GdkTfFoNL/zZOkDtAHh1ARE4kFkL8gARL6gXAId0n2YhUACABBOSBPAHDwPxjAX4YA4EaUN5jUeTy0QUQZizw4ld+ofzgBwCvcY4+aeBEpwB0AaPRnWTjx/zMmbqEaPSSM8xLd4naFx8uD5FtxYF3aZaYLKDiaQv/yfAsAjYnLdMfDQOosPOkjS0o2/sJYhmtwh6bXZK0AYsCgjaugAPB9CQBub97TzFsAKMmhREew539NAoDb25MYTE8MQGPgkwL2hU3Ng7jiKn99t/xt2lqiwFKOVPIiI8hIAYx5CuDHPrDZgTbXi0aJCL2n0L89fX+BTVxawiklzKQbjwM26s0WGXTut/BvgbFd8IvIhXpAoEOXev3EA00UT/Bx03oI4Uh4j6KjYkKEB5VFBAD19AsH67wCgD/uRILMrjkXS8otJGvZEMN9BgKAt07Q+orV7oBaBR8dAgdPIFZVBL9Jf3L508i4pK9lZQzAvA0AqhhBAaDKqOZFlSVUbVSqQocEKwc8qQZECdDM30ZClitk8P2pQgBricfw33kFALf5EJQUGLppAOhBMfNYCvwP+2QY59S/pjbisoMCjcwkKwoASsU1yRr6BQ6UmQ1GNrqz9dkXASq90p9DGe1DsBj2Sg9WqY4FGMEPAlxRpc64t7SMUsK0u6tLyYMHVPePHWcjWlqsq71d48RrSVIiH09SvmXUKFWnUJWAag7VWFRiUWlOMuLGzZsiFjQ3t9jYCROUmCIBSDKXvqdUsZM8BBSDXID9ALCTyOI+SLBW1lRbf3d35lepGiF5QbuC+hGjbKi737q7+uzWrdt24sRxJXRmTJ9qI5ubBKTyOVwjFYPcJ2DD+AnjghhgTHheuXpVyW+qxiAqAPr1DwzalatX7O69e0poh2rICuvu7tQ1UiF66uRJJcohSbC2sEMqZK9dvaaENjLdEABCC4WwnyFte/rMSSX0AFqYW8kwU70+bAIhAEZIRKsfLtJldXWqoMBvXLtxXQAuY9cwYoTk/7EfbA5yB98FMEDyj+8DoIAYwOv5nK72Tq13gBeSliQXWcOsL+YeUILkKvfM86xZJweQ2AVcWDBvvt7nySJd17VrAm0AAKiG8ip+fgOOMx4ArqGyNPQNrq6rs1vXr2fSyyQxuQ7WAO/zdgTYvuSTBwashv6WHe2qZAWsADwhkY29ecUhyTES1IwlUqvjxwWZd15DAvXq9SC3TdKV+wQgItnPoqCCkL7VgNFZn2j1gR9QVRqkEF5Lz2oq4SEADMT7hyAQqh+DPyxFAMC26TWLXwOAJKphPUp+v6zMLpw7K6LB00/PsmpaTlDZEgkAJ08GieqpU4sJAPkWAIpvY5w50BdkbFnT9AkXASBK9eMDAMohACB1HlozaKdVxfnu7TtCa4wFC6ypsSn0jGcOqqvs0sULkgKGjLBs2dIAMtUEMIi5BcSnwg6ASoci/HJ1tXU/aLVTp0+HauL581WFz+tZq9jz5QvnBXxRLQvZwUkojAlzCnHlhQ0vKAYn5gEAnjuPMZkq21AVcVm4rwsXLtq8+Qts2tQZ1tfXb7UjR9pwf7/dvXffDh85LOB38pQpoZ0IiaFIVmH9YFcAF27jJOqZT65n3ITxmnP2IoAfpPKZ17YHrToX3PvfVbIffvChNY9otv/+f/5fIiKMHjVG/pM94h9/+U8i8Lyx8TUb6Kfy+rrdvn1TvV0BNAAzACxYM3/7d/9gk6ZMsbb2Ts3LiRMnbcumzfbM00/bX//1LwyCDyQTgJ8A/nwpYGvjxjds2vTpkkZHNpqWKHv37tbnvvvuT2zatBnh+um/XFYuEIJxf+nFl23xokWaj77ebtv63Ra12/jxu+/ayBGMx7AdP8H8nbe1a1bZlKkTrLXttnxIX++Qbfp6m+3bc9jefvtNm/UMYBj33GvlZTX2zed77dSp87Zu/QpbtXqJDZeh9IHEYqNdOH/V9u8/aC2jRthLr661IesXuAywfv9up3377WabOHmcLVu+2EaMaBTA1t0detbjU+YtXKie2ewtzBFrlfnl3Iev6+rptrlz54mgwTgePXxESiyQV8aOHy+yA1W0Xe1tqpi8dfOG+r1DUMO2sT986s4dO+3M6fM2Yfw4W79htfpJy0asSioGB/YfkS299fZGo7AVspqq83oG7cD+Y3bj5m1btmKxTZw0Xq9zdRVs+8zZswKnsWX2cvwS+xR2gP2p+n7iRIV1+MJ7d4OSCbbwzNPPBFBayh7lWn/43bXr16lC2vNt9I0+cviQbGb1mjXyYQ7esU8CWOPDIGppLQ1TQdsuUE+ft3aN1oXige5ePIUIAHzB8mVLRTYY7OuR6gQ2BOGkswM/8LrOfaqaLOMM36ce2/h4Wniwn0CKCrETRKizduToUYG8M55CrSIQAKhcPbD/gMCx1c+uFihfILIPCUzmOhlHfBMxDQRCfBtjcvHiBVu+YpnWRl9Pn3wa+xGAJet74UInAMQK9oF+O3L0mPbrp2fNkg2RYPRYmP0V1QQqwRm3auSV4xwwblT4Ih2O/DvxEnESygkkEbFLCADsbdwnY03cym+qv1mP7MGuAIBvRTGrq7PDtmzeJJsE6APwSQkAfC73ih1BHmCuXG0CPwWgzDyse269QEUnAGBvj1IA4Jp27t4l0gn+wQkArnSA/XoLBfZU3UtCAKB3PD6VcQD89h+uC7AXlQUUFCABsCa4Fq7r9u1bIgA8aH2gNh/H/zeIT1X1zKeeEqGNuLW+sVFk1S+++Eo+4b33fmrTZkyPbW7KrT22ZNcAYbcAACAASURBVGJPWL9+rc2dE1QjOjq6DI7NkUNH7euvv5W6Br3RIcsBslL9/6MfvS3lQmJl1hF72dnTZ+zI4SOyMfxHUD84qj2JmEEtlaR+EM45o5pbBMxiQ41NDbbh+eds1OhmnV9QjWloqJfdfvbpp1LzgEjT0dauJXvvzl374rPPJfW+cvkK4Vb32+/b9p3bRfj6u7/7e5FE791vtfkLFkrWnp733OuatWtsydIlNmr0KPk/KmcZ21s3bklxgDEDKIcIib8MJJNujf3//J//KJvBLlmbkCKC6gctDu7J5okvsT/k9okTHATls2glwjX8/Oc/lw1LGSyeETu6gpoPcS4qA8xlNe1oYkUzfui3v/2tlBD4fOI/yaUTF/bTJuC42tWsWLFcBBdIcK6osOW7LYpRV69arRiCOQXkhwRAawJa00yfNkVEnREjmzWftAc4dPioPfvsGlu9+ll9j2LfIfanCvkF7BvfwP4N0YL3V1SW2bmzp0VaBLh+fsMG7ad9vQOaO+LoTz7+yB48uKe9srllhPb5nTt3yE7wwcR+n332ufYwxvGjjz4W0WDa1GmKG0TiWr1av/GVK1ausG9FElgsogP+39cVcTNE2y2bt9g777yj2Iq4j/0HZQRyW/fvP5AKAHbJfgbRIBA0qMzlzBhyb55XKOSyvPrOWwDEyn/NS3E+DMC1INFMeFFQAAA0Pnn0sB05fDCoN0C2KDOd6aVeQ34PMFpkKCT8QxW35yD4XOxYoH2sGFW+BmnemBMUaB+BnSznIQJAeF+ZXhvO/oEAEEgHIf8X9k/iXAg4IbEf1o2f/bkmKS8lCgApAcDHr5CbKa4v5/2cyWgFQ94C3TgnAFD9j8LS4HC5PWjvtLr6JhscLrMltF2ZMFEE8camOvkj969cF3PJXLMnYFdOAPCzoee4USaBAMAAr1u/XgSAto525c05y3j+yHN9/H5IXbIsEAWQ9g8EgEERAKj+hwBQNtifKQK4MgDqRBrj4XIrr0SFLORsnACACkJZVY3AfkB/WgBAArCoADBczlko2AqKWcL6IuCvFgDx/0sRAAqjH1oABHrJwzX/+UdSoE2bSUYACGekR/08lHPXC5O+5zFP98gPyD1RdB3f402Py78qj5jkBUu1AAi5roIKgPsAv//URgJuUAy8e67MH09zYe5ngjrzw3l08lpeIJbehx6LWJPWV5TuTsfGc7T+/aXmgftF9cxzgD6caT7/SePt+f8095fmh/Pjn//s7PNz45b53Ki245/vv71lsD7vkQoApZUB0rHI/j83/o8ag/w4hvsr2Ef+fen4p+Oiz6EAMlfp7KoS+AjdayxGCz4oFLfl88uOA3C33ipRPh09HrWSCe1fAP+rKyjaDUVmGQGgPOR5HZdz3I73QCjkbwf9iYP4/xBDB7/l7+Uafb5/KAEgb2eP2i/ySz5v83FjirBEcRtkjX9JBQDPRRfWoK9TP0+lf/v/gxPQ7i9PAFA+OxYwhtx2IAiEs3H4KdhdoXgx+I+01fKwyJeOXZRaw8EPBJwR4ppsI/kMx1/AWPy60xx78WPFBACfz/CaEi0AIjspKAs9igBQAPu170a8t0AACO9LMYX8Wi/lWzL7eBIB4HEbgBuTD3oK5vlk5B8rvpi49Q0HB+BV/t5LIVvw2XO5fupUNmbgauzFnoBhPjlBSilUMuIP+J0BSMhnS1Z6MOulpEpa/iUEADYTv88g2x5+2HjkIDJGRuwXFQFUT/aTGGDhe/DkTKAillDsu+yMIQWC1aH/rRMBMICUYVSQpSoQAdIxd5YIv1PD8KA1JLHCTxqsp47Yny+5gOKiSxeez70/VsTsSUga3h89LDLkWILTliyUQFYRq/3qiuRZwqYL9QI37YSBEIj7vWX3KKA/7dHtagEakcgADqDK437SMVHlN0nsQW9LERxEJrudtZ4g+RiA0YLji7ZE5R0OKG6AaXCT3+wK45uy6YYktSWbiqCQz6NvRpFnq4pl2RrgZtyssoONH3CSCn9/PePsm1FKMEhbAGicE+mcdAzd7lKbTB3Wo57PAphoE49yahlUHSVd0tcVQOvHEwDSedcaiMGCS+wU7icePjOL9BYN4YEAVhcOtzwWKhEKBIAgR1QgJoT7fDQL1NeSb4Ap2A8oTmIUfwRRKYAf4Tf+TPaUrc9CsBSuNawv/Il8fJEqQbzGCKyH81Ghf310JIEYEMF+P0Bz6NWOGjdpEQTiuuA7nFgQDn3DNjSQBO+xl6f8fyQAqHWAgnR8dpB2Z0y4R5I1SFJ6AOeKKSRGg4JKhZJFCrLEvIykABQAkOmuKFfyhSpz5D0JyJx1RwIZoCkEaBAJ8N2x+lT+mH56rCn8agEkC5VCoWcPP1xDwMGcqJT6mJBc8HtK/WwaWOT9QhqAqLopBo7BzxYIAe5AsQWug8TbxImTBBRzsEcuHwJAWexty5hy3SR5GHOvaiNYxd85EMv3KUlcVmZNI5qVeFSleFm5qntdIp3XkLgmoUdiyQEK5k8A8JUr1jyy2Vqam21ky0gBX0gpA7yQTCZZCAgNIYGkG9cwYcIkkQmCFPiA5FGRPEYql+Q3/VU9wGdeAKL5vib62dfVSh0AoMLX1c07dzQmtIgYJJleVml3bt+1M2dP2+1bt+3pWTMFAnnFx/UbVwUK3L97X9U1JP9Zf+5vb92+rXEjYY5UvsgIw0N28NBhjTlgCN/NOFN9z70CovDYU9PpATsrVlCxB5qdOH7cjh45KrUBnlN1eaAAKHGzd98eAaXIVnvvevZR7IAED4l0xmXW089Y04gmVVIj09zb2Wlnz5+1kaOabdSYUVbX0GB99PYUsSKQDj34daIiSWfGguQ1zxHT0Ff11MnTSjrqcFNfr8/m/SRtsQuBGZBvsCP6vvf2CrQFbAZUQMocIgRjwLqlaowq6Tlz56ivdhWyrx0d+kwSshAmqLZWewALqhxcD59HcpOkJ2MhuewogQyQQRKVBDD/sBFUAwZ7++3c2bMikSDJTnUc9ySwuL9P7zlwYL+SYtwHiVJAoKbmkRr/y9euCoT2lg9eOc4aIUEKyErymOv1KnDmFXIHwAAS/HwmSWePv0i8qnd8rGgnmUbynmugcpAx5WDJugKo5n2ss9YHD9SvFUJAX3e3gD6UARinehLy7R1W29Ro1y5ekmoEoPikyZNEvvI9Gdtm/Otr623VqtUac+YEX49d04eb7wJIwp4hABALkEw/e+aMkoaqjh4ctJqGRrP+IO/GfGMPABIoeVDBXl9Xp3lnHOkVzFwDhLD2sRHsDh+/b99+3QuAzxR6rPeFalv8wsXLl3W9s56aqeo19l9iF8gxPd09tunbb2UHAINcL+8DVLh29aqdOHbcXnrxJauvrZM97N6725qaGu2ZOc/I76i9UXlZUKQ4d04+Ys3a9dojTH3QUYhos7PnzosYtHbt2qzXOb6VKn78HJLeEJlQ3eCHdibYN9czYew4ESmomiaZi+3xHhIMDfUNtmf3Hkntv/zSyzZ//gIFxLQPGDtmrB09dsy+/OpLW71mtT0DyaO6Soogly5dtKnTpgiswb8wtlz7j370jk2YOMnu3X+gvZAKwf379goUeO211zOfyriiVvLVV19qPN9++61gv3X1dvfuA6uqrrUvv/xaVaAbXtwgW8QjeYUkZJqD+w8KkAHoxA+jsvGH938vyeqf/+yn1tXZaSNGNNuWLTsEkq1YucgqKoettoY2GGZtrb323ebttn/vAXvnnTdtzmwqZ3tlLzXVDfbH979QBfwLL663xUsXqOKMe4SwB1kDf0uP7Fdff1kxAvsSZ7h791rty6++Ejj4zOxZ1thQJ/u8ffuObd60WX3QUWagdzk/EM6omMdnMC6AoeqbPGasZP6xgd07d1lnV4dUJrAlQL6erk6ty+3btgkAmDN7jk1EPaIPMGBAvpPe6qhfAPguXrpI8Q2P46OvXaNf+Vc2eswYVbaOGNkY9ub6entw777t3BUUNZYuWxrWcIyT+X3g4AH1IwfU4jp9L6+qrbWtAnu7dK0jmlsEDuNfrl0JUu9qc/L007JVrwp00gB2gi+oqYXcM6x9EACd1gf4P/WVx1eUlakyFYIT+wIEv7BfBPUDyHVUwiIbDjAHUE3cCOAKuISfW7pkqewZEByQGrIh7Qaorl3z7BrFAuxZQ4N9UnH74otPZWcrV63QGgQQGR6mzciwHTx42G7evBUrlF0yPZAA9u7dJ6IWPos92yuHGUcAd2IS/A4+PK3IZE+ArIiKBOpCZrRXqxZh5sCBg3b/7j1btJgWB6gAcVYMKhOsbXzo0iXLVXkblIWG1FuUvY37Z7yIExS7EncPm/wf3wlJAKAVsI/zb0VljXV2dYvMhz3NX7BAQCbnBMaROeF7d27foT2NVhT4HchcxJ6M7ZdffiH7eeWVVzICoceUgOmQB/D3/AOQ5rVcF5/72WefCfRjjNjHsAsfQ95LzMAezz05sYB96+SpU7onpOh9bD0+BMzF5rBFCADEN1J0GBiQn6WinPd4RbkIj/GaAL/ZP4nN2Ev4rlD0MaDYgOvlGrHlB/fv2u9/9ysRcBYsWKi1jpoJlf9btmzVmeDNN98S+YdCkcamJtkDoCvz+NabG0VaIh5DOYqQeMeOPbZ9+06bOg3iYr9dvHxR8f17P/2xzZk716jWhciqI9fgkH35xedKUkNuI0aGpMA+eeTQYREtaROBKgH3h8IW980YsCfde3BPvn/s2DHxDIl/u2uXL10U2Qqi4eqVq6QcgLoMRMfN324Wge011HQg0Ha02rmLF+zI4WPyM8uXrxDxljMMZ0dIAADJnHMEsM+apbnnetjrh4f6pYiwefN3tn79BluxfGWm/oX0fWVlue3atUPEDHzByy+/ojUyetTYmIPrVaseQPw33ngjI5kQAwCWswaYT0gAnFuwUfwIBE+UVSA8nDh5QgRC1sQbG9+IhTOBYMBcQ0TiMyAgrFy5SmtCZ/5hE2Hx17/+jZLMqACwRrivsJde0HWx97E/Yp/EPqwB7Ag/vnHja1Kh4IyFotqVK9fsq6++tvq6Rlu3br3II6gCDfT16pzZev+eXbh0QWuGuLsQ64TzzH7UQ27ctFUrV4oY8wCQvYJWYHfV6mfnjm32xhuvK06BOQ95Rwoca9fqfnfs2KmxmTx5iogw3AMxDqpkEIRYh1w/a2za1KnyOdwXa5THsC2IEowlNv7Nt9/qGpl7YqJwRjtv129ANLyt6whAcZNVVlRJGQ21hL7efquDYC4F1VAUoPxRzIVk51tpxod8g6vReK5LleLl4RwacqAhzlcf+TKz/r4eO3Zkv504flSxOs+pbUpvj+ZWxE6BPqFGW4A9hd2q2g9ZED0XJd6ZT67DgSL8MjkWL5QJKpfhfdwJf2M33Bd7DuuMfIznOLCzjERPrjoSxUVGiIoCOldGQoHn19IcFmPB/PqZm9fwN4/jf4MaATE6ZLgKKQBUVtdJAaCto8tu3LprA0Nm3b0Qnutt0Mpt0eKligNRvaquDjE2Y8fnsd74fOJGHpPiEOfsvr5MIcDXP3EV6w9yy1tvv23LV66QAgBkJPKSXKvvBX6+CGMfFSbLYtuoqMZQjo0A+EOWGOy3ckgckRAwTFDI3EfwXzQLKvUra2FGZgSAYVriVFQFAkA5KgA1IgAMl1WF6n/+8Rreq9wH2RlAXC8I81aNMUcc8ziFHKDuJPpbB+KfDOAXv99TfonOdikSgMaqOG8f8oUFAkA+f/jQ9+Qe8Lxqmmt63Hvyr8+/lgKKtDQoKVjPcoAFgkMJoDfm/Ao50eKWAX4mTvNhxbnxAOZ7i2ZfO+H1nBELhVeFaw8EJV/rTkJI8/v+OY8iAOi1moesmiy7X88tpWP36P/3dgZemV78t99/em35+/drzb8mu4es6r04N63nYx9yl8FPfU+aP/fPLuAQ3nKXPghJNX8OIH7UdYe5CGD84wgAeTstnqPQaiQlkRS3lSgoFPhrwv7jFpv+vyvfFnyTVBWIK2MbAOEnsYWyyG2uAACJS0SuiLHEol4RBJQ/rpAf5Z9aCLBX0Ia2qlpDx1lcSkFJoarH33ncJB0PxycCn6i4QC//dx7bepxdy7u5XaRge0kCQADNH4X/5TFAz117TDAkdRzwVoq2SrRpj+29HCP0+wotHSKPKoKEhedS9YzgY1WAGO8lYB+hsDEoOMe1V6IVN7hKmm/X/8eiu9QnpdenuOGhMcFPFtZ2Oo9hPyzsIfztMYdUIhIMDvvLsD32LAhrub0j9Q/p/psfH63Af3sCQAjEM6eZyT4nTA4nALgz9wnICACFXsgctjAmB8yYiEJFLEGmEwBCdf/g8KACGKr0wkExEAEeIgAkQHfalz4QAIonxXs0OJPTA7RSBAAAWScBlFIAcCArrfr/j0gACIoMBRaNmEFRgqc0ASBWRGtdRMjDZVnE0AwEgAqt7rB4xPZJ+tSnRACibCdfFB4PbGAtv+h8nxQMFW+EUsrMACc9FyW35cxELIEAEKTNvWo3OEVCJ/FXdAXuKPOONL+BeqIvW8wJAUBjkFc7iM7lL0kA0PdUeMAcCRf/QgKAX29+g/J5eOh+c5JI35cA4GOTza8OKAXmVLrRxsJFfXTxdRUUF8Ku4RuLB+QFoN/nx+c63xcmC9zjgTINvLIDcBK4pZujJ7T4DZgZyDODkvYtEADixhXBwCJmbSQASAUg9DXQ4TtjJfuBnMOWH9iS9aEAIW6gMOxdos/tvEByKPRi8s8Xo1/EhEAAEPZUxNwLbDmv9uezWda8HxZ9YOkF/0wyrX8gVLZxH8GPBqAfwJ+/SYJKdaWqWmQqSS9FVQAeJ5lN9WIRASAC/qHaNBABnK3pbUacABBdUdykQ/84J0toI48tAORl4mEus7WYyEhZlcUHmEIgocAj61tWUHYI8qeRuSjwv1gNx6XkGROANxJDJGqVXKY6anjQKqiYiJXfXDuBqoMGTj5zm+R+3BYZn/qGJuts71SSlr2K5JIncknckDBCKhDAiueZN14LAAAQN3HCBAE1/AAEIsuPDCqvA3SR9HJFpUALKmLGjBknedUKwBeS28jgX7oowIaquClTJ1t9AzKmQyIkkNAiwdrYUC8QaHgAAgBJGtpMDNvdB61KyBKUQ6MCNOA9VOmQvJ4xbboSwJ50uXf/jt24cd1uXr8hwHHm0yEh6nv4vfv3lbAimRuIE0PW3dsjsA5Q2sEQxhcwBJAewIyDASAmYD2PhwqpAUN++dzZcyIAUNXDdfKZrEuSkXv27tZ4U50ugDM6OJK8ADQA35AUACEBT2SDZeXW3tqq6vXR48faiOYRApIhAChppT5TQbLYKzexURLoJKAbqX4eGFDw2dHWoQpekrtaW7W1UlnAPzCGzLUTACTZHBNNPMe9k3gkYUkSivcwjlTA3bp9S8n/8ePHCainjy3XxDXQniEoAAQCAPfEtToBgDF2AgDDwT0xlwAOJHOZTyXWqmusp7Pbzpw+pUTo/AXzZY+ABtwjigj/N3vv+WVXkW35rvQ+U8qU9957AxIICV94KKq7ukf3Mx/uh35/1X1f3r23i6KAqoICJEAgJOS9hLz3JiWl95mvfzNinRNn55EKqq55VeMlg5GpY/aOHbFiRcSac81148Z1O3TooIKftGdcS4uCxmS+EDA7e+mCXb12TQCCk1x8jSFb7Ny58xpTbJnAGEFGFhbGDuIAYwppxckKzC3AD8aSjFQfA/pKBICamtxcC3LUQYqOeYbSBiUkIFoM9PbqeQEKyPSva2gQKYA23LtzV1nrEAOmTCOzOq8OAzANoF5TVaMsNuwU9QD8L2QWwCsAbDI3US9AEhgHDbAJyM9zMaasEZVVNfLxPBPvQWbhvWmSjAcQpFYrAFWv5HbpI4A4z9Tn3owTgWtAWL47GwJNzGrg7Hbtxg2pEhDMRgXACVmBDDdgX/zpc83DdevW5moM01cQAJCAXrVilcYc2wPIIJt42QrAoDFBQaLEBLqh8gDguOHpZ1Q+xpN4urt77fyFi7JlQCX6RGtRebnIR6fOBAIONs6zYMMq/3Drlub8lImTdL2h3j4RF9rb2uz6tWsKDhDk/GHXDyIB/Jdf/zooZQxBGoPYVqf2Hj58yNasXWNz5s5WxiVZyRcvXrAVq1bKNnjWTz/9TL7/tddet4bGJo0RZxSAvdOnf5R89/PPv6jSFATuAQ9v3bphW7/60hoaa+39938pP1xeVmld3f3W2NBs//Ivv7Xevl77r//bryWDKCquVE16BfZcunBRdZelSlJZZY8ePrBPPvnYZs6abq+/9gspE9TVNti2rd+qBMLTG1aKAACIP9g/Yo8e9Nr33/1gJ08ct3fefs3mzZtqw8OBoAQB4NPfb7Vbt+7Yps0bbcXKZQKssG0MD7LGsRPHtc699PLLWiPwm5zrKHuC0gPgIsB7DTLrgwNSfaGvAVcnTZ4UCQAlAjZYD5jbZNrhq6mfC5mOOUt95gP796vvUXDhepxDqMHNugMoy3gtWrDImse2aA7pzFhaLpDu5q3rtnDhfIGrfYCyZdQsH5DfhqCBqsSzmzZZU2OT/Bx7lY7OTr2Hja1eG8Bp7Bfb4rvIarO20h7sGHsUea+iwr7fAQDYLzCMMZXEPASAa9ft8JHDmmMz8Dt9fbnrHTt6zNra27TGePY3tkzd6EOHDwmsZi3k3r5eHD92XCAR2an4OO6Pb8f2z5w+Y3fu3rHNz23WHPA9Bese/QU4BnjrmTH4Y+yYzHr2F4BdPC8lWNgTEsD/6usvraysxNY/tTasQ8j9jki80/bvP2S3b91V+8dPIPsY4CbECFCKgKglvzRtWg6wwGdBAOA36jrNEBETNSaIIG1tD23N+hXq45Fh9gBVUq44fOiIPXzQasuXL5U6Qwl5mSUmYApFGEpkQACYPRdQnP0r++QSrV8/7NqlvqTPeFYn+wGGAm4zrtgoxAnmm5VWWHdPrxSG9u3fLwLA8pUr5GtY0wXs9PaqX1vGNgcCAGQ/iH6S8W+ThDo2ArjqJYToX74LiEg/0D/MGdYfXsfWsCPAeMYLMJ755j6b+7OOYccpAYD3GU9Abp6JvQH2675Ra+rZs7ovawG2JaJbBKJ4fghNrOFIzjvhTnuikhIRdPy7fJ/vuooWa9u2bdvUfuz/4YP79qfPPraW5jG2cOFiGzOmWSSdh4/a7Ycf9gjQfeedd7X2E77jXtTL3rVrp/w9QOyECZQgoI+HbKDf7LsdP9ixYyds8pQp1tHZYfdb7wroff/999Q/7L3wcZWVNSL17d61w8a3tKiOe9PYsdqXscfB1lnzsD18D+uHK4dwP/qe0i+TpkxWWYEQZxi2jvZHduvmdduze7fdunHD1q5eI1IjZQAg6u7csdMePWqz13/xupVSjml4UCTGHd99LxIHpBzOBrX1dTFRZkj+nP0ac/LpDRt0vvJzbWnpsEi727/ZYfX1jfbSi69o/WZPEQgAJXbh4jnZGGvWyy+9Yi0tE6y6ir0oB+xhO3+ekjF7Ze+UEvF9FP6APmdesAdgL8MaCzFSJBYl6oSyUKi3MCYoO7De4kedcAIJFnJTS8s4e/bZTaHsTvRVALyQbphbPDt7JY8dYmu8x/oPOQE75XvYIioMRw4fUhmA5cuXad1rGoNaTKcdOXzMbty4ZXPnzlOWfdOYJgHDnDUH+vvs6vVr8gcNTQ1SJuPsjl9nLWF/de3KVZs+bZqek70OcaSurg5J3fOcq1Yut6lTJ+scTBuwC/oF/7p//wHZF3s7VKGOHj0W/HZltdYufD77LOYIPqSmqlp7Yy83BVGCMcDmIV0dOHhQJOJf/epXuiZ98vDRQ51nyLpnjDmDAv6zVjbWN1lLy3gb7B/Uuhew/xgHiPXfw3kVIn+Mf8VEAtlUkmiFPbO3xe96zFMEgEgk6O/rthPHD9rZM6dyqm8iPRUjAESgvSDmI+J+UAfgPOXxSYD9GNwRSSdHAFDAPezuQ8INsb/QnkA6Yz8bzuN8H1vR+T8+lwgNqhftirHUl46qBEXiZ/hg3/9zDw/mO6kA8l7Y7wblGQgA0CMqqmqV9d/e1W13Wx9a/+CI9fRif3VWUl5pK1ettpbxE6SEwqN6AgK+MkhTl2ucPU7q/obn0bNHcjj7NggXsCvefOst7Tl7+/uk8qYYeQYXd5hD4xdwbIEpoV73sJUMD1oZAXoIAIMDOfC/RKoMQ5oLXkZStgXhoQJppKB+QOa/wH3J/FeZlUEAqBYZwkqD/H9Jabm+Fz6LkBBJVJGckhsDT3YJMePCn7AipwDOn4sZP/79NPmn8Lr+HfKQ09hgiBtG4Fmhs2BrP+fncWB0eg2PUXn89XHX/+kEAM/UjWSfXIZ2ogaSSULymK1jQ1lQLR8rI35ZqBzgnw2Jm4VAL98LCXy54vG5Pi4E1/OJY8XARScAeFqTtycbs8/aSmH/j37+bBuedF1XOMjeMzvGxdqUs2LVhh2d7R/TwHMJa/lreMw3zOPHtSF97vT+qS0VltAtVHEoZqeF1+HzQWE37aPwd+G8yI9fIQnCXw9qMXlykqeVepzblQFCbCzEmpVUWoGvCGevCk+yRDGWhOASSrtUSpFGWf+VVSL6slaQeCZiVwnqAHkCAG3n2sFGg1/yeZD2m/ohYl5/KwSAFEhXv0slZ9AoA5ASABwrzGX+j3hydzpXXG04j/9l5+hov5lXWY4GkyPOy8dEYoCX7KaHixEAhCkXUQTwdfQvIgAkycesk3kCQCCG5GLMGQIA9pOqB2Tnwd89AUA16AHAojy0pNIEvOYBZ4H6UgBgMYgEADKT9NmfTgAQaB3r9eWdG/uI/IaOQzn/exZdUAAIDE0/rDKgUgCQ5HQoAZCC/wUKABHI8g2wg9jpv7OgbwpmOxjlGxmfJG5U/14KAFkCQNjs5yWsRysAjCYASO0+snWzBAA9c0IASPtEf0fAOiUBBKZvDiblCgAAIABJREFUyKZM+6zYZid1LnmQPigAhGBJAFyzBABefzwBABAqEOh8YUuJANmFPwsM6/0IUgN2+Y+DoXrWSABA4lYBNWew6W+X/A8EllwJAK9xrrpYeUWLtI9+LgEgXcTSRa3Y38U2DtnX0vkX/n7cBib/nt8rrKhh8+3zIm3HzyEAxPTuOH5h05Fu4P41CQDpAupBLeSDtSANDRQlABDgDZKHSb0mPb+X1yjJ1b1LCQA5W4sSdwXj553PewHBjyz/QHIJqgBhPPIKAGGn6HwH1cmJ5GsHwPNlEiAHhUU/RwDg39GnK7ik7O+Bn0QACEQsCACBBBDUAFAAKHsiASCA/rEkAIAMh0bKJkQFAG3UooRc8LOlowgACoh7zkBkmXtfejZEqr7gcz53gImkKYH/kQCQ2gGAKluX8FoYZw9kyA6HqUEPAF6vmpTIWBKwFRmNDFuCz2Uho4c+zWX8RtDAsw+4poPcBB/5NxmfZNp1dXYr2BEylGs17mRJE8wlqMA1ySLhWgpctt5Xdj0bYYKTZBEA/odgbb+dPXtG2SUE8ggmIi8KoN3R0akg48wZs6ymoVGAJplZt+7ctitXryqTkaxmJLHJasYnKpNhkGzjakmPswFgztDn9ClBEqI6lAGoqqpRXWfABgBLgNAJ48YL3PZsut6+bhEUrly6LBB60RJq9Qa5cGUIdXaqb1SjF/WHkRFrffhAoBQBRAL7nplEgNNr2gMsI78M0ENAjyAemWhHjxwxpJYhAHhtcr6P+yKAjgKAZ8MpMIQEf3kgTJD9097RYfMXzNdnZM9kmPb1K1iKXOMUJExrQ9kAgAIys9mP8IM9EJTVOPb0KCAtZQNkPrHLwWGBJxANXOa5nEB9X5/GGTlbrgFwTtDUM/WUAXjmjIJMgAOMcQguBZ8BAaD1QWusR9qSq0nJ9yGO8FyUBpg9e46VlrBBDmAE7SBITFu4JvOdH57LwWmCql5ygLWQrDrKL9AfyLLmangTYO7ttcuXLtrBgwcExnPdluZmAaUuP3f4xDF71Nam8QHsdDCL+QSoSK1Yvkv/O0BHcJq+vHT5soKqEDBcNYO+AQCh/diKAyPMBwXma2tFEOHzoV5okJnDZqipPHXKVBEAGANs34O7lP/wdYlnBuyDKAEBIAQyw+GK+2D3VRVVtnHjM9oXYQ88M4FYJHMhAKxcQWZigxQA2FtAAGBcuCdgJtlXFcrCDYsF/Q84A0g/b848va7gaVTN+e1vf6u+B2SiH8OeKgBNAN0QNAjOS/UhHohU5uLePQGezDdICRysc3uxkRH74+//oGusX0+98bE5ctKd27ft2JGj1jK2xZYtXaprqizAjau2dn0gCwAwen7L1998o9rQkCLI6FNgoKTU+voHJTEuqfDVq3OKJT4+5y6cz5XH8L0nY8XzaG6ojEWFxot1iTq8/F9bUyfb/Obrr+3a1Wv2f/2P/xEyJvsH5SMcoCRjdM26NTZlymRrbb0vdYwbN8mM3yI7wZd99NHHtmLFSnvhhRcFlEMswp8Cbly8eF71sDdseEYgBtfnmS9duiACwNRpk+zXv/7PgWxbWmHtHT1WX99kv/3gYxs/Ybw9//JmEQDKS8kkCwpEZGv2/K/60G+/9Zb6vrG+QTL4n332qa1dt9qeWr9OhB9A2s8+26ag+Kbn1llp2bDsBhC17UGvfbt9p507c9beeec1mzULkLBX0oAV5TX26R+3KXN78/ObbOnSxRo/AE8IgufOn1fdbebcluefD1lplZXy99dv3hAYCjgYSmNAaKO0yG1lswMus37cu39f5zgvMYLPwJcCXM6ZO09S2cwL6n4fPHBA+xQANBEAAHv7+0QCADxrqGuQAgBjyhySwtmw2fbt31h7+0O1n6x7+g7fgA9gvgACLli0UFm5jQ1NmmeQHpmrn376qcrkQADArjVPIZ309Ajs4jegosqB5JSoTNmw/NBWLxUCAZDa4sx7Mo6nzpiuEhb8cC/6izWAvvFyMNgfgOrBAwel1MK85LO+5h06eMju3b+nTP4p06bG5y6x9rZ2+beu7i7buGFjLtDBfGI94Jk1l1esCOBJBEEgM/Ee4B1qN9wrkPIgg/bb9m+/sqqqClu3fo2+V0Hm37BCKbZz5267e+e+bdmyxSZMHCd7I+iE/zxw4JCyY1mHHIjmuVmPAL6DesgqEcKYoyLdxrIklPBZ9/QqgWoc80pRAIgEAAgvKQGAoCHAFIQw/l+zep1NnzFDAKjOvkNDduvmTQGLgOJaZym9E4OSrE/4T8YVAgDqKWG/GQgAkCD57jKA+uXLNHasf/QfazdjOK65RQQA1gInANDO7777VuPmBAAH8YPiyyldFyCaddzXKT5PW5DUdwUAr9/u9oY9QQBgLF0BwIkDzCOeCeDRFQCcHIB94ItRMmC9ZpycAAAYS/Y1IDGkA0+q8GCp15RnzCCf0K/MJ+3DWlslN89zQR5ob3tg27Z+ZrU1VTZnzjwRAMa1jLO791pt//6DNn7CRHvvvUB+Iluea1E26ttvt8v+Xn0VsLtehEB4fb09A/b5F18pCxwwGAJMT1+3rVm7yl5//TX5b0qDhNKQNSodcvH8GVu1YoX6iGdkntGvgLXYH3OUfSb97+OC3fM6BE4CkYuXLBawzFoKsar1/l07eviI7d2zWwoLK5evEPjf291je37Yoz0JxAaRomur7f7DB/blF1u1dr3zzjuaY01jAclDWRX2qPQb9viqMsHHKbOyppr91aCUrHbt3GMnT6Ko81IszVRuff29IgB0d3faV19vs9u379iGpzfaunVP28hwzJgrh3ALUfKcbBTwGd/k857xpU/Y9zHu2AP2733A8zIu+Fm+Tz8BhkvRK4LF+A7ex8ejAMBcxwawYchprMUfffSR9h0i1zQ0RJWlCtk/oDvKMNij/0AK+/jjj6S888qrL0vVoLGxSdDwvbutIpBwFnvpFZQdIJwGwiP7JdZC7eGqK0V+5rfUjnopf3VLZSFQYGEf1URberpEWLp29bJt375d/b5mzSpd88rlS1orVBZk7FiV5UGVyNUvvKzN9Gkzchn+vMe+EJtgT3Xk0GGbMHGC+pY9gZO2OMtxrqJvUAWANEP5B8479Cd7j94+1DkqrLMD1axmq6mqlUob+wH2jMx3L/8XUl0COBOC5CH+FQCk8EdKAvBMf879HgD3PSGf7+vtsmNH9tn5c2dELGZ+oUokpSXUxBTjChn2uVhfLpEhnMorKwKgA+DjxA+v8y75aJH1YuysCAEg5E9AXAznG9b3kOkf1hDFl2ICkJQUEwKAZ/+7okBBfCoaGuR5L2nhMRk/R3EvJ9wxT1MFgMHhEnvU0WkP2zutt3/IunsA5musuq7B1qxdZw1NY0QAwK5c3c5LnzlRzwn7HhsoRgBgv439vv3OO1JQ6we8RyEkgqspgD6aAOCqlCGO5BL/SP975r/IACrzC/gfsj5DRm6Zke0/UlEtYJ9YhrIhleVfGVQARACosiE+q8z/0EcqEVCKWsKIWRkwz+MJAKPH5P9bBAAHaXOOqcgfKZDq8aUnfT5976cSAPL3yAP9fq+g6BuuWgDgFqihZt5LGiHMpUiWsV9Psc3HEAA4Iz6OABDOcEn2dBECgjcjCy4GADbWD88QQry96fOm/Z6OR6oYm/ZNer/s62l82cF336sXvlcIjBf0fZS79xKkxW0kJLQVjltS3jUEkR+bwZ/2Xfbe/t6TCADF+r5wHLALlEjTjG8fz5Rckx/jrEKv30O+OY5jjgyQJrolyZXEFQPehHsh/hRwBMViYmlYZWrHEgCcMaUAUFmlfXtKACivCKVnPc6aw+Xi2SuLTxT06d8AASCHmSbK3z6XicUSm6WUz+MIAHwfPNdj2vnnLyQAFJuff85+GPMUIIeMprkbS0RlCQBpTP6nEADcDwTb/zMKAH8FAUAIZvL9tC+KYoZJ2Yy/aQUABWITAoCMRGyR0QQAAWbs55wAgHy25B3yBIAAUgc5bf0tFjNZ66HWS24RKlicTJuRPNAeajY4QJ8nAowmAKhOdZRjFxEg/u9gAtfwA24K+GfJAO400t9uEP/RBADvs38tAgBd70C/MmLwwokCgNfeTp9bfTGqBEBg3ganH5h+xUgA2YUxBf9DkDpfAkDOLqMAUIwAEBzDkAKtwyPUY08UMDJ1TJ60+GthjgSAbAmAHFFENclKFDwUgPeEEgAuXa7FrDzadFIWoGAxiv0pmdy4OAbmdGHWfAFpoAibLdvv/Dvt83QDWtzJ+4bTJYnS7auTAvLkgJyjzBAACtqtMgChfkzqWINqYMJszu0xXLbq8QSAlBjgz6TNSKIAkN0g+9gXAL4CesNhV78fQwDwBTP4OJjkgbyke0QFAM9iHIk2nM/cz2+4nRha0A+5i1BfL9kQimk7mgDgCgN+dHKWf0CBQoZAoUJCZAbG10NNPQgAZM+FRVqs9AEUAPqfqADgNdFz8v+A/1VBBUD+FSmmbAkASgHksv7zf0v6OanBw/dLy4P/cH/DwTItAeAKACHzOq9kEvozVJHzwEe6YXkSAUCbIv5n/YvZFEGWyEkAYa3SMEWCEcEZ6nMid+8S/wT++2HeRwKAB1c88B5A/hBI43/PDnBZVckqDxFgDtLWkgSvqbaRvn4F87t7uvU6UtYELOkvACkynAjqkXHHhjjIPAaJQUCsU6d+VPYyQABBOaRZ6T/VnCytkBQ+GZhdyPuXmHV2dwlMZU4sWLRAWeMAJfQtgTYA4OqqSgXTVLaFIE1c27t6+xRApy5qbUOTDfYE8JqgIMHkqorKgrq51KCEAHD29BkF3FauDgCAZytyX+yTIGo8Xdq1G9ft9p07CuojH03mBv3pQCABvJkzZticWbN1HfoIcgWy1EiCMl+WL1+hQDl7A/qORQPQ8eixIwrYEZyXnyDzr6oqSJNfuKA1BkBB7QEOqam17vZ2AdD47qkzpllZRSAq0C6Iku7HuR5ysAAIZCZTs1cqBHW12kgBFhJUZawJ8NM2DxrR7zwX8wJwiDb5jwe4GS8AXwEoMVgLcAYBgFrjixYusuaWsTniCPYDyEwwGDB+xoyZVhoZsD5mnvFOth2155lbtB/CAXtAvkdfBD9i1tfTK+Crs6tTBABAEs/yYnyoT48CAO0kEN8k6eUSZa0DCuzcs1v9yPgQQGfue6YoEtgEdKUcoOzt4LfxRZcuXc6pHNQ11Amsof+9Pj12z/3cZxOEh4zhBAD600kTBOHo0/uUOJgclQYGBpS5zBgAssA8x+cRHMVv7Nu/T/Y4bcZUBaY9W455d/z4CalAkC3Hs2IPItAODgYFgLY2ARbI2hsBzfIyZY4zLtiVatIiI0zgjYBdaalkYwFKsYWli5cKWKAPSWDi4AwBgMA738UvOFDEmJOBxrhje/QlNiYwZMTsUXu7AE/AidUrV1lDY32QYY0kga1ffKm+QRIam/DvYs8oAPR09dgzGzfq9Zu3btqRo4cFqON7yObnoEe7Pvn97wXerF23XiUrAthZbgODw1LAENFi8WKNGT7Ag7TXrl9TpjbXc79LewDG2h49tBXLlitzgHWWZwacQaoZGV0AQWo5c0747//tv1l7W4fGCZldrgGgztg/vfFptRFwClvl+be88LzIHIBsH3/8ib388isaT1SCaDfSzmSyXrlyyd544w1bvXqtCEdkzNCOU6d/tO3fIpU/39586w2BpE2NY62zCxn+Ifvkk0/t2U3P2tyFs0UAIEjd0d4p0IgMXbKNX3/tNfmy+to6u3D+nH333XZ77XXKAiAJP6j6xl988Y1VVVfa5i1PmZUE3+MKAN9+s0NgyDvvvG4zZo634eE+Hc7LSirtD7//0to7uuzFlzbb/AXz5Foo8YIfQV4c5QXse8PGjQpKs3YRlL5wKRBRAHPmzJmtvmdvQY3kc2fPCTwiYxMCgNZ7K9F3sXX6k3FbsHCR/DOBou6uHvloQBDmBOsMiwzPR31r6tZPmjDJFsxfoKx/1ZTEbvoHbeu2LwVeAxRD7mKPBnDF+grwBPEFgH/hwkXWUN8opR7UG1gjPvjtb2VrZN2pnE8s1YEvZj5gnwDevpbzb3wkIBlzBRBM2d4xkwUADtB19arVUkDw/QO/IXRwfQgAXn8bO9T6c+SolFPw//gqAT7UeN+zVwADtdUBl/x6rCFIdkO+AohCXcR/AGhpO+OGH+Ba/j3IBrzHGoiyAa+H94cMIH7H90hV19uatQEorayACETW/bDkydsedSg7uGXc2BgwDIomu3bt1v4YsM0l7B2I9nIEgIr4Ai/hwdrG3gDw5Oln1sovD/TjD4ICwJHDRzW3V61aIcUBZNJVsqWnW9n/+H5AUEBsan+z5uEvzp09Kz/CuEIa055yxDSGPD9Zytg3xA7qkEppsKJS+5fzFy7Y0ePHbPmKFQKEGVfPFMVX7IUA0DJOBADKVITs0TIpFezc+b0+iwS8+0fGkDHGBgGjAcwhQtIm3yfSDwCSrtgAaUp74jhufC8lAHhGLNcF5Gc+Mc74RpEata72ad+CPTJHnTCJrTIvWNMAgslihgCA7af7ZmyEtYL3aC8/fI8ffCGEBeYBNtTT3Wk7vtumAOS0aTNs7NgWGztmrF27flNlIyibRAkAbB51kb7+Prt//55t27ZVe4gXXnjempsbrKe7x8zKrauz13730R8MVRh29hcvX7S6ump7/c3X1B7GgTIqlZXVyhT/YecuGxnqty3PPZcj+7lsOPMYsg5+gHUDYBy78HMGbbp05ZJKtVDqI4Q4RkQyaW9/ZBfPX7A//P4T2diLz79gXR0d2usAEB8/elzEBtpS01hvvQP9tmf3XpEn33zzzagYRLkc1qQgTQ8ZgXFZ/9RTtmw5ChMj1lBfa729nVLxOHv2gm3b9rVNnjRVfUtmO8B1aemIVVVXSKmGe7c0j7PXXntTEvkibZRS9qlM9q11o6VFz4ot8b6raDHuf/zjH/UaRBUn83FuxObwRZAUsGMRfSYEVRR+sC3avnv3Hr2OndN/9DXkNNYo7AKb4z32KNgh92Y/BNmKPQllGrBRrsech8DFeeWll17UdcsAIpX1XiIVkLNnz9mqNau1d0QqXySAqgr5cGVfl5Xo/Mkel73ZYN+AiLvnz56zM6dPy/5nTJtmbe2PBDKgWME9b1y/Zi+99ILWnPv37oqgwx6PvS0KIxCM8Fn4eWyIZ122dLl8C3tdlA6wr2tXr2o/xT6ju6fHFi5YoL0WxEfWMvblnV1d6lf6gnFpaGqUn2T+Hj9+3PoHejUHKVsAAaKspFx70KbGMdozhv4I2X5OAOB3KPMa4l9OAJCvT0oBuAKAEwCcABPWmGHr7mq3I4f22qWL5/Q9xoW5EsgwFshliuHEMgD8nYtPhShIVSWx2rwCgHybYlAhsYxN5pMUAJB35vk8TsuaoqSFWLqA9zzEo3vH/W6IC4t5K4LC4374vqvAejzI+8HVAXjdkxWQxS+rqBboj7pdZ09fjgAAID6meZw99fQGK6+skqoP+w/PaFUZvyhjHcqMhbOmx1v8jOAxOhQAeH4IzO++955NnzkjxjRjVfGswmYE73lWj7t62UzIS7DoSukPyfQOWhm2wF4+2kXoq1IR+139ZhiScUzSILvfVQBQOhDoz++SchuO7+UUAFTeCz5AUPX0+FaIR4ZkjtE/PlCFA5aNEafr0eNHNh+JC58prgCQ1MAN8ZyoAFCofPrTFACy7ZRtJsBR/vr5VhcjABTEZ39yCYBCBYCg/psnnvu93cbTtqRx0BTQ8s+kBID0s95XnGlGx/HzZVhHjVcCkKXjNyr+LOXeKGWRITfk2lGktGphP49WLkjvk48VF8+OT4kVafw224/+79E2MLqueppMl5Ynzcdokyz6GANPr5/eOzuuhff3/iskf4zq58x45N+PSgQZAoC338H+QlsaXQbBZ7MTAFIygNRr4vTytUOxBaKLJSM6+4YyLEHZJYfnRRVNzpf4SGX+V1Ur3hmUHEPSEOX0PDYtvxjxFp8bfy8EAF9DUiwjVQBIMVvHN5wYHTDdWGI7Zwt/nQKAr8vp/BIeJ1WCWNIgowDgMXl+ExdycoPHx7MKANwjjxf+xxEA0jmY/fvvngAQjCkCZoM4UaSUYlkAgWihDABZklkCgAbZa8lE4E0DWgBy4gxClnQIOgYCgAMC/FZAIqlLHf6NNEhlzmGkoP9fSgDIgv3uUDwYmjrC3GuxBoa2IAn4WmzByDrm/AL85BogOcAqmcQOluOkw+QOfR3aERiDakNQKA8bJJdocUovm3wYnSMRvH+CAkBxAkCQ4PJnzxIAim2YChe6oCYRnFpQACDAR4DdmUsh0zkvse5ORAzon0AAyDuQwszy3KYlIQD4az622INq1fxEAkCa7e8EAFY3D+oUJQAETbVg+0VIFOnG2vv5cb+LbUYftyHMb9pyf6V7tfh3Wucp/7buEwkA6ZjnyQGBAIDJFTCYEwKAPvsTCQAB/M+XNCl4JhWCKFQvSG1sFBAcwVhnqwcCQFAzSUsA+ILpCgD4wNxil59OgR0bCQD5TPwAsGuRLHK2yB2D9H6iAJAhAPB9semlPhDmQV4BIBz2g4JLUu5Fh4KgAOALqhMAqPPnfSMAYWDABocgAATfFTLUQwkAPzQTuAuKKoFlGTZdAfQHmPG/5XMrUAUgozWUDFD9nVJ8Od+rFGtch0PPCBABINQFzM+5oKSREpG8fVkSgIgDISWi4IDiGwdtNFijYva/+4KUAOD9FDYleQKA9xOrE1Ln48eT4TFbNYEdFCghqylQ6gPzMQbV3eafRADgs2TE9nT3xUyhcmXGGqSCjk4FzggiAMq0RLlkvsPrEADYBBOg5fHJ/mfzDPgZagdf1/pIkI3PIdFPdj6gNv4WBQCIDABtobhjia5JhiZZLBMmUa831HMEZCTTpaKszMZGOeThgQGBmcyN7r4+6+jskrR7PbUrO7vVDy65S+1Uz0rmeQhmQgCgfjj9BEADWCs1CJV0CQFJsqO1iR8asvMXLyjA5rXpCVQxrgCpAKOt9+8r6DhtylS1OQRfKlVDGdCUoDQS8w5gKigzNGyXLl9Sxu+69esV6OWafJ++Q36eQHhVTbUIAKrdS13M6hp72NpqD1pb1cYJkyfqICN/Edcu9+O0v6qmRmVGyC5nfABn/FkBsQg40l8AFj7nmAsEbLk/bSEwSQAxBQ6QdOXz9K2DSvQn2WQQAKgLDgFgzNgxIbNmMGRsEch1kB8bAFRTJnZfn0gbBIIJhkqOGAWGIQCiHgXSuT42R1/wg0/kPQBvfM2K5csEZpBlzL0I1EIAgJBCMJYMdb7LdZD8Zm/yzXff2tiWZlu6ZJmC1vgUgCLGAWAY0gogB9m66l9qYVdW2akfT0lCXeSImqocAQCbIFDLeAJy4Fz4nteM5/6ywyiJTL+goEEw++6dOzZp4qSQCT04qCAvQW2VAKitzREAeHbPtJ05e4YOo65KATBMJjR7BrLhtKfErgeDn6YfGVsCxDwTNEZ8KQQA5iAkAEAmMqbpIOYrfYmsPTK/M2fMtJUrVlp1bZ319XSLAID/BNThuRz0UUZcBKmYIzwH4B99iU/QgXJ4xHqVxXtA/QoBoGV8iwLA2neXltoP3+9U3y1ZEqSmnZBLDfofT5xU4JpMZILdDx4+sP0H99ncuXOUnctrgMeNzc32+aefan1dtWat5gD3hyQ2OEhpjBtqH6U2Fi5erPF3EAxbZZwhDWAfzA3ayut3bt+yeXPmWkN9nQgXlDiBsAHhB5+JMsXWL7YKnNy4YYP19gBklajWLKDFb37zP6WE8cymZ4I6wEC/slOnTJ0sKXAANsZj69ZtAnzWrl0nsLC6utbu3gtgQuv9O/bee+9JAruzCyArlC84cuSQ7d6zy9asWWmbnntWKhfjx0+00pJKu3/vof3zP39gm57bZKvXr7SyilKdZdoetUulBTBl+dJl9uwzz8gGK8vL7cD+fXbmzGnVwqa2MWvfwwdttn37D1ZbV2Obt6y3oeE+7RdI6mh72Gfbv94hIOvdd1+3adPH2chIf/CxgyX28e8+V3+9+tpLNmfuLPkg/AhrAiDG2fPnNLdWrlollRiVtSktVS1o3gc4nzFjuhQAmPv4MewEwJoSMhAAAONRNcAOIELhXwARGWPILZAVIGWg0kImJ7bp18OmkWCGHDBrxiwRAIIqJWVOykUc+OLLz622ttpWrAi+g3MOajf4JADmM+fOKtuddbumulbzjDUOG/rdRx/p+VasXCFw0gkArFv4VgfCtAbFcxX+jMxNAFd8JN+RTPzwkJ04fsIgq6xds1YKCOkewLO8yQClj7E1/qc/8AeQCSAwOPjPPQGeeA76s7mlObf5Rvnn1OlTNqZpjPwS4KGAwJISzQmem+fivfRchk8EjPZsaCeM8V2k+Hfv2WkTJoyzVatWxjWQ0g4j1t7WZT/s2qs9CnWs6+prlDVUVkHZkn7b8d0ujXMA6cKaTVtY6yAA8LyAt/hd90fYNP2okgMbVof3+iB2QABAlvuYdXV22Lp1a6yhsU4EAMC67q5OKajgLygl0jJunFVUlmktobzIwX37BFZjC4wPfcz+W+Skmzf1/PQxBAAlL2qvWmE9fX2y6R9PnRIhcf6CBQIWtXZQgqirW7534oQJtmjBQgUjVT6mokKA9g8/7MrZS9hDQ3wJ2TE8J74NUJf9Cz9+Lmatoo+YH/ht+s/34XzGCQCBbDNH/RdUG4YFIDLfsB3WaleK4pnxgdxT5ShmzIikuUqtDyjMAEgCyEJKAHz0fQXX5TmxS4g8fJcf7st73I+SBdyDta2/r8cOHvjBOjvabMKESZIuh1x14SJr/hllym7evEXrjcq0DEEUuiICANfetOlZGzMGgmSvxh5b+6d//kAAf+uDB3b+4nlbvHihvf3uW9o76DxeUSkVqxMnfrT9e/fZpAm7tHCiAAAgAElEQVQt9uzGjVrv6TvmKH2Hv6IPmMvYPkCtlwPgmRinq9euSFlq1RpIqA0iAKA60tnZbijcfPgBbam0N19/w7o7O5VhzrV27fpBJQCaW8ZZbVODDZeYXbt6XfXuuQcgOEAvJCcnjuP3vv76a4HDL774kuTem5oarKPjoch+jx5BKNtt5/4XEQCgGCWuELhFerxC2eKHDh22a1dv2Cuv/MIWzF+ksaGEG9dhrQJQhoTEesf+wuNg9Dv2CtDNZ9jP0s6w3wzqT9gsexrmCMQiFJmYu/QltsV8/vbb76TKBJDP/FJpCdattjbd/8MPP1Q/Q3Si//1MRLkV3occAUFBSg5VQTlgx47vbNGihZEsGeJWnBcfUUZi9261jf5gDyxguDyUq8KOAVDJbqNsmXznUCDqUwKAUiCQX5YvXWo9vd2SOu7u6hCBa/++PfbCC1ukLICaAM/NGYT5cOdO6Gf2ubzmZUOeWv+0zl58n5IA2AUkA/aY9BN/s4fHBiET0f+UsWDe8JyMPXNm2YrlQS0sjgfl0Fj7WHewF4xpXMt4mzB+QsjWjoSwkCka4gF5idxAAAhrVIg3uFx+OL8CpLPeB1DegW/Gmn1vV2ebHdi3S8oIrLeA7yLG9od9REoAKFAAyK1GEAACQOMlALIEAPlZL/FGhnmsbe8lAPgufeSKgqwpKQFAZ+qowqknVbZoUOvhuspqj/GfbLyRj8tnxCSxbEyWa3MNehabI5tU2e1lldbdO2B3Wx9YT/+g9Q0MqwTAsJXZhElTbOMzz9rA0LBKlGBXDpSxXjvJn/nCvUU2j2uBEwB8b0DpXNo+fuJ4e/9Xv7KW8eOUTMC5WolBCU7u8bKgrpAnAFAD0pNGggoApQCGRARQ5j/SKlEdIqjhlEpdwgkAQ6We7c9zo8hIGcbymPFfblZeIaWAYV4v5W9+M46lOvfCC/AEsLD258H/NB6e1rHPmU/yR7FYcbHPFb6WZin/2xMA0rX7cW3LPofvHf3zo96PBID863mgP3+//LPlYp9Fsv/989mYr/87jYV7e8JrxFkKAXLF5CNhJKgAOLbgyVousR6u5O0fNQcdYU8A/ty9kxrkvlZk256LuRZ7XmEbTy4BgD/K9kt6D87Yadu9j7LPlPUdufFU+alEBSHcLV6zEHPwGHb+/ZC85SW803ukbSr2erj/aAJA+qzFxiUdn/B3tnyBJwKGwHXefguJFv78KZXHY93uo0JlktA/WRJA8IEscLGUMASA0pIcnifMhHIsyP9XlIuYBvhfVxNUHIsRABy/47vue7L4SToPFVcmdjtq/LLjmS1lnP931u75t+wBdd94s4KxjLF6HxvHJ9K56XNBczDiCP5aigU+rgSAEwA8hvvXKgA8zq/wfGm7ixEAAn6SJyD48/4UBQD/rO9lAtmtEFBRf2fKj/+cEgAjWFmmtHA6b7L+Izu//uYJACNktiYlADh0sDnMAWSe1R8VAIoRANjIQADIkQViplZKABiIRqDBTORAJAmtQfAMcjZsQQ7YD9MhOBMUAJzhw+GFoBmHcP9cqgLg3/eNZQrCOkvTHUUK+LoTkXtNAFnftLkB/kcRAFJHEDJffXL9NAKAnishAFSwg/uZCgD+7PqdyP9nAejsJildyNxxZAkALBgwn2V/IwHEdAkw1T7PSRnlCQC4Wr9e1pGmDnTU5iSjAOCTuxgBAED/zykAZEsACOhJ6o8UgOVJSYUsASDttyyDrdiClgXh0+dMN6AFG5/chixuJYqyqAtZngXjq4NcfiFM2+V8k8cRAGR/YZ8koCTU5HK5pNElAJ5EAHAiwuM2eW4vDuinC6j8VSQAsNmVJP4AQEDi/2IJACcAqG/14OHYif1mCQDpou4bn3QToA2Snv1xBIB8v6unIgHAjwFsLtRfknbLEwBCH0QyQIYAIKJWVAAIG7ugAEDpA/d1IeupkAAAwJ8SAPCnAeyvUEYdYBzv+8EXKTmAHfw1vzksBn+On3YFgJDlT/CpvCLMkUIfHF/LKmJEdrmXL3GJwycRAJwcFcYkEInyNjCoPgzZFIHUNhSB/NDtgMFVkg+eKEBxapASjkEZUdnKQgDBx9fXD59r9At/c09fp7z8BDXlu7p7ZUN8rrYRif0Ra3/0yB4Q4OrvVzBbmdECTXvt7r17qlVOViAALhGe9getugdBwuPHj+leU6dO0XfISmUsCNIjUd3T3avnABQBqOIQzzgSoCSoNra5WXVRaQ82DtDX3vZIWQNk+SszVwQAykcMWd/ggLW1k3E7xpqaxlpfT18uEEvW+NXLVxS8JhhHMK+6ptIIepGZCgi3ZNlSBcaxKYESMWBDxiA/gIGAUdgYAKH3J31I0IzAPWNI4JGsWeyI+zBNAZABlwBNyQIl2M336ccgx/6j6nES0HNQ230pmfnUGR/bPFby0iEYSnwk9BUgxrgJ45W9AQCkdSeyX/ntewwk/ekvSAq0a+r06QKXNZ49fcoI59r0gZMdmRtkowM++nsEjj3rkOASQUtsA9DMsw65JlnMgEpIXy5etCiApqWsj0FO1IEDgsDKuorBIAJVANAB7F2iDDEHz+kvMp84hAEucT+uha8k+EtmGrUsqeXKIU3jOGIaX0DL27duCowgoOpKBvijjq5O27Frp8Z1ARLftbW5rBn68/TpMwIQAZcgW0gdiJrbFZXKDK6prbPZs2dJgQE/ha3QHp4DgEMgOoDx4KCeC4AFG6D/sAMHfQn+Y08E/Qm80tccrhhj7EslESL5xfcTSHQDvM6eO9vqG+plT9gHz3zwwCH9m0w6zSMRGEO0QzYXa2ZjWwPDyBoju9qvdpPFSh8LLBohW476sCHDb+/uPQJCCM43jhlr/b09Ai3Yr3vtZoAb5psD6Px2oBGgiXGgH/AXyBBDejp85Ih1xLIEBMUBwiV/PTwsKWSAlMWLQ11tB6BQhYDEQ8Y95QymTZ8u8OXkj8cFtGJD3IczAH1OMP/mLQCrFRprfsi+hQCAFP3JH0+KELF2/XopjOAH6GvGk/kGqIpvUkC4tDRkk1+9YhPHj7cpkydLmenRw0CaIVOAciX79+23fXv2Knt/8sQIILGPKy0VIPjZZ5/ZqtUrbd36dco2h+xERi5Z0NQsZ/wB4SC4vP/+r2zx4iXW0RnIRXdu31UG+vDwgP3y/fdt+vSZ1gUBIGZX7d27244cPWTr1q2257Y8FwE66hpW2N27rfb559ukMrBo6QJlcdL+7q5ugZs7d+6y5zdvUUahwOL+fvt2+9fKCH3nnbdVjoW18/ate7Zz536rb6iz5zavs4GBbisR87fc2h722Fdbt6v8wXvvvWmTp4y14RGy1UpVb/t3H34mGenX3nzZZs6cnitXgo9irl+8fEkkCPwq6jie7Y6dQSgBKJ02bWpOAYC5Sn8hWQ94er+1VTWrWX8AzJkHV69d0/xYsGiRCDGc3VrvP7Djx45JdQa7L5eazpBAhUsXL8iuF8xbIAIA34l0Y5El6H9Aa+Scg5SvxXt22u69e2T3SE9PnTpN/hgFCoL0zP+t27ZFgsNK7WXc72NXzFF83TPPPpvzObwPAASgCIElAFIjVgUxbHDADh86LEWSp9YHBQTupzk2OChyDsQiyAYiF8XzMWAiYC2EHicNuH3v2LFD30dRoLGpMbfnuH3rtuYKAOr0adNFABDQXVIi26e/vGa8AI5IrHOFAoAtfL+D8XyGfcP+/Xts+oypIlMElZVqzc3W+212YP8hAQYoABD7J3O/vKJEfYl0OQRD5rsrdDgQC7iNDwBYAwT2uuEQoFi/amqqbMXqJVp7BwcAdiolA3/40FFlYm/c+LTAz6FBsokrrbOjXXMRkG7Ts5ulKlFeAcjSKwLAnl271Gf4OScAsD/GdsmkB9z0bHBql7MfhaAKWe74iZN29tw5W712tcaW7G7KYXA9CJD79+2T7w0EAOpk94mUcPfuHYGC2B+2xrM7SQr/ReY38wVQ1IlPHljFr/E+AD4S5PhJ7ue2g+/BhgFkARdFOoj7SfZWkPUAe9kf8h5zm7HjfgDBgJAAlCLNVVSEMjcPH0qRAl8OIcXXQb7r7UUth/ZKYUHkwaCWxn6ELHM+y9rW1xtqiN+9c8uam1GbmmS1NbX246kzduHCJdvy/Asq+SJ5b84KFRUiJwL6QlDZuHGD1VQDRlIHHP/dYf/PP/1GUujnL1y0m7dv2vMvbLYtz2+WUgv75SD5WmXffrvDbt+8adOnTrK5s2fZxEmTtEbTD5BFIWmwztJ/+/fv07qBL1u1arUAV8aI+Xrs+DGttYDIEFIgmXR0tIng+dkf/6g17a033hQRkv0aPmDb1m327DObbA6lrerrdAagjNef/vQnPePrb7xus2bP1rxg/+L9D/ECcJg+mT9/gY0f32I9PR0KekO2uXTpin326edBeWXD09YyrtkGB/tU5oI1HvWLH3btsXnzFtjzW17UvBkapnRYlfbCtJX1CztifLALP9vRBnwbBA5slLI17JHwtXyP79BXvM/e76mnntb72CM+GzsAGN+3b7/8C1nwKmcxMChCI235zW9+o3XO1RYYC/oZW4XQBBkL4gGvYYvY1ddffyV7evvtd9RfMRohXw2Z6eDBQ7JxzY+GeiurRPFkRCRc5m13T6fNnT9X1wLYZL/06MFD2/Hddxrzp9evt5paiGi9slf2o19/tU1lY1A1gkSoTPz+fgH0nJF4ThQqGAd8Kv9TeoF+w29B1mJunD51SuvNrJkz5XcnxBJlfAZykpMwaMc//uM/6qxDv9FH+KgrVy7LNvFJfj6tKKM8RZ1NHD9R62M4azqAki8BkAPuIoDlpABXw1OMQNLsgURN5rcH7LFR9ngd7Q9t7+7v7eaNq6GEQn+fyJGc7XQ2Jwszyv97rCfCk3EdpkwA/i6ANR5jCYBYUADg3JiWAMgSAADztY7GEgBOAPASALyn+tGx/TyTZ9yLoBDQllEApMej6D8/i3nsNI3h8rlAOiduUakSb6XlVdbV058jAPQPjlj/wJANDJlNmTbDnt30nLV3dqkMDyEK5ibjIUJMVZXmBXNK51dI9pEA4CUAPBZN4hznoOkzp4sAUFNXqzJ8kDDZkyixIAKvmsceLfN629JJ4dmDkqHL/JeiSigACrm+ED9VklcowJhLskPSf6gkEABUnlFsYiQWIANQCiAQAIYF9gfpf96HICACgEHijYG8CP6ncsp5AkAu5SUbEi74dxoje+IHc2+GGKT7jALGRHw14sP5b/wVCgB+kWJxZI8/pr8f93dBfPavVABI+yyN7/rrxYDF9DnCnCheAiAlAPi1fUyDKEnwL9nnLPh3hgBQ+NmoXoLKZlKeM+2fJwP4QX2iWHKYSmgkALa3P9dH0Q5UXiUXfy4kQXhbR303Mc40Sz58vlCVtjD+HjPuU8LEX0AAKLCfJAE1O3+K2cPosUoA1ZwSQF4NuDgBIJJBcv0QT2VJpn/uLW8ffjwtERBj6OxthBPkVABQWc4rgpeXQo4v1/mBJAwIACGxKWT+EwsitunJM074+nshADhpzNeuFL/A3yuBbQi8Iuwz8+B/WFv0vX8DBYA46fNJkcS4paZbqAAQFODzMfe/NQJA6j+L+ZO/OwJAYIvkSwDkQH0AWe0l8goADK7IAj+DAKAOjczMsEl7PAHAQfyUAOCgvRMA2LCG90cTAfhsSgAoRgJwwCYFoLKAag7sTxz3vxcBIAtcuiPIAQ5/hgAQ9RZyCgCauOr2ALr9VAUAr1nvBAzvo1w9lwwLJ7uBSxendFKlBAAF12MJgJC5iwOLmc4caB5DAPASAOkG3xeu1IGmC6IfELwEQJqpnRIcOJxLAUDZB7COy3J1ajjYqD+i7FeWACDbip9JySYagp9JANB3MiUAUkA+tdnsBi/dMIzeJOQ+HUyjQNLqyQQAl27Ptu1JBABX6tJ9ihAAsjWGwjg+XgHg5xIA0sUoJQAAVATwfzQBICig5CVrUgJAVgEgBf9l5xTpy8hbOQFAh+vI4Na4uNRWjtUa2O+BABDmAd9JSwDo+jl2rN8rHL7DPAtB8zwBgGBbOKwDEuK/ffxEcskqAFSS1Q/AFlQBUhUADs0cWMN3AjEgB/i7AgCBBJUEgNAVso05PCpIWs7vkPkt6f+cCkw4pAY7ipvLRCnDlQBCZkDQ6M8eUByoc/+ZjkvBJipuWsJrARDLzRHk9+vqVcsUEIHAZKhBGmR6xdQHsIiHDfeN6fzzAIS3JwAVYTwBknr72LgFAgCbXM9uIUDGD8E4QFyCB7xGEI/vAwAoK7OkRJLXAGVk/pOR1tw8Vtm6fIeAJbKY9D11NgFOqEEKCKeM64rgoygDQCCPbEgUAAioh+zvbnvY+kB2SP12wJ0hJPi9hMbIiGqaE3BtrKe2d1CSoK0EzqgTTlsIyPNTWVUuwIEsHeTOkT0EkAD8FUlCahOhRis/XIc64ATMpsaAZACfB1RbleAizzGPLPmoUkEfEsgjYHrh/HllwlP2gP7yQDhlDQBzKO1CsJsfL3dB4PLKtWsCHiXzTj1hst5HkEMd1OsEdugnss8hADAmWKpLvQtwipmltBVAH2udNH2aDfcHII6gMRmNAACMp8gVw8MK/iArSsDd30NJoK+nR+0nIAtwAMAN8OJrC78ZbzLuuQ5Z24BHPje45+nTp3Iy89gBcxfbcAIAfeoEAL4nPzEwoCApQWJAOn4UROwf1HNJmralWQQAPUNk3aP+cPDQAYEl1K6HAMD3GB8CjJR2OHL8mC1YuFCEFPchtIX7AvZwuJMEP6B8rq5bmTInJ02eYtOnTxOJhe8yJswDwHKC1wRxsW3AeF7DTngG+s/bQdATuV3adPvWLck8+72YV4ChgCWT4nwK2VODyvhFgnbWnFkC/Bh3+ossy/37DqhsAkF4ap3jnxTIiAQAAG+C2gDeA8MDyo4e7A8KAIBUc2bPkSw4O+MgA1tq9+/dt3179wr0WrJ4ieYwgVqkbTs7OzSmAAyAUABY/Ljv4dm5LvZIUBqb4gcFAPzdiZMn7V4sPTCT+uVDg1au4P6AMsjJHCQj0csHiJw5NKT3sF/mCNfl2W/cuq7MbQf98I+0g0zLY8dP2JIlS0UCCG0rt8FhkzLJ4SMh65ogPD5f/RwzF5kHgBkt41pUXoyxY5wvX7poNVVVtnDBfJGIKReB/ZKFyhK6betWu3fnnr399ttWU1UdMseoJ1hRocxcxvbpDU/Z/AXz5Tf5Lhl/ZOzzOez+q6++Vvt++ctf2ezZc+zhozatYffvtSoDHYnq995/z8a1TBSZi2diT/D99zvszNlT9tTT63SPEGCnXh/lHK7asWM/2lvvvGVjxiHVPCj/OjgQbJ659tYbbwnQAvjs6e6ybVu/lF9//vnNCvYCPl6/dst27z5s9fV1tnnLOuvv64plucrtYWuX/enTrSKLvfvemzZ+YoMNDSGVXm493QMiABDwfv2Nl23q9Ck20D9gDY0NCmIDPFK7GOBRtcdVf5kgcZn6DaCIrG6RzKgHPxzazTVUe76iXBm82D5KKvh//MK169c1R+cvXCgwDbu/df2mnTxxQmoCgJxkgWB/kEjOnj4lMB7/PX/u/EgACBLSD1of2ravttqUKZMEFAfCC0BCtT1qD5nV2AhzEKIctkSGJX6R9qN6AUi3ctVKPZfmQwTJAE/xEyjDOOmI62MfzCNAdNoqoJx1a6DfIAQhCQyZDP/B87rv3PrlVpszd45AT1//eQ81FkBcSBMO8gffWGZkzUJwp32shQ7Q0nb6hDVTaiXR7/EdQH5sB7AMUJN7+F6F7/Bdvsd7Diazr0WR59Ch/VKCoJwC/UtwbWBgyG7fuq+MfPqOzN/hEfwcJKwSgcl79xyQOhJrhgPf3JO9BGOAr8EXBNBpQPsL1HCwIzKXFy2dp76GAFBSQpZ/nx06eES+bfPmTQL4B/p7NA862tvs8JGj9qD1gWqlSyWIAKJKRgxJLQLfju93UmF/b5/WdVdAgJAAQMnrqvssYmWfSFCQXtauW6fv1tbX5ZIg2IOQbQ6YDqmOfQZAFf4UX8ezcA98F/sxJ10wlvQB5AP2GA6o8hn6grH//vvvNT+wG9oWguqB0M48xHczD9Mxw1bZ9zCerI0QE3ysmb/YFSQA5ijXFjhaHspfMGaQS5jXkMVoq2eA8zmAWsBkwFr2FwJ5ox9mP8cagz3yrO1tD+3C+R/t6pVLIn9OnDhZ5VaOHD1uV65cs9def0M146W2MzykPRyAJ/9jLxAA2P7rTDYIwabN/vlfPhBB9djx49bV02VvvfOmLVq0QAQA9ss1tfXKlt/+zXfW2NBgs2bgu3o151inZUuREMNzQVLBzzOn+aHdUvSpqxPpa/+BA2ofBLfqqgqRrCAAYKM7vv1WfQkBgCx91nSURz75+BOtYZSzqUZ9prJC/ozxgjC4/qn1tum550RYUHwrgpC0YeeuXZpL9O+UKZOtAiUNZLqt3Hp7++2Lz7dqH4A6wqLFCw3XxJzj+IMvpdQAz//Si6/InthPMx+9rBi2yPcZe/ZqTjqmT9ifQBCQytCiRSKAMHd4L/jPYY0v+9tFixZrj8K8dftAUQsVACcQAIRz/nSgn30C4LcD9h6E9xIB7L8gEWEHzCnag1+ij5kfkCJ0DhgOsu08L8+DX1+8ZInNnjM7lM8qKbH2Bw9CSYnWu7ZoyUKVkYB8wr6f/RaEHebIimXLbPYc/F2PCADsk774/DMpx1CCAqUR7s//rBWs7ZDZ6AvmCCUK2N+uWglxpEnt5XkhQVCKBHLQkkVL1KfsTWgj6jfMbfoX/8fc+wKFpp5u7c8402GvHR3t9sMPO2WjgP7s3ZsamvR5CACQGN1/S+hQgG+e5J8vAZCPj3icwOMmoVxAiCN4ViLXx+baHrXa7l3f2e1bQTGOca6qrLBh9n8x4SXExULcIU8CiEgP5SMgL/LZkmA/8l8JAUAlWGJ8TLFCKVZ54lDueC//qXZFBQDu6apairOpVGkgNfCekhKIS6A+EJ8xjXP5GTyN+fp5ht8+J/lN4kcgd1dYGXGOqlrr6Ru0ew8eWkd3rzL/CbP09Q/Z1BmzRAC4/+ChCChOAMBHOgEA28XX8pyuABDIxtwnKUkg5bhBkYghALBXRimlp7dX66SyUxMAtTgBgHNFIQFAmf5KLtFABOWkSB+g5wPxDUAfcD8QAHhtROB+zPDH8UQiwAjkMGIt8TM8dIjBhLIpIRUmSP97LMn7/7GZ/7mks9HZ42mMsjAemb9q+OvPEwBEvE5+HHP4OSUAsnZVzM6Kga+jWltEip2za2EG8mgFgNCvniQViOTFwF1/LW1fGmv3v9VzSVt+CgEgDwTHnk8IAE/qjyg/HEarSGkAxU+TEr5pG31P7t/NJT654mdJiGt6Rr3iapm+8Xbn+qvg/ZBBn/ZbsT4s9n40v1zcx+0xtDUPoIdnDmq42di2PksCV8FYjCYzPfb+RUpApP3M3+m4ZZKn1a78+17OonC+AB77T76d2XLBP4EAEBomn5TDKkgilGmHdS2QAEK8QOou7KVVjiwhANTVqSRqXW2NznoQADirOIHM9zu+bmYxk/RZ/hYUALL4VQrwE59lraYE1+MIAJpDwnTzCsZuoyK/SCK8UAUja0OpfRb45iIKALpPUgIgJQD4/kDPEPGJ9LViJQA8bi6Sz7+RAoCT1rJrjfxJEcWGgj7Yt/U3RUSe864/6zizi4JPUi6aGqvfPPtazhnKkcUM2rQGesz8TB2/Z4q7s4HZLsCD7H+Xrh0OEuwCip5AAACH8prYDiJhYGkJgEAMGAx1HmLmpSsAqF0JAUCSQS5BHzM8g2R0APR9A+cKACkBgMNmqgDgk9+VAJ5EAEiDFe6QsuA2fZ2+l06Mf28CgCsyuF2oH2P2apjcxRUAUgKADgA55lVw2q4AoOf8i0oA5NUbvL+K2XixRS5syPMlAJwA4AoATgAQczkCne4wCksA5Bfx/PthWvrBt9jmQ6USYhZ7VqrdbSElAACQkqnFa7Ifl/f/GQSAnE39KxAA0v7OEgAe57RHO/fckqg/CkkFvoHIu7jc+3HjTz9l2xG2PCzuIfiRfz9shPi/GAEgBfpTP/c4AoCeMXcACc+R3SylwG/BAhQBTEAONjkc3lMCgC+YHA6xUd7zxUjkGUkHIS8diCluuwX3w7YTCR9vWyEBIMzj2Pic4oVvalMCgB/q8ln+ob5SKAGQl26Sj1BJjbB543vy6bG+Xlhzoo9OCACuACCwH4l/Dthk+2PvUYElJQEAHgIUAVgGBYDAJA/fiwoAIgAEVYBAAAhlXpw0E0oAeAmSQAJwIoDmZzCeAjWWnAJASG/IZQCkBxEfP/eXKREgJQD4+psSABzQ570xY8ba5ClTbdq06VZX3xCfMZ/dx6GdNc7XA7f31AfSZ75x8+xp7MRrYLvMN5tYBzF7Y4YZUr8ExQgSEUgjOFtTW2sz58y2gZ6Qyc61yGi9du2qAilkZhIwJchG7WlkO/kMBIB7d1sFzJDNOmHCeKupq1bbsX8ysnl2shGrkYMmU35wUNlQBB/GtTSHbJWo0IJN8fwPHz3Shr2+tl7ZWZ7hQyCSrGUCZwTMZEsVpQqq3bl1W4HK5nEtCnB78FslJSoqdB9+CKRQAoCMGgLwLoNLMIVnJoOSAPhsAI+BIC1KXwPUIROPrPvyZctt+vQAsNM2+hFlA4KVSOQjz8tzAsIIXGxvl3oAIAZywATRq1AkGDHr7+nNkTAgALAmwHyVDSPJ2j+gIBb38cwe2grAWlFeYZNRAIhZISHD/IyAcUBUbCdkX1YKNOB/7s17EAB6u7v1Hu0nUE8WEuPooAPPB7kCBQCmhmdh+7wArCMDDxIJWfUQWnxe0q+MByAX7wGe+x7SCQCMo2e+BoAY0Py2wPBJkyba0qVLcmoX+CTsDyCUoCIgHpnaDjgAYJ4+e8YuXrmsTFu5e8cAACAASURBVGPmF8+fU2gYHLQjR45q/hGwl3KAgphBsvD773cKwMPWyaRxgIk+5RkIjmNT+BnGg9d4JgACrwNOX0MAAFjFZiBdZAkAAGoigUybZr3dPQpAk5GNbUH8mDlrho0d1yKwnHaFetF7FRgm26tpbLMRs2SfzQcAIwhCU/JgTPMYGxoZtFpAi0gAAEgEXET2GT8p+VYL2cfIMwcSxgKbOCGU6WB5BchgjD744APV9wWg5HmcUMGzE5yn77kuwI4C/tjz4KCdOn1azw64hSS+6gITEO7psXt37kbAaLbAQ66JXRDUvXHtuu3du09BbgL4PX29Ak+OHDksgEMk3erg0wCEqSGMVD4ApfbxpWWSsG3v6FSgn2cgM5G1hwAo4wOpgDk+bvx4zRNK9QAc088QAHq7u1R6gr0tMsyPHrXZ2DHN1tHeaZ98/LGA/7feeks1v7UellB7ud7++Ic/Wnt7m218ZoNqttO/ZAcy5zZv2Zzbu/zTP/2zAgwQAKZNnWEPHj3S+efRwzb7/Ms/WWNTrUoANKJ+0gt4GwguALiXLl+wLc8/Z9NnTBPgRMmXmuo627fvoB05cszeevttGz8ZSWQAoPDfnj177fz5C/arX74ffGp9vbJSt375hUorIIuORC+AqBMAGhvq7TkRADoFoJdaud27026f/fELZUe/8+4b1jyuzvoHeyIBYNA++vBPVlVda6+9/pJNmYrqw4DmC0FswDd8AeM0Y9bMAC7GPS7EI+wX8BACAP2JHTJX8Y/4eXwiCjbUNCZbG/+Mj7px86ZsZ+78+VKiYRxvXrshAgBKHgB4tJ9gBnZz6sRxgdr4jnlz5mmvRR8x9hAwvv7mK5s4cbxt2fJcANxFnqqU3yYrm+A7gB9EIZ4LQI7nQAUFIId5vXzlilzGNX3AswEW0xdkq4YzcVDvAdQB5AM8c0Wbymoy5QdEACAjkHnAHHGQVySSbV/ZwkULA8EhylNyTZ6N9Zz7OMjvWfJkaZNpDgHAVVN4j3HBv6MMIIA2AnRcF8CL9rGeufQ77eBe7ncA51hH6Q9JlA8M2Y2b1+3IkYM2b/4cW7ZsSQCCqqqtr5f73bLjx06KCOkEAEhHCMexpu3fd8gmTZqstcb3bvwGaAb8Zs76fGc8WBN5ZggYLS1jbcHiOaFsDHFcK7eO9m4RANi/ItPNfqG/j5ItlVIiOnT4iJQ+AEBRCULBirWEMafkB3sCnpF1s6Gx0Xo6u3RPwGt8OWsYvol67oGECvDaawcPHdK4r12/Too09Y0N6gfmMuvtgX37baoIAItFunACAP6CTGUHxdNzGN9nvjBm2AWAKT/0j5fccTl+yhKwPvkZg9+0l7XaCQC0022Lsea6+Hrs2M9ltBWgmXYxR+UzI8BLH+HnIACwjvO+7zkDKDigfQWfgSThylO0hTkHqYDveh/eu3vbbt64ZBcvnLOGhiabNGmK9jgHDx2xq1ev29vvvKuyKbS5u7dH9sp+AJUqlWXZuEFJp/ygStLa+tD+528+FBmQ8aA81X/6z7+08RPGCTTlDNY0ptkuXLgs5YmlSxbb4oVz7fSpE1onlMkPKM746NwW5i19yPrCOgIAC9mivqnJOh49EiDPd1evWqlSQADFXV3t1nq/VWVXWDfffustmzBuvPYzlAH44IPf2ty586RwgAJAdW2NiAFch/FknN97/5c5QhK2IdWpwUH7Zvt2+XdUaaZNm2JNTaxllPKptKrKGtu//6B9+umn9tRT6239U5RoqJFCDPs5zgknjp+0PXv228YNz4qQN7a5SW0OBLN+jTu+D5tgrWfd8T0X8wC/h4/gh7WWTDrAaMY3EDT2i+REqTNIBKw/rkwFuP7ddztkX/gY9omsr7zvCgQfffSRxoB+9rIfjAfrIYQVygBgB052ZWxoL3vZ9eufksoPP6jT4a+vXL5qx0+csMlTJtvSZcu0Z8XWIXdBnLt246otW77EOjs6rbFpjHV3dglMP3nsmGx15vTptnrNKvURJSsYw8//9KnKnrz11ptab2gXeyvajN8DzKcUD3OLMeW9BfMXSskGP8K847O3b9+xixcuquyLCM9XLmufwtqwc+dOkeFE7C0vt6vXrqpEBH369IYNsk+IfezHIRFREgL/Q3kflAzwX+OaKdsTkzDyOJL6JxdnyJQAyAWsE0VFgfJKuCBYEMi77HsfPbxvP3y/XQoewQ9EBQAIeBXlUuNhXxUy8B2sD7GgEMYB7A9qPU4AUBw7IQCgtPIkAgBEYNrmBACPUbAH9TmsjNBIAAiAVJ4AAGnHFQDSYL37Q4/z8u8Qbwxk7XysuEKAO0Q4Kymz8qpqq6qpN7L+7z98ZG2d3TZSUg4Fwnr7Bm3azNn2zLOb7M69+yKgsLn38qXYiish4ofx88x7frIEAM2pskB2RMECAgDxckrOdXEdFBFieYQcBjBKAYD+1+FCCR/a0HMWjWE2rTUCjkPiXgA6QuxF5Rgl6Q/RoELrYMjuL7MRxpt/8xkpAJQYJAB/PzBBYlwvMFPitfMyoqHNj8n8z2UIhctkY7MFAEtBQlIaVeHvfx8CgO5URHraW/NT25+byykYXhJA6/xPIekjXDvfl/r3TyQAeOzL/UUaG03bniUA5H0Lc5/4VmGJzXC9wuSwUSPjz5RRAEj7MbQnuKU0bp+N42Vjuvl+DOp3ak/SJ9l+zl2vyGek4Op8pj9zjfS6uqk3vsA+fCyzZUldGSCxpVzstjgJIe3TdCzT/ikE+MO9i72ftV+/dvh+vs3ZcQyR/EJCQ7hWXAciOUUeIOKQeS/g/sefzxXc8ncZiQTeHMGMEnoifIWYL+A/eIuy//m/rk57EpQmwf9cAcAJACKG5ZRzCjHVbH/+PRMAAl4Y4v9OACicF+AOP40A4DaVnVeuKOT+BawxJQAIZ46kwGz83QkAviY7hhnukS+J/h9JAFDfZUqIFODq2LwTAJ60QIyeVIWv+EX/WgKAOi+RfnanEQCqwZBJGuWScgOlzMcA+ufrsEcJdoEGQU5XAAY1tgZCneTgOGFp9svAvASAsigTAgDAAosF0so5I0jIDqpFNJyv1cS/VacoTmRXAfCyAA7u6/XSMgVAkKrKAVWZ0gEuS+iMT7+eg0ylMEijTHsawJBDy9aWKPbvyGhKF9RiC33qmLOLoC9+/hkPOqVgooNWPqZOAMiNWSQA+KLqbEwnACQ+u6AEQBDvCptwsiFdsj4lPsguI5ibJUl4CQDvr6yTzb5e0P5IAPBJH2xyKGRRslE3DgH9kcUaJc9zrJxQAoAdJBuUHDibAYGzDKqCmack9Ax7LdqCP3+og0ZmdCSjYJsxGOpSNU9SAOC9lG2cA9BL87Ln2RIAKQif9l/qH/w5Uhv1992+snZWzAbz+7NiPKZEij6rPqD9/+gFVm3IkUyyc+jxBIDwPF4GID9KwQEXVwCQ3URGeHb++cYoddgp8JsLtBEokv8KBAAOghw88Xt8xv2XKwCEVoZtEbYTajtH3wahKtqn3xd7zm5u41Es1K8Pkc/4+JH9mdS1wmcD4HNdSbql2e5h5ZXP9zkUxjgQDwKjjgNi/rq+0IY2hWd1/0e2LMA9/5PV4gQAB/QDgJvP9gfsr6yqVoCD13OlW0SQCWoASH8GX45SC4fOyPBU/VXmVQD5U78i38y6EGXlwkYtTxTQvyPgKlZpbgMbNr9pf6cbj5QA4rbg2cpcH7A8EIJChjkAxZSp05SRhAoAz8TdyHB00JwNjgdYPSPfM5DSbH9npHo2TZByNdUWhAjg2eIEkjq7OhVIJSDngAF9QYCI5yPAxv2VJRsz0pGTZKwJODU01Kv93JPrIdNNm/r6AKJblYmKogESmGPGNCroIFDlQavkzxupp2wjkismgOGS+WTYEFQf7h+03p7uIK8+PCDJVbK8UQBoGjdBsoOUMeB7hw8eUkAZEJdgNJ8nYHT75q1QrzsC1QRN1SeoBFRWRln0IOl+685tmzR5sgJwPBd9wnMBbAKGECD3+mBOECA4d/gwmYSDtm7tOmtuDmUUfD2gZieBPrJ/CRzXNYSSA9iF2n34iDIMaXfz+PECfTmI4we4L/Y+ddpUHTwBPvkeBxTACe45YfJk6+2i/EIAJ3heACAFiMiCHxiQZDbBVoLxgGQV1dXW3dGhgCxBSQAi2qa+ARCNZA+uh+QoQA6BaM01ZQ0i59quoDWgCtfFhuhvX0+PHjmqzBWuO2PGTMWMeI92kr1GfwPmEORPCQAEhmk/gVo+H4D6PpFLkPAGPJ45M9Qb5nuq8Xr9uu3c+b1NnhQUIGiLA8gA4gcOHbTrt27a5i1bJP/KXs0JEABxZJdjpwIG45rL+OOnAUrJkieY7AQA2kWAFhugrZ7Jz+sExtXHFRUCX3xtpH70mDGhtjwKAGTdjpsQbNizBwngL1oYZOv5HDWL77feFyBCG5DqVQYRMsvt7UYfX792XWA8/VheHrLpAS/5Dv/PmD7D5sybY+xiUNXgml2dXQpa008bnn5awDPfYX2hXyhngV0888yzynKvlhQ8dY/bFYAHfCDrj+C8j4G3mRq09AtzxTM7KQEAAYCANoDSgvnzbf78edpzQTgZ6OtT/WskzCELAe4yRkH9Iagt7N+7X4QKZPBbH7RaRUWZVCbwDWvWrsnJR/Od3/zmA5s3d0Guhi73L6+E2FEqgIDrvfgSmb31mgvcn7EiO4+5q9rcMSOVcYDw1Hr/js2dM1uBqoH+Idkj2ajXrlyz3/32d7Zi+XL1B5kE7JUbGuuV3fnlF1+I+Pf++7+0R21tKmFB0J54BhnLyLBiN//4j/+3/P97775vjY1jrLsHf9in4P83335j48aPsV++/0sRn4aHCGTXSjHgo48/VhD92U0bJC9dW1cb1yWzw4eO2RXVcn7Zxk8G8KD2dACoP/v0T5rPr7z8slUEfVVJ4R88sN+ee26TTZ48UfsGANEL5y/bnj1HBOK8+otNNjTYE4h/1G5/2Gt//MPnAjhef/NVa2iqtKERaohX2sOHXfbhh3+SbPcrrz4vEF0AeswYB9DEzjZtfk5ABGsj4wDguvXLLzVO2DbKA5CKuro67cSJk4GsNG26SBqQqCAAoHbBmsS8RWId2xvT3GxVSMxD4rpxyy5euCDyEP6dGtw8D2vZnj27RaSBADCmcYxVVoT5QFuPHjlmJ388YdOmT7Gnnl4fSCnlkC9C2YhtX32leQQBAECI5ybQX1dfZ0ePHRMxbOasWSK1OEDipDLWFABK1UCHQNSLskOZ1l98JIC2SDTl5fL1AAGUAMDGkfl30jo+pqO9Q1ney5aH6/GaZ9WePnXaHjx8IPvkdSeMAWbt+mGXTZ40OXc9jUFvr+YqbaB9U6dM1dmI+/EDoY3sXdrHWPhzMe8hPeAbAZoBdvFtEADYv+KPLl46Z3PmzLK582Zr/WNPUlpSZjdu3BYgT0YwgFjYlg1beRVr+E3bt/egAFv8O/YDOZE+wX+7XDY+B/+lTPDBUDYGYBwAdP6i2XpulDEqqurs7q17dvTIcWtqhICBOgMcz34dKbANymOgwrRqxWrtRZivvpen7jd2umjxYoH12ApZ23WNjXb+zBn1G2spPpIsfoGQNhKJat8rE3TFKsoxQIwM9c/xM/TbjydO2tw5c2z+3HlaV7gu7WaeuBoP4J6eJe5B6XcAdcYEkgf7NsaecaEfsCdAQWwQMN7VCulhX3tQAOA91vqgzBBKStEmxo39CWsy93LAFfvFTrin5lRfX1DnKoEA+KMIC4CT7A8Ipvq85xoQT/icrxO0FWAL/4sNAYZiP7S5s6PN7t29bmfPnJL/owQAZ+XDR47ZvXut9v6v/pOtXLlKzzKmeaxs9Ntvt9u5c2e1BqxevUrZSyLAllZKNQAFAErcHDp82JrGNtprb7wqhR76nH15XX2jff/9D9beFkD7ObOmqkQE/Uj/sO6Tue3+jH7m/tgcaxzAuIBtatF3dakvgjz9RpEYBwf6RMhij0eJGSTxn3t2k82cMSPO2wH7bvt3Ijb97//H/2nlVZUiK+HP2I8z1+/dv2fLV6ywNWvWygdyby/vgBLO1m1fCeiFADF58nipCzDPxrVMsGvXbti2bdvkUzdvec6WLFkosLq5ZazWlfa2Djtw4LC1t3UqY33ipPEi0gA4ejCVNjD/8H3YTdgbhlgeY80YsreE5DFvXrAB+o79KD/sLSlNxRhpzsezF3E82vDJJ5/oc2++8aZNmzo1ECP6OceUaQ+CstY//MM/BGIPJZvKQ9ksnou1FeIA7zEutHnfgf16H5IM+1JAeEBQ/Df3c/ISmdfYM76cZ+roarcbN67ZuHHN1tzSLOC8pLLKeh61SRUNm4A0i6rJpMkTBZZCkIU4+Omnf7B3333HWprHan/O2o8PgyiMnaM+4EpK7KfHNI2VbfGs/JvnYB9KSYTVq1aJoIx90T7m4e07d0QI2/TsprC/6w3lhXBkEC94fubk1auX7eCBA+o75hm+ExIq+5mF8xeEElCAsTGTG3BEyVVS9aiwwagOGMplxoSAJEYmNaekHA3kR+6DP71395Z989WXNtDXo/umMv8qAUA9+oEBfZ+9DK95MlmIP3LtkLnpSqAhjBNKkxJ3ID5ImwW4i/gf4SFJQ7N2hdIjOvNB8lV2fjjLOHgelP4CwdrLGuh6ZaVWTUmImKXqIH8aA3BSMX3osQDfE4fzHKVG9YrIqADeNXWNNjhcYq2P2kQAKKvAHnv1e8asOfbU0xvswaM2rd2Q4dgvc09XwvBztysB4LuYH9gO7XZCn7K/R4Zt6fKl9sabb4bs/75enSmJPaDQ6GtQaCFEjBg31L/CGIQSAAFJ9ez/vLom34zgPTL+EAAUh+FvSAiRAMAegqQWFlSpmpYL9GePw2tOAOAz6uecnHcuepU7H4VX4udy2GIKC+a/kxIAgukUxiGz/y68WyEBYHSGMxcsdt88oB5Asnwcs/D6mbsVyeBPP5GNu6Y4QLHPhZ1UiNAnPVLwrxDHDO3V9ZOs1GJ94/f8Kb+9v3VZCYmGOGNKpAmPzNzIZ4uH+4Z+dZDRG52NXXt8LdsevzdruggIj6mNns5lv0e+nSG+6W3Ltt19UfHncrDcp07hs2fHrlh/5gkA+REMfVOEBCD+VfpefJpc7tfo++fHJw/sp+1I+z9rez4ODmA+zq49Tp4t5eAJZaFcr98/q2wQbMNtwZMo0xmXtY+yEhRbQoxaiVOloU8CZBDmoRCp2CDWHUgAlPVzAgDKT5A1iY9wJuS3xyU8TuS/sxhe6mOwm5DI93P9Tr43Pa6b2qYT7cJz5okg+vsxdp7iFKnN+9nGX0sxDGL/KKVlFQDynwmxON8b+FiHNgXcgt52BYBsW7P+eJSNZUpskAjla6ySy1GXSkoApHimksPje/lni+3N4Rl5XO9xCgDF/A57J0gjjI2TVx1f0B4kl2TIOhdKB2avM9oPZsYxfunvkgDgCgAMGJsQMi+CURGIxOgCASAcZB1ACwOqbFmXBwZgKkIA8P4Ok7P0ryIAIOdJVnYBMSBm+vlmywEuB/89QKPX/wMJAD6h/i0IAL4B+7cgAOQAw+istQwUKQGQblB8QcoBozGTzx2c1+GWtHSUW8dxieEnx1mcACAQNmEMpYsm9y9GAOD10J6wseG316dJn00g278yAcD7yjfSyhj2TX2RPsz2q/fj434XLETJqp913nnbezL7L1zC2X6RLKHVOi7axcoS6IAQFtd0QxhU/8Prflkxu31zG6H1dOHJLVZe2z4r8RQZ4dnNYXbDVhT8ZXGMpSbwUwH8D1Jt/C/WtnxZqA+fW6TjvoeDo4jXsa48bPd08eZv7Dn7mpNmnACQy9531n6yUUS1JfSWU2UTkkSgzmr3nm60BPxHgD9PAMgrhvAcXh/IN4iMU2DFA/K7nH+psjEF4JeH1yAGuAqAlFoqq3RYVMZ/BPs94z+X6a/6nyHgGghGgUyjsgDlSP0HSb4cKSsu0sr3852p5AMDCSA3h8Q6LdxUj+r/hIBRzAa8rAjXBthxUhGfJbMVAsCEiZOUEQM7HrKRB9xFnoi1U2kXQQx+nBDAvx0QpU+0nhJQieQ27IragtrIRmCLIAGBBIIEBOb4Dv1NMISgJMGk8bQl9gMEgMuXLqueKZnMgLCAQwR5XP0EIJWMFtbxjg6u36/nWbZsqcAfNs99A/2q28zcRJocwJmx9gAq96+trhFQOzI0Yj3d3bLJweEBZZlCAKirqbMxzePUB92dnQp6UEOcILlnZyFnyqaezGIIAJQeAHAG5HUCAAETAMj+3gC0kk06ecoUjYcTAMgw9Cx5ZVDW1Kh9TrC4du26QPymxkZbsXyFMmzoM5/X1O8koxPAZtqM6epj/wEQPHqULKhxAh1RCdA8GSH7lDa1CqQk6Mfr/TFQU11ZpcxHbGr8xIlqv2dDtt67n3tG7B4AlcAjwU2CrAA2gJ49nZ0aewL4AJ8OukPGcAIAhAqkygHH580LMq8e5CWrmaA2de0BOghGhuBX8ENkZ/f29eq6BDsJBNEn/BDAxG4I0EJ+wHfxgz0S1OU7DiwFm+yT7PrZM2cloTttaqg3TFt4H5Bi5/c7JO8NYEDw0UkY+CWe4VFHu2ptk2HqmWq0F+Dj7FlAqbkCTvSMyHX29em+Bw4ctMVLFotUQhDFA3yAIg4E/BQCANl3TgC4c/t2jgAwMjioOQdggl1CcHD/1NfbJ7Ab+503f54yyD3QTR13SB2XLl6yF55/QVL97CFYPwiSQjphXHmm+Qvnx2znQKZwAgC2DCiI1J0HsBgLAvMhm/QZGzuGOQqpivHplS0B1ANw8V1XoPDxABQAJAD4YQzlm9jDm2l+AhrNnjnLFi5aoMNhRVWVAHjWNOo+Y098lz4NxKMB2QoBcO4NGEDWHoSEixcvWFdPt8ApfJgHRn/72w+teWyLsh95HdsjgI2fx77oG8ggZHtW1dZobea7Fy9dku1iz64MwFiQgXrlyiWbPm2qNTU2qZ48Msr19Y126uRp+3rb1/bU+vXKhJTS2fCQNTTW2Y3r11QeoLGpwV5//XV71PZIPpAazlOmTpb9Q2rC96EAAMD5+utvWl1tg0q2QKC6fPmKfb39K5s9d7q99967NjyMGhBraKVKrnz4u9/JD29+fpNNnTZFdZpFVRspsT2796mdL774glXXo6hASQVqyPbZd9/ukJ97ZuNGBcx5/nNnz9qpH0/a888jZz9R6z0+9Py5S7kSAK+8+qwIACNDAzY0MGIP7nXap3/8XNnRb739mtXUE+AdVnZXe3uvffDBpzZh/CT7xWsv2bjxY3MZmfQz/gPfSJYjYCh9jV+FCLN161YRPgAxnABACQpKAECwgQDAmbGjs1M+FwAHW9dznD+v+drE+FZWy79cvnTFrly+rPIhPDe13yEA4K8gAGBnSxcvDXLIJaG8CGfGw4eO2PETx2zx0kUCisO6ig8vkSINhBcAJEAulBcAlQRSVZTr+bBZ7NMVTfBznmEPOAbZRRnbAC79ANAlmrfMecAf1gYR4CAK9fbYsaPHNDcA+n1/QF/evXNXgBvrDGscrzF/mDs/nvxR30Uq2vcPrPdtj9psz949Nm3qNFu0eFFOWh9/xJpHBi7tgyAQAJMgvwzgzvoDAUB+MSpL0feeMU72OwBukCtmTRnW9a7fuGLz5s1RGQD8SdAsLRUoe+L4j7Z06TL1FQE7LwHAfD12FPWGuepL+gICIWOG/QCUsWbQVt/T0M9eHmDq1MlSAGC9EwGgstZu3bij+40d02SrVq2QxP/IMOvTiEiHu3b9YDW1dSIA1FNehQy6KCe56/udasPCRYtsclSdYL1gbrPOMq60B6APRRDGgr5D+Qj/SLBq5epV1tzSkiMA8BnWlNM/nrL58+bZvDlzdT0IACK53bihDGZXOsgSACAHMCbsUQDqff3DFlkfRQ5Ztizns+kfxg1wlLWHDOksAYD3aRPfxycyv5wAQD/zPZQQuKfmVH9/TjmA9xgXfDlAOUCk71f5LkQs7BcCAHYi++5BOSSUmMCWvfRQV2e73b1zzX48edxKlbU8OUcAaG/vtF//l/+q/Qm21jQ2KAp9883XdvXqFYHL2EVlBfuPQdna2bPn7cPffWKrVq2202dPi1i35YXNVl9fK+JOaUm5tXd0iwDQ2DBWPnLShDFmI4Nav1BMYN+BLUK2od3MNe7PvQGZmdO8V8p+qrtbdgEwiwLJwgXzIiBJiZFWu337lv3uww9FIF0i9ZugLoXqzelTZ+zV116z2XPmiDzK3pr5z1w6+eNJEWFeffUXUsdgrrPeMQ7sZSEvAtBv2PC0zZ07U0ksPT391lDfZA8ftmkekxm+YOF8e+65Z1S/vmlMo86hEACuXr1h+/YekN2sWInfHBMVPYKPY64ra33BAvWxkzx8j8L+hL0E4wvxgfEE/Pc9FH6OdR2yBLbnxCSeH3+Oegf34L2li5fkiEb0MeoCAP2vvPKK5pmfK5nzAPLsR3nPyQEkDl2/cV0+Wc+zYrn2nqwx+G/AobPnzsveWV+Wr1ipcVD8omTErl27rDIIKCJB3uRsiVIT815EhpMnbfESlI1mqFYuvg0CwB/+8InWU/YO7IuYw/QHfg71L3wbCgvMceYLQAP/5rPsW9kj4D85JzCv8e2MPfsq1kzmPM+FndNu4kyMiYg5a9Zo/rH+tbU9UrkCfjNOlNQa09ikPoe8UVNFOZnyQOgfGtFekvgrc5ZzBIlVJHVBuvM4WT5DOJzzFWOKsTD6PwDrI3b71g3b/tUXNthPya1QhiicK4PkfwD8g9oTJOKQhR+SCUJcgex+wJpQ3zl3Vs+9HwgJjyMAcA3Afq7nCgABMAyxJdZj+ehIAFCkPsadAqGg1KoqQwmA9CeNAfC6Z+X762msSCpbUYZc1RrLyq26tkEKABAAOnv6rLS8SgSA8soamzNvgUp/MjCtYwAAIABJREFUUAIAAgD7XQgA2D796ooDnOOlfNKNeg3ldMJ+2UEJ9SH9Vlpiy1Yss9ffeEPlFHsZi+FhraPso9L4X0oAoF8ZoyHIcTFBxAkAMTyls4MUdqWkSJwxgv8qAcC/+V1pJRBniK3E+MyoUgAeo6QsY1TvfDIBIJP5H0HkgkHyf2SkV9OYcRoHLPrdjALAX0IACLG3YslPhXfMxk+zbXtcfDV9nuyzaa3/iQSAXJZ6BBA9vpm1+zTu6XsJb2s2Jpp/H5J5PnkmvbZCjDGzu/CeP5EAEEuXFrt36I9ATitKAHAp8QwpwduN33Ol1PQaaT+nwGr6t/dbtgQA57C0rSK7JMSPUeMcs6zz9lAYTy/ss8JSAChfhzblgeLs+KW+KjuOKTBfzLbSz2ftJP/8UR0m+UC4Vkiu09oRAftsW4KfCRLy6U/6L1er9fchAPhrPLurG7nPl9pMXEuE0JSgWFOuEqN1NXkFgIb6Oq2/1VU1BQSAFONLk6dSHML76u+RABAw2ZBAm0sOjuRAPw+G+QNG8OcJAKmfy9p+qgDAe//aBADu7THsv4QAkJJA/n8CwM9QAChGAAiGFf8fIJgWWFva/EhC+9+ZABAz/yEAqC57lKoOIFaQoU4JAFlmUA5wSqTY/TV3esXA10JAsyRX0yR1joULaJ69VWwy5RazGKzxTaqzY7KgVbq5BWgAIA+vhRIA4d7BNet+UfkrBHRCK13qn79TBQABtkkdbt73oHdasz73mpz16BIAj1uM/PnTxToswAHA1DPH0hT6G7tSfbzCEgDhGcPWKSUApA4u7cfRC6ePlh8d8uP4lxAA6DORSmK2P/0DsKl+iu856SS3UEZw3IOFyox+DAEg19onKFKkdvk4Oyu2iaX/w0+xTXDMPI8regH4GqX3Cw4osX0583Op/0gQ0T0iYVDX8hImOamw0QoAuc3IX0gAcJtI55GDsgJ/sbeoAFCMAOAlAILqScy0L1AACOQULVRxw+r3EtAeM2LTzWdKABiRhJVn+Ecmomfsx4x/ZxIC9jt7kn7R3zr4p3Wjog+IQdGUABCIAnnJOp8jPoayWwfz3Ycquz9PAHDwXzJLANmVKABEkgC+WJkCgUgAMSDMhVBCAIWRoAAQ1TT4XAXSc7EuYCQBBBWYGFBI6sqJEJAlAUQJK7dN72f/nWMkZogAvkmiDx3IB9hxn8IaAug8ddp0Ab3IS8rXcECI7lVyvTDlk5qCzr6kD1xak49zPT7nBAD+3cf9RkqUocjnCViG7Axeqw2ZZmSG1tYqMETwyWXM6VcCttS+BGwEfCOwOX78uJg90RODt72SZ0YaGxIH7e+MMpnUiJ89a4buxWb47v17Au4IgBPEChIVZHh2CZysrqqyZiTNkUPs6RFwNTjULx9NwK2qosrGjm1RIAHwm74gcE7QmQA5AAKSvgSTHj14KDCF7H4ClQSyFWgcGQmZ4tXVugaBbIIiBG4l+Rvr2QIQE5CmvyR1WlurrD4nfJ07d161O8naW7hgYVSgCEAWz4MCAEHPtevXSl3AiTDYNbWqyYBCChhwnkzrsCcosdYHD3VPgoVkaajGY1THwSUS+MOPk0UOgEl7yM7u6uhUQNXlyfgeAWmyjQgsEoSl/AHECgJHBCD/X/be88uuK7nyjPQ+4b333nuCIAmSoKfKqCR1qUeav2lmPk4vTbdcOVapqugdiCqCBOG9S1jCu0wk0vuc+e048d59Dw8gpZbU01qdXFzIfObeY+PEjb1jB0FPxgzANrLjaSfXI4gLgO8KAK5Iwb3o05Ejh23MmGZdN+pRy0EfHlKgdXBoQONNbezyyirNnebq3Dldg0BsZHJyXcaLwC6AAe1kb7FeASwBQpkjz+CdIBsYZAqCxPv2fW2LFy10udhU1oE1jV2i9jxzu2nzZpfnTtlNXBtg5caNm6q7TgBV48+a7+21jo5OO336jGS1RUigSieZuoMAs1fVF9oahBz+JvAaCgCRWeR9Y0+N0fUhAKC8AXkDAkCAKXzOAQDPPIMAwDxfunzJps+YrrqvQaIgSAuocPbMGXtm23bPIg6VhYpKu3HzpqSqGUcyf1TvvAZJ1kHJ2H61d6/Gl8Cx9hpBvKRMAcDBmti6dZtNnjRZtpM9yFGKbQCoZy+TSUeAPcphMPcA7BCIINuE2gYEgIqqKkmzI8M+dfIUW76Cfnq9d9YFZxUBffZslOpgrAH5GNcjR47ardu3lVkMIExn7z+4p3vRx8hOZf2+++571tvTb2+//bZAfrL/sYG0g/kh0A55QYHvBr8W65E5JXsb8E7ZiqlOOhmoZ8+dUmmS6VNnSC6YTNQxzePs8892W8u5Ftv+zHZbuGCB+kK4DSDl9KkTUqZYvNjVEqjdXllVYX/3d38n0JvxAcDm3qgWAAq8+OLLVlkBaYLzAsDpnAgAGzausrfefst6evrNRitsaJi6rwP2zjvvCLR67fVdNnnKRJ19Dqb1q84zddO3bN1i4yeNVcYpQfZLly7rutgrst4Z+/b2h5qbO7dv2UsvvSglBrL8mXMRAL4+KoLSiy9ttZHhXhsZGhAB4M7NVvvgPSduvPn2a1ZZM2LVtZXWPzRsPd2D9vOfv2vTp820V994ySaM97rDtI+xpZb63Xv3NBYhA85YsK/J8GRfkH1KFgYKPpCOOGMAIgGtOYsgUDjoPmiTp0zReUH2K/sVAoAUE4aG7Py5FilvuBrNWBtCfaK2RmUOIAAwb2tXrxUBgHifMgHLyuzI4aN26vRJW7NutS1fvlR2XX5FZZVAU4BMwE/mFwIAAXXOFvYpoCyf59xgrYW/HPYDkB3gjLbGe/Sffc265pqoGOCPMV6yj6dPaU1jc9kf8Qyo2vPHT9i69evcFiQ1o472R7oen9u4aWPueZU5uH/vvh05ekQ2jDUfoALjzv5nr1DWhjM1CAD0B+AQOwBBgXkLPxS/AoAU4hhkA9rJtQDShgapw33aWtvuq9b6rDmzbJg1JCU2yAGX7ULLJWVyiyxhADTIJQ8L8LrQctkWLVqitnI/bGSUk+GMAgRkTCILHV8QcJU5gACwZPmClOGKz1irshZnTp+zSRMn2OrVK/1+o5DXRlQK4+uv91lT8xgRACAChAIY8wMBgLUB2UwEDT03ugwmoB1jR3uwgVnJasDGP+79Up9bs3atjaPUUV1dLvtSNcIvXrRlS5aq1JBUZHpdjv/6zRuSTWetQLyIDH3Ggj4DLrM+GPcohRF+IHaNjHvWGjY7iBz0BR+D9UH2ON+N8kdh0/GdQgEgyj2Ev8hccybTniwBgPvyXigAhD0NkhjrBAUa+gd5gHVCW4LAFQoA9BUfobeny1of3LJjRw8rNgTYzR49cvS4/v7pX/5nqaewHprHjtG1PvvsU5WAgpjDXKBQorNztNxOnDhlH3z4sa1bt96u3bhmU6ZOtrXrKYFRLcJldVWtXbh4xY4dO2VrVq+3TRs3WH0tMuVO2MY2MSa0m77jRzKmXu6iVp/BRkGm5LmM9qDMxLmJ/PnWbVusuRkw37Ph2x+22c9+9jORV7dsdlId/sGFlotahwsXL7Znd+ywCZMm2kC/l1BhrL7e97VdvHTJ3nzzLVuCHQeorKlRO3h2AGDe/cUemztnlm3dSomEKqurbRQ5jD2H7/Ppp59obb/++iuS+ecz7NeuToi9I/bOr36js3Dni04KYw6Z/8jkh8zGfLOuYn3wN5/Bt2QNYJtefvkl7U8AetSK+D5+KUob7AvKfnAeRp16yG34PowZ9nrr5i36N4gWXIcyAJz9lN7hJwjMQRz48Y9/LL9ASmtaXwMqF0I5j5defjlHyOR7nCH37t/XeOpM2vG8ykJxBtfV19jdu7fs4cNW+daNDTwfuBQ6z/aQkD58/32bPHmirV6zSoA117x545oUAGbNmmlrVq+S3cI/Ys6ffXaH3b59R2QS7Ah2FCIBJR7Yp+xL9hBjgv/Mec36BtDHLkM+m79gvsYem8PYogbBGmBtHjh4ULYJHwhFF+zVqZMntNcpZ3X922sqMYLqBc803KOiHKUZSrY6GM8eo5/yKQTQoc6aCAABVgnIyhAACKajaldfr/YSb7v27RX7cs9nNpwAbMBonl0CFGVv4mcA4HPfyPXkfT2fQ7yF0w9QVIIAEIqFQQDA5oYCgMtFcx2PPrE/5cNLac2VAeL88vu6H5wlAKDqVFNF3MyvEWBdFkTj92ICQMQKiJcqrqPSqA6QV1TXWH3jGBscNhEA2h51Iu0lAkB1bYMtX7naVq5abfcetNrD9odSvMJ20NYgSjHXUQ7Az1k/E9n/ETtVLKmMtlXZmnVrbNcrryh2ApmcdvEsyJzG5z3kkFcAcNzcFX81jinblIQIB84cuCOeI3pG6h99dPl/CKH8XyXylpR4c1L/xFkq9Bzvn/MkJcntpMF+MgEg1XSJmF7JDPwUckzzmfnr310BIPQ8s20obk82np2N7YdvGJ8vHV8trJdeHBv/vgSACM9GzK64Hdk2FK//uGcxAJ7/3JMVAEIdI+6b73PAvIX4RvE46t4ZAL1kGzJAf7SpECMoTRDI9jMb98vOSy5mW6KeN5+L9+UrFpErFGNNBqp4DUQ/w7/0vx8vi5BfExGjzcv9+z1LZ/fH94rvn513b1+6cybTPGxhqXVZao0Wzplr2/oYBgHg8RIQ6QNPBf9L7eviOC3kMe9DPqGQPyMhE/sGAYDYIyXRUEvCz3ICQI3V1zXmCABRBiCLARZgFkWL8z8CAUCKf5D+U9l2j+97ed8cppYIAIVrJ63HESdwZNdFKdtSvG609jIKB/wdibiO46E84CoPERPP4iJRAiD2XyEukSfh5BJ4ifIlsk2xDS1e76EA8L8IAGH0/pklAIoJADicvqjyBIDiEgAE8RxUyZcAYEEUKwBocaWN6CBPoQJAMBZ5oMBxCsZktgQATrxApfIKKyYABPgfQZOQVnZwK2WeRs127v8fjADggGe46oQ8nWWXJQAkD9HlVhRg/u8pAeDASDFZInsIF7Ovsoe7G4B4WPkXlgBI0iOljFjWAXjcsOUJADnWWWTjJ6Dx+ygABMiflzf3kgFBAIi1l3XmswoAGp+MCkAYtHBAig+xx0goT6iTVcppedyQ59yEEj5woUNTMMffoQCQWYK6rn83rwBQigBQio3r7c0TA7JOnxyo71AA+C4CgAB6EZjyCgDK/E8KAEEAiBIAYb/yJQDyBACyJbOHHL9H1m52zT9dASAc5jT2OdDf5d0c7HfWqJjfRQQAPqT35VRHCYBg7Ptr2TaG1BKXDgJA2FpAIAGW+tcVAIJo5TYYRYBQAMi/B/DvdhiJuTwBgD0RJUbCTqPAwk+Qr+L9AFzzpQDiKZ+H0fSAm5H/L374D2c+GITFhCo5SEnymId0vj8w6HKAPLMCgBLUnjFrlsB/BZupmT04lEhVDk5V08dUNoR+BLGAs4ugRpb1T5tEGmDsEoBKMd3ITicAFcFKgnuccZKaJWh3/ZrGCZAuzjaC/WS9Uq+UzA5qMgPIEJBgz/BwQZCPgCMBs8YGJDlHJF/KOUuAa+GCuSoZwLi3PmxTsG3chAmqr87ZwRwSwCbzCFklpPSZ98E+l0odGSUjFiJCj8HuhQAAeI/kOWNx49p1ZQxxDi9dusQaGusV3KFWJ227dOWygncE5QlOsQ4JWiOTT98JVrJGQgY/spgAaQCsuS79IFhGVl/s3RMnT9mFlguSAJ83d576y7gHIH/+7DkR4Vat9YxoAflJxQHg+uq3ngEEuMv88l3m/87de3KWCWDyAMF8kbkhQkdvn4KIZHRFLVPGhWwv9i7fEVhPULq3VwFKQAD6TqCR9wgiRfY8fYeAANBDP2VPkrwyAUrAcTLk+R4/BJkIwBLcJYBIVn7UlqbNfPfgwQMKogEwQvLQXKYgP4FNfgTW19WlZ7xRBXwBewCACK7HD2oIFy9ckLoEBACto5FRZY+TNUsbqfdLOwDQg6hA3yGNnDpzWkEmwAYIAIxz7FvG5eHDdvWPgKnOC8atp0ey4ry/eInXZfVMGg/0M2b8BHAWe5KgOiBKjDGv8zvy+ZAl+D6y4CIAJPIGe5UxYVxpP3uMdijI/qjDLl66aM1jmpWlOzjgRExsJ0AJIOqqlatt1SrP9NJ7FZUCOyEvcK2169daZWW5wGdqcbPPAMY6Hj2yzQDh06YbWQIxLqxL1vzaNYCJcwTKDw4h7+x7FACEtgGusGbC32BMmT/aBfGDsRGQNDJqldXVkqs9cfy4Hq7JxAY0jvXEfJKlilJCgIcRqGX8Tp0+o2xA1gwBbM5S7AHzwOcAXGgHD+17v/zKIOa88cabap8yKpHp7ndSDu0HWGLfQa6R/1NRbte+/dbaWttsxqyZmm/2nQhQfT3WcuGsNTbU2/ix4+3WzTtWU1Nn48dNtP/2X//W+nr6bMezO5QpTWY54zRmbJN9/dWXduTIIUnqs6a7urtFAvybv/kb+/M//3PNTUdnp9YT9Z63b99h25/ZIbEdssR4DkJd5Kt9X9q27RvttddfkSR1ZUWt9Q8gXTsgEARZ4l2vvGjjJ47TPNNmFFg++OBDW79uo61as8pGy1AZGlAtZUBryC1bt2xTRiNjf+/eXdWi5kGfjEVUXvidM/5CyxX7au9hmzxlsj33/Eaz0X4bGuhTCYBrl2/ZB+9/bNOmTbXX3thlFdXDVlNfbb2Mdc+Q/fxn79rcufPt1ddetOZmJPJdmpzzCvvBngfkxxZnfXky61mPED7I1K+oqhBQxnhIrWTqNCmMYFOwuZwfKMog5X/l6lXtwWYAo4oq7YvTp85Y+8OHtmbNagF2EACUCdfTnSMAbNqwSeAOAAgP99z/0MHDdr7lnK3bsNYWLVog26bScVXVypIHUJoydapt2rxJUvcqVZRKxwBycj5jd4LgQN9DKh+gHHIAto7XVSe+p0cEFdYE5Bxk5SEJ0U9AWggA9A2w0M8KDx6yN9h71ImGLJR0lq29tU2gD59du25tDjgOshKkOc41zr2sfT9/7rzUR1C1oX1BGmb/AEQzDhAAAPMUlBke1pxii6MESAB9zA3uI/Pd29ttK1YutalTJ+e+BzB3+vRZu/btDdVyp28o+JSjAmBDskVXLl+zZctW5OrQ09bIbud9zjbOMOyS/MuqKpUOwCeYM2eWSgCIBD3Ks3mNXb1yQ6QQysYg3a37lTmQ1fGoXdnXqKqsWb1Oc8q+VXmA/n7b+8cv5XNxT0DJCFIxJvSRdcF7jGsQABgf5u/Lr/ZqnNeuWyewWjLN6bkKu4lKxZpVq21WUqMZ6HNZ/Ws3rmtdMPcQpGLugwAAUMr9WTPYvFgXjAfEglAA4H3GJ+YMPwLgkX5hd/Ed+E4oRYmUcOmSQHT2Hf0If5Nxx7cABGd9hyoSn2FdAUzS1iiTE8+ErCH2Bmc/eyPWSXyftQzJhLYIDO3usK7ONjt0cL/19PSJANDX22+HDh+16upaEQAmT/ZSFGTJ0/6PP2Y8BiVPz/0h+ngJgCplnf/xy6/Utjv37tgUSgctX2LVNVXuj4yW27Hjp631Qbs999yLNmf2TKurocxDlzWNGWPnkroBQCzzQYZ6gOIBwuFr8rv8PTMRM5kjytbs3PmCzZiBmo8TALo6O+zdd9/VPn7hhReUaIIdamt7aH/4wx8FiL32+us2e+4cgbKcG9zvxMkTtucPf1DZDMh6zIGeVQEYUMfq6bWPP/7E7t69bS+/zD2nW1PjWJ0NkMwYpy+//KMIThs3rrONm9YrUxiQDoIAZ9znn30hkgfvQZTx5yX/cWLeEdkXzlJsWdgQ1ifPDZBnkb3HN0MVhO9nVcjwUbgG6wASgaspVOVKf3JW4YNtWLde+4kxwjZyb85xfPu//uu/1jVZl7yOD8b5wXpmbiL7mvfYm1/s+cJ2vrjTZs2eZVPxyQchdbm9v33nrrLtFy9aaosXL0nPUZXW199lLS3n5GegjMZzDqRszhbaAwEAggDkjvq6Gu3rttb7tnfvH+327Vv24s4XRKRgbWMjX331NSn44IctWDBf5AlA/tu37mhd0lbsOeO4bNlylVeDuMf+xY6gcrN0GcTUqdor2LYdz+3w5wORtLzcAeUH8Ld4/f69e/aHP+xROyA5UXaJchQA5/j4+KTK+h8c1jOYx2P9fBmSBLarG+VqiecUMyO25v4S6woSrj+jQr47Ywe/2SsCADbAMyYJMeRl0cF7/X+HZFymOcUKyiEHAASkuvN5NMoBnZTAwBml2KtU/FIsKEMA4N4B3kQpgigNwJ5J+JDfXzxg9kK5yjpVVdCGVCIgZesqNhMSvXyGZISkksPruTgcxNnuHj3zuyx+pVWTZdo0ViUAHjxst/tt7dCLVaoPAsD6jZtt4aLFdufefRFHIQCoDG46Z7MKAJH5H2diqNdFHICkfHyo9RvX284XX9RAEzNHiYaYy/CIl8+InyBBKJaWSs8y9zpTEiEgG9FkthSDySgAOKjPMyixGOajSs9gqCtJDjvF5F0NgAlOn0sEAMfz85oLHj/KRfRTUwMcdm3V/E/+dX8txaWKX858oxTYk3/7v78EQICPWR83c/ucilL2/VJgWKn3w+Znr1fcn2ICQLGKAUSmbDw/4p8R1yy+XjY+mo13l3o9/74rABQD4KGOWypDPRIMn6SekGtXUfZ8MQFAZakzCgDZ/pUiAcQ454HDKH+aLyOQ7XfE/4r773PiCl5xTT4T7XvSeoi5zK0BKRykxK0Uey3+TBADIvM9u35yNIpiqfjMQnjaegufseCaGTwgSyAoPQZuj7N7Kpu1n3hEBe9n97OTsh//yWJ82bEsiNPybKVwbpYEkJf/F0lsZFjxQggAKgMAAaCxUbEmXmtoaJI6Dz4G9jaL/2WTLkviU0GeSED20/ZpiS7qpRj/gjnXhvFxeWwP/iuXAMgSAAJofxoBIL/WCwkA2T1QvN6eZPu+LwEgSAnZGPz3IQBw39z+JRqdSQLNjncxHoafnivTnZKj+Ez4IIE1cC7+rxIASSoChzAkI7IEAFiIUQKgmADgAel8DW3Pks0TAJhkrwEBOyRTzyGXEZyAnBHfSO48AQh5wD2y5XhdctMpy19M7JT5/yQFgCwBIACaLDMonMB/DwLAkwx4LOI46GKjxYbJAnWxueOQ0kFVQgHgSQSAUMp2sDlpqyQFABAtB6vzGbZhMHPOcnK685snalE5uzQLUj/NaStof6ZW2dMUALLSZnFAC9wUoJwvARBOUXYci52arEFOSKITGJJDHf2Nf/8lBIAc2SQBnkE8yT6kBwEgqwCgdVoE5hcbN7ktGRn0Uu9nx7/U79nXvksBQMH2zAmfO0gzCgDRpnjvuxQAcqUBvocCgO+RBGqXkGL6LgJAsUOZPSTZPyo5kVEAAOjPEgCyJQByTqdITEl9YqiQABCHXPxbigCQZ7SPWlmA9L5o/cE1+pnks0LiLU8ASO6VvHakfNwJ1k+aF7LrXFmDB+i4biEBgO9k15sTWdzWBlAZYHWUBQjb68SAxwkAORtb6SA34K3IWmSV5jL8OXg9+9/tUbIlSR0gsvxlV7zobMGaD5fTTZn3O+tY5m1EviZRKVvKHEkyMmViCNznobmq0prHjPH6qjNmCPwn2DyEvZVOYF4ujbyI6Bfj6cxLz4TDISVwFvYgANzIJCYQWFmNU0v2jwOtfB8gRBmwo6OehVtersxhHF6CyLHnkeOk1jXjROb/hAnjtZY5kwlK8D6ZYmRqNzU1iwDQ3d0rQgBBLup/QgCghihj/qiz027fuaN7LyZzSWUaKlT3+lF7u5gRE8aPV5BkuK/fMx9GB3Q/am6iJz5u3Hirb2wSAYDAMZmOABMEl8m4nTQZMNeMADrA+Nnz5wQOAvwRtOeekb3HdwgM1jc2eC3TVG6BNQjASGAegAqiBmND4I8gCwFOMpPv339g66m9O2Om/JIIBnPNC+dbbNz4cbZ42RIFaJWFRsmXqko7dvy4xg6wgPtqn1AvWIDcffkek6ZOFSjE92rqvC46fWW+eUDhQYXrdXZ0KBjf3NiUA/npB8QA2kGwmuwh9T1JbfMvwX2+xxqkfVE3kvuhfkBG/qJFiyVPznjQRtYx6gAEbl3OdHkCrX1/MB9k1VZVV9qK5SsEzEnuMQVvCRhzb/qtgByg4NCQsl5pJ0AOoIACj6qt2ycQCCKNS6J6CQzWN4F1sqpu3Liudqgub7mTMOg7mfcnT52y8ZMm6n6AdLFH6QfXZd2SfR33JCjV292tDC36uXDRIr0ndcuyMgFdATxzv9gntJXgc4BpobJBO5FeDQIAKhuA9BAjVBomqSIQ2IUAwBxxTdqJIsaFixdEVKHv/PD5UG84sH+/zZo52zZt2iw/TQ8g5ZXW+uCBQHN+NmxYZ/UNqEtwzVG1H2CMsUa6fs6cuSLVxA99O3r4iOaddaGswgEC814/FtCTcQGcJSBOO1kbrBmyopGgDQlsBeUTAaCVkhLHjmkeAWInT52S6z+kNtYTQDSBezL7uCYkDuby4qXLmmeA9CVLFisYzf4GHICMQgAde9ZY36BA+sGDh2zb1mfUDogiFVU11tPXp/UEEANAA3CF2ocIWtXVdvfWLc0rmZZcj/NEtnaQUgz3FAgmON7TjdSzWWNDs/2f/8f/pbrxL7/4kuwLD8rKtKyvsc8/+8QuXbpgb7zxumxmTx+qEh0C7f/qr/7K5zcRd37729/bW2/9iW3csMkGB1ELgmiDPP1+O3XmhD373BZ77oUd1tmBTDaZ6yPW1tZu7733vs2cNdNe3rXTmpobk/IJpS3u2seffGo7d75k8+fPMysftoHBPkn9cn9qRpPlSLYDwbGbN2/Yvq+/Uq1i5Jrr6wHCnMTXcv6SfbX3iDIZt21fKwLAYH+PlY2UWcvZK/bxh58qG/HlV3ZaZc2oVdaSYTZsD9t77Ne//sjmzV9or76y0+rq/azimp1KKwXOAAAgAElEQVSPOjSf2FAIAKz5OF+xH2Q0Y0cBPGprIf+V2cNEAIBUNGnyJGWOuq0e0b4G2GAPXbt+3TM1ycwtcxWJM6fPai2hAABZiZqGnL9dHY9s/zf75ENs3rhZwZ/BgSFlwbGeD+w/aFeuXrbNWzepdr3v9TKpDgHmAMrOnT9PABa+C34Ne5N5BuRkTQKMYT8kpTw0JPuIXQ2gHBvOnsYOdnV0CBRi3wBe1UBWk+9IXen7IgCwBzgvuA9jSdvJ/r91+5YIABMnTXSgrrzc2u4/kFQ4ZT4oG0Bpi1CL4swGZKJ9Kg2TyBn0m+v19PaksjaNnplZVqbxxXawNyEASNUnBZuYS8Bk5hhbG5LgZcaZVqYa6DRr5aplNm4caiieEQKR5ejR43b3zj3ZsenTp9nwCCA0ZZuGVPbh2rc3bfXqtQKFI+DG+AEwkvHK/UIdIOwRrwO2UXJgweI5Wl/UgC8vrxap5dLFy5LmXrZsiUoA8BiFP9PW+kAAGkDz2jXr5Rvi7xAgpI9f/uGP8ttWphrjuh9KJgMD6j9nAGAlJCjAKPfjRuR37f36K43Pug3rJUEuHy2BZpLUv3nTNqxfb9OnkrlcZkMDXsrpyrffClDH3gbQmj3HKJnB5wFRIWyEUgwANOQyvkubmLN4TmTsIaHgN/HDe6GkEiAt48sa4eyJ8Q1/MwgAAJasH/of5z99YY1jY/keayvONPYthATsJfsmSlDRVtYt16VN9BV/DQWW3p52EQCQ/GdeVKP+8FEbO3a8/dmf/4WAUH5q6+vkG7333rtSDsG2oIjAs4uIPeWVtnv3Hjt+4qTG8eGjhyIAzJozw8aNJ8O8yu7euW8HDx2zsWMn2AvPv2xNjfXW3Fhl/X3dmgvGnTGhjawxxo2xxV7RfsaUc6dp7FgbHsBvHbKerh7ZAwD3bVu3+JqzYdkwfBRAcvw0MuHr6+pF1oUYQykK1I/efPstW7FypTXUk4nmRFCAwS/37pWv+Nxzz8tvCr8IZRSIbwDs77//rq1bt8q2bN6sPgUBgHVw5cpl+/iTj7TXfvCDt6Vcw7MpKgiccffuPpBsfUNjnT3//A75waGywTg72eJjVxhJ6ycAScYJP4F+9/X1itwAuScymLkOpE5AfsbozTffTP4ncTmvZ+8qBZ/apAkTNZehtsTn8cs5y/keNhE7GhnQKF5gU3/wgx9oLDlP/TmszH7zT78W2fm553bYHCT7R0fVpjFjx8kXRCGiu6vHtmzZKsIoMaCy8mE7ccJVcGbNmKVnIUoBUIKMfp46ccL27fvK1qxdbTNnUIIDBadenf/vvvt7e+P113Qm0R/6+/zzL6ivKDzgQzN3Ksd18bITE+vr5Yvg26CK0tXVo/OS/cIa49kBP5M1fPrsGe1xyuVACGZfsf/wwzZs2CAfj/GHMMy9OevHjxtrD+7d83IhZWXaa/SVZyvIH56J7yWl6OswmXGjLvdbGNfxgDnIHuoBPMdRLo57+XPqoB09cshOHD1oI1IhTCT8CkoZeU15j0c5AUBZmQnsZQxdFYD3iS84ASDuH58TsCOp+gDsCwkAKjUA6D3sygz874o2fN6fVxTTywAq+BtBAMCCBwGAoH88l3tkxoNW8Wwe/jltDJCIj0A+5Zk+MuSrauukANA/OGL32x7aw44uEQAo/QQB4Jlnn5Mq4K07d1W+h3MzCABZBYAoARAxSfZj3Js9IsWiynLZwo2bN9qO556zQdh4jEciCpFB+TQCAH3KJ3h5OcSoox3+EH6PR0lSLIXnCTL+Ke9ASYCKKp2j8ktyaoteDoDXRyGlhbqDsy/S44j7CI/nHhXCgaUJAPnsccoJlUQQ012eFkuOrGH/KO3JPSrlfympQJBPkHsaASALmMbayv5b6rXiWH82Jl38XZ+/pCjpb+aVezOxziAAZK9dGMf27mbbW6rtxe/r/olgUFwCANvr9/NxLb5elgDw2BwVgdfZ72bj8Wq0FICztb4L/87G7YpjuYEZoJTDe+BU2XEpvO7jKgLet+hj/rvF1yixqvK2tmCeCuPUaVbS3BSWFtDeyVy4eG5LrZXitRXXL25vFhMoRRAotXa0g3LlDvJjga3NbKY07RF/flz+X+3OfCN7/xw+kNaWnpFkTgJj8G9GTDri3fj3nFs8A+LLSQGgqUF/19c1qJxcEACyGGE8j8R9c9hF2Jb/IASA0RTzzWIb/rvHsJwgmFcJ9rWVJwCokkaR/YgpzO7tx9ZfhrSifco+zil5u5au47+FcXgRFFIiYp7Ik8Um8qSceJ897gmNhWoUfgZlCGeKs1WIKFlKAYDnPic6evL5/yIAFBMAkmxUABn+L7WsMwoASY7KAY3HCQAOmvkkZwkAYcxlcnNy5mVybrMEAGVyJJA/wJPIQI3XRQogqANglTJVnSgQEtT+b4Atcf0CMPbfQQEg6wAUb6BYvDEusQmLN0z8XbhZ8gQA//7jJQD0YJ8UAIIAIEMvjz45yP8CBQA9GESpADE8v78CQBii+Nf7lN/8AmRTOQlJm/FwkmM0p4NexixKAJjXQStiVmWdheLfCw7XVIM+qwCQJTl8FwFAYxGKEhmAU4dPTvI8lQjIyJcXKwBkgdCsw1FcFqD4EAvjlzWC38d5iLUICJB1VAqdncL3cgdzehAMNnc4D7l/cSR4bEhlDuL1FKPNv15EAHiaAkCeRVkoOfVvSQBgbZZSAJBzTIY18nsoDkJ6IntctrTwwAsCQJb9xhc1jzg+mTpWQQDIPkx7ca50Qis9PXOQpzp8RIR8PvM1pqLmMQdn7nqZfRZ7Iuvead1nCAAB5ocCAIHyAgWACiT/a1wJID3A5wkAbn+zBIA4eGXTsdOVeal/jUciAIQKgGcQEmwuPOAL90ehy6kHgQyjODvu8XreUfIHfx7G+SGwhyQ6gDMg9IKFCyUHXoXKASABpR6IWGUzHYZdJivIPcEojnMqZP/oRzAzcVbpL1L8tfWNAklCupN2AEpU1dXa6KAHCgD3CPoDFuD8BlBMhvTtm7cFGgFkIcFNNjH9BLAjUAWQzfWQnCbLilIA1Fq9feu2skxWrFhi06dPFZmqr7/f7t6/r3UNAQAVBGwYMt18b3hwyAH+hgYbGUC6s9cGBnv1GNvT3S2AhtrkkA0iyAHQT7CfICp1MufMnSXbTQCdIAkEAAInBLIJeiHPOmHSJNUfp98E5sjIA1iRg5kY2/QNkBFAUCBJUgQieElw8/DhI3pwJWhPNi1zy8ND1EO+cvmygsGz581xENmNlLKOAAsI0gJoQRLgx+89onHgOs3jxlkHpAgFt1E1qLAH9+5rH06cMMGzGs0EONHWaVOm6j5BrAEEp/23bt3MydXy+QAICGSHZDvAQfgxrAeIAQTxyUCiDEAQABgvwCgAW4giZHMTfGW8aQ9r8auv9iqICeDWADBKjc4qr0kdGakEzRWQQ4ZycFABULKWAE64HtdiHMmwJsDJGcn88aDGuqY9lHigHdQHX7FyuUgYAOGMHWsFafMTJ0/a9FkzU/kHl1zmJzJWIedAABCZggdDFBK6UY64pr6wP3mPQBrfBQRirAngBijC91iLZMsRTKXtrDv2EJ+jHRAANH+JACD57FTuhWA287Bs6dK8EgG2oo+a5heU1eXkB69Lq+s8eGD7v9mvB9Rt255RsFTzN0r99Q47d+681vyGDeutaUxDyrhCOt73CmMKQLNwwSLP/koBUuYWmWv2MqQRQEwIAJgjrgeYROYd4Cz9p98hPcz7gFEBVDEPTnaqktz9saNH7dHDdsmRzpk7RwQeWdbhEYF5Fy60KMgdahQQflgjN2/dFjDKXlq5coUIaKwD9i0gDHtaygvlFQJE9u8/qDrxBMBRCimrqLKBpLhDEJz2ApYBPAt8ra629rY2ATsQbQjI03Y9VwxD2hlSFund2/cEIvb3D9qj9i772//6t7rPG6+9ofZU6azhhBy2Tz/5yNraHtjbb7+lDKyuni61leD8j370I60tAsPMxVdf7bO/+Iuf2soVq3Vt9gsy/mSAXr/5re3ctcPWr19rPT0DZqNk55XbxYtX7Is9e6R48upru6yiEh/RFZDOnD0nEPOFF160KVMm29jxjTYw2C/y0j/+489E7oAgEdleSI9DAFi+jFr3axV/xX3H3z9zusX2fX1MIMvGzcut3Aasv7fLKqzSzpxssU8/+VwA7HMvbLfaxkobLhvW+Xbzdqu9//4emz9/oe3a9YJVV5crgML6xXYeP+qZxzt37hQIyA/rmv0FaIQ9AlSCUIH/BYmG7Eyy0gFiAFSx49hcyG3MKa9BLsNe1zc2uozx4KBqaWMXsFUCupG9rSiXqgAEANqFAgD7gAAfD/fKdj9wyO7euyMCwKxZM7SfOZsBCpGexz4uWbZUQCX+CX1DTlpg7969OjOwc5yn+C5ID2NbAXOUlb/Ws/IVpKqqsoetrQLK+Z6TCqrUbiwWhCzA/JUrVtqEiRP0PfYedvDQwUOqFQwBALWQCErdvXPXzpw9I0INdpXxcvljE9CKHQvSACodEJI4G7geP6vXrLaa6hrZ3gA3IT1gD5kb+sD+wR57WRgnhbF/pLSjgCngW5lIHahArFoNEQsQk71SLoLXoUNH7GFbu0A3SIYojtTWVokAAMnu9q17tn79Ri9hk8AlxpE+YAOwjcx5ANB8BpuKjVuyZJHNXzRbbamqxCeqsnNnL9qVy1dt7pzZtnjxQtUIrawsk4LH/Xt3RSDizIMAoNrNyFBXVtpDsrL37BF5a+2aNbIRWQIAthE7Tsb8/Hnzc0ATZ+OD1vv21ddfa+zWb9wgv0cJBKmsDOsJdZitW7bY5ImT3B/ANpVX2sXLl3VuAiIC+jEXWQIAUuysB7KspXCRypdwxnFdyCq0CXsfZyf/coZgV/kuthKwPBQAAmRlHLlnMQGA1znvOCOCOMA1sWvYOP7nmtnyErQZUJO9ge2lPawTfjg7mCPmlHXEfLKv2h+2Wk/3Qzty+KBq15Ptz1o5dvykTZ8+0/7kBz8UKUCxl+oqgeq/+c2v5XcCOuMPod7S3wfQV2a///27Ul5i7/X299rU6VOsrq7GZmh/V9ixoyfs9JkWW79uk61bt8lqqiqtsYFgn/tZtDeIFQDQ9IkyJrI59fUaE/pMSRL2Gvapu7Nb5Lfduz9XSYpNmzZaQ32tdfd0C5xl3QDYvvTSSxpLgH5Xxjhj3+w/ICWDbdufsUkTUbRxcLy+oV6Z4J9/vlvZ6iK0JXUAzloAXci/v/jFz6ysbNiefXa7zZ41T8K35WWe8dvT022ffPqxnT9/xl59dZdK8zAGBLy7unqtrrZB9ujylYu2Zcsm2TLtI87zzk7ZaLLtWQucD6wT9ig2PNYC6+/48WM6I/AZ2LdRaoo2MteQKSA8cQ18Yp5VsKGM7fvvvS9CI+cEdjHk5SEjUQKHc/+VV17Ruufa2CPsMv71rl27NDYuTw6xoNJOnDqp0jyvvvqKzZ4zS2cJpX94voEgcv36TTt18oytXLnKZsyYaWXK2hjSGHF9CJMoNBAr7Hr0SG189PChffDhe8oYXJnKG0Ey6+rqsP/yX/5v27J5k8aGNmMHUW0AwMe2cU3sF2MGUY3xo0/Ye/ys1auxMw161sCv4pmRslb0k3XxoM1JFstXrNBexP5i1yFBYF9QG4KM0NzUqL0FOXfSxPHW9qBV8wepGTUm+l9dCUEMwAS1lHKpEDFuEACGkwJAFgH153sHzzlnITajUsVzktviftv39V47e/q4+1Ejo+l5PIGCys4E5HeJ/YBMXQXeXwe8CQJAAHny05PaI/ENyf6nWG+xAkBI/YcqnnxkgfaeVc5ezhIARCSoIJMvKZai4sX5oNc8lpCLa6QYZTbGGs+OeaKVK/oFAQAwAAIACgAQAO61tokAMDxabgOoL9TU2/M7X7IJEydJAYDkOFTwiFHSTvZ+nO+smSDF8F6QsNif9FeqKtWVmt/NWzfbVlQ2+vsUL5FsMsAs5RfSc6Q740XgGC8l4oMeX2VBQmQoESIVc0wxFLL8UQSIEgDEVyq9rJknwnksFyJAjhDAd1OShhMERDHw5gC+FACEeRJItDdKEejvYlnQnAJAHjL8rjimXyd+/m0UALKgV3H8vhgQKxXTj7GRn5BK++ZaXMRSIIqd/XwelPZvBEAvFYeiBKhsW4rvGe/F/WNfZP+N7wjgl6lIsbOCbPTEv0mv5e+ZJ3EU251S/Y9rZ//ld+LugW9k4/TZGF72/SxuEGqmDg7mAf7suOQAxEz7c+9nMtXi3vkx8TX5tPnT+s9ljwdoXjyfoWCbj1vn759Kv2bIU8XrqXC9F+0vlXcuLP9a/Hl8hvw1s58txZbxb2fbEKFO35f5GLPvZtbk4/n/OdSghDRAxEljHlUCQESx/F6OrwmTSSQxzi3sqcoANDZaY1ODVPM4fyk9ir+P71KADyYssJgAEDYmmq5eFe3L4r+LxzX+DoJDwf7+d1YAyBIAGNdQoX0aAcAVYkkgzJcAKN4DxTareG0yT1n74udWwj+Ghp9IAFAbE1GgFAEgu6bpi/Zh8nGybYz9mcXE+P1pBADiUHl8D1IcyST52c2tjSdgisX2oezAJ79w8Z1/4QKKToSjoo2VHBkGKgvwPX4ACHrNSZBocDQBRbIoTykBkGOKjDxBAUCZpB5ElQLAIAsMYNbvgdRrSGiHAsDTCABqYyajU07Bv4AAkFMAAHzKEAByAFQCZSNwHk5flgDg2RgOhseiyII5pcDWrIOi91PmeHazZBdpdoMUG9eY6zi84v048OL1+LsUAQD2qR+qjxMAdD0dEm6ug5r1JAJAVgEgDHUA/cVKCTE25am+VKl1Wspo5pyMBFr6QZAIDArqkhGQgFSk2QcHdQgAstKRODicAEAALq8AUGzA8p8tLQ8Uzm4oAORIDQnQU0CGdaTaoqluuR5+/PfIvokSAASMYv0EAYC1VUA6yZ0cTprIs5HymdDZcSsE3QvleooNX/Z7pRyJUq99FwHA7ZJfuZgA4PXYUq32DKknqwAQY6rvpyfJJykAFBMAso5LLN7iPnwXASD2X+ylOBy1NpICAHsH9nXYtVAACAJAvJ7bfwUEABjzTgCIDK4sE4/1rPcTKUoPoems0ANyOFWuI+XnSKYuFJ55oQJAnmWq10eGVIs2aqHmHoJFROAQdgKAbEFSG8g6y7m2JBuINC8B71BQiUAoQZWSBIBKXq+2qupUliWRsCJ73P91BYAsASCrAJBz0EooAMQDcI6FXmRUMlwm7+MTCABBBOD9AOIhtvF/OBkE9qpr65Rpigw42ZNNY8hKrxTznfNNHIxEoholAE12RYYAEDY97ICY/ul9bBn3xlmlz2TZNI8dr8AewY7IIFDt0spKna28TqY8Tm8A1QHGtLa22UDfgE2cOEngP/sLAgCBiOvXrylTGqdYdZebxwrAIvP/22+vSx6fTPC1a1ba3Lmz5ZCx0dva2+1RR6fNX7BQWSuAMQRIIBIM9g8oGNXUQEbtsAgAnV3tVlOTAJS+AasXSaFZc6H90+d1iwHTAA+XLlssZirXYgzOtZwXOYAAJsFZMvjGTppofZ1dAoIJ2o6fOMGmz5gh288Y8j/gOYE4vqdyCZKEdBl4gIejx47bhPETBAbwr8gWtbUaY9py88YNBzSneeCSdQ6o+PBRu96ndu2ihYustq7W66EPDEhelEwkgrm1DQ3K1AFUQh2CH2rIkwU/Zdp0G0lzDQB+5fIV1Q4m4ykIAGS9Xr7sWf4bN25QH2Jt0k8Ct4AABNqZd0A0zhkUIegfoAPgOIF2JwC4fDcgMSAWgAHZ3J7Z61KS9N0z/BoVlAZQlfxlpYN7AAP0jTHlJ0AkxpoAKVnn8ZDFtXq7vbY0gUrVVSYomAJxrfcfKNBLcGzlKid3MOesfeTAkbEWcDJ3TpKkJ7NtRPekHwTeWUcAouo750xlpfV0dtrFi5e0p+bNXyAAt5w0oNFRtZG1xD0ARSLgx3phHQHSxN7h+3wOAgBBOMaHYDZnPdl0Lr1oAr8J2kIACFl9gY1DQ3rvUUeHMsOYowB/WGsH9x/QXiM7TvJ1AFJJ5p/2k40IoDt+otc9l7wvNdHPn/cazatWqxY864v2M+4An5989LGC8AA4BKQHhrzcB+ue9kR2J6CSbE19vRQX+CHDnHUBQOgKFeUK7mFjmKvbN2/Z2nVrbNHiRR40Zl0Ne03io0ePKBjO9+ubmqyno0Pvt7U/knTvnFmzBXgToAVABISgL6xpvuflcUbt6JFjsqOABoCoZCMB0Hb1dGvdAkJRwgCbFc8KBFrPnT2ngCuqD8ro1/yMWGWVSar5xjUUUiCKlNuB/YftwDcHbO6cefbqrlc0foA6g4P91t3TaX/Ys1tjhgIAtohsU8+ertB8AXxC/Pvoo0/s+vUb9pd/+b/Z/HkLZT8JnpKp+eFHn1jbw/v29o9ekwT94CBqLSNWXVVvBw8dkST+pk0bbMu2zTZC1nQNZ2qFHSMj/NZte/75nTZx4gQbJmufUipDwyIAALSuXEG9YlfnIeP7wP5v7Lkdz0qumYBzdVWl2n382Gk7sP+k9uW6dYutvHxQBICqiio7ceSM7f5sj61Zu8a2PrPZxkxosK6+LmtoaraWi9ds927UIBaIAFBR4bWh+eGsYe/RHuYoiAHsS0mlf/ml9gHEKvozMDQgkg/Z4OvXkT3dKLuFggPjGDYP0IgazmSaQpgCzMCWUU8b2w15hD0OAQB/kzrh9JuzcN2adSJ7E3CCCMAagQDQ2dVhzzy7zSZORPnGlefIBmEtnz13zlatXiWSkKuLODhG/1DKmD1njsaN0jEQnWgLNh7ZZtZXALKsQWwG3wOQxa5g68Kv5Z5k+APgbNq4yUF+5J4TGABgD3lv44aN1qAz2sGLWzdviQAAOMmYoABAG7jXqZOn7Oatm7oeIFgQsdjPZP0C/FM2AFsV8sph9wFv2d9x/nI9jVfK3OZeMdfDQ6M2MDBin3+226ZOm2hr1q70PZUIAICUhw8d09kJKYfyE339PSIADA33i8jysK3DNm3akivbg93EnmCHGDPAXGw/P7yOHTx7xsuGQACYtxBC4KhVV5GlXW2nTp61b69et/nz5kohAHyjsqrc+nt7JNl9+NBhqd5AAICYCLCFHUJGe88XX9i06TNs3VrqxjuhhbXFWXvixEmtKc5MiIj46h4EG7L7D+6JAMBa27Bpo8gYemaD9Pn/ZStjlzgbntm2zSaOn+B2SeoCVXb+wgWdgVwTkE9rOAWjOSORkGcPYdO4Pu8Rk3CVoiNSaOK8xRfhvVgfQQBgrrD1kckf5BLGj/8jk592ck4yxpClIO0FqZJzhevyXhAAuB9t5npBTmWPAipz/nFd2s33OI+5Pv0ENMZPYw8gpQ4B4MRx1JZalfV//959O33mnMhFb7z5lkgB8nkqygXS//KXv5DyFLYFv6u+rlZlAyAA/PrXv7EHrV5+g3Nt4uSJktieNmOa9ua+ffutvb3bXtn1ptXVNdlgf59NnzbWxo1t1HjG2HK2so+x6eyvIFBwjvE39kvPA8MjIgCgtgQBoLen25577lmbNGmCDQzi77mSxfvvvy9VHS815QQAygDs/mKPCD+UAZgyeaqIE7SDeQbM+/DDj+Tjb9myRXtcKgWyJw7yHzp00I4ePWjz5s21jRu2WGNjs0oAREzuzNnT9vnnkPam20svv2hjx46zutp66+sbtNqaerV7/4F91tzcqPZx/4gVYetUc/7AAb0GiA/5Bx+CdnAPfE8Ad+af9RkkHtqGzcS/BsBm/bD/Kb0BCYBrcM1jR48ZSkesBeYsfFjW2e7du+U3/PCHP8ypmDCHkHAg+jEHu3a9YrV1XlaJMk7slw8//MDGTxgngioKOnp2knpLrRRJzp+7oFgWMuxNzQ02Mtxvd+7etOvXUJeZbRMnTLTa6hqRTNmnEIn37NkttZiNG9aJxAToDnngH/7h721Mc5NIIvSRc4Hzin1DqSJAfsaNGCv2gx/6CknOy5ussAkTJtmpU6f17IQfiP/JvJD1z3PD8RPHVU7o9ddfF6jPHmAPckahgjAFRTeB3X329ddfWW9Pl2wT5xxKYvQfYkFjPYpIDr47cQvwtdyGyyJ5Jh9XiOfgqA3PuVJdwxnnz6KuitJve7743C5fPGfD+B/KxgT4xX4Ne+Y+z1Rk40sFIF9/Xs+Ziosp+iZFopDy5t5cR2UCysjQ59z2uFUQABQLcuhMn+PeId/Mc6WImqMOmqeHeuNZmzbwfBsKAIBGFWWURahwG5Nsr66feeYOkCZiQRHbVBxg2En9+N/EMWrqGwoIAK3tHSIA8LnK6jp7ader1tDYZPcetOrZuKeny5OU0vkW7cD/DVUD+hFxgCg/wt/VtdU6U7ds22IbNm60zu4ulT8KX0YJRNkU+yICgODHlOEfJRc8xAZRolyBirwCACA/Y+SZ/VECgDiDKwA4YcDjLKwD/4xCUVEeIAf+55G9XKzPZyqTGV0C/StBAPCklf+xBACPOxYCn6k7JTNOs5+NNfWk78czaFyvYIySAkD2XlkCgMez/d0gUkSMu1QsN7/vn5zNHjHxws/mCQCKnxWA5bp7bhx03wKlgpScVGL8IhaXbXM29qjYMuHO5C9F20r9nY3f5fGRhHM9hQBQfO+CcRN2k0gtJdRli8c4+3f87jHbWD/5LP8Y31CYyH0+QxhwADXKdxRiiNnP61oFefX5vRYx8+K2ZvGY4jX3eFuyqzO7DwrxxyAA5Eg/qh3//QkAtEm2OMZABAqPb+euXWTjggDA96QCUFurRCgIAPW19Yo31la7MgBnSKgwZZUAclhVevb6j0QAEN47TFwZ/MLVZ/PxbVczzioA5AHutFZV7SeUMEopfRTa9ew6C/JL7DHOLVRrwrfW76k9sX9zOEwiCtC+fMw+lAry9jiPuUSicKGSAdf7H7P7wOoAACAASURBVEwA+OW/AgEg1fHJSHvHoPybEgBShr6k/0MuIjEzsgoAhQQAB/+DAEBwDYdRBIEoASCywFCunpEUBFKtFy0g9wgT0YHz338ne8MfgL9bAUCAVHmF1UgJwGtVFysAyGjAKs2AsMUEgNGUpfw/PwHAN1tsxpxskJxpeXEFBAAnYZQ7gSE5zNpIOH5pbsJgaw2WLAEg+L9gAxYeJY//ld/s2Wx+JzBEBrWyqZOqwWBWAaCgZAAMWT8WqZsVhiXumAX/Szkifigm51bjkK8NlmcIPY0A4A9STh5J5IAEfuTWWDCVQyGgACz3Wuaqi54ekOLBJOv0l/q9+HAvZOmVdmRLOagZrLlIuCfnkqa1k5dZyZMAaHT+9eyayRIAAsD194NgnNZMbk1m2KRJnqbQKQ7Zl8flX1xyuPQBVsrxLAbnJZE37AQAPzgLSwCQ4amyJgLwfZ3xI4a2akh5ZjDZ0Tm1FF0nrWEBH/79IAGEE41zU8mDlwopeSmBHAkgPY4BwOQqruXeD80eSAwu9Z9jZ8b30gGbe0/8mTyJJu9su9yO73V/kMa2BlAZiiqANNnsfy8T4GUA9F4RASC+j5Sc7HKqe691UJHKvYgwg83JlwDwh9G8DRII5S1MPcvbFNmtvJiJ3ii0Lw5Ca/xTRm+hg+QlIMI+km2CfP206dOVJTR7zlyBXQLKILvJwSm8oRMA8jYwSyCjPVH7ln5HFgyBzyAAjJ8wSWuJoJkICNXVAiDYLARuCL4SzCXDhAAfQJ+At7Y21UIHjCfLivHv6+0RSAaoSfCO7xJ8JwiLLCYgvuRD791XgJ663itWLLWFixYI8GLeCUJQ537O3HkC+2gH40/Nc9rXrFICLs9NEOlB610FIFm3Pd0ub0oQLTJNerq61RYCkWRaE9gD8Ixso3Pnz9vZc2eVBUcADdLBmEmTrKe9XQFBgoiQMabNnKl7ME70C1CaIDmBasnYpjOst6dXgTsCdnNmz1HAbtyYsQq8EdQkeKmMvjt3bfuzz9jYCeMEsDDuyq6/e0cBOjKBqD8vIldVlfX39npGyqgpcE0/6Zf6mjIfAZkBVqdMm2YjA05U4H4EBBeRrZ6IBuwJrkcNeYKwmzdvyskyxzlGgJE5jkxv+TFkJPb3K8hIG6kvj8Quc+sEgG6VPTh67GiuJjHtzxIACL4CVm/YuF6gE49grFnAPQL8BCkJdEemIu0BpPASDg7Gs5cJsDIPALMAUitWugIAa5Mf1BAYZ3xLgsOsJT5PDdLOzg5lkZ05c1pZujNnzZItYbz4PvcCdBk/foLWBetSFoD3OjpEjmD8586bJ2lhnaGjowK6VDKivl4ZayIPjvoeZJyDAEBwjnHhcw/bW62pudn3VGursjpZgyiosEcBUwikL1m8WJmLCopWuD2gHa1tDxVYJ0hLsI17sU4OHzwsAEzSwfX1VkMN894+Zf6xHgiEr16zSjW32UcAnNgqBfX371c28dIlS7RmWZeobmAP3n/3Pd178+YtmuOhEaRFPVjKngD0oD4zQWw+h/3q6+7WGv3Zz36mwDvZfgTr6csgZ9/QsLK+r169IgIA86+srOpqFb2nH/sPfCOJf+xJ04QJ1t9BgLNa8vkffvihzZg2Q0BGRSXZ5E7YAKCCPMH96BtlMKgpDgD+yiu7XH2iskpKFFp/585r727f7iUMBFoNDKjt7AfWxYKFC2RHsEnwd0dH+1V649bNe1ZX22j1dY32zju/llz4nNlzbcezO6ynu8fGNI9RRmd7e6vt27fXGhvr7LXXXrHOrk71j+w/5nHd+vUi+bD+//4f/lFzCQEAQlD/wJBVVdVYW9sje/fdD6yj86H9xX/+sQCakRHKegxaY8NY1bFmbezY8aytW7/a+vp6rKrafUVqmFMv+5ltz9rY8WOtonJUBAAA41/84pf2PJLRCxa6akd5uR34Zr/k7JEqpoQK1yLznizGI0dO2KEDKIEss9WrF1hF+ZD19XTLHhw9dNL27P6jrd+w3jZtWWcTpoyxhx0PbdzESXby1EXbu/eozZ0z33btes7Kyke0RpkzSGOQDthPgHRRGgD709bWqgxh1t26tWu17/r6eyWVTUYsMvEEYhhPiFzsd0g8zGOcV9qzqkM8rLPs0gWvp7x8uWew0i/acf/+PTt44ICyMVetWClfHfCDkhjsHcYR0GTXqy+L0MQ6EdGjoVG2gwxcsuQB/AjYC+CoqJQd2LfvaxEDFi5cJHuEHWT82UMA7NhAzpUIdtCeIADEOcV72BBUcyAAABSS5S1FkgSa8r2jR44azzCUz1BGdZLQvXX9hsoGsOawS5TDGEhn+8kTJ3XNLZu3iDSQle4WSNXQKAKAk/+9HUEAwA4BeIbPGQQAzl+AW+4VCkSQ+QETyRSeM2eWrV23SgQTvkP/WKeUAACgpW9NY5utr6dLhD/KVkCI6O3ply0aM2asVUI2S/aPzGKAMi8bMlnXU3Z0U5OdO31aNddZz/MXzlHQCPJOeXmVnTh+yq5du2EL5s1TiQwIABAVWde3bt6wQ4cOi4QBAYCxZ+5YP3du37Evdu/WWULZn8i+xC/grIKggl8EKQS/AFvKuYj/ee/+Pft63750LkIAoLSF+62sKfYfZ8P2Z7arBJKCTmSfVlbKZmGbAHg5q/mJMxz/BRl25i/WBnaQ72HvmJO7d+/IRwGQj5gKYwXAzDlAxtOGjRAAOCfcPwSYDgIAZA/mle8GWezSxUt2/YaTKvke7SHDGv+NMx7Acs3qtTZ79iyrq3eyA+1ivlhfZCoHASAIc9hD+onfyNlKm+/fu20D/V124sQxu337rnwh7Mf58xdsyeJltuuVV933REGrvNzaO9pFAIDUCEAKWZIA5sDAoDLff/WrX6smN+dXT1+PylFMnjpZgDpn+75931htXaO9/tpbduXKdbt/945t3LjSJk8arzHFxwuiI78z9vwLwMv8sPexJ1FiCh+1q6PLblz3rOyWlvO2c+cLGhdKSzAm+BOcm6xjEZwam5K6R5UIALfu3Laf/OTPBDwDQDPnrB+ILthKSgVw/jGejCG+BmuK+cIPeu/d32lsXnzxZQHsNdV1/jw6OGBd3Z32+9//VgorP/zhD3QmVkK4Vo17B8y/3rdXKlJk1LO32WPYIPrNOmKN4b9hE5gz1lAQKjlPsYWc0awjyDr8+Hpwsu3Jk0jo79N8zZ49JwGrEEY7rZ3s+vc/kL2EgIB9ixIBlPthLeH/sF9ZU5ylfI9xYS7+009/ahMnTnbycUoQABg/fOSIvfb6q14upqkptZkAf6382zNnztqixYt9bQ8PWGfnI63LmTNmuBJBbb2eMfjhmQhb9Pnnn9nmTRtEPulU7fZKkQ3wE1ApwFZDyGGPMBY8d0CEe+H5F2Qvjx2jLNgjvce/kFdRMIAA0NJywdoePtQa8XW6T/1mXG7fvS3Cw5/+5Cci1vDD93/1zq9s86Yttv2ZZ+xha5uA4OPHjtrp0ydFiuH5amzzGK0ZfC6I18RJAVxckXVUz9EQJ8i6KygDGACL0FsvIxd2w+OslVJUoRTS1auXRQCA0KRncY/qK66nv5M8M2WW/H0nBLjyjCIgrko4nA/MizAg4kCZVVf6s5lCiJxY+k6UunTwjPfwc1l3KHNgl/kBWI/YDu2jDZDTUB9QDAyJ/DLUY7y0GK9FXMP99ArrH3BSnXqSA1PLFA8gUQ11P/xfhaXLK6UAUNfQbH2Dw3bn3gPr6u0XAWB4BLWsGnv5lddEWrnf2iZS56NHqGF4eyENiagocn+nyGlBykIxjHb4c3qffAJIGZMmj7ctW7fIPjzq7BCZnHQO2gfBIxf6yIfkUiJOCqaVu8S/xwSdJBEksgDyFb+IRC3FVxz018AnqX+P/QYBwGNByvCVIoCrAnjCVKHU/tMIAMUg5uOdUcQmKg/k4lD5CM/jiZXZ9/RMmMMf8zHA3GeKG5d7oxi0fDw7uxRIWgyyxlkfcadS/5YiCGT7EAUA8td+EhCcIV08lo3vV4xrZEH+uH82FprHCLLAv3+/GEPwz+aBwXy6rLfHs3VLEyh0vaTYmI3LFZAQUkw1SwwoJgAUg4d5AoDHPfVfQXJgPk6csx9F73vjCwkAxfPL30+LLesSKYExPxaFZQiczBQAd2bmJcvqtjCr+Fq8Z7DtpX7yn8sSEB7P6g+soPRedAJC4T7KzLUIWvl1FzbGPx/zr78ea2Iu5zSTGO0Kr267fV2Fuq2Pj64S8GDs7aSywPfw17Cn+Dc88+EbN9U3Kf6E78E57aSrVCI8owDu8W1P+M32Kd0yT1xKPXnSeBV3lGf0Yluhv1M/CvZaWoOxh0rtifh87IEAwOOzWfxCiX8jgd26vxr/5/FbV6eJPae+gzXkVLV9zLNrP9vm6EjJvVFQGsQxke9PAPA24eeGHY3E9ThPeT0IAlmV8Nx4J/KgY0u+Bvn331kB4FdPJQA8fSGFgXHnKduRMOilBj5v7F0oUpmIucVVWCtBE1+kAJBbXCIAuMOl7FUtoBFlf0iKXQ8iLCB3SAR0warNgVk4fp5B6TUdkJvigW5Af9MfAjMCGjMEgIKEdOrPqw6tGwcxVBPY5ECqS0lnAX4BVOn1OskgugMYYFUQAYIAUAz6h3PIQ74ITEUKAMXzkDV42YXG67hJ2Z/sQZs9lJ80j/nFnwcXiw/AOPCyB6EMQ1FtDZh7+XXjALdek68ch0PaLEm6yWshxtpL0lolSAA4hHnHMq+YEIdCqTErNn7Rtiw4H1n9Ybhg5ed+T+vWjVWhzI/GLVlZjM6TAP9SDlDMF2uOzIOko+EOdEbG342Jr0+traQCUKk1WqmHHAFEWqf5Guf6XiIDxLjF3zFOvM5hVFFRfMDmD9fiMS1ee4FFPvZ6Zh0UOwCPr8NC8D3WkI9RrJkkVZSMbEi8cZAEuzr2iB8wrhkXTMF8+9xXEDtZvzpLmU3o5QTyOynaGa897mS605md36zNzNrdvMPoYLAeoFOGPAdQHFrZwzPAegIqxeB/AMqe8e/qEmS0+XVZv66SgpJF1LELAgCEBbf1zrdG2lVObGLW6j0/UWRZoIcE0y5qIuXtSpQEYCfkS2kI5U0OVsjpaGiTzFdMqwRUlfnNdVKdvmRXfX1jV6tzJS7CrkY5Fmwz9XXJIMZmK9M/8z/vSxUjZVPF3vI9w3vO6I91xD4L5nnsD1+GccArspA76HPSURq/tJQSg9nXhdcLdjuYJ0iJ6DEI4QhZ3X4XoWEeR0etqXmMgH+AinHjJ4gQAPAPuQ3wXxyMIJxgdwRa5m0jfYvAMQE6Ai84p8w/f8c55VkBg6pvyb0BMzyIW2N19ciCj+jzBCAB6wiQEAitamy0rtZWBai4JlmuAUAzvoCJfIc6pID14yeMV+1SfliX3Pfy5SsKYJGFvWDhfFu+crnAVsYFSUTAGtpNAFkZBBWVktIkuDWmudnGjp8o1Qkyizu62rWW65VN3a75oy4o4w9jFwUAwIkzp0/r/QUL5iuwx+uAb7QBFQDGCNlMwKUIMkB8oE0QMshkJoOBYBYBUQJyBBUnTposcJnMK4JSSAG3nHdVAQKec+fMsSYREqoU4OYhASn0poZGW7l6pdU11llTc5P2Lw7sjZs3BPbMX7BA6wBgiKwQgOf2R48UxCMQSYCH+eJhhDmDjEBAlEAz+wvwlL0NeEzbZs+c5VniFV77mnV59uwZ6+7tUfYrc8vaCZIIgBLXBHAiqBk2lPcJTDJH9A+Zc8ZcJRgGBzXvBDJnzZ6t91mb8hXKPAOTzCxAYMB8AuECxlLwnDVBFhiBZsYpzlRe5/7M27gJEwRUKSv27l07eeKU1A2YV9arlxwYFTmCADBkFrLH+D77grFCPv7EyRPW2dFhK1Ysy2WIun1IYNbxY8r+J0uRdmBntD4HBpSFvGDBQptDVl1NldYh64MsUNYM64H/IWUhn3339m1dIzL4USDgh3rqnd2dUnnwGsN35U9Pmuh17vmOl1s4aQsXLBD4TN151EwoRQAQCVgFkKj7DY94tu7AkEBI2kJgDzINcx4+GAH5M2fP2qqVK1S/nQdWgT9I1pJR/8UXnmW9YYNII8wPP8wxweSujk579tkdIiQMj+aVuwjkQwCAKEQmO3uqvKbGBnt6NG4BRpGRiFS21nZtne55/do1a7nQojmGHMIPNhoiBOvw6PGjKjNCf/iJ0iYEM1kf7BmADhQZmCfWh0CugwdzktFcB3sCAMC6Bvxkreg+o2bnz7eoBvTWrdts2fIVHriuqdH8tra12fmW86pDvmzlCtVwLlP2W79AnJvXH1h9LXuIwP77dvVqi/3Zn/2pyFH37rbauDGTVDv3fMs527PnU3t51w6bPXu6CBm3bt62PXv+aK+++pqATIKjkKN+8cufy4f56//9r3QWUOe6qqrOHnV023/7f/5eEtWvv/WiSqj094/Y4IBLmX/88aeyFShwbN6yQUcWdpk98MUXf1CmLOUdpk6bigCCslwBMADnmBv6iI9FG/bs/kLn8MIF8wVMUTPWz4ohO3zoqB0/etbmzJ5lL7yw1bp72jVflGI5c/qC7ft6v23cuN7Wb1xltQ3lNlI2YrV1TXbixEU7dfKqTZ481V56mRIVEAAadA5hq7/5Zr+yTcl+jLMLO0IG9v79EEGW2IoVyz24V24inmDbkUSmrShfhL/DOsbPZi+QDSt1EYImIyMCXwCYUI+gzzV19VK9gWB07swZkUGwRQvmzZddIDjejurNADW4v9K/b771es5WQWLjB/sAAIb08rz5fj4GsRl7zP+cM6xB9j1tDVIdaxnAiv2M7ZAfNTKi84T5iaxqEVvL3L8AtGIssLeUq+GH/c4eYa1DPtm6bavukyOL3byl9bxi+QqdP5RFoOwG++EA5IaBftlNKd0lGeC21jZllNI2ybdXVOqZnVIaV5MUPXbd60bXeb9qa+1yS4sIY8wbfeMc4H6U4YEM+M2+b2ze/LlaryKeVFVZX0+P5hFCBKAn4FbYzKh5TN10rkWZE842nfm1tSqNw/zww/c4Z7JKSADqEJ2QW58+c1ryiaqU4Xvp4hWNMwooc+fMFfgPmIevff3at9onS5ctFdkI24XKBHLlZACfOnlSPgHzgE1l3LAdrEnsJu0GiAdsA7Dyc6XKLl66JHtNO4OoQYyDNcEcAuihIoB9w7aGjDPXpR+cx4CnzEk8DwUJ5FfvvKPzDRJcZGhHPeiDBw/YrZvXZQc3btwkhSH2ILbwUXuH7dnzB/WHUjEA9RB/mB+Ac8YeP4j9hCICGdJkd0LIgGAFmQuCxcxZ0+XjxvPQwYNHpLBA/XLOVmqoh6S2k2P25ew1Z7ViOUlBAAIA64jv0WbIVH19HXb61Am7evWajWkep/I858612Jatz9jLL+2y+vpGjSN+AOfTJ598rHIfrG3IYgBinH2oq/z8Z7+QrcD+Q6ZkvCZMnGiTp0xWfXT2NTaGOers6LKvvt5r06dNss2bNzp4mAiE+CGA2/SH+WHP8j++D4QgCAx6vgGoe/RI5yoKGZyPqDGFGgPPRrSZ1/GLGDO+C7GJeeGsOnz0mM2aPUdnB34a64W9F34cChCMPfME8SH7nMz+unTpou3e/YWtWb1G9efZTxH05ffLVy7Z73//e3v++efkH7M+xo6hPI7HSc6c9XODe1JWIYLgrlg1qLObLH7WehAhGBu+y3PF5StXRADCr92yZbPNmD5dY8m5yFlOX//+7/9OZa22bd0mMgdzxthAqPvss0/t6tVvRRBYugTiIM+zZUZ5st/802/lF3KOQFTl3KqurbErVy7bRx99KIIZ5KGOjk6120lmD23vV19bR8cj+/FP/lRrAFB+7LhxSTq9X3NKGwHzHWwul9/Dnoc0KYC6HCW0XgHKrjzxcxs3dozWDln/nGWQaC60nLfnn3tO98YvgxxDX2LfA/jjm2N32AfMMePG/SA2LVmyTMRq/laph8ZGrVNXilkmZSPGl7MGcqHbBUjIJ3VuUqKIEmXYOIgMH3/wgU0YP06qRqiNMIfcDwIiZzQEGYIlEBF7eim/BoF9OBeFdFnmVFM7ZcfFucNzGj5xSGf//t3f2Y0b15Ni7EgayxTzSvCvJJoVr0BNJakB4KcnwNlJVJ4IpFyGXB16B/xVizfF0Lx8oZOnvEYv8cYUcxOhgIxzJ+tLVn94OJUbQOnG28G/XpagTM9XtWSwpzhgYewucgZc4cpb4+VZFJOrqFS5N8qH8dwPKM64VlTXWHVtg4D/W3fuW/8QZ1qD9fRCwm2WAkDz2HF2ruWC1D8ePrwvAif9DvvDPaIEQMQCdOam0jv4xX6mj9i0GVPs9ddfk31RyRnOHcoEDA25LD8S3h4sy0fjcjgfSUiQoyOBwhMnFDtJoD/+jYP//ponVxBsK7dRwLiUYJGLNabayAVxynxYrqAco0JKUZ4y85nsr1mwLRuDjvMofJtinOTpuEn+DsXfL45vZtuSv2ZpAkA+rpb/Vql25bCWTLJSNu5fMu6dYnyF1yssp+B3DWC1EMwtvmY+Ppr//He2oVgGf5QEJvZkSpwpQSxwfyQff8+239eIUPAE6BYq7Wp9xPcTPqVk02yiYlIAiNirxjaT0KdY66AnVHnc1Psb8uZKEMyuzyIl7ogPl1yeox4Ty6ouxOcej5MXkkQeXxcxBoVkCN0/p5Rb2AqFXbHRWQA27fJS67/0a5H8lVcOj3X8ffZQ0XCpgRFrz+6HLMaQ39MliA0JhC0hDPAEC1G4znWuBFErUr9CiZkzosyTeqWI2tRkzfWNBgYoJYA6CAAJ/E+qMBHHVow24TcFc1xUWuOJtitTFiNso0OHjr9mr+lnYP4nC8AXf64Y14o9nP1OHr/IY2B6H+yAMtmDnrAQ3wmlWe7l2EX+PVmYHAHDk699neRJM7l1k4gCMSFZ+5JYA6k6sV9DSd6hAJD2uCeF54kJgb84nsz/Q46DhBJ4UgPPjoPb28cVAEKpJAY7cLcgAIjwkQitwhzCT8lhfKjcOIHuSXslbFXsheK/yw588nQCwBNWfdZk5ep4FAN+WeNV2iD98wgAYmmmwdaiGiFrHwKAg/0jgFiJAKAFlQgATKxALSZsdKSAAIB9k/y1JOghA3iQluvRH1j6xQQADSbDLo8xIzkUMtQZAoCApQSq5EkAVQro83otSgAZAkCWBPBdBABlOvxPTgCITa/5y1lzZwn7YZo/uMLBkAOY6mzhnOcMbnIeg4yRdwLdcZRjmZHXilpdxQB0qQM5u34LHQCX9y8E/QtrqRc7BWFwlf+fWEDZa4aDVuioFTLzYixwjp0AEEy4BOonGbMnEwDcoKiOudjGPNA4aCqGc8bIhEJA7uDIjTMKuE7ACMOc/Td+Lx7frFNN8wv+zlqWEgzG7KHuv+cJAIXgvzsCfljkZZ70gJHL5n+cIViKAJDvRyIRR8b0YwSAQparE1O8Q4X2r5D1mH2vlPNd6gANMs3QcF7BJHtQxSEagez4O9ZU4XrNEgCSrRz0NRzfE+jMYZzJ2PeDz6X73MnO15RSZnuSaEg8cMnseTmArOyWy/8TBAhGpbIBlKWUrp8Mrh/2zvDX/bTypAGUe4gkAzZLoMra37CtQQDgIRpwKggAxSSAAPqDxJUjXrE3UgAgnb+5zJIAAcVQzzHb80zdHF2cNSjqYlJIoG/0t0i+TESMIA/F2ZdIa5xvQ0hol3kpAPoD0ENAdfbcuTZ23Hix/nX+id2I2ogThnydUUMJedW8gkE4nMw7QSSCqAS3IjM4AvqRBQQBgPOSz7J3CGZX1dQKCAFkBlgRAaCmTu8xpgT1CCLgCAOwBMGNdQ4wTPCU3wkqEKiM/cP6A7QkmEVgk9qRs+bMFpDK5wjusU7JzubaBHkBu8k872x/JFAL1i2fZX7Iruns7tB3kKsk6EFfCBbihElqEsC+/ZFkfwEJAV7mzJ6ttU4grK29zc5faMnJ5PI+9pT5QH6bH+T/aQdnVvSBLEmy/SAAECQk6Mt71DEHxGHcCLhyr4a6evmIBAL5DADrjGnTbdmKZVbbUKugJPejRiZAT1d3lzJECfDxOpmNne3t1t1DVto4r5ve0Sk7D+BNP8lYJZCpoLpBbKkSoEOwEiAPkAsgiLHEcScYevrMGesb6BcBQGUMUhCbtQEBIEB+5jFsKO8FAYCgMgFbgp0Eaunbw/Z2KQAgce0Al2eWBwGAvgMgUXc6RwBIYC2BZNYTWXKR+cs6Z71wHYClMePH21C/g5mA/OfPevYj/zMHBLkCOCeDkeuFJHWQAJgbyiywfgADpk+bmiO/Mt63bt/2GtHLltnMGTO1r8kUpx/0E5BCmbOzZ1tVbY3uSwCcEgysfQAXArUQWZmru7duab8GAYB9xSld1wABoEOSz9g05IshgkxO9azpB6QRESpmzhCgIons6kopOACWXr78rTLjAM4xB+Ej0X7UA5gjyArZB22ATfrP9QAUkDANtYKoRcs6I1gtAkAiE2IjIFWwh7du3mIzZ86wsgqXbOUHUhCBaNYSGXmALuwlwEj68umnn2oMCVQzRrzGWkU1A7AEJQ7AFogHsikiHoyKpEMWHYHwqHPNPhdA1utlIPg+7eXeXJfvM85k82H/PMPV67mxLgjor1m9WmCaP6iV2Y2bt23fN/ttwwZqGi93gA7b2UupkS47e85LVARQaYZU7aA9uN9q9+92WUP9WOvr6bOPP3nfHnXcs5/82Y9EbGp98Mjqa8YKnD927KgdPrLfXn39OZsyebyC95cuXLIDBw7bD3/0pwKseM6hvMlv/unXyvL66V/+J2Uitj9C9aDWWls77B//8Vc2e/ZMe/NPXnYJ+uFy6+8blpT5e+99IDu4YcM627ARaW+IZg6kffnlVzZ92kxbtGiJsuQHh/qUxUcdashHO57drtIAEAZQTwG8QVEBBYpp06bqd67Fejmw/5CdPtli8+bOsWefgc3PMwAAIABJREFU3Wg9vR2eUds/bCeOn1WW/I4d223N2uVWXYeXMGw1tc12/HiLnT1906ZNQ1p6q+pQQzDjGQ9AmKxRysps2rhZdgAficAKthHZakoR8L/IjGY5hRDk1ZlHgt3h97CO2RM3btzUGbd46VL5H5y9EHbOnDkpMFfZrdW1NtiHGkaF1tStGze1rziPeSbhTHqEMkxPr2wAa/ONN98QyYkf969GNGaAXKxVrltRleSBR0dlj9l/2GlUXvzZ1Ncr+wpQCNuCjdT6T/4Ee5nvso5lWwASBJR5LXfW8PIVy62xuVnkONrCGbH/wH4bP268bdq8qYAAACECwAkCAGUTVBYh7VMIADxPAzjH2U7/Htx/IAIAexeAiWdgSdFXVsrW0HbsjRQFICKp9nOVCHGcJ1FmR1L89fVSk8FeAshDHAA4xz6wJ5kr+hY14bHh7p84sYD1zXv451kFGwg7zBHzQ9uxJYCLIefMNQBbsVUAg8i7e3AG0k2fxuT8uRYBorNnzfFsZAV5R0VSOn36lC1ZCjFstp+xw6PyWyizAwEAG8956tL2qHL0yPaT4U3fnnnGSxko8DY8Kj+UeY0SRfQz/DXmlHVMPxkPbKrKM6XXGXe+y/xDANDZn4Jr/Is/9Nvf/U5rCXUA9oIC2ilYB5nm6tWLOqc3bdySyMTuiz+436Y2e8mWDVZbV6N1LoJGBYSGL6yjE5KRj1N1dZ2Vl1VZL8BVjgCw0GbMnGbDw64Sw3WxcxAA1q7doDEsrwAQ8+c4bDiED0ByfKcoAcQY8INfBQmAM4v119HRbt3dD5W1DAEA9Y2rV67ZpUtXbPv2Hfbizpestpas8CrZbcYK/4PSN9u2bRW5gyxZfHTKTPzyl++orALr4ubNWyJjUesdG0SmOhnz1IeP8jAXLrbYxYvnbe5c93WiTA7tDeICZ1DI/kMCYc7Y3/iMg9jY7i6VJsLeoGTDZ5lL/BiuwxxCHOBchlQHyYMfCC9tD9ttzx/3ijQLuM5aZ2+x3iLzl72FGgzzCODN/pESBqV5evvs9q3buj7nppNTJuTADrdJd+yDDz5UiS+y/KdMnaL7k/XGfe4/uC+bjJ8CeYz2c+8gY/I69hywmXOfdSjilgLB5dbd06v9+O23V52wtmmTrks/8B9EQtvzhfbe0iVL5Tc6+cmfHi9caNGcopa149nnBKQCTpP48/77H+heEBPkH8mPqxCZ45v9+7SP3njjTUn6Qt7CP6a8zrnzLbJXS5ctk+9IwgB2BVC4orJM38e+MxfI/bN28VGxVzNnTLexY5qttqZa5wSxCpQ/yPZ/cP+eSBQQAaQ+c+mSHT54UPaLvemljo6KnMI+xU+hv9hb7DX/RxksiDCM39q160WU4v74wBArmXPmmfHEfzh56pTs7PMvvKB1EMTuvV/utW1bt9uqlSu1FkksOXRwv929fUuEa8aM5xbmc8rUaSJi9fUPiECHEgTg19BgX0HwHig+F/9KJUVYx+FD8uxB39gfv/3dP2l9ETsQkJ+y/KVoJxUAQH+mOpEDAqxXjkdh4ork/RMYKFiTa6WykSoJkNT6FE+j/VLN5OIOYEVGOqsq4jUikuqzlCLgo7QR9YFENhgesWrk6SNTlbBmLsvUE0p47oFob6Mew5TkdgLBB1AYqHQ1gJDGr6yptZq6Ruvs6bMbt+5a78CQ/u4fGLGx4ybYiy+/YnUNjXb2fIuNHTfGuroe2aDKcLnSWBCHedaMsgYRCwgCAERIJz/wbDvZXn3t1aQgViFbAsHGCQAuw59yZHIEAJe+4o6MC/13cD8r3U9/pO5WgTIC7zvwr/9TgtcIDcDHySRVKH6ZyaYMECUTViz49akAayZTOBvDiwsQA4hyKMUAzPcBL7lO/vtPl/Ev1f7vumep97MgGL87Xvm45H72u4XAWSLJaIw9oeRpAHT4EzF+xfHN7PsFcfUUMy0VG81dQ2oifv9s5n/JtmdA+/z7Hn+LthXH4LP9Dpwi+6+PHySEQoCQ1yM+y+8Rg43Pc79c/DY9U5ZaX7z21PWZElP/dQgA+dKskWGdvX/kxWXXocwlCq//vyMAFALa7ivkM6wLE/Uiflwah3gSNqH5ith+GpQA1DMVQXLDpRKfCcQNAkBTfYONyREAXAGA9/ArPRnNk7H8Gapcz4GyZzlMIR+vKbYP0e7i/RNjISwnxqUEASB7vVjzT9pX2fdjz2RfK4Vf6H0RAIZEHnw6ASASH/MlHeI+WQJAdg+prcnHK2VDCgkAnmzsMfKivZsSImO/5nEXML+hXFli91lSO1OSZM6PeQIBQHZABBsf7Tj7Ica7QlEkNOfXjvspgc/lCQBPsx/Z/v+zCQBP2wB+U2dFhnHLLrziBfPYBAUtMBhcyvZ3ICi7kEIB4J9PAHAZMCcAoBbwr0sAUJZwkibyyfKJ4lDPZ/Q/rgDApo4SALVIT5c/vQRABFGyDNF4zbOos4CtL5DieXsSCCsJ/YxFLHXYZxdQqYWWPRTj0ChlAGLzhEHIsof0+RxLyYE+HaTp4M4bJCdcBAEgakblDVuwRPOgVg6US5snP16JAVh0QDy+Tv3uxQ5BelGZ0sUGIusUZCV+tAETuSG3/J+gAFDKISk09MHAdCnNmPf8OimlAADrlv/9MOHh1BUAfN3KCc+oWQRxIv9gkpE7h70uAoD/FK+xUq899plE5Cher8XOa6k5eVIJgAIHzyepoI1PIwCozXHIZh4UfWwLCQAi/2gSQwGgFDP3cWckL3lfqABQ6rDWIZFk4LP7rJgAkF1v4XAG6zQbUIpDqdBpRZLPM/9FiKKMQCIAOAMvlUhJBIBgswVAHxn+UQJAYyjetoP1ZSHTpCfBbA2cxNwrIgDoM1IB8P99XGDK+EGdu58cZFcg8PnJ2988czJPwAoiVii08BmysqWMIYeLz4bzlRwvlXVxRyz2QNhewCsCOq4WESSjLNkoL7cftbr4V71JGQg5AkAC5cMG+t53hm8QACCvySamuZIDMuoZEVwTgJ1Ay9x5823GrNlSA3Dw34kFTMOIAixhy/grz8ClfwFoEWAJ1j99j4wcHNQIIBOM4B4EhPgs3yXIQ8Y9tc4JOtJPyVvVIJHoddwJ6tEPgPio08r4k8kEuEHwgYBWZKvwHe5JGwhG8j9rsnlss8gbgFtca9y48bpfBC8ATwDesW/dnV3W3u6ZC3xO2WGD/ZIp5fpjAbPIQH/0SIFD5L49HoRSQK9daGlREJIAOln5tTW1AsFbH7bahUsXtT4I/ALq+/gMiQAAkAEgHYoQ9BuJ2wgQTpg4KReoJigIAYBgPtdYu2aNSBA1VdXKBKL/gDwERAlwk51UU1+TzsIy6+7qVhux6UiMioxRVa2HSMaEdUTgGBUkPssZQGAWMAswnOsTtIvzEoCFdjIu8+fNkxIBRtAJAP3Kgqf0CEFZZWtT0zNluTNHjCWZa8wl/Q6CAAQA1oBqsk+ZkrKd+vRdXj96/JjNmz9fwcpSBAACmrynWvfp3KN/BPdZM4w34x4KQ4wn7YOc0UT/peo0qoDp1ctXFIjlOwKWaj0DnGApwVQC0kj6Zs8tCCyAJtg4SkJMnTI5ReuoST1oV7/91hUcVqxUwJT9xjoVwePRoxxgNWPmTBEAuC9qEwRZg2QSBADW7p1bt3R+FRMAGhrrrb2zXQQAQKTWB63W20NdYc9KZd5dJnefjR83VlnPyF97RvdAKpvQYhMnTFJWKucYtp9gNQFziAOMzZIlXsYgxoCxIWt4xozpWof4E1yPhxMACwLqjCMBffYVY83aoD1ckzW1bg0Zp3NFRgj7zdr2TLiqVLMbYDrkdcsFjLI+PGt0rj5HXViMH68DLpKNDJDP/V2thxriD5Wpje2ivQGQ+ff7ZU/YNwAnIXNLewmynzp9WnuOa2Jj6CfEl4dtbbZ5y2YnxaSzh+y2Tz/braw66utKqhyQD0B5aMioicw1AfiQABweHrDK8hH79tvr1tdt1tgwzm5cu2Gf7/7Ympqr7U9+8KZnpHf1W2VZgzU2jBGYcfXbi/baG89bXS0Zvv12/Ohxa2m5ZH/+Fz/VGQh4AfDx3vvv2rjxY+1HP/6h1ggEgMrKWrtx46797rfv2+IlC23Xa89bUxN1jFGiGBTJ4J/+6Xca22ee2WoLFs4TmYAzBjCJ7PqlS5bbkiXLRYCG59Y30GtHjhwVqYRMz6ZGJJwfWUdnhzKXkZdeuQKVlnEKZHBuYVO+/uobu9ByxRbOn2+bNq0SAQDfDALAwQPH7OjRY7Zr10u2YuViq6odoVKmVVU32NGj56zl3B0RV17YuUkEAM5uzkokvAEwZs6YZWvXrnPbOkLmeqUy548cOaw9u2jRQgUImBfWI2sTQJ31z++edWcCthhTbDnzPG/BAgHkrEukqy+0nNO1ZOMrq22gt099AGChjAj7Z+bMWfJfsH+od7Q/bNc6R8HjpZdfyhFg2CfMnWd7D9r6DRu0l7EdOlOGhrRWsVuAgAuXLLXhAZcZ5n/OTv4nU97tjvue9AeABxsPKD9mwgSRUhibRx0dAkYBfBYvWaxyFqgwyBY/aLVjx48pw3PN2jUFBAD2y62bt2TDIQCgNgABgP1B33imhTRAu7Dh/Ny7e097lLFy4lBVjqDAHACeY2s5twEPIBHyfcBNbA4AP/aYe2Cj2Lv0l76xrxmTAIv4F1tENitnKOAmY4i0Odn4gG2QkVCkIEM9axMgEHLG4iNAmFD2bjozGEtAZkhg2Dck3vnhfAdIUz8uXZHc+ozpMx1Ql5qg5QgAS5ctkXKKy/R7BmTL+RY7feqUziiAN/fDynRfbAZrgp8sAQA/EGMOeYIxUmmLVD5AhKyk8BB10AEyA8RhfpkXSBesVb4HASD7LMeZ+vt33xWAyLwAGsfzCGcZ9ddZ/4D4KAB4INqBWVRJaDNziV9UU+uEBg81jKpmfXdPl8D0WTNni5gEAQAVhSAALFmCygjj6zLb+JtBAFi/fpMIACgAoKRCXzk/mTf6wbqkf+yBUDHjzAI0BWznM2Qsd3Q8UDmHK1euyoZcvnTVbt26Yy+88KIAYc5VfEjWB2f+gQP71R+yzSE1cMZgM1pb22Q38bmYewhDyJ4jq8/9AXBp749//CPtR5UFePTQvvzyDyJfMobYioiNqNxQXZ3WAecOfcFvYh8EgaG7q9N6e7oFdmITPvroI+1RzjH8OK7B9wHI8QHeeOONHAAsZa+GRvvmwCE7dvyECBFvv/22zkj5w6lcF3vhgw8+kD186623dF3WRbwPGAjQzLjiBwJ4M+asP9ovmf+vv1bbyUxnz+SJlp5kg73mf/oPiYCx4R7sW84c1mgQeSCx8Dr34OzjXIMM/P7779vkyZPs7bfeSiVahvQvRDQA9/fefVelR6KkEWcC6xFJ/3feeUdz+MMf/tga6htFAICwybhhy7Zv3671j50jltPZ1aHMc2zLzp0v2qqVq0TwwxcYGhqxjs4uKQfR9tffeN1tsQDWAautqxYRBP+Q/YpMfqxdXqurrbG5c2Zbc1OjdXV2KdOcNh4+fMj2fLHbnn12u84E1gOf/+rLL3X+MHb4ltgm/CMIK4wpe5a/aQvzQD+YO757585d27Jlm55VsOdcE+Iw77n60zqp/KB0xhht2bo1R4TEfrz37ntWV9tgr736qkigdTU1du3bK3bo4AFre/BAJQ0C9IAYMn7CRIG6PItClGFMeAbLx/3yz/Z6/h12cpjUp5KfH8+e9Oc3v3nHOh61KYsQGys7jCp8kvknzgLYTp1mKHZRbi+y/7PxspySqFqYJwCkkI/OdPzc6qqUYCAQmpyGpEjgD/U5GciI1Qj4UXtGrTwREZD8V97SMO0qs3I9IHh8KR/0T/Gmckrv5QkAPMtHFjzka3wDlADkX1RWWXVdvTL+H3X1iACAAkBVTb0IAJOnTLPnd75k1bV1dvHyFRszttk6O9tFAGAssB0irA0Pa/95PWoUTjwZgP3MD2OPXcGOz5w11V559RX5zQDzIhGIADCsMzxiHagO0kE9QyR/2RMkALQc3A/ZfqkZKAbHaygbJAKAZRUAygwCgBQAMiVfY07jWeXfkgDg683Jm8XxylLxy9zhmvkl277iOPv3uW4pgLgU7hK3zMaw/XNJYbcou75UzD++m/cRKC2RYnPpxeJ+y//JJPE9CUsoblfxd0q+HyVFsvhRUcKgrpP6VkwwoO+oaMY4R2w028/4TikCQIxDxEfjM9l4reJ1KX4aNix8cl4vNefZeX/qOvKuPZWA8X3mMd//FGvNZU7n49PFBAD1RR1xxdfcff5f6t7zya4jyfL01BpI6IQktNYgARIASVCAuqq6p3tmzPrD7tjOzNruP9VmM21d01vVJVgkm1XUCiC01gChNRIpkFpv/06E3xfv5ksArKrtrU4aLRNP3Bs3wsMjws/x438RCgDFMfcUWyjEccLoheSD4gTGdA9cas5mcyl0febj4ta2AKwnfiElALCmQRpsrK+3SXXERkMJAPyrCACxDAAEAI/HKv5cGeLbhfR8zpThbKWmJCSHdL6X8iPyk/9OCAAZXpiTe5DNZbmE4xNkSRnIZ/+nth75fjGZ0Mu8h2x+n/esY664nGJ8YMn6nMjJrmD/ZAJA6sfC9ImARhwLkQsnIABoLxWTCgMhEjJcUADIj7f/Ow/4/5kJAN7pBVDHF+D8YlHa8YfZ44CovpNIJfAQcpKxnnpKABCAReb/aMiA1eAwWEUKAE9BABjxzIuJFQBc1q5oAZFHDBuAwEwssDLyJQA8IzUA/0HqX/9XVFoN/2bA43sOUjnI5BmXvpHOg1B/DgJA3smN3ySET5QaQ577z0kACPfx/0PphuKfuCX3DbNmccH5+ebYN9LpuJRSAHDug9vtRI4zffYiO1A20BMUADKJkCgVkiMApA7H+znfp3nHERx+kP8KCgChDwrPG/4OcmNeAiAsIBMRAFzuH5suAP6hrIVnuaQbbGUOxxIA+cXnaf8diBzj2XcTbWKL/Uo4TEbrHLcJT0THikxIfRTLgqWbg6wdcW57bXd//WkIAH4931w/jQJAYVEaL2Pjm9JSG1BeI7vN5aQc1HcCgC9Ynr3thADflOr7sQxAAVQOKihOAMhf0+8XMv/jAptTAFB/cYiOE7nch2gCBYDAOI21+Bz0TwgA7hPyBIDwevEGzpUsUgKAFtXoc92/amMlsL8qKgAg6R/8sP/mswK+MoWMqJoRCTOUAOB/MiDlb8gKiL/dD/mjpwSAaPAB+PI+TAgABf8SgospK1FAflS0CcB/WPu4P4GdefPJiF9kM1tmW219g4I7TgAIoY1AQAhr2qhVVXDwDxlS3kf8HTL8hzNJdA+iem1a3ucZa+vqs+xt1QpH/n94RMEoAgUEoOhrgqg8KgFFgudsdgmM+dzCJsngAqQh8E6gX5LzEfjnc2SUE2AH1CT7G7ni1raHyr5R7XrA5FiDnesDmEJI4NpIfUMA4LkBpKlJjrRsX39vCGjGewHASplg+gwtQownIOOVy5cFvtCexQsXRWnPfmvvbLcr167qOZDIdACd4OT1GzdFJgDwYAycCEb2P8/K5yFQMN60m35pa30oQIOgLwQAZehLDrRfPp5AP31AIHX2HMa41gaHyWauMiSW6b/JzZNt+YoVWh8qq2sEzNFngOIAWgOoO/T1i8RADfqB3iA3i70T7BdgM2aSWAdUp/+WLV2qQws/EAZoz/GTJ0QqIODsRA7e5z2CtgR6CT7SBw44YFME4gFsCUbOoPZ8WXmU+hoR2HoCyfqlS1XGgLGQH7NQg5msQgKnZDYxju5vsTfGh/bzPoSSoJAxrMA9ASrsA4lT9pPYL4Hjm9dv6FpBAj9kj/Ie/QgwQrAdskGWgTQaasrzDI0N9bZxI9LIk/0kLrnX8xcuSMkAEJhMZLURMGdoyO7du68xBIRoAaivpSYyNYTLFHTFxgFNFOSWvJ/Z3Tt3dA0nAGCv9JkTAADDACoedT6y9rYOmz9vnvoNu3IpWALLGzasE+gYMipRsKC+7Cmrq61XrXXUU7BbsmsJ4ALgYM88B8CG//D8APnUsgc8I0itjPqKCgWtCdbzbzLRZs2cqX71fQljRFB9zarVkpiN8TO9L6n+o0f1eQB3+ofgbyAqVtjhQ4cEEgL+M2bKchwMWUtkKx86fEjZR4Cckn4fGVZt8s6O9iCBOzKsGtrYjUgXBDfjWGPn2Koyp6NiAe1AXvvk6VO2ZdNm2QLziOfHpgCZPGtWVOCKSvuXf/m9zZg5y8gmZ+ypUTrE3C0v17y9d/+ulBPmzJ1jQ4N9IgBcvHDJKsubrL5ussD8b7790tasXWKvvPqSQMwyqxIBoL6uyd5//7fW29dpr7+xQ+UDWLcPHzxi9+612t/87X8UgMaeGXntj/7lQ0mjv/Pu2+q/R109VlVVb2fPXrIvv/jGNmxcby/u2mrVZBxU1FhvzyDaH/arX/1G/m3XrpdtwTNzra+vR2AJAPLhw0ds8+ZnRQIArCYDDiCLWvGQGnZsf0FZsR3tbdbe0W5/+P0fNF6bN20U2cjJj9j8119/a1d+uGGrV62w9etXWH9/KIMCAWDPdwfs7Nnztnv3q7Zq9VKrrAHsNKusqrPDh8/YpQv3pUyxY+dGq6ggYA+xYFSZt9gm761auTrMgzHAzgr5B8phYLMCDytCtj/zEXshCxTpaHwAc0OBGpUEQSXgiv6eh/pLPPzfuHHdrl75wZYvW6bM1opKymcE6V/sraOtPYLxqFWEPQKKE2TNesb2C9ufl9SzB4JRaWHeMR+wY/xWUCiq1DqHT8L+APkXLl1mwygOxHIfPB/vYcczWlpU3ocffCBzDn8MmFXb2GiDvb3qG0pToJzBnABEYl0EIKc9APynz5zWWoy/Ysw8qxrQGWWcVasD2CT5X4gnvX12+MhhgW2bNm/K9hX4IkqUQBrjevh31RuO7eN6+GPWBPy0k8m4AH2Fb1D5gjnMm8FA/hkcFPDIc7MG4Td9L0RbWWMAPnkdgJV57cowrLX79n0vP4sPZ23kunyG7wH+8Vxcd3Jzs8bU98sAf/Sp5LinhD0K+04UdBifa1evS258dsucAFxFraqrVygPcMbWrF0tAgD7sBrV+x628+fOS2UIfxtUSsLBNmQAd4j8xHg9//w2rTfqtyGUccq0RtMH+CL6z0lz2JCvmfwN+Mnze+CZZ8VOWat5FsYlPUNy3w8/+kjrqYgejY0aT56JefPll1/Y1SuXleGPvLzPQfri6pWr9t13e/Q8z7+wLQY2Q1YT+1ZqmkOgxAfNmT3XKitrrKIcAsBQRgBYuXK5zWqZISyI/ggEgEN2/dotgwBASZExY30Iu2wIAIwbdgxZhHGhrb535T3WWLexnh5Iqq124cI5zW/AW3wxWdy7d79pz26BSEbt9hrZG2Uh6OsdO7aLUFLfUBeymIchA92xjz76WH5z/boNdv36DWtqmiTp87BeHBexAwCXH+Y1e8+7d2/b119/pblFH6s0RmWl9s+0PxBbp8je8L8AvIwHYDtkoqHBfhGtGSsy8ZlHPB82xFpF25kjyPADnrNvxK6xZdS7HrZ32udffKk98LvvvpuRaADhsR1sDmIBdgK4D0DvxGB+0y7A488++0z7k7ffflu+1L/LfSDpcA2e7a233orqFgEspH2QF2g7domNpiQDvs/cZ85xH3witspnOduw94F493sy5FsfSA4f31g4NwDADNvvfvu+7OO1117TMw4M9kclmkHNrQsXLtq777xnc+fOVzlE9o/s1SA/8FyoH8yZO1trHusJxIL3339fa/zrr+/WOUFlXqprBSGfO39epAeISRAFVQqor9eqqgNwzHzlfEO5Mcab/sK2IHSsXLFchE32NF4Kj5IYv/rnX6rtvM+4oOB0YN8+mzSpSfbAWGCjtBcb4XrsH9iH8R6lIJjj7J347rlz523r1uezslXsvTds3Ki+DUSClbZw0TMqT8WzQrZg/cAP8D9KL8ePnbTdr78uMjJn2db79+zM6VN27+4dqTzURUItZJiZs1p07vOa9ahbQWpzYjtzlQB3CsSxH5BCK3vIqCaA3bFP/vWvfmn9fV2qIyySVcTgAdzd53q2fZDfj3GJ7HchXuYKACGlJhAAAnAfk2vMBP7XVFOjuUr7bwGIZDAOD+mZBGzHDH5/BtqEAoBKAEQFAAgAKAk4AUAlCmI8M43fhfhauc4UKAAAiLPHUfnBcrLtUVMos76Bfu1ROOtx5ocA0NHVIwKAVVSZlVdZT++AzZn3jO188WWpit26c9eapzRbe3urSgBwXycA8Bt/EICoUGII+xSp1iwrBQj6smDhPJE08SVcA39IuTP1Bz5bxA058JhYE+Lk4dzGQBRn/wP4ewkA3uNvpZLEv13+X9/nulLBDeOY/u9xhXx8LzvExD9KAej5zzzu338uAkBpfKRw51JA8UQxUl+j/Xcakxwf2y+OOcpuk6x4v0YezwktI/O+uHfSNvkY+CfSZ8i3Pd+u/GdLvR8qhRaSBVNwyyXr0lh9+rfHZ0OiUSwhUKQSEDCt/Pc9ppr2B2pXSpRSGdXwf/hcAPhTANPHoghDyBnY48a1+KNOrhgvAT6RPaX9mF4rvP54AoAT9bP2xXKvf8kEgPQZx8f6QymGvJ2m/36c/4jciyy9MHi0gMX4D9/XuhbLKoPFsO+uq6+zhtpaa6yrs/qaWu2ZFD+Ne03KZbkyuOMvTgJwP8c98LXpvX6M7/r3QABw/MHnlY+N2/GTSgBI3yRHQPK5H8rjhR4jNqtEu5H4e1wJgHReRzX5TAHASQMTEwCYW+4P0vldigDg6rO+TqYJ4KUVAIrXidLPW+zjsrXhwCe/kB3nHbf/+0kLaHBwBZDWjTO/YJR2SMUEAC3GpWooJAQAFieuFQgA/B8JAAL/4/8AWCoBUIIAgFTuCJs2NpVhwIP04o8vAZASABwRxCzaAAAgAElEQVQwDXLpqQJAyK4GSMoTARjoWqT+EgWAv1QCwEQLCuP95yQAhPuERV0LZ9D4yezTgbQ/lwJACLQUwPP8ZiXdIKaLZ/a6MnInVgDQQp+UrdB88V2TzL/Qf2kfp3060aIdHFdsf2x4sEPfZCM3FurOYHvULCxFAODQEgDTCPwXEQBCTS4nAHhfBedUUAB4EuBfalHV4pioVRSD56V9Ut55Bt8emayFwYt/iRlSpACQtf8pCQCpbaQEAL0e+FhFCgDF/rK4XYXxfRwzrbBgud2nG0jfOPpG1EsA+ELpbFPP3CfIklcA4LpuX7wnQHkYMgB2HEoAUIc3XXy5nkDhEQJeweemNfFkoyowH9mUkQAgWb64wQ6KPOHZvS8KDExXfvHM/yjP5St0lPoKpOV0UX88AcAXT3yy5kBSjkVAPwA/ihiaH0EtIPsdP6vSGFEhw/18IAoE5QfOp+F1J84E6bvAcI/bQX0wMt5zCgChPwoKIwW/F2qcBaJH2Fxo7SOjX/8HAgCvs3EEeAL8nzt/vmogV1WT5T6szP9giVl4IzuYQAAgM4WfIDsbMgActFPAZmhIQT8PoLstiOhWXSOwhB/AdoILA339CjzxPYB6+kCZBENBnp/PAwp7BjfthyxAgI/AFMErQCMFYTjgk7He0yPwD6CaoCigOp6VDEZIAHyG1126FMCSQBg1WNkXAOIToFc9zuZma5o0SQQAMlAInlICgAAHQVbaM3tWSyBzQIYYHLKbN24ooEYgBAUA6qzTbz19PXb77h2tUwRwCbDxQzbgjZu3BDDMmAUIGsdxaFgASW9Pr23evEXAKgFq2k1Qi2AoQOGC+fN1PUB62uEZqYcOHlTfkoU2ZeoUq66ttoGhAQHAtB0QRRLLS5aEbLyKSut+9Ej3ANzhPr19oQZ3vco1VFt3Z4f6laCvss2qqkTi4FnJDiUIBMhF+QQuim3QniPHjsq/Is3qyhDME2SLARW4B+C51+F2cJ3MJOwAcGUaAFdcw7guz3/qzGkFcZHIx/40H8ZGZTeAY4w9gVACqA52ELAi+M17gLi0w0tAhWz1ubJFnp/1DiAOe7p3524AzGYEoJ55zLPRfgLnLknN9/jhmWgj1wSoeu7ZLapprHqfkayCZCqBYjKKpUoBEAFUMTQcs3SvC/yeCWGlBoJDKFfF2DEPCICL3CAFkBGVBuDa3I8fLwHQ2NRg7Y/aFVyGYINNkXmJWoMTAAD9QkZumW3cuF4gbH9/b6bGcOTIcfkSAvuVVTU22B/q1nd3dUlyP2R/rpc8svsfwAlAVvYZ1MFuqA81g9lrcD+AFuYxYAOlI5x4xlhhZ4zhsiVLbeOmDQp8+lrEdQHWGWcyUiljQlaxnymYfwTVaRPjgr0q8Il6SG+v7osfACQAjCZASk1vCAAAc2Tprd+wzlpQe4gAL6Th21E6lyxIQDRXT6DPr9+4YUeOHrEli5cIWGF8aC/AIj7MbR/fDlj06Wefa0FA/QFfzPyAgMM1b9y8adeuXxVwtXDRQsnfjgz12Q+XLtvkphYrs2r79utv7cjRA/ba6ztt3frV8nvVVfVWWVZv/X1DkvWfPLneXtqFJHuf9XT32tEjx6y7q8/eefcnArBZ06gRjAIAffzqa6/I9/f2odJSZwcPHrODB47a9h3P2/M7NhNDJZSgEgDc44MPPtJ8eOON123KVJRR8C9V8ktnzpy1557bZsuXLbX+AchplGUJgDY+e93aNVppyHJkrD/68EONFXZCTWb2DiyJ2MQXX3xl167cFDlgxYpnbGCg12qqq9WGL7/YY9ev3RQJYvmKRVZdR4CbtbnW9u8/YT9cfKAyC89tXS0VWD8zUMObucl7ixYulv/wbE/k1/ERyHeTLcr6TYk32h6UQ+aJJAa4wRzju8F3jcj3z5wxy2bNbtFcxSapBX3n9k1bumSJTZ021aoqId2MiVQCkeVRR6d8HCBRqFUa3rv8w+UoRb7YNm7eJNBHmR0AeZ2dItCwFjmRhf0J8xkCAEAc6wR9CtmPs4ev2fhq7AXfORXiTSx1wpwkM5prsm5U1NRkCgD37t+38xfOa83FR/p6D3HmaiS94cMXLloUJPnJyBwetlMnQ01plEMAFPlhvYeExHyZOWOmrV23NlvD8WN379wVoQA7gUyjUmMxSx1fC0AHYKZswoTMzHrBvAPUxYc7mYz7AaTxXcBJ9+HeFjJZsQXuxXdTgmNQGzmoZ6aMi+T4kS0uKxNgi8/Ev+CH2Cv4npNnpia2qwNAwNP5vqZW6j3Hjh23Wzdv2csvvWwts2ZnBADs/odLF0U2YU4i+86eobqmTvsLCACXLl7MstdDUsOwADTaA7CHXTKP8G3sCdijk2WJz2Qtw39hFyLwxT0m6yz+lva+8cYb2X7KA5P+XXw1feFrIN/Hzn7/hz+IQMFexMvj8B42Rf30e3dvy05Z65iDrHHEOvAVe/d8r/3Qjp3b4967XGsl+ya+yzNu2rxR/VReTmIEc39QJB72gqtWrRABoAKlLSmHjNrBg4ft5o3btnnzVpEoRkYHRABgbrEuYyuMN/3g5+ZwxgnKDfQlPpuxhQDQ3d1hFy+et0uXfrCuR9128eIl+e+333pHSi7saaXk8q+EHEDsu3fvCAzGTuvqazMCAASCzz77wma3sDatlqIAayYEADLk8Z8QByh7w73DfKbtkDrPaHy5D0Cul8Wij1mPGiZPttHBQc1tQFy+y+ewAbKfWSN93QXMZr4C9rOPYQ1jLQbIZu4A0Gd78qpqa2iarLI1tJE5wrPRPif6cC/2QhAv6QNUAFj3sDHvV+79wQcfqH1k+TPmTmii39lH4tMg1gAgQyYKccOwJ+a6ZKezRkOsoG/ThBfmHH77k08+0bV5Br7Dnoc5hD+4cPGiffvN1yLy8j77WPb1obzKmJ08ccL27tmr/uQZiYWgUoMNQgr5/PMvbPXqtbb1uW3W1DRZ+zf8Pv3J+xAXIO5Qt97L4NFnFy/9YG+8vls2h+03Nk4S+Nnd0yOfi9/a/cZuEZcgDbBesg56xv30qZQuC0H8c2fPyr6WLF5kc2fPVv+yT2XO8PqHH/xO+6xtW5/LyiScPH7cenq61W9ch3vS99gA6y9rAmNCf7Jn4fuMAWOBr4LMB1GFvsI3rd+wQX3HeKPYw34J1RTai6oBcx0iRzivtNvnn31h06ZOszd2v66yBa3379vdO7fl6yAQT540SetGXX2D9m0oAeg8OTiksyKwvSvcYRMunxxiwYE0x+uQs1SyrLFBJDPOOhAARgZ7bEwxYMpBhXBPMQEgZNt7GYBAqgrhIdYeAvMCWJRtHogDQSkglAAIcyxE2VA5gACgs79ilMj3BilgagUrchkJADEApb0CBABUCCAAsA93AgAHcykA6HuFOJXaI1XCEJeg1AbhFin4xVJ/Ok+PBPJEb3+f9sFVlNlraFTGf2dXr926GwgA6AxAAFi6bIVtfX6HFODutz6UWlZnZ3t2/nf1nJQAAJlTc7iv32pqwxlooD+o/VGSacnSZ+zV116Vz6CTGFfOohA76EhliCcEAI+fuOQ/GYzEAAvxE2k1iORg9A4EgCj9HxQBQsKdqwjovaQEwERxSB+P/O80vjvRZx73+p9KAEjjhfkYO/dN452lYvD5mKm3tdS1/Hql4tjpayl2k14nj+kw4Cn+n7bV2/G4mG7+2fJtmKi9WjsieBfdhGzU92hFMeKc9L+vO9m9tC8vKE6n73N/P/Om8Xj/2+/jMVePyZaK3ft10vGRv0sUEvJj5/d/vF0GZ5bv+1K2ku/P9LqhP0oTAMIYjo9ly99GpfXsfn9hCgDpM47HMsdjl/m+floCgM4r6uCQj+3fw68x9k4A8PLKrJ91NdXWBPBfU6szlBMAWMeD+grE7+KkM9YDiOt+PmKv7XWG07nm4+H7sFI29O+FAJDiH3mbzSsApHPhxyoAKNEOEk9C/GEdKygAFEgAIR4P3owKb0EBQD6gRAmAlABQ3MaoIpEoHJVSAPCERnYSvoZ6OZxUAcCv7eta3penfkj+58An/8+fRADwC7ozSyeMb+6LHrhIosVlnb0DJyYAhHoLBVZWAEkeRwAIZICQARkOCWzS+HvI61mLMPB4AoAYv8qWLCwGmlwR2MlnnLtcdMjcLwBObNgY2CIFgMqgAPC4EgD/1goA6SI88bilgPyfRgAoWjQz2ygoAOQJABmIlmVIFPDdELxwOalCKYTizWWh1kaofR1cijvU8YtiADTTBTW1eQzjcQoA+mxCAOCzRYtlGRkRBcmRgjMpEF0et3Bnzj82XAcg1Q9xBYCwgATwEwIAEiOoABRKAIQM5wLIH+S4YimAqCAQygP4whPeTwkA3ofp73y/5jfnoeMZr5QzVxiBiTYxhaz/wNzKNic5iZgoDZHVeYoDHQ53cfeS3juzgUQBwFsT3ouk5di3ExEACgtxkK4cP49i/fV48Yk22f56ugD6BjVk8QAMA9QXwHoHbznM8bfXkuS3Z/6k13AFgJDxj58MCgBPIgB4/ZtInw2LoDL843xKCADjSwAUjg0FJYGwES+QCmIfjYWDvc7akRgkokFk7QUNoIKEk5NVBNpnxBbsP4L7jyUAMEfi/1ntpaQ8Rsz0ckYmB3RABHbBmY/BnmPGaiArxdY9DQFAoH7wF6H0STjwF7EgtdmgdpATAOiYMgWHAQSQTocIQGY+h2f5lkgA0EGcEgReDoDaweVkkoUMAIGjMSBPu30j6hL/vE+QksBikEuv0z1cop9AEs9O5gpBP3yK142lLwYHhhRo4h4EDPx+gHcE5AEA6EeCdAQpuYdqOA8PK3BLEIrnIQBFkKq7t0eBuvutD3Rd2ua1TwkOzpk9RxKWksqNwCk1sx3oJvOB+UMgEJ/I62QbkVnVMqtF0lzYHiBLqzJmzikoPrulRe9jr70DfdbW0a4xWrZiuS2YN19t7HzUpUD2vAXzdV0fR/qKIDXPRZYw2deSNK6u1rW5x/1792zhMwsFuvM6/UUf0B8EsQlyCgCdPEkS6v2D9HUAV6mzPH/BfGVPM9asN4BZjDmlErgWdVMZD+qzs060PWxV/wOcK7hLYG4wyD4CONGvK1esUEYPeyquRVsOHz2i8QZ80cEEwgbZs93deg7+TbaR111mL8M1CZwC9pLJNZUa23FTSx+SLXbm3Fk935wISHG/lAAAQA4BwAPR9A3XI2sfsAIwz2vH4wcBgQBHsEWtc8jcRmlZQBsCzpBCyPpSyYe+PgVOARQAC5xYQjtoP8ASQDRt2LJ5k9YS2kC/EfQ8dPiIMkoB4pgTIiNEWVwyzQjIIxs7dfo0ybox3wmS8uxcnyA3NsPhmvZjD7TbCQCuANA4qdHaOh5mBABILshPYzdkawFocT1AHmq0ogBA1j4Z3QIgBgft5Mkzhozvju075DOwdSdBAHTRx2R3Us/YgXyN/eHDymijTvy0qSFDkbkiifzTpxWwJyi9ZNHiLIjCdbFFgJRnFiwI4HlNdab+QL8ThGYeADgxZunaKMnbPXsEEAKAMC6h7AsKBAMiAHANQE6C19RI5TkB/gExkFpes26tLVi00PpRxGC8R0Y1t5lXAGAEzvkO/Q4RAhtgrDmgA5Lx7Ng6oDFBaGonQ0ShHfgcpPBv3b5jq1atseUrVgqgo5QGtv/wYav9cPkHmzS5SYABmG9X50O7dfO2TZsyz7q7BuzLz7+0Hy5fsP/4n35iLbNnhNIK5dVWXdFoly5esT988ntlxG95djV0FHtwv9WOHT1mQ4Oj9vruN21oaESkLGobf/b5p7Z9xwsC4CCCDQwOW3V1vX355Xd27uwle333a7Zh80oBbHx/bKzCWh+021dffSNbe/PN3ZL4p8wOABbPjBT+c89ttfnznhEpjfeZd5cuXbTNmzbZ7NmoujBP+tTnn336qUoe0HcAH4FsFiSiv/ziK7t65YZtfwFQAYCkT6Uw+vuG7ZPff2UPH7bby7t22pKlC6y61qy6FtWeGtu796hdvfJQdrl+wxKrqgrZwewQAOJCTfNNyixm3CAt4ueOHz+m8XzppRdFhGE5BFQPigFLbMaMmfbgQavsi/WENZXsRwBanh1CAaQr/BS2zDM/fHBfEsyorrganHzAoUMqO4MtQsZzAhiLN+A5oDVZukuXLdE8csLOg9ZW2SLzju8KdLVYk1vz9WQGhre0FJQF6E98NfOFedMM8S1K6OMbaQ/+Hb8KAYD3nOCCTfId3ncCXU19vZ0/c0Zr7vp162323DnyJ/ghkb8OH1GbV6xcoX7yPUp7W7sdPXZUJCb8n6tpBPWTe1kNdkgAIi/EUhvYEGs8JBv5vkj+Y91mvcC/4BNUwib2P7/xNfgFslzpMydScD/62JU98NUOKnJtQD3KQYRs8QCacw9+aCc2gR1AAHDZfN7jnvgv3lOdeZVUKbeaunopPqCQQamD1159zaZNnR6zf/CLA3b+3Fm159nntqj8CfNHtbCHhu3SxUtSGaJfGCM+D2mANdql7Vm/UCtAxQXfxZ69vLJSbYU8hu9ivfX9Ke1lT+DkAbKrsQ9/n3EEdOW7UhSajT0FQIzfkENYA+gjntXVA7gu68onn/xBSh8vvrjTFi3CV/N62LNBFNq/b7++CxjNYka/40fwDXyXsyjqADNnzlKGKyoAA/1D8jFkPDMus+fMjIT2kEl1+PBRu33rnm3a9Gxo71gA0Wmvl+2hDwCZ/bzjZGiyyJkLPCu229vbY329jwRWnj9/wVpbH4oAAOhPNjjgPeseJE2u/6tf/bP88ZtvviF/UV1boxhUIAidt2+/3aN9G+ojXIf9MeSfjz/+WHLqr7/+mgK6+FYRagVCd4jQAdDMWGD77H+Zj/QXc7K+sVFrCDZNpjykDp4RiXUkSCGYub2Tqe0Z674nY78AwM78ggQS9iVNOhc0TmqWUhXjTH+RIe/zFjvw7F/mIKSm3bt3a0xZz2ifE4WxMeYi7Yb0RBv8nMl1IKhwDV6HbOh7N+yI+cX8pw9C7fkNuo7HhngOgHTmHev7iy++KLKP/Gos10KgFhWAHy5dEljP/oBr098oTXQ/CoRG/Pqbb75pc+fNkUoO53Ou+f77v1P5uzd2v2mLFi1RrXrGHIIR5AX2Ki/vellALYpbnFshZn7y6WciM+7YuVOE2vr6Ru2v2TNTKgh/vWbtGlu9BhUlCAuURqjVGNI+SgDwWfqZskvXrl215smTVBaHvoAAwDxh7/L93j3ai6Cyw/mI/j1/9qzmipNaGAOujR/luSjHRH/hN/HlrBH4AfZhEAB4VuwtqEEdF+mW/Sd/01fsb2rqauQf3//dB/osPtHJ9BByzpw+bW+/9ZaUCR51dIgEcPToEXvU2WGzZs6IKk1VsmWIZrQbUBvfRRE6AOlQzq6YAOB7P85mzBf2w8wP2o6P+M2vf2mjw30iwWQEAIH2Ib4TSgAIqpfunZcAcLCGsSeArzhBlPTnM04AgEjAeUAlI6FIKnYWY2ORAKASgFICCOyDguJfiJWxZjoBwEaG1bbqqqDCyZcq2b9KOSASCmIsknMdtsualRIA2EeQoEA8Q8kdo8PWi8IU5/faeqttgIRfY109/Xb3QasNjgCDoBYwYus3bLbNz221ru5ee9DWJruDDMxaQ19rr5krAeAAkit6cB8v9zc8OmSrVi+3V17dJWIGfUC5As4+7Ks49xQIADxjkkgUYxHsjwtkgEL5RIgBXh7A3/ffmUIAC1Esvfu4+GMhojj+rz+GAFAUMwyFLicEYB9377TNE8U6/ft5IMc/n7bFX0vvmb6WxhP97zQmWIj9j49ZpvdPr58TABjXD7Qv366J/u3rRal4qN8/4D4xhj7G+hOTZ3JAv7cxHd88mK+4wtDjSwB4/+QJAEXtiQkzE32m0K/FyV2lbONJfZX/Tt5uUntJ7bJUn+bt5GkJAFkbo2LLX7ICwETYQrTwLHk5/7nHf8+/HcHb2JGlFADwp04ACJhJ0AiQKmp1lTXW1ql0DmcolUqtrdX+ORAAwAvxgyGR09fcDN8pLwsJbIn6Sd5f+Hko/zyZ/1ACY3HJhLwN5gkvbley64hdpZiYz+N0vpUix1BK1FDQGYJsCdAecDDHLriPYx/+XgFbCXMpVQBI26V+iGzCoDpYSLALzxdLg+QVADJ13UjYj3Pbz+9pQp5jIIXnDfuQQBAtYNrh76AAkF8rQktS/AJ1IPYHBRVuP685UVH4VUw41JrojMbkGb3v8z4g//oTCQBPWsDUmfFhMwAtaUg6YOMdUpkAeH9djYslAIo6UAD+H0MAIJN1SMFjBo4DNxuSggLAkwkAbGRCtmWhxoSeOau3UaiZ7kELKQDETZoDqwXgPzBIHdhHVuqPJgBUFmosOSskczI5UNXHIf87sFsLAGy6WOUnVKnFRjL0iRPwSZs6DZ/EqRPQwppJ5UTJnBIEgLQ+WLDFmEXrteOV25Rm8Rcycfl0oV8KpRoKE6jAuk1tN7+I5p2qT/houI9XAEjYheqTSABwG1JWbo5ckjrQvGMdNx996MQgiszlqACgg010JOEw4QoABQJAqOPqIGcA40Mmc1AOoJ60fkeHE/rpxxEANGq5+jTh3zENP82Ujg9Yytb8NScAZI48AYGLHWzok6IfzyyagACgtqr+WGxe0u6JSgCICBCzwNNnLcWaDO0rVgAoNc/S50/nl8/PlADAwuJBrjwBQFn7MXvfN7P+mcLv0SIFAC8BwPd8YeazqQJAYfFLmLeRAEAbA+s+HOgllueH+5wCgAP+AvI1V6ICgBM7EgJAKBdTqBMYJJjid6KNBdA/gP0F5Ypo9wL1Y/mVKPVfzmejxK6+EzP9uYbPiwzwhwQT54ErAFRWBilA+d04b/wzTgCQ/YmlLv5n8GLOqo39EcQTPCsmyLC53H/qPzX+Ug3hYA9RYETAJRmISBiTdTpl6jQFCXS9IJgQ61QFAgA/gUAAuQLlhyH1F5tPXvNsf8AT2klmjzLIY50qgkWhJmC9+loy1WVlCpbym0x7bIXrAToLNB4NWfEEI7kuASk/nAGIEsTnHgQIXeoc22MzTCCK4C73JXhK4FcSwMNDyn5oa2/X+3weqUnuzfgQyCIji3GgLbSLgDj3V/mBMkrMDCuDBgCWNhFofNjaqrrVk5qaogSkKSOarDZAWrJa5s2dZ1XVlSIAINvM/BCIMmeO9ipkkt65e0/B0pBBVq52IQ1PcI1nXLhwkTXUNajd2A/PefTIEfXD4kWLbVFUQdB4jYwIGAXkJFOLfmieMlly26gQqP717Tv63IJnFkjqHnsEFGb86A9e414EKGEONwKODQ/Zw9YHIj4Q3KOtAkMGg+oDYBqfIygsyfQIkqjW85HDsj2AfNqPvRH86Xr0SMFsDjGAElyTdnFd2kIwGpshEAwBAB/hmfwEis+ePyewZ1ZLi77LddnDEdAkiE87AXQ4NHFfr2fP2AA8OVDu6icErgEEAGrVxtpa63n0SGAzz+nZjcwBng87c9lpwAvs3rPCaQMgIoFWSjQsXrxIAUZsmTrYfT09tmfv96obTVYkQVzmIvOU4Bj9whzYsH6DTZk2VXXNWWOpZ02Alvtjt5p7CqgN2oP799U/pQgAD9tbBVQDNgConTt73latXJkRABwYJBi7bh0lCahjH6R9eRZqxwN8bNu6zerrG+Qf3d8wTtjAli3P2rRpIfPWfRQEAADt9evX2jzAwbifo/2MIXZDEJrgOG339Yz2AFK0zJplmzZussZJTUVrDHMMYB2Ahf89AMn3ATAI4jPukAvwA/g2Vwk5SO3ZtjYFqMnUDvvxcmV5X7l6Rdn8S5cuUZ1bsq7JrsU3UZMd8IE5iS3gc7zmKW0hwI29Ejj3tRqQkGw7anJDVGE+sd5cu4ZiwDFbtmy5CD6A8fRnBfO065GAeWxh0eJFNmlSo7Xev22dHY9savNcu33rgX395dfW+vCe/R//9e+stq5K/Y9KYWPdFNu7d79Ay+07nrNFi3n2QWtv67SDBw7a8NCo7X7jLSsrq9T6QM3gg4cOCOTf8uxmqX4MDI5ITeDj339mN2/ctfd+8o4tXjrPqmsqpSBQU9Mgee1jx07ITt566w0rk7w2oKAJaERhAOWSKc3TA1FkqN/OnDltt27etJdfflk11ZXhPzQo4JG5B5AXstnJdh7QQRi7RgEAAsAru16yBQsAxXqtshz5/QH7+KMvrKenz17f/YotWjzPKqpGRAAoK6+27747bDeud6ju+Oo1KDaEwDO2APHk1KnT9vzzLyhjX4QwSdyaHTt2VOSb1157NUiRAxyMISt+IJKApkjKm3mGHTlJDdUY7JlSGKxnXpaCzN3uR522cuUKkbEsypFCIANwR02D52ZNCuTKAHgfOnhI64iyrueFzNBQr3rQ7ty9q34G7AXUwWexzuF/+iIhC5tgbqmmcjw7MK/wSdguJKjmadNUAoA54CUr8Jm858AgcwqA69r1a7Z2zVqbMXOG/DcKLhAfjh05anfv3bVntzxr02fNNAI2rvACmIfMv0oAQAAYDkEPCGgQALiX5i8B/kgYox2Mj8DL+fPVPwDZzC18BuufMu7ZM8SyOPQJmas8PyC0v6c1YWRE9sV1sT0vQ+N7ZJ7NJdFdUcj3XvhaZNlZ1yjJQT+lBADGGzugn/GVIjhFtTuyqQGyWIdR4KEd+F/W/KNHj8mfvPrKq6onrq1fWSAAnD1zWqSYrdue07ohkKScTOphu3L5il27elX7BdYqPs8+AkUM9kY8J6AnZBpAdF4ndkL2JL6YNQnfRZ/z/O4TIQ+INNjcrMxnJxtiAyqbc/Gi9k7YKc8rG40gEL4PaXfK/wDKOjHKCWJkZLe3P9R1WbOwRcAqbPD48ROaV6z/EAScPEY2M/stMtn5e8fOCGaOohJVIwWAQAC4aqtWr7B581AHCCRb9pDHj5+0u3ce2IYNm6XiYWWMS1h/nQ/vX4cAACAASURBVADAmPK/Z7Q6CRqQm7WdNZ1n7O/rtf6+bhF5zp49Z3fu3NUeD3Wn9977qeYeIDP7XPrln/7pn2Rj7733bjaPWL9JLDlx4qTt23fAli1drj0IhADWBPwS14Q0AAkA0Jm+ok0o+Dx4cE9kNWyY/oK0gt/B7tjnQDRx4gV9yN4REgn+YdPGjZIWZ8/BmJPV/Y//+I/yywD5fNfBc76DTQOMa981dWpQOquqsb7+sM9jP8R4QabxvRX9yn1Z7ygjwLzG7vk+9uBEXyea0L/YEtfxrCXmAPtqns9JPlwH3+xnUNqPT8EP0H8Az05AcHIO7WNfBvjtxCr8Ffekj/Dvn3/2mb4PUQFfwclHmfcjI/K7+FbmCXMQIgr7A8bi22+/s/PnL9oLz29XVnx1TSA6s1eDdEE/vPeTd6Xa5CVleKbv9uy11vsPZFPLl0N4qhLZjv3b3Xv3NN+7e7ptrcZzgQEYsxbx3IxXU0OQ06cNXO/a1SvW9ahTCjtTp0xVjIx2MmcgEEGCWL9urXwoP9evXhWxjflJv0DmgUwhhYiKCu2XGC9sCf/KHEARgLE7ffqMyCsQ+ng+qX1VV9viJYuto6NdBAF8/4KF4VywZ+9eXYP9PvfC5zFXP/nDH0Q6pfwC6xuKY0eP4JNuqpQBawN703DmeUa+i72nVPLKA0gcCAAejS9k5NIuPk/WOYdYxhQ/e/XqNfvtb39tYyOA1yMicmq/p9hXoQQA/w4EgKgO4MkbsUzA8DAEy0AAkHJmjgAg0puSYeK1XT1AMSuO0/jacPbnBQcnPcao7+teBQWAlABQBSieEADYj2D3nC0Bf5gX7D/iEyhO43EGbGZgeMj6ByFBISvdaNW19VZRXWPdvQN2/2GbDQyjnlYuAsBzW1+w9Zs2W1t7hz3s6IhnGtTc+jNVN/f92CJzSnGbsjLZp5N+nAQ7NDJo6zessZd3vWR1KisyJkK+yulwTnSQX5lCoY/SGIk2lWUhhu0xx/Qz+g6xNV0nEgUy4MNjvq6sWIgBF8fgxkVMi17wGMREn/LnT99PwTSP5/j5xj+X//fjWxHeLRXzzL/uext//UkAe6l2+TV8D5XGH1MlyvRZSt1X30sCrD+mD/LPmrYpvZePj8fBU7UQ9tvaA+Uk/NM+w8+mz5HGUvX3cDjTpv+nIFlKkEjBSP+8Yxr+219P8Y98P/q/tZ/MKEOlSSRPBKI9GSqX/Faqf4vHuQD6Fl5/OgUAf0ZmnDRwY//rOn9hCgCP77/iRLxSfuNx8zgtARCA/fEKAO5Pec/J0HwMzA+ye311tdXV1GoPwJ6hthY1x/A/sb2grMnaExM3k8Q0xxtZd1L8L7V/j5+k5Yw1ftFuggrOXzYBwOddSf/iW4Zc2ZIwFE5PKszv1NY9sVD94SUAhGW6wm5BeTfsU10BwF8vVgCQkmeOAOD+J5BrCvsat7W0BACvCWuYgAAgfCJiZcGWQjw/P7Z535P6gh9NAHjSQqZOTCSZ04BduniWdkgFAkAGdD4lAUADggTDGJ0+EqQbikoAjMi5i03CBhOQLFMA8BIAT0cA8EzMos7zrPGYvZayMiQJWBkYPMUEgMDcdDIA74kAoM8HYoCzPgMAVZ4RBTT4GRAbMrkBrvRTJKFUyHwvtWlJgVgfOzfGdIz870yufoINyp9KAEiZP57tn5YACIrf6WIVAOgxgd2hppdkV4qy0wOQ7WMSHGVglKavh7qCQc5zooUifb3UJsEzRP0g65Mv+/fjCAC03jNyncEYiSYCAEsoA4zbSEams8u5hL22A/ZlOQJAAPpTBYDSBIACicL7zm0v34cuR5MunkUb5JLAvwOgsQZYQhBIN0ulNsXF4L+nhhfkiYpt5ccRALJniAcy8RN+JAGg2I7C/cf7vvEEgFKbs/xGPb+5lN+LUqEpqO/APa85McCJAL6YOssu2BgZqGGBow7mjyEAhAz+uMCWUAAg+z/jYOjvwqZL60ME+jnEe3mAvApA2FiFcjHiCWREIeoCF67nxJTgc4MCgGd9FRQAKqV+Id9chYw/kko5dqX+XSARaD4lChkpMaCyKiphOEEmKwVQKAEQkgPIQSguAeB9EQIfHjzw8gwcTCxmRxRKjAQbiHKAZBWPjkjGneDt0qXLbOGixQpcsjFwWcJCVsJ4AgDZE4DArEkO1BKc4d9BYhs55y4FAAi+1NTVKcObzwAYIvdHUIjPESylvwHasTsRBshgjAQAXiegRjB6MgCF1HVGFeAGEOHzBLABTV1VgA2wv88G2TPKJTleXWWPurqsq6dbgVPAZSTXAb3pb4LpBAN5lvpJk62nk8DRVQWuAEIIsBDEIAOzt6dHQU2CG9Rcn9I8RfL0IQMkALQEcgno1VbXKKBGDdi+QYC1QT3/gmeesZlzZtvI4KCCLNQQLWTkhQzD+w8eKAuH75PBWVVRFVi0Y2MiGRAE5foESGl7OudvIlV+7KgCuBwYCByXV1F3/ZEy78g8rK2r1bVxPMwBAvL0JQcKSgAQsCXgS7ZykG4fUAY0wUju6XsTwBn6mMAw5REAJVg38BsOuh86fFhZ7wRj+WEsGS/sgWCilANWrixSAGD8AQYJMBE0pY9JHeF7+CsAGwgAgD0zZs7MFBCcAEA2FuPqBADuy5gBZhD8dAIA/eYEAIK+XA975h7VdXUiANBGpD8JCPPcDmzQXzw31wTccDY236X/CHYDLgHgka2lDKGofkDw8+tvvrFZLbPjdavVR1JVGR6ykydOWm9fr23csNGayZwfHdY+zgkAInAsWKC5wMGaZ4MAQPucAEC7CFiiAJASADjUnTp52lavWiXZVgflsLcH9++FjMrZgDxDhsQ3bb127aaADwK9ms+1dQL6+AFYIvBPgHjWrJYs249nhYiCLO2aNats0cJnwsEnsriZrwCgZLKuXL5Ctpeub7/61a807gStp0ydqnHyswLBa77POEKoSUEEbPTDDz/M5NEXLHhG4Fnw9+WxTXcVbJ83f54kS73u2vWbN+QjQv3xJRrH+oZ6PSv+jUw5gtooM6D8AaiAv4EMhJ0ALv3sZz+Lkqx9mhvIWJORq2zQGshT1GJ+ZF9//Y2yxcn6Y86JEEZmew/KGGetq/uRPbNwoc2aOd3u37tl/X0D1jxptl26eM32fLvH+vq77f/6v/+LjY4FaWey86dPmW2fffalXb78g73y6k5rnlpjw0N91tc7YHu+22uDg8P21lvvWlVVKPHBPDl77oxAC+pso0jiBIDfffCxPbjfbv/hb/7K5s6fISnrjvYua2xotosXL0sOe8qUZnvrrTdtaJj6sgTRRkUqIFC7ceNmq69r1BrZP9Ar4AU7IfNSwQrkuoeHlPnKeFJLGFCosaE+BJuHA7noyy+/tqtXrttrr71i8+bNCKUpyiAj9NtHH34qNYN3333b5i9osbLKIREAEM2FAHDrZpfm38pV862yMmQUsi56mYKdO1+06dNmaB4htc3mgaxEfBOZuPxbTP2YYU7WKkA9gAbEEmxNqiAVFQLx8AcoDhDoHh4MJXNOnTxpA/29tmbNamuEABDLJ6lExuHDOn+GchT4nUAAwIeSGY2vQoqZutKsv2TcD0Iuun1bIN/UadNEMJrU3Kw+ox3ITzOXuQ5zZ9KU4DshsTGHzpw+o0w8SG+Tp021sTiPIYadofb86jUiCuoMwJwcGbETx0/YzVuUYdgsAoAruLAGU+O5vaNd5KApM6aLUMDeh7USH948udlWr1ltDU1NkiHn58H9B1qjAGDx08rwizLgkC8A+JYvW26z58+z/u4egTtkrDI3WRMAlxpRzImAO2s6BADmIqCWqw04MAmoGMb0dflIX4fw5awl/M/38CcO4PMe7Th58oTWBepX438cpAakZM4D8rM2+HrnPgwCAIQC1jZKAARQvcZQFzp58pQUkHa9vMuqqwKAAgiF8oUTALY9v1VAGPsGCACsDRAAyAAWAWDVKhFoCCgR+HPFGfx/UCuokI8i+I2aoftpQGPPnKbN2AnPgq9mb0MmMP6EscWvojbBfLl157b2FFyf8z6kDL7LOvf7jz/WWELM8BI+mhMDg/bpZ58qMxmwlf0UP/hN9le0ifuyBnBf+ghfzL0ZZwgA9fW19sL2bdrHjI2yVwfoG7Lr12+ovMbqNatswQLKEgSdWbbJJ06ctvv3Wm3dOkprTLfyikBOor34aNR+nADgoBW+hr8hLPA3ZBGBWgP91t/XY5cuXJBiAd/HDhn3d999T8A/pFYvYfTzn/9cwPtPf/rTrMzQCBL8o/iWY7Z//0FbuWKVvg+4in/84YfLUqp59913RKq6fv2a1gv6cnLzJM19wFb21tgq0uusR+wb8R2sV5As+YF4RPsg5vG8ZII31NWKyMDzsKb9/d//vfbB7FtQtGEPRn+7igQkEsaL56inrI8RR6qS/4ZcyV6H7wLWck3+zZ4Ne/nFL36h38wZ5hP9wnt+zmLNgWjAHGbOeSDbCa7smbAJro3v5vuufAUhl7015SqwEUoN8Nv3BTwb/wNg419Zi9mvUJ7Dzyvt7W32/m9/q/cZI/bBrjjD3uTa1Wta5/Ehu994XfYYSlIMSTnmu+/2at3etu0Fa5k9J7subcKef/ZXP7MlS5fYWNmY1jLug9rPF59/ITIGaw7nZ0h/9DuELYi13+35TnOavUJtHaSJPvUj86u+tk72IR9SVSW7R5Fi8aKFKqPC/EehjDPirZs37Ne//rUtmD9P85F2k21/4MB+EUaYv/hYSKaMEf0LsZHXmRPYAfsnyBWscazz9Pnu3W9oHPAFPX298iGM3RdffCmls50vviRCOiWMIBOxVgZFEEjVj6Tyg628umtXKMNiZqdPnrRzZ89k5bEG+/vlgyA2QBJkvyu1zuinAtAGuz+e5xUHCzEwSo8x9qPDo1qjWx+2aV/BWI8R/4UAgDR+FvuKCo/K+g8EAAEwDvBnNeiR/IUAUDaOAKAzf5xzIV5G/DXEm+TTY8kAFB04R6oWM+p5cQ/sMTjOvgD8nLO9BIATAHBrIgBEUoKel5gIZQKqiROHMyP7D9YJwHH2EYoljJr1Dw6KRAYBAF8DAYBSNOVV1dbbP2St7R02NGo2ODxm/QND9ty2523dhk3qv67e3qzMB/sL7uMlQ+jzlADg65+vr64UgBLGxs3rAgGgHqWlEa1pEJIhwRCD4AzqJQA8SSKQJZQxE0YmTTDCJmLyhgMcnihEH7j0fxrvdQnkUnHHcfHS3AtPQwBIY5vj/v4TFQDS5pTGSMIn8rH5/GfzcdPH/Zvv5oH1wvksnyk7/t9FXRjLL5TCiZ7mNW9HGuuc6O8U/Ndn0mqhScZt2j4vnejPlycAQBxKz6YZDhWv5wDeOOKAl+OMpTlTooD3rz9HOhZpnzgBIEpwF3Wrf87LW5SyY8VF/38kAHDgUk3yf6cEgIxwlmRgp/3s54WJfEhKAOAzrDVeAsD9hO/DRZaI+JM+C8mrstJqq6qViBAIAPXa87AnEQGA92trI/mMzxfHqVMsy3HGlGTgeydvi/vH1C55LbXJvM36eSrFPtP58m+hAPA0BIBQRjen1p0jABS1O0ssjAQiqfgEUrljIoohFpUA4L3wGZUAYC+QJMU4AUCJBYl/CPctEACKfH5OAUBxxBwBwMc27EmKSwD8yQSAfb//Xxm6WmoBzTvj/GSQ0Sc/eaefLrDjF7iA+RTdIyEAZAPmCgAwMOKmsJgAQPAxSP4TdOEQy+ZYfytAwiEtsDb0f5Rt00BSIkCvhzpOAQQrSGqz4QiDHrPUvSa9Z5wWsW+8XkcAmQTsVyPx71mnDvIXFAAIgARQ1j8TwCd9L8nMxihSlo/YqjBPi4Buz8wujEkKYLojSH/7+JQCwIs2HS5PHSdZwZkUj1+efaJxSDL9/W8tmBHgzlh0sW+dAMD9C6QAB/kD4zPuxosIAMGxFpcAKDjimNWe1OgKYHk+RbzYwlMnWuxAorNR4DsAdAXnEWxIfZEjAGTy5VFFYlRZQzHzN9mM5AkApTaq+h5V1FT3LNiCLy4EYQObKJJFMgAzsMmwJ9lXZTiEFZxMoeZMoaa5qwAEwkm2+SbYm9SbLGVf+Q2Pty+0NRAA8rZXanPrr+UJACiGBKmXYhZbGMViAoDukygAxGTo7Jm8/S7LInJEUX2x4hIAgNL0I7/9cXLWk5ViKPaREywGOSZquhinG9B0A09wu5QCgNsjhzUnAuRVArJ5h78cxOcVSgAg155m/2ekglHIU7w3JPk8LbxxfnsJAPUzC2xgTmU1vhXHywD/qITgWf8w5JNK9U4GEEge5X1TAkCwBy5YUADw+Z8umIGEFRRZvCSLB6w4gMJW50DqZC0OnyINRBKBEwhEKIhqGqlfVrYBZ1mpZUT5/6gE4AfbKPATjKdI7cJrUBVYzD62XgKAMeEHANTHTwxFkQDGBCw1TZ6kYN/iJUtt7rz52kxiLxzCWe+8LqEfqIvXdNbKwUx6ShmnymgLUlTYDwF6+ky1QysqrKOtTesrwAZZTl4Xm80rz0eWKJ/PJHnLy629tU2ZxnzGa7HTDoL3gPJcg8ApgSnsxw9uBJQJHNIOvkdAmWdTAHd4SGD2hUsXFeimndSjJDDI9VasWKlrutoAJgOwwz15HZBrcHhA2TUEpAiYYQcEQ8kMnz9vnjbf2E5HlOwE2ESWE6nXqdOmiADAJpHvIpNMn2FTBLEB5Qngqq7ycGCiE7hyqXoAzOqKIKVKgIvgHUHYubPnKMhGUI7r0df8AIwDXGzfsUOZ8wCcVfW11tf1SAAYQA+gJiBCyCSpULYMfUkfIAtPQJKgC0QJAk9sTAEmuBffA6zWukyGUutDAV9IzXrdT68DTV+fPXfOamrrNCbYi/tPAqMum07g0QO5jDfBaYKwfJ5A8Yzp062/t0/fZVwhgjCeBBhRAKBvGJOBoaBkQCAW8J9+pW9Yf2gTAW7+5z2e1RUFaCd9RhYUIBL3oARAV0eHwDQCsCI3xHWM60EAgYiB/QLS0W/u47Ar7BEbYoymSPo7rBPYV3dXt+07sF/ANvckSEpwEPuFAED7q6uqbd269VZbX6fEFvaerMmAF5B3sHMUBIb6B/T8ZIYSJIbAwH3ITq5R/d4GEQAYa8p+DA0MSgEAu8UHAPIBKsrmLiM5Tn1hMvmDPTEeV65ct5s3b9nqVattztx58rXqo6oqO3bkiLLx16/fIHl0jUUsc0CQmWA1qgIoAGA/9BE+iu/wnAT1165G+rYuAqmDGjPGv6vzkW15dov6qZEs575gA4BdfBc/QN+7TRHk54eMVK7/zjvvqE2uAMC40SZ8yYIF8235iuXa2/CM1XW1duP6NWU40r+AD339AQhjDQNwOaA6zdUhy7ghSJo7qcFrR+/atcsa6ur1LNjiqVMnpeAAQQJABfC/prrW9n6/X/NxF+SReJDH9XM9+uxhW6uk8mfNmml3bl+3nq4+m92yyPbvO2Lnzpyzpkn19pOf7rbKKtRXugWO1dc2229+/b7Ag50vbrNpM+qto/2BPXrUbQf3H7KZM2fbtm3brbcXQtKQ6psfP3Hc/tt//68qg9Ld02u1dY3W1tZl/+N//KPNnAHI9bZNn0WJCgLm1EA3++abPXb/3gNbvmKZMuUhAAwMkClZZt99963Nnk3m81rdB0ALAAAglbn37rvvyiaHBwYEagGcAFjt3LlDqhTsSdk3AJ6QHfnJHz6xWzfvKKO2pQWZ/CGz0TKVAPjNr/9FNWApQwABoGFSIGuVlVfZt98esoetg5pfGzcts8HBnghGdAm4JYv/xZ0viZDGD9l0rHGAIYCnr7z6Sih7U24CafBx+CKAWILt+AL8BmsEYwZxDXBu06bNUg8BCAfkJXN4bBRp+tUiXik7rywouRw7elSZHZRH4bqAotgi6ihHjwQlAghQs+e0qG2+z7xy9WpGngEoxGehcsN8RumG58MvhVrvKCJUyH/QzsOHDqtEAf4s+CPAhHK7deOmnT5zWpm9TmbChvnZ9/0+2TrXo4wB84h6y1IOOXnKWh+2BmIHoPBQUArC9j//7HNlinqtdZ1NmYOnTskWIBtAKPDsXXzRiSNH5QcBD6dNn6a9Mzsi/Bm+D//CnKfd+FzWINZ/yAYh+31tlt3OdVkzAUO5JnOT7wNS+B4Kf4A/gSzh+wqeGf9/4uhRu3HjuoCzuXPnyG/VNDTYYG+vxhqfSf8Dhnlf8l3sgrXBCUr1jShehBjBw4dtkpJHAYASACQByGdWlItkCPiJEgslANh7cGioqakTCfXAvv0iekE4wO6cSEM5CfoTBQD8KSCiZwQRV2APC5iOD8PWWBc9qMe44iu5L2sHwF9a2x0CwLkL54MizcaNImVpTS0PJA9UBb768kv1H4A0azZrjM8P/OLD9jb1fVAPGA7KTIODIrgw/3kelUqI5Az6kIzWoORSb9uef1YEABvjHMg+vcYOHTosohPlAebPZw5SXqdCJOVLl67YhfOXbOPGLdrzVlZBOuiWXTNuzGWUM3zucl+pHv1rfXrmP7YBsM4Pe76RoUE7fuyYwE/A69u3b2nMIQlQmgBih+ZeW5uyr1HCAVxmPVbJoDKChCOqIX/16nVbvmyFxuDgwUN2//4DkesAa/Fx2ICXnUDBRuB0WQgo+g9rHzaNfeEf2D+VoUBB7fmoAsVzAB4vX7bE1q5eJQJAAAoHRSCA8Mj1Wed4DR+Cv2G/w/qIOgC2AmltaARwcFDPyPMxbhA66SMHBH1vhh3+9re/lT3Qx6GkUyCX4hfoQ9rGGovMPn2kICo14CEO9/aKhEFbIOwwfpwV6C/2fYwh+2vmHv7Y95w+n/k+c5pxgoDzxhtvSn1LPr6qSmslYwkRgefnf4LpAKnER/DLZPMzl/7qr38mEo7qt0v1CXWpPVLjefPNt23R4iUC+OkXzhaoFi1bvsy2bmOtb9aaiU096uyyY8ePW9vDh/b22+9YS8sc+WTNM9aOrkfaf6LsQumZyc1NoT0VFXrOSY1N6q9K5lZvr92/f88u/3BJSjmQsiD6dHdDqB6y1gf31f5OSFmQT5ubra211fbv36drMNe8TJj7JwhS7J2Y+/gCFBQYC77PvyGuMJbsOTkbHT56VAQQ5jrlTPBlb739jjLkOMeilIBNsSYEda6grINy2XvvvqcyAMwVwI1f/fKXWus5pyN1j+rSsmVLrLYm+MWplHAYRqUmCZDHOIBiWuVBlaWyoirEaeP6yp6a+fbtd98J/FZMR7GemJUfs/1135g1V1AFKKhkosLP+u0EAMUDcwoA+AieheuEWESYqxBwQ+Z/TPII2SJJFCrch7NJNYqvleVGrrvUCISYhezjxvqGjFTAWUwAAGqdsf6z+8uKymr5Tc7XDY1N+hubhQDgRH9KeDU0Tbayyirr7OoRAWDEUGkasfqGJlu4eIlt2LTF2jo6rONRl0qd4IPSs3YojRLmlGf6O4Hc9wxOhKY0xKYtG2zr81tFdGUvRQyE9rCmZeC/shQLCgDK8o8EABV4VJwtJLgRXwhJRoEcoH2RCAKBAJESAHQ2SGIqpQAu31dlDjb3x5MIABN9z1+n7JOfpdLPerwyD7Dlr/e4WKf7Xf/Okz47Hl8Jc8Lbl8YT/bOuejRRFn0avy35nOMkVoufsFSb8/2UxqPy+EEm9x/jA+lnXQEgZOwmpXUzJc0QO0uv6d/31wik8VopAN+xivQa+Ws5aTS9bnF8bXymffr8qQLAeLnaQgJa+p0M08GzxvhgKdvT/IiqVfmxz56/aLiCl89KAeTfy2VZOwEhKq0HO0sUAHT+yNnf+OeI0fYJFAwmeq7CnCh8opSt4qMf9+OxxCfN81LtUD4adlekChM9UoLF8F2AWx8P/80rrI/EgyABhJhrtX5TJghsULGTWI6Zc4RKOEcFcVdWzGLXCZhfSHwrqC+Wmovp+KTzO/VfPrfS7/uezJP/Unvy9/x7Kebnn9N8U8L2oNbUQmw74Kz+f3qtfDvUj7Hz8zL/wRYLiZapDw1zwZWGKfMT7N4Vdz32g0kS2w1tKSTk0g4wZD1LjOuGdoZ2U3Iw708eRwDwRFOfL6yD7DeEH8dSW479BqUix3ljQl8CYeZ9T94vpmuB+u9PJQDk4dOJFozSixc1mAqsDTU+pwAg56tgXJB5mogAwOFQgWvAWKSrh4ZFBNBgKfOfDKzhQASIgcqJCAAOmOlg9qMIACFzWoB+ltEfNvtsYkOGP/8HFQBefxoCAAOe1WxPsrvFqEzqfwTw2+u0R4eTANz+nk8GXxxSx5ROlPTvIun6Im8ZAGyfqOlv/k5BRJ8U2eROCACadEkJgEACCOSNbMGLKGspBYDMqWqzGCZJ4bVE1j7pM1zE0ywQ+cUhnWSlFACKyABPJAAEie6JHGjqRMe3g/AzGRCxGn226EAOCeB0IAB47S2yswLjuIgxlmVKFwgsvoDoQOKM3JjBnNlYLB+Q2lMK5qd/5z8TrlGcFZ130j5+7jvGZf+LkF1MACj2PyUIAFHiX9Mi1qXML8x/CgGgeMMPCDdeXcIXg8fZVd6RT7QQhsUmkpgi6cT9F7bjmf8O4OdJAGGOjowjAEAIcJWAIgLBUxAA1J9sBAFqo/S/xjsSAAqb0eDvQyY8B+uCIkBQ9gjlBYJSSSxVlFMAKCsvRQAIPtcXytT/pmUBOJSSCcvvkGkagf9EuUWMSs2PcKAtJsuEA2pBdSPcM5O504HWN6BEOQoKAME5hU2DKwD4XHemMyA/Gw8dUFTGJmw6nEjA4bmqrk6ZxATRCJiReSw58JGRGBx4PAGA+/O/AwMONrsUPId/Al2sV4CSrLEEwWkH2Rj0GaAobQxALwFZAKOKLOMam2tv77Durh4F1AgMes1jAo4Enrg+QVtJNlPbMGYFExgkUEUAm6AWWT0E/gWaDw7Y1WvXlZni84OsLUntt3cogA8gTMaRE/sAxAlQ0YYZj20OrwAAIABJREFUM6ablY9aV9cj1W4nUEq7uB8Z8HNmz1YAjg0ZoD+BEYKrAMSUAGiZPctGyT4bG9WzAzI44AcBgOxk2iwJ4ZFRBc4AxAiAMlZSACgHWAnBWwc/aTcgDt9TQJ0sj4F+BT4ftrVlCgAcFgiME4TluQjWERRsmTNb5sXBmKxEbIEAIcEZnp3gDOAYcww5eKRFCeJyXwfCMwLAyRM2b04xAYCxDQSA88r8UCZkQgAg0EqgkbFGClZAazyg5wkAgA6ACgqWDQ8rKAoBAGCmJZJB6AMnAHi9bvrVA898j+A048Z486y0kecmeEu/usy/g9vUKgVMIwBLG32/wPcIrhOIJmOJQDmv8T0+gw0AJAO40MZpU+nHQDxkz0m/HD1+TFKxSIa7kggy9NgtweeGhkZ9FwLAWFnYm3INSBMAydjm5OZmG0b6c2zMrl+7pgAtwB/9xD0ox+AKACIAzJip+58/d8Fmt7RovlCSANBOfSpVhTVSAJCMSiQAXL9+S3Kq9MGCBQvFqVLQtbrazp4+rcA8ZAVslR+IAdQjxhYvXDhvy5cvlQKAyofEg1srgeRDh9Te57Y8m2WcemkRAKmbN26ob2fPmWN1TU021BdIQ4BOBK2xYwBLKSFEggxjQACcTE0ABsDoUA80+GGeU+oa1NFevTILwhOovH3rpt5jjnNdzgI1yHcPDWlMaRM/a9esUbt1GKMvhob0Hjax7bmt8iXaq42M2NVrV+3m7ZvKDA/qDOUCqZCgv3b9hm3fviPUvKWGHwDq6IgAJiTXIQC0zJphDx8+sN7uPpvSPMcO7A8EgAXPzLHdb7xkwyP9yv6rrqozG622Dz/4WEA8JQAamsrtUedDa21tEwFg8eJlAsUA5gF0AE0vX7ls//3//G8CWyEAlFdUW2dnr/3P//lzWzB/iST+Z7RMVl1iSAYjw2WSsb539749t/U527x5o42MDlp/f4+ycLkmtb6ROu7vpyRMg0AtAABskjEhuI+qCAQAiB7Yz84d223lipUhE3qY79WJZPXJHz61e/ce2HvvvWOzZhUIAH29Q/abX39sFeXV9u57b9vsOdOttqFMBACe4ZtvDlpH+7AIOCtWzrPh4T4BdV1d3RpjlFd2bN+p7N1Acg0AbMgurbVdu17WmsceuTMqgQB6Qdjycwd+yhU3uB52uXHjJoHHKLz0dPcYJQDI5kPhQGoTOsuWyceeOH5cZBHAFfwwoAU29aiz044dPab+2rFze6zlHM6p/Jw7f15zy+XcBbINDmgOMa+8TnhQLQnkxcGhQa0f+BbsE9CQH/wfc4c1FnCOLO8gKRkCCLQHwI4AFGQKCADsb7B5nu/Y8WNqF2BoWE9G1Z+dHZ363tJlS3UvD1zwHj4VP0xJgekzQpkI97lHDh5SmwDvsEl8DeQp9deJE2obwBSfd+CWvQVAM8+Fz+THz70uK85rAFzyT9FXcx/agv/HTnws9f2KCgFWzEXA2ZaWWeq/2vp6648EANYMno3Mdr8mfQmBjrWB/RZAMQoAvtY+eNAqAgB998quV0QACCTsMtkfJCNASkpyCPTW2QrlmaAKgdpISgBgX4mf8RIA+JJNmzbqzCrpztHgySFFsU8D8PQa2372wleyZrKWQa5wYhx9jT2dPntGyhL0g4hzAmAg4fSrrMee774T4CtlpiiLTn9AiNz7/fdSFtn1Cpm/oUQMBBvmP6An/oLvYlthXxGIEqyDn3zyqTU1NdiOndsCGSISACrKqwQ8QpTa9vxzNnduiwJ57HU4p/xw6YqdO3tRJQDmzGG/xf4nZLNi44w5cy6Uhwly2qxnkmv/7js9GzZGW0V0GRiQkgeZ0Kzrd+7cVkkPwHfWYkAy1iBIctj81KnT7K//+q+1jojwW1EmwhXZ0hAAIMuRNX3gwEGtq/gU1puf/OQ9EYba2h7KJlX+Y+4cybyGcg+hRBJjDcGQvRNjCfHCA76MMX3n6goQ73a9tNN6urtkg6yv+A6UV/geygueRcacwncwl8jOf/vtt5X5bySnVAWiKXOQfRu2AUAP4STL9h0EcOw11C+4FvbCHABAbGwMZawAzFHr4Pm4t5RxkAOPBAD2TIwR6zvto4QLPszPAowXazjzi/0OxBHawH2xTYgqrMPsk+gvyrywf6CkVT0ErJFhu/zDDyLo0H+0YZJKDA1lMvKMM0SHjZs2iEzD2YvxZZyoZ4+CEgoAGzdtVp9gPzwXtvyg9YG99PJLtmLFcmWds4cgLoeKCtddtWq1bdq0RXtiMqGdvHv/wX2D2AVhbuUqSmKF63IOgJjAfpVzKP6g82GrXbxw3u7cuhVKfc2cqfZrTW1vU/9CEGCu0zeoOH3//V5dj/0Ufe17V/Z02BJ7Y9Y3+oz+Z+3FX/Jv7AE/xmdv3bpt+w9StmOFxgeyyMULl2z1mrX2zMJnrGnSZK2v2DZlBDiLMe+wWfoUItyul16WsgZ29/VXX9n1a1dtanOzDQ32G1Ap6y+kS0grDXV11lhfqwx51uigfgqJKwDm/Jvr11TXWJkRt4LQGVRjP/vsc9u3/4D1or4Wg9ABwPd4i2f/R1l/ycl7rd2wTuhoPhYIACGBJsQtBNJHBQB8REoACIkJgQAQyP/FBIBxIB4lx6QeMCYFAOJO3JffxLMh8ob4R4g6uSInz06CFz/YJspOKnNkZfJJEAAgmUI+EgFgzKQi1CgCQKV1POq2hx2dIgD0Dw5LHQACwPqNm63j0SN71N0TlU2Cqhn391IaKs8QSfj0k7/uBADmOt+pra+xrS88Z5uf3SzFMc44nC3x8Uo6QN1OMcOQ1R+yFUMiVgyaZGUCfE8CoU3vkxhFX1WEklbZ9xRPi8lOiicl/04Cah5j+rcgAEyEeSTNKfoz/XweFyn178d93s9xpX6nN03jiYXPlmXks1LxxkKcLlwp/5x67QkEAN/X5tvi/06f12Pgft8AyI3P0HfQUaqZwwW57sddayKAHwJA/r6Kt8XM3hTg98+lQGS+ffl+zj//OFuJwqYTxcrTz+c/4wB8qXHx8foxBICgwOJkLPeVniE+XmU3JQCkcW/1QfRpEwHMhdeLQdonzaXx7xcsq1Q/lOrXiebl07xeNBdLEAB0vsirBk9AAOCzAP+sd+ytiTWyZ2CNzJQASBAGEBaJLJSFYU0MSp0hwSHgjShcF7L50/h3+lyP649S830i++Gzsu0E+0vnQjqn+LsIE/OEwT8TAcDXznE+0NWESqwLBQJAwbd5WVwH+7muK/qE5MgYi49J5HrGEgQAlAULJAIvPzCxAkApAgBjnY7rhASAAGRlT5j343n/5H3kdly27w8/L6kAkJ8MeccWVoSixNuJF4kJa0x4DZekRkOuVoLu6woASa15HixkPsRMnSj/z6YqEACCIoAGLn42KAEEUJnvpgSAQBCIigFJ7evA8gkKAG7U/uhMDt9w+gAJrI/gv9ebDgBUAP6flgDAwdANQEEEbVi9RjubJAefiqXunQTg4yfgLUcC4L28Yy71WragRpZcwQbCoiwAN8q/ZIt2DPS74aWAY7qAaoFNlAHkIB6jAFAgAZRWAPD2P60CQLheAGgf91NqAU83GnwbckSW8Z93dpEAkG0aYl+GDiSLN1EASDY7+c3GRBspFADCYSU5+JDRlbHGHNR3OfRQFsAXiALA6a8VSACpTYe/2ZiHcQ9AJ7ZVYNgVxqjAdhu3aUkIKlpc4ukt/ZwWl+gzUoWR8fL/zkt/+hIAuk9kiotcnGxgs7/F5A6HMc2f7P/xCgBiLatOWXyvSFJnYgJAKlmT3xynvja/2fR/Z7+RoIxZDL7opAQmn395IkBGwokEAPwlATZMUJlwUQHAv59XACDw42StQNACFBGfO/SpopOBAJCxH4sIAOGzQUKHjWdBAUBMeCcDZMg/kyWSAOgw0HExCuDQeq0fL39RKAFAW9x3qqxKtGO3+2ICgAP9FcpmC748/HZFAJctDAQaZ+J5VkGqMhKZ7Nn88IU61i7R/E9rHxb7AdYpHUSi5FB2gNHU8jIo5dbQPNlmzGoRoExAhqAlz0l2PAC0E6iy+RtLjriNYTvYomdoKRMubkQZU4AQ7s2GFPljAqYAvFwPEJm1kc/wWQJpTgCg31S/eHBQYClZlJzoeQ1wknHBJglQ8V0y/AhSq65hVCEgEEGwj/cJUvF8fJ/3+T7S/0ePHReIM6tlljU1TgqS6Q9aFeTimqGW6kJNMQIpBDMgHATAvsVq6qoEspHxBvAHkMl3e7t7lJ0+iXrE0a4d/D154oTkORcuXmiVNQRRy/Q9QF/6jrZBAGCcqHUcfsoUSCQAx6ZyxcoV1tTQJALAYF+QYDx95owIAi5Z7NLpWDjBQjLu6ddCJif1M0PtTLJeGSfknxuaGuXjAIQhADC2qjM6hNxsh7L2NXYjBMYf2aWLFzR29HEmoxwVAOh/MsqxL2UAUnqhslKgDQQAgoIED72tPDvgFoF4xoogsMDhuC8gEA8wSP8TlJwsuedQdxh7IIsPAgDAQUoAwJ6dgAHIT/YYgWPu51nn9BGBS+xL9TiHhwUWM570qZe4cAIDQdvpU6fpuX1jzPUIMpORCogAIONzJWS89csmsTPew0YCSSmoVhBsPX/xgmxu5arVGThGcIxnpzYyAD/14Wvqa1XCir0neyGuC9DFPEDadmQwMIkBy7FlQAd+6F8Ch9QQbm1v1b6JbEWYzJcu/mBTmpuDHyDrcmxMgdzTp04qcD1v3hyrrAxrNs915859gVbMLbIXsVPGgWfV906fFpEBtQo+7xm92Ck1tBcunG+rVq2wWiTw4zrAfCcIzXVe2vmibMsBPSd5IJFOEBvFEif9MD4AbAS5GVtAGN7D13At+pdAPDZCltrChYskt4ttMW7Ma0DeRUsWh9rdNaGsBP384N499S9rOsAAwVX8N+cH+Zmjx+THGFP6T3t7AKuREdnCtStXM2lpyEA8D8ShI8eO2PwFC9Q/KKJAciLr88iRo7Zu/QZbu3adfDEZ4sy3js4OO3HyhIL3LS0z7VFnuw0NjFhV1SQ7uP+onT19xl7Y/pxt3bbeHnW16R6TJ0+1tgfd9tmnX9qMGdPsua0brayi37q7O+z2rTt2cP9h1S1etmyV9fUNqAQAoGDno04RAJCF57XBIbLZ++1//fyXtnr1Bnv11V02bWajDQz2KfsfAsChQ0ekAPD2O28LYBsZGbD+Afz7sH2/b6/sdsH8ZyR1rBI1Q8MCnhmDl18GhOV8NSSgC7nmO7eCvDigGoF2FIsAQChX8umnn1lbW7tA/unTkMkfsnKjBMCAFABqaxrsZ3/1U5s2fZJV10GCG5YCwJdffm9gXvjBufOabXSUADm1xXsFYJGJvf2FHSKoKTBSbvLxX3/9lYCkHTu2h31/RZnKn2DLgCesUZAa8DPYOnOI/e3lHy5rDQPcwy6wKT4D8aF5EgSiZbK1sOUZkw0DKpLhiN/hNQgK/Dx80Co7xOZeeOF5a5rUJLU3Mg3pwyNHjwpAx34loc86OTKs+XA7lh7BP4gAwDXLK5QtiiLBqdOnBFgvXrJE9wLI55qAsRAYpGYS6/r6/CcjF9UcpPxZI0R4J9P4YZsdPHTQpk+bLqUO5q2fQ+/euSsQb+WqlfK37h9p6+lTp6UaQCkNQH7e8yA8agP8zXrRPKVZ6yq+2MtscH/AW+7F6/xmvcKXuC/2/RxjwBoEuI2PwMY8ACZwFwWDU6c0bqwl+FU/t9EngKitrQ8ExE6bFkr/uH9nTwKIKf8+Y0ZGJnNyGEApJAb+r66tDn09DNnsgWq/81wv7nwxIwBgagD/+77/Xnt1asGjHhTK24W9nMottLWpfAnEQ1cv4/wDKIoPgvQGASBkszK+IyoBgM9j30TfScY/ktXoD3w49sZ66WQ23+OhKHEEkoeN2eaNm7KST0xsZfFfvaZSFtjwkkVBFlwkrvJy+dq9e78XeeClXS8L3Az3jeUOzp4RcYp7BkWKUBKLOArzFLubNKnRdr3CPG2CyqowqY2Vy3dev3HNtm591ubMadEeP+whWN8u27lzF2zd2o0CyGtqAdBDiQwv0cS6Qj8U9rgjAo9ZO5hHZJdLkQcJ7f4BO3vmjGwF8JyyNgDDzE32KPgLSKWA56zd2MPf/u3fZmTh8spy6/5Xyf2vv/5WBIAd23cIoNu//4CdOHFSSkuo1XA9FCdYcwBd8S0Q8ubOm6v9m/sc/IJn5GL7KGzQ7w2NjdbZ0SF/xnN+8MEHAr3f3P2a1hXGmu9h7//wD/+gvSwgvlS7ysK+G6D2o48+kp3/3d/9nU1unqKa4ewH6auwPzkuH8oaydxgv+PrL9+j7cx99guAyIw3BAA+RzvZUwWi2CL1M/fF3hg/2kZbUBHg86+99rrWTcaGPZHKU/WRif+tfCh2hx+kXYwn+2ef14wHe6xXX3tNhOPqas52ZcrEZz0qlCJYpxIqyOsz4ejnX/7yl1oTXnlll4LtjAXz9/Llq/b1V9/YjBmzbOeLL9r8+QvUHuwaItvvPvidbd6y2V55dVfILxsbs4a6Bq0fzE/s88233rG5c+dZV3e3/KnIzMNDdvnKFRGOtm4Lihf0N21B/Yr766wpFYAeu3rlsp2Mc3aJ5PirRSCi1BclhL795huRA/CjEBghALAnhKiF78M/cT36j/0o7cOOsAn+zbx844039G/WdJ5v544XdY2Tp0/rGq+88qoAZlRlIFj85Kc/tcamJq1NkF04P6D8oTr1ZrKrvt5eEV04M0EqQ3Xps08/sZkzpknhqa622jrb26WC8uDeXauvrbFaQH8k+CPgT0k9pI6rqsL5GlCEtR1lpbq6BpT0NVZ79+yzsxcuGBIggJAexvFYTYg5hNC2lwYIp7AI7quuMn40EAD883kCAGcIxcsUT3MFw6C4qeShsghgqR5vQWHSYzpBgUCBDjZYur/UALgYZQt0cojqBUroK8TpPG6bEQCGmOfl8i+QAXjdCQC0jPJ8QQEgEABQABgtq7De/kFraJwkAsDa9RvtUXe3dWvO1Ghuch1sIJRvqc3mvJN/2BfjN/GxAkXiXryuodZeevVFW7dhnc4a7DG5ZihjAOgfSF9S+ZR8f4ghSg3A+ysE4bK4jEgCEeCXAkBGHIivixQRY50iECb/TgJpGcDxlBnqE8WAS4GK6WexnPzPRN8pAg9jfDON66ZxZd+flXrN3/P7TvSZ9HO+FhauG76Nz0rvlcd58tced88wqSb8KfXM+XaFdgRwTXHERAk1jX+mYKOuO8Z+IpbEjNiQX9vj59k1k/ezUgIEO7VnH19u119LiQP5az5pHPy58p8r+rfLjiQ9mI+FF9lbGq+O8dP0/VK2V9SH8dzvz1L83aiiEFP6uVahLYVSq/6dmEMXBHiTn9SGfE+uZy7SRwlfKMjwF/89Ud+Os7/cvfPfy+MPE1vq071TZM9PIABoanhSZry8/9t/O7DP/oVkYBEAautUnpO/KRFehYJtVZX2MA7883eIYYf4thMA/J5+VvP10F9P8YzxfVksoe/vl7Ifn1f/XxMAivyCl8lOVMjHYgJ5SQVoEQCKsaGCbboCgNthUBt3iX9+a60jqZLku4gNZyUAcgoAYT5FLDoSALyPwj2fTADw/mZNcwKAKwBkOEZSBl5jGZX83O7TuVfKl+fXgSICwESOJn/x7HPet3ESlnI+pRaAwqJSYgHKlQCQASQEAO/UABgH8IvPOKDsJQBcAUBgWPxsAP5DKQC+y/eGBkOQJC0B4ACaL0YpASDrQAcFY0ZCCpaGCYn0f6GWdJr97woASHr4xsrf98nMwDsAFcCmfAmAYrl/v3864RmnlAGZdz4+rqWc5NMYT6DeFiSG0gXSv//HKACELJwQoE5LABTkswM71Bm7vq4oaFuiBIDA6liPKvxdAMufsD8szXpMNihOACjFcJJdyp4LBBfJjTghJpwBChufP4IAgAShB6v9WSTpGgkAaQmAICuZVwVI65sHmypkSQfCScH2kEErMG5VguIxBIB0Acw2DUnJCtlfwpZLF6SUAOB/Z4t7jlAUXfi4sQqSagWvlo17QgBI25W1twQBILxXTABg868DCEG8SCYo3ryFgNj4+TV+M5U+e+qkS21A0wWZTITHKQCkBIA8CcCvkyoAYIIAxxMpABDcT0sAKIM9VwIg7OwCAUDHs7g+FBQA4kaTeUGWmmv7Z4y9wMIPKgDhf6R+wrCLohrW+0gACHUD42E/U0hxKblE7SKyz70UgDL/VQIgAP0FUkyQ+0fiMyXKwG5PCQCMbciYKk0ACOz38HQ68Ea5OvVPJCAB4AYyiPuBoAoQ1p6gAKB6Q+4b4uNje2Pl5TZt9mybM2++AvEERAUSlpkCBAC+von3eU173OfwHmMptZCYMc19CFyxLhGQ88M/QXavD0xAjvcJAkEU4TP8pAoArF+TJk8WmEAwjyBDfV2Dgsx8l2Al3yM7kfsRoGcMuDY/3BvwFrCP4CABLD7DD22lnfce3LcLFy+pL5EjhgBA5j9BLgAPPkMQf+VKgqi1CuYxn1zBgAyshqY6gWw9MWDncqmd7R3W1NhoLbNmKRuOzTkBEsBhsuIa6htsxaoVVl1XY+VVldqsExzmN/eFAABAAyDDPbEbgOjzFy4o8IZEObSt2spqBQGZpwTmyMojcMozk1XBvoQxuxazOOkDsq/C3qBCGbXYz5UrVxW8ASRQpoYCwoPWHTM9VAu2p0f929g0SWAlwFFnZ7sCjoyBSgBEKXyNWwSrKAEASF5PKYOhIJHtBAAC3ABOTnxgfAAHCNASfAYkceCdfnEFAOwJAkAjNdLHwphiE4AvEAB4xjlzqf8bSgCo3ENfn4K7EACwdd8c0yb6ljYRFK0HyGLvEBUFCKQDAkmWNWbF0kZsa07LbAWz0zWaQLkyyZ95RqAv7aYdQWa2R+PE3wAb06dN0yLO+7SP9t+8dduWr1hhS5YuDa4QQCWqUgCoEyCmnZBHxiyWnxoKdcaxl1Cft8FGozLE7Vu3FACnz2gL9luLNHEkAOAfIACwNl+9ck226vMJOyCT89jRI7Z48SJbuJDSCaEfuFZbW6fqFc+YDllmvezUA3/MW5518eIltmzZ8oxtzndDTeH9NmfuLNu0cYMOrfQ3z8o4AtoxJrteftkmT5qc2QDvEcj/9JNPAsi5eIlAV76HnXi2HfOBADM+BVvnfSeAMDZIFEt5oq4+Y2YPDA7YBx9+oMzEjZs2xf4a0Rwl8Izt9Pb1KlCuciXy2+G6Z06dVntp00zq2Cr9NkjISnb4zFmBkM9v2ybAgv6n/vOxE8cUsMLHADizbkK6QQIahYKt24KUsqTxRcoaVJbdzBnTlXnc3v5Qme6jw9W27/tDduHceXvvJ2/Z0mXzrPXhXX1n2rSZdvbUD7Z/30FbvmKpbdi42gYGO6y395Fdu3pDCgC7dr1mc+bOt+GhMXvUFWr9Akr/7//lf9NvasD29lLOpct+/esPbcuWbbZjxws2eWqtJP7NKm2gf9gOHTpqD1vbBBARjC8rQ0mmTyQAQFPUDmbOmGWVUZK2p6tLQFdz82QROnxv8KD1vn35xRcC+nc4AaCiPEpGV0vuHBlfyFsQAJqb6wVYV5ZXW2dHrxQAJk+aKkCheUqDVdWOSq1lzCrt8y/2WF9vhcZx6jSyrIN/BQgCpMPHbdv2vE1qQqEGFZ4ye9j6QCUM8BtbtmwO2XXlJjUXfDpZ4hAHWNPwI9iH1rzKkOEJCLFq9WrZOLaBzVBmYXbLTFu0aGHwRQZRJZTAAFTEtwDUhDIVoY73vbt37fix47rG1q3PaWzqGuptIK5N3+3Zo2s7CUy2H/ew12/cEJgfasGvtgoIAFEljTYDeuGzsH9+dL4dGhIohw9kzni2rfYBIyMCbhbMX2CrVq/SesNejv3Q3dt3RADA7zPPlCFfW6t2AygB9PMdCF78uD85e+astXe024b1G2zqtKlBTQQZ9qEhAYMQhSAbsAYSVOF8wrxjjuGzWK+dAED7IXUBrjFuPDM/fj2+BwGA7wE00zY/hzHn8Ke0m7GFNJH54sFB2TK+/Pnnt9mkyZNiTepyfR4f7WsGvtjJCPxWVuzFixkhsQofLlBkWMQfCAD4wm1bt0n1T/ZngKtdtue7b7VOUoplytTmsOuNpBEUAFCHYN3Dz7gyFAQAxpw2MbaAxi5tzd5rYGhIme2MM9914NsDr6xx+EvWGzKqHcylHR2dnbbv4AGrqqm2DevWC6zVPjoq9+GLzpw+LTIHQCS2E2p3l6s80J69ewVAvfjSS3oeqWqUMwbDIsdwX/YyrNe+/+WsgVLHp598alOmThYBgNqn+EBKfkAsOnrkmN2+c8uefXazFADYIPi+CgWA8+cv2fp1gQCAj/KSNtg5fcU92Xu4XWITrCtI67O/w1ZEbIXo3D8g346NnTt/VgSA7dtfsGef3SJwEzuFAEBZAsZ+zpy59jd/8zdacyj1xPm7vaPDvvoKWf579sbuN3VfyBH79u23pUuXyZfi6z0bHUJHUPtptvUb1ks9IazFobSWg/YA8U5Coc+xSfySZ1y3tz20nduftxmRfOHnu3/+53/WtcjSZszZS7Pv5jdkEa5LGYP1GzZa0+Qpiol5lj7PyGewI0h29BdzwmNR7MnJ9uZa7733ntpOP/F99pCsjSrx09Wl/R17Ss3ZWLKDdnB9nh9iIVn8zHe+i9/jc9gN9s68huSF3/HzCXaNv2YssaXdb1BqIPqZSlSYhjQ/IcBxzXfffceamhrl6zz2QpmEk6dOSAnmmWcWxOtXWkd7px04cMhu3bpjL728S3sB2kSfYy+/+OUv5K/ffvstmzZ9qoLDtdW16mvGlLm/fftOW7N2Xdi3opY0FMh/lLyhZNDCRQtsyZJAOOXaHW3tIgPyedTDhgcHrO1hqx06cEDzbZlKWk0WAQAJfdaW93/7G/kI7Jjs8qNHj8jNayU8AAAgAElEQVQnU9qB67hCFf0PkQnyAp+HzOIEXD6LT7x8BSLnCXv1ldf0nHfuUSbglL3++m7Z/oXzF+3AwUP2n/7zf9a5gX5g77d3z/ciCeI7+RxrD35o+wsvZKQVMO4/fPwvNtjfZ5XlZVZTVWFdnZ324N4dKVJNaqg3VkUtxUpoEp9NvyvjmZR1FZ9UWVFtDfWNNjxEUkGZSEACuFGYyeJ58RyeK7PncR/P9fHkKeH3Y8PKzg8JNJEgoNKg5VImwJ5CycwA2ruKAAQAkQgnIAB4zCclAIwNcy1KygUyAclqHhNRDA9iQFZGMBAY+A8iRlV1ocQQCmI63w8G+X/+zxMA2ju7shIAEAAmN0+1RUuW2srVa6yrp9e6e3u1ZyK2zfXxP27rrtTlJQD8vO/nbvwB/9c31dvut1+3latXKFrDGV9KR9pYRzn/cggixAk9dlIo0aq4SDyrelJRIAAU1EFFHPNEHCkHFEqdKhYQiWWaUH/ETynMIr3Mk97PEwB+PAZSDLrlAZoCVlIM1PteJt/WPN4y/vuFkr3hGoXM/jx4VOoe+dcUm/2RBIBSbfR7Z+B8jOexdseNWxFJIOxTCgSANE7qGFEKHqbXdUxJMbW4/0oBcf/bv+976fx1/fXHmZ3H7fwzRc8eAWLf3/OZUlhMev30/VCSJM2KKh5L/14aL/bx82f0feL/S9x7dtl1JFebUd6j4L333gMESMLQ225SZtQtzbv0UR/0u0atpdVG6mbTEyQI770H4b0roFDezzw7M+7Je+oWwO6ed6bWIgt1zTl5MiMjM2Pv2BHaFeOoCaKftXd4tq+UD/GbCQif2pvHHotsOuh5hKZFtYFSfRPamak/5D9Tep79FQ6gxFfSaxfH84vZBgWiij+OkiMLTxce0fGN+F54Lbup4ysA+sTzWPOJs6EeB1FeCgEV4XUnAAgjjCrXldUkFgcCgGN9fk3HDX39y/8u5efy/iK1/fzYyrb/NysApHM4nY8F21ZZoIzsVzScUtgdrjAR7DEjAOR9j5cU8fLxEACEYw6E6ykmH2P0rOGZX8gIAGm7/X7hTFdsQw5pFOxESeUZAcCJHY7vBuJhovSeK3GR9+Ej/e1+YEQCgHdk6iBSA1CDdYId7v9fvgh5J5QpwzFtJMCR1yDxjv1LCAAwQtjsuwKAADACITA4GMiEEKAASY4AUGB4uJx2ZIX464Vnc2ZPzBRKCQAZmB8AJFcC8Oz/rASAEwACAOUgVPpvn8TpZE7vlU7qFNxODSody5EWGf98fpK/aLEOAkyZCsBwoy8uAZAurAoYeeawZ82/VAHAPWcgACiDP5n7vnH0EgDFfZNl5/rr+RrxP3f5KLZX7C2T5/ZndIJKuvjKntOaPYoxZ+UTfLOQbjTSPs23T+2I4COOwVlQ/FPAJc4iKkXAVnYwcyQFgGISS7BdxrgUAUC2lpQAyNtbfuFM30/HJQxg8Y/bXAr8u8OKKLC+4L7UNy/DNxLFJQDc9tWWcEbRT7FkT4FZEgGCVM1guAKADiAjEABS+0qfP2xsEiKIbwTjA6UbppcRAACQWVgc6MdeUtUNJzONVAqAexFIKaUAwHfCgheur/8iAQAgg8yTlADgmdJhcCIBIDkf/BwCQJDDC/3jBACNgPaCop8okBN2V0EBIN2BFg77kfTjviAQX9wHRMYkh3oC90mmf+Zvw4aK9wtsyrjpgt2uTVhUASgmAASyUZC5C8BVaGsxAcA3LfSfEwAkeUZtQGckI0EdfUu6mWYDIpZ8VZVNmzPXZsyeLQIAADQBE76PBCXjJfsukCIi8z4KKHDNPrIu4wHbP09Ah+tw8AfUJJAGIMk6TICP4B/BolHNo62ns1uBA54nSL0DqHVpLSOg7EF8Xh83drxV19cr6t3Z3i4gk+sRiHK1AK5N3xLkIzDF3wSveT6Ckdgkv2nb9Zs3lHUA0QDg1GveA+4SyCRYBnhJFq6rC9AX3DNIPE+0UaMbFVxDAYAgM89OsJhMTYI+BDAB6GFk0hYCm3t37xGot3jpYqtvalCNcTbo3MNlP5EAR4Ka+tsCOioqBeIjy03AD5ny/p4+a6ips56u7kI9Y/pr7bp1akdNXa2eF7vgeQjkkd1MQD0QBSukwtHZ2WG3bt220c2jbeq0ULeaU4YkIvtCcFUB5NZWBW6ax4xRNg2BuWfPWiTTSf8D1jvYCtAF+AJYRd/Opx51fX0AdGKN7HPnL6gm7uw5cwrS0tiU1ArOn1cQGTDKCQD4EfqdADDgGhlmHHY4RPI82BFB/J+uXgl1fEsQAAjUOwHAN8c8E4FOAuTYClLO2BhtJTDqgJoHsLyNBG1nTJuu5/P5RX/zOoCU250fqJhL3IPgM0F6yAEoGIgAUB7KRJC9+Kz1uUCuaYl8NPtc2ki2PaAZfQ0wSQkASB58l8A39kagVmBcf8hOBzTEZrwfnQAAqPzs+VPNdUoAoDJ1+9YdBS0hgviBkPE4euSwsv/nz59ndXXIifbKr3d0oGhwypoam1TjHDul33hmxirIb09S5rf3A+/TBjLPqFe/6ZWNVl9XX9jPcV3GibF8Y/t2SSI78MjzcO8//fGPetY1a9eLjBJcJLL2rcoAZI5CAIAIw32dHATBggxEgvMAexAAWL9YMyBt/c8f/1ulSgiOSwkCyLiqQpmqgA70BdmNAHv6DvLwnR1qK7ayZtVqZeByT7LbIVPw+vGjx2zsmJD11hX9AeN34eIFu3HzuuThAZxrauuVSQ6pgrm3ZWuQT29orJdUO/uwo0ePaIzHTxhrT1seW0N9s3W0D9qe3QdUr/0f/vETGz2m1p61Ptbnx42bYLt+OKDa12vWrraFi2ZbR+dj6+3ttMuXrtqxI8ftnXcAJSZamVXao8dPBOyiivL3//D3IcO8jzrHvXbnzgP7+uvv7dXN25SNWNsQALSKihprb+uygweOyH//r//1f1pvX7fV1lZa/0CPPWl5JAlrAKXmUWPU75AdaC9jgj1jW4B/7A3u3L4lQACQluzspUsoyVApX0tWA3OBcg5d3T328S8+tMbGAC7WVNVby5M2+8PvvrBJk6bae++9KwIACgBlFayP5fbtd7utp7tKAFXzaPxgkAHF3zH/sM8NGzaKEKb1r6LMHjy4L3tlHUGyv7ySfduA3b5zR3bOXH/8+Ikkvmkz48MaiM9A8ngSKjtz5wZAoKJCGffHjh+1WTPxH9Oi0kClAEUUOwChyJpmrmfkP1M5DwgFrGEQEVB6q28Myjr4np0//qjf1GSHfKYzYQTYyCKF2EY2t2qDM1dFLgsgOnaqMkCTJhXWfOYbvswBYuah/7CeUT9+0cKFQa4bAAoSRk2N3bt1244dP6b7cE3mLApA/Jw9fVrrEaQ8+bGowsI9Lpy/YG3tbbZ61WqVFHACAP4NAgBkIHyjyExRWQdQkfWCa9EO1i/37Twv7cdHM3a85+0EiIJoBEkBu2RcaAO+PCg0nFDbIH8VwG0jG79DZCA+B9DrEuY8G+3lPT4DoI4P8etiDwBdtJc1CB9LAI7rAMYgoc1zTBg/Uc8PASDsWodEMvxx5w82ZuxYW7F8mTWPHhVrTgbCLeoIkBAh0QDWMY+CEpZpXAHyGQfmGHtG/BLzr7s3lPvguVPpe8U2IvmDNvEsXuKHvYsTAPYe2C/7A2jG5jlHOqH3xLHjklSHADAXBaCasG7wGchhe/bt0y79tddf1/M44Zr9MHMNG+G+AQQO5Hx8NQSp7779Tv5vy9ZNCnRWVdUq+7+7u89OnjhlDx89UAmSmTOniSSH3bLvhQBw6dIVW70KckB4j8MBaw5jAzgOAYC9mHx4jDGwJ/TMe/qJPR7xq76uHrtw/ryIbpS0gQCwbftWW7NmlcYdcgIEAAB9SoHMmT3HPvroYz0HJXz6BvvlbyEztbV12IcffKQ1e+/effpv3br19s///M/K4oYoxF6NdgGSkxGOEgaEEPbutIk5yZ6JOc0+AxtjnjFm9D3zwktCnDxx3FYsWyICHmPtyiRI4LPW8ZyUZfGa3qGUwW37wx/+oDH55Sef2viJk1XCgPvRx+xvIMew/wZAZl55CTDaxj3oRz4DOI+ygdbRSNLjGuxjaANtR3WE++pIGGMd3APfzzpDpjnzlzb6vFcZpePHtVZDWuL5AdnZEzM/eVbuD+C+eMkSfSaAlRUKkmOb7CFY0wH5V6xYHgmhYT/Fs33x5eeaSxCAGA9A1c6OLrty5Zp99933Iu6hQESbaD99f/TYETt+4oSeee26NcEXSZo9lEfYs2evNTQ0qXwA/solrFHggXx79eoVa2tv1XizJxeYfvuO+on1gHknkmBvjx0/dlQEXIg3nFNYU5HWx0b+9Mf/UV+iwFBfW6t1GV9HX3MGgwSDb3QFB/wHr0OY4YcyDuyPsDNKC3z73bfykdgE5MGvvvra1q5dp5IGlBXbs3efSi2sW78hAIaDQ/ab3/xGKmbrNwTiFe2BeAKBDnUB5nRTY4MdPnjQTp88bhNQPRjos/qaart7+5Yd3L9PCgD92LRiU/gHMr6JXXEeCBn6+FxitPiGGp2VIKNU2N07960PNdcQwAl+NsZi/d/+W0m2sVSfQKt4HiZ2PtjfXUQACBL9MasS5Sn8nZJpYikBJ/tHhQHhz5LFzBQA0vs7AaDMBlUCQGoHFYFIwP5SpQeiAgB70aBYFBQlUTbExijfxLMDQPDsTgAICn8oLgUCAOee+sYmOtBanj0XAaBv0FQCYNLkqTZn/nybN3+htba1WQeEQxQIUAjoDMR45obbOn2UJwDQNj4n9ZS+Pmsa3WTvf/yezVvIvm8wEABq6wpZ/yRMKPNfsRCyVbP4S1DhDH1WUBSNJRNlTzECVCAAiETgn89ihq4s4/4l7fvCRucF/8gDMvmPvuz9lAAwDNwpkaiUxtfTe40Udy/1+s+5Rupvw7/D3Ypi1zkFgOHfCcT2Fz3XX0sAGOm58gQAMAJ+8thCAB8pKRSSSD1m5s+XYg200fcBum/yd0oASPsmjbt6v5TCN9K+SWPebodpTD8/3hqScqcUhXdLXSP9Xvq+l1n1wS1lF7yWYhDps/C6j2949qik+jcQAPI2ll5/2DSMGI6/Xmqupe3KP99IczOHsb7QDcjPllAw8C+9yP7loyIGo7GL10lViwvXcXJAkeKwTDiQK2O5ZvYwgP71tUEBoLGhXgoArKfs+b1Uqz5PDDAq5XjCsEwqKfvsip4p5pLhX4GN8LJ+LWU/blf/XxAA8vOuaB6VUAAo9Dnre0IA8OcM1wsqw+mcT/2EKwB4+Xjhef1hPX4RAUB+ZihL+nUCkxO6/X7exqCWkyWJag/zAgKAEz8KWG9CACh+vmCMqf9Jn9U/OyIBoPCBaCD5hofVxKw8pS/FCZEOkDcgv7iEv02bkCKnUUIBIADFIdPUHbsDrK4AoNdh+YoAMCj5Wz6vg5Ey/EM2dvh3pgDA58K14usRcPEFg8+qnbEEQMHpJNIeDFgxeBoApsDKKUUACJIeTGCkP0IwP5P8L/V3BsIW38slt2U4SXZ7CjimC0vRAhI3WnkPmY51On555x7Ify8mAHg/emYG1y78O46n/50BviMrAMRlMiEAZB48OLYAvuX7IryWfz0a8QuXiGxhLrlJi6C+P2dqnw7mFTYlkS3k/SgGXGS6+ffyC3Tq/IaPU9hAZAefuG2OoL8TAFLwPwChsaREVJXIZMeCbTkI6ptrfy30aRAtU18igR4lSEayt/winQK0eh61v/jJtLiUyvJPAPKCHRQW72ImbXi/mLXobRQwEvWLCq8lUv+RCv6zCACFEgAlFADyBIBs7mWbrZE2PakdpJu4YRvdv7EEANdLFQCQ1PK/PZiKbRcIBAMhi5FABQQA+d9Y+3kkAkBhQ6TU84zgFYB9l/6PQH5hwY4EgMAnzwgAcb1Rv0n9YlBZOIVFPx1H4JCYtZ/557BxchUADsvDFQCyz3gpgIyZH/1InEds2FxWUL7HJexinbukZQkJwFubkR0KiieRABDmQKYA4D48+MpBSe3VNjTYzAULbfrs2QqiEeT2YLwHypwt6OtHsMFYbgBfHMfD7Y1+IhjF5wC7uZ+y9uvqJOPIa7SNz1Drsqu9syAZSCZvABU71ccO6hN8JVA2fvwEM6Q4+Uxbm0Ag7gfIx3roGfr8JnhH4J9ALtmQBHs9g9tl+m/duS0SAtL7gIgELAhCuNT+5cs/RfBymcAFflhn+RxBSAL/o8dSjsBEAOCHZ+3p7rYH9x/o92IywAmwDIXatcpuPnRYgdQFixbYuInjrb4pKCYIuK0NSgM3b922CRMn6tnoLwItl6/8pOAjkuGANAO9/VZfVSvgy2sLA0yS6Yjka5kkygcFXqKUwGcWLVms7wb5+xCsImj97FmrsrjJuuR+7FsAxCAbEvyTnHJrq8Z19Nixkifu6e6ylpbHqo9O272PtMnt7xeoRLbYjOkzigkAVVWSK4YAADjM86i2dGWlFD2UAXs+ZEyTtchBxtdHJwAQACVAyWFHPJ6yMpE6ABOvXr8W6hlPm1ZYj3r6qHkZQFxXu3CQiHHBlhh3ACukMAcjYQkwH9/l2aPch+ejjSJUzJodMy5DEJvxVRmCS5cU/GZeiQhHMLCnJ0of7xOYAihCUBrVKa6L7RH0Zy+5fOUKkQToF/oeLwZAxLVV53naNB0UrJyx6rf2tjbZu0gF1ISFmDRk6hNkyulLJ5cQIKdmXH1jvT1vb7Wu7m4RMci+uXfnnrU9f672OeGBfjl86KBNnDheQe9GwOjeXvUDgAsZ3PhJgr5kOvPjPh+Arba2LtQ/j0pUDkbs27fX+vq7JaneWN8QZKkj6YhnUVD61Vdt/rz5mncePGS8PvvTn4Ic++tbFTR2AIH3AA8IYBOA96A1pVrwGbwOgYRxoYYwQLSvj2Rkfv3NV9rnAwIxl4JEbVCSOnv2jEApgAsIFZqXFdRO7pYtADoghU3JC8aTAC3EH0DIA/v22+jmZkl7K6gbM8uvXbtih48eseXLVijjf1TzGPm/q1ev6b+tKCA0N1sdYFFfr8B4Sm6QSYgENgoAo5rG2pPHnfbD97utv7fPPvn0Ixsc6rTePjIiK6ypqdm++Ow7e9rSahs2rrMZMydbW8dD6+vtsrNnztv5cxft7bfe070rK2rs+o2bApjI0N62fZvq03f3ELQdslOnz9vhQydsy+tv2PoN66y8CrLHkDJwUYPYv++Qxvvv/u5TEQAQBBkY7LUbN5HBfy4lCDLxCEizDl2+SI3he6r/C4hFEB+/cvHiBTtx/Lj8nQgAS5forAPZgs8w/2gjQPxHH31gtbUV8oN1NY326GGrCAAzZ86xN94gy7/JauoJlnBOK7Pvduyx3p4aZbg2NiGvXyYAFn+H8gJ2CgGgsaFJNk594Tt3bkuxAqBj9uxZUm0Z7O+16zduyDaxM4BJVBwAnlh3AgHWJOfNfJoydVpBAQCJ/LPnztj8eQDuEwMrH5/a0WnXr10TiWjJ4iU2c8aMQqk0rgWgevrUafUVUuPYA/1CO/FvKAAwvwDfBMhWVFgV49fVZT9duaI1QPLzc+YEuUKyI6uqtB5hw/hG1XLnPFlZKV9ANi2+AyDNA0XcD7IN4PGypUsFWDHH8HH8vn3zpr6HPwq1vvtUY5j92rEjR+1JyxMpA9BvzAXex6dcvHDRurq71M/K8h8I5V3wYyITTZgo4Ejrl2q49qvdrPdcDzBM8zKeQ5ivAFisI8x5tYN29vXpmVEAwJ/yHs/s5CUvQwKgQVvYr3jAk7Uf34T8NyQifvu5lM/gf3gWQDLWKdrPmNBmJxFBGGFP4gQAwBhIePi92bPmaOxZ88MxZFBz54fvd+g7lMNAvQWfRAkASDD79+6ThDbjTp+yv3YCAGsG/cDYzpw5Q++xbkIA6OzuVskU+hnA1/0az0GbpV5y4YLmoMa4qkrPxm8y13ft3WNjxo2VbaQEAL6Pz0M9Zvmy5QUCAGAc50eBrHv3SuVo86uviuDkBAB81s6dPxgqICtXrJTMO7bKXoSzBSpNO7773iZNnmCvvU4deBSU6syGsJMuO33qjLU8fSIQ3gkAvve78hMKDFdtzep1ep7+AUhVzP9ePSt+hT70MlO+NrCXYVzZO0FKYA0lk7g3EgAOHjxgN25cl58ANF6+Yql8L9eh3aw5KISsWL7Stm9/Q89RXVtjAzZo9+4/sC+//Ep1ut97731rfdYqMPjo0WP27rvv2TvvvCMiAQoAnAmxX9YU5heZ6OxNnOCKrTH+9D8EKmyOvRA/XkYHn8qc+fabr2zKpAm2dcvrRWu9+1b2H6gVeGkLL8Xz3//939rbQQCYO3+h1lDaxNzBB3FtCBG0A8Kbx1KYw8wx2g5xiPn96aef6NloJ++7ghZZ9vwNSYvreEyLvQh2ht+hfyDn4sc9+98D7uwfIfrhd9kH0C720vymPbRx167dajvZ7MxhKRxGX4Q/QQUA5QVK00Dew98w7vx8+dUXIqNBMGOMvXzPo0dP7LPPPlf5qXfeCTL5tAl/0/r8mX3+xRcqd/HmW2+EEjFRApw2HT9+QmUg5s6bLxIv/c28DAQ8ym89tbPnTmsPhg9nfl65/JNscgJlP0hW6u/Tf5fj+Qf1LUrxSGWhlxJmHbZn9275RPp2VGOjPXr0UD6A/SrXcuU0fBt7D3wd7ZBiUm2t1IF8HrA2MhZefgVC9Q8/7BQRjhINnR2d9tOVqypN8/f/8I8iN0HOxDYfPnoogqGfEb/88ku7f/+B/eIXv1CZg7raGhEBd+/cac34h4E+mzR+nN2/e9t2/7hTe96+ngCwM4fLyjnPx/+iKgABbye819XUW3dXr84uLS3PrKKyygaE6IcAUlYGM5FejjHRVImxEOMqNxvo7RABQEA8YEwZ6gMhBlZZXh7W+5gk4iUAFMPSwZ61NyTehDr15cNErkUe0PeHrILPV5SLAABxm71edSWlKWJJ1YpAeAgxNc7/IS6NilvwjyHuBiFJKo0kbvQT11Yuvc49KQHgUctTEQD6BoZs+oxZIgBMnzHTnj1/bl3sBym1U14lAoDvP1zxI5xn2P9VarzxD55cgK/FV4weN9re/ehdmzt/bqGUAPORsp6Ke1dWC/gPBIDhKgDFMesA8Cs+QVzaM2ejoqsTBQBLUryO+xQnAiVZty+Tdy2BVxRHIrOM6vzrhXiT4t+5rM4R/k7j6im+4rGXUgBNqZhzKSwm/ZxfL/yOW5ASyUVhbRyuQJB+/2X9IYXeFygAFCJdkfyVPmv+ucN+qBiwBsMpxM/zUv0Ky3CeD5hC/nPp9RRHT67v8Qj2AE4gSPs/vV76egqG8no+7s0zpRhLKfyk0CeMT8QA8t/zv9Nr5T/jBADlQL6gf0sBuB5HTgF6T7wNcdWAK3j7w1QqtnOVvy4hAOFKO+m8yNtsmOfF1ywVCy/GDzNbKDUfS31/pHkbXs8MNz9/3Dbz/V/0TN7v8SZZemp214J9FCkAJPcVAaBM6w8/rBc11VVSSgPwZ59fXVmp/Q3JMl6elXUD38wAsE91PNF9qsdqPEbmtpPiYnotKjiP5D/cBkrZl8bmf7MCgM/DvA3786QlAIaNf64EQLG/CQoA6XM7+SgjC4UEvEwBIID/LyMAQNzz/sr8SCgRMKwfNQbFBAASFb0EgMfvHb94EQHgZetI3reqDw98/ZuiWV1qEqUOsGhi/AwCQH7iZx0eJklKAAgG9WIFAHdcAq5iBqoC1rGm/N9KAPDFxEHpFxEAAvAaJE0cXBabJ8nmH04AgBgQanmUIgD4QSklBBSDsmGTpNeYvNGx+MT23+6C3JGP+HduQ5U30GwByJhC2WQMBAD+nwLVbmga3wgOlgLIPdPAxy+T+3e5b+wjq+/twJV+FxQAUgKAl0XIyiNkgHNan9tlpIbL2rx4wRgul4QDBCBK7dKfJyUAhA1Ixjjy9UciX1776C8tARCZx7KHsAsogNZyGAUFgEwGXfaZ1C+XvegAlsmdZ4B/pgCQAogFoDPWRn+RreX708fDf3sJg/RzroowbCxykkBhT+s1uF5OAPBFI9w7+2rov+CE/QBSrNbu7w1XAPhrCQC+mWJejLTJyDvs1MYKPlks8ZEVADwzxAH8gl+LCichs7+0AkCqJOCAcl4BQIHK6H8dKNW4RQWAUDQi/pApy8E2LoSBg+FAfzEBIOOAh3Floy7jLnIHvNcfqJeRGFC8IQ+Zo84w90XUFVlgpIuAgv1TsiUCO7554nMpAcDnivt0lxIsJgC4PI8K+mlxj0/gxpOYdeiLtAQAgHzwpa4OEnyoL9IhwF2ugFXz2LE2a+EimzpzpgLnHnAqqDXEbG36pJgAEFyFSDbllAtARj6ohvCf1wkmiM7fyoKjxl97u7JW6FMCBdU1tdbZ1lHIFHACABmw9BXfw+4IuiH/P3osculhrSaQR6CSoB5BNj7Ha7QdsJsAHvciUEbgChDb5SDpHz7T3dtjkyZPsclTQmaL1zJ04PrSpcsKeCHPDQjANbxuPLWnIUaNHttk9fV1AlgIyNEWOoc6x9RcBeQl44Jamw58IotLFueceXNs+qwZNmpMAFwIbNJ3BDMhAJAB7gFE9jmSYm5tVaYNgTmqQ1ZZhfV19yjrnaAnmYWS229osK6eoIbw6PFjBV0Zp2UrluuaPBeAItm0gG3sKci0Rm6UvgcUBhDDTug32vS8rU3fG0WNc+Sqe3vs4cN79uD+PQFeLoWv9SsSAAiqA2LNmzvP6ghoxgxYMrIgAEyePEVBJREAkOvs71dbeRbADq7JPSWhFWUmd+3apWdATl1lI+L6SaBJYMfNGwJfCMIGEmW5xppnQBXCwRe3aWXJP3igQJUIALXIZQbFEuyE39gQdsf1aAdAsgCzefMlNctnuB5BL9pAFpVICABcEQgkYMlzExwn2Dpt6lQFTgnkuf0R+CYItnrtmgDkR1CNOMv163h70KUAACAASURBVDd0XdVqnjI5+MGyQEzF1uhrrsu80RpcFtQqqGtLOyTB3IuM+1MxxCEAtHe2WUdnp2oNIz394P5D1dQOdZcjgaSz0/bv22ujR4+yBQvmC3h2oAwCwJnTZ3XIWbd2vQgAAIdkPtFfAF4EGyEHuAQ4/U1fHTiw3x49vm9btrxuTQ2NOrT4delDsvSWLlmibFg+z/X44Zl2fPed/Nirr72uYDPjwprGb4B4CBjYAHOF8YKA1PH8uYg71I8mgL1x4yuSpfUgBkDo3v17Vdub7wKA4BMB+Mmivnz5kuyS94JiSLkNDKJyQ/3uhwqEr1y+QgQA+ZqBQe0LGHNUP6htix8Z0zw6EBbKULt4YD/8uNMmT5oiMAMFANYN5MABOEKZg7mal9yHjO/Hjx6KOAd7v639uTXUjbJbNx/bd9/utMkTJ9m7771prc8fWFV1kLci+PvHP3wpGVzVEB7XZO2dj6yvt9NOHD9lt2/dtTe2v20NjUjeV9qZs4F8AcGGmuKQD8giKyursl279tvFi9ds29a37JVNG23AkIJluS63+/cf2aGDR2369BkCwVDXGRzsFQHgzNmTIkwxn1EP8eyb82fPCTinNjn2QaZCR3ubZIkvXbxYUACAIEBgg1ro9APzDwJA46gmEQDghUEAqK9tsgf3n9rvf/u5zZu30LZufd0mTBwtBYC+gR7rHzDb+eMBG+ivFwBSV99v1TWoOHTJ3wHW0w7IIRAAsCkUAG7eBNQ6FAHWKVZRU22DfT126fJlATkifvUgc18nG8Mfyj4GBiT/HTKkQ+1m7BEQjozORQvm2/gJ4wJIRjmX9g6B/PgW1CRCDXnIL4FgdPnSJTtz+oxAdYht2AC2wPxgXhyJ0vRkd+Jb+Kmqr7MuyFGXLwtUY32YMm2aMiOR0MXu8Sv4XdqJb/U9PEAt6w7P4yA592K9vXf3rsDhZUuWSqmmAv/SRW3gal0PFQPASQhe+AN8Gf7/yOEjRrmNxYsW25ixYzRnuR7rIwQAfq9eszpktcbAM6Do0WNHtSY4OYkMwf6eHpEl8BcAVvhiP3PSTtpAxjMAKbbntcbxg/QxPpPvSQ4++h++xxgG9ZKJ6mcHOPEV9ElBgn3lShEwaKfvg8i8pg1kFmNLXJf74hPw/YwT/hWwvaIqgPxOABBpYuFikZ4cHGQH+Px5q+347ls9OwBgfUNdAGAqqjQ39+3Zqz0I9+RZUgUAxo9nDQSJ6QUCABnLEABoE89FP2Bvfk5gTCDwMcYAufhMnsdLvDxpabEf9+y2KdOm6tpSSSDAFRVg8HkPHzywZUuX2RxK+bCW9fbp/AhJZteePfK/G1nH62vVZvwV/fntt1/Lt+Evp02lDFIgANBP7L0gAEyZSq31jQqA1tbWW3lZlbW2tqu8ROvzVlu9eqVNmTJRfogMeubQ1Ss3hikAUC+c8SHznLGFAIDteSyEORxK1hyS/UEA4HOV5ZXW8bxDZVcOHzkklZAbN65pPaPUCs/Bno7vA4rS7m1bt8u3CDjh7AC56O49+5//+aNNnDhZ5ACypnfv3mPnz1+wX/3q17of7ed6yNEzLtiUk9kAolkDyVRnXULNhzGCfPf0aYuk8pHah/RLKQkUfyBmfPH5n0UCe3XzK4XSD1ybfRIZ9oDtgOOsofQFazO+jn7asWOHrVq9xtZv3GRTp02XzfAZfljvmAPYOX2J32DN9zWavmZuXb9+TdnwgdwViI7MPfbt+A/aj71LNaa5WXOQMwX/Zr5DluRMB0nCyU5+D/Zz3IP7QuZzJSmRKYdQewkqC3fvQT5brjZwplfN9spKETVRAbh3766UVtiH1Kj/2tXGU6dP2qlTJ23DhvXyLYCqgKk93b0qA3Dt+g3NRfyfjxfxxj1799iDh/f1PXxtAGUDCAgJ9+jR44ZfY4+B31S/VrDPCNn95y+clb3TJ8zZm9dvqM8XLFliQ729egYy/dkjHD1yVHONOU+5CAj3jP9PscQBa8TkiRNFCmDfiW1D5GEvwxgzbvhMfADPzd6YNQWyAD6afSh+iLHCv3A9zsQQFyEzYTs11bVSBUCZZt78BbZ+3Qb1PffY8f0O2/zq5oKCAXu2fQcO2Ib1G9TftTXVIvydOn7UHj+8b7VVlTZmVJO1tT61k8ePSS3GE3YA/jncDw6ylw6qHmlcpKqiWj6it2dA+6HnraEMXXdvd8gVLyL+lyIAZKU//TxcUT5kQ/1dJRUAFMNlXJWg4MX7ouIoAybgdMhqalF5CQSAUtFEKQckBIAqwJpKrhsIADVV1UFJETVT1AEicc8JAJzRIQBUV9dqPSH2wB4FRSf8YV9fKGtLP5J9X9/UpNKAT562GgSAwbIK6x80mzN3vs2cM8cmTJwkBYC+gUGRUthTOgGAeY19YBs+x7Bt5qzqUVPyJK6T2PXYCePsrfffsnkLIAAM6Hvsf+HL087K6lpGMaojhPhrUAEIMRmPYxfGzgkAoTaXSACaW17SwcsDxJgKbeE6LyIA5GNrL4vv5t/PA7jDY5LD0e888OnfSXEU/4y3z9/zOLpCaDnQvtT308+Ff4e75XGcUhhOqc+n9xx+7eFEh7+EAODXSzEGj++nMXC1IQEW0zhoGgMdSQFA8YtIFtBU9eTQJM7u1xmJAODvp/2R4R5ZHN9Jwj7GL4rlprajPuAFsYqG21BxHLPY6grvcYWkBECpMc7HkH0M/Pl87Qp/x3ILCQEgu3Oxmq7mrIuwJs0rstkRyCWFjycEgLy9praS/bsYsB1pLpe6VunPFkP2qV3m52c6hwv//rkEgEiSGD6mcQ8ZVWXkz4YgoFXorFxVWSXwv6aqSudqFDiJl7GHZ90IZG5KDWUJxAWgOEkolpkVqcAmycIvIQB4DCnfN25X/38RAArzLOIBJctFFPYQuSTzpARA9r2ANRawuxiDJ24bSs3H//o9WTx8ln2AzyVPRncCAP2eERhiEnueqPMSAoATOAp7liTZXOsnSobxJ78+jLR+pGtM2cFv/nOoIKn8koWj1MTCgabua6SJnF/QQptLlwDIGhjZYAINQkZ/1tmhQwXQF+oxZDUayN7hsw6A9fvg5hUAYN3GwRXbI0o8FAHXysTkfsHxp6B6qFU9EgEgykhXBDWA7L+UAFAtIMIB/zwBIAOjAjjjm6aUAODgpR94i9rnTMoSv8UbLTCxso1DOtnzG6CijQqYXWRg5hdp/5wD/6UIAH9JCQC3lyComJG3BCAmz5bJScXM+IIUeCllgKzOzIsWk3RRzy+ywh4dAC3BMPSgd37zoPkQU5sHo9SX93W6GfLvldqIarMXDz4hyzpCjU4QiXXKMtA/ZK7Jxsjej+B/eC3YagH8j38H6UYvH1Bsf97Xvi3ML3D5zVB6SAv/1pEv1kjPsfEK0unx9Vz2f+ZnnAAw0lgWb1qzNjhzPOuz9ECSJwCERTRs1ny/FogQSMkGmdl03sXZlHw2Y3mlygRuH6VszDev/jtvF4H9g2/KfFge4HepZweF8+8TkEOiXL/xf6inUBuzpy8pJRD8aLhGn+qOB78a/g5KAJT0CIdlbQoimYtDtLPlQ/H5hMWJdCRdGrP5XfY/HLodNs/g8/C4bg9BIi8EC/ynmEnHq9h16jOzDVJg2nPIDAoAoRRAsb+t1Gf4LwXQg/rFcJUR3Qepu6SOXTjABocVJO/CU/qP1y8t+NXkkBJsHBlTVA4CYM+/WSvIph83abLNnD/fJk+fUQAIs3EKAKgyiUsSAOK8KDMBzdyHz/oaxXgSyOPQr2wqAgFkDgAQ1NQIFAfwa29rV1CYDBVe4/4QALgn38NvEYznPYLFZBjyGnYJiDJn7hzVUuXa3V0BtCZgdevmTQF4gL2QG7rJTIzlDQSw37wp8Ajwf/LUKQrcEYDgvgAKgDYEtrBrAnxkwHmGPsE+QFQA9DFjR6nGJsEPgmSAfIw1suvUqSbIr2x9Mi56QxY61yWIRmB19ry51hxBEDKE2agT0KdeM5lvqmFeUa6ADeAjbaQWO/1BHfGh3gEpDVB30yVzyQ5vbGpUhh5gNgAIfcVmj4C6DgB19dbd2WE11ZUC+wggkyUuX082Vlub2srrDi4hQ0pgnCxXbIsxuH/vjj18+EBEDMgWvt709/UKvCOoR1AaOWtk6ZGI5h4EWAlwEzwGMBQBgABRzMx02Wau6eAL8xo1AwKz9LMDLAqG9VM7vVWBYfqOIDsEALdfbDQlANAmbY4hO3R2FhMAYjYb1wQUw5axAZ8PPCOvC1RZuEh2ht2KaNDdrewq7Iv2CQisqJDKiUpWtLYqG2rtmjX6HmAbwCXX7Onuse+//8GaR4+xDRvXW31Do1UAmkS5Ta6LbRLQnhTrPA+SQzgYrk2fAVZ59iJsX/qE9wCF6AvsB7IANiAZ2a52ycsCTsIQf/jgkWyX4LT8mzJBu5U1BoC7YME8a25mXkKGQHWjx86dPa/nX7d2rQgA5TW11h/lfgkkEwBEyhgwnfkFiMv9yai+feeWbd26RQQAZaX29ekz9C0EAGTMN2/aXMhQxE4EMOzdK8LO61u2CpQI2aH9kjE9c+qUbJpnAED319ufP9ccRcKWuUz9YCS1HbjAzo+fPG7Xrl+3DevXCwxrbGqSH6upq9G8xbcAyAAosO/u6enSAVqyxDu+V+CaQDrPQkYZ10aae+cPO62xoUGSvD7P8OHd3Z329TffaJ159dXXdEYYM3ac5gcABqoAK1euEAEAjwtbn4A9bWIMILZUVdbaT5dv2bdf7xDg8Mb2Lfbg4S1rGoVyR59VllfZ//z35yJ5bNyw3hqbaq2js8V6ejrt+LFj9uTxU9u27U2rr2tS9hUgBIQi1TiePVt2QtZXZWWtffHld3b71n3bvu1te/W1zdY30KHMu76+Qbtz+56+S79DfgFYGxxC8afHjh47LCACX8x87ulm/R+0UyfPWHd3l+p1s5vjXm2tz+3ggUN27eo1jTUg0YoVgESVsqUwL+9prlA7/KOP37fKyjB/6uua7cG9Fvv97/5sCxcsti1bN9uESWOtprbcOrs7rX+gzPbsOWhDQzW2/Y1tVlMzaFV1ldbRir8LwBS+VQQA5HDjAfva1St25MhhrQNkhVbU4qt67ey5c4XyGp6ljI157XfsmbICq1aRKV4nf8M6gE9G6p/SBuPGjglnkKpq64kqJry/fu26gm3jg7BPwNzz584JnMG2IQji13xeMN9a254LfJFM/uCgMu9RvwAMxz8Bqk2YPNl6UXipqdE8h2wBoQ4Q2IkDtInX8DsqOzNrVtjHoILT1aX1BiBx6ZKlNnHSRBG4IADwGfwwvgr592mzZgqox98KmDx8RM8L2FSPRGVVmLuQMFgv6LNVqwPhjs9pD/D0mZ04eUL2U6gLXl0jP8N9aCOgGeuQk8WYe4DXPIPA79mzrTvuSegH2k87/XveDtop0s7evVrT6GeeGfICPyptc/KkQFXmJs9LG7km7eV7/MZWsPVADAv7D+wL++DZsSNkm/lxAgDkDohAs2fN1r7XfRMEgO++/cYWLVqosWefwHcATJgT+GfujzqJ1GFUAiDASpAK8KeAnNQsp3/IDuJ7HZ3dIkzxzKwdrFd+pnACF/uOt99+W32LTbmPfvzkie3as9tmzpql5xERM9Z3Zu0hyxcyGT4JpRwpLyCJXVEhABCQG/+7YeMrArcVABsKYP3XX38pPwcxaOrUaTpTBALAgD1+1GI7dvxg06ZNtte3bhABqa620crKKq31WbvKp6CYsGr1Sps4cZzUtWuZr0NmKABcvHjZVq1cq8zoikrTvZlDzB38LoQEyKgpAQA7Z73C7zNHsAH2r21Pn9uli5fs2LGj1tLyxK5du2qbX91kc+eG58UPsI/CV7FGfPzxL2zVytVBZQlJ7+pqlRH57W9/Z3PmzJXNUEuePc61a9ftX/7lX2zRosXaa7JfYK+J/bitXrp8SeoCvAZJA1B2zPjxNtjXJyIEa5aX/MDOIFu5lP83X39lt29dl6S8Kxwx57CjXbt+1JzidYhgAMjMCZ6H9//rv/5L+5Q33nzbFixcrH5jTcV3ADJDlmANxla3bdsmIgI+hO/yw5zFPrCpd955W2OAEgBnQ/qLn8///IVAddZp9i/sGUKW4aC1toZSA1euoMjzmgBx7NXtk/u4ihD+DpUAV+HAfvGXkEF379mjdn/wwQdaW9mLscfls9g9/cCYb960yRrqgwoIY/H02VP74Yfvlc3PPo+zGTZTVVkj8t7vfv97PfuHH36k/RNEJ+0Nr16VHTEPt2zdImIz50Hsj7YfPHjYblEiZMECW7lqpZ7Z4yzYzL37Yd+JDXJmann8RLaIj2KP6So5nDewSfZytH/q1Mk6O+NHmJP/+Z+/keQ/85LnQe2AfoCwwVieOHFS5xaegfthu+xb2FvyN/tfzlbMIcYWG3z7nXesaVSzAGEUHtauWSfb5exF+ZnTZ87aL3/xScGGfv+H32tf9e57SP4H5bM//ukz2cn2bdusqaHBBvp67d6d23Zg3x5rbmy0aunuD9itG9dt75491tPbH5QkXUHfQjknKQG4OuQQyg7ErMJ+FQLi89YAStNnIXbyYhJAPjaqcz6KA0O9IgCEEzlZ+qEUgTL1o/R/LJSeYXUexB8aVDktAf8xByEFYPH/7DGVICAVuCGrrqJMRaVi1qxHyDsrdoIaWFk4g4c4b5Q9LzNra2uXupcTAAD6UTwCnOC34tJRAaCBPU9ZhT15FggAVl5lA1ZmsyEAzJ4tEj4EAD7PmZTEB8Yb2ywQALq79beX9oMIxPhy7vdzI701fuJ4e+PdN23eAkoADEhliqQAyF5ct7qGEileHqFcZEXAfxy6yAAxbp7FS7IYmkZE3AFXBfCkrRCzDrHTOGqxjn0K2qWxxpFiuz/n9RcSANJAdLxYHv8oBcKEEFkWlywF3KTf88+nMfYYZis8QqnPq4dyEt/5z2VJdeFS+XalMem0v9Rml5j+CxQAirAFxQmz7PUsRh5jhBFcSzEHx39Cuzx7v7gEgAN5hbYnuFH6ff6NPkdeASD9jAPkI41RngCQt6l8f6bvE88jplMcoR5eBsC/MyyezjeTpDhPMHRFAL7nz5L2expHLiYAeDnVzJeG/WtGbUrboH+PUAI8u18x+Jo+fzgbpPHb4cSVYfYXfW861wulC0rMwXyfFY+Pl5N1P5KV5U2v79/Jz23lo+XUPnKiBhk2Fedicf9FDCiKIej6WieoAR+ywOl9sv1R0yG+E0j2tSLjsn8olASI60YW3w4laj1+lmE4WSlo+cgYn05tJn3OFxEASqlzuA9J7S5gqhEjSEB24bZKICxOYEyx1wxAL1Z/UNt1M5KFAwsgBd6z8ctG3F8LfiZgDG5/SohL/IQnfvOal+FVuyIZwLHiYgLAcJA/JO95Up//ziWreuKpl2/IJZH7WiblyZcQAHzOl1oPUgzS51XZoa//c6iUk0o7K+/4Sy2cL1v40sUl+ywTMG6eUumXglRC7LDITkoNzgEnjMcB2DBAmcQ8m8OsBACDEwF+Z3Qk9bIZUA6pwVgD2yN0mGexZ+yjMImj06COUsKuKQCslV47OpP2D+BKAFkcbPENX0oAcBKA/04nb3ovDun8iGVakLoq3igVBnoEIkCefZZfKPLjVvw+i1V5wQmmC4sbW0oAKPVvJ3WkjL0wGYMMvDYwWuiCKkCAixOGL0u4P1sM2LqTdeArAwCLQTsiNJGHV8Q2Tp+x1AJSeD80qCiDPyU68DmXxE03ENmiBrCHg8ikQfKbPHeApcZF7NdkMgZJ6ET9IDJn85L/QQEgIwN4TXN/LWQ4A3JWFvo6VbgIm3IONl5bLdu4v2jBTTfl+hxgaByD/PcKPmIE4N/f9zIFoX/iQpB8xwNwRTZTOG0G1rWOT0Ukknj4SBxzaHuwO/8vPkD4e4QSABwA85ue4tIEI9XgyW+ccvXhC2ST4T4rBfs9mOrZ/P6e/CI1bQZYfDOJ/yBx4wSAYJd8VvXmIllKJIBICBB7Xf4UIkEgaYlQFsF9fhcIAPHfXDPU3wkZlg78B18Twf/ImuTagWSV0ZtTETiNu4YrO4VkthT8Yt5/pv6AzNDU/gND3YkAGSkmHF4z1roTBtz+/JpuG3pdxJAwh5Lmx7/i+hEJHGFtw36zwwxrkkC/eMgniI1PrKyqVgbg9JmzRQCYMGmKMt0EVnV0SIKXfpGUUCQAZO1KMiHKCVz3yYfwGxDL63VKjh+W//jxAqgBou/fuxdqlM6apefi9a4OSgB0KbhJu3iNwAGBuEmTJwuc5Tu0TRKkFdSB7lI7yYCbMClk/GE7kE6QTyZzFll1goIEk5S1H30Wme3Khu/vU6B8ypTJqsVKwI8f6jgTuHza8kwABJleBMoJcCMLHbKYw/gSZG5qrJcCALadER6aBLzevHFdQTWCl7Q5SKl2SWKToDtjvGzZCqkQ8AxTp03VcxAEJWA2b9589ZvPlVNnTkvKi4AeQUqCfEjQYrv7VQO4Q0E9JEObRo1S4I35CAACoAd4EgK9ma0TvKMEAJn4Xi+d+asat2YK1gHsPLp/X+PgZIra+gaBKffv3lN2LG2aOWtGsIPyCgE9BCbPnT8r8Hz6tOlROSaQwO7cu2OUWCD7n8B36r8lb3v6jAAnrxFNbVb6CCIDgV+CkWS8kSXkayaBVogbLU+fClQAzFDQWHKYQxHMuhrkuJHE5724hyOoyXUIljeq9rtZd2engp3cVzWzIxjlwBKBLewCO2H/xQ+BeALvEFIUjKf/yJ4jW6auzg7v26d+AUTG5qtof1TQIMD+w/c7bfzEibZu/fpC9qh88JApYM59AFgFMFahMEI2bsiC5d70FzanfV15uWrE8sPYegYOfUibyaTDd9++ezsA2mXlGnfADvoIxQZMpa211c6cPi3JW5534sQJCmorG7Snx+7euavyBHPnzrNpM2dChTarrJJ90H+QITa/tjmW6eiMyh69AjOv/HRFJAqVeqiGzBqC4cw5ZXjXNwh8ks8vCxlOqs99/LhIG+tjdl9FVbXIQXwG8BQAgnkH8cD3xhAhGEsUJAB7AUmbm5uiBF61yCW379y2k6dO6TkJcCszqqFBAKaXpiAI/srmV62/t8fKKzgv9EdCy3ndH2UKSoNx4OYHvwAoSIbu+nXrpfyAP+Cz+AOACsookJFOv/vcQ54cm6TOcJBD77eapkbrbG0NUsp379lQWaVVVtXY4UPHlPH3ysaN9uqrm+x561Pr7+9VHV366fsdP0jG+Je//IXKdiDPP9DfY7t3/aD19rXXtll9Q7M9e9ZmZ8+dF2j4/gcfSKUEv/W8vc0am5rtt7/9H2tt7bAtW94UyD8w2C0VBLJLGU+ITR9++KHmF/6atZ5N7o8/7rQVK1eIDORgR8uTZ3bw0FGNwdq1y628bFD+/emTVjtz6qJdOHdJ/bRx41pbuWqxtbU/U9CeIP7Vq3fsxx932Zy5M+y111+x6hrf19fZ/btP7YvPv5NaxebX1trYcc0KPpMh3Nbeq/GHBLFp0warqQslK8jeJ5D9zdff2Pz5C2zlylUKmtP/7PGok0zG59vvvC0wTOUYaqrt4P79Ak0kCV5WrkxQ1gzAE4hpgC1kRGKHWkPJMifT/eJF1WheuniRjRs7Lu4By7X+sf5AwCLzlHmK/Q0SsB/o17ig2KKay8jWx/WZ+QGgDeDHHNqyZYtsXaS3GIwHXMeH448ht0jABxJURYUdPnRIfYsfcOId18HmIQ7wHfyVk6C4HwAa63OQwaekw4D6GZ8AyE+wAyl7yGj4CtpDH3z77beS8g9KNfUiIUAcQC6audA0qkmAvYOc+DH66uSpk1K4wVdwL8hGEBEA8VlTGQf8op8duRfXYz0BGNeaSRshRESyGH0CQMn3eI+ySIwP2dWsM5AN8AX0DT98huuptM2M6ZLjR8q9tzuo7QC2YF/0FaAc/eJBctZispoBGunPoLRQJsJdV0eHxg+VF76HdDeEFicXsDbs+nGnQHoURnwfAgjT3zdgu378UXPlgw/eV8mOcF5BnaknEh1QY1ii/Q796vtJ5PQFxI8ZozXJSVqML2s4Poj1wpUFdJ6O72Hz+/bv13hIOSeSHbg2NsB6xRqpNs+YoX0B6yDjQx+SJU572LMgJUX/hDNkmX3//Q75qBUrlkkOHFtlraqprrezZy/Y6VPnbOq0SfbKZvq4xoYGCW5VWUvLc7t48ZKyU5cvX2bjJ4y1wcF+q6/H/obs6rUbdvbseVu7doPNmjnTapj+ZUMaN+YWRKfNm1/V2qfYhEprdErtYv/+ffbKhg2aOxAc+Wl71irp9jNnTuuzgMYQlvB/ANqMMZndrGXMvV//+teaY1wbn8nB7/CRoyovQD+iqsLa9+c/f6bP//KXv1SZJPrrvXff12vssyWjPThgvX29KgNw6NBhW7tmrb2xfXtQFRJJ6q58yaRJk6VUxJoRyLQNel7IKCj7QChl7eHHM4bOnz+n8cOGfv3rX2nfSdkZD/hDrNm774Ct3/CKrV0DqaxBAHkh+7e7y373u98KwHz33XeCMpZZtJFy+dp9+/bb9as3VQJo6bKFImNDGOOHub1v70E7sP+obd/+ls2ft8CapDzUa2XlgLYDduXKVTt+4qz19Q7Y3/3931sT5LH29sK6i0/gLMAPtjBtOsS8oASGkhbnJYBv9sDMR3wq+1f6h/mGnf/xj3/U+v3ee+8FIm8EjCEg0Lfsu+g79grsvyABsH7Td5wl3n//fdkL1+R9zmcoEDHGn3z6qfbdzCnWGsZWe8CdO+VTmHOuYETMhL5H2eL27VvqnzlzZtvTJ4/lo1XCbfRo+ZG62npr1+du24H9+2zatKkiHFBHnvX4eesz+/zzP8uHbN2yRQR+fA9rEiQS5hrthwjHGs8857wS1oAJyd/z9dz0BXOZ8wqEQewTkiV2B3kERaj7Dx7Y0WPHnp5NdQAAIABJREFU5duwf/zMgYMH7afrV2zT5k06f+I/Tp48ZcePHbVf/R//ZFMmT7JeSrI9bbHDBw9ZZVmZfPOoRsbniX391ZfW2dUpFRWdryoDOI7Pkxy/FHhQvIMAwCkpA3wVQ1OMIKhU6vwd4zMymPgTAPiAYaWxU14vL+es3Wc2hD2aVQmUHrKyQUoClKk9tFl78XgR959BtW/QavFdij2FGITiZB5LGjKprNH2ilhaALKlJz3wfUAeFzAsxLQicMM4YFM6H2vtzZKYFJeG3Is/Jmu0EgJOkwB4SBXP2zqss7tH8v99A6bs/4VLl1l1Xb1KzvT290tJpKo22K2IPYOhtB+EV84a/MbeUBjjb85bkDIgHNOm6TNn2Mef/NJGQ+CthtxFLKEsxDzoh8qqIOVPnFKlACLwL1n/ENWhZFVeDSAMXZbAFYcvO2MmgHNQAMiAu7BulkrGSa0i+7eXPS/9bulM+vSzfu5N47thbS6OU6fv59vrn08BmlLXczsrAkVjUkl6z7R9/tkR3+esl1MbKPW3XzPDbsIrHj/Pv+6fzwO4fM6l+UPfZ+V+0wTPfH+l4FwxkBXiZQGwyzLz9ZkSCXkeX/drhPj9cBJCvt15+8iP78+xn2ExbvwKZR5LgNpZjHmkK8feTwkAiXJCalN61pjcmo6jnpH497D7h71n8HUhJhkV6oviPFK/EWUqS4rzfgm/HV8pVj4uvBcTnIq/E+dOjP+Wei8Dq0PGfL40QdpjpcYpm3/FzJVS90oJHiXbKTGYJEktR6IphT+kdjAUpJtDvmEh1zE8Fx6yBrXwKPEPEYC9D8kJ7E1Zbzk/8htVGG8r+29iiBAEiAnxOv/2OEpYT4Pys2g0se4861baX7wuMnEJheq4qurZU6Vr+j7M1TAfQ2wvw16L8FVIzlFB2HGKPPhfyicWj28qCZz31xE/HEFJpaDZE0tOp9idnkH4XZb9Lz8Tn8XbyZpZjBdnit6pvRTUAXKEEZ2pYwmAQoy+LEsI97ik4wtpgqJsK5Y/Sn12wbc5QcuVKpJ5XhjnA1/+RwFDzBv4ixaCEReEEg840sSRiZdwwLwYHHCxAkBebkKS08pajYOkjVKQaPBBYVPiC4QbasHIYvCYxUN1HaJMbTagYWPnfxc6Lcree/+MTADwWtJBoiMjAOQVAGCjuoxHzNBGkpoNaJTAdVDKJ2tgsAZw0Te+3g4tq9Gb5B2gv65s1ORzeafp9WDSscv/O+PNFi8ivlj7YptOkNQBOLjtr6WO2QkAhYRft5OizR/b/6wMQrrx8+cMbNoMCPQ+8vfJQC/1421JHbiPt78n1z0gLe3E2UWVipjpLAeam4C+ucAerQz5r4zdpD4j4zdC+6UIAEVjFf/InEci75IjAHjtWncisqlyV6lIFCYkHxOyKwvXFTAa6qWn/ZwvQzGSTXmbi8aIoUOGLUoOlVq4XdOqpG+i++IBoJSv4jvpAu5jrjHVDidubKJN5Q8O6SYsb1uFRRwFlL+ZAJA9ebY5ym3Mo9R/uhF2OyxaVKPvc7DeFVCwo5QEIL9I/bgo+ekgpXwnIGZvKA3g3ysmAAyEABbZ/xH8hwggeUZsN/rucMRjMxMOywUQv0AAcEm94En82bUhirR6JwQUC+z5xq8sbL4Sokbe/tKFM0+Ski+Q0oUTXjIbdzJM8L8VCrKnfkR+pVCfrnieFNlRLE2Q2mfKXMd5hw16KAUgUlKqAmBlGgfpzJCpZmXKkp05a7bNmjvXZsyZZ+MmTBRYyn0JdnmWDs+XSgiVWh8GBqNSjjK0AgGAMfdsuFHNSKCGtZG6v9wDYF+ZAx0dyvICyCZgTqAIQAGAiM8TcCOI4JKzBDaxD4LKBBq53+hxY2X8rOEEzy6ev2iXke6vqbXFixbpGl6ihPIIyOEDiNU11CtYNW7cWIEQ3INAhYMoTQ2oA0xRFv8ZaiBXV9v6DciZzlOAEfIBUtVkuZKNzo8TAJBpJQuKABxtJOBFn1AvE+CU+xM8JJCyeOFSmzYtyIlPnjrVhgb6Jb8PEAnAA4jEfKJtgOlkgAFSC1AZGBSBYqBvQAFg+pbscEAYSfyrxuOAANE79+4KHCagKOCnPGQtInFKRjZECdUkLQv1cL1uo2eDAgIwJgB4zHWySjvb2u3u7bsCeAkwUhubz3imJ0A3ddMXLJwvAgD7EV9P7959OQFAtapnz1ZATEBW/4CCnQUCwMrlhcxB+hebAGAhuOsEAILWsg8RAB4oaAyIxPMqAyju4Rh3/k3fQp6gk7BhAGzmUwCDswMOAXACul5ewtd5XgN0InAJoFKoAUuwrLrGDuzdqyA8oNn4CeMFdvhh5+HDR7Zn916bNmO6Aq8czrhuqNfZr4Ap44qkcvPo5kKtz4GhAYFgBEF5NgcA6DPGnnaLbIAsfSRCBALAaJG4ABdmzJyujCXGncxk7KReEuJD1tb6zC6cP692k9E7bvy4AEZXoyjQbXdu3babN29J4nXmnLk21D9gZQQfu7p0bUDJ9SgaUCqju0v1nnnmGzdu2oljJ2zxwsUCviF5YB+MI/2ILC1SddRA5vUAxgIedNqpkyf1bASPCX67T+Qz2B1ANFLIa9asLbDcuSb2CXBMluW27Vtt0qTxAikIqPPe7bt3FOzmmpT+AKQBoMO/PIyZv5TFoPQAIBCxStYYQF8AJPr31c2bNTd5Hv4u2OWzZ7Zm9WqbMX1GITCLbWNLgDEEywmQk6UHSCg1i5s3BWxCuuA+EAC6Y2mVe/cfWt9AuQgA9NXFCxdsy+tbbOWKFfJN9HFtdbXqUu/dt8emT5tq7737nj15/CgGbTtt757vZS8bN5Kt3GBPn7bZiZOn7crVK/bLTz6xKdOmCPyBAFBWXml/+MNnxlLzxpvviojS3d0uAiq2Bfh14sRx++ijjxTQJ+gb5lef7d27R5nWExTUD7VhW1pa7cCBwzZ27GhbtZqSE4MKorc8arWzJy/b6VNB8WTT5vW2fMV86+wKtWQpO3H58m3NlQULZ9vmV9dbZXXI5Csrq7d7d1vs88+/tYUL5tnrW9dZ8+hRVlNTTy6EtT3vsd27f7TmMdW6LnVm2QMyx5DKRfoasAnZbMbe9xSXLl2U/8UWmXsE5pm7gODMc+YGPhU74t88P2Vv7t6+LTlkSmDQPuY0IOi5s+cEpKxYukzEjBgxE6B98uQJ2fjatQGQ5TusAZxNKY1ArXH8w7TpM3Q/P4ADRjHX6CNA1QCSBwUf1ibsDN8OoM16zxmJPQjnCMgjo5pHhRINrOH9/ZprrGE3b9yUnxs7bqx8P9cUOHz0mK5NpqoTAGgrazh+mLFftXKVCAC87kR7+hgCAD6mobGhQABADQgbGj1mtABlbMQBtwf3H9jZc4FMBpisZ0OBpLNTqgEiA61fL/JTGsDgmck2Z24VamrX1lrbs2cCvPDvkCUgQ/G9OsgWUfkFkJ/1h3t6IIXP0Cdki7PmLV680CprqgL5yCBQPRcBgPF3AoDLDNN3yO3TfzyfJPOHUGQKpCfGjvkOEDl1yhTVt+a+3JNnAGRjbruKBtft70OhJZBa8MUQAJh3vo/t7ulSVjokPQgAkyZN1P39XEgtbKTQsQcncjDu3JMxxhfSt4CRgNq+BjIv2W/ht+gjnof7+nmJtZMsdoBOrisCQFRK4NqsCwDqUyZPtM2bXkVrS3sVFUUcGrId339rvb3dtm796kgAIJiGT62zM6cv2OnT52zGjKn2yublVlOLE6608jLUYZ7b6VNnjb0e6gFjxjTLP4kkMDRkly5fkQLA+vWviMBRXckcGLKOjk4pB7Q8e2avbNosIFcBThEAuuzWzRt29MjhSAAYr/nPHgGbRUUFW3FiIHsw9heAYdgcawMEMPrsX//1X7Un1VlCCRgVdvDQYfnNefPm2pq1qwVIf/vtN+prMtexkzNnztrWrdtsxvSZAutoL3bT3Q8x7Z5IW/PnzbPVIi6FZwWARn0Eu1s4P8wbwGnshWdCYYC664wrJDu+R7tQYGB8du/eZezTsCnAZvZStInPYaeQTlkzKFvgCkMKSJaZdXR2aHzxVRA1IRnw3LTLS2XcuHHL9u89pL3Jps3rbNy4USLUAeBSm/nhgxb7fsduq68bZevXb9R86+xqs+qaMv0HsWLv3iNSdfj000/kT563PRcRAftmHw1RkLayb0WFhcB3FicyO3P2jPwte1/WWfyY2ylziDnn4Dc+l/H0vQj+lnUX/8C6wN5Jik69vZoX+CXWBggw7Nt0Bqio0P4V/wEpbPWaNbEueyBQMVYnTp7UPoQ9CCRSSfUShK8JBGn2PdjSlMmTbXCgz27duql964TxE5TRzZ6Js5X2QXv36oyyaPFCkZUhrj172mI7d36vdYr9AAAM1+RMApmBNYXzBPfAb2Iz2DdqRKwPKLShgIL6Ac8OOMD7kDogrkKCw+/iW+lTiNacX06cPKU9FmQsbOjO3Tu2e/8em7tgfuij6qCyhJrJK69stGUqu1Bt/T29du7MWbt5/bpVlZdbY329/D72de36FZ2rpEoixb7yQlY//2bvgc0ComeJEyEuDABVZgDonL/jEpyLaUq1kQx8ZQwSW40JAZV8h+tQtmQgnFEgL7EYM85lZSIj8HfIVQkS2O4/iVlxXfZWskclPUBCCPFIVw0gLkILqioowxeJDGUh7sH3IADou/FvZQVHRUK3U+LTYV7GxBuIzBFIRcqf8yBjXlffoFIBJAxAAOjopGQS3rPMZs2bb4uXLZdKW2dXj7L/eyghV1cr4ix2yYWYe5zZGTcIfT293SKi85zYr5MReYBZs+fYu++/LwIAZ39IBYqJqLQisZUKBpTeV1mCkFxREUoCCPQgeQuflMVW0pgb8zeN35WK06ZnOvrT43L565QM8jJMpcO/hY973LFkbHKEDPs0VunnSvdZ+d9+3TSWl/o3jxWH1zKgunCPXJw/vV6pfxfHoYaXDMjHWdO2lOoDb9/PuxfzLWI6BTAqlvvNKV8WYuQJiJ/GPn2P6LEynyOF9sbr0a6RADrNqZhYWKr/S439SHb0l7xeiB1LnYwkvmICi+/90s+Vuj7f40zhviP4oOIsdvXT30AAUIw8SWvP5hctQj+BRCcPoBdnNoc+9cSmzHaDDfrEc1JXLiu6RPkAjxEXYsXyswEn/Et+UhtP+zh7Pbuag/KhzeH11C5eNj9Sf+Tj6r/pNmm8xu5zLFd+TEGvUBKdRF+PrUACYO2tF6GzxmogmMd4Yar2KnWAqpBoHGrKVyh+J2KdSkOHErWBlBXKRReIawmByvs6nW9ReFh9IeyhULbWx9CV2rNE6pQEUJiPlAxjbcuB7Ni0sNhIWinlO3XzwP5IbCkbNx+j/PpQNF6RpEI/87oTAPx5AgEgxMcL2PBQhi3rbJvgw3mflLY79V2prYZ1vTiBNgX5S8XvU0z4byYA7P/i/xqRAJB3gC/7Oz853EBKLSqhE4YTAJTRX3DeP48A4IEJLQJDgQ3mg5kSADAsHwgZ4QgEAAfUwmLlZQV8ExY2kql0Tp4AkG3gsrrqTgAAWGWz5pn/BQWAWIM9KwcQlQPYhBYk2GMGamT1ZASAwMBygCu/cIzkhIIjyogA2ThlgHS6wKcGrbHV5jiCcNExpoaeLqo+gbxvM7ZN1r/Z5AzSPvo7mEl0utwrWk70mvDP5JByk8j/TkG/dJzUJ2TfxgmYTsrUSeT7ssiWpQAQFt3UrvzfpRxX0eZOBICBIgKAwH89d3jQn0MASMc3VYMIzLzA9sKpvIwAUCBHKNs2TwDI2Lu+qfVr+31+zqY7HReBnTphxVNW8SAMW9OH+ZFICvEP5t/n9fwBIrWTMI2D1JwvyvlnSJ81b2Nh9fnbCQAZIOybt8ieTDdzIolkJVDyi002n8Ji5fONYIYvYA7m854TAJhnAvxjRr8vzqEEQEYACIC/s+FCcJHDeSjNwoIdSgSUIgBoI5Nk8bvEf9z6FeT+wzhGskCBARoUAf4SAkBqOIxZ6j95r4gIEA+lAdB3G89kkn4eAcAXcCcCpISA4F+LD5oZEElpGs33SABQ/CBh6mktU71RDgrhEN08ZowtXLTY5i1cJPn/UaNDDWPGGaDApfBTspMTGtyG/R7cT2M/gHRrAJ691r3q/tXUyhcQBCVQAFg+CvCyvEI15Tvb2+VXCALSfwQPCIbzQ+YMfxNMJrgMUEVQnGthKwTbGptDvXNs8Mb1G6qPjFzwlMlTVHue7wQlmHLd7+btWyGTfdZMmztvnkBJ1YLs7lYWL0E97g/QT8DSpYAJkCFniQoA2dTYL2AmG9PRzaPkJzzLHwIAWWOA1YCOAjeRtzfsvkeBNwJm9x88tNkz59rcefO1QYdwwFwgWPbo8SMRFHg2+hriwqXLF2369GmFADKb7o62dslZHj923MaOG2fLly0LmdtySBAOegUktnW0CxwGmGDZIYjMOFGHmuAMz+pgPzZAHwCmONjjZAYCjdgJmR/trc9Vg/T27TsC/wkS670IEDFOZM0uXLRAoGeQ6gy2TWD5p5+u2IyZZPnPKSIcci9qg6tEQkIAgChCzVYC7rRj+YplCj66PBj9T3CVcd74yqYon41kZDglIc1KNq4TABwQx34hANDPUgCItbOdAEB7CXQWgndDQwL5eR/gI2R5hj0EQWCAJZYkgA/mALeXMkJZue3dt0/AOAFPB9LZSnBvgEIUDBYuWqT3nSwncLKjQ/W9x4weY0uWBrnlEGvst7KKsgL4THuYg7SN3wRhaRdzyQFZ7JJANrL/ZI+S7Tp9xjQRABj7mzduKNDbALGlzKy99ZnqkpPpT0CaDF3AB4Kq+O0b18g8pl8XyKdwIGN+kyEEcEV/LF2+VJLZgFRV1ZRVMXvyuMV+3LnL5s2dF2vsBoCBNQT7A9SizinB9VR6WvK8584pwL5+w3qBk/RRdV1dyCTu7BT4hIQ7BAAph8TyB/gN6jHzLNSfnTdvttYMMvCwTYgygJcBwFupLDjPvqOkBpmafBbQQ7XXMa+Kcnvy6JGC+owzBAAOzWkwBXIAQATzc87sOfJf+BDGiPkJKMpzEByHFIWU77OYWYeSCeAQPqamrlYgMT8QAMoragVik6mI/3rnrbelMEAdYO3pzZS9fvzEMVuyaJG9/vrrIjXhu54+e2J7dn+vObZyxRqrqKixJ09a7eDhIxq3f/rVr2zU6FHyD+2dHdbe0WWf/elLa2hstrff+UAARXvHMwWmGTd8Gv6ErFVXoWAsUUo5evRIAFpHNxeADup1HzxIX4+3lasWiQBQWVZuj+63iABw/Nhpffb1LZts6bK51tXdJhvu7GT8r9mBA4ds5aoltmHjaquoCoB1eXmD3bn92D777GtbtHC+bX/zFWWOVlfX2eAgEuFdtn//Xhs3od42vrJWcrch03fIyIYGqIMAsHDhIp2z+MHGL1w4bz9duaxMUErH9PV0y5czpgDqgCSsc0wY/BBrBO1h/gHEoShAHwGEI4N+6uQpzbXVK0LJDv9hvSObmAzmdZEAgK1oXgwO2J49uwUQIlNONqZICjGQwtrFf1wPENJ9MVn+z589k8/iB3tqBCjv7ROBkSzKE8dP2KTJk2QLyJKTaUn7yf5/2vLUlq9YrnIYUjKpCuQ95sKoplF6j+w+SDJ8B9CXOcS/16xeIwJAVk6kR33sJQUEuFVXa962Pmu1i5cuylexZrJ38rM8Por5vnjRYps8ZbKeTUozPT0Cm+h//C1ZsJ65he1gk7SH/iiQFGImNP3BGoXsOv6Ua/IZfrMeIIHua5Dve3iPvQDzGVBz0aIFVlFTpf5iL//kSah/DiBKP4fzOc9hsovgP2pEngn14al7HvwufgCiHc8xARn3SKrknqyJZONDAADMDCB/mQ30B/CajF32Iu+9924RaRMCwOXLlwQSKyN+/Di1yeMaEADIxGb/5QQAnclV+qVH6yl+hT5yAJcxcYUfCA30Eb4rDTbxrMiC85s1g/7Af/l4BpWWgzZt6hR7ZeMrNjQEWEe2ENLSvfbtt1+LALBl66tS3AgBNlSpqu3UyXN25sx5mz17hm16dYV8cEU5Ch/V9ujRUzty5JjsjUz8xkZUbILUNs909twFu379pm3YsEmZ0RVl/VZZVS5FGAgAj1taRB7E78tmo3rGlZ8u25nTp2zTxo1ax/Cv2DtlK44eOSIiEIA/Ngrxg/WDdYf/eFZAZPr83/7t3/Q5kTAUGyqzvfv2S9Vj2bKlAmofP36keY4tQmqh3wFkyaimhvq4cZQcwieYdaHkMjhg9+/d135n7mwInkNRKYf90DHZ8oxp07WnYEzJ/ucHAP1Pf/qTfCyZ3+x9lP1VFVS2mMP47YULF0glQ/NnsF92y74Wmfhz5y6JmICtC3Ac7BeBgP2HlGe+36E9NvMPm2f95z3mQGdnt+347kcB1a++ttFmz5lmDQ3sXbpU6oGxPnTouB05fMJe2bjZNm7cYN09HVZVDQEg7LdOn7poO3fu1vUhqfB8vv+hn/GHkAHpE9Yf/I6vu8wX9muoAOA/APjxO4yTl0+hbZ9//rn2FO+++25UThmKakZd9tVXX6kv/umf/kl96nsN9jyQACBvAKrjkxVDqazU2rpjxw757jffQlFmTEGVg3558PCh7T94QM/Heg05ByJwZYzlsXdhb0DJMEB91nfW1elTp4dSjFYmQBafcvTwYYHkzP0Z06eq/1ufPbUzZ07JJj/68COrr6vXWYU9E+PMvpCSYoDxqPlwHZ6HPR0KYpQzwd5D6Z71NmpUk/aQKGG8vmWLSg2xZqF0gK9as3atyn9duXpNJAOUl4Iv7rcf9+ySKif3xQc/aWkRAYB+enP7dp2tOBs9uHff9u/Zq3z9xvo6gd4XL5y3Pft2y2a1N0/iBOHczl4yzJNQ5jSLDyjWM8hr9FcmU+3lUH09TsEVyvNxTZ2Ftech1gDxvpgAUMbaFBUAcPyuQBhICAU5gKAAUAtZJ4DwoRxuRHViNq7Wh4ICAPcGaOF5QnyPs7OeKmYhOiDgJTmdxBQSiYLCgPYLinPT85wvw3mQkmPsebp7nADQbd19/VZeWW3zFy22hUuW8kFra+8MCgB9fVLPcwIA/tAJAGSZMmd4j2eAcA+A1DfQH87zNTW2YOEi27Jtm+YG+5A+AJECASAqAfB8JOlEAoBIDCIIBAJAmUFwDAQAj9Wk8Zu/hACQjXkWz0uvVfLfSYJGqfdTzCOPf/i4+e80/uj/9tjsSLFgv2caK89/Nly/OC7k18/zF0q1MW1ner8QWOeVkVRIA8A38vdjmYpc0mfahlQivWQfKM5frKKbxjaD3RfLc6fx9VAWM6o1eywtxs+87RmeU4xrBB9Sum/TOP1fZVcvMLwUU2B+Z/hG9qU87lDSNiMBwAkEKQGgYB9/AQEgu0dGdsJPenmV4b+dAOD+NwVlPZEpJDalY/8ieyrMm1xZj2iEoYmJvQUJ95EJAPl5mJ+raT+n87e0L/DbZ/d70XfSeZBiNJpxvjAlJYVdDZfvOQGAeKLwRJLUIo4DCYA9EntQ/LcnDFEWIOxRKnS+YB+oMgKO/4iUFUhwnL1Cedv4fry+t819caq6XpgTMTbv87KYAJCNu8+7sPcPQLr/FwD+QAAAM/DkRH3HFdqjIruP2TBfFJPl0vH/OT66YBPBmES0KMKFHWdJCACOi/CsKaHoZQQA92Xps6e2xespbuv97iB/ngCQkgNkQ4kCQGrbI603+XlY5gSAvCGPtPD9XIPPT7TSfwdgxBcAz/z3jCoZWHTuei1x8AJGAUZixqnArUgASBUAClmv8b2igc4RANKBDYvKyxUAfMKkmeZhkEIWdZ7N4QSAygqkPwNDRxM8+SwTmA2dXi9FAFDmdqoAEDbLReBmtLKRHM+LFphSxlNsXOHiLtHvi7w2sT6ZklrfDkDqvSgxHoDDYoKFvh9lYcLEcc5vxg5TJmwkLbB9LICIRaylrC9weD6pUkCsCAjLefvUxkv1U+YIMwJAcHLFUifeH6UmZug/NvADQQbfNy0JAcC/n25G8gtauvTpOZNyEA7Mu+S/lwfwBUEHIR2KMsBTzijKbYcM52xjrvecxRsXMZdm0+eiDb5g7zNsow8BwOWFEg2cuM5njN6S/imyN/MbitR3/RwCAEaUnzvpvEnf838XFvG/kQDg2UXpM7jsUpHPlI0MJwCkC0uBwRaz/XmvlAJAAezvCz5uZAIAdXvC4hwA//A39/G/vQSAEwAA+QJwEoH7wgE62HggzkfWpoDdwK7Pnj+QH4IEUmD35QkA+nw8uJRSAMjbn4PfKZmjQAKICgDBtjMCQNEciQdWKQEUEQoCacDl6sJ74TNuH8yv8JNJlxRs2cqUGawNclzbQkGKIKvED0FGl9FD8IbM+4mTJ9vyFatsweLFNn7yFKtvbCrUWefQrmyKXFkYX4cUaEkIBmRfaCwHQvCcjSPBQ8ZaNZSVvV1tN27eVHuo6Y3cH3YLoNbVGerKO2D0vPW5sju4DoExAlkE2NjIEEzr6epWsIo2UD+2oYnaryHgdfHCRbtw/oIkrubOmWvNo0JWH+s6AVPAPeqtElBbsWqlMp9YK/k+AUCCfWRl0pZZs2brueiLc+fP29kzZxSwo64l4Cg//QP0k6k2OuPNc4uo0NSoDDFAfAKzBMhpO8FRMnDoYwJqSOBPGD/Zli1foTYT6GUsyWAHsCdjy8eauqA3b90QEI0KAD/YBgSKe3fuKXgNIBeyKhuDakLMFAOsAKQEqFKwJfpgMo0BOajjCejimab0BeNHEBviCLXTCWIToKPP+AG0ef70mV2/ek3gBPcGEHHQiX6jPyEAENROCQB8H+UBCABSoqDecVwnHGC5cO68grGSpo9KFJA/7t2/r6wugtXLli8tKADQXvofkASwHAIA4xjmZfAQEADIeiObn772PRdBY4A6frgu9sgPrxNAxvYgDcj/IEPaH6RyZbZGAAAgAElEQVS48WOMhweLuR72AwhQV1OrYKlk02ImIWD2/gMHdG1qxZPpit/jQMW1sAfGkYApgIpn82C71FtGmh5iy8JFC5Wpit9lX4sEKkAN849nCyBpp9UTAI+S4IylZ34CMkFyIFALUYv5NGXqZGUw6Zlj3WCIQthjV0e73bp5U8oaBNrJ2lXmUjw8YwPnz1+QBOySZcu1R1N2KlnzDx+qr2bPnS37wP49K4BA8jdffWNTp0yzVStXag54H9N+AvdPHj1WFiTtx6bpf2zkxvXrykKjL8iYJfsMULPz+XN9BvCJtWnjxiCf78+OXSJ5/dPln2z1mtW2Zs1K9SFzm3679yAoTNCXZG2LJEG2cexTgDb2lRAA5DvKB628usqeSu3irILlABGULgAs5XmwAYLpBM0XLlhgixYCdmf+gvlDsBybBGSAPIQEH2sXcukE0QFvAFYCuaZHNvjg4WOrq2+2waEy+81vfqNrfvzhR6rvx9hIvnZoSBmOFy6etw3r10s94mnLE43z7ds3bN++ncrSmzcXCeZKe/Dgie3avVcg3K//+Z+ttr5WS09ff589aUE6+BsbN26ivff+x2pXR2erMgxpD3Pv2bOn9vHHH6v/HLhmrgNwbdu+rSATzlwNBICjNn36VFu2fJ5VVAxKEPLB3cd27tRPdmD/EY3Jtu2v2YKFM6yntyMqQPTaieMXBW6RObpm7XIrqwi1xSEA3Lr5UASAJYsX2lvvIOddKwJAf3+5tTxptyNHDtmkKaNsw8Y16rvIEJJkNqDIwgWLRACD6MH4hTINZ+32nVsiABDMpvwDzwq4jI/iNzYEkIj94Xv4Ln6T15YsWSq7BYwnW1wS+QMDtmblqoK/wbAghyG/zQ8lAAjOQBgCGOof6FdmMPbKmBGwJ1PZs5ecAADIhb1wfZ0Pq6rsaVSo4DqyJfxHT69ROuNpS4udOn2qUHIFn98f59rpU6c171atDpnFXBNlA9YE5if3Uva3bC5kI7Q8abFjx48pyLQSEk1cH3km1nLsBD8r385ZAUC6p8eePH5il3+6rPdYY32PhR0BYtKXS5cslXKK/AR1iHt6Cr4YgLGxuTkEhSJIzVym3wGhvQwB18VPQw4AjGC+4sP5DvbGM6JEgF/En9Ie3vOMStoCeQBgFAJAeVWF6jGz5ULFBZAfIgXt4Xvsf/BF2AigIPdiDNjfhAzVoB7EngCwHSCymXU6ErBpD+s0RIcVy5cXCACKLwyWibjCWOCPqKeeBoQgAGBPkEYAmAHTeUbPwn706InAZdZ/CABec5x7MkdpL/sBwNNQNiLstfEf+HZAYtZG1qv0nIP/BuSk7wEJtZeIZz58MOvtkSOHbd7cOSqLAhDO2WBwYEglqL755ivJvb/5FoBk2O9AACBjF2LQuXMXbcGCubZx0zIbsn6rrqpXGYDHj5/Z7l17NUe3bdtqNTVkT5vV1gY1kmPHT9qDB49s48bNNnnyJCs36k5DhuzV2vvoyRMpPTGvyErlh7E5d/aMXb3ykwgAkCh6urvk33t7elU+I0jtTxJhhn0LfUVfsvYwrtgTP//+7/8uO+K9UDZyyL7b8b2yuNevX2ez58zS3oi+YY1mz4atXLhwUQRBFAAgTEIGoFRUe1eHYjxtz9t0TQgAjG0gz5ieCZ/GegRIr3JYsfyAq+xAXOMeZF0HlZ6g0MIY7dr1o0DjTz/9VCQRao2zl8XGIH7u2r3PJk+aojmEbbFucA2PZ3z99Vd6HjLhAykpxDiCSlS/VF7YL82YOcXmzptpkydPiMFeTWN78rjV/vzZlzZ+/ESRFEaNarDBIcoABKWp9jYUXfbqmbFR9va0jWeDhIU/xd8wLjwj//nZzJ8TEgt9pNrz27drnJzIzGeZW/gRSDDYOq/xfKxx+BAITWTKMwcYW15nrvM99sD0jauI8D2+j49gTNeuW6/54YFclT0ZGJD/5MzEHhIfBPmKwDbvc0aCAMA6P7q5SQQArjlr5ixrbBolBSZIZszhi+fP244d39mChfNs8aIF2n+1tz23Bw/u2WeffWYfffCRxpV+gszAujJjxkyVIoHI9Mknn+hZncjGOBKDxJ65L/sVQGyel/V49pw5tmDBQq0V+A4v08TrT5+1qjQTfh+fyv7k2o3rduHiBfk8Xgcgxh4Zj48//FClUIhRQ4aiDMD9u3dsdNMo2fGd/0cB6quvvwiKZHHPQ1wQ0II9KOCTSgBGAkCmABATgqRgXRmjgDFuEGsDZ/G9sKYF0D0QABQHTAgAZWUB8FecTFlBQQGArEknJSjOlYA1HquCfEQck10IhG6SwwTkxAQm4iPcuxISgO5NW0JbeV1SzJLDzwBejyNwD9rq2f66P2QHLh9rE0OAJAzOGoXP43dXd6+1Pm+XAkBXb69V19bboqXLbP7iJQZchjpAL2dq1N4i2YfztxMAKF/EHGD9YB3g/nUNdWoj/oHvjWputmXLlwWyVWOT4oJKpnLAn7aTRJQQAAj0uYpoAC7oK8rZJGVLc2qOHr9LY3qa4CP85OPdL/qs3vsLCAD6eAmF4/T1NLbi66V/JwW2R/pOGvPlM+wR/LOl4sDEhvJtKtVXpT+jGqyFLioVY82Dbul1SrWnFODvN0j7Jsyr8HwvIwD491Ig32XzC/HPXAmAtB/T73lf+lgEAeDimFi+H7z9w2K/LzWu4R8YhifERMSfe6mi/vc4oauHECDMyXyr736mAkD2nFkJAC9t6+B/hluHc1e5od4UfGOG1mQqBFmN9WKV41J9nL4W+VGFWGUYpTD/VDKlEDN+sYSHKw04ZpSWCfa1vJTdp2NePFfDOyPZSCn/kPdJ/jczO4tJF9IA/QYFFRmtG/L94Tf7JkgAik2BIVZXy1+z50G5ReVaFGuIScQRz1ESckVQhVUCiDDGiP/E0jV5rMPj0qkP8rHxPsoIAD7GWa17T2B9IQHAAX+S3UgyjH/73C7yG8PIRi8mKOX9VZEPTxQA/loCAItv6l9SX5X3QXn/723J93mKGae4cjEmEUu9/0wCQH4N8Xa+lACQGnopo9ek9LTsaBEvWoCKr1GmQ1SgQGXglsvPh8zqjN01jE1BoJIBiMBrngDgAJiDCF4CwAfMlQK8BEAK4DoB4EUKAKmTcHDZf/8cAgCMygIBQJPTCQNhkjI5X0YAULBAjuSvIwCU2hiU3GgUScvEzaqPd7J5daMXuJ0QAgoKAAIQARIHgtS9CDgBVCxM9MLGACAsw868rXLmDrzGhWAkkFZB1FwJgPDZrDZ7flHObDQEwtOffGmEINOSEB9yz+IMxlLzSEL/QxAAMgYkc0n9EFlzpZxGand57lueACDGV6IYkdmnO/7hChOATZkCQHH/hazGTIrMWdGp/b1oMzNsgYlKNFrgc3JWWuxLvFZw4oXgb/GinN4/Hdv8vV0BwAkA3ob8Ri9dwIdd4/8FAkCqABCeLQDkRfMwKgCkc4p/D/dZwY8WiE+JhI1IUlEdwBUAlNWfKAD4d0US6HMFgAD4O0GK76QEAOZzSgDwevYcawV/O+AfD8qFulJhK1WkACAAPB4OUoWAAPpnRUfCGEfqQIlDkNtA3i+nr8svJCUANLbxQO7MyBCMzQ6oLpkUwIogiY7cZWn/44er9JCWSl75wR8lEMqJuPpNkPXSIYenrKiUHwTsqKlvUN31FStX2TxqAU+ZapXVgflJUJdDu4L8al82d9O/ff4okBfBH4gGqikVa3RjW0iMszby/ATva+tqBWAy7bABarUDZiGB7PK8kijt7ramxiYFTwlkEZxyUAW7IqjEvQnwKSuxv99ao6QvNeknTZxkM2fM1HmC98hEJpP/6vVr1t7RqaDaytWropxn8M8E3glo027VUR833u7euqXNMG0iiEjAExUAZI0VIOztVmaZgweuAIAqwWBfuCeBsylTp6hNBE+xcwKPZI6eOn3GGuubbM3addZQXx+yRisq1BYCYQQkfb5eu35dhIIlSxbrftH0rbujU8AscuoEi1V7uyHUYkVyHnAAYJKsVd4H3K6soqwAUukPBXKQuU/mpMve87yM47jx40UAaHn0SONHewgWyi4qK6215aldu3JVcrEQAMhSdgIA85v+PH36lC1eskgEAPYr/kNQGDl+ZCBnzgyECq6L7dE3F89fKIAvTkBz8gdAqhMAOIjgD5wAQOCQrBMCS9hPyNYJQbC7d+8psAlg5TK89Df2BqjD/bmujye2RlYmds3z6cBXUSFAjiAl1yYg7LWlOUiRXU3Af/SoZr0XJNRCyZiu9g47eOiQgG4CwhBFBOBXBAlTgvVXr1yzza+9ajNjnWtACPY5t+/ctXPnzxXKOCDdxtzQ8lZuCrYCsmC7nu2urKufftLfqkkeMz+dAEAGcWdHl8Zp0uSJIgDQ/z9dvqyxxh4F/vb2iABw/hy1k4MCAFK6A5G8gEQ4QCGB41Wr14RsJrKqY7kBguTjyfJeuSKM1QB1fgN584cdP1hDXYMAgsaGhtDH5eWaI8w5yAUE9gEE6SNfY+lnZepPmihgAZC1aexY62wFkK5SRiwZjhAAVF4kZnMGGe4jau+ChQtsy5ZXNQYQZpnTDx49FFCPPQW1j/EKWKq2eW+vgv1k3JKZJ6WIsgGrrK2x1idPBNCRUUx7Jo6foPHhh3vT52TYzZk9W2UUOHATHOV5ASMBy2j3L37xC81d1QavqlQmKD8E5iHvBElwwLlOa3n63KprGpWZ/x//8R82fuw4+/DDD0ImNkHjygqrqaqKUrlXbduWrfIPAADB3k7bmTPH7K233rSJEyD2VNrt2/ft+50/6tn+4R//0eoaqfnaKfuFcPDNtz+ItPTeex/pWpQAqKoO6icE9xlf6h7zzPQhc4cMZHwN5RqUYVBTYz2dnSIA7N170ObOnW2LlsyyyopQP/fenYd28cw12/XjPtnZm29ttdlzplj/QADXOzoA0M/a6dNn7bXXN9qq1UtsqCzUYKcEwM0bD+yLL76zFcuX2htvbRLABwGgr6/MHj2kZvdRmzFrvK1Zu0JroqTwy8pFSGIMlyxeKpCtppZMQ1RxQlb+k5bHAjyQsh3o65WKCesDoBMgIXUUsTn8gdauCHSyzs+dv0DrMwFtwGLAoZrqGpUAIOiiIL5kux8LECP4QgkAxpu+xV4gYXzxxefqE+YL/h2SHfbJvHUCAAAkoBH9ryAPWacPHgi0AbwjQzlk+fdq7X9w/76ksPFXoT55IDnxg8w/8xGZf5ejpyQG5K9Dhw/JX8rPkZEez3iPHj6yk6dOSh2AID/94XtxQH4AHweB/Gzl6zpEGXwtGeO+n8I/44cB01h7KVUQtoVDIgtCBHLyE+Vb2I9yP/oNcA9/DknIpfF5jz0FawU/gHeu4sIz8uwAfoBagHq+Dguc6+8XmIidkFU7f/5cK68MstOA1+wRHBRnveVeEEkAt5nn+GnmsdQKIAVCZB8aFGAJqYB7MtcB95Dy9j26K4hAAKDPQ1uY55UqbcPcwy6Yy3yn4O/6kfE/JlURCACoE9Ef+DLsEtILqjM8Y0GxJqqwYNP4UfwUwCh+FDvDHvBR7B1EmFm48P/m7T2/7DqyK8+T3gBpYBLee+9BeJJFz1KVyq6WZq1ZI63pL/qnZqan1aqRNNUqkcWiJ7z3IOG998gE0iB95ui3I8598W6+BFhqTedaJDKfuTduxIkTEWfvs4/WVD9vcG+eB1ITv9O/rCV8l/51Yh3tWrRwgVQiIADoLD84bJ1dfPdLyWu/9z7Z0w2R+MWYlysj/OLFK7Zs2WJbt2GxDQ71WW3NWOvrHZKCya6dlPhotnfe+YlVVBLwRNa+SnuTQ4ePWnt7p23avM0mtUy0suFevdeDzPj5C1IAWL9hY6YAgA3y/CdPHLeHD+7bGxs32MQJgQCAf8duDx88pH5g3mG/9CU+Ad+HH2A9wWbo97/7u79TPzAn2JP39w/Znz7/wh4/fmQ7dmy3adOnyq+cPHlC6xH2R/9BlkPO/+mTZ1lpG+qHQwBgLWVNYlxWLl+RkTs4g7MvZAwpFQUhBZ8NUUkKPb29atdnn31mTU2N8tuURcAHMR+wkW+//UZ7ONYl9s3YXU0t+/wKtengwaOyoS1bN8u+6A+eTcDj0JCIU5AIIERA5MMOQiwnnAuePnmu/nnR3mqLlyzQmIYM/Trr7HxpVZV1tm/vQe0VJae/erkBuJZXhMBtZUWt3blzz3bt2qX2YcPYHNdgDWMfwfPwPrbHXoI+wFYZV8YXFYCvvvpK+27K17haEv3D59gf0Ue0HRIA4+s+GT+CQgD3+81vfqN7K7OutlbzGbtgX8azM/60h3+DCsBOnRd/85vfZt/BNniNcmmnTp9WPwKOow5GYJtn4DOUnqAPx46pszt3b1tXZ5fNmDFTtjHUPyByCj+UoPnkkz/YuPHNtmb1yqA20tlhL160iTT40YcfiThAX1AOAhum/E1ra5sIAfQX/oozFwRV9n/jx0/QuebYsaPyCyJ+9PXZ5ctXRFR9//0P1G7v94WLFtkGyB/DJntjrw3pgblBqTTWQubLuvXrtVajAvAv//IvWv/efustrb+UB7h3967t37NXKnINY8aqlME3X39lz54+VX+zFYZkDQGA5xc2puNdiHIFCCQkFxT+9jSgAKr7/tKVAJRAEIF7kqYEohAr1XV5j5gCajTlVk0sQI0IBADAkkCK8zrJMUZVwEw1Hn5fSStHwr9iGEMonoQ286lQqrVQ9pDvcQ9fQ8PZKoJpMWap+I4DXzGO54pBIlxFBYACAaBGBIDnLzqso6tbmf51YxpsyfKVNnfhIusfGrKOzgIBoLyqUjYNEY81EDWJlADAe5wDUK4C6EHZCPtumdRiKyHkrF6jkoRSs1E8oUoJC+zLiKGEEgCSp01KAIR6DSGOiJpYIVaRxt78TJkdOksA8P5eHmRLv/PK3/8MAkCpWLkD5LLSXC319PPpe6PF19NYbwqK+7XTe2SvxTLAo/VRGnce+ZmRBIB8m0sRAPKf8eumiYDevlL94/Hy0A/B5lOwz3/nHd/HZkC/MoQLAKP6LIm5p31U9J0YW8u/7wSAkn2bM5w0xvej7St+MI8x+N8hgen1VyvV5xElyBQEVBL7P4gA4PH84E8DBuN+MJujKnkSSgCE54m+OVNsdqDcY9mFcRvNPvz1UgSARIM/67BCKYHX92Gx/Qd8qtS8KcyZgKsVz7/wjVfPq8JV3f7z/knnxdcSANgvB3WaQtJbII15PJdrBMA/qLfyr/9OCQDOFNrTqKxzUDAiTkSCghQAIgHAywJ4O7PYcQ5/0ZNFjCrYRlksARBi145bFOZecVKsY30B/0MBwBWEIyaouVzIsh/Nb8ZReO04lJw3cdw9wTBVABD+4Sr0UQHAcQ/9G3Fqf42+8N891pv+q+5KFAZS30/f8V5K+Pa9gCsApMmLKQEg80XafxRs8lXrTP49jR8KAHljTjvtVQuAggI5BHK0STXapIEV7p3kGa66RibjEjL/BRDL8BKigDZZBZUAwIpQFyV8fjQCQDagXi9bJQMK3ykMWAhypgOsToslALzjU5DJB9AJAKmUQ2B2wL6pUv1DAuoK8DhDp1QZgMriDO3s+lEBQPfOst8LmczetlKOxyeu97v/ndpBaqh5B1i0gUk8aJ6g4RPBQUXvVycA0OdS4KDvk0nHJRnDTPYobPuzO4XM9li64DUEgBQEy49T2g+j9UF+4U4nUSZLHllA7tycaJJ3BCPmmZwDG/xEIodrRfKE+iFKIOXnlberlAJA5hyw1NcQALQAxINF5ohEAPAa57FWV6wVI4BUh5pwcCkQAAqy54lJjPh1BFBaEca2VD+nXy7tozz7a/Q7ptfNL24Cn9MSRomKhNtDOn/ybXdfEAKdI+ce1w8HxMKPb5SyQyOSbskgBvsq1DXK5lpUAEjnFL+zQebfPBGgaNGKJVGcFOAKAEMDUSGAjINYAkA+E5KAlwQYcAUA5P7TkgBB8h8QCRsWAUCkARb0ULuI7EXP3g/AfvDrGZM/rwAggkBykM8g/vj6v5MAIDsVuFDYaftYBhZkZKb7+OeUANznyudEkkBGAFAd0LyChG+Ig4Uko1801vK/2eAHspvWOvqP8dbXqdMUWP5WXmlN48bbgoWLbNnyFTZj9mxrmTI1EASi5Guv6m8SeAjP68/t/2Z+I9oZ/iG0A8ApkIE49PNvQ2OT7IJAYduL5zamrj6AymWmjF0y3elSB5UJIrW/eKHvEGwji5rfn7e1qU0hYD6oQB1/k2VJwF9y+w8eKrBEljUS2I0NTZIpph3PX4QM9vsPHyhDhiDWnHlBKhWpbX6Q3YREwCaYzNYxTc325MEDBeZetLfbyRMnBBDNnTNPwSyCUF3dXTamvjaTjCcoSD8B7GK/BPMBZQj4EbSHLBHAu249AzKb1GAHrK6vq9PzAM4THCyvrFAf0N+Sor99WyCT10b2QHrvy+4gc9wewAoBvTGLkbF/8uSpgtItk0PNZZ6vgkzVzi4F9SBgUFu1hgzIgQEFQ7kPQT8BnOXl9ujBA/UfwAxjoKyKsjKVWrh+9ZoIAIBAKQGA4CmAjRMAAHwYC/fDSBIjGw8BAOCYH97HJ0AAuHzxkp5HKg1xf0MQG9CB50UdYdnypfGAFfwX/QoYBAGALD6X2mW9YU4QqIYAQKCYftK8BJDo7s4IAIw9fcQPbQGMY/wA1pkjZKuiukDQms8B5KO4IGns6mr1FQSAKZBQZs3KSjXRj+3PWgUOSap33jyrVz3a4Kuxc+zh3t37tuOtNxU0Zj/KODNhkE+9fOWywBaevbq2VkE31ofe/l5llDEGPJcDdTwfgVpsmKB1yLoDuLyv4CsEgK7OlxonZI058PEdaskzJ0PWZlBZuXnjhuqWL1uOlD/ZjTU6gAEEPH74SNlfBJ/JmscnSrYzBs8Zk5q6GmUYqi7rYPD5+MOjh48JnCC4r1ro0Q5oJwF0iCAEwOlnX6O47svOLgGQgBGh3vmQ1Tc2Wm9Xl54TAA/wgxIADmryPfoZtYJjR4+JmPPuu29HWddKjeeTZ0/t4qVL8jkbNmy0SZMmy49i89gQ40eWL22SYkckAHS0tSlLl3kCSEdQ3Ylo3BegAJCBsiSAmPgtiCRut5Q7ADRDPh87C+uL2YWLF1RHmSxC7hcyOMskq9/1ssfKymvs3r1H9oc//MFmzZyhDGAIGwSG6WvIJnv37LFHjx/ah+9/oO8DqNK/e/fushcvntgHH7xvNdX1hJPt5s07tnPXHpUf+einHwtsbXvRpqDAnX+zze927rVpU2faRx/9TEH7/v5ugWz4DcBNAEYkj32eY3v4AOwI22GOc60gId5qx46dtkWL5tv8hdOtonxQimz37z6yK+dv2Tdf75K/+eDDd2zGLLK+A6jR0zNohw+dscuXr9rWbRttxcpFIgCErNdau3XzoX311S7bsH6tbduxTjWCa2oAPc0e3MfvnrG586fYqtXLFGjGdjhXff/9D/I9y5etkE9ijiEvCEgBAaCjs8Pee+/dQCgaHFBtdc/0BUABjAeM5TX8aX9Pj/wHr6NyIkCeAPfQkEA5ynksmr8gK61Fn+GTL1+5YmPq62zNmtXqL/oKiX2UCCAAUMcdcJnyOmTtEVTn2qw1+HqyXLF5J/JhL/ho7JM5zXd5DQCZuYo/AJTHt7hUu+/VThw/IZuBAOD+m36mLABZqhBz8I3BT4XzxqOHj0QooCY1Yw5ZaSiWMaAdrNN8x2vKh7YMqI34K2T+IfbQH9yTvkXZB2AYP4E/FllsYFAlggDZ8FdSv0HKP5JWmU/4RcYD8JM2ci/aCMmNuYx9QtjxzHcnrpD9yufoK898d2IV4D+EBDK2Z86crmxQ7aX7B7W+4HtYp+lP7gkBABUX1nyAeuYNhASVJ1K2yoDmPmsK6+a2rVvVl+yX/OwLGQpADd/CGHFdrllZUS0/x/sAcW+//VZYp5zwNNAnqX3uAUBLdjb35T7EEViDke7mmrTJ68DjJ9kH4Jf4HQCTdjNOTgBgvGgzfcTz+lmCe7P3AVCkXylrEtQOAiGI/Qy2qPJA1P9eiVpFJI0NDmueUQIAsOvtnwBANkTbK7OB/mE7euSkXb58zVavXmErV88TAYA68Z0dPdbW1mE7v9ttEye12E9+8ray/6urUUpk7zVku/fsk7z81q1IlTcHBYDqSuvu6dW68KytLezH6sdkJQDwl4cPH5J0OmU5WKfwsaz59OPB/Qc05vQfts3a6rLu2Cpjw7zEf//t3/6t7EqlLyqrrLu7zz759I/y5xAWWiZNtHv37trp06f0zFyTzH3ItCgA/PD9WdVgX7Jkqcr2mGqDM0e6NV4b12/I5iHrK0Au4Pe9O3e1n2Ks8HXUitc8bmuzP/7xU9nWtm1bBcwyNxg35j0EtF27dmrP7HL0IskM9itbGCWGg4cOaX3eunWLnp1n87MlvpPrc5/33ntPzxJIxkEhrPtln2zo+x9O2ezZM23rti3KUue9gX6Cm1V288ZtyfSzJ33zrR02ceJ4q6uvCufJgXCGp5QB/QVA733PfMV38Doldpiz+A8numDXjB/t5X3GiefEf6rEUjwX8zmy5bF39hpcw8+7XJs5jZ+BAODkAQf5WRN59kCumClfTrv42bt3n0jAkA54j/0+c4OFn9je2XPn5NMZs7nz5klJRaoUkdzE/qG2pkrqHuyLAeZnTJ+hwxhgLO1v+7fyHV9/85V1dXXYurWrtT5TvqK19an98z//s61ft16qQDwPdsK4Q5rEtzB/mdf4ap4BAgo+jbWMM8qBA/tlU2vXrtFzsb9G4eqXv/xVVkoFBSOIqJu3bFGmN3ZGX9PHXKvnZSBpcf2t27fKjw8MDdgnn36q+fo3f/O/aa5BiGKf+MXnn0sNQP5E6htHDLWwcJ4Okv8Q6lgrycBP5X3zyQKMAYB7iBfHMoNJDMcllcOe1MWbPlAAACAASURBVGvOFzJVAf4DfjokUISsSsUshoHVIwGA34sUIv00H4A7zp/h/uF1aZL6+KGqV0sJMa7paoexnUrkDwkNDuiEPaPHGIgpBSJM2IuF5ASP0UmZUYBE6BXm8ph6SgAUCACdL7ttYMhEAEABYM78Bcr8D68PWd9Av8B6KeXFUpH1tXXaC2JHzHPmF+NYXVcbsdIyvTd5KiqEK6VCKIWc+PxOACC0KwKA15oG7I/nTmKOBQIAcYqCsqLHZbyXeV5+8vE/fy39fKkYYv41v242iq9OIB4VJPTve8zb21MUG08Ce2ncOP+Z9L2s9G38rsd/0+un/aE+LUGMKB0vLTy92xTgrX82fw/NjKQEQHpNj1sxx1LgP3/ftP0pOF0gO4RZk8cO/L7CfRJJf1fLyl7Lqe7mxyUF3/yaRWOVKyGf9kXeVtJYcP690f4uZX9ZDM77N/qX9Br5duTHSM8Qi7GnJQA4m4ywyT9DAcDPrSnYrxFK4tvycZnSSkUswRJaFMoZFGdlh7EqZIcX23sxEJ89Z6J8kc31EgoAxevDyFHgeqNhC1micfxaKR+TfrfwfvE8KmUz/prHAtSHiTJsdgVfr5xoERMAQwkAJ75FRQUns0UlAK6n2AY4IqXFqyHKV1ttTW1WImBcM/E+z/oPJQEyBQBKEsbSia4onuJliq8lMfOszQkBgNcGh2OSdk71mz7wBO6UEOBn06wEQKoAEDGGFM/w8c9j0a/ye5l/H4XkEbxOSNyFAOB7RWF4JUoAeAJzWgJAvi3Bhws+LZauj/cO/VDArfPz3NewDJOI8dLRwH/HMfUMOQKA++zU/or8XY6kVnbgs/+awU+jLbLp6/nF63UEgFIEgnTgUgaYg/suIZ1mVgcCgGdbO6skSLADLMmo6GRqNCQEAB+4UEu5wEbxz/NvKQWAMGDFEvXZZBbjKQRIHRxKWRwO9CuDP4IqBaC/mACQgf+Smg0ZpZLnyMoIhAw4NwYHdcQGiZmpBQKA18kqmFjqwPIOSA7E2TDJ7yM3KOF6qePOnHJuA5AaerpwZ5NeYxPYPqEEQJgYvtBrM+ATJmMIRl+YLJQuby+gMXGs+cnkfzt7xser0C8pWFf8nKMt6ln/ZFLmxdLs+U1L3hll88nZQQkBQKoI8W851xIEgPR5SykAZH3wowgA4VDhAKEYfbFOWiHbP0iby8ZjHRm1YbggYZb2++s2Qz5XggMLB7LRFuliX1GQwwr3eD0BwA8Q3qaidir7kvrqAaQt9Qz+/VJ2FVoQiQ//AwQALUXJYpFJKaWqG4EHXrRRLlq0vA5WDHqkYL0HIVNVgKAAAHBfrACQl/iXf+z3jP8CAcADKGRraT7394dyAxASVOpjMDDfg0SMDsDRiWRMUY1e9n42S6Lsf2F0C6SAH6cAkG7I8v45bwdOdAk2WSCxZIftRPY/fR/gMf1Oaj9uF/yb2p+vdak/0PyOYBFsT/lCAKQQdQhAHP9xyK+psynTZ9jS5cttydJlNmnyFGsaP1719Rhbgk+MQerjPGg+2vxkzeUAL4pFHCOuRb+MaWgUSEkQku8DyCp4X1khOUiCxDBMIQUQTA2y0C80/gCWVRUhW4yAAms5gWsP3nM9pGEBRgjykaEMMNc4tsEmT5okUhigOP1xX7XfryurnmwUAmrIm9NeMi15bjJ0+SEARaCRDCReJ6gKQEL2JNmdSLAS7CRAGDaugzZh/Lis7ijXJMguYLa3VwFhAiQAMmOoRytJ2U4968VLl631aavAvZAt1ijQCTIDGRNeN5R+unf/vp6FzFSenaAl/dLd2WlnTp/WGMxfsMCmkd0UDaSvf8AePXos4GHajOkKTmpfUFmlrBlqUxMQnDSpIP/PZxk/+t9/CHzSB/Qb4ycCgJnUBSAA8B7g88KFCzIFAJcIJsi/dNkSPb8DSPTRo0eMSWkCAH129fKVTNHA65AB+hLoJPuegCnXDVk4IQDAeAE2d/f0KIuPPgIg5n1ISQTQb9++oyC0Px/zlCxSgCeeC6KGEwCwNcB87I4gqAC1qirr6ujQfXgdW0COv4+6lrW1kiUly2nOrNkikmTEofJye3L/gYACgK+UAID/w0YgAJDh9+bbbwn49EwdAvaXr1y1a9evibwAWEO9e2S68entne1Z8Jo2EWDmmbEx7Brb4nkJHgNmMJ7Y1sSWSdbV0WXPnj1V8BkCAPP9wvnzCrDSTtUgra6ym1evqsTG3HkQNmZqj4lfxs5fkA18FMniBhEA6urHiHTEPCawizxy30CfAALVPDX2O4EA8MOZH0R6WLtmjcqD+P4UP0Tw+8yp0woy89zpeiVJ2OPHJBdN/Vjsn3Fz/8V8JaOTbDaC2IyDr2PKitx3QLXh33vvJ2oTYBj99KytVfdFln/N2nU2fRrEnZA9ij8lE5cyElwX5Qzii+U1Vdb14oVsCMB34fwFAfyLpDHahI/6/PPPs1rMjc3N1hPBCcaeLDjIAz/72V9o/AJZo1f+cP+B/ap/TL87UIn8fJ8Aklq7cPGKZH5pz47t28T6hwBA0Jp1FAJA18tO+/lf/ExS114f+A9/+L3NmTNVUtm9fdTfrrRLl6/Zvv0HRXDY/uYOlQBAbhjfff7CJduz96AtXrzMPv7o52rL4GCvamzjC44cQYWiJRIyKKsQ5NTJ9IVgMmPmjIywTH/evfvAzp69ZEuXLrLZcydT0EbyxXdu3bdrl27bF59/I5/18cfv2+SpzVZWFoJ5vb1DdvDAKbtx45YUAJavWJgRAAYHq+3mjQe2e9cB27T5DduwcZmCT7W1Y0QAuHf3iZ0/f9bmL5xmy1YuUcYxexay6cl2B8BfsRz/MFXzGTtzBYCe3h6Bir6/oqwBfi20qdcaG5vkXyRtH+vaY4cQY6ZOnSbb9Cx0gNUpk6fYvNlzQtmtCOzcv3fPrl67Zo0NY2316lWZbyPboqO93b786gubM2e2/C3zjGxeFG7w2axx2C6ANnPXFQAYA+wZcgM+iXWCfVY4K0F+e6TvLlq4SMA798Ju8KenTp6Sz1+5iuzRQg13ZP5/OPuD/B/X9H0Kz4jP4bnxUyoPgJ3EfQVzhBrW+L/JU8J898AH7eM/FDLGTxifEQAAx8/+cFbywTwbfYgvg+wHAQCfytzQ/EBtIBIAWB8B53iddvi+hjb6e6zjgH6upOdnJkqI4A8gDgB804fMSeYxz0Y7t2/fZuPGNcm+RBAaGFKmMoQEvkc2rQgvtXWSigf8gnTAHgNgN6gOQMLt114IP8l9dmzfrrFDBYlx4neANTIrUwIAc7mqskb35LvMvTff3JGNO3ZJCYBDhw7KX6PAgrTnGIhSL18KCOa7Z84ERR2AUScY0Uf0O3bK+FC3G4JiUA4I5UuwKUhaPCv962AP/UT/kjXNOgNwzL8hszsAQ/jJc+fO2tIlizXfkMLnjMh8VF32775W5v627ZszAgBSNxAADh08Zteu3bR161bbshWzbWi4XwSA1mft1t7+0nbv2iuAib4AKyLDn2vRH19/852Vl1fatm1vKuu9ogwgvNxedveIAPC8vV3lgyAA4O/5DuAWYCflqtasXqXa6wP9fZojPMu+PXtlg+zjsG/6kPWbfuB3gGXmJX3029/+Vv3Je7V19dba+sL++NmfBHpDxGpsahABANIU407fhf1mo/zUzRu31E5ItZRumjZrmvbP7He5NwQAB+D5PMoA2Mb3p89oDAD4KWvD932N4X2yubFLKZzE9Ye5gBrBl19+oed48803Rfhhj8E8gPj49FmrVHFoK/OIZ8RfuO8BiMX/A/KyJgKg+5nClTFY906cOC6QmjGbMHGCVZTTdzU2MACRtlOEKchRZIWjvEFJB356e5F/rxUplLXZy1Ewr52owtwE/McX0DYUNiBC4Q+klFVVJUIKID7jzTjiPz22xme4Nm1gH8WYsF/y0mSs0dg6fUMf8J7spr9fSiH0L3OE+7qf0bnk/gPbs3ev1gdUHri2YoTl5QrGP3n6VHtdvjNz1iztvapqakRwon9Zx6sqUY/qU/tJChJxDVJ6JDp1d3XZseNHVAYIRRwpq9iQPX36WKSKiRMmxhIcQxojVMt27KB0Rq2AemwGX8U56MiRo+q3FStWao6y3jOW7FnCWeml7d23T+VuVMJKChDn7eatW8r2huzLddg703fbtmwVsM8em/5dvWaNzV84X9+7fPWyiCW//OUv1Ob6ulo9L2UAmEvMQeKXj+4/sH27KVMRVJNEAKip1p5ee00BkB73SUD+eLjRuhVlrr2UoAfIQ4yqkMGfJg2F0oKBAIAkP3s99bvCFQH0p+5yCA0VamKHQFEmQG01kYBOeMZjWIp/DITaxhA4PQkiSP87oSBelxiJSrp6PEE1ETOAPJCyQqKAx9+Uba+4NWBFUEllro0ZM9aqqyAa9lnri3YpS5VVVFndmLG2YNESmzV3nvUNDdvLnh4RB3rxgcMhCYQ4EOMGkb39+QutnU4AAPQgy5+zE6+PbWy0lkmTbMnyZbJr9t5SCpTd16g9tI3PsyYQvwhEgFgiMSuTSOwV8D+Ju+RKABTHT4rjfx5/99iGx2DSWFo+rpgdiuMvrFev+kljSRqxV5QAyOMk6efT2HkaX0/xEV4fjQBQHB9M2pFTAHhVe0e+F3kzsQNK3aPUay6/n/ZbKWyA91lj03hXvh9eVwIgD6p59r+/XigRXZCY9373eznGkD5/4T0YND8iBT952NfZVN6e8p9P/2b+pfab76tSfZw932sIANnY/TsIAHlF6ayNRaWWA+mzWCXZ5f9zCrYRDA79npQDSAgmRfMrRwBQP/jc8/eSZLHR5rD3Qdrn6fxLFQTytp6/ZuH9wjuv+k56H/dNaTtSHCe8H64rv6bM2ODzHQ8N/i58RiVyGYsYy/Prc04IJIAa7SdC+cRKq66plpog71XH/SH7I+KvrH0qSR6BZ8eD/N75droCgJ69LJTt9rLthXnlpIAU/Pb4dtj/sD6q3NsrCACl/GaxHyuUm8jPlVI2kX63oABQjEOWIgA4npISAOSDUOFJ8ObU56Rtfx0BIMWPvf99/+oxNf+7GD/LK5QnycSl1EDyBID9f/y/tQKWMuRSDjN1rm6IRRM3t5iMxmDLDD0C6WHxK8ips3Hz19R5EeDy150hwsYrJQDkFQD+PQQA7huuHyRqUvBak24UBYAUbOJw7gQAHzgH9VMFgFIEAGfshGuUi+Hjm1r/V9+LG6diAkDpxay4dssobKScHYT+L2y6UhsJvxc2T6WM3T9fDP5HJxCZPn6PAmge5fCjoSobNmbROvynMWBnLsJZlANLF6ZkE+mTJe2/4gU3gMijLRClFgF/1nDgCNnOKZFhtA1HurjL/jMCQIFcMRoBIJ1jqUP+MQQAHWR0yAhgf2pDhb8L9cthHgdg1Dfm/p34Wiw3MRoB4FUbJO/77N/XEADyfqn470gAeMUe3sEu7/vsvgJYSxMAfDHl3/9ZBIBiHzyyBIAOnYlPdBtMmXKpDaYEgPzvGXjfH4g4hRIAYW5yGPTPZP/2hUVbzPNYMsAB/xDQiAoABG8HACM4YMcNSyQAhI1NYIj6Yb1Y2j/3XsbNCL6m6DvpK7kSAMUbhDCG6aLptpD6Bmw+tU2vVYcP9lp8bhfZe8pYjCzNxOeka8TIdbVYUor+9s12IMAFYS9XGqBdTgCoG9tgs+bMs5WrV9uixUts3ISJVjd2rM4vIVO/J8vw8mfzzL7UZ6S/M5Z1dWSPhiw+tyu+R+AAAgCBLgJJBCbFHlVw65mCiGRhNU2YYP3dIYNJYD+12KdNkw/hMwC//BBcwN4IlvMeBAAYjMjb3r55W9+dNmWqTRg/3jo7u6yzvUPBQ+Tzr9+4oazbjW+8EeoLI2WljWyFMqAJQhK4I4swgBKhdjdBboJrgBq1NXXKCCa4y8YYQL+t7ZmChR7gph8JPJHZwdgAZgOCqqwAYEFZmTJKeY/gO/fdvGmL2kJgtaau3h7cv68atgRkeJ3s4YePHkWAekboi7Fjld3T+eKFCABk/wCqTJk+XWAL49f1slsEAMZ15uxZMeMQe6kQkA6hgWxSxoB2MX70Bb9PnTHDhiDkRPCI5w91yJGPDZvGlABAkJqayIx/qFMeSgCQyUYJAK/p7PbhBIA5c+dJutR9JW1wAgCgL30LAYC15GVHp9pNsNAJAMgE056MABCzKCmrANhQV1+n5yFLFnCO/5DAJtgqO0bit6tLwXPGGyCEZ+THCQCMLe0XAaC6Wn1OUBc7IKhNti+AirKk79yRvSyYN1/AmE5ccY7fu02g+4SuBTiEAgAHHwK42M3Zs+esrfW5CABBXj5k1wBuQxa5eetmRl6AAMA48/3W563KoiP7jTb42ouaBoQOXlO2LdLNkQCA/bZMmmwvO1+KACDJ4uoqgd0Xzp0T2DN12jRlX1XV1tiNK1cURJ82dZrNXzA/cIsUfCzT/CQ4TEYyGWWobEh1hGyhmKELSYEMQ8gxIWM2lEe6cO6CXb50RQQA6r06UdXt7uhhJOLn6bkZZ1+L2JOcOHnCHj56qOxU5or7qjC3rtnp02ds0aLFslve87UOf7Rr527JzaIAMHZsAFKR+Qfsxhb4/urVa7JMcJVbKEcm/qpdunRZ4wfYQWapVVVYd3uH3bl7R0AlAPDyZct0iMbG3K8iFTxj2nTZnxMAvB43mYKAYh9//JHAdogr+D7a/emnnwi4QanDCQCM6+AQ8tb1duLkGWWozps3VxLVlWSFhniplAz279uv8iO/+sUvNefxyczdv//7/2I//ek7kuZHjn94mNq+lyWTvePNN23jGxtVXoLMa8Ce48dP2r79h23duo3205+G2sBGVn4Z0tutyjSePn2awAz62qXGkbOmbYC6DoDTL9ev37KLFyG1LFaGvw332WBfv92+edeuX75jn/3xS/UlBICJkxqYkZrnEAD270Ph4Y699fbWIgLAwAAZow9s7+5Dtm37Flu9dpGCDHV1ZD0PZwSABYum25IVi22wP5zTqmrr7OSx4yJFAUgCygSwpUAAQIL/zbfeVMBB6gwXzmu9YO4yT8nShRyCveInerq6RAaCTNBCze4INuFbdu/erWxNCAD4h3KyQocpfxAIAE2NDQJso26m3mt99sy++fZrEa24b2MTfrvcenp7iwgAZFxLQWRgICv7AWCND8f3zJozR21RJnD/gD199tQo44EvA3wjKES5AmWln/k+1KxfvSrLPpV6w+MnKklC9ui06dPkL7EHVxgB+MJHM09cTpy5DXjDdwHqWqZM1n38jI/fF/Fm9RprHtessWbOU/MagI9gJyCayPBI4PcGxSCAK/oD383c8TM7wBx+mve4n34gg6E0JADriPoJ4Nv3NB6MAfzCBwN+QRbE19J+9h48G30JGYTscfwZqjvDg8Na0/HFzHHuKdJHDWotKF48ERgMqQWfxFygzAc+lut6SYI3d+wQoDW2sckG49gCsgKoOAGAtjgBAGluQDVq2gOgck/WYJ4F4s/BgwfkdyGUEMxzpRQnAEA8Y63yMgn0hZMkIADwAwGAdZB28T5tYa0LpRBWyBdK7jmC2/QvWdPsqQB9XY4dW8CuAuh3VoA6NtTXRymcSpEonABA327Z+oZIioFIV2F9vYMiAOA7NmxYa0uXz8oIAI8ftao8yJ7d+2zKtKkiaEAAACwG5KdtX3z5tVVX19r27W/pupXlkFXLtFe6cPGitXd02uYtW7WnxVZ0nunvt3379mqcVq1cYU0qM9Efy4N0iQCADSKXzjzDZl0piXZjg6wp2NnPfvazbK6QEX3v3kOVAGAdhQBQP6ZOoDt9Q18DyEO8ZLVljerp7hVh4/DhI1q/1m1cb4sWL7LqqmrZwNrVa7SWu31gIxA0aSPgbqhVv1QZ3py5AEx5nWxv5gsKNL43gvjEfIK4xlgz9/ARzBnWJvYQAHPYNKQY5pmXxmEO0getrWGfz9rHD33E9dmTsN8P61+/1CAgwbFHoJ8gKIRM+bB+QlDi+VgPtmzZnJ15RD4GjOzt1T3wVTwjBEaPp2HL/Md8Z95y/VS1BFvGbwG2cw/8J37Sk254n+dBEp95ij0zv3kuXse2P/nkE137448/1rX5Dt9nDwyZCLv/8MMPM7tgDmBjgNwQYXnPVZqk4MUaU16ueaKzycSJtmbtmqR8B4QWB6HLpM7EmKI8hHIIwXieGf967vxZ+/zzz2zhgnmBeFpXY8+eBV9E7HPzps3y3Tw//fzOO++KzAnhgbnI89I/lE5iX7h58xb9zbpO2377299ojBivEydPSY0Cu+X+nH0gOaAoBCmX17Azxurdn7xj8+fMlc8/ePiQ1os1a9eKLAoJ7Xf/zz/YsuXLta9tbmpUWyDIHdi/X+WiANwrhs3++MmnIseFcxvEQ5Q1XqqsGuNTkP33QA+JBeEczVwN+5gCUUCxrhgbJW7gZXKL6kArljJk8GB5H7I6igMFAkCZVSpu4FmQMZYRwo5ay9iXoBygMBL3c2VSYpck8pA5L2WdELuAAMB/ND1IS5O8FkqyEBMuxCUd5YllVWIMVGtceYiCEKMRaB9wIhE+RABAHS4pAVBVXWfVdfU2b+EimzFrjg2gPkE5x2ETIY/noI+5Ft0IYeHF8xea18wBCLrcj/MqYBFng4amRpvQ0mKLliy2yVOmaKy9VCBrpRMAOIugAhBKAARFgxBnKcQVhSF5HDvGG/Pxt1fFAPPxRI/tZDHaUhms/iEB1D+OAJCPKY2MhY9MkPM9VRobT38f+X6MfceMVD/D+ufSZ8t+T54v38b890Z+H4JxcQx/tHt5u1Pwv9S4+Of8zFzqMwVQnzN6AQxO4+Yp8B8wgoL0v7/HPfxM6PhB+ox8LviU4qz44n6XtSUWUfxrHhcY9YOjvJF+v1RcXDHRnPJs3kbyNp21P6QKZgmDUshOnjXr+1cSAAp26/PO111My+PnHmspnm8F8D/NFC8oGEdMz5NHaYeSB2LWv9x2MUHEnw2AO7OlQgeE31xuBLEVVFNfMSjev+lH0uvyPAUb/XH15POKvaXmZWpjqT8risPGL460ixgnx36LEm8jWSR7YhSeSYwI84D1DIxHgH91teJu7P/4va6uVnuYulgiQCTsSB5grwFZIC0TkOGS8TNFbUwUADg7eWJ1ardOCCgA3zH5ejicFzVvWdsjtpvHCP3vUr6zeCyLJTxK+cC8eWQxe8c7c4nIfw4BADtN2575yWjjGVFpFAWAdM753Ar7gUJpbl5PMeR/DwFA0ya2KfXJZRAA8otZ2omvWuiKJmOOHZd3/OnCkl6/iPGWMEkKJQAC+O91pX0xcMMKJQBizYhEASCTbIjEAVcH4PsZIOaGGIHudCBDZ9FpcfFJasg4AcCfIwWYCuAq0v5B3r+Y0TGyBIAPuCsAhMEOWdlsDF0BwB1zdo8SCgCj+cLU8QSjC5/MERrja8XsrVLOMxi6Z9+Hz6cLbbEzGFleIfR1ZMoyiVBuSOR+Qng6TC4XQgntCGA9r6kKQGQI5zeC/rwh8BC+M5IEwAVGEgBK2WreEYWOwkb8gFLcB+nEL7UJ0tdj1i0yXH5PbDktIVBqPAsHhVRCPHwyI4PEfoI8wmFINlWiJrg7oNRGPfM/ZCZ737kCQFCkiCMR6iPH7PkULM+3O21z0e+RADCa3Y7mi9wWguZQ4dujHQj8E9n7kQAwZIMKkkuWLP6k9uLPVuq6sqlY8y1WpMht5gLAkr+uZ6CFawYbLH7OkSUA2DilJVKwL35SAoDPHw+C8q8y/QXqR7Af5ngE8AmOEwjAv/przElnhKfEAQXJe4NUbTh8UgdyyPp7+xRMAwQLagCB+c7GLmzu4uE8Lj6BUB9Z+SLwFGr6BZuKB+SoMJF91skE8TOhv6I2wCsOQVmAIBnb/Jimf8uGo19lbCTZqA8UavX5gRXTy97PJJ58ziTSdbHyQanNCQC2xjCSO3wOyZ/qdFxh/QAcNbU2beYsW7xkmS1cstSmTZ8hEArJXDLjGUcH8H3Nodn8nt/wpn6QQB6SpGS5sSkkuMP7BItZ+wBeqava1BAk5Xnerpddytavq6+3lsktshdkpwC+CbARjFYWUyxL8OjBQ21EHWTnM9jc+PHjpABCII5a4QT/Zs2Yab09ZM62C7wBKNu1e48OOStWrlJtdQFRMFxjTXTqpNOHgBUEN2k/tkpQiwA3wVuyoxYsWJhJrRLchBXb9vyZNY8bZy2xzjj9SACK/3gugqsEBmn7rNkzw7X7ehWwBDQjk3LcuPEKrHmd3BftHVZbVyvggI0cBIDbd+7qfdrHeDgx4MnDh5JsnzUrSDE3T5pkgz2hVjZ1bQnuAzhAAOCH6zEuZMPTPgA7gGjmHv0IwK7+B9TuCXW1ATRoN8FDlRBIFADI1Cczi4Ao1+I99y08N4Hd5WQeTQ01nQE8aD9BbtqAHUIA8E0q/UcQkusCkigoGm1wsH9AwULaA+Awbz5kDWw0AMMEVZVt3t8vGV+vRcsBA7sjIxwAlLYyntSXZP2n9AOAL2PgWfsO4AHKIt1LQBmb4YYd/xYoJ3jKeAB+cG/a74QP2k8mnpcgUEZQTY39cJwyElfVdgLMkBMIwmMrZIcixczYvPvee+ojAmBcl8yqa9evSwUCuWTqZ0IACFLXg3brzi2NgWeV8h0nyvC6SgZwoIO80NEhe+T5sbvengAQkKFNAJPP3YqqFZA6aB81zx9GCXGClOvWr1Ofh+BjmaRZCfyy9yA7DGJBWXWN9cUAuQCQO7cETmnOlpsOmawD165cszOnvxewNX/ePM17Aoc8P/ZIfWVsliA07/Ga13vluleuXlFWMPZf09Bg7U+faq5hJwSsIezkpa0BFz7510+tt6/H3n57h82YAfEgEAQINDIHAnA4z1atWq3tAeUdIIoQhKZmNiDL1u3bbXiw38qqK623s0vBbgG7M2YICCH4zo/PBwAEUpABpAAAIABJREFU9lKA+fS/SoaQ6d/fJ1ILYLFnUT59+kRgATb93XffiaTANUWgKC8XkFpX32CVFfXKakWOHoBv3do11tPdZV2d7errc2d/sH379tmG9RvtjY0bdT2UUU6fOm3Hjh+2v/nbv7ZJk1ust2fAXnb328ULV+zY8ZP2y1//SpmnyPF6fAv57Fu379uSpSvsg/d/Kh/U29dl1VUVIi8A0pKhCUjkh0zGixrQgHGAuvQx48n4fv/9OXv8uE0lAGbObrHysgERaW5cu2W3rz+wf/nvnwr8euvtbTaxpcGqa8ioq7D29m7bt/e43b591z7+6Xs2e85Uq6kL/VxRMdZOnbpgly9etxUrltna9UsE0FZUVFt/f5ndvfPYrly5bCtWzbNZs6dRcUBnmMrqGtlad3ePAMlJU6daf0+f5szTJ4/Vv5AosDXq3vZ1v7Tr169pzWCd4D8IABAI8AuS7O/ulq9auHCRjRs/QcAzpAKUHwC7pk6ZqhIA5YBgXV3qT+brpcuXbcrkSSJNcH/WOgI1t27fsoMH9tvixaHmOgoAgGf4JWwPGwJUA2RjXXafVF1fb6eOHdPaik9lftD/7EP6BwY1hwColy5DHrwiqIv09gYFgFOnBLrhA8niw6a5LmAR4Bb+qKm5SW13IJ+sz8uXLtvadWuz0im+/0VlgR/6jfIS8nNkC3Z22pXLV7QPwX4aYt13rgmggNoAJRO8jITOcEPDUrKhLdiq1/bGb+Lbr126JH/LM0NmYo2r4F4dHfIjZOOzZnqmPjbrIDbgF3NcpRYA9+NBl/bhG/AD1GwXuFxVYWVVVdbd3qkSANwTkJE1gz0JZMTG5nF2++bNrD8ht4WfYasZU2+P7t3TddkjrVu7VuOnDBdlOfcKjOPeq1etyspO4D/LrEK1uQOxbJbKEniWMfu57p4w/5DRdwUA39+x1lC3m+/Tf1qTWFdiCQH2TtyXfgkkqzFZ7XMvtwNpA0l0Mn5dbp2+4rsQABgTMqrpCy+RxPsQGh48uG/r162xeXPnqwQAttzU2Kz16auvv7DJk1ts/YY1yujFZltbn1t1VZ396bOvRFjatGmDTZ/ZbDW1lTY0WG79fexrHtjhw0elcrFy5QobM7bO6utrDaIg/fHJp5/ZuHHUct8hBYDqymHr7u5U5ulpMpO7XsbyQWOlpEVfMaf27N4lgtza1au19vE76hPsoXZ++52AY+adKyOwb/F9MmsCc4/38R8a2+FhKQDcv//I/vGf/lnkSVRe8FVPngTiJOMA8YKxIWuffTZsXc5YrG27du+0JcuXSFofwhIkMpSHsGedy4ZQlxjUuECkw0aw5y1btmq9C+pdlSIA0kb2NLTx/fffD+pSSMzX1mqfRvkaB7HxB66SVFFVoTnDGoWdAtbyvtsR92bqsL9iHWIPyT0YC2wS9RLmOIQ0gHI+TwmZQLgcMEhXBJcBEinbQxmkN3e8KSUs7BGlG5c5x++wBkG8oZ9dcSKUZxmrPQH3CDL3b2i/J99fWalzC/0NMA2xAQUcl/OnH3iPZ+QeEASY33wP2+BZ8b+///3v5Wuwd+Y936NvWBuxD9rEXPESHIzPg4eUq/laezRAc+xi/IQJ2hNA7OJv/AJqAPi+5atWWVd7u66PugJrL/3EnGEvhdLM/LnztPZIsaSz0zq7Ouy//bf/amPH1AX7Y7/S2605+LLrpW3ftl37ESlFfP+97ANCMb+zl6V8AT4F5QnOQh999LHGjDJelErBbvGjqKY9fvLEvv76G9kkhCz6gFIG3//wg/3il7/SmPFdFBOmT51mb6ynPdV28NBBO3LsqP3v//k/W2V1pfrg62++1poHaYbzFbbK9b768sss96JiuExlolA5oU+k6FBZEfeXIbaWgviFYE8I+nj8qShBwGNWkqoOYEqIiznwHPy2JIAHObtWKdufOAYBfZ6HsE0gjYUSq+FcPmzDIfVSCUiBuG/y82RVEhdmj0Act0bEliH9TUmBgN0HMoK+Vx5+Zw30uFwGsnhct7xC84sYMH4KkB/CPPOCH8qeSGbfAmCA6klVdShX86K9yzopMVWJAkCDLVq63FqmTBHw30N5mO7uQCjuDWdNlaMhkz+WcYRIwLxDUQvy6LgJE6ypeZzVN4y1xqYmnWGax4+3mbNnx1UwJlHRdkn9hziKJ1aEUob+d4EAEGIv4W+Pw6RxEo+HxMX2lf9k/Zf7VD7ukv7NmJWKy/gl0thtqd/9bCCLShU7ixQ9i8kB6eccZ/DX8sB3qWt627Q/TJ5Ve6rkvmGPWJxwUhSLHubMW7hA0XsletpjUgVQr6C+m/VhLsM07cdSz5jiPx7L9M/xL8p/6d/qnxJAVtqmDGBOniG9RnEfyeoS8s2PsbSRfTbat0azyXQM8999nc1lzzIKASB91jA5AyEpb1vBnwVf6HPPY9K+3+daOgtmyYAJlhKz/4uf0bGjYFiZmnMs8eztCePF/jckfeVtz5XFi+01XDtTHVfofyT8n87ndH6+amSL+7y4Lsir/EM678VDywFqRb6mKEks2F0A4BwjKBDc0udP+yhfXsGVyAv3CeQ4L+GguFFVlYhd/Ef8gXihSkRVBkUAgH8IqKxhDjRnGGMy7hnOmZAznABQ8FMjscCsDEAsFZDhE8S/+vvVBynWkIL/eRwttbVwz1wNjzjIpeZdfmzoV515I6HBfchAosTrPsnblFcAeBUBIJ1vKTY62twXnhTVuP2Mx2uMn8dsU3KArpPgS6ktut3n/V7aJlngvk//ywgFgHTR8YsWG3oy6VS3eaSCQH5Cl1pcwn1Cd2QNjY4iWyxc2jp5PetMLQalCQDZgOUIAP5d3g/S/4AvxVL/hYVoJAFAhiWvWVhs88ByGMRXEwCcnVz0r2dq58sAJAoARUbiQNUo8uVylrm6I4W/vd9HusURC0j8SN6YmHwOcOYnarrY+4TPg5X6zmAkWMTs18LiHfPr4w4l1BnyTH3/10kIxfLt6TP7BrLUGMHa/bEEgLz9B3vGEyLFWSBM+LPyvtua9/CIOZEQAPw9JwD490stWr44+wKbfuZVBAA/yBT6IgX4I0kgbt4l3ZUA+wHgqdQBJNuw/4gSAKkj9nanNhhqmIzO4Uud9kgfEhjS+a+n98nf3zc6kBjEnSyjWFkgAKSf9QB4akulrpsSANJxCd/7jyEAhHEODL/8Ji71Z+km2OeaEwDk7yJAH0D8AQWm+/v6cwSAwCwHhMMW/bOqE6fDYbhOdi2RAkYnAAjgl7JLjNTrYYIMXtgCFQgA8agSau75pijW4BsRBGDtKEEASNcrH+t0/pUaT/+cj1/Y8HpdukK9upQQk9mKq2EUEQAKpBixcrM1Lj+bhxVgcMJPaj/Y+iBZ7FU1xjYZ2dfZc+erlt+ChYsDAYAsGQDpgVALU9kSkS3oh0HPqvW5kz6jbzYATQhm8jeBQzYcBGwJClCP/UVHh41ralbgi+t0dHWqLACBgfETx4eAc3m5pIGxEYLGDmAAupE5N6Z+TJBejXXqsScy19nNExR68uixrk+giLqSBN17u3tUH/fY8eMKOqxavVqZNNwXkIBNERmEZD8SDJSscl2d2o8NE1QDaKN9gHqAiRALCOaGfhm2/sE+fUcAieo0kwlTKQl/AkAQAAg8qo783NkxOz6AK89fvLDOjk4b29BgjQ0NCroJ8FANxToFpWkjwcUHDx/pHhMmTFQfhaDlc7sFMHz3rjKdCSLWAe6Q+TM8bBAJyC6CNDA1ZmnyPQBQ6nVybWRkqc842NenYCZAtLLgYw1rrkPwks8SWM4TAK5duVqSAMD36D9qZzsBAOt1AgAytwSWZ86abdOnz8gIdk4A4LopAYAxQPKZviTIC0g0f8E8Keg46cBllPE9QcY32CTzg6ASAUzGD9BeBIC4t3ECACAFz65DTMzgBcyh37EPwDh+sBmvOw2QQ9u4D7aJvbgUrwgvkoYmOFZpp0+eUvsBS7gPBBKIT9gLYBo1yFkjf/LOO7oP4DDXZrzITiQIvHbNWhFYlCWm/eeA3bx9UyQR+gvb9b2TgxEE019HAJgwISgA8Lnbt27JPkPW7LBKADx58MCuXrmqvgzBbyT+QyY040JWIgDOYtXvnmIVNbUCEbFVBZJvXlfmHlmqbJv4Pv7h/t0HdvzYcVtARv2iRRnIhJ8R8LV3n56ToDuAONdzchB2Se1yAH7IOSoH0tWlbKNHDx7YoUOHNV94H7sNksd96s8/ffa5dUiVYLMk1QlYyveXmQgAgCHTpk23DRs2yk4gAJA5HzKHjypDjmzF4eFBq6qpks9hDAA5AA62b0OKv1CLm+dBchcSCyA/c1LqDjU1er6LFy8IyMSe+I+6vtgPYwhYzHNv3rwp1MgdCPOgppYa4lX29dff2ePHD23TGxtt0aIFIgAMDvRJIeX8ubMC8bZu2WZLlywV0IFiw4kTJ+3K1Yv21//Lr2zCxHGqxdz1ss9++P68/XD2vP3qN78WiAZJgmA1uRc7d+2x+/ce2+o16+2tN98N/WX9UhwA5IAstX79upABn5GE2qROQF9BAMA2nVR25sxZa2vrVJunzRhnw0O91t3ZYTev3xYBAAUAgO63f7Ldxk8gOM0es8pePH9p+/aesLt379lf/OwDmzFzklXXhv1yVVWjCACXLlwTAWDdhqUC1Sora0QAuHXzgV29esVWrVlgM2ZNVQAzqL1U2cGDh5RVLQWAKVNsoLdfajVPHz+2mzdvyG4BcNj79XS/FIkJn8tcYSzJ6IRgxPgzP8lKJIMTAgDkAPwD6w7AIdmolJcgA7KS0hUvX2ru4jOvXL1q06dNDSUmohw//9IGVBYAC/F/rLmsUyIpPH0qv0g7nAAQyGZ9ksU/fuSIAvLMBWXuxt1Tb1+/xo6+W7EyqGx4+YLul90C3ufOmavSAPI5cY+A0sXjJ4+j4kdQ3+Aa2DnvARytXrNaYGC6jzpx/IQ+g2+BAECfUCIAqWpIA9gHCiO+V+DvttY2O3f+nIgV+E4/w7I3evL4sewOkBTQVfbF2lxebtcuX1Y7pPhCOZOEAODqALQD8MrPNPQX/wGOQQBgrfBSFtyXsQYooy8paVJXVxNKAFRWWndXtxQAHBRnroZMyB6rH9tg165ckS9kfiAJHs5og1ZTXyeCFWsK+ybUUASgooQFUNPdrTlMX61ZvVr2xf4I/1lRXmUXL17SGj1//jwRcPxZRALrbFcdd3wBgDjqRH424f3Ll6+qzU4AwE/6eoZNAfBhl2+//Xbmm13Gn36QYsOaNRpP2unnZb5LVjlrJxnZrJ/0He9zX54HAsDmTRuLCAANYwN5CwLA1KmT7Y1NEBoqZbPPn7eLAPD5n762trZ2EQDmzKN8EWSQChEAbty4Y4cOHbFFixfbmjWrra6+RmOEn2Zuf/rHz6ylZbJt3rxNBICqChRFXgoIO3nqlEoBBPJgMQFg757dqse9ZtUq7bkBGZEZ55khAEC+oRQNz0hWtPYXkfzFs+K/AbZZoz2pAALPxYtXpACwbNlSEbgqKssFyB8/fkzXgnjBehECtWTY1osIANHkzPenbdrMaZrvnD9ZJ1DAwmfSxwB++COtL+cviCBAu5B4xx9BRIUYwR6EsYQEwL4EIJr5x3rOPbF1arkzprSHORFK7tRYdW2ot4794UfYIzLefN9LYPLsEJsA37Fh+on78DM4HMqFITd+8vhJO3cuAOzI/LO3YW5BAGEvcPHSJTspossc2/TGVt2jqpJ9Qo/2ekH157SuCwDNfGUecX/uwf4Qe6Yt2CzXYZ/NPOQZ+QzKH/Q7agaMFX3HvZnH+HK+z30ZS+7p5Rbw26z9vAfBL5RPQtUiqJ7g75m3EBnZZ3I/1guUJ7gmewfIE/gi7TMBeitCDXfmAypmfA/ypROXQwZ6yHrnjHTl0hWVoVm0YGEWU4VsRhmQTz75g3W0P9fYNDZAHOsRIeTB/QciANA2no8yCRAAIJRASMRmfvGLX+j5IW2zL/rww4/07Kg7QIrgDEF5CJ4XQtmuXbt1PcgG+ArIqygdQMD20gDc++H9B7Zj63Ypaty7f8927dltb771lsqVcUa7eeuGffPttyKOrlq5MiPanjpxQn69vqbWqssr7NaNm3bw0IGQUBBBd+ICA4DSkLNCDnmmAxrWvpEEgBTIKsTBony/6iaPJAAMDw1YbU21VUC6ZW0UAYASDBAA2PcTB4iKqS79D6nAk2liFmoo21Bu/b1BvY2/A7ARSAzswGICv9SdnDwQgB7PAi5OMuCdvrjnYK1w9TZIAWFd6bHyiqCywXyul+JctfX2QQDotK6XPSxsVt/QFAkAU6UAwJ6hMxIA+np7dC2t49U1WcmayooqncHbOzusqblZ+ykIAJyLa8fUyz7GT2yRUksGYIkYEYB//097xaiMQExFJIAEOBwtPu3xij+HAJDuU+IGKfsnjSP6i3qthPx7/rNp3NHPZn6NFGDMx81HxsuL5Zk18gn+kY/t5b8fPh+U17L7Z3GnwhPn21j0vGmiZkYAyJcgHQlkai2M4H4pMMsTNkfEuHOEBI9rexu9/9LYZQEDoJREKBvm39PncySD9L2SbStBzvB2ssa9ioCSt6P/6L/TmHN67dFsKdhAtKM/kwCQ9r3uJfn2AtidxrdDQlzEB3IKqoox6jWPmad4TAjIF/oX5YbiGvGMn4+TE7xSm+V39FSKnjWg66GLNGZlGXmBKfyqOfuqMUu/V9yGH08CKIzVSNUC3hvNxwXfn0W6YzMjGaMIF0VtpkCUSOdYkf0ooa6Q3BuUZsqVgMOeA2Ibez7f96hUQCwJUFNdo/cdj3QAWsS2XPKsj01YuRw/9f7KEwCiOnYC/jtGRgIM5d5ctSLFKPg9tVf3CenzBuJI8Tjlx9rj4Pm5FXo+JneMQgDA36WJ5IrXRQzGX2cMs+dJsv7zeGgpv5Sf+97PKQmD1/5/JwDkFzifePl/85NUUzRXqyO/+OS/k15zxH2iY8i+w98C8Av1JLLJFl8jyTQtAYBDg/ntAFg2gFEdwAdCAJbLMrxCAUBZ6kmNeg1aQgDIAyqFQfzxBABndYQs7SC/XqQAEOuu+8E/Y4n8CAJAuoHKO6JSjvFVm52RGxoOMIFBWWqy8lqeQeOv6fUo/+MqC5IySdhgtA8QLNvAhFUr/D+yqdwBpItXCqQVL2oF+XuNUyaDUFwCILXL1IGMsP9Mlj2y3RKZj9QBZO3Ps0J9MY/MTV0fxYmkRk7+u+mzh+lX6B89q8uRuUQaShIlFACCDRVqb7lNpeBnADwLhxK9lygqqA8T9mTa196HpRa/ovGRAsDrf1K7LIxPJOLkfFB6fQ9kp/2WvU95nbIhZSGnm0A+60E4/57/63Mw+3sUBYDwfmExLh63sEkK7RipAOAKAf6csotYdzmdZ+nGN2XPpgvSKxUAIAUI6A+gP59VECDWhAu/h6z+jAAQwX9dd3BYMq7hc326lhZufOYgC/uglbk8X7RpbXoiIz7M5hIEAJ/fhRz/TLJalhIXfYadA2d+C5DfDKZzKG+Pef9YRPyI/lU+x9mbSb264IgKG7ywmStWFEkPeE4aKyz8hZpOvlH093gmJwDA4uewTeY/BIBZs+falKnTrGn8eGV4UjPd67f6xs1twyWbvU98ffI5wPqGDaIAwNiRYcoGsZ666L291tr2XOvk+HHjlVXOa8/bXyiTHkn+xubGkK3e0yMQFClFwDHa4dnvAK4E1pobm7SWErwHrCaAi/kTTAPsJ8iM7DZgHM/T+rRVAcUbt24KiFi6bLmyJQEKCa7RXrKduzq7FMAmeMlrLktKtg8APsG8AAxT27ZDzxgILANWURUO03yGAB3tIjiDhD8bVABDAAGeZ+68OQqiY+s8L9cJWUp1CnKSkc0aBgGA4C0EAPqGNjxrbVOmfENTk56PTR0EgEvnzykQvVKZ4ZMyh0HmyL37DxSEARgZN2F82IhDKGhtU2kAQAEpHiBD3NOjthIkzWrMRwDXCQCqd18XJPX5IWvrxrXrCqgSFA6Z1EEBgP/ILEcmGwIA/YcN+fsQAJDjnztvvggAbr/0BwFTrgtYRfs4gCi41xuCoYAoeQKA254rAEAAoK9pK+shAA0EAMYP8AUwSdOvvFwKAAQUXQHAQTCyUmkLIIZq+kaZbuyPPiGIRbBd/p5gbW+vgqbYMVK8gDn8hHrbpjq8BNGRNZ3U0iIgUbJrFeXK7j939pwhC0yQ2McqBKD77NTp09bR2Wmb3tgk4Cw0nsybPrt245rsKJXJ5/vMAWyPoDLBPwclAbgBAsgqROni3r17ItNQZxW7QmYVO2BOKIOpqtJaHz+2a1evGXXQg3w1AcrInh4alroC5TbmzV8g4LwSKc+BoCyijOCrlwXIBFAzMMwBGNqfd9ihg4fUHyuWL1ewkOw1ETeGhmzPrt2yS4LJjAOvM3/JRAYw9zrkyPW7XVbV1lp7W5vt3btPWU0E+/Ef+BP6hPt++823Kh+AjDQZ1QTjZZs2rHIbp0+dUt3lrVu3BbJQBDjpF4gF+DwHAMlYY76RWQ8Ig91t2bxZdpuuFwAEHS/aBUgCHOM7sRvsAPCCOsj4Kezesy8Baeg/pKUBnwH58DHyldUod1Tan/70pQ0ODdiOHdts8qQJ1v2yU5mBsPVPHD+mTOcPP/hIGeeQiXq7e9U37R1t9qtff2xNzQ3W1dkjAsDRIyfs9p17UgCYM3eudXV3KSMPUs133+2yJ0+f2/Ztb9n69Ztl7xWVZKCZwANsbePGDXo2xok5jW9ABQTyghMANCeHhuzkyTPW3T1oS5YstJbJY21osNs6Xjy3m9du2Z0bj+ybr3fKBt959y1rHkfpiADUP28LBICHDx/bz37+gU2bPtEqqsIcq6lpzggAy5cvlQIAoBpStr09Q3bj+j1l7q/bsMSmzJhsQwNeIqzMDhw4KP8LAWACSip9A1ZRXak6w4DvyHPjOzhPAnq1t7/I5LBDIBJp9J6wflVV2ZNHjwQGQs6CMCJACEWX1jY7dfqUSgDMnjFTGfdIvWN/dwB7btywWbNmipjiwcpQfuKKajlDAMAXsz6wP8CGAIDwffQ7/sNLgbg0MxLl3J+5636R9oba5xc075H5VwCeIH9vr+wZUA9fC+mIcXOS4A/f/2DPWp8p2zUtC8Nnzpw+Y/cf3Jedq+Z0DADRR5B9mIeqa97YECTyq6tl05cuXhIpCvDNM4j57tMnT0X0oV9pCz+BWDUo1SB8N9fjfb2HwgR1pC9flm/DL06aPDkQAFDy6OhQf/HcZETTRt/38Hy0BVAO/84zBLA9ADOuMsPnsGnAZci16pv+QflB1j3mqkup429YzwGJmcuAYLQpKC4N6ZnxuYBr7CHI8meMnADAPQGRmU/r162T7w5ldvqlAEDpGK7tIDLX9XPLi/bnKgGAGggAM/sM90k806VLVwQm0yZ8D2PhRA58DAAgvjOoj8QMW9QOursFIDK/eVZIZqEOd9gP8V3AQUgUnm3NWsD73DfUdH9o27Zutjmz59rQEOVu+q2+boz8yNffUP5jhm3avEEgGvfu6Oiyyooa++rL7+zZM8DMDTZvAYQygvr4YBQNrtvBg4dt+YoVIiPV1FZJpQECAEo6n/3pc5s+faZt3LhZGeg1VaxD3QpDHT9xQuDWps0QOyhrFc5xrgDQ2DDWVq1YEbN6LSOEQQBg3QcUZr7hq1n7/busCdgQwDp2yjgyByDwHDx4xI4cPaa1ccmSxVobUX+BNEV/0beA7sxVfB9lqCDP0lf37t+1pvFNWi/Y5+Hn2T/jo4Jsa71UphjvZ08CmYP1C4AX8BsfNjDQK5D03t37AvnZ20D2YF8TygQMai5iB/zHfADAx5+hSlNVg5JPv+4DwM+zAb6HevbDAgWxC/4DXIbkgg/asf1N6+vvtfJK6o+jclJmN2/etm+/3SlZ8K1bIHDWitzB+ONz2TsdOXrcnre+sPfe+1B77vKyIYHZ7OewOeYB8x5Amv2Cqy34nGD+0Q6+u2bNWps4MSiQBeWuavlQ7I8+4zmYZ4wpc0B2sGeP5jCS/di8+1Lu7es0fYSCAHMEu+U95jaqGPQd3+N+9CHxl6tXr4kgAMkYG8LuKAHEfo1281kIoC/aX8hfzZwzRyoA9EuoCz+sMikQgfCJiyGcxXIdlHphb7B//147feqE1ucZ06dZf3+v1mz8+NYtW9Uf7K137dplmzZtlpIAcxsVDwgA2DP7FWzkjTc2yUdTIgKbevz4kf3mN7/R2ENqQckKn0w5BMaF88yBgwelSObkNOzsqy++tA1r1+tswBr2zbffaJ3Zsm1rIHGVmf3jP/2j/POHH7yvvqivrZPv3r1rl8CHmopKa3361A4dPiT7EGFVWe69QUK/urqoBEBIWI1IB+oPWQ3kQiaIn21DfC8pAYC3FWili8QM/AEB/sTIiFkQzwqlACAlhQSnkLEfsk0Vi3EVAMXbgsKhgvQqcdIXrgGRl7N1omDg8v8iAMTYEPdVYoeSRWLpTRUiCLE9AFBAffpOylnK2u/V+5zBIQAAsLM+YY8VldXaE7RDAOjps+GyChvb1GxLlrEnmmwDUQGgk++imNONwgfx8iHNNbdXfBX+lhjExJYWmzZjhjU0N2ucIRRPmNhiEye1SOnBf/Lgv8YhSv6jZKhYVzzDBhXdqOKaxHP9Wh6v+I8iAOSvm/1dIgM+mFhxUlIa+07fHy1e7q87kOXfCXHhcPf0Hvm4Xqn75cEu+rMU/JW2iTHI3ye7d0IAKPVMaWy5uP2Fcs2l4rJpnDxPkMgDY+lzpiCZfi9Rw1rfT0okaJ7kgDe/p8ck8mOUPqsTAGSLuXIR/v3RbKfUd7LJ8Gf+4vd+lT2NeI+osEqRROA5lgBI+1/f4b+oZF30HjHlVxAAFBPPVIODAjA/aSJhaLdjMmkicKGEd8DZnMgRSz5kZQCKy91mccrcHPEXvkiiAAAgAElEQVTn0Jj4e9GPpxye/LxN7e9VQ1LKjoOdvJoIkH4vLZed2kxqV2k8IZQ5KOT/F7cvPGS4fqrInVfnLpAv5G+z60UiQax0zHucKViXWEeILQD4j60fo/UP318HIS+SAFyCXuU7EwKAsMmESMfZqVDyIcwh92WhPEMgSecJPuw5pbAY1d15P01QzM9pt9t0ngQyVKHX8mOYzs9S/jwkriuEX9Q+VwDA/4zAkaNSub/u8yrFX1JfnhIZ/Jmy9TLnmx1zSkkYXMsJAL6v8bGJk7HIbLyfUh+Y+ti0beqfvZ/8X5kCwAjHkSxSpRakjAAwSp34tGXFjqfAECrl8PRZl3lJjCe7hlgYSExDEAgZIGJnqMZI2DQ5CBYO6eG1YIwhuD0aASAFzzAOJwAUDV6OAOADl208X6MAABChQS6vUEadMz5SAoAOB7E2lK5PIDcn4e4TMWO7lqh3lAe48s4oPzHc6eQNKXVoBVsg8zNIsI+2sOcJAN7//nrhe3GyydkVLCfUxE4mefzV+zpbMBK5en9Pi1VOoj7tQ/cdzmgqtQin/VVqkQCYTfssdXQ+2dINR5G9x2fBarNrJASA/MZDi19O0SGfOy9byJh7YXHATgSKJEy+EDBzGTP+DYePQAAILN0QQCkuoRAUAAqEicJiUFATSPsx317/rr8eMvFf/1N6gXYyTrECSTpmngHti0F6fx3qyodHJQAUfXY0+0oIAEWLezx8plOy0G//PgJAqRIA+flEP6Vz63UEAIAPKQFE0N+z+8Ni7ItyYOaHz5BxEv4lWEGWnZh7EACiqgDMecDVPAEgq930IwgATs4J7HkHygu1kRhPhewBKnIyZ6XmTd7CMvsTAcMt0KX9EhuPBA19Pm52M9+TO8CGSZySidzDhE1R6qvcHqWikn2soHCialnDAL6VVjtmrE2bMcuWLF9hCxYvsclTp9uEiZOsaVyzCABdAOixtiv2Tvt8HfN66OmmI7Q/SO+RTSsAuzZId3MdsrU8q+/xk6cKLhAI5jUkKVuft2koAVXrx4YsbYAp/qNUAEFwfryGJtckoMV1Gdfnbc+VMdPY1KDsMALkbMK4B+s+QDFBs1s3b6mGMVk2CxYusOmqyV5uYxvGShqOgNz1a9dt4oSJGRDgfpQgK0FdNrQE5rg3QVeCotyP/9hDVFZX6LkJUvFfkC8f0gbZbR1wD5sH1CHAFQCkIBvtWUL4TgBotvNk7gcCQKhviqw0QTRkT2vrxyhbkqDO8+dtdvXSRauuqrRly5ZbLWUXyLKrrFT26bXrN5QRRCC0fmwEwwXMPxAQjmQ/Y4ABMS70P+MOkFJD5pTA0pAdxlhIdrquLpsKZJcB1AMoewkAl4LmOgQUL1++FBQApoU60Q7s3r17R+oMCxctFmDsoAP3IwDLdQFuAWEI0okk1NsnQC0lAJQhixmzCl0BgLEliF+KAABITYa1bCUSEghGErDE7hhrrXlVVeoT2uIKAA4sAUgDPhPkBlzXAQdlhZcvFVSlHSuWLdd4BqJiUIqCAKD3VqwINWrLQ3Abe+E+EBQmT5pia9atDet0XDOYYwcPHdb+E8BN4BDZ5WSddr8UuM74AOJgR9gdPwSsASO8dANANmQaArv0q7IAe0M2OfWQqTsuGfKHD2ULBHkBjCAAtLe2igBAEJr2jxlTnwVW2f8gJf3kyVPZ6KzZc6yyKgBJ2D0qCmfPI9O9wJYvXyaQA5/JfAKMPrj/oA6QgFsEBCk94f7twL79AtTIgnQlA4FbCpxftaPHjiqATFYjtiMwkvrYPT0CdJmvACT0tyTrRWoZsIMHDkr6fNWq5ZLGhiigLGYL8tUQPJh7b775ltVGm+e69CkEAOY5Y4FyAnsQwEXeA4Thi2Ta1Uc5bd9Dkv0MYMk4MSa8DuBEsP/uvbt25PBh2SVBesY/KBb0Kiv86LFjtmTxYvUDY4MdVVRSE3rYPv30c0ldv//eO1ZbS4Z5u+R+MaED+/cpQ/rXv/qNNYxtsPYXHSqR8tlnfzKSzH7xyw9tbEO9CADdPQP23Xd7rLPzpf38F38pf9nd2y0CAEou33y70zo7e+zDD//CFi1cJrUFrkF2GuAHQAegKLZVIPrcs2vXruqZnLiis9bgoB09etIGBsps5crl1jy+2my41563PrVb1+/YjSt3bd/eg7LBDz581xoaqzmZWVVVjbW1dtnePScEhP38Lz+0yVMoBdOnPqutHWenT12wi1EBYPXaRbK36tox1ts9aJcv3bQ7d27bG5tX2MTJrBeyNO1V9u8/oD5fvmyFjZs40Yb6B628qsLu3rot0gCytUuXLhHp5uXLLgFfzHH8AesEIBxrooDo8nK7c+uWyFuoYuDP3aYfP3qsjHbqNU+fQvmCOkkZ0n78wO07d2zB/Hk2fcZ0rWfuCyBTUb6AeSTZesn3Bj9B3+OnWacAXP2Q7/s3wFpew08LCIh7EdZ+AGTWxBUrV+paKNfgQyCKQUYAdGoePy4r0cRzABy1d7QrazVPagXk5z1KKUxsmVjUFuYAc5S65fgxqSKgZvP8hcC7cePHZVL02Ag/jx4+0lxlnkMIke/Dz/UPiMCHf4AYANgkXxzVWAACAYsARLFJV2CAMMc6Ql97ORjPymZNYP4DErJmKdsZYCOC18w91h/aDMAMAQCAjb0sazLlQfg+PieAoCFgz5kdn4LP4pr4gACIhzMUcxzfwVoDEQpy5GBfv56f9QnAnHtuWL8+q/GOH7PhcgFuzHFAZPyrZyzTD0+ePpZqBCVeIABA3PI1mM9duHBJakD0EWufKzlwX9Z1iCP0KzaVZlNDuuQ9nhWfxNj4Gk4fsqZAeMLvAob6Wkg/c18UFsh0RwFg9qw5IgAwB6urakSG+m7nN7ZgwTwpACjjXqSDXmBw+/ab3fbkSatt3bpJCgBDw8iAVlpf75CdO3fJDh86amvXrwvlEKopa8OedliExc+/+NIWLFhka9duEIBdVwMhocf6+gfkY9mXbt6yNczXuP7i13fv2mktEyfY8qWUyQjlbzj7sBfd+d13el7AXZWjunlTto2dMy8hAODXf/rTn2ZEyADGVdg33+y0K1ev2aZNb4jYQ0CUvRFkMEBnvkdG+ZQpUwXoQzKBZISfgQDaMnWSTZ06RftwbItSWNhWqCcfQDgF84aGBUJDekEtZ+nSZVF9cVARzJ7uXrUTG2V/xNomgGhoWHtEiDTI42PjSMIHCf56GxwOMufYOHMGf4F9c41AqgukO+yKfkEFB1LAOz9515rHNVpVTUyqKKu29vYuO3TwiN24cdM2bdlkixbOs+oalJWQMQ+lBq5dv2lHDh2zxYuX28YNG628nLUk+GEvYcVzAljTb/hDD2Zi99grz8n5Yf36DTZv3vwsnkcb8SXs7bBBxpM9r5OauQ7zDGUL+hiSAf4GkJ+5zHfoA/oe2XrWBewA++G6zG++x7427KPLtMd//qLdjh87pjZxT/ZA+GMCyLRJfXfrlnwga/jmrVtEkhTYHbPBWdMvXbpsTx4/UQmAGdOnqz/w5finixfP26ef/EH3XrpkkZQfUKo6cviIrVu7TuQf/Mznn3+uskeML9+nrAFtYp/L3P3yy6+kVAbJjL0Jz/X111+pbARlmNiTcl5BSYG1QWputbV2/sIFO33mexFapH5VXW1ffv6FNTU22bKly0QG23/ggD1vf24///nPRdQmVoQPodTA+++9ZxM5Q8aSOBBDOzvarYY9Um+vbJu1kWWNMyHjETLmPRO0AKZnZ1kzEWYcJBkhZe1JGFkyBpEx4mB+/iWIMGDVisXiE4YES3NeEQEgKpxG3Fq3BaoH8GDvr7UqgkRIKHN1FBU5ywKcYG+VxNKSGIaD/1o3ykzv66yueyHlHzIuFaNWghSqayjaBQKA9pyRAMC5uIw9RFm55iqE17IyztMv7UVHp73s6bOy8kprHDfBlnBmmdBifYNDKgEASQB7YB/kUsiMjRNsiQlAGiUuMKGlRQkHY1Gn09mq0ponTJAan8oRuZpjkvkvAimEC8ZH8cgCAaBQiiGcI+hL31ulcRrG9XUEgDQmmsY48vEejwvkXw/ClEmSWS5Jyz9fCv8o9V4eQ/H4duH7xVnCo+IfI7LcCzLphb4qLgGQtsefF1sa9flGIQA48F8q5prhILGfUqDJ75n2QYqbpJhCHl9I/9Z8cOXf+K/H0vW5hACQjovHQvOYRunYsSsahPNDGjNO+7FU/D+1oVLfK2V7+bEpukaOfJDvv7Rfi/o4EgAcIZHaaIm+0SyLyZbptXFUZOen88Zjm64AIIJ7VKaWYrIqoIQ9umMB6dx1X+z/FgOgoSRsNpaqcR8SwPLzK5XAz9ocbc7DpRE1yfxPftzlr9MaFyUGZjRb8Y+m30/JAPk5Fdr46hIAeR8n3KnAWyu0LhIbUp8Vrl/IeC/cP8VdCmQCnyda1xISA39LDSCWUG2orxcBgBKuxDtUGgBVgOrqkMQVkyAcGxIWWRZUBaT+XVYg6hSeLykHrsTFwn+0C2yA/0SQBsfN4bUeX3A7SX1ofj7mCQD5ue6fHznO2F4kr7yiBECKr6hdP5IA4G3/cwkAjgWnIL/vIb1/nSCgZ/oRJQDcjkauRcNWtudf/8+MAFDKgacOI/+7O5bAZElAzBJgh75bxGRJpEzy340yLxKYiMbhjXeHob9LEABcAcAHLq8AEAwwBLBcXsZLAPjrhYWkQC5IF7JQNyjM18wZFtVLH70EAM6UTZ4TAFSjXRn/IWOSyRV+dwJAZcEBR/BVYG7CxHECQN7B+N8pMFnqM6lfzDvivANN38/Aq1cQANIJlJ9M6YIdxjkyC1kWopfPNhhRLl8bmoQx6kGLUmAtz+WZFOk4ZSSAuDkKhN7iTHS351IbgJLOP1nY0ucabfMR5oNmnILWwWEXpH3yG4ZSi5v3RbqAZwSARJr8xxEAIklAB4pCPa90Q6DNeLyu90spAkCpDVJqg6V+f9WmKe2L4r4PBIV8H6c2nhJAeN3HXm3g9IbSUSwBkN8IFX02sbkiUsn/oAJA6RIUhV1BNt9GUQBIF5p0oR3BXCtRAgDQwwkABeA/SPy7GgAZJALvlE0S/svIAP3U8AkAGUF1rgf4H8gBgeGXZfirVotTNwvMPX/f9zwE+oKKRTwUwoyP8yTM/EQKKUrOOQEg3TDlN3D5+aPxVwmLnAKFWK/JgSDK1UVnP4KAE6UJMvP16/q45udxqmAiO43khoAXJmKH5eF3GP7NEybavIWLbOnylTZn/kKb0DLZmqhPi8xnf29GAGD9YHPHj4+/KwDk56TPQbKTQ+ZAVQg4DQ7qUI/fJABG5jogtGdQk23d9uK5AgO8hnw2PwRKAdUINhP4dFYlQWjmC9ccUx+ydMmgBFhpam60MWPqFDgrEACGZUO05fy588pGJPAAcICsJAcSgmtPnz1T5hs10desDhlsBOvqGhqst6tL4DQBMYJVtDMEVYLcGwAqAVE2oRAYyIQhcM81FLgYJhsiAKD8AC4TRJw0ZZJNURZzyM4OcySAtYxkIACYCABOqmD+AKxSm5agHBtvAooEqJE/vn/3tjU3NapeObWkB3p6VFOZ98iwRzWAIDJS1pBdAD+Qzmb/oVqudbXKQOFZCY4SmGQMCMARWCPoSlAYuyB4SbDTfQpy+tevXhNQQNB35swZ+pyCTwMDCooTlEsVABysdwLA4iVLlW3k6zD9QmCSQLYrAHDowK76enozAgCBWS8BkBIAaGtKABBQRGZORYUypCAAAHYATPAcvM+zE7hOCQACeyMBgIAuY+OgJuArgWAnfYTDbIUIAwChXBcZVrLZUTXBF/FcZ06dVn/SV9gzfoLgOTYAWEUt5gXzF9ripUuCHUUSDG3ei7xsrE3rKgy0sbOzw85fPC8bBVT2/qc/yYhiXmH7yggm+7itTaAYgJgrAACG1dXV2sQJ47WHbH32TDYeakLXGntMng2yzKPHj9R/qG8E1xcY9WSxUdIBG4XUwbrqRFrs4OTpkzZ58iSBMmRk8z2Viunps6OHj6p/Nm8K4LGrkTDnTiFVfwWgfpVAPp5DpJnycoFme/ft1dhQl1aS+tF/MQanT5+xhw8f6buAsh6g5L4/fH/Wjp8ASKBe8IZQ/xTbJZuuvd3OnT+vrLrt23YI/FQGocpn9Ajkw/8EYGay5iz9jf8CHIR8A2A2rrk5Ayv5zMULF+3qlSsaJ+yXwKxn+jP3DhzcrzYCBuGLeAaeCXvbs2e3gukE3pXFr9quNfbw4XP77I9f2OQpLfbRRx+opBQKAI0N1CB+KWABEsgvf/ErnQ16uvsMafff//6/24SJTfYXP3tHMtkvX/ZZb9+QffLJZ1ZTW28fffyxtUyeJHllCAAQkL79bpf19Q3Zr3/9n2zatFnW1dEpAgB1cH/44axsEal/QBdlaA8OyveR6Ys0OX4Xu3ZQ+uDBozY0VGHr1q2xhkaCBQPW+uyJ3bx22y5fuG5HDh+XDX788Qc2tqHaBocgeNTZ0yftIgBAYvrFLz+2iS2NIgDwU1c3PiMArFq1wlauXiCAq6Z2jHW/HLCLF65LenzLttU2bkKjSgBgq6xjEEaYWyuWr7SGpmYFGMorK+zGtWvyY3PmzrFFSxbbYH+fsv/x4zwrY8f8QyIZO8LfQgDge/j9JUsADTmHBVUE1g7Aunlz59nUSZMFMEvKMJJa7j94YEsWL9J80coQScjfnyGz/p4tWDBfxAhRGzk7x/UTAgC+CpCFa/mZxbPWWVeZu07yY81BVQQCAMQ0/LtURaJEMH793t17tnxFBKQhaEbfjsw/trl5y+bMd/seAXCXHwgAkD58TjKvT508JduGAECwyNtJlv+Z788IhFYN8fr6qN4XiGT4Z54ZIMqBfAhh169d01zEN7iP5t5eexvfDoGBNQ175NlpB/4W38gagy9O/QbjwzrCvZinVZDhYk1tfCdznO9AHKqpIYOSWs39VlM/xvbt3qN7O+mA5wsk6HJdk7mI/4fAEYDRkN2MvwVQ5/mXLlkipZ/B3mDT7G/oU3zfxg0bsv0VfgwFAPwR4OPatWukZsJ1WacZy7t3bwtMxpZCe4MCAONIO7///qz2F/hIL3/jsQr6AWCN1+knVwfw/nUgFV/H/sfPyowP7SGrGXvku8wP+p85gM8jc5gyJxAAZs6YZcPDAWxGOvrS5Uu2d+/uUMJj/epIkiCrd8AG+odt18599vgx2dTbbdqMJvmF8rJq6+kesDNnztmJE6ds0+bNIkRAAKis5Gxq6uOvvv7WVqxYbatWrQlZTPivoQBoHT58RMS/rdu2C+iWOtjQkPaSO7/71mbOmG6LFy7UmCF9TbD82dNntmvnTq2pAMLYG0A3fgTfwO9kztOHEABQb6APGB/u+cUXXxsk2R07tovYQ8kVfA1kH0B0frj/8uUrBLAS2KCfBOwPD9q8hfM0h2gvbdj13U7ZEH3uAL4y2OvHaA4BUAPAU5YEmygjg74/APSss19/9Y3s7N1339XeEb/oaiKAuhD9tm/fobUPAkX/IPL4Yc8XSEhn9Dsy/nyftnJ/bI5/Dx86or0Cc2D9hrVWXUspoEDggO/z5HGb/b+//73Nnj3L3nxzq01sAdjvUPkX7J3x//KLb+15W5ey8FtamqyqKhCuwzmzX2sOYDvAtat6BQWJDrUN28R2ad+6deuzciN+NnWpf8aMe/C6y+4ztwDJ8TlkuKvcSwyIO8jPOPzVX/2V/Bv/+X4GRQzaBzmQPQDrF6XJeC5X25Aywdq1KrkCgMr3+YGoRbuePH2ijP0xY5Hxp959UGLkuW7duKVyHi0TJtrCBQvCOjswIJt68OCe/e4f/l4KTOtVJsS0Dh0+dNgWLVwk/0k7P/vsM+3hIK3xw9/4XcYbe8J+IAxBcFAWfHmZ/e53v9Ne+OOPfyo1OeKT2ApzQOTL8ePtwcOHIrE6IYg5cPb7H1R+DaIAe2VKPFy4eMHeevttmzkb2+tVv+zbs9eWLlksm+KswrqMrf7w/RkbU1enfSj+HD9H3AA/BTkvEHU8wSZkioZ4QQGwBXhXEr7SAcJe1s+2WS3kSACgPwKYFQgAnP2HB/qtSsqrIQ2I7/O6Z+Z79r8Lv4as5FA2kvtQOoA2YkPszyBycN8qMvOLCAAh5gEBwO8tskMl8yYkrAUCQCDws/fGrnhiro0NS/muPJSVkF/p7qawgF5j3zJWBADO7Z32vL3T+voHrayiSsA/BIDG5vHW0z9gvQOoBgbFIvaHTgDg3pCTiPWwFkNQbGhs0vm7efwExRswPMppkXzAmI9tbMjisS71H+JmoQxAKCUalS6LpP9dxr5ApvD9R/rv6wDW1Bbyn1U8JZfJrxNPCvjHBN/R4rTp5/3cnH/N/y6OjRdn6hbeK8Y98tcceY1Cgll63/CsZTaYJIV5v6XPkvbBiDhpQgDIg/75Z/IzkgMfpfqrVP84CTR9rjwQlb9XFseMitD+fobBJPiSX7fUNUeMdY7cgRdR1nZSUiHfh3mbLGVPpezWXxsNV+D9kIEcaranP2nfZvhHiWdWQiugsPtEiZEUJyTqulEBwGPF2b0SAkAak8/PXz+HlEOLShSBAwGgkD5V6Lu0DQn4G320j29oVygPm9qH+iZRAMjs6s8kAKT2ONoY5cfzVX8X23dBGaB4zo4kAeTvnfW1DLBYAUCPXZTVXtyXxWoA4cPF2Fe8fzxYKq4cO1TPFss2O+YIAY8EJKkC1AYCAP85QaAuks4ckM4TAFBPzqtwR62cTPUhxSWC2kxQFWYfMEz8NCqsZ7hsPKf6nM7sJSHKeJ97CfJiH5KWtYjoQQklh9cRAAIuXEgY5/eUACDfFjHLPObnc+3fQwBwgJ8xCmeDUO6WH98jeCzizyEAeJtSey3b/Yf/oyQBoNQCkHfweQJAduFkk+bGXmpxzBaV6Aizz2TMoADWZ47LJUuzgSmtAJBJ+yelAPRarN+ggYwEAA1cUgLA3wvGF33nK0oAZGByzM73yRgCRhHUj4B9AO5DaYA8AcAHXQOszxTKAGQMrFEIANoKJASE1OGkC1Dq5OUTXrFByjvkdDHNFuJsQ15w4NlESFQhvE99LDOiBeMxWJhk4bsusxWcW8EhIwUca78UEQBcSj3vCIMX9cyQtH8yYDesjkWHhvwGIO2/UotDuliXmvTpd0ZsmmIA/lUEgLTf8/dX23Kbh9EIALKnREEi2GJYwLMF3uv6xM8VKwAEgsD/bAJAvv+K/w4HutHGzMfcbd0dqD+vCHgVsKgKShHhs2kttpF2lV63/DUKAOkCVfheQQHgxxAA5CeH8YNhMcr70tRn+fz7MQQAkaOUte/Afsj6zzL8o/R/UAIoEANKEQA4sFNLWiQAEQVC8OLHEACUxufSRTkCgEiGUQYpTwBgmQdESwkA6XxJ17D8677PcpnAYEORXBTtP7wUbCFlCWdrmm+s4ndTv1uqtlxhZxezB2JdJw9UBGJTnGNS4qBmXoVNnznblq5YZQsWL7MZs+fYxJbJNqaxUQAU9SEJBHiQKwUQMztPGpY/kDC2EAA4pHsdTQKfXE9y+V1dyhjx7AOC2ZQAaGxqDjKplaFOMYEe/APgiQDOYRN4wusE7wgoIDnFZyAAALpMmDjexo6lJuoLgQXNTeNkBxAACNAh440k7+w5ATjAWZF9wDNcv3FDAbBJLZNs0xubdV9eb2xutuetrSIAEEgCjPDNk+oj9vZJqpggInNq6vSpAtoAVwCruI5k0wXuBt9CRiegakPjWGVr8Xw8c1DJCKAKJsoz8jsZQaqzVU8d1gEF6Am4cP0AYCBXWqPsx/bnz2zqlMmSMgWglMxxZaXuSUbqzJmzQiY8vpoMqKdP7cGDh7oXWWUQA4YG+gUyABgToGZcCNKgAADZAGCJviAgzbV8HWZ8r125KiA2yJrP0MafZ+DZAJYvXbpoK1YuzzLfHKwnC5c+XrIUdYDRFQAkpx0zOp0AQK3r0QgAtJXgFwoAkn2nvAEgfEWFMuwB0z0D34NmXqaB4CRBX9k9NWPb20VGILipgFYkImCXBCCROicALL9cXq7seggA9NHsmbMU3GU8mJ/048kTJ+V7qePM+EIAYPwhP5H9Sn+sXbtO0uvKxIwEBeR1yY5iLJcsXRJk1mImFFmAFy5dULsJHjN/aQvEA8AmwBYIAJJCRWmjtVVAgcoaNI9TzVHGiawp7EiEiOfPBbph+4AkAB5k1N+8QXbybQGFEydOCAFQMo+sTFl7gAOAFMtXrNS66hJoku49dkRkAoAOMrJD0HpYCgCnTp5Wu5wA4GsPfXX18hWBUNwTG2PuEBgm8AkQvnvPbrX5Zz/7eRa45XuMCcFwSB8uRe4EAObajes3bNfuXTZr1nRJ+VPzWbZrw+ozAsoQZZC7nTZ9uuYr/hJbAjClz0Km3GwdVLEN2gUxBDlvsl4nt0zKQC/8gMpXnDkjuwGUVKAaMkNUMQHkI6gPQBAAs3DQBTg5cGC/bAYCgAMZ1dV1dunSbdv53W6bPWemvf/+uzbQ32P9fT3W1DhGfvH0qZPKyHv3nfcUXB7oH7LOji77wx/+1WbPnm7vfbBVKiY9PaibmP3D7/7Jpk2bYR98+KGID/g2fHRrW5t9t3M3lBT767/+X62paYL1dPdYDRm0fT3KQmbNZnx5LgdMmA8QA8g+BrQIqgYhAL1v3yErK6u2DRuQ6h602hoTAeDWjdt29vRFO3Gcvpphf/n/cffeT34dV5bnLe+rABS8IeFNVcGRMARoQSuSEiW1dqd7e3qne/+o3ZjdmN2I3Z2NULekaUkjUiThDUF47733QHnvtj8n330vv6++BVLdv3VFIAr1Ne/ly7x5M/Oec8/94nOra6DvB62mps6ePum0PbuPSsIWAkDz9IZUAaCyskkEgCuXb9r69WutdfViZUBWV5OJOWwXL1xX5vHWt9ZZXX2V6IGQ1yBFHMX96F8AACAASURBVDz4vfq9ZVWr6uGS1Y1toWAAKAdovXjpEgUdAC+ZM/gY/B9zDwIMZVxEYIMAcOOG1kQIAKzdgIvsafAp2M+ypctsZjPlCypEAMAfYXeQ0wA8kG3XnhM55PFxO37smHV0tqsMBOsZ9ZZZ77EhwE3ktQG8sHf30fgJJJLxmYDg2F22jyyxjs5OkV1oP9/lx2tmA6S9eP7CWlpbkpreYf/I/KBcibLgN7yeyuPzXe6LjDSZqvjZ2rraNKtcgPPpM9Y0pUlS6AIrksxJVBGOnzguvw6AKVWEpE8AUdVfy5bZ/FdeUTY+zzXUP2BXr1xRH/M9+r00KdMCYQkfHfp/Zbq2Mp7YH2A8fhyyBD7F1y2egbWdeUxfseZCABjq65NNM9b0Jf5TaialZmUVZSrLU/0v5Vu2//lrfU6qCcmaEUjGpu/xfcgBLgPOPgH/j08GXAMYBLxrmDrVRvuDEgprM4Al7UQlhfUlkIgha4za8eMn5Osh2SxevEjjQQkmgrm379yyU6dOiqgEASBWAKBvTp48rTrx9IMk1ROSCuPMNekn2kQfMl46S4yNyde5pDzZ4ux74rWfTHP8NjbF87raA9+n3/F1+CdKAMydQz14iBAEs8sEAh48eEB+YfWalhTgHBkZs77eQdu396AUAD766H2bMatWCgBlpVXW2zNoJ0+etfPnL9rWN9+UWgcEAI1RWYlsCBLT6xs2i+RDPdPy0hGpA3T3BGWXanzsW28HRbty5O0DmXTnju1S5ViyaJHmfV9vj9Z1Mq537tgh0hjy5k4mxM4Yf0Bb+gHbJXPebQ1bffrsucq3II2+bdt7Wkv6B/rs0qWLdvv2LcnB40uZT7NmzZbK04zpENlQFnhq9Q11tnzVCuvu7hJhlH5FVp17A6pqX45k98CANdTVhz3xqVP6LvsWbLSqqlxnAO7DnhplGJSzKDtA+RuUBZjT+DVIS5Ck8COAsdhUWSLR7+Uf2G/jwwB+Q1meQPgIqkQldvfOPRFdmCPbPnjPpkytE2FzdJTswHIrL6u2X//6H21goE/qD61ty210bFBjxDXq66bYgf2H7Mjhk1LDWLN2lU2b2qh78IONMhZ//OMfBVxDTuHZOJOwD3FiMmA8Y7V585ZUWYh+4vuu2kB/MQbM9VByg3Jd1SIX7NmzR88I6UPgahUkuj75DsBvMuLJtnd/Shv4HvOC+cAaD1Aa1IVCRiTXpI0bN22yJUtReEG9olLzmb0HZVXwafiOUEJoxMrLgooUP8+ePhfJkLPT8mXLAllS2dq91tnZbr/9zT/qtc2bIDxWi7iLWgtnINrKOH/zzTcibDN29BXKI7xOWQidOW7f1jzBlqWgUVNjX375J9nW3/7tf9RYYnfYGW2FhEFJh/aODjt95qz6nHIi7NFePHsue6Iv2Gs+ff5MpQLYy259a2s4R1B6aMdOzbWff/Ezge2hPE2X7d+3V+QeAAj67cCB/dbV0ZmASqiLliUncpdiDklkKeSUlKiQEH8SG44JADoHeHZ6pAIQshmT9ygDR9KV/g4SyuyHQ2JAUB6U4lWaLBhKAIQ12FICADFdfjjjQASoKIeYMGblxA+A6VE6k6JBIF0EdYNg7w7a+Xk97Ls9CzooSQ2PBhvFv2J3fLZvIJQ+IUbB/hcFgPFx9gTd1tXdayOj41ZRXSsCwIqWFpUC6O0ftCHKkg0NixyJ6hn3Zw6E/fWQfM6MmbPkk5D6p8QR6xG/IUqXV1ZZQ1Ojzkd1DfWZfmJaMjSA//gOJwD431ksJZCIQ2iliLKpg325+GZBjKWIVH8+vsHnJwX1ErQtH8PNf+dl7xfDNbL4eGht9v1MKddfzwO8E2LERcrBZn3wbycAjCYKWvn7evsKni8Cl70N+b7JX8cJAPHz5oGoeExjsNABuGJtiYkI3sZ8v082jun1Emw8pBwV4iH+HHmMpFg/5W0y/rsYfhDbY+JWJlwifqb4+Qv6ggRZMvijEgBOKojbmVcASG9WkpQQSF6IMRIv3RFi4aGMsO9Z3U+J2Ow8niL9p4x1TuRpaW+PXSdxbHA+gWzxZxLkv0hp8ah2RpIsFaBmf/64E3/sOOV9QzF/UTiHi6mXTyQwZPNjcuvQWoVibKCCBF8hQ8y+4+C6+jAtjx2T4Fi3knIq6ffcooPvcZhIz5rga2FtLLEK4Y2swZUqv6pSAIkSAHum+rpw5uf/TgKgvcRvtIYmySA+f4KNhJLF3rfZnM7KubPeSJUCpeCEABfiqSHhsBhw7nGheDwKFQAKyVLepmJjqmv9CAUAt920XTkFAJU7jhQO8n7uhwgAeV/hieBhjxLGdTICgO6Vy1/M+42874zxI/VPTADwL8cd9rIFqigBIJfln29AvKDwnl+/4HMJAYDXZCjKjg4AWJglLiMybqMjAMgBRPYSAPyOg5D+XkwAkLH5515CAJBA5g8QAFJAOQLh/xICgLM6nJWj0gDJBHNDyJMAYgWAlxEA3MCKgf+FEykD2/NjlDmz4KRiAoAlwGRsePFCHE+gGJwM45OMY44EoDUh0JYKCAAp79ezg1U/SzvgHAsqkqhPQBxf3ArGSnXAEomuSVh4xdx3vGjEc6Zg8xIBtfn+SxenHAFgLOzG5D6Dc0oWuIggk3cYMQFAzxhlubsD1AEHhxLVchGTK5VCCwdY/xcUAEIGox9s0lIACQnF2/GyEgAT2lqEqFJswx5/L+8fYpuVAkqkAODPG9t6/v/p5iWhxhUnAITnT/sj1+6/hAAAUBLPwdCelxMAginmFFV+pAJAfr65Akq8uMYZ/k4A8BIAnoXhmf8h+yFke8bZ//p8pAAAeKDsf7KipRIwpOCFKoQI4C9UAMgS78MG8C8lALAGsEdE3jpfBy0/P+O1pcAmse8CiaSEYhCVuAgjkUnzF9ir2K9xiZL8apwA+ukhMDtohLmaBBKS387CBuwF1OAfh+2ly1daK1nui5fazDnzbMas2ao/yucJOA5ojEK9RNYNP3R5xnN+DYj7gPmDfCBgBAE0bf5qaiRRSYY4VggBwJ+bAFBXT7fNmDFTQQEOAABaBB8JEgPASD6qtCyVIie4rOy+hFjR/vyFguIzZ81QfVfVMh0etvq6Bn1vsH9A0pQnT5xQkIuMZAKoZNRgUASrrl2/rsdY3braVq5YmQIc3JtgEnKx3JNAqfsFzIzgKeAAn6murbbZc2crC4L+I1AY6q2HDBRl75SW2pNHj9QOaq3OnTtHADtzgYBiRsoJJRF4/UV7h/qirr7RBgaGVF8ViVqCZAGERgK53C6cP29jI4O2eNFCZXDwHu0gCEe2F/U4AddFREhUKQAhkc4mgEgGOPLlw0ODAlMBIQBfCE4DSg0NDGhsAJbY2Afp90AA4D6BAIACQCAAUOIgTwAgmJ0SAMbGlU0e1AGQYL6dEgB8c06f0HZKABBgVWZhQgDwEgBOAFi6bIlq+zowT+AXwAJADBlfnoP6ygIcS0pSAgBtdQUAxtYJANgZwUd+uCbPDmgAMIItYMO0nUA7wXACsdiH+wtskgAvJIo5s2an8rPMWvr31ImTsgkkk7EzlZsaGZb9nCK79/4D27L1TbUBgIvAGv38+PETO3rsmCS69R6ysFVVNtjfby9ePLcbt24ogwv70V6QjJ/hYQVgaTMEAF7D5zHP+EdmJiSckaERAT0EKRfMC7aCKgagG7ZAnWTWeXwy40IZAIDQmTMpzRDULpBRRW2CLHBIJevWvxYynpNyBMz5g4eorz5q77+/TfcCRMF3DPQN2PlzFwSak2U2I8mQ9HXo4f0HqrsLCAWojjQ2voUDJOOAAgDkis8++1z9zbrCM9NvEF1OnDipgDv2jm2GUiel9ujhY/vqz19ac/MUe++9UNNYdcdtXNeg75DUpU7w8hUrQrZuom6BUgPvU9tdss1joyGLe3RUdgEoie1iA7TDg0D4HTLysSfINMj/Mi95Vq4PyEemPYoE05ubbWh4yCpRCZAKx0nZHuAAfpaf6qo6O3H8gh07etKWLVts77z7lg3090QEgA47+N13+t7WLW8J5B4fK7EXz9vtyy+/shUrltjb726wkjJID0MiAPyf/9f/batWtYoAQJAWiVcC1k+fPbM9e/dbWVmV/d3f/YNVV9fr2SrKzQYHghw4tvPOO2/reR24gADAWg5YitpIyBLr12f27iWrud42bnzdSkr7raam1NqfPxEB4NSx83bq5FnZ4F/96udWVw9xYMBqaxvsyeMO270L1Ygh++LnPylQAKioaLTjx8/bjWt3BCBCACADEgJAT8+QCACQZt58e73kpSEAUK6ir7dPBADALQgAgB34WeYTZCUIACtXrRAATdCBeYefx8cwf15ZtMju3Lyldc3lDwFLsFGAO67FnB0dGlKGKusB6870qdMCCJ74VMAz2ofNUpYDX0vderIcKBFBSQZAXtYCSmiQbcm6xnoH0Mj3VrW0iBCHXQFiPnr4UAQj7A7Qj9c9GPf4yRO7cvWq1i3mCD/KsC8vlxQ2NYlXrFwRMsqTfQiy55QwQL55zdo18q+ebcD/v/3mW/mX1WtCuQHuxTWxP9rRPL1ZPkl+tqxMbUXmHxtau26tCFeqf41BGuoigWRGf81ZMN+GBwY03yAAsAZybVencQJAV0dH6v/wjaincB/sjvkN2M5vfI7qWtbWar9J37C+4+sAxVQOp67OBnp65D9YP1l/6H9qtrP+VNRUWX93j9XUN9h///0fBIbTzyIkOFA/PKJnZ99AW+nrsG4w9wfSsgO0dfGiRVYPAaAvgJqsK2TTs/auX7cu7VP8Z1dnj50+fUb2REkCMqfpj5o6Sl70q0786dOnRDxcvbpNftfHCsDyyJFjIgrSD9iH+yrsDvtF7QByhZcs8bWWcQbExxdBAMD3MtbafwyjCHJW9kM/8Ly852cJ1lvIAxCD3n5rq82eNSdVAODgzveOHD1kb765xVa1LBfAGdSSxq2zo0cA8IsXnfbZZ59Y45Qys5JRAcedHZAVz9mNG7fszbfeUrYzBADSpAAKGVNITFvffMdWrWzR/C0rYQ6VSnWJ+Y/yAgQAEXZyBABUORZBCIGw1d0lGVOIK998/bXWIEBS9gysnfQPfUI/YE8QLMiqZ8zpC9bq23fuigDAXhwCABn5gPEQjlApAWRlL8G6QNY1++wVyyHfzdCYTWueaouXLZF/xRYYT/YYbrtkciv+NDqm4CxtYy4B0tMO1tPZs2cIIPZzMoAv96MMCuVvVCZoaEj3xocxR3k+1i8IJQ1NBHghb4SyHBCRAH9RqII8xx5T5IAS9n2jaiN9Qhtb2lbZipYlVlFZZWOjxBcqbWy0VCTKC+fPSaFl8+Z1+g35i3W7vLza7tx+YMeOnJJvfP21Nlu8KNg88xP75XXsFp9IO5lr9LmTBLAl5iJANiUAIF2yH3QSA89LPwHYC4zeujVkaCf7a54RAgHPTCY84+xxHPZ5lEpg3wqJwktm0S72XcxjXgP0Zq8USJ5hTtInJ06e1J6ypa1VvsdLakktaKBf+9Ge7h6RGyAUAw57jAA1JUiuTx8/sSWLF4eyJ0ND1tvXY4OD/bb9269Fbti44TWbMaNZ/6ckC/K9EDp4Hsaf8/rGjZvUJvqJdgHkY3c8386du2TP7PdZ686fP6czwgcffGizkfyvqpa/RvmCud/a1mZd3d2yd/bHqI3Q34zZd/u/UzvXv/aaxu3goe9lIx9+/KHmCD771MlT2lN9+P77NnfObMWoAMpPnuR8d0+kJn4oF/Dg/r1kPoTkFMXrEpnosH5ligCcoKsqUUALp3TVBE6ChH5eVYwrOfAqmSCphSyCN3u3IchHIf6l0gBJTWCB9R4fC1ytADQp6B7WXxeR5BmxAfqfMeQMG5QJxoKEsvL0gwIABABUA5yAEJ4vUy3wrGTFspNnAajH5sO5GkL0iMa2f3DQRpMMZtZ3iB+A/h0dXdbd02+j4yVWW98gAsDylhaVEuzpH7ChkVEbTtR0eru7tU6LdAapWXO0wmbOmi2VP35XVFXq/+xjxihtVVEpVQAIADV1NQUlPJWQI9AwqOYoiUFljhykStQBEkJGCPxkSVwem/Az2Q/FB+NYj5/z4/hGHD/MXzuPtsVx7/x18zFxfz8GVOIYeF54IH/tYvcqxF8mZv5PfNZSKQAU+/Fref+lMec4C368xEbHMgg6/xmu67GktCRz7n4xPuT7y3xM3F/nt/dX1m/hOX3f4udGV2eOx6xon+Uy3ouN24RxT17wuZbF9yYqWTuhMn6GYvHFooMQzeu4b+Jree8XGyfvi2LfVV/8CAKA2hUBvwX9U5KLXiZIcYhvZwQeMv/jUsCFBAD3rpkdZnYUCACOi4Txc7CfEt4ZASA/j/IKAP4cXCO+I744ngH58S82/+Oxyn8+P47xuMTzI///uIzBj70+4H/puBegTtYwTYbsCul1k7VP9/WYur4SLMjRoswHJsmyil8k13ZFjSTBgj6mBA38NmGOZWXhLJWoALDeUBaA314aQPGppFw0+xbUBR2ryLCVoMijsUpiOcRYVLY9UmD3EgCxAkCMU7j9x/Mg37cxVlJsnsfrx4SxThK8XcHecV7P8g9qPwm27MSEH0kA8O/F/i7GRX2c4vZ5/zkJIE8AcNzJiRjp8EedEq9Bk/nOuB0lu//bf0nnTzxB8848Zhalxs/mIxTR0b3yk9hf07U8szuubRPN3MLFL5N6cgaFCAARKygbmIwAIEcTyTbEjmckMT5/zQkAMCtdAcANIPte6EInGHgw0HeCAYAMQKEPTjpIiWSkD1YA8snCJrM/KAA48E8Q3xUB8mQAv74TAWIjIbAeG9LLNkv+Xv63j6UvwPlxzzvEwkWYsQ8yGPnJ6o6L74vNGpVyUD/jEJIaV/Ek0//l5JLKWemGJbQkZMlmgFxwMlk/+Fhk/ZIbm4gsACCuLPgEgPshxz1hc5FXrsjZXmzT3q8FvyP2Wtx/mRNPnjlXDyptZyJD5n97v/BEWR8FG80rAGQMo9DXMQHANwCxAkC6AQinqHB9SbWz0S8kYORtJra5uF3h//lPF/6dZ5AW9iP3jyiIsW2kJJGMDJItUOF5tZAGync6h33RcjtyJ6xn8OdM+j3bKAVQP+4HH8PJCQCFZSfyC8EEAgDZ/zmmZLDHbIFyvxX7sZhRx//xe/5Pfw8NRQoABOliBYDwf5+/1K/07H+CLIBKYyOoeCDtOCRCgLL/hwEjnACQsPOTtgfGZ8JK9BmdEgDC5iYlNMm+wqwP0Hz4p+dOfI4CxkVY3g6mh29PZG16fwepv4xskR1Ug2HK5ydy3hNVAMLcyX4mGnPwq4U27aobwUa83EFQONFrbMYA8zloN02R9H/r2nU2d8Er1jxrjk2fMVMBdGSkCbYEIHo8lfr0OeNZnHl/ErcGoISAD1lMXIcgNfLxyKcDEBPIJ3soyxrvsp6+XgHyyn4pDeAo4BiBc32fTP+ycrt3+7aClgTCAGB9887nCYoDphMIkb2OjEiCirURABNpSQgA2CrZV4Du1Dxk3bh1+5ZAGzKq16+lzvzMVAaUgDYZcbSX4GUMFBN4I9OZwDjr7czZs6yqJvQjQW3aSLA8yH4OhEy98jJrf/7c7t+/p3vTZjI7yd7xTNiw74EAEIKt9AXgPQEZslxpD/Ucaa8fKPn8qRMnrKqyXOBvXPuRYDSgDkAKQUatI0kwjAwl+nT5shVWU0v2ETLjg7onBAACiwRyeD76IiYAAJx7Jh9t7u7qESBMzXgnALisM/1OHwMUQRwAyOPHAYS791AAuG0rVrak6gDYekwAIFAIkKTvIGU6OJgCMAQWyYSl/YEgMKzsfrId6as3tqAA0CCbBkhlZoRs5F61FVlSJ4ICuhLUzhMAGFOCyAAjBCP5wX8B6tGPgGYEL33fik1eunhRn585fUZQXkhIAygvEBjHDslKY/2kj3ifLGsCqA8ePFQWIXODYBmgIJ+5/+CBnTlz1jZu3Kia2lqPKyuN4NuzZ0/t3v37ITu+tkZt4ZlpJ9lg1JcHbJPSSSJZ/PzFc5s7Z26oMz0yqnGiH19NCCbUdqfmOWM2ZUpT2EuNjkoBADBj2fKlAiu0NqncRZXdv/fAThw/rrm0/rXXJUlcAeiTqEigYAC48eGHH6j9gC8Cg3vJtr+qbGmIEQAeLsfNszx78lRZaQTxCZpTO3QoIgAc/P57Zbh/8glA8AyB0bRrZHRYGXGHDh0TmAEwVllFFl+/7g+A9Ic//EGZcB988L7mHuOFD6VkBAAAfY7trl6zVv3p7UI95Pz5C5or9C17VZGZzOzWzZt29swZa2trtblz5qQKUpwB8B+AuPgzgFoAJiTwnBh35EioAwwwQ4Cee1JnmX6DSMNcRLJ4eChkU9bWNtqB/WQVXrblKxbb5s2vW093p+SppzQ1KTP026+/kYrDlq1vGAQavvfowRP7+uvt1tKywt565zXCQMqOHxoet//9P/8Xe+311+3jn3xsjU0N1tPbo/PLk6cvbN/+76y0rNL+/u//F60t+F6SD/v7egVs4LffffedhEwW1BIgSvCzYiU+KgAd+Cd+9u7Zbw0NzbZhI8H/bqupKbMXz57anVv37NiR03b29DnZ4P/wP/4iJQDU1TXa40fttmvnYamjfPHzT615RoOVlgewuLy83o4fO2c3rt+1TZs2JASAPqusrLOe7kGVAFCpgrfXW2lZoMoCQPUmGcDY76qVq2S/AFbYCgSn6zeuSV591uxZ2u+gAACQw7hju4uWLhUBAH/r+2XAYsaMettci/kAAQDbQvIeH9Y8lSx/QLpAqoJogH+BNIUMPsF11nKCHICm+DnAWIgIELRoO0QI7gVgBWi9ctWqFOymT3gP3+fKE9wH28P/3bv/wG7eumlLlyy1OfPmhj0LUu3l5Xbi6DGN17LlywLoDJFsfFxZz+fOn5PvY35IkQMVAwiF/X2qkQ05CoUMKY8kfp338B8ASWSG0w6BaqOQnEK9eYBo/B+AFyVoeB9SBAA3JJJZc+elBAAAbhQ1uC99yXiw3+Cszx6BfqbdrP81yA8ndUxZYwA5WePxKdhlNXOfvezYmJ07f97u3b0rfzulaYpV1dfbQHe3/BwAHAA1YwD5B3WJitoa6+/qEuj+3377O61nAI9OmmD/Sx9RB7v9RbstW75cY+HqXqyztBdSAs/x6isLRAAY6e1T30Gg4j38E+oxnk3Dmv/ieYd8EcQCCACAciJw1NbaQFen3bt/z86cOa19Bz4J8FrqMpK277dDh46ImLFx00attb6vJYDOmgiQyrOwNvCer1vYobKDR0bUhzXVtep/J/oC8iJjv6pllbKRIf+IADAaiIOAr5CLAPkBSwH3tS0fGxdAfOzYEamJrGpZEST3OS+MjtmL55323XffW/uLLvvi559bTS3qOxCRaqy9vUukIZQ43n7nXZs3b65Il4EAUCZ72L1nr4Dt5ctXBgJA6bhVVpSJAEA28pSp0+ztd94WMOZkWPwVCgAtq1bZwoQAgNoP13z65LEAX/bRAL4oQQCYMu/pD9Z8+hGSBNnkzAFenzJ1il27dsO++uoba26eLgIAZDv2KuwVmQ8ff/yx9hLK7P92uwhpjMXiRUu05+Yaryx8NfgJlAp6+7QXQy0GvwlIy7lbc3A82BGqVyhGQHClHE9r6yopMfCMXO/K5cu2Y+dOa2xo0vdXr16TrE8j2h8xF7/99lu1a9sH22zq1FDGi0AvZTDwRYwfakavv75BikDE3diLcQ+CuPQHvqy+odbefvdNmyqCcIWVl1VpXa6qrLI9e3dbR8dz27R5vS1bvli2wjP393HOGLXr127byRPHbeWKJbZmNXZdof6jH/w899VXf9Ze27PZUXwIBPVA4qS+fWVFlUoasFd2ggo+h/lIJj+kgV/+8pe6PoQeQHzmDuMKmE02e1vb6pQEjJ0yL9o7Xug9/CBnJNRyuAZ2H3xZq/YV7MvxUU6iglTz/MULa1vdJv/Cd1GK8sw+yhLhe7nuvLlzJXkfiJih1MjlS5e0J8dOmbPs7ek7yvQcPPidXbxwXqVCUNZh73j86HF9FyUDfuOD2SOj/kA/sEdnbxrKFizROQcCAP6rpQUFiSr5npSkuWGjvsd8YD2irz748EOVMOB8wbjjH1k3aO+xY9hiu8gzXOvsubN289Yte//D9zV/SQqAHCrFhTWrbXVrq7IK8Zn37921w4cPiQDAvhq7v3njut4DjJA6lWcKJHHmNKYGaDwOibJaIWj+0PkyJQAEIMW/769z1ggKbwAfJTY2PBwAkET1TZ+D1CFSQCDph+sQ9Algk3ysYkaBMODENHwfBADtjzVnKYkSMiJD2Cz8FtHAK1CqpnISjyJWqmSzEMd2RUKuJzJpZZUIANg5aznn1mGShihJUlMrBQAIAO3tndbT229WUm61DQ02bcZMW76yxSpraq27r8+GR8dFAMCeWYPxacwpzkjMUcD+GahmVFaJ/M9vsv+JteBX2VtAyIMAwPnZsxApjRtibJAAEgJAoqCYlgFQ/7mqYhLTKUIAcB/wsph2sbhPPtaRJlXlgjBZ3NsloidK9nucJI4P5XGKPOYR4rjFsoSz6+evET/HD70Xx24EYKclALLYU3qNXNypIM4VTvNsqQQi6r0kkzxuTwxgxW3zcUkJArkYtd/LAVj/bhznDq9lBADtXaNsWt9fxvdVPC6KuztIN/HZQk/565PZSigLWRi3yz9n/trps0m+Px6R4v/Pl1dI2+TJizEBKI5FxgSMyUoAiACR2VbcN6n9CqcrtO+0pYnSif5O4/iOmUCKgtiXEQB8fik+nigCJ19NLxn3nytkxqCjkwLY53MuykgBGZbovjw/9+JgqmKrORWDHzPmBXNoEgKNf8ZtIz8vi/mEGPPK+45ilqHc/2T+ebzfSWaJ9RbEpvGzPmf8/gl9LB1fx1RSbCW1p4yI4WOosT0c3wAAIABJREFU8jWQqhNSBe0hwYd1nD1NRXmFyray7+Is5KWkRBQQ6bE0+H+Id4ntOG4S+iI5HwqXBb+dSAAoScq9O06hRMKcAoD7jHwfhj7InNwPrRXFxkSXiPBL7BSsOGCUwTd5ewre8zZGCgB5PxX7uhiLjm3L48HxvPJEcO9LVwDwPo4JAIX2kpWXcb/r86GY/9U9d/72/4gIAJlER8qySRwHRhJfxA2QDWxBx0aOyjtP7+fA+/Q7o4mpT3L9+EAwsVYIwbdCGflY/l+dHsn++4A4QMZnR2zURoopBmhgvSZ94DjEAxxYN4F9kwdPA7AcJBwk6eoAq5hUSG6UKUDCZ1zylYkHs8avxWe0SSXo5tnZycaJ6/n7bjg/FoSNjU8OJZpVxRbRYotftoAh4RGYXPFCGy/ibgPe5z4GMSGA13zcQh+nrVTNjfCTMJ1EDPCXstXXN5Xqa4HT2edTSfd0HJKaVAI0Anj7Qz/FNgncAvuSeSd9UGxD6JMwnoxhSozrcBhvYgptLGtV3L8+5g46x+13p5G3hzj7H7tLHTb/T7JL3U71Hpv4JMO+8FoZ4UVZFlJYCOPgfRT/9nYXe08Ho0QyJv5+ftM22QaMMdZhYwLASvsnlkdIn6+AsJMQlBN2uNqZEkzGlWEbvxaukZAKOLioPmg40OWfkWfy8cjPU2+0P3/+u8U2GLGfDXNsVKCkZyHHNpgtqEGaNiYCZCQAsvWDVH+Q+c9KAYggJTDfM//De7qOsp+DAgDS0oEAQNb/sILrXBMCgA7GOhCFhT/OeNfzsYFOj7kZs9NZfeprPXREAEima1YOwH1DbrOfdJb3o5fZiP1f+KbT+4t7gGzeF9/pR66qYA6EqyVBiYiMEuwguxfXB/RWO6XUQQb/mJWWV1h9Y5M1Tmu2ta+9ZivbVtv02bOtedYsa6T+uQG2DhvZfDwD64gDXMo6TNYWxiyegwUb2rGxJBuNYMKw7ESy6+XlCoBSp7ROf1co6ElQiKwTMgIAWghCEEQFoCAABqCgjWNCyiDYjk2QYTNj5kzVJnYAlgDsPKSCq6pkV9gRbUZ2sLO9XUDDndu31J4F8+ZrTSDoB3BDVgvPSFB20eJFNq25Wd/lNSRP7965q5FVEL+hwXo6kZUsVfAPIIU+BgAgIN83OCjJfrIsAY3IFp41c6Zslh/At/aOdmtvf676zYBIzdOmCDggUFVWSv1UJGh7bLYC4aPKlJk5c1aSPYR07T316YKFi2ygt1fZioC/Fy9cDPL0TU3K1CCQM470+927CtSRpejZ/GQ3el1kAjWvvrrQyqoqbXSoX+NLcJw5R2AxSEGG8klko1LXlb8BGAjkqi54eYVs59rlkJ1JsJigoGSdk5qkgH/8I9i3ICmlgP0w1mTV8lz0MaBvOfWgh4f1HoFVgqR8D3CAMccuyPy+qgy2CyI9rFi+XIcI/Ak2A4mBLFj2Rps2vxEAocSW2JQTmCagC1jugD5rJ7ZK0N6l/qmVie8hMEm2F21onjFDgJtL5dJftAEiAXYJoeb+3bsiBsyfN0/96M9K2+/fvSfQifrOfI/+hCiDnSH5TbYUz04glj4WICXy1KieF9C+rbVNpBOAMQJqtIe+RxqWTEvGTeBeInNNhhSAJAFXBesGQzAYogGgmCt8MCdpDwFl2oy8scpjzJyhfipBtr2XAO4TjSeZyetfW69raf+TkLN2bt8hJQqyuQA1WFeV+fsvQXSUGRgfMs0kjZ3I1g2NhFIF1BRfuWKF2qVsvuoqZR+r/vKuXfoOwDiBXg/sADYAfl29et3aWtfb2rWrbWCwyyqrkJYze/r4hZ04dsEqKmrsjTc2mZUMW1k5yl1kI4/Y7377z8qMhJCxeMmSlFxDX2EPp8+csTlz59rmLVtke57Fqky+I0cEVKICMBVSguSDy5QZfvjQ92rv1i1brISyAZInpl/77OyZswqYf/Thx1ZdQ8kB/ESQvoYAgNoDtavnqrRIrzU01InMcOfObamPbHh9k3W0dxvy/4Be+w8ctv0H9ttHn7xrK1cuFaF2oH/QGuum2ZPHz2z7t9/a/AWzrW31chsbHZINtD/vtP/vv/7GfvrTz61tzRKBBKUltXbnzkP7x3/6rb373tv27ra3pAyAP6ypbrCrV+/a/gOHrLl5hv313/y1lZQyRoC+YwISAA6ws1B/Ptgg/oSAP8QUso9DhhiAOxn3vSpd0NgwzdauabOmaXU20NclMPL6tZv23f6jdvPGLZs7d5b98q9+atU1ZI5ha+XW3Tlou3ccVo3az7/4xJqmkUU2oPvW1023fXshhXTaxo2v2aLFs228ZNQqK2pFALhwHuWXcVuzbrlV15FlPmLlVdX24ukzAWM8w6KFi5Tx6ucIMnJv37kp/9fU1Ggl5WX26P49zQ18Pr4WPwsRBZvwfTp2TX9TAoD1QySS6mo7dey47Brf11BfF0q3oIg0MiLwmfmyedPGAiIMr6ECAiFgw8aN1oQSxuCg1dTVW19Pr127dtWOHj0m0Im1Cdn6kaT2NoAbfgnCCuCzAP5E2UxqK7duWmtLq8hFjBttrqqttYP79ltDY5DyVwZhTY0IDGQ9Hzt+LICRixelRDZ8o8tnQ47yNVL7sIoKe3T/vnww4D9rBfOMLA72sADNAIS8npIbAAwS/8faDblBoDqSxv39WmsOfPe91mHWVX5Tz7yyukplDyBTsHdYsmRpIIINDVtlVY31dHXZgQPfafzWrV0TCIfUw032PQD8DtqixOH+hvfxi+fOnlV/AbZL3rmy0ga6urTu/O53v5N/Z43x/TvnZM+ehuATiFwzQlkRlcQYlh8nUx8wccniRfLHZNdwb4AzAEeenfrdDhgCtrT/SyY8WfyMD34D0MyBTK595eplO3furMA6QD/KsDAeXBeg78SxkwJtN2zaaM3N03QUEmA0MhzUTK6igrJOiiSAZR5L6Gh/Yfv27bXqykqBxNOnz7Ty8krr7wtqSOyxrl1HJWWptbW1aM+KL+G89fTpczuw/6Bs7Y0tG0WqAUAKZ/txSXlzbwB1svi1xifnC8ohAdTz+V/84gsrLSPgNiJlE+YrhAbUaN599z3NZUB+7Lmmpkp7QohKlFFZtmyp5qRk0kdDWQvWZ9beDz/+OFWfcDB4/759snf6l30Fnwf4Aqzft3+v1rq33nxT5akAYQHwIHxBgGQPATEKYhX94KAve5X9ew9oXn7xxReyQ9ZYVDmw988+/yyVT2U/dPbcOdktKiU/+9nPRJoAmGueMcs621/oWbu7OjUu7D9RoYHUoaOSnnFQtoafQxmHeYj6Cs/BHoz1nGf79a9/LVIhtdiXLl2i/Q/kAeYL7dp/4IDdvHnD3tv2nhQ72FdORU2qtEzjzz327dsvn7h5YyDYqB472U9jAPTjtm/vHu37qXe/IvGPAJRIkVN6B/La3r17bP78ebZp08ZAhBsY0PigYNXZ2W27d+4SAXbbe+9qr0vb8AHMBX4CEeG25iP/GDPaovPC4KDIvKxP+ByIl9ifn4PwY/hGSCyQcvCBriKAffMeYzFv7nz78MMPg5LWMEoopRrv3/72N5rnnDEYV2LB9M/jR0/s8OEjAko//+lPwTlFvGCvyX6Qft6zd6/k9bH/xiZUwPq1ZlbWVFn7s+dJyaYKtRtf3tg8zUZ4tooKu3fnjl25dFlnYxQaaBP7OYAUwP9Dh763pYsXi2xJO8ms51nf27ZN856SFagI/OQnnwZi54MHdvjIYamvtLa2aQwogfS8/YX2qpCu2T+QfU/9d0grjDu+Ej/KXp7+mZnY0L59+3QN1C04H16+fFXqQvQT/q2nt1v7PcqZMEe99ALgPmWi2LNA6mAM2B9+8/U3oexZWZnOdvv27lV/SeFvjHNsktwjFdgQ83C/zNYVICKN4HlsQEf6EJMJcYdM1l/xVZHuk8SfJLagcFGiCJh9JjurO7jjKgJ+iPd4Ld+lz3gm2s5ektIGTu7QHlHXD/HiRIDSythrOUie+E/ONEq4EcgfFLGyJJ0QbyMuyueGkFA2FJuQbmbPUyLwH18BWE8ZurnzX7Ely1eqnGBPX78N0/fDw8Y5CaJ/d0+39hMkFkD2r6yq1hm1TuoB020cVYCKChEIiFFwP2ykcUqTVaDeoOYloKGSj5Qhk8TGQ3mLECNz4N+VEQOA4zk8HmfMxzrzkZmC9x28juI98ftxvMP3dfHvOKZW7P18HM4/4697YqHHbdMStpMA4vlYpmrQ52JVk8U/8/eOokhJcmQhCSB8PvtUIRAdxocSvCKaOFDoipZxUmdyiTzY7qByPjlU+4AIyE5jcLnypVl/F2JL/rrPKdbmsLfIFKD9qeK4Xr5v8/068e+J/VXM1iaLP3tCUgzA+/fzdhffO3uWJG4ep3xHcXS+44k38di7rcW4S9xGHw++ExMw4mdL25cWWckSKxWTlI8qTJ70WHYa0w7ZS/kuK/jbY9KsX7EdePya2EPIDg8AtV8txlH0mhO7Cq6uPPOX4jcxEFqsobpnpPjqsdmJ8z5KEovnaxE7D+MzUY5+4v0FIOnlLM5ciDN6+wvj18l30j7Jj0FxPCtvx8TQKQHgMvahFE3AZBy/hKyHWmNdfW2a3BUUbioUe2GdC4B1YSI06x59yf4lc3AJZpGA5zo7irAesAfZQWIPwgcT1eFg+xnGKM+VDJS4LT+ChBP3fepfRfSDaJjL9E+y/JVMkpSxS/FK0i28/SIvjMn3xpinX2+y+Zv5vWx+OjblfR8nfL+UABAl+7pf8bnDNYsRtOL2pQSAzGgztpA7kAD+B3ZO6nwSw9fETkSYlaGfYzD5pOa9PDspHGxk/hPIBekCGzGC43vr/XEOwuHQ6QPknZAHmH2A/H2BWeNjNjw+GjZTOeZZnPWftk9dEDNOwmZoMgIATjQlACTONDBQA/AvqYdEmgwCAJtSP6A7C0S/Iwn32FDy4GIAEyfPLJ6wOPFCAkDHRjnZBiQ/9srk9UmQc4T5/o7HwwHJAlJAWicmEAD0T9x/d5BkqyUzPXiAAn9auFghWuNZ6VmfaFFjvKKFLa7RPtmGIXbO8U2DUkHY7Lhdxb+L9eOEzUQw/wL1jGILVXytbIyzxS8GkPMkAA1zJPGfHlqS2sdOAChY4FM2bwBIU/C8YFNQWBcotr14A5QHt7P+ZPPvtcAKx3OyTVfhRkejWbB98sOSs+7je8cHKV/0vf56aHuYD/GGIM3gd0Z4ypJMvhB9Pv6ej2EgSBRuruLxc+JAvo/yG5C8LaX+ajyrq/OXEgDw3WTrw8xzoD8lBySZ/3HWf8gACp8lgOdZvSzUoYRAAP/5B5MPMoBL44b2Z4zZ4L/HLRxnk4NgOtfDST7bX7rPjXwv70cSPgX+KzElXdUPMpEKQNb/4jymBJZi826yuZ/5ivC/vJJF+F4yP91tpUSA6E4JASDMsVJlzksivqLKGqdOsznzF1jbunW2bNUqmzpzhk2ZPl2gNhleg4PD1tPVY2UlYT2JCQAimiXlALwPYvt0P0Wgk2ADEvX8eNYzoCoZZk1TpggkIQgGUAJ4RsYSAXAemk0bwW9+IAC4fDLBcbKvaQeBR8lBJvWHCaLzPllIBBuUOSFp7yA9TY3nq1cu26MHDwWqS25yaFjgHIFUiAEAA2S1zJozWwCMZ68R4Kd0gcv5h+DdmHV1AhLfUvt5TxntpSU2MDhsj588FfhD4JNApEvpqmxBOZLqnfb8xTO7deuGvfLKfJs9h2B5IByMDIf1iuAl1+VetIHMCYKh/jdj+8rChTbY129VtTXW09mlQN38+Uj5TwlkAeSNBa7fFZgCCC0Z4gRgcglYMpAJHgJkjQ5T/iFIlzMHAW74Dj+BANAp8IHxBoDlPc/47GzvtKuXr9qjh48SSdBX5I+dlQroRECxdXVbuF/ynmfyEwAmqE5AG3lsAG/GlUA94wSI4gQAgpE8E9ckqEhAF8BYGYlDITvbCQAQTJBKn4wAgLIAQLLP787uLgV0AQzoSwK9PDtBWYKjIgBMnx6A96REBDLetIHP02aCt/du39F1IABgB9ijsjHLy+3OrdvKiOKZyBoPr1do/wcgDKDGz1tvviXAFACO7HmBKefOW2dXp0CnGTNnpEAi2TcEuMkYI6PMwXGugz0xbrSR9tP3/X19eh1AyQkAjDnPSFvJWOc34CwEDbL8pZSA5Gp/UIMgE509D0CvWNmwtxPfuH/vPo0DgBEEAAWzkIQeGlbQmPHGhgAbOAAKaBoO85wsM2yEQDvP7FmqtI+AMONPdjBzmfc9E5Xs9/PnLtvKFatt/WtrbXiky8rKATjH7cXzLjtz6rrZeIVt2LjeKirHraSsX3LCw0Ol9uevvhUov3nTZluxamV6KOQZmEOQFpDBBzDCHry8BXXTjx8/bg2NTbZyZYuCnCNDg1ZeWWEdL57b9we/E+v9DTJja2o0XyANAY4wlo8ePbZ333lXh+LSUmTaS62kvMounj2nLM+1a9dIsWBouN+qqsiaQuL9vhQNVq9eLwIA4H9ZebXt3XfQDh05ZB9/8o4tXfaq1s6hgRFrqp9hDx88FUjy6sK5trJloY2M9IkoBWj423/60n75y1/Y4qWzVWKg1Ors7t1H9qcvv7L3tr1tW97coNragIPV1U129co9O3TohM2aPUeS/CWlQ1ZRSQZQKFEBgMv4Yd+eeYeSAsQWwAzmHH3CXGHcscPdu/ba7JlzbXVbmzU0VVt/b7dAhGtXb9r3B0/I3y5aOF9Z/uUVZK1xXi61zo4B27PjiLLVfvqLT3MEgGbbt/eQPX/WYRs3vWYLFwPIj4owAXEAAgD2u3rtMquuq4oIAE8FijkBACIZfhlbgwBw736osS4CQGmJPXr4QPNNZSyS0jesARBu/OCML2Cer1ixUp9zEP3YocOyCTLaGxsaBB65jC7AKe8BHvnZD9vD92Fz+GEIK6yzImfU1GpdxX/zXaSaWZtKKytVt555gs+EjAAgD9HFCQDMzes3bihL3AkA+AlspKqmxvbv3au5CgCmtldX2/DgoNQLzpw9o/bTXwRpeGbmLH4bMgjgIvfzOcOYM8/JIMYneb15D2Dhq3hu/Obc+fN1Hycj4O/pY2wIkAiwAUIOe55jx09qTYIAgN8EjCIj9MmTxwKvWeuQQlephKFhAW+dHZ3KxCWjubVllbKXWV9VzmpsTMAhazDS39PwN6MhyOeqNqxP2GxY00CRym2wt0efQVWE58OP6dyUEAux+2PHj8sHb9y8SfdGNSm0i6zv+xo//DglAJhDTgAAqGN+8Zzr163VPAqSztUqAQABgLaR2Utddidt0n9nz52xC1LhCYQFCIm+PkMAOH70pO7/+sYNIgCIVC4wc9guX7liV65cFukAOyBg5+fizo52gbgQCtauWWfTps2w0hLIDCFQi+rA5cuXrKV1hbW0rNRelj0/z/v06QsRALDvTZs32IyZ0wvUkMgmxl7JmHeiCH1Jm+gnMqx5hp//Aj+EGYQYTl9vv2T8AYjJ8mdfwT4Pu8Imzp49Y8ePH7O33n5T2dWQrqqqavVd5hcEANbzbe+/r7MJP/Qh+wqAS8YGkiA+HXsEaLx7/47eIzaw9Y0tIgCQRU/MhX0qZAbs4ieffiIwPZR9CefpPXv22tVLlyVBj63JL/b2ag4BVgMAsxchxtPX32coz3AvXmOe9/T02eq1GwSKcxaDAIAay9mzp+UPIOdgi/Tz6DCBshCUP3nylB0+dETX2frmFps6dUpCBgwlMlCbOHHqpPqP8jjYBc+s+E2JaY+zY8d2W7J0qdQSUKuqr62zpsYp1tvTJ790/sJFqXCtaVst4gn7Xa0LUrwZsvPnzomsyXpCBj62TZ8yL1gb2HfyPnsT1n1IEk7QwQ5oy5FDh6XUsXbNWq07Hvxk3PA77I3YV5GJhs9kbHv7etO9BUQmLwXC+/gKrksfsG/n+/v377Pp05s1nzmfhLU8lDoAyO/p7rOPPvpYxBBKzXDehyD75Zd/0l4RYHteQkCur2u0+/cfai/EWo7qxoJX51tdfSjfhS8hU57nhlQHgI/vBSSk/yDJUv4EIjHtgHTBnGyA0D00pD3e00eP5GNfPH+eKn5IXW9kWEo1B/btE6mCPRpKaYD0nL/IwEeRjbWCUk4QaKR40P5CJAnsHtIAZ/fLV67a/QehZBN7S0qu4ROxOcpcaD9fXq6/WQtQRWOfzw9rGHtn7ofaxsOHj0WmxLczxvQhWf0cdSGzMX/5P8pe+MC333lLxBYIItWV1Xb8+Em7dOGSNU+fpjVh544d1tnRIVvjuf1cHc76SSnBJJ4FmF6efECRAQ8hubIkIcNEFYBsx1DHmvhfIAToPCx5/nBOD6BXopipRKLkXB9lUTre5Wdp9v8erCfe4TESxX6J6bqKQNTmtGYz4L+N6xm4nu9XFCmXfD77swR48odzskCSvDUAwCJFriqrqa4TUYV1oa9/0MbGS6yxaarNmTvfFi1dLiC/b2DABodHVD4Av6Tye6MjKmMCaR01D/YOVTW18gvVtXXqIQjSKAGUwMwtKZXNQy6kBnSIdWQAv/eN0rAiddYs/uCvTyQAFIvBZLGWicBWmh8WxXoKYoRRYCYfU+S6MUD4svfz8TiPN3mCWoinFMaBf9z1C4HFyeKefr/87/D5hJWWdFRhrDgB+nO4TAjHZeqUcZwsvkcMQPrrjgPodrnEzhgjiD9X7HVfjzR1owTLgu8lqk/x98MThega/Z9GByc8YxF7ifGbxGZcHaSYnb00Dh3kQtJEn7jf4vh3bNP5fvDExsnsPgbwJ3xXAtwTS0VMZivxPdL2Jd4vjj97qc44Xsj/Y9xAe1DGISpxW+wZigGjPEcgNiTgv2LYoUSs/HUyLh7PdvuYeP1Qa/4v9Rnx550AoHvEMdvkQ5l/mKjqoX52UkqkSpHZTGFi7EsbGr1Z6GsKCQHx3E7Vbn7khSf6t4QAAPbJPBO5LiSlhrUxJNOyF+DcwVnBy8yyb6mWemxVUjogqANqfU3K6XhySTavkvGOsudZ9FCxTPHbpFRAIcjucywba6fOZJSRyTshH8OP/UtYdzO/zXjHCgBxO4RXJlixt9eTZ1K805XuE680GYHHW+v2Fc8vYb4kgyfJp44V8x2P6wvrTTY96V4knVeZrb7Uf2DzKADEBhtn2YcFbDRlOfxYAkDBApw4dj3wBFac2dhIWMAmWzhexmAQhoTfSDJcwyIcJl0ecPbX/T0NLJvM5N8EwBplgTSzPW5fZmhhc0O2cVYvXAOZKADgSF2uwUFnJwC4nKYy/BnwIgQABhmGqzve2DH7ptMdV7rpmgCMZ8DqhIkgiwrvT7bQxQbkn0udUJLBG1hc2eSMnb7/fzKChis8TFQACNvyyQgAvrTHC1dGAggEgDBhMgBWWfAcAlI26kTgrpgbie8R95W3LWZGxnaU79dim8jYARVsrCZZELKFykm2MSElA69jMkjsXOJFnNMOdqQZmFvg3Z6C9H/MBIwVAAr7t7BthXaV70P/m0XC7x/3/Us3Xr5xC0tUAc1V1xWxIVw3T4phrvqzhrka7ppm8BchAOiaXg8uUgCIN0DxNePniAkA+bnqIHe80crbX+wXs4U0YpxFBAD3f+4PtZglQdE0ez9ZfIO0fwDsJxIAEkl/GHipAkAA+GMCAEFvgo/O1CtGAOBQzOYi+AfP5E+e5N8RAcApqoU+NpAYAkM+2bIkm8xsA05CHGUMguoG8w0JdNj205pn2JIVK21VW5stWrbMmqY3W/2UqQKQCT4Dtgz2D1p5aXm6MQtrdvDFniHscym2M7cV2J1+T+aKg6cE8Qi4k11P0J3PA54DIjZNnRLKAgjQ79PrbAxd/pv7832CfwSACNwpS6+0VGAHr7NxJCBHUIH7A1pwD9pMFtWtmzesu7NLwXTajTQrUs5Im3d3dQmcIAhWVVMtKUSVCFBGymVlQxDwIxip7PO6Ontw955dunhZAAQArgKWQ4M2PDJmz54jn/9MgVuAe8APABrASgKCAI4dnS8ESEyZ0mgLXpmnDTH7j6HBIOdNvxBM4xm4DuA/suSsewQbCZ4vXLQoBaG7u7pVyxVwg/so876kRIFBgucO5hO4hQBAqQ6AZjIbAflnz50LdVYZWcxjgnXMv6AAEGqaMg4xAYAAoAfU2VR2dXTatSvXUwKAakhH5VwIFBMYXNUa6rB6FooDHk4AoP0ExoMySCAAMMYEBQnK0i7uh03QTsaIoCIKAMroUi3scgH2BE8hAJAl6wQAnoVNOcFOgswEiwWWJ4f5jq5OBbVpI7bmqhIE8GkHYFWa6V8BuPREALFqS9fXp+27ffOWXn9lwQIBY4yHz6XrV4NyAcA5fRzKP4RA3dNnIcOT9nrGGP3hNk12PPVfW1a12NQk+wlZcMAk2t3X369AsWdecV/aDnAGaDEFmfHxAHLQR/QjNkqfYS/YF/0LWYbvct1bt26qbjTPjc9GipXPkk2KJP26tesSWeehdA0kIM/zhmA5KhgJGXhsXMA240ogGIASaTjuNTwyrPkPUOykHOY516F9/AAIcW+C9PiIsC8Le2fKBxw/dtoWLVyumu8lZYNmJYOShe7pHrCL5+9YX++wrV3XZo1N1TZe0msDA302PlZp3x88Yjeu39B1V69ZkxL36Av6BFICJTzIDqQtylhGOru/X7V6MZ/W1tUKfAKCVtRUW29nhxQA+Hvzpk2yM+awpNoHBhWsRvkCgBdgZWRkUASAisoaqUTs339AgX/AItW2LicbKmTZd7R32qJFy1QHm5rXY+Nltmfvd3bqzCn79LNttuCV2ZL/Hx0etykNM+3unYd28LsDtnTpQluybK4NDfWK3IFs+B9/v93++m/+g82a26Agbsl4jd26/cD27//O3v/gPVv/eouNjLJGDFpVdaNduXTXjp84Kx/06WcfK+O+vAL1jXFl3KIMgU9FiYIzH/t8k14fAAAgAElEQVQyxpaxA2DCd6DqgE3zgy3u2b3P5syaZ23I+jZUWm9Pl9akG9dv26HvqWUdCAA//dknKQHAxsusu2vI9u8+TsjdPvp0m01prk0VAOpqp9nePd9LKnzzGxvslYUzraRkzCoqqq2zvV8EAGTQUQCorE7IcpVV9vzJEymdYJsoALAGML6MHSDok6eQnNZJ/YLAE2sMY4vkOXaMbTgBIKgfDAuI4f/LloUSLV5G4vChw7ouoCwZEvQVf+Ob8BHYGH7Cz368x7qHPXI97DUQS4KsL3OaewGwAwxCVsLXQhDiGvgBfBbrFgC7gmRJWZVr16/L/0AAwLcABqBmwQ9zEuCHcQ02XKn1hxIAV65ekZ2GEjnZfgHQDCBbtewXU6IlO18DNPE+NsLaTTs4Z/G8kKP4AQSaMXu2yE/yRf2Uv7ikz+K32V/wbLSD/cWJk6fls8kWhQAA0AVYRg11iBtSFJiP3D4y8hDFKiXDD3hHdvSK5cvki4QkJ2MA0AToCygLQSOUmgsxAQAyfO7aNWvUNyIAIFHfH0opUa6EtYlnlJ9KbIHnOHnqlHwpBADKrwCUul1wTa6Nf1y0cKHmkBMAyMIFMOU5kcEG6A22VGUd7V0iANA+7BPVFtZL3x+ePnNK9gupyBUAfF+HFP+JY6f0edbLqdOmpAQAKfFcuqTvbtq4QeswZE8P2LsCQH1draTemxqnCTzCH3DvEyeO24WLyI2vsRUrl2nvzlwpL2P9fG4Hvzuksdyw6XVrbp6aEgDoY+qrQ1IDJGSM4tru9BEy6eyvyJAngIv/ZK1pf9Eh/8l9AJV97xj6w+zYsaMiQ7z51lYRACrKK+UX+C77HNQBeE6AR4/dMH9iAgDreijxhP0N2q07N5X9TN9s2rDROlFFunpV5VaQ8UedhfILoVZ8vRSxvOzLn/70pT37FzWNn/70Z5or9Dl7UfZorG8QINhvqhLu2Ji1d3TY6dNndH9s7ObN2/bahje0v8anQXIA9MQ37d69KxAsNm0SIKt9fnmFPsuaefTIMe1VWttapGyCPRGg5Te+efeePXb12lX7+OOPbOXKFek+p7q2Rr4IAsCTp09t27b3bcXKlZLtb542XYQ69qqUGNi+fYdKIW3cuEHPztysqIQkMmjYz969+6y9o1PPiW/iuuy5sU/GIwDw+7VfctIT84izAP6PtfvA/v3yoZD0sBXfNwBms88HvAZwhnjIfp+9hgdEUWFhL8neiz0xPpd7O7kYfwWBg8xy/BlzGvtU6aL+fgHlJ06cEoFw0+ZNWvPxhagVHD16RNelZA+lUPA/lPSCfAcBELIZROj3P9ymfofgPIgST1mZ9v8QVZjn2GJdQ31KEMAuIDK/aH8hQJqxRQ3GY0V9PZQpC2WIpDbWPE0QDaSEp0+e2O6dO1XWib011zp18qT6mWx+9nqcHY4dO645TX9CSPn+0Pf6LPsgJOTv4Y/On1ef4ZOHBga134SoST8zlsxP1hyk+5m/jDHjxvxlnjEWy1esFNl6567d8qUQClztiLmKSgBnIs5K9+7dte3bt2t9/uyzT62ru8umNDbZ48dP7U9//JP6gf46sH+fFDi0/6A/PR6TEABcRdBBhhDdS2PhaTAnJHNMJADwurLwEwIAGWiejR/eS0gCSWjU3wtn6CyBwf0zW+RQ0jVkEkpREYUeZdEmypBJecgQ2A8xSF1vbNQqSpMUhAQo53oBVE5IAPpsUAtNNRI9AYpzMSQJKedVW3VVrVRFnADA6jx12gwpACx4daGNjpdYPz5qeNi6unuCctHYiMjPrE3N02dY09SpIgNAzC+vqBJpUAoAlYEAEIgJZSIA8A9fGOJaEzOGVT2hIOs/K90aYucvJwBon5MANHFcLI0/C4DL3snHDIvF0nye+e84bl0s5lgsZhvHaT0zN+SzZECSXz8f083f42UKAD/03SzWEwgAcdnL7NkdLs/H+AP472WVwxwKJS7i/vX+yZ6zkLDgoG0cpyzonwigzn8mbLACthITAArGCAwmVz46JgBobY1A/cn6rJj9ONAcp57Fz571b+JjcgSDycD/vN3538WeP1xy8hTmlwJ4LyEAxH2Y/3+Yr8m8JQM6arArBedj0gUx8ySGHmVoTfbIaRwqxkU8NuV14UlE0HO6GkaRROM8ScO9Pt/9t/xw38JndVJHNubu+4v5l2IEjNgG/Wz1MpuIxyP2G9n/J5IA1ObE50xuPYV3ndj+oFImXDZR18krF6hCcmmp9qZV1SERDEyS9aaGf6wT5eVKCPHyZKzZxE1Z60KCSToDAuZAdr/+haRyxae8RLgUxSNCgM/tSAHAr6a14SVzJ9+v8Tws8DF/oQJAjK948kxq05w1kxnlZ85i8z8/zm6DaeI3uFtCpqB/PZYWEwCUVB+tr9m8KsRi43HPMO1kb7TjN/9Z818fSjL9MwMOhiGjyDnh8JkgLV0ggZKrVcL33NHGDjDcMygApGMcAfjeppc5wHC9QgJA3AnFgGh/X9l7GF7CIisgAETy/1nnxZPQUcOJBIAALmcS/QrsRyxRJwc4AYADgzOfw6Y2qdeuzWKowZKWAIjASwdy3cjdgF4GJk5wNCwECVBabPNT3Bll7BKcg2DWaHLGm6B4okxGAHCD/CECQAHLMSpdED+vWNi+EdXms5CV6qUBnEgR+iNMz0LgrtBxFoJ3cVZxxr7LP3ex/iwmizSZc8gvGPmNSdbesHzHbQz9kJEB/P9uMykJgANKgoD7Ah8A/5hI4H9ndYH8+rqvH6RybSi24E3ox4RtPVnf/9AGWAIMaSmOaByLEADSPkre0zNo/xm4pOkzJ6yr0KYASOr/KQEgk/VXzxcpnxCPR0FfFUgNheun5QSK2GBsQ/H4F/i4JIuzwH/lJP+dxRb/jgkAKiWQAP1BAeDHEwCC7P+oskSLEQDCgdjJVGOFilH/DgkAhb4kjG9K3n+JAkCQzQv+a2R83OobmmzmnLm2YlWrLaWu7OLF1jBtmtU1Nekw3jeAzN+ADQ+OWGV5RUoAcNuI2xHbjs81/1woJVOmvbc2csjhDgwkdZ5LRACoqAqZg0+ePtE4N8+YruxZxp76owT7AC8DYB7AE4KugOIEdnjds394nQAZQCBBM2pRE9gE2OJ7tOHZ0yf2EPWAkhLVwuQ6ZKmQRUtWGq8r0L5okQ2PjggM4XtkshL0I2MH4JTAFYG+EGy8affvPxCg4PVCCbSQKdE/MCgABmCP50DymeAYYxfqXpHZ0y0CAIDewkWvKuintWssHEfpAycAEKTkNUBU+jkQJ3pSIAafgLwsCgDU5aSP+JwDJgT0+AxtcMAEZQCy5wDdebap1K4fGlQAncAlAB7tcQUA950OPPE3IB7Pp4x3FB06Ou3GtZv28MFDBfToGz8Mcn+CiQBaEACkmJCQxDyTzwkABI8IyjL/vQQAAAABWYAiz6L3TFfaCuDtBACC7U4AACRzAoCy5xIQ2QkABO4JWgIO+Hra3tmhIDGBZmyNZ+OeTgAg6I+ShaRGy8tlWwDEBOG5hx8Cb16/odepveoqEO4zr16+osAsAVICq0GmNhxAHj56aGdOn9GzIq1PXwRp6FDygvcYWwLQ9Q1BnYF2AOQz1vQr44ad+jwBFKT/yfQnGMsPgX2CsnyGZ/VgNzYP0DATVQ4zZVIhKU5WGwF52cLomOY1mVjUUOc5COCNjY3IJ3PNc2fOaq5Rg3ze3HlJgGhMe1DAXMgZEA/UJoANCGajI2oXgXqelwwy+t9tDDsCiMQeAAHoO16jTfgdwOcD+w/Z7FkLJPNfXctRg/qlrCnjdunCXXv2tNNa21banLnNNjLWZb293VZaUmMXzl+2Y0ePyc4AwFKibFmZxp72IoXtmWj0DW1G/vTU6dP2/PkLW7NmnfyFMjCRKe7pVh+9eP7MNlFDfMoUfacSqdyBQbtx7YbduHHTWla12vwFc210dEhzsLKi2jo6Ou3LL7+yVatWKmu2opK9A2WEyMrqtt6efps+fZZ1d/VZWWmVDQyO2rfbd9v1m9fsZ198ZDNmTlUGaKmViwBw7eotO3aU7LpVyoQfHOQavfbwwWP785d77G//7n+yaTOqbWCwTwSAy5du2Okz5+zDj7ZZS+sSGx2nTAmZXnV29sx1O3f2krWuXm3vvvuWjZVQZxfg2uzC+UvyLczJUN4iMPXxnWSsAiwDMhHIZ/4xdsxlSgDMnR18bVNTtfX1dgvUhgCAAgD9tHzZIvvs84+srJzyDWzcy6yrc1AEAGrUfviT90QAsJIAWtdUT7Hduw5YR3uPbdm6yeYtoLwLQfZK63jRZxcv3BBQAAEgKBigwFAhcARAB4D81VdeFVDsynCoXnR1dwhEBdzBX1IaBR9CsJz5hf0zfigAOEAEcM1nFi1abGUVlZL5Zx4fOXxEtgZRpqaaMiDBa9InfIfv46Pcd9FfrA/4NlfCCJn14QDPXOd7+ANAa1fhcSAYIIo5hr+SGkhCcgVEp6QKc7a1rVVtxZfg5xg7/M78BfOD72arik9Kyo7gW+gP1gMuF+ZjkJDGz7G+0pd+PnPSF76G9wJxIEgocj/mOM8EeDSluVmlBvjhuVlb8bN8D0AhZH2MaE2EAMBeAAIAdeZdfYK1HhITfm7OnLmJAsOIfqNgQLkE1qtlS5dIASAEQ4L6iZeKwd+QqaJKzgkBADIFzwABALCYLAuD5Dc4oPHD3vHT+DjtoSBaJAoOjAOdtWHjhqRcAdLVQZKcfoPAwRxizyL56kSCkb7mfZ5zdVtrqh5UVobdPrejR4/LVlCocHlsEeNGRgwCAHLtXh6AQJyrp2Cvp0+e1RihmNPY1CBSZllFuXw9kvMQJrdueUN2Q5AOsi59EQDcPaq7vnnzG1ZXCxmG82w45x05ctjOnz8nif9ly5akBADWvPv3Htnhw0e1f0OCvqmpQf6e79FXf/7zn1UiA1DSVaHc59P/AIi8/v4H76vkA1nljGtnR5dAZ+YuNcy5PiQdfgCfkRFH2Yas9yVLFouMAAEAxSz2WGSDs44CRNIW+sUVAACimZPs/UI5CdbmIbt6/apqqzegzrB2nUint2/dUgkKxu3M2dOad6xrXA9fSBY9/hxfDzH1H/7+79VOCCpkgGMnzCueHxvjNchUff0DaufcufO0Lh86dNhWta7VPtElVCFM40927dqpcYdoxn50ZCiUaQtKSe128cIlO3QY0l29ffLJx1pzGUuei+c7dPiwfbv9W4HIyK4z5rwOYRZ/wfzavmOHLV26zD748CNramyyyvKgliVC7uCQ5sKLZ8+1V0CNQKWjKrDLYZV2Y54dPnpUc55nxWa9Tiz+h7nPvoD7sffkc7zuRGN82uHvDwlUZsz4jCe2uL1AGGVc8R+ffPJJWobO5wfX/vrrr/XcANz4OuYx+zd+40MOfv+d7A3fSj/5z907EPa+0xr/wQfvaw/Fs9U31Ils/O2332pstryxVeA//UKZDEjxKJBcvXbFfvIpIPdMjT/PBtiP7UGgYU/KvF28dImy83mfcaatEAAG+vpkB5CUAGHxiewoH9x/YLt37RKBkxIaSMlzzsK37dm1S+eSsOY22elTp0Sq3bJ1q2ybdRy7orQRvgh1IFQU2De+//4HGucX7R0qC0Cfvv0WpIDQpq+++krtgYzhSmEQABnHzz//XOPGPg6lDfp3DfOlu8fOnjuf9j/HWObVn/70J/kz9hO0s7e3R2QMzn+ffvqp+riqokrrHwQA1r4ZM6aLfPPN138WmEDsAGA9AzsyBQAH0/81BACBXEm8BQUAj/+4GiTABb7bwf+QuMBPVsbQbSgoAIQkLckUk8GIgl8CgjCf/bqK+UoRIJFcHxu1KiSUkxhauHpSDtXVDRPJfSncEB+PlQxLSlUCAJIrSkLVVRDoxqyrq8f6B4ZIz7UpU5vt1UVLpCQ4ODRi/cMjNjA0JAKAzleV5SKzyQ4bG62mvl4EAMhpxCNQMuM6ZZWVOqszB1AphKxXW1crBYAQa5icABDHIjwmm+VwF5YAUC9HgG46WeMktQLZ/OwT+ZhrOkY5gDi+R4wvxK/7tfIEgTgmqRhKLvPX339Z7K7w/hn8WixmnI/75ftHdaqljFuYcJX1yssIAMXvHZMA9PxSKs+A/4J2CsTJsJH888cJnN72tA+dyBLeSK9T8IwpLpUp7TqmpL3uSxQAwpSd+IwT7OIl9vGy/g/vTeyX2N7ztpzvn0AAmQjhvux76TWKKG7nbSiO98VzKY25e/0N94c53MCfpRATCHtEj3/H1y32/xiH87YHPChRAUgIAMQodL+/RAFAIEBMYfih1hS+7/2V4Uh+rUztPJhRIdaT2mgR1Ym8j3hZi/y6rpQy2X1igpFfL68AMJnfzNt79rmI0JYQ7ELbs4Re4sO8hqR/AKLZA4V9HgoAkAAgBGhvCTmgIpSL8v0s2GCKsSVEWGItIXZKCfFwL2XKJySE8DdlwfBtjk0XV3r4MQSAPL6UHx//2+30ZQoATuZ1PLOAAOBqJdEa/VL/F61pMUY3mQKAf6ac/Qbn1iIKADEOlPe3se/x/5ds/6f/zT3YhCx8UcJ1lcCg14KX1HPOnFA4UBb7p68iv5dfJJ0VJgJIoQxNnqEw2bXdiL1+iAwoJ+WQJwCE9mcGR/AoEACy13WNpKRAuF7SBdEiF14JDM1YAcCBZQf5U2AfBmUC9HuQ0rND4qBlfPgJRlCcABCkrEolv5IHfuPFp5jjiSeDlp4fQQCIHUg8eViIQwnZ0PexwcX9HBMB4jEoAC1/oATAywgAhYtU2Ii6AkC2cIXM/0wBwJmryWhGygl5hzEBuPZn9Qo0BfMjVo4oZF3m+0j9lXRufmNQME65RSbfnnRBKADus9IHfH4C+C8gPAS40gOQMpALN/IFCgo5ckC6mU8eIt8ubRKSthd7jymkg1PyAMU2K8UW03ihQ/48XYwdRE9Aedl3flyT97gvPxz03H70WlSjTe9Lwh8aXFS7zYH8lBgQl0hwlnN4qMkUAMI9ef7s/sXGPJ5T8TxM545lNZTizZUvUMXAf5f5dwWAiQQASgOgEIAMX5D3d4n/oiUAJIUe5O+8BABBgJD9HxQAgn8OcntuFzz5v5cSAJMpADgBoND+Qx/wo/kmlZKgAMBv1qSpzTNs/qsLrWX1Glu4ZInNWfCKwP/aemoYl1tvf58k+jmBOgHAg2bFNoK8lrcvAVuqsR6ATJfvJxijOsLIUzY2WVlVlfV1dStjCKUagmkECbAJgBSCcAACABe0ge8SKOL6BL0JMABg0wZeB5wjWBXkgIMCAbKPfs/2F8+to6NdGSIzpk9X5jvgGxlZEAAAHwnKEqRiQ1bf0KDrXr9+QyDqqlVB2pjnoY0Ew+/cvivAxWWNCT7W1tcp+18BscNHFMAlc5+gLeABm11JXJWXWv9ArwKyZB8vXrJIQBLPg2wu/UdgyyVICZgxNgR66Q/+RmEA8NR/yLS6dOmywKUZZMkPD8tXEDgncEhwhmA2WZuSYR8eFlgMyKBMfkgVgwPy4QRmAVnob6/b7H6DsQF44j2AUkAiDxIT7L55/Zbdv3dfGUXKLk0aSFvu3L2rzMWWttaQEZ8Qy5wAQLDRpevZzzDHuTakAcaDdjL+nnVFPxCsJOArkGVpUiN0IMiyYhcEz50AEPq+XP3MppysJa5PW5W5Pxqyd5E5BbSiv1y+lDY6AYDn4vMar7Iyyc4CuhEgdf9MG29cu67XAXAYS67tvvLShYsirhAMJ2Ac5lMg7dy+c1u14bl/S2uLgvSMu4Cjnl47fea01dXW2cpVKzWuvvYgRU+7sV/ALFcu4JnpP+wekourZ2DHjD+fc4KCv6YMngTsBxik9i2S0U7KYR+OLZCZhmoHwEJtHXLSQQWHuXftylU9I0Fb7JJ5SVCaPRNZb4B89CVjzjxjTgNs0NcE6SFPENxVLe+EZEI/YQ+MOX2HHdE/fEdg3rPntmvnPmtqnG6b3yCLNakHbyOqF3/54j27d/exLVu+2JYsXWBDIx3W19djpSXVdvvWfTuw/4Dau/mNN9IyKNyTYDu2RHkIVBk8Y1l7UcoyXLggUkNb2xqRcAj8I83NXLp29YqAM0gxqCowjkjKUwKA4DxqCIDMy1css4qqchsZHlQpGUATskLp9zVr2qy2vsaGBgE8gvw1mZXV1XXW1ztopSWV1tnVZ//9T1/b46eP7K9+9Zk1NdUoEF5dWWsNtc125vQFO33qpG3ZssFeXTTThof7lKF5+9Zd+/qrvfZ3/+k/WlMzdWIHzcar7MTxs3bj5m37+JMPbemy+SIeEPQ1q7Rjxy6IIEDZlNc3rpfKApm342NlduTQUQFTSPPiP1iaWL+xl6PHjgpYwneE/gllLZgn27/daa/MX6RM+GnT6mxwgCzqYbt+7ZYd2H/Url27buvXrbaffPq+lZYhcQzwa/b8aY/t3XVUVXG/+KvPCwgA1VVNtmvnfuvs6LW33t5is+dOsfJy9l4V9vxpt126eFO+FwIAZSJCCbYyARznz1/QHGRsWFd830HW8NAwyiFtApmpqYxqAj6BTFeC36wHKMhAAMAnMA6AlfgBMtAhACAxjy0cPXJUc5B5UF0FaIZiApmdL+SHwxq0KqhrJcA6/YUfZs2jL7XWlleojfhF1E34LD7TCURcE/8DYIov4prMc3wYPyh9XLl6VZ9Z1bJK9/U1/sXz4BMBxKbPmG5lrPNk3vf3C9h8/OixrVm7OqzZZaUicfIDqEdfQm7AxzghiflExjF+iXYA6tDechSLRkaU1c1rIgexLifncfwJhC/6mDXbSwpwL9bECxcvC5wG0K2sApwLQVWAXrJG8X+zZkEaKksJExDWIACIjLR0iQJPEBNRM2IcWSdomzKCkzO0743xCawLEABU4ichAJB5jf9CyYBxxY50vknISswFvgtxa936dUFSPZE45vnpN66LL0JBJiYAsJ6z7rHnWbWSsjdhbSgtLbcnjyEzHJddQLJhrvFDSR1UFA4fOaR+4D0AwRBgc5Jlu509fV7thADQ0BjWRAgAgM6UQKEf39y6RcQrYhAowfDDHguQGXn0zW9skV9CzQhSAm37/vuDUg949723bPHihSkBgBIBZK4fPXJcvnHTJsgQNYk/D6UHfv/732s+ACSKZJGctfhNPzEP6F9lXY8MKWsY/4r8/B/+8EeBWZASsAvfA+CX9+zZLSD0jTc22/wF81QCgHZzTvGxg2TC+LGGOnjDvMQ+2TcwBsw992PnL57T/JrePE1y973dPXbv7h27c/u21lBIjswF/CbXoxb6wFBYh8mOntLQaH/zN3+Tnq8hkwJ6c3/sk30kY4LqDKV+OA4zf7AfatA3NE2ztrbVCdGcpOBRjTE+CxUA5i9kiMb6Ru0peVZsmfujtIBdorQAUEypFp6Lnzv37grABnj9xS9+rr5k7wFWFD4zLgJAR2eXff75T23Z0mU2PMg4QLqs0HUhyhw6GMDeLVu2BLK61E5CaTf2ql9/+63812effabnpY8COTKsedg+gDHrL/bAcztZhHHAp5AZjn3yHOwXtQ/u7VN9cX5TruT0qdNpSQnWOycA8Nndu3drjwHBI5RW6NEYMy9Yx37/+3+Wj4IIGJcJwN/jR27fuiNpeuYua5/HFGk3vvLNN9+y1tY26+nutaamqdrvs5+hlMW8eXMSNaBmG4X0Ux6y47A5suDpsw2bNtr0OXNsJFU5C0pokHD47FRUqyB/6gxQqjIUf/7qK50/UGmBZMb6gTrQkUOHdObCxnmWixcuaJ167fXXRZbCd3/33UGtY9geihQXL11U/7z99js2f958EZ4hj3DN97e9b9Obm7Vfwm6ZR2Tus2+k/1BT4btSpmluVt+y18NHQDogWQBFAdYvSDKMMzawffu3GqO33gpEHmwBXwTZhrZjT+wfOW+dO3NOe0vUT9hv/tf/9/8JRBQpsCTgWJKIFmSKE5n+0hLVMNZZRwGV5PAySQkAYoJhvxsIALpOIuMtX6/rJiUCUAJIruw4ZTglF4JN7DMcvHG1XL4GMQ7QBPtjfx0Su4gDhzKkPF/J+JhVQQpQ20MJCeY2+1NUAFWGVhmYAXTX3EvAEl53QgBre11tvdRB8M+BAICKFuD+FFu6YqXNmjPfunr7bHBkJJQA6B+Qkl9jUp6vcUqTFC1QJArZ/5VSFkAFgHgDexX+QSKE8FBF9mdN9UsJAKFHM3Azi4GEuHn4SVQSk1hdHCNVt0QxxPx7+vZLwNv4/cm+m389/3cxgkCMCwiAzsW+8zHLifdwMCuUMC7WTn/th55PwPxLCACeYT7x+bPYbAxic984o56a3HqeCMMpaO8PZPhP1n9+Dd9fpdYQx7rDTWUpjgupxBF2kZQIdtWCH9uHeZvJl6z+IXt4mQ1OFndLDD395faR2VGUI12E/FL4+QiYTvrHL1ys7b73yrctjQVGBACfbxlmksWy49cCRpAo9yb4Uf4Z47/zBIDs74wAIKC0iAKA28/kGP+/HvwP3qdQASD4G5+fhbL/YRwK53sx+8n7g5f1TTGbCTZazK8U+rtiCgCTXa/4/MgILFlsOEsED3MvqSMvdVZXTw6KeZy7alGvcgIAZWIqUFos11kMO2EP46V0HCz3/ZXWQJVwD/iAxjrBmJ0gEhODeLZ4/aXNEResaDe73cZvxv459rPFCACuoJzabEpiCO2dQACIwH/uE/u//LoQj4m3M8WM2X+oJLATL4Kapvo0IQD8GAWAvO9wP+qvBwJADsB3aQZnPGYXCeCmkwC0WCSBA/9MfAM57kTmIX34AiWBQAAQAFGERBAPTvH3kfULNetiAkD8t79eADYnBqdNFiyyxAjDYIXNmf+LmXWBhZPIMyWsR02ROEs/AQdTML8kZPTnCQAx2F8w6Ek5gfQ7fD9RBRCQ6yA2G1WCF4kDd6ccgzyTOZ6CzyQ0V3ccMdOv2MKSOZGXL6YAACAASURBVDc2sIEcMrG0QyHRwie4Twgfn9hWtJlNSi4kpL+CEgCBbOfp+hlwHk/w8P/ESUU1qcLCFvrR65pk3ysExgqButAD+dfiPqATYtuM7SzvdPMLQ+Z+CyVeio3b5At4WADjNqrcRJHa9MVIAHF2cni/MOO/kABQjOWbAdjF+ip+lmJ9KxvOAfXFFqtimxs+x0Er7hvdYxICQPCghcoIkGncscomtMi5ekQG4Ot7csr+XlIgrogCQGyTvgGLN1DZ82YKAJPZWOwD4/mY+ifVzwyLUbpJzikA+PxzMkCeADCxBMC/nQAAoAL4HwgBLumDNF5mEf8eCADxQdafLN5M/ZACgM85X0cUCCgrs1lz59mSZSusbe06m/vKq9Y8a7ak7Ktr67Vmdff2KACH/D+1FNmQxfPG/x8foN3u4rU6ABgBSHGpVgJ62AoBcgIBHPw72tsVMAIwmDadrMxyG1aWdbvaQeCO7/MDKEkgiWAfQSPPsvayALTJpWG1pRs3e/L4sQKTZCF0d3UqcDl39hwxTAGnnABAIL2xoV7BLp4DsJhgBEEqgolkSxGso50E1fkMQPWL5+2qa05AFfvnXvWNDXbr9h3VxOT7ZBoS/ATIIyOJDGpXAKC25Z07t+zZsyciACDDSbBkbDQwuAFrPbhIfwBuvPrqwlT6HnWBJYuXKIOK+Tg0iFT+ZWUfz6EO8+CgPguAwTMCTgG2UnuRwCDjAaBDUJa2ARozt3BfALpkGPLj5QvcJ9LnZELzfScAqCxCdbWy3e7cumu3b91WkJv7ObiEXcYEAPrNSx3FJQD4HqQCD7gHmflzBQQAnpdnAyAhcEpQOE8A4H68D2jBmL6+YUMa/Of7EAAYI9pOIJ/xdQLAsxfPdU2eHXtzgITrYYeupCA1l9JSZfjRz0HuPGQJOgDO65SdALByAE7PdCYAPC7f7UQ5BuDa9WuGzD/gP1luTu5kDADiIABgGwBgInZClhgZESDAuM2bP1/AOHasLLCSEgWeCcLzHf52RQFeZ14y37g+toZ98zeBZPXV8LDqJS9c+GoqyesEAILSfX29ClpTw14ZVhYAcyTsvR+RPWeOOwubbFMC3gAJ9D/zUqA2fn5sTOAY4CdZeoyBA4e8B1jB+9iKygfUZUAFEvXffrPLKivqbMPG12z2HADOYRsdG6LyqN268dSuX7tjr7w6z1pal9rgcLsNDvZbWWmNPXzw1Pbs3mOzZs6yLW+GzGkHGOgb7PDu/Xuye9X7zuSeQs31Cxdt2bIV8hesV6Hcx5A9fHDfTp48YS2rVgkUUAmLqmqpkLQ/bxfQPG3qNFu9ps3KayptfHgQNVcB/Dt27Ay1vtevtaZpTTYyRK3zsDaXlACWjtvQ4KiVWLk9evzcfv+HL623v8f+w1//zGpqUIXotvraJqsqb7DvDx61K5cv2Xvb3rR586fZ6Gi/7PT61Vu2/Zv99p/+4X+22sZxG0aFYLTKvjtwxJ49b7dPPv3I5r8yQ8D50DBrb6kd+v6M3bh+V9meq1qWWwmAPOoEJVW2e+cejT8EDc3zEpPMM/Z35OgR+WTkyV1iGj/DGrFj+y6bOX2OQIrm5nobHhpQH1y7etP27jkkqerX1q+xT36yzUpKIRyQnZ4RAAhQOwGA9/mpqmy0Hdv3Wldnn7237W2bPrPeKirYl1bYk0cddvnSLYGka9evkEqEg7AAH0FRZbEtmE9t9zKdPRk7yl5APoAAUF5J6ZN27ZmwF1QgmJv4b8A1gBNsB4AG4Jp5SRZoUBQYE3h1/Nhx2RlgI6QIwGPq6aJCwHeCpP2yApIfwDlzgPcgluA/kNRlb4TPwUcDWjG3mOsuc80cIwsTm5LiQE1NAPPHx1UD+tLly/os5CLfAxCkf3jvvsAgfDq1egGUtTb39mqOd7R32Np1a5MgPsBwAO1oB+0BpHFlGu7X290tAhrjznusrdo3JwEiMqzpR57b28F8A0ClTwBe8c+sZxApaOODe/ft5q07AhhffZW1J5CROdOTuUsWLvNv+vQZSSm3sFe4e+euJLghcC1WhmyFDfQPKNufcYMAwPoGIKg9ZuLHGFfAK+bQurVr1aciACSgppc/4HthHiTlxEqCwg/jx3XXrFsbSF5cN1EghDiAbeD/F8wPiiKuAICP59qMBSULAsgYsu0fPXwiAgBzbMOG18N4YBsApX19duC7/fbkyWPbtGmjzZ49K83AwS4gT507c0G2ST1yCF3sybBxpL+p1813t7yxWWPD+RcFAJ4LhZOdO3fY7LmzBbZXlOPPkfivTMDA7+zO3dv2wQfv2Suvztd8YX4M9KM2dN2OHzupubF50warrg5ES1ek+fWvf62+hXjF2PpelPdpEyQAbGjN2jWGhGv/QJ9AfwgAv/nNb1WGaePGTVpr+A57MPaDgIqMF30xcxYlKEzKBexfsTNsl70RdsZa6sRJ9q2Am6wD2KG3kzE4c+6MgNp5c+ZYa0uL7ByFoPPnziqLGx/IWsncY+yRye7q7raz586KTLd29Rrb9t67odQU6/fYuEBTlFfwqayHTVOmSinn4aPHmuPsO7Af9n937rGfo5xMc1DiSABOZOtdSQGwdNmSZboHJACAPgBmQFOUQ7C5rVu3SC7eCa8oY0G0AHBFkebDDz8Mykhjo5q77AFu3rplh48ctfXr1tuWLVtF5mloaFS/Yu/Yya4dO/Uc9CulEMorAvmE8iT4ou8PH1adePqIf7zG/t/L7UgpZtcu+SJUApxYg1/G/9K/EBl8b+VlmXjdyULseSEzMHasUa4y4MFZ5hcED17/xS9+od/McZ6TYDQEA/ZN7KXwGSJCJIRoSGr4V2wGBQHK3dBmfDDniR07dmi8KJWA/SOzzjwH+EYlgz35u+++k8rmQ8xm/nIP9kOsPStbgrIOAKvuy34zKZ1G/HTWzBlWQZtGID0yxwZs186d8n8oCEyd0qR9AcpOly5cEDmRdYK5deP6ddlbS2uryFL0G+oEnE0gXLDfvXvvrvwecw7lIhiJfIc9EP3ZsnJVWrIBMgz9wDrKPGHvRh9wbUgw9Ct7dPzZe9u2SSHu3v3wGeY7BDb2pMxxSCwfffSRiEv0Gf/wOdjVr371K81PShJAWP3nf/5n9dm0qVPsd7/9jcqSKWYqAgAS4UnyWVJKUOfmErPKhAz3YwkAITzkJQAyAkAIDYWs/5DIlcR5RPKWB8vKRUYkgNKyivBXlBwnwD9J4AoE2pDsoSzKspC8peD9+JjarzhqEkfiUvizIRIqBIqMa70XIJ8orGCH+Bm+BgANYA+RAr+A3+noRIlp2GhbXUOTrWhptekzZ9uLzi4lF7BnGhkbs1mz50iRDMIe50l8Judf1miV5isLwH8JgAPAfwXqM+E15hhqNC8rARCUDkJUJI45e+nc8Hro2/xPClAke/Z87DQf64j/juOBKe4QkQX+kvc9pubX90xc/zuUa5iYAV+sPXl57YA1/OUEgLzkfUwAyPfLDxEAvP8L+jdRhAq2GJ4vrwCQ9uEk5Ic4Ju5jW2wsPD3Yk0Tjz8o+EpA7fz0HhL0Mr7dxsrEtZi/xuCWDmMby8+2YLP6cJYgWjqPbu/ef/z3RjjP8azIbLmZfuo7PrSK27fd5GQEgJMgl5UiSB47j1BOxlcLYeVxqd8IEjl6I8TTa5fHoyRQAfCwyDO5fn+T/cjzMOzBTAM6a7eB/Prm5CAEgKnOet/E8bpPvJwg2+TZmNlLMt2QkgMkUACa7Z96GMSC1N1JA1pxLDIvfjhmwVod2hj4jrg3wX1tVo9+sBRC4USuqrAi/WQO1RiRld/z7qcKAl5Bz+f8E/wv2ERQAYiJEQPsLc/5/jAKAnilKBI3HKJ5bbm+uAIDPk8JxhAe7As8EBQCR9bJEeR/nietHRiqJ57vPNcfoFKuEsFhWmsYCQr9nBIBiCgAxDp73JzE+lK6v2//xfx2Pnav+L5Zxxm4IC0GSYZ+ATW5MscRBDOjGJQNSBQCXSEjBfq6bmNxLCACTOkCxMYKUSOwsYjDMOyTumDQrNqmr5ASATGYjLHzuvDOCQiEBAMv2DBSB+JH0ugP8nq2fz/h3QgAmrc1iXiGAv3PKAcWu78add9z5BSw/CdSnzrBMPjz5IpctbgWTxyVworHzsfL+84kSjwnX8Nf9ejBbfXFINy0Knfq9CwkAviEpBrBmCgAha9ufPRAAghJAtrhNBNDjvircuAb0MnOwuM5s0mftL2T+5CdiOt+KKAD4uOUdVt5ZqI1OY3aH/RcoAMT94o6FezqwEfonsJD8/5mTSmTxo9UsD2DHG558Hxb8/W8kAIigEC3AunZEANBhK1YhiAB7ms/8jJ0vB5psLoW5Ga4ZTiv83+ehLCdSFMj6L0O5J1MA8MUwrXEXLVD5TUKxBSv1TxEBwO0v22BlzDpl5ye1dvjNwiYpnuTf6EgIlqf/hpH0J7N/VK8VUwAAaNICiQIA3x2eqADg4GUI1gB8ZISbfy8EgHhjVOhnE3Z7EkzI3ov6IJlnTGax/CGLVVbZK4sW28rWNluxqk1kgMZp06yyulaSfJQI6OrpUWAOGUUIAJ4pzdjHm37aFtvP/8/dezfZdSXXnlneF6pQ8N4UHOENYUjQs0l2qw1bLcVTz/vnhUIx32bsF5CmR62WafbrpgUNCG8IQ3hPeG/Kez/zW/vkufueuhdkazSjiCkGo1DXnLNN7tz75Fq50v8Oe/W45HOZQycA8FmCcVyD2tiSmLMSgfAAA2SGkC3AkuI9alsTFFKGWSLXTgCIwBGfJbCpvZG63A8fCmgBXOV1ZQKLHDJu9+/dUzsAMvt6exSgXDBvvpikBCORWiUTDvBiSmODAvTKJCortZ7eXgGptJ1gNtnL9NOBRoJVAPVkcpKNwnvca2Bo0K7fuGlXrl2zivIKBbTJCiKwDlkggA8tOsQyVo8eP7Bbt26oFi/B1sYpjTY8hCx0kMYkyM4P7RLgvzSAwcwTgUYIAGSgap2MjSmTGHADYEDqB9XV1pf0hXYCWlbW1goIoM30nXElGEvfJJdMeYK+0H8+QyDTiQ/8XYwAQKAWAsD9uw/su2vfCcwiOAs47f4vJgAIQE3IifSPgDsBUs/G94Av/SC4SMCXYCDzzA/BZ+yKPhA0Jai6dMmSkI03MCgbcQJAZXWV+oj6gRMLChEAADv43tO2Z7ougXDsBxIDQUXshgxUgpm0j/99HGnnqhdeSMsCkE2LzD99gwCgTNvk7CAVhZPfah4JqnqGv7aVklK7cvWKXbxw0TZvCVlY7vPp95PHT0QAEPizYoXGohS7Hxy0p8+eCRxrXbZMYAcgIj6VNkKUoC3MiwDoigr9TT9Za6wt1jBrkrngNWrJyvePEvz/VrK92KSkxCeQUR4V2NHW9kxtJdiNDSFLSt/ayMi9eFF9WLFipYKBnJUIVgI8ECgHqAIgo24v7QTYYC3xPcCdN998U4F69wX0l/GDPMD8sMZY//SFH2qWfr5rt42PldmGjets3vwWo9ToyOigFACePkb2/TubMbPF1qxdLgLAxARAVa09fdJhX335lUAHstEYE9XmHhhIAJbLdunKZY0hNkCbZNsJuYV6zLNmzRHYFB40w/+QmqhFSy1vwFqVsKiqtrHhEevvJbP2rK6PfQOya18rKVPw9fDhIwmYvtFmzZpuJaXswQFcRT64t2dAJICJcZQjHtgnn34uqf6/+fX7VllZYj093dZY32SlEzX21Zd7VQ7ljTd3Wss05IlDnfLvrt6wPbuP2H/72/9m1fVjUgCYGK+yvXsO2ejYhAgALdPrBXoPDA3b6EiJHT1MNvBj+9nPfm5Lli5UCQDkbylF8MWuLzUurDkHojgbYFvMW1NzU1oCwIE+3tu394DICgDrMQHg2tUbtnfPEQFcmzautXfeDQSA8goC36XW0dZvh/afsvKKanvnJ2/alKk1UgiQn6hosC+/2Gs93QP25luv2dRpZKVxBiu3Rw/aRQDAbiEAjE9AgIIAavI3+FP8H36edQnYSXvPnj1jVdUVtnr1C1KwAfwESMRPIqfN2oNEg70TFGf94Iuo5c1amDIFFQL2gAmN/6lvQyY/YBLlCEQAqKzU/gaogg8KSgrIA5O5Hkgw+EXWKTYVCDKQwQKJB4AGIhX+1BUAGA/aD7hCZiXviRgOmD8+LtWci5cuKYgfq5kQrL9+7Zp1dXbZsuXLQrC+pobFpv0Afw9IR7kSCEBkjENAo70A2bQXsIj20Gf2hI72dvl7L8HiZVY4P9MXCACsbVe50VorLdW+zpiwf6isDjL0qH9UVtq9W7ft3n1K9sy1efPmJoGoIPeO2g7gNWu3qYls1JA1yHjduX1HaxA/NH/eXMlnDwkYrbK2Z88EPrF/8r7O6iiZJIEcgEL6uXnTpqS0ChLEZJKMyxfTVgfX3FcwBpx/0uuuD/W33fZ4n2xh33/pj6Sf5d8CcY2xwyZQLMgBASUq53HixLfyXWT5c9bg2uz7Az3ddujwIflrst7JkOV5gbHFLih5dPniVYF9ZNNX11SlBABAaoBZsoW3bdsqJSX5cuSpy8qs7dlT++KLz23+wvm25cWtVlZaKV+MAgD7JgoA1KL/0Ttv2qxZM0QIUnmq0TFjfUNaoEzM1i0oVpSlKj/Y1W9+8xv5EchyUg5K5PjpF/4EggbvQZhjY+rr77XKCrKcO+2DD/5gkM+oYc4cOgEAQHzXrs9EvKQ/U1soK8X5FRs1rVWASfZn9loyqlkj7GsQAAA2ATsBTWkH7WTezl0IQP/C+Qts5YrlRg12CGDHvjkq0gBrkT0NAJQ1X1NbJwIA84Ia1bs/+pHIJDpD4x9GRnSG5Ad/xBl6wcKFAtlQAZg5A1n3xaFEERL5R4/pvIoPhXyGvTqwDaEBEB+72bJpswBSrs1vSpcAagOu00Yk7CH8eTuQBedc8PHHH2k9IeGO7+FsxX7JnsG+fPQo2dzjGrclixaLiBGk6oOi04Vz53W2pLwEc4b6ip4jR0a13iDYsfZpEyQJzjiB7BYSaWgPJAXmnfM0JAw/u4ioOTqqsw7+j7lx8g1jgI/hGvgsyDecG7mH+xjGG2UIAHsy2gHcAZx53wkGxHu4PuPIvGMDnE9oF9dnH/vwww/1eercty5bKn9M3IMsadrNeECQgNAbfHIgL3x37brshGcRfAa/UYegXYwN7Zb61sS4LVy00JZQtqKiQoFt7oeaRXtbmy1cMF8+DEOmRAvtPKW5/1bEKHwcPgPC1707d3SGY69mvB7cv69zFzbCOZK5OXbsuOwDwJ7SVx2dHVKrQElly+YtWhvYBuuFfeXVna9oDBkLiBasH9QY6Ac2wmv8++c//7nGgr2WtUHZpaWtrdbR2SUCBjYA0YTPcr2PPvpIPg1lIbcHyiuxblCKgkRJ3IGzJL4IvwOJ9dS3J+34sWMaD1SKFBrxUrRJLMcz9f9cBYCYACBQX5L8CbCQJFj5Z0QCSAgA/lqKukl6nAB9UICTT/d4aAgLpSUmQ8wDYkE4D4TgfiA1lEWxqaDGScZlKFOFnXEhL5MnwF9qikmGKs+xY2NWVV1j9fUNIgBQZgSy7tDwmAgAjU1TbeULq62xeaq1dXRaWVW15n+ipNTmLZgfnosqqxLybG14/lPmf6WI2GXllUGlj3h0kv3P56VgVMG5LESripUAKCRv/n0EgGy8wmOfMU4Rx8iKxa35TC6Gn6/G6t93/MLvEf8Ozyc5EC7bDr2fZgvnkwD8+rm2Tb5OTAAodv94LIom50VJlPG4hGtqdvRy/jh5jDKUwEjfj+T+4/Hj3vqvQIZ+DjfJB0uzY5DfhmQ8kg9FeUH5CV3FCADJ98Lb+eB7noKBq1j75zMZ9vH46joFsIzJc+mEFY+thU/kcIHcLGQJALENhU89nwAQ9y22f3+dfSq+bzZWHMfhY9vw1z3Bj+/5ax7/UeuSBZ6Liefi4yH8kdVEybdA9/sx3pPDhkjeHRcJVPHIqFy4z0M6fpM5QkXHPG6Bx3Cy6yL3d9LvkvxE0GRGk9hpbu3mME5XRw/Lp9A8FbOJuC1SjYniw5PtI6cGEO6dszWV4BZrtDiJKL5Xdp1I/4DvRiSs1C7SL+awOs6msq8EC+bZr0JKN2VJfI3Mf5QBvCRtmVVW5QgAJGsq/oxsrfZLE+k0KPUlZQF0/VyiebCDHOnCVQm87IP2kiK2kbXfeB0XWjNZAoCUeIRb5BLCYwKA1gw+0ZPanVAR+Zjs/jLJ37j/S7AlJwAEguN/jAKA+3HuHZMAND75BIBQkyE4whjYdHA21GmIHVEM+vsNHPyP66/wWpaBEA47ciN51yw0SFnnFyYQ48gRALLtypu4AhmysCCpbySppRTw93qBkdGlie757A2YtNAkHPwP4GkCEiaAvhMAsioADvjTC33fP5/8WwfFROo/sD5ytdljI4kddBbUjR2Qf84XQboxRB5isoPISe9kHZN/NiV3JBunfy4L/GcJADFBQHZTRAHAk/69BIDui89LNtwYQA1jn8zBRD5bzd9D2MsB3JznyGeAxWMVj+8kZ5o4Tre7rH1nxzNr1+63Ch3s4jZkr5Nrk1Mkk6NEpn6P26ITHmKSSXaT52+33wD6oy4R5FWDI03KTmTukT04xE43u+mmm4uzenWAIJCWMhnyvpI9zBQaT5dfy/tiJNE/6QDwvQoAQSYuXseuZBYksJ0pHogGoW57rgSAj6G3JwaD4kNUGKfApCtmY8/bsIoRABgjB/qzRIAfogDg5IC4BACbYMh6gDAQSAE8nBIo99dEEBgJhAIC4q4AQGCZa/7/lQCQs7/CB0iZelECQNj7tMZQKIFtT32lmlpb3LrM1qzfqPp902fNtoamZquoqhEBABY/NfxU357XeBhPgAbm320weyj1tRkfBGprkA0cFrnSM/UBPwgyz5gzVzK07I9t7W02NDgkcIM6lwSCaT2y/My9Z1ZxDwclCS4RCMYOCWjfu0UG/TMFmAASldU8AoA4anfv3JGNENQK9bJ7bBG1nBNZX6RZAQUAQJumNKaZ/GTcAFSTJUQ2PXU+RVyQbDd1uTsF7iCROH/+AgUuyHAg0Hbrzm0pADx5FuTqa6pr7eHDRwoYE4wmUEttYrLZAHraO9rs0qULysSjVi+BTNrO+iUo5vWZ6cetW7cVyGZeCDYDhkEAoG6i1sn4uDJkqS3KffgMgVnGDklPrk1AsYps6b4+zSkBUPpCEFOZoKiVlIZ6tE4AAGSNCQBcjwBhVgGA7/d299iDew/t6pWroXbxokUKRLo/un3njkoArF67RgAOQSB8IOA6gAZBRIJ7jI8TUDxDyOXyAXu5HgFR5oI+8D/3K0QAACQjSE0fCxEAGFuCrfTRCQDMH9csRADALggI0z6XhQXk4TrUusfPEZSlvurVy1f0Ou0CfNDeUVZm3R0dduzoN3oPKVQHklkDgEDMF+O/fcf2NNPcH1zJZIIAQBtWrFwp/wkIhhQ3JTUYx2XLlwfFATLDkgAw/WGd8h3GO1UpSMA0r03P/HINgBZqyToBAFADWe0Zs2cr6xfqI/0neAyRBvAPQGB4mFrwARDp6ugUSMlcQwAABFDdaAKSwyOS2uUaBOEhGzCnyN4y5wT5CQqTPcb6Zn5cBQD/QJYfr9NOJyV48AMCwNDguK1du9oWLKK8SKkNjwzY+Fip9XZP2PlzV6x5aqOtXrNMJQDKykqsorze2p512q7PdmmbhADAdac0N9tAX5/WB4De2fPnlJUcKzNgw/fuk+V/WpK+SOOG5+hQr25woN+++upLmztnjuyb9gOMMN/Dg8PKPoZQtHnLJquqCkx3gqSDA0N24vhJ+UTUDObNm2NllSU2NgK4PWFlldXW3d5j4+MhE/76jdv21e69ZqUT9j/817+0svJxqZ9MaZhq4yMV9snHu6TyAQGgrh4/0i3A49qVG7Z/7zH727/7W6uuH7fBoUGbGK+2vXsOWkVltf34L961+oYKGx0fsd6+fhsdQQHgjD161Ga/+tVf27wFc2x8ApBqTMDf5599kdamD6UyQlCQfQGgC18XMi9DdjDrGXs5eOBwSgBobq5VuQP8IQDhnq8Py+e9/NI2e+vtV3Q/trnxsZKUAFBZVWtvv/d6SgAgmFRRVm9ffL7HensG7a23X7fmlhoRACgW9Ohhu129fFvtWQcBAJWIRBoe/4s/bV3aanPnzw9g8WiwzTNnTlttXXVKAIBUQWYoNkqwnBIsSH4zx+y1kHPwVayroKiCfwsKO04AAHRfvmy5rjMyPKQMzof37glsYh/Al/LD62PDw8qYRJGCNbBh40atc7d/xhQAGZ8POUBKPACBCWj9+eefa190IKW8ulpgPqo81HmnLjmEKie74keQhu7p7rE1a9cEEDVRF+E12sjahATEXKNKg4/h+4DGfN6z/P08AcGN8eCHdrg/wq/wGeqF0zeAKK4tX0u5lTt3tA4ZD97379GeG9dv2OMnz+RvyC4mwMye5gQAyIUQANgjvVaqEwDOn78gMJHsWQCN4f4B3fPRw4cpsOVqCmySzCn+m3YyvltVAqVOwSyt/RKTHwdIpn++lzMP9CeUmLggwGz9xg0BWFDwNQT/AMAAU+g/ZyHOwSFrdVzzzr6ND1q6ZHFKAOAS7W2dAtPx/4BlArZ43q+rs8GuTjt85LC1t7eJAAAZUUBSolhDWZarl7+TfD4EgKrqSgFHADdd3d0CVSFSkjFPeRieAznosX+xBj7/fJctXLJIGegobIyNBgIAyjRHjxwWEeqdd9+ylpZmlcxgDXDeReHj2LETssktGzeoRBJjRP+x5b//+7+XLwak1LkhImGzDzCO7BOUrSD42z/Qp0xgVJMoAbB16zYRALwkFfMFGeGTTz7W2YuxaJ7aFEqqVEGENO3/AJoAl4w/almAhhAqWcuMhYOm+C/ayQ+Z/KfPnLYlixbZ8mXLrK+n2x4+uGcHDxywuGvXBQAAIABJREFUffv2igj405/+VP2hPYT8kNfes3eP7vlf/vqvpByADXAfyAFkRU9rmSaSCnvMkqWtNn3GdJHT1q5ZZ3Pmzbfe7m75koNHjsoeAZ85x7HfOuEPggf17Wuqa2wbMvLTpgXSL2o0Q0MinFFrnfuShf7CC6sEXnM9FAA4x7KPPXz4QH6FDP3mlqn6Lj60rb3Drly5ZqfPnBEhZudLL8s2AH1bZs223o4OkYiOHD5sDx89SNV9OPjzzMGcD40My2dARmBvZ/wZJ/rG+/ymzR988IHOiZAI3DfynkiPo6PqB2uFNesKCVyHaziJA6Cee5BpTnCW/cJLhpz9v8kfZPpv3LTJtm/bJltkXaDmRXkQSAqcVwHyl69YIfl5yE+QnD74wwci/qCigE8JMSy8c4nKBB06fFhnd/rGD/YM4MrZ8sK5C3qmod0rV67Q2ZU1zBgzlpyDKTfUNLVJ9ldVW6P9QHuoiMHXQhmTKr5XGs4utbX23dWrtn//PqutrbHly1qlDIK/f/r4sezS1TUgPKEEwTqjX+GMd1LPMTzToC7V29crEhn720s7XrK6hgaB7U72+vG772mMGWtUJ/Avv/71rzV37PPsTfQDdQXOm4ztJ598YgtZM5R1qa5J1A7O2zvvvCNfBkHiH/7hH3TGhJTBXsvZBSIcc4GPbV26VGPMWRKyC893ENIh6H380cc6+/hZJIWZBFTlSgAkBSB/cAmAQgSAXFZheIZ3BQCFd/x+iTpAAqWm8WpUjBQncwQzASwc4CAT0pV0vQyAzovJtdnH9dUodokyLeftYVSpkN5PzpdODsD2Qwy4TOuP8Ue5AyIYBID2DggAowLvW6bPsGUrVlltQ6M97eiUIkB9YygjCDFJWf5lZbINleQrL1MsAFIgygKcr4ISACSAQATgPjybOTkjPC8mCUNJDDyNNWRKN/tnHZQupAAQx/0EGBXJMs/GFwvFCwvFDD1GzW8HaIp9TuqIBe7v1+DcUCjOknstNwCT4+vFFQAKxuKjGHt6fx1AckoLcczQ47aOr8T9ztVdDThK+l5EAIjxFO/npDGOCBJ5ny8AtGfbpnsm41dM4r2QAoBizsnFYuwvO2YiLUTtiP+dN36RgoMDz3lj9ZwM+4QzkBu/yCixXbevYvF8J8MUsqG4jYXGltdYu9k+xn+nOE9mPvQ661wqVrlRjGPRWRwkixkEmZTn4q8p8asQFhcrADBO/x4CQNYHZP+O+1Dos+F9x39ynwj6KpqBlASQPwcBHyzR2iucIJu1t0L3B/gO55jo3pHduv/LL72efBbCRFK6ppj9ZK8b2zWtDgm2ObUD3tdzQqh6rH2GNqpcs8B2JwSg5ltiY0OjwiY5SynGxr5RWalYAc/GKMzSRmJMXkIgR6ILJeTAnCFJqo+OE6d4rZMvnGAXepSYXoid/xkEgGK+mtezBICsAoA+k5QA8M9C6nMCgCsAxGNeaH+J2+DzG2NDKU5XgACgsRQRryyslwR/8nnN4diJ9Sa2GWOTMWZfsuuf/ncNnzMYg2R/LHORTwjILeREEcDZL8lGGV88yCIFqXhfPCkQnLBZyFgpzFCbvCAmO8FgwlkJ7Hgy439nB4HNfTSRP877zrgzBwOL2X+04JNMBJ8w5JgdkI+dZwz8O4DvwEw4AAL4hIB6TCDwa1HnwYFqfvvrgT0aSgGoDUkGdVgU+XLsxV7z/mSdY3Z8C20s2U02/k48TnLoUaZ/ligSv6+xzxAAXIhEiyoseZ0W1OZ000neSf2nA7GML6Pk4KoDusD/ubGTs3OJsczYZcey0FjlOdOIOZjta6ExC1vL5J9C41lo40iWd8rA9bmOHQn/dgA8tlH/t/qfgt1e3yUHaIdDfUSqiEgCKdEi2kDjdv4wWwzZeH6f7Hjyd3b9TRqLpG5a3kaXM/C0/xqfRIstHqPYTpBbEdM5HZOkBICebwIxgN8AEMEOA0kiLTsREYC8CU4AyM6LHzx0zeQne+CK16+Pjfup1E4S/+frKT5oxSQcB/8djM8qAIyOhsxRJwAgTavM/+Hca1IRUKZ/IAB45r8y7UZHJGseJP9RDwglAEaTQFBoS74CgBj+gf6V0Chzckga3oRjkXtAiSR2ACnGAbvLtKbjH/cYeVJp+R/xEbeJ8QShj/xnITv28Z98QPYDYP4h2udXh8tkjnPfTT2l+kCgHBUaHsxHxiaU8b+kdbm9sHadzZ6/wJpbplv9lEAAINOQh3sUAJgPAibx/pA7MCYH1CQTJ/YFfC/sZSWqL0mQJ2QZhBq6BH4IjDU0htqNBBoJAFXX1ti0qS36XVJZZW2PHytIzI+D1ePDwwqMkTHHawCp2CQ+h+A69yIASLCB+6MA8ODBQwVqPchKwJsDY2N9gzXU1ys4BVh97dpVgReUACD4TJDt0ZPHCrBxPYJ7XAMiAO3m+gRBaXvr0mWSciZA6sQA6qQCBM5fuEBZnmShcV4CrCFYyEHWZbHJzEUyHWCVTC2C6tg4QXH6B0AAgIOUIn158uSp2uF7PuBU05Qmmz13joKPkCkI8JJlBBjO2LNGaB/jxN+ACYAbSCYzX/SddhHYY344mFdUliuTiNcJ6gGYeL17vsN8AkAQ1AXUYdyYf9rV39tnD+8/UkZlIDss0z6Mz8IGyFAnE2nt+nXKhA0EqJJE4eCuACECefTb7Yn5JZjHuBN0dgII/WG+AIPI1OI9AFbJ5iYkCgKpBDNnzp5la9etE0nESUyoNQAy0zYA6BCMDz8QACCG0H4vASBAu6tLwVkvAUCf6TvjQZDSwQlshfeQ+ef6SDgTwHRSDX2hFi5jThDdpWlVj9dKdD3AgJdefknAUUqkKy1Vu+gzmVdTmkJGI2PLvEKu0JytXm1NZPSnRKlxEQoYV8AMfgiUky3mQBL3IBBLlhllDgi0slYgpbY/faL7UsKC18nGmtI8VTVokaRFXptsvMVLFltlJQobnXqIk8z1t6fU9+3bqflbJkCC3wCHzCsBXGrpUv+ZNgwL3DYF0F3inFqwOvcnZ1TaCQDDODNHcxcssIHeXklXE+g8d/aSfXfttq1YscxWr11iJaUjVlVdbkODYzY0UC4CACUBtry4zsorh0X6BdSmfv3Xu7+Wv9m+Y4fAWmyfuWctYfuHj+bmrbGpScALwB/Zl6dPn1HmPusJ4gDbyPBAvzK1Pv30E40n7+FbQqDEbGgAssMV/f/zn//M6uqQXR2w6mqkgUdFpgFU2rRpgy1dutjKK0ttoL/XapibMQApCHE8TFfYgYNH7OCho7byhRX21tsvW29vu4gLFWVVNjJYYh/8/o/yddt3bLGGRkpoPFEQ/dKFq3b628v2d//j31lZ5YiNjI3YYH+Jfb7ra1uzdp1t2rLB6huRAe8Swbmne9COfXPeOjr77Je//JXNmDnNevufWVUl2WiV9sc//FG+muxN1pzICmWlWjtkzs5fME9rjod61rCfEfbvO2hTm6bpezNmNdvo0IAyVB8/arN//dc/2a2bt0QAeOfd16UAMDwyqH73dA/bV7sOW119o7317uvW1FJLEQpdt7lpln34p89sbLTEtm3fYrPnNqsEgJVW2N2bD+3ihetStpg7v8Vq66tFysAHAyp2dXbnSEAirgaiAlLdc+fNDlnmE+NSWaAvIQs0AC/YEPsDoBF/s+ZZ09gre0OIgJTas8dB5h8CwIrlKxJJ33BYIRsTEBlfiZ9lLlkDrAWuxXuMo5evwX9UVtfY7Zs3td7Zu/DfvhfgK1y+HPAcYIxMfgAk3mOPPX/hgi1tXSpgGlBdPxMTyjpnza5dt1a+Uj6EjFdq2Z86bXPmzkkAecg/gLvlGitIPPhGB8/x66j3PEik/Gk7Po6+SRmjssoe378vnw44p1ImdXXGOYD5ZFzZz9h7XPlDpYJKSlQ2pau7V1m/lHWQFGVpiQiklDBhf/PxD5l4JZpv6oEDfiONjmQ0SQnKlkDZ484dAwzEJmlrkJEu1znUFS3wEdu2bpUfd9WPsuoq++bwYdk8ICVtlf9P9lD2T/wfe8YLa1YHoKi8QmcjxgLwkevSF8qjcDaoSHw9wDTzyD4/Z/YsnWsBUIYGh+3pkzY7efKUxnTNGmrXhwxRfCbjt/vrrwTib9q0UfbL2cMJFvggCAC0afWaNSoBQM1v1HIgAkB2IHNf6gHU5h4bU8BN8/LgvuS4V65eZevWUdKg2vr7yD4uF4h9+NBB3RcVjuZmFJ9CTWrWy9mzF+zbk6dl4+tWc94IZC/Gk3MQYC/jB2CKP6Ev2ApnG/Z37IHsZBQARkaHbWwcuU+zGzduqoTKzp2vSD0Jm5Z6TQkllp4KEGXdvv32W6F8TVmF1dTUK0sTdQZsDYIe+yY/jDEkGtYr9/QSNLSDOWNfvHL1qghCqL0AxPb39lh721Pb8/XX9vXXu5VVD6l00aLFOqtV19TYk6fPbO++fTp3/ddf/40tXrRQClBcs6unR+AwtdaxUYgq312/oWdECIdIn7OXcO7hesdOntDZjHMmZ2XsNQTDzfoH+oN8/uMnUidgLTgozr7JeYTx4ly0fPkyKSO4EhPRW9YuZ2aIE8wV2dmcdUOZHGqEl9mTJ8/swIGDNrW52TZu2KDPsd+5CgDESMYW2Xn8E+e9KY1TVLqEe0E+e/L0iTLlOTdoTUblk2hDIMAGgiB+gHbwGmOAKgLrBjAaH86aZc9l7jkn6Zza3y8fyj0417hdNTTW67kTf8EZCIIi4Ck2oHJWyR4AeZizM/6XMzmEl/A8VGKV1ZX2+NFD+5d/+Rf5LsBqCBbNTc0iz6GyQkY9vhYiiJ+fw7N5qUijzDHnNMaGkhpBWYDzTYX2mG9PnbLOrk6RdGZS7mugX7aJL75+/TtbMH+e1gmfxb5pL9n+AP08X61ds1rKC5C0njx6JHUO1jz+hGcNlJloO4pW+PE7d+5KiQi7hQBAnJHPQAp4/xfvy28h18t5jXPb22++pfF2sjB71V/91V9pXhh7fDvr9pe//GUAiUtLpZqAqsXWbdukisG6Z/wpeQFRhflC/YDzIuoTtI+zQyAenNS/X3/1Vfk6SrdQxgySAoAB549/+sffBnXCJPPf/82jtOoKExOVgqM2PIcxtO7Dc/+ETVDiiGcWgK482X8EHV3mP8RNgxJAuFauFEDySlLrl7+C8kAoFaC4FQREr/Wb3Jd4hod1FOd1osrEuAjtACN6TocMnCgBOAYXMq0DZQAgflDkXwL+1FQuSxVRBfpyXk2UODij1NbWWf/AkD191m4Dg8NWWlFpM2bOtvkLF1vj1BYj+lIBWaCpyepQDKipkT/Dp+O7A+Ga0jaoAiW/k78d/Od9yAAVlRAT2HPjGGt+OU+Na0k+QJkcT9KYf1DPCseWOP6VjZl6/CX+nUZRihAEfkj8Oj9WO1nK3wHWYrHxXIJaMYWBUW/mpEz1GDwu1j+Pjfv73o68cUgUANIbRf8IQ1Mo+OWqAKEoRHr9ZC353x5/zSnx5mcbp8meEYheqI3xa/Fcp9H95GE+njN9LmT65XVNsYbkFcpkZO0gHptsct332ZXamWA+HtMoZGf+mp9LC81f9vuFbLeQAkA8Bm6f2fn3z/iaib/jz92F7CEPx1AGeeHku7jP2ZinX1/Indc3iW6WXcfx2vF4jvt1Sb0nJfLAHkPJwRxxw+2vGEHEb5vFGwqNS6HxyH0/43/IUs9ZVkESgN6OCEKFbKAQfpHvl5RTPsm+c+NfnEDEmHAm9yTcQvcvZLt+f+1bQdcjJRL42kzLACRx4jhR0TEIkQGGRwKmlpTk4TckACcAcB4JCgHsX2Hf9P1WigJjof0pwSFJQJcyQoL/5DQmcn31ceXaPnx5tp3ZT7LvxX7A++PYCaou+ndECkjxygQbd2xFB/UCvi/rx4r5PycIcI08fDgqBc8e5P97HN+fd2PsPNsnH79Ce5e/VvL5b/+3UAIgkTKPpfvTWg1B40KLIEsAcAMMxIG4jnvCnMkwxLTwU3aHYmJ5/j07UNlOxZ0JM/98AoAPQko8yOvDhCQzncUf9y8ntZGVdoklUEJQyEH82AnF2fuB+Zmf0S8gP6kHlYL7CZsjnnAH+kUScOJAxLLkdXcfWSfoizn+necwM+eCYoec2MCL/TvfqeXsJAYhsxuBbwYa98h2AmMxmd2EABCkPvykmFCAHDhMOhU2pgBSIDfC275ZpSCtHgT8oOoY7mQQttiGMtmh5jvomGRS7CAUO+p4bgrZetZxZTex7OHZHUSu3zl7dTtzR+POODtG+d9NCAF6YMpluvvBwQkUcbviNmf/nf83AHo+AcDHxg9u8QaaHbeUppaRX9LBhAeshMGWZ/95JIbw0OfqBtqgUrJNIJponSakE40t4L82u7AtuQRcDPrEfcyN9WRFisA8zNZHyyfxZA8y7qPStfQcAkB82MoSAAisOUgvoD4iAOi9RKYciXMP+McEAAKxDlgB4BGIIdNC4H+kAEDglXYUUgD4jyIApFJIiRG6TE8eO/g/iQDgCgD5vjj1Ijo88XA/Qk3ihkYbLymz+YsWW+uKlZL/nzV3nuT7ahumCCwA0OntG1Bwih8y+D1rzG0tthHsx8E4JwPFBADkmvhb6gMlJWmwjeAiAQUCyt3dPQrcENjjdaIbtPlZW5sCVASKCA5yfYJY1CclK4mgWACqkfkfE0jNb4J8DqIODhG8eyJQHLAyZIp3KIACAQAAkmuSnUxNSYJTBP0JMhHAReKbTGqy6wBnyYQgGMIY0C+CwvR/8aIlCszyOmsaUsC9B/dVY2l+0h4yeDnPkIkGkEAQFNAFUIZgeE1ttd2+fcvu3r2jbB+X/HcCANliEAAI3kEAmDNnbloPmRIAjBNjIkWNoWF9BsAMsMKl7rknwWra6AQAr89MEBPQnQApAUMvAQCgxdgCMtBe7uNzDUD8PAIACgAQACRPnBAAHKwn6EkQb826tSGgymEbAkCiAOAlAAoRAJh/AqIEFhkfB74JxgN2QQCYB1hEFvlIICTEBAAADdlakqXxPALApBIApaUKMNIGJwA4GMfYE2jGfghKpg8zZnbm1Gm1ZxGSvYnEvc/t8W+OCVggi8vVDjijQGAhQA4wT/B75qyZeURM+ostbd60WSUjfBwIDgPeEWAlcMt8+sMANsD3AIX4nzZ6jXEC3di6EwBYa8wTdsW8Mz8QAPg+tVcJFBPYrW+colISBJyRYGUNUjccMhvBatYZJBvUIugfsvgCQ8XeRnJ6VP0kGAxAtjDJ5gUAoC+QZryOOQSA+GEGv8J7rFfskzYp+6+ctT1q17+7bd8c/dZWrlpua9e1WlV1iVVWldnI8ERKAOjr7xYBoKYunPkhAKAQcOL4CbVp3fr1WkfYDHNGHxjbr77eLaCBNYP/4jXWKCAXgfu+vgH5jaD4QOZeUETYu3ePyG4AM8y7EwBGhkbs+vUbAi9ff+N1mz5zmsBFMmcJBt28cUsZka3LltgLL6yw+gbqLfcqk4++DvST1cb5odIOHf7GDh46YmvXr7ZXX9tq3d1tqilfVVFrvV3D9t//8KFNn9Zi23dslgJAT0+7wNoTx07ZrRsP7b/8+m9sZJx6r0NWXz/DPvv0K9v5yqvWumyRTRhgFZnAvdbdPWinTl2x/r4Re/+Xv7Jp0xutu7cNcQsrK62wD//0oYAN5iaUSAlBdtYO0sGzZs9SdikgrZe/wEa//GK3NTW2KLN++swmEQAARO/dfWj//Lv/LgDspR1b7c23dooAMDY+IgJAZ8eACACNU5pFAGhsrjYrCaSNKY0zRACA3OEEAMosoABw++ZDu3wJpY+lIgBU15Ihim8pl4/r7uqZRACgnUgpz18AOD2nIAEAHwNQgUQymXDYK+vKy4ogQe8k1adPnmptNTQ2iABQAYk7IYhCAADognDEXuY+h37hu/keICT2zw9nKEgw3Acghjlgr2Ht8B0nIkDC4JqQdlxRwP3l5StX1GcyjAH4ARX4Lj6W89hqgcqUGgg+uLOjU4oktIH/CczI5hPyH0APPpt2pt8rL0+l/GkHPok1JQJAaagTTf/YI/BD1K+HbMT7+AXeBxjH57KXAzQQAzh79pz19Q8KFKyvr1MgijUIyA0BgPNxWNP4xjDPrCHWPHs0AFfL1GatU89OcaUFromP0/NzaZnWKP4HEBIbf3ELteurdZYZHx3RbzJdOeeQXeulgphc/CffBcin/yvJXFcGcpnmkHFFJpvvQJyoo0xTQgAA6ERVxffm2dofTOuIOs0P7j+yM2fOadycAODPaYzV13t2C6yFAIBKAtf1DHEIANeuhHFnv+R8gioOBADObWTaEkhzBQCNUxI6v3/vrgD1F9authdeWG3lZdRNp1RJIL8cPHhA84AKR1NTOGv4HJw+dU5tpkTThvVrraamKthCebmA2D/+8Y86GwHU+h7O+4whbcKv8F7rslZl/6MCQBzt3Lnz9s03x0QAWL58hbLv/Xmaeuj4ZMbg1ddekZ8EXILAxJnNyw5RZz4tO4XC1NCQ1gLnI2yQPR+fwNwDvF+4eEklQlqXLpE6w2B/n3W0P7O9e74WQQLfxn7X3IySUalAOQgAe/YGMsJf/+p9q6+rTbJyyiWJD1lganOLfCGlc3Z/vccuXrxkO156WQQAJ5RhV/cfPdT+5QRMnonIWq+qrNZaAaRl/WPnQQVimvyCyNlJGQjGFJ+1bt1a2bwk/kcgyk0YpRNQAWDsGZtVq1/QGYe28+w9Nl6ikiYooLDWtmzelJATKFUzKjILZ27WBvsMa2NZ63L5FvwGZLqgjHVJY8z6YJy5B3t8IDoM6NzKXsJaee+99zQPtJ/FwH1E1jt8WK9xjnIysD//+5mI8wlEP3yhymUQ5pkYV/+wH1QXmC/WP8Am0R7WINfH30A2BuTHtgAwOUsMjwyJLNPZ0SVyAGPoxDDO5/g27ssZgvMf/jUoDFRLQYvxEcm4tdU2bNoo2wzkskDiuf/ggd28dVNy/BA1mH/FI8dGdRZjX4VQyQ/Bc54NAPaPHfvGLl++ZC+sWqnxQJmoo63NDh8+lBIAUJKBGNE4ZYrax/jeu3ff9u3brzM2GfoovOC7Ll26bG+8/oZNnzlTJAX6Rb8pL4HfYn5ZK5zVGCP2MF7jfEnGP8QN9ih+IHTSr52vvGLTZ8zUZyCrsG9ATOD6nIkhRrHWaZvHEjg/cQZft3aNFNaweRElvj0pEh2KAJ99+ok9uH8vPUsH2eFQllalUakxrFheUCvKSRknmhDEDb+HAODxl7x4mHo3IdDegX7WEUoA/rriQEn8J01fcNBKbQzXoK06LymjMvwt0kkFakKh1G45IbAkQQ7fokh8UpqWWwLwA/wrDkW2ZEI8CLHCEhG9sFWeH6pr6mxgYMietbXb8MiYlVVWWcv0WbZoaau1zJxlJRA/KBcwpUmkDdQqeO5H0h9b5ixC5r/IBiLOUQqgIlEBoA3lUgjAz9OvkNGZRpRTMDEvdhoj5MlHY1A6qG7lx7wKARnxa4XigMVi18Wu5a+7f4kxgPhaiq9nCAbx/YsC40lSZbF2+/zlcIZ8YD1tX3TvOPaed93/BwQA/J+DWL6GCkno+3v59w3gfNyHbMy7WP99zv1ebkZeHim1qkShPMYXwvIK4xVn+Re6VxaXiOcu/XwGwIvLAMSx3Oz1gyIHQKWTKTLkCO9E9HtSP1xeNlYhyMazn5Nhrjh3gez+5+EGee8VWJ9xrDIF4PPKJifx9SIEgELfd7vI4Yeh3F4hAkBMwPg+AkAhrOH7MJMC05JiG+E9n0cvtZKT4Xc5+tTOvRJAZp3Ga7WgzTlJjYNvARzO2+hAeKFr/DkEgEK+I0cACHfTPpXuXSEBLyTZuTp0DquQzbH2UcGMErzZ49gXeK4MigBhnwjEZseQiDskitJsem7vvofyWkmQ/tf8ywd4ND9f1UNJ0lGgv9DcP29/8XvHdvk8AkBWASA/WT6/BIrODZkSvFnbi9euY3epAkBSBgAC5yQCQPJeVt2lkP+N9zN/nvL7luz6x/81HDuSCc19IJH9R/4hck4YZGAoJ9mYAvDzv+/XcNn/POOL6ilwy8APKO5Acxv05MHNEgCyHfXv5judcJ0ATANUOwEgJ3eftj8tTZA/bZ5ZPsEKUVA8J4/OA7ZPpED7xNAJlGQZHkH+3NkzOWl6n+xCsv9cJwvuxg73eYCr9yJvU/uBJIDnHaRioyu0oGLyhX82ZdQkSgE/RAGA475+EgWArHxUblwCQCuoP5GXD++F1wP7V7ypgD8XUE/IOo2sYwnjEWwpPByEdVCMAJDdEPg7ZT/mTtG5tZQ5BGQdh//tGeRxewuBzjFAHb+fYzy7AkBiX8ma9HGLf/v3w7ipZ3ns3efZY/ye11DL8TlzvYzXsr+aPejosFjGAT2/vlaqDxMpIKTzl1UxKEgASJQTUgJAogCQZP7LppwMQd32hHSSHXfanW9/WRKAj1++ekd2DWcPsbETD+zJUEMpXmdOvCn024NHTgDg4XpkJAfoFyIABMJATgGgGAEA8D+rAJAlAKSz/AMUAFJ1gLDCor0mpwCQZYfGCgA+loXPucj3KHqf5wPitZZ9AIjXWfj38xUAvo8AoDpKZMKOjVoNUsNVNbZy9RprXbnKlixbkWb/1zY0WEVVrQhrnZ3dkiEliAeAL6UEP1BFB47sGnI1Cve9tB+wi88RCGCeCJbxuSDrToYPGQVt2u8JUhPYGRz2sgDtytwgUEQAgu96oJeAG58n2MVrBPAIDnMoJPjnWWF9/QPW1taufdKBBTKrCI5BAPCHsWdPnipTi6ASsr+0D2DhzLmzykhAUra1dVkSnKjUeAAAE5RUZuKceRpnD0wStOvs7rRFSxbbNGWajYnowDkTWWgCtoAJXg+TYB4nTfoLOIEULUFIP+CRAQMAQLtCVvYTmz07ZLgzvpQEoO9k2mo9jIzas2cQKLoCsKOgkGmcaBtzQKBdtDbGAAAgAElEQVQTSX6y2PiJCQAEMMPJmDqd3QqwEoQDxGMufK5dAYAAqSsAMP+0e6Cv3+7ffZAqANAO9mGvMUygnsAhGY9eAgDCI+UTuB//E+x1AgBjTvsJIDL2BCAJXHI/2kOQDxAMkCxLAPCMVgCoGbNmKiseEN7BsCwBQASSZN991t4m0gQkBgX/ybwcGhKQkSUAEJT2bFvsFtvUXjw+bt+eOKn5Q5qUzBgntGJDvIc9u0Rs8O2Qcfokw01/X9zyos2YOSPvLEBfARP5nvpTVqb5xCZQruA3QVq3EwJuyLpiA/SHeeYzjAP2DkCFXfC3S8zyGvPD9Z0AQB9bWqYqKK1AfGVQ+gBIARBtmdYi4JtseoAesrDIPCMTj6Dvpk2bbdq06WorZErWDnPH+wR5VyWqFWQp0nbsH6CCe0EAYN3zg79g3slIZu06ABr2SghDo/bsaaf96Y+f2oqVy2zDxhU2panGyitKBPAPD1bYxQvX7PGTB7Zx02qbOg3Ck4kAQJY49cwJRlOLliCzq19Ukl3Y22tf790TpIXXr7fZSUCbzDUBCt+hqPEgBfw4S0nVo6zUqFVLMHr9hg02Z/ZsBUklTzc6bnfv3hNogoT1ypXLEpUKTjFkVD61Awf225SmRnvxxU3W1NygMguMEX0dGiSrjRIAJXbg4GE7cfK0bduxxTa/uMa6OkMWaU1VvT1+0GEff/SZLVm8yLa8uN7KKkast6ddvmXfngNWWlJr7777jtU1lsn2JsZr7A9/+Mh+9au/skWLF1hn92NrbKJUy7g9etRux49ftMGBMfvF+7+0WbOnW19/m5VVoPeJ2sGuNOvbiRA8rGO3p06TnTxDQf2aujCnSGsDnu367AtraZ4h4GnatAYbGR5UH5EI/90//UHg1/Ztm23nK9sE8KvSjZXb08fdtvuLIzZt+kx7853XrK4RICdkNtfVThUBoKy0yrbveFEKACUlBIpMBIBrV+/YihXLbc68qSKJECtgHUJOgQAAiSmAZOG5rLurS6oXCxcFmXnOSkhts3diqwD+Amnu35e/rq2r17rHl+Jv8YmuAIDPhAAAWA+ZBwIAQIEf37kG645162Q2vsP1AfnYTwBaeC+Q5chuLk0zlNlrAOH4DjbLZ8gshoTFmue6gPwQwvgMoNPNW7f0HdYzsr6oA7B+WRdkedJ+ruNnxrZnbXbh4gUBjuxFBGZY/042wHezX3JNz35jyvGB7pPw6fhfZWdPhPcgOXm/y5AgHxjQ+DJWjCX+HgKO9gJq2A8PC6ybsFLtWWS4hkwUE7AI2Y/1SPshIvGcXl5FOYURO3jgoPX09KYKACqrApiZ1BMXwWzjRluQEC3YJvFjUnI5elT2sWnjxqCYgOTx0KBAcwBIxg4AEl8qv1tWJtIQZMfLly7JvpYua1Xfw3MLhIURo0wDew/9pKY1dgZAxXexTVfnmTVzhp5X2O9RDLl547ZdvHhZ5wzqwHuQjHtz1ti3f5/GBAIA6xD/5Ps3gB4EAMad/bK6hpIs4+rLwOCgwHYCcVu2bBaoxph7ts6tmzfs+PFjtm7DOp2bIObgKzgPc047dOigno3feut1m9IEqQpFsDGR8E+ePG0XzoexWL8OZRD6EmyIPerTTz+VDQE4S+EnydLDn1ACgM8CArNXDgz26wxDSRUy0QEHX355p0gJ+EK3W4iXe/Z8rTIJmzZvDFm0wH/jQUYZoJwxppY99sne6Ocp9h7WEWsPAJN90Gu0n79wUWDkiuWtqsU+OjJkne1tdvDAfvvii122YeN627B+o9YpBFIktu/cva8M66WtS+z9X/yFdbQ9E0GAfl28fFn9rqlGQSiAaYcOH5Gtr1u/QcoHLS3TUgJsd1+PyjzQFzLXKysqra+3PygcTUxoX0UeH0D4jTde17oNcquog3SqPMnu3V9LSh7/BvhN/3v6ehPyumme2bc5/23bsV2Z21MaG6Q6VlpWKVLQkcNH9Bq2wpyVV4R4leRZx8ft6NFvdBZcsnipQHLUcfAbXGtwaEBjj70ps/v119MM/rDvjWgdUCYDohbEHUoe8Bo+Bvtgrrk+a4U+MlecfZgrzhKsXa4NYM1r9LOhoV57CmuG9xiPf/7nf7b58+ZLwQhFF/YBV+ngTM86ffutt1WeC/WssbFhqSChPsGczps3X/ZHuwBWqVGvvW7XZwKdyWYPYGm57GFocETneMgikF3efPstnYeZH3w065U43+Url1WqjDlYtGSJpP55drt69bJKyNBnnQGTszkkYsB/SDqLFi7QOW5oECU0SDT7tb7Yk/FrnLtY99gd7eYMgjIEZIxNmzdLAYA1vX//AZWt2bh5s+yLMSWTH1U31iPzzOcYI8i7zAFzhx3+7ne/EzmN1/lhnX+1e7dt277dVqxcpTlBZYB1Rzu8BNRvf/tPtmjhIpUGCMomlXrO4h4QZ159dafKSQRbf2yHDx2y6S3T7OrVK/bN0SMip+qsnZRokmKeVBhLRb6DACBQRoGlcDxJonFERp6rAJBQBdK4bBoTTDP9HRTJEQAU23U1yBA1yEETURw8AAPjUtgLIbIAaLhcsqKP4yiyqIhOEtcQ3qK51DFLR61E5lexYmwqJHy5NH1QZakMGf1VlJDrVwkA4gRVtXU2feYcW7J8hRIJyqqqpSBUXVtvVTXVOtOiYBuei/k7lBKUAgD/IzXsigAJ+I8tK6tTMsQkZYW2xsq4Hj/Rs3GmBEAyFJOy0gvHV3MS/eF7WZDcLz4ZG5j82Sh2FF0rlBaanPmfjTXG94//7ckm4bVMHLJgm+M+5Ev3Z9tcDNyeFIt/DgHAM8x9TnK/fbEEO/V1E/KBJ491sUz6rGR+ISwg26+4LSl2VyDLX3blJcqTL6XAVQT6ZccjbkP233l2lJQf8P6mn82UDvD2FupHbD+FbDSNPxbrX5IAV8hew7qajI0Vakdsr46DTJ7z/GSzMOkFM6PSrzqG5m2J45+uAOAJd9n7+XNMvL6yBABlficKAKgKecwlJXgkvrC4AkCuhG48Xll/UmgswmuTyz+HscyRADxDPyfD7+s8AOSFQNjYZorNreOXWQWAPP+SqlHk+xauGRMACtleIbvNWw8k1xRw0K4JkRLZkv0uJCBHWAXdZ84S2f5cXNlUHkay/5DXSpGtZ1/JKcYIF03KF6QZ/JN2BZ4LEgUVDXOOBCAbV5mC8Nt/Cs17FssrNB9ZAgCfwedlE5gLEQBi+/bx9d8eH47np5gt6mwRlYNXTD8qAxDH+P29rALApD0kUjPJw40SH1fy+T/+L0EBIMrwjzP/ebj2xodBCuC/Lia5htCdGPiU04hKAqQDFIFU4fN8LAfAFNs8ijv4sFAdAMv2I+6wG6d/xv/OEQACESDLkJCDD2QX/eQ5QJpeWi4J5xRgjQkAOqiyABIJ/4Qo4BOZTqgyKoO0fzjclgXpwiTT3z/nqgKxg3eAsZDzyxp+sUXie4CPc44AUejQNfkgVWjeCgGSheYnnYfI/lJZHPnX7ysBECYm7qsvjnBY9xr2CTGDOUiz2WOnkn+N7IYX3yO32cpg0vUsp5EQY7J2VHATiOrnPG+jL755BUmyGIB3J+I24r+LEQBC8lJUIkEPJE6QiAFsZ2/llABcpj1uX9YBZ20w/+9ERj8CYLNrvdAm5q9JgLkMqbQM8zLJ2A+y/bm+6N7K4ndVAy8T4eSH8F4K5GtdJt8HZM17L2yTKADEBID4frzvQFx2PvxhsxCBI8/HRAfH7OaivwsooMRrL2TeB3/tmdhOAIB9qTp730MA4LsEAnQtZKpHQjCwkAJAlgBAsJr7ugJALJkT8vqeXwLgeQSAsPHLWvOWSKwAkK6rgufc/+8IAPl274SZCXMCwNDoiFXX1VvDlGbbsHmLCABzFiyyusYmq6lrUA2/yiokXsesvb3DRkbHlTlSWpKriRivvXxfG1icMQGAfS3IHgZwkQd95tizdgKAVyKAk/tV11Tb7FmzpXhDgB7gnuAkQArBKAC3wf7+VAGA+QZgcElSAoQEgLkuGYZOAOjp7RMITqYRAXQA74G+Xt0DAoCfNR7cuy8CAED2/Hlz5bMAJG/cumkt06YpoBiytgOhgv4DWHBfZaJPC8FA7k8wGMAC+c/lK5crQEeQUGUtxifs7p17qvNNZiagBZkvSME64E4Qc8qURlu8eFFaV55rArwTBAR0hwAwa1aQUw0A0wONLdlFOi+NjWtcCdY5AYB5IJDJffm3EwAI3PPD64DugMkEGZk/1j+ECQBwwG4CjCFjOQRWuZ7AsYQAAPgUEwDu3bmfpwDAknLpUoAbMuvIeGQuSwmqowAwOKjx86w6l9xlTrwEgCsAQOrw7EAnAJAtxpwA0Mg+kixK7MMJAMjlMnZuJ04AIPAUlwBgnts7O9R/gqiSn4VsMDwse2NeGHOB4wnBAmAPMB9780xbxunk8RP6/rLW1jRLFd/HuFMewAPTXjIAO2vv6LAzZ5GrHrONGzZay/RpKTmWfp87e07vIcVNgBdbw6YJfpO9S+B7ydKl6dokCHfv7l2BewBjni1G2wEQsSEAH39QAHTE3gCQuBY/ABKMMTYKkBcMjszCIQVUye4EACGT0jOVCCJCCCHTjXFbv36DLV68ROMI8A0Ix70IwDMOyAVzDQgAHkxm7vgu2WOMLXPDe9yX+QGYwz5pa1AAIfMLNYxx+4e//60tXrzQNr+42mbNbrYJGzWbKLexkWq7cvmGXb12ydatX2kLFk2TasHIMFLhZg/uP1AG3Ow5c0QCcmlyro/NHztxXGPtxAPmDnIHv+/df6AayGT5B9AYsJaadqVS+qD8BeNH8B0wQM8C46bs4+PHjqukw0svbVMwdGBgWJLUgN4EwoeGBuyVV1+ylmlksY5KbnVsZEx1toeGxqy3Z8D27D1gV65eszffft2Wr1xgXZ3PZKd1NQ127fId+3r3Psn/rlu/ykbGuq27q80eP35k+/YctFUrAZO22uh4t8b5zu2ntm/fYfvLv/yV1Ac6uh5Zw5R6tfv27Ud27NiFQAD4xfs2a850GxjssIkSstUqbPfuPbJN/AqgS9grQiawarsvnB+kzWuq82o779t7wOpqGm3DBsqAIFE8oDG6dPGqCAD42y2b19u27Zsk8V9ZBWhXbg/utdnXXx612XPmSQGguo79Z0Shx8ryBvvow11WVVknAsDM2VMIU9jw8JgIADdvPJAaAcSAsvJgvexT+Lie7t58AgCqIk+eCkhZsnSRFDEArVBzIUszKCc06De+DPCnFtJZUtKF/SMQqmhDODu2PX0mUJu5X7lipQIUjBd+gmvwHvaCn8V3sd4BaViPrGkHwgMIDrGrROQY/LqrsMRnRV7nu+wR+DH8uj9bcL9Hjx+rz81Tm0UAGB8ZkfS/kxS4ZvxsgZz41WtXbVnrMps9Z7bAZYFUCaGAvY32Ax45AQA/5oQvJ1iwrp0AwNoGEBIRoaXFynhvaCjNKIW0IunwqBwQa5KMXM40fA8CQIKUaH4gAACyBXWcCj1/I188OjRsu7/arWx0wNTmpilB2r68QvsSRAvmDXITcxDYQuH8yV4AWYjzyvp16+TjpQAwMqyMafwXvposZ5Up4HyqtT0g38eYkmm/cNHCcJ5NaqjiZwC02FOcACDLnICch9LIeRF38H0QALDBQIwas2tXUYa4rvEm29zJnMwxvnr/gf1adwDf1G3HP/mZ3gkA2Ab7JaAt9kZfOLcBuPp3AWwhSHBmxl9dvnRRxJiNGzfY/AULrbS0QuD/2NiE+kqWMWvkjTdftYaGQGjgzM/7x46dULvXrV1rq1atsIqKQO7jB5tEDQFbBej1cwjjyfhTY5x18bOf/UyAKg1CVY3s4I8++ljgIADs6tVr8p7pyZQGDP3Rj962Zctbg/x0CWshlIVg36IN2AQAODbIWnAFBrdB/DzrnTYAlp09d15Z2GtWr9LcjI+hNtVu3xw9LNB385ZNWg+Qu1CiILP2xMlv7fLlq7Zt24v2xhs77cnjh9bcNNUGBgfs9Jkz9t57P7a6ugYb6B+UP7xz956y+gHcUAdg/8QvYyN9g/124uQJER/eevNtgdf9ff1pDXn2e4gpkE9QiMCGOHMzr+z7lJ4h8x1SH7YBMM6a7x8ckA0zTuxlXAMfv/2lHSIL8n1tZxPhvHzh3HnVXuc9lFIgsGGLkALxkQDkZJWTnY460ArIopCUVDYvPFugEoAvY6/lf/dV+BZsjvM6MvH4CABnzsvYsurDDw6pnABEhIePQpY+54SB/gGVW+FZg70RMhTriT6yXgDwsXvKaXAm+uCDPwQy5otbbe3adRpn3sM/AG5jmzNmzExIf41WUorSSomeQfbu3afzyJtvvKWzOz6GdtNGfAPEXylXtC7VPVFpqKys0bMDcv0iem7aZMtXLFdbmQ/sr76xQX2i7fgI9lKdQ6oq7e7d28p0lw9vbrahgVCOhdID9+7dlXpD05RGgfE8q0McYB1wTl27Zo2uw95H39597z3NOeQoCACchV6BFFCOUsmoffLJp1ZdVW3vvvdjq6kNJVzI0G9/1iZlCj+/QwrgGQ0ip5N3UfXAfjhjhRIHffanDz+0xUuW2Itbt2quWYOUH6AMAO1gXvfu2aexhdyCbUGI4b6c2W7fumXbt2+15ctaZUv05cC+/dbX2yP1hF2ffao9MySphGSJEHOGpEx5qnIrmQgS5oUIACgAaC/NlADQM29URdzjq7n4aCAcELf183GI9uTAolAfuUz3zcloJ7HRJE5OrIM2ugKA+iGJ5EDa5+xQoXhbyGRWnMbVABIQNgD+IU6m2FJS1sLjObSB9QtxUeSKHp6nu6E+WE19gy1euswWty63mXPnWXlVlZVWVlllVbX8o0itSSkbCAAC/Ik7J1n+zBV7pMosJlmIUr9M4tMxAcBjtnnxv3hSksEN8b1czL9YbDOOX2jkI1A2P94ciBX+mWzsulDc1bP99ViUxGvjexSLQebsIxdMcgAtC/4XjPdOAtYLEwDieGbh9kfxTnXmeeNZ7L0YWE7s1sc5AcbjuSkqpZ+Jf/s4Pn/OcrH2yQoAMbKfs5RczD1pVULciM+2cfw9O27Z9qT2EhEeUrv6swgAxSXaC9n2pH5k1kL2ffpX1JYy6yJrn/7dYjH5sGi89En4dvb+WQIAn0nHPFEAiGZsUiJgdi15LDqMdYInFiAApN/7QQSAXBmDLN4webzjWXF/Hl7LjlNY006JcV8Rl0cP8YDvs/Vi8+cEgJS4VoAk4uPv4xXfyzPvhQAlk1DI7ov5Nl53slnWVnPgv0v2B/A+V/4mV54j3D+fhBX2yrCPhmeaXKn0oK7D+T0nfqCxd0A/Ib0E0h/+LTfm8R4cyEGBCJGdu+x8Tp7bycSvFCdJ7leMAECbnBjg5L3sGPt4+Bp8vh3m7C9LAOD7IlF42aMYE1biaXIyKbI/Zucli0uW7Po//+cMASBkk/qg5y6QgP4OJiVsnZgAkC7u5JDmDjlZIXlZqlkCQLFFEi+AyQstkX9KSwrkJrUYAM014vdy13QjztUdz20oTgjKZYpqYnUuQ8o/AesjIFMT6XUcElYH3wmGnwD+Al4CUzglA/Co6SUDEvnx8L1gCP7ZrKP7vr+zm0OhzamYEftnJx3KJFeVfzhLN9ZoTvKdfk6BwReSxrlICYDU/SaHHPUzBc5zTK24/4EAkGT8c4hnk/OM7e8hAMSOwr9TeHNI7p05ALnNuN3GG+gk58xDQCITkp2P9DBSbKKS17MZ+LF9xIHE2MZSgDuxq/zPJQ8aaZmEHMPOge7cb8120ez/Yk44N1eT5f+zazy2vUnrHzsQCJZ/cImZiQ56elti1Y0E/o8A/CwBwEsAuAJAQuRJyn6EU0NwwjGpJ7YbJ+hk5yKMQQLCRhJo8ee8v4XWX/rgQvZMpADgduMb1PcRAFRbL1MCgAdxgoUE1kaGR1MA/99FACBjKQnAEhD5jyAAhP0kkMxki/EJNFLWiNfWf7YCQL5/nkwAGBwZljRfy4wZtnnbDlu8bLnNmDU3JQBU1dZbWXmlavu1t3fKpxEwGp8gizBH4snaiu93OkigVpNIqit4p+BD+A2RhXnnfwI3BI8IgFEre2BoSGC8ZHHJXBwdsTaB10+UlUawiGu4lKdn+hPA4z7cF3CaICwAOddxYkB7R6d1dXVb05QpCggqMD6MdGqfTUH6N5E6vX3zloAcDpLIjxNYAxhp62gX+Ef2r9d0JugH8E+gkGsK2JpCVk6FgmvK/u/stPkL59uMWTNUh5S+Yktk85w7e14BT4KvtJ3gPCAhWf/Y8NlzZxUcnz9/nqSL+YwTALhfUDt4okCjKyAo27+jU8Ff9nx+2ts6VJczAIzUXyxPsyaZLwgArljA37QbIAYwBaCOIBhuuquzQ9mqnuXmMrG0XyB0koEoACIhADBfAL4QAG7fuq12ASQ4AYDvQQDgu8tXrhBoQl1IEUD6+0UAACggmEkwEr/DNWMCgCsAMC8OBBAEJuOOPjCPWQIAAM10Mo5XrQr10JNayBAAmO8sAQA/19XTLXCceRIxIiIAYKPYoUvDY4O0nWAkr/m+yOunTn6r8VmagGbuS6VacDGAcGRBBfn6kB2DXZ86fdpqa2oVnG9qmaosLr4L0ECmOHLhZGt5dg0LtuNZm127/p3WDnVafX8i4Hbt6tVQGgBQJ5HvZh0BQGEn9NP9CXPAfehjkBYN9kAgHtl57qsxBGhXXe5R1TZmTt5483WBCTyQ0bbhwSHVr6ckBBmYBNAB1wAqRXZob5eML/aFbCz9ImhPXxk/5g77hDADYcR9TpAqfiwyCYF7t2vAEfYY5PB/83/8zqZObRIBYNHi2TYyOihwGgLAzRv37NjxI7Z6zTJbtXqhAKfhIbJ6zchoVv3h+vpUeYD7iZzQ32+nz57RumAcWGfYNWOM3SCVev78RWUDQvBxAgAPnu3tbXYA8Bt5bYEuKHmE2rEEtI99c8yGhofsRz96y2rq6qy/t18EAPoEEHLv/h3buXOHzZk7U4QFMrcpHwAAPjgwYp2dvbZn7367dfuO/eSn7wno7u/rUlYjoPqpExfsxPHTksl9YfUy6x9ss+6uZwJRTh4/ZW++8RNbvrzV2jvuWG1ttX1z9Iz19Y0I+KhrqLEOFAAa623u3Pl2//5TO3vmmg0OjtuPf/IXalP/QIcNDpMJ22D79x/SeAAe4Vec2ImPJLtw3vy5snuC8q7ywjju33fQGuqabP16sjVrpADAfF68cMX+9V/+JPAFAsDmLetsfKLfamqrzCbK7N6dpyIAzJu/0H704zetvGrcKirHdK4vtRoRABrqm23HS1tt6rRam5iAJDJmt289tFs3HwoIgwBgJWOhBm8iAd7fN6A1GmpQ4xtL7dGDh6pfvbR1sc2YMV3EMjKrWRsCZ+ob5K8BLhcuXKSgOVn0+A18CnPf0DhFJBjs+dnTZ/K1IgCsXCX5eAXzx1GGuKv3AK0hPvl6h0TjPpi9SOo6sgeIXSXKfGUd8z0H7EUILykRoA3Azvjjg+OAAsSkru5ugUeAZPLP4+PW3tau702bPk1+XT4O4sDYmIB6vrdq5aqgGqC2B5I/9/EyBWRKOwEA/4LPpJwObWT945dEnrJAxGN9y/9BIMFnjY6m5DNsRdL4cVa9aouft/KKKrUfAgBgYpDzRoHngvZYrum1vCuqquWjdn22S+WJVAqnoV6EKvwT4BmKK4wlQDB2wLP5+HDIYqXvgFTKmBdgXpFkmExI1QiQj7FiHYQMx5ANiZ0wZuy/3HP23DmBRJdkZOJfqF+NX2Zfq62pCWtoArWmTpV6GRwY0F45YzoAdCibAph++RKEhdtqE2WF6L+PO0oVe/ftFfAPUI9vcAXGoKpyya5fuynbWIbSQ1mYZ/rCuQ0CAN+BPNDYEMiUnJnZQ749eUJZ47xHXXTWZUkJpMEJ2fHRo0d0tnnt9Z3yL+EZA8LWmB09ckxthmSxaBF7eI6Ugg0B8mJ3yKW7UgT3BMxDShz7f//9921sHF9cITAV9Y5/+7ffCyCEAEAJAD87Mh6Ar7TpL/7iJzp3EfeqKEf+n7Itw/JTnLU4c8QkFPY8VC2YLyeh5GrLD9hJET2v28YN6wS0ToyNWldnu505fdJ2ff6ZbIEzQW1NnVVUVAk6/PiTzwSyvvLKy7Zi+WJxTLi31I9OnbZt27bbwoWLRUgCHMbHL1iw0G7fgeSzNOyrCeA5ZmN2995dAaXsQ1tffNEqK6pEDg1n8LGgyHAQNYcK2cG0aS0C8AOhO6gE4EMA+tnn6KeDeNgTClFOjGldvkxZ4YDPVZT4KUNhasy6uzrt0sULWieQHqZPn6ZyM9gLoDj9PXXqtF27ek3kjG1btwXgrcSssiqUD2PdYXP0zZUY/OxH2yHDME/4WvwgZ2rIn7yn0jz19TrjoSTAXr1z505d18kjvE9fuQekm7fffstqajk3l+n8gQ9g/R86dFg2/dqrr8u/S8lMBF+IWJcFxL/22uu2bNlSKysPMUTUOC6cRw3iomwPG+SZgLmA5EhZMoDxWbNmiGws8nVpmVVV18n+sG3ON9jzjpd2BPKRBTUT/Ay2jlIUvpQ5Cs86Ffb0ySO7dvWKzaMky7x5IlHjezo7Oqyt7ZmUBcj8x+9Q7g0CAOocjBllTPCt7Dmc995591353+HhEWX7c15778c/lhIMn//yy68MAthPf/Zzm8o5dWJC59PTp07ZT37yEz2XcW/ITIwnJB1XcMJvMm/03ZUZ9h3Yr89v3bZNvh0SC0ocjO2UxibNJ77kxImT8gevvvpaMiaUfXtse77+2ubOnW3v/OjtkMU/MaFz9pHDh0RC+Xr3V9qDVSc+iZW4IgX3lfrdBBmCP4wAEICCBJRIQAMvE6lIVKrEmSsBIH8MYBGCDuk53QP1in9DpNdbOQKA1kbyXeWJJfEefBnndL5P4gUUAn/OCKLCjh8AACAASURBVBnfAcwJkutJgkyiMKnYFYQAVAIAz3hmtVKds5D05xm+F0J9V4+VlldaY9NUW7N+g81dsMimzphppUj8A+hX4HMrRajDn+nfvFZOMlsoNcu/2UtURsMzOYlVR7WJlbySUQDw+IMPVwxQ5N7LAd8eE/Wxj2OkhTCBOC4a3v/hBIAY+PdrewLapNhiAmz42ShbK93bmysBMDlD12MvcRwvv0+5cZiUxFSA9JDXxrykJ+ahcCa3KzPkzUuw4jBFMXCU/B2XAPCPPpcA8BzwcfJ8RS2JEuDSmr/J26ldZLKC9XqkChCfh7Ng16R4ewHAPJVBjwBMR1P9+97iwtcrPO/F7Dp7rez8ZO8Zz9uk9eD9ycS/dd5PfVn+zMf4RjCAHAEgvnehvspqouvGcXa/S/b62fXM3zk8yNVbEvVacMMslvdnEADyY6yhRTH+MnkNTM7+dx8fPpv4l1QNIFcGPV3TBRRE4vVe7N/uu8QgKEC48XGbTFCKwPAkydpXfpYEUMzvxGtSCdB5A5PoMSfgukoeOz7BbpNxMxXsGcLWcrYh7IHkwoQcH/aIiDwnbDQsflTS8kt1J1n9UgcIMUXfV3NeK4l3q6xOeM4qZn+xzRbaY2IfmOLCSioPnj1WANBryVyl+0ZEPsv6n+zaza5t911x27+PAODxyhC7D6V4C62xSb49L8E/d+Yo+ew3/5NGzw0tPOgFKY78DuUWJ4d2HyyXv0gXtWpbJeUBEqZEWEu5xZNzAKEEQEx8iY0zu4ALbyaxQ8knAMTOJl5I+Q4oV1MipwCQAxQDGcLbGIOhCX1FBIAg1RA7oCwBQCxKHSRzWf4CXlJmR6gl6RJ9Cj4kbA8FUgVqh2s4SJh1yFkHWMghZr+TdYo+xoWIF7FRpcSPAptqvpPPB/zj63OPrAJAeD8sdX6hABA0NnOHHMomJDMdnHTAUqNM9jBeYZxCRrv3GxKFs3+5jjOVCjkKfy07jvGCi52P9zv+nd1UJ/2dONTnbZyTN67cK//xBICgmuAHXgewc2MRHkJCewPLK/7J9mOyTYZPh9fD/9nDdbzOYyeZXf9yxvA7nkMAyALwrgAQHGhYt/ykBBzWqK/n0iAvqLYmygEx0J/aZQFlj9h2fL1mf/85BIDY5tyX6bUMAcB9pvs4JwB49r9n4/O6lwDIEgD0njL3x9O6fWkWfzEFgAQ8nqQAUIAAkM4jTP5kow9ONq4Hlyz76PAQHwT02cRPPE8BwG3zP4sAoIfkzBrPrZkJq0Bar7RMJQBaZsy0WfPm25Zt223eosXWPH2mNTa1CJSoqKzRXtk/MGRdXT3KSGoi+20COfd4TYV/x34GW/CDA+9JvlbEI1XQCOuxNGSM8z+ZHl7jF4CeQwYBKwUFkgwz6jtTHmDevLmp7Db3IegEKEqQyLO/CS4QfCf4RXCWwCbXog0PHj2S5OmM6dMVRJL06fiYdXV1WlPjFBEACKxCACAjBtB23tw5ClABiHZ0ddqs2bMF6NIvgDrslsARAUllx61caXW1SUmDwUEF8mnT0mVLraKqQvVymYOBgUG7cuWqXbxwSX4JEIR7A4QTVCWgzZo5feaU6vIuXbpEWdb0hT4zRl4KAQIAEqQEhgk8ktn28MFDBTYJEjIfHe1k+dwPmf6Vlfqf4DSACj+AAi6hyufpE0AM2VWMr2Rwy0ryCAACGWbM0PUZb+YkT4I4IgAM9g/kEQAAYmICAHPJd5E8VtkGMibLygoSANzfOQHAlRewAdrh2WD0DWIG47lItVYrbXR4JJWgpn76zNmzbAWS44mdYJPZEgCyk8SWkbtlbMg6VG3XRGKaOWHuAKMJbmIftAu7AKyJ7ZCA8tnTZ3QNiAkxaYHg+XdXr8mOAMCYI+6PjbS1t9uJkydt+rTpArIam5tSAgBBbQKnjB1zjL1rP0Km9cFDu3n7lgBmFCzifZYgNvbpmf58jzHgdfpBG/2MgT0wx8oOTupV9vZ0a4wJMNNeSSlD5lKW5oSyyvr6+xSkb2lpDg9jvDM2rntcunzZFi9abFu3blMgQdJ8Fmphk91O3zdv2iQ7gwzE/IYart8qEI0ErOw8ISTQVoAw3mf9Y7/hvbD/QwBA9p0a8Rs2rrRlKxbayMiAXh8ZqrQH95/a13u+tJWrltjGzUnGaaIA0NvTq6xBMh4JTnN9bD8oDIzbuQvntZ6Yb6+vjn3wXld3j507d0FrFjDCwVD8DwSkgwcOiFACqIRf0Rm+pEwZmieOn7SnT5/Ym2+9bs0tLTY0MJScM0sEBJy/cNY2bFhrK1YyDuEs398/aJUVNVI8aGvrsn37D9rDR4/tF7/8qVXXQmgYkD+pra63/Xu+sevf3VKW39LWBdY38Mz6ejuU6Xnn1n177933rampwUpKe+xZ22Pb9ckeW7t2sy1fsVLkia7eZ1ZVRQb1Knv6tMsunL9h7e299sqrr9mixfOtvHJM9cJLS2vt8JHjAmfI2PUSAF5XmbEDKEbtBH/jewT+94vPv7IZ02ZLutxLAOBDr165bh/8/mPN7Y7tW0QAGBvvs6rqCgGN9+8+SwkA7/30R2Zlw1ZVTTku6rFX2Ccff2HNTdPtpZe3WV0DZ1GyA8ft1o0HdvvWI91v1pymoBKB9PtY8HGDA0Oy96BIEmq/P3r4UMDYsuVLBaQC/gPKADgHeek6gU/4BBQvkM0dHgjqNgAe2AwKAIEgFkoAALg0NTcJRMdWsBvGBbDDVQPwe37eY30AjHA/9hDWTwXS2INDaic+wgF07BTbZH2wblhPAO8A6FzT93Luh19iDpe2LtUax64JoHmWP76F/+WbE3UA/CT/r1m9Rn3w5wfuxdrHnwDsBhJFOPs6aQqgm/HgPSd0cQbje75HAvoAHNAO+s2a57NeF1zXRFa/t1dgW1V1rfwchAyehTmLsvdfunRRAHSsAMA5BPuCAAC5Dj/SUF+nMwLS6f19fWoLfh8Zf9VaZ38ZGFRfmB/AP/w4Ki+0K6gfmPwHxB38BuQB+q0zSrLHeI1zxkYqL5xdK0L9ec42EKNoK21C0lrnvvFxqWhQ6oWSNEGJqEW+JRAgzS5euGx374YzAPWwib24fD1EiK92fyVpd1Q2IGu5OiNjCwHg1o07so1W7d3jAhvZK5mPw0eO6IwIyE9ZAj2xjY2rj0jc379/z17csjklAExMoKoSlCyQjW9orLfXXtsp5Q6CeTynDQ+N2qFDR+zO7XvyF3Pmzbby8mAn2CRECQBc+iM1BEnFB3UAbGvXrlBuhIzj8Gw/YVXVlfb40RP7/e8/0FoDKESNA1uXak5JieqDX7hw3t5550c6c/I9CFcTE6UCp8lwZ5+FMJIj2AQVCohprDnGnzMm7eGaqLUcPxGAza0vAoqjgjBiPV2dduXKRfvii88FVOMTIZAyXygA/Nvv/6B27tz5ks2Y0WQtU5t0TUpZUVKAtu/Y8bJIAwD5d+/dF6Hu9JmzNnPmLP0b6X6A68GRQevt61HGNooBO7bvsHlz56ttlCdx5bSjRw4nAP8KlUBhvQT1yhKdLZFMp2wN52MULCBRhjlB1WpMdgj4TqyKtQFxt3EKai8o9IyISAMp5NLlS7ZuXajNLvB3CMUUQOkKlbE6fOiIlBB2vrxT52OeP6TgkJBNGWtXeNK5W+Uwgu/EPvA9lCNgbUIU5Izf092dqoNwPuN9/Chy+06k4nXaw7V4n/uggLO0dZF8OeeLcMacsC8+/1IkvVdeedXmzJlrU6ey5gYUMOX1f/zH38pOUJipqakQgYGQJyUE9uzZK7LAe+/+RKUaXN2IfnxGRvrjByIe4LMgUJSUBnIBn6Nd12/csPUb1skXNE6ZosAhREHuce/+fZGs6BN+nvMZZJOrVy7Lzjk/QpyiH5QAYP2T7X/zxnWtcZTP+np67OTJEzqLcc7ifIb/wf5f3rlTZ132KhTMOIf8/Be/kDoM/gaSCOeW1998U+sT22Kc9+/dJ4IB92cfwUeyX6HSANmLuWV/ZMwhZTDvvHbh0kXtkxBKWNP8G7AfIsvyZSu0DjlXQMiAJPHTn/5UZy3mAnv64vNd1tPTZe+9+478FDaC4sQnH38k4hLjwt7Ifs0+q70jAZAYIwgArNcES0ifs9PYoD/bJkCDEwAEyHtgIK1vnBYYTUkCnKdZPyLIJg/Z6XOzZPLLbSwJhMZlQB3wUIxC6gUh25GzN76duXACQKk+kwD+IUyeEADA5sK5XCqTSblYSqX4PRUjHZsQMam6BgId5WoGVaaktmGKTZ02w1avW2/TZ862+qapSL9oP6SUThk1miurrbSsQokFtCkQ3lAZyMn8e3xa5ICMIq0nECQRhAxU6zHZUGIw/vH4bjZOEf+dxQHysYg4Zp9k6U7CK8I9C0m0x9fGJ6UxooySaPhcgRoGUWfiuFIco/O+PC+Ozvwl+OGkLG//fqFrxrL76dj/uwgA+dnlHkfNxlM1jhEImjdPoYbzpDH0F4r13+PCqb5vhkTg3/coMQTcAkaUd9+sjWTtq+D8SEW1cAbzZLvN4Uvhxvn2kb1+foOTb2TWQiGCRva+xdZJPF/xveKYu1+rUFw+SWdNZOzz2/eD+hL4A3mkgHTeIn8Ztz+HvYWxC+VbihMAdHYQyFtoNHkthx8UwrsKjWWhK4VntTCn/kPbAv7gJTIyBICQ/RosoYj/ifGLvHWTkpcC8b3QHPPaZAKAj5tYYvqeZ+CHaxSex2wbc/cLAHw6TslAB3WBQEbOFbkJ144hn3A+d/wkvMOeyXnY1fH4m/077J1RGeRIwj8df1R7FBMK16LMT0weyLu/EjKC0lrWvvW5CJzKvl/MV8s+E1Le8xQA3I5TJLLA/Ht/03tlfVjGEL0cvGO/MdYU48EpVvU9BIBidhnblAgAbryhU/kEgPTDkusYVzCQh/sccy5sIlkCgH8v9/3CBABqFTmJYPICyWT2ZjZo/7yz03MLN9ee8JlEvSBT6kBtE8MoIjuIkOAgdHx/34oiw8I5JPXAY7AeY/Psf/83h8UY4E8nN1IAUCYxxp9kZE0mAOTqtHtfs+BP1gkWcvwZu8v783mbqDMoc3JH4ZAaG1RuTsKYuxOLQcvYXmICQO46gRkZ86+0UfohR1PhqL8fQFzOPSFYiDkU5Llc0l4gWKLCIN6bNq8ciF1oA3GHVWjMtMDV4ZzTjfvmfY/tMrZx/3cgIkTSOplN5XnzJRmuaNPK2qEDC/56HoCtB6HcvTU+Ccs4SwDIjYPccwKKM3aTd+ZijreQbcJADpt4AkJk1ni8gca2qbGFPVdWGgJJMejpNDVnrvmDFDYRSdHQj7LSUCsyjAtBY7KhvQxAjgAQv+6fleeCLJEoc2RJO35dn9u8zS85cMQlACa/X3xtpQ8xfwYBQP47keMPkv5hk86VABjXazEBoJACAHURvQSANvoEXNI1R4YlVejX5t+uAMBrsbIMi/zPJQCk85wQANxnxmskLgGQbr4Zokr4/P/7JQC+jwBQVRGARCphzV2w0BYsWaoSABABGqdOs+q6RqtrnGJl5VU2OISk6YgN9AOoUoOyTgE4PyBl/YzbXUwAYDycFMKyqKwI8pBBWjAAGQQDHEAj059gJYEbvw6S6wDcU1taBKp4nVeCQoAVAB0AD7zOdwgeEPji30hgegCEeyHDTVB/3ty5AcRApWBi3J49faq6tfhrAIj7d+8pC4f7tUydmsjsP7Ynz55aU3NzIhdP4L1UbQO4IhiqwNn8+crkEWDb1qaMYMDLmbNnBhlsBXrGlY2PtCuZWwAMtFVS7ZcvK2hH8B8Q7O49st/vCRQjU4r+ADoQ8CJYHGqtP1YNdV5jXJQJdvOWCAlk5LDWOzu6VE88SMKSkVUtyXWAHcaKIB1j4koEABieDcp9CCDy8ASgwOtkIQHQeIZmIPkEBQACpLwXKwBAALh/F1AtZM8XIwAsaV2qsaA8A0DSYF9fmhFKIJXgn9uagz7cDwCAcWM8PKuRvjkBYLGCoCHIzLwRpCaIOmvObGW/I9XO64UIALLPCbLTRqy3P7QHm1MWE/WVh4Y0J7QDYGBKU5NITcw/YBsBXObNSwxw7yuXLgu4pua71wmmP9jSrRs3Uzl4xpSxwK+RafnNsWOyMeaxnnWSEGz6evvs+InjGtcFixbZaFInmQycB3fu2p17d2UPZK87WM59kcoHyGaunCjDPQEDGc85c+fqSY/XIMEwtsocTvZACAAEe1nfzLlKY1AHW+0alwJAV3eXgKGFCxcowMl75aVlCgif/PZbmzF9hu3Y8ZLB8K4opz40MuzDaQ1eSgBAOmDvDQBBueyMLFqyJuPyBfTNCQDMJwAbv8kuAlRnWzhy+IQ9eHjP1qxdamvXrRCIXV5WbUMD5db2rNs+/ewjW7Z8oW3bsVaAEyUAxsdKEzD+hMYSmVlswP0La+zu/XsKXLMmAIBYj5q7sTHr7um1M2fOieQTatSGgC97FkHnkydOhIzIzZtFAKC9ZWVIjQ/ZmdNnBChu3rJRQfdENE3nTdbikaOHlB27YSOlHwIgODAwZFWVtdbfN2wPHjy2r/fst9GxcREAxib6rLRkTIHwyvJq++KzvfbkcbsyQmfOmmodXQ9EACALdny0xN5+66c2Pj5spWWddv36VTt/9jvbseNVW7R4iZVVEFgctHEbE8A9Mmx28waA9mNbs3adLVg41+obykO92YlqO378jNYK8r6uAMAzFcF7gIXpM6bJTgGdPDMdO/3yi91SKyAjf+7caTY2OiwwCuLCHz74RNlob7/1mr24dYONjvVaeQVn+DJ7eL/d9nz1jc2ZO98gAIzZgNXWhXPXyFCpCADTp822l3dut/LKUSsvxz4n8ggAMyEATIyIAIBt4lOQEQd4oQ8hga5U+xHEMQgAkCvwlcwtAANrG5AN++VzEADIisO/sUfwGnYM4MX+wA/g+vUb10UygACgoyYy+iMjsgcALtbcjJkzU9K7k6Lw6ewhsn38+gDqGdToPi7iHP7SiWwOsLP3hJIc662ppUWy5ti1+wNIWRAA8KO8jj+k3digZ/nrHFpergx51jeAEeVKGsl4VpArBJpYv7wHMYj93p8HIEfRL9oBwB3KzwS/zNkPv8RnIDd4GRLeo98ASZwDIAA4gZAbkuEKAWDGzNmhJEh1VZDjHx0RAQBAk7XgcumBnD+htQrAh1oDNgkBYGhwUD4K0AzwEbsFqBKoUVFhIwOD6RkEv0hbIJ8JhEmCkB2dnXbk6BH1G2Cbda/yJUn5HfrI/qra4xq3CUkoY3sAyGQlsxdKtUXkfcAZyjW1i1DFvg6Y3NIyVRLXgeBRYufOXrCHD0MZB6TFVYIkIUdy3oEAgI9GZcOf9ZgrxhYCwO2bdwXeUUaGsyBnCMgM2C8EAM4nmzZtlCqB6quOjulst/urL63t2VPbuvVFmz9vgYB0wH8y/LGBEyeO63z55luvhSoKo6j4oFA0agcOHLLbt+7KX8ybP0f1Pvnx/QifwToMZUMAqnleGJUNoQ6A/aAAoPU+Omw1tdV2+/Yd++jDjwW6vvHGmwJtmR8/Q+L3OHO9+uorOneRUR2U/coFvDP+jL0r3njmMkApxA7OgqwvP6syf5zJjh2HfPPIXn5ph5WWEPwZtd6eTrt966ayrzkXsWfU15HxXW6PHj+1L77crQx/6pdPbUYtq0rnUc6PT5+16bpkyS9csEhkXRREFi9eKgIAZ10IAEin6zlpYsQGhwZUiuDs6XPWurTV1q5ZJ7+N/2LsmPc7t2/J9/PvF19EjSqUcqKIGqUMOihb8M1RrX3sbM26tUn5qVGdWZ2EdP3mDdnaxk0QG5psbLzUKsoqrKG5ye7evGGHDx0UUWvDxo02d85s6+rolB/AT6I8duyb4+rnC6te0L5YUck+EoK7zBfkKIgG2DDjzfjhk1zJibM8a1B758ZNtvqFFwwS3+x586y3q0t2BNiMogbre8PGDVZTTemzISun5ktCJIFwA/Fg27YtNmv2TOOspazwqmo7c+asHTt2XJn869att2kt0+WkQ4xywj788CPZ46ZNG2ze/JnaC7Br1vKZ0+ekTML8bdq0WfbC3EJYuH79Ozt8+KAtWbLYXty6RTY6YeU2Nj6h+0I0+/bUKfky1iu+XESfiXErLS/VdRgfxpNzJioMw8OD9t21qzofYbtVkocvkU9jr4LwB/mDOVu/bq11tLWJCMMaBaDH13B2Rcp//YYNWnfYzbVr32kM3/vJj+VfmRtUyD75+BN7AQWH7dvkQygX89WXX2rPhBhCf/EdH330kda3lKUqK/Xa7t27Nedeiubad9/Z5SuXdV/OQPQPAgD3D+oL9bJR/BTlXl566WXtHyhKMC4Xzp+zb789YSuWL5OtaA+bmBAR5ebNG1KCo2QD44D/xPYpmcfZRHsoJURQwAvZP3kEACUWRmAGAH5MAEj/LaWdEP9RDEpkFcJKIVaI31MtY0htqepgUIaExDAaScjjX8NxIEQuQ4I8BEHXmpxQH3yvdgWAENMIT+8hwzCJTSQ2i9IY5D4uPjxCZqUT+susZAKiWqVk/SEKoP5ATG3azFk2e+58W7BoqTW1TLOqunobp1xAdZD/h4SM+g5KATwvOQFAiS4JAQCSAOQFyQ9nEtI8oS0lOxSS9Y9K58bxmSwBoFDsL41vRXE9j63G4E0q0z0JgAl3jAHo/O/lA3fZ2Enus88nAHisqdj3iwHgIaO+cAmAGLT07+fiXjH5ISGU/7tLABD/ys2Mg/GxAoC35d9LACg0j3m24HG5DDjm982Cv/Hr2fn1MYrHr5gdeRuQQC9IACiCNaXzoCUa1nmcmJQFFrO2nbWT4goN8SglviFLpEk+klVseB5moWZ7XFzflwxx8D0F+hzbX17fnbSUwS7iVsexe/9uPi6YKHgn5wfHFuM5U8zxewgAMX5QCMOZPJK5V4ThJKC0z2X+5x0b1ErPA/oTw0nHLoud+bWL+QbuR3nA55UAyPqscI+QYB2XAMifv/z+FbpG7hOJDEdqWzn/QvtCGZyAoSbWkjc8XirNMUv2t+CnSSYLe7NjCqGcfIQXJX3gggGHCgmN4T5BmYJ9VntxhIl6X0Xk0zWS72SyUYvhUFk79nlz20RdR68lzzQpts1riQKAv1aUAFDAn2W1FvKLbySlFpKzhuN0jillsSW9/wNLAHh/4/3T+1zy2W9CCQDvEBMnA1NEa8JGkbqToY6JPe4SdH6YdvC+OAEgMagiCgAjSXZRIQcUO/JiDirbqXxH838x955Pdl1Zlt9J7wEkvAcIwnuAIOHoHchyXdU9Mx0z30Z/iiIUipAJ6ZtC0kihiI6erqruniJZNEXvQMKQAOG994TPBJDeSL+1z773vJv3Jdg1JWkygkzkM/ces88+5+619tom6+sS2elCcPBfdfFKGTxm57kDT5ZMdBgc9yAAuAR4CuDp4FTGmHQ5fw6eUU4pB15z8Lo44ZJ7SD6ftabggMtA1qJTrljBBeZg0YkVxz11zvaeyVFVbLojXs8qB2Yd6E8XmwOSmsMxNUTsKJ1vbgWQ3FlTUULFFpONny0OB5ULdd7T12NtEndKZWNX5kQqDicahEoGWJHsMK5tR/+b3ifdMIproHJzCno4sZ9KiZUyMDkF/y2p3TZ/+6wrJuQkADlmbQApScBS7vXdSKAYz76q2WO2rhJ1hrJ+pweo1Db5rI5udZXEgTgdxtxLQF8fDz3oZeuINWpSq/bgE0tzxKx/XpfMNiMQv8P3rWyHkVAICunayfvZw2Q2fpXqFOkBzYJ65e/zuZShrD7HB858HbJ2Yi2lZA35ehNAH4H/SgKAyYNT89ICdJb9zWvIRRuDz+ry8cCp11F+0Wfi54YghBnIaOD/YBiWEoCRAExZgN/++ZwJKLseHRWzHhbfT1UAyNZSJAC4PKyPoa+X1J/oO6UEAB7Q8zfK1mD6Wnqgk59J6u9ktpvMJb0iSFWxPjPVDAIENaG5yTJ5RmpqwqIlS8LCxUvD2g0bw7SZc8KEyVPCSG196JhEXfOG0Ns3qAwsxp9grNWZtKze9EdjEG+LLfoh3gLeBpo6mE/WE8AetmyggwUcLcO6RjXOO2Jmu9sUAbofb95SwJUDIIA2duCZggQTCGa50gDXBUTl/gSPPMONYMW16zcUiCIgz7UYV+zl+vVroaOtLbQ0NytASCYnwf8pkzsVWEJSF2lT2tFMPcvBIQV5Cb5yL+TVCYwTlFdN2ForcUAtTgAf2tHc0qzAHO0heHXmzLlw7ep1BUbJHHL5WsAU/COBP8BuDrYE4WbMnKFsNPp76/btQJ1d2tAbCQCAuIBH3JcxpqwAQU0/NHfdNwLAAoDwpkbV52QNAQAzP5YZ2ZpJzjsBwOpST4jBRaTd+3UdxoxAIfflHsw19yUTqEgAYE4oAXDtynURABgPZRFSt7KpUZmlXgIAIgIqCzZejRUEAMsInZL5MCcAuAIAgWonALDeT546JaBpPQoACxeE5sYmtZF5p41OAOC6EAB4fWjEwCSAFNqtLMukf8yny/pLAQDQJxIAaAcEgI6JkwTMA3RCAKBPXIu5o83cGzCdACr20tuDZHmrfvM6ChQu0c3cNDQ16R6AyHv27hFQRbAUMJ+1wA92u/e7vWHVylVh9vx5qotNfwjAXbl4URlhWkNRcYP5AryCJEFAFaDEiQGsJUon0BeBi5B1hoYEePEZAsr4E12ju0uZt8wl98YuAfI9mxAQhv4C3C5btkQ+ChUGxhSQZtfuPbKvLVu2KpsVG+Z9ArfI7QNqrV29RuMRakdVqxqSEO3j2uvWrdcccQ1XFCFITRYn80jmGvsnIAf7Z88jsllPSvZ71erFYf2G1WF4ZCA01CP5XRe6uh6Gd955KyxesiBs3b5B/mloED9RE5B9P/DDgXD85AldVwQbgLv+Po0RctifffaZfCX+ACJAQ2srgydw5sCBQ7KH3/zmN2Kbe41tEBv0kAAAIABJREFU1tSRw7ZuCHo3N7eEluZWjTUlEY4cPqKxAnzFlpAf5hlZBKSbP4avvqJUwuSwfuM6AQy0Cd8EAeD+/QfhzOlz4U8ffqzs+r/69S9DX193qG+oCZ3KyqwP773zYXj44FF46cUXQ0dHc7h2/Vx4+PCe5H8nT5oaXnrxjfDoUVcYGLoZensfhpamiWHWLLK9OdRinzVhYLBP4z9p4tTw4MFQuHL1x7Bg/hNhMqoP9aMqJ9PQODHs239I4OYLL74YCQCcu0fCg4cPNN8AGdgKGcgE4rEjxufLL74OdbUNsjFUBUZHhlTW5ML5i+EP/+mPygj8xc/fCM9s3hCGhnvka8NofbhxHQLArjBr9tzwxs9fDUMjfaGtnQy02tDfNxref++jMGPGrLB9+9YQageixHgIF85fCRfOX5MCwIxZSBgPaY/S2jhyTH7W5JUnyn8yF+xV165dVd1w5gFbpe2u1NLW3qH9gP6zhusbm5Sd7n4Cqfi2Dif1BKk+nD1zVuOEj/JzIOceJwBg+5TyUaYW6iW9vQJGaA8EAH6aqHvd06O9HwIAfgoAHSDM/QT9wffwHgBJ28SJYSTu1bwH6QHpf/y2AIIIDNNnQGnsXQBsrGVNO8jQBsyhHezrg4P9ahfjReYnawEijUhDsXQA9ajZA+Uz1qyRX/J9Gt997Ogx7Z9bNm8WucbJSbyGf2IPAwz2sxQ2yfiqlveTqMvMFUhJ8MfUcroEtrGPsS8h/c8RBx8EgIqUNfscpVpaO9rCQE+PgCHGCcIE/aQPAikARXpNch/yA3sPpMD58+ZZ/+prw/AgJR8MMMc/AHwxHvWNDfL/jC2+CXuGvER/IB8D+vUPDGrvgfgESUM+kcBVJBewh9Imzmwb16/X+QECgJ2BagQ4Qljke/SJs7ODpYC6n372qc4da9cyfvEkOTqiPh4/fjKcP3tBdgNJD9/V3Nqqs9GPt26qTbNmzTQFEykrjep8Acj34Z8+EKFy25at2rcI9/RzvhwY1FpgH25rawmvvf6KzpfMC20mk/err6jfbQSAhU/Ml3IHP3yGsxf3ZW1Y+QYjU4vseeWK1AFYe2+++aak/4cgALS1hDOnz4YPP/xIqkmvvvpalG4H0G3S/rxz59dq79atW8LSZUv0XMF+VFfbqLnDT+Gn8f/MK/6We2KzEBKwWYBxrufPVPjjb3ft1jnn+ee2y3+RUfzoYZd8xueffSobFGmsoSm0tLSFk6fOhH37fgjLlq8ML7/8YmhpQcp7SCAw9se5HBUA5hbZ/8bG5rBl89YwcdJkyc8DnlOmZcGyZeHK2TNh+sxp4eGjh+He3XvKPu9o7whPbdykLGv2Sj1vxvIdH3/8UTh9+lTYvn1bWLES9REIMaa+w9zs3btHfWU/ev7FF0QWxNdhr/SZNYyNU7pnx47XlTVM9i9AJnEAK291UOdI/P3sWZAMRkQMtGfDkXD16jWVyEJx4+mnN4VZs00FQGsiKl5AuMNvsR7whfhniJmuEoAP0jlvxsywfds2SdtP7Jycyd8zjtgJv1nHXmLKy2HxnAGpg3Pt9u1btD7snNEiOwTofvfd9zR3qElwNoFEwBqkr5B5ICYtWrRQBD1K5XR3P9Sc3b/XrYx1xtPssL3i2eqDD94LQ8ODOmvMnDVbz2XMMfeHLIQPvXjpQlizdm1YunSJ7LCFa0SQgzUAWcoI0k2hob5WYDfEAPYaSHbEwE35rEfv/elPH4T58+aGrVu2hFs3fwwnjh/X+Eqiv6FRz13vf/CBfAg2DpkbgsBbb78tVQDOmB4v+O1//K3Olq+8+lp41PNQbfjggw+0B6Kg5Mozf//3f689gmcQiMyol3340Ydhzeo1InVAHsO3o37FPsO9sUOIF9euXVfbGHf2kWtXr4WPPjLSFmPK2GIT+PmPP/pQcZcdO3aElmZTbbp540b44P33RAD7+JOPwsPuBypHAdmBeJfK8dTWhAZlJ1qWvSVjRBJAzMrxp2IBBSIA2DO3MgbjrBqwHeOGManIyw3gw0loEAgRgQ05ypjJjy1ZNr5liTLGRHOs7rHJJeOnMtnkUYvXMca2fw6FejXZrqE4RfY0b/HMQQj5jU0C6XmP/UZlswDpyd6XsmxdJAA0BBLqGptalEyw4IknQ+fU6aFjUmeoa2oOI7W1IjjW1jco3sDeyHMMBAMn52XAg0qcMd6UAiDmZep/eVwx/tuLYCuZYmwykGfgZ/GROF7299igTDHGV4xHj30/Vxsu+24ZAF+MYVe2zffYkpiKR3IcKHWF2uLrCVCb3iuNTeX3rLxfilHIHjw0FuNlZiM5SOcxqLKxtCHO66PnjszHfWwphmpS/z+VAGBtzseurP/eDsVoC5+tcLYO7CUvpjZGL8oUHNI2jB3PhPjh8dQS/KesDEDxWma+P60EQHFc/G+LX/70n4rxqvK1NOaeYRVVwNGUU1BqqzGJc0zf3TbHybIum9+UAOAKClmCbiL/n67l6M5LvEWlDyliDbxr+EVmcWNGLB2fvCuVJJs8QbjS1+hiBeyn6INS/GKsXToBIAXdK/2Bf6fMD6r3MVO/8tp5N4tzms5jRHUMz4lfKSqeWEzJWUKVQLvvBdr3RBojnmal02wr9YRDi38S182Th03xF6yhchZ9b7Z7QQxg71WyTj37cL5euFZtLFWgaxRsvPhacS6K81FJTskJAPQvw11U9tz+dudcbY9Kjc3GPZ9nb0sRX0uBf8OfbN8tIwBo/EFPCgnDZT6vWhtrPvi//udRA4YsOyhfjKYEoINKZHO4jAO/cbw89Bgzn+9HEJjBEVHA2Lb+W7U9ktIA/t5QyQZAY90gfQN3tktxBfvByyczBcjSCU4nN/+M1WkqW2Tp9WyyCvL/0Ww9A7gC9IuMzxRw9X/7oqkEYyNoXUIIcIPPD16VJQDiadNaU8h4rrYAfAx1eIjswdRZp8aSHqDKNojxjL9i4VTUfokLCIYND92l8ilFAsBYJy4XIf9utcCtv/khlb/NGTlo7ZndKZnAWEfp+FYby6LtiUWsEGS5BIz3v+hoMnvTjfINquww9DinJpIJ6yUrZ1Bpp2nJiEobjKBzZFul5AkfC14rOqh8bGwMBSqW2F7R2RZtM3WA1Q5p6bpMx9DnweZ/LAEga2PMbMrWZiI/4w5V4+8ycIk6QPawE9UAUlmWVA1AIG+Jg3Ymddpv/btQwoPApR4Wk4NK6iMe9wAj/zpqJVncF7rdGbA/lgBgwRyAfQPu5cv5LwHzhwcToN8BfGV8GRnAFQDIunOA30gCZPwPCihQHSDdx+SniwoArB8UALAgZaIlQLa5MmPR5wB3/mChz+rwUz7//knZVhXwP6HbV/jP4jpP/07XowILkcCSMbojmUTKMMYRsf9q3VfQp1hjkM+MIolbH9o7JoS5CxeF1Ws3hOWr1oTOadPDaF1DaJ8wObR2TFCg7lEPcqE92nMzyT6yFVDBiCQP7FSy6gSkovS6B0OHqMmkTAbLHqYvrS1NCiDxgG8BXpNrJ9jGnPX290v6nWAaEoK3b9wQANja1qbAEMAigGvXvXsCAQjaUdecgGBrRwdPaBmYAjgOuOqgJhmiEAC4FyCTCAiQSfr7BUTA/OycNCn09/WHG9ev6V5cmywZgqN379xRDWTua76tLqBOQHARdQJAB5MQJphBptJIIGuFfgMC8MO4EZAmAAcgQdCK4BwgkmX/9Cj4hZSrSbkv0ngRYKtvqA/zFyxQX6nXCdjC96WEcONHBZ25NuP9MILUJkk6WeNPH6j/Sp+sJqgBbARq6ROBNtQNCOhTKoJ7Qg4A5BKQGSXWyZAhaA8QQXDc648ynlJPuHpVgUS+Rx94XcHlUBMuXLgUzp05pyzDpcuWKhhGv7CVO3fvhGNHj4a58+Yrw1CSl5EMRMYewIWyTKdMzQ7IAK8EZiE3EPylLSKbjAIQDGicyQYC0Fi2dKl8EOAEtkYWJoHZqdOnae4Ak5y48wDJ6GPHREJYuWpVXqcyjGp+GBuTu2/Nyg0wJtijpL0lCT+q2u6ME9ld/uDCvRlz5hBVAkAIyYO3WXYp0rpd97sFsmOnDmgwjlevXVV/CbISLPV9iozbyxcvCvxZt3ZdmD5jurJuWA/4Q6k8jI7KnlhflrFco2wuBYNXrqworUGWI8FjQBXGYED1w0M4dOiA1hSBeGxE2bV374TDhw6Hmz/+qAA7dgVJg8xmBxUBwiBgrF27ShLMArYVlH0Qdu/ZI6Btxxs7JGNMe01iuzecPnVKQe6nNjwVVq5cEWrqkLjt0zmS9Uwd55kzZ4Wf/4wM9dFYSmRQYA+y0mTJvfzyS2HipAnK2sV/8z1knN9//72wevXKsG492YstWnv1dU0CzsnGbG5pDJs2bdB6uXXrTpgxfVa4c+teOHXqdNjz3R5l/WI3TlJGIeNR7yOpFuDXAO+QPm6ZNDEM9vQo+37f9wdkx889+2yYPsvq9t6/c0f1oCE0HD92LGzbujXKnucPY9evXQ1ff70zLFzwhDINWacAA7Zfj4YvvvpCtiZZ3nlzBOYDUHBPwIYjR44py3be3Nnhuees1nFzY7PJPg8MKVMPcOy1V18Kfb0PQm9vV7hw/oyyJ5/a+LSA/L6+R6GphQAx2XCtoUZkxKgIVQv5eVTkDsVlqfFd2yhVhfr6JpUyGA0EjtvDxUtXwpmzZ8OWbVuVrQohhfIunsHNOAIIkRHMfk5be3uoRfxtGBmpDevXb5BqBg/zyPuS0fgP//APobvrXnjjjVfD5i1Py58QMCdj8sb1O+HTT7+WVPbzL20LEya0hZpasiibpIry2WdfiICFxHNDI7LOrJmRcPbMuXDjxs0oLd6aAQlcF5/Pemb+XTacM/Gtmzcla42EOgQA/CFrAHCB7B8C4PgJ7GPubPONvA+5A/CQDFX8usCjhoZw4fx5gS8L5y8Q8MT2z57Kujt25IjWj+SfJ0zIiEjsB3v27BXBa9Omp21/jvsv/gWwiz0KIEUS+pwnGxrCo4cP5asgBQHyEohnX6cd3V1d8jv4c/7z8jGcSfAtkmbesDFMnDRRKhnsUdyLdU//AIXpF3Pc3N4e+h9Ztint37ZtqwAFgSyq3d0t4gA+GJ+OEga+kWd69ilkmiGHQBjiHgDjnAkBbI8cMdIS9a1RPYD0APnh0vnz4dKli/KZ7IeQvfgO+w/7FYQ2AEypjIyMhvrm5jDU1y//CNhLhi4AXn3tqCkSDpliBWuWc4CrdsRqhqGuqSns+eZbgW/Mz7x582PJKTsjM16ApwDIXJv5aWpplWqCgNFDpqiCNDrgV31zkzJUQ22dyIb4RIBdzg4GzNRoL4cYCCAOsIt6QFuLAaVOOjx44EC4cf1G2PT0Jqns+PO+kyQAvtkLOAvYmWxAvyEAUJMd22UPXr1mdaZaQ9uvXb+urHhIBfzX1tqq/RSbwr4gErE2nnn6Gakvicg/jMrLoPYZ+oPaEqAg4JsymUdQe+lVZnFXV7cAwvkL5gvkY/24KgXAICC0ZSMbsZS1CQGDuYNoo5rmEDeHKVM0LBAfYgfzgh1R05p+OhkCOX4IEf/q3/wrrWOdU+pRYxmS2hKAMBnM2Ivbtcu3Q0pjXvAN9JE1Rns5G3yz8xtJia9eA8EJFYkukYSozU4/OWfRh1mAvTX14YP3/xRu3bwd3nzzZ2HR4kWhpQ2iLMToEa2Rp57aFE6dPiPfyDp58snF4d/+23+nBwD2uc8++1wqLdRJ5/7MCzbNWFBeBxLRqlUrBeTiN5gr+oFP+2H/AbWJc+Wzz5paC+ctPZPUjMqGKbHAWGP/zA9jjx/j+/gA7oF/2LJlc1i2fIUUnVBHwi4YB0oaQR4ElOe8OG3qVGXXs6a4Lna3b9/+cO7sWamIbN7yjF6jDdgBfWEdvvXWW1q/riqDz2E+ndRAnXle27BhnYg8pjrWrGcLrsN57N133w3r123QWDho7MQuiBR/93d/F+bPnxuee97GgrUN0YC53bN7r86SqHmw7iCucF0jrw2IqAgAvf1ZI8Dgxzjf9vcNhPPnL+j9X/3qV/IHdqYLmi8+9/nnn+kctgEbVpa7kc0YA/w159SWluawZt3aMGf2bFOqGhoSEeBRd7fmyUqhQWwyP/nd3r1a/0uXLBYYT1yA8wNn0t///rcqWQJBAEAaRRvW5yuvWAkF7Oqrr3fKTp574Xn18+atW+H99z/QWenFF1/Kni2w9x9v/Cj1AEonEEE/fvyozkhvvPFmlPwf1N/MyYsvvqAzBePHfsOcYVs8y12/cUM+ZvHSJVrvzC/PbV98/mXYseONrFQV/eHZihIS//pf/xvZIfMAuLB7165w+PDB8MorL9s+Vk8W+4DKbwCW43cP/LBfz36UeCHexVwzZijEDQ8MWtKg4ir57zQmJSIeqgEBAN5KgLJnSOI4yS60Z3tTBBUJIGbg2/N7TBCJiSIWoyFyETMkLRgRFUFjzWM9X1rWI/NpoD3B/CixT3La0IBpYMYYhQSx2c+InY+GMMA+1NwSGhqbZYP9A5T0sHgla7IFchwgSX2j9qvm1vYwsXNqmDF7TpgyfWaYPG1GqENpq7EpBMD8hoZQTxkA/HkIobHZlANYXw42uM/mt6sVFOPXxfiex0iK8UqPX1XGVPKATBmAm8ZBPVafxgIrwMHaupgAkyehFePO1eKv/vxfjPcU7z/e+1ksspA97ddI+18E1+3+VoLAYZCKWGiWtZLJQiSAuYHn2E3a3mJb07h+/p7FiLNoWryGHhMK/SjOczr2xfErfjcd92oxNIx8vPivYmiFTuX9tTEwbkQO7Kcfr4ZZ+GekYlUFQMsmJX54bDvzkqVFO/C/y+2/OEt/3t9j6TZ2nXQNZvhZEvuuuFuM3xfHqWi/xXn3ebEKzSmeUvl3MYGtuI55nkzXqy8GKTNEXMj8d+X82plHFlhx/7w8cZ5UJ2+u74+NFft52/pbiC+nZBbPCs9+2/V4nvck6DIflc5FOsb2WXRf86z4ajZcdl2tfV1jRMTvdK2V+YNqa8QU0O1nbPuiwkghwcw/r/g9yZDZC/xtYLXhJbY+Lf4fEw4jdiy/zr3jb5LL/f4Gk8T9nD06AuGuxGNnLbup1ICypN7csrU/RnVypQALky3/8fsaVm3twP74cfst7inZWGUCCrnCvb03tjRKkUhRhq/lY2fnBceWDMf05Nz8d+ody/xoEb8t7qc17/2f/5MIAC79n5EAMraGHZ68lhiAuQ+UHVQeRwCI7IkKAgADG0sKROMaY/zFjSitU5EYrLOI3IDLDgzpexUEAZ+oEhJAuiAqQJ8KZyd+imUaZIBPDoz6Q0EK9nPdSmKATaxPbvGg5RPvjj0lGrAKDL8vd8D+ndTsKwEsY5AUt9jU2f+5BIB0A0kXWHEhDYsZbWQRXzg5J6SSIah2Jqm8+qew/TSLPc+opt8+fsVSABqbjDyQj5/PRebTSlhFib+LbOJKaZjUkY53wJULR/aysJOXOfDiwVrtJAFeBIAIMCb1ePzzJjGPI8+lzlIH6rVW0jIJ+RjYQ0ZxLFy2yDbh6pu/r6Hi+ilbT9U2sLIDXN6g3PaLY5YeXL0/6W/ZBYcfxicjAOQON1uTyJ8VAH6tUa+XFp1ybmc2Jmm9NF+HImkUDmJW8sPum46z+4OfRACIJIDxCQA8OBojLycAGDCfv2bZ/GQJSRFg0P7OlAHw2QCA2esjYbA/fj+SB1z+n0AFGbfaNxICAHtJZhfYr5bwn0kAEAPbiEJlaya1qdKt3554xth3lXPCGIYhd+bB3u6j0IFKooxGUolf2QIIBvyTscA3EH6wNVmnh/dJk6eGJxYvDctXrdXvSVOnh7rG5tDaPjE0t3aobi4EgEc9vbofD+aym3wJZoAmr/NQw9z5ZzWHgDAx+8DfQ4ZSAHrMhvYAnYLNw0PKauHfBNYYYwI8fB4ZXGUCjtYoQ4E6nsiPEkTgdQJEHvglSE1gkKAX76meYAQ7yeDns2Q88Rq2gizlzR9vhOampjBj+nQB4PwNUEytdYI4vMY1CZi6XDvtunzlSkDmlKA5AToH1ql9KpnWGzcUIPMa5fg/l3knKxGAl0AURwLWANfmewQFCaJarfAa3Zf+zZ47RwEtApciAKjmrQXgURLwcTOZ+ssK8gHGigDQ3y9AdMo0GxcAXNbj5Qj6EPTvnDxZoApZWIwvwXUC+gRXPTjjGayAVgAUSKK6/wD8AaQmoxKQmr5hH8q6Hw3h4sXLIgDMXzBPGUvYakMjmSQGyAOokDFEpiY24uU/nABgZIRp2frjusijkzUKWEQAMi4OASJkCB6KCgDKlkRxoNFUKCQT/8MPIgAIaCKblIcIsukhABynZnSzgq+qYcm5K4yGG9euRQLAcgGoXoMaWyVou3DhEwZKjYyEO7fvCGBat36d1gbjZOoM58L9e/cVyJw2fZoBY2RT9vSEH/b/EB71PMoIFO5HGUfsgIwy7A3wwfcr3iOIDTmBvkzsnCTfT0Yw92SMWtvbRLww9RjbZwkOc01XOXCywa1bt/Xe8uUoBjRK7hx/f/DgD5pvgUfRFxHMP370mMZk44YNYUJ7h2pA008etAhSI9M7Z87s8NQmZJGbNJ60vav7Qdiz97vQ9aA7vPLKK2HSpE4lOaj+c1+/bJM6skuRpF23VgQAsgzJWidI/NZbb0sx4I0dbwoAcQCnrr5GAOOZM6fDs89uD1OmdEoqdygSzQAZATewNQOHrEY7/efhcec3OwV2EMyHVMK8drRPDA+7qd9+LezavTssXvKk3rdawXaufNhj9aHxFQCb9LltQoftccOj4dDBo1qXT23cKGAKW8WXARJBxCD4DFlFwB5EoghmdXfdD19/tTO0t08UmDppcqeVD4hEaggJ+CKkdp9cvFgkBkloR5AcEsx3e/eEFcsWK3MaV93U2BLaWtrV7w/ef1fyts89tyWMDPeFnkdd4dDBA8pW3fzM5jB92owwNNQfJnQaiIaSjYE0wVTb6iCJAfLnZO26usbQUN+q/2prIMTUKmh84eJl1S7e9uyzynZvkDTxoNoKuAurf+XK5aENwC5mtPX39YZvv90VGhpbwprV68KMaTN1LiBr8ezp0+F3v/uPobv7bnjjzdeUKUqbKGMzGhrC9Ws3w6effSVf+8qrz4f2jlbZngC7u/cEUvHeM5ufycg8TlxhTQM8kcVKdpqBL5BLvssIAAArHrRn/ZGRyXoiWx7SGPOo2tSUIGpskK/GHrA91ia+mbVL5qErkZDhD4ns4oULIgAsWviEZLxVAztuwkePHBWRBb+G34cEBJmNuf/uu+9Da0treGrTU7o/+zFPX2SYA6LQ95QAADBHpjh+qa+3L2x8amMsVcM4Int+R36HPYK908ljjOOpkyflKzY9tUlgda/qibdoHwHE4d5k57Kf4ROa2tpCT3e3ADP2EkoAiHwVMx0B9M6dPSdpeXwvhCW+y73wywCGXJ9yFeylem9kJNy9czccO34szJ0zVyBzA2UPenpCIwSAc+cEZEEA6OycJL9uBIDacOWKKRgAulp2+ogA/OG+QakXAKjTjkVPLAh1tUbixw7YPxgT1DggeOF/WBesidqGxrBr506RitizqLNO+ZyammEB+QCK2BB7JHOO/TfUG1EDgtMPP+wTcLNixfIwYWJHqGPP6usLNY0N4cTJkwK4AH/J+pafwF8ODGieIH/gEzc/84wykSE54kcAmn/Yv18gn9QfZs0yQnUMfGLrXloA38QYsw6Ya84kjDvzzFjQZvyGiFyDlsVPJjb7mYNz/j3uAWDOmWXTRpOT97gIbWbsRcSbOlWgOtfzrFXugaIKoC++FvIZ823qMlZGgrHgfMVY+rMT7+FPIbvQF0Bd1imcNXwKc/7pp5+FRU88qdIzLW1tui4/3BMCGP7/13/9a4HlloXbEHoe9sn/46doK/biZZOYB8Yf0gF2BgGAsWVfZ13y3jdff63rQQAQYezRA627mzd/VJkEyCn4l04y1HtRPflKey8EgPkL54fRmqFQW88ZwpQgNj0F2WlYIPCZM2fD6tVrRIZj/8T2UNdB+YY1pjMJKmox1sZaOXfurMYFgJ52mWIBQcmg+vVfffm1fBOkK+Yd/864sF+yJzIOtIOxhwCQlpDCt3EmYO9XSZz160V6wwdyluJ91jOkRdYZZ0WUMvw9t03W2FGRZduUoc+1rJyKlatiHTLm2CZEW/ZH7MOIVPZMybkSUuqMGdPCli1bNBZ+LmVtAOZ/9dXX6reXmfLyIpyv2Seoc3/m7GkRxQDqvQ3YGkRZ2sCZDGKglzShfdgyADq+df78eSqRwWv4aWyK8XvnnXd0TTL9aRu+mxgVa5K1wT3w5QufeELrw9XL8JWQjK//eENnMvqvdTs0ZMTNgYHQ3dWt/Qt7U9mcrq6w/4f9Ioghh8/zDb6QMzQkhT/+8W35jac2btC+dvXKZfkqgP0pnVPUb+zqUW9vePXVV0Wmut/dpX0U20GOHxUonnU4d0JqfP3V18O0GVOlFnTm3OlASQXW3fx5C3Q9rk9fXn75Zfkus4uTInOzztjfRMb69hs9v7GeGWN8CtdasXxleOaZzQY0jo5qz8SXocjAfDJmvHfh/DmVpFq2bKnIdqYaNRT2ff+dleu6fj188vFH6rfHEZRlT2JGqAlN9Q16BrUHYYuDjUlIiYltQBWKtxhqqj3KnsOj8mMk0lhSj2Xwe1xBj/R8LivdaHFTL2HJw5SUCRwsUUzZshzppxEAarJyAiIDcD/2vLzCuvZcwAeAJa5AbLC+AcAeRbeagGLu8LAlPHnciH2qta1DKhrtEzrDxMlTlfk/oXNKmDh5Sqhragl1lBok5gXQ39RkZWYoARhLB+QEgMpYtPv9YgytWoyk+HoRAC3GacpAizRuUxZ/zmOCFm9JgRv/bkWcPzaq2r28zWUxpLT9Ze+XxSfTz6X/dlXK9H5pOd0xMdDJ7xNvAAAgAElEQVRU2r8CD0njXdVgYLuLr7/ivOj1iIgVgf+0zWkc1dtX7PN441otLpe1R2vGforXKbOxyutVEgB+6vyln2OvTu+b9i0L7P3Z7RufnPFT1lAx7l/8TuafSnAKxdNU0qQS38jsjzGXCHCiiuCg+zhJjRVtkPFUJh2mbU4JCMVx5jrKCk/B/nhfwxbzMtJF27B7cPNItsr6GBW54995XL08TlwcX91H4HqBUJJJ7yfEhIQAULmmczyouP4q+yFvX6EiUc13uF2mv80+jchW9GFj/ezYNVa9hMBPjYlbIptvedkeGcvF+Nnf8AWLjaRYA3MPRsB4mx3YuKUldOifriMiMQQ6w2P8+d4gqDyB0ubPEE0fe+1drlpdsuh8TNN9xF9LCQC8lu4r+oz70DFJzAVVdMeavcSB22tSAtv74SQAnRtif6spAIxHAND6SkoUpe13f1vz7v/xP0YFAAdi7bceSiJ7kd9OEHACgJhTyIYpyz8vIeBsHX8/ey+bYKvl54MNB6ZsAyluCmNQUme/2CrIHpqLC8Sv7QNRRgCQhFSJ4yvbNFOHYaCyZZinwLxPZAYiJpn9la+5MedZwGUEAN/IxxzCSmTO/bPe9qKDq/x7LAGgOA7FA1h6CCj7dzWDSxeZGyLfNwJALDGRLaJ05FPezlgCAHW+HkcAsDHR0T8jW2gclPlv9ypukunf1TZqOZnosKo56HQ8xowXLyQMvH/pgYD715P1NQ4BwDF6sx17CPmXEAByZYUU6Ldr2cAZO7o4hmV9KRtTZaJVYc/6eBXHLbPtCA6lnyvavTaUZIPwNVSNAFCR6S+J0PEJABmZR7VqfEwqCQBZv2Gpe625aHNOAPB2efv9uj+FAEAfqYmZEgAsqGT1dwyw+ssQAMi04j8jBhgBIJX4t3o/lAMAbIrEsUgAUFmAAgGAGj5/aQJAtUNU6fpKnp8ed9guvk8gQaCb6gVZ2IAHUqIQTswy+8sJABxYWS5WYxB/VC/JPhj7y1euDktWrAqz5s4P7ROnhMaWttDSNiHUEygcDcoi74v10lWPWj4tPwD7YVeHFkn8UR/Zasrafoy8O3W37XXaBqhOMFns/5gZTj+dAEDgiuAiwT6CvgQGuQ6BUavxSDZbg4KPZHgRxCYg1N7RoUA39wXQJKhEQJFr+cGGIPXde/cVgOZ68pUjI+HWzVsC/Mn+nzVzpjI/bt+6qTq2U6dM1XirfuUD6k2fUdCJthOcI3iHZDxBvxUrV+qaAiFHRwSgE3iihrqrFHAtgqK0kT4TuCbDpLenTwFBPg8oQrCRf7skKSAy4zhl2lSNjRMAqAHP+kDenXEgcMw4P+rtUZ3bIgHgwoXzoXNKp8gREACUvXf1qoJrgDuMC0FDgrCMl2VuLxRYRWCRsWReeI/xdwKA+2PUEyh7cPLkCQWF+Z6DytQDvnLlWjh98nSYN3+uCACuAAA4Qn17JwAsWPhELKeETxkWaErmHWAXBADbygBrBxVkpMYzAXeIDU4AGOjvV/YZIBRgF+1h1QAwpgQAxhTADqAJ/8sDKnN97MRxBTdFAIgs45rREREAmFsysaUAQHBrZET2wPeQHmW9KKvy1u1w6/atKN9t/hgyyckTJzXPBH2RZac9rBUAOoLq9Gv1qtVh2swZYWhgQNeiDQTjCSQDwDC36TmH+QB8W75ieZbhij1Cwtn1zbdh7nwjm7DGDLQeyTKP6T8/ni3M/JKdi32qRINq1g4KmJo9Z5YAU8+mgGhx6sRJtW35smXKbPZTFGcFgrjUc506dUrYuu0ZAQ6+z1HS4Pt9+yUhzRoim7+uxkqDYC9kjQpAmDw1bNnyTKhrMKALcJtt/IMP/iQCzMsvvSKbdtAABYDjx4+Fw4cPKRt73jzst1lrjD4S8Cdgjx8CEMC3eGkI9oyDhw5qbAj2e510yCjDg0gvPwjf7PpG65eMVYLIPBMAjBBGBSgDfEI6GdWDJgBi2epwOHb0pOrlAuhuWL9Oc+CAl0C0PbtFGiCQ74QbfBnPQTt3fhO6ux6Fbdu3y2ZYO8wJ+/DJ0ydFdFm2YrlsnYMSIBESrowP2btk/W3dvCmsW7s2DPRjTw2ho22CxuLDP70f6utGw6an14UwOhgedN0JX3/1pXwlwE5rc2tobKwPLe31obePGrkQSwAPjQBAZh8EAAPY2PuxpvrQ0NAS6uuoB05t4rrQ3NIWzl+4GM6dvxCeff55EQAAhGgjQWjADtYnWakQACg5Y9nN/WHXrt1hZLQ2rFyxOkydPE0EALKFz505E37/+38IDx7cEwFg06anZOP1Dexj9eHK5evh8y92yo+9vuOl0NJq5UoE2N2+I8IG7wGweBALWzh18lS4eetmeGrjUxkBwCRmawR2cg0DXHICgGXy39O6gfhx7fLlvLQGZ+K62nD12jWtD9YiP4wXa7ePtUtd5paWMByzcX29P/nEorBw0SJlcfgzBDXtycZ0BQD2JNYiwB9Zs2SBU3vb92MCFfgeAG1sF6CM/VHnczJ3oxoI/YKwxPWwT37j7wBVIIO5qo5Ul0ZGwoljx8PtO7eleKF11D9gZTH6+rQWuD7j5HLoqCB037+vvYV9laxdfK9qV9eSufxQBAD2VdW4J4sw1qnHv6JKwX0gG4lQQI1hyEw/3hThiz2HTFjL4u8TAHHxHGoO1wVOT5wI6aQpI0ext7AnoxDBd+Vr8d/9g3odf8zesmD+XK0Ri0+Myq8BXgKwApBCBEBhyR4vagRAQVKiD7NnzTH9zJrhAJkFxQH6wXWXLlumMfPneshJ33+/NzQ2Naj8xIQJHSJMQXahnMuRo0flX7gnBACBO7V1GQEA8geKQk9v2pSV+bFxfSACAL8hALC202dj+gpQz17AODkBgPOMEy8AyZhLykAwv36247v0h+8BfrNX8T32OH7w4ZSo2bB+vc5CIqTU1GTqF6x7SIaAfb7X8T3OGhC18JHYF99Vuaj4DId98V3WgKlFNMbSUsOyBScAqCxBE7Wr6+SnAcsBfFeuWBU2b96izGovwcRZ6Msvv9C6/vkvf27AaVQU6euxjG3mnbZiL05IYCxYJ/SVOec/PwNzFuF8sOubb2R/EADIZurtfSQCADL4n336iYBOlFs4P1Aeiiz8zkmTlS0N8W5guE+1xjn/ohIEEMq5r+vBg7B7956wds069YfhQVWH8gBXr10Pa1avDkuWLJXaC+3Fb0r959wZkULxmSiMSBVreER2CxBNffqPPvxIqkvsz9OmT5H9cE/mhHOpl1nAltkrvVwS77NO2Wfxi2vXrQsrV6+SP+GcxvuMD/seawx7QKVpziw71/A38/ljPIfifxhzbJc9UXZfX68zF9eHKMJ1kYOXhGtUrMLH8Pndu3eFrq77yjKfMcNs3/0916F2PH5T5akWL9a19Kw7PCIyBt/9x3/6xzB79ixl+tM3f9a3TP3PNS/YqcgS8bmBz9FHK71yP7zwwvMijuC7ITxCYHj//ff1+/XXX9dYT5wwUWdLbIZnIBRn5s2fFzZv2ZIpNDB2jDWEsn0/7Ne6gTCsfSVmLKYkB5UXHB2W+gK+F3+/ePGTeubh3MnrPY8ehq+//krj+eILz4sUcu3qFfmy7dufDbNmzFK/IM6eu3Ah/OIXv1Bph/7BAa3/kydPiQAwc8YMEaop9/XpJ5+E5599LixeujjU1odw/cdrmivOyWtWr9X+xzmdNYVSBQRa/AzEIMgf7A+QPnTWP2wllLADXmPcaRtz9Mtf/Eo+C5vh+ei995D175T6gPsM4gTvvfeuSKSckxbMn6+hkpLCkcMiWf3xnbdFhEAtA9vB707pnBxYww0QVxICQIz0V8TzHCQZjwDgCTKm1GfTpbOr6hYbsUCxMz3n5OVFPQHBYgu5fHGuaGhlB3hWNwAjjxVD+a2JNa4lOCzFSpR1Y3KcZMFINkHBrlHJAhZvj9mtZL+PjIqgMXXajDB1+kyB/m0dE0P7xE7FDtonTpL8P5n/IgC47D+E3wDZu0lndyO35qQCX0dWqibPpk1jIGmcpTS2EgGIYnyuWnymGAfke+MDGAb/FcF+30PLwPviPYoxnWKf0muUxRmL90i/z3OrslDHiW+O10ZX5zXTckAyWpr+rMxaLpsD71/pXMUMXQ+BlY1/+n1/tk3HoVrstuxapTbyXwABwPtT1r80Qehx45P2b7z+Py7OmF7nL/VZwzvyOL23T5Xt/zMIACPD9vxVFtvntaLdjRnjCLhXW+dFgkalDZUTALwsBvf355To1Su+Xta2bK0lScH+midH532okT8uzru/7+eZamvEUlerKwCUfa84TqZgXkng8PaM7Z/7Dvt8xKIzBeuydV3Nr/t+F/NL7c+Ip2WYCCVnKF2TkCdoP+cLJR7GcsNSh1eCOCW4jDQX0+myvtkeaio8KQmAMjX5fhwJN2UEgKgAAOJZzSaLGDFdchwlndOKOUhIgulnUmX63L+wccex//+AAFBca2n7vE01f/wP/0NGAPCsGQPnDfTX4SkjAESZ6YoSAMYycoBBN+GQ4hn+Xg5ABADfrG1g9b1EXiI1+CIBwI117OSNlb+otlGlBwVdJ7JnnACQbgTpIio6t9wp4/jqJKfp4Iu/lwOtlYxKrZMo32QLxQgEfuBKfztQ4t9xkDADC6OD5fxbvY1xbVZhiBEgqcYiKTOYMqMqbqDpZ4pjXvn3iICZFLhMv2uZvRXbYfR1Zh08eJtGuD04+kaUgtbZvGTgf0oC0FUMxE5kRNJ/Z9G9Ek+YlwAYS0DxMRn3EBoZeOM72fzd4mGAfhKcTwkAqa3Yv/0/t0NTAsiYU4kjSm0oH08bL/+xsUlsxlgQVe3PN0FvV/pb8xUl1Mo2n+obZ7TpSAAoHrDTfvj90zlNNyijgEdSRMz0r5BbKSkB4OQBNh9frwRRxiMA6P4FBQB9Nx6eUgIRvfO/y8aguAblr1UGwMk0uUpLDvz/CwkAg3lJAFcAMNn/SgUAAlgiAEQlAScACOwX8MB37H0jI1QqAPAA/JckAKT7Q3GvKF1nP4EAMHbdxYN0rFHk/lM7kWQBs0KAWVDLFQCsrAGKHFFdo6ZeIMz8hYvC2g0bw9IVq8KkKdNDc1tHaGxuC60dE/XQjhQg2f8AM2QEENyWeEUkTzmDn7kScFZXq8AigTaXz2Q8nADAAUx/x6CwlxR41NMjm3YCANcDzOdvgCkCOfwbYNqCOJYpT7YPQSICjgRNPXBAoJrAEWsGUIffAjFi9nRvX78CfAR8sRcOg1evXA1379xWIGzqlCkiAFD7EgKAiAIQTyhP0NMj4N5q7A4p+EkQdeZs6kdvVxkAX8sA8IA3gIMCdZqb9W+CbATXaCcBb4LwfAeA1YK2vQKDDhw4qP5yXT5HkJN+oISQEgAmTJokeyf7FyDCs+PJnuQ+ZDVCCmBc+wf6lQVFdjjXxBfwOiAr4ykFgE4yi4fl4wE4CK5DsiCo72QK5piAJkA0kvIzZ87I6/IODAo0O3LksALgzI/7wsH+gXDt2o1w6sSpMGfubGXh4OpRAIAAINn9o0cFbM9fsLCUAAAAhWS+n1VSAgAAQEoAAKAgMwsCAIFRQHPWgxQA+vtFOKB/EACQ+RfgWlergJgTAFpaWwUsKNiM9HYkAFgJAFMASAkAAB4ASU4AQP6U2uYAI7JRCABIlB4+IpuiTchm82/eJ+BIoJgfpPwnTpkcBvv6tHawE/pDAFTkgOmmhMB/fB9QiB/GyEE//x4Sq/QR8I75c7BDpQFGRtQOZZY1NwtEpH+8jkQyABz+lKApMvJIzGMrrAseqrgHBADWxcIFC8IaJK1jfyAJYOtI8BJM3v7sFgFa+CzGzUotHA8XLl0UmEFQuKXJMvtGh0eVlbbr210aewL3za1NUarYlLAAcagBu23rNpVe8PNXXT1qCZdUp/iJJxYqk5Z1w/xgx6xbwCP8C8AG5AH67+cF1s6ePbsllQ0wgm103X8QagPlLMiA2x26H3SrtjTy7vygHNDY3Kg5+uHAgbD5macFJNTU1Zg8+8BQOH/ukkAVyEYvxNrfTpDB5iAAAIAT4CaYzdgS5KZeLcDeyZNnFSSfNXtmBkzxWH/r9k3VW57UOSk8+9xzskuAYAgAqvu+93upC7z6yotSU+jvIyu4IUxon6i1/MnHH4aW5vqwbv2KMND/KNy+eS189eXnykjENsgcBfzp7X8Yhkcg3FkWtNU9J4qNhOxQQHnBxhCiGlL1gKL1GQGgpbU9nD13QSSA5198UQQAyCDsMzyLA8YD1KGC0EEJAIC3uhrZE8A1ZQSWLV0hAgDEJ8A8FACcAPCLX74ZNmxYHwbIXG5qDUPDteHypWvhiy+/0Rp87fUXQ1Oz1cRlPQGu7N1jmctr1q4x0DuWs4Gkgy9DtpzMdgv04DNH1BbmzTLbm0z1qq5WoCNzRqZnc1trOH/mjHwgawl75/kDshbgCH6Vz7KXAG5BeMFeIB2RMUwb2UP4b/GiJ5X9qcy/GCyCAMAc42cB5Pg8Nkzm7sGDh8Lkzslh7bq1eZY3Nbx7egQmsVcD5Hr5AtYj/h6fjt2tikCdEwBYD+yrEJYAXmzPMplF1D/u3rurvUr1v4eGdTb1zE58jSuM6KhSXx/u372rzG2+z/rzkjmMKYo8+DKIIdxP9YgjWMd6RZUGP08GJ99HrhmCzbUrlJ45r/0dAArpYchTfN+Ie3fkGyktASmAbEiui1Q0awD/wX4sALq+QWApY8+eJHBz7myVvxgdwk9QOuCagCvOCGReA2xAsCQegY0AfPKzYsXKMH06KjmM8nDo6+8NF85fEODIHLC3OrGE/kMg+X7fXpP1XrNaEvSc/dm/yagEfANoXrt2nfYa5r0RefqBAc0hICYEgI3rN8hvuQIAwO2+77/XuRjwizOAn7XZL+grPlFqB4sWyTacnOQEAM5ktBmbNiKWna8EoB09KvtlLfFjWc59ugfEAkgO69etk6/lNe6JjUj5JJ4z8Hv0h2vy2/cOxgVglflJn7e4rhMpnDQl2xwczAgAtAcCAH61vgEFpj6VigAwJ4MeJQWy9L3sAHZOyQLONa+89oqAep4jOANTAuD48RPaHyGOMYZW7seegbycAW1BeUDrvs7IGZwX9333XZg2bWpYtdrOIn19PQJd2as++/RTkUFZy5xxjx09Hs6dPR+WLlmm7OvJUzrDcBgMg8OD4dLFy5pb+iXiSH19OHv2XFgwf6HWDH4Zn3rl6rXw/ff7RJzYtm17aFANeRRX+nX/K1cvh/379+lcgHKK+cX6CHKFcPvWnfDFF19qjwV4p1wO48fccR3ml7MF50fGgj2ce/l4MNf4REgcM2bODOs3bghTp03TmnEFCfZkfNJ5nSefDOvWrM2eIXhewEY4dwP04nvYk1j/Ik3GNvAZyhFwNvrZz34mYgY/jD33YUz37fs+HD16WP6BbPE8WGzlYCjNw3kCW8NfAaRbBr8RTrq7HoQPP+IeN7Q/53L9gKIdsmH2Be7tKgC+fhgPI6v8oFJG2DJz3N7eoXYCyLP3MZ/4C0gDzU1WMoU5gVxAiSzIfzpT1NjZvaOzM/REsirrl/WBr+qYMCGWwTGyq6kGoMhjBFTW3Injx0U2ROqfZx5ef/igW8TJL7/4IuzY8brKclAOjSx7ysksXrRYYwoJaffeveHXv/51mNQ5WTnl+N4PP/wovPjCi2HZ0mU6s0Gwe+sPfwirV1LCYF1obGkM3Q+71R+us23rdv1m3ihxxDkdNRX8GGc0yCWsMwgTzBdqa4yjK5jwXdYjRIGfvfnzTJ2G8Yakx3uQNBkzxoBSE9gB1+DZRQS+5iYRN/bv+14EgN27vlUpAFQMfOykFID8PwAiblyxIEphWtDLH+slDxyBUilmxmxAnYkKz+J5MpDFAyE6cvZQiIsjFcT9goJjJQHArmnngTyLlOd0CGEA7Fwzi+MSvuRzhKJdhh011Pif4C0+ozNdg86HXNUUACD4N0jCv3PK1DB37nwRAFraJ4TG5lbFD5paLH5Q3wgBoD5XAICUFYH9nABgMWyPO/nvlACQxk/KYitlr40LcBdkp4uxLu7n309j0fZvA3uqEQD0XkHeuizGWIztFPuQXiP9vo9F2T08Hlk2XtVimmP67km9McEkv3caE8+g+4rQVrFPxX77+5EXaasjCbSn/+azadvS2GPlda0J1fpX0cDkcxZDr/69tC/Fucnb4koAlbXU/dxS1i6fo9S+/HPFPsaOlfbvcfZTbHPZ3BTHJv37p36+9HNj4vZpMmVStjjzPWOTcX18xmBnsZH26FOJD5T1p5od6ZtJZrXPgd/PM7CL6hnWX9prALr335KqchVo919OAq5mhxU2IlJWAVQvKABk7fRF5ONRhUxRZoM/hQBQtvYq7DNRACjzn97fyvVtrzqmmpOLCqoH4xmmrQYbJ3dDGbht+AU/uYKMZ+RXEgB4xnYCgDDhqBgs5Zx4DyPT2U9KAmDOSSxxrDVbv5GU4erW6qvv20m8v9rYpgB/GQEg24t04qj0Xfk+VVaWIRK2Urz2MQoAvienCgDpHl0sP5HaWZnNpfuoxuXt//2/jyUADPQH7OdDqeS/lQDI60wbOcBk2z2b3wfKX0dqlPdcGk6DKmJAnv3Pa48jAGQ2WNRJr9i0xrKYxg5EJVNQk6/FwwGv0vDH2wzdmOy3OZvxFADSQ1VmhDEjGWeFdKoD18XDlw55SWmB9PtyeDromhGmD+FpG4treMxGkcoMJU4sdTLVDgDFzxQPaVyuuHFUfEZyV6Y4kb+eHkYM1K/8KWxi9L+CACFItWITyMfNwX8HtW1BpmPnn02dRjU/aAcX2yyKY5Q5oyrsz8zGCioO4/nc4tzBfNaGJwZDzDQuEBmMHZUyeKN8ikun/AQCgLcpH5ucbJE9dJXYYDXby8eboHQ+n9UOl8Wx9LnRQ5MdA2yriGOdzievpevIv+sgPoFKJwAIxE/ka/S9RAEgfa+sBEAq75+WAMjsL1EA8NdSAkA6zv9/EQBUgx2wvoQAYNn/+QaOP08VAEwVwDJTnQAgNZlYVoDfEBU0J7ZzqgbQX5oAUDx0V11ThcNb2SF6zJpLD9XpIUq5+MbYz8qyJIxbqwpg1uoEgBpkv2sbQvuEiWHR4qVh46anw5NLV4QJnZNDQ1OrSgAg6ccRl8x/wAXV7WuijnO9jV1k0BYJANitEwA4hPk+TGYffXJwjWA9ILdnakEA4EeAZASpCYJCHCAjhsAMwTBe04Gsrl6ZyQRT+Q4BRt7zYCCADsQAgAir52v2wxwRIGMMCMyqDnpUirh88ZKyPJANps4jIAmKALRxcpYFZPL8F89fUKCPPhG04rUnlyxW4I416lLid+7dVZCYQDkBdT5PP2gbwUzGj/cEmCjoY+ASAWSCodRgJwgPYEGwlO8zbq3trboOATKAGjJceFi5JEWBZmU28VknABAQdAIAoBgEgPYJHVZ2QPXEQrh31+q9M16e9cR7jL/V5p2sYCcAqs8lgImkqRc9EWbNmpkRAMjKJRuUoDL9dgIANtH7qEc1tU8cO6H7L1tOoBrJSQCcEB4+eiRQCGAsJwAY4QMACgWAfwkBwBUACK66AgDrwRUAADMOHDqogDRtNYAeljV107vD8ZMnVHvaCQAm5ZkrAJQRALCHOXPmKmiM3QHU8JugsDLS6upUl/rADwd01lq5ymp+e0Ykdsz819XWKQvXM9PZC/hB7YDyAGtWrxHY6/sQ9z196nRoaW2R3aQPwATHuSY2OmHixGytYE+A1V6igjXKuiMQjI1im05QUQmJvr6wdy8B7jmaBx6kuDY7KveGaAGBZvvWbZaFRDbh4JA+Q8AXgHzb9q0CQKy2eL3m/OKly+HYiRNqN/Wl29ss8IoNIl/73d7vFKB++eWXwqTJRpZgreALADoBQpFpX7NmbQzCjQowo4bzV199qSA2GY4Ecd33ACQSNAbwBLgkwOxlSgyEux8+/vhjEQewfQBgajE3NTQrs5KMO3zNq6++ovUhP0splGAKH3v27gmrV60U+UdlUGprwsAgZJu7ynYE2Hj15ZezLEbG1spZ/CAAkDaJzBKClUBpbxNguHfvfmXkL3xioQBCyqywufX0PApf79ypOVIphc7JyjBUaZ3hEYELzPXrr72srLfBAYCphjCxY5JkoL/4/NMwoaMlbNi4OnTdvxUuXwSU+z78zd/8TZg5Y6bAXsCC+913FVgeGDCCGEAvUvcQLvr7e8PAUL/WlxHGGsLoCGASWdENIdQ0CJQ/dfpsOHvufHjplVdCx8RJWnOoFeAEAE3pF6oNEzratbcTxB7o75MCAC5rxfJVYfrUGXq+A4w6ffJk+O1v/z48etQVfv2bX4o8kBIALl64Er786lvNxYsvITef15/Fh+/ftz8sXrJYWcTaF0ZGZCcQAFDvoAQC829V/djLhgT04C8AvABWdC6vrdEYsw+SJdrY0hzOnDwpUIs1wLXJasdXT+joyABY1j7fI2tP0utRMpy5Z88CXIUAsAACABYWy+JhD9giBADPRmVtUL6DNTFj+gwB+X4G5TwFocYz6PFrtFUElKhgcu78Oe2prG8Rmzg71Rqxgb2L11WKh9IFg6hLDIajh4+E+8psfcFk1ONZS1LRu3YJHINEwn7NHsm59V4sKUDfsXWVexkxlRPWPHtLW0e7xo5xc7CZ+aItgI3UqRbAGktkXTh/Ply7ek1jiB/ycwj94ztkdWIDEJHIpIcAwP3PnTuvtYyii4PTgCCcPZkXwDKIHrNnUwaH1wc1ZmSC4/dmz54j0M5L83FEgiS082tTCVm5clXcw5kJaoL3h7NnzoZTp04bsWDePPky/qM9rP/9P3yvmtkoYdBe1hS2M0Id6z17tD9x3Xlz52kdGKhrJQBQ+5jQMUEEMmwUUImxoATAnt27tX4BvgB9veQW34fARX+xJwheUnHoN8UUfBBnAfwLdhhEb90AACAASURBVAMQy9h7wM0zeLEPwDbsxtvEWhIZYjSo9AnnNX+f60Lo4EzF+QMA0MsKYAs5eaw1y/r1Z3x+c138OIAgY8lr9Bm7pE28j/9m7wPIr62DLDcgkgR7BwAkRArIIswp92S+IY6RHb11+1aNvZ0bGlUCgPGl3ZQkwF486MtYcY6CCEF7IDI6kYF5ZR0f2L9ffnTFyuVqB7aAAgBZ+BAAWFuMD7573/f7VSboqY2bBIq2dbSpBA6AHXPB58jKxh+RGcaZkXJPTt7AVz2kDMCuXcroJ2t91ozZ8ayBrHmNbA2VHAB8CACsK9rMWZJzNrZ89MgxkQDYI59/4VnZJX11nwPwy/kC+wMYd+KtjwvXIxu7+8GDsGrN6rBm7VqdOZz0yKq4dPGi5orXt27ektkX+w7XgSSAsgJjyFpkfLkuc+bkYs6O7HPYIAA7vsh9AGcsgPt9+77TmeznP/+F7sG8uDIJY4RP5bzIGHJmxE5VLmk0hHv37ocLF89LQh6/BBFBpU76+zVv+BCUjiDycX/awbVpO5/jTIVdEc988cUXdXY3RbN62RNjRH9eeeVVrU0e7Pw5C39IWaJZs2dLdt9tFQUwxogSSvh1npew9Xnz54uQpmeBnh4pQ3VOniQyHcTYmz/+KKKp9tp164z01tcX7t29I/LzP//zP4fXX38tzJo5I9y6dVMZ+/ibNavWqE1nzp0Nf/rwIykAzJu/QHs4vvm3v/1teObpzSozhF969PBReP+990LnxElh89bNobW9RUQm9k8+zzhwLmPMPvvsc60ZZPv5G7/Ba/gT36suXr4oe2Z+rPTNJKlsQR7gc9i4xTJMSebtt9/WWLI3mYqXESAo8cHYPPXUxjBlspFJTp86qRIAqL+99dZb2u2ZK/cnTZxp0my/SACIYXaL+yQEAGItLKAYMat8FicWG0NRSkuBJFpCALC4jUUUdKYfKcYoY0wxEgw4G9CGeoHrlsFoCgPelrz0o0WyYoegYAsYs5iC7UcNFlMftjWArP+UGTPD9Jmzwtx5C8KkzilSyqmtb1TZwOa2dpUG0Gtk/EtZqF6+lbGnpVISrKszBcCoTunxMn47gT6NoZQCpOOAyGlsrghSpWBLWZxvLAGgslZ1GQGA65Rdt6wdxdhQMXb0OAJAGVaQEgCK/a32d9o2BXnMwiqaZ9/NCQD2dx6/zr5VAH7LYvmy3Rg7TTCx7Pm1OC7p3BT74J8t61txPIt//xQCwHjXcN5CiisUbbVs3osEgMf2r0oc3/GZx/WzbG7Kxrj4WllMctzvFRI901h45rMSsofGoUoWc3FMUizH2wCel6kBlzSs2P4xOMljFACKBA2fNwN38ZFGAMhKGWeYnK0dj9OUKQBUrLmUjBSxwbT/jvWMSVaNz6Bla6Bok2PXDWNvZLHx/ET6XurX9HqF/H8Z6Dx2UjKcxKodVJTBLbZjfPsrEgA0Yua5outKMU3P1GcPl9qUSgDEpMX47Gclg/mP0m52fY15TBzUnMZyANpXIwEgn+dcBYDP5naRqFTEZqqvsQRGOlfpv52A4q8V10B1nzdWVd7RKk841lYfkxgyPChJQvWxG4NJJUS9NEF6vL2lzL9pnt7+D/9dogAwoiC8gHlJRpsCgGdxWueT7NKMBOASDgbk6vtDJufLABp5INZPiAQAJxTo/BR/0g44KyxzYHGXKjraMudetimXTXCRAFB0CPztD4ypA88XRZ5VnQL1Mrw4SUVQ352wvW/qAXnmusuzJyzRksx0NxZP5c4IOAng9FM2EjvA2ifTAHXZZuqMSxujvL5F8XBRdFBjD3A5e5NAqREAbLHYd609Noe51NZYN2avsCGkm5yNjR+qywgUOQnADk/5lX1ci9erdm8t6HgISxdY0SaL9ljxd7z44zb64vv2t6gOYwgAPp/85gGrkgDgtmU39qx1z8SvPDBUEiny6+avpwSA9L5l/SkeRlwBYLzxSX3DmLXPA1qswzLmYFnCfkzvn61PAqBRAcAJACnbigxUe1CtLAWgzyLhF9d69qDkTLP4MFXxUKXMvHyN67s8bEZfUfQxvF5tgykeCv4SCgAC6iNYb7WZ7W/5cP2bTP78dakBoAAQSwIAfqjOj0oADGbKMUUCQFbOhbUb2Za5ZJ77I62i+FA+lunspC1n4Bf9UHbIKVE+ydZzRgDwLMki2SgnVqW2nc1TQgCQlFbkRNJof8DKfErMIFChAMkLoghRp4fzydOmh6XLV4a16zaEBYsWh46Jnarbx4M8/x4YGg691KLv6dV3CKQp02toWOPHGuYBnnvZ3k0NaJNfEogY5cWZSwX8o7QRnycrhMAOgTGuAQDIjwfhCDBPmIQMarMytAkEESAiy5/r4Wtv3jSQHxCZ76EYAECI/RLcoz18Z/oMQCIDKWkXIHJbe4fAWNrBnBGgunL5svwWssEEIMkaJAhGe1VbGWBvZERBuiOHDyvoT/AQ0IPA2uw5swU6uFQxmSsA5ANDgwo+e0YcYwhwz3u0j4C3r2P2RTI3CR4ThCewRUCbzwHEEkBkLFraWtRGgo0iKEyeIjsAVCJADXjOGPX29wk8IqBLcJL2I4tNsJZa8AI8yWipqVENcs+cdNAR4JbAIYFmAr0GnFg5BcaX4B0BdrKrAbu8LAsEgHv37yl7GlCd+/Cj9ndR6/a2MkaZu+UrllmdS5RNakPo6e0RiKxazAsW5jXGh4aVpcncAroz9m7nrgAAsEWQkIC81/fCJxDMRxoduWgChk4AQLJUctKHDilAKKnpWKcScNoVAOj7qqgAwOGe8yoZUd4WVBdSBQDaQ/spU4G9AghwXbLiyK6H8QABANARGwegU3AsnkmwpwMHD0i6efWa1dm6UM3twUFlK9N3MnuZD/9BXpn5mD5jusnzJ/s8dckhzHAvr3PMNbrudwlo4zusCYFpdXWad6uXO0P25fYPyAwBYMaM6bIHZdf19uo8AJB+6OBBPQCRAQbASZ8ITgM8AhBg9xuf2qC1YjXa60JPb2+4e+9e+O77fbJTAvvt1EuXn64J9+8CUBwJP16/EbZt2xrmzEM23QKVjDEgHMAwc0s2p3lxe25g/D/++CMBP889Z3V5/QGLQDl9x94ImLtkr++ffJeMQsYA2wDkBwBAnQDQFSla6jbTXgAd+socse7wW9SUZS1yXVQ6lHFZUxu67j8Me/fs0Zi88DyZ+oB7eabsyRPHBQYBPjAnjLF8anNT+PHa9bDzm92aXwBVyB5Dw6xhUx8goI8SCBlvEIFQO2GcACOpzwsxAQUAlE5GhjkH1IsAcPTokfDNzi/DjBmTw8aNq8Pt25TpOBquXrkY/vqvfyMAFzUG1tbDnm7ZQ18f6+ehxhtFB8oDDA4PhEc9DwTYAiA11Dcp859SAE4AqK1rDEePnQhnzp4Lr+3YoWwyytgAvjA+9AHAEwIA5JthSvuMDIe+3h6BO4NDI2HVyjUCslTTvrcnnDx+PPzud/8x9PY+EAFg9epVoX9gILS0doTBoRqpLuz8Zo/G7Lnnt6hUAaoj9IMxOXzocFi6bKlABZcKZo86cfyEyEyAWhqDKP9PWwGj+CyAJSUyCCI4AQD/DCmqvqlRCgAAYuxrkGsGh4fCxUuXwpTJk0U8ciUjQMzmxiZ9lnrklADApvDhAEcQAOYtXCgCgAIWIyMCq2gL/eKefN5IRzdUP1k+dvnyCGLVqmQCwA/3Yl9jfxEBIJYwYSwgAPA99iYvAQABgH0JvwCoZSUvQkYAOHLosNQwIJ7obEl5jiGA7gFlcOKvpYLT1CQyAT+QzgCcWY+ANhgxwCb2jl/Cl3VOmWz7Klm+kTTIHs5/7CsQWWzB5+ooAKZ8B+KeziyxJiH3QvacsUKxgT5DaGRtIQcPeMpaZVyMjFWrZ1X8A+NCKYXp06aKAICMND5d5IAz58KiRU9KXj17ThZppyd88823kkuG1MSYAfKMjqCkYuUlKNHDHOAnAEa4J/OHUsEPB/ZJKh4CAO1VFnoU8Pzyq6/UL/bCubOtZAFjy3U5F2DPSIivX7c+893YKgoAu3ftEmEFn+ZS/HwfOwBA9Hru+Bj3Sw5QkjXLfSEPsB744brMOfaBPwWE48zDNX3PYi8lg7ihviFsfuYZjTHXkapKV5cAV8BbfDiEGtrC+mP+XB6dvcFlvz35g7kj+5y9hyxhbMxLUDkBAJ/B61yXM97wCOV0IPDs0fp58YWXRPzAHugHfcX2yNSGSLR2PaUr6KMRziAAsN/QNohYzKs/q3E+hGjCOJABjt2n+zDthODFmYnyR/gu2okCgJGwPtc+Q/33u7HmPIRZSArYGOoyozWmvoZtMU6vvfa6gGTO0ZSV4OzBGsUfiKyEksCxY1pr2OjG9RsjUYUng5EwMNAn9QFIaew37DvMDdfGvzc0NIXLl64os5t95rnnn1VZGz/nY/P4NrLzJfO/dq3WEeQEJ3AwRmRjHz12LMyYNVMy9tgA39WYR6IHZYogInCOwxZow8MHD2Qn/DCu+BO+i1S+k1UV3B0ZUcY4QDXkGIBl/Jj8thKMLPHj1KmTkrhHAYBx4h58BrCY+Njt23ekVsQP+yhzyP7J2kTB4uGjB+Hdd/+oawLEO2HCA8L4C8gsANlOAsHGnRwN2eLEieMa5+XLV+gZlzHgffrGGkTtgTFsbMAnUObH/D22fu3GdflZ2kW7pfAhdZm6cPzECdku80iJDpSluDaEKuZoxuyZYXRwQOV0sFXUQCCAcC+y3fGx9+/dDQ/+H6IUQP72bVulZANxCGIDaiNPbTCCztXr18Lb77wTnn32ubBm7TrFNFir//iPlEiYHV59+VU9Jw4ODIbdu3aHO7duhxdeeiF0TGwXaRF/wX+sE9prBI+9IgIy7vSbfwP2c87jcyh3oTSzb/8+jT/3Zr1QPo3PQer827/9W52LTaq+I3zwwQdSasE/8JzC2sd+vv/uu0A5NAjMi9hjIIzid/fZtf/pH39vz1gN9boePqyjrT2M8gzs8UslA1k80CMGIgDwvG05MhFUiJEnXhNRNAcHss/jX4gvjQxHEMHjjOlv4jM5IOvKmobhWzkAIwAY/JRn/zswQW3iQuxB27FTGOCc2PWJz4kEh8rXSFBZktaOCWHW/IVh6sxZYeasOQL7iQ/UNjSFlraO0NLWLjUAyHUqASBlkjopCNbWG8G9od7IABUxr0TlwNeRx87SuFMx5laMVdGTsriyHRFshlKAJX3d38/jx0nGclquN8Y8ymKIZbGz9B7xqJLtCcX3+PtxBIDid7DzYlv8BmPak86zB75jPN7/rBx3z8YfK2M9NrZaGbvy59mKOYtnvCIBoGJA4h/FeU/ja9XG2cembDz0mpN3Su5R1oay+Un7VbTH4vxlNlVQO6jWtzH3K5AA3L7TtlZbE2PmZ7y4ZLXOP+b1nxZzt4tk7YxJpOlclY0Hr5URABL8edzWlfkBril9lqjWVLxvEUsqjq1xqCoVAPKkXPOrjsulBIB0nEr9RhaTTtZyQQEg818o0GR4Uz62Rf9W5ttsATyeAFCcG7d5m8hirfnKv8ezTfZD/JVHvav57+oTm5e8qfzM2Hh9joea71KpG2X8Iwtv50Geoy2B0JRgLW4IEcAwaAcrda1IMiDRoWL/ShNBY89sT8/3WdldbCIlIscb36ICwE8hANj17Lrp/iGMI/IF1Z7HEAD8PO7k0iJBz/Ch8VVXqvreOE41f/jf/tsKAgAN1n9RikEZm579Hx/enSBg8u3WSQJoyvCPpACfXGV9+gTHzRHgwoGK0Ui7HGN8xWzecQgAZYurzBEXNwtjl5gCQNnmkb5WvsHmcvI+Ob4plE1WumHkBIDKGkvp99LPZ0BScjiT+5T0VeUhsmjsvjiLG4SccsY2zJewG5UbcXF8UwdUbbMo25jT6+p9Mbjy7P/KxZVnmVvLxoJzWmAx0wd2dhrwyWVgcgn7fAzzebMqUmNrXJXNd5kjrKYeUe1QNOb1JHO+2jyl962cw3IFgNRuCLI4S7TShuyqjyMA5CSMVGVibAmAoq2WjlXiiO3zuQJAtfHy6xTfl+06eythMBbHMO1z+t5PIQBoLSYEgJSJBcjkjP7UQUdjUmCVe/sDlK6VKAD4wcQJAKntcg1vX9m4VBwA4iYzPGKELT+oZQSrqNaSlwKwjVdZ+jHj2ny1AfupAoATAPy9CgKAaviY388IAPj6hATAPQELclLBYOWB5f8FAkDZIabMFvVasgGn9lttvZX5TyeqZUeeqKwh3xwP15r3JHNA0v38r64uNLdPCHPmLQgrVq8OS5etCNNnzVbWf1NLu8gBPNQj///g4SMBSAREAamwD8C82pGg7FUni+hwE2sb82+CcS5dzb+xS7cRgd0hZBLkHlimLwTAsAsCVQD6gCoEXVAIIIDo4F1PD/Xnf5SdW+C8UcA72d4EACEG+Of5zb0JJhNgAoylxjiBb7f/u3fuhmtXryrYPmP6dAW3WGd3b98yic2OjiyLCDCS4N71a9cUPIRYQOCQ/pJZ7X0A6ARwBVj2bDkDzfrCzdu39B2CZLSfoL0yTAaGJOFKAI+/kUL3DD0CULRD2cvNjbofALwRACYLPLl0+YrGYdZMA+OZOwKyXMMDpaYAcD60tLUKaBroszqqlCUgcA2oAsjH2CDXz/zRX/oFYOBy0eybBGoBQJwAwJgx1oBMXd1dYefOr9V3gCReb6NO7d37yqI+duSYsshXrFxhWSqQxiIBgAAoQewFC6lHa3XeCUIRPEeGFul76p+73TEHhw4eUmarj7Vk6aX+BHHggsAFssYAJ1TTq9Gkh8lII2CLPdA/+U7qqg8PZwoAEAAAadx/Po4AgM0AvjoBAECFgD7Z+kh70yHuve/7fcoqBpBKz3337t4LR48dVQYn4+P+nJrVjx48UKAecgDqAF7jFv8BaEaQHxCTILseZOKhGwCA6/AetkWADoCOzCnGR/M+1TIZ8emqwX3unGyENeR+yACkb5VR7xm9Ampq68JVMh+PHAm0/4Xnn5dtS9llaEh9xq4Bpsh8BCRgzTOm/YODoa+/P3zx5Zdq78svv2ygZA3Bwvpw7849kTjOnj4Tlq9YLlIE/WacsQ9ke5EXJtiPlDPAg+81fI56r2SJEzRnDXE+oU2sO/pIJhr9JEBMe1THOzL5CXpzDQLkrDNl8jVZxt/ho0dEAsG+AZz9OwC8jInVsm/Qe9PmzAl9Dx+EpuaW0POoP3z7zbcKtj+96SmtTe7rz0EXzp8Lx46ZlDZAmgNs7GuAit/u2it5cjLXyMTkeUnA1jDS1MfD4SNHwnYyPWfPsYe1UCPiwieffCp531dffVnZ0WSSUU4MAsAPP+wP+77fHRYsmB1Wrlwc7t+/GY4c2hd6Hj1QFiBgEjbnUrO2n4+EoVhuTVK19RB5asPAIJLF/E0N5qbQUN8a6mqbpAQwPIJCQl04eOhoOH32THjzZz8P02bOVKC4t9cIEgDrZCWuW7c21uDt1R5P3XRKQYSaurB69dowZ9ZcqVEBThw/djT80z/+LgwM9IRf/upnkliGANDaNkEEgHNnL4Zvvt0ru9v+7DOhvsGAPn7w04wb9sw6EAko1m52AoDqPXd0SM2C86kTAPDDgIB1jfVhBFWKGgOpeB2wgXlhz3E/DwEI4hEEAPaazsmTMwIAIGh7qxGzVJ4mglqsT67x5BOLwrwFZFqGMBLPUsgbA5LQdgM9jIx35cpVZZdjmw7Gsv7xzTeuX5ffloT+KiMEISuPX7t85XK4fOmy/MSs2bO0RhUwr6mRPfNv/KSTDfzsdvjgIZU5eX3HDpObb2gMw5F0B/GE/gPouVQ69g5YhE9gLbL2OCfwbMV7+DLmZPrMGeoDBAAIfrSVfYo5g1SHYg++CT9P/wCU+nr71P5JEWDUnkSZguPH5RcErEH+iAQA1vLp02e0RrCPnCTEIb9GUtGQ9gDspk2dEuoaasPQQL/22mNHjsqHAMQD0PqZjjYBngLS4jcYM+aHvWdk2AgA2BbnGIBpwDzbLyAe1CjjFgUA/CzrAABaJB/UPurqwmeff64zGIDu7Flz1D+VjRgYCJcvXZJ0PNd0AgDzJrLlg+6MYIN/SaXam1pbw769e0XS8tI9fAdfxpxwFmPvYZxps/XHgmH8dvIA5yJszqTTzU9zLkMBhn1wWyTTeJsA7fgu88oezR7ugBvX5jz37rvvqq0QAJzMyDgxd4CirA/WKH6c+faMXewcYJD+0GbGf3CIcjojyhimXvnLL72iucMenIjHGkYGHdWYJcuWyB/p/BxqQl/PgGTisRPWPucDPTsBYkMoPHhQ5y72G1fKMEJJjcBn6owvWbJY/p19Fr+N4tS5s2fDl198Hs9qQSQe9u05s+eIUIcdAaLxH6Qk+kV7ALJZ/5Bu8BWoPXFeoV2Kg42Mhq7u7vD5Z5+pLAxqJrNnzQ4Dg4Da9lACCIwsOnMNGY4zI3srygI8M0NMPXL4qNrz5GIy4zeona6mQ99Ye/gw1jjKCMyFg22MK2Dqvv37lam+es0a9V82FMt/9TzqCRcvXAgHDh4UeZB2TIs13n0PBNhHJYD1CLgOsYOx5z46S/T3qx18xufcy5Vgj6wjyDWUd8Bvcg/529ZWzQV7P3ssvo5zIePKumcc8AUNjVaiCXIrZy2+j61jm4D8+H38GjYJwM77zIUHdWnjtWtXw7fffiP7QVIf8gY/fBe/xpkD8i9lZyi/5D4d33f+wvnwzbffCjCHlDp92jR9V6o1YVTnWSM69YX5CxaEefONxIM/5bXZ8+aG0QGUhiAGjoRjIhtb2aYF8xeIIITSDiSA3/3ud2HVyhVh6ZLFOr99+hkKQRNlb7QF0uZb77yt56Bnn3s+1NTVqc+0nzF4c8cbIiFxDkdJZ8+u3WHHmzvCtBlTw+CQkbHZ6yHQMY8oXvjzD9n6EE9pMyQd1jdlHfxZgfMxCje/+fVvNH6cM/kMBIqXXnpZ1+OHNcDrO3d+o3MUPqK11VQheH6BpMkaQAGB+YD4/d13e01N6auvwrGjR7TXifg7OiKC3lD/gEUGFQ/ynOY8XCiVVX/eVrzBknay1wvlPz3pgLMC/eOcp2dTO7xHYnVectRir5aNqrhNzOy3V6Mqp6cGqOSjxxot/qUEMEmY2vezNIIshRISgiVD8VnOkKwL5qNz2vQwdfb8MHHKtNA5eUpoIi5Q1yDJ/+bWdv1uIFlAkv8NepaCIMDzFv4R39xEeQApDNi+URZnLsZGivEnf64p++2xlGLM2J+xiiBfeg3+nQLqxZiy/vYyuJEUoJhL/Hf6HFceX2R+bWzTn/R7RQLAmPYVwOTiGHh7ysYhy/zN0SizgQSR92e9PDHOrpS20a9dGf8e26fivFVTAKgYjPhHcUz9/nn7ov2WZMpXje3+F0IA8PEs2uiYcS4jAEQCbaFWcdX58YzDYiyxbMx/ymtlMcni98ruldnPn0kAKLO/n9LeCjuyuidynUU/4H/nBKCxGJ25SAPQ3Uc5ASD/27GxHLNIxyO1zezfEXQ2/5MzcizxNcereJ/zXIqRpLak93leS9Zr5VrICQBln0l9hrdljI1GAC+/bg7oPW6OVHpGJIwURK7uX8bOb+6oinwWxw61hyZYrsbe97phSxJnChknJQ9GAgDPkICTPEOpfVEpPJvrvMpuRgBQbM4FdBJMj3anSgD5WLtNVS/hnc5fik+Ot8fY9SsJADYGMeHYzxzZ2SHHLv0ZLt2PxyMA2Nmgcs6K+954+2DNP/+v/82oDsQKVngGv02GMXOi3L9A+xRgMhasghIEdyOoX1ESALmiQbsO187IBVwXKUy+P44CgC9i/U6YDmmHq21AReddPDzYqqwsAZAaeHGDq2hLwibxTbcaAUDGlxys/Dr2GgdAMjfLD17p4aH0YFaox+5j4dl/xcPHmI0gBiTTA1Axu7/MuKod5koPaBUMlVTq31ZqXgLAnFB+4EoPMP7vsSSAXDLLWLKVhyCvBZPXhMnnyVlBkZVTcBjZWD6GqTcee6piA6m2Ccgh2iin8zPeASF7j5pmksPjYC+DrjjA2zVzOZZKG7J7qo6yvppm+/usp2oKZQSAyhPceGNWfC/vQ3xUKjk4lq3HdF3+uQQArivwE4A+ykzr75hxUuF8S0oA6P2oAOBAvV/PNjjmw2wxXfsGrOWvyzdEBYDUblOf8bj15zb2n0MAYLPVBhwz/skSENgfCQECGAajAoDKAFiZAOoQE4xBGjonCxgJgOBuRgbg+wOxLIBL+fih4C+sAFD0TY87aLvUe3H9ZSugiqpK6aG6Yh3HEi0cBGQPlSxEJwC0TZocFi1ZElavWxcWLFwkGb+2jklZLT9q/FE3GgIAATWCqZ75DcgOhI8UIu3xw4pqadYg1W7z5J+XNGckTdE/MsBgYHJdgkhOAOA9wBF8Me/xfa75sOeRgoyAL541RoYOoJ8D243UyQZkDEFAoYPrgH3cg/nhGgSwyeQj2Mu1NP61teHmjR8F5M2cMd1kevFRTY2h+95dHQadAODZdSeOHVeQnEC1X9tLDHA//k3GJvciCAmoQH88m43MGdYogUMAoPv37lnwsm9AdWkB9g2MWqB20x9XQGB8CAA3tzSHG9dvaIzU5ro6KQA4KYLMDRQcyJpPCQAoAABYNLU0CyTp7+3TvQFXCJYTDHVyBO/RP4KhBM/oizI4Y8DDCQBkg1ET3gkhrGUIAGRZpQSA9okTw/3bd8PtW3clGW1BTGSTzVY5cNFmrwUMAQBQhM0K34BMMwFSZI0Bq33fxl6QxYcAQLCV9pNV65JeBBq9hvOiJ59Upk9dg9XkJaAs2fqYoSrfWk/Wy7CC5gRTxxAARobD9RIFAB4ssQvaRb1n2o79QwDoaO8Q2A9I474MBQBIAStXrdJrPn43f7wZTp46GTondQrwdp9OUK3rzt1wULVJO0QAyEgJo6MBIgvtJfg5ZdpUp2BJ3AAAIABJREFUXdN9ExL6M2bOEEjOd1gzAIzYEGNKxiztQ7J8SKQWq8HtZR/cVz140B2++XqnMr6VddzaqjkDjMJuTx4/ITUNB2MYY58ngCmyMam7CkCgkja1tSIbcS7/6OOPpQDx85/9XHbNOYE66V337ms9HT50SDazddt2rWtTA6lRpuQf//hHrQOC9fSFcefeBNXfeedtrX0yBqn9DQjA+9ybPhI0hvRC0Bk7J3OdceM34CXXATQE8MAuyAjjN0A7c8vrLjtr67NOPgxlCUB+SjzMf/LJ0HX3jrKBwfB2fr1TQWZqmAME+57O969euRwOHjwg0NSylS1g3dvzSMHJ3Xv3hQcPH+qeHRPadd5qagRoG1JQHXnwp6VKMFegEGd9/CUZnKgEvPHG66ETCW5JodWGCe0TBf4cOrgvLFmyIMxfMDP09nSFA/uRKh4K27dvFRll0sRJAuMYQ5GW6hoD6hfIkiOtPjI6FFpa8A8jYWCIeacMQ1Noae4I9XXNYWS4LgwMjobh0dqw/8ChcPrMmfCLX/5VmDlnTiQA9ImsgLw2Gc9em5esbT2Y9yMbvEd705o160QAIEyOrZ44fiz88z/9PoyMDIQ33nxNZRsgOxUJAAAyzz63OXCExVcy3gAEANH4Dlcrwd6Zw+PHjlvd5W3bQlt7u84UAgH7+pXRil+XLTfUZQQAbMpLADA3rAt8EmPG+ocAcOHixTB71qwwcdIkU8gYHpYfmtBupVmo3zxcRgCYNy/UcC8UjwRqn9B5qEgAuHTpsrLaWQsAbQ62ksF6+9Yty67vNBKPsmtrUQcYDJcuXwr4H74zdfo0I3ThR0IQ+Mt6c4BWz07Dw+rXoViW5NUdO+Q/6hubMgIAmd+sWyezsPYYe3wvoC9tQy5bRMEYWCOLH7Bx1pzZUrsQ+enhQ403QD77NddjDAUARv8JEYw5hRwAiOh7FffkesQTWMtIuguQiOcNyBKAnNgH+72dayTMLOUSAC18y9Qpk/XcM9jfJ9ANNSD201WrVocnnliUBZ5oE/Lp+Ltp00wtxchzBJ4GRVakH6gObHpqUywPAAmmT3ss+8v3+/aqVApEHwgLZGtDlKpvagoff/KJfO/iJ5eILOcEAAAs5vbUiVOxHjvZ3kZ4orwE65T9A4UNlUmIGerMZWNra/hu1y4BY06GqVPZHlNoAuBEnQN7AfjGt6bZmuzbnHnoK6Ag4B3nO8YSkB8CAPvWs9u3Z/LvfB8wF9uHmMhaYg2y5+Kz8XuQB5BGhzDJOvRscPrl9edZY5ADWDvMP98TyeLECRG86A8EAEuCYV8ckaQ9BIBXX3lNZEv6SnudGHb27JmwefMzYcETC0S04rv4tN5H/ZIlZ00zDgIIIUJwXu3u1jphT92xY0d2zuSa/EAqOHXyRFi2zFShWAOMPeom586eC199+aUIbBDN8OWceVYuXyEyAeNN9hBlMQBAuQ8xLtpOO5CGxz9DkHVlAh552ANYN++884781orly8P6dRtC94MuI8JAFu3tUVY6xAf2HQg5Xm6Tsxf/fvjgUfjDH/6T1ihqOowp64L1Qv8B+JlH7BppfNYZ/eD8yeeYkx8OHFDJpdlz5mguXaWD7OLu+/c19syXZOzXrZPfYI4hnzn5HYIF5zlKE+E3WC/8MA+cl7nX73//e/1N1jifc9UjI8qZL4CcA/hspSGM6MKeDwEA3/+HP/xBbebcAHEC8jmkZPZQMscBurFJ9il8IjboJbIgAODb8FGuHsP18UfsZ5Qlwu4hLPI8gs26oho+A7+OX3j66WdkH27zUrzY+bXOps8/95zGlvfZLyBg8Rt/hA9AXYb786wgAkB/X5iHytOQKQBIxv/MmfDd3j1WKmbVqtDddV+kNdTPyOSfP29uWLVihQgwkCw502ovbGsPj3p7wh/eekttePX112RnzBV2eeDAwfCzN96U0hA+FGLHO2+/HX7xy19oPdEW/AxEGu7LHLAWUHaD2EJmP34ff8gZCxIWpYjwJZxTT5w8ET7804fh3//7/0rrRXGVujrZOG1DFQO74DWe9VABQEXqr/7qV2HevLmyfUBoiCCQv1nnnMPwC5SRQYGJskIqSdFqymuUI5ICXloCoCaV0LcneDuv10g2WAB+QgCw5BdXGfT4lgXpOe8aeJHXg7brGbCvkJlI/ialr5hN5AHoJBfJPGT95zWMY/kBERK8fKwpwDqZ064Ud16FxowAwLkREhAkAMYU3zpr3oLQNmVGaJ0wSUp6DY1N2usbmlpCQ2Oz5P4bmiIBgLIpxJlJaOGZS4lBNVK1KBIAfNzGi0eOBypUglyxRwkoXwq6VYn/OcBRFltW7CvGVf25xs8YaRxII1p6fSMV+k8ZYJYSAMre51mp+vXHZuGnn7V/Jxl4UfU2bas9h3oLczCtrC2Vse8sGCW7LwWsoqX9VAWAYmzN7WS8/pd9J+vfiEm3V4uh87nUBsv6XLSLbDLjP8rmz2XkizZcZpcV8zUeAcA+WHH79PpZPwpJcMX2Fv/2mMJ4nyvGIotjlsbeS9dmXB8V7yV9VaJmkvzrn0vVl4vtK5urdJ1p3pR9bpnQ1QgAKQBbvGZKAMht3zAL77OPn0utpzbrc1ucd886l3/5SQSAcrUNvu9kw7I1ovGICgDV1pD7s7StFWu5ogSAk3AqfVKZ7Wi8EgJAcSxKzLnUBBkfh8hSqMzGlDJdlK0ZzhJ983mKCiCqYhBV4z0xUUnjhklzNjKSiJUEcBKG+ww+x16mRBr27JhZT2OLmf+2ndo38znPFRiKPpK/H0cAGOvPc/UDvl9JIIskgJj0npcqtzalWJL/O4s3JgQ9x5R8byjf22y6igS24mdrfv+//NdSACBA61IcDKrLXDHoLtcAC8NBfNWDhjhA7WMGKiMAmHSDyATDFrDQ4s5kPoLuxXfJMFDNzMQBeQOdseFWp/pNyU8pAFPioKstLLsppISh7EBXbaH466kj1dodhwjghp4+lPtr+W8jADiDqHi98e7h7zkDNd38vb3FDbR0BcfeVzOiag6o6DDGft/uZouqEvjPFhoSiiPUTDUnkCsE+IHFJVzGAv+OmhvrN8/gz/4trq2xbG1ciwoBzgxTK0vn0ttfPFhVbOzJoJZtrukGkI6/f9bAltwhpTaS2m7RFmxwvQAA+uKRbZwoRNh3cgJACka7s3YFgAomTtZQHp6MIFBp+04MMMk1Z2WlnyuumfL3BH9nDNyyQ8N4B/AyAkA2roW1mbbHH1AVKCoQAHjN6/wpA0WJ2iaR5sQAJwAQBEmdtpMAnACQHz4iEUBqHf5QGr+rOnVF4oqXFrFMxNQOyg6tfIZ15OVZfOPS67GUS0q+EqDvCgARFJKfjioAgP0EsvnbavWQ6Z8TABxYHh60YBSZeA6keQkAr+UjIoBKB6A44GVlIvNODwDmh+1xOl2HZrdW+6fyYCNbyh7CzX6K41K0v7GHR1v/RqCrLLlSZqtlazd9rcwH2fUtA0pM0ZqYHRIfyAged0ydpuz/VavXhDlz54dJU6aG5pa20NDUKulhygAgy03wjuAf1xLAz9wODoWGurrQFGVfHYTToSuMKoCHDbocLd9vammKyg9DygADFENQKZNa7idjtCbLLicQRCCL6xDoIluEgLCrCty736VsPYKDHZ2dYajPQGy+R+CVtnhpAOYA8OD+3bt6z8AByzzyBwDARbKW582fGyaSBTI4JGntB133dZZw9QP6RiD78IGDCirRJoKfZL0Q/OO+BBoJhCKbD6gIaEBA1WuPE6AlAwrZUFcv0LlkZEQyqwTOaDuZcJIcjTLQBNYIdHWoDEK/2kVQigDN5ClTtGZu372j3wB/kqrt7VUwkACo1To1AEFlEDraFbzUfDY0hDu3bytoSFDaQYG+nl71ncA+fsYlWZkr2gvYTZCzo6NdGbcEGpXxTc33gf7wySfUT1+RyfIy3w+6H4burocByWjGZMPG9QIjBgaR/x5VmwkiE1Rc9ORiZZ7QbgwZeVvavnzZcgHnnk3KWByFOHHjhoKxAMHYKjsV/oQAIkFp3lv4xBOWMU3JgZoaBWH/b9re80mvKzv3250jupFzzjkDDCCYQM4wzWjS1cjjuvqg/8F1yy7b5b/A6bp85U+q0kgaSdZwMjkkGEASJEhEImcQRE6NBtCNRue2f8/a67z7PX3eBmZk9wyr0W84Z4e1195nPc96FgFlxmLh4kWZTWLzt5BSPnpUGahks5HxOazyJIOqJWsEj5VhXMzgAvjietgiqhrD8mkDAq/JhJoyY3oY6DXgiJILBDWZa127ttaki+vrw7XLV8K58yYbbpl4th/ymdu3boeTp04qOCobb24W4MZnyP7DjiENMKdk4vBz99btcOLkibBwwcIwYeIEzSmODhAK8JNrGpmgShLl+EaudePGddmhgAc9dJHV2hV2ffihAt2ADL5PkKlPKY2vDx2SzQECEVx34JHfADyHv/5adgzYDhlFEtEQf0MIH+/aJRnx57Y9p880QQhCEYT6tY8e6bvYwne++5r2ANYfIDp+irFkngFKmC/PuGRt0h6C/a+++qpUJ2qotVpjID3fReaffv3lX/40k3M25YkR1YlmbWPHzIXqwUpBYEC2itzwpEmTtc7xCZorFCQGB7Pa4cgds9btUMP+GgRMfXP+Qli4YL7AA+yE9mDTHXduS34aO/K6tXrwQsJueCScPH0uHD56VPK806dPU3CeoC9jgZ8gUA/YBYEIsJzzFDXhf/2rX+v6r7/+Hc1fb+9AaGxoCtOmzQw73/tjOH3qWFizZllYuGh2uHb1Yrh08Wzo6+0J21/YHupr60ILYP/gYFb/uSrUSLac17p7ugWsNaJO0lwfHvU+irLJtaGlhbkcF4aHATgHQ1VtQ/jwo0/Ctes3wptvfU8KADWShaUcTI+AdQCXDRvWa47JSJRY9eCgwAX8/7p1G0QA6OvtE3hFsP4Xv/iHUF09HHa88qIyd1GOaWxqDSOhNpw5/U3Y9cluAULPPLtZQurMFfZ37OixcO36NRGLyHonGx5yDLLJrAOAFWxdAE1k0Ks+94ED8v/YOQQASGjsVdg5BBnmHHUCJ7Sxhihp0PWwO5y/cCGsWb06A6jx8wDNM6fPMOn9SOQEmD9+9KgA7zWrVssGh0aGRFB71N0tUAPwDBtyEIn7QQCgNAYAEH6CtmMbEPBQr8HXcx/8nvwBcv74ysuXws0bN8OmzZtkK6gokOVHhjJ7Gvsb14SQh//gRANYd+bUaV0HdQ61g/rB9fXh3p07AvTwV14yhD5BbgAAwi+7D8SXcUHWO/NKGRT89TyVPQjaC7E1QCvWJDbOfs06hbTY+/ChiGAtrS1hzuw5KiMCKIuyAX4AghuAp8l+G2hIW1BV2bePbHvKDSyUzdlzLEoEDwS2QmqDIDJxArXrTcEPn0RbAK0WL14S5i9eHPp7ejLwmbPC/v0HNM68byWOBkNtrZ1VqD/vWcKQMZra2kNf90Pdm9Ii1ConUxyf1dzSpLZDamGN7D+wX2cYCAAQDHimAKjnHqisnEMtZfnysGrlKtmfnjuqkdPvlHw2JB4IAJxR+GGvePjggZRymBcAOc4oXtKJOQVYBZxjfACIPbvfAVh8sAh669ZpLC0DfVgERvoEiM/rWzdv0W+ux57CdQDa2Nu5LsREEYGHhkxq/OpVkQcYR/ys9jbkpSkjEZUFOFfhK7Ez+sq4YvP4Z/z/9u3bdbaB/IcCAKQhwEcIkk8/9UxYt259GIhlo6TOc+CA5mDr1i1h2YplCvhhM5A6uu4/FAGA8xBnCi8ZQV/ZT/gu7Xnttdeioo6pWtAnZP6pMw5BifFlTTIGd+906NzDvLGOOjvvCqSmLU9t2ZqRLyEuQpQ5cMj2u9Wr16jUB2e8//jXf62zBjYJkQISD+dvnnLwc+z1Bw8eCpMmTlJpA/YAMsHxVbZ3PNLeQXsA1p3EiNoJz2b9fQM673362Sdhy5bN6j9txQ5ZC4w3bYYkgp/CDvCB+FnmkrHBTpHXhwTF+iWLX+TvATvjs99zD8oJ4JuwB4iotJXx5X63O+5ojLkeJATOSdzDbYa9lLUOsQ+/SF8Yf1Ms6NH+Tx//5V/+Vf6bduCDmDPW0v37DzTu7NH0BYAaQPphd4/Oqrdu35Id0Q/sD7IDPoU2yMdynu7okD/nPAiBgDM17ZK6WHWVzlaA1fgF6t2zPug/PoPPQdarr6sPP/zhjzKCiZ7Lq4KeiVBLQsUHcgF9gUjGGZqzJdfgGQRCMORD1gQloLABzup19D+MaI3w38cffSh/bftRUDkK9q0Pdu7U31s3bxZhivHAtl5//Q21iTn8bPduPYu9+b23tCewptkzOW9t3/aczuqUtIJ09v5774VNmzdrPbFPYlesT3wBgD0+kfagVMRax36wO16DULFi+crw7LZndbbo6LgT3n33jyILUYaB+YX4wr6Ar/jRj34s24OwwJ6Fb8G2me9Xv/OKrjG+rU1A/86dO8OypUtFyoFIyTz+6u1fKlECFTP8DzED1jnPRLUQlsEHIuBuJSljEoZiK4bKW36MEQAMdETiH3DVYg8OFvBxLwng5QAc9LfYnJMASufHmEMZgQr7S6SDGOh3MoCul4GaljlaUwNAghKqxUk9hdFhBKmnqE5yCPUNjSJtTZ5CibA5YdK0GaFh/OTQ0DJOpID6hiYrK1hXr89CBOAZhix5SOkG/gOU8Ntib7U1dVZENJesko+f+LNF+rvSv9NYSz5+57Ff/24aM83Hf/P3LAJoUgHbovhrpbi2vV6ugFsUfyzrSwG+UHRPH7tKMami+zh4XHovL/NfnARnvJZiCD+N3Re2KUcAyF9n7LGLj1AFCXLpPBVdI7OBP0MBwPuR/q7UziKb9c+mJIByG6wM4peNT4UxH9W+XAJRHqexs21lbMvvWQl7Kvp+ip3Rz5JvizFPxYsNk/EYdaV1mcafC0kAGf2paGaKX8vu5eobcch5PY1T+9+pryi3UcauVMbZfBixpFLCZ2m8y5MZ8z4qJSA44Jyfb0uALseyGMf8/DlxOm1/Jf9pKiCjY/xjrcV0rlzCu+y1OOwWGzQFgqIf9k2N1yhAvLKsfEmJpIS7leLz6dqxGL8RzdT7MpzLXwJbcAEUGy8vBRATzuPfxDFdFcCVU4R3UOovEuoyfAZyXYwOpPbNPYtSiEvXG60EkPdlbifp68V+plxa3eaTMUhUE7TvOhGwVAra+6HnxAj8O85UjuGVyg/l9+Ki/bWonVX//H/+TyOWoR/rMUTWgwP3DJjLM6SLM8v4h70zYt9XGQB93wgFfF4ZC/HfJgNrZQOMADBUkQDgbA13cMm4jZkp/adsYmkJgKINktdSBlbeCSvnPErAuKPJT1D+fT9oyRiZ/AiA5oHfIoeffiZ1bHlwO53ovHMq2zhjGzLOSlpbqcJhp2ijSMc874jyC6hs4VRBAEDSMoL/BSQAB6DLHVjC2tRA5gD8qATgyz1fDqB8bF2aozxDt2hTTl/zPpscWbkMR35zqWRb5hbLnYLZRQmQTDf4UrujU421wWRDOQKAX8ecc0kZwO3TX3scASCtbzPa5njwKnd0+fNgEYOxNI56DBsF4FbaLPNrW3XXjUCYMVx9rNM5zs9l6ljzBAAH+p1RxtNmEQEgLQGQkgPU36gA8DgCAO1i/JXbFJUBvP3+t/d5rN9/CgHAAc6UACCmnRMAlOk/KOCQzxIQcoUAUwUwchiBEQgA+HR91l9DxkfkglgOQMC/qQbweqYwEsvBWAETOwQ5qO8P2ppZfyjOsaXzBIBKNpNfs3m/GkMD2ZpL119pDY1+yMrmI05YnrDm64CgCWClURaqQk0dst52aKxvbglTZs8Oy1atDitXrgrTZ8wUgMmDPP81trQqkwNwi6AeGydBK2VLku3X1x8akdwnM8ClyNizapDvNfYin/VMKtpcFzNueQ8QqfchmTAlAoCCoDVGGuAHME4Z+lVVCgox704AoARQx91OZekQ4IEo4BmUBL4IvAEekp0l0kL0kwS1eY97kDHl79EmAqMEqefNMylQQHFJhXZ2CHTg3nyPdlDHEtnMqZOnKJjE5wlQEXAjaOigAIDN4kWLFEgnyM73leFy+7b6CohCO31eaBv1gAkyOuBMthZjQx+kgtDaanWEa1FegABAzdLqMHHSZK0PCAC01wgAVlsdMIpA8+TJUzQ3vX39CoY1t7Yo6OkEgLsdHVHOf4GCt9gKgVfaTWCaNnjA1w75VgLACQAEtBsaDQx0AsCHH34gEILveTCfLLL7nV0C7Ak8A/IBbhC8tBIAjwTI04YFCxeJAGCSjEEEgEvfXlLQl9qmBDRpB/PC9ZC2dgWATOYtIQDwnggAgWyrcgIAY7FgUan+t8D227cFiDAf/If/ZQ3wwAABALuBANDWPl52ix0yj3x38rTpIgBgEwTlyeaHAKDsWCRZO+8J4ILEIolrJwDU1YVL336reZOU/zSUBAyM5ge7YswJ7hMgB2TjmrxP4JXx53tagxEkuXn9hgK3BKkJgkOIAYU2QOKCAukA3Mjbah0LrKfcwlUFxz34jq0BBH7w/k75BZc/1hqvq5O9QBYhUEyfAFs96M08SQL4wAH5kFdfeVXrgIA+gCagBnKwqGOsXbPWgMlIAADAYx3s27tX6/6NN7+nufc60cj7I2EPqMk9WVveJj6PlDJBXoLli0XygAA7omsShCZgzLz9xV/8QIF6gGh+sD0UOVgvjB2BdO0lsfQNygcEsFtbDQT20hkoANBf5omx2LBho+R4tW4i+evK5SsiNMyaOUNjbMQ5A7wedgNI7tWaB7hi3YtYQBY8ShjfXg5f7d0nGWb5rCaUVABABkJfb6+AD9bdzJmzTMI5VGsMABzwH2+8+ZrGvfcREt0NYcrkaeH99/4YLpw/HdavXxVmzJgUbt26Eq5cOh86794JL+94WdlpkFjYc2rramQzA/3m6+kX2cnUhgHcrK6hDIyBRlXVtaG5qT00NrSGoaGq0PNoMNQ3tYZ3/7gz3Lx1WwoAUwGJMgLAw7B37z4RAFivTY0NKt8gMvbIsEDo+w+6BNjNnD5LvkbZqydPhH/6x58DY4fX3/iO/Aq+xAkAp09dCJ/t3qPx3PrUhlEEgOs3rsvuRABAin5oKHQ96NL6eNjzUPMr8KaKDNJh2SFtYZ/Cx2vOBwcEbJgM9/gwddo0qTYo8z8q0TQ2N4d79++pBADqDxo7Lwly4ECYNWOm1q+X7yBL/eSJE6Y4s3KVbIz1UtfYEHq6ukQAYKwAqZwAwLoG/AfcdAIAbVdGdk2tJOLpF4Ao68xIPyM6j3176VspiVDvHjAJ/yUlHsD1w4e153FNiAwqByQFjrvh1MmT2tshALA2mRdshr0RMI+1w/3SMyb+AKAOAA//i38FSOGeUjM5fSosXbZM+zzjwI9LfHNGADwE5Gd8RSTq7w8njp8QEW32rNkiKfpeRTvwD7QfoIezkghXkRgBMMp+DDnQgHpkmKmd3SUCANdZsxrQFOLggMaG+3196GsRALCBWfPnh8FHj2I8gj3ipohJZPiyBzpgTgYyZ9P9Bw7Kn1Kr3MhsBEdtzNhfTpw4FpavWKZSEqxvrXERZAfDni+/1H67aOFiEZBQSmF+cTCmkHBD4D/lgBgfZanX14er334bjh47EsaPb9cewn7AODS0tISeSEpzAgDjTpsdWAXsBNTktW3bTIXFgXg+A3EHwBNQHECae+L/OVvhyyBa8ToEAM5Nfn6mv3wXQh3jCDHBs6GZB2wEH41P84xvP3vSJlRa+A0BwIlWKktTU6MsbfZpysoAFoocPEKbusKePV8qw377c8+rhMPg8HA297QHEH7btmdVAgBwjTMhIGPH7U6RBziHuNS+EZyNlMmcc9ZDAcDLjGA/zAMlAL69eEEEAAB2JwB0dtwV2eybC99o3C5d+lZ7Nuc8pNRZpxAQ2DMhde369BPdj1rpVy5flf2/8dabGmsyyPEhnsWPrcqWux6oVBLEJsoozZs/N2YbGQjIeO3Z84X8F8QCJ8r29aF6EpQBz/njo48/1DqCjMHaZaydUMv7gObMBz6J8XECgMe2zpw9q3MCtgB4zp4kcL/RCKTsxYw/Y7hpw8aMzMv3FSMcGZFCksojzJplSjFNTZkv5XOQIyAecT1sBls3IiVrzMhEjDd9xa6YS9t/7bxJn/C52Cx9fe211wVcNjWjEABJx0iS2B7XdsUM7secQ4pi76eNrH32D/kovV8TUFKC9II9cT7AP+ID2AvoI8QhbIESAbTP1wPEVXyxqYd0aHy1XiCnjgzrNzaFTz53/rx8GmcxVx+YNHECtFgB2vSDcim7P/tU87Vxw4bQCLGsp0ekOwBzCCLPbXtW/pJzEHvem2++KSIp+wU+jHPO62++GaZMnaprMm58d9OGTfKZ+GxKp+18/32dg7Y+vVXPdvSdswp9fv311/Wb17Bf7BX79dIMXG/ihElSEEA9wO0cwsFPf/pTO0dCcO7tC7/85S+1R1EKwAgXVr6E68q3bVgf5i+YpzNKT7ftT5BfUFSAAMBzye5PPxUpGgLw8ePHDMDmXAAhPoLs9hgeE1KS+JliCQkBAJ8sQp/HXDIAK74elfpsb4xP7ZFc4HGJcoAtAZZ0HrV4RnWNl+eMKVoSVfOSAJ5QYwF8gTBRjUBnz5GYaCe5f2wphNq6BilWsb9AjKF0XtukKaGqpS3UN7eG5qbWUFtXr9IpxAwaG5tFAqjmuSOWBORcxDOFgQoGltVUG5HS49L5+IjHo4riK0Wx3vRz+e/kY8f+vr1eiuFV+lz55+0ZLE8AeFwsurx9JQJAJdzA+5/PGs/H44rGqdJr+XvFzTfbg0sJLXm4Kk8CsLhuHkBM5zA/HmVt8rhpBRLBk8xvEb6Qj/mn81b27wICQL69Y+EXY9ma97PIlnwuK7YrGaSxxs9KgjghScxhAAAgAElEQVTAmY5s6d/F8fuihMbSdx4Xs3zcmDwJAcAIR6MVFvLjlf0dP58CoBrHGH8v7n2UmE9AgdQ2LAPdtL38dccY+dv/XbTu3d//uQSA1HbSe2ZrMQL92eeS7POULCACQNkeVI5F5AlQo222VMKgyFZTOy4ch4Q8kPcr/jxbaW6knpNT4MiX/S6y/0rcl9JnS1nw9myQJPClpj9CUlCJQKF4jpLDLbGHGIPhCI4fWPlKT3Tk/cFBnnvLkyodV+G22seTBFbGIlUcMdMsB/5T0kvel1UiAKTzauPgfU5/l7A+X8Mo+niSsoP8DvrzGT9r/jkEAO2Pj1Oo+af/43+UAkCW/S/wvqQAkC3EmBnnwTHP+Hd5ECcQKCM0ZvhzzRIBIMohQBjIFADIojHSQN74RwEq0VjzxpwClE+y4aYbt4FIAE/lIGZ6nfyBqPxvJwCMZlDaYXE0qDzq9SQDuug7MtgCpYHStUdnt6fGONZm4dnIVoqlyGDLga+ieXrc9yptKP49SCAlxtRoJQBzIMXsx9G24OB5uin7HPh8lNhhNrbmAIrG2McxP4+FB7gyFlU5ISDv9Mud+ugM+nxb8jZgf3sfq7MSACUplpLd5QkAJRuzVjyOAFAiUbhigtubOXYjAKRssPJZKSkIlL9ufWTjL5fhGr1BlttlehUIACjnjkUA8LFL10FKAJCD9Uz+yLZKFQDEmi5QAHACQOq0UwUAgqTpetZGlFMA8I3KCQDeN/8e33nc+spIWXpoNLZfStRSkC0qtzj47woAAuxQAMDfs8lG0N/AfCMASLo/7gf4dQgAXktaCgCDtl9kr0XwH7Bf943ZQyYDbioFPNH6RmoCGJEFmcgZZesyEljMLkp+2gkA1CBOFQDy45WOYX58WUMm41fOGE3XWwqs59d9jiucSICVbFZBJtWxpqMmwcc4UpOvpb09zFu6LCxftTosWbpM4HFTlPJraGwOTWTGjxgQ65ljBEVoE0EzasaTxe8HHYIF2A57qstzYctOxJPd11m9dfoyrrUt9Ai4rskC4pKTRmWggWxvy9YDWOG79+7f1zwThCPIQ7bwrdt31DfAOs9OBpAiuEPwSxLKqvVdyjwiMEkbIAZQn537qE8RECd4Ri17k48ig7E6AAqhVjB+wgTJCXOuIKh/7vQZBewIXLp0KBlcvAdwS+CWgDzA3tIlS03+v7ZGoAa1W8nYX75yRVanlsAgstEEcpHzlbLBOLKyHumejA+BdT43adLE0D6hXXZJUItxIIOGzOCOzrvqo4DhGkoA9AnoAUQmiMP4mwLApdDY3KT7ENDis5137wog4TXGjzllrj2rizYQyPTAPfYKgENfySZcvnyZ5FHFmh0eVobNrl0fKzjK9+T3adPDR6HzrhEAWse1ho0b1oeW1iYBZ9zzUV+vgCaArgULAeQBYyxzAoUEArurVpUIAMwjbSOLl8xWBx9cAQC/wncIxBIsJZu0ikBZra0/lx+mz5YhaOAvbeU9pGYJoAIeiAQTS1SRweUEAOq18uMKEQRyJzDeQ5YRCAFg8qTJYfL0acospp9k6h89dlTXxZbcVvnNnPGdJYuXSLbfCQDYAkFn3iOwOmXqFNWD5poEeC3zuC2bP38Yo51Xr1wVyE9AGP1zvoMN0T/aSxAZ+X/06TkfnTt3Vv1DfprsMnwp1+P3xx9+FG7fuhW2bN6i9nvQm7nwOsAAS2S+8Z4AwUjWAnS5ef2mssiaWpqVvc4DLf87dvy45p7grSTNm0wBACCPdbr7s8+Uyf6d774eJk2cLCBaoFcYCceOHVXWPAASNkBbyYwGqGUdERSmXvb69evCuHH4uCFlpvHsQGCYvu7Y8UqYr7ITVvuYDKdzZ88rAOwS5rbzm0IMBAAAANYVYCSAO/aBH+OHgDlZvqyBFStXyd8QNMf3AW58uuuTML69TdmaTv7TnA0PCYghkA5pwbMoefjsHxgMt+/eC7s++VSlFFh3jCFlCQiw4q8g7CCxjM0p02toRHXd33nnnTB9xozwyqsvGWGjFwC0Pkxonxjee++P4crli2HTxrVh8pS20NFxPdy4dil8e/F8eOON19XmCe3jrfTCQK/smhIxzJ2VTWCP4FgImcPqFmpPq64T+F9X26QSAH39w6GhpT385rd/EJAPmWPazJmqIwvxghrGZGO3tbUre5O9BxCCwAFrGQACAAQCwLQp0xX8hgBw7OiR8It/+geVAPjhj74vH4Gva2hskQLAyRPnwt59B0UQ2bhpjWQQnaiG77hx84YUAKbPmJ4d9wAZzpw+I5+KQgb9JIOe2tEoAEAOYj3RTtV2Hx6SH8OXT5s2NUyaPFnS3ti+7yuUAICodQNVieVW3gP7YTzp2+yZs8KixYuVtY4t0UbAHnztqhUrrQwFBID6OpVtOXLkqIL0+Fiu4z4K+X/8PGvegVzt51XV4dzZs8pqBFiSbcUsebLLIQBAfKC/gEn4NK7JPkx/uT/27CU4UP6gbZAUKBOxdt1aXa//EaoNdi5kjQAU4kd1/oxgvivI0Hbky7Unx+wNxlC+fvVqU9aIKkTsefhy2sX+CjlGvikEKZAcOWrlXObOmZupFNEG1huAXHt7m/qdnus4b0AA4D7Ll6/IMiCwx447d7WemD8yUhubAOrNJ9Fe6nEDnrFOp82YEfp6ekx9aYiSNRfCkaNHDSCEYFVHmQ6SHiy4hC9k3qltzQ++qn3iJBE7kJ8/ffpkWLlqRaDEjhMA8B+ch1FLaW5pDhvWb1TNd4JU+Ej2PcYHFYe1a9epbAf9x8fXNTWFb8+fD8eOHw1Tp06RzTB++NDmtrbw8P59+ULAS8bWzxH+PM35Cv9MP1yKv7GlJQxFZQYAVwA59ln2U9aLkyIZI8hS2MHG9RvUX/Yq9ge/Lr8BSvG1HpASue/4cWUA49cBBdOzMtelxARzCJGCc4POOdoXgggA7OOov3AOwlc0NNaKAADRiHXy3e+8puzWtLYzSgcCBZ/fHuYvnK85lwJD/0C4cumavos9eOkNEZcHBtR/SBL8m3t6P7xN7FO3b13XuuQsCmDJ2QaAlKzpK5euqA/sZRe//UbnrZ/86Efy8ax51gHEqY8+trIa7LH0nZ+Nmzep74wzcw6oKvJqU1NG4jh/7rzOSoDvEPjIaAeMpm+t41pEUMAGqPe9bu16AX/YG88r9BHCHLLpnBUhAGAHzAF9Ya5VNuXkSc0X9gPhinlOA4vYMHsRaxgCgBSQ4vMu7eYanCv3U7Zo2jT5bNkv5SggG7S2aG8EPObz2IyraeFrsTsH4OkLds440X76yVpi/jkXAPCz7t3eeQ0SAG3g2pQW4rzF2WDO7LlSBnNVOe71+9//Xv4PQgyEBw+e0jdeZ00wP8wF84X/MjuyPmJHEHYZB9rt9nLt2vXw2aefKYOdDHfO+HqvploqINgZRAtXU/LygEoukC95GC58843uN3feXO1b3Q+7wyz8fdVIqK2uFojOmOzfv0/reuuWLVI44QzBGeTjjz6SYsjLL78k4gylygDi33zrLe2TRsQ4Ez755FOVAJi/YKGuR9sgGy5ZvDhs3rhZ7eHcz/Vo54svvxiamlvk+yCCcPaCLDN+/AS1iT0NMhBqTvQPUjQgPXP6ox//SM9SrC/Owqzvn/3sv858FecU5hQC1M9+9rOM4MTYYrOQTOsa6sLrr7+mMcKuTkd7ffWVHVJVgBx15dKlcOTIYbVt71dfav3T3gYIBWlAPxIA0riL/p0SAMh6jYC3J1+UEg9MNtjAcQcuXJmwXGVUiT8mKpDFDxQfiGct5tQIBK5W6GqHnMNMlcAVPAXE1xCLsD16EFXUqIk4hIJgXUNoHdceJk3meXmGCOQQMBrb2kNNS1uobWzR+ZqYAgoA2CnxA0oC8LxvBAD2eiupxv2N4ACRopgAkB284j8qxaHGAriKvpPGg7n04yT+K11D4wNukCRg5T/rn6n8u1wBIP2c9z8PFhddyz87Kj5UASkrjB9n8Xe72uivpshZBmGVEa38umn8OL1X/r7et7SP+b4UfT99LY8vPA4jyOMBJtldjD2kZ4u8PZbaOXYJhqL2j0XmeJI5TD9TlOCWtjU/J2P1aSysJv2ef46xS+cuj5l5O1L8Ils3AOxRHUDrMJX8TxJBywDECMpnc5xTkCiaoyJbz2wgJpOkBADeSwF59rC0zeW2p5YnEvRPrgCQttUxzeza0Y+X+aoMeC7hlVxDJUDicvTnx0rtzdt+XOllzz9FPqzoeqW2jrb/1I4KfU3svCkAECgowqset64qrchcnD5zWyVSgON97H9267gfqqMlEoATADyBEPzAVADcRnh2I5YNhms/KXbiSj+8l0+w9DE191Pqa+q/Kv07JYCk6gnpPKUEgNIcjCYAsP96AneKSzmW5L8dZ6J/aV/y+0SR/yraQzPf8I//+X+wEgCRBMBge01n/dsHOyUAIP8fQSV/X5Mk8kCpnkOJAOAT5iQAy060a4wmALhJlDm9aD+jN5z002MZ5WgjN+C/mACQbqKpIy134ByqyiX808nJXyN/MFXydwWJmLSf6WfS+ib2ejmAld98xtpUDHrOluOoTHbva2pAZU4xV2OiyHnlnV75AcHunkqmmO81Rmj5TzFrrmj8SnNk41Oavyi17uUBTBeszHEUzXvqWPxa+Y290iJ7/IGinACQ3iu1l9QGS3Mq12YqEjkpnNLnrY/5az1pCYDy8XMSgD92sYMUt9/v7w8ao2YzNgACQFoGy51ofpyL/lYJAP4rUK7Ir59sXuPDjx7gVVfNpNEULIiSKx6M1mdgTceyAB4QECFATGuT8XeCgK99rqP/IgEoc94JAcAdeaoAkI6Rv5+OR9H6+ncRAFziP5ZzUUZHBuYj22+Z/U4AUP3JIUgDA6YAgJrLoJG8LNvYMv+RlKUkgVh8MNrj++kG7n7ASwC4AkC6WToDv4xBGAcpTwCoNE55/1fug1k3RtTIrzv/eywCgDFgo39xI3bmqB8qIvCvOn7V2FNtGBwa1sN524SJYcX69WHJipXK8Gkd1xYamlvE3G9obFI2YW9/vwJtFvyvDo311HW2DGerq92ieaKdnnlDBjdtI0jn2f8Cw2JpAAJq2Gxry7jw8IFJ17u8LNf0AF9vv2W9e11HgkkEDAkiAjogOwkISAAJMMIDbnyOoCDXBFD1mplcmwAl7/Ga6suOM9UA2gPYAdBANp0F2i3bmjPC5cuXFPQhuEkADnsDZEa6m+x+QHr6yD0ITp0/e05BOf49a+bMsHHDxjA9yugyt2TsPOjuCtShnz7TJMH9YAfggfTo0iXL1C+zLTtEEsAmy4b2AtTOnD1D8+EBPAEAZGLe61RAmeCuiAm9fQKFyab3wDjZYwBDgJSMBecubPH+vXsKkBFwdbB7oM/q1hKoJJBIINX7TLvoD+8RRCar0gkAfIda7p999qlAHwBdn6e+R30iABCEhgCwYf260NLaLFUmrkl2D8HICRMnKlsfAoAUAIZNAcBA9+WZAkARAUBZgDDNQ5X8AEAsoAhA3fyFC4x8VWPAG2NLlk9KAOB1JwAQzKYPDtLbg9ugJFxpC4ARgUvG0LPXCNqjCsCZAvu6cvVKmD5tepg4eZIAGt339h1J+ZOpR6CcvvuDJ7aAvS5buixMnjI5IyV4YJxxJ2CN+oUfWqjxyvcIMvMdrue2hQ1AOFi1elVobmmVa+uP0sMEf7EPvtfQ0hyG+gxQP3f+rORRkVKfOGWKShfoekPD4cs9X4ZTJ06qDYAyrBHfhwjKEtTl5/vf/36Wic+aZo2T9Xb+7AVJvpIhTbYuc4+yB+AjYM6s2bMUUG9FjWNwQJmBkH/3fPFFuHTpSnjqqWcl1Q1phywuAupIK+/d+5XWB2A89oYvA6jl/Ircb3NTS3hu+7Nh0qTxoaoakAgJ8yqBf8wz2XZk4+GbqD07rm18uHHtmmSv8T/0FfCgpgb7qJI8OgDD3buduieZvsoibKgXYH79xo1w8MABgShI3wp074d4YSTIP777riRbAQ+xGQeJ62prpADAfEJoQH0Am4GUxPf7BodVA5w2QdAgK1nlG+pqFdTGLpFGR5mAcxr7J0AXKgisxWefezqSOfDXDaG5sSW8++474dbN62Hrlg1h4qRxofPuzXD75tVw8uRRZfwBICAF29TUEEaGke8lC++hSBAE5AGoqqvJIu8NNXWcUYxEU11dG+pqm0UACCN1oX8whOr6lvDr3/xeRLPXXn8jTJk+Q6Q4zn13O++FL7/8Stlm9J255XwAIA7grbrXw8NhzZq1Ii4wf4B6hw4eCL/8t38NIyMD4Sf/4YdSelCJiYZmEQCOHT0djhw9IUBq9Zplmn8/R6l8yK2bYT2kgunTMnIYY0lGOWPP2tEeRcmD/gH5amwGX41fZJ/EJ7MPnjp5KsydN0fAEm1zf8L6Idv+5u1bIjoAkPgPADVA89zZc+QTPODA+9wHP0UJACcAYIcqi3H4iABgvuNnPu6DLPiVK1eV6eskIvwTPgmwXoSCVau09t1XMF4Xv70o+X2ko0VKirWp73Z2yk8CrrPGXEEHIBxfdfrUKe2RgL/yY3qmMnUW1jRjxL6iNnLd6JfZP0TakhrNQFbnm3vR53Xr1+uMQRYza5pxYjy4LiAqNcQ59/JdMpuRt8f/z583P7SQZU5JrcFB7clkkiOBzXqSAkxdXRiINcNRUmC+UEWijZY5WhNu3bxtJKnGBhFE6htMDQm/w76Pr+O31AgoVxHVHvB3KvMRlVx8D5Q/gwRyi/IyxwQ0Av6xfwAuQwCglAFA8cWLF8LSpUvCosULbX3V1YaBvj5Jbn/08cdSP3j22W0igCBNTZv579DBgwEAce2adToLeBY/5x+UBfZ8uSfMmjVT44ffUYmK9vbwMEr8M8aAu+xLrpJAnzknsTfjd8iqxq4lBR5LDOALOWsByHKO4H0vYQQ5Et+Pna5bs1bz58oyZCtDfoEAAOjHeQvb9nXDuQQAEDvh2rTJn1WwEQBv7gNQKoWkCG5yD8gnzD3kACuDhE+oUXb/V1/tlUrGD/7ihyJIoozj7aWt2MiLL74QZsxCRYHzqxFpz525IGUY2sK8unIV7aIvtJXXuCdtYdyd2HrgwP7Q8/CBSiYBqrEHkVnPOeGDnR+qHA/j/sUXn4sAMHfunPDqjh1qCyornF2/PnxUmdfsvxAiuAe2O3suCjWQ4Y7J1iEvMMc8T9qz05D81sH9BzUmzCH21dV1X74LJSbmDwUDxnX5shWSqK+vb1S/2eexXeyaNc08oazAa17yC3/FWfw3v/mNxhKSAevNy0GI/FPFnmslDPAl69ety95nrPC7ZGYD8ONb3CY4/zPv9Y0NugfrEv/B2Y25sJJA1kb6yjmJshN8B5IN/olxRMkBiXsATABkfCEkBK7BGmQfYi65H/bOfALSb92yVWtNajdoyAwNaY+GJMBY4k/9OYHxwIaZB9YF/oF93p6DIFP3aQ5QkoBUge3it/AbRpzpVzkT7Az/wNnVMrMJ/qMANqQxZF098yxnmklhXNs4A1iiWtvtO3cEpDuBECLD4kULQ3NDfaitqw0PYgmOU6dOSp4fe5o/b672WZ51P9+9W89AgOXUxWU+IVJ+97XXdCYmFsIZ55dv/zI8u+25sHrNGvlMnkuYf8D0557dFhoaGqXc9+WePeHmrVvh5Vd2iBzHXHE2hzDzwgsv6prYJ886jBukDe2hPb0aZ/bHHa/sCLPnzJY9055f/OIX4ZlnntVZwVR2gvY9iAoQR/AZrAnOgkaa2BsOHzkc3njzde2l5otvhbfffjssWrgwrFmz2oinw9ZeVLAOHTigdU2ZjGaUJlReLEYIUBLNxbrs2T6C7xxyIgEAcIBzn8ov2hNejNfYeVCxhwwcMHWA0XE0U/VTrMABaYFqRiRQiYFhCDslJQGdrOK1mDTOckqIiEloikZGFUl+DwwOh5bWcWHK1On6b9LkqaF9/EQR/OqaWkJ924RQXd+oZzMy/3WOqq1X/IC55vmKBkiRID5ridin2FQ5AcBjI2kcKo1f5mO/lf5Ov5MCiOVxZLtLUXy4DHSMjcnHoL2NnhLyuPhr4fsZAJX2uASGpjGlSvGl8m9WluPPx4HLvlcGgJfLOtvnMngrf7vs7/z107hXpRh0ljiVXLXiZyuA9EX4QhrjL5q3dM49Ql9p/sbCLyxzt5QUVBQfzdtoGiv2bleyrfz8Fw3+2O0r/0ZRLPJx16Rt+Vh2JaDfr1XUJl/bRWOU9tPHxz83av0mybr6rIqNVv4psvtsTqysu4d3S1hjVi68lCiWn8foPf5kAkDRukgJBxoLQP2c1L9nnheWABhDAaDIrstfiyhcAQhfyT7LxjRXPiCdCfo6lt8pUgAY7fPGIgL4zlny5eWWkMeGHOuLFqO6PWlxd9ufPUmQ3yUFADszqwy9sGb79+BQvzAGj+XJW6bJ18Tdfa9PVJbNnlBvqEwA4Foet8v7NI1rVDApmqe8qkBmrzm18iICgONM/lzlv1MSgPfzTyEA+NymNlH1j//5vxcBwAbUiAAC5wfiIEcCgAH88TNk8HtWqZcP0G+CkuUEAB6orMRAJBmU1fl4PAHAG5uaiXfeJsgy0ir9MGiVFgEEgOHhwVCd1mXIaZin4FB6X3vdajiJyRllKEYD9NayPMhkr8XXs++WKwak3xtl2JpNvm8ZsPnD25gHjjhYeQJAfvHnxzRdBEXG9LgNOHXi9tkiAoDNJ8ExfqcM0ziSZc3yel3+ns+LTaMdpsrH3oBZX5Bp1nzhGMdP5u3A+6os4jEYjI/bcD3T2TtV5rxydlNkfzhQ2V+OzODXY3zSB5dSH+0T2WHCiqjlfvIEij+PAJC349LfzC/NixtJzpulNlxkz3+OAoCPLw/dcqhVxoomoCnmfvxPf/N+jgDg7z+OACAQJm44JWKAwdZlDl116lKbjPOSKwmQrs38gVUHmAoKAC6n435dDHMB8ibtTwDdiVoloD8qACD3T+Z+/A7Az+BAqQSAlFziPqGgll83/maDNpkeIwj8/00AeJz/Ste3Afs8FFv90rx/9r+Z77ztZeNvC8gOwFI2MEBR/44HZbL/yRSFPCGJvrp6EQAIgkyYMjWs3bw5LFq2PMyZMzc0NrcoQ6ixqVkMfoJiBGZEABjoU7CALEzuwViytypDRrWlqxVA5jc132kTgS/9TX3gWN+1H2nkWP+yqbFZCgBkDDhRgPeUJV9jwSM+T3CG7xO0QSmCQBCBMTLEIQAAsDpJgKHwupd8j+Az38W26IuA9wcPdA2BEDW1WUYzQCzqANSUR2rXiQNkf128+I3aPW3GdN2LPl2/ek0kgMULFykA7yoUtBtQlKAl/SCYRKZha3NLBAwGlDUNyLJ+08aY/dyk7xPkpA2QIyBlEMgyWWOTIiYgBoBNsIpAFwQAy2Lq1vdpG1mXgDQAl167lwxYshCRmvVav8wb8tBkaRD0JBDE3D7s7tZ9uBZBeknSRyUOArUESQFxeJ828T5jzncAJ6hVDEjCemXsyTYii5ngLBmQrtQw2D8Y7nY8UJ1iajVLAaClWRkojBsEAMAfss6RCyWghHlD8iSwB7hJ0Jr58hIArgBACQBXAIg0RfkH2k+wmCDqvAXzY0aKHbQJdBMwBwD3fjMe2DCqDgQiCUzSDwFlkmEfKCsBkCcAQJIge1yZfZ33wtVrV8OsmbPUZn4YPzI0z547K4UIADrGzH0ec4bNUj+VUgcOVKou7clTso01a9dkkrFqa8ddBcMZa77jmcDcjz44qEddWTbu/kd98t+A2xBfAB0gAAz2PtLe/c3FC8pCRUqdzNaBvl4DR4ZHwrGvj4R9e/fJvskAxA6doAaAQNYbwW0IAALvkLV/+FDkETLeDuw7ELZQ13jVSrMLfEuwGtPv7XxP9WbJnhzf1q4HLrKMmc+vDx0K585dCEuXrQyrV60RcYBALWuBes1ffmlAvctTYztk1eKvfv/7P4TO/zdz/sWXng/Tpk0ODY2W3cxZSnWL9+4X2PHiiy9p3fE9CAD3O03umbkR6WIc65nM7Cqt5a8PHw5kVZKR7jLsAEmqH37/vq7LWtn+wvOxpro9VDY2NAZKZPR0dwskYX1qzZEtXlsTTp82+WBsErvlO8jhU8JjqKomfAJw0N8bnnnm6YCsL+PAuCHfCxmEMauva5D/Zh84ffqMQBuyVjdt2RD3DMCQplBTVRt+//vfSe7/2We2hvbxzeFe563Q2XEzHDt6WDLTzF0D16vj3GJ1EAFL2CeYP4BRlBEgAKAAQL1XBX+rakNNdaMIAFVV7EM1oW+oKvzhnffC+AkTw4svvxwmTJwcBodZF8Ph+g3m8SspMTDe9EP72jAg2X0RAADRkahuamiWpD3ZnPv37g3vvPM7kTMgAABwsh/V1jWKAHDk8Mlw5uwFgSmLl8xDBMOImFVVUiO5fee2CABTp5Hxar4ImwWEwR8vW77MCAANqGTgNzoEhAEqsuaUwQfQ1t8nctPSZUvlF9lH/HkQvwKQfeXaVe1pC2Jte9+/mO95c+YaASvKfDLv+Cf8wfq166Qew7oVIW9gQOQVFG2coMS1aP/Jk6fCzZu3BFpPnGTZo1yL89PxY8cE9GFXtN/PMNjzNxe/0d/WJwvas7dQwxkwjL3F5bTVn9paqQlcOH9egCA+ARCrCf9HNmhnp+S82Tu8PnuorQ19Dx/KLwOQQxqYITUa1Efs7Hb61Gn5lTXrTN6bsy+v4wPxj9yb/QtlHtYmpS+YS97DVqdNnWbKIf39WYY0ADMEAHy5K1QxrlyLMwWEGXw9Z3LOoNR7pwQAfgm/wv24V21Tfei4cSt0dXdpD0QBR1nMkTxIO1n7XpIFW8S/0j4UIZiLC+cuaJzYJ5y8wX7BGgAku46NDPaH2XNnh+nTKMljNZ67urtDR8ddK+PT3CxVE4EuI0F2ynnn6JEjyp/meWcAACAASURBVG5etnS55pfP0R/GjnmHJIH8O/Po0u21DQ3hXofVoecazAlzzb/x37SZ/YW9hHlmbYrsFBWTsBmyaxlPgDeXdddxtbpa7YUcydhjx/66SH+9vZk8t+TFJ0zQ+DkRg3XBuYqzD8SE7HmKbPibN8P777+v18iypj+sU/rJ+gXI5zf7FGMBoaivv0cEvt27P1f5hv/wk7+U4khzK2VKhuTT+B5lPCAATJg0QYQP5oD5OX3ybDh//oJAX68/7+dNzkkAxgDB7EPYC/br5QEA9muqR0RiJMue89rQ4EjoedgTfvub34Xurm75LjLoIeBt2bI5LFm8UGckzuP4zJ0ffBzOnjuvPjEezLtUo9pNkYozDeRLxvrVV1/R8wLtYy4J/p07S+b5Xu37L730ovZPAGkva8h5FHC5vQ11kzU6P6KIc+/efZ3/WEeA2ow99+c/xpj5widhK8wXZ0MIRrSTtc+4Yi9ksHv2N2v86aee0rpjjBir7gddai/nQK4DeI6v4rwHaYT+ML/ci3FifbrCA+vdy1Lwb2wSwhD2zHyxR7KHGdmySudu+spnAeiZE+J7UhGlLEokMHH2fH77CxpngE0nANDnn//85+o7Sj6sKeacdtJfbBswnPffeust2QVjbc/IQ+HEiZPh668Py29SwsLJNIw3NvHOO+9qDCGTiPzFeQfi0sBA6Lx3LxzYv1/XXL5ihfYukbDr600RhGeLmzf0PlL/EGlWrlgeWikZVFcb7t29q3Zdu3ol/PrXv5Ytr161UmcIlds5eEB73OuvfVf95dn9F//8z+HlHTvUT0ib+KNf/PMvwspVq8LmLVs19q6sQJznhe0vyB8Toz129Gg4eeqUCAAoFEEqxl+gIMD8bNq0Wc9pkBaYt6efeiazC9YV5xfk+7ds3Sr7wR4gePADEQV/JVJnVbXIjowvygKsbeyecWc8fvu734igh58SmauvX0QhwP6XX3pRa621pVn9h3gAsZvzGGMuNTyRi/98AkBNrIFsURcDC3R+KCMA2HtWSzuNFZiCYJbBGJ/5UwJAqYRhJCEkMTf2ifpaSJWDlkmKb+AwpGebkTA4AhGoNUyaPC3MmD0nTJ4yLbSOG6/X2KvqG1ukAFBd1xBVq0hiITmlTvsQZ2dJlPN/xbJi31gzMX5dW2MKWfn4sY3HkynD5j+XxnnTbEl7vfya+VhWUYx5dFsc9C1p91aKwRbFELPP6jI21unPmN8ZA6hLx6HsgmP9MQrALhEAaEe5wnFlnCMfo/L4VaXYlVl0JGAk7asY63rCLP2i+SuaYx+rxxEALE5X6ae4fnqR3fJaHvy38S2BpKndPun8FcWl0+8Wtb+EP5TfpdLr/in5pgSfStvuazjf7vSa6b/HmudUDSBPALD4ZlTshnhHAu+YFABrUdE4W1KIJYekdpMC8sIccwrhpT5KM+WJFABsHaXKyKWrZPin23hCAMjwpz9TAWC078qrnZeXAMjPX94XpTYq+81Jzae28jgbfjICwBhrLM5bCX8tV/LQfiqAPfWv1v9oFebfEiDdCRbql5SCeU72RESLMdnfRgCghJv9NpU+t03fzxQ/TBV/cviuisioBHmpXem/PREotcHS/mFnguL9wvaocvzSME8vGUEbnQDgGFE+mdRfz/8u+ffyWR7T3yd9zPzvP/zv/11GAMhAIqSeVd/ZQPuMFJCSBMgGJUAQBz4D+IeMjevfYXxN+tJeo4F+TfvNArfX08b7VucT4Bh93km6hESR86x0qMmGDPl5AjhyIqUs0NSZFjnQ0mtMoNV3Tr+fv+9Y18b+UxC60neL2qTMb9W7L5e1zzudsRyBTLLyuaJwYTzJASnd9IucoBmgqriXKQBkm7caZcBRbpss+xMGd7nTK3XGnX5+7MrnIy7KgpIN6Y2KbMnIBXb/fH+L+p9+rtRmvVrWh7y9FM59PMCnCgCpmoFfMCVIlJMd7J5PSgAob5OrTjxJCYDR4Ha6fsYiABSNV5nt/TkKAFFChUw5Z1oRZJTsL//l5P4JJPOaywLnCQB+jexaMVDrBIAyx12hBEBKAPBDqdtb/iCft6vMl8qXldh6/jpAv8kkRmJXJHI9CQEASXLPVhEBLBIArETAgMAMSgCUKQCgGCByQVrHx66jEgBxk/a94N9bAkDbe1YOo7Ri8+Pmf5dvpJA0ajNSRt6Ha30UPICU2aCzP2NpA/YTkzw3nwDATQAJEkBtfWOoqauXRPy4tvYwc86csBbp7oWLBBzU1jeIAMADPioAgGUE5QhEKVuqrtYC23EfNlCgJvSRrVdVnQH+gHFsKl7H0gF/Pg9oT7t4j4N3X09vaFD2gEl4M89k7/BZgnkElghaMTYE2AlUEHgUkPioR+ALBAA+w3Vdep12k/EG0M8Pr3M9/uNaBIABUDgfuCQ54CxS4ICwSD/Wk0UyNCRQiTqstGnGrJkKLHtd0Hsdd8OCefMVeHVmKMGsM6dOx8DxhDBv7lwFC2tRYKg2MPAmKgQNDWHrM08ri4k+EfAC4GEcqOdLppGIDo8AjmoEvBOEI+gKSAiAN2HSeGUx0V9XSyDruPPefQGXnvVHhjKACBnITgDAJqh7S+BHwEPc75D9JGBL4BIpfIHrg0i+9omgAMgDiMN1PCuQICzfoS0QAMjmVn0tgIouJHa/UvCSYCHzqwzUoREpAFCLFgLA+nVrdU8IAASiIZIA1pPdPmfuPBFSjAAwLAUAgoNInzsBgPnnuoBujC8EAAKByrqpslreqQLA3PnzQnWd1YIdiwCAvVCXl6ApwWnVoY7ETtpKJiVjsmLFyuAlABgrgu8Eaml3dW1d6LzTIQIAktQoHnAN7J1+AH6tXLFSGfv80B5sljEFCEBemDES6FRLALM/nDxxUkoLlsVqcq/8kDnI9ZgjkQZili39gGzBb7KYVfqlpjYM9RuY9vkXZGUuMNUM5m+gX+v+8pVL4eTJE5JSnzNnttoMmAkB4MKZ85KnZUwITDsQJAB7aEjBVJPU3yFbZN0DEDDPZ86cDV9+QYb39PDc89vNziSrGVRr/ZNPd4UHD+6H77z6apgyeYqy3vHhrP1zZ86GI0eOhVmzyNbbrEwAzhqAM2T0YW+Pent037Zx7fJlgNT4amTljx87EbY990yYNWt6GNdm5B1+vrlwUWAQwf/vfvc1y6jt7QstzSaP/dlnu5XlD9AxbdoUPIsAcE6SBIj37zsgJQgyCBlnCAA8f/T3DQj0ou8EvbEJlb1BjaW2VtK7N69fF7gB6Os2wIMohAayYllvDraR4YevggBw8OuvlZ1Hjeo5sw3QZCwA+gAO2A9qqzlbIEduGeG7P9sdNm/ZHFavXWlruKY+NDa2hMH+IWUx9jzsCtufezq0tTeFe523Q/eDu+HEieOqVS858Cp8GfvTgEAUxhWbZP6Re62qgqTdH0IVZUWQgOVBGxIA0saNIYzUhoGh6nC/uy98vGu3lFCeeubZ0NQyTgQ1Sn1cunwllk1YIlCAfljGHGoaD8KhQwflQ1EAqK2uE8Hh/v174as9e8JHH+0MjY214cc/+UGYMmWyqSvVNogAcOjg0XDp8nWBLHPnzQg1CkzbORHf0XG3QwSAKRAAIoiFfwUcQkZ98ZLFVgIAAsDwiAg8+AbsmCxWKQCQlf+wW+A1a43XWDOegS3bqK8P5y6cVx/mzrGMXV7HvwOusq8w1iI+RDAfIIx9cMO69WHiZEq52LmLcYcAQOkJ1qID0CbDfUqZ4qjQ4He4B/fiPAUBgH0HX+lqM9yL/QJSEuuUPumHZ5Tqau0BtMNLYbgfw8+SWXrtylXtofhKEVyaW8LIwIAANnwdYCTAsZ9tVEKiq0vXZR9qZ1+m/E/PQ/k79kv2wDlz5xqo9OiRxgBfwvucfUVeGBkREHm3oyPMnjXbzhmNDTpf4PvZP3nf/RD7UH1zU3jU9UDgEyQExg4SFwRJSjSgGnAfdZuz57V2+C5tpzwS2bGAlPho2j5x0gT5RydCiox19676zBhrrxpP6Qyr702fr1y+rD14yeKlWvdNgJpa/COSrma/5/MLF87X9VnXZJ9yfsZOrly+onFmb9U+gwQz57YHD2SvlB8CtKUECGsUeXXaxVmAsaB0wOw5szR+bjO0i3lkT3MVIFR4AAOxHebLlYC4L/tP+qzEWYB241O93rk/t/Aaa4Ux49ooWXg9dOaWcYKIhi9x8oARII3AgQ+FVAaAi0/gdZ1zq6tlXxAAmJPvfe97sgv+zZnPywNwf67LeZGzSm8fKimXw4cfIpU/IgJAcyTCChC9dk33Y15feOH50NrWGuNFVo7s2JETUlhATcTIJBbLwafyXUhKrBPGwZUO+M0YUxapbVyzqRi1jw+PHvWFgf5B7RX/+i//twiL2CMAJmeMHTteCi3NTWHSpAkCMAF///Du++HW7Q4Rx7Zu3aLxYN/nDGiqI1ZH/e7dDmVvQwwQsN7dLRWcjjsdAs7xTa8Axs6cEcuXmBIXbYUgAGEOUtzSpZRw4kzXrXMc1+GswWcAd8nUZgxohyv9QH5h/3KlAc6tfMYJALSHcYLcQXkMU3tBOadagCw/jCVnCeaNvqJq09zSIn90776RciBqoMLBWHuJKq4h8vfwsOyDvvIaJAFKX7B30w4UbGgHGehOtqNsBn6A72OX3ANSDCRA1B4gVHG+4oxkGecjIinwH2oMRhIcp3WFH+Y+H3/8sdYGNsj7jDtnXX44V+zc+YF85g9+8AP1lXYDolNq7aOPPtZZimuz5jj7YQOsR/w0Y6yz+fLlYcHCBXqPshz4UqIt9IEzJKRA1uCSxYvCuGYytevlM7Hbe513JZvP8yOET8hn/X294eyZM+Hw14dEEhnX2qK5fftXv1JbVq1ZLQIkCkBv/+rtMHnKlPDc9u0aO0gtkGA67twJ27c9J3UNniUgSh48dCg8/+ILKu+FbWBL9JFnFMB6ERs6GZOdYeaMWRlIj99C6WPe/HnhhRdf1OewF/Yk/kMFgP2MsePZF9IHdoFCCiRbzkEifFaHsPODnVLXeOutN2XPNVXV8n07d76v9TR3zuzQ3jZOBC5KC7G3YSOoHnEOqY01jBXNepwCgB5eDBDwDP1yAoAnZemRLCoAcCbItt+s3nB8pUxBUPGXCMr49SEAeJKPx9o8ZEBMOxYwtAigkkZqVNSKGMHA8HCYOXtumDp9Rpg5a25onwBZln2xxQgAza0h1KFGAwGgTs8SrEf+DfiPvZsaZSn7nzFXUlAsnVkUv/5T4rtpnCUFSXw/KgGIo7P9/TN5cKVy7DSf7V1evLcoBjtWX3jQGY5x5krASaW4rrfdz3LZw5+9Ufann91Gv1gqGWH3cTCpBCqlMezR37dX8m1M41hF/ffrpASAfP/Tuck+nyMBjNWeIltI25ndLxJ4ivrh54pK93lSBYBKkv92pP7TCQCl+HUe4BvdUqnsjPGTXss/lr7mzyRyDzmMqtJl0+8/yfXzY5/OU54AULZmw0gYBIAds4fuO0ePcxEBIMUG9Yw0RgkAwzseTwAw12rPyD7nqU2n91T/cgQAjUckAIxSAJB/LwfQ3PbTYcn7OBvHmDA2xghW8mn+ehEBoAirKpqilABQ5HPz/UjxBbU/Jtj6/Ns1SjL3pXuWLCTvZ5Qw7QBkhl9Y/LxK82+qxPbbCABGnrfSbSPD/GeviSySqEf4XKf9LMdVzH6cAFDkgzh7prZS5tceowDA90YRAKICgLejOiZwi6AX/xtLASCdW/Nd5TNbaR+r5F+rfv6//bcjKWAvoAigR+COgfYZMSBKLZAB5gNOAJYHN7vGiGRJU7BJm1pUBUgnxwgDXre6xMDwDrize1ICQH5h55174fuEDUeGMgWAdOPMf774PcuqKSIApN8vcsjZ9aKEenr9ogVc6NRHOMjWmAR8ksWaGuxYvlnl1/8/IgCkG0P+/pUPYdShsRoqoxydznpFEiblzjafwZ+X/C+NS0kloXwuywkAmdN4jBKEH9gepwCQ3wRyy9V5mNnL5Q6qxDYutif6RFYWB/rofHN24AoAo79vniMbzXgQzttLqmhRGptSCQDqzDpzOv1ufr34e+WbJfNrCgZjOa5KY0iTxT8ssJ/0wYR/E7j29uNoLUvSgnEANMqsiQSA7H0+U1ciBZSRAEQYiN+PJQI8iM1Dl4GzVmNV948PYqkCAK/nSwBkG3tSPqCS8/YNRj56DAIA7wvwjySAVAFgiDrhGSkgkfvvt387AcAy+I0YRlDerlFSiiFDmdcA/5VRofs5S89UA3jNCQC+kZqIXpTjKSvHoV7HmnrOLCw9APrBhwe49GCX3yBTu8s23Wx+jACQXxup7XqQvMg+7aE9riAFF2K95RgIUA8AuDU/VarlNyJ2f1WYOm16WER97XUbwsy588J4QPbqmtDQ1CgCACx+r0/N2HEbAkXIVDPWlm1bq2txfX48yKsHp2jTDqwpQBZGVLOZz6luMKUc+gaVAUs/CexjI14nVBl5VaGMAMD746Pcf3fPQwEbkiicMiUDCwj48jnAEy9LQCCUwBEAHECHB7w5/GFn1DUGAAAgMXli5EUbJY8OCAlwy3sEeek3AVwAXhQMZs2Yqf5oPcS6lwCUBDX5/NQpU0wuf5C9vkrtIHg/bfr0sG7jBikA8H1ABIKpfBZAwLPJrZ5qvwJZBABd2YDgcHMrpRoaFTwjEAjAwBzeu/9AQU2C7JIRLSAADAxS3/28wEtlcsbarv2x7irf43UBLYOAvr0CSgiGEWBlzJ3cQaAO0IqsOggAAAvuNwg8IncLgAmhgMC0VCFGqkQAAJSmnioEAMAT6loTFEUBgGu2tLaG2ShUNDYZKW9wSAoAeQKABfwGlMXrCgApAYC1zxwT4CVDGwWAqlrL5GfemE8IBwDgAFGuvsF6hAAAaAHYAgiU+fcqQKcSAQBZXu7DXAA42fg3hJr6htB5+47siOwq5tvrQzOntGvN6jVh/MQJWQAHm/Usf+pp8x365wFlJMkJQGOvCrZVVWlcsa2rV6yut5QGyGLto75wCAcPHNRYAzTjT1VCatiCw1/s+VyZgPSd7Dj8H3772vWrqkMMOWDBAstuBWhnzG5duxV2vr9T64zscNroCg+0ac+XX2oOAcy9XrjqpzY0KNP2qz17FaT93ve/pyxxz0SC/HHw0AERb8jUnjl9hgLPfb2PdI+rl6+EPXu+Cu3tk8PTTz+jrHOAMgBgHhQPHNgn4gJyulOnTJO8PbYDCeDq1Wvhk12fhvUb1oVFi+aF8RPasjq/tIn38OkQAADP2Gfqauu1h1CrG6losvwXLJgbqqrwhYMCuFm/uz7+RCUJyCBknORDIvGAsWft73j1FVOz4OQcA+wXzl8I31w4L9tAqhmfJOWGoUEBfoBQjKfLbbdPmhgedXWHYbI4L5wX2PfUU1vDsqVLrPRNzA2jXA4Pqqw15loKAKfOhC8+/zxseWpLWLl6ufpeW9MgAsCjh72qZTw40BdeenF7aGyqCffv3Ql9j7rC2TOnrTb6suVijhNbqqmhXIdlCvmzmrJHea0az0IGvREARoYJuaAgQ1Z1CL39I6HzQW/48qv9YeMmyAjrQk1dg8oBQCy98M3FcPz4CRFrVq9eJXBMdSeHhkLn3Q4BHgAaADXVoUZAL3Leuz/9NOze/UloaWkIf/nTH4e2tnECQ6pr6kUAOLD/cLh5667Z1awpobauRBLFd9ztvCsCwOSpUzR2zBGy3Pv279Pad3UQSgDwvIk9AagC9DF/HuCmlAqvk6nIfkkJAFd0Eamzri6cPnsmtI4bF2bPmpURAACq8DWLFlhJEPmhqIIEQQywhMxp9myeH1mj/Bw4cDDMnTtPftmzseVDTp0WGYzsWQfN8RX40cNff609EVAOwMl99sOeHu03kyZPEgFAD/sx2Hv12jW1DxDMs9l1HhtgbV2Vr+R1SAAKIIYqqcoAhgNUMQbu/1gz/LCn4Rewr1rK+/T0KEMT4Asfho0CuvNz7fp17UGMt5OxIFGwVwNMX750SeUOpkydYqC2ysYMa++EpINfdGUgiBkQhhhzxhYfhb1BlERin3FkX4BcwbMu48Q+xvp0+XkHtFeuWqHyN7TVpeDZA9hv+DyZqfJxg5YZzbgDdt+4cTM8+wylTChJU2MlHwaHw5Wr1wQ2TZs+NWzetEE+mbWN7+3p7QlnT58RieqVHTs0DsQ0WOM8a3CO+OjDDwWWUsqAZ3QFk2JQE5CScw2S4dNnTLOzXASvsVlASkAygG364uV+sCfGHpCMexphYrzWiBM4sRvOI06Wc0DYSXbMAWNEf6ejztDQkKlEsVcwh7zH2cnthLMI88B48H0y6tmn+S73xc44DyDjji1BAPAMdNrMnvjee+9l6gCAfawbtj/2mPfee1/A4w9/8CORxajtzLVpC6QD5vXZZ58Jjc2NUf4f0lx/2PvlfmXDs894mQTGgv4xRtgU/gKyAu108iPnR1RfpkyeIAIARLOenl75OJ5x/ukff6FnM2z83/7t37QHQACAhDthQrvafv3mrfDZ7j2S3OZcRSkB/AykN86APmesVQhx69evC0uXL9MatHVZrfJdjCdkKr5PW/CXJm1vBGTm++iRY2oj+x7qGOwjvMec6uzwxRda+4DaXuLCiRv0FXtiLBgjJ2CoDbEsAnOHWgXXY41hO8yf6F6RLMM1aMvSJUsygF8lP0Yg/xlwS7Y41+C8gX3YWcX8I+3hTM6cQqhct25tqK+vlY1xVuY3PgIiAfP38suUoLCyKNgzv+nrrl2f6Df7B/dgTXJuZX6xUfZPxhgiAvfR/lrL2qWU2GWNFWck5omzO//RRs5Bhw59rfZ5SSU76/XLh+In+C4+knMAZFFIZNg3dsW96T+EWRSVJGsPAUDPf5TkGQgNjY3hfuc9zTnA9oypUyRzz/mdn56H3TobcB7ZtHFDmDhxQujqehCuXrkSDh7YrzPGzBnT9fn3d+4My5cvC5u3bhFpDwLAu398V/vEjldeiaQWK+MFgeDZp5+RPaP89e3Fi+GrvfvCug3rw5q1azV2zA9jC+HhJz/5icYMHwlpgnWBqgfjxv4HqYBzOwQAqZ7V1ES1i89UTgMyKvbKvPEf48bz7HPbtossJdWAhjqp3Pzq129LsYE1XhfJAX/4w++1DrZs3hQmjG/XuYJyOZzTOcd13Lmts5kB6E+oAFBAACiVAChJ87sCQHlijhECMvDeE3CSEoIGFAFejMTyAq6+aW1UrEOEhfgbAIE+KPPf1ASIplEmkGSA2obGMHvugjBp6rQwddrM0NzaHurqKQ/YHJqaW0NdY3MYrqnTmc0IADUiAfBv9k3mT7EoCJHVnD/5dxwwZT3Sp/L4dVGsyWMoRSBR+l4xyFU541/P6zF2kf9uKu3u90jbZq8ZASAfX64cby59VqCw4o7lKqf5OE8K4IzV/3hwS5ta/O+yuHJKALCPO6BTigN6rDV3OQfNYvZqOjZp/KpoLPxKDoznFRAq2cBj+++KAhWyacvAs/hZRc9yqgppmz3+VjyYj1cASPs2CmOIxMX09fz8p/fNA70GwI0Nf+e/k+9HIa5TwYryBID8/YvuVdRmrZxohzoDFKhyeL/GJABUjShWNNYIlAOgbuMx2XckPFYBwAHYvO1YHzAdU2DzPuWBfu+nv140Rh4Xz+4xBgEgLVnOPem//6Tz4dfyRJXR/s1Gjes9yU/R2jEP6LHxiOckJJHH2SfzrvU1xvobvWZKSYZ5AkCc3ezsmtqZ76Xl60UpMJnjcwKd9wsCgEgSsdSn4QmlREYB/wN92nMdj/bfKlXo/bKAhpHzHIuJSj8i8MezdpHfq0QAsOuN9l2la5QrCri9urJXhvPFBEZvl2NPKSEgbXP2vWz9jraeIp9U5PvUpr//X/7TKAUAHmRV+3mwHMxnoRiIb9kLfqglaCj5f2dfKIPEsmtosBQAIpmAhligKso7sABSCQafrBScNHJntshLXfYM8XJpD1vk5QujaJHZQQwzLlcAKHLK6aZaMmwej0oS/P56+tmxriUGWwRufWLz10jbnW+DJKy1gEaXAEiNeSwHo4DvGAoARU5tlDGNkQGfb0fRYU0kgPhj77skfPGslb9a7vjynfEDRB4kLHdOubohBWSKdH7Stj5OASC/4ZQvzmT+k06VnEORXaekAN4nYOVDlh+LkrqEX75kQ2VUiYoyEHnWnH3f2+UKAMzfaHmdsQ43fp2hSPRI57TSoSr/unxJEhhN39f1IzEgdZr6txMAYjYOD68pASCVYalDZk4KACgBGBmAByt/uCpSAOBhS6zryOh2Z85rYxEA8u13x190iM8OaIBnsRxLJQUAIwBY9r0HTglGKEu/gAAg0F9S/xG4j8FWlQyIBACCJewB7BMAWQZ0QAJICQDsCcbMG1Q2q9UP9sNMxo6PD82lNVmqx6cyArbTZht6+tAQ6TuZhN2ouY617vza2VzIPoxxH+tnlF0j7jZlCgCj7E8NcV81HDk4UYkhHj4YJ4X6sB1k5FHECUGA6qq168LS1dTcna16olwfBYCm5hbZHJcgaM+8IqELwMaYISHOuCi4DmgclXXcXozcYrYKkEefJT07NCTgnGA9wTYyWEcGRkJTY5PWBEEZbMWz9m933NaYCJiICgC8jxwr4AmSk13dVudzytSpGYhLcI614mA9fSFbjwAlgSaCkNSdxGbIZMU2kdolO1wgzuKFqnPO2iPr7d69znDj5s2Y4WeZmtwDoONRj4HsClSTPTE4KJD8wrnzkrkEECIQqwA5/R0hs++6stKWLFsaVqoWu0mEAiQRLCSoSPZ/bU1dBkwC4BCIZvzIkCKIxd7d3NyosSXIRcYkGaoEf+8/6FKWFoCVsucGBhT0SxUACNoBIJDtoSzyKA090N+vICQ+xwkAoHLMD+0GICDIS789yIudII2JH0OWHwKA790E7AgwE6gjUO0lFKpGNnecBgAAIABJREFUqsO9zgfhyOGjktpcu3aN2UlUAODaZ86e1WuzZ89RRhE/tJvMx2vXUQCw66UlAI4fP6bSDACD9J8fyA3YjhEAKAGwJsxbME8RtccRAPj+vbudGhMC0w4eEQMhqIVtYFsAS5BRsAECl0gKuw2SLXz3zh19DnCD9jroQlCYLESyltrHGwEAO2G86Qv/JnuXbHJAKa2rvj4F1CGyUFIAoJkfMj8BOwCaAZLHT7K1gz1zHQAUpK/JmsZ/mqyoERwAmckGZW7pF/cR0HAdIGqf7JIa1M3NyBij4DAcuu4/DO++865AKQgAZDIig03WPISho8eOh6NHj0ieGtIFBBGywrg2v3d/atLLf/Vf/ZWk4mmrsqSHB2VPR44cDk8//VSYM3u2/AABau5/8/qN8PHHn4a6uuawbdt2ZfHTrzt3bstuISygWvDSyy/Z+NSboolqCvc8Cn/4/TthhQCPpWHCxPbM9wD0IkPLZwB1AFRFLFawYFi1ogFUV61aHZYtoyYyCiJ98q9kIgIkzZltkrIoe6iMyqNeBUXJQsPHvPLKq/KBBAXI0AUoRrGC/mKvrG98EgAU+xb7IYAdr3FdAsTtBLE7O1V/9ep1siN3hY0bN4RVK1fEjEdIC3Y2Y55Zv5ylvATAF7u/UDB/7frVoYcsRBEAmkP3g24BGJwUXtnxovr24EFHGBzoDefPndG1AVfqa+tDfV1NaGqEBGYZlravmqRgVc2IgPWhof5Y+5X1R7kqfGQIvb1IPw+G+w/7woFDR8Oz27ZZdimZEvE/ypMAiLCOV61ZJeCAR3YyEvGh2DJ+ELAEAgBEMnzvp7s+Dnv27A7jxjWFn/7VT0JLS5MUbaqq60QA2L/v63Cn474yeqdNn6h2KlBCSQtJ4t8LGzauD5MmT9GewvrA35PlyhqYN3++7Ff1vAcAda5oXvENKqUSCYUAMvibTZupJ92nbE8nAOgMV1cXTp05I6BmxvQZplRSXS0fga8GOGQ/Yk0giW9y/ie1B6xdvSa0jWfPhvRkWbIQAGgDAIjXGseHAJwBIgEGOxDl4N3er/Zpj2NOUwLAg66ucPTYUfk6fKxnErGPMPb4LIA6+mN+YlB7AX4X1QnGiXIDnLlQMGHfQJp/6fLlYZDyIchT19UJsAK8wnfyQ7v4DpLWgNgTJk4IS5YtE4jFD2cNQEBATUhMyEe76gjENb7D/kTbeA81G05IkEMYVwhe+CGA64fdXWo/RzHsBv8HmWr9+g0C4vGlZIPjM/bvP6D7Y2sO4gKukaGMjDqZwZs2bwyLly8LPXyvpcWIKp2dAvn5eesHfxGG+/sF5gIQlhRF7oannno6U27wZxNKxnz+hUnIr8H+BwfkL/B/kBYAM/FXz29/XuTE/r5+lW/ivteuXtX79AdfxXsAt/zQ73fffVfjDwloWix1wZxAVmOM+I9z1WuvvSbfyB6M7bCXe71xQDOu7+dS1gjnGPrLGQ6A1DPBTQ7c6nwDsrJu2e/wMw6Y00b8HOUUyCS3Z+cqnQ/5Yf6wZZfxd7IZ60G2FzO8uTblA/icStWMjIichfw63/nxj3+s34B6qIRgy2Q9L160JHzve9/XeVwkjqYm2Rr9Rf2G/tbWIxtvoDL9+XTXZ9orACdZq9ii94e+sl45QwEEe+kbLwFAlvGM6ZTKWKa54ToD/Vaa4+///u9DQ32jzgp/93d/p0eE7c9tC01NDTor0Sfk4g8fORbmzJ2vMxDEFEhGf/M3fxPaJ4w3BRrKQd0lq/tdZWZv4xrNzZpb1n2DlHH6w7vvvhPPBWvC3LlzJAtPljPnaNaz16ffsGGj5k6lv/r6onpDvwgy+EfagLy9x9mc3MHcYReMG+cExgRfIgWHEKRyApGGDG7ew1dBKOJHIHhvX+i81xneeeed0NY6TteAKDw4PCTAG/+CH2Ku+I/v41OcjOjPXfgHwGPuCwDf3j4uKh0MynaZG1QCsLM33nhD53CuQX+wfdYB53AA5R07XhFonIIMjDnvs9fjgwCisU/OacwDP9yfvpLlToY51+QzfBcyCfsa8wbJpS0qmFGChDmG4MLZjusaAaYxU9hj7aOS8KDrQVi7bp3Onk5EcpCkpr4+9HR16SxLiZrlSxbLnh7cv6/nc+b860MHwxeffxE2btgg5QvUI+7cvhX27dsbNqxfLyUT1hNEiZmzZobntj+nZwjWw4cffRTudz2Q3yDbnzMeY8l4PPPU09pLeL64fOmKyvvMmTcvPP3MM5miFmcv1txPf/pTrVF8JN+9euWaVBvwvfwwRiinPP8CZXyWZORXxhaf+9prr8ufYm+MKzaBD2fM8Yf4Txw/5I3/8n/9bZgxfZpsiox8QHbKZkDsfenFF1VWqbenJ1y4cF77Dr7x0rcXFb9AXaEU7SWMZRn7ZXEAxXlN1UV7fFQAULBdAIhHn0yeV15PYL8HRkvxiAy8z1AnS/DQj9cVHhmRWlZWfjMB/1NBc5EJRBojBlEVBoiZD4+EhubmMGHylNA2fmKYMZvM/0lhPNn/za1KIoAAwH+UExzmrFZjgL/Fp0zJEv+REQAU76qWMpQUQWPdY5UvIAEnF7vL4jM+LPF3Pu5bGrXyBD7/Pr99bNLvptcXOTDDZ0ZfJ9eEsj8Vuf8TasCXYmZ+Q8+g9BhOOZRZ1s589rs32lDIUc30e+Xjvxla6dnnUkBOY955QK9IAj+2t4D8QENG3TP3OTPVeB87LZePaw4QzObZvxMxmlIfS21M557v5QkUo8a04F5pnO3JCACjwba8rVb6m2fAvG1WsrniePaTEwDSfvk9xoqRi2wdx6cI/I8uJ2tuft7dB6b3LcX/Le6Qgq75ufMzRDr/ZfPnZRWSEtr5seMsnP6U3wOVvNL7/gzr+CCfzRMA3HatH8z7UElSXYT+kj/2/vMdf718jHiaNUVLxabTUgMxO98TkN23WxtLiuWUS0yJYvmxejwBwLLdH/dTNDex9mymNpuu/bTvY13b7Wrs9VLuk8r9KDaaRcHjNljC83z95gld7vNsfBI1hKgi4B6uNpJcOSfkFemtFEA5AcCI8JbUaJ+P8wo+nRAAhM0oATpfgqG8r8QSy/xlqlQfiTOyxNz+UExgs4EqO5+IAGBr0c/IqQJAWQJp/ExpniOtMLf/FPmZSvNb9fP/9T9JAUCgf8wENQWAWGeBAFZ83ZkyXpdLv2PGv2ef+G8Nvq4ZZf9xBMkCc9WBvKRGWg+izKATP5ttPKrhWjK2kqH7h1PnXACOxkCRyT0Vg+glANlMsvxzkT2oLNTS+0WbcN7x6mIx+G1GUX5970vRBlhyYlVWYir+5NtQaeGXbbAF3id9P//vvCFpccQbPemmW7pmuYRF2b0i8zzPIMuXKwBYyP+kTj4dv0pgtruvovHLS/gUHa5SBzHWv/PtVPEDf2BJDm5lh4I4wKlD17+zOR+7RtLY9iMj9LzrwoNjxQOYVAcgzpjki7WoZEylsRxdAsA2s8erT9A6PxSkY5faD08ztoHkDrE+PpGynY1pzMovZfO7GoA9MKUAf6oS4KB/+j7AJtdNCQMaL14j+B99ipy4M7ETPyOHLwkY+ymyv9IGWmETloqJkan0E32s+1eXX4SAlbLkDKgHmEde3uT90+8QlCLgb+SBqAQQ9wT9zfsDgwoMW2kAA/91Xf02uR5lPPG3NmWT6ynNK4cfY8x7xmRpHOJ8Wo2I0Ws8vibJ6kgOUPaVSB02poyLbfQG9qesOn8dBQB/f/ShyXZr1dHLPVhZ7T8rb2P3io5YJWVKf9M+HurJaAKs51OA/ctXrAzLVq4Ki1asCePGT8xkWAGmLKPLMtQI6hJEAvxXoD+qL9DWNLtGbU9khIx8Qv33hwp+MY8E0LgGGY+UCeh5+CjUVdeFpoYmZahDFuBeyubrJ+u9V2Pb3t6mB22kmfnxGtkCuR9QT7xNgSGCEASBAXDIggSMJNBHMP/2zVt6j7bwHrbW2Nwa+h/1KjuSGqvMF+BnS3tbGOrv1XwRKCI7Cbsi8Dlp0kRd72FXlwJNZBzPnjXTSA5NzQoUPbj/IBw/elRBNrIJXcafQyRZPASRKD+wbv3aMH3mDNW4Byi613lfQbsZM2bFYL1ldNOuw4cNPCQ4ShBNWSLVFuBtGz9e9yWISOAdWWNkPgkmegbpo94+BQ4JqgHqaM2OVIXTp88KcCOoJzWQqiqRGkx6uFHEAII3ZMYwh4wF4BSZYigYYA/YAcFNgJfuh90KHAJIQLDghyDe/gP7NQ5kwmVqCYPDChCeOXVGbQeQZCwwYD/H0Q7aKllbSUqaDTL2kjFdulQAmktrM698h7kG6HECAP3iUE4gmizDFStXaqwBmp08QFCT4B7AG0CeB/OZW8A8gvm8TqDf92WkT2k79+N7LVHpAVunPjOfpW2sJ8aIzwGaAACxXgBPmVfmHzlV6piT1QXgR0Ca7CkIJIsXLVLgXuU9amrC9atXZV/z5y1UP9w/MG4E0cnu3PrUVhtr/MfwsEgiEDGwf6kQNNSHEYKY1G990C3pe65lks5VVtZieFhrA/vjqONZa4BYgPzDgyMCzAna8p6Dhcw54woZAXAFEAtAKKszXVur7+/9ar9IKMjXA7qy3mxsqsL1G9fCRx99KEACsKhtXEl+GZv7w+//GIaGqsKypStETMDNEoSGAMCY7tnzhWyAzGcHCQHkAXwAIwh8IxdrhIVeERZYb0jOMqcE4K0mt5Fs8bXHjp4If/zjewIJN2xYF2rrQmhtJfsPolNN+OSzTxV0Zi7ps0jIAP2NjbKtY8ePyyeQSckexgMmJUaY6w927pT/YfylhJEEBbBp/AYEANY4bcavc4a/dPmygvNIhCNrz14A+aD73r3QrJrT7AnGduc+BMJR/nhq61NhyZJFmuO+3n6Bnb19feFXv/qVguBknGI63d33Q39fTzh8+JCC4tQBBnyBANLU0ChwprmlSfXw+vt7Q0srhK6gEgzsnZal26+gcV8vBKl7obm5NYxU1YYDh0+EvoEhgWv4EwANfb6/Pxw/cULrlfemz5yp+zFWjA1jcfjwESlDAErVVNVmMu+7PvpQCgAzZkwJ//Gvf6YsTySx6+qaRAD46MNPQ1//iDJ6587FFw5KThmCB6ApPmnr009lss51jY3h7u07eg9QGZtIfdilS5dlb6yp+QsW6IzBHABKCSjfuEHlAHjN5Ka7NYccGQ8fOaLrofYi0BF1iyuXNT+LFy8SAMUkQODBrs6dOyup6NWrVoXJ06aG/l7qH9fpXtSQxt9kqgEjI5pv/DX3BOR3QMj2laByGBwdWCOsV6lOIJd947q+t2TxkjCLsh8xEMG56puLF7VP0G6dAyDsDAxI8YRMT8bBM/PtjDcoEAfAirbpbKB6y30C0tiPIC54fXQHmpljsv8BeLh/TV2dCJzcH9/vRDivrUpbjhw+LHAKoJ42eOCKe7L+aCM+QfaLDHkkOfm+gP/jfdYt5xDuy9i5Agf3dEKfPftzz6Pa+xjfBQvnq50DfZB+auX/AJ+mT58mEFhASMzcsrIre2RvXJcxoL3yRfX1Asr5LmeWTRuo7865yIisfIaMXK61ds0a2/ebmkK/ygVVaz+BzII/xp8wpwCEEBaYww8++CD0PHoYtm17RnPiz7n4OCfXcKaiZjt2IUXGWMMekJG9jP5ib9gsJTl432S8P1KbyVLmuy6Pznv4MdYR/YXwR11oC0ixx3aEt9/+pfYgyrqwd2M7jDN9wlb4Lv4AwoSROwC7amX/v/3tbzU2gP9e5gj754f+QvLAzr0EBGoy7DeAfcj44+/nz1+ge0EY4uzLODK3qMwwTu0T2rVGuB/zC5ECW2Lv49zMmZm/OZ9wXqC/tJe59bVHGzlPfPzxR2HJ4oU6S9n+VK++3u3oDG//8pe6D8RH/DE/mzZtlP2wT9HGj3ftCjdu3grPv/CCvse6Y12gfkC5DGwCUgG/sV/sYfnKFSJbcUbFJru77oXmxsZw6vSp8PnuzzU+EGvwU9giBGLO0ceOHRfoOl3+Fmn7tkg8MnI3a27v3n3y1+xBjBX7OPaErfJvgHUAePoEQI+/VwbfyIje5xrMLzbDfs8cMgZ8n9/4P85ufIZzJHslNsq4ct7iN+dT6sPjS2inl8DSnNbXa/0zRvgCAHpIZxAHsV1TJbqtecdeaNNzz23TeYnzAOueeaU9n39upYAgAbgiFNfgPqx57IK1yVxgF8yvANGqKo0BWe2sneee3RYmjB+v7Hneoz8QKWgf6weVKn5oG36C+0MwQAWNtTkexRTOxCjV1NaEru6H4WQsv4G/cbUSVMakQIZvevhIttD14H5Yv26NiHw8K7uCx7cXvwl/+1/+Nux4+aWweMkiEdc4T+58//2wCWWF2bNFNMH+iDMAqkPO5UkUAJ49DbCetQQJmetyBly6bJmeDVzt4L33dgow/sEPf6Tx4QKopTD2kHQ4PzHmkKvoMwA9ewVzy7rC3iC5cobzteelPtizWJP4Sy8tggIIxCzmDJvDn3IuwF8xHi+98EJoa2/T8+bZ06fDl3v2hI0oFKxarbHq6EAh7JiRDD/5REA9BE2fV5Fi9cwfn80158Roouy9HtSjvLAH0yN44TE1D85DEvCYRJphas9opXiNxwEcIOJ7gP+QP7k3sQ/LRXGFQPuG5dHEEoSSojcogjKBKAtNmTYjtE+aHCZNnR4am1pDc2ubfgP6U2LGVM3qQ21DvcodQXBN41eeAKB+iYxgSpc+Nh4fCcPlcbvs9RhxSWO6vpenn7EEttFZ/hlIVJDh78Ec9hwD2MoB+NI9c9n9irXksq4T8LEo/py1YxRAE9udgw9GxRErgOGx06UMqxiHSgNVpSjtqPBV9oKD71nbc+C6xf+KIUKLmpV+imLzaSx51PjkmlX0fT+X5N+z64KgFduP20reZopsKG8/3iyP3401esSg0+Sgovul3y+bX3IfvR8FIB7fy+M/aducaOyzkMcGirCCvH0VxXx13wQPqvwdi30X4xqlXufvUZpLj60Wx5Yrreuy9ZmsxyL7Sdte5EtUvC8mBfvcQTK2BGHDJL0dej+uV4vZJoT3GFfns2kc1wHUVMk4mxeux7YXMczUZkuE+tLY5MF/tXvE1P6KbJj3/V7ptct8bCF+WWzxRWuHNqV2lo9h5/Gbss8mt/FnotJYp2XZy2Pc2TwWlCyxSxohx/a5ku/y76V8EZSLi+L7+et4u0oYtKmGYhDgCq6I6RiGJZzHUgEqR2yEAAhnTi6AvJE0L1NTSP2J/F8kJZTNoXPIkrlPbd37XY5fOpGwhBdL/UdK0GBE5UQA1IlSUkC2juPniCeZgk3ln4zAUsG/Vf39//zfSAFAcs7xIRNwQFmggxiBBYPLSQAG7Hvmf0oCsEUaGTUxKwUiQCr/7ws+XWQavIgKpl3KOq2zWwFDLx4wyoegJA3jr9tEl5MAHKj5dxMACsC7sTaDzCmoAoUdAfJOOr+o0/6V3isH0P/UDUgSIPFwmt9k/G9j6FRwcLHdY9XYqfjdyHqsJMHkM122gGLJgvyGbof10RteuoH7xpD+NuZr6YCVd56V5qDo9UrjV3QI8JY6AUAkAG3kEUZPySAlsy0niVRgeuZdwdg2YcBongCRXqMiASA6eicAiLiTI2OUDlclh1d+eMD+fQWM6cfsbqOYTrxWzoLKPpN4dp9XcRZ48ItZ/Abmky1N3bQCAkA1Wf/2H4xqB//T3w668n131rpffOhih9HrsVyAt0XtwOlHBlixfZYOoIXrCKBObERTavFNl98pmM8BR387wStm9LucqUn2lxMAyFgj+IfP9eyyjEAwMCRZ5WG9T6kY2y9szzAFACcYSE6VvwdQHLCSAE76Kkn/26nO5YzSA5pvvmXrO9qe2YRZEA8iSN0p0z7W3WIcjF3PQ3sRAcAUAOwwWWLiJZ7E6vKVkbuyVspvOwFAe4tnAERCA36RDBn5xyjxV1tfHyZPnaYsiEXLVoS5i5YJCKedAsUbGyM4YTVqCWgSfOI/7MhKLwxmxBMHBjI7S0gAHCgAlAhAcm0CawRjCMIMDQ+JANBQ16jMTYLhBGupu9vYZAQAwDwCBtS75qB2p8MIAMhSEnAguNT1oCe0tbUrWMcaIIhIcJZMd17nfvwAvFPvlGAessacCQCb+vsHFbC7ffuWrqFAbVNTGBroDzV1yF93CsSxYOwsBQs9AA8YxfcI5NXTL2RAH/aEe52d4ejhI5IiJkAFcEvfkS4m+AiRAeCaICYBZb5HABqbVj3fKdMVUHOiIwF5gB/GHQLAjBlktdsaI6jJ+BJkI8BOwKyhmbq390WEoG2MCwQAxoZ5JGBpDw9V4ezZ82LQIu9OFpYys8k8P3ZcfgkwBB9FkFHAUGwL2VVIB7skfefdzoQAsFFzJtUPAI1HvZLPZi6QubesS8iDZA09CmdOnY4EgKdM/UHvmU9xAgDBXvqKHbPepThwtpwAILBpcFDfIRCcJwDwvgM9BEcZG8vit+Ay3yHwCmjCf/6TEgCYH4AsvsP6435kPGFDZOtRrgBfxngwB4AZJs9PPehOjR/XwNaw7SERAC5mBADmwMkM2P/hQ18ruLlk8WKtDXwY7QEcIgNq0cIlqvvt/tkIAEck20qNd2zLxxN7BYhDQcPk+BvCyECf/N6D+10iACB5vwyJd4gIsawAdnPwIMBoj9WAHdca+vp7rbzI4IgyuRg3gA4C9/6gQjvpw9tvv63ANqA4wJAy2yFzDQ0LUCfAS73ZLVs2h/4B6j1DmKhSwPWDD3aKdLNx0wa1G3/rZ4LPPvs83LjeEZYsXhaQ38ZNehCeuQRwmDdvbnjxxReyOcaGCBJ/8cXnyorevv35CL72ajx4aCOzDbIMIJWBdqaGwn/Hjp0I7/zhXclqUyO2rr4qSvgOarw++3y3bBn532nTpstPoXyCzZ89d06BZgAQstqZa2yZPQvfRyAakhH3ZB37nozd4jcAP5xYgP1wXZUeuHkzfPnlntDS2hxefvklnanJUu171Ks2Ydu0HbUTkS727gvffmuEE+rMc30C5fgcpN9/+7vfCBhlrjkjPurpDgMDveHI4UPh/Pmz4a3vvRkmTkCpIoSRAbIoBpWZ2tzSGCVeh1WbEf/PDwBdd3dPGBwcDt0PkbkeChMnTg5DI9Vh1+49oaq2ThmNDhrjGyCOMVasK+xqxswZet7DxwE4ssYBeymVsn7dBpV5o5+3bt6UAsC+fV+GefNmSQGgrq5GgX6VwBmpCx9+8IkIAJBO5syZyioWAYBsELLo8aVOAMCe6hqbQgdA7qGvtZ4B+UUA0NliJFyOBAAA8bmAuFE1CJDv5q2bYfXataGnmwxPy2Z1AgD2r4zXRUtC24Txyoxnf7787bcCiQDf6beX8BAAduq0MmHXrlkbJk2dHAb6HmmuHXBMQXbWoSu28F2vrc2cWGZkdfj88z0CHl0dwM9u2D/73kLKEMyeZcGO6O8ARVkTAI6Mj4iBg4PybYCl+E72GCcTYFtHDh+R35w+w8qncG4FwAWYZN65FvPKOY3vQWDjWhAAFi5aZAQA1svQkF5nfNatX2/kwoTYjy/BZugr1+XHz6a8xzixL+BTmT8RAAb61VcIVbSRPZvvOLGB+UKpAN8BqGi+G0ULgoQhHP76iNoDeIpvr61jP+lXP/DTkKcYD8pY8Jr7L/zPrk8+kR/asHGDvssPmfAQABhn2gyIR8kHXmPeRNjp61MJDJwwQDr7Zh1kn95eXQNCFj6ZfRNfz7xCaIB0xHfJJMafP//8dp0n/DkXm2SPBHADyAZcMzUJOyP/P7S915dd13XuuSrnQlUhZ4DIiQSIwEyKWaSSLVm6127/A37ovqPDX9BpjA4vfnGn6+5+sPtatpUYJVIUcwKRcyAAIucMVKFy6/fNNfdeZ599qiBbLg6OKpyw9wpzzbX2/L75TXw3fhW7wsfRL/YlSjzgRwBiATd53QkArnTDWdKIO7u1TyA5j1KIk2EhAAB2s8YgFwD2eWIInwFcJOt986bNYfPmLQYMU4ZtZER7Nxn+jC/1050AQL/pzz/+4z8KlAasZC/idYLcyP/jR7g+BDWIOJxZ6SfnTUqQYNsQALAZznKAntgEfYVkxvi5MgRji33wHgQA5gG74KzhpCE/a9Cf5csgaCzV+NuzmZ0T/uEf/kHjvnLFqvDTn/5U/aIMEE7XJOvvKNubsef6tJtxwyaw/Yc3brS21jeqtBY12CGncc2XXv62zr5Tujsl+t1/97bGA+Jbd9eU8MQTT2ZkBc4BfJbzM2cH9in2p4ULFoXhkaHQ0tKkszrgNO9zfwgngOteKoAzCD6ANQKhhWvSZs7APJfyLNDZ0aEyXLt27tRv2e2SJfa87M8dlBy6eFFlhbgmYDLKX07U5Ax+LQLklIDCp2xArYYSWIODugfXY01CJmFPfPbZ5zQ3V65e0T7OOLhkPJLvz7/wvBStILhAXNZeOTgYdu/dHbZ/tT2s3/Bw2PjwRltblCxQuZhbYeeuXeYTKAOwZk1m4+zH2OrOHTt0hkUWn36yl/uzPuctSf339misZ8y0czZtxxYZ5/MXL8gnrFhusvWA4qO0vb8/HDt2XPvOgvkLRDZFjUvtGxwKjSieDY+obRcvng+L5s8LPSjJBCNyYIdkt//tf/yPYe2a1Spfw/M0BIB33vmNlGe45ujYiHw3a/rFF15UTXief7fv2CGCBmt/5cpV8m2QG9555x31A9KCKSqNh48++iRcuXIt/OD7P8jsDSId/oPSI+63eA1lEPwNRGDGyYD+D0Nvb5+UmkToispsECjuDVHC4Tn5RfrFd7DNr48d05hK5aqpUWd4fNLnn30WFs5fEDZu3qj94Orly9lr69auEfn0woXz8l2QcH7xs5+HO7dvy/9yVvWYsu/xnHwYN2W8RwKAx3sdgE9jWx5DlL17kkZWn9zUmyrjxPZ0wvlwE3pDAAAgAElEQVTS7h0zDiFLcc6QgpcRAfAZSiGI+6Taoz24IYzVNYRxygigfIAddXSG3qnTw7SZM0NXT2/o7O4NLe0dob2j27L+G5tFcDMCQJP+Z949fpXFsWK8ys+wSlbxmJQ/WAn/qwyqlsUx09iTP1uoO/5fEh9O37cuV5f3zeMrHj9J64Mbqc9DfWl79AyQAPaKd9nA1oxRS+E2/hRjaHFKMvypVgzX+5G2W38b+popABQz6f9FBIBCrH2i+KsIADGRKm1j2k97dpoc4C37fvG1dHyy2G5UkEjHJp3zNH6fvl4c01ptnCz+PK6iGXn/yuyvOP/pvV1BudbcT04AqMxwnwyDKd6niDnQtpSkozhNIe6dfUfdro7fl+ETxXbZNRXBrFCAqDV+3gbfO/L5Kk/izNpcQqBxX23+g/hoHr+mR1ZSPFcfT/2IYRWO95gCgPu4dCy9vx4LTuPubg+sT0p9wbwqYpH8OyW/FG3ax88JAOW+pZwAUDE2ANLV+W1VrqbW+k59jvubNF5dGbuuvqzHCLI1wtkgJkbn93T/WulnMwJSJQup4ibet6INu4MXAeA+B8DtJpubiDULX1DioQH9DvyDe4gUGBWQec/KXURyA+iTSpCnc5Bgx57tXyAA1JyLxNZ93IvrqdIOKRWUZ/77cxif8edUP387kaXC1kUA0Cul9mJraeL9r+7//V//m6wEgINAEABMAaCSiWODa4tTYJATByJbJ52YjHGhII0RAIqLyBddNqCa0GrmiHexSADQ9woEgNyxla0qJwDYeDkTxGWdypx90alU/vv+nG+t2dECiuevsoXqzr/2puKbQ3XmdebkatSp0eEpPoRXnKoKQKuPSeVBLG64LmMUb3Y/m2+lo6yswVRxj3jNyQkA+egWx8kXSzoWFZsjBRQS0LrWHKTfL85l2T2rD0rlFmDzDzhoe7EzpnLpMfONtTb0jGF1nxtIdT/0ZJRtoGkrJ9s47LNWQsMOEmaD1eOR2qaTSeIDG+sdFl9JhndxxKo2ED/8/oEEADnZentgwqkSvAVoMwm1XN5f7xcIAEWFAL+WBw7cSev1GgQAHyNz9rkCQHG8/d8TEXCUqVtCAHA/bMSuETEcJyIAsEm6DBLfIdgBGFokABhoBOA/lhEA2HydAGB7Rq4EIP8uJZicAICvybPl7W9XADCfnB+aMtSnYB8Jp9D2lGgsECpSogXvNTQa+OfkjPw3AKLVZeb76eabeJSK9cF14g5iEH9UsrD9yzILvD+alzoDKHlKlfpgXZ0e8BcuXiwAasEDS8LsBQ9Iws/9HMFLl7gliEngTln5gK8RAPBgpYLgUSI57UNGRAHgHBtTsI7reO1vApOUgBjovxc62jolz0tgkfd5j2xSsk4ILrE+yCbnTEBAlv45AYC6nXduD2QEAO4LcAHYDpBJANKDh+fPX5CUKYFpQAWt53Ey7IcCGZyoDQAYQBCw4D7SXiFcunRRATsCTNRH5+GIvjAGZI+JADAXifFmy9K5czdcu3o17NuzV78JNhE4JGC1a/duZVFhMY88+qiCUE0tVrsdGXQAOLIdp/ZOU2CH7CvWAgE/yhAQqOR/sn8ZBxEmWlvVNj7HeDHWrRAAbt5SRp3Xh783aBK5lQSAEE6cOBl4D/AKgMHkVu+FvXv2KshHIFcZZ4SKR0fVX8DIpcuWhjlzZsu++A6AN0FF5HuRqxdpIxIxyRCGAIB/ojYzbTTbGasgAAD0EbBTPcr4AEQQnbki8FckABz5+qiCyATmyZrnAO4y2UUCAPcrIwCwXvkhQExg2LMmuZ/7Pn6TGUZbnACg8hcK8o2G6zdvKCuIgLNKGIyMimwCQcUVAPAszAfBXT7HGiN2MzI2LBACsIe68U7CkMTwnbuae2wSAgBBXAfiCIpSi37VyjVh1uw52fmWMUc2n4AtBABl06sMltkr10NCGrsk4D06OKCHgJs3boVPP/1MgVzAbX7zPc/GpQTAuXNk9z0tQB6At7WFdTqs7EAy6gnYAqI4kcj3gZ/97GeyT2XILl4scJs1hD87+c0pfRf7A5AFXNHaqwtqL3WSWYeA7UhVK7udkhZDQ+HQoSNh5459YfGiJWHzlk3Ze9yf+QBQZ61897vfETEDmVsnH3z55ReSbn/yyaeU1cgeBPEAsgugG9nPzBNtBgjk2QSXcfDgYREAFi5cFJ566snQ2UVpAdQxkM9uDl9+tVXrjPF94IElAlcJ7vMetdMJIDO2rKsp3VOk3NHSbPLYAELYOvf0urYOrgJ6AhYDnEASYF6RUCaIDWBCRiJB/BdffEF1omOCguZQxDiVQ6uXqs7nn38RLl68JHsDFEOpg/YzNpBWqH/b2dEucJBxIVN2ZHRQBICdO7eHH/3ZD8OMGdNDHaS38eZwEXLV1cuhp7c7zJ03O9TV84w2HDq6OuK6OhuuXbsRenunhQ4Cyc1tobOzO/QPDIb3Pvw4tHd1K2PQAD8jAooAQLbdlasiKgAcs94A/VjrrMUD+/eHBfMXhg3rNyiIwpkBCXoUAHbs+CosXboo/Pgn1PRuCI3MbVNLGB1tkAIA4iRkd86dOy3U1Y2q3At1hiEAMF4QAFwZpKm5JVy5fDns2r3HSsTEEh569huvCye/MVlzSfbPn68oMXbKWscfInt/9/Yt7R2sJ88SZu8h4xHCTeeUKWEMAKmhIZw4flzXW7F8herYky3PGQcfdWD/AUk80+eeqb1hZIjsWEBDSrAclr93IgW2xDrAljlfAnx7QErBiLp6gTAd7Z1SC+HHySB879LFS1oDM2bNNOURgLjhYQGqTY1NYc6C+WFU69iAKXwSfnf5suVhxswZAgpYNAD9+/bus/IE06fZOR11nQis02beo8TJaJT9hgCAT6SMwALUWCIxgPvQT0B+ZK5Rf3ECgPm+PcquBpDFnvjxfYi9l7FnHMgu5byEAgeAD3sX96Mt7Mt2dmtUfzlPQADAt3NdwDZ7NuZ8NaYyFZBA2L9EuGuy0insGxAL8MesM2TkUwIAZBwIAKxNCAAipEHaHB7RPkCbILrg/9euXiOFHsU1okoAvgSyCeQpfCoEAEoM0F/8BbaFH8Ln8uNkIABOsqQ5Y0GOSgkAnDlos7KMe3rlIziL+HMD7QeMYxwB5ADaGQ/8l/tdrk1fWLcuwc68uRqFZ1+jcMHzW72koU0BAAIA38UHTqcER4ztcP/PPvs8+sDNel8S9FKSGRDQjgIA+yoEAAcE6TP2/zd/8zdqD+oA3Iv9g/FEEQc/AngOCQlgC8Bc3zt+QqSQJUuWam7xB36+597YIeVxIDLgk00pwcBG1g9zx7gAyDOH+FfmjnHguszfmtUrw+LFi+KZ00ip+GaVAGhp0Rj/3d/9na7NmYQxZkyxVWyS8w+AOz6ENgC+cg+IDt0qx9MVKOfBa6gwUVIJ9RnUDpCA7+xAveGGzl2sD4hha1av1TW5l55PYpAPoJTzEeuKPtlzQaOIJOxz2Ct7LmNAtjYkXOyJvlspsXHt9ey7+LbNjzxihNpx6xN2i19nbCD2QJBlHtjrGDPWHP6fPtIWU5Gw+vFO6qDN2D7gNPMA4IxvoU1cS2fV69d1jcOHjqgUFGcWyJGcMxhnbJvnCLL4OXOwT3At3uP73INSQxAm2AJefPGlTG6ez2Eb9Jd1wvkcRQQnQXsNe/z7Jx99rDIFmzfZOY1N2/sCuePUmdPyRZA5aBP35/vYMyRF5uFbzzwT2lvbtP4HUWcbQyntms7ojBc2g23ji1E7iwmr8pFHjhwKfVO6w8KF83XW9+frC+fPhX/+p3/SGeDxJx7XvsX4QABYsWy59jliFtjvqZOnlWkvFa7mpnD4yBGRF9g3tmx5RL4NQg2gPuegl156OcY+GqXgs3//wfDySy9nez/tou/YDCQAfvC/vIavYQ3TL2zv3Xd/GyiNQPkNbF9l5QYGtC537dmdqT+5AgXz/pt33tHe89KLL4oUSJvY73/33nt6XvvzP//3etZCaWbbV1+JRPnkE4+HGdOn6TwKiUAlAj76WGQVzm4S8o3xZXyLng1iZmA1AUCViyOxpS4pLWtP/Q7+Zxm4Mf5mr+fyve6P03imYqqUO6MNAv85l3qZrzxZHKBGSgL1DaGxpTXUk73f1BxasKPuntAzdWro7ZsW2jq7QktbhwiQre1doam5NTQ0NYsowOexKc5V+MRaBAC1KRL+GHePX1tbCSDFSF6NTPdi/yrit5C/oqJjGtu3eEhlULL4vsdYLIHCFQC8vrRFgvw6+T0tYF5x7Rh/rIwr5/evlZxmnzcSfBFAKWt7HhOKf3n/UgJAoc9V35nghVrtn5AAELkHHotKx92vlxIAiuNpZ7McwC5rg2MQZXOqBLpYAtm7VpznFERN719rjIttuB8CQFr61O9f3t5qW4cAUGvasrWTpgknc2hAYkxeKnymVvy82O+y/lXE/+N10++lGJQD4rXix97cYlzerpdBuNlaK7Ohot34ed/sJ12/OREju84EfsDAVxKJK+X37cyZJ7FV2k3uG1yBIe175dhUx3Ur8R+y/1EByPcPv5fHTor+LyUKaN8ZJ8mmEmQtznFxTLP3GZt/BQGgaONlNpfaVxHsL8MX8/XrvjgHxN1msjHJLMj20WwtZC4yB9Zrr3cD4Gv9FO22YvyFF5PY6Gcnk/6H+Kdkw0gAUOniiF0w3ja3o4rXEAfP7q/lkCsOswMp1h7j+kVbKPq8sj4U+11pq5aAzRw5dsT71ViF4RepbetzdcTqqvevYjvSNqT+USvp//lf/mtTAJDUm7FxGCyCMfawm5YAcFmOagKAPxjL4ccMVAf9axEAqpx1QgAodsIT+KsGtHDYqDTS2iSASnmnnAVfNLgiKcAnwT6X/z+ZA65p4UYrrXi7wkmVbD7p+7U2r2I/UmPNNgWBzpVOu/i5ynvl4+nzICeSLPiiUyoaX/UGU70Byy4K15TaUOkg1h679F6l80MANRIAas3fxAeQmrN6X2+oPypBZj3zjb+ClBDF9bVYk656e/WdP4AAUGkXOQHArl/NJKplR9bBWFstaUD154sEgPhNZcA6AaD2cBUdVqV9WsZGKVs4flDt8RIbXmslUQBICQApwO+EACcBeE21lCRQRgDIwNcSAkDqO+6XAFC2/vINOGfrZWSqQgkAA+wtqO/KLJ5FXlQA8ECtZfwPm4T4uGWr8b9votTdJbCEAoDq8KTvexmARHbHCQAWsK9FAIj2VEEAqNyQy60k1tWBzJMQL9w/86CstRUz402xwbLAJAsVFQCq/Xq8W6IA4GoZqW/K/W9MUc3Yk9i21UvnflLJCSH09E0NK1atCmvWrlV9vxlzF4ShESNdYH8ETlUfdGBAWUz8EGzBHn1+nACgPjq7O67frJ966LdMP4HKg1bqgWsTWEfuH9npnm7L5u9Xbe5+qQM4AYBMWsBKSAFDw4MKbGEQBJtYB0j3QwAgUM11+QEY4DoQAJC05oe+QACgbbNmzhKhgJ+hQYL7twVo0EeC/1zHGdBI5AJ6EnyDODCTLFRKT0BYGRtTIBGgde6c2QrcNjY0hP47d8K1q9fC3t27BRoip0r7KRWwe89eyXuSMbHlkUfC3Llz5H9pL1lfZAyvXLEydHf3aG8nq4pAMgFzspMBLggUWn12pMPvKOjlwU+uI8nd9rYAOeLipcsm0Yuk9uCQwBn+9sxIJMTPnDkn2VBAgraYmQ+QDnhAZhdZi8oijw9E1AM9dNik8AksMg6esUkQHsDroQcfkpQmfkJreXAobP1qq/z7mtVr1F4FBsbGNYdfHzmqIJ9lsvVYyYv43SIBwMEwxh4FAAgTFnysJAAwp17r2deWEwAIjgKMWGC0UbZAkJCgLCArAU4vOeAP4dgVY0K/yRKVRG4EzK5ev6asb143GetRgaIAPK7AwDK5fPmKQEEyZG3OYACPhJOnTgp0eYwSAJEYxnqBAEDGHJKrfMcCi/ZgSpCbYP2D69aHmbNny8fyHg8WgGAEMRlPAsP0n3lCtn/3nt26rzIWISsMUf+9XgQA6tvjVwmKU0ec69FP2rJ9+zbJn5ps+nwRAAAO795l3M4q8I/vcIDFQX7GlvdcIpugPjbqstJXr1wTGMW8A0ZN6UHNYkBtZH9AnhklAMgMACW8DiEFW79y5Xp49533w7y588NTTxMstuxI1jv/E3TGhr/znVcVICYo7+AdWbkHDx6S1DRAvbKkBNA2hNNnTiu4DQgB8ENm8uDAoB52jh07EX777nvKPHvu+WfDjBl9kdFtANve/fsUfGc9rVv3YPTxRvC7eOmSrsvahgAwtW9qGBwYUKAd+4GcgZ2RPUcAnHlzNQjsGYCG8TMSECoMqJQ0KsD+yScfS/XhpZdftEzGsVG1m72RZyvmVWUMRsfDRx9+JP8AuMe44Gd4mGNOIC8gwTttap/eR9IfAsDQ0EDYs2dn2LZtq4LkACNsp13tveHggYNWgmBab3js8S1ScOnvJ1O/WetK9aOHRsJjjz0R5s1dqO+RmTo8OhZ++/6HKpvhIIJnOqJE4AQAxkPAcSQzAJKzTo8cPhwWLVysDMzG+kb5k9O/Vzb49a/fCtu2fRmWL38g/Ps//7ERACBYNqLwUB9+97uPw/BInQgOs2b1hvqGsUh8slrWrJVHHrO1yN/sTxCA8N+ASWT5a/1HAsA3J76Rb2WNUiLAH+JPnT6lNbRw0SJJCOusxx7Rj2pNtwhC2ApqPG3UNo5kcvqFHaxauSr09tG+BgPS76HCsCfc7b9ra5tSNcMA8FbDnmu5/L4HV8jUBohkPSrrMaoT2RlsVKDqlO6esHnL5gzEYL1zPWrQsyf2Tu3LSo8g2y8iWXNLmDl3ThiPKi8iXh04GG7cvKF2o7LjBAD29kMHD1mpg77e7Fq3b97Ufsi4cZ96V8QYHdW9GVPWwRxKEEQCAMAt5LT+gf6wjrIg3d2Zf8N2ACjZGwCIp06blmU90j7AR3wnGf4QAJibZgF29wQoAvoxfl7agDHkmowh7WQMAWSzuto6mwIUbdeYsF7YWyEAeGCbdbtv317tNUi9+17EvVG/+fyLL/X8BaEDkosIMCOjAmgAsvCbkAdWrViZ9cXIXHe1Bnj63bRpoykgtbSoJjV9dcUQzh+MrZOEuT5+ELIRKgWsAVvLloHOudvr3rMHILXP6x4got2sZ+YBG+zu7pJP5d+MFeMA8GkA4Bb5KSf10Gb6xP+MI/4cBMivzRr75S9/qfayP1npKAOQuAYEtUOH7LsoYNB+QC58POQTAFvmlT3I/SZnPubvr//6r9UegG9XheKcc+jQwbD1yy9FXgNwlPJSVO76KpZKoewKYLOkvhsgYdh5GRIZa4959wAZ48P6AaDnvIA9MAeuUEU/GAfsFOLfpo0QP+ZGFQ2TiWdfB/Tnb+6NGgB/M6bMLecx5p517VL6lEFhvLgv4Db+FFIAYB32yj1v372jNXD12vXwV3/1Vyr11N3VrjJoRiDtD9u+2qb9AEKWKRYw9mP6m/MLexD9o0/MH0Qv9lp8JGc4iCOcWQBqyQCHGEDf8XlSwTl6VD62va0jPP7EYyJMOTGKPmIDjBu+DjvA9ll3tI8fJxpxZmCuaaefJ0QIaW7WXgo5Ajtmn/XyJp7hjq1y1kO5iHZDloBUzLmDeeQ62CTnloOHDoiY6Kog/jzM+Rsw+OOPPhXQjU26Cp/fhzbQX3wR50lsg7VCX2gjShr4ddqH/Yn0OTCgZw3G4KtYNuupp5/Onm8YS3yzsu/v3JF9zJ9rilSovTW3toksbQpRx8PcOXPDylUrZQNSWB02QBh74EzX1tIUVq9aqWA0Y07fr1+7Gj784AP9fuLJxzVvgN+oMS1asFD7SHNLU1Th2SvijIiuzU3h9JkzpkzR2qa54RmXcwpjcer0mfDqq6+qfARjBYH1ww8/Do89+pjO4/zwTINvwkf94Ac/kO3QLs5GnJ0ha2AP+BWIjJSP4nzAPPNZqQBduhQ++uRj/c39eJ2xpx+ffPqpSCb4gZmzTaUGf4B/xw/88Id/qvNTQ12diEF7du0OL734Qujr7VHJKHzXsWNfixj283/+mZViU9wqz0702BRnVZPYtaxaC+RHCj/KY7wWY6BpPM2AfourEYvjb1NKjc/USclWPy+l8QN8Is+i/MYWLcBfKefL+/INkLEbGlXypL2zM3R2TQldEIe6p4Tm1vbQ3NYu4J/fECjrG8j4b5RSEb8hUbiiZRq/UgmARsv+thhYLGeYxPgUmStk1CsKUyADFIGPLN6mDMpKgGiieF31ewbm59fPY4PVZQEMbaqK9dUgAEwM/Mc+FuTri9hCcSws5FkebE3HiI9NHDfNI1nFe1bhGzXA5zxaFmHcGln+afy62EauwTNe2s9a/ajZv0kUAKptpxpvKF47HYPJCABpBrbbUi0brI4fOgGodgatf6c4n9bGPDO61pwX21+c3+L7KfifXjP3W2minSvrVibfpW0t+ztvQxbJnFAlomgf+ffrROCqXcKj6JNt/XisGqwRsnpWpz36gmJp8cp5jVmzGpy8/T5W7ofzf+cJjsU59NzFWiUAUvJK0bbs3xY/ShUoytaS21Clr4tS9AVV82obrXxlIn/h/SvOeZkN+GvZ/hBvk/czJQD4mvXXUsKDJbbpJ/Yl02cATE/6V+5fy0q4531O21kcW1MQNlXhLDlRuIMRAJTUqORGe78iGRISwPioVLSslES01axkTcaMi/7RcO1avmoyv5n6kXyeDPPjbFJFACBpMTkz+Dmk0s4nLwGQjnmZ/6/7v//n/2rcsz/1oKjBtLqBnumfAw/OnrAgKNmFBLYIZFcwZnyRxwy0lADgk+if93+rcfq/XNBAh7eSxZIe6io7WGm0hWXk5i4GvB/4KkEg+0iVQ4mHQLMKHHBaw7sym7rsEFAxIVy/Ia/hXvb5VA6mejOqlocpOpDiAkqdkfvQdPsrW6RlTikb6+TNMgOrXLS5U4mjWyFhUbxm1pYJMO7ieazWwavoHO2AnxMAfK6Lv/+tCQBpBnxOAMhnRPVva62J+GAyEQGgatOrOFBSl3xi0H/ig6xtgmVn1LQcQH4NI8xkm0zcyyfiL/gmXLTbZIvIrml7kD/gGfCfzafXCIrBtDzjPy8B4K95poLA/igpL4Z1DCA7CUBOO7K3PPiQsbei5D/3T+XX3J8UCQC17G+iDdBIMfEgEhnwfsByny3gP1EAENkrboYTlQBwAoCXACgjAIySuRgJACKNlZQASBUAnACQa66lCgDyFJUKANHnpwoBVb5IJpWz5vSwHkF+Zf4zR15uIZHHZ11hKWTY+NjnZK+Y6V+oK5USAHJfl1lmhQqArFAKDSze+jAyRqZVY5hJJtratWHlqtWq79czbUbov2d1YT2bHFsiYEeQir8988UPORWHt3xT0F8eCFVfCHJE0JK5wV5V25oA9kC/lBzIdmcguB+BOQgATTGryLNhCCwN3BuQ9DHXAPClDYD3A/2DAuO8XjkBRIJYEAAIQvE5q9F+QUEjrwmqDMTbd5V5z/sEE8mowZcAFmErSD4ipUkAiSBtW1dXGBE4aWAMwX2yn8iEn9LdHZobmyQPSrbozu07QmtziwKlgHQESckAJvDL3w8sXaKsoIaGunDt+rVw/doN1cwkENbR0SUCJP0jG4rAKqDrkqVLdO5hwASCKvDaqDGln7SJcW/vJOA6EM5fuKgAKkHHwaFhBQWZS17j85ybzp+/GK7fuGl1rckwjwRKglwE1gFnCLgZm9WkQA8c3C+w2zMWmRNqyhJ8JjsVmX8UAPgxMuewCABc2wkASG4z/4DkEAAgmxAoZUwAggDDsBknAJApRduZNw7UTgBYsnSp7MFkiu2gzXecAADw4uuL9xkDwBECurSf7BXGAtsDcAI8B+STOkMsH8H3nQAgAHDBAlMjiMDE5atXNKdOtuD8evbMObWFcbKssTFl9gEykV3HmEoqbHxEQAAEAILm7sdpz93bdxRMX7xokQBlrS1lnY4osIxyxYYNG8OMWbOVsaTrjY1JctpBMMZG+9LYqIAu+oc9cS+A59GRQcmE3r6FOgD1sy9KAYAMd36YW64JiIXcMdmmK1cRzB4LzU0tYXDQ7BRJaeyPbCyrUd+pdchawYYJChOkJVDOPAA8AzjcvdMvoJ57EEieO2+OiArG5h5X6QEy3latXinwOyUADA4Oh1/+4o0wber08Oxzz8YMfvNd/BAkhzwAyMU8OGGGex05cljKBUuXLRfhAZ8DoMR5F8CI7wIuMk6oB9y5fUfg+YULlwSa4tyQyF8wf7bWCW6W+Tlx8huB/ACXyFTznc5uI2FcvnJF488zC5mL1P5lf+tob5MPwi4ZK0Ad7JZxcuIVQX+y/rAd1iRtEwFAEspjCrDjr559jmzDbs038tDIyo8OG6HOwLSG8O47v9UaQt67b+pUkQFaye4i+/zECQETkE4AFrGZewOQs+6EbV99GY4cPRT+4i/+XAoAjH976xSVEaGkwpy5s8KLLz8v33TlyiWVc6Bt2EZPT194/rkXQk/P1DAwMCgCAGSeX7/zbujo6lRgnz7RZ2XJ9/eHnbt2ytaR/IYYYiXf7LkPQIBMefzWhoc2hMZ6fPZ4+Ob4ifDmG6+Fbdu3htWrl4ef/LsfWQkAMtYaW8LoWH344INP9RvCybRpXaGh0Ur1UJKGNcBcPfr4Y1kQlX2c9b9v/4GMACAyjtj59eE4kssXLwrEUda5PSyGr499Hbo6uwQ0UEoGEhc24gQASF8Al9hfs8A2LVSBPwDg7AUQqfxcgI/ZtXOXxhXQw0tWsMbInMR28BNO8OJ1/CpjRbt4T1nMMQOadqB40DOlVxnoPvYOomCTKlci/0+5iQYRVuhrW2tbmD5zhnwg6gTM0/Zt29U2VF5ot/tPsvlZwytWrggd3d0CqSlrcOvadSnD4GtZnypTFDMyr1y+ojFnr/xF7JsAACAASURBVJoBMM75IarTAFLSh3UPrpOfUVmYUfzboMhy+DepaPT1qW18lvYBTAOEsYYgHDF/KABg4+wZ+EzWVlbiJZLQWHsAm/hSwDonYgncGhwOW7/8SsAlADLrnuxYD87i17k25wcIAL4XGYjfHz77/Aud6yEAQHIRYRa1jhDUF+yDOVi5fEVW/oX5uX7jRti3d49KDz3yyBYjVkbFBcApz6TGzzCGXs6F+zN/9Af7ePRRyEYA7QbEM4YAh9jM7NlzYhav+SHGEdUm/AOfhzTS0zPFwMU4b/QXAI9xtFrxJptu57Vb8o34OTKzAZABn/3MSLuQ8Zd0+4aHlfFLGwk+0S5K1CBvzh4CuY85ZZx5jmCcqPHN+APo6jQf54/7/u3f/q3WDG3irCjSwuCgzmPIf7O3cF2dP0UWatT9jh79WtnsnBcgGXKmdKD0088+1XkRqXHagl3wA7iKnwcshDjA2cUJGIwb+xDji909smWTFHWc5Mw+wjpmT2RcaBP107knZ1e/D0A8ICkAMLZMVj/jxfmIkjuMP/L2PNFwflUpr7ZWnSc+/viT8KMf/kjKVV2dEF6DiJsd7R1hz569mqP16zdov3bCELbOmYSyQ8wfawG7IwBKmyANMMfM4euvv662bNq0WecI2u7ncz67bdt2qYtQE379eoDb9mxdMGecI9mH+Cz9Z674PnbkShPYIGc8suudsONqZX4N9nDsgTl3wo8/o5jM/+c6/wPOP/zwBhF76a/WYCw/hQLRrFkzZVO+BuwZOshf/OxnvxBpBBvgTOPf5xr4L6TvGX+fJ1c6oB9O6sPe8R20m+c1+nr7zh2zoSOH5ct4ZkvXKEQbylP0TukJTz7xhPw6anNIsuu5fHw87NyxU/4YRRb2T0hbYdTWOWW+UHUautcf1q1dG0nXVkYMstr2bdvC4UMHw9PPPCUfCwHggw/eD3Nnz9FagACAT//s089FgGGv4jkNkiMEIfad73//B0aIHR2VP9q+Y6fW0ty582QrV69eC7/61ethyQNLBMjzHMM6wP5YHxAA2LfY97AryCvMJfsscwGB4KuvtmluX3rpJdkkP9jbvgP7BerzecaPa9AP2ud+YtOWzRm55NzZc1IBWLLkgbBl8ybFFZifD95/X2UWHnpwnchOVy5f0jmMs8pbb74ZLopYbs/88vmZdLMRSlMCQHRKma0bASCPOVh0KoL9KVAupca8PGcWE1bJK/Ot2f8xEcGVxCCD0zaB82T8N0EOsPJePGfVkb1P9n9bW2jv6AwdnV363dreERqaKOvUFeqbmkQCEAGgMRIAOE+JCMC/TQHAfZx+RwKAhwdUhqwATKcEgDR2WwQN0lhHBpTYYFr5xejr0/dqX6My2lcZM84Vbatej5mOVTHmAgHgDypHq3B0Hn/3sZowBj4BASD93sRx02xWSpUS8ncnJhLIcpVEXJJ5HS+C7RXHLI2rGwGg/Pva+0u+n7fPYuhprDeL7SZtKtpW0TaK455+3ve/dEyS0ROI55nHDiyndjjhPCiu/oeD/2l7J1MAKLZ7onh8LfC/rO85LlUO/qf3qTUGjJO7uZo2Em9ete7imieG5et/ot8VPsJLg0cFgLSELZ/LSgDEMgCpTTlMmNoAf6f4Tj421a+nc8fc88yalif3dlbgmYl/S22sqABQa4zK/Eq2BrKa9OUWXvZqLf9UxLjKxiV9rda1K/24KbfbTwTAdb4xLM+mv5wAYHMZFUZKsFu77sTZq7V8hbeH5xcIAE5ytr9j8npMbJcqgBITUSvOyQKoLsl/QGSL5wbirLmig+HajjHb71zJvtIPTN6Pahtl97m/EgD+jJZeAwwjL0Fcw0PW2Bt8XOv+9n/6LxMCgMlxAP4TRPVBrSQAuApAeQkAXfg+CQCVC3tyAoAxACsHukgAqFyElQyhyu/i/XMDdOCouEBSADg96JnZewmAvMZ52SKccGnHOp21PlMEoMuceZlDyCa4gM5WjV/Bbqven4CBWMuxTdSeyvmprB9jLqaEgVqyR0eYN1ug6filBxInUBTnxf4dDzCFDaToOMv66a+VEQTSOarlrLO+JhL4ssFkvF2OLPre0qMKDxP3+1M9lXUZQWuig0nt60f2r0g0ySRJNi0ltqSH7D+MAFC8d+V4mv1UHDCLX4gAsdoXweE0i5+MQwKGPEA58O9//6EEAD5fRgBQ1nkkBKQ+BAeuf8eHkDLf4fZVekCT7dim5AcT970eRCkSANynG5gMaD9kG2b0904QIOBHTV4nABDc8e+iACBAA/IXDLsI/hM88Ho8qskTVQdSBYAKMD+qASQaIpq91CXafuJKJdWbLCRuxrGKQcfYxgdvHfOdFMDvyKzTyFcoABjbX2sz/s7nBEA9Elj8OKS9KH4+YwQnJKdoewAm43X1oa2jKyxYvCisWbsuLF2+IvT0TQuNre1h4N6QbNjl/z3DjKCJZ9dgByYlbTXIaZf+jsvOR8btywkAyJY7OYNAMQEhMlb7ybYJ9VIAYO5d4pNseQ5FAOu0Q7WwqQndf8fqP7e0KODJe9S4R0Wgr2+qgma0DyDEAMaZAn1oB4AewCaSskgq01cCFDeuWZYhc0CgCeBMoFtzo+rWk0FEoI4A+sxZMzIJZL4PKHD69CnZLu9PQwq3hczbsXD54iVlk/T19FrmT52pWNBvl0kGFETdAAIAwS2yQZctW65gcVtbh4gNBBAJBhPERC6XABfrAoO0OsMmGc2YuMoCbeParI+z584ncuEm7YuPAahmnlCFuHz5arh0+YqCqCgA0H8CU/SdjCjA7imMt85kwxqP/Qf2CWTiPeaBewOQAq4z1lIq6Myl550AgB0QPOzuop4kcvbjIgfQR75HsJzAmkgjkQAAGMaPlwDwACvBV0Bw5LgJADoIQfv5DvPqWf6+n/IeY0Bg3t9zAgDvMQ8EHxkfQCIve8H3eQ9AhmAtgExKALh4+ZLGzYEWzq5I2zPGTgAA9MUGuQ5zLOlbKVyNhlOnrQQAYLPvDdRrJWi/Y/v2DJRibtlvyVwkoAoB4OGHN0nC3jMpeOChDy6DbbWQ7cEJX0tQmbEBcIUAEMaRm24QEH/48JFw4MDBsHTpsrBq1eoMwKMf33xzQhKwlMHYuIm6ukifcl5AIWBI4BrzTzCYAK3LIfv6e/PNNzVu9JG2ECwX6WdwWIARwWDAqKXLlghosLqqY+Hw4UMCaQA/eB9VEfZMxm5ocCS89tqbobW1XTK9AClcm+9j53yPNQrIACBCYBg7YQ3xOlmU02fMCg8/TL3k1gjkU15mSAAM/pD+dPf1CazExd69MyDpWtbM4489GpYtXSRf5cTCK9euKvCMnyN7trGhSVnPrJObt27Jhm7evCXQd2pfr9pJHXLahg3QJkhDtNf7gf0xVmTmY5usBXzB8Ch10Zs0Fnv37tEcPfrYI1mpBDLOVRZjeFREG4BFfN2bb7yl+1LXeurUaSJwtLdRL7pBdkWgfdmSpeGhhx4Mg4MD4d69/nDr1o3w4YcfhFu3b4Q/+7Mfaaz7+++FMN4UTp86JzBhydLF4VvPPSNACcngofjQ+9bbb0tR4qmnngndXT2hudkySwGY3//gg9DZ3SkgxwkAtA3ZasYR3wLoCjhge229AAXZ8dmzIsesWrlaZCLVNj52PLz15hth9+4dYcPDD4bv/+A7slXtBQ2MVX344MPPQqhrFIGjp6ctNDXb89Od23c1t9wfBQDtE6phGpR9uP/AQYHoKACkBICvj36t9YbPIAtXm+I4ctYHwuxZs1Vy5vr1a/L3AlEHBrSv4QsgBWELCjQSJI9kG+YbX0m2JO2gfXwPyXL+zdxZZiEZySMCoAFusRvWij/b0i7AXrV7wQLtk7Qd22LeIcH09vSGtevWap9GNYI68fQX/8O+4KVHAAxQuOFegIXI8wMOoIqDDbKO6QfZ2dSddvIK5WHY99asXRNakbqOBIDrl6+I5IHqzRzUcOIP65P7X750We2eOmO6AflNTeHe72tOcx/2EK4ndRrmKErM79+3X+oAAIdZWQX2k9FRZfT2TOnRNQHETGq/QeuXdceYQ0Zgb2MP8pqOPoZG6tkcx5xzEOt2KHz+2Rfav7Bh9iLO8/gpAj/sbZCN8H1OAHBSFcSbDz/6SEQdyuYwngLLY1gYEIz9ihrhSKYD7Ps+T5tY8x3t7VJlcfIwiw+VBvwMICoAGL7W90fuDbDFHsG1Nm4EaLf7ChgcGBCwtzeWbMA3OrAK4INSDGQuPstYTJ3WJ2ULfjw7W/5j2TL5MRE+I6mHMcIWGRPGSgoA46OhUYEkK5mBjD82hzKLA3rcC7IEewzZ8cytZ2SriuvoiNqMAgC27wQAB+QZC4gFZMUDaosk2d4uEBQgee+ePeGJ32fasy8zTkaqbhQJDIBY9ciXLRMxtKuzW2ME0fGLLz7XtSCY8eMS//hyQELG3wkA2rsjGVb7+o4dOsdSAoCzACQFJ2CwD6Dgw7+ZV3wddsB4cLbg/nyftewqPw89uF7vQyL55a9+pc88//wLYe68+Rp/L33D3k/mO6UOnn/+uTBjep/Oea5qgW1wfuJs/b3vfU8+mb2cNckzNW0HwKe9kAGnTevTGOBL6B/zCOgNQM15Fj+F/bAu8PeQAyERHNh/UHazcdNGlaBwn6Rs8zt3w8FDBzPVIL6DX+W8yzkT33Lk8JHw+Refy7+iDtTZYapSEOKMzNUfvtz6pUgSnEc473npIClsNDaEY18f116HCsArr3w7TOnp1rOIyOZR1vX9938XTp78RrbDGna1LfY3V1D5+utjBtKvMX/kZxDaAXmDMXWbpewP79+5e0fj9tZbb2nMAMaZP3wBc8e8M+fYEecHCARd3RD78mftHdt3qA8vvvCCzp6UGhsi+2x8TKStkydOaF309Rq5mTngrAERHD/K/nTqm+MqLzVvvhEOmde7d27r3Ln1yy9ErEQdAVLmRx99qOccCL6otNG+3733vvqNL6DN12/eFBnxxIlvpMSB7wEg5Gz44Ucfi/iIMhL9gDTym9+8K2/HeZTP0gbsH9IgZ0XWOfbD/6g+YAe8zthxpsEW2UfxJ/6MoLPW7Vsq0YC9fvvb39ZaYf55TsU+eX7jnowbz5W+f6F68Cd/8gMF9dkP8AHXrl4J/+4nPwmtLaYytmvXTj2bMbZffvFFRCFsj1bwXsClnVP52xUAUpUAPstzVkMsQejP+QTkUwDJ4y4Wi8tleKOegOzU7tWkZwN+Mw8QrNnDICwZQG9nII8tab9oagwjYVzEJkgsbR0dobWtXf9TDqChuSW0tnXEjP+W0NAYSSbxWlYKoFHXd/CfeVEcSv8n8YxaQbwYAq+IoWWgQbkaQEUsKgYg/LxTjFMpllKROVmZ8WmfzxPZihn+OUaUfiYFHS07yoGQ0jhZRbwm7VOMAVfEcGoMVAnw7+fCsj6nMeSJ4rPF+HDx32Xx/iweDX1PNbvtp6zvZbHo/B4QngygqzVuWTwsmcOKvhVUFNL5Tue9+Hp6z4nufz8EgPTalQBt+chnY2LB05pqDenYFeehbM7LYuiTzWcx5l+0G/NpBcyrmJgUu1kWPy57LR3v9Pq17Lg4V+m/lbCS2M9kBBzuoe/EDPrxYASOSvJGiOXHK1+3z2iEson1Nqdx9XQMU19ethZySfjyEuVl9pz7umoFgHSuao1nxXz+gQoAE/mS+5n/4ngU3VoR4PZ/+5Bb24uZ8BMRAGKJjKREQNoH9z/34yPTcbO+QoGKcv4ZWcTKDpsKFGRuU0AWHqESxcRjYsmASACgDRmBILkObcoIDNH/mepA0v+q/a22P/E+ZjH6uI4bkhLF/p5jSfIPrl6cYBL+uRp8tIr1MdGeWPd//Y//QSUANAD81mAlLInIxiWDyuvB+SGYQJBUAhIFAC0YPyTH30UFABvYnHWROZCkBECVMUcgyHuWG0MOwNjE5IwVN1Z9J8qFVBhRzJ7VA3/C4kyN0QG44sLJnUklAy79XHqdmo44xU1LZnMygHki51zcTMoOGxx4iz/VC22i5SkSYMUmkBpceoBI26rDk+o55Q69CP7zzmhSXyWb+6Q5ztAp9tX/rQz6+OMYdT4X1DrOL1aco7IHgeJ4p/ZRNt/FMa8YyZjB7TQ8b19Wfyxm9OaruVodo8w+JpqtFJhXX0rmf6JDZ+W1OXwmNVOcVJGPePKXH7bzBwLsRnM+OQkzH4J0jegCdkDyg0eVLUe5NvUpIQBYlgkBHh6eTCJYWf4FIkDG3E4UAPxzcszJw1f6EObAlmwoIQDkdhml5aJ9ltken52QwWtbsfW/oACQkrdSBYAyAoAk1V0lIAJ/PPAXCQCZzM4IIE1OACgrAeAy7SbFYxuvZewlrL8qAkC0SJEiKpmlNUkAcXNMCQCW+W+MeAUhKxQAXP7ffH7KrNPakGRgUZXFy7TYdyr9lPswb2/cf6Jtq26v6tk3ht6p08IDy5aFVWvWhoWLFofunr4wGurDvUGrVwsoQaCEACaBEwJhAFnKvK6ry2T8va8EXuPulz0EpvsYQXAyqghoMZ9ci0Ajmev3hgZDW0tbaG/tCNSI530FaVpawsC9fqv13NRoGRojI8qIIbAPKEegjM+TJQiwCojFdXmNwA72iJw+QVzaA1gM+Dp/3nxJKnM/AGi+z+sE7QiQETTDlmBmktFOgIu+K/DX3aUAPMEWZfOfPRsuX76krBBAVhQAmhoaRaC6ilTqV1+FeXPmGgCMjPrQoPpBkBugBtdB4BdwjQAWwSwC0MuXrwgtLW3KyAbgZR4IghEk9bFl3Bkj1hzjSxvxH15moZts2dGxcObsOQXMCFoOxdq+2CNt4loQAK5fvymiAKAIYAIHTrJHjh8/pmAgr/f29UlqmrMZWWsAq9R4Bgz34D4BV8aEID+BOIK07lM48BKMpRTAqtWrBMI4AYB2OgGA4GB3V5dlMo6NWc3rgwc1nytXMC4tWYYVGZAuee0EAD9HAmI6AYAAn//gP5wAwJgKsG8x2+a7BPUARsi+dgKA1tv4uOaIfjsBQAHz+L3zFy/oGoAPRlAYC8ePndDad/ll7PTcufMm7S1gzwgAaGCePPVNBQEAO6KtTgAggE3mFa+RKQwYZhLCpgAAYKVziGd+7dwpkA6wg+xOf1jh+4AJjPdzzz0rAkB9HaSC+nBvANni05JVnT9/gUBx1oVnHJJJ/8tf/iJ0dnZIErdvaq/62dyEpC1ZfdvUJsbNs9kcwCDwD3jNvwlkewkP31u2bv1Ka4IsTOop016B16MjArWZE2z8hReeN6JVvb0PSea99z4IQ0MjAvkfeGBxJMiYHD8B2gMH9uuajDn+jHnjN9nySPgS4CRTsau7Uw9pzggHTOKzkuOfPTvcvEoNY84/DUaUOHhIWWEPPbhaAAq+RpmQg/cEUDK3mzZvCX09fcpwN1BhVLK51ECGYDFn9iwDjWQHQTZLm7AZxgL796xDrgeJAl9DwJ3f1PsleItf+frYUfWXNpFtbGe5qIw2OhYG+gdMWryhKfzi57+UH93yyKOq04x/BJjAie/etVsgHTXH161do8w/iCM3b10Pb7zxmuT9X3n12xEUGAz1da3h8KGjYfuO7eHBh9aFp595UkFpLkZtb3z93//9/yeSFhmpU/umq8QJ/QHE/PiTj0NP7xQF8GmTbLylJau7Ti8AVzx4T2Cb50QAW5RWVi5fHpYuWRru9d8TcI0CwNtvvxX279sTNm/eGL77vVdMer+JvQCAyggAdXXNKuHQ2UV2m+3DgJtkwDInKADItwEajI5pbphzwEkk/RUYVPZefTh65KiAJmxf6jRSVRsPe/fsFiDPOqJ0CmsH23ZlG/eXEAAcgMXXsEbZy7BZQB3OLnzPCAA7dW9AEMaKvmFbrHcAR6kQQACI5zHP9gYAw08oUxS5aKm53FYZDGyJ9z1Tl98AePymT6ZgAmgG0eu29liUDSA2cP5k3Gk3ADt7jdcH9+9dvQJZ7nR48KEHM/8FmeDyhYsq87B61WrtJ1yD693z/TVm52YlCKj3fveuyDkzps8Iq9es1lw5CQHA5sD+A9prsZlOADOIA7G0AIAQ38OHo1BgUvuMa7/GlXFkDwaIYt5Rz/B9Af+Gfwfo0nNhrI9+9+6AsmDZK8kCBtRVTXuk4qNSy9dfH60gAGBrXNcJACiMUMZCpARqyKMONTYmKXfmgQxUbJyMdQdjbT/aq3MH/tjPkfR1iAxY7Q+nBBAzv+73mBOXp+c1Mp/J4ue+XIMxJOsd0JzSKBAIsIO21nb5OOYeAgDfRVK/t69HQJfvkxA9IO5gN9iv3xc/xtnAwMETGqvFixaGcQFYkFhGtcZee+11fZd2u9KTiAc3byqz+OwZA1NRk7DzEGWukPI/JAIAvpNsYBE5o2oBwCFtAsTFr/IeZ82bN26IAHD82LHw/AsvaI4goCqrcWwssC+xBz/+xBM6l/HMASDOWLHnU/Zkal+fgHB/fsNnY0dkGTN3jJ+TFfgMNg7giI9VuYlFi0UMYn/lrHvr9k0pAkH04izGvsiYYwsdHZ1qF1L8Tkakv/iXJ594Sm3D/vbs3RN279mj0iIq4VBfL9+K/2APOvb1MY0H87dyxVLNn8vsQ7RgHmgfex/+juvjj1ytDN/LHAIMr0TVo6NDY8MP7eN8wTwT+3jySUpMUI6rXfuZlQMYCIcPHZFPWLhgvogxzLWXsMLGsSP6yOcZJ85qTkDGhjlTGHHwqogmEHccfGec+azvp1wPf+nPDbSDZxHagc8ikxwSx4oVyyNRcli2xZiwxt7+9Vs6B5OlPm3qNCUpseeL1Hn+okpTYOecezhv+zxj15BNmTvawNmHsXAyNf3YtmO7SHfYCL6HsyzqN1yD39SZP3f+fFi+YrkpIMVkEXw4pZc+//SLsGjhQikEQFBCERvf4z4KogRkA8aP8metqtneFPpv3bIz0PZtAvVRWOKHORgZHgpf/X69fPzRhyqthAICPhICQFeH+XfWPWP/67d/o/MyfQdgRtkNUhnkJUgNrCliIxBK3v3te/KhKD2xBonn7ty5O0Cgc1szv3gnvPHGG9qvIGAydtgu50D8AMC9lUJr1FkKW6MNlBzgdZ2FG+p1RoA0JH+xYoWpoNTXa7x5jzXG+lSMYGxM9oZ6FiWjUGVifrDlTz7+KPzohz9UWSSuwbixPtinUAi41w9J8p6deaISAPuKkVhRMLG/DbjIa3YbAQDClwXtiUcW48CKU8bAnCUL5MktXJe2004IPfg0CCSQ+AD0ee5E/U8JCoovmbKJkwSIP9WhjiRifrsRyZua9W8IAMr6b4YQ1SCb0TV4P/7P+HO9DPRPFA5FooIAEX+KwJy/7lmwOq0qfl5IqCnJIKwAFCYhAKTx3zQ27/e3a3kM315NY/vK0E3wzxx8se+ojvgEAHblfaqBbhS5qsLu6Qv2UJeNY/F6vu9Wtrvq4zVfKMaH7z/2GuEvzpkVBIpC3CzeuRwEypMga4FEE/VPbS0po1ABkNWwnzIsomweJyMASIMiAnJpHLTYH66djq213QgAxffSfxfjstX2lE9t2dxNNr+Umir+VLWzkBTpPsraad8utrPYluK/vV1l6g1pH9P5T9uZj+/E6y+Ny6fzYyQAbNeUEyvncFzJKbZHxUzz+Dxl/ilviWICJcCof8LP5cUxztof75HFz+NYOz7pNuntqySYgDuMJBnjtYk0Nf3DH4EAcL9zX9zbmHsbX09gdnA7x1B9/CPSEH1tWgKgksDlVRk8MbsK/6ro73gYGbMSJLV+KvcPa1/eXyZrNJYVlhRKtKMx7ctZKQBPZpdSXixlLOX6kTAM9iEVraTE8QjXNJzCYoTxvr4O43vZnlrEKibpT7Z+VWLIYh8pfuGAf/ZMmezrfmmuYc+xliA52U9N//5//g//YdzAf6t957L/kvbXINoiNAKAGUZOGPBSAHkJABm6yzDFzzoBIHUsfi0b4LhwEgKAO7VssvWhagUAB5Bz5kqRABC/mMhWVBhlDNwWF0fqQKrakjGwDNQsOuyyjaDopPyaRfC8bCIncua1NtKJDCL9DuyTia5RtYALF+agX8u4ajpdPxSMmYpCgduRX08HPCQ6qn/itl0BX0807j7e6W8zPPu/lhMtAuy1xqNs0666V6EbBoDn+v5+KJEtFspP6Fq5KWdXmowAkLa39HCZgJ2pc5nMoeh9rSlzkPl3XRXDXsnuHx+uUoYv278kxCYgAJSNd/qAUB/sAJ8+4GSbhg9aQu5xZ2s1aetDSzNAsREAyhQARBRAui1KqrnUmv8W09ol3uLfcuaeZT4pAaC8bEjZwbPsUOtgdHYwib7X/bZeT0oA1CIAqD5hJIIRYFNN0aERTa3/2wkAKACwPygreXhoQgWAMgJALhaB/FLBftJDbbGuX6YEkFhnnT3o+gaqKY+KADx4A9BoPUUFANtco/JCFQFAKX3RF1RK5nFY8uBPbtdOU/CHxDzA4NJ42Nk9ZYo3hemzZoVlK1eFZctXKDOoe0pvGB4LkofHnggg8pugJ/8zHwRUnABAkIPXvK/MhxMqfAVW7GN1IXRPmaJrObigeqT9/cpe7eroCk0NzYEawVwL8EDgz+1bCvggDdrZ2SWpazJCuQaA+5TePgW5CYJDFiToxnV5HyCGHwgAPs4AXGRaLlywMEzp7VFt9da2VsmQXomBV4L+SPyHkRFlD129djVcOH9BWXmexW3gVHO4cf26AqAEqpYsWawxUr3FoWEdqG7duKnAHVm0BOUA6anbTL8Bashch1hGAPXy5YsCwrBngoBkTZEhe+P6zUBmEUFLgHHAIwKXBDkJPl66fFG+bTpgRaPVeZVqxshIgACAU4MAQECRzCGuT1AVf0J/FIQcIePnTvjm5EkFOLuQUw5BWZEEvmgrgVXqOUtKPGZFKXN6+vSMAMA1GbNz588Fsj35DgFWfgwIGQ1ffPmFGy+c7wAAIABJREFUCADUI4UAwPirRNeYScQDDhDgxAa8BAPzSbCOHwJ4KQGAz0MAIMDoBADGA/9SJAC433ICgAdcCRo2t7bUJABYDVzbQ5QBvH+/7kdAOiUAnLtwXmuC4K6Ba6MiADAuBOgta5MSA0YAAGwDcGZcKAElAsA3JxUEFbmrqUk+zSS6twv8mTVzpmXoAlBEIP/0qdNh/YaHw+yZs7WTOaC+AwLApUvK6p05Y4bVH4XwMTIiYIDMrxdeeCF0tLcK/CcQia+lTMbvfve+pJ+RryfzzuvqkgH205/+gx42kU6fMxfVgbHQ1IjyhhELaCsB3u9///sZyILvwL4J0vLbJXtZk/gb2gz4xtgCXgJuIyHP2PNQRKY+gV/2AzLKGB/8d1t7mzK2t27dHpBSx+bWrFmtMXMiHEAXIA0EAMgQgAJcl/m8cuWyQBCIURAAuqdQsiLKtjY0qBY195Ic//z54fpV/EpdaGluUwYj4NDy5cvCo4+QIQtQ32wAxfiYgs60AxIFcrfsAdgyvg1AANCVYD/Z69gIpCPGCRsDaMSfcV/67Ps880cWK2PGGLH+RsfHQ1NLqx4iGaejR4+ElSuWS6WBdQdhiR/WBAA5dknQ9p//8Z91nc1bHgkzZs2Sz+zp7tExaPu2HWHHtu3hoQcfCmtWrwp3bt/SsxkEgJ/+40/DjJnTlDna09cjAkZbW2/Yxnd27JBdoACArbi059Dvy2Agv804fPvbr4TWFuSeyVhr1Dy8/fabAiABEBwsZG4hDjAWtBPAgR/AKzLOhqJMMNl6Sx94QP8jTQ7RyAkAB/bvDZs3Pxy+933qgVugGgLAyGidSgDU1ZMB+2xo72wIzS225zoBAN8FAUDkFwgalPQgM/bgIQH6EABE7NODQ52yUbFnbBAArg4J+PHxsHvnTvk75hYCAKQf7uMEAAAw9pDVa9YIRPeMZezd1VIgpeF7+Z4TALjeI48+GgZRtGhtFTCMr0a1pUgAwN8AVjCG2Iw/1LOPQwDAHlHLWb5qlcB1ro3tAl7SBvrkAC2g+J1bt2QvZOADotMuyw6uE8kH3/7wxoczIivXIJOf8Xto/UMCF+gPfWV/ReJ61cpVylzGHpgngBXWLgQ99sQiAYD7zEGKevUqIzQ0NemaZAfj25G9lgJApwGmThAgG5eMYfw35AXsBfwAcAvfxWe5n0A8iEKDg3qNcwbvA0jho2mngPqGxnDnTn/45ONPNY/4VOyVRxrslPUHgAsxZ+HCBRnAyHjyfVR/vvjyS5E8vL1S9SEwNjqqeWNeIb89sPgBjYvv86ZIs08EANRP/Ie9A3tgj8a+aC9nCP8e/gY7ATDHzlEAwM/ja5hDzmrsq/gobAm/ydpqRxK6oUE+HAIA3wVAxm/y/OJnQs4YjBUgPraT3tcJAMwtY7Vg3jydv7X/RMAWAgDfY/9xAgCZrQCIAPnYJeoAnAfqGizjFv9Hf8js5RwDEMgao01cl++5wg7f43XOURfOn1cGOGUFICTMmTtXZAl+IGTyHv78qaeeVj17ynJ0sobr63U95mfF8mVSZxJBKZbcYG7x1YwVfg1/jR3J18csa66N3aPuQFsuXrwQent7wrnzZ+XHH3xwnfwoc8F16QMgHb4T0JMzE+dCzmyot3z7FWqrd+keN27aWPX2TVWZF84l8p2xXBTAMQQFPr9l88MqL8WPkxdpN3sy7WKOOd9iG+kc4zewecgPZl8o6AxlpbwA1rkPeyDX8P7TF7KSz5w+E3bs2BlamptUaoYzKbbHfVCc4ozNnGKr+C7Oajr/xHMun8NP8j/fpaQE653PsMfjk+gvtshYcbaUmtUUyLEW82OOWSPYDecWiDQi8MT1yWeYg7//+79TuzyjXcTodu4xFEtifKx2kmlOWxg3AfjxGYrzAPOIjfG+gNaowsKaePe3v1XJLJENp0+3M2ecD+yMcwr29fyLL0SpfyNk8aGtX27T2tj48MNh1uxZoQup/462cO3SZT27IG1//MRx9W/2rFmhDcIUBIrr19W+rV98rnrxa9auVr+lvlQXMgIAZT7mzp0j4i8KQJQJQ61kxszp+v7bb/06TJnSo3OdFBZGTI3js88+E+kCEhGxET77m3feld/47ne/a365viEcPXJMKgcA8RA5PD4CASAljEI2QEUAu4NIIZJWI0SPEdky6/0v//IvrTQSc9/cJFIW5TCwT0gDXo6A5zDKfvD+Sy++aKp09+7pmW7r1i/Dk0+wZmbEdXkx/Pbdd8LatWt0vmxva5O6EWufZ56tX3yhZx7IRPQJMo2rV/EsaIBBkI/LMxcNRKhNAMgz57P4WirzLyUAS52CPISCCuuP8yXEajL4m1uQ7G+2+AMAPuT0qBBAzIhyDVIGaGlUaRDWJOOp2AWEgtbW0CTwvzESAHguieB/c0tUnLGElTLAwOIdFltSkkgG8BeyiaMMtj1nJck5JcCtP4s5GKZ/FxLY7L0cFGSP9teqY3mTZ/4XwX9vp++3EAAmiz/Xfp/GV8Yrq8D+EgJAMaaajkd2ELjPP4pjUhqjrXEtZtIVAGr1Mb1+9Wdi+dYkObL4edozYf/uowRAajfFv/3f3sViG++HAODXSPGpslgpn6uI01sAOxvdspirx9P4kCfmVZJp8sQ2v1B6jxxAtXeL81skANTCeoo2Z5/LJfxr4RfpPbO4eLK2jQCQqphWY2yp+VXaa+VaT+eybPwZNwfWc59gAHoKrNO80ZFElj0SPOwzZQSAPIaezhd/uw9MxzVrG9eLZRtrEQDSfvB3ZTuNwJD6uzJ7rvZ7yYj+KwkAFfacKENU2XpBNcK+V6LAnfnuSqn7rI81yoWk69dJAD4WFfBO2t+68ZisUNtZekzNfZCPZWb/TurLgSXDn1Fi0m8r6abMfyU6WvY/z4acyYeHB5Wgx3tWwtiUkZ1M4Mqe2dkhy/6PZIOY9FOc93T8y9au7FQ+hfif7dUeG0jP+m7D/r6PVB5HmBj9L1vzaVvr/o//3hQAMnAngv4Eq6wWBwMZgX5JpubZ+2SCqFRAks2vzsZAcK4EYK8VJzH9t3+viAdmjk3Egryz+cLUUGtcKuUrcpmG7L2EAerf9yNSaoLuRNLf2gAiOJQ7mcoFVOaEa23o2euTlAAoM6z0teyQV0uiJ3as6ISyhVRiP0WDrb087z97Oz1E5NevC6Mj5exKvRoXV/oJXSffsm1TTRDksvGeyEnq+yUssnShTdT/yd4rHgAqNlPYxBzSI0CgxZ72paAA4O+ldjZZ8nzZ5pO+Vitz/r7674yEIlDrjNSYnZ/32Vsb1yulA5APjSzObMNIyglMOH4xIzB9cMkcb1xXjG+2XtMSAASlAf4l/9+Q1Vn3rHEepl0NAAKAyAHUb4u11vzBy+Qq8xps2cOYS/67Y49ZAd6+9KEt3SyKPod/Fw/lFf9OGIvuQ/ntBAD8+kQEAJPqz2VxtDnG/zmEmSKMEQKcPFCrBID2EDHp2Ezj55X5b1I88ciRPYhbP6wGX/5jjH0nlWR+2k1HH3UWoEnvyS9Hubt8w7QSAABDqfIDQQ+pgojKb0G3or+PdzDfksj+p397e51B65n4WbudYBzqwjASoO0dYf7CxWHlmjVh8QNLwrQZMxUouHWnX0AeQRCCJ/wQGPFsWYJZrAEff7c1XiPQYmaeK2CkdgUIBUDB9XjdM4qRwicjs6WpJTTWNyqwyvvKrhoD+LTa9gTyCJbduXs3XLl6VWsAsNcDNoD6/Fi2FDV17wpIxk7mzJmrAD1gBq8hNzlv7jwFcGWTsdYoGa4ExwiSqj/1DVIIIIjFNQELCM41ElSMAUqC7wSLyMon2xYkm3taRZ/xMHC3P+zft0/1OaUeoMyuWwK1AIqQWCVThuzsc+fOKNBJJi5BMKSyIcVev3YjlgWwQDpj7HUsr12/KllSgc6zZmUECIAZxmhKX69kVO/c7deYSya5rl7Bc9oJkMH4ogCAHPnpM2ezAKHWzciIMtL4vNcbJ0hoJQDuKjhMUM2y6XiIrxO4f+HiBYE6tNfBId5DTYE+AnACDpFFRdsZawJ4BGEBqpTZjIT2+HgWwAdYJjhHcJDgLeuGwzM2BZGCvjB//LgKAq8DvJAFSqCQ+cZmmF/LCj8gAIH/UUrBFmgPYAtANdlSLhlrLFfG6aZATgLRgESSiI51j8kGZDwJ7lqW2lg4dfK0rsn48RrrFHvFdhwYodTEIGSOixcsQ/bBB9VO1aZuaQnXIIscPqI+0EckOr1G9jcnTEaXWskAVpaFZxmrXGvHju1h/Yb1AqmV1TUyrIA//SfgLUnalcstCNlgtZ0hAJABDaD+yiuv6r7Yq63b4YAcLqATUvxPPPm4yJM3b95RZiLBWeRs+c6rr76a7WfuPwmCk5EHsC3wJhISYN8rE/zjj9VHABPWMddBBhmbBwgm6EoQl/lmzdIXJOhPnDgZtm/bGVasNAIAY8BYMG/MGTLNlPYAIOA9I9Dckx0j93712vWwacuWMG/uHO1DHgwg0Lz/wIGwedMmzRdbBT5kZJhscNQDqKs+Izz5BICgBQbUpzED7rB1QCwnAIgEEqXVka3FLsh8VgZ3BFAZBwANCEObNm7U9do6O0P/7dvyg157G9vEXxFsJzOLDNjz58+pXALzjbQ2c8o65sekk++G1pZW+dZ/+uk/CShDoQAFDHZACEzsq9u2bguHDxwMzzz9tKSDKQGA8grz//f/6e/DzFnTw9PPPC0CAMHLsbHmsHfPfq0NMiSfevoJkZ2wfeb23uC98MtfvSZg7Zmnv6Xsf842qLZdu3Y5fPjB7wRiAtrRbzLMCU7jKwXAjY4KXBCYSxkLVBrq6gQaDA3eC2tXrwrz5swJ42N1CshDpPnVr34ZTn5zLGzcuEEEAAXgG5tErBq4Nxp+8Ys3wpy5i8KWLZvCtBmdoaHR9nPKYHz55VaBQOseejDJ5GwQSHjk6FFTY5kzxwA/ZZHUhUMHDykbEqDLpLTtXMGYIFPP3FMCAICPv0WGa2tTCQP+RpUHUo8UBxobBZ7gy5hnz2plHXEPMiuZe8BZrycN6Hvi+HH5UCsh0yYwgPa5cgmZvOyTHtCkvwB0ZL/i75A4Z+z5Lu3YtXOXQHlAM34A/yEl4T9YR9gvcv60m3POlUuXM0luwF+ACMbI/RE2yF4IgYkNDtvEZwAYIynNfuGALW0DULt29ZrGj/WsjHvICbdvC9yknM+GhzfodeoXDw4M6F74b2pdA1wZyFQvX3r14iWp0MydMzcsW77MSgYNDQuAZG7Y08gqxk+wt3l/aQvkJPrNGDIn/DAGHOAwgbfefFvzBIAnAoge6u1M6WVI2Nvmz59n+67IA4DpV8Onn30W5s2br4x2xl5kC868w8PqC/scAOjM6TMSaUmbV7JVVQJj1UqtHZwQ44ztAMDSRvZofCk/BlA16uzCHknfKB+AzfI3cRb2SPwt+ycZ5GvXrFV2t84Qsb49mfacU6QwM8NKzHhglfnk+/hM/LzbE/ZLX/Dz+Hd8OeejxoYoZj0+rjkHzKMEzXPPPpeV1mJMTHngI+1tZPhjy1ZXelTnaO6JXbAuAAi5H/3insiJ449FOliwQO+xf9BHSjWdPXsufPuVV0R8cyI293zjzTdFfHjp5Zd1hnMyLPOHPzh06GDYsP6hrIQC77PnsGcCPDKm+C7WCtdljNjPGH+IKk88/kRYtHBRPF/c0HPgjZvXwp49u8PSpQ9oX+ceN27cFKHDzqeNqv3Onr561SqV4uB16q3PX7BA16ftKGscOXI0rF6zVn7ZnyVE2lWpl0PK6N60cUN45pmn5Yewe8YZ2wR4Zi9iP+ZcI4sW8cXUwtjjeJ/9HP/hGcRchzFgr0exAeUXzgPYgciNKhPAjlMnYPvsmTNh3bq18ltcnzMefdCedeeO7sH98LvsIXyGceU9rsUegU1w1sPWec/LD+Eb6A/2is+krcw773N99mzGlrMSc7Jly2atcT5jGd3wgYc1H+y9qFKQkS6ycleHCATsq5yXOFOxxjnDS5UklkzDz7DW+D7jy3i6CgDPJXwWgoL2ijVrwopVK7XXOUmBdlImhPZhh3Pnzc3iAmQpnj17Puzbu8/KQWzeHGbMnmnPInDJda4bCNdvXNfzMKSp9s6OMD5o50TWxicffRju3rkT1q5bo7MVr1HnntfefOP1sHLVCr0O6Rjp++vXroXvffd7RnJqaAzvvvuezkWQGzQ/daZk9MEHH+p5i/GCcMB8QXRAYeLHP/6xbIxn40sXL4df/OIX8hfYqZNu2edQePjTP/3TTLmB/Q1JfogFVmYKRbBG+VjIXRALeI8x4/kSP8N1ePZgXkTc5Xn09u1w9MgR+YznokoBn5V/+ojyJvXhscceld2zllkn3V2dYfPmTRr75qZG2eWJ4ydEUnv/vd+JxMh+jq/lTHf9xjXtQ/58bJn7ETSz1aS4Q5PCAFEBIEsIgECoFWuqBfi5JMuUmAPXxo4hZPAbOwLEd+Cf/UvqkJLrt8x+CAAC5iXdT0Y/2f/2N2Mpcq2+0yjwn/mBXCcCQSQRMN583ssJSO0wiUF5jNojKjr/Z8nO9mpFTFAx9YkBwKo4fQx+MC6u0JrH4/0errRAglcxY9Tb4LGtpCyoYkJWm7uyXXmk02KWNpeZRHNsk/cvjTf7W9Wx0IQAUIifu78u9suvVRZnLoux14r/125T0pEaf2ZtctJGoe/p18pih3mfYr3rFLEr3LMsflxxfZL4YhJZOla1xr/YnmJ8d7L7VTYvL2GQzntq4379tD1Z/JwMXCfJVGQW50mdGQGo5lyYn7jfn6I9pCV/J8Muqm0vZi9OoABQ1v70Pp5AW8sei22qnJ/K9VftAyql4lm3qS+x9cszvyWf+VxJaXy0SBbI1UlSUpCNvY1/iovUWqd+f91LCnKVbaoE+Cvf47vp+xZ3NbU9f6/Kv06wnnSWKsBfxfG+H/9R7Hf6nVrveSy73Pf7vFXirdZHEnIr5zVLPkv66liVz2m6QnIbKsNzS/aoZM/y7/peLgUA34+cnCByprVROIiXOBYBwPAM/qcvg8ODWWIVZzS9NzQchkfsbyMgkCmVk10c31ZpXylg5z+T7Qu8n/0/bviDqwB47D7FJDwpofY8ViuIlPn/om/OxgwCQAbsRPCfAKoRACyw7r953YwgqgA4ceA+CADarhMmT6nDLigAVCzqGgSAlMVSRQBIgCW7t7MFcwOukKROsq7LBrxi8gryNxMvNBvuUuOYZP+odNbVYLm/X3S+kxliZiT/SgbSZPLtZZtC7iQ56OWuIT3Y+KE128ATq84oAIn80P04zuIcZVL7cVhrzflEm/sfdmCxK2X91PnT6lW6baUgvzYIlx/zB5BId6hw8vdx+ig7nE7MHapts5UeLz+EVGzMk4D/GoeoIKXfkxzAy5yaYZ9RQSL9vjK+TbY9W7Mc9GLNVnv4bcoIADwwptn/Dvx7MMoVAAiMp2C/HPV9EgCc5OF+4N+SAOCHKSd2UQMHP05Amt8ZwM/GGP/3ujgTEQAykliiAADgT2BaEsuRAGAbqdWrN+l/IwCwcfoDeT7fuf2YK4wP43HCzW7NUp0rla7TBmfIJ4oLegiOmf6mAJA/JHtWus+HH5C5ZnZYjqxYPWYmZBQZUKHMRdYWW9nearNtM7gwMjYeOrqnhEUPLBUBYMHCxaFryhQFB+72D6h9BC890E4ghLkjGOMBXCcA0EYPZnq2iPa1eGfvh+yroV5ABMEfbFVB9+FhAWFkaLRSC3o8hJvXCX42WibayLCCRPy7o71TGQw3b90MN27eVJBDdSxjdg2AGX8ToGKuCeATfKQN1EUnWEEgjyAOwTqy/5CmJ/BPO06eOqk9mQAmwDMZlYwF/f/mxDe6H8Fbsv5pD4QUAkUEHPnMgoXzw8yZ0zMWL4dpbPzu7TvhwP79YVrfVAWqkZVFhpN+W+3evWFweEgEgqNHyQg+GHp7kZI1MLf/7j3JAxN8JohOn01C0rJ5kRS+dOmiMvMJ+vI+Y0uwk3b2TO3LCAC8rgyu+oYqAgAgHAHQ02fPCHydM2t2ZKEOq51nz55RYI6AqBEAIGdYUA2gA1DegU8IAOcvnA8XL1xU9p8TAGgzmZkE4SSJ+/AGgTcKNtXViwAAEOSZ8XkGnmXwQQAgIOwEAJW0KBAAmH9+BLIODiqgCmBD0I9gK2PmpBGC/gA6tJGgM4FC1rhnNwK6cD2XL3YCAPPtBAB9LyEAnD1/TrYCOcDOskYAwDYJOjoBgHITADeuZgABYOjegCRFsan1Dz2Urbem1lYRAA7uP2BzoyB7mz1UjCCN/03Yu3uvQBqANV+TzBHXIzBOFiH2i8sgU4XAJkAIwWr6h+QtwUxsa2gQGfErkm8F4H7uuefVH1cAwJ9S550MKWSjH3v80dDU2Kxy3vg0yCdIbGMrBLk9k84D2Ywd80KQ2wP18TQSbt68IZAGOyYIjO/xIDzrlyw+CCkEk2kTr5mk8b1w6dLV8OUXW8PCRcjmY49kGLbKl+J3Pv/8MwErgEL4Bc/CpD87d+0Op8+cERAOaO4lAPgcbcX2aC+gH77ECQAQOb76alvo6uwIzz/3dFybUWVhbDRs37FDwWCyHymnoGArpSFimQnUAwguI/3O+HNf7sn6JbBs0twme097sR/+xjbxb6wF7FqZ9M0tytBnzlF2WLLkAVMAiDXInbyFT21pbg33Bu6Fn/3zzwWybdy8SfsUY9bchOT5SNj+1fbw9eEj4dlvfSv0dE8Jd/ut9Ap76n/66X8Ks+bMDM986xmrlzxWF0ZHG8P+fYfkEwBPn3zqCRE0uD8Md777+uuvK8v8W88guW81pTlDA7z+7r13Qndnp+S5AT4kA93SLNKX1Wdu1NwZialOBADGEQIAe//qFcvDHEpgjI6LAHD65Onw+mu/DN98czxs2rg+fOe7r+osJtnb5rZwb3A0/OpXb4d5cxeFzY9sDj19raG+wSQgIQAwNyI3JQQAxhk1lq+PHZMtkCnsBAD2hMOHDmvuAIANTLXaffh5AGx+sHGIKMwn+ybfB2RjvUIAYCHpjDQ+LuADG8b2PIud9/DJjDO+AP9lBADLmi8jAHDmYb1DeMIPsHZSAgA+h34Bii5bsSL037mTZdgCKs2cNVN2KuAYAHN0VEAUPsF9jgCKhoZw9dLlsG37NrUNEM3VWugf96H9fIfMQlBzXgcsBiyCAADJjrY5OY/73LxxM6x7cJ3IEvg8+om6DmUjkLMGGOe6XBMCAN8FVMRWAOtoN+tKBIBLlwT4MAaAR5k0fSO+62q2z+BjOIcAnrDP0CbmkX1DpJ3VqzPyEnvf8PCoCAD4I8+2dwIA92evOXPmtOYSsqBlWQPQ1VUQANhTOjqNuJQSADjTSL1h6rQoK2nnZ+ZVQPGSJSIA+N7gQSMIAPwNqcwJANgW16cv+DfaAtBlNmtENydcnTx5St9du8ZKkWCPvE973n771zqn0K5Zs2dkpWfwU8wbvt72lxUR8LW4hxMAWOPsERB/WgSMW4yHPe399z/Q95568mmtG9roZAnWPCQ1CAD4P743NHxP50zuib/gu8yDlBTq69Uf9iXWp2doMy7MF3XKIdvw3ssvf1vX9OcwfNevf/Ob0NPTq/IAfN4zuzmzOMnwwXVrNBaecc79OMvg89jDACWdhEgffYyYg6efelpnIezh1q2bOr9fuHAu7Nm7K6xevVLS69gP12ZfgLwFGYM9mv0IAgCkLsDaP/vxT3RO8GcG1hx7FOfKZ59/LgNRjVTbKjITvoRnI4BNEQxF/qGsSJP2GcaTtcB+zdjQdvYB7IXzHGAs4wIRBEKI7/XMNfa5d+8+nSUgG7JncW8+w7mWMzjzDVEWdSvWB77D14e3gftwZsJHsW61PuL6EdFh3z5dh3awZzIX2s8gmY2O6rzOPu5qVnYesr2acaCfjBXldVhH9AWfq7JZZMPXo7hwSuQmiMEQi7gGzw1WAqlFxE7fmyEZQK7zvZu542zEWOPr/PyTEfjr6mQvvE978VszZrG3G3GP8aCPu2JpKubCz8iAtpQgOXzkaLh08aKUadY+9KAUlFAl0rPO8LD2Huxy2rSpoa21LYyKvBSkvLZj27Zw+tQpAf08qwgIv3lDCgxvv/VmmDN3js6JXG/nzh0iAHzn1e9E9cKW8OGHH2tNQgAQEVfnGM6Cv9UY8ro/w+3avUfr5i/+4j+TX8COrl29Hl577bXs7Ie90WfmFJKJl0agvYwj48x9ONtDLuHsyfzh75h7zhHYAs+X7lP4DuRyCHrsJdgNew/fWbVypeyGeYK4jWIUZ03OMX6eh/hw4sTx8MTjj8VyFm2y/7179ob21jb5Q/YfSKo8J+ksPo7aEiU+veygONj2lD4+Zkk/EACIvcWnZ392VnZ//LD8n8iLBtArOx+5/xbLwmf9Nzc1RQUAsv6bRF7jOxnQ30jyiJElaARnPsZHqkgNQc9A5vesRIJiTFE9wBQm8cE8r9GW+F4sWWmxDfPRRuquLlOoWEsMs3qyjMfT9MycBO7K4nD+Wvqexz2IPEz0/eJ7Nv5p5DEnH9j1PdEvTXypTBzKk5b+GASACCD+KwkAZXHgNH6bxi/LYpm13i++XjGeMdHKy7iWxXj9+2kcPo29iUAxAQFg4nZVEjXSe01kR+nnJiMAlOEYeZsiIBtBuPSe3t+UACDbg/zmyWFQ6Cvie3blKpxngkGoBKNrf7CsHxn+UGhDrT6XvZ4Tm2oD4BNhI2UKG+kardWW3J5yBY70e6m9+eu8lpIAVAIAheeYwJP7GVO28Di2vy61CycIZQ2P7KY49MX2ejken/uiL8MU0teKBID0TFVNDsgVANJrpFaQtqdsfZr3qSSQpN8pro+ihZVhVm7DqS0XX4uWXlVeJZ/DSiJX1r+k5AafLSaQFqkw8oE5G62i+WXjUSSL0b8yX5JdKCpQZ2OWgvVQRTn9AAAgAElEQVSJWj0YhWX3W7a/FAFIIBoZVAJHpgoQ1QE4b3n2v+yW5BRhpZUll4sEgDIPkPYz9S18FvUgf82JfE7i07MzSoeJbae2wd8qATDBT0pwKlufdf/7f/dfFBQA7GDtpABfhP5aUQFAn4vAUmYkkRDggJPXWik7SFQsHO3+RmurcloFAoAbsPffWCm59FDqoFIHVJTrMAZJPojpgipbXJUTyNK1OkuTLcT0M+mElh0cyhxI6QEjSqam/St+t9bBxD+XkDMnNKRab/5LCQDWZs4elQSASLzV7bLNIhuwShWIMvZXOrbFNhfnaDICAN+fjAE4mYOeaFDV9SRz2W1LtpKs66zd0c5SlYDJJm2y+Z/4gDWxHJAZftEB+aGwwhLdhVU0l/7D/6hVn6xszVT1x4h8+SaRo8Rak5q/SAjwf6cEgGZY2PdBAHAFACcAZNJrJSUABL5GBQAe4DSvcZ69T39MAkAFKzHd9GKgN1UAcFKAgfkmiyMSQMz0dwKAyeHkCgAZwI+/Hx5VIIwSAPdLALBsPc/2T1l+lQQArbmEqZ/Pd04CqDigx4djy+yPMjouqROzHFICgDHwc4m/qsN+Av5X+nUrAaDjWnJgr/YPsW8JAWC8rj5M6Zsalq1cGVatXhtmSZa6RRngyFgSiPHMGMA1gDPuQcDTpLhNgcGDy9ge48K/peOeKAC4jRsJoi6Tv/bsH8nUU4O1jcBFizLHAcxpg7J/Bu8p850AWneXBeKR6e8fuKeAEsAi9yZ7hna2tbVKNpO2EMwjQM13yah3BQACvBAKAQ2Qlyb4yHchACChSOALmXykc7k2QPX5cxeyOve+v0H2IIhH4JiAEkBb95ROk3saHZPdcLC7Q23l/QfCjOnTFUQiADZwb0DnFL5PsA+fsPiBReHUyRPK3CWos2K51UK9fPlquHdvSAFP/qdNzc0EgUwmfO/ePQp+L1+5QsQF2kLwFqID49/T1yuw8lYcR+aWgJArABBAExCqLNzrAQDbJUIBPegDAVMCnwTULShnwDuBRNrPa8qEV2DIFAAgAJw/d16kAeoZ2wFxTMAcGdUuA808oGaCLVOGAAIAQV7P8uJ7lu1mdTy5J4FTATMxs0oKAEeOCvwjcMyPEwAA/wk0EswFzKcNLh1L4I+AsGdzEghjfPGr2AkAEmMBIIPtex+wFycASDlAGc6mjHHqzGmtHwXglYU5Ek6fOqN7uioA/sFLAGQEAOTMBweUvU0QFkCFNceZFgnq65evqK1clwC4SnHEABZBT7K1eX3D+g1Zdif+lMx5AHXGExulbfyQxcVYQgBgzQBmdXRSqoFSKCh/IAl+RDWgt2x5RCCjzkGSvgOgORHee++3YdmypeHRxx4RQaexkdIT5huozU3bGXeC4H525xrMCVm2jAeBWH+4EPlgaFABeM+idclhJ19gb4Clfl0ndACIEAD/5ONPJHeLHDFz5gxm5oaA7u3bt0QsYBz8vIQ979i5Kxw8fFiS0gT/9cBVNy474n5fbt0qAseG9esFnrOm2EauXL2mut+AJ6++8mJop5xFzOaAwOSgBOSMJUuWWsA1Bm9NZWJrJPysl43gP+jr9Rs3wu5duzQ2D61fH7q7umRP/mAGkHvs+HED3gCrmltIbdccQQg6eGB/WLx4oSSdsU8ahU9jHMgExMcMDAyG1197PaxcuVpknJFxk6prbULyfFg2dfLEifD8s8+Fzo4O+VMy+hkbCABz5s0OT3/raVNSGUUqsSEcOnhUANVjjz+mjGIIAPSZeSL78O233haQ8K1vPReod47vwf8BNEAAaG9tVb1g5keEk5bmcPvOHQHhjA+AHv6NgDUEAEoAAAZitGvJUJw1S0peqJ6cPX0mvPXmG/KrGzY8FF5++UXVZMf/NTa1igDw2mu/DvPmLg6bt2wMU2d0igDAGFhJia8EJKQEAB5ykXA+fuIbgWEQAOgDZ4rBe0MqAQA4AXhs5zKzaaSX8SOMP+AABAARyUZHNaeApfx74QMPaK6cyEjf2OsAzbymMesL22Gc2VOszIqp8xDop445ZS1MAcAkqLmPKUMc0T6Cn0wJh4AstIG1CglhaGBAa+f2rdsCOGbPmZ0TAJS5O6Z1QX/YM7FTZbuyR1+6HPbu26vP87+XDeLchq/CjvFV7IX0lf7go5FPBuR31Q7azHcASNk3vGwAY8P9+DxgHNmljA/XIksRFQ3OLoBG7BOAOk4AqG9uDlcvXpT/pm2eka3zSySisGa5L36CtvBDPxlH/A/7hpPGaIfFDYL8D3WwmS+vM469eVCR/Ys5YP9CSjsFMC9duiwFgAULFobVyEu3txsAOjKqkhAArIDlArt6eo3MOm5Z+pwjUGNZsXy5fJf8SDxv03bKJHCvVAHAz5OMO/4YXwlg6YQpxgMAEKKEgNuHTWqf+zlhgj3CMqpniQhGSRBXxOJzXBsbhTyAjfpYcW/OZ9g2exDjzJi1ohIhEjD17k8IkIcYRbsUvIukLchp1Fq/+nvVBNRC8PecgciUYazZt5lfbAIQlbnj+9gEyjSMIxLurAHeo8+QHFAkYP8COPT67fguCFPvf/BBmDFzpmqWYxN8h8xX2k8GPfO6/qEHVUNdKinD5kewFcYfW3vllVd0RmWvoi/0E1/C/KlmfJ8B5/0Dd8LoKHb/dTh4aH949NEtIox8/MlHZoM7d0vqHcImCgC0deWKlSrFAdnsT/7kT8PcefOMzBGl3D/77HPNI2P90Ib1Wb/pA+PJnvHZZ59qj0ORgedQK2Vg5QpYS9gJAP6adWtVdkvy921tOithn/SFuVq+fEW2XrBjyErcAxUAxg4VAM4cjB2kBHy1ExsogcR5zLPrBWwitX77ts67qJEwdps2b1J/B4cGZTv8cB/3YxCJIFxpP4tkYwhvEIjlUzs6w5ZHtojspnu0QqAa0xn45z//mZ5FUahinfv1GQvk7+knc4qvZE4hQvBcx57KmsA3c/5ZtnSZSAIiACBRH8l9Rm55X0A39sRe19ZihAjWnZ+PWDesOUpTMVaMJXsLJMhTp09rjFhXtNtKQjSEixcuyfaJZzzx9JMiFkPU7ejqlH9k72EfpwRNB89zkVjAmf3o4UNh21fbwqLFC9U31gbKOhAKkL6HRIAyAmOzffs2lUJ6+eWXQ2NTg0pP7NixS2pI9InvQzSm3b/5zTvyJRBgIEDfvHUrXLh4UcSAn/zkJ3qOY4wg3XEeZZ2yHlif8vPXr6vP+DBeZ75YwxBiGA9sGnIlc8B38dH4WuyY8UHZiO/SBs4R7FuQESgv4WPKfOJTX/32K/osfedZjH4+9/yz2me9PMebb76hMgDr1q7VOELa2L59R5jS2SUbh8QNmQmyBWpK7R1tkdipp8csTJVXvOS18dBMPMDVARQvMrA9Bd7ZMyHNYNPYm2f8e6KIVAn0eoudcxoB96Ocv8inEAeMEAABQCULOac0UiqSI6QrS5qcP3NoJSpNWVKxjTrKCNj/UgiIpNYiAcABwTymZiE3T7LxZ+ksEFeqqlud+ZnH0yvjfa6MUPZ+Ebgpfsb3l7xNFjvM1ZxFp8pih9VqpX8sAoAFo4uxxXTvLHvPx3CyGGs21n+EP9J7EU3zEgDppWu1J50P/0yZgsJk16rsRnX2ewWmk3y4zB5q2lU0gonj0wYSu/2U96+yRr03x69bFGCuxHfKkzb/pdNYi2zg58L0urX6XXw9jT+m+EHxmsXv+b9rjb+PKdcv2lOFDRbWzURr3t9zXMey70lMs3NbbjcTEAAS/1Dly9xTJPHZYr9T2yzrR0UsXQpEpuLHZ//YBICJ5tvbfb/4kn+++Dt93qy2CUqdxf0hwU4zv5Zlt1crIeR2U5kBr3sU1rz+GfeZTMi3QDor+tKUCJCu7+KYjY/xXGqvZnMdCX5KjPMkdiVBGgkgJQCMjlEKIE9g5GymWLsSGof1jONYON83wlzicwoKAEXfUOaLUx+jfT0SYlNMyEkAacJA2seJ/WK5hypb63X/23/7nycKACbDYQoAsYaCwHwvAeAKAPFzcXAnIgBo0UhyrHIRFZ22DgPO0Cppf1Q6zt6xzihf1A4MdamRppvCRBsEs2krIJ2o1JGW/V3paIFjy+t4l01YOnHpAeN+N5VKg4LN5gu48gBTdPDFBZb9W8NTvYnX+n5FOyvJV6VdmGjz0LgjIRTvrwNeWlPDVSPS+cmYrEYWcaZu0bl5Y4rjXeUES5QZ0u/8sQgANRdslIbn/dRZl0nDiC2Gs0hKFpQ5mFq2VDoX91GCYiLbNGeY5R/bmqygFVayd9Nr8VBigjK1FQDK7NCvL+52xI+zg4cNUj6WsQSAA6IezHcFAAgAE5UAUI1TgGQ92PEgZw9lKQHA2dfGwI71OGNGuqsE/FsRAPww5YeTCumbEgKAb2YEktjcyksAOEtuTHVa2QuKBABAttEhwMrJFQBY5LUUAGzzrnyolI37a5WyEnpYTxly1MizMaekgykymFyezQXBNl9b/nquuJEfGowoYsQAZ1TnvsJak8n9T0gAMHfqtIY6HuCbmsPU6TOV/b9y1ZrQh5xsqFfgk3ElGMX/3JtgEcFK7LOjAyABuUz7nMm9W1YWPwL4AM3iGvL2ZgcM5MUj4GEZ31b/mLYBxDc2WO34oXtW2x5wCLAJAgBBxilTenWAunDxErxP1ZpEihVQi8Afberp6bbSAZKtv5rJ5BNkZLwJOvM6f8+cMVP35bOUHThz9kzo7u5SoNUDhhAFCNYhjU9Qkmwb5hY7ZI0DjgKkq9byzBmhuQUgyOo8YUrYGYSGQwcOhunTpikIjC1IcrQu6NoE65CiXLlyeRgYuBNOnTopCXbAfwI9yHoODg6H9Q+tF2iigGZbiw6GBNjJKOTegAr1TY0aK8aPvrK+IABAkLl567bmivEBLCSYSt/J5rIsXMtCpIY9ILPqzLMuR0cU4CKQTTCSYB0+ygkABPi5JoE2gk4ePCOoDQGAACoEAAc7CDRCAOB6ADooMaBmgqFCQoEAQNu4F+PN97yuNEAUQTzAaq8Zb1lNNxWUnTt7jgJ12JYAwqEhZTfynsC6SA7Anrkm9wKIZlwBC6h/yfjyPoFFgAQy9ooEANpAvyEU0D+B0wCsQ0Ph+DcnFNym7bSDsYcAQOCbcbWMtXpJDTvRAXtjTIeH7oVzZ00KG9AqIwA0t4TrURKeYD/2RnaRHohHx8K58+fDp598Ipl2MqsBHFXjdGTYQI+335LtIQmP9Di2Sx9YhwA4tAkAZ+rUPsmI8SCAPwAU2bVrd1ixYqWAZvpjZIw6BZXffvut0De1NzzyyJbQ18vaoL69AUTUhqZ/zBWglcsRM74EyAnEYksEaZ3IFgLKBA0CafgcYIPJ/KOA0a7+ElzFfhyAM79KQHggDA+NSvqZfZFawi4T7OSBffv2irhAdjp2wnV5D0LNzt27wu49+8LadQ+KPEDWloMftBdwiLVi9bm7Qv9dZMYB/frDxx99Em7euB6+/71XQm/PFNky14XAxBqlvYD/q1ev0XlAQdr29nDj6lURAPApZF5aiRWyxRoUpMfGmD+AAGyKMXHQ+P9n7r279Liuc8/TudEBjZxzzhkgSCQmiaSCZS3b9yvcGc98g7l3wgeYHP7xrFmeWWt8bflatkSRYs4IJAEQRM45Z3QDncP49+zaVafqrbcblLTumtaiGv2GqhP22efUfp79bILYBLp9jCjh0j9oYDLgL3LRC+bPk9Q4oCgOaaCnR/PX29MnX07byVhbu2adQO6BIUrlDEpStr+nL3z79bfh1vUb4Uevva5ANsQXvo/KAASAaTOnhZ27d4b2jvYwPAThqTacOX0+HPn+iIB6MooJ1DtBBnsgAxdb3PPKywItdE6pqwtPuzrDF599KhUEZQQntcghAAAYANpYnfLNFvymLjv23denuWEvXrd6ZZg9c4bsoKvzabh142Z4//e/D1evXQ4bN6wLb775YxHulO1WS2mBofD22ygALAqbt2wKs+ZMDKHOnjU7n1Db96DW/7oN6439rpIjg5LTvnT5suaFEgAiwUUEAAALbMz2+hqRTu7dvydpfTJ0AZEADuSnEvIQPor1MBM5cz2nGqEIEBRfB4GH/vPjBAAIQYDvrAV8uBECa+XzkMxfuWplSoJhjeOTAZfw1diyn0XwB4Dsd+/cFQA4e/68MDwwoHsBsqq8yqyZaQkAxo+9zbP5ta8l8qVcE79//sJ5XYv7uJSzEwDoc/wd+nPi+An5iHXr16VkK9qF/Z8/d157Ju9BhtL4jIxIcvnbg9+qXQCgki9MsvVZP4BGrBvIQiJHqMRZbbgLkHjkiFQI2NddMQXbJ+MTYInPozbh2fSuvME16Td7An6YH/MvI+HJk67w4Qcfab6cAKDa9DrbDmo9A7SyF5HR7QFNjdm/ZrPv278/LFiwMCUAaM8cHNIZB39JG9gXOtrHK3jE91hfVg/7tLLAV62CiGeENCcBsObwyexxXlfc4wz4Js4hgJy+trgu92IMWQP37t6XPTPOrgLDmZt9F3CPfRX/1TEBcpkR6GgXvpqx5Lqebe12whpR6Y7+/lTumxIMqpM5MhxOnzojAg77DvPnPpxMbdRz+C73R8qfsxL3bWpqCD093QJXAQD5LuPl51P6Q4YxtgMYyVj4vF69ek2KA/hg9z8qnRGC+n/g6wNh3vz5YcfOnaEd4lKShQvgiy11dT4Jmzdt1B6MHeMrWZP0n7ljzgEq8RW879Lz2BNjsWPHzjBnlpUN6u/vDb193eH48e/DhYvnwuuvvxpmz5kZ3n//PfkI9uTbt+7IZvBF8+cvCEsWLwlz58wNx44eFWEPCXgRperqdL7kc5Am6DPqB23jjVDGPs9hlH9/8OH72n9QVeBzEONYf9gGBFDIIMw1+yN+DZ+iWFlNjc5YzAlkW0h0PEPwHmufseB54cCBr0UyAiBmPAycHydCGuNy89bN8NVXX6rNtIG54N5cn/XDuHFe416cdx385nMev8KW+QznJNYga9HUCkwFjh/2C/Z07MPVS3i0Yz/i+YC1hFoQfWWsaA/9gMzW3GylJP7lX/5Ftsv7nIEgBOMDWBf0hTXH+YJ9kDMM12A8mHfOltgo18Em8EEKrg8b4ZDxokwAn4XAQl8gE3oGFmPI91euWqW1ZWUGeOZsUFmi744cCddvXAsrVq/UvgGZg/li7+PchsoJZOeJ4ztSlTvO5TfInv/4kzB12hSdvy0OOqLSDPv2fqX99uWX9+h8CTD+4N59rT+eR8g+P3/+Yvj4409ETIC4gy9m3jmT0eZf/OIXUv2BtAEhmTHEx4rk0Ngo5Sn2O842jAuvM++ME2dxfut+iXoEzwnMNWO8YsVKjT9jwfPK7373O80fQH9zi5WywYfwDMHY4lMWL1mSPiewhr87eCj81V/+pc4e3PfGzRsBsP+VV1+OVHaGdO7lbLhjx0t6ttG5//yF8ODeg3Dzxk2pCXCmZK/nObC52Z6bPSNeewa7tfJBEmVIyGs8TydnAgB6y8ZvFDlecvuS9zclPj0zJO+5UglnNMWDRGoxpTq7jgH/ku9PYxMA/kmiAr9JEqknISEuIZlk8yelJg0UsNfsWhZfcgKAxSzsNYuLWIQNvCWOw7lGYBEE8Dhj8fX47zLgII0fR7GQss+Ndl27RpQAVgH+O26Uj0/H/crHH+2KHgscK/aci3v/gQSAse4xVny2aly4JOhavJbNcaQ7WZKOXjb++bkdLbo7dgJYGotN7KDMblJbGQMs9rkbvUX5d9O4b2HevR1pXDT6mo+5yrQUoI/UN3CuLVEHqGzb6Bm48efL5jprS/Us8NGuoXKmyc/zXituh41T9T4U4+/5tZe1rNo6j+e0CK5r7f4QBYChSgWA521/PIaZf4jUmAvlCbw/ft6KfUr277EVAMZa//KAz6kAUbYu4usX599tuWgf2T0zBW5dJ8FQ4/XqtpFXV4/HrQrBJrlIbBe+1zgWnPrqks/m5ytTmdD5KFXDph2UFo5eE3agKxtYn5BLXAXZSADZ2ZQSDjEBQOdWSJiU80yJAdnnKQHq514DIPNkueIclRE4Yh/DGZafGPz3GIHHKkZb3z8UnyzaY83/8d/9l6UEAAeKPOM/UwDIpDkc+Oe3P/zqBkntBQIqGoAkq7+4iCo26xIFgHSDsTkt/NQkxJIkIyCBXTKpfwNJ7D4ZwyhzSrKQXI2ieLBNCsrMKV5MuYVVIkNf9p14oVdz1KMt8PKDRp4AEDvbouPOL+rsTkh3FmuolDmlsrY50FX6XmFRFz+TOQbTgc9tIC7LEhEA/PuZ2LW9UpYN/zwbbfyZFKIu2fDHWmCj9Z333P5y9/PDkjoQydQnDybpNakRkgT57KPW0h+qAFDtkDqWesNYfbP3swOEnT/jg0xW46vUtpHUjggAZfYbf6942MPVC5RN7EebQ4n0f+xQAeL9AaoeifQGsgPr0prJDozwcGzM7nICgIP+YmQX/tODWJEAUCz14FnqLkdV8DOxj8gfuvJEHx4CYt8rEDQq3SJJ10TRRYG+hBQwugIAWWDUIjcFAA/m2HdMAYCgCwoAgwP9Y5YAcAKAuBnarLOHtGoEALckyfUlfsAP7NlmWacneg7B9uDtD9dGBkgfnBPZPTH7Ne5RjS8iAK70UUoAyGf+P5fvTgkAJn/b1NIaZlD7duWqsGTZ8tDeMTEMDJLZ0ifQgQAjYKUHgPlNUMVr0jr5wg8/8f4zNIicZFoURX1J34/IMJ6RSHARMAEgnnXztNMCJgT9+Ezn0y4BirSnrbVdYOqdu3cF1EIAaFLwsFtAI+tm0qSJyrCijQSB+E2WDYAda5PAG/8R6ENuldrE2BBAAjXrJ0+eqMC8BdBHFMSmLjJ26nUmG5tbJJtJ4BdghHsAchIYhACAfQESKUAPWNM/EM6cOh0mTZwosAa3JD9cW6PvE8AiE2X1agL3SFs+kBSm1R1FEvS+MkvXrVuv7wsIraNm83UFQgnurVixXMH5geGhhKzRqmAZB8eJkydJ8eDxk07NB/PLuBE8o+1jEQDoD2MJQES2N8F2ZCb5rmdtMV8mQ90i0guHVjL8+Y8sqAkTJ6RyrgagndX1yPakDjMgH/4aFQK+A6mC6zF3rCWrsRwEbBEcBXxxkgrtQAECIGPu7DkCluRjIVr09wvwIujHHDF+TorimowBQW0CtAQEqYmqjPuGBl2ToCPBV69f7Idt7ALwje8RvBWQE4LG4+z5c2qDSiU0NEhmHQIAQUWC6k4AoOY2dksgm/WF/x8c7A/Xr10VICOguaVVgUhAr8cPqQd8VNdFqlTAd1295oGgNUHW5sYmSbJ6Zp5Jhw0po571u337CybXPoRqCpmPTVIHIDhLtva8+fME7vIggM0AtBC0J6hPpr6XTiC4CTjwyScfK+uSrLCZM2aFkaQEDjYKGAAARACaYC7BcMaPewPEEIRnbj2jEr8BYYH1S18ARQBYsQMIOJ6FBznCM5+ZM/ZEge1JRv4Xn3+hEhsQAFgTHvjlM2fPnlHtWmUprlwZep4iT28EgBOnToZvDx4OCxctFnANEcLBeGyOgDtzSEAe3wNJh2XM3gOwcvvmzfDWm6+HWTNRfjBi1LOe7rR+8sxZs8OWTVu07ul3U1tb6FJm22GNjYMVfk/ADkAs7NBt188O2B+kJ+RsaQ92Tb3XvgGTRn/44L5KAMyHAIDUOASAMJJkRveFgb5+ZYYxrgTsN2zYGFasXBn6h/u011KOpQcJ/P1fh4f37oc3fvRjAXMANYAAePi/+/u/C5OnTQkv7XwpjJ8wPoyM1ISa4YZw6tSZcPDQobBly1aBhp45jdIL9k6mHfPy8isvC8Rn/2OsGON9X32lcyX24gQAyT93Wb1w/EFaDgHAoL8/dPf2iGxC+sCGtavC7Jkzw+DgcOh60hVu3bwZPnj/vXD9+lXV5/7JT94UOcSUkBpCT+9Q+N3vPghz5iwMmzZvDFOnt4WaemPZP3ncGQ4ePCTSDhmzOnsDaPQPCEy7TL165LBnzDBwRwS4ESkAGKC3I7E9iFX3BHrMnT8/dD5+JP8PoY7fnk2Nj4J8NnHyZJ1huB/9wwcxFoBdTvTke14+hrnHBzGfnDHYt/CTkNrIgPUa1PgR9gzWD2D51GlT5VNjAgKZuMzNtFkzVYaAw9GdW7fljygBwHvaz/GtfX26FucA7o+N0W7+BsDhXosWLlJ29rikJj1ANq9DMJk9b25QAEMg92A4fOiw2iOQP6l1zL3wFai7MB5kxmMz/kPbvjvynYgG3AsAhO8wPuzzkOsYH9aPCACQOIaHtcewtshSdYluron/uXPntlQ7uA5AMONHn0QMa2wM337zjYgUXJP78h7zgr989OhJ+PSTz7RHAkoxbzEBgPbQLsqxTJs2NQN/ampECENlZOHCReqnSfFDqhlSOSLsnx/2hfbWNhHwHCxkvC9evJASAOJnPfYksmppC/umS4bzGewcHw2hgbWFP+W+/LCHcMb59puDajNELQA1IwCg9NKnLHSuzX7H3oKCDGdk2oVPY4zZ6xkLgNbY3tizAPtoAyCgPdvYeZgxBeRm/eHfGGsytYn7cMZg/ljz+AwnAEAcGjeuSWQbSG2crRgr9hARKYaG1I/f/OY36iMKAK4gxRqA7PbJp5+GWbNmKzOcjGbANu4ppaBjR8Oy5cvlp9vbxyeZsg3h3v37WqME9yAAtCZKHJAT2AfJjGe/Ys/hP+7lJAr8OPukqU1AAJinNU/2/+MnSJzvDTduXhVxCXLFgQP7NX+nT58JFy5cCpcvXZHdYDPzUY5YuSoc/PZblSr4i7/4C52bTSa8UapZkDk4J2HXkEEA/SDOMaaMO++xb7Am8LN8nzVhvqhPpDLGHDIHmeUQNyndwvUpU0X2OESK9es3aM7olz9H4584SzPnnIPY97E5EYn5H0opAwOqsc54m5LAMn2GvZA5k909wC0AACAASURBVMLS1as6H3AeAGiWolUCWuI38C/YNPsm9sz5g3HGpgQy9/enxFvWqasB8ZxBPzl3cz9AXnwPRAS33Z7e7gRMrxW5CNCYseD8w1xTQhI/wHVoA+1kzbEPehkBJ4CwLryEy549ezRO9UnpDT6DD+K8B0mBMxBzwV7HtekPBAPOl8yTlWYJoaGerPDmcPPmjXDsxDEpGjIGKD+ZopEpGODjAJBnSBmNzLtB9fvB3fvh448+1vMFe5v2jpogVYkj3x0ODx4+EAGAMwIlR/C/qPVMmNihpISbN2+Hd955V2P+wgvbrVTM8Ijsn3P266//KEyZOlU+HIUjzp74Ja7BvXjGp988Ezl5h3njWYbxZm75rJMhmR/GmPtt3/5i4h+M1M15DT8B0Wf6zBlac9gHfgeCKfejnIeR+gb0zPHu278T2RG/zjmYDP5/+vU/hY2bNsgepVYURgJEUlMGeFX7Ij+A/yePHdfehv+5d++ugeBS1ErKDWb6w7pOnEDAJ+uSsyF2KtWIxib5IP4T2A/pqAESgGX4s6YYY4sPNYSmBnwoBABet7iDqwAA/Dtor3ZJpdCTFCxGhL2kClVJHEmJJimgb8RWj114iQCPOfG3xUDsP/9RfeI4yzJOrIqB4jEUAMoAjCw7sya4AoD7nPh32pgogSsPFOYl5ItxLu2pUUzR3i+SAeIEJLtjjDOUtSF+LfnGH6wAUC226vcYCwAsi1UX21c1fosCAMBl4QtVPx8B8D6WJE6UJQA+b/tjQK441mXtKJvjMptJcZ8xQPgM3ynPUo5jxt6+LH7mJUntnRiY86zcSlvJ9TL54/lIAMW5LsME4jaW3Tt/DY9jZhiV92O06+TvO3oPq63hbB4jAk/iV8rmOF6T2Zzgp60We0wOUFwqLTeeJR2LL5Aof2X2WZmBHre5bH3FbTH7yWTmixiDExj99Xw7/3gCwFg2MJZ/oD3FmPRo18zbBZuCaHEWQy6QALJ5dMwhW2OZn82Pfzz3RaC/jAAQq7rk94bMl9u98vtZaudeAiDpmOI1AhiM3GMY9JAwEMNFTAFASquo3Q1ZImSGceQVAHhO5uzlCrwQCWLbG6nJ+l/N7n2s4nlyX1OPKlCiXumxJiPy2dpmny+u5Xh+/9D9JfWv//t/+18UCAD24O0KAEYAcAUAYx+zaWgwk9odoxEAtHCeQwFAnYw+W9yAiomiNghGAIglgwgiZoaUEBDGIACUbUDVFlUMvlibrR2jfT52yvH3K65V4ovdARXHI1keYrQWnVY1AykzljICwPM4EN3/D1AAyHcxqWFRIACoPwUSQNr/ZL/xvtQW1BfG2vgq+zb65v2nIACUjae/xgE6PngUbYKHlPj7OphEVWPGcgDVDlxuunH98Oc/CuSOBZFDLB7Qkwz9KhcWdSApAfA8/Yg3CD/AwsL3EgC+znLjGSsAJFL8Lt1WV1cTGuvJZjRGtWf2+/u89rwEgPihTQ9jSQkAY25b3bcs89we6hyMdgnPYvv97+IcxocvADz5ZH/gSw75+I3Uj0v+BqmlrLSLZWdYGQBtikmmv5UAqFQA8A3whxIAADEsQxumnm3KlQSAdHWbW8kx/DICgB7gkXNOyBVivyKhk0g8O9PeGPUE55OSACIAROoM6ZoLYtSn4++1/2JWu5NMCg8Io66VxC8O19SE5pbW0D5hYpi7YGFYsmxFmDlnbmge1xr6OVj0D2qDn9DRoQADQSYH7Uxu0Opo+l5c4RvICCohAGQnBiuv4fbspQQIBgHEc//up92qZ0iwSyBMV6fWE8EzZLcJVj54+EhZ7Qpu1tVLNQDwngAcAD4BLb5LQAdbNICboHaNgoIEgQHwCP7RX9oBwA1IgyzvhESunnYjsQpQy/0BErgG4wWA5gA3QWQCpvyMa2kSAQAghZqaABKAshfOnZeEtyTond1bExQkJOA1ddq0sHLV8lBfR4Z1b3j08LHAadQPHjx4pMDYypWrFIik3b19yM6eUrsJ7lGXU9niCfuUoCiBWkmsTp6kdj989FjjQkCVbGGuzzoimKagfw2Zw6YAwJhNnzY1KWWApPhdAenURicADQHA548gP2DWokWLpVjgBACCdYwRmWm0mYAU65ofgp8E6AG/CV5SAkLnuuERgSv8R2CVtuL3pJiQZKkS9AOQLxIAANAgADhI5QQAiAbIpfMd3nP1CdrvICpZvgRSx7W2qF/Yumcd0V+T2LZ6ofgxgqX0G3CQYKF8RJIdf/L0KZFF+DyAETZNUBwiAf3xvYLXGFevh0vwDwLA1SuXFaAG+Bjf1q6+OwEAW2E81qxeHRqpY95AxmOPAtUEQkcGhwRs+N4h5vDwsAKtBOoJZpPlzzXlj+pqFGwFXCKIDfhG9iUEAB56sf/PPvtc5BnPZOO7Irs0Iof9XUCyF7B97px5YXCQ9W37FG0l85GxIwDuD4f0H78CeE3bAVRMGYHSIr0aNwLjgJgEdglEk6nupCSfM9YdY9TaavK/ZDKiXABh4dbtm1I04N7eV8YEkAyZY8Z809atoa+728CDhnoBunv37Q9Tpk4Lu3fvUl1bHrb4oe0ElPksoBI1jslWGxpirxvRPcme27Vze1i8aKERAMjke/ZUc4x8MjVqt7/worK6lJXZ2hqedXaqNjLAOOOLjUjaLcl4ZI2zTgEADOQ16XV8MwAT4BIAF++xp4REbYYs5tOnTmptzZHUeCZDDlEC0hy+E7lj7IaMzcVLFoeBER4u+0QAeNb5NHy970DoetwZfvrWT+TPIDP19veGkZqR8Hf/4T+EydMmhx27doS2DggAIdSHpnDy5GkBYps2bw67du3W/o2dKmv9/v2UALDn5d2yISctigDw5Vcab+wFH834Y0+POx/LlliLEAskKZ8A5N293cq4G+zvD5s3rAnzBSwHAfgAFx9+8H64ceNa2LRxgzJpFRhHEremIfT1j4Tfv/tRmDtvkQgA4yc0hNoGIxpi+4cPfyefjQIAP8wbhI/z5y+EK1evyo4ANPRgrGzJWmWrQwB4cedLYagfIL9GgIxK0cyYHh7ev5dITjfJNltaW5XhjY9asmSxamAzVk58MtuZZCB7EpRnDbEOWGPMseSWlXnHOA/Jt3Y+6dR6dvl9rgmwhk9euWJlmDLV6mNzTfYF/Cf+mX1u8pTJdvaprZWKAnsp44AKgKf1YQ/4KWwVf2fgiIHK+FxIdZLPbm8LzRAA8Js9PQJxWltaw8y5c0Skc+LA/n37tQ+hCuNBB2zjyaPH2i/YI0xlplEEBMb75vUbKjXA/cl+Zr/1HzJ88SOMzdJly0QyqOMMk5DTWFvsMZ4BTL/IxhB4duyYxh/Qm/t5YJfXqIXOtZl7EfpGRtR3yIn37z8Me78ygBPASOVL9ExsZ11ALNbteqTifYyT89+1a9fDocOHtY+uWLkiHU/iG4wbWavcn+tSaxpyG+PFPgWBC+UgiGGQBzzZgbnFV3iZF8YPv+k/7A9kqDO/+GD65POoDP9/XfvYH+cmQEpUU5wAgB8BTHv//fe1r0KaamunZI3Vjfd667TNfbyvIWwRn4f/Yq5Nct5IZaqVPRK0P0ACAOR1ciHzQMY414QAQPkm9rTxHeNDE0SwGpM4B4DDztkf2Pf5oa+c/VAA4DzC9zjXeVCLNf3ZF1/oTIJP5cwImMc4nD5zOpw7f15KNgaMt+m8RJuRMscmWlvGha1bNiu4h80wz8w/+wZ7GWMAGMt6cUUj5o55pR0QACZ2TE7IjiPh4aN7Yf/+L8PjJw9EXEIelHJPtJ0zKb7pzOlz2hvnzp0fFs5foLZfOH9edej/8i//Mi05JaJR87hAmQnmi7MT+82sObMFAkqenmeuoQFlvuNb8MGsD/ZjzqQccVCvwLfw/dWrV4XxEzvCg3v3jBzT0CBCwpdffhUmT56i66cKRklNcQgl7A3MPePB/s5cNzeN0715Bj9x6oTWLf1kr8XmnNCILXNmcHUh5sMVPEzGv1k2iT3jT9kvaIeToFg/zAu2gO3RDsgQnOEo2cDr9I0yAZxtWBus5Z///Odqg0pfJZn42BL7Dm165ZWXRRzBBztYwLXIcGe+Ibi4r/A93EtgcB3IEPPmzA1N9Q0i+wDg4mMA+TkTsC7xUxAA/BzFGF28dMnKEm3cGJqbW0J9HZni7AED4dSZU+FsosLCWaipqTEow2xwQKphDfV1Yc6s2brXQJ+RHp4+6Qr79u4LN25e1zWlYhVGwr27d1VS6NLlS8p6xxYuXDgfLl28GHbt3BXmzMWOasPDB49FAEB14dVXXwvjWoxIznmedYAqwLLlK7QnPHz0SH4W8hEgvUpTjdRoT2Gvh2yEjbA2GGP2AAhU2ARnQvypzgz79snO3njjTWW9u//CTiHX0I81a9ea1H2dlSSgLfiQn/385xpfzs+M+3vvvKtnCKld1dn5D/Ws9vFtUhKgLawFnhVRBti2fZuILuwBnZTjOHpcxCHIDihZ0C4ldaFMwN4zbAp5/h8JNVJmEFGgRs+IbseA/pA6sV3+bYojJufv4D//9riQ+s77iaKSx4D4jL1m8v0EPWx/tTiQSABJNoMRALIkEkj1KbifKFlmsaIM6HeCgEkaeJzDcx95rssDJn+oAgDgSBbbZp+IMz4lx5gnGhRAQL5bBHbi+JWDenE8JR/fKgLUcUyxPHvZ4+HFmGJljDH6/h+pAFAWvxwrpjlqDKnKm7lYoJfJTT47WhuKsVN/Jo7j/39Me+IYNdcpzrm/Nlo8Ov6et6V43WIb07hnWiqvuly5ztdRkl1RAcDfc/B/rHvHyW/PM3bF642Gs1S7d+XrSRJc0oBijHC0e8btL7tfilFEa7o4r/i0GH8rm8My27M1ip8uJwDwjM/cxoA7tmrf89EeOwO7aEfFtsT2H/sN/1xMqMyD/0n7iQBGycVjrfnnndexbS9vcZmPzpNBRrdLL2Ge7Bvu2xNZ+/xaNaJVpS/PKwAU17fTQ3i9SABIlZ9H8Reyp8J9M3zAErilz5sYBe9lBABTgtOeleIkFk8X/jFM/MsSdgz3MNn/VL0qLRdgiVf6TqJEa7YwHMoIAGP5uBifquMskGB8GV6RYYKOP/5h8zu2V6r53/6bv04IACb1bywJA4ysk9UIACMiAKhGQvKddAH5wn0OBYCYwZXq2UQyD/6+EwDyC6OgAOCOSgZjBpsxeKorADzvxlOcBG0oJiz1gwkAz7vAYwZm6QEmWVU+9kWHV87gzEDvIgGgrI9VzehPQAAQ+yoh0XgfOKzq35FjSF1+xGRNx51MqDFkVErnjsO3LlydBDAWAWAsh+/vly/gGmMAc4CPiADpeBcUAPwa7uBihlW1OSo7iKWHMUmYFPOHx3Ya+U9ksjzpHKU7dP5wUtiyLDOX/5UcvoutKB7q/QBbU4PMn31am0xUT8VLAWhTcFZVndUDNsC/9gcTAJzl7ZlhquXmNYY9A70KAcBrz3t7/lQEgPhgolq2f0IFgGolAAi+shkOjaEA4AQAAqROAMhkhVTLwgD4aB1mG7wFcmM79+xFIwHUSUrfs1GcAGAM/KQkQALqO3M+ZtcJQ5QagGkDSk2iyDhWjZVsQ/aHCB58+ck495nFiryEX6upCe0dE8LkadPCoqXLwoJFS8LEKVMR/A59iaQ/gWWCELSLoAhAJ8FMgoCMg2UnGetQZJLogVqSoGMQAAYScNVBXQ461IQkkwhJ7b6ePt2/uaUldD99KgIAwQ8PDhFA7Hr6LMxANp6AlkCF3nDn7h3J96MAQG95nQAw7XPgnnVJIJv/APAIUsk2B4f0fbI9ALgBN1m7jAEZ0NQuBRC3OpVN2mPJFgIQJwBFzV6CSNy3sQkp6CHJJj+4f19khulTp4VrV66GlnHjUgIA48d5BQCHwBYy0suWI+tOhvSgamEC1gAS375NJkm9sjYJdhJUevzkkd5nbqj5O2sWWa+DKgHA/NA3J3BMmoKMfp2IE8wfbW1ubQt3bt3S/DoBgMCPEwDITpw2daoCV9g2wUj6Sz1xvq9gVpJFTu1h2kQgkiCkA+8E9gB7IAAokz8hABCII6MTwIkAMIFNFCAInEKgdAIAwA3fc6lc5gRgiaC5EwAMkDMFAK5HCQDACD+88h7fIZALiMA1Y6AKoI7gvQGLWyQV6gQA5hYQgjYAnLjMLDbDAZxrYhdpVmySPXb85An1S1neyN92UtbhmqTEYwIAGYeAwwQzVatekroD4fKliwpOAvQg9cycNTY3SwGAoDbtW79unUAgiAGsE4KagPiPHzxUTVplniYgMuP29ddWn/fVV18RYChVAUCrgT614Ve/+pXKA+x5eY9ISJBtOH9j5x999LEyxRkfxtBAGMvcRhb424PfhA0b1of58yBC4OcMhANEeO+99xTIJWiLTdIW7svYkhVGAJ7gNllyBFshQFg25hWNPcAeAVx8nhOQXD2A66BKAFBMX7EfiAtkBGOra9euSbMQfU+8fftW+PTTT2QHAEsZOaAu3P/X7LbPPv9SQAnj1NRMtqA9kHFvQAfWFADQzJmzdE4cGOCBDrDqGxEA1q9bFVatXKH2Qv6AAECgHxtDheTF7S9JvYT2NiV1jSkjwnwj20xWpZMOGEPmjDXE2mLsPVvbZXEBMRgj7I3yGQ1NzQrw4nusBMB8+Qa2Ea+tDXA3MgTwW6/1jt0Aqs9fMF8EgL6+Hsn5Pn3cJQJAX3dv+LOf/lxALA+kT7ufhoGhwfD3v/r7MHP2rLD75d2hpZ1A/1BoqGkKJ06cSpQJtobde/akagj4GtYboMaceXPDnj27E3l62zOxia+++Eo2AvhEFqsTADqfdmoM2QsAGvlNp1SOZmhQBJceVB82rhUBozbUhcePnoRrV6+JAHDr1g1l5+7atUPzQiA91NSLAPDB+5+KAECWX0wAwOYB2bBfCAAOvGBnly5dVg1mALdJKgtjtfN4foEAgD+KCQCAs+wfyAWTGQgwCPmBdds+fnxKAEBhBWlmbM6zqL0MCWCcnyNoC+sWH4RtOAGA8ydAHuDH066nAtOdAICtY2cQSsgUJjOfsbbs9cFw8sRJrVv8A4ot/HAf/Pijh4/kp9lL/EwHwMt79J22uc/lWqy/rs4u+U3IfU1kxyY15dmXqd0NAWCgt1fzwbkMILS9rV1t1lmGcytKLPeR5D4T2se3p0QDCACoB3B//D77AUoyqSpZXV24feuWMmjl9xctsoz5xkYpFwAQMkYiDiTlCxgL9t4bN65rXwZ4AfT2NecnKgAn7BiQSIS+RMUBX4laz9cHvhGYjr+UekCwUkl8DgALO4cAQCkWXvNnOvaD748eTQkADkzHBADOYdu2blU2PAQA9g3awnjT7hXLlwuYldIWvlZ1tZ+KAIAd01/2Bj+js4/RV2yJcQDM4r58FyKJEwC4ByAl18COOAfhR/DxAMrYIAoyLa2oL/WnBAB8PHOEr2Xvo69cnz2NOcB/MUZk9eLPjQBrJS6oWQ9JgznA9iAXsi4AuvCL+C2+w35npURqw1B/X3j2rEv7Dm0D/GVtcF/8D7YPOQBQWdLgzQaw0acTJ06GfQcOaE9hP+L8jR9kPX1/7Kj6gV+yzOhm87cNDeHW7dvyTRAmt7+wTX5SIPKTJzo3M/bsc1yX9eBtYYx9L+NsQMZ0c6MREAHeHjy8KwWAoeH+8JOfvhnu3r0taXq7tim3HDt6QoAv4POKZSt0FoQswn4E2UD74wTbH3kOYa+C8Afwylly4+ZNOgvrWTUYoQGS3P4D+3SuYa/jvGckacseZ044g61avVJqWYwdvoCxhDSF/d+8eUv7OuvSyYicQbEpqSkcPaozF+cCiHG1AOeQZEZQ7nigezBmKC5gszwTuF3wDKHs+e++k+/cwjUSH9za0iLb6uzqCidPnBDhjL1x+bJlaWJKd49l0eM3uAZnb9YqNsQ44Ju6nnaFe3fviJCDz4QAwFnP1MX607MVagsnT50KS5ctCevWrBOxlr3fn+m5PmuaZxDObBMS0rE/E0MMgRQE2eGV3XvC+NY2EZX46evv11xxHsaHsTYB64lEsQ5YkwDNhBuYp/nzF4a6WlQSjKD54NGDcOToMQWW8Qmc3QeHTKGN/Yj5nDd7jsi8nHMYN/b67498H/bu+0rXFLF5ZDg8fvQonDt7Jhw/cVzlniD83rp1M3x/5EjYtnVbWLZ8qdrc3zcY3nvvfdknRNSJkybLNvAzSPJTim3Py6/ovP+su1trCpAe8H7GdFPSgcABAYA5Yv3iS7ExnkEgXDAP+CIn47I34MtRF+Bcxn7HGnJ1De6/a89uPefwHa7Fd9hvUD3iHowlzzQQEB89eCifw7MAPmXf/n3h8pVL4Y033pC/Zy10dj4JH3zwvvbDnTt3GGH+aXc4f+asSu/Q33/4h783gvlAv4hEjDNlpQT0KdO/LiXxNjTWaw1wlqX95pfI+gfgt8x/frucP387sG8qAHamaaizRAMH5A3gtxiTZfuTpJAkNSgO5VL9VlaQ8oDEC/waRsjKPlOXgPuQY1OSnic26NpZ6UKPDWhfjTImFTurogBQU5EVntU49piaxzy8BGKWjVmpADAa+FEZi8xiv/G9bN+3iBAEdf/xmF+Wsf6nIACkweeCjqKiPulrxThvDI6WxYCLcd8sOpT/11jx4+L3cuOr8+KI4qfxT+FPvVUeP5WI159MASCOwZfFnb0N8XwWQeb8XFfKoxfHI8aPuH4RpC3iHzH4pvhfFPv39yAJxZ+rNncGiKLaVf0TxXdGwynGwjD8WunnFD4lQ7hcAcD7ELchf48EJ0swpPi9anMZzyHP44rBRvH3ynVsd4/tL7vGD1QAUIJwlvBryEWmAFLN9xTHNbNNy0DMJRAXsAhPhPE252Lt3H0kKcGa2F61/rsPLc5h3Obnnf/8WrfBL8eXxrLLjACQjUkC6Bdq2zueWlzX4De6f1Jypvh+EaPyz1nU3+ayqAJQNo9F38E9TTwZg8jICYYxWIosv4kNp8SFhARgKgBGvrUSyBkBgPecAMAzshIfpQBg5zWRAAYtoTEmABT7XfTr8X4Qr0vOIDEBIMaq1MfEF8V2E9vJWPhkGf6b8wf/63/91yN2ODbg31k3RgKwyVWmmGeRJoZu2WMEkKsTAPxaPulG1CiTkUheS5QCMkDIshs0YFpZhQ1B2cPmwuMJsHtY20cjAKSgUwlr0QcpJSBEEt3xAMYTVFyExYVZ3FR0YBtdwSTNhPB75g3LJM9jeYziwaNsI86clGfgRw6kIEk+2gElcT2jwOfVawhlRuzsowJzr1BLPu1HtNkybWSgpT9+0C76vcLc5RYQ3ynUyyrO72hudKwFVrZw00OPrXB9RLU0o5qeetHweXOwhT44CWCs+6fzlyNOpNaUzF0ZASKbl2rnG/tW8v8FeS6/b1yjKD+OdtVBSbjkVSzi/sZ2X+k7GJhyAoAy7iPgP2VXRQQAFACaG6nhNnoJAAuoZHXXUqZ3wvx2ADp9cIse4gTa+gNbEmzLM7orD2/xBuEPdcVx8L8JisUHX642GgHAyV3PWwLACQCxAsDwILVyMwLA0AAbabKpClSyjVVBUdXWNfUBdntXAPA5N7vOe5L84TN34kvli+1B2dQfAKE0RwpoWva/HsATBr7GM5kDB9EN7E9OLjK4TEIv9k3StIjWpd4TycQkyLMaYvEaMmIPIb5Jk6eE6cj/r1gZ5i9cHFoAGAeHQ09fn/bVjvb20Nbaqjn0TBmATwISvEaQ2/dAJ534mo8JADFxIfWVSFAPDipYYhlzRiYgq4JxItt9sH9QUvn1zc2Sx4YAAHCG5CpzT4Cxp7cvzJkzVxkazCnBFoKFBNQtqG7KQABnjO/cufMSGxxWoAdwhkCRqwzQfr5Pfc/Fi5FzNwlh5pNrIHNLcJx2j++YIJICwSWAOz7n2WkAOhzAObQBPtxAOaC1VSDc7Zu3NIYEnmkb84bc6Ynjx8P5Cxd0/UWLF4bGeoKkyD4ZWHP8+AnJptKW1avWJJm+JilNENbkjVcKXO3t7Qn1TdSaHBDYRKCTADMZqowv2b6MlQgAbe3h7q1bAqBiBYAHDx5KAQACwFRIDSPIitYnBIDzaiefV1YkklUKnBsBgCA9QSvICi71TICPAG6cyc/cE7BzeXgRAMaNk+QmNkrAE5CojAAA0BETALBBbMgJADOmTVc7igQAQA7aAVBF2/mRwsSTJ8ogon0A7gDt2BRz7QQAgrMuwcq8MeeeOUkw0ksOsC5dGUDyurW1Anm7njwJZHfyWe5jviYoEI7dkW2IbfB5CADMO6SFFwjeOwGgqVFBWAgABPgBn5CBbiCQ+viJ5oGg6eWLl8Jbb76poGns08gcJNBMHwE3DEipD8+6n6k/f/M3f6Ng/k9/9jOtTSM7mNrBhx9+pFrDBIQJ6DMGBJixc9bTxx9/JElr6hC3tY1XAMBVQpBbBnACKMVWGR/WHeDkiZPY9mXNyeaNm1RKgPO7g5sEe02KmJrv41L5c9Ye77GOCN4yP3ZWMT947OixcObsGYEhzANjQ5sNZO4KH374gcYHMIdxsDNzkFz/p599Id/72muvagxoE3ONj/K6wZLcnQPJBCCLjIERZTVCAFi2dFFYt5a5tz386bNnCoDv3bdX10MBgDIT/KB8go0x30jKMzdIwHM/+ka7AAiwE8AYwCPff+mLFAC+PhBmJ+BCP7WHG0zJQwoAp0+J0MQ12VuQZ1eQv7dX53yyxSA3ffXV3rB167YwZ97s0D/Uowz/1ua20PnICACDff3hFz/7WXj86KHGkvv29g2EX/3HfwwLFs0Pr7z2cmhqadTeUFfTHE4cNwUA+vPyK6+m/o5xYJ0SOJ89d46C7AAqlvlrBIAvv/hCbUOWmXnlfhCHuhIyDnZFxqYT0njmY84pRfHsaVdYs2pZWApQXlcvAsDVK1cEwN2+RTbwZik7qGREHdnqtaGvfzi8/54pAGzcouux3wAAIABJREFUvCG0dSC7a2UqAD8BbGfPnhPWrLN61R5wAaxVJv2qVaZukhAvUaFw+f0du3cmpRbqw6VLF0UAwgbIomVNaP09e6Z/45dZ20uXoKJiQBRjwnhBhAF4wAd5uQvPoOY7rBHWkNs/ewf+FRWaDRs3pP7OgXmVHVkFcWGS+uMEgOPHjmus8Z8Aa5yRaBf2x3oFMERNBr/P+LCW8dW0iTb4uY/38NOUiyCTnX5AAADs5zXqKneM7wiz5s2VAoekn4eGwqeffKqxxLe5/dciMQ6Z5cwZjRNjUJ+cYVGjYH9xJZnZs2al84OqACU5ABrxd9RuBzD3cwdjYCVtlgrU5sfmd0h7PuOKjWGjrEPGzvcM9gvWAH4AP0Jb6QN7KWQ9ZNBnzTbSE/czH+Oy9kc05xAA6I+fpbgGvvD4iZMiAOBnOVO6D2fNfv45sufttk/VN2j8aSOAGdnrt27eEIlr7ZrVqWKOCGhdXalMP3sgALLbMW1mb0StAQIQYKkDa7QtLgHAWDgYhz9mvXNv1hfzT2ZwQyPy9kYapZ8QAFgnEADor2di03Zex0/Qh9deey0lABix0PYz+oXEP+cmPsfrtI+zA/NAX8gedrIEBABXACCzmgxiyAmsNXwJY+zthXTgYBvtgThGyYEdO3eGpUsBjC0znXse+u5wgDyG/LnVVG8MvUkphNt37orIMG/uXCkAAIxix51Pnqi/ECQox8G8sU6dtMh6ZYwAQBnXjRs3iXhn5Ly6cO/e7fD11/tDbd1IeOPHrwmYJ3Ob7Om+3r7w29/+Lhw8dDi0t3eIELt+7TrZOvvru+/+Xn0DuGbssAOXpoe48c///M9a9y/ueCksWGBrlzMkcTV+PvjwA80jwDjnlo4OyLKoxtSFc+fOas/CT6CYxffwU9yPa+P/2FPwWdiMyLv6AfRs0NmZswi2w5hQvoD+SIIcsHAYEg4KB4d11nSSKGPl64z1x37MNdgr3P84oQO7Zq7JkufMxZ7BHPteQ3+xD67BdVGgMGIrxMdh1bSnTxCsmB/aQF844/sPn+MekCuxSWyNvcKeHUxZjLIIzD/7thNo/HnY/QlnGcbsl7/48zB10pQwrrkpUC7H2whQjX1APGnvGK95o3+AwPv3HZAPXrFqpcr4NDW1ah9tbaP0Q53KGmE3+KMNG9eHgYE+EXopo4DaydzZcxMy76DUvji3nzl9Ovz61/8UNm/eJKUp5v1ZV5dA8++PHglbt24R0VpA/VdfyV+vWbNa4GhDfaMIoxcuXAx//ud/rnY/7nyi55df/9OvtaZ++ctfJkSGoPMvcvy7du5OFY6YJ9YTzy7YH3bG2qXPrF3GD/UO5hrbghhAiSsINJAkLEu/T+ME0QXi5o/f+HFYIJUci2/wDPH222/run/+y1/q74kTJoSj3x0Jhw8fCm+++ab8FfeglAKKAW+++UZYvAhVsok690IMwIZ+9KPXpXghgt35i/KnlF7627/9W62h7mdPparHfHpGPb95VoLEi1+zZ2KLG/BvV9yjZI0k/ZX5bzEELwUgVccaMvTrpfAIEWgcBGzPwC9I99ozEUkKhtF5PMrjfKIANdTrGczPy1aSJSs9y97rr3npwuw6poBoyQt2DZ0JIPYUFQAwhCIJQC/F8bvKzG1/do5jUrlYezK/xTjzWH/7M5lA9tL8q9EIAOYRrG2pe0j/UYwT+huVsexMGULqw4VI9nMTACKSgrfL7xnHsipb6uNdHmF1u6nefpNKj3/K4vX+WqqEGCVojaUAMFr8P5uDfAwz/k7x38W/87G+IpEhq+1dNnZ+/3i+/1ACgLejCP6PDrBBOKDMS/UEwmp2kMXzK1OI9F7JJYuYCde2+HoxATUbt7L2Z9cxwkR8s2r26mMcj7k//6RplAXw3H1HPD/563Bviw/7sx7Xz7L/ywgd8cAYgXh0+8/WVhxLlx2mNZArMSi/phN7y/pg6smjKwDE+Ew8tv7v4voqjv9Y/oOxKtpYZluVibH5+1n57Xj+bH4Tn1ITlxuuzP7XXIVEEj9pRzy/Gfif7TEpjqtG12if0i5UwGDL/o7b7riB7V+e3G3JgvZfQgBIGSPJOCVJ7ipxjPqEq9irvHGCYSQqADwXUe6W+DDnG0gAnDkUa9MzOcqRYNBOmsjuEfvGYrvjvbSG5OUI6Pe93T8Tz6VGLMIBY9y7mn8cy35q/pd//5+rfX5IdoDIZbX0nsgBFozJEQQ4ZGACUaCGoZcTTg4g/iCf1e/IgF6BVWQ3FhhEdiKwrFAfvMzHZs7N5cOLDsgkIyoz/oubA9l2dq9qEGcewK5cwAQNDcDKTWqxlnth4mJHbgui+v3dgVRfIAkDxw2DwEe0GEd1jmRxJZ8tM5TYYVY1MG1Af/hPGXnBGEE2JpUAdzxWWYZ5fFiKF4+zi3IHjXg+Sppe6Wiq98+BeP9EtQNOcSEn/s9+lZQB0BsFwkv5BmJ3zu6bP9BnLa9ySCkeXmQPKe1A8or5vsXjnxRaSey/uI4qNtwyqRceWpJLFm08dnjex/wBgiEiiJGfH3+A4v4OysegewbY1yrrkAcsAhWmCmDqADwc8jkrAeCqAfaaf07XTqT+nRSQB/ftYU6fK9R088+BIBfnP+5N8aBQ4QciwN8ONZl0EmtHDEb33VFZADHZkIAmg58yAJL99w0wkcgZtGxtf903P0BjsnSohzMMg27A6ubo/YgA4PuA1eQzID+ha6VdzAD0xOAza0uXSOZb3c9aNrzmOdQpQO1SfbyO5HO9mPl1ob4R6eGMJe8P5f7kKLlY9wfR5pqutRIGXtrSJMhMcMEOuwbeArqzX5ItPH3GzDB77vywdMWqMGPWHDH+u3v7pQDA+FA/GWlIDhgE2XhN8vtJLVTkRhlbsmXIalB2sjIq60N3zzNJeLe2jtP3COR49o+T+VRfvK5OAQ5/n+uTDSIJ71Cb1AUdUoCJjAXkXa0m+aACLrw2bfp0ER+4LgF7QBMCkfSZgApBMQJhBPUI5KhUQHe3gkX0jaCoS4rzOoEoxmzRIpPyd19BAJrrLF++wiTdAXQfPpK9ERxkXAj0M74EBweGyKDtFSjx8MED3Yf79zzrls0BgjImZPcwRhAA+KxJEc8L41Rbt1fBdfpK4Im2EfgHqHACAdltjCPAKq9prgEbgmVY01aCiJ1dnQIaIVAQQCNwRXta29oU9ELqdOKEiaFj0kQpKRDAvXb9hrKzIACo1m9Pj8ZOEvtz56gd9IUxBZggMMiPyTM3ybcAUpNVCMhCAE/fSUAt5p0+EcTnPYAl2qv1WWNBQb4HCEI73H9ia7zOfHAv7Iax5LoerJ05fUaa4d7S3h76e3oEEiFjDNjjUv7YAPck0EwwmiCxgHgyCRO1DrJ8LON+SAFOMtUcMAZkYN4A9aZPpxZuo/wJmWMEx5csWarr44McRCOQTn/cZxKEpa+uAODAC98nsKx7TpyUZAxR4747XDx/QcHirVu2BAAvSB9aW0PD4fChQwq8ArZgT9yHMcUemDuyFAGA6CeBU+yB8w4BcILUjC9ZTgTdGVvsA6ljxg4whkx8gu1c030gQDPXxa6lktDapvniQYXfXmsVYIIgPT66ZeLE0HX/vuaSfrJGyWpV7ejGevUJIgq14mfNnqPsdNqBvfvzAMA3JQ02bSbzzQg+ZDBSRuTqlasCcyA0EPj3ufaHJsBiCDJpLXkAaIGxT8O+/V+He/cfhB/96EeJ37O604wNZBxsiSAz/gB/ztgxvlevXAtfH9gf5s2dFbZs3qQzS0tbW+hFsri3V2PEeL+046UwMcmEVXmI7m6tE0BewBDWl4MHrCnA17PnzqrOPPNGPz2jm+8dPXbMyEOLIC6xrwMeUCLgWTh75rTIQUj/4ps8OIE6CRnE49s7lClKNjslAGbMmhZ6BjoltV43Mi7cun4nHD54OIxrbAw7d2wN6OoDakF66OrsDX/zf/5fqvu9/aUtoX1CUxgcHg49PTXh6NGTWlMAgqgaMD70nXITBPXffvu3sk/6y9wbWQQyUb8AGewWG/a1Qp8BIgFzmUOAFFeQwQexvxF0v3b1Sli7ckVYvmypyQN3PbVMvy8/DzdvXBdAQ9Yv96urs4y5p0+7w7vvvhcWL1oatmzbEiZMGR8Gh5F6rpNvABRnLQOOsmfx43WopTKxbl1KtmFN0Af8Gvdgvfg+QsYqJA6C+wCJ7FWA7Hdu3w7TZ86UnbCfrE2IQ2SqU9IA+2JM8F0G8md7k4PfrGnANoGr9Q2hv7cvnDh+Qr5ny9YtRvZpbJRPxrewd6xds1ZZ/rwHWM6ZCeIMa3bpsqVS5YEMDGjPGmXcuT9jIICrvj7cuHZdtosPnDZ9ms4XkEy45pHvjsg3u5S9n1+wg1MnT8leKTPAOMlf9PSEb77+JkyeNEky9g2MNYkAw8Ph0RNTd8Ee+B6kquEk8wG5c7K6yXyfQYmekZHQn6gW0W58LH5n7vz5UgzAtgBVTp04of2V97BB7AkCF8//jBGkNnwaZXd0vsaGu7vVJwAlfPGqVas1JowNbUKJhax2Vy5hbxaJiIz5pqbw5PFjAeJcD0ARG+DH4wD08exZK3tCuyDHEOThnvg6wHK+Y3ZVK0UDzkV9/QPKZIZYsmH9WvkQykqwR/s5+O3f/lb2x7WtdFKdEdl6+5RlzFjx3srVq9KSB+zT/Pfpp5+pBBEy5tiZBSEt2M/3AOL5LiQwSgDQZuaUcQE8ZW+GbMUeix04aY95w7bZb8hWt3OLEU3ZcyGe8ZlXXnk1zJg+04gkSbY+9ce//uZrlVH4xS/+LAX8+np61T72Hc6vlkE8PSEIjGjvZP7YqwB0OW+7yhVtgaizc+euMHvOvNBQ36SMNs5i7IFdzzrDa6+9EubNn6t5Yw3U1zWG69dvhgNff2vztmCe+j8uOd8y1r/+9a/lv5BKnyEwvUPrBv9D/9hXFi1YKBCXzZ5sYKRonzx6GL7//kgYGRkMb731Rjh86KBsqL7Bzvfvvf+B5NZXrTbCGfsZ/oPzCCQU/AnjvnP3LhEW6Kw/g+E7sNMJEycJ/CYzm7UNAMwc0D7sgrXhSha8j92zZzEe/I0tukKTyXMH9en7749qLXBegITHuRPSCP9hF+z9nJ+4BuMNaElWOHslz7ecPQBvaQdnByvJYMRNvo9fZG/E9tjLyTaXgkQEeuKHKPeAb2E/AYzmfVdn4Fr4eGyFPX3d2rU6s6H6gGoJzwqMM+AyP4wvbcFesEXe49rsdSgzsN63v7g9dPd0i4gMcRhFE1RkGC/GCrDcSDD2jMV6YN2TyT9zxsywZfMW+UDIu8wzT4OcQSFDQIRh/dFGyGtPu56Fnp5+rU/G5vUf/Ti0trcqANzY1CgyF2cpSgHcu4eawjIRNnhugxiHZP30adPCzDnzwsM7d2SzEELZKyEAzJ0zO6xZvUoZbaiXnTh+LHx35LDOFDxzYEMnTp6Sn9y4aZP6xWM17WWNsfY4V+CDGCfGgb7+1V/9m9As0LtZexHnPHyA9uYBS7BiP2dMAOKZN/qH3WGz+BMvl+R7MucrXn/jzTcCKhBt7e16NqGNe/ftC9OnT1NbOAvRTp5jIVYw/6g9ORHo3Lkz4cD+/bJ5fDAS/JwhPvvs07D9he1h44aNIttg4+wTEEx4/oPEgl2xp/z+9+9qni5cPBd+85t/EQETXwzYr3J3jY1SmYJc1FhPyQLOZ/wG/GevSWI6Sfa//AwlBOspVcVvK2HkpZM4A9kzC7EilJFMmc+D9zkAPymRUxbjU9yhjsSf/HcdtHPf7YRZfz2NKSn2SiJCHsCK43XF+GkRcIoBpOJ7cfytavxZHyonDsRxrGrfty8nF8mH8UoBIvtIBhiVIaXxvcr6FN/GlFZSAKKiBcV4bvEDY11/rPc1/knItYghxABPrk9RmwGQ4vkua19xPHIx1GQ8KzoevVCcuziWXRmfz1/J7xVfIxeLL2F/xGM2FoAV4yPxvYr3zc+5x1wzAozWbpQw5rY/+v0NfByLAFC8RvZ3pe3n3ksanccOKkHdeJ1aflIe9M7WSBED8GtVt6Gq6z6ZN5U1GYX/4Gdt2lgxP/qikYD9c9nvfAmACuzO7+++ICkjXWmrZRqtcX/LCTTe1iyBOF9q194nATpTACiz9aItF3Eg3i97zcermv3ZdY08ZSrkiWcsYI9jrR8r4ZDHjOzvSjJOPIf6t4D3PIHEv+vYbe5aSWkeH327bWUCt99nrP1HuEKiEJxm+ac5fbYrWuzM10T2mtkThHsr8eQYR6wOIALAs24pBVgCZFYewEsCUAKt1F8lRIMifuOKeXq9oPDt5wbHhjyWUd1/lPKERnPlOd+g8f2f//1fj9CBFDBI5f+t1ibvMUA8kDr4r78lH2vslyIBwL8jlYAkCGDYVD7LW5nXTFCUgZ1txtnCTGVanLHogKHXwIkwSb+HbwzxBlF0ImL94b9Lhqzaphcbpf07ISsUJNwrnXBlFrfxVEbX0Y832LKFWuZA4gUUG2f8unc5dn9jOYuKw0WSATaK/x/VGKtJuKTODfuTbEQe9M8uGrGXojulB6kEoEsBvrg1rnRQ0vjnPYDo7tFmWzbWRedezS6KDwjFgSufG7Of7AxlNXHidmT/rnTq3v5cf9NyKsmYxwyzJJMyJdyIoZDxZsvaWLTfog3zUPU8BID4e9m/KwkA8YMY/x6NAGCZ/zC97QEw+48Hu5gAAMDs/yXZ5gloZUxw3rPPj0YAcHZp6uDJovwjCQAQXGK/LJ+W+HN+OwFAfjgq7/K8BACywPmug//63gB/GwGAEgAEs3ldGeZp9r8B3AR4nQBgqzWzQ9sMnRRQ6V0qDzUGssfzWl+bMfYt698VAAgw12luszp5yYN6Uo9PmfxS/bdWFR/AxNovqnI44z1pB9/jHhxi6QuZkCK/1QQFHWbOmhPmzJ0fFi9bEaZMmxFGautEABhIlG2mT5ui4xtBLoBWRggwkCAFY9rdzQGFjLdmXduypZtla8+6u5TB3NJiIIED/A7cuV14INcDaV7jkUwrAh0EubkX2f4EPACv+eGQA8DKa8iWQhbjNYIxXINAIGPGuiGw49ntLocO+ETAiR/AWIJH2BKvA8QShHH5eGwV+yHIQ1vICEuJDs+s/vbFi5ckU03gl74RuIHAAih67vw5XXvZ0mXKBnv08KHGk2CZB0xZGwA1gBgACdwbAoCrGtAvglT0kT4AJvCb4CjBLgARAooE4xwYrWvMakJyDnrabQClKQSYBDf/JkDGWDohAFASAgbzmxIAJk9RwComANB+ZUwOW4Yq18wTACAo2esEbwHJLFNstsad91yxAaCMPscEAKQimQvG3QkAnt3HPMQEAAcymCv6QeARAgD3YwzHtbYKWIMgAnjCGDNXzDvv85sgNQFcxlUZVM3jJEPMPZGwFgFgaDCsWb0mzZjFxphLyhhgR9NnTJe0NPOJ/C+B6SWS8jY5XycAEOCdOGliSiLkc3fv3A1r11kJAHwF83jp8mX1k+wrAvDulwB1r16+osD5xg0bVL+1t68nUTIhaHoiHD16TGCKZ3Jyf+wNIIwgKSAMwXCClcwRY8c6IZDutWgJXvIdB0YYA+yQQD4gKvbk5zxske9i49wTUJMf7os3RZqd/vOeQOpQE5ohH3R2apywHRQ/aJM9vA1L0p1yIAS225D43bI1TOiYmJ4jBocHFRxGSn39hnXKcteDV01tGOgbCtev3VCgmkwtCACMKeNrUmr9yhZnbgjc8pv9j2A5JKSDh74Lt27fkSQ1Y2RBbR7IhiQ7zFjQF2rZMgYOYGJHX33xZZg1c3rYtnWL9l+C3ICuKH0QuMZnbN22TWAp9wSUZewBGsh4Yy3TFwAgJyq7xDkqHoAgIpQlpVfuP3ig+udIGBOsrq8H1Kaf+LROZf6tFgGgKdQ11GkvhHwHuYL2tbe2h2+++VbqFCo/MHt6eNb/0Eg8wy3h5vW74fDB78L41nHhxRc3huGhPgFQfb1D4dHD7vD//N//b9i566Ww/cXNoallRKSm/sHGcPz4GQXGkcYFNKG9+EXJZd+6qQA5axt5anwY88Jexdzs27dXxzmC7awVBTxGgjIpsW/Gizl1H8p+wdxQr5kyK6tWLAsrly/X9yB0ULub4D2Zs9gYMsE8K4qYVgcB4Fl4553fhyWLl4atL2wLE6Z0hIEhU4yARIaPcpl4xpHX2RcAPvkPIH3GzBnpng156+Tpk7IN5tOfcVjPTv5iD8IH47+Ye8hsXZ2d4fTJUzbH2GNCAGBvgnwDYMn68ec9bJI1DaAJOcDWLO0ziWPk/BkDFABEGgE47e83YtrDh/JnlCNwMJ/3IAAwV+67kNkHTKft2KPqgbe06AyF/WKb9+7eE0CDD6xrbJTMv7KpD38nu1u9ZnVKWKE9lBJgHTGmU6eZ9Dj3lNrKga/DjKnT1NeGcZUEANYAY0BfAPMp+XT+3DntFyuXrwjT2JdGLIsVW2MPwfc7AQByAvej7QBMrEf6BPiEPYhQODiYEABOpIC5qzmxlvkuGbuMMcQtssvpr691J5vRPwBBEfESH8z9ILE4AYAzi9sH7Tp16nS4cP6SvgepCTKwy41DACDTGP/NPgWASBsEJPYiFX5E/nDL5o1hzuyZ6R6HrdI+ZO/nz5snoLNIAGCt0m78+7IVpvCCXeC3Ad3wwxwgAcy5vwUhTa2PMcZ30WZKrlACwAkA3BcCAP0GCHYCAH2mXS7/zbrAT+CjnbzKmn7//Q+kTCACwAwIAPVqG0ExFG3YA2bMnB5+8pO3BHTqnDnAumdNv6O24yvYo3EizIPVBf9S4wA4jpS1jaOpiNy5czvs2LEzzJo9T+B+bW2DwMJvv/1GwbnXf/xamDUbdR07A9eE+nDu/MVw+PD3YdVqCCELpBqDQgO+CgIuKjicbffseVnnE8afs5GRjG6q9MCKZcvDqjWrwnCNZZH19jwLD+7fC98cOBDGt7eJeHBg/97Q1NigdcWe8v6HH6qcypKly2RHVmJgubLQsXvmhT0MYHX+goVGwqqt1VmZNfPttwfDnbv3NO+bKX/EPlFbqz0RH4XvYywBriH5YLcWaxuSHXMPxpEznGWk8/6g/k2fWOecxfi+7bP2LGTKEp0Cg7nP+vUbwtw5VpYIBUkASD9742M5m3Ef2sBneI8f/Bg2wDxzD+zIVb2wE+yXPkAkUBmXdZTdoERYRrrhHM35hc/idxYvXJSe8/1MDfjOvg/RjvOPqzX586BKCRw5IuLCjl0vqZ18lzbgk/HTEH9YM+wJphhlZHw/k9MGzt4b1m+UP8eGIGIQ5OVssX8/IPZ0fR8ial8vNouqxVD4/sgxlVxYjuLRutWKUTU0WdIAz4EXL18MN25ek4+GKMVzGwSAWzduhenTpocF8xZIJUTKAr3d4fqNa+Hdd34XGuvrw9YtqFI06N8oPxw6fFAqI/g9VKEOf3ckTE3KV0CiRAGA/QLiMuckxgs/gf1z1rNM+jelOkFJD1dhYF4hGHWMt9IzrFPOTJzROCuY+ke/5oGx5ozLfLIWPNOfedrz8m6Nnys9sM4gX/AsxfXdX7PmuQ7f4VzAvsJY3759M3z55Re6BmQPnnsZW8hBENNe2LZdz6OQpbn2F198GRYuWChyAbETzjmcPSknhz289967ItTTRtTgOLc0NjSFpiYIEOMk2d/Q0CQ7oQRkQwNnUUsAkcQ/sv4JQZVn/8bmpiSOYHEixW6SMyHqADU1lDayuEIcwI/jUHaGqEz04XVImsQg4qB/TACI40lxjNDuRfaCKXH5vhb/9nVXfC3/WV9V5WqtRQCjIgatzv0xBAC/QHkSnCWoxYC/tTcX88y6UDEOxZhs4aMpYbSKDEGVWOroYxbfY6z7UxpMA2h69KUZnhVEAGWdWuC6ppj9lEsG87HKAL4Yg7ELVE8+dDuphoU4QFUc02L/i98vfr5sjPy1sTCJuD/FfxfXRByLt7Vk8UiPg5fF4Ee///MRALy/xWvZ+i2C9emn03WdxxDisrpZLNU+kyVIVdwzwalyY6/SyaYgUA0nKsMScp8tsb8y+/e5ydmUsAPDEdMYdiGercSxVC0sn9RrdU0SG4+EYvN9yTCi/PjbeBUB7Lh9XGc0/NAJAEVsogyrqIYDeVzHlmKlHy+zv9ycIDX7HCXIx1qjxbXinx99/lUcKZPYj0gesbJMqiigLPCc807cbvX9q5ovsfa6/H+hd4mqRQ41TFysJ0iaPZIgiSquJT5yhhQRICoN4EC/Zf9DAkhUHftMDUDqxoVkc1kW2GWiTBWPYTJb6VxDxPW5j88MfpbIfbfMV4/uviumvcIH/U//DgWArG60EwFMhiMiAFQoABhzZ2wCQCKPUAD/1bEkA79ig/Cs9KQWfE6ipMBM0UcTMLdsMygyxGISAPfXAoyGqegI/fvVNgKbkzyLJwaSio64wpmPkv3vjq+4GMsWZTUHUuaM49fQcKi2QY3mNJJep1LYY322/P2yGi6Vm1FRqiW7FgoGlVf28XdiaYzx69CSUpBMer/M2blD9MN4tf4V11/ZYaaa8y8eOEazm2ptdIl9u292IKg8dFUSALim9z/X7mhjlV35AKbKDInDVg0ccmArazV5n+P1F28y/u+ahCHtfxdtm/GvtsEaeTbb4GNH6g7UpWL9bw/oG2BfK4Y6YEReAeD5CQA8hAvQiAgARSKAKwAUCQACoOvy9aYqD4nV5XHkH0oIADEhQMF+J2IlwSQ2MScADAwOjKoAMIDU/ygEgGoKAGyqlilrBADt9EkJgPSgKqP+4QSAjAFfK0a/S/Y5AcD/tgd0FdhLJP4hAySlNmCuJsGv2H7jNVkkAKSfi2ULksASckIiANTXKzuYYEFrW3uYN3+hFAAWLl4a2jsmhv4h5P8H1CY+O3HCeKkoEMQj84nXCNTQRw4fvOby1q7GgxoA7z991hkoY0EWgx9M+D59SJV3kgADaJDOAAAgAElEQVS8A4zYIsFBgniQOMj0VT3F7m4FXgEceM3IB4n6QGtL6JgwUUElgAOCSAQJXQqceQa84TfBOMBuDj+AxHyWICGf9YAmSgMOygCk0GbaS5DSJY6RN9faT5iUBPWon00pAge3OTsRQLt2/ZqCo2T/kAHZ1tomNQCCjbRHcvcJAQag5rIyxq0WcVMSIOX+BMhVF7m9Xd8jWMj3CAgyFwStACEAiVljyjQc15zKY2MfPX29ajfkCL5D/7keQC3ZPj4eAuIGhxSEvHrtuoL1UydPUWYjWfSMPcFUJwAAJI5GAOBeBMgAqAgQ8z0PHtFO3vOgqhMAFHAdGU6zawj80TcHPCWxeemS5pwAHXbj5BLmloy3WTNmJsE8A/ixY681TDsYLx9/bJB2EATkNYBmMn6cAEAGMW0kqIdkNhmr7tMB5iAApOBXQ4P8yf2796xmK1m048alADuB7Dmz54TxEzpki8yXSgDcvhPWrV9nkvsqATAULpP1ffZsWL1qla6Pogj+CwLA9avXFEjlvflz50ktAklXbJZM7r179wnwIlDM/bEZ1hO2BwGAeUE+FQCSf7OXMa7MLWQNMqsI2tMO3+sg0wB6Sap/82bZkmVtW4YpwWvWOAFZavHyXc9ip0Yua4FgsOoqjwQFQb0GNFmGABIvq1a8PXzjBzkUISOMMgnB1ZkzZqm9ENy4Lxmgqnm9khrBZEZz5q0NQwMj4fYtavceVJkCshudcGTPEkMCeug3Gej4AYGgdbUqg3Ls+Mlw5V/rxgMCsSYEDCYP/E6iwPb4LuPmChSso48/+ihMgWCx/QVTC2lokEw01/cgtMoHzJ9n4EBTk+YH/wNYAwBBcB3gT2BIAkJjg+M7OmS7+C5/SH/85IkIAATgCWwTUCazfWAAkP++wHYIAMpurquxrOmhIZUCwabIQBMIdOduePHFl6QA8LT3gWWLDjWH61dvhyOHj4TpUyeFTRtXhYH+7pQAcOvmw/CPv/p1eOXVl8OWbRtCbX2fsjdHalrCsWNnwvHjxwQYYhP0g/uSlXj+/Lnw0UcfCjAEsMLP8CDLDzYO0ME+98K2FwRQOwEAvwQBAEAKMNGBVQAlngsPHvw23Lx+IyxfulgEAMacbNWTp05qvq9du6pA/49//IY+7wQAMnNRAFi6ZJkIAOMntQcIJj72rAvmBd/s+zmZ16xP/Ap+wQkd7OWsUQgAjDnzxVzRB3w5+wTtYl9h/fm6nDxlighiZ06dFpAlAkBDgzK8sQ1ALnwhc+znMa6JPbJmec/2LVMX4j32Fe69Zu2aVDVCr588GTqfdAr0ax/fngLw2CFqB7TbfRf+SJLQZ85oDbH+2Q8gWPLD/VGToF+MAUoCpIDiG7WuW9tyBAD5/Tt3w8VLF8PSJUtFABC5q6ZGxClIWnNnzdZeSCkb/CkktoePjTQAUUJy7hANEgIActX37t7VPEyVKlAQ0QHfBRAF8MP+QpkMzn7+vA0oaMo+y7W3OrGSMed7zDv3ciKVVHv6+tRv1FK4Pj52zty5UgbwzHTmg75zXSebyfYbG+WDIR7wWXyhl3pw/wJoev3aTa0NsviNCDSgOaLkDyA0IOC6det1BjMfUSuy1JEj32vNv7ANZZgZslUvk4W9QcTS/rdmTUp60pmhr1/gJHsW/Vm0ZHHq25kvvgsBALt49ZXX9F2+p0yrmlrZBvsn9oRiTVMzZz8j0HgNbsYZ8I19w/cF7I2zAXsH/pSMW7u2SXhyFiS7nT345ZdfUVY7fda5aWRYBADGecHC+SrXAgFAa2M4aE+n3jh/Q+Ry4JjPANZ+883X8kv4cAgAfI6+vvvuO/IZ+P4ZM+ckCgD1IqIy9iRXvPHWj8PkKRMVrOdcPDxUE458fyycOnU2rFu/PsyfP0cBO2plQxihn2SYA/BBAOB8wlhC/GEsIJGeZt1v2BBWr10TevpRMBgI/X09Krmyf+9eKZrs2PFi+OLzT/VsxDhBVvvgo480fjNmWukL/BtEVQgAzD/EIfqLn921e4/mlXuz39Ku69dvhH37D8i+3nrrLa1jfA/2yfumToCc+Xz5Mj+HSfHm6lVdn/MZPssIlZTyGND3r169pvMY18HWAfAtMGzjTfsAeQFhUR+A8MXcknnPPsA98COse852nGm4DuuOM5230VQzzmpfpJ/MNXPJPTzDHvIL12DfwIexLny9ck/OYRBVIGi+9OKLqTIY52T6xXeZQ64HoE1bGAvGjeswl/iTU6dOhk1bNoVt27Zq3TDOEFm4BuPFXst3dc5sbNQexrmBazAOrOE5s+dKyh4yRWubqWlwxmONXb58KenDktDT0xeaGimLZGV8vj7wreJIr/3oNY3huJZmU46qrwkPHz0Mt27fFKGAtcYZDJ955vRZEQAoA4Cv9WDzjZvXwxeffRauX7sa9uzeGSZDxBsYEInu24PfiKSIAhJtx354rmSd8XxLv/AlZPWzt2PzqD5wbUgnlJ7AV7DGWD/MMf5HqlaUg1iwKN172Q84g0HUcWIHaxtyD/sxKk3YEfekLe+9916YO2+OSD+mJjLOiLrnzuk9zrZcCz/M/NFO5pU5QVUIxS9IPq4QRUkO8/v9snX27D279+jcRJ+6n3WH937/nuya9QNxtWkc9nBXRMalS5fIb9y8eSM0NzXKHlBegiTB9xsbIdGj8mgqACoL0EwcqEb7v5UQ9Ox+U3dE/l/qjUnJoRSQV7JHXRgaNhAN+8/A+owM4GdHr/NbGV+oJADEcUC/rvuCOA6ZAYhjEwCqxzizK1aLXRZjibkYncE/FskpZJIW71ntfWMQ/P+DAOBt9HNftVh7tfEsxonjBKjSGDIJiEk5yWoEAAf70/GLixWkKsajz2N8jXgequEa1ebOXx/re2XfL9qXYvGRAkDxfV87peOWvFgWG+a16rYWE3H+0xIAKsdOQuVp9ypjv8S+ixn9CfEniZ06NmbfzZfEyF3vjyQAVPMBsUJw2TzF66g4V5Y8mCcA6PktUhp3JXFej7E7XSsmAESS/nlRiXICgI9XCk5H9hS3c2wCQGUJ4zL783Eo/o5tvOhzyuw/t0YKyZrFa3vs7HnWT5n/jvtR7u/yBAD/vNqdYLfWXmdpZDhAdj21sooKQaa+V+6PlEGedi/13X7PRF3B9lP1UOeurJ2Qa00NsUgAMGJAlvhoym72n8o6JgQAFI9dwSL19UosT/COJIHQx9cVw61NCfaTINC+7ztWVfSPRf/A6LsdjzbH+TNDfp+t+R9VAqBAABDYz0BZ3VYDlPKZpva3Bfjyi9MOAv4dr1GTDXqmBKCGJSB8ZoAZKO8wY17eIZ+yXSQg6T6SnLb2e/v8/uZE8rI/ZZuQvxZv4JWbnhl3vPDiw1u8AOPvpp8XcDqWhErW38wxZaSKahNfbQPM9dWWaY5S8bwbe7ZrlUmsZK0a/XqesR73p0pNqEK9Fr+DEQAyB5JzgsrszWeoOynA98+YABA7wR960CmbhzLnXjzcl9lOma2UOWhec4JCztGmxJlCaQB3gkljORPo+7kd08bSpaUypxqPc8agGAJAKDCTytpfusZYPZqj59sA4g0m3RASAkDazuhBjHY4IBozqRWMfk4CgDPbrV6cMcuz75vcvBMAYrJBGQnAH+Jol5w8/41BAIjtqrim5WcTf4dUvx2KSkoASMElUwCICQAEv7QBDrj8P5uh1blB9aW/L78RlikAeK1jvVdQACDDywkAdhTLsvhZeybhk/fp1uf8a76JG56fES5iAoDIHZLr46GeOsf1OiOmJQBqEwUAxpzcWICvAus6579FEMjq8VmEx2w/PaxxJaRsE9Yh92TPJGgOiLRw8ZIwd96CMH/h4tDc0hae9faF3v5BZRoQOGpvGxf6ewF8e5KgntUoNECl10DmxiYFUCzQVhvGNSNJGVQCQBKGSVYVc+YAmQNabj8EbQTo1damQC1BX4KB2A2BG/4GvIdgYISAZ+pn2/j2MK61TfWECc55hjxgHu+7pD/3JruvuaVFASwCdQSceM0zfxkbAp0E7AiuOzHAAWyuz2tkoEGkYBxoM4FRCAgEXAkMCSwNw6HraWe4cvWKst64HqCvgpmdneoTQXAPZgE2IId8ndrhy5ZZhmhNbVoDHOD0s88+U3sJwnoJA8BkxgiQAbDE70/bmlutFIIA3GSOBoeHEqBtIAX8sQWCs/cf3Nf4qzY9YEJ3T7h85WopAYBgK5lUsQIAwdhYAUDZxkmWP8E6gm/0i4CdZ47TTggXAuxnzRJAw3yI8To8lFMAcAIA44u90XfmkEAmdsnrfI95Yk6mT52mQLEHu9XH+/cFsAKmE/h34AX7AGAjuMp1CLxSAoA1SB8I8AEE9fX3hZUrVkoBwNUIaMP5c+dTAkBtAn7duXU73Lt/T/MieVLs8dkzU0KYNz+MnzjBpK0B+i9fFiAGAUB9qa9XBurVa9cE1JGtpXGjjMdAv4AmbOXUyZMKZC9bsjQM9JPtamovEFI++eRT2RiBauyWNeOEFjKqAPOpmcx72LiTs1gDKCEQ6Meu+B52yvxid9RexZ4J9jOOfNdJPQRqCapu2rxZ7/FAQt/5zLmzZ9M63Iw952v3aQog79snu6AGtOpkByMe4LcOHTocqK+8adPmMG/h4tDztMuyf0dGJLl7/uL5sEB1qwEGkEysDZTge3D/vvrCmAFC0w/fd/Hj1NJmvQM6uaQ1mU9IaZ85eyGcOWvBaGzT9kjLGMSeIUKwFgETCMw7mYS1/f5774WO9vaw/YUXNAd8UazskRGBVRcvX5L9Mb6851ns2C72CQBDX5DvxjcwDgIXjh9ThjFz0zFhgmyEMXz67Jneg3RBmwgqk7EKAYCg89OuzrBiRVJLvDaYMk7/gHyR5GLrG1XzGrt56aUdYer0SaF3oNOk0Acaw7Urt0QAWLRgTli1clHo63sWup50hoH+4XDh/PXwzjvvh1dfezVs2rw2DIdnoR+wMrSEQ4ePCtR67fXXlCFPW7F3FFIAa8jIpy+MP7WlnUjBvk92LhLG27Zuk0S9/G1NbejqeiqABFskiI/98j3tqSNBgXbIN0sWLQgrllO/e0SgID4GwsHVq1c0Z6+99ro+r3NUbX148qRTBAAyZ1/Yvj20jB9HCEj24rXg8c2Ap3zHs8QByx8/eRxWLF8hIFvnVkhwXZ3hxKkTCvYDAMunDQ5qHlk/TmJzVRrWCEATPurCufNaX6qzm/gCQArAJa5FG3yfp+8AVxCiANdYd1YL2OT8j35/VERS3vPvMJa0G5+oTPC2Vm3HIu89fSrSAK/hW/Hj/HAfrsXryr5vNCUgfiA1kNGPf58ydYqBDnV14fHDR+H4ieMi5SmbX0BGnYB5FAP4Hv4Lf4rPY0Ie3n8gksyi+Qt0H5Rs+GH87j+kxv15gfisEfyhyGIDg+EkUv4PHsjO2Cs4v+q9oSH5XPw792Kdi0ySqJMAOjEXgO0QaPiBIIDd8D32OtrBXsK4YQ8OLFI7mvlVZvSMGZL+Z1z4HH4bm7MyIcv1uoDNpibtvbyHz3BygJ8nsBHUW+7cviuAf9asmQKnPaZB2Qh8CP0HQGOTslhGjaTAUQAg63T79i2SvPf2cmbBb5HBigKAy5z7mqQEAGPBZ1SCZP482YePPW1mT2HPfO3V11MZdicA8F36jF/DdzU2WdYxP65ewThDxLJSTHZu9Oxs9g6+C/nAVFr6E/C2P/zmN7/Vc8CuXbtFAPDMIs7o3313WO1euWpFeOmlF+WL+amrqQuXL1+R4gFtfuWVl3WWcRlyiAOohdBX7su+ATGJtpKpz9kVcHLa9FmhETntUBdu3yZb/huVtnrrp2+G9vEQYmuUCdzfNxT27jsQrl+/pSz6GTOmisTGiZ5xBGgFDKVGOFL3nE+wMXw+Y2GqDxfCi9u3K4O7b9CkPYeHBsK9u3fCpx9/HDZv2hhWrVoRPvrwfakBcL6D/PXhxx8LOB7fMUFjCgCO7UydOk1nRpMu/0z+Zfeel3WWYC90ZS4UDL49eEh2hb0CnKICgC0ydi5vz7WZP2yZtjuwCqFQaiIqOzA9zV4DaEZZhbMG5yfuie+ljJVnBzPXAMKcvVCg2bljp/yokYGf6TdrBjIOewb7aVy6yAku3B81AvwrBAj2QY9z0A++xxnDSVTYmRNHsUuuw3gAKrMmtm8zAiT+kDXu14IggB/GB3MfLx/mzzeQwfbu/Sq0jW8Lu3bttExvKfz06n7YO+sIMBkgGqICr0PGs98Pwxeff6lx2779RRGArBzGcOjrJ9v8jkgKzKERBJpCf9+AxtQIcIfCpctXwsbNm8LMWTNVGgN1KBIqIX/zXMLZZ0LHBEUoOEseP4qPnhBmzZgVmhubEnW1unD7zs3w3eHDYd9XX4bXX3s1zJs7Jzzr6tQe9c23X+tcxP7N+H3x5Vd6bvjZz35uoHV9vT6HMgV9p6SUl87i8/hOzim8TtsZe8gRzBG+eN3a9ZoHnp+wS86hlD5gHpkLrgGYzw+gO/PA57FJxufuvTup6oeTjbjWP/zDP2h/4L7+vIx9M+/YCSUkIFvAIOJ8iL+AFMkcsk44n1HSATUS1vD48Tw/9YXPPvtczwF/9md/pj1yXBvPMYPhww/elx3ht0+ePKFYDW2lvATnLq5pWf9GCIAYIAXIZvZKU6SyzP56ncestGOdxWhSJcFMql+fqYWUYgQAnYf1Wq3OTx6X8+dvP4Prd6L6qLNAHckJdibwuFAcX/DzQkwAyIHKpTWcK2PGiqiUyq17C8vfz94tz/KP46ll8anRvu+gdFyHOv68tVmjUdH2P5UCQHq/Qv3yNL4zCkBdbUzjPvgZqNgv/5sSjK6LqXhU8sP9lV+uMsv2k45vEtP2eF9ZO7wM8Fjz9zzx/uK8xjHrMpsa656xfRe/X/x7rPZ5TNjHoDRGHM1hvA6lH2shwPQZ2dvm9y2u4/w8jq0AEMel4+/a9U3BV/HJwo+/b/thTBKI4pFmFfp/+3wej8pdsowAIOJN5b3jOYh9TdEOZLdlGZjRjWXHpRLztNZKiHN+M6Jpol4bEQB0/+R1j52kc15IVMyw4Fzud7SmimSLyqTIoj35+vXXYxKCegD+WYUANZYtF227zOeMtpY8r+6PUQCoOjfJnI1OYConAIiwnCMAJL1I1BzyoL2st6qNjNp/DUCiKhAR0VQXKVL2sPVha0WrJCUB2Oc8WdGfY1GDEjmT8sYJCcBLuxkBAJJon5V76yemZzEHHytXAIhxNR/nmADgBN3YH7p/yuN6NgplvjAlNlR4kPIXKmzuf/h3/1lKAKADAvxLCAA8/NIJXwAqAZCA/2SR6fUEzM8+Z3XrMufsg18NgHfmVqIOEDm42Ggq5HoirCid3IQEEDsWvceiHSowxFKCSp7JyO3HWgA1tZkDjjfG+N8+FRUTqBLqowPoMVnB2UqxYyluMPGCLj/w5fLhJetcuTE9nzUpI5YD7Cg/Y23g5VnrdsHK82plzZyyA6I2nQTY45AZt8EPrOn8jCJ/U23RpfP5fMOULt784SNjN+UeDgo1XMocQbVDl72eHhfTdZc1UzU0cuAqmRPmguPxtnHWekmdtopV5OZkJDlUFOHbeLzLDlBx+4e0JqszmN13ZD6kwDYuUQDwBzHa4Q9O8W/+nRIAmq2eOv+VlQBwAkCxBIC/DgEgu55JxAmILpQD0P15L3rQ+yEEgGobNcF7/Se5fTss+UGJ3woew6octGx8D5C7AgDZM7zHf7bp/XACgJcAiAkAxqyDeFCdAOAEr+clAOjAXmtzavNXl1MAcAIAQW7V8AOscJKVMv4rCQAZiy4v0ef+o4wAEPv24RF78Mc322drVROaYNrESZPDEoDmeQvCnHnzQ10DQZ+e0IdEbVOzskZamhtD97OnCrTwXYIWHvQnoCOQudkymx24IZDBXPcPUD8UGWKTz+ez2KUfWuJsWl7nM7SdYCD3Y28mUMrrBOBwHwBeZEcQoCVjnfqVHRMniLAAKETgjHEmuEygk3sB7hFg5W+AIgJTgA+AnFzbJc5ZwxycAFmwNQJbDhYSHAKo4H1eR+qfYDT95h5Hvj8iKUdqBDvRhoeHzq4nAiuQjQfwnQooUWPBYPrA9QngUq6CexA8v33rlgABgvts3x6AJ6iIZCZZMAApXAfQmMAu4wVQA8jgsqbMR0t7m4KLynJKpO757OSpphLAuDCfjJfAlQcPFGwiSI59OgGAgBsKAJAnqAPtCgAxAQD7oq2AJbSN9jCXTgAgKOukAYJhLqfOuDNvBFSZCzJwXC4fO/f6mvSZoJ2PL3ME4FVGAHBwZWLHBAUn6SvtYBxcpp4+Ih3q5A/a4YFG+kHgn2wm1iDf5TUIGj29PaUEABQAaL8kwAGyUJ64cVPAIAQAwGpO+k87O8PZM2cFRHVMmigCAO1jLlEAoASA2pSUALhx86bAjaVLligLFTlhmL0c9CEAQHTAVtauXqOMQAgA/DB3H3/yqdY9ICl24CA//SEIznygAMD3sT8/TzIOZDkBehEkZ8ywESsDEgRiEGRFAQAgjuxG7I170VbWCqCKA+rMNfe+dfOmlAfoO4CvMucSCXauDTDFvCJTTMB7aBgQ2fZ1wBHAHCSCFy9dHnq7n9mYhhCuXLkcjp88rtqu69evs0zOUBsQPsE+ABMfPnygzC4Bg8neC8ufDFDACZPcXygbQQFgYHA4XLp4TRmdgA0oCxgxjpIGA7IVCACMK/Xt8bFWRsRkjyEAtDS3hK1btgTkyt1X8FsZgmdOC1DcsHGjxp0xcqUR1WOeMMEyszs6VP8du2e9Mr71jZZR3oFiQUIAIAsUW5g0ZXJSXx5JagC2QWUL8jyEogB95sEMUgEEOuZO+1FtXTj4zUEFtgl2T5g0PvQPP9O+NNRfH65cuhG+O3g4rF2zIixehL10he6nz0SyOHb0bPjkky8E8q9bvzIMhW6R0QYHG8Levd+EM2fPhJ/85Cdh3dp1OswxfjZvVxRgX7sW0G99aG9vM4KaykoMixzA+ttK2YeJVtKlrrZObSSDEpvDtgFtqfFrNQOD5NE7kXQnO3HZ0hwB4IMP3pesMVnIL+95RadLfCDBda777jvvhRUrVoYXd7wUGprIrqvV+9g084aPxX+pzEeydg8fOiy7weehDKJzZU2NsgghAOCzJeWclCJiPQHKAUjzWeba7K5ONgQAe+XSZfknEQCSGu2A0ewngCPK0E0yT3NlCNauFQFAoGxtnbL2Dx08FNra2wTskZmPzTDOgPnY3spVVgrFr/fk8RP5BlQXXEKZz2GfgLSsIdVEpjRBYn8QJFATAJRirkTyaGwMj+4/sNIekyelqgXML99jT4P0hJ8Z3zE+VQ1A6h3AZ+kiK4VTm/g0kSce3Jffn79ggYBGzqysqcH+gXDs6FGpUlCbGX8FUMJ7Ih+dOydfoHIDU6eqfb4ncC8+w7hqrSaxBuaG7wE6+v7KWGekyiCgmOvhPyidA5jGWmW8sBe+y1qVkkHyOuPG3LNeOZcwL04acHIbYOj9ew/Dps2b5NcMxGFNDYjQgx9gbDgrMNeuigiJ5ch336vsx7YXtoRZMyGDWLY816ZsDHMIUWN9IpvNumJs8VtcFyUH6pfjvx0g5vuAtIBcqBmRiY/NeDAY/wEwhn0yFsuXLxMBwBMkIIWxpzB+ELHot99XZJSkzjf7Bn7RwFTUBWoEHv7jP/7H0FDfYID8NADmkH7mwIH9An43bd4YNm7cIB/MT31tQzhz5mz48MMPZLO7d+8SkMs6pF+HDh0MJ04cly/gntgK+xqg5a//+Z9Uux3/MmXqDCkAQAC4coXsbdQXpkoBoHkcvqNWIGBPd3/45NPPQ2dXd6Jo0mES2hA0BgfDWUoOfPllmDtvvrLcJ4y3cxd7n+2dR8ON6zfC7l27wvyFC0LvQJ/6QhjjyuVL4cvPPw87XnoxzJs3J3z26cdh4oQOnR8fPX4sAgAAO2WL6B82RcY17cL/OIDPZ7g/ID7nCeyQ9QiB4cHDR9qD2Wcg4SFzzppx0gT+h+8zXipHlDxPMn/4coh2+DLIB9hpYyNzaMkutIkzB+c53l+0aLF8rvsV7A8fAjC+YP6CsHXrtjBx0gSVbmFt0E/Pruda+GBs2OMg/vyA/amPc+dq32Y+3f6xJfqGkhbzD2mHcaINjI8/O2HHtAVVJeuLqRB4vIAxA9Tmnoyjt4O/3Seyfs+cO6316co3tJs1w2dOnz6jPQzfRxusDFOfSni0tbWK8Hj48JGwePESqQi0trboTHT/wT2pKwCS4z+5P+cplCna28ZrL6ftR74/KlAZJYnFSxaLkE3wuL2jPaAIJ7uqq9X5i+e1Y98fCwB+s2bOCpybuzjr1Q6Hx08ehbNnTod33n477Nq5I6xcsSw8efwoPH78SLL8nH/Y1wcGB8NXe/eGx086w1/91b8RSZGx55yEasiFCxcF0uOz/Bnw88+/kD1Qigcb5XXGlnMVvp39mTHHBtmP8Ps+3owhhAB8N3bJ6/hYrsFYQhaBoMD4ctbMYsOoPn0ivwzQ72dfvsc5kftg+1On8uxpPoJxhmiBDbJOIB+iQAT5Y+OGTZLzh6zBnLJ+WB9Lly0L41rHhaHhIe1LkJJsPzmrvWZcc7N8Ec+w/CcFAMo21TVY2YkG2BqQ6DxmA/hfp78N+E9iY5L9t5I1/OiMWsdM2vN+GrRPgH+PP8XhQQf9i7E+UxmMiAUlMr8eS3IwLQapHDyvFh8qhiiLscM4xlotrliMweX+ToKHY92/+H4K/utieRXPuM3/SQgABYDS7+/j7X+PHU8vjrYRKkf7gUDnBIBYilj3jggAufGLSgCU4ROjtbOIHbBvPs9P8Zrux0ezmaLdxJ+t9v2xrlfW1jLMY7TrZGuwUgHA9zpv31gEAJWATiVyK1tXxGdi27J7ZRLgFrovJBglrxXxpHJcJa8AkGtNVQJAPvZetNWgdc0AACAASURBVHXOvMXXcmNbosA81hyl1/Ps/6gEgJ7hYwUAB2tLXsNv5IguSZJoTJiwtvqYZuQJG79KwoT7Vu+jJ13462UEgNFKoFSb/0o7yK/Dams45weShPo8QcT2kuL1f8gaj+89mv/iNiSQxBL46d4kLBiCR4RJuS1FOFWSs6jmFfeIantX1r4CAcA3MzFBbHCysUjmOkeEs9c8g98JAEqQHLTER0+G5NzpCm+uEiUlgN6eXAkB2uYgvxNX4n44/GY+yM4PRRuJzwjV/G42vxq555ne0s/U/Pf/1b8VAUALL8n2t2xSCwqmr1UhAEiC2gkA6UZqwHlGJLAHFLtPXgHAgo+ZDH8GcsMiiTqXXjvyOJ7dFHUtXqi8HC/gePGm7RBmloGKRSMsTkD+75GkhrQ1IJ644kZSPkPKQ00dVNlnnN1fvkBK5PJzDJdyw8gt8GQMc0Y6Rl2g+LPKKBnlp3yjyraAWIIlP/a+MRUvntV9ccdeJArI5Su7reQnqbVU5iDL5nrU9nvkPLlYtc/Gm3fRRop2U7xGfACptimko5kORJ4EkB+FPAlA7UmlZNQaW3VSAbD1b9B/8l6snpGabnUSyWjjp+z/hADwPOsu3VxiJ64DVH7DS5nYCSObNsSvpRn8Cjwbi/6HEgAEktXXpbXvHJB28D9+aPPXxBqPFQp+gAJAtfFBgSEnQZOQsIywZQQABVtLCAAEFKgh6QQAIwVksjcoAIxVAmAIqRzVerb/UACwmjooC0AKS+r0JD7eVmWSlZow8/4QAgDBIs1ZkulvgL8RA0YlAPCwnQD19pCVJ3DptUgVwAkARiQwBYBsDZOFbodK9kCzMSSzRwRsIpG7eMnSMGvuvDB9xkyVK3nS1R0Gh4fDuJbW0NIyLjQ21Px/zL3nliXHka3pqVXpytIKpbVW0AAJRQIg2ABI9v874hXuzDzArFEP0dNsNVSXmlAFoDRKa60LQGmVWmdOf9vCIvxExjlZYHPu3LNWrsyME8Ld3Nzcw/Y2s9DV2SEHLH1yQNwiqABcSPFvNdQ9so1jgE6WFtXqVrpzjnswDpzvDm8HfNyxDhDmYCTRIjjqcJAiQyLV2ZQAoPT29YaW5hZFUaMjbe0dijzG8Q+AiqONazmX++Fg8igenoUzm7biwPKIYBxNOHu4FhDFIx9xNOHgRIYeXSvy3vCI1S+9cF71KokczRwhw+FJ+5NwjhTQtXUC7alv7qADzkxF20+erPYDHOC4pF04BD2yHrICukq7du7cmdZXxxlFmwAZAKc43yOy1W8ct61T5eSlv55p4OGjR4quUqrltja117MG4EjmfwAc0ksCIhNJFBMABvv65HijrTjPeK6XAIgzAMRR+Tzf0/wjV9rkIH8MbPJdTABAn3EQ4sxzAoDbK/QoJgDEWRw8A0BLU7PqCfvHQQ6cpzgJcczGNZAhNuBQRC44z8eNnyAHno8ZkczdPd1h+bLlaQYAbB/AF45nZOEEAOpf44hFVjhoFTFcUxPaHz2Wk5H+TJo6pSwBwEsA3L13TxFY6B2yIToLAgDWAeD6xLHj0m36yTEIAMb4HVFEFn2i1vwsgYKAKZYyF70B7AFwAdREZ5wo0dbeHr7av1+Of7IH0AfmFfeiHzjQGVOiHOfNnZuUbLFsXIB9OFfRReThIIE7d/fu2SPnLo512iGgsNoIFpADmIM4UKdOnRJYP7DHRMoBvFy6dFngLClnWR+cOHfnHhkLDgtE3LJ1s2VBqAL0CqGvp1fAA5k4IADMTVKv16lGMWnQz6i9XpYA2TkB4M7th4roRJcB4znOD+QmIhORA856d9A7X5a+fLHj81A1Ui0QV3M52RcMDg0JECf6l5ThOJHdHqJLyBqADjkDpE0iLX5Sx5zviPJkDUB3RR5KspDgsIdANG3GdMseUgOIbtH2pNrH1ixavFD2mDIRrIPIhswlSvM/UhUOHzose0Zt23ETW8LACGBmXRjsrwtXLl4PRw4dDtu3bQrz5k4Lvb0doaujM4wM14SDB06Er746HN58682weu2KMDDUrv1Hb1912Pnl3nD5yuXw4x//WDJUaQcBrAYAY9M4Tn+Qpa8HjA3kALZPZAAAjEZ/qVlMpOSBAwelW+hv64xpoberJ30vBGgEOFqxdElYumSx7kkGAEDGTz/7RAAqIOSLL70sPUEPWVcgAPzpT38JK1esCi+89GKoqg1yxLNWEZnImAEUMhdZz1VCqKpK9eqxY4ANkyH12MZZBACIKYw/cxe94AcAgLmFbcNuMbfQe9YndJrjt7+9FdasWasIdwecsbnYegBlwFkj95HdoFcEItqIHPnO3pmH9R3AxpTJU5SCv5Y519+v748dPabnUZpGoEMCUD96+EjzmHUAO+UAGuNGZCX6pTITEF4GDWzFFqGfADwtEyYE1gkIAA9I83/1qmpOs174PgH7DXCD7QS4oQSB0vmTEeb+g3Dm9GnV4OZZInJXV4u0cu/Bfa17i5csMTJPsveBAHD82DHtFbZs2ixZCjmFDNXVpf4gd/qTlfqo0THmlBMAHIjyeQUBgB/GHVAHwoy/99AHCADog8g648enRCjmNPaVccEGoBtc5/1n/Qe0dqIP893tL22xTCptAq8Ao6T7tRB6+pV+m7IajAG2MIkT03gDoAEkY6u3bbMMAE4gqa8DEL8QThw/IbuNHjVAZEmyK7h98RTpEBsc1KRNjPG+ffsVOSyCXIuVg2KtYW8JQZFzWIsgG1G/Wo64kRG1i3WX/mOHGR9zYpkdZwxYewHcWS+TKaT7sw/5l3/51zBxwkSRk1pbIVQZAQA7QZ1u1rMXXnxemQfc6VRXU69MCkS+AwhbNHZWkooSI8wpygaggw7QYpd++7vfhgULiLCm/MjUUFtDVocqAZlHjx4JS5YsCq9+/xWRHFgTKE3V2dETPvl0R6iqrpNdGj8eIp9FovFuRR8PHDyoTCFksmF/4mQE+gvoSxaN177/Wpg6bWoYGKYcWn+or6sJZ06fCmdOnQovv/SCxvTggf2hvq5WY0AGgM8+/1x6WlffoHsydu+//4Eirn0/zB4M8h57ZdZY2ujvn4DPkAeYq6yXzNUf/uAH0knWGfYN7IsAfZmTzAfslt7hEhvE+EK+ZM+ALR8/vkV6CNCPfUHW2GDs04YNG0VO4MOaYxkfBsJf/vJR6Oq00i4LnlmgsWScvYQT+yxIuugF66PvXZ2oQh+Zd7wLAAqz1zBinpGBkRfgPHPPs/d4CRl3srJvQ58YNy8l4PsY2uh7IOTN3on9OvPY+mpEe+z07r27tRdhrUFWyIAPwDzy/OyzHeoz9oGsFk2NzSKfsDZQa37Xrj06/7nnntX7yKRJE8Pdu3fCpMkTBSQDNjMOjCMf3sX0/tU/EM6cPRuu3/g6LFu+IqxbtzbU1NWEgSGyMTWEgSHGDMJig8p+8B5z9vRZZV6ZN3eesgAoy9RAT+jp6QrXrl4Jf/zD78PqlSvDxg3rQ1dnu+QLUWL6tOlh1arV0oGDhw+Ha9evh5/97O9Vlg0dABhHn7766oCi97G/nAuZHxmfOnVa7Xf7iP7QL8biR+++p7Hz9y/GjL0Y8kLe6CNjxfmMAaUH+DAG3IcSBdwHQJ813v3I6BDlB5gDkFjRC+wQtov9CHtXiKRdXR3hyhUjlEBSnDVrtvSNUh3791OmabmyCDU3Nese2Guux9Zs3rolNLc0qxQAJW1Y65A3pTw4jzY2N1nkf0N9Y5L2H79BXagj1X9dbaiq9Wj/JGqfDaZH8MfAfBI8gKcagoD8AvwdkwI8s2MSxBP7/czWlmYU1PeJD63IL+jvVO67yt57I1AulwE17yeK/W9F/sMigC99mYv+KOd/cszyafx3vj/n939rBIAi2eTlMJb/tUhuRQB9fJ5lABhdAcF8U1kGgBL5xgSAMuSF/Hj4M+M+lHHflnTDdS4eu1ivx+qfX1dJvpUwlkr+47hN5fQvbr/PQZ9r/B9nAPDv49//UQJALMyivpTe37CNUgDb7lBCFCgTDRwHU47SxTIEgCiDenpJPB4+vsXyNewg9r+PNWdKxroKsH/wqTIACE9U9u4sCDlPAJB8cyQArjG5Z37bLGI+y0Ybz48YZ5APMle+3Nvh4HHMocnr8ljzI79GFM3TvJ6XjEVEnipab4psUjmdLBrjcu23cz0DQGlUPd8ZpmQkgFQ+aTBptn7Z/SsHgBbNczvGnp8kAKX4rWUfMPzY22l9Li337vPF/SW+d0kxkCHzo7t/3f3q/IZsyP6N4D2+9+/Ud3tUCbXKZVsuA0B+TMrZvdHHvzv4X7IGOAHAJ5gcRxEBwFMbeAkAGpqdywQeKiYAJFkEfIBNGWJFSdJXJ9hdmjZBL7MG8lvq6ESaJSB9RgJIAvBLjFc8YcszeDJCQrxIxZP/6Rb8jHWV38TFC03RRExh1QpjWNSerF1OABjNHoqvi58d90lTOEcAzCtY5QXY2UblWYRjLaDOHiqe5GXuHy06KenH9SNuSo7I4JfFffK/K21CyhrR3CSPNw75a2LdKNrsO9A41oYn/wyfUzELKDZ6+Ro3bgjdSvmiacaytNXSoSE/mAhWD8wWfc8CUNTusfpit0kg4dxGNr8Y5eeo/19FhFZkamOgn+c7gFFIAKiplvMgBv/tb/vhWkX6K/W//5SWAMgyBHhZgdIsAN4GtSNHAFA9+tokKj330lg0Z4tkUkQAMPtszDbsX54A4GA9QMkgTLc0A0DGeBPg/JQEgLgEABGyljrHMgDwbC3I+o2SsSGz3vGLiKtKBAAtqMkFel+uMqekO9OdAECEukgYtaTztZd82PwG3Ccv9Un9W5trFkE4agMWpefzeZqC/0q5G7NILTLAX9TYjVgKwZowefLUMGfuvPDM4sVh+oyZYdLkqaGntz+0dXQEJEGUA86bqjCkNMY413DEuMPXQAyLSuWejBkfHGke5cj5lACwDUmfZURI6n0zfh4Bzt/cxyOILVVmj+6H04xn8T/HBcgOWV1hrsPh3jxxQujt6g7tHZ06jqOMc5EPYADHGCc/7umScBTSXsAAB5VxvnEcEMBrfnuEFqAD5wPk+PYJR9vtO7cFZE2fNiMsXGhOfst4MBTu3r8rB9LUKVPkKPTodfoGAICDEUctGy+chwDDPB8wkvqwyMSjz3k+zldAD5x+tI/24swCmOK5gBAQGrzfgDErVq3UfdxZe/vOHT2T+7Z3dqQRM8gMWfEZP2GCwBtIHlevXde1ZABoIh15H+Bnt8BGHMFOAOD5ngGAe+Do87T8TgDA+Uv7AC4cAOC5OBNxjvOdlwCgzQA/gGE4z7ifjwnPYvw5Tl9xCnoqV+Y1AAYywZGGA5ePgY5DaZ169NMJAJ6aGT3FeYxcv//910SUIXuD6ycEAJyRInMkJQDQLSJmnQBAylXsPnaHMeOeABoimdTWhraHjyQ7xngSYGHyAhdnAFBkZVK6g7a4Q37xokWKFhoZHgp1tTUiixw6QDrilrB92zZLYVxfp6hf7MyBg4cEvNBPHOGcxxhzf2QHyPTMwoWKUmeM+CALHKs4yZEZTnTk5pGTrCmAGE8eP1ad4zkJyM98o6+QMhhnHLLon9eJZswYZwDE5qYmAVsC6ZKxAcAjgpB5wZjNnTtH9ddZ63AiU5ueaM758xeEJUpLbk597CRRavv27xNp6dnntoeGhnoBu6S/J7vG4SNHFMWGgxjdQ7dI9cxaQPYAHNHoHfOHPkuGA5SS6Ao7dnwpPd+0aWNCxiOTRJ9Y2Hv37hb4Q/T6jJmWaYO1GHu1f+9+AVerVpgcHBjoG+gXyHL6jEWGA4ZxnaLeqyzjB4Atfdu0YWOgJjzR7W47mSdkNcMJzjhqvag2UhSO6pmzZ6m9yj5HFMLISLh48YLS65PSe6CvV1HlnEA7ccSTcpb1lIhE9BuQrbmlKfQNdoS6+kZlALh04Vo4uP+r8PJLz4XZsyeHXpUAaAsjIzVh985D4cTJs+Htd94Jq9YsDd09jwh7FQHgyy/2iHzxwQcfKCo4c9oMy3kPiQIgEoe72wRkxQssaZRZM7dv264IdmRCBoD29g6BZciMMYP0QDYCpcWtqhbg19nZEVavWB6WLF4kWwFh49Tp02HHjk8FopBl4rnnX0gJAFz78OEjEQBWrVwdXnz5pVBTbxkfkDFthShCffk5c+ekDh++27d3n+YWawMkFOn0yIiisMkAwPjPmz9fJC9kTj8AMFg3sK2ACsxTgB/kg827d+duWL16jchjvg84ceK4UpAjKwAjdyByz6tXr6iON7oIUOHkeOYk+oTNx27Vs0b3WjQimQFYh5evsLUJmz8yNKTU/BcvXdTa6AQAj/QH5MWeMY9qSHU/YGRK5MO6gAyaqHcNAaCuTkQG7CAyQy8VTVtfLyD9zOkzmousZ4wvz8duQgBAl8kAAFgYEwDu3LsrcG35ihVqH3s3AesDg+HokSNqw/at25StJtnEhS5IeufPSyYiXlE6I8kA4AQAj5pmDGRXElAckA9bSXaAxRAAurrSuYw9o74898SeY+sYE9rjawltBVBCXu4gZC6zzgN4s55jn518ge7LfuzfH7q6ukV+mdpqpZBkl/r7ZLOoMY7NAoRypEYZEu4/EAGA5z/3HOnFp6U2lueePnVKJIB5c+aqT4w/+w+u9Yha7D8p4JGv79VYNyCYkF58Wus0RcQyX43UwBjUhI8//jgtHwABoLrG9tDoB3YdgJgPNo/5Qp+c+ImOsva6jTZZGfkOO/rzn/+T9lgQpkhrb8+07FYQhSgzAZC/eDF7MHsmGQCwaQCE7BEAYp1EgXxYi5AjkcmLFi2U7iAjdPmPf/pjWLdujQDCxqZxSkcLAQASGuSL9evXhu3PbRMBgOexHrU96QwfffxpGDd+kta35uYGyxgDyaq2VoAp9hvwm/T8TQ0GemPzkbNlNRkMP3jzzdDQ1BjqyMBFppu6mrB3z+5w69/btWXzJmXWOnb0sLI7sAZA9tzxxReyT4D4rr/vvPNuWLLE9kaMM/aSvcSJk6dka1hnlZ1Ia3679ju0hfUQGVC+hu+dqMd9+Q77BFHDM/yg83yHXrH2M7/Wrl0TJk2y8lMQzBgrI6cYOE+2LKLbPZLbsrBABDkRyKjCfFm1mnImBuD7uxb7IfpJG1gDISp41D3nMIbsQZhb6Dfj7oQfxpxz2Tex90H3IBHwLLexjIOXpGBPJmLtho2hqdkynXEewUNff/O1noG89JwlS9PXYvyOzGHKS3z99U3ZRNY4S11ve1GAX+TFOjZn9hzNY9+7W38gJ56XHaR92i9OImPEoPSNNP5kL+L5rIHYIPvOMtbcunUnnDh5WvrAujt3/txQ1wD5pV9ZrBob60MDpbb6+kPVcAhXr1wNF89fkI2eM2uO7tPV16XzIQCQxn56a2t4dvtWEVAZQ8Bu5LNi+Uq90546c1qZBz744ENlUmH/D8EQ+4ltYO4iKy9F9+23t2QTAMyxkcwh1h727qyNrNHsW9Ehnsf7Dx+Ae97nkDH7Hkp8eEp/JwIzr86cPa19OYQUnsGHseWd4Re/+IX0AnvD/RlXbNzvf/97yRtS58BAX3jw4H44BCFm7jy9w41rGae5smfPXpFrIAAwrhBo+gcGtG9mD4JNnzjZMnxwb3SSlLzsX5gH6ADkK+RG9jjLMGHZfiA5qlQgpW+SDABa6+WYsPXFiQCW7t/e+/E1EVwkfxIRfB7EEPlv8n7fUt9fljEgBeySgINy/jJf72L/jx9jT1kphXLsfy3ycT4NASDvdxrlQy6TAtsna/76EvBfPqHyQXD/tTIA5NtYNBZPhwekJkp/FF0Tn+ER+Hk/vHyvyfVeBCBuo8FvBsHFn/zz8gBuaeuCMiBW+pTzj5c7XnSvIr+lTbPRqb/zfRnLh5yXcblxLPUjJmBwEtrmBFdvU/x7LPyCEiaVMgDE9/K+VfaVm3OU0NCsb8mxOFtAcrPSe7lWFOjdUxAAinTV9zmxnLPzxESpSACopJvIjQy0lAAoAfijYGQ9K5fVNgXgcxkAUl9uEpSFFF3/zQa779b9vpZRNv/R3KvwU4kAkLd5YxEAUmd4ROoostMuf29XqW64fhT/rjzDs2+L5mmR/cjaZxH42XWe7X04IgAkOknTcgSArC9PVwI6loG1WsWjU+grvZ/a5AHkyZlJVoB4rtv97FzvA+9DTgAQeTohAfBOaGQACMMWcIf/pJesTwP92vN4AKUB3Qao5e1kQkWJSCnxPLe25vcPlWzIWOtLpfknm1hIABDrxcorPA0BwAGQVFkEPnkqamdnlIL/6QLnAd2jAMAsA0DCD0knpSuCaphH8cnZIGYD6sCJK4dP3myCu4KUTvr0GQn4VLLpKUFKsxU03uj5oFXagCUWvuL8LLf5MsNoS0XMNckbrqKbx32pqhltAONFpfICbM+utIeovIBiEywCrdwmlg376E9WCmCU0YoSBPgGI9vYZxPM7xlvQiouVoWCzFDzsWQW64bLJJ7o5QgA8QKWNwSWljLOwZMxodxA2vcFI5RPW5TsQEt0wxdQZ9W5DJJH2uFsC1p5Y1Os5r7xrajn0Ua6RL+Z+4pAynQ4TwDwyGMnAjgQacCqEQAc6C8pAVBfmtofp1Z8rkf85wkAPD/OAuAvamrHX0EAKLI78TEnADhTkQ1ZJQJAvIjp76QEAOnW4/T/TgDguC+IznIb7LdzcQgPA/YXZABwAoAvJDEBwPXRsiF8dwKAj5MRAXCu1qT1EC0LAKSNOkt/mWSY8Fp+Ps94ufexSedVwsiXHqekA2crZLX73CZxHtFApKyS8161hO3Z06YThb0wzF+4MExtnR6aW8aFjs7u8KS9XZGN1BGlvujQYL8IAEpZ2NSkNJR8cDrhqKSvPMcBfq8Vyv9Kb9hQr+/4cWKEpyryqByPqCkiAADw+/U4IWknz7WSACMiADROGB+62tpDR2eXHNg4eniWO404l3YqGhnnene35IEjkes96pJzcDrhnOFcr1FLe3EM4cjnXJx5OJ/pd29Prxw7PHf2bACOeYnDultrx7UbV+UQf2bBAkUsdnXCyBw0p+2TNt139qxZaq+D5zjKSb1KZA3HHLQFiMB5jNNVqaaTtK6c76A1zjuPJkWeOAXXb1ivaGmcVBzDsQsYBDiDbKjVTb9ok6d4Hzd+vJy23b2jCQBEj9LfPAHAgQuAFj48W4AIhIi+PskB5zHPRoaejYFxdQIA3xURAHDiOQEgzgCAYxEZ8l0cyc/9RIoIVXL+8fG9Ir9x/OMktahj67vbHqKMcBCTlhR9gwDAM/n+wvkLKeHACQDYszgDgBMAsDty+g0MpBkAIAA8efBQslPU2BQDsPgAklECYM3aNQbKAKwkZAac1RBCkI2yUhC91VAvUOWrffsFLtBP1oymxgbpJdG5R44dV18A2HCQojPIBlkB5uzdty+0Tp0qkN/JJnF9aoAgHKToOmPJnGOeoId+X8+UgT4xt+gH+oi+L1m6RProoB+RUPv27tUasGXzZrWHfrrtPnXipKL7iCB9ZtEzij5ram4OnSrv8VhlACAsKWJ44qQ0Gre9s11gMQAZUaBEWmEHB/qGQtVIlbIDANrgUAa8ZF41NDYITKMuK/3xlMGymw31qqnb0zOsmvA4oQGCWGOxaVxHdMC+fXv0grZ69aowd+GC0Ntp5Armh6I5Hz4Oy5Yss9INABx1tUaS+PcoOXQA2dAmt4+QtLA3gDQc27h+g8aN9jpJhbYODg8JuHByINHRpD5XVo55cw1oHeA9yZwJF86fU0aFWXNmh/7enkAkMNsSIqOxZRBlsKuAeziyn3/uhdAyril09bXJKT88UB8unLsc9u/dF177/sthxswJoa+vS88cHqoOn3++P5w/dzn83QfvhxWrloYnbbflOOkfqA07d+6Vzfnwww+SKFtLdU+7AFgA54hQpD9eAoD5QP+J0GWc0G3WH+SAAx1iEiAn98Epj91A5rSV9ZUoV8D3tatWhkULjfAREwDu37+naMRt258VAcBSmQNQGQFg9ao1IgDUNdZqnPkQHQhxg/ryM2bNVBkZ+kAbyDjAWDLOrCna44yMiIRABgDm7ew5cyRvACo+nA+IBQiBvaU+OGPNXGEdenDvgQgAGqvkAzD24OGDsH7d+jB9RlKrPklfDYDzzbffhE0bNykLiQPc9B37gYw8ah/wXWDgocOSKwQAAQ9ESQ4OKi3/pcuXBBIiXwN5DYzdsWOHjs175hm1ivWANrM+Asgwv5rHjzcCQG2t7Aw/RNtCgiBrAlmQujo6wulTp3UPgD7sMPYRQgHPZx1ZsXSZgB6FUiQZAJwAsDJJm439lH3uHxABgDY8t/1Z2T9lAADIamvT3MB+0XYIF/THgXpsvhMAHCz0fQ1gI3YckG3x8uWhLyEA8EzG789//rNALe7r6b251tPpe0Q8sndShoOQEJ4A/VTqIcm+wG90BJ1iLkJ+IRU6+wlsD5kssLEA1+wDli5dJhmiv8zhe/fuC0TFjrz44vPKHsBz+cG2Y5uvXrkie7dyxUrVeUcOjEtMAPCoZcaW9kKqY74y72bNnKUU7V5z2wkAAHFE3gIsQwAgBSdrEvOB9R+wD9mwpjhQx5zmGIQHxuGNN97Q/oCxIpLFCQD/+I8/D3Nmzy0hANi7xogIAIzvWz94MyxYMD8lAJCBhYwFrPeMEc9Fvthv5Aj5CDv87rvv6JmWaQqdvRE++vij8Oyz22SXamobwtAg7y5GADh//lzYvn1r2LBpvQgAbMethEhH+PjjT8OUqdO1hk2Y0CIHPJlWWKMZU4hfkDrI7uEEAHTFsj4c0li8+/Y7enekBC52q6W5UQSAvp6esG7tGpXVggBAVh/WvM6uLhEAAJQbm5olb/ZFkDQ8dTk6gn1BZ/ft/0q/AZWJtMcWKYsDqcRD0NqOXSa1OeQIxp8f2sY8J4U6UdWsMxzDltB+9haM9OeOvAAAIABJREFUI/b+9ddfC1OmTBYpjzJh6CPjxb4M4HzOnLnSIc+a4e85EFg+/uhj6QR7V9ZW9q7cH/3lPow185K9MLaVezBu6Crt8XJCPI89HiQB/vY1BPmga9yDPjDG/t5GO9A5+gCYy/PQG+wCf2OneEfgecwlftiPOKFR7wWsUzU10iPWcq5jvRHZV+QgIvGNwPhf/stvBajQBuYk7eD6pqbm8PhxW/jkk091ry1bNmt9bG2dqnnKu+n1G9eUjQI5UM9eZJH6uiRbQl84dvxkuH3nrsiU6zasCxOmTArdyujWpewuegdFZlU14c6tW+HwwUMalxnTZijzTd+g1ZC9fOli2LXzy9DUUK8SFDXVVRrrTz75ROS25ctWaIwvXb4Svjp4MLz33o/DzFmz1BdkjT4BrNNHIumN/D0imwKhjHGBUEIGBPa02EzedyBNsLf38kjYD9YSCES8ozk5GnIBcrfMUVOlD8o4cf6s1j7Gh2e7TWcMsNuss9gb1gMvPferX/1K6x6ETwjs6NKuPXs0/thpMn3ge2Yus9d46aWXtSeln5TX450EgsAzCxeIBGG2gYwEj8OD+/eVxQT9IZsN/UKPIPWyr7F3fiMBsBZWEYDhAH+aNdSjRY346T4lCxgwYgA2V/4LD/eLHPfuB4v9j3GpgMzvl5SiVcmo0tTNvh+Rkz75Lvb7GAHB3pkqRVAW+eRK/EdRDe8iMGEs/5PA/DQ2KO9/LAUiU//8qEij/x8JAGUCj8aSWzw+xZ5NOzoWQDMWAYDMku69jX2kcfBenlBROr7lSxAoACfCT75LP4rkM9b1eVn4/HhaWY51/yJ555/hc0ntVwnmKL9t3ueXrFPln8t+ZbAiASCWU15m5WQoG5NgO5nM8sFKpWBvom2pr3+U3lUgAOTPjf/PA8ClfvrvRgAYJceIAOD+a+6fLwHgBADf26cYgJLLGgEqtrk2tnbMyGFZmYXYDtOesQgArj/+zBg/5Po4Q3eRHnuprEIdcvZYQUaHojGJsQ/Tdb/rf4wAUA578fnk9sWf78cNfM/wJ39X0Jo1Kqu6hWnqnOiaSiUmfO2L53VpW0m3bypfIptcCQBvV5wBwPXF8cfsvhbE5GC+kwDMp55lSHYCwEA/GR551+G3vaejk2QlSPsbDb4TAPx90ksqpjLN2aDKNiMrZV/JNhbppfe36v9KSgA4A8cnGQPDWAkIUmmAEbFyM0FD/rH0GNl32aJnE8WYuA7uxoPk+LVXiYgHJ1N+F2Jp2n8DHS3NBDXMEXZ+o+L98QmbsXZMWfx/n+Dx+bEwx5oc8cYtNkL+svVdFspyhrhSG6RADsiW2cwULYy6Z7LxdEDuaReoTD4JIzYXaR/fB7kWbW4zYxKD06MXtTjCv1Q+UXaA3C3SDVORYc3xHUbh4PnNaaQMReMzFsEh3nD433kCQMmmJMcEc1lWWqSL9NXHNEvBUkzTKDKyiphMSmPw0pQuNgmrKdZHNqiqYxYZriI9ir9Pr9edSZ+etS1eZFxvS+1GaT+wH76o58F/nlkE/Dt4z+IPsB8TABSlBdgfEQA8K4BlAcgyAMgxA+iQgP6elt7vz/O9TX8tASDewOYXYOQDeEYtdLdfTgBwO+4LEkA+Dki9RCcsNjIADCUEACKtU4A/YbrBLld2gGRBjAkAOEKJ/CTakYg2vycMfBbKlFWnlDiWAUCMuKgmkKXPSxbxeJFM6zNZCQoH7b1Gq4+XjYUB/YCpAGSKAq2ptZ/kRd9Y+/biLj1MnACSLRqYMPpTffM6f7wceB1ARf/XJFkDXN/NIcBxnjs0MhIGhkbkwJi/YGGYO39+mDNvfpjaOk31Bx8+ehLaOzvlOLd0lXUiAFDvkbY4II6cfTzpu0Xn18mhi5MOcMb/p80c8zSyXguc8cDpgyPLo1j52+ts8jfOZQHlpPvv7ZVThwgl7u+RWqqdPDgQunt6Bd5wf5xh/lycSZyLYw3HnW+CcDzRD4A9B9bQX8BHnoUzGJnRT37jcKcdgBjIgagWgMnHDx/JiciHmqZTp7amUW0444hAQYcAYGkr/aM92HUcqchmwfz5ahvkABzsgK7z582X09IdicgLEAIHu9UjXyKnFd/TF9rH925TkBUEB5xqViO4ShFMco52dckBBVBD3XAc8xMmTZS8kTt6q8j9mtrQ09sXvr19W9+1TplqIGZtbXhw756eBziDU7OxoVFgrAMMzAueq6jmhK1Me3Dccm+PeHTQg37wHe3D6ecR8JR5oH8QABgr+u1rgpMZuC9ACH32tQvnN45Z7I0B40QUWzYFHHo4oBkH2gEA4zpAu4lgQyaqgz55ipXrSSLLcAor8mzd+jQluRMA0AOcoYCspMXmWbSb75ctX27ZZIaGlOIX2S1bvkxt5t60jbrLHKcv0wAYe3tlv9GHgwcOSMZr16yR/FgAcfIBjJ84fjx8+803copOUTkMI+ZgOy5fvaaoKVKsqnxA4nRmHqDPOz7/XI7I9957T/d1hy166dH4OLaZP7TTwSn0hOgv10W3gZyDgxbHOSApTleP6vYyILt37pJMGGd0h2tYo5A94MDNGzdFHCCVs+oINzaorUTDHjp4OEyejHN2U6gn3S2AuVIQD4ff//53AhteevnF0EIq+UFKC9SH/t4+zdFTp0+FVStXqhwCEfW1AuNJyd4jUBOHsjl4W/TSROR7ezsg9AGtHwBi1ODFRPPiTAaAkyePK0IM5zwZAGgH/aCvZ8+cDbdv3QlzZ88V2aO2vs6c+319aQQiNvPNN98U2IO+eDQskaLo6eaNm8KM2bMFproOIyMIAD6HfH9GaQ8A6oWLF1lWk2oAEcgpbSI5AAJMmDBea5zscUN96Onq0t+koEW+kBbY82zdvDWMG98cuvvbQ10daYJrwvEjp1TL9u0fvhEaGnHcDWputjRPDL/8xR/Do4ft4f0PPwgt4xvDuAm1oa29LQwO1obPPvtCYMH7778v+2lZn0yXcPIDADCe27dvSzLIWCYK5ie6SxrdLZu3KLIefWeusr7v3r1H8wdglv56mRjWW8ggIgYtXhQWL1qoPvb0dAt8+3LnF+HRwwdy/K9bvyE01JkTnm0ea8hf/vJx2LplW1i/cUNoaK5XBC/fo0M49zes3yDwneh3akyw/gEykBYdkHciWT3INjJMOvYH4fxFK/cBIMJcQ2bMNfQeW+JrjWeeYZyV2aS9U1GyStEOaERE6bHjit6EjMI9GHvfM6Fv2CdsPiVe/N0G28pc9nIt2v9RiofU98eOS55Lly0NzdRGT0pNiABw6VKAzARARtaAvu5uyR8bRZshQGmHXFMTeru79Wwn2tk+p0bzjLWJtQ65TZ3WauTF4WGNF+AYpQm0rk6eZM6JkRFFgQJmrl21Wusm8xwZMLcuXzXS18JFi5IaypZWu7e7Jxw5bISGlctXaH3GA4PMuSc2n76y7mGTkA92y9Pes3YxT0Vag0CY1FWEtMaYub1ygI7zAbb+9Kc/pSUsfP1hD8V6jtw5B2DKiWZOpGC8+V5ZepKa93xnAHW/aoyzfwQsHje+JckuBUgUFFmMneU6IrzZW3Z3Wap1gCbqqNMPyqHMnDVDe2G/N+PKPoOsRKzR45pbJD/kgN0H2MIeQwrz+unYX+4H+Yg61wDx2ErGeUpra+hsJ8tSUJvRadai+fPnharqEZGxuDfHmSeMAXPPfRDIzLOeQPrgueiqdKjawNSOjs7wz//8L+GZBQuT8gHj0wwA2PA//OH3WrN//HfvhRkzpifX9YXG+qawa+fucPTYEY0fxASPFqc8B3YfkPbtt9/WOPAsMl9hdw4c/EoECogDtXWNoSpAPOoXuQLyxYcfvh8WL10UmpopYzOo/j+4/zj85aNPwuw587XvaGlptCiyQXsH2b9vn2z0tm3bFfENAYD9i+sUdcWJMCbyHhJaR3en1pye7s6w47NPw/iWFgGwly9fDLdvfRPmz5unvfaNmzfDoSNHdK8HDx9pLWOc2Y/+5Cc/TctZIVM+ZMv6wx/+IF2DAIDeY/chB/O+S4YYZHDh/HmVbgFUpY0era+9VQhWombSJLtne7u+x05yLZH7pK5nn0JGMewk9gq7TrYHMpls2ZKlfuce6Chj/e03t0T+ws6++eYbaZYuzfNe2/8zd3gmbQCwpW/oKLaBNZx1kh9si8YQoBUScXOzdAVdJ1MMH9YfdM7JDLQVm4Edpi9cTykIbIYH7SAPbB7f857BHor9sJMQ6Cu6SV+VOWb1GrWVPZgTpclsce/ufREqaCcR8jwXIhtZjwDVz5w5Gw4dOqg2AErzPfscZIUOQ27s6OxQ5pcVK8gGYus76zbvdFeuXgu3b98K27ZvDfPmzxMph/NZOyGl0E7IU5A3d+/cLdL64oWLQ8u45jA4QuacznDv3zPmQAB48uhRePuHPxABgHcISCLoxprVa/VeyfP+8vHHAvlfefVVI6+0tIgUBODOezBECEo/IH/kCTmHzDUvPP+C1hrWBc7HDrHOsJ7RVz4c//nPfy7yCbJEF1j7GWdIf9gOxhIZ8X507/5d7S94DjYHPcEWMYbYGsaf/S22wbK2WXt4DvsRMi5w/ONPP1E/XnzhJWVHwzdx/foNjTslqdaspVyAkSkhbbFGUgpoDuVrqoOIDeh7T3eX9vGUGsJf7aQa5hv6azYvywBYA9k3ef+30oClqaId9M+OW5k/82exr05jBZJr4wh/y2zkdnj07zHCrwv8l+6j0E3TT/kISn9+OR/yqAyqUeRr8bNKn8werBIBIL6HtyEGlCRHZdHK9SjxJxpANDpIzY95+Ru/Ot/PfB9SP6o/0H3XSb9LpJrs/UpbVvpf3i+bP3es793/nM8AoHYry1VlAoDe/ZOHPq2P2NsoqSZAVaU+/kf6n/df5uU7lnz+2nbF+hD7o0uwiIgAUITdxPM13w6f/0UEgLz/O5V3AU6SZejN63iChSSZAPLz3f5PMpWkX2YZAEbpIZkKlBo9+xFwHmUaiOdOeXsRk3yyEgDlxjEvi5LzohIA7u/k+5gAgM+aY3k8T/eJupvdN7LfSXY+l1WMv5ToQc7OlpODyy62KYZvjsYfXf6+rpbV4yQDQTmdifW4qF0xgF6kr0X3jY85wSNvPyv9r6A6B/JHEQCMlOFB2yX38Uj75Hds88vZ7SK9yo5lGQDi6+MSANnzR2cFMNtk4+d2SvonnMSwEsc+2GeCtfAe4v4nIv8HB4j8x/dBKScjGaOzTi6K28/fEV/Q1rWqogDnDE8rt39I+zts2Y987Evnd3GWlbhNVf/n//I/jsQTzJnsTgBwIImNV8wGsu8zIF3/R7UYsu+zyZE1zoYFcRgBwI1KHM3sFJccCSB9hikZ0SUxuO+T8+kJAFbjMTZA+UGLJ3xeUfOLSzwJx5rU+UkSP6doAo42yvl6MaUMTBEjCqK/SyeVnZFv61htTw2aF2VNDpQz+LHBjQ1pmj6naAeU1gZJ9CW3S8xq5YzeIPomMwboCx9B35MdVGVjU64NlTMouOM+frHI/+06k1+UihaNfBuL/086VOVzL6ZElF2Ksm2E7Ty1KbfxTF4wElJApqcjwUoAJEtsBfZSUd+kB0kGi7EWAJ+j+TnCmNKCDCTOGNs887sQAAQoJ+n/Y2JAJQKAALsCAkBMRuDvvyUBIB5zUjh7DRvZ5yQDgNtx2e8kOsmdlB6JW4kAIBB6aCSMlQFgsL9vFAHAov9t4+ag/3chANh8MJ2KCUR5AgBjizMFJy711OV4Vz3fGkXA6TcpTLXQ2kt/9pKfkAGiOn+2JqXKnOoUzvE0fZT85FkqKc4W2aC2JgzJ3laHCRMnhwULF4a58xaEWXPmhgmTJoXq6trw6PETgUA4znFyUF+0v683dLS36Z5ea9MjqX1z4mk1PbrGI3XicgC0A13ko9TuVaQqr5ezx6IvzTFYRADgHM8oQEQ2bfSSBDixSIf9+Embtb2pSQ4pZI8jUGn2R0bk3KNfRG2yEcKhzzMBlRkXPjhwcNZz3NOKimGZRDfSBhxSPBMSAm0lVTEOXRyLpDMdN2687oXTqK3tiSJQcOACAHmmAUARCC3Xr11Tv7jnZCKcevvk1AcsUy35mRZV4vfDqYQzy+sJO+ECWeBgBLjGSUX/kDGywKGIk9/nuEDGgf4AWEgfOe/Bw4dqPwAMY0B/ITmgsxAAbt25ozGiBICnaSWShX5DtgBAJ4IFAgDfA5h4NCX/+3rqBADu5RGPTrLwlKu0E0eng1u9/RZVhjOb5wCOa6OapCwGWGKMOe76ibwYe7Wjr1+OeHf6WzRht8gB6BXtICpOBJnkZQ45AlYQndY6bXoJAYDIJCcAAEj6dU8ePxHYz1hOJ/o20XFkRFuJhncCAPW1AWCcAODjCwGA8yE5zJhjoC+6SXkBnMg8a93atWH8uHGyqTVVVdJZ+vn1zZvhxRdeCNNaW2XbRKwAjP/m27Bn3940RSw64y8NyAHABtnjvPYoOtrDMWSEAxzQxMpeGBCKviE7HK6A0Og2c8E/yIj2Agxsf/bZtASA2O4hyGnc39cf1q9bZzW83Zk2NCQSCLLheV7LmTTIHe0dmt+HDx1RGRAAUJzkOEeNRR/Cn/70x1BTWy3QgXri7PEbahs1r9CfU6dPqq30x1L1WyQowDAOeMgIpKG1iES+rw9dXQNh//6D6vMrr7ys7yyilej2PhEAANeVdn32zETX7cXs4oVL4eKFi8q0gp6hgwCLgKxEnhHNxnjgmIYcgO4rUws15Q8eDB3t7SoBMJN07gmhhO9xdrOvAPiO92r3HzwQ2AowSnQfKWBZI5k/tHHB/HmqyewAAe3B6e/krK7O7nDs2Aldt2nj5tDc0hh6ByBl1YfBvppw4vgZAUJvvfm9UFfPiybAXEeoq2sO/8+//i60t/eGDz78IDS11IeWCbWhqwu7HcLnn+9Uyv733/872TUjVdmeg/HGCb958yaNC8CGAJSaagGaRJNC5gAEZUxVY7kaosRA2LVrt+6Bw3/6zBkCgJ2xDjklzQCwaKHsEe05c/ZM+PLLL8KjRw9FvCAVN6ApfWY9Bjz97LPPw5bNW8PadWtDfROZEmzVBZAG8Nm6Zauc+9oHQIDr7hawSWQfeosdZV+Bo+jevbvh0pVLRgCYOVPt8DUPuQM0QK5h7PmbtYt7Xrp4UQQAywCQEAC6uwXAoouAFthR34NwXyKZIbABmHAf7CRyxEYwH3mOR5jyDOw1EfiNTY0CxVXeJZkXZCJh7s+eM1ugDJkB+qkB/qRNa5TWrCmTpc/0tf3xE5V5wA4ApMp+o+u9vboPdnrzps1hSutUk80QpYU6w5GjFgEP+DV+4kQjTgwNKQMAurZhndV6xnAwCsj06nXLuINNRYeJYJfN6ulNCQDLl1r5GSIomTvoHKQkjhEx7OnnmT+MB3LlO4BQbzsEAOwg9hUSFrYOAIlnekYO5vFHH30kAIn5iI1G7p5NB4ID6xPAlGVEakgBQvYaPJe+kz3A10J0gediX9k/Mi8ApY00A6IzItvMOPBMT1/e3UVWhwaBS1988aWyNW3askklACg1pL1gdbXmHOOBPi5dssTIfsHWEvYO2CXm1Usvvij7xN9OAIBEcfHipTBv7nzZND4AcMxv7C1tBhgkYppI/MGhfmUt4L7IinnC8wDwNH8SEjLPBkhlDYU8IJ1TRgQjUxFR+6//+m9h0cLFKk3APossX8iMeY3tZ0/33o9/pAhp9uLKUFVTH3bv2hPOnaeG95qUtGD3bAuff77DiAM/fi/NtEL7yChAjfUXXnxOewsyAFRXUYqmR1lSKOv0k598EBYtWRgam6yUDEp6986DsOPzL8O8+Qs1bg0NrMNDkr/IFXv2aNyeffY5ETeQu+sS+6OzZ8+ptMeWTZtE8qquqxFB7fGjB+FPf/xDmDdnTnj+uWfDjRukE+8VOQibSVkn6q/zjBs3bWxZh4k0f/vtd7SnYh45oRU3FbrHeDrIStkQiLS8o7DHYN4eP3ZMe2T2UE4MRb/RH2wKoDj7Fe4rIllDg9Ygouuxsdu2bdE+k7Xa9/3oAms85XwWLHhGtoe2+XsFOg9xDgC4p7c7vPDC85ZVJCEYozM8D3uHLtN+2a+mJumD6znyRN/QeYgybmf5n7Yid/Z67LmYQwDKvl/1Z7C+sQbxPEiU2Co+nvGA4+gtNgIZY5ed2Kx36qqgvQfjynPRbfbWnMPYAHAwX2gnc4y1jDJithe1yHGAY0Bp3vnRKcaW643IPhIuX74Urly9rGwLlIZhj4LONDQ0qYzRjRs3w7VrV1WCZenyJaG+oU4kMmwgNeitBN+wstMcP3o8sD9dtXJVmDBxfOgdINNbX3j44H7YvWtnuHv7Tnjj9deUZYr2Ihvasn7dBhEAyCL3yaefhVmzZ4fX33hD7eP9Bzl++eVO9ZXSWk6UYBxOHD8h+fCuwtrBMWwYthM5s+9CZtyLOfub3/xGNhPdc51UNqu9e2U3GCfPANDX3ys9ZwzItMT7CrYGuWKPIFQz9oybv1MwFqyj7OmwJYzFgUPoEVkYtoTW1ml6l753/4HOo82r16y1rINDRhC5+fXXWgOmz5gW6lV6o17ZkrDRgP28Pw70G0lY72YpASDzD8lv1FCfpvyPfXVmO6stw3VqR7MMAranHgk1NWQByBzwsZ8r/7ffJ/6dburH+KOc38/39qN9w9bwsb4vRwDg2iI/eL6Z/xECQHqvCgQAa195AkAW6JTzfed8xaP8i/+VCABjjq/jGQVdNHzTSiXH42F+U6ucMNYYFfm04zaNVQJgzPY/5QklPv+niHj22xbhEHGfxsIp/Fw/L/7Na4fmaNSe/HmVumfkE0rklSfy5NuX/7+0RO9oEkDSuoJmuM0xgpF9RhMA0vkP0paAtdlY2KY/H2QZyzcGiIt89KkiPqUelNiVhABAAJvjjA4u+/+snTGW51if+ZZLwuBTO5Gl+o9FE2V18RIvydfxmJezo7H+xn/nAf6x5lteTBm9p1iAtC1ukz+7cCwKMo7kAeRRzy/JIJ1oUWQ7iwgCMQFAq2ByjxTHFamoFHNyLEA6GJFQ8v2rtO6Mlq0HF2bzz56TgPolmaNLCQDZPIzXyQzTNsKxvUez3/CIf0pPsS/kWBEBgD0v78N0P57NqR3yaSpRI6XSDNZ5+xCPX5HtENkiCsB1+bmejLX+V/0f//P/kBIAMvDfakh7BL9NxgzsN1wnAc01mAbUZErp/wdFCZUOagJ7J2PmGQAyQ5iisa6NUVqTrLaE31ObrwoZANJ2upImym1GxZkfWfuLyAT5xTf/fzwwRQtNedvo1rd0ASm3qI+e9AbOpubfNxMR6D/WBiGOvh5rscr3w4gDAGzZp9yCPFp5bYaMrlEf5fD3+yc6ln9+1vPShTNuT8qALdpDxuvDWBtGX2Jz53kKJ79Vvp8OfvnLQBEhQKYgV4+83EKSP148vpFBFPMvtjq5zUqOlZiC/bKjGuF0h2B2NSP0DFPNPBmuoo1Tfl4U6kBUwmKsxXfU4hc9W/Lz2mxen00p2uuM5whITwR/jUXwWwRVlgHAQH6rI59P94/DhtTEpOwjla+dA8BsqRkhAJReb9/FP5UIAD7+Yy3Woxf/4eAlAFK7NWyLlm+gPANATARICQBJdhel/x+w2jZxFgCcFpUIAMO6rl8EAL92aHBAC+R3IQAoj8goPUxqQSZRZDY/LGUTY+elF4jgIKoGB4Bq+ulFH0DeCAD2/uiM/6yWX5oWilR+aX2/bKZkhBJSBLLCZs7UeK7q9jUQC2pFNKipb1DK/2cWLgpz5pOicIZqRJK68PGTJ5JTy7hxBlZXkbq9V44hdC5L9+qsV35bxgYcZx7FZNH9jXIGEuHC5gTnHd/jfEEXFMUcwlMRADxiQw70xiZFCHkqTkVSVgWluUQInMMxIvAAqXG+AwwL6CfqMXH84kiiTYB+yItxwSGPg4rzcfTzvUdKA/rSfqVQbmoKPV3dsj+3bt+SI4koRjIAMLbMA+QI6IZjjkgoHJTSCaXpHRAod+XyZZ27iDIMU6ZKLjiU+I72enp0jgN84ajE6YqjEqcT8mVDxwdwyqKuZgpIwsHKOUQeAhIwv5ljTsJ4/OSxxlnp99vadB+eSTYFZINckHVvX3+4ffeurp/eOk3ns1TxDJz1PE8p4OtIi94vXcUxiyMa4gFj4Zt0ZMt3tAHwQKnskw/X4sxlLABhPAU+7cGxD8EhzgDg0dA4onHg44TGSejzAlAH5y51wXFe44yjHQ6u4LDFgUk7GGuea0BylQBWgL6NGzeFWbPn2PxKIpIZH3Rh3dp1ikhmTrOhhgiC45txnjpjutJoMw84Rn/nL1hgqxy1kO/dFwhA2m2INqxZ9B8CwOUrl8OSxUvCrHlzFYFKeykvcOzoUclU7aXuNTXERkY0bgBlVy9fkfN43ry5Rg5IMn7cffBApBH0dvWaNWFSko6fqHn0EAco85va7ZAHHMCiPecvXFDEtzv5tUYlUepkkeBanN6rk/FyMhRA9IGvvlIEMECQgO9k/8A5lABAxwC3GVO3rcgf4BPgAUfuqlUrQw1rWh1gcncaoQ7ItWXrFqU69muxu5988nHo7Qcc3SxnOPa1rqZB5SeuXL0aqJ+OHIiupB02JwYVDQcIPWH8+LB5yxbJF3C/uhp7EcKBA4ekgy+99GISaWggHE52osiIIKWtyJ51BdCV+9+4fjMcO3ZcAMXmTZtkf2gveoFdwqlPSQAc09hW5Os6eOToUYHR69euC7NnJaB5XZ0A2gsXzsspTAp0X5uxI3fu3pENW0AU+kQIAKbTigq9fy8888yCFEhkHUR3Aa+NwNUQOju6wqmTp0JtTZ2A8br6mjAUBkQO6+8J4diRk6o9/tZb3w81NX1haMhq6Y6M1IR/+vlv9Pv9Dz4MDU21ob4JElRf6OkeCp9//qXWAQgAgJEue3QJoGj37l0WE9TLAAAgAElEQVRy2m/dSs1sS18N0bGrs0syggAAOIBtR9+xuxAAADmRJ9cSacc4Y39ZB/bs2a21ZuEz88OSxYsMeO/qVP1zCACPHz9SyuT1GzZKT/hQh5c5uGfPvrB5y1aBRnUNrK9GWjt39pzS7xMxm0bL19dr/ngGgJgAwLvLt99+E67fvC4CAGQXf2FnTjAHkD1zgD7T3slTLKr+3NmzoaerJ6xdu157B4xuXzc1pY/rGoAIt5+MPcewrYw/BACPykUXIULQPnQf4CQmvNEnMixgt1jXlA66ujrcvnVbUYzzF8y30jmsnb29snOsd/QTkoltX6oV7Q7gSJs8kpb70C8HnJXKvnWqnsEcwK6dOHlC96ddyFTkgKQEwuWLl2QjJgj8MVcUDv1rN65LD5YsXaq2AoKiBxBAKAHAXFq2ZKmR1errZHOxZxAAAIYgAPj+A9kBTiFXrsOeiZCokgJGAEBHnSyGXLkvx5EjdhzbwRrrGW+kSwm5EbljO8gewv090wznIC/WKNqDftAX2kNfAEkhJdFOSy1uBADsHA7JU6dOao1iPUB+vPb19tg8xm7s3LlLfd281WxhCvwODok8wLN5rkrKJKnd2dPQT0A92ometzQ3p1lzaAug3OXLVwTEQ3qgrZY5CCLRgAgA3AO7T8aRgUHaZOnhWau5nv0VQCh99fWaMWCu0y6+8zJOcmINDqpPv/zlr8KSxUu1nkMAAGxjDMiy8fHHH0kn3v3RO8pywn5VQSGDI2Hnl7tVh51904qVy01XksxJpA6HAPaTn/xE6wzPwi798Y9/lH1/+RWLSq6uqRcB4MkTAOGvROz56c8+DHPmzg4NjaQ5t1SuN298G/btPxAWLVoaNm3eHKqrBZHIB4+d2LlrV7h392544YUXBX5DWuFDP1j3IFcsX74ibNqwIfT09RJBovYRyfPnP/0xbN64MaxetUJp36urRlQehL32nbt3w979+yXb02fOCujEZl25clUkIsaS+e/PgtyJzCEAMp/RsVdeeTX09Q9onWpqbNScOXP6tPaWjCdzHvl4pigyXyAbrnUgkz0u+yrmxYEDX4VZs6x0TnMzGSzMWUy72M+ePHlKUe7MffZ82Eb0nqwF2MbTp86Ei5cuiEiCjW+dMSN0JVkGkBf6xJ4XmwOBBrvDPbxMALoFwYG2sJ/17A/oIrrMs9hrM3+ZHxBLAPi5h2UBshIv2FX2hMwV1gTWKL6njTwLcJl9OfeDVIbuIlsnaDH/kSFtwQ5ga1uaxwkw9nci9usA2JQRQ//x/TFvHFxQNoYLF2RjyB7ha6GyQInAdCw8aXssAgDrPNcZmbpWQDUlK7p7u0WCGT+RuWPvaBMnTRJZlTUVwt03N78JB786GDZt3BimtE4JPX1dYaRqOLQ/eSLyyrUrV8LLL70Upk6ZLL08dOiwdGLrlu0qWTAwOBR27d6jrEzvvPsj2S0njWLrOB9dZLzMzvWGr29+rbmPDUW+rMfokO/DX331Fcme57BGYp94l0BOvHswXugT57M3Z7+KjDkOIRT9drIq92f80VdsAHtYdJI2eYY4xpv3DUqYWBaTapVsgoTK3FzwzAL1k3cj1kjK5a1YuUq21wEXytSg56wXvJfQVwhJDvzj56FMl7+TFBEAILdWifCVZPKLMgDYa1PmX+X+Zks9wp/rQqipzcB/3ysW+cL8O/udvpaNVT5cehp/8v4/f1Y531nRtaXnjgaY9B6VA539PvnnfxcCQHzfkrT1FQgA8RiUCCINDvO60/9tEgDK+cNTeSbEwXIZADyELz8eLr8iALGc77hUfoZbO3kl/93T/j/Ws2L9LNLdsa6P583Ttimv8+X80Oo/czq5ID9vfT0t/1z2krb/qPTJ60D8/+gU8qNJALp3mQBJu5dfM5oA4HteBtuzssa6VA7893MqEgA8+i7Xtrh/ReObHstlAOA4el0C+CdZa/kuJQWkEeileITLwnwhHqSVWPIk04jZcSNy+fgW2euxsAi3ZS6fp9HjIh2JRVfpHqN9/+XtXXwfJ2yWs9+xTS46Jz/+PkZ6Rkmqf8sEY8ez4G27p2cMKP0tH1uU7beIjFZp7eN6XIceeO59iTMAuNysDZ6ZINKJpH1xO2KSCfs49kVGABhQuULHOnh3IoNvfz9ZLi1rFr/JiEf2IcknWey9HZqpKakQgqHN37yN8n67nsY6mo2vZVbOQydZn0s1rmhNr/rf/6f/voQAQOcd8I+B/nIZAGBqlrBykmhhJwyUMmSA4jKDhRw8xY01LmFjJAojdkkKuCbKExENtDgk5/h5PqljIyKlLSEo+P9mWF1gcT9KjWT5yeZO2VjU5QazyADEKbGLJmN8bPQAZqmT8sajnDHJH69EAHiqxVcpriIoviDNTaUF1AyMb3LTpTgddyKHHJSOsfdUxsnBdKLlHiZ9GAP8z7cvllFsAIvGJyYAFC0kHoHuEzkDFkenBstvFGhH0SYkbl/RpM4MeSLbtP+lrCydl9Q9U/uYuwno7wbe03PF88yNvBhfms7ZS0rRZqdILr6psfY7Kah0nrm848WvpO8JAYDxjeUbA++8pNuib+CKg/fmUBlNADBw2UgAFmFukeWUBMiXAABsjAkATgIwENo2GSkDnWgFEROysgB68QQ8jtLO+d/ldLJ0IzBSQgCQrmLrhgw05v9KBABss0q8kMo/VwJAKf5h2/dndW9SckA/i+JQgAAA0IHD2RfF4TRNjj3frH3lEgAZWzDORFKqUyYXIwDEYwhIBSiBw81JAU4AqBLwYCn/QRnijZ8Rl0pJI/H2OZ2nyfiYkyAbu2zDoLcoS+VTUxuamlvC9Jmzw8LFS8LM2XPD5Kmk5K0OXd09crrwwYmIk0vAZG+foqghquAw8nWL+8eZFDyVoQCaEQP46S+RW6y1OELQNRw3tJ1nsEHBcWz1uolU7JbTi3vzNxFs3APHGrqAgwY5Em2GXnhKffp38+bXqtfukSI8H2cyDj6coYC8fHD+AIhxTyLX+EFnaRvOHBxMOJXoP3WMiXoErOM+ONS5F2nZcd5APgEEB0DEETp/3gI5ebifIrFuXA+3bn8bli9bKqeg2zA2YDilAPSpsUq6f/rCdQA4jAOgEG2WvEcMHMIBiHMKx7tHcnraSoBmnGg4U+kbzkZSUhNpR+SipxxFLugnTklSRlGjkvNxnBG1wzjfvXcvzCAtPlFbQ8Phzr17atvM6TPk8GRTRxtpD+3E8QrxSHN5ZETOMzabOCs94hzZI0OcgIy1p4b39UsA27lzGiOucwIAUXCQDbgnzlmAfj6Ml2dmoO1OAHC7hryQ1ZNHj+UQRHfcNnu0LLqIbADmaJNHX3OdgSsbwpy589LtA7oNAYAxog74uPHjlEobB+qd23f0HUDORFJjDw1ps43zecL4CWHm7FkpOY1zub9qUU+aqOPKxHD/gepu4+ykPMdQP+ArAF6HHPHoIRHqjI14pdi1/v5w5fIVkQC4HylgeWlXSv2RkfAYJ/9nn0nPcaJDKqGf6CfyIAUy8iUKHSDJ1zT0iraTZhcHvgNUNu+tb4AkPNMzNniEH7InhT16pej2hIwmUsLQkL67e+eO+rJg3vw08pX2kBXD9Yrav/WNgHuAyQC4RKgfF7CzZetWgUBu89ij7dq9M9x/cF+RW3PmzJZDdmQIx+uAiBg4yZm/gMlOshMBoKNdcwdZoyut01plmwB8QqgNRw4fS1KrP2c1fGvM1tNPZIQNWLJksX4MQDLg8/btO5IftoG+eoQvvxlTHP59A/2KDmZ8HDDFzkNQoRby2tVrwswZM62fCQgL4AB4T9p23wPzvG++/Vb3pc46tsprE969c1t2l/YRLYqsWAe5J2OkdMG19YrIJt0wKfEBFsmeVFtvUWZd7QPh4FdHRCR4/Y1XQm0tL5tGAOjvGw7/9E+/Ds3Nk8IHH3yoa6rrrExMZ0df+PTTHRq/n/zkwzB16hTpnWeMOHbsqPRh27atIrBQpoQ9HgQA2sO4AFDjoAdQ0RrPuj40rDTnXj99wuSJobeLtM321kWWic7OjrBi+VL1m+sYZ+T6xRefhydPHivtN3PcSANBUarffnsrHDp4RHWz0flQPay9FXI6c/pMaO9oF1BESnwv0QGwB0ADCQyQDGKQ5lEIiry8ffd2WgLG3+EEst++LfuI7ef+vqYhH+zk8OBwWLVqjREAEgAR8JbzAN3iaFUHQJjLEACsHIp2xdKJw0cOq22QwtzpwjMhfEycNNGIbY0WDcrzWTspxQGQMnPWTKXfBxDnOBGi2Cj66QCGryGkN6ZsgL/T8iwiPCHKkeKZ8gjYS/pAKZSz586qTcyRxoQU6ASAa1evhfVr1ooAYLFmIQxQCichACxdtkzzGBBU4GFXtyKW6fuKZcsNAKuzDAW0DwIA84y2+36F9rMuQQBg7wAI5YQlB5aQOfYO/WQd4Xv0iQ97BvSXNZlIcb+WfjM30AvWSkg+vva6oxDbwVqDnknXkgh9ZOclVgAayY5hGQsgsFGSbEgEANYb5qmVPKoK/X2UuKkN9+7dV3YM1jUIABOTcUJW7OcgJbCGAboyvnrvSDLjqNzMVwfS7EEAwegq8mNNJjvA1avXVPMbWXlaeKKZAbeoCY49waaRin94ZFDvJcgLkJMxoF0QE+mnk4p5Llk70F8vAWBrskU5Y0t/97vfq82bN21RtDE2gOdDstmx4zPJ5odv/1D7VJ6JTLo6usMnH3+m/Q7EMPoLUZr+QBwEAKT/2CbayHXo5r/927+JOPHq914yImZNvUoA3L//SKVHaBclAKa0ThYBwKJta8P5c5dUd33ZspUi3EEAUCnDkaAIYPqIPrz66vcU6Y/O+oc5T1rxTZs2h43r14uMOTA8KDtGCYBf/+qX4bXvfU/7ycOHD4aW5kaR1lhviDje8cUX0u2jx45rLUfO586dl+1l7Ud/sTXoAYRf9BEd/O1vf6u/qds+Y+YszR/ayB79/r17GnOu+8EPfiC5efkM2osOovvsA508aPt+shYRSf2t0tbPmzc/LT/EuoOM6evRo8f0HPSB38xFje2glQI4eYq51yN7t3jpUpWs8fdXzmWvwP6Pa+mjvxehg6wXjLFn8GBtZ6/qBADmNLJgHYbIhz77XoY+ehkAdJL9NPrBPGXv7Zm2sB+cx16euc58ZE+JHfCsU4wv+z0yhcycOctKtLSyhzM5eATXJ598Kj31CHl0sX+gV/POQPK9WgvQHeyltw95k63i4sULYdr01rBmzeoweTLZHphfps9X2VddgkCwIkyYxPo0InCeMi7Y9aqRKhEAuju7w69+8Uv1AwJP31AvhbhDZ3t7OHTwQDh7+kzYvm1bmMd3SZmox4+ehJdffiU0NjbrXfLQ4SN63o/ee0/y9vcuxuL3v/+95Mx4Inui4NmbQHaaNGmy9ID+8B7FPgeiC/aP9mA3eSY6CwkAMgXvCl4OjrWJ+3AuJCHOZ67zPfOOsfL7+/6X+zB2jAnvfRznPpC+6D8kS0h0ZL7BBimLwrJlmlO8v1+/cVN7jkUQkJMMG/QLUrWX+mHPyLPJBNjb2y8ZQ5agVICyHWFZ8MkoeMD8QLKLlNrGDQcRIMTBAZkf0smLpf67yHeXhFDHPq5RsQyJASr0jSXBdHl/T+b7yr4p59P1M9w3FP8f+w+LfIXlMgCU8yfnfY/yHyfiKr5/ZQKDrv8bEABcXkW/Y3nE3ycpTu3rv7IEQNG4fadjHpUdXZTKMdmVGZ5W6hstIVAk1xbpx1g68x8lAIzV1yL982uKfNv5OVLp/k9zrvc/74M2XxFTv6YsAYBnx88YLUt0P8YvSjMy5Nte1F7P8mnnZnan9FoPihwNZFggU3kCQKr7SQaAUXoUBcaW+pazuurl5pRV/8WIlpKg4rZX1Ml8CYAoMpy1RZlzKpQAUIbrKII986NHJK2oMbTVzikt0xKPc14n8/YuL4ui78fqf8nYJvhL3kYV2fRK9jW2/fHf/i5arp2uk+XsfRH+ld5fpaKTKPwEv03vE+G2JrMs8j/OACDCdUkZATfHldcNe46VD84TAPIZAKy9WVaAIpsSR9Gn5YtVMstS/sfBkb6fHBoeSAkAXgKAPS8+Qy+57AScWGZmeTx4Opu/eRvlell0PO1DQQmGWEeLdDHWo+9EAIgNhKf4dwKAOV588LIMAU4A8Fojbqw00UYRAAws0scXxqRGTTaIpkypYY8IALEyuyMoJgLEgrHjlr3AF1jvXxERoMgI5jdcsbC9Lf4CXqh0dtO0r2MZjrwBsMwL2VVFxja/6JQYAnNVPlUEf1H7OWYb5PILQMpAK7gBbXMGXNauBAxO+uXys+8zwkPar0RP0rHPLdqyEGN8yhk/LssbwPzkcgJA0QbD5JMtNg5MZwtVJrfizUGpESya2DFD2I1ipBHmJi0RQXZP6X2UPsRw/AyM537VgaiZzCib3bVJk+lOaTvjvpS+GJWOxagxz21yY33Pb04ki4gA4MbSgX6XdUwAcFDCAWSMPmB/TAzwDAB/LQEgBqfp+19DACiyI0WbM0YgzgAgu4VdewoCAI5eLw1QnAFgKCUG+ALozpShARbEwTBCSr7BATmcnRzwtyYA0G/kaPMoIwDI+VxTI1DBMwBkmRmsBAAOBNmniACQ2uOIuKSXAN3cVh+fn3pmjqBROoc5mRRglsqnuq4+jJswKcyeNz8seGZRmDZ9Zpg4ZUroHwAE65TTmXbjCCdtK+PU290bIBDzPzWj3SFLG3zzQdMcjKAWEf3kfKZLR0eXZOMAN84efwabETYmnu69qAQAGzCOozvKSlCbkApGhhU1z70pAUANSeq18xxP720pUPvksGvGgZ7UHaYNfHDsujMTHcJBzXMEaNfVhcbmZjkccZZzT8ADZMOcQb9ILe516wHep0+fIaeOgK/OznD16pXQ2dEuhxxOINnbJPqMZ+G4nD1rVpgxfUaS0pNI8vvqL84oCAA9/X26jvsR4YKzCiclDkB3hOKspa84swBykAHn4iB9fvuzaY1U7kHUP33jO7IAEDmLDuNUmzJ1qpy/ODxxqNYDCFVVh3sPHqj/s2fOkjOSeekAO/2i75CNuA/zjDYCOhFtg6PUgXXaiWON8wBEnaxB/5wAgOxiAgCrP+MFAYBnAfS73WLM6Dc/nkbWCQDIEOfwvTt3FfnFs/g48QiHL/LHGYmsHdShbYwp9yQDAA5xzwCALnENAP6atWssaps0xYODcvAS2b9i5YrQQlQ/WRu6uqRT06dND62kYU42Q9z71re3BJ4DvvFMRTk+fBQuXCTibYF+cIID5DNH6AtAM3Kbq/rI1QakDQzo2adOnJTTH5BjJKm7xd63vbs77Pjic81JQFRk6AA+8gD48rrh6I6/0DLeXqMa0AW5cw/fb3AeEYBeX5c5zDV8+I6IOBygeQKAUr4mpQU2bthgEah19bqGufzN118LFEP3iVara6hL9tNBBIATJ06qfjEOXurI8lEk//BQOHT4YLh+/ZquW7RooaIO+3oMbARsxZnMnMfZq7TXCcBEHV3ai85ADpgxc4YRALDPVXXh1KkzckYDIKArnuUFHWfeoC/Ibt060sAOan7xG7396qv9kjngC3NHTmki7/t6BTwwj2gPQLa/c6APFy5dDHdu3QlrVq2W/sjWQ4bq6ND8Iq3sosWL0rWH5xGlxv3nJgCFpz7/9ptvVI5k+fJlSt3rbHPGUoxw2lxjdlUR4U0tAjFYu2vqrAZqV8dA2L/3oMCoV195PoxUdYf+gW4jEIgA8JvQ2jo7vP/+B7pmcKRLbeto7w0fffSJ2vWzn/1MoBofm2/U0z4eDh8+FLY/uz2sX5eUSUiy6OB0V4RnY4NAdweYKB+Bk2THjs8FcmEPmd/YN0A4fnD40+c1q1eGpUuXpAQAdA8CAGSAd999N6xZs1agCvJlrb508XI4efJ0eO655wX2DA73h8bmRs1lwPKu7i6BCMhfZRlqISp0SH9YjxiTlGxUVaX0zA8fP5RNw6Yia98nQ0phbUIvmCvoBfaX8Qdcg4ixcOFiZSZgMUXfsJ+MGwAKesa5yAXbyrzhHHTYUrdDuBkM3T0QZyzVtwMy9Je5eOzoMYFAgPCeHYaxQq8B91YsXyFCjM9rdI/MDIuXLE7tHxmWAPOxI2Rr4F70xfYIQ+H4sePh3v17khsZT1g/6ANlBpzwxLxyohDXYGOJ8F25bHmYOHmyM+kVWXrl2lXpHUCMZ87AqdHR1h5Onjih2va0WyQTiiBT3qezU9HnAJXIQXtt7NnQkOYpeqFa1kkaf287NgEdddIFoKIDe7STqG2uBQTFBng5I57JWDgRCiKeMhIkJCiuhTzAOoR9hTzAx20H44l9QGc2btyg8XQnEVEep0+f0r6E9mL30fnBAUsb/vXX34S9e/dprNdvXB/Gjx+XRgQjN9r06MFDI2AtWCAdUpRuT4/W/iOHDksPsXeeXYG1j7aRTYaU4qtXGVhKf424BGmhOxBRz//YNM31KiMt0F/WcPSQvYvXOve9LPsRonR5DtdCahBBN4nauXbtevjLXz4KmzZuCuvWrZdtdwIAJBuyiEAkffOtN0Ui5b0JWXR39oTf/Pq3snOsGUSTqzxDV4fWeCLg6St17gGaIUgx5tQZZw154cVnjUxTAwmnOty6dVcEALIMvPfeu2H8xHGhvoFsXlWyI4cPHQsXLl4OK1astgwVNbwfGAf94YMHskvI4rXXrA76EPtI6qSEkGTwuKe1YuXyFdrbt3W2q45825NH4Te//lV48/XXw8JnFoSjRw+LADBjuq3nZLiBAIAeHjtuuszaCons+PETkidyRdewT23tHfrNmELkY31buXJV2Lhps9Z6SLJ8j41jzmNb2D848RQ95hzZvalT9VzkipyRFzK8e/eOsq2Q9YW9FPtn2uqkXvbQBw4YGUV9XrlS88xSqQ+FpsamcPXaVWW8waZAGuXamDQKKdJLn1BbnrXWI7yRKefSfuYwegeZ0SPzjfBRq+czLugte0X66BkCGDz6xD2wydwf28t8jH1HzFfkyP0gImALRAasrk7LgUBmu3b1ugB+bBDtwEZwHmsPdoTsEtgCA6op29av+YmuEz3P+kR2ns2bt2h/Qv8sm8yTcPLkiXD//j2RQFeuWmFyGqkK48aP117/+MnjIkY2tVA+oF/17RkTbKBlqOjWu94//sP/HebOnaf7VNVxaDh0sfacOB6OHzsaNq7fEBYvWiQ5Hztq+8fXX39TxA3eac+eu6C2vvHWmwESZ7zP+PWvfy19eXb7c2kZFmQHyQRdfeedd3QfZIv9J5MPQDwyRV7oBXumP/zhD9IXjjOOTh753e9+J123MiFkjKtPs6dh9yAXoQfIHbliv3lvYr/jGS78PUXrwVors4Su0k9K2LBvJwMA76IPHj1SFgvKNEGm1t6moV7ZAdg/s9fiPixgTQ2UfRgIHe2dobmJ7HIELxCEQJp+zx4I0F8l0oEhgAkBIA7CSOtuZyUkFcgg0DADkVT+0hIIpJ+8HzDvW8z7+eLs4SW+2TjaKbl7/lDeH+z7nvg+eYBn9DWl/r7RPubIX1jgn/uuBAAXlD9nLAKAE04zCftf7jsdDY6X8+cWySu9719JACjy28ZtLfLJZ98nNaGjNP8+hvodEQBKjnsJAEJYRruIU3/taJkVSHFs9/jT3GbMczyYNB29KDKWY6U+40hCUf+K5tlYD3b5F/nnzS7gwS/FL0raIj+hRzT7n1kg3Uggw/XoOVKpXaU6E4cdxYNRGhSXsWzyA2YhVknLStpSMtcKMgDE9iL2L/vfRfakZA6NmD0sIgDk7U6sv2m7WPlGhuwHsD/x3zhm5+n/eaa+j8gAaoegswgLLCnFUlqm1cYwn8Ulk6Xvk8uNWzlbW3R+PL5F+FHa/9Jk14malU5oyvQW2ZOitSI/bj6vimy6H8vjk+VsZzx+jo+K/q71Vd8mmKz91nf54G3HbSOix9MSAIr0h2fKYx/hU9aUhJQTrVcp0SYfMFzyv93I34n423URv3xMJlU2gCF+sgwA7GPZs5EpER+KSgEkcvD7SFZeekRBiEYAKIeTxXqZX2tczpns8/Yp05xy63rV//af/7s0A4BNQgN+HBx3IXgGAFMyG1wmrBMBMgKARdTHALxPvnyqA1/gSgZXeKUzNjLDmxkoq+WQdd6ilvV/tELEwH/cnnhAiHnAiZtOyFy7iyZUXpA+wcttBCoRAFJlzS3i5TYNRUZocBBlL7+KVwaWS2u4u8EoZwSLjlciALjy5tsdK3tsILPzkiclBtvHzL4vNdrujE/bFi0Cuq6MaFzk+a+LDGAlo5jmtChZfLINRTkCgOtFfmMS62Kx0StlGToBIDa26XVERkQpVvLj5wQAfosJmgglM95JP5IsGXZfe76fQ/Ssf4p0rZIBy/evSL/jsc9sgDXUsqdUpRQWnuUEgBLgPQHiY6DfvsepVEoAsHPsh7+fNgMA5+I8yUBoY5T/LQgAsVximxQTAHxzZPUGzcHjPw70p4A/URERAeBpMwCUIwAQ4eAEAOYjpB4WTIFOemkunwHA0/jkddNNOfbB55ABQ1m5BZVmwOlLCYBay9RgoK2VAHACAJkXsr8tI0D6YumbwgTor0QAKAH/9WJABIilPgqkw25oCpOmtoY58xaEOfOfCZOnTA0TJ00JPb29iqpng4CTxeq/kwJ3MPR09Yba6toEMKsKfQKkLXLLSilk9ZwBG5Az4D99JSoMhwdlEHDUs/nw1Jg40HieR+pwPxw7HkHH32QAQKb8zVipxnsNaVjbFA/YSvYCUrP34rh+rP4AfovlODAgBww67wAv+oGjmegknJQCuevrdQ+cPjgC6b9HM9EHQCXuw984chykwK4BUAFgTJ40WU4lr0vLc3CO4pjGsbNm9Sr139muPAuHq9IYL16syFH6j3xwEnMcJ9akyZNDb0IA8DTF1BF5racAACAASURBVHpdtXKlnPvYE+SIExQHJdHGAOE4cOkLzq15s+ekUYLcA2cgMqFfpAyf2toqOQCQooekP/fIKEoAVNfXh/sPH2oM5s2Za1G4/Wwq+xVZhUxwnOk1NXGWAh4hZwgAOOEYC/rH8z2CFYcv15qTv8rSzZ45o/+5jucI8KsKAmgASnC+xkAJOkG7ccypJvXkySXRrQAOt7+9JYetp/l3kNrreeMQtxq1DWonbeFZVgN0Y2idNl0EAI4zPsgV4GpVMqbIDJsGmPfk8RMRACCOMIc729rC5UuXBbKQLhvbiBw4lxTbOBL9ON9BAKBWMQ5oHN6sdziQaTNEAgAsnODPLJivuuAiNw0OSj+PHj6icXzl5ZfSVGJkb+jp7w879+zWmOJUdiIKfaFP6A39JWoK2SoiKdFF9NRrVHvabM/ywNgA9nC/eJx9LSDS02tBezYHlyFEBsZ67Zo10tfGequLzdyCYEGadvQGQB3wFTuDzSRLyYmTFhlvac4NTFZEYwKKnT17Run4Sd/KfOzpMkIO8/HIkcO6L9fym/Zwb0BtUpGTgeG555/T3OO49o4j1eHSpSvhzJnTYevWbVl68/p6gfHMY0BZxguAyZz5pkvMMcBmADgc1dgmdFbzpL8vJQDwHSAezkYnNDHe3379bVi9cpXsnNYY7FFbm/QHQhPp2X3t4bkXL13Ss8nkgV2AHMLzbpC+tqNdzvj6OqtLjHI5Uxz9Je0/IC4ZAMaPmyDdHxweCCNhMNTW1Ie+nhD27f1K0YLbn90U+gfbQm9fhzHP+0P4+c9/HWbPfkZpf0mb3z/YobWw7Um3CAC08+///u8VdYiOWD3nXpEy0LHnX3g+rFm9RpH/vs/HhqBH2Cui/figdz3dPYqm++yzHboPICi2BB0HSDFywA6lBt+wfq10AflA9OBZgFLUDf/Rj34k0MuuqdI6derU6XDxwuXw/PMvyI4ODPVJBwH5yQDQ22dAoqVXNtIT48zcZC4wTxgbgSrV1SIAPG57nAJvzGV/32McPRUy+klfvFQJYNPkiZPDrFlzRADgfsxHjnM9OhNH3EIgYE4hA8BV9IBsLpRAAoxDvxctXBRmz7FyErZ+D4bDhw6H6TOmpynXOc6YAk5j61avWi2CgO/fsJvsx5Ystdrx9JG2sRYS5c86x1xAnrSTZ5w+dTo8evxI7XLiDWMJwIP9WbZ0mdpAuzSXBwdlB2QjlywtIQD0kfEkIQAsW77cMl1gm3t6QtvjJypZMn3aNNWwZv9lKZ6qQntbm8YIW88Y8amDxDEwoPWTOQwJx9Pa+76eNQvQmv4gc494p63YUOY/6ww6qCwGCSCOvLgWAgtjDjjpe22uRcasz1wP+IQdRF7sF5m3jCeAFesWab1V6kh+heEwMNgfsHO02wlsgM+UxAKoAiwHSASEXLVmVUoAEMjf2yvQFlkBhmJ3aAv7IL6DgHjsiGVKoL8QAPhwDu0nwh+CwcYNBth6SQPmIyRSvkePjaAFcG4BEfQZ3WX9R/6QC3ytQOcgHhAhzd9cyx7MSGFW751Idgg/ZJEgpb3SjQ8Y2erKlcth3769si2vv/G63o0gAQAkD/QNhn/553/T+KF/2HZA/o7Odq2pEAAYd8qB0Ef2nNiNX/7ylwJAn3t+m/pTU9sQBgdY579RJDZEgjfffF0EAEqlYOsYg10794avv7kVVq9Zb9k2ZM5G5Igkmp7MJOjIG2++pXJvw4MGaNJv5hYkrI0bjORXXVsTOropscK1d1SD/UVFj08NJ08eFwFg+rRW6dclZLD/K63jlABgrK3sVH04fPiIxhZCE3sA2tXRaXttnsteh73jgwcPw8pVqyUnJ6Z7diIAWsYLOanEVkOD7IMyYHV0SIeRoxPgIJqwznz55eeyjxCtmB/clx/6jL0lmwR6zt6FdZlxJ5MEDkrk1NbeJl3nvj7H3CdD29nLs3+h/eyN0Ek+2AX6zLizjvAM/ken2V+5/4/7Ige+Zy6yB8IGcD3fkZWEtjLXIOSgk8gHW+9zHb3h3nyPTaOdtEXzWWRoI/4xb3Z8tiOsWAEpbanIa3LIkoGnrl7vMKxb3M/IDFNDXT0EBFvvbt78JuzZvTe0tIwPr7zyvWSfYlm3kDXtJ8sRmTe2bd+qPhBhT6YW3peuXrsiglZNXbUy4JAlgHNoI3pICRX2nL/+5a8ty9KWzaFpfGMYGhkMXR2d4fy5s8oCsGrFCq0LtP3UydMqWwGhpbV1mjLN3bj5tTKQrN+wITz3vK2V6AByZo7zNwQA9IW2Q5rG/mIbvve979veN3kng0AJURBbhf7wYVy4D2ML0M+aQz/QuV27dun+7PmRMdl70E/G5ze/+Y324twLGfNsxhXyB3bQdYfv0Cn2iKwxPAd9gcTG+9NC1g+yK1Lmpas7PHpMdrgJYdr06ZqzjCX3Zv/LO7GVfmkI9XWNirzr7upNSsWZAz+t9U3KfoH/+ImsrJ8RADLSf1oaUIEvtl+0LKTyXhtg6M4JDosA58BBqTfR1+i8byP7X3SCCCgZDWb7s8r5IPM+s3K+1nLnFWXfLPLD5X1Qvn7/tQQAl4FAvwoZAJ6GAOBtKfrtzynf/+SMMgSAvNzLj2XxN5Wvz2plexBiSR8SdfJo/5IxSL6TbqddKGADVGjwdzu7+EblcI/82aV+ywzw9z4V+cHdLmju5fz68bFKYxLLP/ZFc435Jp+SABADmjGwmRAA4ucU/Z2XU/Z/TADwnmSgfimAbGTx+DNWBoBUZ5IMAK5fRfPB12wfq/yYjbILZQgA5XRilA0L4I2DCiQUXhcBwzEJgOvyeJ7aFmUAKB7nmBxRSuDKZ3Yph8PEsh5rXJ92LqQ2SdXLS0Nw8zJmX1OuDbGtKGf74jEsGteiNpfT5Vh3dA7Yqf/W/PByLFmq/aw/2PmErBGNs/tK7N7W01gGldc/ywAwFgHA7mnvdj57/L6j8dsYR85wbC8F4JkA+E32NUqHUQKAvZrvNSEAELzGe6b781x/VRYgBfwtcFA1EKPAw3hMYr0cNVYJDpef06kVSXwERbqR2t3/9T//p5ISACicNZYJFkfy2zG/mdV4zgDBcgSAVJmSWgclylxu4YrSNYxSYD3XWT8GWsbMSN90xQSEVPiRcvkxohvTCZkoZmp8ok1BuQ1EOVZmPAiVFijqzBZtEuKFsdLmxcakPAGgkvHQi3OF9O2V2u3fARjln59X4PxCEiv76L7FRsAAXTsn2SjHjEC3GmyCouhdv7++LhBNfuNTbgM1asEqYOXG4+wbjHjSesQkxxxAjEkBRXoyaqEtN0+IBhy0BULXOL0o1fNSY5Yfz5SAk2yunARg4H58tlaq5Dm51EBFFNTo0pjoEOtFJtuEP1Ym+j+em26sS8aFpkUMzDwBIM4AUEQAwJGVPx4TABzUL1cCwAFLXvL/WgKA62ueFDJqvKKF08ac2AHssoH9snkFBABPpVSOAFApAwD6ZVEjBj7r737+zjIAAFrgZFH0nZyR340AwDI4eiNixxzQccKGl2FQtFcSZVZCAKgjWshIAID+Sj/M3IMUUJNkA5BgbXMoBitOAQD96CUjBfuTCLeSuetZPRREMCgnPTVtG5paQuuMWWHegoVh5py5oWX8REVS9fT1hfYOwJzB0NzUZI7b6qow0DcgAkBDXWMSgUYq3W7ZMr73bACWttAABWTrEf2QCqhBiXPEAX7OsehEc0YzZu5I8wwAyBWnGw5d7osDBzkr+r6W6PU26RJOOIH61FJWvcXJciQy1jj9AEw8at/HCocPz8ER7JFA7gTlOA537hFH4nk0lKdyNJBkUI5TgAqcSgbSWUYH+kR02Tdf3wyTJ08My5Yula4oep4a8Pfvy8GErKn37vWakcejhw8lFxyhKpMgwoqlKQYMw7kFaA2pwcFGvgOMJxIK5yOOX0+VSRp5juFUw1lKOmVkj4wAz4k0oT49ssIJ76Ua6APOrpqGRkW58D3p2hXp3Uf9b6slzPlKyz9skajIkL7j/AIY9vHgO9ruqVQhAHi9VWRDewAI6BOOOE+X7BkAkBcOU5x6nM/40AbAb5yugB2eRp3ZgwxxiH5946acgUrdXl2t4/zmOwA4noXzj7FxEBpAB1IBTutp02doKvJMZBITAFzP+Q4wAT0F0BOphP62tYWzZyzFs6cFZ45fu3pVEa6eAcBti6fEpj0C0eTQM+cjukat2nVr1ioyUUDh0KDsKeNG2mZSYb/11puJjRsOg8MjYWB4OOz9ar/Occe1pVg1Ugb9xHlOG4no9Ag9xgNZMV6ME6AN88+YxVZnl3SrzGURGZL0p7KxIUg30IHnX3xB51Aigus8iwJA7MoVK0TcINIPUgntYm7wTFJPA3y1jKcWb5/AAggAp06fUZp2ohGnTJmaRq9CAAAIAlAG8OVHUaIDtjej5juR5jwDOXj2CUVId3dpPqJHTgDgOLZ5ZLhKEa+0Fz3yCOraxiYRAABKmZezZs2WMxr5oBf8BuAGbMZs43T2Wu/S98EBgQ7MSSJxSdsv8kWtRfUpBfv1m8oAAMFI5KHa2tD+6JHGjEjqefPnmfMfe9TfH86dP69+zZg5U8DFQDJPr1y+JHsKoaKulmwytpQwFiK9QKKoQfYPBHJPnDBJEYYQAIaHAdkaQm/3SNj15R7Vnd66bUMYHO5QBgD6ODxUE/7hH34RZs6cH9764duhsbk+9Pa3y/n+5FFn+OzTHYrO/elPf5pGQBvAMhAOHjwg2wUwhf4p8s12ctIfUkQzZkRQ01fmFrV4cbJ/+uln0k3AJ0oA9PdATjOiDgABtuHll6g3vEy6FxMAGHOifqnp6w579IUME9ev3UxqdC9QBgDKUACYoiOM0ZatRF8aAMCehfYcPXZUNlmRnU1NIuaodvC1q+HRk0eyMwABzCkH4D1zCf2irdgvB8CRyczpM8OMGbPUPgAabDDHebbX3eZeyARZuf10ggKRiJCERB47cVx2muwQtJkPY3/0yFGl7EevtYchuw0g+5UrmosAPZOnTFa/0VvAfJ5P+QlfP2k/Mrh7724YP258mDVvbhhJ9mS07/y58wLyiK4VAZXIfGzm1auywYD1ZBngGZZdx9ZPZVpZuSpMIANAQtKEAHD1+jWtFytWrrQ2QKjp7tYYQR6aOWNGWLlipb2bsXej5M3DhyIAsFYzRtIlIkoTmw4Axfip9EW0j0V2zG/aDWjNPT3bkWdmwfY7EO8EB/rAeAG20y8APd8/c3+OsQZBgGD+0ybZ3oaG0N/bq/GEPIDNoE3MH/ZW/DgBgHNYR9mzKBp4iPuSleCqCACM94pVK1QCwMcP/aM/7U/M7nhKdI/eBqQ+cey4CDXKMlFLJL3VN6X9pMzH/gKkrlyxKo3mBuACvIYUxlqADrJ/IzreybbYUOTMesH18bsleywiqJ084LW9sVO0ndIvgIqvff81kXZYD4igZVyw+9Sb53nff+37Ik3z3gSw2N87EH7+j/8sgNDWjCkC+SEAYLv//Oc/SyeoJ272pS58/fVN2Q+IZM+/sN3Wr/omAXdXr94I+/bt13evvPJSmDDJSA6eAeCTj3eEh4+ehA0btxhgWWVjBgGAsjeAxBA7f/DWD+wdZcjKOyFfZEObn93+bJjW2mrvjTVkwOoK58+dCZcuXgjr1qwJ41qaw507t8KsmdNDY4NFOJMx5viJkwKvr167rmP0a9q06bLrzGd0krWPtYh9NP11+4EuQhSg7BPgNfdxgjTj5BHwfMdegfWfZ0BUYb/EPg/77YRP7o1MLlw4Jz0n2wH7VnQj84FZ1ghkgv1D37CTKn82nNTUhfxw/57IEezZeYa/D6OPtIFrmWf0TyWSZsxQO1gHnNDkRB30nfWCecrHywGwF2a+IQ+fF26rPH0q9pV2sNfkHOy57ws7u7pEnmHfw735Hh3W2kqGIpWzGwp7du9RnxkbL0Xivkl8ZegAGYWwB+vWrQkTJzULgKC8B2TqI0eOhWtXb4TNm7fKLvh7DTaJOQQBgHc0yH6+V0YGRMJ3dXeaL7dqJFy7cU1jNnnSpDCuuUU2n7JmlNTb9eWucOnS5fDq914J4ye1KBNQT3dXuHLpctize1dYunhJIHsT8r586YrmJiUAKPOAw/jBw0cqz0NEPPdgXcMWIhdkzHvK1i3b1H/kwj4LIgnzin6zF+BdAZsE+eP8+XN6l6C/9AV5YcMYU+yMZ1Pwdx7sPGPEnCZ609P9k72E/Tv7NPrOfbDvZGbgWV66Ad3FNiDTxUuWpKWbWMMoQef7K9Yxsuc9ftImnYVMjf22dRTyeIcIeLSZd+Caat5ZKHs4HPp6B0Sukn80CSozPwvvURkBgMp9GQEgAfcFbJmPwN4d7HdGJHD0FUZBQiTIOWvKARelpzkBINmR5Xxgef9P6udLv8h8x5V8xLEPLb6H9rZJZjk/XuR7jI/FazfX/H9NAHA/zWhZpF5b280+hf+w6LxMlKP98G5Hi8bhb3MsIwDEIH/al6SLReQArV2WgCIOQC+Rhel7BWwgIW/+bfpSfJdYhkU4R3xV7Df3tucBuvw5Y7U9xlFieWg+S3YWwpfKKUc0yM/jtA/SN34IACo/D/PtK/JzjhrAxDep+RWneOb4KEAjBrlHkwlS+RdkAIjnsv9dRAIoZz9MdpYBoGjsxrRfBSUAfI7GGJyX2suTAHRukhUgBo8zGVu6//y4e8ZXvsvjExXnS9KhWI/9/t7X/PWV7sdogT861FJkw2ICQNH8Ye9S6VOO1FEOY4ptZNHfJfY/IQD8v8S9548mV5bmd9Lb8lVpy1uyvKdnkUU22exutmHP7uxCkKDPkiAIEvRBEgQJgv6N/bA7qxlNT3dz2pHNJoueRZb33ntvMrPSO+H33DgR942MN7M4s7NKoFCZr4m45txzb5znOc9hX8yul7QnJQM4blSeADCV7477VzoGGQEgvoYnkAf35gS7kFRezhuW+gkn9IX1F/ocFCjyBIDhIWLsgWTqGAjx23DWI0EvJMjEBAD5bWEIVTaiWyXni4IkYrfdeH1lPgj/H3yP/4vtkO/E/qNoziv+7//5vxYBACZeChSNOfMhkUAYdQZOdqMU8E8GOCMAJKSQpNPxYownz3+Pa6iXLKxkWcSgn9eRyGTjw+CVLsjwN//yDiMegJQAUOJgM8kH709+YCcaa+nyyy/SspueJj6TAAp/Tc7Jm3DvhKCRV1YoWjBF7VLwJqLQfB/n5a0nMBK3uugaeQPV5pv8i78cPhdan9pHQgAodPDhZJR2N72mL/x0NeTmKOcxA+BdOvbl5m0iByADL+N++Ti4VKeD/nkSgOrolBzSMpJNiQP2w2CuARM3iCIbSreYkp6nx4XY8aTOPOcqnXGXmx/21/wGFt/E+x1vwv5+GGN/2Co+xLsDL3JyyUhNsJc0gEG2OECwAOAAonqGvogZkqUNWRoEwf17IdsEIDm8znf4m6xtgJY4y98JAOEzkysA5G1A9gLwkNhrKQGg2B5jfxQyf0YVyFIGmUgA1B8uVQAoUQJI1AEcaMLPCdQfDgB/CvKPjAQlgejzMQFAYDS1gkUIKCUA0C6XzHkaBQAv+5JfB/wt0AYWvtQUPPufAGTI/CfTP4w9WfGhLAD/pAKQAMYQAZhr/kb2M6yrsHfA6A9ygJFPSupEab6iEgD6O2mLgt8iv4wqo6C6ps7qm5qtpa3DFi5eai3tHdbYRP3QGusfGLQnvU/Ul6bGJps+jexYUxbOQP+QpAsJgjIXBCvxyfSVzAx+nADgWRUExvgsGS0NDU02Y0bIfCUIhA2HerbjKQDlBIAiBQACsgA3tE31S2tqUwIAgDD3vPfgvsaOIAvAmAO1BLsJwnF9nSGQFr59W+8TIKItDvoS8OEzBA/5PODO4MCAgHcC7QSxPMMpAMmDqr3OuJHBCPBGgI/AKIFpQAHqn1Irc8mSxSkwSBsAN6jZTpAdsN7l6TmYkQVOwJH3JAfNPAwPqw0Ao7SXICht4fNaG6Ojtn/fPgVpCaLSZycN3L55y9asXq2AY0wA4H0UAKiz/eya1boOEuLck/khsDpz9iyrqa2z+w8faBwWLw5gLXbB90Pd5JkKNBLIDpk+PSIWAB4RtGPOOGS6msKhwwfFPiUI3dLWGjJlyeAcCIoCgQCwOgTdkXu1kL1dRACgDdwHxYGYAMA8MvcEFa9cuqwxYV593ph33mPOGUvec0IB/pb3uCbtb2lrSw/A2A3B5tu3bymYTRZi8N1Vql1P3wEUFQBkLLq67OiRoyEwPq05rBUyFs+dk4pATADgOigIUBObQDdZarF6D3K6H330F1u3dk3IMmY9AuSNjyu79dvd3+rh4cc//pH+l0/Fz5nZ3n37NCeqbz93bpplTDtZD0ighoDzes0r9u+EKkBqbB87nT13blpOhc+QOcW8Aghgr/TBfYATALY9tz1kmSFRPRLkjgENCOCuWrlS8+YEAK6FnUNIgMwAAWDGrBlJkL5R64LsRkDDV1551ebMmav2svexBq5evSJAeemyJSlIQdAVP4pELiABbXQCQDhjj6a2gj0QUGb8Yf4DirNfsV5pL0F9ZeqPjafyvYAr1NQGaEFelv6lteoF8n+rdnutbmxT+0hlhQDJu/fu6T0IH8MiHSDbPqpA9eVLlwXAzpweSDuQSh4/eKBatDNmzbSO+Z0ChgFauC/AAQAXJQyo5w6QSBmXc2fPWV//E41ndRX7SHjAw78BQhFwYG+6c/uuAF7mmzWD2hoSkshf9/UM2ycff2Y1NZX23HObraJq0KyC+tS9Nj5Wbf/u3/2ttbbMtzfefNOaptfb4HC3pHAf3e+1zz79wpqnNalmNvuul1Nh/MncPXnylMaONaWxUTBoVBmp+/buV/bcD37wptYP/hU/xn4K2IivcrAFn8y+SrCSYD81t9etXS0CAPdi/zl06KB98cXnmpOf//zn8l18h8A8oNHRo8fsxvWbKgEAgDeOhHlVhbKC8QvMHzW6fZ0wV6x7iArYjUCdpDwACxE/8uDhQ631xiZsOJSzwd/gS7AnrokfCySlKvlHfGFHe4euCajAPJNlf+J4AOC93jX3d/AHgIprY8PYC+2AJCTy2KGDasOCRYtUnoTP4SPxT6gCAIyF80SViCP0lbWI/VGmxAlDlEFAWYBxYy4A18fYn+4/EDEFopPvrcyXZ8lDENi8ZbPml3ZZZaVdOHtWpJt1a9fZnHlzFZDA/mkXr0MA2Lxpk02bOVNt5izHXnjl6hUpROFXdUbFllEAeNwlAgD+HHJRcnCVf4ZYx/rHz/GP/tdB1Bgelg8EeGMu8IH+bM73sRlXoWBc3Qb5TEwcElls3txUGtzVjvBlzNGbb/6g5NmG8QTA4pzAXsiY8VpNfb0N9vXJHvArkvFfvz4pqRSCPBCi2CcePXxo2597TnXgXRGR98mqhgBAmQYkrJk/1hy+ALunJAM2sXHDBo0Fr+GzuO6dW2EsvGwJ52NXVcM+KPsCGY0MXlcAAKzDf0AygyDAd9lrWJuA7UPDgzqnHzh4QDLlzBv+Jf5hLSDfzXlCJQDa2g31NhEehiEK7VVZA+rQP7MqED9QmMJeKLVEvXn22B07Xg3lqmrJMu+3J9199h//5v+RDP0rrwL8cb5pFMDIPvLHP/5JRAlAx/D8My7VDjL1qZf+0ssvJgSAeuvp7pUazHff7RFI/sILz9nM2ZShCc9CrLkPPiDDuc+2bX8+Wds864RyZuzB7LXsFT/84Ts6Y9VU10hdpK+/X+/R1zd27tQ+zZ42pD1zwM6fO6NsnmVLF9vgQJ9R1qWjvU0kUpX/OHXaTpw8qZrlnOvwkQvmz1cbmpum2aHDh4Lqzrp19uqO17R3Yis66+KL7t2zAwcO2p2797R+GGfWFiAl65GzOXs6tuJlfWgjezn7mMh+LwafSb84n/B8AHiPPUEOwc61t46OyjZCObBa+Tr2LuaB9vGeiMn9/WnZC1QXaCfjjt9x5a7wHBHUo1jf7KXYl2fdYwvcD3unnax7bNPPK4G0HBRROOvg91xJQGUAEhUB3mf+KFPBz49+9KO0rBnvYU+0DzCZ8wJrQ0SLRKLZlc7OnjknW2aM8RkzZk7XOYP9B1vmrEsWO31/7bVXrbVtrjU1NdijR48TxYTL9sXnX9miRUukUuPkYSffApafOxfKZZHBzxxR7oK+1NbV2Mgotesr7PjJ45ojiCYzZ8y0wQFK+VCfvteOHj4qMP6tt35g02dPE4ikMggXztvnu3bJZ2zftk170tVr1zVuzz//gi1btlwEANQlUOfh2RTiHnPuBADmif5t3bJN88T4s++iWoLKBGP43nvv6fyD7TKWkCjxg5zbPAbBXsNYcw3mHKISY4zfpTwA4/KLX/zCBoYg/IZAM3OLioiXAeDe9Iv54HfOEU4M4b7sK5znAfp5H+IGsQzILBCpdc6vrhYBnXMUJehESEviMqjlUVaFdqkMgDLJA+iDWgqllmKJaJcMDucz9jXiLzzTuwJAngAQ6vTGsStXYlMMIQFQ4ySqEqcbAbDF8cTJCQB+li0fm8ziekXZkyHOkcWR8vHjZANP42elsaXi78VxuBSYzsUmi+4Zj0sc5wkS10HFN6/uyndcfSE/rv7ZAJxPBGCfpu8l4/pPVAB4GsBwYtuzV7Ks2Ylx3yRElc6P9ykdd3FXVMOn5BZxv6YCIIl9TY46TNZ6z6qe/DNpu3Ox+niOYoArbjN+JX4vXotPM/b5sYi/o98TvLLcPeKeTVwfQRmmxP6S0cyvtSJcJPS/HIAbgP3S+L56HzUppSklr02M86ekWHW0FCj0mJ3Pg4Od/n88P/n+6G/UUwUAJO0oA2DmrSOdExEAkhIAo5mUvz8fxNhfOKuGf5kPGlNcLPt7gvdNVAaz9imeRBw4jfFmcd+8DaSxhNxlS/1xad9j+5xqVWgdJwmUheObqPGUHb/CRM/ST5fip1lGOERqiwAAIABJREFUu98vnmv/Zngv9Mu/H9tCiX0kJQBK2+9Z2bFfnpj9HwD5MnhX0rd43UzcB8O50tdQhuMl6gRRYqFjx97H/Hos9RPakXJ+l2fDDCMJ5R9HbWi4X+dwziCOj+ic1B9UAXTGTspXaCzps2OfFZWmEGNEAEjfy5G34td9Ljz31vvt6yC243J25a9X/F//0381LumNZHFxUMbpuLQ/RxQaHkoABMNIF2jCjPDFySYe1yTPN7rIYXPfyZKI84veHwZDGwKDMZYO8Xu4kQoYS8gA8UYU+jimDLAwcBn4nw2aZ1hnJIP4PdpCAD1eHPHyU1tyB7DgODPgWg6ggKUX96N0YeaB0kkYflN5oIINqNxGVXypDMAs2pi5ljuQIucaamGwgfhiC3fJL/Si19LPJPU08gs77UeZ4UkPPZNuwEUMvHgTHlcQRQ8TvqgjMDeAlmStBgDTAWA+KwDaZcaSh4zMtrPNMHPAE1k+2cZXeliPxy8cAKB6TDzmaTVD4Cgl00aQ/MQNIO9Q0gNGdICObSgGtcs585iAMZnDit/LDhHZ2vRxZWwBTePxL30tAMlVSP0jNSvJ/2qRBXjQjRUA9DlKAdQkJIAEcPbXJVXr368OpIFqZZ6HeY8JIOGBNrwefEOwg5gBptej0g18Nj70uI34aykYpbIt2SHJ/ZsHYPR/Qgxw8MmJAfztZQAEeCbZ/sqqSDJS/XV9djjUkSRAMTTQr/9TQsHoSFK7PgR+guRNKhWj393d+e++2Rat87DBB9vnd8Aogk+SvYbcwVwTjK+tVbCL310BwMuTZCUAAgkg/nEiiMuQa02kigHh4cjtKJAEkoCAiAEoWAcJJzJ75rW02fwFi6y9c77NmDXHausalN1JRr1LNM6aMVN1ojkkcDhgXwXA454ES/wnO/iPp5mNvO9S90ECtNLq68j2Jxj7RNKeyGE3NU+zgf4+lR0gQOeZ8cpGjQh72HlNdaX1D/Qp4E/GLz8PHjzUdxoaAwB7+84dyTjzPsA9gCigteSw29vVbpfKJxBIcMwzzPk+rxHIZK24tCd2xM/Vq9dkbwTSCOK4vQLWElAikwTQDQljavCynsgqIcuF/gA+IasPIEcdaX4I+gPWA6IQ2CLT3rPqCZTxfe5Fe0JgfsjuP3igwFlHe7uAaX7IknagATCeoNnGDRtt0cKF6hNtuX37TiKnvj7UvbRxmzY91JnmXgRh6TPATVdPt4LRTc3NAhX6B/qtpq5aYw+ZA6LCvNZ2G+4fVCCLoC1zDGCPIUJAoj1kvd66dVPBOYJl7uMByiR/f+umgqNIhmLfrENIE4zn3bv3bcvmraoDqqNnpdnDhw+UeYVtARI6QM3c0X6+B2DOmHkJCcaeMT5/9qwChJ2d80O9Tal2jEmOlfcJOgO+cljGFmkLYB9A8sZNG621rV195HvMPcAUts13mHsHwHidwDcgm5Q8zKy/r0+S4khvq44210De+eEjO33mtK1YviKVvubzkDGOHT9mzU3NtmnbVutV1lSoq0s/UQBoa22zLZs3BYnb/v5UXhUFAD5Dpik1sJW9hwpBX6/WB8FVxhyAkrn3TFXsHrADQglZrAoUqz57AGqxK/4nuO/jDoDHGmNOXJGCsee6Lu/Le9g5Wb8Eu/nBHrkuoOjpU6c0hoxBfV2d+sh9GcODBw6ktcxVjqSu1oYF7lYJ5GC+N2zYqL7QttqGBuvr6RbogQQ1Aeq1a9dYTV2ouc35m/lj/RB4pS+QZPyHPly/fkMAB1mirEnP7gZ8AfxAmhdwArIDNo6/oa2AXgAP2KZqwyeyyrSL/pLxRru2SIWiRfPC65zLAPEINGOfLa1taqtnQN++e9suX74iexcYpEx9lFH67PTpMwIYUkJfFeVDBgRwUIJi+vRA4OK80PdkwM6dPWt9fU9s85YNyi4DXOc9gtajI5BFYKpXi5QC2Ll8+TIpKGirr6qwkVHKnQzYX/78sbKJn3t+i9XUjlpvX4/19fZT9db+5t//g7W0dkgWu6Gp0oZHQ7bcvdv99sEHH1t7+zz7+S/etfHxEQHq9JP98Ltv9wiwBAzBPnmIBYSDeMC47fl2n8Agxpb2sB5EJuvptm+/+1aBfvwhgBZyxwLLx8btqy+/0ryteXaVLV68SHaHjbEOPv10l/YGQByAV843qnc9Oiq/zf7CnECasppKBkjzDEGE6wAg+bkXQs/N69dlk6whl/TXXlZZqWzpe/fva22RxU0JAc7jd+/ekf9wFZGbN29ZR0enAlZ9KF0cOya/jBR4fQPSwUEWnvbNTcqu0AfWXHVdnd29cVMAIgAc44EP59kVByqp7gvnZdfIF+uZtoLM4j4D0HcFAJEJUHjp75dyCT8rV61May9zLxQikJFGGpmzEz6R1+/dvWe9fb02hzI8s2bqu/h97gEIzr3Zi90/M36BJHdTBADJVNMXlF1GRuzA/gP6LkSHJqSsk2xevgeZAZLK4iVL1I9qnlUqKuSbz5w+I7JSqvCTHObu3r4t22bP9Wx7V1tgDbKXMd6AfwJ8qA9eU2O3k8xg7AyACDsJ8YZwPmDMaSf7yIoVy2VznO2DKsNDvU8pEsgDflYOgGGvCBOAipAO2traA0kQlQjUDB53yS8vX7ZUNsVZR4ovIh70aQyYr61btmo/hyDLD69BYoEAs+O1V23VM6tkb6x3zmGcC3Z98qnmFJWP9oQsyDARKCJLHZLMwoULbIuILiYfi7+DvPLb376flpnAfzvBmLazRiDl4LPJvg110oOiA+0GpD9z9rRt2bJZ68uzT/BjzMHvf/8HmzcXItWOhDgY1Ho4A3zyycfaryF+Yd/YXTg3jmru2K/x6QCOnDOYJ54Buh/32t/97f9rrW3zbOfO12zatCYbGOwX6EpZAQB7SgoAYDKntbXVdurUCfvs813aSzds2KRnUMh+AQQ/aocPHZE/0ppuqJPv5/zCzx9+/0drnkYJlY06j4yOhZJYnHXxH2RLAyoy9oD/nMk4T1AmhHIx2OBLL72YKNSYDQ4Fkt/5c6etr7fb2tvm2rTmRjt79ox1dnRYQ12jNdQ32lff7LYDBw8KnL94+YLIcIsWLrCF8xfofIovZZ+CVLVx02Z77rnnNcbcX2fkwSGBzJxXGGdscuu2bSrJ4s/IThZkTbKn0z/ew7+wP2Kn9Jtx4tqB8BtKHkEuYM36uGA3+DPOMdgN/g7bZL+TdHtNjdZ0fz+lAuqlMnD+/AX5N/ZgFCA4l1G3nrnBfgCiCdVw7qRP7FUQ+ZDQZz3iOyHdYLf4ANrvZFv6xv7AHsr68rMSax075mzFOuDsgmIBewDzj21j77yPL9f62rVL4xLOGaGUBT/YCeN//DhZ7ad1DfYY7ID+MBeMB/3gLMK+tXbdGpszZ7bWGWdw2vz5Z1/IdlknrAXui32FZ3XT9yEfQ7JZs+ZZPa/Lr46NWm1zkw32PtH5k++xl6AC0Nf7RHbW9ajLrl65Yh/9+SOt0xWrVujZDSWZRw8f2G9+82trnddiO19/TffDh+OnXnjxJZU2ICN+vKLC9uzZK7ImJDt8G3PJesXfQ6LAPvARXIPXgzrYYRE5fvruuzY7IZSyzvEpkBPI3Kf/2AO2w3kYW/vle++pL/zjb/rPPL3++uu2cNF8Pccwj5z9KANAe3bu3Gld3d3yS5AuUHnC7rANnrX4fG9fn7W2duhsIQJAX68IaJT44UzGZyAnDhBIH+jXeRtf736eMR8cCmUo8IPylXqWCDETzik6C0ZZfJ4VGEgAKAJOlN8tjVuXBhD1XnKw5RTlz17pYTf3SymwkA9GFsWVixVhPXaWj4+F200E670Z+RKh+e/HCrj5PsRtz8ca4zh4Pi5XFL9VKwsUVLPXShP5+Dxtd4JP8fiG8Yyvm5fL9++ViyvGAFd6j7idk2XQl5v0gtfzcXXak7Q+bb/HaNVWyCzeN8EISc3zZKpL7Op7tCP+KJciBvo0BIB8+7lOiGFOnoFczhbcbOlWMeYQFG01TpqD0MrStVlsU3Ef/dqF7bcK2VcJpB7Nt8fKYhvKr4mUQZDMVbxO+N33jHL2HwP6fu1gw4EYmsUBE1k5DYKPfYBOvP3xOPl4xQSATDk7GzcliCRAL/ePAWNvc75PpWNQPvt/qrkK183i1vE45/G7uA0xAB0nA/tnQh/C+HmCAtcOwH8ei4nLv0RKELk1Ffcl/p32539iW/M4Z7klWlVTGo8u7UOmtlzs97OrFr1fzn874djvVW6e88nVodR6rk2pGnvp6zGxqeQ+ScJ1eA18APubiqQ2sZ/hlQw79b5myYThE9iC+1kpXOd+MhwwA/wD9SbxO4n/EYrG8/hoiNuNDKGGPGzDo0NScHJypEgAxEL6+5UAwvxLHUDJZOEZxpsR1m4oQSKbKWhf7D+8/elZQDbu5YzL+8Jye5/aUkwAyJg2bERsxAR1w+RnAxuA9zENgDsPn+xJHa8zhRIg/GkIAHkmSrgP+2SW8Z9tFpl0w1QEAB3nUgLARIaM+u2qFilQnThohfuBfzJwttQZh7HKA5wsJN/SYkWXok1qssmbdHMt53HyCyDpU/EmPPlFBI5RR9gFsyIGWOzMg9FPdK5hHLJFWc7J5ftZdPjJ21vRWBb1Jq5hX/r+RAZUKkcVnZjYACYjADjw74Cwj4NeR39swgEocYy5A0VMfHGH7Q4uP9bxOMYA/QTnh8/JKTjkP1PEAJvs+vEaLLdppvdw20teKLL1cq+lr0cNDg+CgXQBuFlEAAjZ1OFhkcMvAWYRARzY14Nk+OefU7YXspeoAEQEAALQPITG3/d7liMAxHaAPVVVZjV5S8Yr0fYqJgBkiiwVbAAJw8xVXEIAtVgFQKB+DPAD6PPZRAHg6QkAIwH4RwZZhIDwjyAqgT5l5fjmG2rJpGQA3+ckPiLvUf4BNj6EBwJATZqhohq0yVwSgAIQIQjr0v/B9hPGZ0rCCcFs/2HtpsScpIxIVjKgNOOf68oHOOGH/2sCAa2hsVlgJgSAea1tNm36TGXn8/nHj7oEOhCImTVzRshiHxhUIIzdw+tlE7D1Hz840lY+z3u85hkUHCrIrCTLgf2Z4BbvO+jBtUMd0JCB5POD/bF2mHPWQl1tlQgASP8SiOGHQBjjSWCOmblz967VJwQA7J1gJzWHkWJWprwC2KFmKe0geMl33Z7JPiMART8JUrocPIclgGLaB7ABSCGwehBA/r6CTEj/cz1AD2SVYKw7wEtbkTcmA4855HtcEzlWgk6AdS3zWpQpK0LMKODzA+vr79PrWss11frevfv3BF4RAF21MoAvAKcEML1OsSSBN24SGE7wlQcKgCXGCqlgApz9g/0iYfAa40/fATs753coC82l3wm0IR0FAYCDIcFhglst7Z023I8CwLidOXNO8yECQALwAkRevnyphAAQxtkUSLxy5bJqRW/etNnmtQRZfpF7hkcU4IUAsHnTFt1L36scl3y7SiY0NqblAbAX3qfPBHXpM0E5B5joB8HJ8+fOqrb4/PnUfSUgFggHEDvOnT0v4GbxkkUCEvgu/3M/JIUzAkBYg9yTOWfMCdxiy6xvMmB53QkAWveUIegfUGB76ZJlNmduIK9wDcgjBGAp/+C1r7F5JwA0NjTa1ue2W5+yysL4Y9Nk3HNPguizZwZZbtYLtntg/34BuARVqYGtfa6qUsFJQCaCtADYIihUVqZlN7AdrktAlqA/ayBejxAA6BcAFuPvGcd8D9DT61CzzkJANGQMErDHzl2Rwvc+7P/6tWsK9M7v6Eyz9RxIJAuYAC5jDHlAsuh1dTaclG4A7OG+BN+Xr1ihrGHWCffE5slAJYjLGEFUqK6tVuCbH7LasGOvBe3nPkB1gFqC7oAbrDEnQfD8AKBErWhAd/7RB3wE9/T6wowZmWVxXWAB3N/tUbB685Yt1tYeSAe0l3GEzKBSE+vWCbCICQA3b9+STa1eAwAwR6AoP2RSXjh/UWtOpDKVDAjy9rR/w/p1NnPmdGXtEWzu7Qlz4QSA6hpiYqPa10eHeXCoEgmAUi0oC5CtCZC5bNmSQMxUFkSFdT3ut08+/lRg0uYt66y6ZtSe9Hbb8NCYjQxX2H/497+y1pZ2+8FbO62uYdyGRx+LXPbw/ph9+MEn1t4xz376s3cSAgDLJhAAvvzia7t27YZt3LhJAGsgAFB7cVg+cs+3+23mjFm2c+frVlWN7H6NHlaR1Uc9gCzBlSspQTFLewRAJTs2GaPUNF66ZJEtWbwo9Wv4UMBR9qkf//jHWsfYpgO7rFfWGgAlcvkoSHJmwM+4Sgw2orMDRNnqamXj4mtYA/gTf9aEAHjhwiV79PixJJlZPwAC7GuQjACoAilmRDLdkJSYF2X0njylvrW1tVhdA/XHh+3h/QcCsVpbWgRgeZZrdW2t3b0ZJKzxgw4YK2utImSuXrx0UXYNaO4EAPw/ig8QAHiPNYgsPgA0QD/9e3Z1KMcSSFpDduTwEWVaAzzRd5EMzOzunbsiZbBPUjLAf7q7ulV+gDVJf1gn/GD/vg/in52UxnhwH0oTQJYAJAMUR80Cm+F7ZLBzD+YuJT+aiQCArTMHrKe62ro0IADwxPoAPIT0QX+cfCbiwJkzaTmJlABQXa1rApxi9/gUqfIoEBlK/WFP+Eeuy30BySUHXxsUNfbu3SefTT/8fgT5Qgb6Ve2/2JoIAEMjVt/UaIN9/TpffLt7tz37zCqVEILYEhS0ggrTocOHNY5bNm8WgTAu64DPBqQk433ZiqXBr1SiDhbORmTBQqoBhAbMY83RZhQAbt2+JRnxxYkPraisVoY180Y/33//ffk/ryXvBGJXx4GAhb/CF4YzVqXAceYNkP7cuTO2dduWlADAWHINxvkPf/ijtbV22Msvv6L9iPZwbsAu//wRpQeuC7jD9jhvhvGEtHNCwK3Lh2M/7JsQmx7e77Jf/f0/WHtHi73++g6bMbM5ral+7OgJ27Xrc1u/foMkySmtUFdXY6fPnLAvvvjUXnvtdVu7bqN8I37dz1kCX19BsWSNfHAgIoQYFNnH7FkAyKgNBAJAnXU97tY55fjJk7Zu3XrbsH6j5g8iCFnKyIt/883X1t7Rpv2JcgZKILFa1V/ft3e3DQ/32cIF7dbUWC8CUWd7p9VU18LytW92f2eHjx61H/7wbbtw6bydPn3CVq1cYW0trQJ5GWPOPCdPnVI7UTGBBKBnMYHcTSIsQzpjLOnXjh07pMzBXkyfHFxlfJ3Yx3V5nX0Dv4Uts1YYL77H9TkjsNZZg+yfUv1JJPj9HIf/5DOsFc4pQW0LxbchqTncvXtPRA/siHHHV0Ioxq55zuBetJs1hVIV63H27Fkaf56V+R5+0K+BDeErs3NrKIeDH+AzgMG0w8uc4Au9bJYUimpr01Jc9IW1wR7CXs8egh+CzLBx4wa1n+9CVGAtsY9wDQgBnMsFkBvXH9Z1ITPgy/Elz7/wvAh5jCM2z5o6e/acffctykyzNQ+B5DyYlrLhfMT5atasmbZ122btM5zxieXV4l96n+gMRZsZA1QAIEngQ550ddu1q1ftzx/+WSTANWtXaw5Yp12PH9nv3n9fCnGvvvqKVVdVat/6ZNcu27Rps61bv0HxTpTvUCvbs3eflE+WLl0mP806wBYgSLB2AfS95Bjzx7jxvbfeeitVpGFvJEP/xvUb6iskH8YZP+ZlAN77xS9SZSuenLkGPnvN2jX2/AvP6fzH3HLOg0wAKfn5F17Qa4FY8VB2Qym0+Qvma53zXIySwbTmGTZ3XiCwAvJzxsAmsHFsSs++lE8YHBDhj7Z5UgDX5j09kifJFv4sHwgAY7q/x6RTkMDV/gi+J4QBP6v6M2saZC/IWvbPKnYRgZPpphz9MlWMtlx8N/+9OGYRAyr5e+a/FyfkFcVX8yVwy10vvmf4PQPZ+E5+jMv1e7JYbtF3Jo/jZpLo/t3vSwAoF3POZ9UXza1ee0qCQL4fWV85Q2bASnidmF64Yzwm6Xsl8eenge/DtSa0QfH7p1MAKMIHJLWdAmxlR2iKNwLcFq+ppOdpsko6zFGyZNH6LLrRZLgGl8uDgkWfL7dGw/yEzPr8GvD14PH3uG3ZnIaEoonXz7ShPf6uzyUD4UlKAu6TDGy/fmaOGWFCbYsUAPyzimFE8uEZUSqWFY8z7PNJiNncxf4ztrW835roX4IK1UT/kil4x74lbiPXogSN3k9CzNn74dHECQDu50OcJEvC41wetz2OwWt8ClQNss8wxqEERDb+WWw5vla5RTCV/UzuVzPwt+j6ebvKjx3vx4SP+F7B/xQnPntyuKwqif34d4vuUW5tVDB2CQGgyA9PtYf4OuDc5bbsK8fnLfQvYAxFe0meABB6HVYM6IEUjJPyP9xD5dZ0bg7PXEMjgykBwEvuCvQfGNCZT3H3JNknJFNCMnfSFPD/xBIV8VzG/iNvT9g0sSOfp3i88v6xnA8rIQAE0CgwJ9OJHAtMvMkIAKEOdamjKBrs/GuB+1CyfibYsR/kYgehhZ8wPJGDig3ZL1COQZR9N4BktMmZLSX9Tg5+sNxTk8gTAFS/I5AA3MgF6BavxuwzmJeCR2HrmGyTyvc7/3c5xxI7+ck+M9m9p7z2UxIAYsPVeMeqCPjP5EZP6wTyjsFZveU2nrLO1zfw/ISFnVZfiwHwlAAQXRAHWJUAgvFG4sD/ZAQALf80+z+dsdRBlI5HscxV7MBTG8yNZzwu8VgECbPJD4CTEQDi606Yk9zGGW+k/tl02EvWVY7RG5XoyG+GftiP++RBfikAJGA/YwzQ51LqPBQqc9/l4gsIAPkSAOUIAKEOfUYg+JciAGTzEB6+gs/jABcRABK1Ewf/+Y5nVCtzv4wCgEgBYrRlQL5vcOUVAAIBAPn/mDzA5hgTAHTA/mcQAGKbLiIAkCEsgkYZAkB68EuIIZ5t7Dbj5J2QCRWoCKligGwoU3MoIQCwd/F+TVUA8adNt/kE4TsX2MxZc6ypebo1NjYr6NTd1aMyAE2NjSIACFDr61dQDTIBQSd+CGK5f3QCgBQKkuxoPkM/ncRBcKSpcVoKUtMHsmX4n6Ah1yMI5tfGZiT7PjamAwzroaG+1vr6exVIIcOfewHicR/VQSf78P59yYgDAtF2JBkfdz1WFiSBGt9rIQAQRAOIcDCT9wg+0x+yrwjwe6YygSAAdEB+AqAA9dwfOWOCiYBCyCcjV1tHpnYf2bAmCVayqMjkJtAIYIKss77b0yPwlzGgTjHkgEB2CEFK2gLgDyATfEClgGTqK+/fF2pbAjTgm8h8dBCSoBegwqYNG9U/gnvsB2Q20zcAXMaXTLPGRsaKAPuQSBEAVEuXL00A8DGBkgRgIY/V1kPOoJ5xj7Jd2jvm2/Ag5JlxyeFyTcBI/qcPBO0B+cnyJ9jLnAQ/bApokpl2/cZ127RxkwgAjAkEAK9dfOfOPdu0cXOomSnyHpnAjxWYZb4FbiWAFN8loEiwFYCJNsdqEmSeQQBgnCEABHZ1IJgoGH7ilLJFly1fqgN1sD3kYh+JALB+w3pr7+hMMngmEgAoN0HHkJEGrMWmmW/sR3Wp+wdUlxsCgINi2JsIAKdP695OABCw86RXCgC1NbW2bfs2zU8I4pnmExCfPgPUt8ydl2YP8d6Rw4ft6pWr9tKLL6Z16lFzYe6vS0b1c93PJXQZJ35YD59+GjJCAWCxc+7hawYwiWAroCdrg9edPEIgm8A9QX9sDvv1UgoEmAEruSa27IFP2sPaOXb0qPrAd9UWymr09emBBkIC65/gOGsSEhxELtrFXPMPO0DuGAKA7z2sLQAYgsTYOwQA6rcPj1DLnrqxh6SIARhHRrLbLMFzCAD0FWIBwGIo5QG5AIJFj2pCAzABCngwl75wT8A22kvGGf4tPIiRTVonAgBrbNPmzQouO2mP9wFjWO/UMicQ7+Q77nv95g0BJmQzerA5gCn3JVEPCEIbq6spnzFolIg4f+6cbdq00WbNnmnjni38JJQGIJNy67ZNVlVNCZ4RAc0kB1RW1tjYKBn5NfIV2CXS152d7XrwGYEdUFFtD+73SHqYNbZ+w7NWWTVsPU+69N3+vhH7m//wD9be1mk739hh9Y1mI2NdVl1da48fmv35w10pAWB0dMiqqjMFAEgF9+5Ry3yLxhawgTIDwyPMyQ07dOCozZhOtuAOtQcwBTvrGyCzfH8Cuq+wpmnTpbgBGDQyOmZfffW15IxXowCwaGGqaANgi30RqH/33XdDqY2KirQsDX6UNYFdtra3K4CC/8PXA1Ax5tglbfCzM3OIz8TusB0/PwKonT59VpmEzzwT/BYgI+sZHzNzZpARxrfyDx/FvABIAPLg6+fMYd8JBLm7t+9oflAFcBvldQDrOzdvCVSSqgby/OyNBN8qq+zGzRtap7wHyAHQI3WQnh4RADrnd6YEAICi3idPUgIAEvIO1olodOCAzZg+Q8QA97WMHwQA9lz2SkBDPZuMjtr9e/eldMHaYc054IGNs47xeQBl7JHYN2PK+APyY3uAPvTFywNIleTQYe0d9MfngDFnHvA7gH/MBVnvHihnfvBHKoOQAH8in42OKkOZ73mNcSd7OTAN0ASojU34eSUQSEdTAgB+nz6GLIpxnbmvX7uhrFbWL/4zy/YE+AWEuxCk+DduFAhInW/KEhCcwfb3799n69etteXLlskHQgCgvficI0ePynaQ8XdSAmPA2FHy5fChQyIALFoSsvQBSqsrq3W/zz//Qgo7W7dus7mzUTUKZy3Ie9euX5NM//KlS+ULK6tqUql97otMPz8A/IyjB4CYF9pMdi/jCLjHGYv1CIjHOYVyKJcuXbBt27dqrft5kmu4HP/8zoX20ksvJ3tNIFlwDv3jn/4gJSCk6Tn/cD36yzwcP35Mdsk4eh1v/AiPZjeu3bbf/ePvbcHCDhEAps9oko/hLHDo4BH78stv5Hs2btgkcg7JijfrAAAgAElEQVQEgHPnT9s333ypMiDrN2yWb2RfA+AGWAQk3/n6G7IlJ7QEEHrA/vjHP8r2mG8y//FjrJ9HDx8LlD1/8aJt2/6cPbvqWa1pspJJUIEAcPDQAZWLIvM6lJEZsfq6aSIA7N79hU1rrrdFCzvs8aMHIkc1NTRZW2u7DfQPigBw8vRp++lP37VLVy7ad999I/LIAtS+qPU+a5aWwtFjx0RKaW1ts5/85F3NVc+TJzqn1dU3qA8QZfAz9G/Dpo2yeX+24VwLIIu94wdZ+4wB/hFJds4B7PlO5MFWsHXaixoG64g54vzJuLhqGHaJ7wVAZx5Zw8w7HGk/G7OPQaJAah7SBmdGnp05i2JrtJnSF2TTY1+MJedHyBSczRhvzpH4AWyI8yn7APcRmXh8XP0AoOZv2kF/2NtZY9gr7cSXclbAP0NwdD8YMvG79RmAZq4Bca29vU33D1ngwY6wV9qLnUB+8xifEywhMzDOGzaut+ee26626XmgslJzRMmnCxcuag4kgV/Dc1cgNXEe5PsQZp5/YbvGATI0z3KoIg0NBf/C+Q2f1dFGWYYR+dje7h6VAQlKHtNF1sE3MM/dXY/twz/9icvYyy+/JAIAxPEPPvzQli1fIUIJRCXU5vDtf/n4E9u+/TmpNfkzsBNOmWfOYUGBJzxb4oPZnxlT7MvXwKWLl9QfFJ+YM7cb9mNsinPXM6tWBeJ9TY18CXPIvvGTd39kDY0Nes5lnrF9ZN2xwaCCFQi0VyBzz5ublKgI5L6enj6RGF2diXMkhFrGmHMexBknb1MqgrnxteLzxeedABAnV/j5elICgLL5AwkgjmXlQaA4vlQcSysPwpYDMdJoX04hNh/Dy987fl+gRxJny98nix2GK5QDALwCdUlMNpepH383jj+H3ydef7IYdbl2xv2casyyzyY1yKP+lSMAFI2BzlC5EsAT7l2gWlA0J+VeI5ZUZDPZfQIBIP3bs/8LMv3DZ0pBv6nGKraRvI17mHsyCsFk+IArexbiHcmAFOFApWMVgchZQDgds6z9YZzyINhU/Z+0/UkCavGaLiBM5OLUwX7Ah0oTmGhTBtxPVLbIbDFTFC1dnxUmse0cNqRES2FGCShJwoNKzKUISvKdAmsUSD1xpiEA+DrwdsdYXgzOT1zXEwkA+TY7Wav8+g7x7DzOkG9L3EZvhz4TEQAcmA7tTwgAqMQKZA1j7QoAHgeOkzfdtsphl3kcK8SOMrv0vhdhHeV9RjYvbgM+/vk+xz4ssY5CnlLcfo1VYkwku+b9tydI+7XjezsJwN8LcxL7/FLyhs9ZbP/e75I5c59LgKQMAcDHIo8XlvjxZH34HhZs2dORw/r9pxAAwnoKBABiwGGBOCGFssgB/OfaEABGxkLpTScA8N7wIOWSBhSvhSTlKgA8G7m6nc4dUQnw2G583CbaXOyX8BPFBAC3xXL7fjq+/+f/+F9qRulMEQFgbDRMuv+LgVGvv+MEgNh44oNJbJBxJ52BNZUCQGw8saGK3ThBIjuZr4SQUEQg8Ndi8BRjDySHjPzAlZz4kDfkIBKBBY5JbtTbmCS1Zus9ZpAWyCDlXXLe+cQbXLnJLO9cpn6naG7KOesJbcOpCjQrLwMTG3K8OaR9KVRXmFrOIr1u1Nj8Apr68MG6jhgIJR3PEwB8k40YXgmBgAe2/DjGDyMOSnuQns/q94gAkK0XJ5PkS0t8PwJA3laKxuL7EgAmbkBhwPKHsJI1XsCgS4e5QAEgb+/5Davkb2ceR/OWAvDVWQmANONfNeQDWM/DvuYoUQrwv6mlHCsA+Ot1tTXKBowVAIoIBP+pCQC+AeYJAH7IgQBAIJiHbi/j4r7cgV7/20kASI6T8ehAsisAOAHAa9no/bIlAAIBAHDOCQAiDRQQAGKmcCJsFg7yQeRsUgUA2u6boANDAGQB8K+RRPjTEAA0V1IBKFUACFKAIQCDLwu6zNQdrxY47N8jABke5pL3+R3iT3WlMj+oT7hoyVJra++w5mkzrLFpujU1TVPwr/dJn4Jp05qbbcZ0aj6awGwODNifA66MH22hz04AwP5c4tUDVB7Y5XtkZAKYI59IZjNZ9ADckqMfH1cghWtxL/ro2fcOvlGOAMlWAikEDTmUkAXr8vjYFTWWuTb1Y7kGBIAnvU9Up1Ey7ZIS7Ve2He0nqIfUMVnF3IeAEdcDoPCMHw5MBC1RG1i0cJEyFPnh+4AaBND4LkAM2d3cQ3Y6EjIb7967K4Bifud8q29sUBCXrEDaoHr2c+YGKVOIA/0DClIhZ0qAknEhMEZb6urrrL+vX/cTmLx0qd4L+/i4xp6gJcFT7r9+7Tplw4Q1MioCAwAuAXmud+feHWXHAeTRZmW2Xr5sbR1t6r8ytK9fTzLBq0QA4CGL7Blsq62tw8bHgurSxYuXNXeAkQ7eOAEACVICyMj8h4dkwGZqO18VyLBh/QYF3HQIVlmnMQU0b9++q2A8BABl5I+PKLuZgCJ/M2Z5AgDjyVgr65P626qTPKR+nDt7Rpn2CxcuCuobicQaGT9HDh/VeK56ZqXa5xmF3I9sRcCvjs756fqmr3EJABEA9JCbKQDkCQAE/ZcsXioCgO8NZMUSzGYePSucNgOGHT9xXNckCBqAKNZcyD4j2EkgmeA2mX3MJ99j7Zw5fVry19TMJqgrYg7ZEwBj16+LAIBSBcA4wWzsnfeYb97jd4LRAO7+8EA7yOyDZEF7ALL8bEA7GF/6QaAcMMhtgM8AFDigzhjHgU6uB0A1I5FKVtY8JTIeP1bNYQgJXAsAijllHGgnP6wt1ohn+YvNTBmARNECgAo/QYYqUq1OAOD7SOcjN092puTdyX+n5vnwiAgAAH20FXCAQC7fYa2gXPHBBx8I2CHY7uUT+D7jQNCaNUZ2qo8f7SIoz7rE1sjyX7hoYdgXEgWAM2fPyvesSLKSHcyUT7p2VeMOAcBJBYEgdF3ZpMjtQo7CEeBPIdbcuhnKCUyfOd3GR4LsNgoAZHP39z+x7c8RzA8scfaLSmPPqbHxMVSHCJxfTeSf1wl45rlJGfmVNXbj+j3b/c13Nn9+pz27eoVVVY9IAQB+QHdXv/3Hv/m1LVyw2F7f+aoIAOMV1AWvtXt3hu0vH31mnfNb7Cfv/tDGyMisCaWHWI8f/2WXPX5MfeitWts8gNbXI53bL6DlxLHTNq15ujIOITIHAsCI9avkAUBWqy1fvkKKIQDt7J+DQ8P26aefWU9Xtz3/3DYRAPDnACPMFUAV+wLyxHzfA/fMJ5mX/M04zpk7VwoAI8ND2gsAn7CtdevXpyA6PhggBf8M0SUmAPD4B0kKoGDp0pCxr3roo8GnkaGKPaC8gK8WSckqtUfgCxkP1BworcLc37h2XX5w6ZIlupfvldgwoE2QjV4sGw5kJkqoVNkVSFfXr9uSxUusc8H80Pbqaut+9Fh7yoKFC7R+g70HWXJshuviA1mfnC0eP3ykbH5sHDKRk/UYL9RHUACYN3eezWmZF87do6N6/czZTJafa+JskR88dfKU9g9k6llvYZ8IezWlCfh9w8YNgeiXnLM4Sxw5ekR7uPbBJAOC9/HN+J1nVj1jrW2tou978FFqMOfPp1m7XqaFcyY+hTnEp7Bn8eO+DBIOPpA+hzIO9QnBJ2Qnu1oJ6zQQC0LQjzFBqQMlB/ZagDonR7HXYYsnTpxUXwFMAWQhAEBaAoijTQDbKHosWbzYUHkA0ZaCzOPHahPnSwgAgJj+nMP1sHFs9eVXXrYFi+YLFFNAcZxyR64kM0Nrbs6s2Qnpptr6+nrt0uVLyqhftWKFwLbqGohQoTQTPg6CFWuX8wRz4EEs2sUY4ruxP0qpOMBGf7EpFDuuX79qzz2/XX4Ne/P5Y94++OBDW7pkuYD3UBojZLDhY3/3+38UgZCyHdg+PjKcQ4dFBGI88PnYBGsUn83iPX3ynH38l09s2fLFtmPHK9Y8rUHf4dFuz3f7bN++gwIp16xeK6UpCADnL5yxPXt227Zt223NWjK469VnJ3uRjf7Gzje1BlwphnMu8u4Ap/gA9lLaPzQcymI9fPBQMvhXr1+3HTtesyVLlmq+1c7KCik+nDp9UkQhytdwP4Be+CRdjx/bl1/ssvmdrbZi+RK7c/um1ua0pmmS/3/S02dffb3bzp4/Z3/1V7+0ew/u2p/+9Htra22xLZs2i9iLv+N8DFn2yy+/UnkKiJsQbObOm6dzem9fv/yoSq/s2SOft3X7NikSIJHPnLBG2dP4++2339Zr9I/5Zy04sMuexfyyXlydB18DGQ7wlbUmBZsE1GY+OcexRnkP+8A22H8ZRz4HQY0zBb8DKlMyhbMzvpP+sV/u27dfbeMsu3XrFmue1iQAm3XhEvQQ9rg37cCGaburnNEO+gFJkXmkHa7yoCDp0JAAY4guXA8QG9/gpGEntLPHQAqFkIcKAD+sI/Y8fngPIhpnqhdffMmmT+M5pVJjRV/ow5///KGe8V555WV9zslH7HGQPb/5ZrfGn7W2YAFlv7o03rSFceQMu3gJakgb9CxUXcu9x0U44QzKeYe1tFBEHgir/db/pFdKM6jksN5efuWlRI1iTASAz3btst4nPWpTYwMqDwP2548+spaWVnvlVch/jVZTW6fx+8ff/V7nFAg9fu4RQWnvXvknzrHss/78T585i4a52xqeDYdD+R1ex+Y5Y/k5ycs+0AfGgOdXBbeHh+UDGeO333lL5zbuAdGTMxd27SoxzAnkcqnINTSkc8lcQM6pqq5V39x3A/T7cyvRAYhexJkDWZcSRQ3pWTdWAMCWyxEA3HfHoIJiVAofZxLMRbHQfGwrCjX9k38tiun6xfL3i9vs/Yj/zzei3PeLgHrtw1PUYI7bFccUs99LyQX5uGNRW8uNadHrk49/RgCI7xOTALK4apalXW4cC++fIwhMmPQpFAB8/+V7RW3R1yMCgNqglNbsTqX2oitNIHSUM8a8/cTtwfErG3USBD8fN44Ve8M9M8CtsA1Tjk8SU0s7XJSpyzk7gHJxbHmydZBvy4R+JFm9Uyk9xN8rsu2YAODxh3zMuvwanUwBIMxzyf2DEXkxBE0b8TAHLNP5iMbcY0NJQKvkenw+SJs7YJ5l3TuWl2FkGUif2WNGACjynbp+kqAbj0HpOptIAJBfivC72H/z3RLcLknCzXBKT0YOBAA/D7CmMhWAJN7rOEyC33gcOL9WY5srXc+JAEhETMmvd4/jllufQYGgFAWM7ai0r6UKDKHUTel6KVofebt0QgCpy94+/4yPe+qHQhg0ja1l2f/hNQez4/mKr0F78vf39/MKAEX7ixOgi9a6l570PUyMZID7CHN6WgKAZiF5Pg4JxbjlcZWEVrsiAgAKj94nJwBwruSfYywkVBKrFZF6LKgu80zOmc9jbbKVWAI+2iPcjvLzWfq3E4WyMY7tzMe+aL9L94X/43/4L8Z9UYXAZMj2Tyc0IgCEQ0R2syICQLkGFG2ET0MAyC9+/9vb6iUAYvJB3oFMdBpBAtmDHiIEpP0sZcnkFQBi5xf3PzbemMgmo4oHxaldYSgncLLyG9Vkk1fOqXyf14s2xvLOuhToDtmykxMA0kVV5iBQXF6hmACQP6D53/naGOU2owkbcSqNE72TW5DBgUwE/5Pp0+aZqMikF4lBYF50ADomAGg9FBAAwnwHGyyW/S+tEZYBw5mT9obEB5HCh5uETTgZAzS+fnzdqWyk/KaZHV7zCgDxWvfrF22A6eeSD/mBn3v6wytytg4Y+/8O7McEAEAcnx+9XhWUAp5WAUAZ4v+CCgDuxDP/Fuwi/B0UiAD+AWoJPIdNOWQyOZDsfzvgHxMA/D1XAPAH/HQjm4IAMAaRYDiARDEBgIOx/GvYMVKpsO9LAIgzAX1deRmA70sACAGCiQQAtxsnABCMF+BPZkZSOoC/ORWItZfYGQu/EmWJmmqbPWeuLVy02Fra2pX9X9/QpLIABOwIjLDWqfve1EiAdEQEAP7nu0EaPWTlxwQAzwoSUSCReORzQYK1Jg0YEjDjWgS26pqarC+pc89nCPL44QT79pr3fo362lplZhGk4fvYFNmSBN/4LK+TwU62PaAx9gUBoG+gX9lGBGQYV/pJ4JysHALylVy3t1dBXQJPBAAJJHkgjwA9wUrOGhAAGpuC/Dk/BLdu37qtNhDsBqSH6YyKByA+oC/ZIsj/UxoAO+gXgG7KfgeoACxYuGBhCvBDAPBsSTLAAXEVXG1uEgGAYBZBMwJXBC3ZUwAv6C/tPHjokMDTtavXpJnaBOcIVvM+GXsEEe89uKe2IfvJ+NHPCxcvSuqbgL/KBFAfSnXOa6yuoVb+HpCUYFlLS5vVVNcp6Hr16nV9lhq6vtc5AQCgP7S1MwFTKhR453UAqfXr1pcQAAKh4JLdvHnb1q1dr2A1GTxkDBMkJ6DJ3HBNJwAwngTzGG+Cxk7gcKIQ83Sa7NPFSyQLCyAr2bWqKgWTDx44FILNa1enWU74BTK+CZ6uXrM6JQAEML60BEAzBIAElGFOGUtJYyesXMaftqEA4HWxaTMgFlloAG+ay+TajCXAG3KilEhg7hlP/Cn3JmALOOgEAA+8Q0BQVtqhw/bsM89kKgScfcbH7dbt28pSZ9yQ9QUg8QcX1hnBUuYd0KKlvd1GBgdToikAP+AhoLnAUvqW1KFmfAFeCKQDvKTnncpKtYcsNwA1z5T09cNa3L9vn9XV1CrQSz+qqd/K+mxoULAXX8P3WJP4P/8u12XsWMOAF3pwGRyULQMUUQIAOyEgPGv2bMmnqwbaICUhrqjGMUFnwBv319iyEwC4LkAfYyT/hwLHAHXsP0jLL/Aefg7/hW8jK5SxIBPNAYXQ3gqBYmfOnFXNdAgAtFPKFgDHiewxsuxS9UjOoMzJpSuXBcQoO7q5We8xJqwRguIrV6y02rpQamJ4iNcvKEAPYNHY1GBjST23vp4BO3rkqMD655/fJgWAkGVfazVVtSoB4AoAZCTTDzJQGxrqRADQ+bGq1i6cv2Z795CFt8RWrFwiAkBf/xORB+7f67K/+9v3Bd7teO1llQCoqAKMr7ab1/ts1ydf2oKFbfbuT98RAaCm1omKNSor0NPTKwlh5oSxbmysU+YsoODxo6ds+rQZ9jo1h6uprV4TyFz379pXX30pP0kJAOSQ2QsIqEAA+OSTXdb16LG99OLzIgBg307WYC2QEfvee+/JJzIfAXCskMoG9gipReSxakq3DMjPQDxhflc9+6xxrnAQ+fSpUxo32uIZjQIcZHNXBepCnNDeMhKY94Ct1HZmb8Uupa7S3qHgKtfiNfzxjBnTrLIqrOMrly4HaelnnxWoQbY+a58f1AHka5YuFXAVss0DAeDCxQva41YsX2Gt7W3aN6pqa63rwUN9RwSAhQt1LcYC/8S65xqooAQiarU9jj6Pr40DxgD9kPwgAMyk3Annv7ExEQDOXzhvy5YuU9a+iEkqhzNoJ0+cVL9WrFyRglv8LXD8+AmtL8rkaG6STLV7d+7a0WNHNdb88+c31ht7JIQa9l0pq5ARm3yPvRM/xvrgXEBGvftu5hUwyck/nnWCf8CvMxaMN/PhyimsIeYRsBD/gw/kM/gL3uPMffrUGTt37rz2JXy2EybwN9gw6gDcS0onLa02NBCITLwGWMqaXrtmtS2mTnii2IKiFaQ9yB7Y1dYtW1Lb9bEDWGS+kQ+fv7BTBAB80djImD189Ni+/uor7a8oAFBKhj2GbPWenm47d/6cnTt31lY/80yiJNEYMq0hgDx+rAx32oh/lTpLolyEvTOO3JsxhmgWCGpBsRGf//XXX9m9e3fshRef1x4VB5qYn48++os9s2q1gPcAGAaJf+zhH3/3vvZBFACYP3wz9kfbkc7n3k7Awoezh1dUVNm+PQdt9zff2pq1z9hLL71gDY21QSZzdMy++fpbO378lAgHK1esEtG0pqbKzpw9aYcO7Vc7Vqwk47gpJQAAjEKGhADAGU6qHsNIt9fZpUuhHjq+nDnVuWlkMNR+v3c/qMHcuydZdJSFRoZGFHDjHA9h8tyFc7Zhw3qVYOGH+wwOjIgAsH/fd7Zi+WJbtnSRnTt7Wtdsbmy2hrom+c9dn35uV69ds7/6V+9Z/2Cf/epXf6e67j/64TvWlpS8QuYfn8Eegu2hpMW+/trrrytrvqubGvSBeInvhXDYNK3ZfvCDH6if2DnkQc4g7Hn0k/3JQX7sA98qVSVUK5LyZ9gl+yQ2T4kIzhHs+1zLCRT4Gnwsds/+h4pJUMEKBAB+yDanXYwzxEBsMJCPkdINpUNY42SLYzO8D7kTX+vPULQBEgEEG/yH7/Ue/8OuaAdnLa7NPsAZ0UFqP+NAkOBe+HvGgOcYMvv9+YUxwhbwB4Dl+ADWEedoxoX7MIbYPQoAynivC7bEvfjMt9/uFuEKm6Cd7FWsQ8oIEJhD0YizEHNI9j0EACcD0X++/+gx6jqbbNHixTZ9JmTrYaEqPFPs2bvHZs6YGcjGdbXW19ur8iNPuntEAIFUuOM1nhtmqV2UAPhu9267c5uzzmtSCGCv+Orrr7Xv7nzjTWuEjFSBMkCf/ea374vYtHPnGylpkn5D9GCOuC/kEsaePrM/s774DHPHHAeSTK9sEd/+13/917IF9mb2ScgoPMO98847Qc2iu1trg3PXN7t32+Ytm7S/8HyM/fIsxHuo4eHvuTa+EVWuiqoqjXF47sDv9IsYOWt2KKHBD+cI3sN2tf+rTGUgqNIHkVmT879UMIYDMSCO/cSggz8rxPGq9PccAcBfj2Nl+Zhj/jpF8drCexUlfxVkFOe/W3T/kljzFAoAHisL/4erx9csRwCIPxPfL44pht9Lr5l/P+5Pufjt0/S5eExDDDVuH58rUgYtHYfSjG2/dlH7/rnzX4R7lM5fMQFggvBAaiuy9nQep2qfn998jZQCSECAGplyJjsBMPbrlP3C93zD1TcSK0rXcnaZoJTse1QRwPk0t8yv06BMGi2KMhcp8gUl66eMAoCvg8ltvjSDvmSdJdn+IoMkP5liQ3gN6w8lAML8FUIsSXZtufFz0FTrRtndpSQAXzdZf1y+3O2wmD2Sn6fyayw8A/v1/XuTEQBK17u3OW6316ovJQA4oSIu+xIUALL9I16vsc/w1/P90veDyEdKto2vMfX6JMEtsvakJMPEcY/LMvh6zdRAisbb98Fy1+J1r0vv8x6D/Wp7UmNeGGmk8u4tdgJBOQJA/t6lBINSBYCivSMmAMTz4V5L35mkBEAY//IlAAIJqhSjDbL/gQDgz7dOABBhKsXnzIZHh1MFAM6+jKdwl4QAIJVfxXeHEwJAKAPruJYnv7udxHbmZ5rY55bOc6YUEo+dz01+/uPxS+/3v//3/3ZSAgD99ez/IgKA5DuiEgCxH80vpvwiepoSALHj8Eb7w8JoIomj2te5hZM32DyQOIEAAMNDJIDE0HGq46UKAKWOJ9mEE/ZeocPPbzCe8eyHpmThp8s558HjCYwXUjlnWrSHfZ8DatFnYwdW6NS1UjIHGBtr3hbi99KxjPaT/EGu/KaRO7BEGfj5Nk7Vf69hkrY1RwDIDmITN7rAGgobcDxXDjgrGJcwkyUTmfydbhaJNE2+DpE7rWBT2QDFr3t7Y7suWuCxY5kwN5XBgXxfAkA8r3nHkz/wxvORn4u8483Pv29K+X6V3DNXUiIlX/wTFACUNScZwfAvUw6osv8/FQBKN96MACAFlIgAkFcAcMA/JgAI4E/q0pS8PpzJ/zvAp+9/DwKANrZEujUmAExWAsDXT7m17gQAZ/c7KE6gmGAbNcKnUgAQ6J+UAHACQGaXmQIA2SCuAKAMzmok0gOg6dfQ4dEVA1CUqKuzhuYmZTF0zl9gc+a2WGPzNKuprVetxvsPHga56upaEQCwK5iASATxg2RkyJINJRicAEC/3WcQWCG4TTCPMeY9Za/X1Sn4xmt8j6AJgfeuR49S2U0CVgSLCKy4rL9LFSmDDBYxNRxHRiRbSxsgAPAe/8jI6OrutmnN05S9pAy5ri4bGgGsblEblaGYyP8D/ARgp9r6enoU7ON+BPAITAbp9n6Bb2QUUS+yZV6LgHrWNWAbGexdj7ts9pzZaSYxmUgQAAj0nj13Vu0BwIQ4EA6yI6rxDkjBeBFUJAMeGwEMoZ28B8A5a+YsAU30D4UAJL55nfeXr1gu9QCkn8gUxE7IUoQAMHPGDHt21TMaR14ng4WsNAKVBNQIqPY86bHH3Y+D2kMiV377zh0BagREWcuQJBgXsJP6xrrkAaBCAel581qtoZ6Mr1G7fv2mgp5r165TH7knoAiBQ8oAEOBbtGhxUuIAueURu379ml2+ctmo+4xygrLupWxkCkxzzbVr1gmgoPbzyHCoVUXgl88StPPMd+5JO6kdKkLFwoUaM8/CIgh77OgRETioQ0qQnnYz1mTd7t93QIHZ9RsAZ0KAjzZis/v27RX45CUA6BvXnaAAkMi9M8YcpplzAoD4OgKIAGzLli5PFQCwRYLhZLhSPkLS72SEJ0A2wBeZtCgkYF+S6BoP6lf0kyAoYFJ7a6iFqr6SaXvnjmRhyQ5OwSaITePj9hDAff9+fRaQBACb10MweVBBVOZRUtQEqhO5fdY8xAvGnvck5Q+YNBoALIAoB/kJ+DOu7iOwVd7DpgCEXFKfcQQo2PPddzY+OmYvvvii7BCAixIAkFggJBDU5Zp8P/a9jDPjgC/Bpn0vwOYZ1y+//FL+BHJAR2enNQCG25gIAHfu3LXdu79VwB4wz1UQ8JkoZRD0Z0wBbwgEB5ApyChSAoD+MQ4AUIwN64R7QoIAUPA15ucBQCYk+6XcsWyZLVocSgv4mQtlBgBd2umZx/IxjPvFC5obXldQOSGJQCaor60PhJZayBimz6N0ga1AAIG4E5QjKq2ve0D9evKkSwQAEhBZowA+9XWNNjYGuYIHyoESE/QAACAASURBVCqjtjVz+sILz0s6kIx7SGc1NfV28sR5SWaTobpocadV14xa/0CvVVi13bp5337197+3lSuesZdfecGqa0essppyKJV29XK3ffH5blu0uMN++rMfidADccH3rM8+/cK6u5+IAMDajgkA+LxjR05ac9M0KQBAAGhoQBp72B48eiDgD7B7xQoy5WdJJQYgYmh4xD7++BNlrJcjADCHEABYC8wr88J4IR2MgoorPVTVUGYlqMcABGOTAF+eLY+BHD92TOsP0AofpIf2sTF70ttnly5dUfZla2tLyCIcC/6FuWppCeooEC8gMKCWwjMewAZKD4BCKAAwD/iUC2fPyc42rF8vGyQrXApHrP9btwWC0j6Xxg+Pn5UCddnLyIyf2zIvJQA8Qp7/5EnZJYAI4LITAFxxZd36dcFX1NQYn3cS2myy/CG5AAAPDakEwKD6xPmiWQQJ7BwCAIAL7cKfyfYBRgYH5QNF6loRFDd83MhOpV34cnwwaxsCAj+3b9wUAQB1BCcdcU3OGPhm/q1bu05lCAhysE+ypwE6MYcAafI3jB2+c2xM92L+WGsAZbzuzwmMKT6QfYL5cDthfWEXAFPYAiAcZwv2EdYXaj8njp/UnoaN8l3PImUPor179uzVeONv5sydJwKAA034ztu3bmq9kaELKMX4MEf0AwIACifPP/ecvuPnRfwyNsyZaNu2rdY5vz3xcybA+cFDgPivbfYsyhJslwoLtlhfXydVilOnT9mlSxdtgyTUIfpA/gx7BSA+RCjmBeAu9DeUp+AHP4f/ZSxcGh0fiH/F/iDsdHU/shdffEFrJYC34dmU+dm161Nbt3aDlAn4gezjBID3//G3aiMEAJdrZ+wY6127PtEZ6I033tC+ADGBNQYB6fNPv7KjR47Zps0bEgJUCCoCxH75BcSB88rAZo9GnYMzz7Hjh+3kyWP2/PMv2LLlq6y5OZQjYk9iHyCg8Oabb1prS1tKcuU8fvToMc0Lc63yCZUVqkHPGLE+kKfvfvLE3nnnR1LkGh0elY/nkHvhwnm7dOWS5mzx4qBOAzhZVVlrjx89snNnT9nyZYuts6PVDh7YF54pquusraXdurqe2J8++FBz/rOfv2vDo0P2/vu/thPHj9kP3nhT/oIxwR80T+OMPGpHjhy1w4ePaG299fbbUkhqaCRbHuJQIPGyLsiYhiDEuLPXcV/Oy8wn5wLIAb4P8r+T9ziD4EexDSfVYje//e1vddZgf8bfO9jtRArWG7aAf8OO8PcCUhPfhPoXGeT8Dak1kBnD8wm+07O/aTs17F/f+bpsSGThQea3UmQfAG5fe/hzt2G+z+vMI+ue8xl7gZ+p/SyCn+FMhf1yJmCtMC6cHxgn5hwyzOnTp2zdurVaDxAwAO/9+YgzEoA3e9fWLVtVBoR7O1EZUsiuT3cJaIecSVtoB88/KJ5BYmW8GatXXnlVz0feT+5/5sxp27P3W5H2UK1p7eywUcpfVFVIberQ4UMafwiyKL/x3DPUPyCyMmesY8eOiqzT2dkRVBy6HtuRQ4fs4oXz9sYbO61l3jz5BMqRQD547fWdNhv1sYQw9Ps//FG+44033tQ80SbmDXIS5Aj8B3NIm53Qg2/CrjhLMS+DA0M6z2EXjPfPfvYzPb9xPuOsQnkZJ/+sWgmJZ8Dq6+pVUoN7tHe025q1a6yuFlLhsK51+swZERMWLV6SlGYIZRUE7E+fIXtWQFw2V6NnQH++90QC5pnnb37Yz/wcyr4C+YsfPw+7zXjyh8fisJ2pCAClAGQc2Sr/exwTzQMU5b4Vf6fc70UxkHz8zs++8TXie+ZfL7pXDC4XEQCK4rD5+Hr2mXD3fPz7aWO5k7V96tnwDLqJGfFOAvDYar40wGTj5P2J/y/Xlqniy4Ux85SEkWW2l4xXArrl7xk+U5o16PHfqcaqOHavHk761SL7nqrPU7Wl9H2PqzuIHcfZs/HhO9w3jpXn8ZGnuW++7eXUp8utu1Kb8GS8UnUJj9fm7Wfimi1NLCxZY8nMhGxtx5qStZbwFoJKZfpuAVlj4vj5OKZX0vUz/CLE3DMcLL+2J66b4lGf3O6z72Tgf0wsiDPOS5WQ836GtofXvCx4iHUpNg49CIUXZ04kt40JAInga6oC6/bu7ffzs49bjG/wGuTxIozj6dZIKb4T23ORv53Ydyd1JYSQAgZI3I/4+2EePZEwKyns85/6I/AFJRUWEwCczB2+V6SgnmXLx5/R9ZMSAPo/pzTgbS3yP2nbfN/5T0gAcB/jBIDUGyWJ245XeBuQ/wd/5uzLsxJl9TgPE9/nLMMzLAoAnHd4Juecx2cdfyZGl/cT9NntLO5/fk3xt+eTx/biqytvT0X7WsX/9t/9dUoACMB6+JeCTjKAAITHNdBlFALLR5XdFoNUcUO9M0ULCAKAXp/Ec8eHOe9ASgAgsJ0oEuSdbp4AEA+Qv8ckaBDVj1LH55/P+g2RI3b0DH7wvkrEzZEQ3DnLgUT9y/e1aPvNO4/Y6ZY7WD3N5jfVZyZsjsnYFBmeHx3i7xQ5/XgjjT87cTOcWKcqvzC8/SXjUYZ8UG4Dyo8BizOswCIr9INl8XuBADBaImGuTaEySLD6Q00MJJe0S7I0LkE2kZUaKwFkTs9tMDiOsNElXShgFOcPMvH9Az/FWaDF1jHVATP/vjuueKPMb5oT7pRrdzy/npnotlCyjhOQJbYTJwCwMTtY7K8FUD/MTVwCwOdnMgJALZnaNUFu3v/95yoB4P4qmeWUMZknABQpADhzPiYD+MM0//tGRDDXP/N9CQCB7RYUAJwAkB7sUNAQay4UZQpkmdATlDOehgDA/JQjAIwnay2UBCCrqUZZeQLwtZEG2f8SKf9IIohf08BBUgIgVgAI2f7BbrhuKQGgymoa6hWUAcikluHMWXOsoalZFYQA1Qmo8dNQ1yBQ2CVXCYI7qM/64FDgwTHfS1y+0zNw+ZsAC58noB+CWY80ntgkATDWB0Ej5pIayIwHGd4ExgjwEmAPTMVQu9OD8ShINDQ0qh20mQAM93jS26uAG5lLBMCYZwgAI2OjygjxAzLAIe0C5OcevE5AF7CFgA/BKILHNJYayADLBOIUGK1vUECfeSBwRvCP+wDSA2LzOhk1jA/3Qc6VYF1ba5uIA5AGCAoReOR9gu+AqZADFDwaHtZnAFcAfwFwIAEwnrQZewdEuXX7lgLn1GAGKIUAwDhyzcNHjijTa+XyFam9kOEFAYBAI1KlgDCAobdu3VQ/CeBxD4Cza9evCmTw4BqAyMBAnwgAQXEkBB7nzm2x5uYZai/Z+owT9VjdRgETIAAAIgB8IHXrmdTYFgQAZIbXrF6jsVNWZEQAuHbthq1+FtnzmdZE3dVBylMMq//cg0Cry/xjh8iDktHFeAMIefCOcVNphIMHVIYBkBACAGoXrMV7d+9LLhZ72LR5YwI2hPMih2IUAJCmpmSG7w9OAMDG6ZtKACSKJswth2cyvbXvjaIk0BvqzS5bIQIAP6wJ7PXI4SOSqXYpXBGfhoeV+Yr9oJDA+xzaPQgCAMk/wAXqtmKzKp1hpjX11RdfWntHh21J5KZZA/z0Ial97JhILWSpY+cemOd/rsk8Aopjl7SD9cpaw9bpA/ekrQD1SHtj/wTyAcA8czbUbA0ZyYwH8wIgSIDcMwjpvzK6du+2wf4BEQA8s01kqooKAdbYnwNnrFW+x/+sV5cBfu2111JlAAdoAM6CTa63ZcuXqwQAAW8IAKwHMsMBD3nf24sPAlQjK5LreLmDADqEsjwff/yx7gUYALDhUr34KsBSwC+APMbI918UM1h/tBcCwNJlS2V79EMklNu39d2W1laNvT+sMifnLpzXmZ317mc13j914pTWBpK/AExca3hoUMF62hpq4QaZfPoCAWDf3r3W1fXIXnhxe0oAwJc2N00XASDgd5V29NhxZdBR3xfpOOwOQLO2tsGOHT1jx49hB2uscz5KEMNSAKisqLFrV2/br//hj7Zm9Tp78aXnUgIAW+vF8w/tqy+/s6XLFkgBAAIAxIXw4Fhhuz75TAQALwHA2qMEAJmz+C0kvBsbmgQaAoQDCPHTP9ivEgAAs/gY+sNewL46MjqmEgDdj7tKSgCw7shQhWACaPLLX/5Sa8gJerQJgA+/Huoq11h1XY0N9Ac1GMg8kEfwM65Qg2+AAIKvwa5oj+85PU967fz5izavpcXmzg1ZhMjDs98xPxDAeOiGAIBSCvMKiMW9AHcApJubG9VvVGTOnjotcIT17YCKg3W3b97S/uGZsz6+EABOnzktP0lm/Oy5c7TfQAx8ePee1r4IAIsWifjj6/P8ufMin9EGkf1qa+3OzVsiIDAGnuWP/2M9s+bi/VUEidpau3n9RiCuLQ8kKPeBrBuUKdgD2ZcAs9mTIDQ8evhIwE5TY5Nt2rwpnMWS0gG04cTJE2k//XmB+eA++B1856y5c2x4IBATIWMwd8wR6549og6iWJLpgG/kPfoFEYI2eFyAuWXvYX8B2GX9MkbsSWRvowDAHABociZhvfA6Y3fs6HEpObh/dAIA4DNrHAlv9rJAOJojsMvP+pJTf/jAVq1aafM7O3Vf0OnhwUGDsHfi+HHt1dw3fmbCZ5Nlzf8bN2201vYWnRU43kIwoKRRqMU+VwSAZoGSA9bY2KCzGmPL/r05yXyuqEyUJCoqtMewPjh3OXHLwV3GCyIZoBtnDcoa0F/WOGsSm4YA0NvXYy+99KLGxM/3zC+g72effW6bN22VvHsASeukpsB6+c1vf6PzIpm+GovkOZbzBlLprG32A+YWgkfYNyvtL3/eZefPXbDnX9hmW7ZssrHxIH3J+fLzz760CxcuiwBAmZ5Qr3XUDhxEovy0vfrqDluylPIioYyUKyBAnnr7rbdt3rxAMA3KDuPK8JcCxerVQT2hLpQwop8ozOzds9dQhHz33Z+KgDUMAQAJzopxlf7hDMbYLFyIJHvIogaAvHr5iggAba1zbfGi+XbhPKVIZtnsmXOsqqLa7t17YICtSJi/9fab8t2ff77Lvv7qS1vQ0SkwlTaxz7EmOSdDhoPwxfpH/WPz5i22YuUqPT9gO/SXNbrvwH6tjbfeekt7eQi2jmqcIZrgJ1kbHjx1gp6UUiBDJgplvu/ho9ij8V9OEsGO/YczBUAv/3NtVDU4O3BPXz+sSe6Dr6Vfwc5CDJCMW+5Bdj1nOZXBWDBf7WU8ma9QfuOE5spVAEQySuSAWc8QHDiH4FcgMOLzRVZNJLcZI95XNvn8+VrD3MMVDWgTvhKSGs8/EGYo8cJa4OwQyNF9GgtsA/uDNIEPYdzpL4Q3xgIiAOuFvrL2lAk5huz8cPL+TZXBgbDiz8hBnajHDh7ar318/YYN1rFwgY0MDWpPY29knPCXy5cts3nz5upZC5/Zp33rvO3Z852tW7/Wli9fpnMd0v+nT560o0cO286dr8seUA1AQezs2XO247XXrXPBAinfcMb880d/EZENAoATmumbk5QYT8p2cP5jTBg/+ssejQ9hPHg0Z6yZb17nNc5KXJ/rXL95Q2QN5hF7wa64FvOGbfOsjJKXE4OxE85crJ+581rCfCbqSvhlxpd2DCXKEvgv1gu2wdyylnleQrFNwfiqqvR1vgMJ3EF97fdJ3JX76vNJ8NxjQuXigAGAKC0BUBRnjQPwRe/nY6bpQkt+mSwI723Mfyf+m/6Viwf7OajoOvn4aj5unGbuexJakkBXBCTE343fD7+H1k72mbg/RXHffP/jz0w1vkX353oeFw0S2+HHXyuaR/9MuXErN0dTtW9S+4sy20vmZwoCQEzg4Ow12U9h+1KgEOLhZOhLltUc36P0mpMTCCZtnN7M7j/husTmJsT3wxX9s09jT+XbruoLJT+TXW/iGsoy74vsfypbEnyUU/BI7Vm7SrS+CKFGCaNa+1p4kT5xDAAnHcvPbx4jDh/LZOR9fTsm5n3I41tF66Vo7PIAbtFnYp/i45HdLwNI82Oc9zsZAO3jlii2Rj4qXD95PXgunR9834j3D7ezbA1nwGwwwrB+Yrudyh/krC2NPcXfy49HPCcT/XOmAlC01nz8/Xvx/2H8HEeaSALAtsKYcvYL6vA+xt7emACQvwfXdxIy7+Ux2ZgAUPrdUpWasntZsu84iY2M/bgkSbb3Tq4AUOqF8DlBAUDlMRL/qmR12Q7nBlfoNqlfgoOL0ChgP2AqxIz425Miec4inuxlrjzhD/Xk/JzGBIDY1+XtMVn+WfGUeGNIfGQ5n+WvV/yv/+2/nlQBAK+TVwDwhQcArkzPAgUANxBn3HuQN+4Ew1lJRuUku0R+cNyQ9HCbsHwCESGblNjYuHTeeZUQAAjypWUPJhqpEwAmDmRotMB/Vx+IVAj8ZKTvRZtMOQJAkeOYuDmUMs0mGbZ/1lt5ZxQbYTyPfpP8ISf+fnyALesco0No3qnnO1JyeEveFNcrAvXidk3mkLkt9juBhhIxxkrXVJ7KEVhMLsHj9y0iADjgXLJZyMXkayAFq8ocIu4tOLZSGwy2kD/U5u20aI5Su/rPQAAoZxtlnXqODJBf17E/4HcBF9EC84AIwfp4HgKIjLT75AQASgDECgB+DcD/muqqELROSAACiiF6/AuWAEh9bXrQD6zB4ONKFQAAxWLfxu9OAPBgoAcweJ3f03/DYePKkwOmUgBQhlxUAgACgFRhEnCMNjkBIBy9gi3z830IAJ5pjj0xB64A8H0IAJ4VGfswDnBTEQCcgOAEAC8BgKRhdX29tXaQabxQWWbTZ8yyuoZGZWlQ85MgFASCpobGpJbnsD3p6dHBIgDyoeYtwRYnALiNZ3K4w6nUvmcJCUy3cQUPA4hUmwbHCKTSJ6+XTRs4jBCk4XP8zVwrkDswEGRm1Z4GtQMCANfnX3dPj4K/ZGlAMHACwOj4WFrTnrkk2Ed7vW4t1+d7BMBoB0CQ+kPmfHe3AEEIAqtWPSNzILDDvJL5DyjKHAkQZa7r61SLlOuRtYqNEqRSf+pqRQ7gM2fPnLWbtwjWBRl/D1wyrqgDEATnugANQfYYmf+wBrju3Xt39V3UBRrImhkmC3FAwTGycAAKIAC436HOKyUAaC/ZVJJir6tRgJ/xJriqmqE1NXbtxjUFuAnmMhYAOo8ePbCGJjKwqjT2ZPlAAJg+fZYAVQgAjBMBeycxucw/8sVcKyYAMJA3bly3i5cuCowCAFN5iYgAQFmBZ59BUnWmIbE/ONCrQyvzxz0IxHogDv8BKAHwQBCWICDBO89CD1Lze0sIANgWNv3g/kPbv/+AwFxkQpknbJ57AR6gALBy1UqRZpgT7s08uQJASgBIwH4yEJmL5StXhn1vZEQKDDEBgOs4wEabsTuug925L0QW+87dOwHk7+hQWzg68D3sAzCZ9+Z3dArE1PqtqJDtfbbr01ReV9lHnB0IbiYgP0FtSgB4fXs+g60Q7AVYB7QgqI69QQZh7XkNbOwZe/d63Iwx9wbwYZ4BPwHxeIjgml4egOA+tsc9WZvMHdcFhCXTDBDA/YAC7InSAWAe16WvXM/P6WSPMXb0CzKDjyljDmhAYJ81TXufefZZI4Obf6hoMB/UmQZwJGDvpATsgbEhK5J5INsukCuQhK6RbXy6a1cq9R0yTPsUbGasCPTTJoACn89a1ucQhKBAhFi+YoUtWx5qRgtQra5W3Vm+S635IgIAfWK9+x7P2JBVTKZ4h+Tiw0M+gOPBgwck4xv8DvY0quznJ139tnfPHq3lmABAULt52gyzccBMQB1T/wFzX93xig0O9mufJAu3oaHZjhw+ZadPnbX169dZa9scq6gcEphHCYArl2/a+7/90Das3yQCQE3dqFXVDEi98cypO/b1V3ts2fKFIgCMjAxadU0IVHCU+stHn4gAABhJ27H32toqEQDwa+fOXFQJABQAAOg4H2FHT/oovbBXwAgkLcg9Pcq8rFXW+9dffyMgY/26NbZk8SKtzSICAOADc+xkNjKcPetTYGxDnQ329QrAhOQBALFg0SIBsQH4GxO5Bt+J33aQDGAABZCzZ89ba1ubZJRl3+OjklpnbPF//X19IgCglAKJDQIAtggoFEDEGhEA8BGnTpwU4LRt61aBv37mwJdDAGAdFxEAyOrGF0K6mjVndkoAeHDnrnwKPrVz0cKUAKCyMOcvCJzHp7LWsVvmg3sAsJNhzwRyb2SgHz56mO6vnvlYU19v169csWtXr8k/eBkUBzdZM6wz5hC1F2W4Dw7ag/sPBERT1mf7iy/YmNeKr6qye7fvKEt9+bLl1tbelhBJAkiEb8ZfoZ4yY85sG+4fCNL5Y2NSaWCOnPhTC6g4NKS+AShCkGBuOxYs0OsO4vAeew82wf7pZBwHpgGs+AGwwp9w1iH7HIDo+LETIgDgb+gj3w1Er6A8QC12vhPUA2bbQH8gYGBXu7/dbU+6u0UA6GhvD1n+SekE/MbJEyc0dnzXQUnWFGuDOvTcB/WGlrZ5OitwFocAAAkKAgDgNWuuoa5egLgTAI4dP6Y9esumTYk6TSAP8MMYcW3OZU4A0P6SECYYC/YDwE7GOfjsCgHPIev3SxsY7BPBCJvzIBPXBqz74osvbeuW7SIU8h7nT9qGMsGvf/NrgZQ/+clP0r0g9HfQ/vQnMo3HlE3sylBB5n/cPvrwE7ty+aq99PLztnnzRhseIcNlQHMAAeDmzTsiACxetES+dHR02L7b841dunTeXn99p3XOX2RNTdNS4urvfvc7nTXf+eE7IlHwE8DFUc2nq0ywbpqaGm1kNNSMv3rlmgBjaqT/9Gc/t+oqVDDC+Y34FNnYjDuS6xAAGDvOuozdxQsX7PrVyzZv7mwRAM6fOyvC0/TmGVZX06Bz2O9+/wcpCr2+c4dKAFDC4IvPP7Penif20osvJooNs2VD+Bnae/v2HYGqKAdQBmHTZjLug2KVk3pPnDqZZuRDsHBfSZ/Zw/kbskfTjBn24M4djQUkEeyYPRYbxSbxV/gg/C0+Fl/CmuHcxhmMvZt9ns+xX7KP8x7nb17z52PmnHUOeI2fAkDmTOJnGmyVax06eEh767LlS0WAkFpYf38K8jNPKAnwPc4YtMGfnfETjD/zxX2wVSfaYGe+RvGFEA34LCUvOK8F4gprKvgWyl6Qic9Y0BfOtd4O+sK6EBGotl5rivHi+4wVpDHUsgDieY21zjMPZCFUUji34JtQ3eB8/m/+zb+VrTlBBrLczVvXRbpdsXKltXW0a73UNtZbz+Mu+UqdTZYvt86OdsWZIABgM+wzu3d/Y0uXoeC0WusLItz5s2dt3949tmPHq9bW2qI+Xr123Q4cOGgvv/Kqzr/9A4Oa512ffqYzBQQA1oOrvTHPECqxMXwFJFzmEr+Cv6WME33lX20Nql0jGifsjWuwzkWOrqwQ6Y8+sKdAAGAPZv/kOw8ePpRt03dXDWMfZd5Qi+NaDY2NKYBAe3iGdAIAa4+54jWuD8GG+ZVancg94xprrglBHbl/fxZnDTlpNQ1mT0IAiGOYaewpIQCUxBRz8aepAKx8HCsfryyK4RbdL/89/7vc9T1GUBSrLffdohh2CipG/S6KuXscKv9ePgEpH58ran/8WjinlqKw8d/58c+Pk+/NRXFP7AcJZ38vrwIw1Th5n8vNjWJYSQmkyT4T217+nkXzFzC5RJq6ECCOxiw3dhPaUagLn7ZC5/3v27+4zaH7/1QSABlAE9GfBKMtAabDGHqc34H3ibaT7wtzPxm2kqbQJl+cyl7z9u9zG9uff2aqa01sa3jFISNJm3sJ4hDqDe8ncXsfuZjEEPrqrIDxtKRg9s3S+XJg02OiIa6cZXI7AFyuT77+isa9aH3kx4T1kydx5X1N6diWZkzH6z9re5YZ78/B+fZBZAwjEQhWaQxY4G8G6seEgPh1H+ew/jN7zN/Hn3PKrTHiYXn/EPfXSZPxvJSOYekayPtBj+vE81fk3/21mPjhqgqOj3qyYOhLGCNXdiqyfz4lBa4Ig41JAE4AqFApxKz8RNy+ItJWah85AoCXs4hLgod2PT0BQLYQlQBg/em1iACgksbeXp4uElVJP5Myp8TpiG8JXxmhvOug4gKMF797wiRKAfHcuI253eX3ygm2UgY7zZ87fMzy/1f8L//Nv5qgABAzPQiYJMmbSY0Qd1IBdnMCQFEn+KQerKNFFTvjhIszKQEgZg3H99DAqmYJEsZBwrXUcDJCQJ554otJjieRj/A+upHrvTFqw4Zao7FTciedrNwUgJRCQOJA44HWpCV7pMbCvUHB4aecI80vbP87Zvj4d4s2nrzhFP1dzknFr/v8TXSGiVuInKcv/Pg7+XsAJE3W7nJ9Sb8TfFEyFQmUH5EBihZQdsOMPVfsVCPKXYGOA45gbHRYQGZs4w7W+MNK/H/JWighAGRsrGSFRTYXSABxrRxvb7wBFzn2cnMn+0zenOz4lre7zHSzNVFkN/GBIr/+Yx9Q7gBfZO/5TUx9yM09r2Vgf8gc93+uAEC2cZrFn0jD+995AoB/N1YA8CyiNKs8UgbIz3lGSAjtiB28MtMTBYh4jGTSycF64saa1UzSQwJlSyIgPyYAOKDPazHYzybkBICUCJAQAPisv8//Tirwz4lIkGRYjQGesqkNIfkZNjcUNdgTnAnnoL820ogAQL/CRprVsCrnBxibAN5D4AgBXGWKsbckGUIi2FTXhMx/kTjCHLsMFIG5sKmG/7MDX6YA4CUAMgUAAAVAGmRag9oMgSBqitJ+7lPb2GQLFi9WhuH0GTNtxqzZVlNbJ/AfiWICoQTHCApCIAH8BwCvrqpMMtpqlDXt4D9j4ACr3zcEa0Nta4Ij9JVrcpAIcpYNaR1rQHWCKrw/HSny0VEFTekvQSPsgExlxobAH4cTPk/mEgEvACraQ5AGOVOCfWT8kxVPoIZxILO2efq0VOqcQx6BMgKKUmJI1E8IjmFbuAAAIABJREFUgNEegNQgkToeah0/fKhMS4JtSG37QwBgws1r1wUwAj6Qpc99qDVNwN8l/BfMXxDuVReyihiXe3fvKahG/wAJHbzgb8BJxvDAwQMCSgD4CSpBGgBo5z1lN968IalQBaPqUBYIjE0CWki1AhSsWrEyzZBHfpwMHPpC0Awgoml6szILAWgJekrOfGTEHj5+qMAZ4+PEhps3r9vIGOoFlQLhsNWhoRGbMxvlgFojW592kT1GH+saG6370UN7+PCBnTp1UgAC0vv+EMLD/L17dwXu0BbJ30suP0h40dYLFy7ZiuUrVQ9bwPj4SFoCALsikOhACt+FqADIju0QyHTVBMYFuzly+JDmCZJCCFoE9i4ZcAf2H1TQds3a1dY4rTkBwCqVcXj06BFJ36IAwA/Xxe4ZS+ZDoFVjo+yT/kHQYOxQnfAzD4QJZIFpM1l28jHV1db98JEAjxkzZwiwC0HGQFzARrgHgUzGh0M6Nvbg3j2tLQAWQPpNGzam0qmuAvD5p5/JvphrrodEKW0hMwmZVOYXYAbg2muVAsY7uMl7oVZtkO3lWp7RRx8AaP1hNEiKkWn4ucaQIHpKRKqo0LwQmGYNQTrANgDyXGqM4PqDe/dt85YttmjhQtVf5QEJmyZDS6UTli0rkepnHlivjAH//+IXv1B76At/s/axBf7Rl2dXr7ZpM6aJBc049PcN2N///a8E9DF/knGVtH6QYiZYDcgF0AEwEPw68rB9AkEYCwgLrBnupRIllZVqLyAwQAEkAN8DyNALChVHbMbMmbZl6xaDGIDPwwYpzQDAMCuxXc8YIxh+6crlQAZatUpqG9gayiRk2nV2dNrcOfOssjrsrwTmv/1ut8D6LZs2K8NeBIDKKuvp6rP9e/fZ1WuX7c0fUOu52rqfdKskTHVNnQgA44aU9rAdOXxUvvdn7/3c7t65ZXX1tdZQX2cjw+NSALhw/pL6P2t2s42O9QnMIz5wYP9R2/3NQVv97Fp7+4dv2nhFv42Od0uC++zpu/bxXz637c9tsld3vGiVleMiAAQySJ39+h9+qxrbgJHYEWeg4eEBQxmRtYACAFLb27dvs8EhMichiPXySC4FAEBZMislU67MbDIna1RPnH1/7ZpnJQXNwy32j+QyGYPc68c//rFAB+bRz24AYp69KoC9mgDQqOaJ9ggk7ujQHHv2AKAFaxB7hVTF/sy5hEzIEydOSYmC7GX6XN9YL2l3wJnp06fJbq9evSY/ydmguqpG+wvgHBmfEABQi8LezkEgu3nTNm/aFMrpJLWGtT9cvqI1jtoGaxjbwadW1dTaoYMHBdADtjSKmGfydZLaP4VCyXKb1zLPqshwHBwUGY39cvqM6aHsRxKkZg+jnADXcXDDs4XZT5BZ7lwwX9dnHfM9xgzwBjDHz0ke9Pn00091ffY8nSkhLSVAPj6QsVyzdq3G0p+JKbFDGyhn0NLaEkgDCQDNGoWgp5rcM2eIPEfJIZz+/r17tcbxYZINpxxDogpFFi7v/X/EvYeTHUeW7nduew90wzQ84Rree1oQhhxLzuzuCz1txGoVT3pPIRehkEIK6U962nFcDs0sCRoMSQCE9957b9tbvd+Xdermra7bDc5wtTei0eh7b1VlZZ48mXW+73wnyHQ3BMIhGbiVlfJDzHvGFt+OXwi2MmyPHqEic0BjAcAXAMRKrZeQIijXAZGD+8Ofcw3WCIhI9M3HH3+idQvwkP0XBAAnCO0/sN96urpSAoD2ownAjw1wr/Qd91pDKZhu9nID+s5//s//WTa9afMmmzylLVE6GbTCSEHrFP4I8JqM4dpqyjb1pfMKIPrGjev25uuvi8xSUQk5pkZtZ4w//PBDrWeAvvSH9mbV1focgI7+ApTFvwY1HsgjtbKBXbs+19wHPATo9Ocs/B1zEv+7edOrtmBBID2F7J8Ru//gngG8L1u2VGubjw/Ho1rAeekf1hnmM9d99uypyOsfffipPXn81Hbs3Gbz578iAgCkWtbmzz/7wh4/fqYa5exvqqrxH/3252++smfPHosYMGPmHJs4MZSuwH/85je/Ubb166+9LiKWt4X9PCUM2I8y1kG5pdL6+qkjXmlnTp9V/3QsXqzrUaaEEgCsLRPbWu0Pf/i9fI3KNswM/oUMbva8qBhdvnjB1q5ZZRMnNNuN69dEGGlqaLb62iY7sP+Q7WZfMGum/fRn71pXzwu7efOaffXlF3brxk1rnzpV4DJ7IIh9+BnOy/rE2v/pn/4kUsNbW9/WeRkb+pHP6hsbJJfPHpP5ga3ix4I6QaXWPs/I9n0PNoCdMc/wR+wn+D++jj0d+332Ddg+ay2+DZ/gREjOj7oANvP2VsZtvuYje2zGlfWeOYuPwB8zN50Uii0i5w74z/rA3PTv+D6e3+xPvKwW/pz9gu8dmTsA8LSDMaN97vfdF/IcwvcgMeH/+Zwxd7vGXpgbqG0BpNMHmzahwhX2qDGZHeWIy5cu24YNG7V/4LuBXEbpswHtpSHtMK/YZ2Fr7JnZyzIOAOBnz56zt9/eJttzP4H99fR02dNnT6xt0iSb0DpR86mypkrkSwjFlI1COWzBgvnan1ZXVGqfAQHsyy+/sJmzZtiWLZuDWsfggN26cUPKEhs2rLcOJPr7eu32nbtab997/1cix7H+Mh+vXb8hwiXqPvhHf16kP9n/0W7IGazhtBkfQr9DAODZBNJFc1MgunGfu3bt0v6E0j0kNUA45Vz4DvZSqMXgm5ysju/Bd0N8Vzk42UaP1mo6j+djVLw8psDzAfMC+wrrJwTa8PxWWR0U+0rieon8fxo/TNKB+dtjVl6jtySuPCboWRqt8mhsNnam9fIlzhMD4OXiYC8T38zGOf1vb0O5+O+48dEy6pp+3lBGd7T66ljxt9LvF+86js/5d/L6tVxMtlwf5MUw8/o0L1aZ7b8sCSAe47zjx+vf8WzkZT+Pr+MEgOw9hu8UM37Ha1txMqXgQ9gHpnhMad143wPFth+/5+eL74kpOyqrPHqjHEAczhUIAKV9NFq2PnxejFKPNS2zfiB7/VHjUaLqXGrLefN5LBuNbT3PlsbyA2l/OKgpwD/gSWGCCiZVn7kN+2cxtgTQFPcXz0rJCaJ+TgBrPhguEiTkVzP+IAZ4PbYT3+d4/Rv79Lz+zLPxkrmQKe0d+5Xw/9GJv+EWwr2Mx49xoLU4J0oJAG7/eZ+H95KRyySgup3F95/1Rd5+t+10qKMx8DHx57OsP1WJgzFe2b70/iv2u4PvxUTpmPQhNXipwg8lGBTqSEVlAG9fFodyUkeeAkBK+CBuRCnE4UDYjtcPJyLQrbHdeR/q8+SZTehYYCvITwQAP/zQ7iwBoMTnJx0hbCIZw0AgQMM3EHB4v0iUKaqScOgACY9JadM0qz9RAAggP2WRk8TKJJ5MKT/ijsJUBgIWw/24LXpfemw7O7wlPixRqYznUXZ9HWvvUPh//qd/V0IAYEPjJQA46eAAwYFUwTkdDBlShgAQN9QHYCwCAN+vDEjXuEacNZAA1I+IwOUAV9Yx+Y2XJQDgPNIMfi91UMyi5fgsAUD3nSgP6PyJg02vrQeHxCAj75PKtbzEpjLujHLO0CeyPzCVO8bfz9uIjLc5KTcosTPMjrlcb+QM6fv47+w5CR7Hxpv9fKxNjifq5ykA5Dnb7P3GEjrF6ziwXXJnZUoEYHyDJQQAjmJMPHuoCD67JHnROeFWgpspsiCL7Shm/ZeC/0VHybXyGLjl+jNvHMYuAJBfliEe47zxybuOnGgyV+JxyC4c2QUqJgjEC0TwP8XWx+cckwBQhdz2j0cAEDAdKQDEBAB34PFvd/IBgB5NAPC+fVkCwPAgRKUiwO++TuB9AubHBABXAvgxCQCuADAWASAuAZBu5rV5++sJAMy1QAhARh65f7LJg5SsEwCcrDEeAUAbZgFTVQE0k+JAyOSFAEAAw3XJuF5DywSbPXeeSgBQ37B5wgRD1hXwn5ruvADOVYN3ZFjZidTixgabkKivJBOpN5FxDwQR+pHfngHJ+LmEpmf58jfBTQJlzc1NugbHEQRkbEUKaG4RUEDQh74gSMiGhAA59wQBAICS79fU1qrPSggATU0C/1EBAOQle4l1F4lcQFOOp50Ej8gaImBOkNEznwmkE3QC0CMLFzuljQQHCT4SNCJTztcT5gTAyONHjwXOcn5AesoC8Blg+IOHD/RZ+9R2EQDcX3CtWzdvKTitYye0BMKBsvpCHwBsAGJDRqBvtfEaCvVYCb6jHrAmybavAZBOAFXVKb50SbWCF84PtdjpBxQAyC7lWAJtAEMT2yYqaMd7BMRmzpghAkD/YL+CZRznBABKADx9/iQlAAR52AGb0EKWUr2kZwm0krEnJYSGBnvx9ElKACCwSrA82HmQIwM0Qe6WoK4TAMIGflhgSZYAQA1dNqNcxwkAHkCl71CYIOBMMJkALHbHeIX6Vr1SAIAcsmbN2lAeQz8FlQBA8p1A47LlS2UvZPUC+BJ4dwLAzFlB3rYcAYDNM+cjGM21HRwMShKc57jUN7A9+pas2K7nz41M/8amRoFDIfMoEACwL5fyhijCfCAT99HDh2lAmoypFcuWp3LUzCFelADwrDjAbYKW9D3ZSQTqARY9282DnMxdAv0EZAk+Mya853Mbm+AesAk+9/UB23RCAvOEz5xYw3cI1FLP1QkJzBVfKyFNcM4H9+7rOM7tD7LMQUBDL+sAuMCc9TnoBADmC9mgIsrU1irzjXN4DWHOu2LlSqtvrBcBgOMB2H7zm98qSM48c+lhtsHcD2QN5v2bb74pX+R2C1nMzwugQXvj5wfAEQgAvB8C9FWaWwD39MPhw0cUaEaSm373eU/QmnGBAACI4cAoPu7y1VDyYuniABz6PV65fMVmzZytMiLhAZIHNOqJ7xPgtGb1aquqYo0YMciCzx6/sH1799nFS+dtx463rWVCg/X0dkvZgvreQ0Ps95Al7hcAh/28//579uDRfREKamuqbWhwxI4dPWs3rt8SkDuxtdEGBjutp7dLCgCHD52wgwdO2qqVa2zr22/Y4HBnSgA4e/qufbHrzykBoFAYFkEhZJXX2u9++werq2sQ+OEEAMoEWGFYc/7UibM2e9YcAWNOACC7F2IlqgfYK+Q2Mf4rKuRHWF8p9cC6v37dGhF5WNOwc0Bnxgqg4Ne//nWaMex7NwAf/CTzUuuEyscFAgBzE6DIST6+V8GWsR/8D3L/LmXf3dNrZ8+eV/kHwH4RAOoBwO4pO5j38F/4PQgAADuVFVWhjMzDR6magxMAzp89J79NCQCArUBeCQ/oVy5dlg8iCzImAKAKxNx++uypgHv8Ai+V0klkoGk35VggAEDS8fUSG0OlwAMVEAAAzba8ukXXdlK7K6Pg/xgPrWmJEghzAxIgYE68v8YXqEbz9OnqN64BWI8sP/fPdfiMcfD5wjF3UDq4dNGWLllqU6dP00Mx6yAvSFWQFwDFWV9ZV/zJBaCe9uIXtC/ALyZZuvSPEwAA9eQzE2IXawtrN/6C9nj9efaFDx8+kGQ153MCgFS8EgIAoNydO3cFcLmfx69SGobXp5/+SesWmdAQAMgI93Wf7GSIPZTcmD5tWuof6Vf8OP6IvqZddRAAekMNa/rx//2nf7LGhgYRACa2tiSA47AIAMypQ4ePqDzR66+/IZIQ8wliDcS3o8eOKmMYAgBrI3tF9qwAZ/hGFAC4JvOAz7km48paAEiJPwOkhwwV7gUws0Z2+8UXuzT3swQAjsXfnzx5SgoAqAYFQi2gYFA4+viTj1RL3bPQPXDnBADaAAGAsWCMgspGwf74z5/Y82cvRACYO3e2DQ4hb2/aG0EA6O7us61b3xbQyLihfAIBoLv7hd6fMHGSTZjQqnuEAPDRRx8pk3vL5i2SEXdFHPoIAgC2jv3hXxQctKDgxHr//ff7bcmyZTqvCACDZFX3qEwNKgaNzRChIJgF3w4xg/s8c/qUPbh/19auXiV/fOXyZQH1KABUV9aJALBn7z6bO3+u7dj5tvX2d9vDh/fsu2+/sbu3bmvsWKMZb6Tg2dMD/vOsQD8fPHRIvn9iK2SUV7WOOYkNMjHjjr0FEHuTxp05yX1hTxB12JPwYp1ir828YY1mvADF/bkP/4MfBjjnc/dXXI97dhIc/hZ7wDfMn7dA19Rz4nB49rh27aqIfow1tigiaxSo5Nz4ZfwP48G6jM/0vQ3zHSICRALeA8BnzPi/E6sCKfBYWm4A3+EkBd+v4Ke4F+yDfQP94L6D9yDDHjt2NCFKLNM65/fq5c4oxYBiAZn99C/3EvqiUqXHKAEA+A0pg3bOnDkrUQYLyjD0FXtZ1AXY5/tei/Wb/TN+CrI06i/KUqUkUn+/nmNE0mxqso6OhcYzhQ0NW293j+6Z+draNlHld/QcMzwkAgDKEqtXr5JfQ0r2/oOH9tlnn9uOne9IAYD1l358+OixfBz7X9YePWMqGD0kAhP+n/thT+F9ztrjCiYQTmbNmKW+6OntVbkVbGv7ju16XmO9YUzPX7ig8mjz5s/Xc4XHE4iN3r59R/YHAQI/5M8FvqbUJ2XpUMtiH1hTXaNnG1/fZA9J/KQIVhVjb5D8WWTimFIc73MCgB/xQ2OacZwwGzjPxiJH/Z3Wmi7/zbg9ebGyPIAmjt9l45jlgvljtTWOi/vxft4fSgDw5+04Xhq3KXutbHuzsckf0j9x3DHvfrP9W+7vFEDNOUn2mDg+mXfNlwU4y41P7v1HJQBGj796oahqME4JgOx1/blKv5OYQfae47kWH5+dWyFTPwbmS7P5X2YuhkxsT9zz/2Yz/P3v0rvh/OXanrWzsv0fZb+Vm5/jzVufE6PnRqmUefy9cu0J8yeA/3Hx6NCGBNR2dYjwVBYllIazOqRW7J8y/ZcMX944+T2Xi79n/chY9zOWb8qz76wfHsvnBYA3KWU8qozJaHWJbFv8/krmRU7Cct7nnCsP4I/70+M5se8q3k9R06HcPfoYqixRdH9F+x6rd/NJbKVrTjkCQJE84XhwisEm5EgH6WNs1lvj+9F4bPw9/z4KACTQ6ncuAaCoRJElcuhcEQFA4zgGASBb6SS1u6TBeQQAlRRIrlGOAOD63CKTJkmQIp+qJECI66OKPEjS5EAolazknv5exeb1k6gxu434+ASMaDQ+XrJmhIPSOZD1RePtHwr/9//4d2MqAEAAEOsoGXRnY+hCCQGAIE7sEOLJkkcAiG8gLETlX270qdEkchKS7o0M8S9SAECq2oFE2U+xBIAbq5cAyHZsELNOOt4XZAf+k8majErJzZU426h+y1jT+Idu+sZbFGNnNLb7yP80Ht/sQpAdWz4vt6HQ43uShVBuccxbfFPnp8WuyAbOu052MYnvaDQBIBXViTYW+TJF4TwjVhCLqbRWUpYAEP9dspBUUHe39Pxpe5PGlWb9u7N21lvIXMpTqMjrz2z/FOHz8hoA5TbwY23cs9fJLp7xGJSz7bz34wVQ/08IANkNTOjvYua/97/k/6sr07qSMVj/lyoA5BEA4vF28D8E3AI45o6doJa4ZRFhxvsqMDmLGxsfTxYar9sjX4xCSwT0x2C/EwDi7H///78GAUA+OFEACBKhobyGZqgvplEJACloqARHqf3l+S/vPw+cuQKAJYoArgBQJAAENYAA+FcKvAj9H34XxyNs4hQ0op4T30nIGQSxeY9zJ7NdoIoTAGrr6q25bbLNegUFgBnWiHR8Y5NqJD9/0RnqodfWSg6R4E9fb08i/0+2TZ3V1dZp+w4BwBUAaItvSuOAvoPqfObgImAdfTxhQoukeMloA6jjOIJBfI+AD4AX/UVwkM0Hf/MZwR1kcJlHyC/SX5yzr68/rdX45OlTBTgJiHLvbGjuP3ggQNczfF3qn4C5EwAIOhPYp90E4SdMmoS0gc5PwJNzAsC6JCr9T6a+Z/ETaKLOr8COPurUdiloxvW5DnLHPi7dXd0CNABhGIfp06Ybag4AFJQWoHwAn9MXBF+R6sRuOp88TUsIkMFJe1euWCkGqcCfZGOG/P/tW7cUwJw75xXNV8br+fMXCuySleaBWzI9a2qDJC/3KtANwlF1pV29dk3jQ7CVwGpzc6PduXdbMmSNDU1J4HhQNbkbGpqsu7tXgeFFHYsFUpPd3Pn8mbLyTp8+paBzR8cijS0+gYD+kyeP7fiJACjTv/Qr/cDeBrAEAsDCBR02bdp0ZasBBjoBgO/S755JxH2SYQ2g5wQAxpe+cYAaudKW5hZlv4VsnkB0owQAfYONoQAwFgGAuYWdCGi7ckVjrPFPwFxsnkA41wZ8C3O1whj3kG08U/3M96g9DRgJIMA5lyxdEt5HRnRwUGMMkEX/AAqzhgPOENDmc7LxaPOyJUtlX4wTgDo+ad+evSKvbHn1VZvU1mZVNfgYMrxNgXAPhtNGD2QTwLx/756CqwR0A3BRJPe4TCzgF8FaB6lpM3OE49SeZctSFRD6l/nAZ/wm+9Cz5jU2/f2SU79z67aOww64N/m8QkF9wH1ChOGaDsrRLs4HsQAQ4Z133hFQjz3wPn3AONB/AG5ryTqrq5HEMp9RY/sPf/hAfcu9YjPcB3bBPhpAQQDnli0K5AcwIsjO03eAcoAAToTAHhgDjmGcIXnQ3uDrq/RQxXxCHpdstVUAOAmZgc8BiwiEE5x2ZYtgN1128fIl3ReKHjyU0W8os6CS8cqcuSK1cE8QAGjj/v3fS7WF61dWsuEbsZqqanvxpMv27tljJ08et23b37LJU1ttYLBfBIDqmjobHuK7+NUuzQfIQD//+c/sydNHsrvKCjKsh+3QwZP24P4jW79+nTW31Fv/IEouXVIAgABw8sRFZe9u2LjWBoZepASA40ev2+6v99iWV9fbG29uIfxvtXUhA9IJACgAoCKCjQUy26CUP/Atp08G/7Ju3Vrr6u7UvglfQsDeCQD4ijDn2FMRkK+QHDexvzWrV0o6nKxG5gbSwwBDAEt/93d/p/FgDvnzGwQAl3sXCDDCg3NQWcG/A1hhGw4QYLeMPWOBTU1sa9NaDLjMGnv58lURAJqaGsMaWlUh/wgpDgLQ3Tt3DKUWJwCw34JIRoayl3OAAEB/QQDAb29Yvz5V1OF97OPcmbOaN4BhxTI3AGYjIgB0dnUGBYCGhpQgBQAEqYG+IGOedQBCE+sQ9wqJjfeZd9wn1waA37hpY6py4HOd87h6DPOG7/Nz8sRJ/eYYB3noK9ZfQHnGPPg5syoUCPr7df9eAgQgWfsiSGQjI3b1yhW1mXIGk1EAwKKSwAY+lfMyP5tbmoOyTEI0BejjPACBUvdI1k/6DvCZsQGIUkmcxNdz39gKQCH+hHGn/3gx5yBy0Lf4IDLiA6m6oLUUcgXAHmPrgDDXwjdAvOR6ZM16pisZ2AP9QXmFPRD+j/0Yds86qv0p63p/v0Aw5gZ9ww/lE+gDjwn8029+Yy3NzbZh4wYRAMKejWfBgvwNhCRUM6hxT+AIH8JcR2r/2PFjdvfuHREA8I9WYL6FTGNAfABD+gI/g9/352c+p82QULZv3y5fSP9JhaKySrZJRnFNbZW9/fbWVJ2J73C/ECkgK65ds17lMGICwIUL523XF7vke8iCZs768wEAK0Al4wYAS5sCsNottaIPP/hYxC8IAHPmzBQBQKoC9x+IAAD5Cfn7psZmjduLF89EABgeHrB33nnXamobrAlyQGWliBdkri9fvsLWr0OOvUVrU3j2MZUwYJ1mDuJD6NdCBbXa++3smbMq07R02XJdDwUuQguquz40YJ9//plUONZvgNzTlGYG4XvOnT1jPd2dtmrlCpEUmQNTJk+1iRPabKh/xPbvP2T7Dxy0jsUdKvOC6sCz54/t+3177PGDh1pnWKtp97bt26VcADiKzTFnHz56ZF9++ZVduXpNfhgfx96ZvuwbCHtt1jjGF/IHJDjfqztplPd5ac/e2SmfyJzzrHX2mvShlwLAlvicv5Xp3dwsP+H7tzAH9iuIx/6JeevPBZIrHRoQyQA/gS0yDzg/JBbOwf+xRYBpfAxj4sQ9Jypis6zpfI89Efbj8w+wnT7zUgG0DUDaS7w4eE872cvgJyCguC/DrvEV2CGKGhDPKLsD+cPJhd5X+IgD+w9qjtAX9C8v5iQKbzyr7t69W3tP+hn7qa5CdaNf4xDKYFE24bQIF3wnxA4qtNYyn9lvTJ46Resnaxq+AuIyijhSRlmy2Ca0tNhgX7/19/aJmIZN8qzw5ptvhLICI8N2G2LArs9tyZLFtiIpDfD4yVP187r1G2zNunUiutNfff0Deh/fg0/A1/nenPH/+OOP1e+0mfY6+QNiAD5+04aNen7AxzCHAPqxK/zp6rWhj1BWevT4kV2+ckV7rHhfju9BMYbnXvpaKhEqweIZbZV6vgtJVmGPCAnPbTDsrwLBif7z5109/4tJYVZJhmNEAPBgt8dMPNsvG6nMBr7LxTnLBcizMaXc46ME3XLnz4t1lXtvzFhnmUz98a6bBxrFxzgBII4XlgJEpaVH/XzF7+ep4xaPyQLoY92jtyt7fd7Pjkfx79Gxy7zj8+KYAEguF609R0668HjtHSsOOt7YhPsqBXh0PcmalqrZxv0dN3M8gkJeLM37M8StY5g5tDgbj/T7GDUnMgSAvO/lAVhxv4T7j++1lFDgpURDu0pmjvouvv+8OTvu+OWEvuNj8vo3e86Xtbc8+y7KxxdLVRQJALrr9KZDzLuU9FCSWKrxLB1DjxWHd+NyCGHcKxIp/GzfvUz8PfYZL2Pred8p539HXz+5g4wf5Pj4u/w/Ji04QaB8+4q2l4dTeMze50X8HbfJuO+y2Ed8fLYNxXaXljXIs6/Yj8fzf7z7y86/7DiPBt6LJSBor4P/cVI4z33huJB8HZMT/B5flgAA+F9eAaBY2j1vHQn474jcZUwAiMH8EH9KMIjMANBuKFw2AAAgAElEQVQX7vPjsgHheEI8+QSAErwiOFFdP+x7AiHZwX6eUcBneK7095wEwL6TZ1AvBxD3neNEebYV+9lEwCTM7pw9wnjzq/B//Q9/IwKAb8YCCF40gpdRAHACQDw53PCdjZs3uWj0eAuET+h4AjjI5aQE/zvenGQJA6MNneBNYJGEMgCm+pBF4D/IIsYEgFKHFxbpMAAuNxIMJsiHBQcbT+ZRRIeXIACMN4A/1PG+1MY2c9KSeyipkVJK/HAnGf8u955fIigAlMpQlSzzY2i46KiI2pN1vprgEUMy794J2pSOU8ymUYpBySJc2jXk7w+nBAC/1yzoGwPNJQuINj+oAOQzeJTjnshhFu3/x1UASCoKlTWjvI1zdnyzGwG/x9hRlZv/On8CdJdzYv5+1hfwvrPA4hug/3kQj8chPAAH+dBYAcDH5scgAMTjHAPWcTu8H3jvx1IAkM9KygC4/yqnAPBjEwCoxT1WCQAx6BICQNisBspV4jV/FAKAKwCQGeEEgDCe1SUEgLAWlScAxCUARBoAMIM0olICgVqrGsgVoSRBQ2OzTZo2Q3VtAXwIQJFlR43GF53dykJyyVTcFEBxT3eXQBgy9MmGIIsSooBntcRAP5d0m8JuPFhCMJbvk/1KMIVroETz7MmTVP6foCI2xjU5jkAq3yUo5xnRBHSePnqkwCwS2ExEAokELwmucR3qPHItJG3pEzYrvNc8IQRnaR/tIJBHUNpLFXBdglAEIGlfE21U1nyQx+e4AMoFOUv+dsCEoBv1vB3Q4PocAzhCoImgFoA485hjOY4gI/dJgJBsS44J5jaiAC1ZjQCek9pQI5gE4iwCACQDwAQAHM4PuAFZg/P294VxIZBKEFC1PKcHoDkQKboFPtKnBHUBYZGJJdPs4YMH6hMygwA2cPUEggHJODfvTZrUao+fPhIbFGlqbIvlirqcZO2qxve5c8pIdsIDAU9kWk+dOpnI8nckABvZidjYM2UZAlI56AkBgLFFlh8CABlfgHoQCoYGgxwVWU5OAPCsO/qPcSQoSFAVYMIBVgUg+/okn0st6ZUrV4W5p58K1UI+cfykbAQCQGNLc1L7OSgAkLVF5jAKAG7n2BaBcMaRQCPX4sW1AJ6xScbe1x/6n8AwAew0s76mRll/gFWchzrNYT0Iqg0ELCFIAL4tWkwWcgjkEvzmc0B1vrty+Ypi9nKisHLk0GEFTskoJehd1xBqlhK8JHgMUYLsd2zQM/xRHsEWkD7nfc98pk3YAVmPgFyAQQSm/TjmO4F+PqM9nlnr9w4QR3Cd72zcuFH25G3p7+0VSH/tylWBpgCQ9K3IuEZ25iNlhzEvyax1Ig/nJihPpilgDJmm3CfHYeO0l/Hx+sGbt2wRAYAYAtcGYPvoo4+VEUZ7CeaH/VcAqrAxfgACGa+wHwvKFQAd9BFtZS5hi06Koi2AiNyj9xH9il3jrwjO479WrFyRBpdVaiRRACCbzbMuVTu+q8suXLoo4GX+3JCVyM+Tx4/tzu27Nn8e5QuClDsPdDyoQXShnUHKuFKZf5WFSut+3mv7v//ejh49bG9tfd3ap09WFiXrQV19ozL4IQA8fPjYDh85qr7cvnO7dXW9sLraGpEK+vsG7btvD1pXZ4+tXbsmJQCgEDLQP2z79h6yc2ev2fZtO235iiVSABi2F1YoVNqhA5dsz3cH7PU3Ntmrr20UuF9XH0rW4E9+/7sPVAIA4InxIGsRlQBqZzOOZ06dt9Wr1tiaNauts4tzspQUrKuHOteHE8WUqToXqza/BwaHbM+evVJAWL5sibW1hrrL+AqyC8nYxFdSQoL57wQA2oRtQUjBLpXJP4wfCZLS+HjGFz/tgR1sgPPxN3OrhXWE4wYGDGDk+vWbIgA4qMdY9fb16G8UYm7dvCmiFlnPtJ2sYOYqvgMCQE0NJYMCAA8BAOLL5k2bZBsheBAA1GNHjmqdAwxTGQI9W4xojWeO9vb1iojjSj2c797dewKdmPNNzRC8gvQ9pQG8ZE5rW8h+5vu89+jhI1u3Psjds6ZTzgKlE8rT4Jfxf07QYk4fPnRY50We2cn2zFPWNPwcfc0P14UAgG/gOoDcrA/MCz2rJ8pH1KCGiAABgLbRBvoaf3Pq5Cn1yfIVywPRgZ3dcFDQYY2kXQCJKn+SKBjgV/GL3B/zXnsGfHGyPgNMs7YyFtinry8ETu7du5uuPfipsGcuaA/P/ZHBDJEjZO0WS6t0d/ckktZfyGfgHwFjiWXQR/hMwNbBgX5JbU9Jsp/xDSgiAXqSaY+/po9ElEuIDtzrb377W5uI71y/TiUA3MfxLMm94o8gnEAAQOHQSU6PHj/UeoVKz9Y335T/pQQAdkT/MibMD+yFeeAkMmwN/8vahP91AkB4NkNhpEL+EwJAfUOtbdv2ts7t9svcxLfevXPP1q3bIHKC+17878mTJ2zvvr0qA6K64DU1afkNxkCZyq2tsm8p38g3Q8rssQ9+/0cBFhAAZs6cZkPD1LQcFtkQAkBdXSg/QgkAxu3hw/v2zbdfW01Npf30pz+zqmrqywe1Dfqce4RMiBITBIBA+ggEsm+//U57OcaTdQmgGgIA8/PypSta81AAwNdBDqJdKrvV3WW7d39t7dNZP1ZLGSSU1jD5iqOHD9ngQJ8tW7rEnj97andv37UZ02fZhGZKaFXYnj377Oix47Zm3RpbtXq59Q/02ovOp7Zv73eSemcOsNdjONZv2GCbE/UC1BlUG304qC8dPHTYHj8OWfn0Mz7mRVen9o34FuYC7fK67aw/7BdZ/1SKoqYmVcjAX9JXjAckAH/e9OcHzsP+AP+DLbGu8mL+yRdUVanczbWr13UOX3OxOWyxsalB8wClJtoHAWDatHbNHXwsxzD3GBNsEx/DPOR97M59HXbJ2s13IAAwbrTN69XzPXwH5EDWBPYN+L6gcNaj3743YA+Kf3E1hFBSwER6pS+uXLkq24EsJMWs5F5QY7hwPhAM2RcDiAc7rtC+n+cx1gTOwXE7duwUiRhiNn9jf5cvXxHYjr9EBSAovYxYY1O9yhBQBmr6zBl6nmA944WvgNADeXjp0iVSA+vr7hEBgH0LBADIvxAAXCHu3p079tm//Mnmzn3F1q9bq2s/ffZcijszZs6yrdu2GcRz1kUIeV9/vduuXr1mP/vZz9Q2vy59R1kP+u/dd99N1ayY9+znWVM3rt9gS5YsTffY7Av37N0rv//uT36i96tFkhgROaB/oF/jzDiE59Fhe/b0udZVgH76G480ODQom8cv1VMyr0CMC7XW8JwnAifE2STu7PGROBYsz1ZRVI1MNv3Jc3iIl4mo/QMVVcMJii/fZ2RBl+z3cv/+kQkAXKNcO/KC+y/Txjgmnj23xjApweph1nLXyZ6neK7RAFx8jnLxQ38/jsnm3Xtem0vHT72mt8Y6Pq8dLzPmY6kFuA3G7Rnv+xnry48tRwSA0QSFJKUmGbDxCADx9bjfODZLTAoJbo8zx/Fz/38ePlMyZsnx2dh6Nhafb6th75Kdj6XfjRH6ojJAVjbdj8m2Ix7jvPF2AN2Pz37nZQgAWdsb65qj2+D3lwH6ATXTW49INhk7Z+/BKw/7KAL+cb+ldxqSs5ISDHnYSN6c9/f8PvKA2ZfxS/4dj4Nk7dT/Lmb4F78R96EfH7crnuseByzXJpfQz8Mn4rmSnRu+fy79PXocfP6Us8ux/G1sk9l+Lz1uFLKYe7txG3zZzCoL+N8+rgFHCEQ9T/7m2sJT0wTsSPU8uXKWAOD4q7+v9rP2jACQF0sA+FyKj4+xW78xfa52sIMqlgAQ4SVKOg79lGAQOb0Sz77U5yVxKQgATiaIFQBiAkBw1WENDH0VyJ88L7pKHwoAqFXyvMm+jf0vn7GPJsbMcwx/x31EUx07L+8fHX8O3yi31o7lnwr/53/69ZgKAIDigekRfpdTAIgndHhQD5mt8U/8Xvz9sRyGG35sBEWQHiP4K0oAYERJFnFMAMDY/XpZAkCxMz23NQRySyaoOikZkAyAnV1wxnOWvkEdb4DHO0+5BXK84/I2YLFjDIBeeJW8X3ZRKr3ij0EASCdxpg5L1vBHbVIIngh/Hi0lFO47jwAQO1snAGQ2VpkSAA5AjJoTFVVmIxXpQq9rRmoa+QSAUmcbL8Dxgp29dx+f+HfiNtINdJ4tlHMq5Ra0vI1I3uLq1wrkm9INfNbm4rkV+4FyG/jwQJnUlksy70NWwmgFAM9W+LEJAPFDrYO4Pv5F/1hhFYUgzRjPH/39AxQAfMEp+sXAQuNvZ+P73zEBgM9ZePQekpnJMSxkLmcDscDPI2YbtQqRs2GxGxxSgBoCgJ8nTwEgLPTJYqrFOtm0/ggKACPJXFPgPUMACNnICSiZ2IEDlB4wI6Ds4xETAIolAEJ98jBARQIAgb2WCa02deZsmzp9huogIm3IetTV06MMJAI0ALdkmgiwf/pUko4N9XWhFm5FpfUp+z/0vbeDS7mdY5cOCoaszhr9TZCO4DpAVUNTk8YB8ICalmSvUs+TDFkCppzDCQEOdPK3Mp8fP1IWiuqtJ4AaD2VeqxewH3uEAMAegM0LZQHIXCQwTpvJEuc6Dk7QtwSTADfJSgG09zrQBEoFjDc1KRgXQO9gDwQrAU2mTZ+WyiwDTLBJunjhoj15+kQBRJf/5zocC3CE/D/XIGBPdqJnPAOeiDxw946tWB4AQoJ06sNEeeHho4c6DxLMBBgb6uuDzSd17gkcct+SoJ4U5FnpRwKEEAAIigJOEZgE1G5qblSAjz4gENexaJH19PWoH50AQbCupaXJrGJEgDikC/qiqgpQEDIAsuwhy6qtdZLqMXM8gXe+f+JEyK6n5ikkC2XDFUwZWocOHxKYAoAhEAGp5kKFsvLImJ37yjzVKCdb3gkABN85P8dgG2HDH4AJzyQjQOsADf6Bn6NHDltDfYOtWEFmtM83snCf2enTZ2TjEAAgjAAkBbCdDLajNmv2LBEAuC52xLUAp3hBABCglYw//SDyB1L/SUY+QA9Z1RBP5i1YoDnAi/NAAOjp7VHwG7vgGtwTEtYHDh7QHKFdoaRBCNZiMwSBJVe9br1ADwUqEz965tRpO33mjG3ZvFkB8drGBgFqAFoE6QngYwf8+IOfAL/nzwW4cwxAV6ooMjKizziO+ebgC+3g3vkMQIl+9tIC7uN5jwxfwDPu0UsgoDhCFiMAATXNCdgCWjuYjk1jr2SmMc4BHAulPHw94LzKENu0SePAZ/QJL+6TNgEKvP7GG1ZdWy3JWx5wWMbJuqXPPFM6PCyGh6Nr164rQxagwOsOE3znAQgfwjyjva4AQB/SJkAQ+ohreq3b0N4RzTNqbjc2NQmYdAAW8hZlHQjsT21vT4kjjBWZ/peuXBbpYnr7NPV1AGzv2r2791WzHb8axp4McOpvf6d+IGOYuvGAQJTfgQBw9MgRO3z4oL32+mabPnOqQO0pU9utqZk66Swb1Xb7DtnMRzQPCPgPDIS64HU11dbT3Weff/ZnGxkuiADQ2FRrg8Ndksvm+K++/NbOn7tu7/3yVzZ/wSs2bN0iAOA2IQAcPHDM3tr6msoAoOjhBADIVRAAyLBdu3adfDH9XVExIgIAYOTJ42ds44ZNkhzuH+gLAGtlpT159kQ+BntF/UXyvgMDImwBrpE9igICJQCamxplH4wF9YU5LyDm+++/L3/h/sQJNvjoRRAAIFiPhDrd2CvrBeAN4+wv7Jaxp020hXXDbfXBw0d248YtW9jRIQUAXvgWQgL8ja8BxAIAmjs3kM1QqYCEwpqLP6uvrxUBgOuQ5U8bmN9aDxPVDHz4/n3fy0awTRG6Evvr7eu3w0cOy7cADGkNFzllSHMFUtnSZUvT9Zf5wDrN/eIPAFtclp52sV6hZCEQHcl+iGadXcYa1djQqCxmySKPjIT61EeOyncsXrI4lMZIyIr37923c+fP2YL5C0RKk5pGba319fQIRGZNXNSxyGbMnCE/L9CuqsrOnD4tcB3AEQUFCI2QPPGbZOJyfog2UmBKlJW6Ozs1RvhZV+jwvS7zGqIJ13ACAPdFKQTeA/BmLaVfsU8vMUNwBGluLz/DvPdgG4TFJ4+RID8hIgc2A2nEgU3WZdYffBx+kWMhABDL4Bz4VQgAzO3NmzdZW2trIE9VVmrtwGegSIF9uNS+78fo89/97ndqKyVH2iZNVN+xr0SNC/n/UydPSsbeSwAEFbewTzl+4pjk87e//bbWM0oA8JyJbXFNzwL3tcD3hVyXvqJtO3bsEIGK/hO4NmKy86+++lKA5I4d2+XTXUElgI2fW3dXj23YsEkEgPAcEJQJqOVO2SBqkXPPDt4yhlevXtF56UeXGQ8xiWF7+vS5/faf/mC1NXUiALS3T7YRC0Gwmzdv2Re7vrKmpgmqUQ4BgFj/nTu3bO++b62xsc5+8pOflhAA2GcAFiPjvmb1WgGNoW/ZG+CD92qfCTGN8cZvVFWHfcOli5eDMs2SJfJ1XZ3dsufamhp7+vyZCA5Tpk62VatWWltbq+bO4GC/DY8M2Xff/tmqKgq2ZPEikcCePHpi06fNtLqaeuvrGbTdu7+xc+cv2NZtW23x4oU2NDJgnV3PdByBwepEbQYglnXo3Xd/orJN2CZEDFRf8D0XLl6ScgrznWx29pPEnzyIzTgxj/CdrI/sPyAGsGZih6xXTvJhDceHsFazhnMM51EZFCk7DckmWFOxM8aO8zFH6a/wLDdkhw4e0TFcL9h6UGIKShqddvbcGe1Z6TP2GYw9CitBbp7STIF4wbWZZ26X2LPvGyCx4ju4BnM1ViGgrRCOUH5g7kOu9Ax+9/OsLcwN7IO9le8BaHd9fZ3mE3OLvQdANMQz7tXjBvj6zhddIsHgj/DTtIX1geclz9pyhQ3IrGvXrE3LK9JnkMi++eZbtZWxC2TnWpXcQKnkRWenzWLvP6HFerqCChvtO3jooB07eswWLphvizo6bKh/QCUA8HkQdiD/sh8QiXtk2B7/F4WpP336icgWr27ZLBUfnrdQv+AJ+ue//KVKSUi1qLLKDhw4qGeQnTt3ygboMz7jN2UNILRt27ZN88VjQvh/+mLJosWamxCeWdudNIIqxXvvvx+eO21Ea6EU1p4/s/Zp07Q+hz0Taja9UjHku078Qj2IvVmIe7lKVthf0i6UcBTcDi1Kn3s9DuLgfxwX0Xs58b2xCADBP44PjrxsjGtUfOwlSgDEx5SLV+XFu7LXGi9Glhe7i2OA2dig94sTAMJ3k4hgFLOOjyuJcaeAQwRORnE8b28cn4zbU6692e/4eUbFblPZ4yihJGes4779S/twrLaWG6eXO6YUwOGYYM/lVWc94dDPX86mxmqX9+V4BACP22bPVTIWwu9Hz7OXmXdOXvTzlx6Tp0rrQHaxRdnr5PXHmPMrg8+81PFx2m1Gv3q8uTz6/MUs0IBDhHsLxamjUg/+fjZWnlNi2ffJnKcqKQ9Z7LHMWCXwTbmxLjf//f3slMvenwP45eZDrgJGzpfz7TysKUVgurSO/MvMwax/ifsh+3/Ol/95KcEiXqfy1qxSv5yf/Z/1W6EMdDHhNlk6U3sp7//juTJ63oRzFpWGiwB9cS0IuEAx69/b4cqi/lnsk/yZMiZo+Ln9WYr9zvBQf1kFgNhfZ3EuJwAoTikFAC3GAVuI+imcozwBYDwFAN89sM8PMT1UY4r9yDwlRsl1PGaq/w+G+Kj6TskxQQGA+K1n/POM66UCUhwmwp5jAkD++leagF5qV6X+s9w6Ufg//vv3SwgAge1RnEhkTIxVAoAOD0L6xcmRAioZEkCWAFDO6cTGnBpbpkaEGyUyEALAkoB1vPGI/58FDnWMEwDSSRAymYqTgIEsSqyXTjJXACgy8ko2SFHNjnSByyoC5K1xmZmcborHAUm9/8s72tEb4fAgP3Yj8j73cQtEmWSCZTbnscGWc4K0lQCgS9HnXSu7gSy5P2ffJG9mr5O9v1GTSASA0uz72IkF+Z2o31I1gASwJftfCgClZQ4c/HXgN/5d7DsVixMBABpBmLy4E5f3d2A8AKaxbcULwV9LAAhg7PiGmB2bsTZ45RbAUWw4sRyL185u0PMWFF9YSr6bqYGSEgAyKgCe7ekKAARufmwCQDz2WRJAEfh30BlJZup352wsko11fJ9h3MMiF94vCISQv3pJBQC+KxA/+f6PRQBwwoATAAguavMXKQCk/3d7Y+34K0sAjCQBBWVq/EACQCABlBIAPBPOCQBkIXgmOoA+QEhFVaWAiEmTp1r7rDnWNqXdWiYgSV9jA0OD9qKzy/oHkflH3hTAgprAAPZkJY1YY5KNz/97unpSCaV4Tvm4OwHAFR1cEjUEMAetpXmiVdfUKHMNMJAXgUKAQN4jYEpgxjMaCTxhhwHgJ5Puseom831sAVA1ZHQEEJwSAPQtBAAkMQkeEuxqm9Sm6/IiQEh7yIz0jBlAfq7Ne541hj34+wSRCNIR4OI6gPFkwNEGgojUGPb9AhmTANR8j88IlpHdSR9BcgAcJnjaPq1dtXep6+lzCiCE4BXfJXDoAXXqTrKBvX3ntgAZAua0lwBjU2Nj8LfDBLmfKoiKDQCOT2wJks1czxUACMYSUIwJAFyfYwnAUTuzf7BfgVj6icAt90AJgIltEwTo0+/YHJn/EAAqKiAsVUuSnICpZ7gz97u7kRM/qnGFAMB4s5nEj5PND8Dtkv1Bwh5ySaXqXqMAMGf2KzZlylSVffASAARpeXGPtNP9A33O/TOGgANckxe2x8/BA/uV5UPQlGAfP4zbs2fP7eyZc8oGos7yxIkTtCHGBzsBALLErNkha4ljANoIWtO/IUAbyFG8zxhjL6htDCVsWYCeILc8yxYCKCZ+kEDmmdNnVBJi3dp1siXfoNMGgBT6lGzAECwPDGTuhyAwQfctmzanWfWs9pzz+tVrdvjIEWUIq6Z8Q70N9ED0qdA4008EYQEqdU9VVSIIMGfIBKOdnuHmwVCXyeVeAdwZEwgvNQSdnzxR8B/ACmCtffp0gXG0k/shIM7cc5l/7o37QQEBAP/0yVO6Jud1UkFPN9LN/QoO0weqOT9xYpqxy7hzXq93zpgzBh7QByAlgwy7Qu4Y8L+yulIEAB7mkTrGxxDo9yx/nic4nqxQwGHOSR/RXgAo7J8x5roQfJiDXNMzb30OMkeRCfbMWFcsAQgEeFm2PBA6tM+gpvT9+/Ip0ykLMn166IPqaoE8V65dFSmA+cx1IE2QaUjpio6FHVJzCWAqpQ167Jtv/pyAmOsEGkMAGOoftN7Ofjtx7LjtP/i9bXl1o82aM12g0uQpU0UQ6+uD2FNnN27etiNHj4nchFz70NCA6k2jANDT1Wt//PAzq69rFBDvBID+/l6zkUr79JNddvHCTfv3/9XfW/u0yTZS6LGRApmYw3bk0BU7euSUbdv+pm3ctMb6+3vSEgDM+Q/+8KFqbJMVyziHPZDZwGCov3z29AXbtHGzJIdpt7iHhYLduXfHzp49I+IJtY8BVvr6+1XXmtrDgA71tXW2Yf1aEdqwY8YJ2WF8NQSQX/ziF5rDrD1OKmR+MXcgReFfUY9j/LE3bBkf7eAN7cBWOSbOLvfswbv37tvNm7dTAgDjTjZodQ2EtwbtkwKhqCDZc3wTICiAFbaKHTY21icEliDzD9nktVdf1fzDz3BO7u3PX++W3THXJBmfPPp09/TIJ9BWgCXmJTbGvXFtCACokDBfIAZgl4/u3RcJAZUEyGqsmfQPMubMCexYIFl1tdoA+P7s+TNrbmoWoRB/w34vyOCf0Vrs5V6cXITd40shs2Bz+C/PiKVdKKFobFsn6lxcn2MBq+hz2iC5/uRenj55aqdOn5KvhwCgZxoIAGTUP30q4JI1gnFPn/+rquzBvXvyYfQPY+vEhpFkDwoQRds4jnF3gJP1DGlvbMmJPx7MIZMc1R+IP4B7+ATPeKdd7FMgu+FzWUeCpDolC8ITBfskfDWBHOpvi0AH2YMyTT09Wp/5wVe7D/NnSdb9Dz74QP4EAkBzS1CKYO0e7Ect6LDGdsnSZbZh/QapZDCnWGMYkxMnj2svuGPbtiBvXwgEVe4NsgP9yPzAZ/u+k/5kj0H5DAgAZPT6foBj8a/scQDqWyY02c6dO7SGM46MOevZRx99pOts2rhFijmBwAdYXKuSL1euXrbXX38tVYRwQsS5c2eVPc+6hgKAq3mwb75//6H97jcfCNyn/AmKRlYIxAL2LV9+8bW1tk4WIM93KI1y69YNO3R4v7W2ttj27TusopKs9qAqQDvou9dee91WrVwte6Cdvp/Yu3efAFzun/0N+wgUD1hvWO+Pnzhhi5cstU2bNqssQVV1jRQA7j98IFWkadPbbfnyZbInlJIgYVlh2L7589fWRnb58mUqmwMJp33qdCuMVFrn82774ouv7eq16/aL935us2bNsKGRfikAfPvNbqutrlE5CMaSDHQypSEb7dz5jnyOByrxmyinQIpEMYS5Ati9cFFHSlbFhiGt0BfYHusT6yLgN/MC4pTvlfib+4aMArjrwLnPc8aefQf2BLGWDH/GEFvnM86LX/9+3wHNFXw0ahgQp+hvzsPv23cg4ZyUrWzcGCT6mQPYFf4ilLY5JgCe9uFTuDeuofhOsuenHfyfuepzyrPzmFvYNvODtT+UBqtXm7BdfD8++MMPP9S5KSFEO6RU0Nig/TB28vHHn0hp4ac//WmqtBRIPX1K8qDvQ8moGfIJKp0GAa+nW9ejn2knzyRvvblV9kcbuT5zDLID7cSncJ+zZlHyol9rzoOHD0UAmDh5kvV0vkj7EN8HuWHG9Gm2csUKq6mssu7OLo3dd999a8+eP5UPwibxR5Rk+/STj6VS8eYbr2sf8uz5cztw8JDu7RfvvSclgBC/HLGzZ8/Zd9/t0T4OH+rqHYwdRE0IrdwrP74HZgoxZBcAACAASURBVA8HIbWpoVFqB6iZKCg9OKj5d+vObXt72zb5VMB8VMzu3run/XRzS4v6BT9ACQJUVSBW0c8Qq/lNCTwRdyp5hkF5EaWGQNgk3sMeJFWrGS4lvnuIbVRsuEx8MRvVHC+eWRI/DKt4spaXgitjxbeK5yjo3l/2NV7bsp/Hf2djY+OdK25THC/04/z+AtAYJ+GEI/Oul41FhW/+2yoA5CmY5sVRyt1T3tiVO36s7/5l4xMAnNEkFryVx4Sz9lUak/4higPZsZd6dVIEWSOZk4iUDzxFM4ByaK7omcnm97VqrPlRXgEg3HeIbxf7IAs4e0w5Ht+s7fvfufHlnPhztr1jzctQrqH8K28Ol7ZvWEonaf+PJGrSJeVfAzGAXvDxTscyOlksY+7zIu6fcI1MW3MIADFuEv/f/Uj8m/MVSwmP9htj4jeq9DK6xnm58cuOo+OSPvaj4+NjDk1kX3ECXuLVko7yGGR2fviZx/u8HPbl46cSF8mY5Nlnts9jO8dLCPj+C15ZH+fXKSoAFOef46vFJPCwVrqy6FgEALcffT9RWiwSAIL8f8AMYtwrwTSSxLAYu/X7T/FbxRC8BEAoKay4QgkJYHhUmeHUZpK+80x//gzziJJu+QoAMQGAazsBILZ1Zf0nSVKBAOAKAEEFIJADBvXcyfOgJyB5kqX2Twl+7sM72heTPFxcD+J7zvOHeXuGwv/+3733VykA0FflCAA02IO4/D8mAPjNZB1U1pYd2I8NJDbIH4MAoDIACZszNtLw/yQTfNSqUEoAcNZJiXNM1AlKDs0qArzk/C23wYiNIm+x5ri8zay/N95GMtdoUmWHtPp8cQGLNhJZw81rxyAlACQjlC/hNNYCEqgHpQ57vP4oHUZcaFABGL3Iy+XnuNbihCuMDFthZCglAPhDSwwCu4Sh//bv6HeqAOAkhDwCQEIMyCEB0Lh/awJAvEHIG++S+03sJu1UF1go88Dhi25xcSrWhEnfw74Tj+xj6ASAGIBPFQCSh0+XoRMZIKmPJ7C1ElJAUi5Adf7CT011lX5iwgABXYHIyTkDoFysLx//7f93PxiCpLDgg1KK32v64FtGAUCEKzYNSQCarCP5w0Si1H2jE5myCgD/GgQAFAHKKQCMRQBASkeZyxkCSnYu+jrifesSkWT4QADg98sQAMIYZMeoWBIAO2Ix5ycuAeBrFAENgkOV1VU2ccJEa58+w9pnvWLNE1utobFJGf+9/X3W2dWdZP+HgDbBbIJMBNEISDbU1Yt4wMag60V32ibfJMVOxwEtST4mdS89gEdgpbkJcNMUICYwx/cJjtIngH0E0Aik8cM5CDzxnQDwD1lX5zMRAAj0E1AjWAbYw+dch+wTgvYT2yZJ7pTAYU9vr2T0VdM4ydDl3F67mX4mU4ZrQQAgGM33CCoClBLMA5gMJATqgA9LFhnAAqlkl7JkTLFjMvMJfBO8JHhIeyAA9PUiXx/kzukbABWUCXzNY9NF5j/BcVQDqAff39evY9We3j4BDMiAck3aoOBjAnLjFwCEyLKi//iMoBntApQlK2j//gMpaUEA9awZNmlSWxq8pB8IoDU0NQQQqKJCmaEEsidPbrOp06Yk5BAk1pFobbTqKkBMbLpWQT/uh+AqwUjsBluCAIBtLVzYoQAwtsVqSLby9/u/V/BO0tNNTSkB4NGjxyIAUFKAOrWSgx1G3rlHIA3XoQ/pZ/cTvAcAx/0TnHUCihMEkEavrakVAQDiiIgzyhJ7ZufOng/Z6yuXW2vrxARkInAdFAC8BID7PCcA0EcEWX2/6NluBElnzZkjJQHaRWYvGVDYGGCe7xH5DSBw/8F9SQljq+4PmVsADVyTgDf3xf37WkoAGJLK5o2bdF6uwwMBc+H+3QDyE2wVQaGWEh4D8l6Al569SVu4HiUWAJb5P4F95kdMAGCeeG1n2uwZlgriIw/85ImC0gRsBQhAfkhYxRxLMJu2kklI9p6X9mDeA2YfP3rMpkydam+8/noK8PEZ9/6nP/1J9uOlK/i/s/WRh4UQwnjzua+1jAd2y+f8f8fOnQJPUQFgXjH+ZKrRJvqI+RL2B4GhzfvMJQAugtXYc21drXW+eJ6qL5BZS3Cd4wAZaBN+hEA284dsR3+f4AGfQQCgnAmZ1kEJhrqxBZVeoB9mzZ5tk5kjSRkE5vS1G9eD2kV9g8hPvd3dduP6dXv+7IWyd1Fzkf0lc+rPf94t+4I00tCAJHi/DQ0MWV/3gPp5z95vbePm9bagY64yytsmTU4JAPX1TXbz1h07dvyEbB4AlezTSuqZJwSA3//uY2trDRmqdfVVNjDUaRAAhocK9vFHn9mN6w/sv/3H/2DNLQ1mFb1WqOyWAsD3e8/ZqZPnbcfOt2z9htXW09MpAkAgiZj98cOPbdKkKcr0U8ZxgeonBQEXZNveuHbb1q1lrOYoQxcfwrpw/eYNu3TposYJKW5+IADQL/fuP5DMOX23ds0qq68LpWXoV4BG/Djj/5Of/ER96GsPvsDnyMJFi0RmwX7I4ARwhUAASJyVL+cYxp62xPWDb966bQ8ePLIFCxeqpA7XQrIc+epQEiBkVbNmz5nzilXX1Frn804BrbyHf2QsaQOkm7Onz4QM0ddes2rmbm+v5gg29sXnu+QXmYf4Ibfrzq4uEQD4HlLcAtJVz3lE9wQBzTP6Beiypty9J6AFPwEBgPelQHD2nNYmz+R0nwT4/vzFc2ud2CoCACQC+o5zU9oGoJD11IF35gxrHmo6EG3apkwWsO11tSEAkEFP2QAv9+IEgP3f79d8h7Sgcj6J2gCAOwSAluYWKW3wnSp8fQKoA2qy/uEv/FmOkgMQAFxdJs3+TYgNtBMCANcOgNyENF7AOnbt2lURQ/AJ2IUHgyUl/+ChbBAbByzHxmgTfcm6wLrJuenjIE3eLLCG7zDG+CH2YoBvYY0ctEqIlN3dGhuu67Xmi8G6Ye2nkNZmH7J6zWpl3GML7MV6uwFcDwnIpB78smXLVQKA5wn27cyLU6cDmIoCAL4K8rfLkEKOYk7ilwA5fR/Db64L+Ig/+/nPAaJnaU0S6XRgUPujr7/+yiZMbLZ33tmpe2JvxDXYq9DmhoZG27B+k02fPiNR+BpQSRDUAQB63357q2zJ1wLu68yZ04bvoy8AmUUwQ/WmkrIDt+1fPt0lhaK3t70pQqMTAMiG/+rL3TZjxmxbswaSUKN1dXfajRvX7PSZEzZ16iSVSBixSqutrdc1qeMOkMz7S5csk79yAgDkRQgAkDfee+897XHxG8zfF50v7Pgx+u6YrVi1SgQCFAAAbWnv1etX7TxqGB0LbNkyVEQatV4TuXry9KHt3fOdzZ87VwSAy5cuyUfMnDHHKgvV1t3Za7t2fWW3bt+2v/nbv7HWSS02MNhrvX1diXJApUpIsLZDCMUXAKizH3rzzbe0V/TyWkG6PZAMmRPcw2uvvy5VD8aJMcPu+GE+AHIzBuyZmbPYsZQ3kudV5g/7EfaT7EeY6/SjPwPiD7QPOH5cx7F2evY232GvdvvWXTt37rz6deXKFVoH8LX4c9re3dNlp0+fEhln/vx5aXkjbNpjY6g9IOEf1sc12kvHQVueS/CF+CSIM/gIJyRzD/gl5gxzkhf3wffwB/heJ0hBEOQc7HUgYgVydELS6+vTfZw4EUpj4RPYFwd1lUEFitiv46fYT7G3mb9gvtYNkdATZRD2wRcuXFRfdSwMqgrh2RwiWCApMh7MB/aPEOkgsN24eVMlABhL9re0jT5kbFgTUclZvWqVtU2YqOco7uvw4UN2/cY1+SCV56mukp/+5OOP5DO2vkWZkInGGkO5BtRFdr77ri1Y2BEUzPr6pbSBqgT+yNWc8BfMG/ZbEPLYx77zzjtpAJ75Cwn2yaPHIqrMnjUrEPQGB+Urzp47Z8tWLA/734KJIAkJoau7S8/GPM/wnNXfh3qCKQkBQrXIXRChiEWMsM8IimBOCh9MkqvcfulbAuW+boXdRwi7+TNBGgsYhwAwOn73MoFV/05pnXuPxeQE/zJvUQLnrwMA4xPmxVrLxX39/byYavacvn/Pux8nAPia7XEl/258rP+/tE3/tgoAMQEgL/7t8dEf0o/j9WleP8bnj8cxb0yLx2cSzNLYeVEBYHRbSo8Z+/zhSun+JcEeioQDnm3jKHpx3sWxbG9vbr9Q4SyDKo8Vg8/2nQPAo88Rvul7vjAnR/d89rix/ECeDeTN3rHGb1R//wACQDwWxTsJCgDZ+3BcN1zPsaYAtcf3EVtDGjsOo56SuRMrSC9Zcq1EAbn02NH9HM/92CdkAexsH4/pQxNnP9Z8Gwv/8X4pnXtxfDwmdeXU245KuMQx+NjeY3wy7ztpcliZ9cn38PGakm3veCWQs3437dMfWIImz/64v/j8Yd+WZNQniT4x3uqEL2GjQ0H5bCwCQOp7ElA+xlchH4mAJEwj/Hgbw98B5/DP4n7Te551n8wJYSMkgifnKtppUm4gMsZyPlHzIPE1L1MCANamkgajeck5nABQVAAoJQCEJMzRBABPlIiVM/LmR3iP6BQJpKUkvLy1O56HJf75f/sPgQDAT1HqweUeyLALUrBuFDF+zftBNjmpeZ8AfL6hCw/GISDMT/y+N0hBtsxeLfjU4JqzGfluEP7+2ASA4iLiBuP36kaFBFJwqkVDC585YyVpXEkbfdlw+XbRtUZlacsoVH83cvcZxpmzTco5yrzFKH4vb7GN2SyxA3KcLT5mvA1E3uc+nj5ZYueWdZJ5DjA1UABA+v8vJACkky7aGWQXsrE2I2GqM0h5JQDKjUhxy8D0K8BgjhZwmoJNO+DvQHMRAA6Ab6WcRviRQInbzygFAJdnGa0C4HOh3ITPjt3oBcwXyPEflnSuaLeU9qsogJnjNd9Dq0psJUsAyHRx7gYtUangsxjg0d/0WTr2xcV+bAJAAPgd+PfxUTABRYDK5HdSG7qUAECGq7PaQ0kBwIY8AgDjGxNBYgJAAJiDHYxVAiA7rkUliMSnsK4NBfWT2E+Gv8P7njkef/5jKgAQARirBEBMAJBJRIoTPwYBgOfvyiok05EVDAEHiDVBepAxCjLijJHIaOm4hDEAgFGQlrH0MfHxqai0qmqOJ4AbrlNVWycgoRX56FmzbcpMar5PsLqGBgU9yD5D/p/sIwLX2CwBl57eUCuUus/8sEFH/qfzRQi0eRaYZ/fqPgoFBYVoF8Fe7I3gHAAwYCkB3YaGFmXBE7gh4ARASwCM+6TWNe8TWCTgBkDIdwi48T0C0T29XZK0pr+6lB0c6nsSzFFd5xcvVE5gYusk63pBpnq3akFSVzsA9EGiG/vyzEgnAHA93mueMEHAJccS4CU4BaAdwIcwb8nCJwhItuLsV16x3q7uUE+zt08gvjJ5p0+32bNma8+h4GQSSDtx8oRk6AmQcgz9AZmDz8l+4lgkkhU07+u3BsChgQFlUJ47e1Z9S9CRvqK92tSPjChoSqD44IGDCnhxbcoDeFYdgBWytIwVWUUEE2k/ssoTW1tVg5zjYXjOmDlTNXA9q4mg7OzZs2zyFGRzh5WZGmrG1lt1TZ3Gg6yxmzduqb8ABZArxXcBWAMUYBcdHYvUZsaSfoRsAlhKBhHgB8BHIA5UCviAADBz5iybPGmK1QNkDjkB4JxsVSSKpH4w1+WcXmuWoKlqPyf1P9mgHz50UP2xfNmKJPs/ZDM+efJU2Umck8CyEwCYTz3dXZJCRs4fwCGsEyHTFpCE/qeGsu8ZydYDyGM+zaGeteRlUSEYsr37vpeaASA488t9P6QQgq8Em/kcm6BdnFtyqiMjqnkMUAgw4S/qnt+5fVvZm24LnJPjCZITOAXQwH718JQAptxvmt3c0aF5BCjt5QoANwi+ewkAfDk2HOpR79cYkUEM6IG/qGtqUmYtwA73oWxU7n2AoOuw5LxPnTgusIAx44fxamhulmz4/Xv3RBBgbKi9K3WAmlDfl+t+8sknumWAilAbHlJMCIQD8BPQ55xk7Pm6zGfUMCYITnvfffcdZf8TIGYOcQ5qAgM6ADgTqPcxZPNA4B1QDmIA5+U+qsjA6+rU/8nYJUsdoNADx1wbPwT4hb8gsM89uSIBhKVjx49bQ2ODZOVd3YcSAA/v31ffYTP4awgAjD+B8Zu3bgYJ+Lp6EZnIvLtx7brKeoQxCj5aa9TgoH377TeaYwD0yA7roTUpAQCo8OdvvhIBYNnyxQqGt7ZNspaWVhseYc63GGD18RMnRQBYvGSR9fR06RwNdfjzPvvtb/7ZprXPsJWrKFNSZX39ndbX32O9Pf32p0932f17T+0//sf/JHl/K/RbdQ32XGF/3n3Uzpy+YO+8u9XWrV9p3T0vgoxzP6x6s48//tSmTJ5qGzZusKYmsuKp/1ypMgVHDh+1+/ce2upVlJCYaUirQzDide36NYETIaOz2eobm1W/mLUP0IF7xhdSAgBFG+zqwYNAAAB8pT46UuSUlwkEgCB9h61DWnICAL6c7HbsGJAToNcJY8wvr9eOPwNcYnz1gD0MoHpD5QhQQSGTOZCrbiqzsxki2NCgyGEQ2l6Z84pVoADQ2SUCAH4WoL06uWfaD/iDOgTzEAUAwGBsu+tFp332L/+i+QvwNJkSBQmxhfUR0I92vcE8A5StrVUfXrpwQeQ1CABeOgVVkHu379iFixds2dJlIhXQbuYnwDOEgFfmz5eaCefi9fDhA4FX+D+VR2A/IkWNO3b+4gX5IgAgniWZL5wLwA2Qn2s3tUyw/qSeNj4WEM37Wv1ZERQ+2NtCjqooVIgcoNIpPKcAmicEAOYnfaC5W1mluUEGLKUIAL/wjb7XhAjx8EFQO2DM+EwEnaoqEaO4Jv6UczHnvS+4ZwgAyM/TVoA8JwDgo1hH2S+g/oJf2bLl1VSZxvuSDHR8Bm3Fhsmk9ecHLylCW157dbP2O5I9r6kVOAc4i9+lnjg+TL5GsYhBreeA6YCcEADIuGdfVl1ZIwAYAgCkPwgAAIi+j2C9AkQ9feaUzrNt69tBYUSsmzDn8NfYphMAaBMvfvvaA/gIAM5+gxI3gMrMK+YPmfoo7cQEAPqjq7NTqgWUQUAJpH3qtHSM8AUff/yRyHIoB7BH8ixiro0CAH6ZuYfPps0AnpwXkH/Pt9/blMlT7M23yFZG0QC1lwFlw0MAmDdvvq1eHWTfsbnr16/axUvnbfr0ds0z9swQHasqa1TnnP6lRvvCjvnJHjUoy9y/B8Fuv0hCf/u3fyO1gc4ufF21MvYBfiGCrVm7VqUXOE9nZ5fWk3Pnz9qVq4znahEAsB/WgJqaKrt797Yd2L/Pli9bakuXLFb/d3d22/x5C62+ttFu3rgjJQMyvP/rv//31tBYpzIHQ8P4sr1aAxobGmS7/Lg6Cns5+oz1Cv8JuBoICfUaS/ZvFy9dslVrVgu4ZV/Fi35lH8GxTtzFB7IHo/+x1ZCRTmmakMnvqgH0J/fLe8VSGqhSHBKBgM+1H29u1ueQNFFmgETJ/kqqFmtW6xxBLSc8g1y5ctlOssduaBBwPmXKZK2jtKumpk77VoiT7N3Yp/DD58w3rsP3GHv2FZwXIgntCCSEcA3e3717t9rBPn7x4qBWwOf4NM7BD/soxhyCDLbOZ7QLu+AFCQR/Q5kI9i++Xgz0h701qjb4HMBt5i9rBft25q6rFXz22eeag/irVI2mIjw/QkqCMMMeYfv2bVrDeW7CX0xpn2Lt7VPV/1wXIgB77j/8/vdaV9euWW3TprarBABETGyNfdZrr79q06dPE5EW6dg//vFD7WXfeutNXV/qUzdu2te7d9tbW7dK5QJ/xnMmxBgIAF7mgTVCc14lynqkmsCzxK9//etUJZX+Zs26eOGCvfHaG2HvnNSwJZ5x4tRJ+ZfZc+ZofyYSXHePyO2UCqC/2yZPkv2RgIBd8x36l/VChAsLpfP4zEmZHqfgmTzExwDQw57TgZZyBADBYHkgyxgS3iWxz0ysKfw5Ovt//GNKTxRUZcqTAPLit6O/X4yfZWN2eTExtTy57zxwIG6hxxXjY4qfF0TwKHcNPyb+PD5f+DzpyUihNv5OFsDLi0mWu2e/fvYeS2O60d1k7INPYiAle595fTJef+aaUfLm2H2df+To0GkC6SbZ0aPbE7AUf8X3N17b4s/DOQL47wk4ebFaBzhHH+tknTg7v3QevExfigCQYNyl30/aFsV3vQ3Fto+ed/nzrbyNOxniZeedt0Hf/4EZ7NlrBA8UyqLIi0TjOjqxO+zts4q5rBPxscVzhZYWAez8cRIGovsolusu5z9iUl9xbubPfz/H2AB+KXSQZy9j21B4DnQANI6Pj+7rfIyD+GOpPxk9FqV2F/7yY4JKYOl78fnK+Wl/30Hu2BfFbY9B8Tz7GWvtyfNvWR/o+yv3XY59ul9KcdJUYT3MpSJRwAkDxQx+ruu2EhMMYiBfn1O+YoQ4RVYBoKgW4Ofy8/k9lWJB4dpOGogJAN5/+Lg8/59XAkDzJoHX9X+RAsBqirhWuncohBJGjHk81uxrwvNbwNUl/98fVNdQRRUuM0TiZJ+ehYkX8h4/7Pc88Z1z8jyevpK5mlicYgGlZKHSZOZ8mymervC//uMvNTOKHehEgNCpbODoxFgK3w1cfjvJGvFTOsifBVN8o++Oxj8HfMm+BMaPqk2RkBQStogDW2zARwTWJ5mwUaZ0kAhRlYYUYHUjdOCBwSjee5GJEstdpJ1d0tDgKOh8rQVlCAB+SN4mK+DeIcNsdB9k6n3kZsgHpxaDrT6WWt6j7P90YSjZsIFWj2YhjmpM5o14wdLUGIMBGB86ypknEvApDzenHMF4C0heW7OLWd4C6/00nlMdawKFPqYEgDuGcCdkdhHYJINUwGQhZHkEQDJkIXvmt1j0kaZIbEdxG8P7o2vcwKrOs53xxjCdrxnyRCwxVLKZKvuMU3yICrYY+sI3aSlDLpnm2cU2S/7Jjks8b+JFSnNPP8nGyOu/JJse9bMISOHBnYXapef8/3o/lakLD6VBAQASAMcFoJHv8XdMEAgZ5xAAwlhniR7uB51A4ASAUSDzOOSV7IbW7UDzwn1OUgKl6NsA/4MvixUA9AA+WCQGIO/niw4gvj+g85vjwiIVFmcnE0i6JqlZz/UH+8iEDAuXAEMt5pDGErUGFnkWX/0uEgDkm5L5Ix+erW8UGTA2E/cnfR0CyZVmVYGBp4zpSrI/Ga8A/rM4SX6QzwHykSuTZDXjFca4oaoGJFH1w6sK1POsVF3PMKfDwl5dCyhbb8OFShu0CqtrarFZc16xabNnWdv0adYwgUBVlepMAiCRXUiAhnbSdwSCWNSxv6bGBv0mSMp7klUmc6JQIUBT9dpVbygEvmgPa4TUA2qCCgWAKBsHMq+qq6njPqKsFPqIoJmkewm+37+voBlBXeyPYBQvr/nd29djff19NqF1gsYXkAHbJ8jItQFFAMUhFABmUjubkgB8DkiMu2bcAXwAJnTdZENMMJAXgT6XjSdIR3CcABIB9OArKgTKE4C+feu2goeoAGBLHoimnjt9xTHIHbtPgRxw995dO3/uvCSL21opfZBIgJsJfHFJeQJ6XJfPnSBw7cpVu3LxorKnaL82WxUVai9znesAWgJ2EWADMKJN3DNZTfzs+36/bCzUhTYFRwFjpk5rt+dPn6lfb9y8oSx06qhyTu4NUsKLF506J4EzgnXKdkJhQsoiYRwAK+g3QEzkSrk2LzLzANzWrF0ngMTnKOAC2ducKwAfjYkvLug9AqwA4rRX2VMjQ7KRAAo9FxDjkt30BcQEgpvYAVlPQcUA2eEQgD55+oR+I/NLoBv/wrgSfCcgT3spAYAqgvq3pkoSqdQXnzv3FfV7CBaP6Bq3b98RsWXuvHlSLuAzMv24XwLTixZ1JEGdsOc7eOiIAD7apozIKgLKoSYygWAAIDIeydbmXGy0ISZcvXJNGY+ArfWN9dbd+UKfX7x4QdmCi5cuEbCIPRO85t7Igtq753uRE5YsWRoYygUk3qsEKJw6dVq28MYbbyZy02HRpF3IvSJXix1C+sAGOHdfT68CwdgC8u9kfFXV1dlgb5AFoy2A2AAC3AcvB9guXDhvly9fUh8SEPe9EuflmCOJ1DDSzR5sZzwCCWK3ZJqRf3e1BerRkhEKsAiYBDkDVYIQRAj3Qhbc4UNHZPvbt2+3uobaVJKfa2BfqGJgR2TA+pxiPSKT+djxY5pfZEvrXoYHRSCmXYCP2LykySe2Wn8vGa7VmvuAB/gbQBxsUP6hrs6ePHkk4Iz5CXDgGZC0GX93+coVvU8WJkAYpQKU5dnZqfuj73g4o0/PnzsnvwzIUZfMc4hhEHh2ff65xpu+mjN7lo4h+Ds8WLA9335nX371uW15dbOt27BWANmcOXOtuWWiQHoIPbfvhEzombNnqhY1QBJra11to927+8A++OBDAbkAMATGydBn/Gnn11/ttnv3Htg//MM/CKwoVGD7AGPVtvsrJJzv29Ztm6xjEYoLrLvgEqgyjNg/f/CRzV8w15Yt75DsdqECJZZ+q6qstSNHjslHMlYzZk7XmkLfMhYh+/qSQBSkrAuFIK3eOKHZrl68Kqnz9qlTbN2alQlpoMIuXrhkn33+hQgCGzaus507t1tdXY1VVhWsth4yFUDxcdu4EVCsJWR2JnsN5IoZO8AI2lBVW22Duv8XAsvI2sUufC1h/PEVtElARUI0x19CFmgA1O3rU+1pwAx8JASAHmVeHhaYju/lnlGhwDYgAKAEAGgn7QcR3Cut88UL+2LXLoEx9BWENs6Nr370+LGkx8mMB2wH/Fe2fUODnTx2TCQ01iayJrUHKhTkmwDUWZfb2gKQwg/zbtLk1rQGtu/N8Nus74DRDfVNBrkFIhCyzICpjBHgXdhehX0X2fEE9rBl1nv2QvQnc4m+5j0plQwPWQ2EluFhzWnmIHMJqpbckgAAIABJREFUUNKBRu0dHj22M2fPqM1cSwAO+6ORYYHxgMSQ7GiLiJWUFOql7FHob5RIUOjwOADzjb75ft/3qRKJ160Pe72C1giASy9xAojMPghgEnID0tfMMeY34Dbjxefsv/CpjD2f0SYHRDm3SH0HIa7V2OYtG+VzAAAbG5t13ktSXXkoGfr2pNwD7e7t6dY+5Z8/+EB2iiR6U3O99mwcX1tTpzWPUg7UsWf98LUS0tDNmzfs4MEDAh0hNHgddcYeu/7iiy+0DtNmL6XgJDz68dNPP9X4oQCAPat+cxI/P37smMDRjo6FyvZlPyGiVP+A/CCkBcYNsgTji514lvLnn38m0tavfvUr7bEcVODaAJQAzNQ9p03uz5FdRxJ93559skvWUn/m4zgICZ9/vks2pjrjiRIB6xnrFueb2j5FYDxlj6qrGu33v/tnkQDf2vq6LeyYY3X1oZzQQP+w3bn92A7sPyzbfv9Xv7Cq6qTep1Vad1evQHPGm7ICzOvinrtKfuzIsaP2/vvvycfix7F1xvTWzRsCuOfPe8VmzJhmR44eUlmYiRPbbHhwxB7cf2IfffSJ5in32NLCvr7CHj6C2HJehDj2U/gy7Jc+plY8BAj6n3lEvzU2NdvTJ0FNi/fZm1CWgDKUa9atFSiOXbIeYZv0Awoq7MEZJ+YQfa+1LCnPFeJzQ1r/XFEEu+T7kmhPAomMB/MTe3MCHW0Ie4lh6+kOJAKIvaz3+MuwTw1ypfghCKuMKT6YMcVvsldhTWb/zrpPG2gb5Bdq2MfP7ozjvn3faz6vXbsmURKAyDCo/d7jx49kgydPnpLqwKuvbtF3uLaTkVnnrl+/prY40YDrsSfh/OwP6ScnYtLvzBPsMhAUa9NSGuzr2ZcuWDBPbaat7A15KmX/AnFs69a3ZUv0QWNTowg39+/fE5GHc2LDPCeyP2SPDAmNdnV3dWp+0UcQDXd9/pk9evjQdu7Ybm2trYoPccz5cxdEWOAY7IQ5zv0izw/pa8eOHTZ5yiSVXGMOU7aJvn39jTfCfq4KAilj97We3bbv2CH79r05+2nIDBAUfvnLX6bPdYw5Wf7Hjh61VStX2ro1a2W/xKHop2vXr4tYNHN2UGnj+XkwUXBjveYZilJVehZKlOlIZJDfFgm/SKaPM3yLcbhY9bAUmJEKXwRGjRf/KwJc+RGvvPhdyXs5WahjxSJKr0I03tsPmaE0Zhvir8X4dvG6WaA0c9ZRNYzD59l7ieO72fhy3vdH9xD5lyG5z1/Ze88D8PNilH69+Pi89mbjWdmY8HifezvdRvJH/eVsIc82xmpP3llTLCQzZnnjkT3ev5Mfn072n0l2aTCA8e8223/xEblgaqGYoJhtB3+PB3ByfqZAOQxgPGygaHs5AHUCro2+8ZgwoxboNmMQLm8OZ99jvqbEozJEojwbiftUJXQjEk22D8fzX+OPaKzgMNoPyAdEJ/E9mPfHeOOfJXjk2UhsyyVzPyJAZO39Zf925xPPhbz5EM+zoq8p7Y/iNcsn3cZ+7mWmVHZ9KYcteX+Xw5rKjXNsH6PsMyJVxf68nG1n7y1rA3k+qUACdwTYO7Dv1xhNAEjk/xOlAMw//m65tTN7PrUlZF3rdx7A7+/FNheTCFKMIcEPnFQQHxd/v3TehmsW1+dS/+MRL0+KCXiA/zjmygTgHKXkRM3JBNsNyZYh01/YSUIGIM7ET29vIJ7yOfF/x1EG+sJ3BXIVPVwqeKM+CbnLY1YhGc9WCv/LP/4yVQBgPBw4igde4HoinxcvvJwcAKy0RktUUznZCDKJHABzo9QmUUAH/xZfnDMF1UsMM1EhSBgVAawaVJ0GHZOQAJRRHoPx2FfCzgDc9EC5Z/xzDp8ApcZeNOy0Fnx2ASYTJZFoKblmzgYu3yEmNSYy3qHc5iF3McrUnw83k6L8qdGmDiqSu9f54g3Gy6xGyXccvEkEM/4iEoCzT/+1CQBZ5xw7yvEX+LF3XZoDLlmWyu4gfxYeiGqU3VuhTG/PSFbtTBEnKkLQ/qUJAKUqE9zH/x8EAFc5Gt0TTl7JPMSpvEFYXh3wdh8xapOZrML5C3xg58XzIV4oeHgZGkkeYpxRFqmNkIU/igAQkQHkk5IsccZJgH+qAhCIAwHY5/1KkQP0eSI5z/sFqbq+LAEgZDuornziG+NFeqzNQ14fhEU0gPMx+B98XJEAUFQIIJsx1GMOC9OQavzp74SB5v7xZQgAUh9ICAE/BgEg3uTEroh+yScAVJlBwFSpmWqrrCBbAQAVcgYEgGKJBkgaBcgClfyQzV8Q4F9DBpIVrKaqwmqrqvRTg42ItMO6Fc4zXKjSj1XX24RJk23OvPnWPmeOVRMQJFOuQA3zXi3idbX1AiU5loAKARjqnxJwpl4y40ZwiIAbc1/BFysocwKg0slC9EEVMokCGodlg8PDgwowsekgSFlZUWt9vQMCqgnIAMz7Q5tn5gdwGln2p7onAt68unu7bXB4UNnqjB9BKScAYAcEIQlAAnwQhONzAqccT7CT+yAD9969+wJUCKQxZwR637iha3Ftgo18lyAW7SQQCfjmwC/MSEByApEEMFEccKAScIHgGvcG+EYgjnuhfdRG5jNqU5JNCcjOZx7AJqCIAgDqAA4CkJ0LAYDzX71yxR7dv2+LOoKMvs8JV/lwEBHwkft1AkAgS1AC4LlkObk37omxJqufIByBYLWxs9OePnuiYCrX8Bqs9AVSsZMnTQ0lGwR0v7CBoVBz1APF9PnDR48EvNQ1hEAlwDggP+8vW75CJAu9n/gBgEYnADAm3AefOwGAsaJ9ANeQcwiWk81HZhqS+fQxfcGaxfiSTUo7nACAXeNfuKcTp46XEACwf9Y2ABHAEILQKABMnjxJ2fL0f1fnC2WUISkLMYC5yf6SICZkEgLC8+YvEEDKeNI+gAgyvgA4Amt6RDVQjxw5LiCOwDibaK27SbZlqLPdYbNmzVamEuPKHDtz+pzAizfeeN2am+oFYvd2dwl0AiwgONqxqEO1xcP1u6ypuUXt27Nnn82eNUcEANa4iophAVIP7j8UAQA/AAGgkEhzcTyKDXv37hHQSH35qe1TNf8DAaBPYBVzE3CRuUYtai8dQGCduUTgPQX5kgdDAvJkaNKHBPb14JGU3YJoQzAc30Lmn/tP/Dq2BtAHULt27fokGI+vCm26c+e26klPnTpFxAIC50GRpEL+AHDx8aMn9sabb9iUKZMSQtOg7J0APxmFBLXpIwdmsRfk9QErsG/apOSPQgBysDcydvEVqBJMbG0TGKsyCr0QAI5qj884+1yrqSOr9IkUAPBJLgvsewb6IGTjLhcBoLenR4FrMt+wS5X0ACju71cgm+xA+oc60fhpZNZdqeWrL79U1t68+XMFeA3zsDYwZEMDZsimf/X1Ltu4aYOtW7/Gevv6bO7c+QK5R0bYB1bZ1Ws37OLlSwIcKPtRW0eWPuBHi925fc8++uhjmzdvrhQGaD/EZIAVfMzXu7+yp0+f2N///d+HrOxkT1Swavv2m4P24MF9e+vt9TZ/wUyRA/RIM1xvvT1D9rvffWDz58+1FSs7bGJrowgAzIHKino7cviYgAZqf0+bPdP6u7s1DoB7+E3OC4Dc3j5N99DX26917dIlMkJP2ZTJbbZ2zUoBGkjhXrx42T5HLvu/yB5v2LDOduzcZrW1lVZZXbDauhq7/+CBHT92yjZs2GTNzROshrrYAwPyH4DS2Co+FrAUpRAekMnuPX7iuJQ68CPKrgfo7Q/yx9gEhCtsGvtnvWiZ0GL1KN709KgUiBPHkN/vev5c2ert09oTgGnAqmtrrDshAGAXJQSAigrNzS+/+MImtU2y9evWWdPEiTbU1yfJ+Dt379qJkydt8qTJks330gH8PnH0qBRsAL4hnrg/gwAA0Kx2iQBAiaAekS6mtk+Wr1R5nUTZCd+LHUM8ggBglRU22DdgN2/ftIsXz9vipYsF2qWlzEYsAIbDpms3NzUHAkAfAYdeAaUqEbO4w4ZRIqGUyeCgCDp79u6RD3ICAHNaoPnDR3b23Fn1NdmzWiMLFSJ8QjRE2QNbAbST2lJNjXwYfQeBY0r7VGXNOiGW87JG7P1ur9a6UGrC1Wp4eBix48ePCRTE99FX2AdrjpcAgADQNnmKrVyxSsoJjD/2S9tOHD9hp8+cttWrVtvCjmImMHNH6gFHDotMs379GvkA9m71DU1S7blw/qIID5yXUjnEJ9jj9/X22N27d+yPf/yj7FQlZBrwjawRgJBVUtXAL2/evEXEmbBWDgkcBLyEAABQSYkMLwmE/eP3yCzGNpwA4HsZ329QtoX/QwAAKB4aGbIh8tGHBu3UyZMiENCPZD8HxahK2dDjh4+kzMEegnEV8UC1uKu05gMssi8jS5jx9Wcs5iay7GSQk5UP8MuLtrI3PHnipB0+dEh7K1RmPAbCcexBICRAdIC0RVuwY4BViDaQx6bPaLeaOp6paq1g9faH3/9R/uDtbW/Y3HnTrLqmoLWiv2/Yrl+7b0cOn9C1f/6Ld62ikkwaSFgoCpGN/73OzXkXLJiflNwakG1BHoR49rOf/TSVp2dfhl2fPH7Cbt++ZUuXLbKZM6fbqdMnbFJrm+Yl1QmvXbtpH/7zx9pDoJDQ1Mget6DSAexJurp7tTYyn/hhv0tfso/BDrDpVatW28oVkNPICkdxKyjY3Lx9y06dPq3MasaU4/nMS+Woj6ZP1x7SVQMYP87Jnh3SEmPIdVwRyucK9+0BR37jXyERsYd2khU24s9cjBf7JfyIr7GMGe3EZ7AH4RyMh5cnCHuKSq1TkEc5/sHD+9r/Ll60OHl+osQDCkF92qtzHeYxQDZ9xflVigo7ffxYfcqcnzvvFQH0/izD/QT1kiuaQ6GkAWWa2MfiF4JaFf0LgYJzoZjA/XrM0p+RsT9IBJDKUIEi+14Ento6+UnIG+xFWPc2bNwo9Sr2rTgC9nKUy2A+dyxcqOdpiNHskemPFcuWhZJSIyi/BcLA7q+/FmkAAsDkSW3qc/oU4vL3+/ZLgQcSiI8Xtsy+b9u2bSIMsiax/uMf6Ns333pLZODKyhrr6xuwb7/dY9eu3zCInvhY7d0r2Kv12Zdffa092c6dO236jEAghdTG95m7c2bNsvXr1gbSHWWghoelVkTMp5V5QLkb9ufDIyo5wOciAECSrsa3hfhpKK2XPG8nGXEe48rG3wKxPvj4oGRbGnzPxpjHCkvmAVbx9/Pie+l7Cfgfx2B8PowXF0yvIQA1pDB7IlgaX1R2aTkCgEe9s5nOcdx5dOZy9t7y4mbl4iij+zGpAJ9RpY3v/d+SAODjkh2LHwqyjWUP8bnHs6Wx7DC2m7z4/Zh2GCmlZq+RR3Ap1+b4/bzr5d9fsL9ycUjFv5JXPC/TOR2FfvPOn30v+7ebXjYHMnyP8q55ve5tDs8d2Tryvg9J52HGvuP5kZ0/2WPGBvBjAlBpO+M1Zzy7GevzvDEda5zH6++8z8c7JusT4/4lkTFr72O1edTccJA7way8nO/LxsIhcWTHLGv7Zf+OShCXG4Ny/ZXXvux7L+NPsgSArO/OKpiMZdt5fj/2H3njwrOaMMwSheVSnMkxAW9rEXgvTX7W/iqTyJfX9ymGA2FOkv0vRwDw49Lj1eYh7bW4ToyBeD95Yni2HUUcKV6HgxVo7orcEhJ8tUWRWnOS7Cy8T72teIqUwLMqHlGfkuSi2HISd9b/nQDQ3yMlAMWSElxGRIB+vjOkvbWXKU9ap30G7RuGvqcYWnkPMu6a8D//N78IXIUYRE8CybwXgspFAkC8UPB5lgDggUYH/hz499/uGBWoTLy7d7A31gkAbkxhYEcTAMTOyCEAxCChsnSS/mHzWjQSL3uQrwBQupkryvKUdPU4BIByk7U4KAl76yXZZ+U2pbnGFwY1Zbil3ylRABjbeOJ79WvH19JGPqlPE28S4uPGWlz+LQkA5foyO5XG3gCEeZMlABAQkjx8QgCQrVcEOXI9JPGwlDwE/WsTAMZbhLLswTwFgHIEABxfWGCKJUBSB5o4yfT6CVGlxH6CD02dbryQx/YWbxp8Tuk3MtD4BeLdiUSN+xcAdvU7Eu8J6B+y+lEDCIoA4f8hW9yz/vV+RSACjEcAYJwrqsI1OE5ZURHZietn31O9TxLRI5Z8du6UG7P43tPFOJHPGU0CCL67VAGAGjkhSOpgJ4CjEwD8HA7m8zurAOALGd/9IQSA5Ok4qAEE3Tx5DvnwxH6y/jLul7hfCfiImEG2uQD9oABAQEREgKoayfbjn5CbBWAU4C9SjlRzrAC7mOD38LA11tZYc2ODNdbVWj3ga0IE0DytqJSN9Q+OSAGgsqbBWqdMtVmvzLUps2abNTbasOpnA2JxL0hi11tlda12CQSWe3p7BfQTcCJo0jfQr+AQY0jGLePN+iYZoAFAz6BcEIhDANqDVpNIFQP+EwQnmxiVARuusBfPuxRoJzDo8u0E9wgaElwj4Mx4ATDTbx5w6+nrsYqqCmtuaZGdEKAlsOY1m/k+bfDavFyDYJSXFGC8kBF1eWIPaBPcIpsR2w9AM1KQQwqM0ibOB2jN59wzBACCh8jsE6Tm+5xbQdKbN+3unbsKeM+bPy8N5vE5gVLJJjc1K9DX2tYasl/6+tXuEJB8YNPapylw5r6J83JvZAKzeVzcscgmTZ0q6XT6TZu9ZH7SXoKFtNlJBIwbwBz9QSasb9IJ1C5ZslggCGA/48H3GK+bt25oHAiwcjz9DYAFqEYQk/sDBHry7KnGAKIA/cN7gExT29vVP7SL+yPgSPYpQDl9HG+ACR4SCAUQVV3OiABAn9A2jsH2mIR9PUiYXlUGGoFqFBi4Jx7uGB/Ox70WA8Ni3SioCwEAm0AumTrhzAEcMllZyPIStCWzHWUEPDU+k4x+6souXLjAJk1uC/afEADoE0BGsifd7zsBgMxJFACC/wD4GLbjx08paEvb8DFadwumoD4kCWp/z507zwojwRcDfp49c141VQn+Tp3Spuxk+oBjCTCfPnPG5sx9RcFUXthEQ2OTVA0ItiKpTgAbRY5CYUgEgEcPHwsU5f4hAABq0EfcGyU7DhzYr/tfsniJTZ8Rsq0ZFzb6EAAIzhOwhpzBCxvlWILmBPgB15gbDsjxHebGsWNHBRgCKP1/5L33k1xXlud3siozy6EMvAcIDxS8Jwh6spvtJ3pidiSF9JNcSH/SKiTFxETMxM6Otre7p9nsZhuSAEF47733HihfWVWKz/e+k3nz1cus4vT2bktbDEah0rx3zbnn3ne+3/M9fubmtytXMIZk22MHXA+7431qByOhvmbNWtk1oCuZ7ux5gFx/+AM1z9vtrd1vWVsrWY8oa6CgMCQw/sGD0F7AZZ59fJ9h3ZNBF2oSd8vX8IN/QyEFoIJ7iJSQkLHYA7A3At/8AJgQfFbWHtl5wyXdk7ljnvEzeq+paK9evxSIwmsAG14CgPYQ+Mb+AK4A/gH5AVZPnzqlMVi+bJnUVzwz+uxZ6nMPC3igZi8Pp4DQ7FN79+xRMB/SiiRzR0a1dktDY3byxEkRADZsXG+bt2zUeWT5coDsNihcNjIyZpcuX7XrN2/YunXdNnvuLCOuRg3dKVO67Patu8rU49pIVDNP9A8bAMj4as+Xspe//du/DXXDE6IHBIB9e4/ak6eP7f0Pt9uChTO1t5WGYaC3Ws/rQfvZz36hOdq4mUxw1AMCOdDGisrGhwCw6603lbHJHLjvBazkPfwm2dXsqxAW2JvwFdRJnja107Zs3qD1xnP45ctX7Q9//Eq+HwLAhx9R57zBCk15KzblVUf7wvnLIp10dk4VWA7xEB+Hj8VGNVfNTWUCACQvSrxgi8wLwLLL46NgwdnNy4gwLgC3XVO7BKThjy9fuiwyzxSy4EeDCgXrbf6C+QI78SONhbxKQABOMe6AbA6mY6uspS+/+MJmz5ptWzZvFgFgdGhIZ4s79+7JX+BPIZo0JPXtaeeJI0c1V6vXrC7vudg3dvnq5SsRSbqmTReZhL2XjOJ58+cIkIIERHuZE/YgCAD4xJbmNhEAhvoHVdscAsD6jes1Btikzo5jJhAMN7l23VoR4CBEjgyVtC/Qf0hny5YvDWTUfFClefL4ieSxAeYoGcEY4m+4JqC5/OniRSIA6HkeAnNp2O7fvav7sd+oNArnLNQdhoa0RwMczp47R3PrZ3EnAHzz9TcJSLqhXBecMeLMc+IE9dQfac3j+/DfrEcmh/HY/80Bmz13njL12bM8XkF7WZOXLl8SAM04+zmc91C9IPua/WTjxqCSg5IEteiZh4sXLqk8EAQA/JArvA2T0Xvntv32t79VX8hkbmkOalSc84aHR+zwocNSpmAPmDcPkmMgAED+JNMc8JK9Hn/tikmuBgPAB/GG/mJLtJU+8T578+eff65+OFgMeZNnoL7+ICcO4A4IiF+Wz03iOI8ePFSbmRvdN8n+5lrYNsQB7AICgOp+J3Ef7ks2MmcNsp0hTPGDr+XzkAPOnz2ntkIU0zOByK1DIpnwXdrD3sW8cxZinQPUk92+cOF8KzRjR3krDeft5//xV/LLH3z4js1fAAkmkA0gAFy5fMdOnzqv/fGjj9+zMesXqRYCQG/PgCTyUU8ANIWEib+kPew/7JFXrl6x733vE9kRP+wLvH/uzFkRnTZsXGudne0iAKAAgOIPBIAbN25LRYW9jNIKhTzPlWP2uueFSDbDJc6CrxM/2aH2cs4DfOV9xm769BkiSDAOvT19GiOV+hkatDNnz9rR48c0hpAsQub9sBR6OCtCRvKyXdgH8yMVoblzrffFizIxl30VYJt9FzUBV3LxDD/mmfnCpth7GUeu62cGfDBrn9/ck/ddNYO5Zqy4Bz4A+4TUQT8CSSDsG5AEIIvwfACZkXHgJyhs9KpftJH5Z/1wHXwU3/Usf+YQwgZnJchw9Jd2cg0+x57EfHIdiIKcO+kr7cDfcx3GHHvguygaSPmrSImOXv3GnwYCJKD5LqnuQGBgznluxBegmMA6ph/4UBKLOC/z/Aahl2e5KSLS5OzVy1CiinNw9+rVQdh5pKRzH+VRDh86JDITBIC5cwLpgXG/eOGi1H1QYVqztjso4pRKWjsQEFTGIDnv4pc+//y3mpf3P/gglEthTx5mXk7ZseMnNCf018s8MS+UHaKv7GnrN2zQfFCahTHg2aW9rc02bdyg66lcAmSv589lv8WmJj134M8JUQ6iEkj5qWKYL56nXcLYCQD+3KQ4TJLk4s9d/jsAdq4UGQgAfqapfCZRWE0krj0WkP49UXwrK85Xfu0vkAAQx7roa62YSDoem/W9WmNWef3/GwQAHwdvt8f4Ju5fJTMzbQf14r8T2VTWfbNilOl2Z/3NeoqzS+O1kv533P9afa/Xr6zrCeBKgsDjcISE2JN+PR6fOH0zK9afttN0HyYiAIyrD60LVAgAIGCTJQCk10g8hrXso/54BiQu/ZnYPieaj8nYcGw39dZ5lt1mzUl8z4m+4+/Hfij+NzGiQH6q1G+fTHsrPjgAAGk7iduV1ca0XyyPS0IIqOv3y0YYlMbr/cT9j/emrLUyUZvr+Y2sMeM1zgPxPjBZP+9tqUUA8LaUMbgIR+UeFbC/kjTte72/70n8Phf8xp9Nel2BK6O+m0EA8Hs4luv3iP8OpIVAAIjJAfFnwjNJKEkQ/8QEgDCmKRLipAkAoYSKYsZEirycuRNaygnrScKlwH/HX0oq8xgUAgIBIGA2IRGQ10iKE8Zatuu47M7kCAD11kLuf/8ffiAFAH48i95Bck1oQgCA6crfsZHzd0wAcMfnYA1/T5YAUDZISRsENqUvzsBACbUmOIh7+8Q+lRRFtgKA+oRyQUoBoEIoCDVzY+Oq9D2W0K9PAHAfUmWcqcNbrYULgSH9k3Zu8dhUfzabuRcVZpqYABC82oT7UGxE8QYXNoDaEkBZm03ZqSbSOf+5FADidk52Y/42BICQyB9ADicAACQHIC9bAUDt+DMqAEx0mP1TCQDhQa/aDkNQIYxFZaOslkmZaLPMOpCNO4TkkBAOdZHi9zhQ+8bntd0DQJ/I+idgvYKRBUDjirw/2UWUBXACgMgCUgLI67e/p4CiSgAEtYeYAJD2f571FMYlEBNcBSBrHGrNWbzRlv+dIgD4xpldAiCUcomJATEBQIB/EnSerAIAG3i9EgD4onolAOoRABgH33PifcQVGMhk4H/WD8GQ8H/eGguBAKCsVQG5lpRwYG4h4wThk3xu1NqbCtY1pdWmdnbYlJYWaynkrblQkBIAKgDcv0Sdw1GzYU5LDQVr6+iyWXPnWufsOWYdU21YUvgA942WLzZZvkiWf86GkdccHLJhySY2WXtnh+UE6vYqSIM9AHYEQJjaP0Pa50QASJQpWEbMV2sr1wTAeCb7IStFEvmDIwI1uB5BfYAOAu8EWwmc8RpBSYJTfIZ/K6tqaMgGBgesrb1NbSPwRwCNYBkBcYJlTirwzDyvs8nfDg6Q/U+bVSZA8vANujfqAwRfARM8k4jgNm0iiOUBJ/rMIceDl0j8+/rhdTLiuC8Zm4AcZO/zvqsMILFJgJ86tMpcT1iWeB8Cjch2ErhWYJuMjIacCAf3H9y361ev2fRpU23pG0usi4y6oSB5qsNcQuQhcEpwnWAmwdWg1mDqI0G0b77ZX1YdIEhPMFFKBW1tIjmE89OIatDyG9DJa1xDnrh1E2LA1HKZhsdPn+gQPbWrK2TkqITAHevs6lKNZQBMMqMBkZDUnr9gYcj+TJQPsCUnAABgxxnDAsQuX9b48x0y0kHuCJbfvHlLIPS6teuUQat9b4zarCP6jsgB69cngVjqowMmBwWAAPKTSdmegIuBAEBGPEQLgBKyyXWyyzF2ZAKeUzY/BAA/pyGDD6hHSQQy9/3Bh+tDGCALGAKABwAgAJw/f0mZSZJ/Vz3+9VTEAAAgAElEQVTZUILn4cMHClYjm0/mrPSmNEajduniFTt37rxt2rjRFi1iHAA3AeRzUqJgvslYJdPN9yGylSEA7N27z9qnAByhlEBN9WFlpCLvCwGATDLAHwF1icIVGdWAWT29PQr0A0IwdrSHGsJkvTGfBGkBEvHD3Jd1w+sAkwT9XRLXg/r0kUAxY0ugmjXpZA+AY0A51j0Bf7J6+WHd8xky8VFBWLEiyHZDKIIAQJuePn0iAgAEB4Cfzg4A1eZkzskmPCO7Rdq8uzsJeCf7BoAdtZoZd7eXMIY5gR+oafADMMT1IdA5AQDwAD/E2AKaOAHASiMiAEBG8bIWrFMC0S9fvZBiA+sNgAvfRoCbNcK4sYYYNy/HwnriPvgqlD8IZEMMwDdCDECVBeChA0BxZERELc4Ch8jKQ1FixTJbu6Zb89PfN2BDAyNGiRIIAKvXrBIBgDW6atUaAYooABCkP3/hkt28fcs2b9lks+fMVOkInk1QALh65YbAMggxwb5DhiBrEP9DOQYy6H/6059q7hyUtbG8ffXlQYEM3/nkLZs1m6z6vA0NIh3XYk+fvLJf/xrgb7Ft277eWtvYH8NclIYb7OSJ0/rum2/utI5O1m6FAAAYzXuACsw9tZ5pL/sUBAD+jwkApeFRu3Tpin3x5V6BthAAPvjwPWtsHBPBprmlaDdu3rTr127Zhg2brKOjywpNzXroxS9hj8whIBlgKWcq5OkhAJw9d0Y+U/W78b+RAgDzDYHKn9sAbiGCMd9k2aum9Ib11tzWZmNJljv7AnsCe4pUnCAlvQoZrNgV65AHbq3BfN4e3L9ve776yhbOXxBKUKB+Q32/hgZ78OiRnb8QMuMhhqAywH1YR8eOHpON8rrsLFnXrGn6hV22d3TKneFfUfNYtHiBzZ8/TzL/IjoMBwl3/scnonLEGQf7vnbjml26dMG2bNsS9sahoO6BJD1kGp45qHNNbWnkoiEA4I/pP3sAahaSXG4IqjmA6kjye317lblK7A1yAGOpvXTunCQjosFGhofs1o0bAq08+xhCBWPDuoIMwv3mzp+ncWBcfC0CnO7f943WOt91slCw/375TM4RKlExb17SlhEbHRsR+Yns2XkLFtqmjZulGuS+WmDl8RNBbnzL5rJCBL6Az9BPSAn4ze7uVbov+xwkF849586et96eXlu3dr1kzp0AUBoekkKMyh2sWiViWyGf0/c5x/T09Nn+b/bb8+cvJEWPeoATAHh+oLwMBADOBYD0+Gva5M+YgPT0lyx+ru/PAfhw9mYy9VkjEAAE8I6WVKP7+Yvn6s+XX36pTF/2GGVFDw3p2ndu3Vb2MGtr29atZZIP48wZBgIA4/LjH/9Y+wT3dRIwpALuzR6CjfM52s04AbJeu3JV64U5cvvGb+NjIZkBRnstdta5g8hIkkMAsMZR2TRJ0ygAMJYoAMydN1UEAIGiw2bnz123s2cu6qz35q5tNjrWp/IxOSva61d9UqBgXsmaRxHHM5NpE/vg02dPRADAjuiDq1udPnnKXr58Ydt3bLFCodEuX7loM6ZPtylt7ZYba7CLF6/Yr/7lMxEnAOhhBYyMDNvAYK/uCQGAOuzYNmddrs1ZmDMMY4tf49zL+ty9+22bNRO1plCbl1gWNdXPnDurtfU3f/M3Imfi+/GhANmMH9fDTvgMexq2gw0xt04YoO8AvdyfueJ9j9MwpvgR9l7WBLYFWYd14mdM2sMahnDIGLOX4rMcOOe8Tns4b0CG5WxEW/0He6S/nn3PnHMfrisShyT4iyIJcA0+v2XLVimnMB5OAMA/cZ/rN67ZokULtRboJ98PqmOjAu7ZLyElvvPOu2oP53PODkHBBvWpUD6EseA8zr15PZBAh+WTDhzYb/PmzbUPP/ygnJyBb4V8zTgfOXJU+86OnTuto6tD505IANRt5rmtCTKaNYg8RptZu2tWr7KWZvY1iG2BAHDu7Fn7+uu99uEH79viRQvVF8YEBYDfff572/3W27Zy9apy2QZIECh2QNxcjWpKHvLMSxF8aP9HH3+s5xliH0NDJbtx45bt2fu15uz73/9++dkSn/T4yVMplvAeZzl+IK4NQw44eULxatqMjfGszPX7BiCtB4LqVNTJ8Oec9wlSUzqkkFf72TsDgBiycAMJIJyzFX+RnVPCLvxU4oaetTteAaD6c+MD93E8cTL/rhf8DmGriny4X69W/DXzfv+JFADS145jPfF76f54jMSfleLfE4/PXx4BYOI2V8cRJ/p8PD7x/Mb/zoq3TRQ3zZovH/t0nDJ933gO0wSA9H1jAC++52Ta5/dJfzb+28n0lTitr4fquP7498Pn6hEAsuZmfLv9ftWfDp+rlWFfTQBwon3WGojH2v890WuTX0NENCrAoscq0z5sIhut9/5Ebc3yb/XspJ4teLvT30+PW/y34z/1PlPP/r2MbTzmaVvLatdk5zJWCBi3/pMS1N92fir7WPjmRGM62eun9x3+dlJtvB/EfU+v8Sz/Uc9GQgmYioo6/07jmAETCNiAX8sx1ED+qMZgsmw2vU/pM8Rj+a6w3QqRptKegPW6bcQgv9ZakkBYTwHAkxo9odvbkUUAiNdv8GuJOo+fXXyuPblVCgAVFfeyz6oYWiBxJwkuHucqqwGMUhYAVSUUAAIxwLEZEoMYl4H+ATVDY5Jg4GW8GfXnsZG6CgBZviyen9z/9t9/f1IEAII/5cBT0kEulEUAiLP94wxYXzh+QPTNo54CAJ91AoAICrjcciY/WaiBdR6XAIgN1RUA3Egr3w0Gl0UA8OtVFvefSwEgyPU7/p5e2LFB1t6UashPhC9MggDw7cD/2OE5mDnRwaTW4eE/hwKAj+FkDkxZjnoiAoAOQVEJgJgAIIBZoERQAHBp71gBQHP+/xMCQHzwCXVRQqAjvF7ZLOMN1Nd+eiOtd6Aob0JskO6mkw3Er6f7Jw7bs44gA8QlAXid4DZtdIJAvqGiDsADrpcGCAoBqANUwH6An5BR7p+rSOA5Ez6bABWCzsEuKhpXWQeftE2WN8GEfsfm4qB9vEHWIgD8p1YAmCwBoJ4CgG/gWQcV7TFJNraPpZMtgqoGBABKMQAm8X/RcnkyGSAHhPlBRr/QmLM8cvsNo1ZsbLCmInL/DTZnZpdN72y3aV0d1lIsWFOOUgCNVuD77DUl9pdcCLaUKDlhVmhqsRnUtp8520YLLdZbQvooJ0nj5jZq9BZsqDRqg7D4OCDlGq25rdVaqL2K5LpKApQU2HG5e4I1Yv7BNDCylQsiAbCvYRdk6LJXkQlCMHnqtC5rzDVaz6seZavxGTLLWqZMsSEyyZ8/12HCg3QeHHNJeILKw6VhXYeHUIKzHEwIshEs4z4A7wAFZN8QPOOaBH74DPfj+vfvP9AaIgjnAXzACr7PawosJZnHBP+wUVcF4FpkmkBgIPAIYA2Izw+BX7IkyX7mPnwHABxWJPNKgJ6g2+ue17Zm9RoFxhlL3qcfBKiRLG5DTn7JkqTeLqUfGkU44LoPHzyw5cuW2izIA21tuo8fGLE5xgEAjmAhAUbADz/PEKgEtPn6633lID79AyAKAe+QmRqCr0P29NnToGQwY5oC6UGquKA6oMwxAT3m7+XrV9bT22utLS0KCPIDAQCSBp/BjpBWJqhMFvbcefMFKDPGTuBhXJhPArD0y0Ec2gwojk3QNoKYgBocTMkG55pru9cqgzacugMBgGAowU1AGgKiSMI7AeDMudMaa7KxyBR2BQDm9fz5CwKcIEUwd55t4AQAVwDgVvglAHYIAAR2AbsczMZ2yc4m6wqAVL69gazzEbty5bo9fxHKE4SA7Jjh58kUg1Qya9ZsW7FipRQA/Bx59cp1gfXda1bbihUEhylbAbEkJ/l7anpP6Wgvy+orK9qCmseePV9bsdCk4LXWzsigAqEA/wDj1ASGADCljWA15LC8JNUhMDx89FDgDHYU7teg0gQAj9gYgf1ADghZ+vg2bMoByzXd3QL+HDQiuAywQxDbJbQdEGD9AcBAVAFsx3bov2efQTpABWHZshUqS9DeMUUEAH6YH0oAILEsQGUa2YBN5bIykCeuXrkmRY5NmzZo3GivsoifkEV8QJmzgCZOdlH5gP6QFUkbyFQD1G4sQOYJD5cE7VlTjC2gIJ8DzOfBh1q5+EhskHrqyuYH/Hr+1C5dviwf5QQAAPjBgQHNP/cH0PC9FVsiE5I1gAKA1ElKJQXlqYnL9wD2IJuQxecEAN47cfy4rVq5IqhNAFL2D1p/75Ay+f74xe8kqb5p8wapDUAAKBQgd9G/MTt77oLdvnvHtm3fajNmTrPRsWEr5ItWLLYqKx5gEBAJFQDaypriN0AQZAxqAQP8+TrXmh5psD/8fp/19Ly2H/zoPeua2mItlLPoH5YCwN07fPdLe+ONRfbmrs3W1AxhEWJJwfr7Snbq5Bllv37nux+rvAbjzTjgr/AhrFfAE/w7ZAZXBCH7HwLAjOlTpQAAwW9osGQXL162r/bs0xxu377V3n3vbREAWtqaRQLgmg/uP7a1aynj0C7/xyM2+wxAGfsKwBS+kzWFPD1A+bnzkH/abdWqlbJ9HwN8Bf6VNU67OSvw+RkzZwjMePwwgGhbt22V2gDAPKQA1hM+GrIZ50F8BuvF9xrWYXjYHpPiwN1bt+zA/v22ZPEbQVUlIROwUz968kQEFGwP4NzPu9gzIHRzS3NZOcZVlwB4+nr7knIHrQJPWDcAxMuWL1GJELK3ZWMDA9p3sYeVK1cZRAuvK3/1+lW7fPmibduxTevbCQCUHWANtjS3CADnzEqZlNHhoCZw8dJFqeIsWrxQ59BAzMqpdMORw0dETEC1wM/N7IlkzTM+9BPihJ57LCeg6/JFSqpcU4bpvLlzrRFlGREnR3RNgEvqSXNdxsUVgSDAHdxPpm5QTwjltkIpB2waAgDtZT68jBG+H78EMfDI4aNlAgBkNj8rYgsAzffv3bdNmzeVyQNOPKBNkLwWLJhvK1cuE/jIHkyPAhHojEo3qLRAe4cIAJ7VS5kQ/CpnFRQpcgY5E/IUpMse+3rv19oLPvnke4lyRgD4sWe+e+zYUZ1lAM29v36W+uyzz+SvAVcZK38m4qwG4QEAkPMUIJ/2pBzkmmapHAG4k8H93e9+V3bF+YHvcX51OX6uSwkL3z+YV9YqBAD68MMf/lC/PRMZe/31r3+ttUGGf+xHOQ8yDlcvXxGwyLrA//PD9wB5WdP0E5txRQ7Piv/JT35ic+fOttFcSWo5vT0jIgCwzlEAmDW7w5pQBxCQmLeTJy7aubOX5P/XrlslBQDFnsYg+rxSxjxnDfYrSjtwpvG1CFA/NDxoH30EOWB6UImiNBdnxHPnZWtv7tpufX09duv2DZsze7a1NLdaYy5vx46dtD/+4SuB9zt37rAxyXkO2XBpwL744gvo/lJyYtyw4XJ5jMZGkSkgB2Br2CvkA2Tr58+br7MB5Gv2ihevXgqkZV+BSMH8YJNcn7FzsB47gSTC+YEzJNenHw6uA77j25h/7JPzN/udl51irhl/Pg+4jC05mZYx4czIHsxvzrH0BVvgGvSPcz3vQ+qhL9iEP5Mx78w/5xWIBHwP9Q0/d/A5vwfv4wNRZtq8if6Gdc996Tu+8MjRwyKmsvbpLzYYZOr53GuRGS5evCS1IMaH/Z9+cQ9+IK2wzzMGnDV4n/M8a4LP8XvPnq/swYN7Uo3gvMnzFwQAzrCsWQgAPJfg19ZtWKf9kP9bWvEXIyrrAv7T39srYhCfhVQ4fdq08tmBMb9ymXIYf7Ddb+3S+wR7i00Fu3H9hv36089s5443bXX3mqQUSb/6/8///M/q+zqIrYW8bJU1JRv/6COtRQiwpdKoSol98eVXGp+//uu/Lp+b8Umve3rt008/1T6J6gZjwEMxZyQU0NgPly1dIv+q52xKpI2E8m/sS6jDcc6SEh5lBUWKq5RG9CQPl/V3AoBiPOjhpSTEkyhQuQQAZ8cYRPN4h8eIfD7TcZDJ/l0rphCeb+Rhy37WrxmDERPe508kAMQZ2PH91byUnLK/VqtNtWJmtftAbKJSYjPrnun4p7cpDdjE3023o9a4puPbWe30c7tfs1YsecJ5ij4Q20T6uvF1vk3MOB27T49lrbmppwCg8yfxrehnojZ9+/fjEgDjk/lqjbe/Xl3AOVndUUJhrfGttNPxh+oksnClyREA/hQFgHq2Ku9QNzkyEADSPiaOb38bu6xl//XWdZZ/S18nqw9ZseZ6fc0ap3j91ovXV63/tGR/SpHaPxu3Jd3WdJ8n8nvjPu9t+BYEgPgateZ3orU3kS1kjXEtAoB/Njy3VOMrE90nbmeFABDIdlw3TQDwJKb49fC5kEwQJ2DWmhtvk/YTT9gcHbNGqX9WEwD4bFZbxu09iQKAThCRurv3getUCAAxwcAV70OsPfjqaoWAuARAeP4DpnPt/4DZhsz/oADunxm39srj6YnrkdS/niWCqhIxKJWASn7zLM+4oPaKG3SMh3hhUMPH94BH1CcAZO118XrM/a//3SflFPSyzH4ymHw5rQAQd5D30wSAGKzB0GIAzBcOv/U5l4lKbc7BpoNh+cNxALSqCQCqRZFkVcQEgPhwkqUAEMtCxAQAN5xgfIm8uwC6ySkAxIvHDwDxYMevlTfGlABA2sjjxTre2ddY/E4RiRQbyk60yuG6QdcmAdTaYNJOMO38am06Vd9rCEH5P6cCQHwASbdpMpvnZD6TLgGAcwhy4w1lqfdaCgCJZymvgHj+3V7SNhHbN0G29M9k2uzfiR0X4/NtSwCElVpNQgkPgWFTqmzeFQZ4bAN+/3iTj9sfP4DE/Q4O0Gw0arMrXyQuPclSCiA7gYWQic/DbyLXD9jrBIBCoxWUdR1IGxWigP8dvlMmE0jZAf9G9vnkCADV/q9SCiB96Mk6/MSHAzYM/a3/Q0Z/vAFWCFMB8KkAm9QHrigA8HppNACmbDj/GgUACFj1FACC5xyzMaRkZdBBvpv2pxl8aZ/pfzsY5r99DkQAyIUsfwMYgARA9j//zgfiDRn/AP9FftuoFS1I/ne2t1l7a7MtWDDLOjtarZMAEQSBsTH9bpDczKiNjSBRxEFizIaGS8r4yReLqo1YmDHLegdHrLfEg0qjtba1WzPSoUhll8akGJBvarFGEQPaLFcshpqa1KvERxQKCq5wXbJbfY/zzAll7Y2MljPFlLU/MCBQgSAn7NZXz18IOEWOkmCXB+wAVbBXAHy+FwI6IVuNsScAxgR0dnWoRAEBJsY1ZNkEQMSz9amn/OrFCwE1vE+Q1hUiAKHJYAdodlUAQCvaCcjG61yPfhP0IwAFyInt8XlAVbKXIDEAytA3Pq9A4OMnAis6OzoFWLsEPvYNIIGsK+AGQLdkPpuKQU1hKAAEZHMTKFswf0G4ZiGosRD0AnTlsLVh/TprpWRDAjzQL/rND0FDAvIE0Blbgp5ue4wX5IADBw4KHGVsAXkB8ci0I1OIIC3f87FCAhhf8cYbi9WOKR2ddvfWXY0r7ZeUfy4AYlyPcWYcIADw9+w5c8ry/I8ePrJbt2/b7DlzdR+u5+sXMIZAIW2RVGiimCB544sXZROMJzbkme8QAAjeQqaYPmN6wlwNyhZ8h6AkAepAEAkEAAK0Z8+f0b2cABDkxU2ACAAz7wGoTps5I+iE58xev3opQJ9avQCb4QQO6NknIgIBYeSufU6cAECWOgSAkLVLNjs2ddsePHwUMnNbQuCfUi+A44G4MVW16FEA8HPfjeu37OTJU8q47l4DqBgk7PDnAKInTp5U5u5bu3eXZYR9je7bt19kha1btynTcMzIug2lEiAAsB7e2rXburrIQgxgF8A64B5AGCABQX1OstguY4WtEpgHoAnkgJCZxw/BdrI7ma8NmzaprjlrKJBcepQpRsYw1wUQ4HusPWyYLGAANAL1gJNuH9gD9k97FyxYJDuZNm1qmQAA6P3ll19YT28AVCh5EOr4oo7RoPWATDaZwDt3btc+Tz/xM9gYqhhkQHJf7IX+EAhG8v7osaNiNfMegXQIAH4GZ76wQUASsmdZy55JxnxBKhEJhWtCoCrm7dnTJ3b5yhXdB7Da92j6Tzsh7uADaANriNcByxiPNxJJa0Ay/CHgnBMAkJyHADA0GJRakLomY9AJALxGf/p6BlVnHgLAqtUrbcvWTWUCQD6PPyJj30QAoObzzl07rKurw0ojg9baAjmnaKdPnRVIhN8g65F2eo1qgIzffv4bvf6d73yn/DwkosfQmAgAEEx+/FcfWmtbo01pb1VNbAgAN67ftS+/3GuLFy+0t9/Zbo35UZUAAMx/9bJf96W28Mff+UgEM67pZw/WJ8aJr6YkB2QGCAA8Z0EAgQQwf94c27Rxnfb0wQHknS/Znr3fyH/t2LHN3nl3d5kAUCg2CignW5eyE5RHcIUeQBIAHeyX+Q1n5wBMsy9cuHhe8wsBwNuILeMreB1bccUEyF0zZs/S2ejenbvBnnZsFzmQswq+/8zZM/JzKAVIaWCkJLtlf8LmYgIACkO3bt60o0eO2MrlK7RWigDGPHfmcnbn3n3tUcwd/ltnDmUtD0uGHml6KcewZofDGcsJAGGfYO9oEBB78+YNW71mpbV3dYrER19diYe1tXzVahvuRzkkZFleunLJbt68bpu3btZeyzkM+4c4x740fdp027Bxg3wM5MQxZSs/kTQ+IOSChfNFAIBowffImD1+7LjAfwegIZ6RSc5+S7vpCwSFcH7L6Xx09jR11O9VaoMX8kF+fmxM1+T/xUtCVrGrTARZ+2d2+OAhlWlhLOiTl7ggK/v48WPaP1ySPJwLGiX9TluOHzthCxe9IcUQ3yvoB/sF9gRgyb5ANnQg+zZpL6Y9+BoUEJYvD+A0YwqhjPdPHD8pIiEEAFRteEYJtSDHJD+OPwZ0XLNmtQgAEFb4LgQAMpMpDfL975OlH2xcY5UznQ/wMfge+hTHSphfwHbsGBA4BtvxTbQZQBigDiBP66AxZ4Wmoj15+kTgIO3CX7uyCecg/CS+BXUA7rl506awtyeBKcbRrwvBiPH3GvXM1T/90z9pTTgBwIFcxhgFgIvnL4iQwLrw8knYONeEgEUGNv11UimgLGuScgNTp3YiqGXFQrO9fDGoEgAA9BAAps+A0BlKQTXkinb40Gm7cP6KwNwlSxeKAACIOjrSaI8eBhID98VHemYy+yf3hcwGOfS9994tE9IYe3wsJQDYR3e9tUNg8P0Hd22e6soXrcEabc+efXb82Cl7//0PbO3abj1PoAAwONQnRQZKA0EA4IzEvAGs4y+ZR/wZ+yY+HLIEJA7A+R07dkoJADUT1ghEAMgS+AAy/ll7tA+wnd+A+eyv/A/Iz5mU8cZG2M+wWfwg4woJhDmCEMhaxXY4gzu4DvjO/5DzODfzw+eZO66PrWBHrEfOFBARHFjnN2d7yDWM9UcffVRWJ6C/XIff7K+hZMkyjYmTaVnL2B7jwdmEveSdt98tlxugL9yP88ex48fs0iVKOC3SnAu4FskAwsNgUCs5eEjzRDucVOTnDcYolBM4LyIC+xhkBMYB2+U+Z86ctkOHDmicdu16S9eCKMXzFGRWzmtSPOjqtF2735LqGvfn3MKewfMBBADODPhuZP6XJM8b7Im0kzm9fu2q/f73v9PaW792bVBpGRuxJ4+e2M9//gtb273ONm7epHnys9u/+3f/Ts9DW7ZulVJXIDWdlB945913NT/YDqXvIJ3u+2a/xoR1xfk+rNNRe/L0mfqAL0QdhPdQl8Gv439v3bxhs2fP0jhL8YW2jYbnPzw8fWfv4kwOCT7EfFFOhIgHlyCpiyu1q3B+KMd3xrCtSg1xxYoUTPf/g1pmWkY7jgX910AAiJUy45hfVrw4HX/3sYrjQ1lxlHFBQr3wl0AAqC7ynhU3Trc9to9YujmrjxPFfONYY62YdfbYVb8aj/+3/Xd1fyrX5TpOAMiKCdYal/j1ifrkCh6VtVkNemfdN25vonhdvuVE8zf+/foEgKRKdKqrFQWAsdHgSyazDtJrpN76inGD2vP/51cA8HtPtL6zYv7h3FkZG79WLVtKzw1/ZxGAao1HVhvjdo0b/2Qas+Yltkf/d9y+dH8nGp/0OPrfE5UASNtIrbVaa0wmWg+12u2vOxDO9dMAfHWZ8tCCev4usy2J+3WZ/PH3AAMOCRqZBICx8Czh/6fHIT3//tyh1xMMwEsApPe2uO/xPcr3mgQBIMZFYhsIeHFQ2w1trC7l4QoA4bkvwa7CACfK1gHXQG1U+FeaSFguKxD66W0OKgCVEsyouIHhCadJsBphMZABKAcwOFwG//U+yYZJ0jutnogAUMvu3a5FAKgYoZcBqDAyAngUakdnOYMsAoCD/v6A68BNfDhMEwD8oVSG7thWwoLkvoGVC+MhZqmMZpYAqDIcPpKMAsBZxSDCpHCg98GoZp1MvgSAy2CkjbTWYqhyXhEjytvhiyS9oMc7+YkJAOMcaUQ4wEYFniXGm+XE0g6qavPPYMfVO3BUPRxws/+CBIBam07tzb72O2kCQFwCoFyLXtnKQQWAzN64PtqfUwEg62AQ9ySdgf5tCQCa0zoEgMrmPTEBIGuDr3eACA4wEAHKDi2u5UIFXo15LpH0D1mVFTJAYLLji8rgfgT+iyyAFHzynfCZ+Br8m6y6Bl0/VjtxJnxMgPLXZPr+sBypP2SRIdKbonwDfZbf4He1AkDs3wTwR7L+7scF+LvcTLIZsek4kYD3apUAcPkagWkCyCdHAKilAMBmqFB/jUMEr2cRADSPIgCENTVGOQDkgSFm8DuR9m2wUWX0t+QbrGAj1tKQs2lT2mzerJk2Y3qXdU6fYu3tbTalpdkayNQaLVmBwAZ73tCQQEsAotIwYzliQ9Q4N7OW1lZramu3F0Mj1jtUUiZQa3uH5ZtabcQareqbn4oAACAASURBVIR+QGPB2rqmiRTQ1NpqwzZmg4wb2eVNzZanFmtjXrUVlTkt0lvYg1EwoI9kXageKZLT/QPKUCF4pX1ydMRePnuu4BCypbzO5wgiEcAB7Ieo0N/XV5a/BGhmblV3tpBXMAtFAgKFvMd3CMQ5AAUI3Yy859OnZUUAXvPA4+PHT5SBSYDOgUlAS+zQAXPahN2QIUOQC5CT73MvZN9v3ripAO3cOXNFAPCgD6ACGZwEOslY1FosUC+2ZHfvBXBnatdUXY/v4z94j74RyET+nyAnQXNARwJpsCrv3b+njMUZ06YrC7ysRJRk3gLs02ZAFfoBWEpg0bMQXU40EAAOlceNOu8EGQmcEkTn39Rn9+Ak4/L69SsB7IDHgD/IiJMlpjlEbaGjXaAH86Gxb262+w8e6P2Zs2YpIMcPNZmvXL1qM2bOUv9lKwkZknHmGgQQISAwLowpwJzLPxMQDSQSwOZGgWkETFetXKUMWpEGRBYaHUcAIKjN2cEJAARbIQAglyxWsN4bFkgIgEWmZNf0aYEAgNz2yxd2+vQpW7LkDQUf3R9i35Qi4FCObL+D4NgzgCQgJQQA2usEgNu379ntO3cV8O5oR8a8ZEXqtL4Imb6MMW0rNBbKB/5bN+9IUh5Qdd1aMl1drSZnz549tWPHjwsUe+/992VLqtc7SIax2f79B5X5vXnzFs2h2XBSC3VMqgJI4xNMnjaNDPZAcmGcqKlOYJ1gPkAYR6cAdoVsNQL32A3BaGzO15KDo4BYW7dts96eHq0bPgOx4Be/+IUUALBzwBMnAGELgA5cmyxMrhuXt8D+jx07rnaGNTKrXJYAQB7QhFIAZHdSyxpAnww5AsGsybNnzkkp4p13dgfSBZLTw6GeO9nHrJ8339wlgMDVLvChR44ekXoHQAclFCgB4OUQAOy5tgCSWUFOORwTKVlwSv6PMero7KwiAKAAANDvEuOMDf6FPnL/RYsX64GKH5ebZ23MnTMnUWEYlY8EnAJMp2RFV2eHgG2RE/ABly4rYxACAOCfgiMjY1IAOHP6jP3hj5/b2nXdtn3HVhEAKK3gCgAQAE6dPmv3Hty3t9/Zbe0dbZKQRmYaAsDxYycFNmAbkn/P5bR+8XX37t6zX3/2qcplAO7FQOdAf8m++CN1m/tEAGjMl3RtCAD5hna7euWWACyktt//YJdZblgEgObmVnv+rEcEAPpHm/jtIBPjvn//NwJimCfAEFRwIMJxhmUuUPdYvowMzvUap/6+QREA9n69XwAVBIC333nLmpoardCUl1Te6TNnrDQ8Zt3dyL0nJTIaGwUqAdhiv5CMQvmsIOEE0enylcsiqMQEAPzjjRs35ZO7pk6zvqRONZnbM+bMVrY/xBoA/03btsLg05rBb548ddI2btgoP8x9sD98I59n7LdQQ13KP4EADwEAMK57dVi7nkkOAeDGrdtq34b1G5QZz3cgCELUQQEAkoGIKcWijST7LnYJUQE7wj9h5gDzqI+sXbfGii3N1vf6tXw//hMfwNpasXqNCAAuq3zuwjl7/PihbdhErfqpenAGVHz+5KkIABDDAIoAs5uaW0QAYKwhzkGKm79gns6uKAHhb2gXbYY04PXeAYoAuNjr2KdZN6i5KHjCf2OjduLYMbUfoE1ZxcWCyhCxerFr9vGly5dp7OQLEnl6zg5HDx+xJUuWygcx1n62wQ+jAIA/wQbpXyAP5OVP2eNOnTptS5cuFwEgkF6DH2KNQ6jyTGb2cfYz/Cb7KD4GcBoC2NLlbySlU6j9TbBlzI4eOao9DAKAQPyEAIBJHj16RESWdWvXyh4hAODLIQD09vZLhh0CwA9+8EP5zEp2GvvDaZEaGAfAeH/ecZ8NAYA+MI7MncdEaLMD9ZypyPLnvXwxLwLvq9chAx5w8O3duzWWAgB1boWYdlog4K4335TNMVb+rALwTEkDbBQFAK4bQNgB2dzf//3fy7dCAPAyDO5Hf/+739vtW7cEOnJGY03qDFYq2eeff65xxmc5QREbwcdig2QqU9aq0Ez5tSZ78rjHfvHzT0V0++jj96yzq0kKACFQmLe9ew7blcs3RH5YsHCOSgBAABgpNdi9uw+VGc84QkbgDODABvvAl199obZDAPBSHNgDZ2QIKOyj77632+7cuWWvXr+wNxYtLhMAfvnLT+3WzbsCmVkTrS2QSAatt++VodgAAZM5I4N/2rTpIgBAXuTMwA/nXcb77t17mgcIeYz1pk2bRejkPA8BgLED3IdExFjTbz7L/s344Rvlv1Qq5KKuz5knJgtyDc487KOc7yC/cH/Gxc/bXA/iBmuB9znXYgvcj8/5eYM5DPvRfM0ptuDPlvhC7DGQYAI5wW2K67DmOTM7mYr158QcLynANShBtHLFKl0DG+Oe4Tl+VOd71j+2Tz/xY/ybvY71Fs6E53QNbydjwjOMPwPhO1F/4AzGvsL8cQ2PFXBGPHbsiPrMeQ4iEoQOzjmsXfYE5uTBw4cq/bNu/bpQ4rExJzUqYieQOFlj7B3smQsXLNC5FmCMPRVyCaWDUO9YsXyZbdm0WepC+DXm5D/8Pz+zeXPn2Zu7IES2lv3YP/7jP4Z1t2uXVNFIIGHe2Se37dguHwFZgU0SwsIZERQPiADjJTfYqyEA4OsYbwitkINCmTz86JDa3drSbPOkCBZKPrC/PH32TNduaWvV65RKjJOiIAFwBmevDjGeqLyhg06qo5tVIrQ+AcBjRuEZtzozr3YULvudrPhX+bW/EAWAmACQjkt6XCTdO//cZIDP2mP2X5oAIOi2Kv6cBUL6evV+VEBNDEzv1uyiCMRRjXH/YL24aC2AtJ7txfMWz1nWv2vF1NNt43NpAkAWoBuPS9zGerH4yucqY5cFbqbvN+7+iUJlemxqzWO6rZUKyOPboXVRzQ9Jvj6eABDfPyu2n7Wusr4zGfuIx472pW2p3hx9W/+VbmNWPDxt3/Fn6tnyRHNUy+dk9aHWmGe1t8r/Jom2WWt0/HqvANy1/Hqt8ak1r+ma9bXsOGuO/5S5zFrr8Rj4/caD7pXk5In2hnq+IF7rfp1q/NPLAlTjC97GcBYMCgD+WmwD6X0p7m9VuxMgPj2+afA/vod/fzIlANJ9S7ffCdquAODtcAKAlMQSnFM9zSIA6JxTIdo4nqGzopcxdhl/EjaV+R+A/+ERFAAS5dlEgdYTKom9qoxbomrrCQSOvUgNH9ykjoh73fMP3flf/tvvyvOGgQpJpTHbo5YCQPkAIgddYRrFYI0DXvFrYQwrCgAE99LtdwKAS0sEICsQALwEAPfX5JRJAgRrRqveV8sSAoA+n7De3Xh5jeCPG0m4ppMfJk8AqCTcVwNZXI++1918MggAsfFngaLVjqd+CYCqDdfPS9GBCKCp3k+tw0rWYcHnNut6vkCqNsf/iggAaQUA7L7MXPwzlgDIcgDx/PypBIDw/YoN+povq6UkN3M1gLQd1CoBUO/wEfeJOuvuQHidmjL+QMDfPNByiCYrtKwAkAD6wS+5MkBCDIAMgFJAPgD9MUHAVQGcGODXSxMAYsJTTACI++4EANoer/FQb7TiEbMe8HRoka/mdyA1pVUAvARAmgDgCgC1CACuFjARAUDBGjICJiAAaPNUO53xh48MD/X08tsQAOKxrCIA5PI2lm8Imf+FQsj+T0BCMtRaCo3WVsxbc27M2guNNnfaNFu6cKHNmTvTGpoarHVKizXzPWS5R0esKJ3ZYRsloKn+DatWN+DxoOQjQ21VgPyBkTHr5W+yjZrbLFdosqHRnI3kGq2xqcWmzppjbVOnWVPbFBsolUQAIMDfRnY3AeJCcygVMBKkfeESlqSKklPd3uGREevsQupz2Hr7+q2tbYqC+QT7mKvXL14IoPIsN5e3fPnqlQDRrqlTBY4QbGItBLnaQR1AAMTzhUYRALiWy2QSeCRA5Vn9qBc8e/xYATHugwQ3QCTXod4tEr5eloHrIrGL3ZJV4mA+rwMwAEgvJHMpATiQAb5+7boCnwS8nABA9tqdu3cEHni2JuAO98E2eZ3MN743e9Zs9QXw3/t26vQpa24K8ssAFkhDQxLgGp6VuGL5ctXklDpFolZEH8nUwncQNCZ4SECT4CKBTD4XlAv6BU6REQ5ARnYQIC79I4sVvwFoNXfuHAVZCVgCSBCABcRYtnyZ5J2orc14c1/Gf/rMGfoswUvmitcePnqk+82YOTOoIDQ22gukrC9csGnTZyj4zrh4AJXgrBMAXAGA97gPAWKCyQSIyaiXfFUhb3du3kokTFcGCe0E4MQuCSB6bWL656AVgfPzF88pkL5u3Xpl24u8InWAYbt69Zr6TOZc59QukQ1yjQ0iAJAttXjxIo1POA+SPcbc3JJnqEUAAAhl/Mh+JAP77t0HduMmdcU3WKeyzQMBABl7ZO5xOwTbm4uBNEPw8/bNO3b06DEB5+vXrREBIGQyob7w3I4eOyZQDKlVZdd1dmrN08aDBw9bz+tegU7MuRMAaDOgOKBkAL5niDRE8JSM1Xv37iqYTCAbAIA9BDuifQSgyRz19xgPgDfk/hlbMuoA1gDymVdX1WBt/fzn/1H9INsuJgDQV8AWbJ1sP9aBlxZgfwJAO3z4iJQKCKBzDc7T3JsxRLL24cMH9u6779rChYsEhHEGZ+5Zx6gHYJvvvfeOAt1uf9gZ4CPrcOfON7VmRDYig6yErO4R9QGQAwJArjFk9XFfACOC3IyfEwBkGzmyIU9bXwKaxgSA589CCQB8B8AX69YVT1gH+Kv5lFVI6mEDTgPEkIk5c8YMa0IRZbgkf0ZWIgH7rVs2a+2Gh4dQh522ffnFHwXEM096sBvN2WD/sABxCAAbNq63nW9ut6bmZhEAWNsoACDTe+LkaXvw6KG99/67AukBkNpap4gAcPRIqM0MoMJ6YH5oJyoUd27fsX/51S+tu3uNalC7BL5Aw75h+/KLAyIt/OgnH9joWL91dE4RAaCY77Qrl2/avn0HRAD44MO3bHRsUAQAwPenT16JAICc8iff+24gSSZADnsbQCc2CqmCdY3aBvYM+QfyTCihscq2b9usdQ0B4Pz5i/b1vgNJ1vY22/32LmttTco8jA5LWQMdHggAlADQCSDJCAWwxVZYx74WyU5nLxFZa8Z0ZVzj+1g0+EPKEACOtXdNtf6khI0TAEaHh2Xj2GH3+vUiBNAvMtmPnzhuW7dsTTLZmd9AAIBQhr1t2b5dBAC/DyAnvmRddyjf4UFZpJQhAFy9dtU2bdxUBsYhIPa+eiWwBoICgC8EAFQD3JYoARCIYhDeRgWwoz6yfsNa+eOely+1zuknewbfW7mm20oDKI4EWXn2uNc9L23t+rXad3iSRung2eMnyo7FJ+Br2BebW1phyypLFALAooWLbO68OSKZDA2H7F/2OVQLKBvA3s0Pfmigv1/tu3XzVhUBQEpFNmbHjhzR+AFKsQ4hAFCmhpM465l7Ll+5oqwAAEkBgsDDh4/s2JGjAkxZj/SxUkYoEACYP3yFK+mgrAMBwH3QypWrJQPupFbWB/4Fn8nYoaqCX2TOANjwqYCT7Gms5WUrliTPCCgHDMp/HD1yTD5n3dr1AgJ5xsE3Ulrm0KGDUhxZv26dvk8FCfwlBICBgSH5cfYlCADMbYVcPybSG31iTiA1aI9NyF6czyAAcH/8tZf14X3GBVsmqx5A1pVAis1F6+njbNer99ijIRasWbVacxdIYoMiQx4+dEjjyHrmbMVZiPMgJDHazB4AAYA9xUFavvt3f/d35SxsL+eEf2K+f/nLX+ocQu161iHj7UpE9AX/S1vpCz/YAf6fPY3vFIt5K7bkrSGXtwf3X9i//PIz2ch3vvuBtU0hyziJRY00iOh07eot++lPf2pz580UAYCz69ho3m7fuqexY7386Ec/kn34MyDjumfvV+r3Bx+8rzH3clcoTEHu4Rzzzrtv2bVrV+zlq+e2aMHCQMYtjdmvfvWZPX3yQgQA1nJHe5sNDvbb8xdPJK2+cNEi7Y//8A//IGIDtkzJHc4H7EP+zAKJF7AVIJjzHVnta7rX2tRp0xWzwm6xWdrLPLG3OmkWIin/03bmhHXKWPI5zhDtXV16DmANYwPYAvOAkgn24jEoPzsz59gT51TWnRPguT7nFdYGbeFsDUmANenPrtyPvRAVAF737Hz+7SpAZJvTRj7Hnoxt6ezV0FAml3B+5x6UU4Lw5+RaxsbVXyDM0E7s7p133kmUCEoigrImKD+Gn8Pu2BuxHS8V4POM2kEgFe6QHfM6Z2LsF19y9epl2T9ziKpTe0en1rwnPrEnHDp82ApNBdkP36EEybxFC63U369YARlZqHHt+eormzN7lnwkvhifwdnowvnzUuBYMH++7di2TURf9nfW+j//+3+vMiP0j5ICTvCDAMDP7rff1v5Lm+gHbd24aZPtfBMCZVBi42x66/YdEVKwvaCik9dZrae3T3soChn4FSkyNOYVNGY+sBf2P/Ze5pD5h1jw4uWLUEavoUHnGVf9wqd4fIPtmzhJiFFwfg7/LscGVR84S0Z78gSAiRQA4lhJVtyxbgD8L4gA4LHTON6ajr16/+I+0f/471rfyY7x/iUQAGorAGTFvtNx5wAQ1yYAZF0jHou0faTtaSL7isc/xhHUqoy61unX4v6k5x68gsSiOIaf7n96Xuu1P7svtQkA8VqOY/tV14nwi1r3rtemtIR53NfJEADIKYgVANLj7n9n/a5nB5NbR66AXU0CSI9b9tr79q/GthP3p96//zX2/O1bVul/PaxrXPuTWFF6TcS2lmX7tdpXb3yyfCev/WsJAFltrOWf642nE9xqjZvvfxVssqIEMJFtCw9x8DoDU4jXio9dwEYD+V3jkxDn/Xfs42oRAOL+ev9q+TmIkjHeGY+hSObR/hbfW31LkuC8hLDj1jFpguv563F/w2dCIma4bsAkvN8xAcDRmPEEAFMJg7JCgJMDwpV0LZ4dSdZ0VWru44mZkLeHSkMiAKg9nqBeCoQAKQBQ1iohcvM84UoB3kdIBPUIABP5OBEAKsYXsg8rxlYpAUC2i5gHXmvbDSsiAGSB//4A5E7Rfws8qxqc0FTd24kICYDuh3EH+CvtCxmoFUCfbP9guGU2ywgMiUTyLiIAOJs1LgFQzToJ7QkLMLsEANnzgaRQ2ezTB4qsw1ls5CyA9MY/uc2namqrfEzZYLMO3xXKXVgAqRpDaWeV7o87Pp/H+P3JHk7KmxIyn57RnJKriRd7PQfq7407GCb2mdW++DtpB5y+Tq258M8J8E4We1ACCGCC18WNFQBwNgKcyf5OHphk81VS+RVGVWzHaefn7Yoz9ifaELLGMZ11Lvg8VXvMHYwfFSsPeADuSurUTwX8T2RSGuKs/8q/40x4t6es35X1V93yqjWVjF9Y9GUtgAA4WyAAuF9S9r5Af8/4zyey/5XyAPJL+fB+lTJARCCIVQQ0z0jqeVmBVL16xipWRInXD/YAeSCeN/7tNuObn6+RqhUv5txITQUAJwDEmRuSj0FFxSVnxEBLSgQMR7I0kUIArDPur80okbCFoaZ1w7V4X7UIk+8DnOtUHuYiSP+HEgBessDfw/bSBAAfi3jdMQ6VOawoOOSs0fK5oKyhEgD5oATAb4Lo4qaMlmxae6vZ0KA1jY3YikULbMWihTazs9Pa2tss11KwfFPBWshgBwSk7WSJQHDgfzJHh0s2otrI1OUJ40DQBZAQCR6y9IdRBxgJsv+A/2T/jzQUrH3qdGvp7BIxYaA0Yo3NTTZ95kzJ/I425K1/tMEaCy0h45qxgnRSbLLGfJHcMhy0FQH8h5AdLVnLlCnW0gowEABlAn8AWQQM2Y8IcAMoMn4E8Jg3goYur0mQFHCZ18hOHBjsVwkAPi9wt6nJXjx/rs9zTQcbCW6yJgDCA/ElZG4Cyi1YsLCcRcS1eR3wmqCl1yd1SU6CcIAE7mMAAZ49fRYIAFO7RLJoam2RsgGZTJ6JxP3aO9qVyc89AOlf97y25cuWq51ILQPyE4Qke+jsmbMKtAPYYD8QBHi/t69XtYFfvnpp69eSidpsbUnmDXPAdQEXCIgRlMR/OCGAa4WM7lBrlMDagW8OChyl/QQLARfJNCMgDpisWtPTkIMP64PvEKR8Y8lim9o1TUuCvtFXxoRayfxNm71+K6QT1AOQPp+3eJH1PH+h9Xfz1i3JchJkpZ1OBGL8aQuBwE7GOsmiITALAYA+8B5+sIi8aH+f5EAhYixctFB9CRmEyJgOK5DPNQnkkomJVCr+hT5dunJRbYMAEEDbkLENWHzhwkX1gaz9aTOmh2OU6nq/UjYkNZjnzJmtMhiqv9zXb9T15trUhyWT2mWxrl5FTaBHagIQAMjCwt0T/L967brGgIxuV0UROeH8ebWfYDxqIYC9w4ND1tvTb3v27LWW5mbbsWOLtbQgL0sGXF4gHADP46dPFGB3W4WMQwcuXbpiV69cU9C6s5NyCEEeWlm8j5/qutu2bbc33gB4C3WI2U8gAJChxZogw5zxZc5oH58hgxGgJNRA517hB1sBHGU9QQDw/QQfxDXI1CcrDvANoMv3VtYv/ceWWQcEfh2Q4Pq8vm/fN9baOkUyzTNnUipkMJEd7xFYdfPWDdu2dZtKKBDc9RIAAJLU34aM8sEH7+l7Di5gW5QACFngOzV+oT8hg5y+YIe0d+a82TZagoCLnYUsV0ASAL25c+eFARCBzJSVi10AvrPeGwB/Rkbt5asXdvbcOa1zxi+oDTCPj2WXACCePck+ff/evVCTfP58jQtGRA1f1g7g3L27dzU/byxepAx4HvAgzgCC/uxn/0HlO6ijrWeSYfa2vPp78NA3tnnLJmVwEzDftGmLQMFCocV6evrs4qUr9ujJY43XWG7UmppRMoEgMsW+2XdA6xWwknmQjPurV7IPwFrKMZCtTOYvAAk+Gf/d2NBkP//Zb2Rf73+43To6m2x0rGStLe020Jezixeu2YEDh23t2jW2ZetaKzaxEwOgtNm9u4/t6pXr6uPut9+SH8T/BLIGYFQgADBGEJxwIYA1nB+ojYxiyLKlb9i2rZusv68XupqdPHnavtl/SPvS+x+8Z+vXd1tbW5M1TWmxoYFeO3zkiDU2FG3z5q0qQ6AjWi4nEAKyCvOHvwRkwSYKLc1289o1AR8oI+BHaCMAOxL5qBCsWdOdlJhoVLkACGQAYjT4/LlzWjfKQE5KAODLWRc7tu/QnkEfOa8wx4BFkKnYo7At1hrjDWAMULhqxUq1Tw/2eYDzYREArt+4rnUybXpQuyg0NwvAB+ykT4yhZ6KxLq9cvqJzH3sXxBj3sQC52A9zAStpeGBA12N8WEMQ7SCdMG68jgJAT88rW7l6pc2aPduGBwYl1/z65SuBgKtWrZZfBPDleYOSFI8ePhSZYfmK5fK9tIMABNdnXBhrwFL+9+dh/Az2yf+rV61WP3U2JbAxNmoH9+8X6A6IpTJACSF4YHBQ+xpju2zFcu0r2JaDSCjE3Lh2Qz6R/cgDPix7fP3Bgwf0GsBVpV55SfLZlCqgxAy2BOjK+NIH/CXr5uc//7n2KgBMfFAgWwWCP4A4vgYAHwWAoOyVlwIAZwsIAFPaptjmTVv0elOxqHUCiRgVEHwUeyGknJHSoDVLortkz569kPoJ/uqTT74nAoAIcYmCAPL/58+fUzYy5A9/jmJ8GT/KufAa5AAnYDgBACIFewR+k3GmL03NRZ3dHj99LOUBQFUy5OfODmAx4AGfg9iE3+V7K5Kx4p7szUeOHZU6AHsAYK4TREUuff3akCJn3qiTzvhKDSdRmAJ0733dIwUAiFYO/mPjgOP4MK7rygGcIbBLfiAAjIwOW0tbkzU2FOzK5Tv2+999Kf/+7ntv2dRpLVYohszzsdFG+/Wnf7THj57bT37yE+uaOsUaGodEALCxgl2+dE1jw5xgR67qgR1ArDp77oyuu3v3W7o3a4c2ogYCOEu5l42b1tmVK5esf6BXCgDM20DfoP32t7+3ly96RGSQQlMbSjiD9vTZI6nvrFq9WmcVxoJ7MQaQF9mrUc5xxS1eD2fJuyJdSOlh6zbbtHmLDQ4PaVzZF/GD7APs16wb9iq+B1DPDwAt88ycclbAtzHHzA3zxXWYT2yc70Cowv65n58d2BuZB/ZRbBH/hM92EJ92QF7C73AG4prsOXyf63Av7A1funr1qjLgTB/9DMo6RAWC79LOQDhtK7eRMwQELohkKG3QTlco4lyJH0eBCFItc+XtFPkzZ7JdzqFff71PPgY/x1qnT05EoD30hbZi7/QFO3UVAPw+ZxfIjpw7d+9+W/PBOYMxxTezz0IAOHLsiP34xz8Sabajs13kseHBgeBvX7zQNekvz+7YYWd7h85lnEMf3L8vJQLOmzu37ygri0FS3btnj87W+Iu58+bJ/zAOEAYYo7d2vy07UjbY8LCUJhYsXGjvvPuOTdVzBc+jJbt3/4FKUuBLIQHw/MKzGWdkrskY8Bp2xfMlJEqehXr7+4xyK/hKnne03sZMn2GMVaYuIRPEtbY9+YEMrBALjBJa/PCaAtgrwFiFACBnmdYRjwId9eKn1VGh7L+y4pfl1yKFgnpx27r3yXlJwyTkFH1Y2phViqvlCFo4DyelYWL54XR/w2cqCSH14qJZfS1PRVXct9IO11dIA4W14p5+/3rAVRw/jGNY6WvKZiZAL2IAKJ6HcvzZOKf5o0L4R7ovk7GTep9JXy/+28chHud0rDaOacVjk46zZrXBYwFxvyrraDzwnL5GrZh8pQ/V5Imsvvr9Mse1DgEg3eb0/CWzlrycReLI9g0BrEuyj8cqCsZZa9jbnLY9/zuevyybT3+/enyrFQqyxq7emqxlqxOtxVprM2utZ9lU3CZ/Lqll/3Fbsua/GjNLYr6x04tA1XHtruTqVZGY4n58m/al11Y8vuV7J/aqplxk7QAAIABJREFUv3M8/meTh7yv6fXta9nbOJGvqW8/1es37Tf4u+JnK3Xr6/mXiq8Jnt3V4ur5t3CfCrbL3w74+/VicL0y57X2t/F3i+e+ak3E85GBPcX7B1et2neiEgC1xsQ/X8aDywnelYT30NrIGNlDErOIkxUrvQqfZbeBAFpJYQ9fUrKre7WQUR9eT7huxLjBEVCzH0ziX35uJt4JYV8l9FTONpDSq0gASXkAzQnvJUmgflbIWrPpc4PPQe5//m++k6kA4F9wBYCYAFDlyBMCgAceYxKAP3DEwKBvJgLFPIgQXVDGGBEA+HwYnABeEVzwhSGgKWFNhEN7OE/EnaXdkyUAxAvOp7AeAYCZniwBIGtzUrejDbTWJNVbvFnvTZYAEIwyU2OnfNmsDSw+EMRBm1qHjbSzLDvFpKGu9JA+2EzmgFRliym2kzuPLCddz8HH/ai3qZTHYRIEgLQCQJX0VbmO2vjZdMeVtTkE86nedNOb7EQHkD+VANCgh6jx8v5hKirKIDg/H6+YAKDXIqJK2oayDtg+SuW1XrHW8kGCUDc/BAMc9BegLxJABUQu5JMSABAzAI4jif8A3gB2OmEgqAJUCABI1YbPxCUA3AfSF/4d/x2vHb2vjLbUvMOsj9Zl+pAiW0gIAKAq6ez/ir8MQQPfXIIPrzDQtMGkCAAO5LtCABuSf78eAcBJBdRNDoeJhFFXgwCgcUgpAPhhI73mfByrxx4STWMoAUCZB2X958sEgMYCBDOzYmPOmhtzVrQxm9XVbt1LF9v8mTOss6XF2js7bLSpYI3FghQAtBYE+g8F4J9/9w/YGOD/0KCNQgQoDSugLjbe8JCNjgwqgB4IAKM2NGKS/4cEUGpotNGGgjU2txjpTCMNOWueMkX10Fvb2mwkl7fhxmZrbkVmv0WgAkBFQ74oAAACQKGpxQrNLTYwFMoPtLS1qwYxmR1IPzLeyOATXGMOCPYQzCNo6LK5BHII2hKM9HqgtH/qtC7rU5AqSLc6uE/wjvf5m6Ag804wkGuSPcM8YBMErgg+zZ+/QEEiDxrzWb5LsM0ZrGTckLVEYFu1M5PD3L179+31q9cKEgMocl1lMj1+IpDSg5+8DmBDWyAMEHzERsly5F7KZEyUGfgeQdKVq1ZKHYAf2scYoBrgCgXI3be1tijA74devuuyqwTMaAvX4l6Ahk4A4G/acPjgEZVoIBBL/wicEtwnW5UAeFdXp74HSMAPrwGkMK6hzm/wKQQqGTcy5QEsGX/6ylgNl0pqEzaCesIA8z46atdv3DBq0zsBgOsz3srWTEAKtwE+T0AZIIExJaDa1FSU7xoa6M8kAOAvILoQ2HYCAMFksoEA+J0AwPhAAJg9e06ZABBKB1xS8Bbgbqrk8jmgjSrreCICwOLFbwRJ1ISsBAGA761fv04AIfvJyMiYUQLg8pUAWs2bOzdIh4+FrF76yhqBANBUaNLc0Z+B/iEB9fipN3dus6lTO+Sv8POUaIAAgFw7AWPmgjFV1tSYiQBw4Tz1frfYrFlkTVHOB39sklvlusiBL12yvFxfjOvee3BPwf1pU6falq1brFgoiGzjGRAAGNgbAAbt9B/WMtl22CEZfU4m82z+ffu+VpsBDQAofG/F1gmMk82HnQEqMRdOLgh1eA8pO51+knnuQD5B64sXL9j1G9dsbTe23K0HSeac39jXQUpftLXahx++LztwAgDX57qsd4gQrkyijMoRamiflC0RiJ49b46NjhJwDvsUNoutUbIBsFM/7IOjY3bs6DHtXdi6CAD5kHn34uVzu3jpkggA+BAnAHAP1iOvQ4JhH2PsWLOAnAAS1OuFrDKQKKAAkt28cd02bdggyV/Ib5gThCj684//+A8iBhBgLzTi78ZscKAk0O/wkQO2880dtmHjOtntunUbBAoC8L9+3WsXLl4WqQQCgDWMWbGJ9iPx2SQCAGsIAMMJAJCbOJswh0hYQwAAhKJ/DtIBjP3ql7+XFPZ7H5C9WBSo1lRstf5es7NnLtmJE6dFANi8pXscAeDK5WsCNikBgC/gh+szTkeOHNY6C2VEkGcetXxjIHJQixgga8kbi2zjhrU2ONCvvfjIkWMqAYCdffydj2zz5g1WKOSsub3VSkP9duToUREANm7cLHUEFjH3g7DG2DNX+HOUlqTk0VRUBig2QbkOZOTJomePRGIfhZEVK1YG0L1QkCILJLJW9pexMTt96pTNmD7D5qAywn6a1H9XRuj2HSKUCQAvDcumAcadAKBs+gbqwodyMndu31Zm9TIIAJxpGhok4Xf56jW7fee2bd+2XfdWW5qa7PXLl9oL2BfY86Qa0NBgfT09duH8Bf2NLfu6Yk+AALCmGzJXqMWM9D4/jA/raxb+NQgTaH84e+6sDQ71iwCAOsxQ/4DG4dXLV0lWd3dZAQA7b2zIa03QT/wlCgCoLFBEi+tDAGC8eY95cNCQcWBtsnZQ46GfOqfjzkdKdljKGb0Ce9lbCEjQPwgA+GDWDgoAgFMxAYD94fbN21q3gGbxWR+fRkkdrgPoXSllEwgAlCpg/iEALHljSYUAgHJGPm8//8UvbGpXl23eskVKSF5Ohn3+zNmz6g/g5RtLFyWqGhCcSgIoITd1tHfYxg2btNfhq/GJPDtAAGCu2OP5/hjrrQkiV8kePXpi+785oDZ/97ufVCkAsNewpqhrDtjJ9x0wpW2cuSAA8F18tQO7tJe5Zm4A+NgDGGdeBwCHHPjkyWPNNz4PkhBAHmdZV2WBeIYE+Ltvv1Mmo3Af1unho0e0v0AOwCdzLuHa2D17BG3i/EIpGK7n5CPOEmQcv3rxUgQA9i6RBkdGdF2+h01AKmAPwF4431CqABuhBMDIyLDlmyif1mSXL922r77cp3PJm7u2WUcnZ5NQOqo0bPabz760Z09f2Y9//GPr6Gy1XMNgWQHg3NmLKmOA/wxEkpB5zT6qPfDieYHQb765s9w3xpTyIIcOHtTet35Dt507d8aKTXlbMG++1tjrlz326ae/sZGSaT4hCjQVkU7nHMnY/IstXbZcRDfGEL/C+ZH+k03uRA4IPoxLkKc37cm0i2eGDz/62OYtmF9W+4CExOeYZ8absypnQ/ww+x7v8TfzyRyg0MMZTyVj8nm9Tzu8BAZzynp2Iq6rV0FOwq8GIkt3WX2DueF5ABvHf7FPQiTgHiIpj4xonlk/tAFAHCIM8893edZgrjl/eAki2g4Bg2cHxsb3L87+7BnsgxBMuAfzrfJITUX5Q/qB7bMeyOJHet+D1ZydIKLRDuyVMcN/h2NDeO7mfvhv+ko/8Ln4mfBMzpofEPGLPQ0i8843dykjnzUAwYDzF0pkBw8dtO07tkv1qb1jis71Us9qyNlA8gz1h9//wV6rHNZ6mz41kMEYj6dPnmh9NuYabPdbb6ncEjZB/w7s/0Y+F+WKufPml0sDQOLAv73/ASU0FiV2W7Lf/e53IsZSWgO1MH9WfvQ4rC3mBv/AmoUkThY/65C5ZG13U0Kpo1NnlMGhQesb6Fe2P3PDHAafT7yjIHIR+wl2xVjEYIITAMaSSHlcAiAKx5QVAOK4hydUlYG8SRIAPD4wPkpW+5Ws+Ff5tYQAUDM2O5kb5Yg7E+uoBkP4akwAqL5HIECEgH2Ik9WK25UD9VFCU624aK1YX+3+5crlcdMx0nR74rGvB/qlY9gxgJO+5r+WAFAVI5TtOPAyngAwEUA3UXw0/f1a41SOSUalLNNxrHQM12Mg9cxM58bkp3oN1SY6xG2cqP3psYvvlb6vbDoio+j9BL+odZ9g4+M1qiuvlaGyjGEYXwIgzJf/H1TYYhny+CLxvSdaX7F9T2QTlXtUExTq93MyziR8ppbNZvXh2/qu9Oe/DcCe1baQ7BV+avmMWmMPWOe102v1Y6L16++Pu4fbZZKdGErmptpYhwCQ7lOtvydqX939J2pPLf/q8SH3HbXwoPD9QFyMrzWR1dH+9DXLeEGUgV9NAIj3q2g1ZJAp6q27ZOursp/057HP+LXYhyqfKFFB9j6nfW7WeGUTGLIJAGVyWVWhmuo9x48vnuVfZRMJDhL7WeIHAPo8xw6BlwDgJxn/nBn1b0oQ6jmmpHim8JWhULrXSwGACwmnSd53f5dlk+kx9PHK/U9/+3GZAKAgXYYCgEgMI7E8frTh5sIhxjenLAKAAzjxBqYD+iQIABXmRmB8OQEggF4VAkBod0UBoLxgviUBoGJAYTpDUCJbAYCOk7WZVgCIF/2EDjqhYGYZ+USLN3G74z727QgAkysBEN8knkffAKoOZTU2sfRnnPz5pxAA4k0+ff2sDWsyB13vX61NLb6uPluHAICNB1sP2f9SAaihAJDVtvShMf5b9jkBAWAiGyrbSuLp0tfTGCQfKvOGnWihyueh/7FNhH/rm5XXEwJATAbiEzwUp8cz/nui9eOKH74BptcEwTtXYyCARyCUAKGDyfp3Um9d4EqS6S+p3SR7U8SBsgJAIA/wdxnczyAA+Hvp3963yjiMJ+DIDhKfiv34+qjslKH+u2whkY8ZTwKoZPpX2GX/OgUAvh8TA6hJo0DB6JgyzlUKIGEN0h6vwam50/9B3oZ/B2JGsn9EBIBaG7ivb99XfN4CgYw6hMmakiw4/wcFAJE2GnPWWszb2PCgdbQ0WffypbZ+xVLramux5nyDTenotBL2QZDDS6EA/KMAQL/YXHv7bIxNd6BfKgCABWzEgQAwaGMjA0nAccQGSygqjNnQqFWUAMjwI6BKlxsbrXlKmyGpj52hFlBoA7Dosrb2KSoN0FgoKoMQ0D9XKFprR5dKBQwhSDBm1tQC+FWwl697rCeRiSegRlCILNVnz5/LTJBD93qnr3t6dHDgNYJAlAdgPglmkWnn2cRch7kmmMgPwDoBQ4JoBBv5LgAw9ikJ/EePFCAH+GV+GBOC/QSzCeYBSDJ/fJbvA34ToCNQyDWwISTTYTwSsOqAkJEQ+gAqkL9Gvp/vAO6TFcT7ABEP7j9QewCNAHJ43zPpzp0/p/aTrehkA/6mfQTbyAwmq01khLbWcgkAAmUEZwmAEih0yVsk+LFzAtk+pnyG4OyhA4cFkJFFRR+RNSVIDqgKoEofFy5coLEgmMbaIEjMZwmKkiUY/Ele2V4c5uiTE3dU731sTGONfD5j4euZACFlIQhsukwr9yNATMCTNnn2M68zL2SzMlcEKQmm4mqGBgdUyuHqlau2YOECATICamoQAFwBAJD9yrXLmo+1a9cloG2QbOc8RoYmAVQRAKZNTQJlY7I5CABk9ZKFitQ5CgDId5OJBamErDqClPgNxuLy5UsiAGzcuEGAC9sGoMv9+4/s/IWLCpAjsYpfxseobVeuiNhARnm76q03iAAwUhqzvXu/lkLDzh1bbeFCgGMy8YMiydVr1+zKtSAb6yQWJwBcvXrdTp44Zd3da5UN3tocMtLoL+UsIAAseWOpIU2NbCv2z3UfPXqoYDa2v337NoHnykqlivTIiAK72CrgEOuQ9cF3CaQT4GbOyYT1taMHA8n8H1KmHPMJ8ONAF2OGnQG4Y+tI5LKusV9XBKEMwpMnz3RdyjFgrwLwRkp28+YNkQAAAlEAYJ3TR84w2BdZ7/x88sl31D/WnvuRY8eOC1Cl9IKyrxOSG4oSBPMBF6gzzvyPWiCLMQbYUZDCXys1Ce2VyXePRwQA1hfXZM4gADBfrBkARsaFeQa8og3YBWQrgfkNDbo3PoB2LV60SH6ftY1vYO1euXzJ1nV3q2wF+xbxA/wWff6//6//U+P04fsfJPXEKR0wUCYAvPveO7Zx03rdb9WqNZIEb2pCcaXfzp67YM9fvrB3333bGvI5yxcAUDkbFu3rvfs1h04AcP9KewEvkLAGbAQkwSYcQBkeGrPPPv3CWtta7O13N4sAMFwatEK+WQSAkyfO2cWLV6y7e7UIAIUiOy+khFYpAEAA4ByBAgCgs86TyUM/dtXaGvwrEsQQAHIGqNKo2suAN4sXLbDVq5aLCGdjDXbgwCH7as8+2cEPfvA927J1kw0P91tbB+UjBu3Y8ePWkCvYBgGrgQDAuDNPKKdga/g39m7mFnISc6Ua8kuX2ILFi7QHO3hJXW2ybbkfa4msbgArsjL5CfXllwT1Efz/4KDAMfw2BICOrk6ds0aGKdFxT2A1PlPX4CwhhbpQtoIsThRj3li2TOUENFZmdu7CBdWI5noQ2GgLfv7F8xd25uwZ7TH4U2VyNTZa7+vXduniJfm8FctXaD1BrKFNZIyuXIUqQDhbutIMtsc1Z0GKSSRPWcOUAIDwsWrNKmWDQgDgPtwbEg4gM30h+BWeORqkjnP+3HntGfMXzCs/2nI/1iZrEMCQeRfxKSGiAvjRRicAaADGwthRAoA9HmKMQGfk8hOFBMgG7AEQAARMJwEdbBwFh3t37mkt0p44ePP8+TOpUOCv8E9eS10WXKLsxkmVi9m2dbvNmzu/fJ7nrMJ1kKdn/8aH+97o52faRD+7166xRUsW6rtBVSGQ5A4dPGzTp01XCQDUfcjykDpKQ05qHPfu37eNkISWL8N7a77Yi+7de2AH9h9Umz/66GP5f5fFps0HDuyXX8VXA1R78I2xYo4BzfkuwDG+zH+wA9YHWcH0B1A9OMcxkQPxHUjLs7+LADBrlt7mutgJ2ceXLlwUiI89+pwyZ98c2K81wXvhPNIkW8OOWXuQDliTPreMJe3hPAJpra+n1/7qr/5K5xvfe/CX9AVfzDnISYhe6gYyB0B+qTRkufyYFQvNdvHCTTt44KjIHlu3bbSWVh6Awjrr6x2yz3+7x16/6leZgta2ohQAUD5pyDXZ0SMnBHCSdQ+YDamJ/Z++AO5ev35NpLutW7eUQVn6AJEUAsCqVStt5apldvjwQZs1e4Z1dXQq5vPk0VP77LPPraN9qsaV6xGBQgHg4aN79pvffGbrN2wQyeTypStl1RnOkOzlEOfw6dOnz9C+6mdqrd1Tp+zkqdM2f8FCex8wNyEasmdz9hVBbvZsrSvIAuzhrBMH2dnfyOKnz4D4jDnndfw318fGIRxyrgYQpu1OLGSeOANjF1yPMwf3cpUMtw9k4zkzMCd+JnRSENcA4L97946UnBh3ng34fFhPkDNv68wDuOznE99fsHPOS6dPnxWZEEAbf8X1ZUe5kJXGOqUdvM7+pzPDaCit1Nvbp3liLNm7+T5rJ2Ssh/GmHewvKAnwGr6E9rD2wj4zpDajhgRZdOu27Qb5lDUQVI+GFKA9euyozV8wXyQQ9lvOzi3NTTYw0KdzAtn2kDEvXbike8wR6aUhAPq9vVq7KFy9/957GkueNVgfR48cMpRBfvzjn6hUEWcs3mOP5RyFAgD7Itfi85RXevrsmX3ve0ExgCCyfP7LV1KFYB9jreLDRdhszOs5kb2R/U/npGQ/Yv/tG+zXOZh17SorQZkw+A4nAEAIkNJe8hOIqKyGoJTjBIDyB5L9wcG5OKZW3nQUN6OEY3YWps9ffM0sQKXqnqk/6gIwuu14cPJb3aMOASCEOaol+hPHXVYGmCwBID0Gvlf6c8Jkxmh8vyoEALU0QzU1HctOxyP9vum4ZFbcLuv+EykAZM1tVZw3IQBMJv5cz04mei8dm80aK7fXrDGqFcdNJzil2+FxQp+feB1lxbvjeUz/O+vviQgA6fj6OHBpEgSAdJ+qr1GfAIDSX2xj4d8VAoCXAJiMr4gxlqz5Tr/vSUx1bSPlu2rZSa1rxOMbf2YcVlIjzl8vQW78uCWjFwG19QgA1T670rpKHx0Irp2EGJ/px42/CADV8e9xfiNVInucLcXlk1PJtFk+raoNkyQAZPkyb8e49ZBq4ETzM/796gTmuL38uxrQ9nLllfFPj/dEe1kA0WOlgfBvxxN8fwlx2fCet1n3cgmZqN/pPSNem+n3YoA/63NpAkDsY50A4Mme6T2Iz9KP9BhW/g5xu2qfEv7yZa2EogoCnPHZin8KdJZqIoHykZL1JhQ5ievRLhIHURAuj7eSnQJZmLiDkjxHSmF+SNQcDiUEnQAA9iwcQphLuE7a5tP7VNo+cv/jv/kokwDgHwwDGAgAsaGUF0BUAoCbpQkAMQAWO5QsAoDfM1YAqExgwppUsNUNdDwBoAwqu9QDuFOdEgABrEovrEA2qBhkhQBQtaBSBICYGZl2vrWcSE4NDofELGdZd/NJGVt5TpJ/xJnV6ffK102ku+rdJ932yjxG9bwzsu/jBZ11QPu2BIAJnVlG/fQsBx2/lnZIcTt9saY3rnF9mYAAoHWRQQAo1y6KFADSB/rYLtL/Znz/VAKAKwD4/MfX435qz59AAPADhisAxAQAz7Jyxxg7r1oH7KpNwiVjyj64Is3i/SF4V60AEGfwNwoAkIxLktkfVAACyK9atFIESEoC+GciRQDGj8ztmFRA2xXwnYQCQMWWKgchvZb0qWwP0TNy8FfZBAD3ZekSAPpb2f8VBQB862RKAIh9FpUFcAKAIUsIWJ4QAMKBIBAAynWEJiAAiEAU1d+JfaDsOwEkfB8Jcq1hDglgEKggy6FRkv8hcOHZCYXGnDUBCI4M2ZzpU23TujW2ZukbNqW5YHoPgDHfRCHDMNwjo6H2L5L4EACGAP7Dv0uDgzYyOFAmAITaPINSAKAPjCsKAMPIpo+O2fAoUEuDFVvbrG9oyAZLJakTIHc+BtAIqWIsZ8W2Tis2twn8zzcVrdjSYq0dndY5fbrA/7bOLmtsmWJjOdQE8tbYDEifsxevX1tf/6CyQJAnV+bfq1fKFiRY7sAv88br/Lgct9efRMKcTDvml+CfBxcJWvE3QUzGksAyQSn+dkl0gH7uBfg9Y8ZM7V0E3wlkA1qSTeJkAYLqZH/xQzCZzwYwllq+161YKCpQ2absnlHr7+tX4I9rIUlP4NPly1FfICBKhiyBNAL1EABQEaCuLYHRUydPKaAJqBADosrmPHdWgd9169fZzBkzrZV6okPUd2+wR48fSzYaMgU1fpVp3NAgUID+0x8HIugjANT+fQcU4CVIR+DZpVMJqDOeZPlAtACIkjzyaMjQB0wBXJ42bbqCb8iGU2v62Yvneh2QLwTZxJxS0G9gcEABPK7LvEIAeP7ipYJ9PlfMJfNL8B4QgXHwdUQfCPbzXQgOtIsDqoDUFy8lTT1v/jyNq+qBQ2YZGh6nAJAvFEXa4HvXblwtg7bIthMIdAIAEs8EVwmwq7xDUhqEMYEAAPhPQBf1hlwOIHZIBADuSRAWIJXDJ/NG5iSSqRAAkMhmP0Gy+cmT53b6zFmN/yIFyAtlBQD6+uDBQ6kTzJgWyCgQAMhWJpAKGLNl8wZbvXpFmbTE969dv25nzp1V8B4ATVlveWTJzW7fvqsMUQgKgMRNhZwyQ3mQePXqte37+hvr7Joq8AjgNJwdIAc8F4jD2tq5c4eC0PnWUH+eTGIyGJlrMvkJ5PucYfcOojkQ5u9xbbJK79+/p+C3AwS8zhwD2gFeArgAYDD/XNvXPwQA+oNiwarV1OAeSkpJjNiDB/ft5MkTWq8QAFpaQvYiQWC+D4GC6/3wh9/XfNB2xokfZH0JRAPkh+A1+1mDjQyPiJTAvLD+mHvk8Bkfvst3aDPS5TNnBhArKFTl7MSx4xpj7FYECQGkg/bs+VO7e++e1gUglBMjADicZIPSgq9xLzPAehRhBGWDYbLx+uzkiRN28cIFW71qpW3csD4QE0qB7PXq5Uv7P/7tvxWZ5zsff5wQowasNDwmMsSBg/uU9b5ufbdNaW+3pUuXq6Z4sdhqfX0DIgAgt7t79y5rLLCm0XehZm7B9u4BfHgtIAYFAN9v8YX4k4OHDsjuCewzt/gRPjPQX7Jf/+qPkiR+8631VQSA4cG8HTl80q5dI8tzlQgA+QLqasMiANy980glAJiad959W2ccP39xbWqdk+UI8ISPopwBB0HmX8Dtvfu2aOECW7liicaIpf3NNwdUAgBbgABAPfve3pc2BQLAyJCdPHVKBADUEQqFJvkKAEwAL5esDtnyQZafTdkJW8i1z50/T1n8nLdevnhhT548FQGA+WFMIDfhC/2MeAgQfN1azQcdpS494PfzF88FalFShXuUhkLGK/eCMCIwrFhR4fh67157/uyZbdyw0RYtXiwVAp1LGhvt1JkzIt0BzHI9bAl7B4SHUMD+5XW4aRdgOL6f9s6dg2IJxJmS7s/+sXrNSvXfCQBOqsPnz6EsRiJ5ijrAiZMnRADoXhfAN4iJ3Pvxo8d2/PgJ+QR8OY+J+cZA6OLeAP2AhvPmzw3Z/4Ugy88cAOyyb3o5DfYg3mNdak2v6RbRIQyyST3m5PHjyvZ/a9cutZuABPsH2en4LtbWqjWrtT7jZypArof3H2pv5H/e417aix89lP9hbySzl98BfIT4BZnkmN2/98B27XxL+7jvlezLnCs+/fWvbdbMmZoXBwP9WYR+Mg7rN663+YvmJZn4nKlN5xQAyfnz5tvqVWtEAOCMj28kuINc+JOnT23zpk0igEEA4DkB8sDNm7dFHsDfvv/+ByL34TM1JqVh+/rrvSoxA1jK/+VnlHxe445sPvsCbeb85M9f2AB+AMAWQJ33+SkRFBqF8PfUfvOb38j3ffzRR/ouP1JhGBiwPV8G1QLOJC7Hr3NWf7/t/fpru3nrpgBY1g7nJWzTCWSAr7zOPf097sP4QQ6gpA6y/KE0UFBTw+8iVe7ZyJyZnOhDHziXfPzxxwJfGwqUFmm2Uycv2amT50IN8/WrrakZywzlSMj8//3vvrbBgREBn8WmBssXSiIANBWn2J6v9mlfYWxoK3utEwDIzGfM337nbe3X2AbnWX6zR5w8fkL78YKFc23Pni9tydLFVtR5umj37z6wX/3qM1u0cInGR88cYzx3UfP9uv3ud5/bm2/t0h6HKlAo2dSptrgSACQA7Be/xtmD/rjcP8pFEIh2v/2O9jVAbXwh3+WdlmqQAAAgAElEQVTzvneyZ2H7XibDg6KMJf7Ey/84AZbruIw/axaSAGuaeWDvdqCftcmZBP+EAgRnSM5rXL+ts9POnjwpH4Y/ZFydmMj8o6pzXQTDE9on2bucuOr7iNst513WN2cJ+s44cS8y1J8+fW6/+ey32mewsQDO8ygWniPpNwoWkCrwZ5SAgpiGP3j9ukdrDN/kyhLYOP3x52r6gv+hn5AL8e9efiPE/kZ0rdOnz4iwOn3GTOteu07KYawdkXMLBZVD4gyLXWF3nJ0hJPf3vhYxiHFljX69Z29Qfli4UD53YIBnxFGRNR4/fGQffvCBxoHnJ/p55fJF+/zz39on3/ueMv3ZX5lTzsFffbVHigSch5jbUFbrgp05e07rYNnyZVYaCYQziMD0EdIH841NANoL5O9D5v+l3X/wwGZMn25vUPoIglCxyQaHB+3Fqxe6vkrAFYv6HmcTLwfEe04A8NhfiG38aQSAkLFYnwDge3nZWaayJuPXs/6dFTMsv5ZBAJgoxpi+x5gYeSH5LAb7ZX9J/sP4tleylvWxVP3hdExy3D1TseKssZlcP3I2klEnOo53ZsWta8Wq06+n2zW+TYEE+21/nFSnBKMEf3CfE/+ezHUnAvDia6Q/m/67VqzWbdhjc3GMy5+ZarW1FgEgxlKy+hy3rX67K4HFrLHwM0itcY3x74m+732s/tyfpgAQEwD8+rXWTzqOn72uKojmRGtIZ9lEQyOr79/GtrLHpgIY1vJ/MRib9pW12h+/XosAkMY4stdBBf+J7x1fPwa407FdqfDreaby45n6WXOZtUbiMc7yVWkcocoGahAAJuN/J+Nbao1J9fhUk998jHzcqsD2DKn+iXzOhAQjnrmSkkfeLgiPAVCuYJLuu2ICQry/ZY19rTlM21+972bhQP55PAdxgpgAkB7z+uvj/yXuPZ/kOLYsz5tVWVoAqILWWmuCIKgByqdnXk/Pftmdmf2Xem27e3bHrLdtzXq616z7CT5qTYAASIDQWpAEoVHQKK3XfsfjZnhERVbh9WzbJgxWVZmRER7u16973HPuuVMTACZTABBKnMFPQ1mAzHecAKCKE6kaihMpIABwPyHmE0oMOybNpsKVAEQAUNnJhARAcmJS3hcMR8oBCeYd22aeQBHPQfn2//U/7KlYYCVhM9pgOAFASgsFGw9fgH1BygP+eUKALyTaQOYUAPz81LUV6cCzSrW7SgkA3mFFCgAVsNLb+pQEgHhxDkYUOSXfKCbvVQy2CgFgMgeSN3YIAH6tov6d3NFk2SaVRST55f8rAkB+YUkXh3TzGm8Q4sWjMlmL5PmTtf9pFQCq9Wt+s1Nt8zPZghyfO7+5ym8c8ovjVAoAwdYBc8J/VwDApjVBIwWNooV+Mif/b0EAiJ2ENjlTEACchBc/HAZVkJRVjJ+IwX/1CVAMQLnba85GplpAggNO2xfqsvDUVflmkPBPAHkB/ZL+S7L4+akxSQF+/a4a0+E4JwEIeNb/9PtSFhCxI1UViP1f0e8+T+K+CO8BBkQPQ9G+eOICGVh4GqecAoD7MScA+MIg4F+Z+2Fx5+FeC0okLxMD/ZKWkRRNWFz8vxaukUSaJiEA4GcqNhopAGjxTbL+gwJA+DtWAPAFPO/78nPO+zJWABinzyBsOCmgpqygC6oS1GsF0yDRsqm+bMsWzbeN61bZkgXzrL2l0RrqQkae1TUp+1hSZgBYQ8MC/McGBpX5P07GMEGcwYFAApACANn/wwpgAmxonQLwZxEfHZcKAAQAsv4pSzAAkcDGQiYs4AasP0WGyzaGioHsqi78bGiwlunTbMbsOdba0WHtnbOtsbXdahqarbahyUr1jTY0MmZPevpsZGzcZs0FRAsEMoJKBKLI5CAgS5CTIBZAHYEdAjwcR4CJ/iSLxQkABPewcb7v0vNBsnRcwUTGn+Bca3u7QBiCepwXoI6gJ59zXo5l3Any8n2uw7H852+CX7TJa5ZSBxTwAjCkoTHU6QU8IahHAJFAKBLOvmHq6e4RgIEdEJTkPBAHqP9MIO/qtat24fwFyf8vWrioknHINSENnD1zVnYNmNqmeqGUDgglEAgQkjVO28mGo88IlnJfBNBovysKEFRDBvubA9/a7FlzlDlK28+eO6OgKQE4gHykg7F3l0BVRtHYmAK9nBPQNqOqcO+u2gcAEwgDQW4a1QakOhcuWKjs8QDwXrMbN28lMt0heMd3aRsgK+PFeRS4jhQQGGMCsoCNzBPm4OPHT9Rv8+bPE0jAuQCMCDoSgIZYwT0EEgkEhLBh/fGnH/Q5gW5qlbK+wYPl4aEaAYBM15MnT0hCH2nv4GcdCLuuoCkEgJZEypt7hQBAVihAKAHgmnKNDQ1CXOi2Y8dPyK6WL1umzNoxynQMDymQzhgRQF20YFGSHTdk5dp6Sb5Sj3nDemrHBtlg/gNmX7t+3Y4cO6p+9cxU5ie+8+7d+wKIIL1QK76pAT9DFv+Y2k3mLZnuyJyTxR78GOSYXtktoANSxBB0yoxj/4B8Adl02KhnqDFe7qexJ+YPn9H//sI2IABcufKjACUAA+aA+25sjMw35gi1oTkem8DuaNfhw8gAXxMYyL0wnvgAApLISh84uF92vW7tepW50AN7ktUGAQCwDKBXRJKk/i/XuHz5+6TGdqiZzktS58OjdvvObTtz+kyoX7xkkWrW0z8+J4JU7xqRair7sFKNgJqYAMA5kbC9d/+uALmQqR4k2Ok3+hk75zoheB6k7ZnfnuW8AHBULOtR1bI+cwYQ4KItX7bUtm3dIhtC3p4bh2D0t3/7N7ZwwfxKNmhPT5+y7cke3Pf1l/bzX/xMEu6AI0uWLBNBpVxulBLA2XMXBIw+99yzVq6vtaHhfkmyj46WBGDR95IO7uyQ32N8+IldnDp9UiAVPoX7COTEGuvvG7Y//v4j65zZYTt2rrP2aQ0VBYDSeLMdPMD4XhcBYOu2dVZbHrPRsaFCAkAIRKPwUCufRTYhUsVOAKDcQcjWKCk78dat2yqHsHbNCpXHGR4atf37D9p3R44LyHrzzddtxcplNjIyYM2tTVonT50+beXaBtuwYZPV1ED6YS0MmaIVUFrqI5AnwyMf44UdQyLCX9BGFHvu3bkjn+UKAPSJ6tevXasMfYFPR4/Zlq1b1B7WVtQDThw/oXm2afOmQLQpUfFnUL4fm3G56/qGxrAfMLMvv/hC39m2ZavNmT9f52cc2D+cOHXKUNgBdMFfsV+ijdQXpz2LlywOgBQg8PCwwC9siTYByNEAgDDWO+wN+4kVALgP5itrgcpiJAQA1ao/dkQ6BJu3bg5ru8rkjdmtm7cEaAEYMn4QskTKGh2X7WPj69avs/nz5ym7FeIhe5rTp06LHIFyDmsu88iJPfQP40BJEJR6tGel7ai5nDwpsP/5XbuCsg/nJPucc54+rf0EBAD2Jb6vo50nTpy0e133KoQDJxvw3WvXrtrZs2d03wC7vrax18aXHv7usN3tumevvrzbpk9jTQoKFt5fH3/yiTG/GRepeSXPAFwf9QDGeuv2rTZvYVAvCuVNKJFwxyCOrFi+wlYsXyniUyChoXIxZp9++onW4p2q8c54MN7sxUuGOgzkMADTl156WeAk5A6pIowM2xdffK62A/bicwOhoaS20x4IAID3AKGxn6f/IHIB7tEXZIdrng4NigQA4P3Hd95RKaPXX3utorzEfQ32DyiDGrImKjAu1U8/YdNf7d2rEhYA8uyn+A7twb5Z1/kudsQ1uY+gYjQqsgxZzez9yeb32uscA5kBAgDvefY5exLaQC1y1qmXXnpJmfS19RDo6u3bb07Y+XOX7fXXX7e161ZaXT0EoBGN/80bXfb5ZwfMxssqg0JpAD6nBAIKAJ99+qXmCMoI7KdYu7wsDRno9Pnrb7wu8pbmX3d35R5YV/bs2W0dndPs66/32urVK0XmbmlptWs/Xbd//uff27q1G9VePTvqOdbswsWzUoN4ZscOzSXNj1t3DBIkcxMyEvsPxgl1JIh97Af8+QU7HBwatn1f77dykplOv/Bd+pb5gR3Q19wbewCAZfo/ZKeXRMihP/EvfMaxTt7ld+YrwDh+jlIB7GvZyzo5nWMhHkLY+PnPf659HzbBi37nugDOrPPYK3bt6jO+pjJHr179SX4GO2HMQ8wwENWchMjv2Jfv//F/zA3WFRSV8PN8H//LHKc0CftEruN2Q5+g4oDiAO1gv8WeBNtCBYC2cg7miNsx98I+gGOQ1ecFmQPfqzltY2ozSlEQF2/f6dJ+EdUoJwAMs58cHREh7vr1azY4NKA2oABAGQueCV1d670/vSvCx2rINMqiZ79Ztv1f77fvL1+2l158UfOf44kf3L51w/7wh9/bq7t328pEEYb2sm/96KOP7dXde7S3Zs9Ne27euGUHvvlG98jaRvvZ82JLrDcogdCH2CulDHis5TmQ+Y6NMg6UraB/61GWGxvWcxHjRZ+wf6T0EEEf+tuJVRATgoJliFOE/xzmKo+8P1HNUPj+hLiOJz09HQFgqjjQZDHSfOwkE8vMEQAmxlmqKxNUrpkQWD127u/rnp+CABDXHs7HPKq1PY7P5eOF6Tkm65X0M4c787HRfFviMcjHI4s+835WfK6KLDX7SdbNqV7+/diO0hhtIJBMiMkWyM4XXWeymHD++Kc5Nt83+b8zAFryjDfZ/fuzeza26vOvuO+qxb+1Z5vQL4kaZ+59P07xh0nishX564L+jsc+f93078kJALE6SDofwjN1eLQOzyTVfEQegM7Mf5cQL5Cvz9tstT4tcHkFfTyVhYfPp7KvyfxBfF/V5lv+3vPXLLrHojal76UEgKl8V/HnJZU0y5fALbrPaj0Yt2+q703ol4gAEH+32u9F/TfVNfN2GWN9fJYH6PP+wglCPGPEvsOPyxMEivzPpNaX4KTZ88RJ1qnKQIiRRaoDEXZZbf4VXTvusxignmqW5Ps6JgBUs/k8ASDbzhCnDK8slpr6tWRuFpQAcAJAgP0tlBCuqBuH84b7C32GrQorE0SVTToX1iKQf0TZ/yExclyJVsJ4EgIA9xNKAQzpGW0IHGJ0tKIWmLcnJ/jEe4b499J/+YvdkxIAwoAHHfDYuHwyhMze1IEVEQAcdMs7GH1NzIgsuYAxkdxEZJwVhmUSqAoPGWMcmIADYUHIEwDU7qdQAMhPqLwCgONWGUOryHOnMhr5jq42MSqbmkQBwPsz//3JF4XYeNPpE/dr/vvZjG/nzjz9JixeNIL0bQhiZN+ffGPixzvw/ecSAKo53anaUbQJyTv7/CazmmPJHDeJAoBnt09GAMArxOfL31+RU/dj/i0JAFzDCQruIjPjbOMmYdGIwJBuVMM34r956JQT5CEycZqTEQDiDWRhn1Q2TTCBwwNXIAG4Pwo1+gTqJ+C/g/0C9HlfhIyaAO5DRnAygID+kImloI2TAqQQEAgDnJOHmDwBwO8x9oUedKm2kZ9AAPBlST4wq7NDX1TYXhW2nvvB8NMJAGFhSYD/SQgAMMtioN+BFK/B7YSBmAAwzvmQw43LxiRAmi96qperGtlZAoD6ISoBEM+zIh+aJwBoYeM/QL7A/rJke2tLtVZXU2v1Un4g13fMZrS12JpVy23NymU2Z9YMm9bWbPWN9Vo7rNwUtHw9+58Fd2BQoP84YC115cn27w8lAAAXAcCRPSYoNABrT9lYgCsApmMC5vk/qvWoZCNsANjsiZEFWYCHqiBvrQ0IfYHsJdKZ2GljgzW1T7PG9mk2c8FCa50x05pndFpDS7tIAP1DozY4PGK1dQ3WNqPT4EASHCJwxPgQaCdARoCPgB9j6fVDOY7/AdymxmUIhhIkxEYdwHe1AMbdJYgBD8mOJ/uQIC/XQv6fQDcBJicAEKD0TDMnABBEhJQwf9Ei6+8hc6chyYS/qcCi1wpn7MlgBBTiGABsAAeycMjivXf3np2/cF5Zf4CLHA9xgLrHvAhy3b13V0AF9+DApIJnN28qqE0mD58r20V1QMNmiiArQDfnJVCJjSJDD0GAIKRnyXBOZXJepwTAd7Zg/kIRFTjflZ9+VFYU90qgj3Em+AjgTsa72tvQoKAr1yMoy73z4v37Dx+oX+g/+lsbR7KY+vt1X3PnzLXWtlb1/Z07XUYWmUv9O2GAgB8BaMaB69Iu7wcCsowdQWNq30IAwGcCplGbes7cOTZ/3nz1aSj7NF7JwuV+QpZQkINnswoBgEA32d4LFkA2KEu6CkAFIBibXLdurU3vmKFNLP1BYPf48WMCO5H2DnM7ZDiR+QQgBqDbSgAzAeEgACB1TAYYdWfL9WUbVs3mPjt0+Dv1PwSAxsaGMDeHhzTWKEwsW7bcVq0ImcEEjck4hJwACWH5ssUiAHjdceYEShBIvlJXGxUA+f9ynb5LPXcIAARkd+x4xqa3NycqCsHHItt67+5927J1u8gaYV9HCZUQoCXr7nnqwM6eZfUtzZLtZnwJYGNjgLzYDrbHGDP/CI4zbk4q8YcJbPbUqZOS6ifo61l+DiBzPrIEOQcADz6B/9ij5GePHBVoBfDwwgvPZwgA+IVPP/tE/bph/UapGYSHJbJhh5X1znx67bXdsiN/0OC8BK8Ze8bQM7KdAEDgG1AGQGHRUmrbpmox2GXI0ltVIQCE/UaNgFuurUzJJkhbBLYH7PadWwJgVQqkrU33RfvIUOU+uY63jXF0+W9lQM+bJ9CUEBL+48L5c3b+wgWB/Due2a5MY2yJtYvP/+av/3eBfqgpECwnw9/Ga9UXe/d9Yb/+za8k4d7R2WmLFy8VuDE2htLJsJ0+c05qQjt2bLe6hrINDPZaXRnCTsm++Hyv9hNkqHZ0zBAIRFt7+7C1b+3ipQv2yisvK3ORe8M2lPXXM2i/++f3Vct9+441UgAAaAdkry212ldfHrDbt++KALBl61qrqYWgNih/ffPGPZUAQPGC0gXMZV6cl7En6xLADGCHsedeAmFhzE6ePGVdXXdtzepVtmzFEinj9PUO2NdfH7ATJ89ordmz51WbvwASWL3VN9bZ0DAqCGetvq5JBACR7hLuPv4DX8j9hTrxEDRr9ZDM+9gFdabpGz1U19XZbUnmD0iJgzFnTjDmy1autLHhYYMoBiC0ddvWQJhA0QQg9fB3soe160J5GOamk4XwydgX7wOOsO7zggDAd7Zs2mwzZs4MD+ZDQ1q/j588Kd8MOccJc7Sn606X/XjlRwHJ+NQAMlMyolfrMsfir5kX+BXaTjtQAMBHOvDuGcv4cMh21DxlHjKPDn13yBob6237ju1qM9sL1vKrP121CxcuVggAQZqwJGIScxY/hP3PnTdHBIDahnobBEQ7cVI2h8z/7DmzKwQA/ImvGxs3bJTiDi+Ilr093Xbm1KkMAYDdDvZLDWmyUvFj6zYElQIPUNAXqBQ8vP9Q484ewIFnfv7ww/fya/QTwG4A0QHTa0VahBhD2Zo9r75mba2hVBE2IHn6u3cFfOK7tifAte/jmT9k6rLO79y102bNnam+BoxElQJVH+Yc+4OlS1hPmrQGheyMEWXrMt6QHURIGRvWMzDkgQsXLtnRI0dVS/z55ymr0SAAkPvBl5Axjr3hE+l/7seBSogZEADY7wDmBnJICMRxX9wvfhPgD5ATe0ARaGgYgsgj+5d/+Rf1757duytEC86N7Lik+vv6JKHOMfQl5aJQbfjiyy+t626XfJqTGL0EAHZC5jLrDtd04hFtgkQCeIxc/i9+8YskczgQBLBlCAAoPtBe3lMt9GQ94lwQMwBPKQHALv3LL76xH3+4Jon/FSuXCOAv1YyGPdWP123vV4esqbFNBIGx8aGKAkBf77AIAIw/doL/uHPnduWZCWl4Xm++9YYIr+wDsRH6hrXg+0uXRQCoqR2348eP2vLlSysEgAvnLtr7739kW7c8o/Zi03Vl/NaYnTx1zA4ePGA7dj4rn8H+lj0Xc7QF1a++fq1l9BM2B6ntlVdCdjpzmnnKM+eVq9ekYMT7gPQA48w1SACMCb6e9gL0sxeB4ODvcS+QQthjQRbAZvg+LycDYDO0AVAaMhzH+BpJHzDGkEvYOzAurKGc35//GEsIM+xH2SewV+UzSBQci1IQJADsi/O7whfnCApYfbJd33N6GwLZh/mKT+yzjz/+WHtLSHAQClHzYn3nHgGlaaPIecuXaS0ISmQQfkJpHyc7cP/0I89A+ERsFV/JOSBDcr/0Fe3ElzCW2DVtoRzZ0WPHpWqGLUH+4dx9/X3acze1tdrlC+ftSfdjlQJqUwmtcflA1mzm8O/++V8CoXLrVimbMf/5iR2ePH7Ctm7ZIjIIx7PvvnH9qr3zzh8157du2y6fQSkC9q4ffviRvfzKq9pbo0RCyYMH9x9KtQNlmV3P77LWVtSQKBNomneQcnhuYK5ji7zvSQDYFf2xcNFi7e/rICiNj8iPYC/MoaA8hiJe8q+iYhhKWMZxDIWxCwgAmbhNFQJAiOcGJcPJSgDkY3ZFcaAkVFL4oyhWWHkvl7XvJ6gWXyy8wCQlACQInE8a00mcABHK5wYwMxxY7WclZlol+z8bPwktzd9HUSz5zyEAVGKOUaZhUXvj+E21PlVbhCkkTM8qg1h0D5mYYhJTCc8J2Th0/N5kNjLZZ0Ux42rHF/VPHrQr+nuy6/uzSyVuWiHfhFiqX7NaO4vGPPven68AkBmTSHa96FrxvRW3cXICgGfYZ+3IwTpsKHmOiDM2c/MotdFg7XH78wBh3p6L2h/fhxOV/bip/FV+rN2Wi94vmsPxcUVx0qL3JvNr2XuZev7kbSeOTVfzXfnrp/1fsjHqmuZ4Vn+O/43bU/S92G9O8K85BYCisY/PWbyWTO1Zsr459fV8s4igUontE1ceGa7YLOep5j+KPivywxNaK6x1YikBxfmFI2QV0uO2BZLgRJJc3E9T+YS8PVebB4XzpqCE8GS2PnF80/W5GgGgooxYhQBAEex8FaF0RUsUtJM1G+xVz/aJ33ZSh9tB6PNEQZl4jOKoKQHA+16qlIPEOAH/R2x4JBAAvGxsbOdF9h/bRek//zYmAIQAnxsTJwoMFF+s002KnyTUaEnZDr5QCeRLFitnPU9YANTSiQSAWAEg7ZxEFSC5VuiMiQSAQLFICQV/LgEg7Zz4PJyxpMB2xok4byTJgM1PziIHPmFDE5UAiNtdbWGf6G4mTsApCQD+FWGmk4P/mc18tMiGsZy6BMBkC+i/hgBQ5KTzG79qTufPcUbxwpy/Znw9HfdnEgDIxgnwZ8iAn0wBwPvf7TL+qbnxlA8O1ZapmBCieR89YPD3VASAMveSsJsqG3MB/WFyZzfrCfgflWoQ+DMJgSS2vwkbiYgAED5Lrle52VB/OZQASLP/QyAnZP8DLqhMgECewHBXOQCyS2pKIeiFGkBSGkCKAgpQBwLBZAQA2h5fN7Yb94/e1PB3vh4SQHHKIIvH0BdospLCQh3Yeen/ICvj78cKADHQ7woATgCIVQD03UT+3+vRyv7I/B8etrHhEQXDPfNMpKyIAJA4S2VOOQEg8ar6KCYAFPm+eKGKCQAezB3D19eTVV8r8L8OEkBCAKgjk6mmxupra6y9tcnWr11lG9avto5prdba2mh1DWQKE4BtUF1dyAyS/4cAMDhso4ODlex/iAAjA4EAQPafMgABGcfGrG90zEasJAIACzH9LPAfUgQ3BQNQQmGQAoJkq8D/GtbZMSs7e47UonKtjZCRyAahrt5qGpts2uy5Nn32POuct0BEAEoADFGOp6ZsTa3TrK6pxcZKNQoCuky/Z/ozZoAa2KpLtKISwDiF7PySsqOwB75DvxLIxE45nr8J3HIOgn2SLS8HiUpAagJGIaupXCEbcH7OTcCQ8/KCQMB/AsKz58+3vidPFKgkYIWMM0Bp58zOSkYcwTzAderG8xntaGxuUjD71u1bApwl4b0wfEZ7AXzIZAH84D0CjZ4VyJwgkAhxAPl/ycVTC5dMI+RGUS/o7bVTZDIODtrmLVts7pw5lQwY7BBQgVdnR4cCm4CON67dsG8PHrblS5frfgmu3r3XZceOHVX/EDinX+ljApAEDfnbA+LcB30EyEb/KmA60C9wgnsi2KqAriSIh+3O3S6b2TlTwUjahAQqdWRDNv8sXcNBY4Kl/A6ZgXHyLEiClPQ7gXKy7yVLVVNSViqZ2QA/MQGAWUo7AY4IEjsBQApNY6MZAgASpgBaSIoBqLgCAASAGZ0d8g2BENGrPiKjavXqVUl2ZgAXIQAQPGd82tqnaWwYz0uXLibyyetEAKhvIEuRcR22/QcOqg9XLF8uAgBADW2DRHL27DkpE2xcvzGAUv0D1lDfJJBaKgSzOmzTxvWq68p32PCT4Xns+DFDOp6gO2NA2QMCs1zz8KHvFHgmG21W5zT1IffLvZ86Sc3hK7Z163ZJunpGPfdNUJeAPQSAeXPnWENzkxi+rDdkQBOgJdOS4LWPF3MYMIDxxJ64T8aVPglZXVdEpsAGYgIAn+MTVHt2YEBBcezJgUXsiSxhavACnr/66isCIIOMc5C8psbxzFkzVc4AxQPGJ6gAlOzQocNq786dO2TXHhjGniGmAEAyPwFHsFV8BIQNBwRo65LlS3nCqDxkOgFgxYqVIgDQVu4VxSSyhVkLOV9DU6OeGwAIbty8LvCRe8DvcH3mMHbOT1QrfO3gJ2AGnyk7eu5crV31kpR/LAIAGctkvu96bmd4+GZ9pazG4yf2X//2b0R2gEyBegjgxdDQmMpJQAD4i//wW1u+Yql1zpxpCxYsEsiNC0QB4PiJUyr/sm3bFmtqaRQBoKG+UZ9//tmXAhoDsDFN44YvALjAXi5/f8lee22PgEN/xuDzRw97pACweMki2/bMaps2vVFAO6SEGmuxTz7+UgSZtWtX2+YtayoEAEAGJwAAikEAYLwZJ85LqQ2yJQFb8BOoP0AAKNdSG16aYG0AACAASURBVHxEJBdKhmzbutnmzO5UBn1Pd5/t3fu1nT5zXmsHBIA5cykD02o15ZL1D/TaufPnramx1dat36jgL/YE+QXgDJIL4A82KgIASh6jI5oXKH8gMU39Zdl+uWzXr17VDoK5zXuMNcoxC5Ys1jqNn2f+QwCQ/aFoMjxs3xz8Rn5yzdo11gxAlKiF0AZALcAblWRpatYegLVy3969sq2N6zeEsgEoSlAaqFRSCQAA/G3bt4Va84DJQ0PK6Ga+u2S+z+eHDx7ag4cPrL2tXb5UKghjoU419rZ0xVK1yQO/zBfsgXnZCQFghH1dqFV/8NuDNn16uwgAXJvdKPP6yo9X5IMo7YE/9+QGFDhYW/An3OfsObO0H4EAACkPxQQAZcBv5r0Hpzx7lDZu2ripogDAc0xv9xM7e/q0fBEgVvw8ozX11KmwHm/coP2DZ7SErPYj1tvdmyhfdMr2OA/3Cvh/+fIl2ZLXvOczCCsA3oCKAGIvv/iKAFfWXs7NMaxv+w8csFUrV8pufI8gQHxgQGAcYPRLr7xkHbPCPgegjtIYP/10VQSAbVu32cIFiwS8BbWnQADAJ9L2F1580TohpIyHrA3IA2fOnFMfQkrZsePZilIOYw/p7f3331P7mcde79znHGDx+++/Lz9OPzKevKQ0USpJkQOSGOAlPo3P+wf6pQLAfP2nf/on7VnI8qfPGDu+19/bZx988IH6hsxnZeqXy/LD9AVKCZQmAXhnbeF6Th51SXGuid/V2CZBSMooQC5bvHCRssf9OY+xY12AAOCZ6TEBANIA6xgg6NjYiFktBOFa++jDr+zG9Tv229/+1pYsXVBRABBIffkn++bgcZsxfZaAzcGhXivVDBqxp647D+2rL0MWPOUDUNa5efOG1nJsAQAc20CdhYnAPTthiD6lfyC/9fY9sStXfrBFixZISQHJ8+8OHbHDh4/aszt2qb167qhhTIbsyNFDWnd379mjvSt7YvZJ2Pi09unymeyFndyEr9q2bbv2pezVXCEDxbCLly/LZmk/6xjnwu8jy8/94Nv4m30B+wMnMLA3Z7/OmsU9MqfZY6fPfKPyE6g48DnfZe/L+aQggdLZGKTFowLoITnQj3wWbLZfdsL5WYuwAQgI7Cd51mCvRdkSFIg4hu8y37BNV+zALrAHPud3bJ89aXgWJst/yFqaW7VPwb946a7pM6ZpHXD1MtpHOxlXSKDYKiTMUJaoVn3G2i4S2DJIAus1Ftwf480xrPv0I22DsDVzZqcAfN+f4E8gAHTdvacSYKjLKJ5ZWyOVMZ7j2G9Rdoh9ACRObPjB/XsqZXO3q8v+n3/8p0DmePlla2psSgin9SqvcljKIss1hwOhfsRu3YT4866tWbvWXnzxJREA2FtCVPjyy69s85atKmE1Y0aH/B1kiW8PHRJx69Xdr9rs2TMDiatcp/4LfrE3KfeB8kxQ/8Im8P2M6cxZs6VSBIFtxCAFBvI/Y46dsI/12BRB6LB/SgkAvjYJwLfgZ0ICw+QKAGn8wgPvSfwwV0e7KGaYj/1U+zsf5yoGbRyVzyq9Pu05M9eYhAAQAgApSDvx/j15bmoCQHzNOAYYB/jD+0kkLIoLToi7R9nacWpJHizwmEzcL/k4ZNFn+e8V/a1r/Q8QAIINEu8LSRVPGwPO28dUf+fP68dX66uiOK2/53v3IpxgsnakMdQogapKVv5kY10U/y4SSoiPo+35PsjEw3MAYP4aU4OBkxMAishBAXROsKqxiQSS+Jqh7GB1Ys3TEgDiPsjeYwCwJuv3qWxsMn831Xfj9sfx0iKcpGgeykNNEX/P23zapkBgyl8r7v9qn4X3QeBTXO1f5X+n6qDo8yQim2lvJYU28pdZ9e8svpZfT2IAv6gpRfcfj5PbZ96P+nldTamaX5lICMjK9hetf3E7iW34nj5tQ4onVHxXUiYgO19iAH0i4Sz2HdWGqaj/4rmU7jXCGeLPQuJ4kliYu4Dft/CrqhiZS/hrZmSkKHxLMjkBIEkuDyns2bYl19T8SPBBjoI07z6XdgUVuBQDdxUAKQmSlMgei3hmQsTQdyICAM/v4A7s5T1JM77fqeyv9J/+/auRhXuWfwqgVwYoSa3PGiKyxilryBcqD7j534EAEGT4Mi/1ebbmSjBoEjKDIXvA0jNag8i3GzkEgPC7f8/BVL3nTiYBSv24yrHJANCmiYtyaGu4fycDZJ1d6LgwCbLnTrs0PwHzf1MCwB1z0cAVLdpT+TwnABRNGI1J6tGDqsMkJ+T4osUk3QBB8a2+iMROoHAzVWHDpGBx3B+TLyAVl1V1EfPvFy/Qad/HXeB2G783YdwSW5ZEfOKINJEBfZV17pnu4T3J/yP37b8rAyrU1PVxym+8/P1qzh/TydhMzG5MxnUq+8lfM9iDy8uH+Sf+T9QZlXGUQ0uoDBlmqttDOqauEhCCcam9uIOvtgkpan/xopbMxsjHpNfMAvEA/v5f41WpG092PwB/UARwAkAA/xOVAAgASYBE9yISR1oCIIxvUA4I5w7EA/8fj7UDHLHfTBfh9H7iDYPPxwoBIMmuzxMAYgUAAsye0UEWmBMAWDwCeQBAO8j6+3FBnjFsDgiAOgHAFVdCUHRE+3MnIKgWcJLpz8JM7wD6iSTgC7XvrrABlTAIRK4wh9LNS94nxn3ohLJxEQDKZjUQOiAA1FrZIAOgAgABoGSNdWVraijbxnVrbPvWTdYxvdXq62qsrr6sBbZkdWYjYzYO0U0EgFEbR7IfKcwhiABBAWA4JgAkpREgAAyMl2yY/2SeIovOZyIAAPmXFFDXPheQkMA+6hGqeW4Clmin+oZ7EQFg3AYYF4Iw9fU2XtdgM+cvsLmLltr0WXME+A8jXNDQaO0zZlq5udXGS2XViO8fHFRwh0yVwYFBZVTfe3DfGhuaFBiEaEMWNWumS9n39gNqDifZ8rUKItG/BBsZSwKABDIJKnt2EEAJgUckJjkvL44jCAdYwXHz5i9QlhkvgocEIgl8ds6ZIwIAQUIAEjLPlyxektTXDGxXCAA3b9yUDDEgIveC7H1fb5/dvHVTwA4A4qyZsxWMVGZlb6+CmAT5aCtBcrcn7JjAL/VgCYAB6hJY1aatJtgd7SMzkHt3CV7eZ2OF7dEvvBxo53q3kOPcB9CwWkCZ5NWfPNJ1CA6T/UYw0NUZli1bqswjn7tckz7guwRWRdgZG5MMM8E6qR+oJmpJ73N/ntnEe/0Dg/bdkSO2dNkyAWcE7n0ukjnLnCXgCoAtP1Rbazdv3FAfEWhdsmyZjY8MSX2i59FjSXsznpAZXE2AdYtgJAQAAreAVmQQ+97oytUrdvn7y8pSWrx4SbJfG1MQE9AaYsb6DeusY+bMCrAFAeDIEWrTt9u6tWsrayJtDwSAPoHn7dOmy/fgX2kDmX1r165JMt1CeYThkTHbu3ef7ofAb4v6IOjK0Wak/inRsHVLyAQOBIBG6+oicH7KWpobbMPGddaWkCr4nhQKTp7U+YPiQGtCAOixUqnWjh45pjZu37bVZs3s0LUCcEWg96zA7y2bt6o/sHPsiHvAbqkDDaA1fwEqC40C/xiXixcuCAh121R2MAFaAL0rVxRABjhhbLCTAFoNaB4ePnxI9kOddAK42Cz3CpHis8+Qne6XFDOytaphWxuykWnnoUPfSbkBgJnPCI5TFoN7ArDCT2zaRG362YnqA/W96+3Id0dVO3rz5o2GXXt2KA8hyOlSJ562AkrQj04AoG2Ay8zfpRAASmPymRzDHAMIC4oWM2WzypSk1vqJU7IT5nVMAKBcg4DTpUtl59wXoAQ2zphwPN9jfWCdOHbkiAAJgArmXWksKHI8fvhQYDPElFkzZ9rLL70YlBuGQ8mOvp5e+2//7f+UagBkieamJsneo4FE0H3f11/ZX/7Hv7AlSxfbjI4OAdOlUpkaMNbbO2DHjp0QqL1l62ZrbWu2waE+a2pusYG+Ifv0k8/Vz7R12vR2+VvaxE/ASoBQgK+VK1dUdmH09727j+z99z6T3W/dttamz2jReUdYIMYb7IP3PxFhJRAA1iqjdngkKAAAtn1/+UcBG6gLkKGMnbo6yYED+zXf8V9kQrKWoFgAUIpyBGSYXc89q/lDNnxvb79qFp85e16+6I03X7e5c2dbW1uzWc249fb1iADQ0txm69Zv0GMf53QCAKA0to//EbmyvqzzUqaD9QbwqqmlWeo72ANzybPifZ0CiJ89b54IAHdu35E9cU7ZUH2dzkcWKEQC7K8JAsDwkOwEf4lPx16xo6aWVq37rBcAnTOmT6+oA0BAGBoY0HyghjfXhWjA9/iM62B/zFuAZLItpcJSV2f373Sp7ZDbKHtDH3C/jDVzZ8GShcrG932jS5bzfXwoZEXuF0LdgYMHraNzhpRIXBYc8gF9iR/F53WIeMU+KwQb6JNQsmWdFE7Y+0EA6FUN66Mi6eDzmH++fjJnmTP4ms2bIQCEUkL4oL7uJwL3nADgRAd2r+wHnACwgezi9vYKoM29AsYN9vdLbhuVCe4hZMyXlVWMz4eMg7/0NRyFFvYMlC9Biej5Xc/L57dAUlHpB9p6TYA5ZSMA2uMgEn6bbGL2JLv37LYZM2eIAMcYQgCgb745+K3teGaHlH2Yl9r7am88bB9++KH6DIntGdMhf4X9Mz7x9OmzduzocSnO4KsdoOT6qGr86U/vqMTMmrWrRaTwfTlzjjEDqGfOQQDgPfaI7B8hQHE/p06fSuu5N7eIAIDKAnuuf/zv/137BXyTKy3g9/BbKAvwu0ufM0a9PT02MDhkf3r3Xe1JkfFn38S9ssYzFzxjmn0M+wjtQ5JnAsBWfMSqFSvt7bffqmQCMYbcy5/+9K7AbEBtgFwHqwF66ZtNmzbqObMGF2m19v57n9qdO/ftL//yL23RovkqV2KlQGD+/vIVO/LdSZs9e578YG/vYxsbH9D3b9y4Z/u/Pqi5iZ3Q9hs3rqs2OvfAXgyg9ze/+bXujb2Hlz/47NNPZDvPPvOMPXh4zx49eqA1kjWU57p9e/fb6dPn7Lmdz8tG9ew1RrCt3w4d+tbOnT9jP/v5z2S3Ye9yTfOC4yjXwe98hrQ8BCcefVyenbXn7r178jPMlfffD2MP0YDr79u3T8eyFrJ/5PvcD7aBDTM/nRjE+oPdQv7wfS3+wtuCXUGKwBdCfOP+mfuPHj60xqZmtRulBwgA7CPwPSiddD96FBQYrlzRnGGd4T970GALUJ9DiTDGFTLZs8/u1OcNra022MN+KSgYoCjje1rUCMKcDMTptmnTpSKCTdGPfI7aC2Ppvp02oayFba1ds1rtgDSnevWlQOyB1MMennUbu5MqSqlUUT3imrSDdZ75CwGWucCLz7jXCxcv2fETx232nDn2zPYd+j4+luMgHnENnqG4x2VLF6uMxd2uOxXy9D/8wz+IJPzmG2+KJMh+k7ZfvnTZDuzfr7IktI2xwQf29fWILIM97Hr+ec11/AIKSgcPfmOr16zR/gt76uvtl3+ECAQZ+I03Xrd5C+bKp1KyhnHA37L2cH8okUBiZR9JxhjqYvhk+rVz5qxAVkODOVF8oA+8bBu2KhviGZkSMkqiKFeIqWEjgsqdEwACCSD/8vDuxNhWEldMJPSrhSCniv+4Mmu17xfFiuL3conDE7Lmq5238r4IAC5HXnT0RAJAfM0Qz5lYd7wo5hrHhvya3j/5GKHHT/w7cT9WvpPExfOxt3wcuto1sv04MXYTrl0lxlpRQUiPKeq9vPqlx9dCm1xBIatCrDMmn8dtyJ6/uF35NjB3869KXyYKuPHnE2O1SVwLReMkQYdj8sDzVPYb37fHC+Of8fezY5276xiDEcpVXQHAY42xfcS2QQ9C9o9TYPPz1e8z/3769xQEAA1mEQgb3kOlMJ+CG9tlvp/z8yoGIPOf+fqZ2lOwq6wvy+If+flW5L+y9sKzWvpO9X4qthAn1E41//P+wP92nx2PcZGvKPIjNBz8r6jf/Ph8/2Z8hvDNiQmoeb9SbW7kyVVT93UugTfBSKq1P792FP1dtL7E7Y3tLx4j7//weRYvjI/L45LZcZ6IW+aPj/t/gh+DYOxJfEnsPW5XTJ7x8+p8UV37P4csUeSj3H6rjbHvz/Jz0I937CDvg/1vJy37feXHIN2zFCRSQy5F8StJUs+20RP8fH3IEgA41ktjxySPkDSarj3soYMyQKqIzHMmz5vgAxzPMVJP5YmHtWM0JLnwrCsVLfAZ/k7KOge8JdyPP6/F9x/7gtJ/+YvXxyuZ7QKTsixCP1HGACpAY3AA2Uxfz/INAFgAwkINQpe59oUlNfwUcNQiGfEC4us60B4bHVmV4YayDBQfTn1f1hOypdPzOXGATs0SHtxI3OhCHxSVQAgLUEwASB1rTCBITSd2GByBOeSNMx6gqSZINWedlfqvzlCbyoEVO/7wbv67RQ44v7mMz0evajwiCfn8eadyzr5BjBfmyRaweBKrj5IFKN/OeNObmTAZtlzKYBYPsSLxEbLa3f7lDBwQLgVAOEx4/oUH4cp7OZLMZBtF2akWkOpKALEiRsaB+XWUiRwvjGFeOCCbjHRlQ+2OSv3jE4t7USmQcM/BySVCZ8n67u8HINc3UeOJDF+4yoQxKLAxHZfx1RM3EJkxjsoOOHDvALITNfxvHpQJhokEAOBfW1uRz6YEgJcJSAkAri6QKgz4mOcJAJ4h6W3zz/2+8xvL+B7i8XH/lfqMSAEgqTXDplwlVBIJ6SDXnZQBSFQBJAtIMI/aMgl4HSRlIAgAFJBFGzJbXQJVAP9IkuXP9zh/Ih8UFinOF8B0Fity3xkrB/9ZCCsPdBBkOArg3SXlooXL+yPewDgJwMeL7IZSbZ0yGZByJ3jCmPI7wDrZOvU1ZgvnzbUNa1bZ6uVLrWN6m4gBZeyCWoeDw1rzuC8IAID/kvrnP5sjCAEsrKgAAAZx38lCi3rVIHXSCeYkfTaSlF8QAYBsfph8WnvCHBVpJzFgftBm1kaVAaktqUzASGnMgJZY2XoHByUVPq1zpk3vnGkNza3W2NyiAE7nnHk2Xtdsj3r62alYy7Tp1tDaZqWGBusbGLYHj5/Y4PCwTZ/RYZ0zOpTl9wDgvrnZ2tunaQNx/9EDgUBkuhFEAywEyPBsWkBqxoDj22bMUFYk2Y1sQAiwAYg7AApIwIaNOqjYLAE6gpacg/MC0s6YNUt9C6gD6MHn6zds0AYmyFr3KiBJgJ7gJwAGtsBGlSAyoDJZb2RWAkzRVs6tIFtSL5pAKuAjbcGmuQZBUzKInBxAEIz7b2is1+fIRROgJPPcQXNfe+kXgEnaxz1w38wf5GPPnjqjviWwSju5ztVrV5VdTiCeTCQCaZAaaCOgDCUNyLgnk//KTz8pcOcy/vSrJKS7utRHgILKYCqX9bcyPWtq1AaC/+cuXFS7Nm3bZgM9PeoP2g2gRVskmS6gOWSNA+KQJUWgmCAqL99IEjykfwASaLP6fWREfcN3uMeFixYpw7WusUmkmEs/fC9wiOxdwEKRN5NMTABtgtSAMPRF2PcFUgnyu6oLu3JFqNFdChntBFi9FnfIPB5Vjdyb168pEE2AetHixarN7plo589fsOGhYduyeYvKWtBPECe412+/PSQ7gdTh9Yuxy0cPH9v+/V8rM3n37lcF8Dk5DQUAB91DoBipejK5B3QPZM5jKwToAWXJgA5gDzKyVwTMUfcX+WnO6VmckHQ8s3rL5s3yCUhHA4Bjg0g1E+AnGAzIjZ/h+9j1j1d+UNYb/Uz/kb08MjhkXXfu6D6QgUfqHYCJQC0EjMGBYfvyy33W/aRHGW8rV62wvr5ua2gEaOtXlvD+r7+1ObPnKUOSscG+RAgbGbYjR79T5rsHoIMMbW+F6EAgfcOGdbZ16xbNMwfanjzplkIA/cZcFChYU2ujw4GpjJwxgP2q1SuDgmOyziMnzDxbtWq17JP+dJlsgBzatnHTJu15eL+uvkFzun36NFu6dIn2XKE2WpD5JsAfMhoBZYdF4qC+N8QQwD3keMdGh3UdAuM//vC9APeWpmZ76cUXpDTB/bLD4Lz/x9/+V9X9/c1vfiPbY4czNDhqx08cswMH99ubb71mK1ausAULF4gwUVNTb6Waenv48IkdOXrc5s2fb8uWIW+N6tOoyov0PukV8Id/pR/9gZc24e+wF/oEO8RHuHoL8/nGjVv27p8+tmVLl9uOZ7dZZ+cMkVew0fr6Rvv973+vOYVSxarVK1Qxh/9c4/r1m5LyB6SDDOF71FACoMf27z+geQvQgS9wBTQADUg1yqB+8QXrmDFNdsq4/vGP79jV69dEAHjr7bessaFeigY1ENtGhu3osWOyYcaefUU9tjY8KtACYBp/xD2yB8Mn0RY+6+3tEQEAP6EHfmrEX7miNSrUlTf5S+b5tI5OGx8eUekP7n3dhg3BviSVx3z4QnbhyhTs9fq6e0S+YZ0CJFOWNG1LfDHgFn4Re4ll0B89fmKnz5xVO6gDjk14wJjM39u3ICyttc45s6U+wLhQwob1TWVv5szW2s84469Zk3ivfcYMGxkcVLsBjlHUAAjHb3GNgf4BrRmUGJg+vcMWI0eNdLeem8dFFmIuAeixtlM+xzMI8CX3790XAWDGzE7tvZxABwDHngTfBAjJvXjQGtCJbfey5cu1btVDthkatN7ubhEA2tva1KcQxjiOfqI/aQvnoq42+xOtUdTvljT4N3By1Jb2NjLxg0oI171w8bzKADCvKY0RpBGD1D42+OEHn1iHxmSjgHiu5yQB1ioAc8aSjGdf/7BRxgAwk3t+BuJEQ30AySAz9PXZzZu3ZHPU3cZOIcuE56xAZPz000/SDGKRK4JEIz6Gkgbnzl7Q/gGfybzBLzJmrIMffPC+1TeU5YtDqYuySDW0hfUQX8b8ACBsbApZ1vQd6w4kFEgRgLysOYwL5B64bqgWQNaiPMkLLz6v0gSQw3hx3XfeeUfnhQQWiOg1spObt27bx59+Irt76603BTJyTdpFmyh38ODBQ2UT48t54V/oK9QbDh/61p7ZvtV2Pvus+in46lrtFz799DONK+uuk9UYF4BzxoU52NbeKqW1vv4Be/dPqBSM2y9+8Uvt3Xi8ZC1nDgOg07esJdu3b1PW9dg46w2g8Dk7efK0SAX8Zy/a1XVH9oIiFETDLVs223PP7ZRf47kOX373bpf8/fS2Vps7Z7Zslb5i79qoeVy2L7/4yi5e/N52Pfe8rV27Tln93CPzlRITIma99oruhb0sdkPfsUfBZhg7fmLPjBHjy4t5iV/A7ppbKSUDiaPbDh86rLUFsuu9+/fVJrLCaRd2JFLAGsq5bLOHDx6oPb3dPSqF8c03B0WohKzB9SBAhNJPJZ3n22+/sVu3btrbb//MZs2C3DOmPUT/AKS/Bvkf1lhIFNg9/c698JMXvoF9GXtAfDQv7LrnyRMpJjDmEHaC6s/aBEgOmfns/c6dPa95hx9lXeG5obG5Uapo7OdFcvj+svb3qFyxd2IPgD2y7rsSyrmzZ7Svk5rB8pVKqoAYzL3iH1kvz184p7WU/VlQYArPwvQLfhHfwHsvvPCizeqcFVRYUPoZH1UJlOs3KXtw3J7duVNrEntD3z9DoL144ZJIgksWL7KxMcrBDeo+aSulOLB3FJcgs3FfkA/puz/84Y+2auWqCgEAAgt71Q8/+khtg6BTXw73gb1QFgE1EcakY3qHnsuxS9oPEeLNt960ZauWCf1kjNnzopTE/gYfRHm2zlmBoM09Pnz0SOsGRCwUndh3quxcJZklKW1IecNEDdHjPHHs1vd5ekavYP6Tx2HieEYF76gAqBOD52l8Y9L0pCR+V/3aRWBSJgY7SY36TJujP+L4Yj4++3Tx1LS9IfxYDAB5H/il87HQNCadTZ6I49eMVVGb8rHaan8X3V8WRPHYYaS6W4nbUR6U66dAVbDFkBCFTZGokjwBFHS394snw4S4aZptSVmqWiWS6LxROWI/Jr137/MkMpmUZ3QDjvvM21g0/tl+AgRKi5jH/RIwAdQFg4Jyil1E5TsV/yZWNjGWHl/bY2EeW4xjhUoqy8RO4zhqksAohYRwxjTGWrGqamau932uF8fh4z6Nk9EmElry95O0pqJgW90Gss2b0P8CcRMbzCk0xz4kOzZZGfZ4nlWzg/i6md8d5ctlJ0/WqRWbTOLsPv/zc7C4z7LjWA1gzs7Ria0JbQix/5i4lY/Bx+TZCfF54TbVFQDCubO4WdYXUbqmGP/Kz8G8D6vkkSVKQpMasXuYXCZ4GPdsWYh4/H3fkPfD2b+zRKKJ7Sz27Q78h+ulbchfM553WXA/JRappnyyx/HnNf9eTBDJ34fGJ+obv/cU+A/Phn6u9PpJTfsEd437Pn//ef9R8ToRiCsaUo6J57ZW9L77P+I93tbJ5s7U8yhNtmROxOcKakgTX0XXy/umrE/LJjjLt9L+kZD86OtaquhMv4fyyQLxk0RKHtBd3YznGGE2YA/DwxUFAMd2wIEqBICof31Oao7953//uu4+7zBiw6vmPMXgTjaAExeptASAFntLs2IzRiAJrrQGRTDk8MDNKzb68LuaXTGYkUjipdJmv0BSR9UzmH2SpD9daaA6ASBv3FkHEcpIK7k1WYjyBptn4GQ+BwD6NyIA5B1otb/z7a3mSIsMvui7k20siz6DQRy3LTbO+PyxPaaOzBfyp5OAmngPAYR0BuHEBa66+oFP2HgD6HPAWT4VZk9EBuC9QIZJZNPGs8SYfBuLGFzeF2JgJgSA2LlXHLYveImXr3yPRTkh36m/K4uAO/aUBJCOjb4RiA2VZUMFTSrjx1rswLZ4Tkr1Bwh2YkAsYRU2DxCIJvR7dIXYBnLPSsl187L52QdGD8gGBnsi3Z9I/gdAObC8KqSA2lox4/0BmCC0PoMA4KUCovOoxEBCFqjc+xQKAHL+CQlE+sckCQAAIABJREFUi3CknlBt/lXzwSwGvugTxJBvk+MPxICQ0e+SPmEx8Ux/BYUF9AcZmQD8p78DYvMAw/GAXKrHjQ8mGDsCWWDUhgmcYEHy2WPKqJTUt554xozSApIZF18kaZMkuuU0lbUfnGiWQe42wXHqn6TPfBxFqKghk54SDU7YCGtMuRaAv8bKNePW2thgyxYtEAFg6cL5Np364SX8brLo8gBK/yD9DwGA/nASQPSeFA8gBUAASEgUo9ScHTXjZ1AAGMkqAEAAoI9F0AkqAD7vwioGSYF7CCobpdpADhjVv0ACGKIWEKoBDQ1W39RstXX1IgCQwTNzznwbr2uy/uExq29utelkgU/vMKtvsG4IAE96rKG52drap6tObl93tz2+/8Baea+1zQb6++xhzxNraYMA0Gz9ff0KRgKk8DebCgJL9D8AVXNrm/X39gr85AW4Q9ZPGjy/qaAnABAAD4EsgpcEnVjTyXhsmT5NhArkmqlpz3cJ7DqASBsAUQmcEXybRpYdwN7QcEVmlWsTXCboTAYQAVmC+wQg+Z3An2cpYbsE2QjAAVQTeCc4RlCR7yBjisT0ufPnBMrzGQFc2Rl1qJFnvhcyk+kzApzcI+396coVO3f6jC1auLBSP5dzAmaRXR5qv4a2EKQlQAggASjJHCXzEFAYMI1gagAcGtRe7zeCoPx3QAUwQ5L0kBtGRu2HK1dUk5iAqDKBkLoeGxNo7DWtvZ4w/UjwFACKcy5fsaICpmLTBHkJIgIKxhLEBIf5DkFrgADuizrs1A796epV++naVREdlFGdRBoIHBMUJjBKwDfIXYf1lGAuwFBDXX3IxCVzNpG0py+83ABAnAgAAiyvawzof9qnwCq1lQcH7OKFiwJnkNil/2gf9xwC49/qOIAIL5GgEg7dPcrcvnv3jr300ovqD/ctjBMBVgL2AK/YoW+kaT9gIW2hHYBeLp/q7SRzku8wJp4dyL2HQPy3uocAuhJADaUP6BMCvoBDADkQACAc4ecAE7///rJAQL7ndXHJBnv04KGAgY5O6uduEAEgkCkITI/bvr0H7eHDxwqIkxGLfHJjEzWp++3q1et2YP9hmz6tw956+02tY4GMEWrPHTt+VLXMt2zZqox25hvzC8CADH9AwTVrVgmUoV+4f2xPYMZhlAUWaD5VCABJrTLai62vXLVSpeD9ARCSDHMfm3ACAOej7wFXJMO+cWOGGPDdkaOSK6cMgcgWw0MCv1Dg4D0y7gIBAInbOmUdX/3pmrLjAKLI4OV+sVP8xzcHD0pBBglfMsX9YQpSxN/89V/LB/zql7+sKDuMjozb0ePHbP+Bvfb6G6+pPxYuWmgdnbOspqbOynUt1tV1X/0BeQaVhvqGWhseDXLm3Y+7Ne6AJG4vvgfwcgmMP3aIvdEX2BT9DQHgww8+sxXLV8lu8DMDg/2htEy51n7/+99pHMkQX72GDN6w72CcsV+ILPgjJIZ9H8Ln+J6vv95vG9Zv1BiGbOQgL0/mPwQAZMd3v/qqtbU22/BgAHDee/89u3rtmsAdCAAtzU1h3gt0G7bjqiU9TyoJ/E0NYhSJThw/KVl8gCXmTbgWdboh25wKahvbw9yWslC51q799JPmOIAS8wjglizylrZ2Lbb4BPYzkMu0eRgblb/au/crKVasWBFArBojOzsQALhvCDaA6XX4kUQiG7CPvmXuaV8IaDI2pjII1O+WesO6tWqfBzzwv8wdkZ86O0K5oXLZ7t6+I1+Kr0ThhvFkzaD8CuPK/U+fMb1CGmKcAOwZe9ZCwHP2S7T52tVrIuOg4IFvc7IM8vme8QtYH+qCh8ABABvrE35LZYHq60UA5d6lgGMl2751W8ieZXOcZKoy1xnH5StXigAAKYv9UE/3Eztz5rTmBSCpB0zoJ9Z9yAEoBQkUbG+vEADYR0AAKNeVtJa3tULAqpN6BX3IPVz56UcRZigho6wIySUC+A3axx9/ZrNnzbLNm9ba9GltAfSUAgBlUX6S7yab2pVBsG98F+fAB/DaSaZ9E+Vd6vQ348DYADizniEBnhJyTKQx5NQZZ+YbJQAgACg7o1TSvIAAwL1iR17SIJTVCAQAyFcQcgDklVFbG+qPs1Y6AWDXruekGoGSCdei3ZCmWIchq1Gag/tg2zw2ijrOD/bRRx/K373wwi7rnNkhAg3zh/WeDGNAdWrQu7w3+/rbd+7Ye++/r/n65ptv6mfw7/Waz6gdsLcAzGSPw4v36Uv6EHD9pReek//38iDMOUBI/Af9z7orJYOhIbt27aqAaFQkli5bor1GTR3ExpAFzdj+8he/srnz5mtOUzud6x09esTOnD1jmzdtlHpCLURZyMRWY4e+PWqXLv1g9Nm2hADw8MF94TpPup+orBP9sn7Deu13G5qCD9E4nzxuK5YutjkzZ2ou88gCaKo9zHjJ/vCHd+zJkx57ftcLRlka5logy/RJ7QQ5+N/+xa9FFPP5wz7ESzKxXtF+5rqXA2Aesb9AyeDFl16SzdU3Noj4wvhjr9R359kKO2TMnDxOn/NMtnrNWmWXo0xEABGSEPYDuI0/Z25z/2GtoGRXt+YTey5AadYS9u08t9SW66VUxpwJc7VNBAXfe3G/+A/8GfbHusyaztgR5xgaGBTADQErqByMyw9AsHMyK99HFQjCGT6B/mHP39jcYOM1PBUGck+Ye6f1+4b16231qtWVvRXnpd/OnT1r31++HPZQm7ZYM4poQyOh/EqppH3byVOUCzKpTHCtUDqkXv3IugW4z7VWrFhl69asD2U+mMPai4zZ7a7b9s2hb+TzVSqgszOQy2tr7db1m3bx4iWbMW2GLV1CmR/UxYKqBO2DzMf+3Usu+d6QvQ2EPPbPgYgDPd4C8fPjj3Wfr+3Zoz1Wc2Oz3bhx0z7//AvtC15//XURFaQWVVMrogZ2tOPZHbZhywb5cOyMsaNt7JUZp/kLFtq8+aFkFARM1gxIAIyH1k3aUAoEgBALycZIYqDf40Aet8jHbKrFLSZ/3zOhJxIA8vG+4vN4DfDqV5kshuj39HTXKr7GpPHdp+gUJQREx8VxHr0dAyUTAKy0BnO1+JCPUyaOlsti9ssXxmdVAjh95a/jrY8B7tDsADACUCsm5UkeCRklEABCGajwKiJ6hJhjvn0eVwzpU15CNAG5K2B3/nwO/FdSkyolGr29+Xh2Ucw7+151AkCojV3S/taHMSZChGsFOef8Kz9WRXMvxMTSWLIfE6urBnA2xBmyagnh76d55e0nO1fyBIAsmOptmuw6XsK22jFFGEPWHj2qNhGIjse12vzwc8X3VdT/8b3ENlDt99hm8/dQ+fspCADV/Ky/X00BIO/TivoxBdFDDL3oWhNi87kEyLBGVC9h4mMQ43jp+IWgp49N6jdif5P1Pdmxz5IXprLnIj8/FQEgaxchvp62M7X/4nOHeHtsY1k7DM863oZ8H0202RTo5zOujnKvH+ffL+rrwjXOE+4SFXWdJynr7f6J/byPb7hOFqt1TKaajU9KAKD8arQu5McP28srsOSxEscHir7Le/Hn8XdTvxbiP+HlWFT6M3v9FOvK+o2J+5dsHm8RASs5l8R/HcMSU05E1DCG4T+xJxEAkjIFfMbzHc/ELvvP/jPFdcJ+mhhFBRsC28jtJWRD/+nfvTZe5PyKDo4NMvRXUoOnkv3sAF9Y3NP/LNLpe/FEZ8MdG5iD/E4A8AmUGnVmT2QxAaBy3qT3K8ySZJMVb0T8OqHUQJYAEW9Wqi0QoX/YgE1OACiceL5BegoCQBEAXM3RTbVhKfp8KqcZLwx551v03aJNZGV65bLbNUGTjUj+e9UcanaRSAkAcTufvh9KyngpksHJj3t8r+miqC1cZTPl9u4gucD+hCHjD05ODgjHMvG1ha0KAufn4YQFMGJPTVj0k8+8j4ODj9QgEvA+JgCE1S0hZWRYjcGJhe1z6gh5eAz34uUPgsRJpY+U3Bw2q2Rn836sABCXEJHUSlRSINPnatfTWGv2mDwoH5MAuBaBctrggH+sBpBm+ieEgEj+PyUDADhPrQBQ9ODMexWAO3ooo11FC2p+QxAWuIgAkCymATRJCQCpAgDAfQBUAjEgAPmh7gzy9aF+PeAtQZXA/gtgEAQA1aRhURobFdAilQBXVmGjI6LBiH4mrKiKQkWQbUhUV3zjAVARbiLJsko3WPn5p81AFKRwAgAbSIIbGkdl/aMAEAgA9bVmbUiuLl9mG9estAVzZlkrGV/YIOuOgqjjQbVgZDQoGNAvIgAMBwUA+hEShDJLWYjT+kisHUOUV0gIFhkCgIgRfH00ZP4LappIAAjrYk14SKtBISAQAMLPcSuVa0UCkNKC1cjblOsabNq06dbe0WljtfVWqmuw6TNn2bzFS2367Dk2Wq63J/2D9qRvwDrnzBVoUK6tt+4nT5Tt2NbSKulTsrke93SLAEBQiMxCpHAJLPK36ionMqAQAAD+ADEdsCaTCDCJfvf3CTASOINIAAGAYwn6EWQj6F0mG51M73sh05ug85y5czTc9C9y/4AxBOwIljU1N2kTSNvuP7hvt27eUnAS8JCgM96I4JdLG/OZA/zMFzZGBOQ8sEiAlfNyziDbXrabt27Y+XPn5QMI3BMcY2PFtVEeABi8dfuWzZ0zV99tbGpUO8m+PplkppHR6ZstgsEALQRVCcjyHe4NYJvAKQBnUCAINkXbCaAqa2fuXHvy+LE+I3jPGBAsDaB1t65B//LC/m53dRky6IBTTgzgGMgOnglEENH9D+MByMp7q1avDjafZFoDAHEdryXv+yXun+9wLw5Cyl6GBu36jRsiAEAOUJmJhDwVMveojz0gEIz79rXb68rW1ZYFtJBx53L33DMBTNrAd7RJralR6QLaAJBByQNUCLgWfumH77+369dvSDqWAKoHewnUHzhwsCIryz1zPsaZNgAuksUHQEpAmfM5aMO1APIJANMW/KOTRuhXst+5X5cY55z0CWPJ9zx47EQK7p3x8yw4vqcgWE0AgGgP4JJUFhYukI3hd2kTdkQAHyljgFAPaDPHIC4h3wuoT315wAh8Nj68ZGX7et83AooJhpNJOzo2qGNHR6lTfsf27f3GGhqabM+e3QIFQhZzkB0jUM61t27dpkw0J9swry9duiwQaNnypfbszh1Btr0uyKwDEn93+EiFbAOwWVNbFpkMe4YAgB2tXr1Kfi4mAHA9J80wVk4uIkOWObN23To9AIiURh3xI0cFuJOF6faAzDMKHEuXLBaZB2CJfvLg+eVL34vQAOCOV+Z+CY5z7b1ffSm1gNf2JHLKSRkQ1q7/7a/+yjo7Ou1nb7+tYLsASasVAeDLrz6z117fYxs3rdc126fNUP/XNbTajRu37ZtvDwngXk+meGPZ+gf7tGY9fvjYPv/8cwXsaQ9+ydd5Vy3BH1IPmvPG+4WbN2+LALBm9TrZBfY9OIQ0fdiT/uEPv9dPsl9Rf+D3ACaZSCVnz55TX1O+g5eDAPhyFAAAWPBrQe0ggHjIrwN0kpX/+muvWUtzo7K5Zb+ff2Y/XrlSIQCQmS1J4UQC/PSZM7LthYsWJMBOnUp4QAB4/OSx/Bx2QQOZ17Q3JgAEAs+oiFnXrl6Vfwh+hTrT1zSmgHSklZ85Se352lACgrV1fEzZnaG0AT4Z8IZH2JLGXsoyg4PyVawhgML4GM+8ZXzwsZLaZ4xGR5UdDQGA9WL1mtWJQkHYpAKWPXzw0DZt3lQB0wDNu27dlp3hxygD4sz9kydOStJ9+7bt1tbeVsk4pV34xJUrVkoNh7Ih7EGkNPPTVa3JlEsRGSoBugAmkUFXuYzGBo2BBxMA6ViP+Yx2s6/CpgAuUb+AkLlzx7NSp4AYgE3gwyGHUcJi9dq1UhVAkQbVnt6ebmWmT2ufJuDbA/t8j7UGoIr61atXrxEBYLC31xqamqQccPjwtyLDsAa0tkAQw0eEYMr58+fs+g1AumUizQSVGnZUNdbT3W+ffvqFzZs71zZtXGPT2oPUt/sE7hGwk/mEPTmBhXHmXrwO+HO7dikDWwTNJFjCvIDchB2sXLmqQozBpz588Ei+lv7UfJvWjrRERV3h6NFjduH8JakHOFlERJe6OvXvhx9+YE3NDVpvAIVV/i1JaADABdiDcPPsszusrh4fHdQQaDeZzfgB/DSAdiCklUQAoOzM559/pvI4u57fqXI2EGjIoGetogQAvmP37j0BlBgdE6ESAsAf33lH+5O33npL/jWQIhsFTPIZpdLwPezd6GOvNQmRjfXhrTf2iKABkZVgIWsS0uXYy/PPvyASAM97gZhxRfMPAgDrhvYldXXWdfeuvf/e+ypV9atf/dpmz5mbECSRLkcxZp9dvfqTPf/8LmWvo46APav8z1cH7M6du1JGYI3jvh88uC8/wbw5deqkrV23Rn3OZ/Spy7lfv3bVFs6bZQ0qW3BFvgMSkfYBdQ32D//wj7K3l1+GAIECQrAxCG6UHaIk0X/8n34rP8X79AnjiM9kH0mfMf7YlqtpsC+jb/BlL7z4ovp+escMEQ74jL3j5i2bVaOda7D2Yiu82JNQRgV1GUB+iLr1dUHlin06NsIYUdIFvxjKV4Vnc3w6do8N/epXv9JeDgUpShAgHcreBNvH36AiwD7ZfQP27vLynMdLAdRrvR/WesyxtI+9Iv5o/boNmWA5e4crV35SGzgfdjG9Y5rV8pBWE77PHGHe0g6Ie5T3COozQW3Ay5tA6qDNWzdv1bhge3zu+2nOcer0Sc2HoAphFcIedoMtMddQnHj+uRek+oA6DOEYFMEedz+2744cll2ifjFn9mxrqG9QHIOyX/iHpoYmW7limdXVsXd4rPbTh+z9aD8EgKBkEWJA7O//8Ic/aF/IfNKamsynTz79VOO+Z/ce7Ss4d1fXXa3B+CvKczDm2Aj+lX5GEWTRkkW2c9dO+WNe9CtEOPbPEEhWJCV8eD6lDYNDQ7oOv2uNgywMAzP3XI2tFsUrigLo/9qYoj/fV8vgqxY3zUZ3UgXPapGhovhZ/F4ca8nHXJ4m2vQ/SgDwmEAKSGQTIZwAMCG2V4k/p4BUUXxosljoZLHadHzSbG5/fpuAA1RNIAwQvR8fzumxwxDzDEC5zlzQ3ZMTAPgKxJwQ1HSQJf2pq1VizinwHzSsk3ZIATULHk8VP/bzqljqODqNadsVT6oks7hCsGMMaUKjgG9iRMTLCjJgXZU5gPeumpCNE6t3k/hyGpNO4rHClNL+C587UBUDVhX0q9DcY7uM21k0V7LjHPp0Kv8w1ZybLP4d2hNJkleJhefnRfFcSqywIEs8tqO4n4vez9rcxC7N3K+kxScPak81R+M+L5r/+THJ29pk2f/e+mr3zOfsL/xV5LOr9b37As9BzxOI8ues9neh0VZ5s8g+40Pzfi1fmiUG1sOxAdvIz4vJ1hyPqWXHLasA4OfOj+3E65PsF/ubWOE8UYaOAPYJ4+M16DP+O0tyCPhrWnI936aYoPY0Y5Sf704Ayr/vNuf+LbbF2B6zShCJVUU4Yx5f8f1YOq/yPjJLAsheP/0s8RaJf8tQ+DI+L+yZgi/OzyPNH/Z0EQGAxMlAbg5ki4DvBAWAYI+psnMgxQecJigBhN+J6ToBgH5NsR4vx5zaTOl/+c2eSQkAvkEqci7K7o0ScMPNxtL/6d/KtU5ArowhTlAA8EUydHHF6CVp7Q1Pp20MblYMMLWWEDSYlACQOv6iCRYb9QTjJ3wY+rTiBJ7GyVSaF/Ythd/1PpqKADDVAvs0C0i1cxR9t2jxnOwaU11flbJzxIBqC0ne0Ya/swoCvPe0m17ZY1SDxu0zdjb5tmQnMSt4toaLHEyFnZmV9uezmAAQGEcJAFglCzzvGOO/g7x6VsZFcyZi+ugBI9rU5AkAstfKdPLM//BOKk3iNbaCAoAD9ckB4VhnkSfgv/elAhD+uTLQYmLQxNpdvqDGYxhn/sdtiu2hmg3HD7LOcHfwnlsBAHTQSgHwBOQPAHOqBCCAQ2SBWEWgRtkPQQUgPDTnCQf+nv+MbYv3NH6TKABkxi7Kkk/9cVoCwDcXIZgZFgotCCoBgNR/AK8JAPqi4DWOUeIIQPaYwKOhwSAt4wQDlQogmKXz8BNgO3hfXY+/R8LCo4z/ZHPLvYV2DKteoNua7pnjeAByAkDu/lIvn5BIEkZgOn4Ej4K8NGBKKAMQFAAoAVAujVtrQ51tWL3SNq1dbfM6Z1hzudYaamusRFtgXyfKBbTd7wHgf3SI+00A/+FoYa2w6qh/GKT/AWK1+CZKCvzt9xqkJScSAGSvWvwDMS5IHAQFAIH/tI+H2nKtwH+uxbPyUELUIFhZ19BkYzVla2ptk7T+vCVLrQP5/bpG6x8dt9Gass1duMjKDY02PDyqDDYyz9vb2pV1TbZXT1+PNbUEaWGy78kcJmPP5dUJGBFYggBAIwkE+nsEY31zSIYLQWOA1NY21AUGBE6gFkBwkpqlKAOwYSCz8m7XXX0GKEZGIWOKlCdBSwL4gB3z581XIJx5QmkAgtlcG5lkAtr0n9fRJegmae8FCypZpMwHzsd3AF4hGxC8BLgNJJmwqSK7mqDarNmzJCNPwB6ABSCGPgF87OntUVtpExLV3B+EiiOHv7NVK1cqmO3gHdfjfADg9AfAFtmqZB3R504KcL9JcJDgLyATgAXnYUPHeegjAsDKuKqtVVCbv+saG214cMged3fbmbNnBRw7MQBb5DjaQICZfnf/xPgRpCXQCAjkBEt+QgDgu5zLwXf6kIAi/cu5CAzTd6Fe86Bdu3lDn5PF6dd3MMoJAPH5+C59ALCH3SM37fXuAZxoN33hJAn3j5BFyO5iDOk/36vhj65fvyYCxzPP7BB5hXuj/2gfUvQE7Ak40w++oSdYDPhPMJ6a17SfzzxjH1siyMr9AubQDgASxgR7JoDMvCBY7i+C+gSBPcPUM+n8mtgUgBh/e41oCEzYMIFepMYDySIQX/CZvJBOFsg2rV0lAlwVAYJDbanWvvjicxsa7rdduwL4E0hbo1aubVCG5MWLlwUYbN262WpqxwS6jY/T1w/si8+/ViCc2tFz585JVHKCZDsqFsxFFAAA8CR5PzSs+yaYT1bq4qWLBFhJOaC2VjW9AYGQbAYsBxglkxMCAL6HMdm7d6/sHBJPyLoL+xh8SEwA4N6xW0AHgAmN/cqV6hNshb7mOgp0L5wv3w/IQ5YfbRcBYOEiPWCxptH+c2fPCTAj0xPCCGViWDsY1647tzUG3U8e21tvvCl7YU1grrNW/dVf/ZWkf8mW9frENaWyHTtx3D759EPb89pu27YdeevF1tzSZjbOfqHRrl67ad8eOqwxAKSqq6+xgaF+Xff+3fsiRHAtbJRXWLPH5E/JCmUMkAcGUPI9g8v4v/unj2zTxi22bfs2KRYERjiEvhF7550/SmXg+RcAdJYkCiGoB4wlYM8lkY7I2KT/fe/CHPx6334pasQEAMaObF0IAGSV7tm9W+Ar2dyAlHv37bXvf/hB30GeeNbMziBDDdHhyROB4tg25SrCcw01oMdVNx1wfs3qNSqfwBqBvDxjCZjDvGGsnADAfgufA4Ad1E1KkvwnY1tBmXKdiFmQgbg//DXB1oePHgjkBrBEJl17MquRHdE2+kDZ6G1twcZGR5NyCPtle04AcLISWa1nzp5TJj9rg5df4btaM7p7BObh3zgX4P2Na9fl37ARsjN9H3bi+Al7+OihgCPu08cDH878X7F8hXXODEowUmLo7pFd4O/ITnZyEte4feum5L5XrV4lfxak6ENpDHwoto7vj1VZAN+wtfrasj337E5J/LNOM/9USx3QsrnJ1qxbJ4ly3sceUAC4cP58IOesXZcp88e6hr+bPXuO/EcjyjkotyCJ/+iRHTlyWGQkwNLGBsaRYH4gxZ47d9budN0WAYCMdwgAYb9fsocPnogAQFb6ls2UD2iJ1K5GKyAiPhb/7RnU3Ad2yjqHD0Piu6mlOag2qbxAjYhdZNQj4R8rE7EvhvCBGgRqB5QPQEmphr0aalgjZHAfs8uXfpCiBvfkqgSMGWsGBIDmlkb5S9ZwZeOrZM6Y1kP6CjsCrJbNJoQdxgtwF1uAAACJBhvg2RECAD7wq6++tG3bttqOZ1HKqNf8Rw0GW6O0DPseCACqGTk0rH0NYOGf3ntXtoBPc9UnftLe3/3udxpXMpaxfxGsVLccYt0Bu3D+nP3s7TeS8itkSEOs67fPPvtc6wNAJ+s4BCvW2ytXfrR9+/bKB65YuVzzt7ZcZ1evX7cP3v/QOjo6BU6zV6SNzAHGBWJcd/cTrVHYcnMz84N9xIC9//5H1t8/KAID/hXyF4pO2AuKA5cuX7btlCnY+az6BL/l5JWe7sc2e+YMGx4c0JrAHpf5BFgN4Pv3f/9/q5TKa6+9bvPnLajEn+7du29ffvmVCLQ/+/kb8rGMMeAv/oW1nD0P/lxlrXp7KyA+/cccZD8K2fOVV1/RT54DfO8LaYj32LuwTnFfnJPvngD8Hhq2NWvXSYGCZx5/9uXanDuUJkKxgHIZ/epn7BPbZtyYEygzoOLEPIcIgI9i/UUViX0o12Qvzff8/JybPR0+F/tGgQMCAOpo2AzrNDZM+9auWafv8+K+6Ff2Yd98802F7Lp85TJram0KzzxJjAJ7pQ3EAXY9tys8M5jpmlxHvvr8eflrxmTb1m3W3hbUpbAx2gHAf+ToEY0L7XRlKvyKVHfwWRcu2PnzF23zxi0i7PCcQdmEuvqyyhJcvfaTXbh4Ufst7hO1GpTLbt+8LWWG8dFxW72KfX+rPXr0QOPMvgM7Yv+HqhRzztdU1gpULvAJr70G0N+uZz7GFJ/C/pb5yTxrqGuQrzly5Kj2Q5SFoDwHX4DsQB+wZyjXl+2lV1+2GTPCs0dQOOgWsefe/XuyEb6nIHgSa2DushdivPF9TgDw54M8+B8DjHEhDW6FAAAgAElEQVTsqyiYHT+vP+3vHt+M4zf5GGrVcyXkqcmuFcfLiuKKHt+OY0lP0/aic/255+D4NH85vWrm/uPY3YTfn14BIL6nyeJN+ThaEcEhxgL8vPn3kgR37Qey45mkECUxrz+HAODPy7qmgp8JASDsDHJACwGoJLasGG+crZ7+7eNfLc7r91ccUw4JHh7E9/LJIQ4XIl2ucJBm/8eqxiGZpiiD2m0pHqs0ppr6/JChmpZUTWPYiepmMhCV+RopNoc4bihBW+3l3yuK+0cWm8uMLs7Gj69Rbf7k25H3C/nP4/raeb8R22Tl93w8PIqVF81fBxDd9vJ+LwYI48S4av0Z+yOdMzow/1ncnrz95f+O773a7/H5/FqZOHsmuz+Lo+Tvu2g+FPna6v4hzI9QfjscVeT3Jxv/ov6Krxf7i8nt16+fZrfn21NkS0mjpRJadHx8/fhzEYcS5ebJFBzy4zgBn1Tnhf7zY/PHxOcvaqNUfaPv48s8y1/jUyEQZEkAFVuaYv7kx2jC38mATZgXkS0WfRbswpNos5n5xb46xp3SpNUEzFIrUt+ZBfqzc8TVMlTAOCHAJHhZQrJyGwznq1jkBAKAPhc8nR4HAUD9X8n2zxMAQtKnxw38dycASBkuIgB4nFtxIdQc8krL//Ovd6v18QSJDS9eANxoKwMygQCQY6iVAiAWmKupzEjGGUeSE27IDvTHBhgvoJXrR9nbGeeTZCM7OKX7S2qVVALHSTkBX6irTaDJ+iYAEMGNV+u/vEOa4KD+jQkAeSdU5JSmOqaaI602aeMJMNW5qxEAijYI1d/LsuiqOYC4LRUHkmSdZyftRFabf549x0QFAD6vgPyR1Htl85aUAAjnYb6kG7g8mzO2vSI7cvKIuJ05kF/2XFSfJzmRNr7J55MRANINToECAOy/xMNlSxuE2nAh6z8hBFVUAlJHG1QDoq155PRjpQG/dycHFNlj3uayDj3NbnMSQADkgwKAS/jr4ZeM5kjqv0IaSAgArgqQKgCEB2/PhJ6MAJB/gC7a3Md2lvV/WaZfOt4pASD2bUEiNAD6AfQP2e4u6Q9AxHssDJwLwNnJAbECQAg0gk2PK7uTzDx+spAw/BUFAqkJhAWGcaqVbadgBlL4AOHMd/1MSgnUqUrExHtzfxz3mc4blW8A+C+VAYidlAHonxIA6mvMWurLtmHVCtuydo3N7ZhmTbUl432YW+NDQ6H+Gln+gMGA5tzHMBn/IyI0aDFNyiPoM8nyBOkiBVM5DgKAwP+k3ALkC79PJ0mEvZqzajT3QgGSsNkQRQA2Ov/o14QIMKwHTHo/zNfBROYWkoGy7WrLAoPrm1ts2syZNmPuPCu3tFm5uc3aZ862BUuXW6mejK5+e/joiYKbZDkRrEVilqzDpubGAHr39gk4RF2AgCaBZwJGZIuEeuzIHj9SUJFAG4En5hDBSUAKXgDzBBaHBqkdWhKAzfEEogBWGHc+u9N1pyK5T/CNoGzPkyB9z7kIHgLIO+BFLXIAdDY+XAMwBO6X2zcBPZdfBYDCfuhX2k8mIoAMATkAedruexkyWak3jCIBwfc1a9doQ0+bAVUIpJE1RUCYwCryzAKx+/ptcGDATp44bgvnL1DwGgCI9tFHtBXwiuArYA9t4n2CrJAFkKB2+WpAea9BS8CTNnrtVfqPe+B9/hOE5WdrZ6cN9fRa/+CggsIE8WfPmSNglDlL0BnQnoBiqIMeCEquTkAAELDL5xf3RHCXPgToIvDP8dg8gCBgE4FU+oi+5TMCu9RLRQWALE6Xbecz2k+fezAcQoH7J94jUMyLutoiAFCrdXRUwWEHgekn+pMX73M/tAtQj/sRaFPiszt2/NhxgTaMAzVO+/uw5RFl5F27BkEhZGZj5755xs6QMSYbGLCevqDttJPxIFgtoEg1jhuspbXVHj8KpRwgDtAPyOnyGef0LDQ+4/sE2WmvS7bTXwThCeByTjL4UPXAn/AZgDogL4AXIBugHdfg/ugvgA/qQ9NOEWb6+vUEDaB+995te/nlF1WWg7mtGut1TXb2zEU7evS4bP/ZZ5+xuvqSKfF0nEzGHvv8s33W09OnrEH6FX/Omsi1AeHovw0bUA9Aej8oCzS3tCgQ/tXer2z+wnkCrEQAEFGnR8cg99va0qra6BAAAHqYV04AYE6sWLkilOBMFG9iAoDbEpnYd5LSAGTULUpqUZMFjdoC1yHIjzqCxm581O7fvyfCBDV6Fy5YKB+LX6P9P37/g+pXk1HHGDQ2hjrJjx89lO1DALjbdcd+/vbPNGchmCBzzDhQAiDUy34r1FzXXq5sJ06dtA8/es9efuUl2/ncDs33hsZmEQDGrWzXrt+WUgFzBAWAUs2YCAAAdGQUAhwxRwGMXJ0HewKsBCgC+Hv77bc1vwDAOIafP/xwxd5/7xN7ZvuztmXrZvnp9IFwyN57712VOHnxpRdswYL5moshm39c9dXJemU+r1oVFC58TgFGIOH9zPYdAouwX160CZuDAADIRpmEWTM7pABA3wkUvHRR/uv1N15XbW0FKJEiv39f8xciwuw51F0OmcjUgDzy3VHJ868DsJg3VwSAsZFhAWz4EPwfY8VcDKoYJa0RELlCffdxAY4rVq1OVIqoWX1SgB7tZ09HoLXr7h0BrWQgM09UmmK8JJ/IdegbfHwrvirxO35f+FxUO7wEANmod+/eEwFgydIlIdMcGX72FKWSAejjh7dsDd8J4FO9fNuN6zfU76xv7otOnzotyXIyTl2WH3u+eeOmamNzvNeNZ6xYD1lfIAKi4NCOogxy4g0NduvmDWUns5ZJgQRC2UC/+o7rc08Qjeg7yHqsGfgrJwDs2vmcVINUtiBZMyAAQNRbt3FDpiQE8+bSxYtay1AAiDOKsCP6m3IbZNN7/5B5+uDePTt27Ii1tjVpvcFXjVMOzQL5jbICEDYgAEAaoe3BPvGH9+2Tjz+3ZUuX2tYt61WGwucNdsqc4dqot+D3HMTEjvDd+FLmL5LxgGBSbhoJmeH4btRkNm/eou/SFvoA/3G3657t+3qfdcwI0uDNTY0iAEgNa3hYgN2PP/wkwhQAMC8nFrDGI9Pf2tYsMBrfQl+RwYjqEm1mPFEewJ9CHA0E5TqRLvER2DzgIUQt/GgtCkjjZQHFZNZz3q3bNmt+OAGAfREAI4Duq6/urhB8IVRSZ/yDDz9Q/7/xxhsaV+wUm8G3Us+c9Yg1R2B9suayj2Gt+vHHH+xXv8RPzk6ysCGVAsp/oLkBASAQGsNeISYALF+xrEIAQE3m008/k5388pe/1Lxlf8WYsI/49NNPRT5hjQrto2RQyR4/6bZ33/1Afh2fTIkVZP4pAUO/Q+zEb7OeQhBTtgxymuPj9uMPP9jdrtu2eME8+QYIRUuWLBVQzfzt6e61v/u7v7e5c+fbG5DBZrGnDE9nqI2g2gLRYs9rEHYadU6AX/ZJrPHYF/7cS4pgW9yLS+tjg5Cl8Ddbt2+zGdM71Ga+y/oxf+EC+TRsg/PQF5wThRX8NmsBe746ylQlsqyMC3bE/gL7pO8BhLE1fD+fY2P8p678Gr7fUG8Dg4Na19gn46PZY0qq/uWXtSfjfK4KAcmA/aCIY2vW6DkP/yFfmqgAAJBzP9iNk2B4VqH/WMukJoLa1pZNNm/hPBsdD8+hIiH39qkfsXX2a/hcru2EZeYDylv7DxzQ8wIqAagA+J7I1TYA8FERYS1i7fDnZd/b4AO/+mqftTS12vbtz0iNZZRyHuOjImIPDA2IPMP60YniVrnORvv77V7XPREAKN0DAWDu3Fn2+NGDyvMS/hXbgDjg+2uuzfUoD4AP+tnPfibb51lvcGhQ+0xIuRAAli5mvpSltAOZADuhBAD+k/elXTc2pu/cunPbXn1tty1YtKCiYOjKYdjzosVLpIqDIwlxiUDg4dmGGEcLRDc2YEniQhwb8eeCADCGVxyvKIq35GMXRfGr/DE+LnGc2b/nz3BF59V7/z8QAKYENHKASNW2Jx94okAe6Epj3LkEHldPVMyP+MufpwCQj0H5uMbtjNvyryMAlBJQrCiOmhIAwjj7ladWAMjYXEIAgDhVrABQMZBi8L+iADBRvrxaXxTZPPttv8sKrkFpnoTgGgNynpRTwTkUGwq1nuO5Ug3w8ufTGKgK5EbHVnyOpvM1zKGkLxJcpDK+Av5icsREa40B7nz8Pc2QngiAxnM4PutU8yffgrxfyPuU2D4ntq96XHEyfCFuQ0xQyvs/H4+8XcRzrGLdVYDSWAEgg2FF8fzJ5qhih1VIQvkxKL7n1Fbi6xT5Cf889g955Y7JxtfnR9yu4L7CPcSfF821/NhX79usakn+uHwb83MvbocD6NXmZwZAr2TKp/Mhb/spxplmc6cZ9ll75bsx5kq7Yn+C3yNOHfdf5vMquG68tqgU6YTjEn9EFDtjW+6n0vfzJTyKxn9Sm0iIEEU+j/v3/Uf8eWqbgTCeEqAmlrHIz8X4b4inIlqLKBZi8Vkbd4JBfo6kWDawtpc4nui7kneciBZaWrkGv6AAkCa1hsTJQEoIPyX/n6guB7vMJnx6skeGAOAJmclP8AvHgCq2ncy30tMQAKpNzlh2xwchdZIJGSAnb+4DKUP1fwmoEq5TJMfvtS/yi3WQT5iw53JZkiT7VF1ZSABIrhfJ9uQnUH6ByTqx7AIa95P/nnWWKVBbMZaCDVzsbPIbsIlGNpG9VzRZqi0ixRMre86izWmRE51soar2WZ4AkF8kqjnvosUs39dxX1Xb+DqIXm3xq3adcL7JFQA4wh2YzwtXBwh/hxIArpqRbuyCI+Pa8QKf74s8AcAz6bRwJLnW+fbHGdhFBIBkOQ5OKlJT8E1kRgFAHiyR9U+ATAfAHdgX8BRtPL1UgPeffxb3v18jnD7nMJ1SlRA3CJRVGzvvr0rfR1J3oZ1k/wX5ficBUOc0BffJLg9giwd+VbczUglwYC18nqqfTCACJMoosR3qmIwiwsS5PBlDMGwQ0iz94LvCpqGYAODy/wHgrigBCPz3kgGBXUZtoSAtMxTGD0B7eFg1twMBYEzAfWlsREGijPSMSgA4Axo5m0QhogxgXysCAIQAyTJHChbu9/I+uEIyyZcAEGGjLlEAoJ5qjQJS9eUaKQA01Ji1N9bb6mVLbNOqFTa/c4a1lEtWJshDgF/qA4FCqWzw0cDcpl2AWGyO+C9VBGXeh2x/5pZ+KvM/EC0C+D9qI/R9sp44CUDj5ESvMKk0b1iUKiOuiRGVCEhU6pD/53h8BCQDpC+5huZGolBB5m3/8LBZXb21ds60+rZ2mzZrri1eudrmLl5mdS2t1t07YI97+qypuVXy1NxTqImL1H2owQ4BgPcDQaBWgWcCtwQHkfAnswewhLEGjCHbmHnjwDbBTYKNIYuamp19ChZybmQ2OSd9hXw+GdYoanjGO8eQ1YjUfveTbgXf25HYNZNcLQE0QHWvk0xAmKlP/9NGMoTxdXzPwTm+S/CS77l0qWfDu1+8e7fLLl68oOsAmMyZnUr5854rCwA+Soq/oV7XkVrC4KCy4Ka3TxPBwcsmIIFOEBXiAJlLAFUAcNw/ICftJYuPACf+hHGgX/gOL4Kr3CcBUVcTcCCfwB793Dl/vo309YsAgLQ2gUoAIhEshob0n/NxLH0cCE81CkASZOZ3ApQe9Oe6BK8BTgAvAN89y582ACSQ4U/b/MGX+7jddUdBXQAGl6qlf9iQ8h1ATILgTgDgOrSNwCbzhQCvZOchAIyNCej3LDauxzFcD1ukffQxQXMnW2AED+7fV+YdGcDKvm5uUZ/SDgehli1bXsmU5fr0E+f87rvDkr4HrPBgB9d0+XXuESCf9tNO7of3lOHb06PgMu1kTrh9Y4vcA58x9gB6PChyDPeA7aMc0NpGiYMgQUl/AfLQ70jjA/YjS0s7Hz9+JHAO0APCgdRoKIsxMCjHwvd+vHLZXnnlJetEJlyKHyNSALjy43Xbt+9rAcwvvPC8NTaVzUqA4dQy7re9Xx20+/fJPH7ZNm3eLP/OnAZwQyGBcSLDGFCLVYB5DUBEzWSIBzM6qV2/NUi9M4d7enQ/fK+uXC8JdBEAkGZPCAAAUtg+BIDacqiFy1hBdnHyhxMAsIsb16+rz7Bj5q/PXd47f/6C1BTwRWE9DYSQc2fP2KJFC23JoiDdLFLxmAlQJXuOLFNlQTbWSwUAWwA8ItsUe/7VL34p8CuUvBnTevl//d3faQwAqbAFSiHwAHrm3Fl7970/Cmh//oXnZIOUaakp1dnYeK0IAEeOHtO8QpZ4ZHRQBADs7soPVwQccm9Iljspj5/4LkB1fAbXxJc42QQw+cyZc/bVlwB/zwnEA4jixdhho9QchwAAMQG/DNkpyMEHAgC+hNIO/y9z7+Fdx3Wle+6LcBFJEGBAYM45UxJJ5WDJku12ar/uN93rrfVm/reZWet127KV3JJs5cCcxCgqMhNMAIkMXMz7fad21bl1CyDbPa9n4CWDuKHqhH32ObW/b38bv+YANb8Z1y8+/1LXxX65F2tQxKeRUREAkNl+cv9+6160QOcBwCPaeubcWVu5apW9+MLzyrJ3AsCVq1cFqADGLVjomezsbfV28MAh2fqmjZsEigeJ/ZCtiw9xAgCy9ICtnLtZ19gCPgpbJ5t55arVOpKj2HD+/AXNMX6bcxlEjitXrwgUAmBlfdEv9nzAFoBq9g2A8bnz5qXZ7+xtSHszfi7rHgD1Uc0LBAAy7QGamlpb9Tp2ePTIUc3Fjp07UgIAY8F+gvoNfhQyGb6ItY8yBfOya/cu+QsvcXLn9h07c/ZMUJ/p61OZDYFyg/cFpHEuION8Xmen9iPuQQYsBAAIJxCJGpqagtqRTWsvxJ+zT0odANLC2Jj2RzLjKQHw2O49IgZI3m962u4PDGg9z53XYRs2b0rBPmz09q1+1eTGB7pKCP3mPewIUpn7XsgJgIX0of/GDTtx4pjN7WiznTt2WH1dWccxQG3AylNfnZK6wNr1a2ypMt5DHe/JyYpduXLD3n/vr1JF2LlzswgAOrMmhAXAaeYNEJS1yPWYE37TdwBQzjTbd+ywZs4RnDEmAsEA8JHsW/ydZ0AHQtuE3bh+U6ow2B2KFM1NZZUQgRTLPKIA8MP3l6ScAZDvSh6sHdYHCgBz5rapJEfIbC6JWAipBkCPfZk240/HJ8blhwV43ryZZk6/+OIL8vGs78bGJitZo3355QE7ePCAJPI3b4HUF54LyHZmTukTvuepp57W+Q7/zFmLeuHvvvuu/CcKI77O+c36omY55wrAYlcgYm450+HDr169Yr/4xauBfFWq175DX15//Y/yEygHhNI6oXQABADk/FEAWLFyufa6hsaySpEgd48feu21n1lTmesENSiICMwn/nH37l3y78wT2e3M06HD7IsN2r+QzR8ZHkr3YUgkoVzUavlGxhTJfK7Nmr53945tXLdGPh574R6Q8jiXA77/y7/8q1Qtnn/+BZvTDoExBAqZpw8++NAWL+61555/RssEYoln/7NWaDc2xthyDnDwH//rz5N//eADwy8+/sQTtmvnbq0Zzg2sWcocsb+zv3FOYz8USH/njp069ZXGhrMTBCz39+zLrDfaERR/dsrGGGfsnnmnnxA7sO19+/db14Iu+R3OU6i00E7OE5wxXnn5ZZF5UbrCDmk3ZxsUp9rb2tSuRQsWiuTvzwSMA2WX8E+UgPD9g75w1qXd2KP2nlUrbN3GdVIg8/MTZaEAw+kH84QNUepDimT3H6idrFVUAgDiN23cqHID2GdQiAlqc/cf3JetMaac7fDtwb7xTYEke+DAIbty6arAdRR0lP0/NSFFAs4l9wYGZD8dlJmpq7fx4WEB/9jr1ctXbe2a1bZ4cY9sjh/ai89DcYO9wvcL+sZeztmCtRwk/SF/TcgmIaFiM9gZKjiQJYaGR6REwp7KPO/duy+cN6Q6WpEPO3LsqO19cp9t3rJJ8yPi2NSUfDkkJmxt2fJA4MuIWYGwDYG9jTMTbFBP0oiIAHH8Io6jFMVa/P2i3zPFCf2z/v5MQNZsMb3/DAJAPv5WFA+M+z0b2FE0PhAAPL6RHwN9vjA5IlyJe3mt+aLYczxX8Rzmgcz8/MZ/P5wAkCcghLBonNWb9TvOwk/vkvzj0QkA+kKeAMBLiex9CnhXDbgD3bmyEaRg5gD4+GtF9pe+lsTaaggAyesei+N6HtPKSAAkwjD3QUnT5zNvXzXxwqrSysQmA/HK59rDo/6aP9NmYxPFU6chCio6N+MSzsf+vZ3Z+s1KOMfvFa3rmd5/FP9RtO5irKjo2vG4z7Q+Hoav8H68XvIx+nR8o2zf+DN5P5f3FU4AiP3GbD5zJjypJs6fIxDkcZXs81kJ5MyGMnuI+xf7E4/f58Sb0+759WfyH9nrpSQE635kdvA+P35Ff880frP57vi9+N+KCxeQutL+Re+HMa5WMvD5iq+ZxberS4DkbdTtN/YNcWychArOAvH7RXYez32eUOCB6Vr7CcrptQob1WQlEQAScykap6L1lX4uBH4Kx9dtrYgAkNkhZ6EMpC/a12ICU2y/wW6mra6xPijtCp/JleJGTZAkuyr/mlMASEobOxEmW5+uCpBZaHwdtQV8EAXgpC2KqwY6RihbWEUA4LktYDT+H18LJQAi+f8I+/FyxSQ4uh2n9pFcJyUA5I3I//ZDSWxEWZdgUNSCxelARuB/1aTFks+lTHbDN8xqg03qRlfV1kk2rfTMkNvAElAtPlI8KgEgHKoihkuOoRIvsBBYrHag/r5fww0wvzjSvx9CAJhtM/AxzYS1E7OOHFa8YeQ3j1RCfgbpl6LDT3X/a7fumntEO0ThYT6qIVPkyB7m4B82Pv79/Caevh4pAOQX6Eybd/Y5VnF1CQC+U1QCwOfqUQgA8aZRdACL207/ncHlgfQ4898dcJ6ppXXtjjvbtvUvP5Q8CgGg+gBUkj9QbarkoEoNyexQmgDBab37aQXfY8dc5Wxzc+Pt0Vwmi5sHqBrHmrPndOxrHnBNGRTK3o8yy1MFAAEtgAqhFIATA/i3AH9qzic10J0IkAf+5dT1uWwjkY0kD91OoPA25tdIfsPOr79qAkDmKzMCQK0SQFwCAAl7l1GP1QKUmZYwxwieT08ihw9ojtR/CFrb5LjVk5mFVGmi8KL2RRuOAjIiKVRMor8E4+E9u0xN8gASst9j8lcoZZGub8ZRc+GKC2Q0hxraoQRAIABgbw11JWsiSFiatjnlBlu1uNc2k0nWs8jmluutvjJpdcrwq0jWkY1SD2bUUwLUT8gPBJtZXZRGCAQApPgDwI9wWyitAHEg9FEEABEpMgUAjUeyquTfYgKA16bx00Ai/INNaCx0AEvkGxO5SOo4cn1klSGikIFGgOfB6JiNVyrWREZfQ6O1dy20lRs22aKly629c4GNTZkNj0/Z3K751j6nw4ZHxuzB0LDKJVBTFbsbejCs+3kdVAK92AHZKoCqBHcB4ukTATcALA4lLvMPSMLrwdfW2Y0bNxVwJHAJAYDMf+YZ8Bygjyx+AmEAAwCkvA5ozlwCUAjkT8B2akQD3hHI472wXkJgnnsQOOXenrHK+uK7vAdYSzCMYDRAha8x+katZDLFOrs6lYHqmUzUTiZL7vSZ06rlvGHjhlCf2iANNQhkIsv8u2+/sXJDY/oe7cGDEiQmwA5oR112wJuurk6BuQQBCSwGskKQ9ucHcIb3HOz3jHIH/RlHArT0i8AqEY+hkRE7d/68wHeNZbmcgkoEUgmY+nhxH75P8JC+u9y1gx/cB/CT1xlLskCRdCeoy3cYe8B3DwbzvbsD9xKQJ6grCFSbRmZ4XHNJMNIVBbAt5kVStidOaL1ADuA7BC95GABUAyTjPrGiAHZH8JnvE9z2TDrkl+/dRS71iMaETHXahy/jsw5MEvAmQ5XsQgKg/CAFy/eQC6aGsOTKEwUA2uaBfEAZxtZ9Ee1nbAFJ1id24ec9xtjLPxD8B0R24MsD/HyXwHbHvE5KSMtePKhNEBuQGJsBFOUH4JbMPkAwJwCEjMIJSZgTQD5z9pQUAABjUOsYY61Zg1272m/vvfe+AExAkrb2JqtMQywAJJ6wLz4/bNSSR7J2++7dNjb0QHuaauVe+sGOHD5iixcvEZggyWpAq6YmgRMAM+XmRtuxY7tsA7AeBQA+x/ziTwFAAbmcAIBdkGUPAWDV6lXW0FhfpQDg5R+Ye41MXZ398P33mkfsGDCDsQ5A548KkgeFhgBSc72b169LAQDgEAAQPwFRmPawvpCoxsft3fuElRuDH8VOAZffefsdSQz/8pd/p+8CWFLrmPX+f/9f/6cN/0/1h1//+ldqG0opU1MlZb2/8ebrtnffE7b/yb2B2NNQtsaGZhsbZxyv2bHjJxTIR34eAsDIGMoqbXbxwjfKVgcYBzhkjp3NTfYmY3Xv3l371a9+rT4D6OP/maPDh4/a0SPU2n7SNm/elAIcfB+ghYxjQMDnnn9OYDzrGLsK2bHfCKwA8PaSGl5f3gkA1Khua22TD/F1wR6A5Dhtevqpp6yrs0MlfAC8IFZ8dea07Jf1BFCJ7bMD4u9RClmzZrV1ze/U6+wHEPioGU6bNm/arNIv2BEPv5RiYM07AQB/RGkAbJO15yURsEUklskgRv7/3u07ytKFlMW61ZkD+fvvv5OvByhlXNTfyWnNPXOAog1A+9zOLhsfGUmyr28rw5qsaxRGWHcAJvhF2gAYtmnzJvl3CAB8j88cPHBQ80EJAFQsPNBBf8jeZz9xqX/2GV6n5AxzgSz3+OiornPv7j2B4WtWU+YiZHOyVzImqAygAABI6QoA2CXkDggAgL7Uh2bcUDxyBQDsAB9KRj4/SP2LGHbmrDXU1dnmjZuCcgDthmwwMCCCREfnPFu/aaO+4/vrrf6b9u0332gvX7tmXRr4Z39hP2PvRWECEkXsBkgAACAASURBVJGXV0Ht5ca1a3by5HHr6pwr4gvy/5MT09bQUFZbTp48IQWITZs2qGQEPlqlDMbJ1r5m77/3gW3csEElAMiql8ThFOolDcrApY/4X/Yk/D335jdnGsBF/AsEgHJzk+YnKF2VBLhhT+xZCxYEn8+6A9C+dvW63mcvgQDQVEbVhHJZoykB4NKPV1SKhj0UX+fxE+7LenQCQNhPeP6glM64AGn2S3wZAPnwyLB8mpMGIQjgA1966UXZKQS3piZIkPUiABw9ekR2vXETACKkMva/kvY3+ovveeKJvSLLABpggwDJ+BfG//nnnw9EvEQpiLMAkuXYI2Q1zjH+zMMeLaWU/pv22msvB6JPHc9EyKDft9///g+6B3tcUDowjT3EFJQK6N/yFcu0ZzSWm9UOQGdIE6+88tNAJLs/JB8WVHqO2I6d26Wa5GcifqMycO781/IXkJHCme2B2okNMWbcG2IW6wCihhNbuR/zt2v7VpVwACDnbAhpjbbTJsge7HsQIHiN5wL2EghQvLd9+1aVXJicHE+Bbe7NHsMY4R+Yf4hmrEVsEYIc+xc2dP3GTfv0s08Vg331p69pb4OIhq1s2MQZrEOkEsYee1TfVULge52RUF7YuWOr5przDu/zXQB2bArVI1QNWDdjo8EWufdHH32stbl9545w1pjDOT6QNvH12AtnGAhE7LmMmRMxOYfxPvfp7e5RCSd8BevdCSQA8999+50IWFwjlCAIz5mMD76Oa5D5DwFg2Ypl1tLULBvh/tg2Zy98x7q1a3VG7ODcRuZ68iyOfR46eEhraNvWbSmhiT5Kjv/+gAiMnMPx6aglcGZkX2G/Zx76+2/b4YNHdF55Yu8T1tk1TyQAPamWUHebCCUnWlp0fpCq1PikCAAXzl1QiaGVK5dJQYLxYb0z5xAAWDesKy/Ngj+CNMOZ5de//rX2JZQq2BuPHz8mW4UAsHXLVj3Psk4hh+DLFi1cZK+++lqiTpGpcv3lr3+1DZs32p7HdmtuIcgF8uqI3bl7VwTspcuX6XuKa06F8aedzBfqJ43lJpuO4iUeq0jjE0lsaKYYS/L2jL8eFp/z991P6hk5Ar3zAfyqG/0nKADk2+Xtm6nDM8Z5Z/hCkQJAfA9iE/kxcZCJ1wXgikRcrBBZFI/1mFR4hs5i5zPFe+OmV98ngERZBitYeojN+zhk41EE/odnn/DztxEAgEzCVzPQxAkAwd/xgBWB/4q5RACneW3l2uS8ovGojc9l7a6O/TtBI6vFrYSSRK0lPC9S5rH6/jH2wb9r4qtJ3NDbgbJarQJA1j/FFpI5ypMDSD7T8MxCAKiyxRyozHshqlerolC07vM2ga0EtdzZf2q+l+IbxOZ8fqtVcP2KD0+gKgac/fuxf8pjCGEdxeSLTGb80fwDaze7/8z9rC1r7PMfx4fzbdb8JP6j1oekqYD6Wq1/z7Kci99PgMqHTF6cQV/chpmz//NjOJtvnWnsvF+P8n78Gf93bD9x+71tWVnyYv+bx/+0Dzu+mJAVi8Yl35Zq3+KlmpP4cG7PjH2IK2jOtD84gaBonXMGCv2vVjQIbQuvJe6+BsSv9f/ZbKbzCMCeU7AosrW4bX6VMK8ozQTg3r/na9T/5l6xbcf/1k5VDw6WlWGOzz1BoY1YhCurROC/lzC2oEIa/2RbavW9w3XCJ70dxO/SndHLh6cJs34WCiS1kIwYCCkaQyksT0jVLOA1oXRk1X/+eRG/HR/KVKFL//x3z08XGX682GLjyS/KQADINsEY/Oez1RuY1wNyRhwboDesto5FANgDY71q4WjiM+ZazWYTEQDSBfiICgDV96mV4Kh2Ao9OACgyYrX7P0gAcOvLz1f1QslmreZQI1Z7xAos2AziOc87kocdkooOoFU29B8gABQdMvza8caddypVTiIx3ZnGYKZ7hGvMTgAQwycBd/yeMQEgqGaEoLo7nqLxKmpD+pqnFvsmkJP99w0sJgBIfjyZcwXy0glxqDKDLLP21JYA8PVdfTCiBEJyEErAMnd8OjDlZKhCqcsgG1/k/OPXqxx5Qg4Qgzr5yTv//Bqgr/F/UgBw+f76APb7A7AHuwBaPWMjUwaoV9BJf9dlAL9f2x+wYjJAEQEgrX8QsXrz/jX2G3nfFKQf8yUAgs9yprFnIQncT7LVPVuKLACB2QDcUgTIpGL0b+o/krGLpOb4mJWmp6yBDXtq0sZGR2xqdNgap8attaFeAGtba2sA0SSnE3z28OiIgnGD9+/bg+EhBVUCiB7aWN/QlMgQhvlXHxO3qFpJ6Tm1pMxAgjVO0FAJABh0CgqRoQIBIGT/l+vrrVyatqaS2fLuhbZ59Qpbs6TPOlvKVj81KRIAYPTU8HCiABA2WPYVjcck/02JYOAEgAkB/RWB/0EBINm7EtYdKgAiBSQEAPnK8HiUPXQm4L5sWYHa6gdf7WpOzknqWtY3QnIIsuoERXnoIXteQN3kuKR5xyYmbRJp8OZmuw/419xiy9ast74Vq6yzp8+m6ptsqtRg87t7rXFOhw3dH1KAKAAhZY09QVfa09nZpb8JZPI3wfKW1jZl9QCWYNeqvzx3jk2OjQpIYo4BzLwOMgFTJGYJtBEEXtTbZyP3H1hDY4OyzwhgApQBaje1ttjUxIRANgKDvAaQT0AXOwQgQR75+rXrAuol65sEsgnM004ClgBCMdiNndNeAsgEX2kH7XY/4kFpMtNoi9daZe0DxlAW4OSpk7o/QA5BW2ykCXB2dFQSpJcv/SgfQMBvZHhUgU4AWAAlAoWMB2NMsLavr1cA36XLl2QVBGeRliUwSfAVsgIgAONLwNdBFoLT7ksYG8aU7zS3z1FQkjq3BI8BwFuRAZ+cVDAVkI+gMGPCPOKDGBPAfOyI/hL0DtmEjSJykKEO+K6MKto1OpoAMifVFwKpXDOA7FN2f+iBAs6MDXOGH+DHCQAEigEfvGa6t4EAL31OCQCJzDiBc9pNG+gPbWM+4jrdtDtVFJgOGfIA5IwJoA+H9uCzGwVMfvDBB8q4BGAA+GVssAFsFvCcoDsZkLQ9SKSHNQjoRaCZuYBgQXuDDPmkAE1IJ0uWLdWYuG9mXAAtaA8BYJEiKBGQlFrhewSlyUqb1zVfACT7P9dkHPk+IDHgMAQA5p32HjjwpUp2IKurbK8k8xkJ8xMnjtuJk0ftqafIuJufkBzGxI6+c3vQ3nnnz+o/9aPb5zTbVAUS0YSNj0/awQPH7McfL9uTT+63HXv22PDgQCAWIbN+NQTZkctHJjdkm9QlmbhTAm2mpiclc65SB+WyAHLGncxTQAjIE4wpwB5ukPkkEM64UAeaTE73gMx9TADQw1tdnX3/3Xdax6wxQCPGiv6z5vExACxeC7mh3Gg3r18TAWDJ4j4Bs3qQo152ZVpz/W//9q51zJ1n+/Y+YY3lemtpLovYhD2/9cab8kG//e1vbM3q1QE0b2m1oQf3lTl55/Yt+93vfqc2dHXOt6lKyb7+5qL96Y0/2BN7H68iACBrPjQ8bt//cEWg0a7duwV+Mf5OADh/9oLAJvrGOnEfj63RJrIGacNvf/tb2aWDxqyJzz773E5/dc6efPIpAY5+fsHH4Bffe+9d+R4khJl/iCTsFTw0AsIAVrDOXCadMeX+2CjX3rd3v8YPm+d+QZWAGurHRZ557tlnrb2thRCsfDCKEJRD2LJls6TsASrJIGX/w98DaKxdu0ZEqKaWZinBQJSICQD4dwHmJbP7A/dSAgBzDMDOOQTWO7YS5pZ1PJJIXfdYQ1Oz9V+7LvIZpDMRSdjnJ8btG5U9+FZkF2xcAPiUCWTHXvmsSFmdnTYBAQCQ8cYNrUvWv9d15/yB32Wdnz13TioXvE+NeycAHPjygPzllq1bArkJZYZEFQWlHZXGKJeDdPTAoPx+d0+35onr4Hf53o1r10UAwOexR7mfYZ4oG1AuNwlcx/d52RhIDtevX5M9oaKDAgDjxpw5oUKgWkeone3nGOa9btps5fIVgcTHs4sUSALoN6+r09ZSIicJTPMZFACQU4e44QQA3sd+ARnxdRCvaCN91ZpGCefqVTsFAaCrw3bv2qVAzsRERVntnA9OnjohgGzbti22oHuhjY+OBHLbGMSCq/bBXz8WuLh1y3oRABQAmZqSXyCrHZ/JXsC+xLgwF/h7V4QBgNuxc6fhLyCCiNBqJhIL5z98vhMh8cHY2NWkXAe+C3skm3xyYqxKAeDypaspAcCJB4wv+xAEgLkd7ZLqZ56VUW6hFAb7BXsvxALKhDwYeqCsdcaM8xUAIecDCAAdHXPVl+ZmFDHMDhw4KBARAsD6DWtl2yEoXxERiznHFvDh+GRII5AaAZfx4exTEHYYo5iM+Pbbb2s9IGeOD3DiH+2BAECplZdffkFnG4Bz/CzKMP/6r78XsfGZZ55JyhxNaz4uXfrRvvjic/nApcuW6JwEAYAyLocOHVQbKUXA4uesyXfI8j916qTt279P96EdnIdQG+C8cuDgYflEyG20n7ORE//+8pf35YMon4LihxQAymW7eSP4qs55c23j+rVWmQqEKdoMIYPxYUzxy8wzexjPRxDuKNnAuKnO+9NP2urVK+RPuS7kENaEKyfhU+gDc4/sO2uYNnKuYU1xLuC56I0337KfvfZz+XDacez4Mdu0ebMtW7bcKI/A9zkvcG18I4ol2Av+/JVXXrRyuUHjz9mTzwCc00bk38kcZzxR4fFHDebvjTfe1Hn98b2PWW9vONtIEQQSQX+/CA7s28x958KFyn73sxi+itJAfP7ZZ56RH4nPP9ev37Azp8+KsAJ5BD/NmQDbw545Ex4/fty+//F7W7J8iVRPkNlnTFSbvqVFfuOLzz/XPZ5+8imd7VlHrGXe59mUUj5nTp8R6RN/xvu8hy+k3AvgH/snNg1xkrMDa4M9sF8k3Ln28YefiCy2e89ulaaZ19mhoDAlABhL5rW5CaWNkggI4F1I8584dkLni/Xr1yiJgPFjDNgT3nvvPfUZ/8PYsFb5D9/CPvib3/xG6394eMgof8b5DXtkDe7csUtZ+ZyJIIhAJqD9v/nNb629bY7OYPzQ1397713r6euxvfv2aW4givBsSEB4YnxS47yop1tERalMJeemoOzHWbYtkK+joIPHPzxeIQJ6AUhcFPebLXZR9F4a20hiOfk4tO8zM303vD47AlUUF41f07N2AbAZx47y78d/58eh5nm+IHs07s9MBAAfm9kIAFpzCYCbj8v630Vxzep4XW0CX9y+ov7E93K5Yr2mJL3w7fC9AMDH6hPV146Bzb+NABBUFIN6okgAWVVS/Z0BoLUkAEk3cwD8WxUAVEmylvCQgvs5ye4YmAmxIeDz6hIA1WNbXXajZt4od8mZKqcK4M+v1b+T1VIVZw0A2mxraDbb1/h6hKtgDXlfMnvIZUcrAzbJAJthkbv95n2Dr31X2/Svx/fktf83CAD5cY/jzDxz+TjHn/PX8usnHgvZq9ZKbQkI/57bbxEuUH2tYgJEkU+t9l+zA/2xDYV/x5934kf12o3bmm+/nxMyO68mfKlPnIsjYsXD/FHevuK/i+yn5v1c1r6UySN7zrc1I12ggpuNexoPjhLXZiJg+GdjBYi8D6edMcGjduzw/6GkVd5e8n5kpv1BphcB+rG96n4hQyW3RyaEAMXBqwk0+e3uYfuh7281Mu6OTyW/8wmstEngOfF/YWi1vjIeP8dkqtaoSu2qd1UqHxlmnZSwT9Stw3djwsG01QcDSE00c2fhNX+eCu1zH+wfpwGZXw5ltMN+phLaEcGI53BswRM7Q4dJpAzPvU6AD8mMOaUAnROCKjPzEX++9L/9/NnAnyuQDMk7mKK/nQAQFloA/rQpV8kmBJnT8P14wVdUbys2zmwRxRJHIdsyHDBiyYjs8BZPrAOcsVty0p8PTibtQXszF+OD7AMdM1BrF1Uww2LGY9avmTYxrscG6NctciDxAdVbWbWo8vST2FtG81p0EExsqGqBxwspd6nCP/MOI/+hogeFeK7iDO58/9zhFb1eOBYFLcwziPPtyR9AZmpvfOnsM2xUGRvKX3cJe8+Cj8e0hgAghlE1izB1D2mmfHb3eLz5lpj5vrYi8N+zp+MNSOsvz1ZKMreT1Rn8SpSzzP3CfLlyeXLgThyuK4DoM2nmf+KMxbbPGFQpMSAiAYgQkDiH+GAVrpec62dw7mFca8+v8Rz6/MdgfMzyCvJ4QerFywB4FgzXQaKSzPNYASCA/1npAM9KKLqH9ykmB8T9JJg805pzZx3bXtVGnrBv3WdlfiQ4fM/s530PkHqWv0gASWa7S9nHqgECrHh4Y8OYGFfWPxqtFepSA6DX11l7Y70tbC3bnOZGm9s+x+a0twcCgFjWwU9TXxISAMGdu/fu2cD9Qbv/4IGNkDU1MWXj7EvUwU4mU49ktFfZ9kQGQo1CfhMYAQzXQw8Pl2RQNZaDKkBC1GB9kcWmEgClkrWVG2zRnHZbs6TX1i9fYovmtlljZcoaraJgUAWp8CQg4vKoUkjQfxyASsYzHv9BAJhgE2ZMkkkBuHY/pXFOSBXuy1OJpGRPlDpH8l3ZAdmJCZEgtQs/9KjESNjj+AxlE9jouaYCNSgdSEI7KBVMUVe5rmSTlAuoq7fJ+gZbtGS5tXXOt66eJdaxqNe6FvVa88Juq4xN2I+XLitwT0BMNULvhgAcmUfcB9CVNhGwZH3cvNkvMArwFcAZkJAgFoFpAlxkyHvwk4AfMswEPAFH2pA7n5pScP9m/031p7en19rnhhrE9IfAJAEyMvEBLjzzCGUAQGH+JhBIIK+lvc2G7w8peE5AEmAPQICAG0FA2sk1AWmD1PUKBeWCjHAoYRAyiC8KaACQmd81X/fweqS8TzCV7EbkqbkuATsyNAfv3pN/unfvjiToka8lAIskOL8JKhKg5H7I/SNnTf1r3y/oK9dbu3qdxjJkGY5oLAEpGDcCxr5umQf3S/RVYJCVbHh01G7cvKnxpw3N7e02NhSIHAAwzCty08yr1uNoIEwQqAS4hhDhB0Lu4fLIjJePP3MFkEBAl0A0gUbGiPG9NzgggkWoXb/K2js6lDVKQFJy1/39At4hGvj9GRMCyATylaXaFjLQuB5BS8actnnWPWPA+wAZtEHgS5lMvTplbQOMExBn/J5++hlrbmqRj3CiE4AQ0r4upYvNdHR22rUrlyUxzlgQrAUM5TtchzYByEBUoC0q/5BIrNI3/iO4vHb9OgEXtN1lbAEn+R7rwWttuw/GpgDayPRknZH5yjJnDgBjmHdA0rlz5wiwCGfmaTt27Khdu3Y1KAd0dCRZ8A02MRaUFg4d/tI2bFin+uae5QkBYGR4wv7H//gXrWFKAPT0LrDhkfvW2tpkIyNjduTwSbtxo9/Wr1+nNrGmVfalrqQ675AnaCcgM2AjfWxrn6Ps7cNHjtjYxKgAHXyCZy5zf8YV8Ia5YiwJXLvCF1ltrEWyD3nQZ+zoP+PG2LCOkTSXXHh9vfrH/rHnscckja51UF9vX506JeB3y+bNKgEAWYAHYoCpc2fPiAyxfNkyzT0PuoB42C3gx/zO+cqa7+zqsInxUY0x9vjxhx/K1+zauVPjQTkYbAzg4Q9/+L0NDgwIzBHhoaGM9o0UAN597x1bt36tvfLTnwhYQdq+qdyqEgDHT5y2H368JJACcG90bMigkdHms6fPCWjCxrBP1jE/+F7ALAAAXoN0wPpkHftZ4q233rZrV29IOYAsVdofygSU5fcgWnAP2sv80PdyE+VZKnbq5CmRqpgD1q4DK9g+30VZYfeuPQIqAEjJOue+gE9BvaNiT+7fJwUZHk6xa7JZf7x0SVn+T+zda4v7erUO2bcga1y7Tlb6ZoEs4YfDX73KDUxVpuRjkcUPWfYlG0oAa3wWICXAuIiIJZOteDmXW7duy7YgqtAu9hiIIWSet/IdVIoAWo4dkX/dtWunAEFsrs7qRYTDfzAO+ADuz/qGIHDtyhXJTeND+c+JENgL43QRW9m1S8Q0kY4aG0UOYHydAMB4A8IjtY/fg+hGuRkBbuWyDdwbkNIMdgNg7XsQ92Dc6Cv3cKIYxIQHg4MiAABaArBzD67Hd1C1AWzFZ7GPMm8QbSAAQGqib/hkfIKCDMyRytmct6bGRo2bpO1UTmJS9sd67l3cZ/MXLUxJ/bTz7p3bArBo+7qNm4kIiejAdwBo+R4KBZDdpK4D4bhS0d507uxp6+1dJBnv+vomZfdTAoD5O3T4oOZ5x45t1rVwvhQMFMydrrOvv/5WBAB8y6aNa6yhsS4tm4CNA06z/7NXOcnBM/xpE/PJXgXISg107JsxYZxQNeHsQmkM5oIf1iGA81enTgu4RL1h+7bt8gtNyIZPjGu9kll9986ApPbZP/08xxhyBvnwww9sXudce+65ZxOloToBzqwD/Cx7GwSAZcvY26dF3qHPfBcCAH36+c8pBdKqfzNWjQ0t8mcQWygPsHzFUs21S0PSV/YxfACAMH3jfMKZivMJQC8gLwBpIGo16FxCPxlHyA68J5WexkbZNHbPe8zP/v2PC5ifmkRxoN4uXvxGJWfw79Q01zNUA+VqRqVM8eWXX4ioMH9Bl3V1UQqkyY4eCxnQEHMguPEd/D3jwnwpI37D+qB6ZKgJjOk3+8u7//auzhYvvvSibJW11TGvw5D/5yyzcmUoYeABMn9WCmeWbutLarhTwoBzGGODr/zTn96wK1euqj2sI8gKnLto06effCqC0a7dOyUBjyoLNsJY03Z8sJ9B2buwdcaPczB+jH1A7VEZTLODhw7b7Vt37J/+6Z9kh5yPyeampBF7FvsRRAz6yb7Ia8zp2bNnbM2aFbZlyyapE+D7WJNcA9WSa9eu2549j0kZZV5Hp8bRS8CgGsG5p29Jr/yhCKWtrXbvzh2dryEvcH7j/LL78cft9s2bmntsBB/KusaXsXZZh/KlELEbG0WounmjX2WLmLNwBoB4Fp6a+Cz3/uiTj2xeV4dt3rJZ5CvGiB8R0cbGdK48/dVp7cUiT0TkTPqI3/7wg4/0ed7nP66hrN+SSUEE/wmZAPIv76NKw7kxkEha7NZNykcdVcmAffv32rLlSwX+o06AzeI/eK6FcEyywO3+25r7v77/V1u/bq2tWrVc5ENXSGDMWDv4A9acQPmEkMvrrLef//zn2ktQNSG2gFLBn/70J5FfIADwPNvW3m7Xrt/QOrt1+7aUMfDzkCh8/z9x8qQgRNYazwPlpmYbmwhKD+znd+/ekx1CAICI5+f88P1Qiq+ZkhdJPMbjF9oTorhQPnYYxyP+ln/HsWZlcOd+HhZTzMdD8t/Px/Bmu57Ht4piLDO1Kx8r/1vGwL9TRACIr89eWRXzSeXlExCmEmLrHiPIx6h1ysoBxPF85mNus42ttyuOU/u18vetBoLioGOesOEJhLUEAPaXWILan4XC0ZFOC3FImhwIb3H2P58JGa5pjmXy7wTIIbY5TZJLlAL1EMJGVRvSEo5Zn7IYXPB1/uwaz08aG7IpEagB2bLvVYPB+bmL16jAqERZNI4zxt9REkGULOn2EH7XKb6VJwDE6yUPYFb1PwXYZx4/71f4Xu1KKaLvxPd/mG9IS2vmasgX2Wr1OkqyqJP4WtxOv2e8TvL+MIvnVmfPu+/0OZgJwA/tqwYPYxvwf2v+kvgf7Ypj1/lxKvJLeQA530+/fjyvef9QbTPViXqzzU/Re0Vz4J8LdlqNRca+vMYuIv+Q77v/XfT9avvO3zO0xj8zG4GE2LjP40z94v759zLwP9zHk+Xy+F8878XXpwQtSra1hAUfU/c/3qdqP80AxnhqHl9NyCnRIs3GLvmsC9jPgB8/dP1KYWDmnwyMzzDldH6kfBPw1yKb9fVStJ7TOxK/KAWgPvOtfibJzkGZT41KBSTIRQrsJ6B9nOWf2V8tWYa9SwoDEaYdSABJoipq2rpYyIh0e3AMOyjIVIP9wnD4Lzk3uAKE7iEMPcv+5zMPJQCkizOfqZj8HQOAchTJga760JhtwDWGzCZdJYsT6hoFQ8srAFQbOmeA/OFUf+u/iHIRAZ95dkQowRRln0ZMCy3O6L3YyXj7PIM7/17894xOKMm+L3L8Nc4umYia1/9/RADIHw6KlnX+QDMTAcD7+bADyKzeIzn8xp/JPxw8CgEg3gCrncnsBIBggtXOKUge+SaKx4DBVMzCi+8742afBOryduqMqarxS5ZhEdc22fb0K18CwJ1QSFoODsrbBlCgfvrvSMbEHbAORZGsSepo03IJQQGg8OCRNDZco1ZiyQ/8eSfvf1cfmINDryUAZFn8Di5Ibj7JuKjK/E9KBQBEOwjrZIA8ASD/QJ2/d6jtnlGW87ZJH2oIHHmpN0IAEePLfQkBOf5N0IVNIU8A8Gz/cWX9BwnJkPU/FTaJyUAAoL4vov02NSHwf3J81Mr1dQpG9XTOtdXd862tsc5am1uChCgHVsgHKhUwqUA+wQgClgRF7gzcVSANMsDQ6JgNjU8ZSbCq5T4+YeNkcuH/9XADeABJrM6mS9TqgRlXL/l7pM9UvxDbUwkHV2Sos4a6etWybSyZdTQ3qQzA0oVdtm7ZEluyoNNa60tWj1zs9JTVUZ5gItTQSQkAkwD5SSb/dMkm6T5ZbVPTNjldsclEpUAc7kp4ePM5SEsA+IN7WFA1CgBunwJZk/0vPmSwfp08wO8whxMCU3xdYXfMhQ6AibLdJHWDSnU2hdS61VlzxzwbqZjN711qG7btssUr11hdudmGxiZUNmBuxzxJQRLsuj8YamwGCfExBcloH8E5fBQEAAAiAqQhsE5w/H4SGDUFokJmMtnFE6qjymeVmd7WLpsg27H/Vr/WzuK+xdbc0hyA2olJ+/HSj3qf4BikBMaD9wBIAAYJpinTkqz6prKNjowJ7CTISrsA0Ah4EeTkb+yOYDUBSwL+AMoO1BIoQfHSiwAAIABJREFUDAD/aQVw44xI+s58EswjeOtAbqhVHw6KIUMNdYv7qk1KHdEAcKKYEQL+BBbJ4iQ4N3DvrnX3LLSmpkYF8KmfS/uWL12hTFUHlhg7gpa0HzDKMzvTDK1yWYFc+kLwbnR83G7292sO+DwKAKxZxg2SAa975pmPJ6A89+B15sbBaezYyyUwXg54Y3tkgEIcIJjO3HN9xgFVDwK92Aigx9zOzpRQwz1oA4Au9+H63g/AfIL8zFmQZg17JSAIgXsCzw7wOVmToDNgGMAscxzOxhUROAC26Ov+/U+q3ZKlnQjEATK+GV+yUJkL5nf+ggV2IwGcveQAWZ8+FlwDmyOoDwDgygf+PtcAyEZilaC+l15gTJgf2sN6ECkDADU5eGNzjAtAjwgA0zzgBz+PDDTrZ926tSkBgDGh/2R4YjMAEvheHd4h+oxPKBB/5OhBW758qepL40upF4urGB+r2O9//7oUBZC87+1bKAC6rQ3Qa8JOnTxnly5dEVBCm0SqkPJASTLvZK2RKeY1aPGRgKoQAI4cPWrDo0O2ZdsWgScuz0z2WSBr3NFcOQHAz/WAXYwNpAPu4wQAiC+sG2yCes5SoCmVtL4BWHbv2VNFADh54oSRTQ2YOae9LZClKlMiAHz11SmbN69DEsLUlMYJEzzH/v74hz+qT9u3bbWFC7tsbHxU48n+9OnHH+t+O6i7+8QTagP/QYr4/e8zAgD9VdZrXaOdu3De3vnzm7Z+wzr76asvpwQAFACmrcFOnjprV65ek49hbiFgQADAD5z56qwyClkj2JgTAOgv/heSCX4C2WDGwstU8O+3337Hrl+7IZAHEI/2Mwf8h+2SkcoYoADAenGlD+wJ++T623eE7HXWM/XgyTwPoNVlgRHYLmvJ9yZABTJ2AfWeefppGx8jKzIQAL748gtl+QPW4Se6e3t0BhifDD4NAgBkkZgAoBIACQEA4pcTADhPUgMe26bd2FEoFRPmAkWIQEwL+xKAxqJF3Xp2JLuZ9gM8037smUzv48eOqM/UEie7WmerSkmqBhAAAHydAMCYQ2j5/ttvBUQxN/hLAC72McYQEO7S5cta/xAA/HzHPADOs4cx53yWuvcjQ0N27uw5/U3ZANqGf6K9Z86eSUlqTgCgfexf+GuykF19hD1lENLA6dPKUl+3bn2a/c71Ll++pP/YRyEA6BzbUC+yntfWxt58P+Q+jAvXa21qti2bNge59/p6nQVVHuDsWetbstgW9fakpF7OZT98+41KZkAAgDjA+ENQGB0O4Bs+GylyAHURAJKAGOv86wvnBKCuX7dO5UrGxiD8BALA0WNHBI5t37bFOhd0JSUMCNbX2/nzF+2Tjz8XsLhxw2qrbyiF+tcJ0IZ/4TwDcM065ccDIfgY5hq/vHHTJtmFylEkcv1k4kJ0Anz1rGP6z2sQAFg3kAWRHQf4pwQTZ2XmnDr2A/fui4TGPkNfXfGG9fjRRx/a/AWd9uyzzyQBJxTEKMszIQIA5xT8OwSAoP4SfKPW1hdfyHdBAMCXcz4g9jAxPi2FF0gfL7/8E1u8BNJNUADA7tmjmAdARzLKIWJxP9Q3OJ9AeMB3kK3PTyDW1escwHvMK+8zd0HNqCz/AJDZ0txkjz+xW1n2xFFYg6geAS7zvbBnNGufZnwA5SntQP/7FveKAEDZh4vffKsSBgDRlIzhx0tNcbbg36x/yAjEl5gr+sDZjGxrCHP4G2yftdXa1poSADi7YQeumoOtsz9DCkS95MUXnpWqCwdozqrYCf4OAgCZ7ICygO9STbh7V2MD0eNW/y0Bxn19PeofPiqUHCilpYtckQM/AeDNXLLm8An4E4jkPN7237pthw4e1nrFppn7Y8eP24svvqT1xF6KT8dmAYbZx9gfAI7v3b2l8gi9PX2yecn9j42JwAUBl7M8+zrZ4x7s5/v4POZj8MGg7dmzW+uEc53HcLAv9n7uC/mIMWHsXEkDYgYkx6ZyWXMDkdSDqKjP9N+8pfexadRgIJ9wX3+W5vunz562Hy//YGvWrpVv5Ro8J+JzWBcoEXD+4t7s49iUn6P8OYM1yfpgXPHDkBcIjELUhQTDOAGi80M/IMRBrOFzg4MPrLG+LEWbry9+LVWKLVs327yueTYyNiL74p7tEF7HJ0QAGLw3qNIT77/7vvX19tjmzRuCEkhCVuQ7kCewMVSlaBc2ydzgO/AvL7/8suY/nGsrdvnKJREAKNHx+GOP61kWwP7ewKB9+NFHIgQ/++xztmnTZp1jsBv6D/EQEl9Pb48t7ltiza2hFAM2yHMRz9j4LexaJL4kEUAqegKWTL5PsZsothLHR+IYVFF8Io6tPeq/09io4p8ZAWCmGNds150pTjrTd4ruke+Xx1Dia8TxXH/933vvojZJwTJSWPD1l41RNQEglpzWZxMCQAoqR+Vr4/vl4675v+N5nql/cUy2aByzccsS/qr7HAPxVaMbQI6anwDq53907yTzUmlH4gJ4KdagAuBZnU7MSQCBlAAQlAMCASCPTBfNa6HdeCQ3yqoKYwCxK8ybP7vm40SaL2I100RsYnnmDBDj+2GeqmtT+/pkxESs9mQslQeojm9mwHU11O7XdQLATH2OX8+vC8WochLzwX4zADW2pfhaun80sY+y9vNtSWa5SnUibqPH5XxNFQGsRWs8b29xHNfXSdjrZi4B4OPubS7yMbpPYaZ5FleM/UGMJfjrcdzfXyv6nfY9Ugx24kfetxXG4auUI/IKwjOs0aIV7TLkUe362dpdNOfpZZN1Ptv3/Xkj79MyX1ar4BFfbyYChfySxjIjcbi9xeOZJxDkbRBcxG3Wf/tn8v3Kf473eRZ2AgF/K2b8iIoAwpWTeSgq45G9Vk2SSMcyKVmbZJAn5lz82fz4p3Oo9hYYSvJSvH5q1xDPHADowT/62ow/l19/8RpC+j/kb1fjQu5vnVjg3wnJu0L5g18WIUcQR3bvhARQ3RbvYG1HIR5rJ3I8PSIA6B4hvJ/R3KrwH3AKEhAzDMiTOGuJg4FE4O+7jZX+68+eSVtVdMjJT03eUceDHU+Cfy8v/5MZcWCXTCl7MdoAybpMZP9l0FHWf0YMyDYYpD19sNPfOQKAnECASarAGmdExMbpi9gBndiBxAswmXKrK4XMJl+s+c/4Jj7bOMaOI178RY6tZiE9hACQzUM1cyudq6jt8Wcf9bD/KBt3vu/x4TNw4Ktr3MSb+MMJAEUcwlqHku+P/lYNkmzxxt+aqf/Vr2cEgCoHFDhJCQel2jE9TAEgPxZxm4oOafnDq2f+18zLDOB/NcCczEWkAJAxsKoVALy/ntUf2h0YivkxjcF/vhc+E8Yf9nz8edEjcocNrh2D/9kcZIf9vJ3733kQ3u/v1/CgpMB8B/dh1SYEAJe99PckP0/99XoCpGw89JkAayAEpP1L/u1SejH47/bvB3cplkT9jtd4fjNzH5atEQefM0l6+a5IAUAZ7YlEqgdQ+Bt/SnDelQK8RAABbrLiRQCYGLNpyABTE1ZvFWtubLD5nR22uLfX+hZ0Wl9Hm7XU1yk7o5EAL84QKf1EcoYgKYEYgmEApgScCOjxHwSA4Ykpm6igFDBug/eH7N79+zZwf8hGybxkz5ICQIMZDzrIOGs3rLMSKgz6L2SDEjQJ5QEaREKAAFCuq7OOlmarnxy3BW0tUgFYtbjXOlubVQagbnJcJQLIWHYCQCidECT+w3/hnOcKABAAIAOoTEEis5ruGXogCv+5NFIoAhAIANpLqgVnknrb4fHV135gZnspBMolIOvIf6HOrWwsKVdB8IndTXeBTEewW/tqySYIBFmd3RsZtXndfbbz8f22csNmK5VbbIyONZStZU6HshMJ+CFhH7KXWhX0Z44I+BEcZFrJtCSQxd+Atuzfg4MDCnYRZAKYZB2EIOttBcoAl0IACkB2QmAHIG9La4uC5MydEwMAYgE5CLrxvh9WAJFvXL9hi7oXWfciasqGsVS254MhAfUBOAVQrFPAkGA5gDAACq8BKHvmdLD9AFqRRUWNYbJPHajl/aHhIYEXAP2SeO7uUVCRH4KBBBZv3wZ44hA9aSuWr5L9UZPRCQBHjx1X/XDAVdrS0tqkzNOe3m67ffumgqTlhiYBJIwnbaIfBPwAuglSAsRjX6wfz84DEGKeOuYvECB6+84dBSsBTukDn2M+Aex5HYDU5X3xR3yfID7XDjV6A9GSfgP08H1l87e3B1LQ1JSAOEAbgskAb7zmmbJkBHN9CAAAt84y5d4AH8wLYAr94B70kaw2kRY2rFc/PThNkB0gCjCO77hyAe1jPrgeYFiwSQLFEIyC2gDvEUDn+mQ9QQBgnfz1Lx8osBzqna8JBID58xXQVx3v06c1Dg4iuGwXc0DAFntEqUB1sZMfrgFo0zm/SwFwr/VKPwDTCPayHgjqO9BH/7E52kofyN51AgDvIStMP8kSR+YZIIC54SGP6/3ww/eS1GVN+RkZP8ucHT12yDo65tgLLzwv/6OMuwkyYOrszTff0nUee2yPLVnaYxOTo1IAmJys2MWvf7AL5y8KkGFuCY4H2U6TAgBgGf4IkBkwgZ1KGbOjY3b8xAkbuH9PBADGk3GnXeNjE5pf1r9nLhOo8rI0BOTzBADsApAE21QJio6OAL4n9eqxf5fI9z0VAgCgArXj29tD6QkOFbdu9dvxY0e11viOy1NDjIAw8Yc/vC5/tnvXTlu6tE8KAEipUeoD0Bzwa9vWrcpwh+gg0FkKAH+QT3z11Z9aZ8c8BddL9WU7c+6cvf3OG1IAeO1nPxVhCFWbxoZmK9WV7fSZCxqLzVu22PLly2xoeFDMbWzm5PFTdv7cBZUYwT6xK2wBYsPde3dFAMCmAPCYQ50zkoDg2++8I3IU9oc9OWELEAi/B3hGVjzgHnPjkuT4RsAZMsIBPMjg5Z5O4GA94L+3bd0uUIbXg7+dsqtXr0kBAILJs888bVMoA1UqWnsHDh6QGgn2y1rqWrQQ5FVnDNrjBABqLSe7nUrsfP7ZF9rjIACQvRvOZICGg5oL7sv1dA6sA7Af1DjRNn4A6piLhd09OlNev3pN7dyyZav6LQJAQ70dOXpYYwABANKXYg9TZnfv3LPDRw4nIPZagcnsVYD9Z8+csZMnTkrKH/9KtjxKNowh/ggy244dO0QAcD/KHoe/RF2H77Am2OeQkEayGvtVCYCkNAilZs5fOG+rV60WmOOEGNYE4CF+ivn1Wtv06c7tO1r31KkHeBeBQ9mv7Gs/iCwEyAQBgNfoP0Qp5hY7oV34ETLIUDHiHpAD2ppbbNuWraGeN3v5RKiPzjxQ7qRv6RJrIFM3eeil3AYlABYvWSwQkjXW1NYmFRq+gw+FoBDA5/o0KM7ecPHr87ZmzUpbzR5XodQJoHcoEXTi5HEpWWzevFGAnNfZxl+ePn3Ojh45oTFZv26lCABOzGBfxi/TZ2zGbcTPEvgYADoAx3Xr14tMyjy4hDeqGZx/AFshlHj2LgDwqZNfacwhT7AfAPyXIOBOTWqMPv30MxseGpVaCvuXn925NyDuZ599aj29i1RuJTwvQP6G6DKkNgOSQ9ZBMWgsKXXBPADgA8Yy76+99qoIANjx9HTJhofGRXDD5/30p6/You4FOlOyENg3ALrZc371q19JhQE/jM9EAUAlAD7/XHsKPgIf6yQT2gugjS/Gvv1cRXuxEwgJlPLY/+QTWktBWq6kUieQAJBlx/d6oBwgGJl/FJfYo9hv2lrbbWhoVOsXu4QcxFnFlaVY2yigsHejqrB48RLNB+A/84wPo0TT8y88r/n0Zzj6zvX4jz2NdjC/tAVfxtmWvba3p9t6uxfarf5Q6iqcaUOMCFUFyhn84he/EPGAsybzw7y9//5ftA/Qjy7A4pFhzSNnBdrAOch9cVAVCIo4rGWAb/z8z372M5szd66AXuqwf/rJZzpH4+fZG998+y174YUXRfBhL+XMjN11dnWpLfg7FIE++fhDESAAv7EzB8YZM5RlIOEyppAYKO3FuPHDPHMGPH7iuGyVOca/MD60t6G11Y4dCCoB9IfxxT58j+derIUfvv9efobzIt8Nzyd12pe+/fY7kae4Nr4Y22N8+Bxnvzt379iXB78UAZq5x9aqgpQinp62C6iP9PTITvmu1FmkBlDSOENG4TXOGpzVBMwkz+a0F2Il/pg+sP9ir5xXIADMbe8QWezLA1/a+MSYyBTrN6634dFh2blUVCg7RMkxyjENj4rY+O6f37WmcqM99thua0uAd+wLf4d/4awM8URngelptY/xgpCDMglzohJulSm7c+e2/fGNP4l09PRTTyuTH382PjFpX3z5pc6Lu/bssc2btoi4iA2iXHL5yhW7fvOGzpmclXkmwO9BkmceIHlglxA2IVoHwI5ki0QBoFIRkTp77iwuRVkUj0kPwn/DP9I4cy4zuTC+9ZDr/3u/UxSvzMf64vijTpRR8lv+vYd1/2Hty8cD0usXZDQX1pvOKQDEgJW3LY63xv8O56lqCfO4P0Vtj+Pb+XEJY1UMAFdn4edHLQHSagbTwaS8zHRGAAgCrJ41D5mCF1wJIE6gEVyT7lOyeREAKiF+MkOC40xjEL4f/t8VWN1WBMgk0tlOABDWkWRmOragxEdpSUblJKsUjpNTcoGCg2zWyzRFBAElZ0Wf9zOXWpsQFdwGuHoYuYJSlDmb96lJ126SoEmMzL8f24aPha+tonWjeNgM456/X34dpu+jHprDX+LPZuNfW6M9blM+zhq332O37if9nBHivjPLj3v/8v6zagwjgksaR0ySivxvb2c8b/5eNr+1Kt6pPUYYWvV4+/jXzoO3OSOQ1CbbSrtV6qwzg76e1R/P50N9SBIzLbKZvL0IRpjFP+fxo2r79ceYLAE4b2eZP80rseA7kgz5GUgc+fnz/mQYX8jIdqB9JoJK3OY8OaCSqCrlr13bz2yO0vFKCDyOoIXXq5OsM3S+do5TTDWZ3KL9oGh/9M85f2M2BE/nmQI8KPGMIozHfs3XqN83I4DVKuGIACA/miV6C5AvIF05GcCf2cJ9QjwiX0IgbgMJ8qH9efA/+M2AX1cTAEQzSPAj70ecIJuNKUmJ41KBKgL3U3JRUq5YthMpCqmdTgCYyWDyh6OZHHF+ksLftYy/YKiJZBH/RsIgIQAoQJgAV5mTyA4UeeMPd0jAxDjbeiYCQHSo8oUN+JB3Tr5Bz+RYMseE96muofOo4xh/rmjx+vvVAG1oaZUT/P+YAFBkD3knHX8mthNtkDkAPj9+j0QAyOvaF3md5LVqe54WgBD/FNl73qlkfz+aAoB/nmv/RwgAhWsvd4AqIgD48BQRrR6FAOAOjGUVKxhIDSDK/E/FN+Js/rS+itc0Ces1/G9aBICq8YnrrUTEEI1d9F6yEhJJ7WQ7KCIOJI40fvCJnWsRAUCAMt+rC2z7mBjg9efDa+Hwk5IDcgSAGPTP/zu1uSCrkG5yedONebJ58N/Z0QA2Djxnh8hAAiATIIB7AcirJgBk7zvQpxoyAKTUFiKDf3rKxkeGrTI5ZvPmtNmyxb22bHGfLZjfae3lsnU0NUhqH6BTZJCEAFCn7DrAoNE0a29iHOnsUQUv+W8MoJWszEQB4P7wiPXfvmvXbvbb9Vt37N6DIZtig6Smd7lZ9X1RBoAYIIAdCfwWMhjqpAigGtUiADQoW6OxVLI5ZNmNDtucxnpb3r1QJIBFHXOsqc6sfnLCmtn/E+WDMDYJiJ88yGYEgGmpApD9HwgAAXRHKjI+0IaH9MDE9PnS+kGuSIYe1oGvRQWBkmsFQkhYDzxY8WxFxj/zOzE1IRIAcy5banDCSsiqC26Me0/ZJISB6YrGdRTyB2oIbR22eOVqW7Fuk3V291p9U4tNNzTZnAWLpBgA+IWtEARF7pYAIsFCgoIA+AQdCXwRHCSoSQCRADNZwgQuCSISgKJtjCMSzASaCYCFmvFk7I/ardu3BKpzjd6lS8LmXqmoLisB0mXLl1lXZ5c1NYdgIqQUAqAEX3mPrHCCceFgWCeZU0Bcr9/MdxzIJ/DNfwTIaAdt9jXA9Qiskzm3evWqVLLX9x/aiSQy/XEQEwIAf9N+JEORWe5eNF/+bOGCRapfLPLIJEDvJUnb4i8BW8jUGRsbtsbGelu5aoVNTIzZtavX7Ob1WyIAEPTl2pLMnphISQAEi2m/P4gxloA1/N3V06uMXUpqEMzlPqpZ2t5uw4ODCrIydgQbvYYv2ZnIvBIcBwCChOGAKkFKrkOgl/sCnri/kNz1xYvKXqOtjJMTAAiuMq4EgT2LjO8RPCZ4yetx9hbfAzAkGL5e9e7b034zLwHYWqC2MZe+73F/7kWmPm3XA2gpsKBVj/vsWQXCsUOC3Z7xfOTwEdX/3rSRQPgq9Zfr4oNoAwFb2vD888/rXowhc0BwGbCacSCIDVGBH+83AX8CsY8/8YTe436sRcgXBI8Zc1dfcL9Ov+mH6sPO7VBGqwPjgO2AE8j4I18PKM31IE4BIHz99QWBXgTkw7xU9ABx7txZO37iiFUqkwKIWBeAWONjSGY32AcffCipfILVK1YuITfUmpsBRit29Uq/nTh+SpLMqAcEiWAedisiACBNDjFox46dytjkAYjgNASAr06ftv7bN23r9q1al/JDBMlHxuy7777X2HpWnktPYzeAbNgQ2fCe5YpfYWzwOdheu4LuE5oHbJgx95IYHvQ4fuyYpI8pAQDYHx43phVQP3TwgPbnfXv3yffomQNi1uSUvf76HwUy0t81q5drfLkP9kDG4QlkvjesV417QNugiDOZEQBeeUVZr0gI1zU02emzZ+3Nt/4oBYCf/fzVMD/TJWuob7KGxlY7fea85HiRHO/p6RYBoK4hyPkfPnjEvvnmO3tsz2Oyd5V4qVTSUh0AYNjWT37yk1CGCMJbske88847+iwgF2ufsWMO+BwAHqQR5J8BQkPm75iAI/ZgQHzW2p7HdgnIk+9pbExqKx+W796wfqPmVSwn1DvGx+XX+S4Ek2eefsoaG+oEIOMfAFEgI+EjIJtwXZ6SKWXhBABsu2t+Z6rw5iUAsHUnAAR/ZCKX4ado274nn5SySUNjgzJ2+QzjQv/ZAyCndC5YqA32x2+/k0zz9u07EsAq7JuHjxySnyLjlcAdtkyc9uaNW/IBgGTYnmeTcw/uD5Ad1BvWpQQAfOSZs6dVq533UC5gnGgj2cFklGLj7DsqaQDQPj4eSgO0NOs+TjSC3IZ/WrtmrUhuLpMv0OjMWfkE6mRjLyIToDLSf0u+kMxagCMRAADgJiclB3/jBmoLW6VCIEBPdarH1R9XXgk+NDxPYjvIbTeXy7Z546ZAwojIAdgSaidLANDIBk7OkiPDQyIA0NcF3T02PjIq5QTUDvBZnA1oX5CfDwAgc8Bav3D+rG1Yv0bjTrkSFAAg1ON3yRRva2+1TZs2SA2FgDprlyD+yZOn7fy54ENXr1oqAoATyACaAdkYK8hgXnomnIGDj6Ev7Imr16wR0VeEj4QUCOEGZZaQkQzYGsge+FSULy5+fVFArIgdnM2mIAFMK9MZAsDkREVgtftDP48DVgOAL1u2xJ7Y+3jyzBDGAwIK+wzr8bXXXpOPYD1w7mPM8H8QBDgzvfQSah4t2qPx3yi8oASCr8b3ozCgZ7ISJU+GBEpDtvjlL39pS5cCjgbFAc57yMQfPnRIwCqgpJM7+c1eii+kn5AdaKeTFFkr7FVLly6xp5/er7nBD3N+PHTosABVVAOQLA+gcYPOk1988bna+fTTT9nCRQtUP3l4GPLed7Llxx9/TGOL38YnQxz+85//rPYypvPnL9Deyr7HeENCgCT1j//1H5RpzVixd7NemGPWLX1jrj2oByAMSAsBYHFfjy1d3Gf9N69rPugfnwM4xbdyX5RXIAdSdoBx4Se8Ny7Fhba2FhsYINO6LLIWPxAOOJMGlaKgCODnTdqEfeOzd+7abQsXLRLge/XKNY0BQO7jTzxu5y9cENhL1jdrCEAZf8ceEoKQdSIefPrJxxov+sgYOOjAfHG+Zb2Tkc8ewBplHjgfYdeME0oDEEUhiIRyeEG1wkuA0V7WDjbA/fke1+aztAsSHv0EKOechL2z30Iw4cwBoY619dhjj4sExPe5PvMopYMTx6R+whlxz+49QbFjelrtZD5Rafrs08/0PdQx8BW0zRWoaAckA85UPINwPuJ5ZRRlGgr01FPiZUjrizlDBYkyALSzpaXNpibCc8Sx48fsytXLtnbdGtu0ZZPIAJxvmI9FCxeGRD98yPikSk/85b2/2ODAPZF55neFMlqMHQRG1gf7HbbHnhHOcJTA+FaEFs5EKmnT3CQC0dDQA/vTG29I3eEnL/1Eqmw83wLknzl7VmewNWvX2YaNm7QGNEcNDaFc2I3rmk8UrZgfzwDmvDPMGE9MiEzN3uDxWA9ih7kKpOY4PhIDTXHsa6bYWD5m8bC/0xhfVDPev5OPHT7snkWxxsI42QyN4vv5e2Tx3VpwKb72TPd+WP/j9wsJALkgfXUsPAOLpZDLET8qAeCS+SnIksbEqrPIvc9xLCzE77J4aHEcN8tYjcGiMC7+Xuhh9v2ZMv/9ftXAUzY+tQSA1HYA+Zk71kkCWoV4WKYEECpReoap4xFZyV59n+vMUgIgPwY19jlLdmY+s5+5SeNsrhSQPGvFMaSiNVC0Pl0RM1USTeOjWUZsOGNWj38cg5faZpVB1kaJ4/rb8drguiGBOCtj7Ocdj03qjJ301W2iaL1VNyFrQzwWNXOhmcvwl6J1W0QAcMVp7ukA40xtCrG1TFXBn3GDQhbxmqC25K/HYxv7zvjfVX1iASdrxccuVovw9vv4+PUDTlbR82DqO3MS+vF1Y/vKxjqoS6RrKsES4j7E45LvW+hTAoJHEzjrnDkGl6zZAKLXzvdMvqfat0qDNet/BMT7i678lbeN1D8VuC4AAAAgAElEQVSmJbyrS2/kxyS/PrP3s9rqRWs4JmTVAvx8F/+T4KE15V4yhQ3ZRpTdn/q1qM9+/fCb/6r9cFGfgoqBz0EC/pfyhCifn1rfoD4ngz3bvBftibFywUx7Jtcssjvfb4hrxHWtZ1vHeR+q/SFJDQ/3D+vB98Ts81mZgZprRAnM8bkptCOcP2PwH0wp/jtOIJcndWwswdC8/0Xq13x+0hVkmMdIiTida4H+mUJxvA7U3n987el0VvMGkndgmaEUT1f1RBVv+tkhITFoMugSGevQ0KyxwUFnhIHgIDMjjBkkVYdWSSeEbd3bpCNGjqmj6ycEgPx7eYdZ9F1hF/Lf1dn18ejEi4K2zORYqhdv1sfYgRReN+nnTAsov3FUOfeQNBo5gGQZ5OTYZ7v2w5x9vs01i3kGAkPRhlVknzGzsaidqaPPyWz5Av1frQAQj384TCTgd8IyIgCat5+iTTe/IcYLPP58ngAwG/hfu56DMcQlADKGcK0CgDi1sO3Th4zwd/pwkT5QuJQVNU9CCQStVxykCATZ+yn7KSb0xAoAUH7SuUwUAHIkktjG8gzn2LnT16oM/VgBIAHzFXSHEOA15quUAoICwEwEgPhQ6ASAKmZXkEZIZSiKNq+i14IfjJmDTgAImz7vO9AJWJrK+yeHRn8Iwfc54JA+mAAyw0CVhP+ETY6NWGl6ylqbGm1Jb7etWbnclvb1WltLkzLn58+ZSxXrUBqCwwDKAcgQEhBJMkmnqaE8NmoQAKg16zWVJypTdu/+oDjQACbjZNkMjdi1/tv2w5WrduP2Xbs3PGJj8BDqGqyxpU0kAI5MgPDTEDTEDyDzv1EZa/zmUNDA58kGb2xAB9ta60rW3TnXli2cb91dHSoN0FyatnIlKQMA8K/SBWHDJLuKx0M9ICnb30QA0COmDj2QlyAEBA2b1F+J9xDA/3R9Jch/uhelWyOB6+yhWYdxsQFDyQHuDQGA7EgIAPyWIAJrriFkcZTqCSJBqknSGWlPJXwHssI4GR9NzTYBKaKl3bqXrbSFfUutY8Eia5+/yDr7lookAKhNuwmeAdYRHPRa6AHsnxSIRT8JqhPwJAAJ2EZwM8ikhhrE2BQAIEQCgN+QBVavewCscyhfMH+BdXUvssr4uL4DgHv1ylUFErmfZ6YQqAbM4jMAa2RVAgSEGvTIAV8QeMF9CHB6hjnrAzAbEBJgTbWskxqizAv3I0BKkBzgbqHAo5ARwb14j8D7wkULbeuWrQpGKvOmHLIvyci6ceOarVu3WsoXDfWN6m+o6V4noAxp0fH/KTm+c8d2BfNv3+m30dEhSfzOmduuLKlLP1xRNq1n47tPIkhM+7mnqxe4zwcYov/zF3UHZQ3qN58nm3KNCBtOACBASGBUWUxz5+o9AocPJMd7WuPsda1dNYB+8z3uSUDZyZAEtAG1+TxzjS0zr9gJ32EOeI8ALu+FbOGrCnoy/qtWrxY45Qda3pNqweagfuAZygRKCYTTXsbEbYpx4fOAj/SHNhD4ZpWS4UtQn6A/wI2rTnAtbITvkSW2Y/tOAVEEqr0mNEFsMqWx5+eee059chIGY4sMMj8EbAnk88P7vHfg4EEbHR8T0OTX5H2Bg2fO6HNkxymbNjlTCfi6cEHgFUAT2emAJ9gt7aA9AJTKyk72RdYZ43jq1MlUPphxhNTFsifYfPLUMRscvCeJaOyJNTwxjj+rE9BDPeM9e3bZmrUrEFOxhgZUH8z6b96zgwcO29yOOarNHFQyAmAKWIMNsu63bt1m3d3IfweQAHDk64sX7fLVSyIAECj3LOThoRHZP3PMuHFNfDLtxZ7IZg3lEQBBwwMX80EfeZ+1TDAcAoAHzgluezadg4jHjh7V2JGtDyimgEhdSe3+/PPP1A/khwG9g9pXqD/8ztvvCDTev3+frV61TIB4ANQm7eiRI3bw4AHZ/0svviC1D5HipqZEABi8d08KAPjA5uZWs7pGEQDeevtP8iM//8VrKQGgvq5sjeU2++r0ORsYvC8wDfBhZPSBlZsbZR+ff/qF/fjjZXty/5MCmnwfpj2APm+9/Zb19vSqH8rEJ+sENYXpivqBbWFL+MZg7wGcITMWAhNZsy7hzfgwFtgTmbr4vsceBzCZE0Dq5BkJgga+bPUqsqAXpTKftA1iE+Ag6/zJ/ftFEGRPx8+gAHBvYEBkGbLsua4IIYlCBwoA27dvEwEg3Mu0X1MCgP44ASCc2aYFrLGOIOvsoRzDOBLSdSrxgC/zjHjAfhQ/5szr1LP1xfOh/MTOnbsEfHCegfwAAYBrs74Ce79eJQCuXbshYB6/go15lit27rWuAdPxOU5wY36+On1KIFYoWdGh88ckNbxv3LRvv/tWc4IvUsZ8AkAfO3pMn+U9PwuyTvCh9H/+AsrthOdE5pNSAtglBACfI8YO0gB+BFANeX0nAEDSIMu6v58a5bvSjG7GDQIA48l+jV9a1N2tNeaAHASAMj5r3frUD3IviGT4XRQAlq1cEeSkE2UYsqcvXDiv/ixfudomRseqSGwQ8CChsJdge15Whv6eO3va1q9bbSuWLzebrlfJEoLJ7D/4OuS6N2/ZqFIZHjznXEb2/7WrN237ju22bFmvMY2MF+MJAAcBAH8MGOgkNq4cpNG/0f6CjS5fsUIEAPZE1gY+iIx5QDYA1aB4EnwGZ+jjx07I1/Iee11QBhkVCY3zwGeffS4CAwoA7BU+v1wbwPnYsaO2bt0a270nzKUyoku0+ZZ8Iv0m43zBwvlp5jzzig9+//33lYkOeE75CtrkBIA//vFPWiv4/q758xSUxr55jSx+zjpct6enN0gGT5sIABAW8KGAw+xhtBO/xjixFwHys5/S36Cq06H7AriGvXad7dmzU8pUlH2hNj3y/5Tk4JoQDpx8wjVRQODsCgiLD2CfGB+v2JdfHLBvv/vGXnnlZY0rdorKB+RSCAyQ2Z555lntlyGTv8Fu37pjH338kU1Mjtv//n/8d/kI2oh9Yd+AsPgkbAAQvdxYTktNorhCyYGVK5bbmtUr7Patfn3fAXvGiyx//AvECcaEtUhfOBO/+eab+jxkjJaWJpFBuTe2wxg++eSTshM/bzoxAXuAfAMojr385OWXbcuWbdbWPkdneNZKWuKovU0KDagAYNuA9OyPTz/zjMaB8xZtuHD+nEgtnJfoqz+LBoB/KClFdUT7GcRJ2unnGz6LUgoZ8uwhnLecpIMtci7D9rg+fozv4/d8/+Wz2AF9YZ/ABwBG8xzDvkkkgTYzh5Rj2bdvf44sPWXf//i9zlHsJ5AM2AMhkzPezMeDwfuyRdrB9dlzaBdzzFzzaIV/gqwC0I/d0Q8nADAOzCPnXewWsu+WLZvVjs7O+TZwd1BEnx9+/MFu3Lwuda6+JX02NBKeO2jDyhUrZD/4VggAnIc++egT++H77+ypp560pUsW63rMPWNx/PhxtRcCAH4Wf47dcIZ+6623RAqAAIJ/I4eA88fbf35Hamavvfqa9fT22Rh7XUOjXb12TXt5d0+vSACcX/X8WQrnTPwdhDHWJntgiGeELGCRGsdGRXDC9wZ/lICDyR4j1b5ZasT7eV1xoVwMbba44KPEDMNzdvbJfIzrUe45U1zsUdsW98+/48/yfh4qitk+6vUf9rmHEQDie9cqAIT4c+DQhwxV/+33rYr35ubZn3drQY3Z56Q6NhtnjFYTAPyMF65WnOfpcdg8mSB818H8cIWqeREBoGIkmkACcNJyXAogHvtgZ0kihv9b0ZYAwPn1q79TTQ6ptTXakMVL4zam7UlLAhCTC4pmIWEnziiuzi4uspniNRpKYsY4R1ZONiSS6IxbNfYZVqHndKkQVAN7ReuwaA0Avlem+Y/zam2GtJ/J8t/Nj3G+v/H9Hf8o9gXEy7h/rb36NQoJAFGZDCcAzORrPIYbx289RqDX6iPl2yjZrGj9FfY7GTfe81iL2wd/q/1RnXZ/NnD78fh2bL/x+FX5j1QpwwcsSJrn5yfvM2bvSyDvzDSnRbblfirDnqrXX1H7i6+f3XsmH834Va/LGPDO/NJM349fj/1e6ouiMc2/z9U5M+Zfz3z0tGLncfvyJIEY/8tfJ9Et0Abg7+W/7+NWtAb1nbQEgPtXJ1TkSAAJ2Jo/Ajxs/y7yZfFr8fqeye/52qzBQpLy7TOdS3ytxN93P6rXhJ1W24Ofj/ysFL4bl7zOyFWh1ky1P83WTuhNUGNLfrJqz+lLPC/G/jlcsbYcdqoA4ErCDDzl5xLCW2aP1QoOGl/mOcHV47WlsXACwEwLoGhwizaI2Glkg5aXFgl/ZwoAZHEmgErEXnBHGDMKs8NNtmDSwcplCosRlwPGYwJA7Czjehn/HicQrvHvIwDM5IhmW7zxoSe/mHU9gYgzLzPvUzo/ObKCJJRyqgJVi+Qhh/68LRTZRv76viD1eo51Go9R/nvFTiy5yMM8ja/Bqv78r1cAiPuqA0NCAEjXSFLbPP5cvObif9eMrYLamUQK14gJAA8D/2uHrJYAkNlCANuLFQAiAD+ZzwDSE5TLHKRA4iq5KnGYwyFaDydeQiCusRJJLEVEgKztXgagmsXu76eAv4gG1bXugoNOMqiVRR7k5ANgGRy9/p3I/rsyQAb4hzbHBAD/nh8YffzyBACfV9Zvfr3NtIbitZESAJI69MFnJgeBBOjgNc9sCiSAwBpNCQAEPcfHBHqHgybvT6XZ/9OVSRseHLAFXR22tK/HlvX1WF/3IpvfOdeayRyYnrbmcgvwcyABsJ0K/J80I1uLwxESwfo7qApUJscFGKiO5+S4jY6P2BgZHWTXV8zGJit2Z/CBXb7RbzfvDdiVG7fs7oNhezA6IbCFzHUQLGX6N1ISYDKA4SIANOo3/zWiCFAqWRNKANMVa6kvWUdz2RbMaZUCwPy57TavuWz1ZBVqkwz1kFyBpiTHRDZ7AvYzziICAPyHOaskG7ATAMLhK3sgT200feAMr+hgkpJWwiE2PMQQuOGeTgCo2NgkwD9lB6YkFxdUKcL+Zhwe6pr1EFRfog+TVqpQuiGUb1BxHTLy6xpsaHLK6ppara1rgTW2zrHuxcts7dYd1rF4uQ1NBPlrHhY9i4RgGgEk/g6ym2T7D8jWXeqfIC3Ss9hYAGTJLhsXKExgkcCaZIYVbEJqOagFkN2PlH/rnHYbH4UYMqEgI/fz2vNkerJmADoIIhL0A0gmo1EBteGQCYbMKfd18Nn3S5dopi20zUFmB/gJ7gEMIzMMcNfeFkBo3idYR9YNhASC34BCvn4hJkAqIHuf2uFbNm9QJg/B76YytbIJ6pPhTi3Q47oWoBeZYhAA+vuvW8e8OdbbG+SqBweG7NIPl9LasC6jypgS2AQoARB1AoNnPhEA7pq/QEQRlCHoD6AqgcDmtjYbHRpSphmvA86SUe8ZXD42BOUBtgikEiQcGR5WkJL/HLzSnlIBDL6rQGyo9UzmdgBuPbBJgBogjEC0B4i5DoALNrB+wwaBTf7jAe0NmzYGGyNrdHhYNgBAQ5sIlPLb+4ztAGjQHwKrzJ2ILzatjF+yLHWv9esV9MUWHex4+523bf26DWo/suheUoFxBOjAhgBBXAaYdjooT5CVALmXMfAMOTLEbt+9Yzt370rJAYwV16YPfI52OomBccHOARW53ry586QaQVCZewGyAQIAkJAFylEtkCyGBOKQQcqYEIgP7YOkNSXQ4MRJyAM3BU4jC87aQFabGtGnT5+1M2dOC5TdsHGNlZvY30Kpk7t3Htinn3yubFsA8QCYBVlKACTmD7AcCV+APLL7wh5SsR8vXbILF8+LAMDaJGhPdjDy9ZcvX7FLP14S0EZwH5ANkIj1CakCWyUY7wQAxoygOfZPJl9La6vsBT8EmAKA6BnLThgArIcAsGP7doGEyi6sK6ndEAAAkpDhndNO5iLKNiFIBbgDcQjCw+ZN6wQOsxb4Ifv/008/sWVLl9grr7yikgFaA1OT9vrrr9vA3bv22quvar6bW9psslKys+fP2zt/ftM2bFwvBQAvAYACQKmuyU59ddYeDA1rfcyb12Fj48PW3EpGntknH30qABrySee8kEHJGuA/1j61gVlvZD8CrrAbQQAgQ/jtt97WeAH8MJ7038GmI0eP2HfffifShpfF4H7M34MH9wXc0Oedu7YLUPR1hm8lS5E1gmQ45AMHfWgbxC58Cv5k3969KhE0NjKiuTt0+JANDQ/b7j17bNfOHSJlCFweG5UdXb9xw3bs2C61ieBX6E2dHfjyoPpFKQck6wPIPiUAEMAan7Ztxw6B6ARRUQZgfbtSBwAqNg/xhUUD8YHsU1QrUOjge6wh2oevZh1wfSlDTJldvXrdzp09p7XFONJmP4MBItI3wCl8h7+OrZ88dUKKBBAH5sydY/X4qrExrUfmbt3adQL0eR2lFgdWAbnYk5gr1j37EGSPLZu3SEnAz4bYPgQAxmO3SAsh0531hz/45uI3UjSBBIC9uDw2SiGQJMgkdtUA1hljAHmDdmCLXRCaFEhASj7cq6mx0TZt2BjOvZzxKhW7k4Bai5cuEQGAsfcz5NUrl+2rU6fUn81btoqc54EX9gz6BfCMeoifq7En9nQIANu3bbZlS5aKOIe/AuAHRIMAwFrZsnWT/LxL6PL+wQNH7P7gsOakb/FCBWF9j2DsIQAAlkM+CupFIWuZvcql2CmbsXjJkoQ8GuabdpHdzZrBx2JPPhcQno4cPmqXr1xWuSDOKZQAQAEAn8N9IQA0N7WKAIDNMr8ekAPgp+b61m2bdR4IpcUo38R3b4igxniRia09vKVJQD42wHqj1j17CaolyhwulUQAuD84opImZBH/6le/tHmdc5Vxz3xzNgN85bp/93d/p/MY94TcA/jOOKGiQvY/5wDa5Fn++Gj2U7LZg1x5vfwPds9+yf6GbPuGDWutoRHyBmtsRGceAFIyvjmzBLLcmADrv/zlfZW22blzhwgAlD4YGZlQiZ6BwXv2D//wX2zRooUiKNEf9kqIE8wlNdCZD86o9OHypSsiADQ1Ndo//7d/TolP+MbhkWE7dPCQ1tXefXttxfKV8je0j3lmPWOXj7GmbMru3b2jMwj9x1boG/PBPvTqq5RcaE+J0pxpsBH8BGSMcrlB50DmGQIAP9R+x29x9uRzAPXMl0ib8+fL9pnP9jlz7aWXXrZVq9dYU7lZ5zXatXzFcuvt67MPP/xI/cbX8h5nnw0bN4rwwzxABICAAzETQBybZv/mfvh45gxfeeTIYa0pwHH6xPpnXfAbHwwZjDMtdtDd0yOipgMjvI79sTbYg4JC0LTWEv/Gz7E/83nUGwIJN6h1hHITY9rDmDsIAOH5opSWZkFqH2D+1u3bkvmnLAcZ905M53gHQQqSAteCAICvYZ7Uz0QpgLMTvo33WF/4Y57NaZcrBjCnN2/ekDpNUJdqtZGhUZViQkmCrH/K07S0tVj/7X7NIWOIr5zT1q7z6dTElPaWA18csBPHj9lTT+23dWvXJuexSc0DbeG77LuMSbC9YRF83njjDc0B5AD8G/Fh1sfHn36ivfXlnwR7gDgMAYD+nfzqlEgiInutDCXBvHTmnbt309Id8yjBlhB85INt2kZGRxMyV/A3ik8kJGeuA9kiD/jEf/OZfGy3Nm7073sljeOlBICZs86L4s/5u8V14otihPHn89eL++efi2OuMUCRj8XOFqfxaz2s/Xn4VdfM1XCOY+ZZHFywr0IrfysBwM8TijxEksOzxhyrgHgHGxyACm3hJxubDCQpspJwVsiA/ur547rVGb7pHOAYKlNWT6JJosLoxGU9WCfPheGepaRKQIhDxJLLxB/jn/ycpnG6GOlK+hdKCEAiyH5C+xwM9ySdpEazajVDJsxAQfxkPGYz3d9jhHGsMNSYzQCm0FaPt3q5g7i/Diwlv4lh4Ulmk3DPZVXH8xPA93rFrnxeqt6PfEd+7eTHNd/vonVcs3Z1f1cByNtd+DufAR4DpLGd5v2cA+u+Rvjbz6+eDBIUYFHkCudyTyarmqPENIr8TlgonnCUJb568hZt8n/niT0+nkVrNQ9qej+dSBCPde16TVZMgZpu0T6g+H6yAIr8YVZjPpuf1BaSm8cEnOq2ZRnwsW+OVlvAYGtk62dWFYjtNPjNjLxQZHOzAfDZWs/UA6qvn8vgz2X4u/rpbAoAeRuN7SDsFU5+Ki5xMZMv977GJQSye2V+PfaN+ex1vVftPotcfOFr3q5YXWSm/UEeLEpKjsckJsA87OY19psC8hkhJqgAxAB8Av6jP50n0Mn2a9UBQnuDXaZ+JCoV4IQZkQ2EnGQ7iJfG9r446T8QAELyrH+eU2ClFOY/Xh9uT/E44aSL1mfpH159Kl0BMzndmZyzT4zfvHqAQ0OrDwIZQ1AHGRqeEAAy9lOyWVbVLck2mLwCQFGt9TwBQIsyaaS3J10Y0cae36Rigyra4AKjcHYJmrzjUr8jRxAOQMUSDVpfyvSt/qlykg8pAaAxjgkS/8kEgJkOUKkDiCQ04rEqssXi12YnANTMd3KTcP8gIZy346K/8zYe/s5KAFQ9RDmLJ5o2dx75EgDTEUMz76DcNvJ2GP9dcgmXyL5TW/WNucaCsheq13YtASBImCSlUpSsHgHpqQJAuJ5n/6uv0Xd0iMpJm3jie3qIlvRK+JwTJcI1k/sr8792IxAkm5yBYwftcxgf5GoP0U5ICGCWgHyvKR8pAEhiPiEGkDHEZ0OmRLCh2RQA/FAYEwKqNi1XAXhEhn31AcNZ34FRnPkVspYysN8BG3/NiQGAxICvAuZTtmlQACD73yqTqgG7YkmfrVuz0pb0LLLOOW3W1twk6V9lekwwXw2BAIAvTQgAdWSrk4VOfUwAJT2p8hu50PEkKDNulWnAjjEbBfSYMpuomA0Mj9qtwQcC/m8NDFn/3QHrv3ffhscnbbxSsokK6446iI1mdVMiAJREACjrNwQAMlUbkb6vL1kTSgB1Zi2laWtvrLf5kAA6O6yrtcWapiaNKoghQzSARKqTqA3f5fnDIVePesquIA0/KABUpGATNteMhJHz2xEBoOpApvXpD7/hQUaqAwwjpAyCV7DGVVOOvXI6yfxPytlZg03Xteh7PASXKhNWmp4QCSDI4lUkPVypq7eRqYqVmlqtvnWODY1P2sLexbZz39O2YNU6ezA+peAagApZb9gJAVsePghGExhFRnRgYFD/JiBJPwDayDTkewRpPSOcgDNBMgL/GSBcsf6b/QpEUi/ZiQE8oCHHDUDE64v7Fiv73/0SQVzA9u6ebpEGeI82DA4MKmPm7NlzCno6WByTEAj2s04B0HyNMuIEBAmaAkIvXuxAZH3IKJqeVjDwhDJkh+2xxx+zear3Hd5j7RKk/fESpQU6bc2aFdYxd67duXvPWpEUnWTIG+2H7y/Z8RMnFahFTnzhwi67/2DQrl790aamJmzxkj5rbmq2+lLZLl64qPEnS4vAJPdgXGgzwVf+JnDs2bi0hTHumNep7FLsBKCK4CrgkmewMod8n9cJzM7rJOtuSNclaEv/AUn4PMAtAU5AdkBo2sEcOWGCsXDwXbWwEwIAgWH/jmpOz52r67MWAEUIpgPeAtYE1YawpiA30LY164JqQEtbm2SjsTkCufwGyMf+GEPmkf6QnUx/AGgAfSEAABAFBYCv1Beyqxx0DyTNijKvaBtZwYEMEmqfMs70C3umX4wx9+b79A0b8ox9z0Dns/Tv2++/s0uXL9vmrVtSCWK+y1y67TEmDig6AYAxgQDQNQ9AplFBZa6HTXIvgGkIAJxaw9ob1lyRQUkb+G4gWeCvppRVeOjwl3bz5nV77rlnBRCwXqlBPzVZsq+/vqgAOuDrps3rrLmFoC/EwXobHpqwD/76kZWbGnXfIONbEYAEiEA/kHSGAMB1ySRjHhlX6r0fO3nMtu3YpnZhI4BEAC0QgLAj5on5Zf7GRvnedAqurF4VVBzoi5MmmCPsDnsk446AOraKf/FSGHxeYOqRIzY+NmG7dzGnbQEETGrHIzdNYB1QBLURHPjEWJDX//jjT+zw4SPKBN/7xG59jvszT4CZH/z1L9bT3S2gPwSQwt7w+usoAAykBICW1nYbGZu0Cxcv2rvvvWMbN22wV197RWNBYKpcbjE4LydPnbWR0TEBaQT9xydGrKmlrHt+9snn1t9/21584cVUgpq+YUes6T/+8Y8aQ8AEJ/DIx02M25tvvKnxJsOfMXP/xFgD0gESA2YyBuyH9N1BodOnz2ieUQAolxsl2w4xj/cBKQCWlyxeqrnz2s8BHDuvNc399u/bJ7LZ6PCw7OTwkcNSIwGkhPjBdespFzE2qr6kBICFQUmDPXdisiKFCk6M+Aiy4/khSIqSA0AK+w2+QNcaGZY8uEhLSaYoxDT6GeT76u3C+Quy/23bQg1y+oktQwDATgCAUA2h9vbU+JRdvXJd+w9rFV/lZ0fGk3YD2G3dttWWLF6SnrEAwI4dPyrCgjJf21En4nrjAqwALzes36D+NDY321hCbgLQxLfyHd+rANEAFrdt3abr+TkVxRx8AiA+2fzhPBwk9NkXv/3mW1u9eo2IOaxJADHaRUY+yjz7n9yfBi29pAJzR78ApuZ2dISDfSXUN4cE0d7aahs3bU4fECB0elYrBICly5dLUtrPmgCQgMj0ibrv+AUnSEGcAkAkaxWChvtB7Bvf8M3FC7Z1y0Zb3EtJmTqVAZAqSX+/CACoZUAAANCOCQBffH7QJidCH7p7ulQGjGti9+zNyH1DysAGXe6cccM/YU+MN2sGkLW+sUGAGD9cg+xu2hv2xaDcIhLLyKgdOnjYrt+4LqKK1nhypoUAwJx/8smn1t42V3L1Dig7sQh5eOZl127qoW+W/bImWQOosyBnD0D493//92ozBAB8oxMAAJfpDz6c8Qhg9bTdvjVgKABAdvr1r39lbe2QbnheQe+eO3YAACAASURBVFngpsg8+LDf/e53kpTnbEv5Dsq0AEKfOnnSXnzxRREaQvZ2AGdpL0A544TfwmZ8D4YIyHoByF+5ErWWVhsbxVc/0HmMc9muXajYdMt2OSdiQ++887b19fXaxo0bRAIaegAo+sA++vBja2ou2z/+4z/omQoFK/p4/sJ57RWoz+zft1/9Zf9hnX994aJ9+tmn1tu7SMQHXnP7Yi2QZY8dQY4COKXtQ0PDslsytLE//EBba5PdHxzQOYO+4+sAcPkMpAgIZH7247ucTRgbxoSSBSXkUi2sH8o0cJ+XXnpJ/he/4YRJxpT5ZX9lTFAoOHb8hK1du16lAHp7QlklzjGQXJcsXWpnzpzVGRrf54QwAF/GA/uSqs54KPnBHsn+yFkTn8OZIeyrqF5ctK++OiUCI2uG77bPaZMNUMYGgh/2hw3wPv1lLIOKwLD2EWwBcN0z2v05lPe5N2uKNcc5XKWJJP0cntfDmkNFoFefwc7CGXVK8T98JSQAzrGo+agMS2OjDd1/kJKkIKzRhsV9fdoPXWGDTHn6GUhDp3SuZH1t3LRRPoP5oI2MOfNx4MCXKq8UMvA7rDTNs3yj9tPGcoPWHW2CAMD1GHedYVBduH/fIIZjR0f+H+be7Luu6zr3nOhBgAAB9mDfiKQoio0kqqVaJ7aluIuvE9tJ1b1PdZ/qvlTVQ3Wj/orcMarq7Sa5qSQ3ieNGlmSJsjqroXpKIiVKokiREsWeIIj24ACo8fvmmnuvs3FASfatMQoeMojT7L2aueZae37f/OZrb9gLzz+nEgC7btrphPDZWfkQvsf8Qp7hrMbrrGPawd4q8tzdd8u/cX5lr6MUw9uHD9u9B+6V/+WREQIABxqIpjxzLl+x0rZu21YQrCDtYneci9s7O0TwkToQMaEESkVZKqniiSDv8ZSYPwgAsd81xLASAMTnmgE/1wkpfelbRRxPsatSkj3/4kJxu8aLR/Zec/nmZg3Jn79jHJq9FvdvBrzF9760o1/hA0EAmBcnTSSAMoO1mUx0CqtkJQCqcepqzKsaIwvgf35szBvfGB8sO+T38fiTA3CyonlAsIMVTTLUoh69tt4S6G+MwRNTKTN4c7vF57aiAFAn5uFlGJ0AQKJEo3KAt9pJABAIG3GJ6xMAmtlkvCalVGJFWR3yHPzX2CQigseGIvO/jNXNTBOraTZuZcnU4n4ZAOWj5jGpsgJuBHxjvJ3w4HNUvubxWS9fShLLdTO4v4QAUCcA1iSLvAGjqFwj+pMsp2GVVO0t/ztfp4qNW6tKEHgZgOb2Ws0Az7GX8G0Ruws/mIP5vFbEhlMMuBkBIOJLEe+tLv1mPkafyXCuiMEWsdhEAMgTtqrXLXzpAvMUn68SH/Lxql6jmb9vhk3EeF1vjVTxqwb/lHxHTgCo+hz2xoX67K8vRB4qv5Xfs9E/+vNGfs/qWMwnAORkF4zP1RKb3aM6xmFnuY8TAJ9l8Oefqbareg+9n9Qa47NV/z9v8Co+vaoA0EimyJJLE0moYQ2mZ/hm91joteo6qCZqL7RuYn+qrvOvQwCYd+0Mo3JbLklT+fnDFQCcFJAT5TiTzenZcX5iaRAA1O4G8D/IAbqj++FUesBfaXTHBX6UwP9CwUkfxn832+s0yUV31YZGkY5iX78uASA//FUXZj6YzZ2DL+ty8yn/LoxcyxdwowRQnPGUMwrL99y4y0MJV4yM4nBGRVsyBYDiMBeMo2A3BbOkgdW4sDlXF5fwlXYHBuK/ZhtMdXEuRACoLv7qmFc3R6zlywg44cCazZGOQv+VFQCqbY6Af/X1aE8wmf3vRhtZqP/lOPhDV14DpLT6isU3AVgFQnsFFn1tnnNqon5Q/YwyEFsqD0l6/ir7kh+u81oezh11ubb4WcjRNTsY5fPHNfLNS/aYiTvNGw3dkkNx9Z2S0coRKxhINFEOsHB23mJJ+Kfm5wC999M/4yTBRAIonKjunkgYkfGfSgQE0SB9VtdocLLFNlCUD/D5C4JAKdMynwCQkwjCoWcEgJTxT30nLpgf7OT8k1KAs0F9zHMCQJAgis8mSb4AzPISCTrE4pOysgnFa6mLCz2clgeTeLDIiUUuWxrlVIrs/4IU4Bn/PJAoSzZl1oX0P8D/HJn7s3Xr61lkG9ettW1bN9m61ausb/EiW9RJ5q3ixtbavshJUPxRr9vM1KTN1qbMatPWMjMNRG1GFjtKA/Wa6gUTOCV7CiC0NjVu9dm6TZPNinz2jAnoH5mYslEAm7ZOO3/lqp27PCxCwJVrYzYyOi6QvL2rw1ra5qyF8gyA/8hTJyUA5qS9tU0ZDl1trdZJbeS5GetuMVvSu8hWQADo7bG+1hbrQEVDCvqzxX9tUAAEVqbggozQbQISSJRuwB5KAoDL9od/Z19zIkx6QEn14vI5nVUBhEQuSOoCXAMCQB0CBdk4PNziY9rI/kftwCWSZ2BAt5BJysFlRox4CAC0CGY6n4FA0NW7WKUAZig30tFt1yYmbWDZCrt5/522ee9tNjZjVqvPWFdPj/X2UT+zZiPXRmUXgJTtZCGPjQtoJFBLViMPnQA0F89fLIDnkJcn8ErJAOSnASUCrATkALgmMEymEQAf/uXSxUsK9hJUR4ofkJ/AG+x4ArUE9TZs3GDLlro8MgoCyPBTi/P48U8U2CTwyFoCDCbYRmCMgCHBTn/P1z3jiZoB2W1kmO7adZPuGyAX9wVsRTKUICQBPPpA0DKykgh28t+27VsVgB5cvsyuXnYCwHSNDMg2O33qc3snyTdvUkYXcstTdvrzU3b16hUbGlplPYt6rKtjkV2i5MWnnyqjKjKmAb3JtCQgDIgCaE1gVP3v6hLoTq1QgDsCpwQ3GUuAUsZbAdRUh5mALoHogeXLbXR4WP0BKOGeDtR16l6ARwSpuRbXCQIA9kkgkaA6ADnB7/wgTPAVoIzgMOMdmY+MIwAWwVqCoS7f69mW3AfQcNOWzQqK91K3dWxMa8fr1k4o8L1qaEjEgJDdJ/hO32g32YQAkL19fXb+7Dndi+8RlHWf7OVbGDNqCTOmZOexF5GR6vJspox07isZ640b9XqMB2MEGAAgxPjnZxJl4Z486XLaK1daBzW6k0xwlG/gvTgD8Ru7CQUAAdrmgXZ+CJTzH8FhMiFpE3NNuy9dvijyA9ljBK8ZDzL12GfJlgTwPnv2jDIeqb08cnVUNW5bWzq0Rp577lnbvedm27XrRuvpBUSBzELmZqs99eTT8itkpQ0OLGkgHtAe5PwBZ6nlDQDDWsGnUe/9ldcOiQAAOIC9YafMAXbL91hfCkxDAJhirzHZEYQUlxz2PdjrnR8ViIFvQBFiWqojVzRmzA0Zj77vtlptakogS22qZrcrmN8nsAOFIsDeV155We0keL9maEjtnZqY1HwD1CF/vW/fHrvv/gM2PU0JgEntFUfePWoHnzxoK1estO9850+Aoosao7/4+c9t+MqI/ckjD9uyFUsFqI2O1+zj45/YU08/aTfdtNMefuRbtn7DBqO0U2dnt42NU/f9iNUoVbBnj2yWTEMyVwEEXnrpFclZf/Ob35TNxVhgE5BBUB0AxGLOIUdgm9hzgJUA9GRmBgFAKghtbZJEdoLTOrvttv0FcIydAcgB5HNeuvXWfSI9cm+AdeYJ0gGSzcxRAKj4DLJ833vviAgA+Id7DxzQ+mN98hoAO5mLEABcbtrLpoxPTqhcBH4M0BCJcz3rzLBfmuqG028Atz5AaUa9XtNegS+gb5s3b7LORYtsdORqUUeaa2NrACCASxB9WPNkxpOxDWnF1ysA3Yi99vqrGn9IXZAQKSdUn5i2L86ccwn+nTuLOtaxZpkDAC7k5hlLV0ki23nc3njzdZWIYW+SBDljVKsJMMNvIOkPMWARGcSTniX8+muv2/oN6zV+zCM2yvVZL7fsu0Xgn87VZO9eHZH886LuRSIAMGYAOKx79kUUHpwAsE7XCQIA/oW9+cC9B3QPxom5Zjx5j76xnimz4eewGY0hPnxwyYBt27lTZzn2Z9oRJQDWrF1rGzZtlK2EH7xw7pzArlBlwadQdmFqclIkBdqJkgR+i8xzZZ/Oztq5c2fts9OnbP26NfLxc3WAsDmbqaPmcs6OHnlPZAxKAJAJ7wF0FJrMXnzxZZFOma8VKwaVhRUkMe4JAYD32COiTAT9wD9hT8wNPnb10JCAs3hQYU0B0EGoYN8PdbAAj/E3KBLtvvlmrXHKIEgBoK3NPjt9WjL+/X0DAo3xg+yrQQAAwAeIhXATkvrsYxykKKsBCY3z1U9/+lNb1OOKHMwZ9s1eApDvcvaoM7TqfY7cFy9csV//+nHZ+A9/+AMRuQBB+AzrH+Ibe8hf/uVfCgDEB0PyBLDnmh+8f1RKJxA4yITGB5CtTXsZS+6JrTD22A2gPfssSgi3336brVu3WgSAYUi6Fy7JrwCQQgAA1MYm2buwxyeeeFyqLzfu3C4Qdnx80s6fu2SvvPyqMq8B8vkcfoP9D7CdNkJg2r//dl2XcgA8OX547CM79Oortm3bVknxe11z30ec5PW8xpPv4sd8Dse0HrBXCBt33XWHMrDHRq8V635yckrvs07YD4NsJ5+Uyh9wbYgR+DIngHvpCebfSwP8sc4UkH2YJ+wQ+8eXekkEL7cCYfGj48ft1tv22x2336l5gljB+ZZMeEopcMalD7QbO3vyqafkzyHj0Z/eRb1SesCuL1w8b3fdebetWLHc5UGlCOMlkLwsyAVlx+/dt8/Gx0ZFcGEdQdiD9IB/4JzGeIUEP2MZZQtoM6VosNtFfX02PjJiPb29dvrUqYIcim3TVkgm7M18n3lhbCDR0BfOg/SFn8makzshenAmxQ45Z61ZPaT2M5+MKT4V4gk+ifHkM1I96e7WOLDO8V+MO2eFe+87UPhErs9nOSdBNDh79gvtp5xn5mbTM357q8adpypAB8o6HH3/qJQX9u7ZawNLlojU3NHWYZMTk/bmG2/Zk7/5jd1zz10iHMQzHT4aAgCES8gU2FD4V3w0/oXzEGpLEACwP2Kg7DMvv/yK7Pzm3ZQc67D2jk7r7O6yI0ePWm26LsLW1htcfYtzDH1nnii7w3g60dJVLCJRgX77o6uXtuIZjZ94RkUpz9M1yvhXHoPKY8AeyP7Df4o4lR6tGwHieTHOL71dI3icn8/zIH5cplk8ZaEYSz5Oza77pU37kg9IgJ4DcZZtW/Q/xarzDOZqbJmPfBUFgDz2m8ciFc/LZMvz96Lpvn7nz7u3M89w9W/MB6Ca2YyyKZL6q76l73nSQmOmoggABbjZKJuvEgAz04p9eBzYY2GKiheJbwGGpOx/ydX7vdkzq/G2fJ793wsTBIgZkfQS8HM+JqUde6KjNDtSqQKfR+9LvVZrOm4x5r6vpfUZaqopFooSpatoFdZdgFE+ql6Kz6cqW2cp1i7wLSSAm5A9dEavzEfgSh5f5v4uw5+v22b/9muVCyL6pHmrmMj1soJzW2RfEX56HQlk4mi5XeZlNCLuz1zE2op9NmK6OnOnhK94rSQAoP/vCgD5a1X/mfvWGIEYI62vBvn/WcW9fN4o8+dlI+J3XCvGIWIH1/NP+Zps5l9z3KC6D1T9Zu5Lqu6teu3qWs777Os9rLTE9Ip46wKkker6nJktCQLVfujvJhL9Zey83H+afjcScLN14NdMPkqvl/GBhnFOxn49/811ZCtp7eX+PcdES/utlgqJtjQnwOXjX+yFacxLj1HeP/d31bnMt4DCBpr4x+tteY1rN1/0VQyqfI9Yt9OXyqz83AZ0zYJBMv/ucWbJ8PDCH+jsLkXqEjfya5f7mJPDA+BvVAHg9VkRkaoEgCppkoTF+Wcst77y+rpPs6Fgn0H5LO0F4V/kgaOGRKXruV3xlnDyQDoTYQ3sr+XHDx9ouOVCh6HqAglH4Wy7+Y69EZSdf8grNheApIwAEKCVG29e26gxcz7umAOqedsLUYcKuFo1ER+WbMLT5wM4jEVZddz+d2zAjQBufo/qgUj9Ttm2sflpf86UAaoHveq9mznxmI9iYWcAdNP5ycgPeQmX6iKNA1Lej+ttAlUHfT2HoPfmPVQ0lo0ox38+OcAnrskBs1hF80kAVbZjzH91/Jr9PW+ME4CtI0h2iHfQb75NzD9gOwOIxZlfu8GOK6SV9MFkfWWmcXWTD3al5i9NQrODlTNiSw6CO45yYwoJ/wDg/YEh+ufy+/H5AP31YBEZ/+la88gBcprUgM2dpwP98dkoI+DXcycWxIrgvxLwlxk1qb8Ur1fXRA5eFQyrLMs/wHvV20018gTghwpAyn7V9QGfs7IBce0S8C83jerDVrN2N3sgydd/Ps+RFc5vD46GzwzpKH67LD3v8RnJM6b6rfhawGbAFB6iyByvT01Y61zdWmenrT45bjds3mQ3br/BNm/cqJqFPYAUbMoCugl+ddkc0spJ5l8pj7CyYTbXp21uuqYyALPTNZsj2Jz+Q1p5ZnZaNXTJxiNgXyPoPDOnDH+klafnWmySLPg5s/HpGRseQw1gWP9dHR21yemaNmAIAK3IqTJXKg3gwRMFdxPJCTuhbEFne4d1dbRbT3e39XV22vJFXdbX3m7dZATXZ2xqfMJmp2rW09ll/b29du3aVWWGUG6gTr1jDpzg/wDxre3WMkP2vYzTpdBU1KJ8cHJ+hz/wyobd2Yv5y+fEV09qOMHops2AusotcuRaBwiv/ZjWJvZOpjUPXyn7hIhwMEILO0kcWbJJyBZXGYM5s+7exdYzuMx2332/tS7us3pbmw2uHrJ6W4fNtrTbpcvD1tXRbYu7e6yN7NnJCdVKXTm0wjoW8Zk5AYBjI+O2cuUqrQECmAAjBPI6O7psaGhNIReM3RHIxvYIzkfGKWAGYDZy+wT/htauscnxCc0b9kpgjCCWJN+7vYZwqRrwiYJyBFe379huV4evCHABCATEJrOO7H/JY9dnBMiRLUqQl4AjgUiy0QjgAuBCGuCetJ9gIwAloBRjyX0JxvMDEEDgDQBx/fqhFHyIg5zL4VICgCxbvrNnz25bsqRPQdkLF84J1JyYHLP169aLNMA6AgQi2Mg9aS9B1pDcJSjM/QDxIU/wI+KOtUgFAPCG4C6/CX7SVv4jcEugm8AugVmy3OgLbaKvANu8Tt/5Yf4IFhNs5fvME/6PTKNLFy9qLvgBFMBPCYRO4BFBT5c4HyiyBZlXwALG9KGHHtJ3VJd0clL/JhhLn+hz7PNRC57xIMhOYJcAMO8HCYH2k0nm9YKnC6BFwATSvrfvL5QQGBMACgBh+gaQD1jNgiRYOj42KelVxphrYmf0yQGWWQFYzDfjRDtz+WsC9EfeP2o37nQSCd/Dx9M/2g/oiOJABLsZe4AvMvtoO7WvVX4lPeTzHcAHABfID7E/0A7GEslmQDEyDwFCRkaGrb+vV/ZEvWBAWKSX77zzLhuWWkeXtbW229WRq/bP//JPtmnzRgWs+/sXK2uWo3u9NmdPH/TMRQLrXB9JZ3wNY0ubmCeAEGopk+FN0J89g4zPQ6+9ZluV+bctBe882MX3ANqYQ2VriyjrIApS2YBsEGPaO9vk/1nTtB8yCOtZJJIZVzegNrnsF8lc1Vmvyf4PvfJKYY89Sa6bTFjeY/1COLrzjjs031OTUzrpYw+AVBBCWJe333WHdXXThjEbG7lmJ49/bo89+qStHVpvP/j+d2xuDlC8RX7j4FPP2OVLI/aDP/2eDS7t0Z4w19Jlxz48rszhm3bdZH/+kx+7UoHKibTJ17z04svKgN6586YiO7JbZVWm7LnnXxAAc//997vE/5xnM7M+WFO0E9CFtYXt8R6fox8A9axdygewdvEZoRwCoAiQij2TMcq4AGjyG/sEdAeEw9bijAcJhADMP/3TP0neO1RHPNvYzxHvHH5X4Bh9uWnnTikBXbt6Va+9+NKL2quoi4z9otDBfgCI8cabbwqQfOihB62v3yW129s6pdbz+GOPy+78O71u922tdvqz07ruxo0btDYBZto7OuTPvGxJh12VP58UAQBACxUTCACAzQDPXnMewmHNnnnmt7Zq1Urbd/ttNpvKg7RYu3380Sda58zf6lWrdc7DvlnLAGP4w/2377c1Q2sKIJQ2vPjS72zturX6XpCeGCtIM4DmUZM7zvOQ6N5Nmbj4EoAr5o19ERUcslZFJOjqspErw+rXm2+9qTZBQMAPUE6gNoHCxhn5Y1QGIAAEsIh94NcpEQFwhaIAthLEnIMHn7Jt27ZrnwAcZDxrU6j7XFW7uRbv0WY/L9YNJQLIR4wBZAzGNH4gXmGnkV0s9ZSsnAzX5Hr0t6ffyR21VGoGIG7jhvXy1RAGeZIQ4eDSFXvn8GERXth/1W8Bhi1GxhzkHWwRookIRBAjk+oMbQEMBSAE5I9AahBryHRmr+Q9CA2QSGv1ac0fe+ITT/zGtt2wTWoM+ZxyzsAP0l++S9sCWAR0uHjhgj311EGdYVDrQP1CWc6phuuvHv2VSCZIhrMmIRux9xOghigFMMjYQlDr6fXSA8wP7Wf/wZ8xFhCqWMOQBaempgWgP/bY4wITITMNDg5IUYv2HTv2gbLVmdOHHvqGfFF//4C1trRJpp/1cOniefWH9cX7tJlxOHToVbX3B9//U7XLQesWrefnnntevmjtutW2ew81zikXM2Lnz10UGWHx4n771jcfFpHAASSzVw69ZEePvmf7998qVQf2X9boiU9O28svH1IbITKxVmk77YCkCaDLOmL/8f3VCYTMMwA747l77x7r7mLM/FkQQiJ7Jf2B3IDqB8TQ+sy0zj5I4lOeZN3aNSqbBRi+fNlKfZ+1Qt8//PAjlU3YsH6jzp2MOTb0y1/+Qv4Akse2bTfI3+CzOHdwpiS7m35ggygs4Aewb2wiyjAxJswf2fyH33nHLly6ZH/+Zz/W+YyxHxsfsw0bN8rGIe9hL9iVVDqOHdPe76oAdevvW6xxwYdw5mXv4UzLOYz70B/G8vTpU1rfrF3OYjrXKQvfAQ7ORvg6zp6cA/hulA+J8yXEGvYa9lP2WN7Hj2OrIcFPP2lr1JzPiTmoauEvOYOFvwrAmvMXc0qQE7Wv2/ff7kB2S4v6zXhxvuMznJ04D/AaP1IEGxmRXXB+Yp9hP2WOmRvawhmDfkzVpkSqQ2nszrvutOUrlot0wplnKWWXpiGp16QIAIkOW9p9825btdJLdk1O1kR2uXjxkv3n//y3tm/vbp3HonwEbWbf/fnPf6G9lb7STvrAe/gXfBUkERTPZgxVorpUGDgXQVbed8stIlDwbM6a48zFswRnpvUbN4h4yLVQSYLQc210VPaJXdDfIK8xdjGGiqGkGEn89sB1YwZb4dhTTLIa66v+XY3/5t/n39cDnIjdxf3zzy4U36xe278TMuuNwHG0sxq3LILnFWCz2u/4eyFgKNobCUzN2hafaRYL9M/nEJi/kgNMAsnSPqz4TkpXjX8rflN3G2kAj7Ia59V7V20g4l+5feTfaTafEauujlk+Vl8+h16iQoB9QiaKiGmSRXdgzGsY85zk33DCh48B4NusEh8i7qFoZ1Ka1GupnFkVJYqYaBUY0qxksdwSJK5K+xPLIamkFQy4mLtYD9F//E4QHHzcIv5Wd1LAXF0gcmFvlQEv2tcgPx0JTi02m+Y/JwGk8JK6TBxJmEr6QEsiymldSNAyVxBIVpkn4zWQOhyrKRUU8C9R9jJUIBoB+RI/iO+6jccY54rOzdZQNRbu8bBYJ8TF/Fzin4tYd4kVyDuQSZ8ScxT/SutICjFtBSzmK7Lwkz7GrBclE3V4nBeFFf0WmQpyhtf5DgJAHlvmeoEjhd8p/Eas5QbsyxOz2Bspf6fkn1TDuyjTWvFbATAv5HfzeHIzLOp6a30hn5a/nvcr+hb3aeZTcx8R3s9l7BMJKMOtqn4m9yn6fJqvZn7HX5tPLAp/Et9x+/XF0dR/Namdrs+Gj01JfNHWou/pmnm5DxEHius58SN2gfL7vk5iXeSKIk4kCj9Utnv+uJfkisKvBI6UlUvI+6x2FMnVKSE2wwirdiK7CvwrQ62bfW4hO1LurMqo+LrTfBZAeQL+G8hn5TpPHjddOvxJYFn+HBC4ajnK2bfS4FcV5PM2uH0FvaucrSBMOnRWAvvFWgiCVbVsQewt0adICFT/k0+P32ksGshdOi814mVtCT9rmOcGYl/49EImu2E6/iACgA+yP+A1OoW8/ky8U5IAYpE4oBEGH3LWbvzFZ9JCC2JAOO/iqtW6DBVru55B0iKBrxWnmg9yzrCqLhhxFhPok7en6vhyhxgLXRm4cy7zHNeNg13VUef3rTpBmWBlAqqbZuPcNDJvqjUnqteKh4lmTr38bKMBfPnhL7XIV37WvAD/y9caCABibzavZdFogO785/8Ux77iLe9/uYibOauFxjcy2HPAv/qAVLXTmK/4HFLj5QGmevhsfIBq1o6wz+rmFQelcKyxYTY4Cv1R8FcLOwqQXS1LGf5iuzawhX31C8BPDK1Qs9fBqQA9g1DgQKiukakBkNUcBAq+h6KA7hvXEIEgqQgUCgTJqaUaKzH++WEr+hmv5etkIQJAHPb0UBR9Tb8F8lfKA6i9qVZ5ZCb+PgSAvG0xxzGfeftzvyA/woOQeX14B/ibEABU99hrHfFfMwIAQcqZ6SkB/4D1c9OT1j5Xt672Ftuxbatt27LZM1h6eqyzq1uy8nOpdhnBRNLx55CF5mEHyWSCQmQqQgZIwP/c9JSXGlBm97QyOWBvEmjhEEswSwSA+oxkgSEBQAbo6uszRNJqyPhO1ezq2LhdHhmxYQJlk5N2dXQssfBcin9Gc4L0sBMAehRI8SwUZQQnJh2BsN7ODlvR22ODPT22esVKW9rXb9PIoJ/5wsaGrxqPFr093TZdm7RafUproaMbokGS/58xa59rl4yk5IBSmQDtaT6pkugOWyYrH9zNhC0QdwAAIABJREFUVdd875tiTPJDWdrP9NAS7PO0AILAI75BUiMoiAeAa8VeGQdqLWDZCZ/3rDIPCokQ0NNn2/btt+5ly61zyRJbtnGT1SgXUJ+za6OT1tfbb92ANMzFxLhduXLJVqxeJgJAbaZmFy9ftsnxmq1a4QHiyDoHeCMYBSijjO/ZOQVjCSjzGYLzvE7wEKCFgN2Vy1e8PvuqlXqN7xCsJauHayuTOsmFA+YT8CM4iu8EYCAAzlkkDtwEYAlWE6wEJHMiRpuNjiKnfsHefsuDkTt37hAABkBCsJJ7EkgFvCTISpu4P+NH0JPPEBh0wHSvrVs7lDIPfI15naZW++zzL+yD999X4I8MIYgJTPyVy5dUYmD02lUF1gFpCdoBwIg40dkpsIRgcQRhCSIDWkR9dA/+T+mhnmwism4JOvI5yVEniVUCnswF79EXrhkPmPQjAHj6SP8Abs6dPSswjM8RZOWetIlrEaSlP2SJ8Xr4Ot6LwCwBaH6Y55Bl5V4EZANUDyUFgA2C44AP4efos+StP/lEQX+Ahgg0syYABegPgVIAvjg4014AD+zl1ltvkb/CxshoJKOSoD9z6pnsmxPA0iHFBggAgM8hgRvtxy8R7KedBJ2xW8Y+9txLly7be0eO2o4bd9g6MkJTdnYQAAD19t2yLytHMGfnz5239468pz5v2ripqLdL3+g3QA+2HgSA2AewDySGCewDiDDHkJP6+3ps5Oqwvf32OyIWICd85x132bXRMWXi8sNa+ddf/MzWrVubZP4HVDdb7mWmxX578Bmtxcj+ww54uENeF1vATsjoJqON1xb19iQCwJi9/Moh27J1qwgA2vKTrzn56QmBDnyPgDWEIOYWohcAHnPHPLR1tFp9dtpqk1MCNAGdow4740z9cUBg5s3VJSiZ4PsHSgKMD3ayuMcD33yHdQoQwHq6Zd8+27LJAQt8H+sGG/n1o4/ajhtvtLsO3G2d3S1Wn75mkxMTdur4Wfvlz5+wVcvX2I9++H1raSVDcU5Eo4MHn7OLF67a93/wXRtc3u2ksHq7fXz8U3v017+2XTfvsp/89KcurZ6UJ4JstGrFKgHxHPdhndMPB3jfFgEA0BxADPISfot+UJsZ0AXABgIAgAbtZ00AuP3iFz8X8QRQJiTFA6gim5B6x6xhiBtBDOB9gGfAM/xiKFQQxEL+mMzBX//qlwIuIAgwppDpCED5+nvXjn/8ibLrd6CsMlu3keFhAV4vvfySbA6QH/sW6EYpk452EQAgsfBez+IeBbhaW8hMb7PHfv1E0Rb8cMIk7NNTn2ruWZc33LBVoDbtGR65qv7iF/Ax9ekZlQDA5yDT/MnHx2Vz2Bi2zLmjNjVhzz77jCTI99x2i6sUKZLYbh8e+1hrDxvDH+UEAOxIRJI779R7jAF2RF9eOfSy6nWz/gMsxucAtEEQYJ0qyzsFl8joJ6sUsJN9ib2GzwPeTYxPFAQAQP7xa9ekuvP24be1T9A27dsA9pOTIgDgj/ETIrgp29cVEQDaWGt7qIVNpu74uPwWvwFG3Xe6LDpzMz01qb2DjGvAO97Tvp3IKPgegHOyZhkDvhdn0YuQoI4c0fe4roA9SjWkNgYBgD0mlANoI36VMWccQg1B7WGvGXbSD4o/fM9BZC/JxHkKoBV/RQb2qrWr7crFC+o/vpGxZH+mPRBn9JydnrFZb/gM5i4UADp7umRX9BdC029+86T6sXvXzRmhpl2KNW++8ab8N3XIlW3b0SGFJa4PMeDZZ57R2FFaBNsEwI9ALnXQ8aWUaNmxY7tUlQCt6zNzIgCQ6c56pM06p7WyhzrBjv2H/RVfCrgLqOBkoGm7eOGy/epXj9qGDevt/vvv016HwhAEBPwfJCFs59/8mx/p8/hfpN+R6Uc15urwZSnmsFYi25qsc+ye8fjWN7+d5PE9QAVQyRhRymTnTdttzdrl1kvN9AuX7P2jx+z551+0m3ftsW9+89uyt7D/3/3uefvkxMd2xx232c6bdgj0xAeePPG5CACMG6A6dgUJhh/awN7DOmJvygEwAGf2ygcefEB23k4pnbQGWBvPPPOsyAIoq/T391l7B+XKalI/oZQOc7N1C+WbFtvU5IRKN+APUBl45ZVD9tlnn9tPfvJTG1SZHkquQMoy+6d/+i/aT5kn/BIqNbSXtUiWO+uD9/AZZIGzpvAF2DG+mHMEYyI1l9kZO3X6tL32xuu2YvlKEQ50djh5wvbffrue1ZgL1gX+lDk/cfKkSvKgAMB+jh3x/IxN4ys5n4lcuGlTQeAR2eDyZZ2pOGu7P72hUNOhf7QRG+P+7DX0g/Gmb+yd9Jl1xbkDe8L+lYGfSAAomLDW6Rt7R5SrcZLBrM6v+AmuxfUhDHlWk/sS7s9YcbbjHmTOB6gSagQ8P4QyV5CK4kwZZCXOeOzvtI92MmbyK0lxgPtAjmM977tlr+26+SabhPTOM8CSfu0LnGGwFewPP8X+uXZonZ6xIQDwDMHZ72//9m/shhs22z0H7pZ/jdgeffjFz3+pcUbxgP7Qb+bzt799RmMJAWDV6hU22wIA6vN36JVXdW7ds3evynVN1SAmcUati5ACSW7NOpQkIH3Myv/QbycAeAkY2hExuzgPNQaNcxlbEMAo8diYYRd7VjWeVf37DyMA8Ihc1sCtAjHNYnGNr5W1iqtxwTyOEu/l47BQHLEau6y2qfp3SPh/eVtTzKoS76ymP+v6KRksj9UFkS3arVgxijkp6SN/Pe9bHjNUHKJCAmlGAMjjUdV+VWNQeRurMcgvGxPCIGTQuhxAqQUhVdKUvav4JQppqeQA1wwpff+NilsC+qUWMKuSkwL+IRCBTzTEghPYlxoXddHD3v3lPHacg4ON8eOmBICsnVwpz1D29vp5xOcTDKCmpI78J/+rAKBSolN8LuSqNXzRQ8ZKiSXc14F6EQAigzkIPwmgCtuNHLrCVtQAJwb4fJdJmo53JFuWwoCrZ3oSpyDXhoz88EU+pdWYfFJluI6hRAlYzXsVqCXSkkroetsrBIBQQCAOl0wqiBDeFso3oECQAM8Ue8vj3AUBoN3VzCAAtCdlM4/50ob5CgDlPDXWFA87K9ZrUuoN7EfxmWlX34qzq/aVlLhV4iF+h2YEgPnjXCa45vf/svX5Vd4Pn1r1A1/FjxbrMhF6cr8Te2l+nXm+ONZwE/DeyUMOlgeRyH1rSTZwX9JYP726L0gVNvnjwBlKX1sqlce8eBmS0p/F39EW9zcJvE8KJAG8s2bd/WdrLpU48O94vL+4VqZg0tBuPaMmXlWy82Iur6Nokvvgwn4LfaC05vP9K6lfV9PWq3vOQnbkX6+W4VZ2aQGs5wnCOVmwvGYGkcf3CrKTJ82Ve2xBOSm+XsXUioErdoGsLTLQstwIfxYJqQm4L89HTmBoxJ/8tWiPvpsckq+jAOmDDJDvRCX5ocSv5lyBu6KOIMxOSarlNdWuZBQN+8tPHrm3wStfz3nkC7A4YGU1OMrBbAaqNicA5NmS7gQbM//DsKN+dbV9+YG06oxyh5I75NK4M2mEbHPKr1MlHIQD1e8k4V5siE2A+PzAFN+NA4AeWlKNo9KBlA4nv1fDfSsbYbO+5Q652TjE+6k8xYILQgewJvdrmOvKCs/naN4Cq3624fDz9QkAzew16i7N73cTAkBWP+h649jUlhzjK5lcDczRsqML2ajsrEI+mPeAVbHLqjMt2Yzet1yyibHR/CU+RSMjyh2RCJVqd8nKDKcm55zkxtXWHLjXNb8eAYAs7HnXyQgAODZlSVcIAEEs0PsF4SXk1cvSAvkDXmHf8w7OjSyq/IEoQPz4rcxrZV+nEgELEAByBYB4yKo+aFX/zm2tOuf52o3ARaz/3J/oYG/lA0UDAUC17HnQ4IDjSiUqBVD3hw/9x/uS9vQMb8D/jpY5m54ctc7WOVu1fKnt2rlDJQAIPnRRf1MBbajFPGSxgYtmLAIA4D81Y5X5X5u2VjLvyPYV8F+zuZmkAAC7lUwLAvNkfwLaJBKAEwBmbIrfM3PWOzAgUJ869vyerM/YtQlIAFdtdHzCRkbHbHpmVt9HEaDGvSTT326t7e22qKdXGfIoBLjkJYQv8Jl2KQEMLO6xlYNL7cZt223rxk0qXXDyo4/tsxMnbOraqPV2deqBsq0VtQMeqKY9G6jNrKuz22anGd+0sbOBu1SFwbSWBJtqSKcSFsF29IWqdTnBuKQHLdlIWiP6SFqTWtmp3ESQ5sLOZtMZwkke6WEvEQEEejNuSRIyCAAhfT7X3mUD1HkeWmerNm201dt32Exbu10Zm7SxqRllRXW2tttMbdqmRsdsYnzUVqxaZm1dbTY2MWoXLl4ym22xFSu87jztJ7glefr+JbZixUoP3luLMs4IEkaGr7dhToANsrr8TRC4f2CJxoyHIIKWBM3JlCFgOV3zGuL8d+HiBTt54lMbGPD3OByT6U2Al3sSvCPICrhAMFBycdNIik6rTi1BdwKRW7cCBvuK03UvXFAgkzED8CQri6Ca1z339wmEOiizy4ZWr1RwgrVFcF1Sm20dIhkQkAU84TrUTcb0aB8Z29TnpX1Llgykeq5tqif/xZkzujZBXAJ6EaBh7AhaIo++csUKtY8AIeNMIJD3CfgzhgD92AdBRwK+BEV5PTJFIzBIP2gDgAfzxwMu9+Dz/CbjsKzX6sA88wFoCNDPOPOdkFbm+oAYQSYYuXpVQWVsAgCNe8W9GU+Ajfz+cdagLwA5gFvMHUFmwAnGgvsTKKbN1GoG6FPt9ySv/847h5UlGXL9gCWUrThy5D0FwANMdBY/EsytsgWIBQBpAA2skwABmW+ABt7jnpGlTVvJCn/3vSOuMrF+3TwCwNjomMCJqCGM/Vy8cNEOv3NYwNfWLVsL/8B79BvAg/ewTX4YJ/oGaEYWLjZBGxmXiYkxEZRGr41ITpj/qMN911332GStljL8PAvw0cceFUkmpGfJaJD/nm215599vphv7i3QdG5WYD9ARpASsGN8dZTouHbNCQCbNm9WNmQ8Y9DeU6c/tc8//0y2guQ0tYZZ1w6IvyQAA1AXRhSBsCCYqDzIKlcUYV4hpKAmAPjVu6jHM1Hn5mTbAC4ERshYxK/ED+8xn8w3IPWObduLTEURTE6dUhYgWZb3PXCftXeynY0KrDvz6UX7L//wc1s2sNJ+/Gc/tPYOJL6p4Qt4+oKd/eKSfe8H37VlKxZZazukoFY7cfIze/yJJwQE/9t/9++kkBC14VgbEB5Wr1wtWWwPaHrWJWPx+utvSN4X8I79CQIAc03fsQXKFQAWABoCZoTiBcAQ2ajYJOQaX78d+j4/gFgQAABjtm/fURAAuC4Zj1wbEGbPnr2aN8+ud8LMo4/+KtnYEp8LSBcpAHX47XcEju3bd4tt3rpFxLDRkRFlnVOTG+DiW9/6ltQdIBXQX4hsb771lnzhAw/cb929iyR92mIE/1vticeflN/A5iEASL56dkZAGGAOfdyydYvaKMBjbFQ+gf8AWyB2hQoNPuf4RwBAgwI1WccEgyFcvfDC8wJKb963R+cRAcozrfbB+x8K6MHGOOcEOY1xxPbxoWT1Llu+XJkf9Elr9c3XbesNW/VfDoqzf5A1f9v+kgBAu6PUDWsMgBo75fUP3v9A/vzGnTd6GYj2dpscH9c1jhw9UvieyJrle7QXX7h923ZlzOa++J3D78i+du/ZLVsEjGesWGP4kMgoFrENkLo2pf5Ene9Q4KD/gLjsw+ynALFRFiYClmfPfKHv4W83bnJCE/fGTlUi5fhx+VxsLc6y9IO9Ku4HmBfnB+4JuHb0vaO2Yvly+VYdf1oJtrbp3ASIz36ASsWSgT4B4tF/fAVEIgBX/EJkUeFf6QvgH/1hPldCZuju8JB1S4tIPk8/7QSJXTu9Frr7Xy+D8Mbrb8h/U/oCf4Of5PzK3DEOL734ovoKMQE/zbrCpwBgAsQDTH/jGw9pLXPkgBQF2RUCGr4M8hMguJ4/2ij14/dnn2Yd0B+IVpw/aVutVrdPjp+0gwef1j1RvmENU/+dMYn9hLWFAgD2TjY0zwDc8+c//1fbvGmDSGGc1UJKHYCZ9Yzfdsn3Tlewam3T2enxx5/QOrrnwJ3W09tuPT3ddv78RXvrzcP21lvv2P33PWj33nu/1ntkRj918Dd2EYn6u263G7ah+EMpk1YRACjpgP3cd999sp04I0BSgpgH8YS9Jw+S47/ICP/jb/6x7JxDdJTBwK6effY5W7ZsuRQVVCrIyKyb1tkLPwC5guxtyL0c2bu7exJBdEw+l/Pqf/vf/FuBrdx3itJmczMCfSOLXuep2rT6SDuZQ9Y1/hgfDliN7wh5fXwpa8gJq8tsCiWH3l4RAD7+6Lj98Ic/lB/EhiHCcr6BqMEezBmXM9zFS5ek3rK4r99uu/UW2RF+Fvum3/gezn+A35xbaXv8DkUm2kYbAemxe/wA64T7xvch1fEefePavM+6Ysy5NvPBeIcqDZ9hv8Vu6CPjwPdZB9gw6xV/xfXpO3OKLcazGJ8F4Oe8iJ/i/oxFqD8x5pwjaSP3CZIA65D1xb7BPegb12C90Ed8WcQFGOsrly9rTpirlatW2B133i7SDGsN0gx7BePJGmL+GFP2z00bNgtshTzDusMf/N3f/Z0tXz5o991/r6v+SJrfS5g8+qtf67UDBw4U53tKIDB3PBf80R/9kW3ZutmszYGo0fExO/zW2/LTKFpAaBtNJS8AeikTwlhjF5z5FfdBEZGyHOPjBRkjiLkRr9LzVyVJqoxvfnUCQB7/yuMVfzgBwBNg4vkr/10c6K7zD4//zZeOjzbm8ZJ8HKpATx5zyW9XjX1W//66BIA87pPH34o4ZqUeNG0OvxcxYj6bEwAiIzt/P/rXCEB8dQJAPt/V8ajGtPPYVPXf15tDEQAEwPkcekjRs2T1cBLgVfq7vC/kBwfTKSM5O1d3BUpi6SqDOKM4FCUsoxRiQD+RWhawkGpgN4x5Y2atj1/ERkugWOPD/xFbySSjS/vIpOeTSnKpXBCS8yg2Tpd1eNX/xnhtCYCn5Lc0oH4fl99XfK8ADVOyj9QjfQgjMcS/wnd8FIQ9ZaWS/dIe83QOAPckppQUiueB+P4sk6ataENuOzMNY+t3aKQBVLJHGwzGlZ3CP8xXsPU4W7TZ13w509xHGd5Jprt8L2aPDqHAkFQ1MwJANS4c8ZEgAPC3x30daMsVAPI1F/8O35OvHf7tBI0S86kSAIq1Xi/LAOQkgGr8v+rHmvmv/LXwk1/F1zb7TDX5N7924dMym214LbCNr0EAaLh+wgJChaXw6YlEVSb2llL5Vd/lRJmMnJLZq14nTpviqbmlxhyEgoD/Xa7rYh6k4OCJ0jGXiv0mYkKpMJKEYVPyc27rhcoNsf5EavB917Pnc58b41OWoC4JDq6O4j62eYJslY6WpPHTPUr15dQ7LbdyB2xmS/lr1fd1ds08QgDg/JZ/LtTB08hXwHet4kQcy/1KsfeHD0t+zW8V1wpf1OiNCv+XxYQT0lSaf+B8yf6UsqqxKEtPF33N2lyqCfil9BlVAPKbuY9IJICKEkL6RvEZ/yzu231XSQpw0kFgCfG67hHjme6HrbR8XQJAdVHnYGuMULDTik4WE1BmcGshJpBjfgmAhRUAqge36uG26qSaGWAx4FlthLLtzWtNVB2rGxwTV26oCznTaptzAgDBsXi/2UEvH++FDl5526v9nzdflQ808lmq356vLiCjmcdibfxefs8v22Cc/VgeIsLQ5zs1J5VUx7Jp/7JrNt6/SgAoAfhGW83X+vwDSm4/bgXVmh/zx61c4KV94Tia1V/L29Ksf3mfrkcAKGw2IwDEuObjHK6wWEvpi8IyswOwHE0heeIr4OsoAPw+BACvsOKlApRbmxgramtGFMj9QG6NOYBenQP1J2NuKcM/ST7pYT4YXKn+Iu83qAPwOkHUNpeJyp1tOOHqa9V2xt8L2V+z9Vz4i3QYkAJATp4SM7wkAMR5yIP4TgoIRjmymB3UZx4fs9npKesG1Bi/Zj3dHbZj62a7acc2W71qpWogiq3f5gAMgRKB/xygpnngQgGA7H9UBPhd079npnICQN1mUwkA1XifqduUCACzApb0X31GgEitPms12MUdHS7t3+m/UQMYn5q00YlxG5+cUgZVnQBdbdomAE9qNV1zGnIDDNlZyjR0SLmAmokKZqaAMnPX3dNt69autZtv2mXbNm8RMWDki7N25uSndo3M688/N0LE3R1t1k0t2umaTU2Oq3ajgltJir1gH/NGylZjwxX4Xrgdf7jVclTttjmbZNzS+pTNZHbE0UrrL5F44oFB0m3pYQUCQMyvS0eV9cxC4lFBIGV4ezaimMVkDrR12FRLuy1bt8627Nplm6mZ3LvYzg2P2GS9xVasXG2d7Z02PTFl4yPXVO92+fKlUkC4MnzJLl2+ojrjyFuHHDyBMbKQqLFOdrrsbHbOzpz5QgE8gqZLCX4mGXikcy+cv2A9vT22Yf0Gr8M5R6Bt0j4/87kNXxkWAELmC6UBwvZdqv6MZDEJuhOwW9zXayMjV4tsIoKQfJcAKPM6em3MpqdnJPFKIO+WW2+xlSuX6yGOYCZrmAAj4CFAkEoVdHaKBEBwnB+CjwRBAVFuvHGHDSzpFwsTBQsyeZlMpG8Zh2MffmQAUlyne1G3tbe3qg6p1zU/oTm84YZtuge2xD24P0FM+sQ9CG7yPu8RwGWcAVMIBpLlzb0W9/Up6AjYwnv0O/YFgHwCt/SHIDKB3MjKAwzBvgjoOmDRovtFGQAIAARY44AZWVwE67mHZLyp8T0+rgA4oDTzKzWIJANNMJbvRUCXa2l+Jyc1zvSNfnL/eEDi84D8gE0EvelrZMvSH7JRaQNzD9BH4Jc+Edg9dOgVZZYz5twLH0MJD8abwCtBZYgF3BebgKyBbQI20Fdlky9erHGhX1EqARsgg4/34gxEhuThd971mrVrPQvXVQcmFcwmgxdQLwLwfO/ypcv2xptvaPx2bN+hxevtnCnIJcwhYx9AZAAiZIMzr7wHmKC+tbfY5ATjf0xlAKgJfs8994o8FPK64+Nj9tTTBwV6QACgvjL/lvzvXJu9dug1gQw37twp8EvZzOYlAJgLgvqRwYgvYr/DjsbGJuy1198QkE5tZz8Wen8++/y0nTnzeUEAQOkCcBCSDNnpEAC2bNlk9VkAQ5dthnjCfQicC5SYnhZoAFioet5dTojhQZT7U4sZSXDsF/t2v+51oAneo8DB9fbc7GU8dJaawxedsX/9138VAPjAQw94CYCZUb137rMr9nd/+19s8aIl9tOf/Jkt6oHAVBdx6NlnqVN83r7z3T+xFat6lTyHAsCp02fsscefEEj93/37f68seAgAPAeRqQ8BYGjVkIAR+XO1o0U1kSFDsD2Q5a9M01pN4449sD4B/wDUsTGC+7yO7eILqO/NmgY09ACUEwCwEQgA1Ia++26yezfqNe7Nb/p/+PDbskGyG8mGJcjAOoEcgEy812pemiSFIWN4PWZUCc6fu6BSE9RBnxoftfHRUZF5XvgdoMoqe/jhhwUQOgO9xcYmxiV17Uog91nXoi7NLfWXOVM8+ZuDWusqAQABwGalDPTx8Y+1jlh3Gzdv0pmDawCcsd6jNjSZ1OxB2AUZnh9/+JHUZ9av3+AM3blZu3jhnHyDapDv2qlzCMFVRIvee/eo/CdkCWyPeYjsG4BGbBMwqX9ggOiq7Awf+d6Rd7W+129YLxIWgSLm7mgq/QIBgHlhDBj3s1+ctU9OfCLQfuWqlUn5aFrZ7twTAkn4YewAVZz3P3i/kNCnTcwhts9agTjHel22fJlsm/PMCNnzR47IRm7efXNRMkfkrivD9vIrLwu8izIzCk3Nzqg/jDXXCxIE7cbv4hvwnRCPmKd4/qBPqC2ofEK6Jm0LH08bIQFgu6GeEIQ27oePZ79gr4tMYcaPcXr3nXdtxfIVmhNXF+Lc5jUSWRPchxIeyN2z74ffZR/ivlwTu4ka2LQ1lC/w6QBzInS0ebkJxg9CF/L22OGN23cU6437igTxxluyBYDqwYEBjfdkbUptOf3pKXsjKcVATHDgknPWjMYQiX8AeQgA7E/4ABFI51oEqrN+2D+xMz2DtAPWs55d6YQ5ADSFWAMY7XYwa4fffldrnXUFsYC+sJ45Z5w69al8JLXOv/nNbyV7dxuCZPHSSy/amiFA6VulPgJgz14LkQxiEkQVJN0ZW/AY9ss33nhT+y970L333W1guPU6mfXX7OiRD+y99963/fvvsD2797rqksggNfvZv/6LwJp77rnTNmxc59mPs2YnTyCd/7KIHqgyBFku/B92gi/ChrArz6SuyzcCzj78yMMqwUH78E/sz5BV8LnshYwnJQDGJ0bl4yBgUg4IwPeeu++0kyeOW9/iXhEA8COMCyQQ9qmf/uQvrK+vX/fDr5Ip/td//Z90xkJ1RSRI1mRLq86EtAnb4QxBO7FFxo49FECa9cUZA5vmcx1dnVKLAfz94P1j8hFOuOiwd4+8Z/ff/4CIZ4wB3wsCHtngtBPfv2zpoPZyxi3OZ5yzIRkECZJxY1w4z9AOQHjITpy7sPtQL2F9MHbYAWNOP4OkxDyy52CLgO/YRU7oDBUB7A0bYgxoc+w73If7Q6jCR/t5cJWeDTjDcn3OdvgExo1zWhAdY9/jWrSNs1pcw0vDzAhkZ63TDvpIO9n3uA/tDeWcUJ9CCWX46hW7addOWzW0ypYvW6r1xrOAQWodvqJzM+dXrrP9hh2y58kJSFte8uIf/uHvrau7Q6S2IEbRT+bhqScPqu9OQFmi+eG8+NFHH4t8wOt7IaK1sB7drj/40BUcKK8DqRLyBwRXzgoXLly06XpdZGierURew+e3tdnE5GRRUiFI3tV4QvO4Q8Qu52ep5nGiIt7VLMFlXtHahWOBRTylu3zCAAAgAElEQVSqAH5yid1GCeZq3GOhvyM+1iwuHH2I9/IxqH6+MS6WImLVjOMmiVC/LwGgjL9V4ouZJHj0+asSAPL4cPz76xAAmsXQqvHbZuOdj2Uej5wfK54/i/F5J3EkML4gACQwXqUNs1IPUj9wAgAS+oDoqDyhRmUQAfj3zLT/G6BN9cazSvEJ/ZfpSiWgLDUcZJJoacQ/I0bauK5SHKxCQPHx8MzycjxKALCcp2hb3K1KUwgQPugKkWHvn+fsMNdCGcgyLg6g6XL3BURYxAaFsyS9VoZY2EMTZQEfLcfS4ywXJIDG2H6rCAAp4bnIXi7WeVHKMmJUpXqveqSzeT6yjePAX5w5qjYYf3t8q60A3spYqs+2E0x0CCn6Hf3xcWD+SNBxklQesy3/7TFfno1EAiBmkNQuPR5cEgCqiWBhK3mMV/NWJOg4AcBLYUS81hUAQjkqYiI856o0QCoXmD/PVn1XPkdVfGAhP/lV/W31c/HMn/v26j3y9jR9r4mqc9WX5b68+HfWmOrnJVCfq3FkOFv+2ci6L8YwJwBkJciDTMAzZnzf462e8a9xzv4Oq3a/5cqI+X2dVePq6T4+JJflCgA5MO0YmQrGcp2WTNkgxZPnzWvI6hcZ/6X/Cy9TDl95r8BUivcygD1fh7qGMj7cfqtrNLf9hWxLitB5fn4QeAKgjlLTCpBHkLzcLyOOXpAgAtuP7ydfN59wFNfwkrqNP+VOEYl5/n5x8YaPOx4moMw/lcn+h6+NO8wfo0AAQ/Wg8v3iWqWGTSiexn0gALgKSVlqusEPZYo/SkysJql/GQEgFm/utBpGoCnY2qgA4Df1/xoWKhuEGGa+WAPEyksANL4+v1ZIfjitOto4gCx0gBWwmNUVr36/6lhjggtnB/jPJlzkgCdTyQY5PzDF93ICAKAXX68e8mK8c8eaO8HcqVY/02zBNfu8WP0paLvQIq32ubpY5nOGGqV+mjmG3PGEM8sXWZb0ngH+/18SABoP4Qu1ed7iSfL0hfDQAgoA+Rg2HrJjnWSkgMo1ms5bNgnFBlORwSk+kjKHG7aTfIB1iJJlNTiw2CRCYjBfG64E4N+BsOQr21/zLMCvXwJAVAgdwuI66XcaY2Rz3cmV9/gqBIDqA1A+/o2KBs42RQI3Dn8CO1JWdhADgiQQ1w3AthkBIA6VzX7H/ARBoZnvmudvKuzwVBFIJQA8YJ3UU1I5AHwIgXtXAHB1FWX+JxUA+SEyZDs7bHJs1GamJqyro9WQ618+0G+7b7rRbtiyyZYPDqreoG90ZGE5iYA5AfxX5n+S9w8CQCgCSAEAmTaA/2l/UOOeHHLJ8gOw5xAMiC/2K2QASAAoACQQX/WUAa/JCiX7cwaVgLr2Dj4fTGc+P0HG1XRN14VAQJmAWagjSN53dKaSDW3W0d5hbd1d1trTY1u2bVM947Wrh6x3EQEXs8mLl2z4/Hk7fvR9G7100SavDltXq9nizg7rZCNN8nJi72YEGz+rOAkg98t6SNKDayPjfJoDZFoznvlVEklyqX8XWkgPkenAhc1AAIhMAs1n9nDh7G8nEcR/UtwBDGpps9aOTrt0ddSWrFxlm3fdZFt277Gelavs4ui41azNBlAA6Oi2ibEJGx0etq7OThtc0m+U7bhw/qwNX71qg8uWCYTl+oAzBAkJZhHcI3hFGwHzyWBhfglMRrYOLf/s9GllOq5YuaIIovE6tZ0B/vgBqFoyOGBTE5NqOw9BBPnI2Nu82bMLAUMZcn4TQCRgH/L/LgEKAHJVoOWrr76mwC6gItlrBFCDAAB4QhCSwCIBVL5LoJOgKvflfYLxBBY3bwKcBpRslToBQUGIFWTOEaj88KOPbfjKFQVuke8mMD8xNWFXh6/Y0aNHBEggpc31CXLyQ2ATIJ+/b7n1VlvS368+E9jjmgBVABdrhoZEACA7l+8H0E8glGA638GeCCgSyOR6ACK8HgQAQAf6Tfv4Hj/MUZAJQgo2QB2uRTYb83HDtm2SgVcAMpVq4LrKIO/w+scEWwmMAwIB0gYxgT0NW6FdfIZ2EaSNMxB94T60mTmibXyeH8+o/p1sBfIECgpcw+vAXpU89IoVyxXgjvrf2AV2SeCb4LTPh2f8kYXGmBMw5n4RuMZuCVjTN/qAHRC4F0CZ/DDB+bcPH1awFkCNfgEKQW4h2I+s9w3bbhBBg4CV5vfyFTv06iHVE2d8IV9xLwLU9Jt2AATRDvoUAQu+CwGA/tN+SXi3Aegihz9ln3xyQtllQ6vX2IF7yWonmA3I79mLz73wvEgyZHsODSGX7gQAEiCOvX9MxBPmVGBKIZ83J8CLuVi+YoXmkOz/mKfxiUl7/fU3BQQDauXkPLL/z577QrZIFiVECw9ezIqAQ3Y2IPHMHISUNoHSARYSMMeuCIJAuOF1xqMnAQUQCbFTAulIMANk5DLosq1jx0RcWLVyld19111FVjI+mAD9v/zLvyhb/YGHHrTFfd02Xb+m88uls9fsb/7T/2Nd7T32Fz/9c+vpJUgEID9nL7zwip345HN75DsP26o1S/zhd67DTn921h57/HFbu26d/ff/4T8IDGav8szhKyI8DK1abbfc4lmVPPjyPwhDL730smwGAgB9ou0OONVky9gsdaxDlp3vYxfY85NPPikiBdnMClIlBQHmB1Dw8mUHrgHDA4jBjhhTFDHwbwClgJXMXVtnu33xOYDc70QqiBIA7C/syawHAMCrwyN2111329Dq1TY5MWYTqaQACgDUVYewsHbtGgEq3PfK1WE7cvSo1gdy451dLtcNAQBC1tMHn1GmJvO4SHWdnQDw0ccfCczdu3ePrV2/XgQA7J89jP6yXgHH+vuW+B7U0iJ7RQFgw4aNNrRmrUceW8zOfHbK3nzzDbvppp22ZdvWggAwXZuzt996R98DYGXtsZfRVubh9Tde117E/Czq7S0IAPjo4598rPUytGZIc8i9RIZ6/wP5JAgA/MQZj7aePnVa67cfuelEGCBjH7+0bburvgT5AEIT8x+laOI8yPvMIWQiAPuBwQHdh7PD5YuXtP/hTylJEX3hfRQIXnv9NYG3Uded/ZK5Z/2zr+GL2U/iXowB9wLk570gAMR133vnXQHbXjLCy9aoLa2t2sdY10EACIIUvpTrRekAbBBfzU8QABgTCABe+qIn1fGekeIHpAx+KMGDtLv2/rQu2LshlkH8AaSMvYt7k1nMnodPZ80sGRgQAQCfxudYqy/+7iW7cccO+a1Q3CDocuXSZZFf2Cvuv+8+jRGkSsgotBkixJH33lNZkRt3bNc84nc5nrGmIevgdwDq8Xv4od6exdbe0SWwHaCRfQ5gWWc1CM+tTnTCz7H30h/WFX7cYwizduyDj0QigpQAITHqcl67NqISLPSXM8Z9992vz7MnsSTwH4wVBAD8Oj/cgz5zPqJN2EkQMBSPmDX5K+YVgPjW2/ZZaxvEoAmRmd45/J4dOfKB3Xrrftu65Qad87B99ra//pv/ZEuW9IkAsHoIlSCXD/74o5MqAcDa517cP+I29JsxQz0IokiQPBhv3uN8+Cff+RMRr5CSZ6y4JyA0fgp/SzsB+6+NXtU9UUXBD3AWu+P22+zM56cFond1LlLZKtSAIABwhvvB9/9Uv4OsfOnyRZUA4GwYJY2CnAdwzn6DD8F2mHPWIX3Hp2B7rGXGDtthPwPgZq/lbHvh/EWpc0jt5cYd9uprr9mNN+4UiZbzGGc/1ZPv7RVRhXvR3r17dlt3Is0yR6E4wBhCOGNN0hb2VPYU/BMEGj7LGmC8WI98Bn/KuQWQHn/M/eIcRz/jnIc/YAy8LBf7Tof6yT050/F9xoF1z2uhEsB9uD7nCVd8uckWIVu/yAF61ijndggm+GMIIex7jB9+nzWODTDW3AeCAaUCWDdBEqCdrFHObNgHtk074xzF+4wD+8r7Hxy1NetW67yIfTGO2IVRhuTSRX2GMg6Qy3bv2u1leyYoBYHS2TWRCOszNZX14Pv80F/68LsXXpTtUoICxQM/n16zc+fO22OPPab99cC991h9DtKCK6Z8duZzqetwnkR1gDHhGYp1MjY+oecL5gtlC9T4IvOREmDYfhWAagjYZ4HpPB7qGcSNgWe9kGdFBliX/y6y8+LTzX9fN06Zat9W7/dlMa/8Tnl8Nf9e9DGPN+exnxwwqd4v/7vZvxvuWWKY1x+I6rsJ9KnGTxvi41m8JxI24n2dwVMJgHlx9Yyo8GUEgAAOcgChajfzm54BuRl4F7H6fHyuH/+tSnATG4kYif/bQdpZT5gQQcDJACSzSOa/pa7EBAidZPzP1WvFbycBzFhrQQAopbll8/wfcZxqFnCRo95YbtZBfa0MXx+Kf3oiR9WeggBAnIvvlPNaKgNQDpIyAiTSpOhrw1A7AFW0dF5hAjLbZyAAJAl+cBRX9XQCgADFpA5AnEwqkSoHkLKNOW8VpAC/dchs56CVtz1S3fyEwQ/nbWzQn4dLiX7ukWeyFgnZ2ThHdq/UHoqfjACRYmo8wwZZIH6X/ot4cFIAaG0rwDfPIC7HlHEq6oplvs0ztinR6f4vYrjhR+M1f7bymEZk+hcKAO1+Tovv5N9tiJlnWbf5Go94XI7/EEvKCQCK2VIWIPn5eD4oM9wbyVO5z2pGAMj9be4fvp4DC3sp10N+3Wb+NfcLxb0y9QO3v2QDCQ+sficfu+J+WbxCny/8ZqkiUvWrUQqABLGAQxowzsRqyf1toET81nwFqM9OnEhKje1LvivzD8W4yO4DOZQ+QCF64l2oEACEs7rKgHuelNmvxewuKb5T4lHVbP9GoN/Hr8R9wtMUPjt9vOh3hmuqOSn9vqoCkc/jPMys8uEyKd3vUsrg55icY6ylIkAs4lTAuoLhl0OXZb1nPqYcdR/HZgSBKi1APiRXRwlEuyAwNYL4qTPzSgbE2Kg/idBeNi3GIPByV2zJf7zErCfhBH4bBADt4Qm/krpfSigM/ElrPZEAClv56Z/cpy40W2jNFnS+sNUZta8yhLw4r6562al8kcxIqsZBCT9ARC3rkhRQvu4sqcYBaZT0rjqxZofgeM0DcciOX/8aC11TmysITEWaIr9nM6fHa+HEJVGYZW7GRhBj1OwgW52DfJ6qbW10JGnJpxXiAGrj3FU/nz8sFMbb4Jzmawg0u2e1XeF85qjBU9jP/BIAZV9/PwJA432jr8Xxxut3F1ntjUSA3JFVbS7aT42pyHpr5viKhVZ5ANPhQCdDv3+zcc7XZX7/hvGNw37lgU3jpvXp20F1TvJ2xQ5SbUMoAMx30rTcdx1leSW22ZcSAJLjagDe9SUeQ5OkSSoDEIolfk1nSpFpGySAGOuiXEEC66tzVn0A4v142HEHGsSDTDYlOVHNUSanMu8Bu6i1Ml8BIHe68e/4nbfxqxAAIngR9lAcSlQTyGvFhz/RQVwPhk4IcImiJOGVgoZOAvC6ajP1moAkSgCQrY/0P9nuG9etsd07d9ja1autv49AJRluPPC0+XXrs9bOZkS2Pz6MTHay+iAD1Pw1gf5TU87I5jOQBDICwDTZUYkAQC1VqRagTjA3pzIAgP31uVmBnC1k37eYkwI4eBXZnjWXQmyHvNFus2RTAHoBotRnbXyqlkgBdZEFuDZ9kLw6meEDg7bj5t0KEg0uGbS+nl5rh+wwMWljFy7YpTNnbOT8Bbv42WkbvXjBbGrSupG2REK8dS6VUMxLbfgDVsyVB8qTLFsiAETdOT3gpSNI8QDShACglSaxhbRPZgoAbOjFA11Wr0rXhQAw45mfakewjxOzur29066Ojlpnb5+t3rLF1m7bZqtu2GbX6rPW0t1rPUuWSj1hfGzSRq4M25LFfcqWwmOd/eKMjU2M2crVqwWKYpME6Qh60ZehoTWeYd3eLgAFAgCBfALzoRbAA82nJ09qzgk4LhlAZcLJKmQ3Eszs6++ztWvWShlADOjpugLVgENk0AEkEtwkcDc+MSZ/RIATQAGyAcFD2sbBCQLAuXMXlC29aeNmgbOdnbTR6x0TBCW4CKBB4JA2MW7YCvfkP8AFXiM4OrSaeshtqglHDfOLFy9prgcHBgXuEeylDwAnXIPPTitbjprtbylQSPtpJ2MT65wgKd8jeEsQl7YR5AyFAD5L27BnQD9AM4Ka3I8x4n58J8B5wB0C0IDiwV7nfQAYQGcCtdyLfjH2kB0AB6JsQJxXIms/sugDXCFQyT1ogzLb0oMy3yNQS8CYoDhBY65PPwkm00/GOpQGwq/xHkFk7kcQOOrNBkAKAMQ16A9yqIy5B6jHBV4y1ryHXQAOcV2uydxxDd5jPPmOZ0072Ep/IBwwFjF29I2x4DcATA8EgHRWBfR48+23BDYyH/xQo3sq9Q2wBXCrf3BAdSxpB2vhxZdetJUrVjpJIZXOIDDPHAFsEDDnXgS1GUvaxbwBEBAYx1epxroyRCcUCCNwDOhLzeID994rm5D8eZLLf+XVQ3bu3FkpAJTg7JzNTs/ZqU9PC5ygrXv27dUYxU8E0wEeKGcQ5TB4f2Jyyl555VVbt369MquxbycBmLL/z184J9uGAABA49l3cwKXGLP169dZfZY6wh2yBWwewK83tR11FWyaQP7+W28TqAn4H2cXMi7HR8dkv/gV5lHlIiYn9b3XDr2q4HtI5GMDGAt9+ud//meNEQSAwaX9KgHAHF29PGF/+9d/b21zHfbjH//I+voJzlMjuMNeevFVO/bhp/bII9+2oXUDXn5nps2+OHtBCgBkdf8P/+P/JIYiajUQAPAJKDOsHVpbEHCYc85ArDPIEF3diwQwh4QxawQA/PnnnlcW/CMPP1Lal0pXtGusnn76aZFgAEGwZXwBoCPzx3XJ5kdqGBAp1h12/f77R7UuAZiYcwAy1glZx8eOfSD/ee+9B2zp0kGtIWUnzMzK/wEOjo9N2IED99qypUulhoMCAHMBsWXzli3KbkRlAlUXAlkXL1+yYx9+qHbfddedAjflk61NmcMvPP+i5g/fIaIhJQBm6uo7fgWgd/XQkIIfjBmZs3yftYFtLB1cJqAOy8OnQgAg+3eFMkxRv2mxT08ct3fffUdkgvWbNtjMNIov7VabmrU3Xn/Thq8OC2jEL4gImkg5+BruCZATWf7YN+PHvQHZl69Y7qSPuTkbuTqibHl+9t++v0FxBZsku511FHXOWdtvvfmW9j7sOGpuM58QX1iXsRfF/hB+dfTaqAgAi/sW+xmZbONz5+3Yh8fkM0M2nXFn7VG/nvIje/fsla3yOvYCGYhsanwL/i/IaPQBu8H/ARjjd8jk5yeyhpGt5j2AVmwl9m/KGHz4wQdFzXH2DN+H3T9AhqBv9BnSGNeL+509e87eefuwLR1cqvcd4OsWyMw+G/6fuaQEAHaBzXNtiAUAd04QozSQEyB5n3nku+wrrBnOLW1dlIlapLXHWn31lVdlh9wXP4xP4eAEcevw24d1jZBP5zwFiZVSKR9+cMw+/ugjjTm+kHlEeYXnC3z7448/LtuEALBmzZAIYX2L+62za5EAfAiN+DcIAPpJiRXYB8Qv+sFeuGrVShsdvZZKG8zZyZOn7PnnXtB+cdv+WzVfgP9krEPowE+wtjhn8MN+SSkkiGb8d+Ceu0UcCICXdrPGISTcccedsof8vPb0wd/qjMf9tm3faqqiMzercia/ffoZ++ij4/btbz8idZ5F3YsKAsD/9X//n7Zx43q75567bGDQz2uQit579317663DOgPg+4MAwBo8ePCgzjz0G/vhTMdYMieMCe343g++51LxXU4cwHafeuopZVqjfsJ8YN8Tk6glddmJE5+IfAk56eZdO+3q8GUb5NxpTgZE/QDCFn71oQe/IZ+qc06r2UcffWjPPfes2kmbsCnGi30FoBh7xo8DBrPeIAAEsB7PeXyGuaaf+2+/3ctMDQ7YtZHRDBjfqec6wGKIVpwLuBbnOghWnC0hODDP+2+7zQYHBwpiJ23Cf7MGsGHOGIxL7NuMD3PLmnZbdTunD7zH+ALA4+u5H/4lzmX0KVQ0+DckBoiB7KPXRkZkJ1zn1489ZqtXrZKi0NLBQd2bPsSZijXI3+w/qK8t6u7RfXkf++UMzmdoG3YBuU97t5muFaUEwg43btwgFYHwA7SXElwQRbsXddm9B+6TP2Ae+bkyfFmJP5+cOG6L+zl3m/ZXlXeanbGOri67lsi22BnPGYwzewx7H/s67X/iiSds+OplrdlQ2cEHQdZgT2GPYP+NsyH+i6x+yg8xLw8+9IBKAKDMNjk1KYLA8U8+EeGA87LK1HV1SY2CZ1b6hL1BdmPMw9eSRBT+L571ckC3OMw1AfIVDM/in/ln85jRQvGp/PPN/t0sFli89v8DAsBCcbHoS7y/4O+vQwBoiJvKyWf5j37HIraT4twRF/8qBID8+9Her0oAyGNUatl1kpnysaj+uwFEy66zkJ3k8fwAZB3wd7CLxwkB/UmKW8CdYlvEiqalzjU7U1NSiYP/xKEoN1nT35GoIRJAls3qW+yc4lTMQox7moXU/xTXKeYtCAGBjJGTSwJHlRARQJ0T6uPaDt5plvT/imnOtSUCQCPg5WcAT+CYZ4vpBUpd1q1VJS8dkDRPiCE+l4D+IAOglOmvBa6CcibhZ+Jq84GnBAvqTlFeIOwranQ7EOqfLPsYBIFk20XGtHfoy9ZboaSpdQWw7udC91Fllqtis8Jd/D8BYilJzKULkow4vxUbpiRnKBpEe32ewvarID5rJ16rgv+eVIJSU3MCQNX/5jhOgXXFXBTS8R63JcbFs6/itPFfIgAECUDrJn2/ar+5LVfxsur451jVl/ny+e83lsZo5n/y+zXzoXlmfH79BnvKCE356/m6yNdYw2eKUiI+5xBknFiU/k7Z5bnfVTuDAEAcNcVVmxEAKAvlfcAvlQnKoSQi39WEoFD4gcInJJtMhIRyq0joPtZbIQEUriRTAfClIotI4ndegjVkaIO/5PiT+4MgIjTz+Q1eKcD7XBVAJZwbf3Kbavbv8rWMplP4oIQn5knU+T6ZEQ8ZDkhU1Z8GAkAD4aCRYFTC/yUe6HPViGgXvjCyXQvD8w97f/Is/dJSWlIsoaGNBV7cIkK7VCWyD+TXk9/KhtgJAOEHHb/KCQA6/yWlasUxsuS/iGvkeFLL1yEAhOMqNoIKAaCcWAdr3Unny6Zk98SCA+CpKgA4YNIomRGS1gs5sLhXM4eWG3beJs/+9//y7+cDdD3jdiYJQdZyhprdv9mmJ4CODNZUC5nPOKvfDze5E686w8bDysLgbtWh5g4zHBDTk8tgNDuwNxtbd5JxgG10As2cfvPNBTDuDyMAVDc4PyyE06xK8c8nACgF5DoKDnm7q3PrvggJqeQimhyaGYuF7E8HmNnrEwDmz1njfC90oKr21MclbTINk+EbRYDw5QaiVZ4A8nKEyr74+4DHX5UAQMY4wdicAFBmDabaJUVtE8/0DwJAGwzNxF7yh5oksJLIAdX1G12sMhyrn8v/Lh6e6VMmqVI40eRY43PcI1cAqF4rDpbNfufta/STzVdKbgfFYSVA3gYCAAeWUk2lUQGg9C/4Ux6yZuvkevMdwPpJa5ubsZVLB+ym7dts+9YtCo4tJijPmOuw36YDEQ8a7RAypqdJ23ICACA/jOdpfsffNREAZgsCAOQDVwCQdH+9btO6Xl1Z/c5cRhFgRg8//OYwL6n7BIIHIM6YUINT40c9LmS9ySRrb7cZ2NF6PGyxidq0ygVMTtdtEnllMuCRFuteZF2rhmz77j2248adysxB8r4bCWfqVY+O2vTYmLXVpm3s4gX74pNP7NJnn1l9bMw6bNYQytYjWCqVUZyPslpQvpeUBIA4W/rqce4Y+0DYiOyJh5l4P8n/sxicve3kh/i8HnSC0Z32jUIFQA9oGas25Ye5LaVDC6SI1hZbvGKV9Q+tsY2Axz2LrXf5KusZWKoxHB0la33Elg8utZ6ubj04QwDgYWTF6pXW3bNI+xZBQ8AAglZr164TaCRp9nPn7Ysvzgo84L/w2QTRIAAQ1Fu/br0y8egXeyJBPsAUlAHI8I91jKz6ufPnBAxt3LBJ2a0ic7S12ujYNQEaSISGfDzXFsluFnDmmgLUyKfu3u31niEAyM+0tirTisAj64vsLIDg8HcEKHkfEJlMdoKjyADz3c6OdgVGCdgyrkMp4/bkyU8FEu286SaBtQIiZiEwjCjIGSA/mcOAaYwbQNLV4WEBJFeGh23vnj0KcGObBJOvjozo0EnQdhFkFcgxAv86NGaAOAQXw6cwLwBJtINgKkHOAFv4/MlTnypgzX+eMe9S3wSJAU8JbPI6Y8h88zpZSASG9ZBLBZAk1U7gk3GJes68TyAaokEhIY/P7EBxZEztJUga2aPyp0niOmReAWqivntkRkdmKVlmgJvRPkAPgte0B9AMG5CPSLLUjDk2x/0Aq0R4kFR+uwgAvMcYYRe8VtToTooSkW0W/peyD7QTMJsgtfaF1DeVckgEgAEkutM5D7ULgHxsC3AFBYAInDPuvMd1ACOx6wAE+U1mI4QJgsOMvxMAJrUv8vqLL70sBZN7779PoJker5TJPG1vvPWmQHYIAGSgukQ1DCGzM597CYT1GzfovhG0woZQ+WD+mNN9t+yzHqR2UXWR1H7Nfvfiy7IdQC+AFvZz7okCwIWL52U/qG10tANOk+U3KwIAmeu0Y2p60rq7OwWKyHZ379Y6wA8GAeDUyU9FhEENI+yD36zV4ctXRDIARJTMb3e3Z/id/FQ1uZlnAvQa4wQysFb/8R//Ufd44IEHbdXQCqvXr0lJYXykZn/3N/9oLXPt9qMf/an1L2mz2vS4dbR328uvvG5Hjxy3hx/5tq1dv1TqBTP1Fjt3/qL95qmnJM37P/8v/6v2xigBgE84euR927hhg+YNW0RJhTMQvvLQq6+JIAFwBMjBf9FHwIcTJ0/Yd0vSOwgAACAASURBVL/zXflA/GZIypNZjYzxrl03C4xjrgCrJicnkkT2IZUaeeSRR3T9sFnJS7/7jkg5+EDmjnkDcO/q7hTIhToAGcXUzna/S4AR2eOrIhbUpqYlT923eLHVp6ds+PJlrR/AZXwdMtaAUj19i22mVrNzF84L2GBe9++/TZQ37V8tlBy4ai+9+IrmD8CWtUxQhX0OuXxslvrmrEke2CEs9SzuLeSeGYcVy6kVvUhnVUBWsrHJoGQ+lHXe0W7HP/xAxAfuv3rdGqtz1hEBYEbKGQC7ZMR6uRhX4cHfYmPYC6oGtDn2LgA0AKhdN1OH3iWeGWNk9vFpzBMKAEHe4T1APOYcW/YAopcL4R70z8kYXUVJE/YASe/v2at9kPsH0MPrU5NTAskgWsj3tLWpFj3kOHy3JMMhD1HLfmpKPoLM2Fv23eKkBWX+Avx16nXmF58agQKuyVrC5zMGAOO5lD9teftNJ7LhGzV2nL3IRm1vt/fefVfjytyGcoCCcDMzhe+njQGQRVwBAsCbr79h/X39hSIB4CyKK0EA4BqoOfT3L7YlA66mQBvZ67gn92NMGTP6EwQAiGXsD6wZyCYtHa0iGeIbANhef+0N9TNIeQrE1md1Zjj89ts2cu2aPfTgg64AAEmkVlMZgA+Ovq+zDHsvMv0q0XNtRDbJuQgCAO2iBAAKLBBjUACA+oxcPWcLxo+1ozlOiRWcO1jn+GvWJGU5kPfH17Eujx8/If+yZ+9ujRV7ID6EucVvY4uQMwKgxBfTnmefeU7v3X3XnbZt2w2yu1DZYS9AUQaQe8+evYXdM8aPPvqobJjxo5/d3R1ar+x1v/714zrn/cVf/KWylIN4wXj/x//4V0ZpBAhAixZxzmF/nbZXD71uxz78WNfDThi3sPFf/vKX2ndYl8jtR5kkbFIS7sNX7Ed/9iO9Dpkinl0Za/wuvp1rSklhpiYCAL6P0ggDA0ts+7atduXyRRGcIeLjDwD/UXqAPHDrrbdp34r5ePXVQ/bBB++LAMA+yTjjc5kjCFDsYfhb9vZQqQp/zthhj4w95xfGnlIxEEK8vInpOvgziKmo6tAOVAw4/8S5a+++fSJbYKsff/yRAHbUd6I0EbbOWQ//wPWibEdkLsY5l/XOvFTPO7yPz4WogE/DBjhLhO8TaffTT9Ue/BX+njMlcyJf29ZWZN9z5sOnY9cCNlKWOnsP/YeMspvyU12oyzmpiOvjTyBC0v4gIUTGJb9Z5/QR+4ZMQh/irM44x2d4n7HmGpCXQlGJ67rvGzcSUM6d+0LnN0hTkAd5j3vQjt/+9hk9q951552y6YnxSfl5SBiQQU6d/lR7d6gdME6cI99794jOVKxnzmoe5zPZ/M9+9jP5vAcevN8WLe5WGTrIATzfYUP4Os5H+BjI78w3Y4xNM77s5xAA+Dfgf8QOI9ZUzUJtFlGI55qvSgDI40J5POv60Yr5scnw8fGAm9fFrQJEX3bt/FrVmGjRvyyLPo/PNAOSGtqWbl5t07y/f08CgF/Hn8GbtTVvXySFxdmj+FtxnjKDtRozjuepGMfrxaPy9/LPR9ti/puNR7Wt+d/V+Ft1TvM2u5x2KmEo0D+BdThHSMkeSBEhAOBEBIAWVCVrKs3Ib9QrBf5PTxr1nUhCAQpeiADQksoENBs7H788tp3AsvQa59FpVAdSEl2jTbliQTFeqQZ4w1wA5EgAOAeQGmPpLtsfGb4pkSfFm1XiMhU3kApAip0B9Av4TwqQ/BtFTVcEcFKBf9ZUBrLMiE1xoazPAYbl816u2RLQb+x7ythN52VPQIv/GhUEqvFrB9IobeAjhUqf7qfYryeylGSAjACg829WfjOBbLJf4s5JkU3lNIsEnTJ5L8D+2CfjGSDO6fnrkUQBYZr/AoDjO/H5r0QAqMj/x7rOCQBRsoY4J/92NSLHiJTAhfpVJYF3IVueP9ZfxcN+lc80orC5LeT3bObfWfO5kkHcrdk18n0ufHWBcyT5fb9Whp8tIP0vP8LzVEYAiDEtcM6UOKe2JEJWrE5vy4zNGvt6SkzmtaTwGkmVBT6VkQ6KMUnZ/EVfEqbWECMmNhzJlgV6n+FbxeIq91pPaiw2sBRJLjGq3MMEASBPpMz3+shma9gHAmJT4DtL320iBVA9K+R/q19pXPLXC6JOil81nBFSUqvwZaERnoDauHe7/4g9tsTCAq8sbXpW4FVJABBfJA2QD21ODiiz/As/3rA8fKaivcW/K+PiPskPDrkCSvS7vCQJqOCT2U8qLamzTFLdDt8Ve7h8V4ZVEavLk1fzsfq9CAD5oq4qAPhEliUAygNA2uQqbJ5mBICvUgIgjLTBoBoIBz55zd6P1xz895qizQ5A0c/qIahwUpoCJGp+TwJAXq85UwWIjYD7RzZW1SHmTj53ms3+3bg4MqNOwG+5AOaDy8VYJUC08fqRwd5oo82cfvNtpJEA0MDcKfxXsCubKwD8oQSAuVmv1Zr/5PNdbXfje9KAKJxtswej3IbiAaSw3aQA4K5sPuuWzy80ls0209Iuk0Ns6NR88N/Xh3vz8FFe06RkkenfwVhtIDj4JtRB1l/I93/NEgB8XzX3kqR5qThQliVQ1r+cnRUKAEEKEEEh3Tt/uMsfqCLzonDYTdQ+Yu0XBIBMKiWuS3A15P91zXSdYFnFgTHGLg6AC/1u1p74bj7nzRicpS8gbkXWbqkoEoekAkhXCYAsAz3VTyOoyeY7U5+yltkZayPrrjZlrTPTtmHNkN1y8y7bvHG99ff2Wkd3t+/yHG7Y8Wd4oKhbBz5huiYCAA9agP8CuiAEFAQAav1CNAgFABiu0wL8xVZuaVW2f60+bUgZivGasvxdzsz/04OQzvJOItHrHH7DhwIoUJuru9s6AAMgArS1W1tXt5cMIPiCxPL0tDJXufd0W4f1rd1gm27cZdtvvNH6BwZ1KNTcMmiAoWNjtogxHhuzK9SxP3/OJoaHbeTiBbt2+aK1I+FoLrfutuqMdWepp0zaJJHmbO6yZIzWtxRQ/Ee2ktQnNGexfyUVD38YTMoeUZ5CtSDLh6siY0AHVmdQF/uJCCvu6yCGIDXW3dkhEkZb72LrHBi0LXv2WveyFbZ8w2ZbNLjMpmbmbGx8UkDNSoAWyihYi31x5nNdd/mq5dbZ3aUHE4KbgHgEq8gAI9jFuJCJdvHCJYHAABMEC+k7mbinT51ScBcgKtZhbaomgIrg6eqh1QWQy7UgBQAc89++fbcIAPb6wTNSACDrFZCegDf/ERx21vSMjV4bs3feIfBZt/37b1dgEvARO+LBjWAhYExItBJ4ZT3RXv7jngQ+CTgCEiyWbP2MQFyCfvQTxib9jEAswVSXeu9Ima0uY42EKwQAAvq0EWCFsQkAhfcAkQns7gOw7u9XPxhbxmVsfFx9Z34hzvA69wc0Iugbfg+bAvgh4AooTpAzQEQC+e8dPSKCQWSCSWWhXtcYck3GEAl7QB1ep/+MN2CmgH7Jg9d1XwKm3CMCrbSB/gO8A2DSLu7dSXbkKDWKTylQ7fVgVxbzz5iTxUa7CbQzDwEmcC/AEs9QvMOz/whAT0xofMjEYy4Yc58HDyrTprz+bFxzsjYpOyAbEnskWOzEECc9cF/ayNgGASD8tMvZH1KtcQLI2gsAmkdHZUsqAXDDDTa4YnlBACBrF2B36bKlAuLIaOdegC/4Pt5jXXGvnAAAMEJGW0hqM/4QT6ivzG/AyBfIeOvqsnvvu182jLcJUunb7xxWcBkCAHPqQflZY/eGAPD8714QsQVp2vyseW101I4cPSK/C2GhFwLA1JTGZao2bb/73UsNBIB4GP7s89OSW8au3E47BOjjEwBcydBev2GtCDsAz9jnlcuXnRQhVYQ2qycFANYBoClgBz4iynWQkXvxwgWB64ARjKEIP7VpAQSACJFVSykj1p1Lc0/Z3//936v/9z/woK1bt9qm6yNWm5y08dFp+4e/+2ebm2m1H/7w+zYw2GFTtTHr7OyxQ4eQ6v7IHn7427Z2wzKbmaUeNWUShu3JgwdtcHCZ/W//+/+hcfGsmhYpMxz/+Lht2bxZbeTeIpjNkuF5zt548y0RJCApYLdjyhp2SeBnnnlGn/ne975XEACwMeaH9YYCwN69+7QO+IEMhAoG3wWQAiz/wQ9+kLIjnRQI0PfWW29q7QHuMecEsACCF/V0C1T68MNjsgPKlvj9fH8BIEZlAoIhBACUGgjCXjh3TmN99P2j8lWAWoBGi/oW22ytZl+cO2snP/1UY082PyQoPbS2dtjo6Li9/NKhos59kKSCAMA83nrrLdoj2JRZo4v7+4o9BB+xcsUqAXGsJd4/cfwT27HjRmVKOgDeYR++f0TkhjvuuN1WDK0SAQAbm655SQr2LvrMOouH5VAiEQHg29/2c0xSMAFc4l437dolADkk7JHlj5Irt+6/rQDDyfjmO/jIqKuOnUMIoswA/j/KMWDHjBVAG7YPAYDaz8x7gGiQCVBx2rxlcyLAefmgM599LuUEfBg+UKAcvmxqSr4DYO/WW261Zct9r5lKBABkuZlf2hbn4CAm8R42BZC1avVq9SlIKigAMA7hr/hOtJE9DrANMF0EqVQmAT+A/eIj2S+8hI+flRygPG+vv/qaLe5dXKi1dHR2yZ+ytvHjrKPt27fZ0mUDyuYWmWt2Vtfk7MB5Imqc+/nA1SPoC+2Twkp3t9XnZqx/oN/GIfCdPa/MavZ2fCT2zWdnpmcEuNIf1iiA3+CSAQWlR8fGRAA4+t4R+/yzz+S/IDbhd1D6we+wDpH9diLJN6UAANCI9Pm10XHJ6mN/7PWoC2jfSSUAOE+xzvHngImocuQEAAiNfHfHju06P9A+5gBCDCVCWOdkIZMlHdno1BMHQEdl6fvf+26x9/Nd5gvgkvlhPUCk4VkCv8u6+NnP/kX1yFlHEAAooQTxEmD04MGnJVMOAcDXEQoTkL7q9ld/9Vf6zp133qHsfwLnAJvPP/+S1KG4F/t1nNewB1Ra2KcPHDig31yTNmKLqAPw7x//5M+1Lpb0exkMxo6xJpv6G9/4o1R2iJJhlCtqtZdffkn7Eio4EACGr1xyVasWLxP17LPP2dGj7+u7227YLt8cBIBnnvmtffHFGdkV9sP9GRvGlfMKZ53vfve78n1BAGANY0u0ER8RQDZnok9OnLD+/j578BsPSbmHeWN97rxppy1dtszOnPnCZf737pVCB77uwYce0j2RhofsePHCeRGkAJQZ65gn1gH2yphCSmHusC98WpzXOONBwOEzg8uX29XLl52ANevnGmzAy06s1etcG/vgNyoLkOtQMWBeQiWLdUhfsVnOmpyn2JNZD7SP/rMeKE1BNvz+2/ZLzj4ImaxRrkffWKv4xAD42bvieZi1RCmHz898brffvl+f494BwPA+fcXO6TftoD20kzbQj8WLe22yNq79Dn+xYtUqnd3oH3NLqQWIMlzr3gMH5KNRAKB/fJ8z4wfHsJVvyGfwOm3gPUg5nNewXdqPzQLs8xxC+SFs5N77Dtjg8gHr7Vus8zwqJ8wb9gaBetlyiKhOeBhcSimI84pVMReMEf4+xiOe+2P+82yvPNaQh4T49x9CACjjRNWrln/nsYx4tSF+nEoQqC1ZbHjhKza+k3+n4bopVpWfZfMYUf56s3blrzWLwRX3/a9AAMh7VI3z5uB//p5ez0oAxPhVxzAH4PMYdzUuVcS5KpLD1e83u0+1XfnfX5cAIFAtgfwqB0A8iTiKCACziveQact5itJcrQYBYEqJLLMC/6cE/kMEsHrNY1oUgVS2aIrUJ0yHEzo1lHWfQoG4BO1ZHU4e9xny0FAGriXJ07xWdPTdM4BdfdFfK68b1+GcP0scLsVcE0SXmYPHorzEQAL/o52Ajex3c4pA6zvEl4r/kgIAmf/6j6Qakj1EAqBfqGG2WI1hjfh3BagK2e0gkjeuvERcyUFSGqmmVGJckaAyTwHDM1gdNSvEyBvk+xWbT0qskeHvJICI23tGrOyZMgCJIBCS/4oF6+zS7ufPlOxZrmk/28Te8VUJANpn2lutgwSSVi/zpRhw+q1/V/CoWDu54rXOvZkCdCgARAmAAPyjBEBVAcAB9DKjverXvsz/Nnv/q/rehT5X9WFV/9rgo1TSw59N8/0k9rPc3zRcN2ESefkNvS8SUZQBSGsuXTuu+f+y955PklxZlt/NSJ1ZWmUplEIVSheAKsiGLOgGpntmrcfIGdqStJ3PpPEjaTQjjf/MDHu3t9ECjW6IRgMNrQqitNZaV8rQQf7Oe9f9hWdkAbO2ttwPjLKyzIwId3/+xH3X7zn3XL8+V3SijB+jdqjcSK7q4cQA3nNsIdgL/teDhivfzxQAwop0xY9M+SMlBMW14OB+uF6UevXfk3P498ISjUQk4R8BsWnf++IKjASczH4FIf182GJZWdm0QEVrG4OwNtvJHbr/TAGgBSiTKZp08geK2GkRI2P+FskHsb60p9XG9oa25SB5aK1UiAslE2KYPXw/AvrtttXPFWqgS8ElOci5eR4/i9Zfvld7b0T7lSwE9XC0pwk3I/tGO37o5L+UkpGuqgIBILODEa+OCvbEPdJMf7dlaTlrt0u+72u+MR/+8bWndU9FRypbJMniKS5s/uZB1QG8HOAM0vrtEyInAKTn8RIAvji9BEBxQ05VAdL2pk5dp/d90RYBQhl9bRzAGXkNrB86XzqA2hibod6Mv9oHuD0D3e/b7y3926Ve3OFLDV/6fYFGmYxPwjAsOM/F8evYPmXUQkEs1jrKp3lxwU4bU0nYh1ebYU/n8Yy/Y0kI/KQsG11h2jll0kR6a5dbahsPN1ZRAWD65pZzgXxRuwJA0VDN1OT28Q0EAJ//ad906rf2vgsGF+lB/SyoB3jbi/Mp7Wd+nwYQu9xMOiYJo6l4X04AyNwvjEo2/LnET7ZGMgl9tSRTAOAvLwEQfg8bBcYpSPcHGX/vA2epORlK61GZuBHwx2+DIJCpcwQCQFAF8P4KBAAPWKZz3J26dNMurm1vpzuJfh4/luZiOP3vtmz/eLMO/BePbSMTJBnbRTvk/dFpnNOx6mR7I/0kMnqjLJqC1LmaiLI547opEgX0QNWqW2Vq0gb7eyWdVh0fs/vWrbWfPPKQrRhZYkNkY0qeVd6CnByyZWAZw7DupvYawL0k/8ODWqYEQNZHFTk22uDqA0HWiqxUMZOV/d+wUAIggP9k/fOes59dIcbBbxEC4kOiHD4eGnHOkF3G0e/ttf6hYeslwwsJMZUGKFk9kgCqXIvrlHpt4ar1tmT1Wlu1dp3Nmj/fmgBP8eGK+dvf22uNctkqo6PWnJo0KrX3Nht248plu3b+nF04cdSm7tzS3AVMbzXq+llqNVXrnSCTHlgVRI0PLcrax23MJciyORdVLmTnfQ3HhyP97c9LcQ1IySFwAfVt1ZLKSuqEA5zJGDb9nBkZSA41yZZXu0o2OH+BlWbPtZG199rWRx4zGxiyWqnHLl27bj29QXqyp6vbekvddvzIUdWIHp4zy/pnDQmAJdjJNQiUEYD27CgCzWQLB5n/eSKAECQDDAH0o0738hXLQ7C9HpQECFwT5OIYJI4hKyCVCQEAQLK71K3gNNkwBAYBvghEI/EKkAHw6AE/2kT2IHVWDx06omOQVg2OEsBByE4iKAngRlDUVQcccCNoSdYnPwGlAVggAAis6e8X8eH8+XOSqgasp+0EUAFmAU0AL3l445qq4frtd3bl6mXdH20nwA9Qwr3QXs+qv3jpkm3ZvFlAMnPCWebKPiOg2GhmNZshDRCE5ruAAawDAppe99XBbTHYBwft6sWLduTYUfUTx9A2zwQExCJwy1gSvMX2scYBnghIci5lakebDrjMuAEo6tox8EF/EswlCAvIyRqnb1i/qsN66JCOIajOGATp5EmBOADvAESAR866J4hMv3I92sx/JFuR3fesR4KojCGyx8Heksla0ZzieoCm9LX2rz4CrOOZugMgF/8d6GMsOI5rEkh3NQLuDwCDIDqSrarRDumo2bRyXAvXr11XOyAAoHhAxun42JgCwwShH3v0MWWs05/0NXMJIJU5RtYmWazej7SHsSWoTxvIinSFHEAmlDHe/NMfbXCgX0F55m+5UglZdfWawAb6E1CQrEKuGQgcJYE2qAs4SYMx4Fiy/Udv3bIDhw5qTAhmD0AcEIGLbD/KEnykOQIYJ0JeqUsqFidOHLPr16+JKDJ37rxQMqanR3W2KcFBduXg4IAslnUFmXGAfebBQP+AAnzMFc+W3LVzp+rAVyensgxtshhPnjih+UE/ByeUhz6y+q7YXz/4QNcEQGduqU5xfEhHvpds1SefesbuXb/aKpVb6s/bNyfsd6+/aZPjFfv5z1+zRUuGrNGskCpjhw+fsE8+2WMvvvSirVk3YrV62UrdfSI3/fGtt2zu3Pn2f/yf/5eVK1Xr6u7VHnPq5GmtmZ0PAgyu0lqHMMQaOHb0mH2/d78tWTIioIUxpp/5CTmHucCcIPsce8Pap4+wFcxJCAJbtmxV1nawtRPqa+xQAFjG7Re/+Psso1vmvtEQ4MH6gkDF2AH0QwDgufXkyROyoaxv5MaZI+whtAMbCnkDCfEXXnjRhgYHVQLg8sWLIq6cPXfWHty5UySTUDog7EXXblwPpCwpNayxvv4AyAK6Xb581Y4fOyk7CIjjz5Rj42N26fIlgdZIvYea66F0CP4BAArAM6AY+0Bvb7+VJydF1Bm9fUcZlEg2B/vdtG/2fCXg74knfmJz5s4WKMl9lbp67a233pbdQRkEW4fNoH3YYAhhnINMWOwpvg0vQGjW0Lbt223O3JB9zIv9ac83e2TTAIX8xfn279uv8d22fZvsoY834CEAlBPWeJ/5in1kzQLguiw/bXOiE3ZWpIHh4UBWrFTsxvUbImLwPtnPnAu7hBKD283t27bbyIrluhfmPGOPvWduYBc94zfYuKBQAOgU1vLcTJ2DsSJTn3nGHHTCkvbxRkMkLY7HRjPP8M9QD6E/ATq9PA6fuUoL/YUCAMSChQsWaky4Z4AzfIpapaq5zbGPP/6YCADYHO6dPqK/sJHs/wCnvp/58xTHOoENAgTZt30DfUE94PxFleuAbLRs6dIA5EJqbbZExNjz9R7ZYwgAfb19yrKAAEC5DvZzwEv2as1xkbqmtGeyL/7yl7/Umt+9G8LRCu0DSIuPT0ypBAA2n/GHSMH99vQSUC4J+CWjnXEBJEetA8UGkQAnJtVe/B2Ow0bQPsajUq5qXnPen776ilQH0hjDH/7wpu7tb3/+s0yViXPST2Tec9zLL7+sdaQ1GZV5/vmf/1lzinGhhMv8BXNFuqS80vvvU6rA7Gc/+7mypZnr3DOqDP/xP/5KCgCAtdwXNgCQ/t1335dvCIiKH8J16DvsGyA/9/TCCy9ozFxlA9tIn5D9/eqrr8ZsOBOAStv+5V/+xRYvXqIyJawrlBj6+iFpjkn+H1+AMejv6xEBYNU9K608VVVWN/2J+gEEAEhqKAAE9aOqvf6bX+tY2sP6xv5wTcYXW8y40R7mPPfNumZe0e/MJdYra5ffuYcrV6/a119/Zdvv32HPPrNb35OiyZLFNm/+fBHU2C+Zj06+XL9hg8BhXow7e9z69WGuO/mWOY8dZM5i5/G76AfWCNd2ogc2md/Z1wUol0r6SZuxq6wlxh5fgzWLbfQ9hHkJiWH7jh1aaw6A0AdBDeuKPne1Is7tvqvsxjffiOCwaOEi27Vzl46B5MWcYZyxR/h4PCPgjwGiu4/kKimnT5+yz7/4XIQbbO269etFLGXPdzUCiHD4TdhCzuHqVIEoULLJ8rjK3tA/7DEQLigr5OsLdQ7m4iMPP2zbtm5Te8LzxISUDvZ887UIrNg/3qftfHbk8FHNX8YF5Q76nueOW7fCcwRj89rPXrOR5SMhi64VFBDOnDmreQTpFnUz7VEkHBh2P6hwyU9Hva4f4nU122M8RuAB4B8CX0MwJgBs6WumWMTdY4Ftp5jxj2JMTn9Py+DrrByg5hba6hLkM12w4/WSLxdjljPFMGf6ngCEH3fr0T9NwaUQE/dXGuPxuF5K8PDnet7L4zp5XF3ubxIfTfsrjTtNi3MlZTH9e96m4t9pW/m9SEBJ7yH9vNiW7Pwet0D1CdVH1CJFbiCzNsR2BP4rhtQQAYA4FAoAZPpbs2KtZi7536xNWbPK/8lAAKiFBBeO72oGRdOQNEQshukfM3mzZLx2IDIOWvhRKJfLwKcKi+2x6BgXjtn0+dqJp8qA/TB7nIgzfS6FeL+A+0TNQr/jFxGOM+JxEeAXyI+wG7EeVNpCnK0WyQEiAZD8QolN3iN9pZAAx7kDiJXO7fh7Nl1jBmskVXhsKfRT6Jf8FUqpFu+NY4jv+rxVj0U+RCht3iUCVEZSiipXAcSK2f8t7GNveMYpBfVMxdKIA5a6de8hA7ZHKqYeD3CFV39Gcb8DG5zuVW5LvQRA29/4aCgAdIe4DP6k74MC5WK8prgm5d97GQsndCR/45d5wgW+hNY7iqlRhdFJAYGQPJ0A4P1ZNEudbFjRPhbt6w/HpdtLchev4cReP0/RPnAPKQEgtWGOe4X1EddJG87la2LmjH9ija4K4FPX7aiUUpVA5YSBXO4/7Es51pSC7HmfQaSpaJUU16a/5/MrTvK414V7kaiuksR8A3QWTNwXFMvwz10un3iJEwBU/KJtmIOJynEureVoYVIxEx+PBvhfLEfiNjod8yI0HQtXh2XuMeqMIDWzH5H6Dvn5PaLfPlPD57HV+pHsk0lcnHdLrG/vvnhMUjUlKxui5MHE1nBWxh27mW/B8ZqRgOHx9mixM0JCilYydzM8KoJZWY8n6gFOQEjXG787IO89kCUjZ31QKNEUlVDURyJi5PiX2zT3s0lYxSY5tuCk0ECoimUY/38CQGBq+YROB8QDQanzF9Uw/AAAIABJREFUlE18gSk/rADQ7hTkhiID9RPmoUu7dCIIuIHRoisQAGZ0TjsAxOlSg/kSJKVzI1481903BAeeZq7tc/cN5IcJAPlm1pkA0HY/BQJAcQNMDWO2qAsS/D6+04/N30kNWM7MyudQeo4f7D+VygjOQqdXunF2utdODziZo5XJoOR3XrxGruDRTvoobiTaJNqy5wPgL3A/WtBOBACOcQKAO3t+LgJ3XV0Y0JSAE87r7wVnPQf/g2OV3wXndGcr7cPphrW9JElxQ9Iaj06bH6v33KGMtVSCo+mM09z43o0AkNqP4u/FTdfXd3Gcpjn/0f7A4u2sABBA8iA9GNiFTi7yn6p/1WpYtTxlQ/29AoORvF+/ZpU9/tBOW7l0xAao5606XDkBIDCCQ4Z8VxWmNSUAkGQL4D9EAP6Lvc17eujICQo85CnTGCKAAH9qHgdQiQ3ZAX5+d8BaD5rRP8rar0x7gs112bEsmNHdbb39BHYHrRuQkprLPb0iAUg2LRIG6l09Njh/xJatuddWr99ggwsXqiZaBQIFxDCvP4aNrlWthHwzc7ZWs9GbN2z02lWr375pxw/ssxvXr9rsoUHr7y5ZlSzOVtMG+6j1HJmhMSPfa5Fl2fyJ/L/mZCQAyO65kxVLH+i9wMTJCUNRwsrZiexKGUEiysK5s9Nu20MNqL5uKEwtKzda1oNUdP+QLV69xh584inrWzRiwB2Xb96RqsLceQvA6sRaP3XsuOo8z10wz3oH+21ibExZt6wPJwBwrwTFr129pocxgDpqqAMgEjQl2MmcgQCweGSJiAGMLSAG5yLrcfmy5TYwOJABBJzrxMkTyg4kQEsA1oPtt+/cshMnjitIRuCRgKFnDSGxee7seTt58rSNjCwVCMyabTYDCEIglKCky446iM390CbaSlCSeUuwnWA1ABjf7+3uUcD18tUrtm7tGsnL8sB4+coVZSgvXrJE5QII4KE4hLQ/csIcc88qSiXUFTQExCSjXefs67NrEdDnHlx+mbH0NvHAW63VFbjkXggAE/Cln2m/Z3MRfCSjiyAoIK9n4d+8ft1Onj6lv73+NO0GZCTA64CQaq8jN1qvqw88wx7ApydKVAHUEhwlkMr4O2DAd8mU4ngC0fzk3hh3ACmCodwzQD/XcxlYl3hlHAFOuRf/jOAywWlAQ9pN/yhLrwtJZGp971N/rV2LpPaA3mdOcE5l2AmkWRsc4x6CJGUF5Bl/gDNAaN8fGHvaSRCYADJBarfhEADIUgNsyAgArZZNTUwowAtIBdi2cMliERT6mS/j4yIAcI5HHn5EMuqMfaj1WlVf0Y8ALNyfgiRRwpr5wjjSBgDjAOCbSHgErN9+520FtZEeZw5UUAeISganJOt7SLWNCViTiS+ySSNIu0MAgHBAwBoQAALA4KxhG71zR32mWsxIpA8PZ+s0ZEx+qPEjAzUlAJw8edyuXbuqcUDql2wl7oPs0RMnAviMFLTY8V1NBdPp6033bQztikFOlwsms3blPfdYrRyyHJlfhw4e1HgvXTIiwNoD3pyHtQMozbx47bXXgoIEpWlioO/tt99W5umzu1+w9RvWWLl8U2TOO7em7Lev/8HG7kzYa3/zii1fMU9Af7PZZQcPHrdPP9ljL7/ysq1et9SaLerI90ke/M0//skWLVpi/+v/9r9LAQACAFk2hw4d1lx4+KFdAioABRkvyCDHjx2XIgmkIcab9QWRgzG/cfOG5gmvlADgWbysw/f/8oE9+uhjInQE2eJx9TXlF5jLfBcwzrNOA/Gubvv379NaUA3nRYtkJwG2eJJGAUBlSzZvkn0P9rMlkI458O2332kTQl67j3IXUxN26cIF9TXZmLseekgy304AoP3YRdbk2nXrlIkM+BcCLCW7dOmKnTxxWnaDNamH4u4ugwBw8dJFrSEIAADm7P/Mc8iC/I29Y91u2HCf9fUNaI3R9omxca19wBz6hSALBAAIKU8++YTNmj2cEQBow9tvv6Pvok4AaSDsC031CRnhZCyLMNbTI3+GF9mnrH8UAFICALXiv/3uW9ksbBfgDXNZUvp796n/IQB4aZqJ8Qn75ttvMsUat4183wE8wFHGwW2S23NsPOA6pBzaxTGQjg4fOSy76LLvrgAAoYD/2KTFAMJV5i+2Y1IkFfqe4+hbv5YTALD13I/2GvaCqNb07Z5AhICwRBv5L98uqsjQj5yTPZCNFpUNzs16hxwHqSotC8T3Iebs+36v/AJsrj+rEQzGz8RG4j+QTb54yULZHdrpxALmGm3l3G7/uDe3r7RRmckAmiWz/sF+K0+V7cKFi5Jd97I7Q7GGPROPkiJff/W15hOEDNnkVtMmp6ZEAECNhDZt3rQpzPGEAMAeSNYv70GOWbp0xKqVis0anm2374xJVQMbzPwHSFTf82zebAiIxTbzWcjkLilrnHWAKgEZzvgVgIzsC8xdgGwy8t98801dE8B6ZOmSSJQOz+qA/MyjZ556OgKNgQhC/yPzz7288sorMYM+lOzAfjgBAFA6lDqAwDYuGwgBgCxnQHDWEf2N7WH/fOONN7S+du3aGYhr3ShA3baPPvpMgAS+AeC0B+IBbbEp3DfKBz4fmVfsg9hvylj83d/9bXi+abZEgqJffvWrX9ny5StEAAiKUxURAEZH70gBgPZu27bVekheaTVs0cIFNjVZEaECNQaA6ZdeCuSHHtnxupUrU/anP/1Rbaev8aMYV+736rVraivrBnJIyPbuE1GF/QlfETvL2sG342/6hjlLuZWLly/ZT195VUA3awLb/8STT4ooylrwkk74IJDrNm3aLDIM93NEhEzs3VrZUM5LP3Id7Ad7N+uL8WIN+zjyPZf6x4bg87jPhm2CAAIAz3/2Xj53JSVKipw/e1ZEG+zVA1GhhXO67cRH41jukb0N0qKTW5ljIhgcOqLSGzu23x8IQnGOuUoAx7P/ezkT/BPa4CDNrdu37KOPPpQPwT24D+k+MvOV/QMiBvfkZb24vsgOc+fYxJ0bKguxbMVyW7JosYg9ZPlzL9i1jz76WP340K5dUmLheSassUnZ2Q8+eF9r1kkS2AXmBQQA5ihtQtWDa7ImIFtia7m3Z5971lavWyMiuAdnyfJnr4UAIFWsEkSg8PytZ2SRtgJR1wkAxRgRfzsQVYwPTYsxFTK+7xb/SmMmfp6ieubd4mad2lIMiHeM5yVvtsXJkufbma7bKT52tzhaMf7p350pxprW5+3UBgEwScCqHQC7OwGg2DcZcOVlYpXY8cMEgGKsK41V+bNMW8wraa9/3ikepbhCIUEwjV3zuT+XpfOqLU6HQH9MhnACQCABxMSORk1ocg7iN5PYUs1KTUgAlOmpWJPM/3rZGpUJa0EEqJWtOkUsJhIHAGsIOUcpedrRtFBuKgcbAYyL5YsjfJPEHdUvqknZPob5uohei/oygETqg6zEdcjsR0Q8n0NFMkk4Jig8hrhOmvEsUhCVEmJsj6ScGpn9Uf6fPORKlWSXltWkAoAaAOA//llDpIB6E30EtawA0DtsGD6b/nk+IxwcTQH+EIp3SezYR/JrEnJPUktc6yID+sjKDcdSAkUHRRl/j786AYAEOmJLAfCPJQIi4I/t5Jx6P36ekQCI70U1B3/GZt9x9UJXAvjXEADwi0Us8/hwfE6lJ9K1XCQAaO7F51JXAIAAwO/4M4qdMl6xBIATbPWMTAJWBKD9Ov9aG5au7Tb7ejdjHj/LsttnSAB1AkDR5souyn6ECex2JL2HNgJAgnkF2XpdMEteDXY1SvFHTM3tj9oYVRL8/Fks3OHy2IY2+xyvmRIH2m0yRCX6v71kt4gDGQod5S98jDzzXycNQH66xyivXZIi0X5k33HQ30tmO8ycJmy20cmyc/tKTsdW+A5ivrLfeTnltr1ChJw0vTlRqU5b/q8gELb5EF46JUkAztsYe12shewOwrDHDhMBIFXwj7Yy7YXMBomolxtwH8dAAGjH3sJnoeRuer0ol91mJ518kO+TsYRJpoYSp6rb0E6KCgmxMY/j54QF97F0jYhHBesa6i9o784wqZxoCxlKCRzRDrmPyXl8z2lTAPDJnxqs4gafLhAP1hQzoAVo/leqAJA6Oj9GAcAXpw9wuohY46VSkJUpvmYypG0OUpTuTvtUbC938BLG30zGcEbHtIOcVicHHAZQZwkjt7Hu/HQGqAE0ZnrIKDq/0zsJ5zg1gn6NzguyqADA+dKNIzOkMStfi6RtcefMqMy86ubbr1d02Itj2fZ3IuHd+QGpnRjQNp/UnCBh0snRTvvvhx5k/LwBMs1fwbEqvKbJlgV22bT7VDpdbgLVRmcLS/mlZX09UUFDZJhQSoDvuQIA388UABy4lPJKVAWI5QfcGZOzFgkAXLk7KgMEEoAzOFOFgbx8R3GtOiCQzoPiOk7/1u9RYr7T+84MdYObPjwVH6pSZYD0XKn96dSubA4XNoqi3dXfqgtPXfFQAsAfEPWwEG2Ivz/t4dHZjc261asVG0TKqlm3Zrlsa1cut0d33m+rly+3fgA7QD4GoB4y2SMKLQJAozxp1FFzJ1XsbBEBgtMqhmcb+B+IAAoSw/jWQ0ldwQ0eTNiQJZEVOZ+e0V7cm4LTDPsViVbIA+GI8PDTUrC+p6/f+pAiRXqzvy9k6ALoxkz5RlePlQbm2PLV62zN+vusd9Fis54+MaIbMI+7e6wMaEuN9e5u61PN86Y1q2UrT4xbY3LC+qtVu3P1sh0/fMjOnTphVqvaYG+39SL/1mwEEgDHNKIslLMUM4c5rLts/RcIAFp9yXp1AoAsR5QAShmSLi8WHNzIHE/Ys5kd0YnIWAkZ8NV6y7ool2DdNgeA/LEnbMm6e63S1W3XxydsYPZcmzt/gTJ5p8Yn7eK58wpkz50/VzWWAWMIXhJklCz7wKAeMpFEJlMKYIoAnoPXfJ/AGsD4sqXLJOvsBAAyxlANWHlPDibTblQAADCuXL2iAOyK5dStD8AIQV4y6iEAAGB6QNPlfwFrDh08bNeu3ZA8NMFdjqtUyBzvFsAPKEGgECBeWe/RqWKuErSjvQBbKABI9rR/QLLEzHcyZ8cnxm3r1i2qf03fEtQn0ElgHhl0AvUM5p3RMREAAKvWrltt/QP9dvTIEQEltJvgItchkHjh4kVdlwxAsgsdzFOgtWUqZ0FgmYAz1yNgyt9hDELAl7mArC9BWEAhZe7HIOb5ixcU7OfatNPtBMFhgqf0hQfmOQ+BS4LDALv0EeQHjmFc6EPGmGtwfgAGjgG0JphKIDQlE3B+CAC8R3BWIG2jkZEZADE5n9eR9eAy90lgm+Nonz+4cyz9DUAEOQRgUMBhDEQxrwDBAedov/a7mAHCHCVQDHAOOOTZhp6VR39wLa81yzkB0clyI4Ob8YFoxJ5IJjL9RFu8freC59RZjtKxBJjJfEMZwms28x7jRPAc4ItzMvccVKPfyTSkDQTVIQ9gVwCUmf+AQdVaxXbu2imZaWypkyPOnjtv+/cfUGmOXbtCttrAAHL5Vc2zv/71r8q2pMawl5mAeAPAhXT5ndFRZUHTn04qcwIAx6EAoD26m7qIPQYB4MaN66FUxqzZev6mvwE0AFiQn+8XEBwIAIx1X0+vQBBlO8c9zBUAAEFWrbwnuzZz4fixY2obWYQ7tm/PZNg5FhIFoAwBe4CsWUPDIYgW9yKy844ePW67n3vRNm5cb1Pl6yIATIzV7He/+YPduHbLXvnpC7ZqzWKrklHU6rYjh08GBYCXX7TVa0es0ajI/ty5M2Zv/OFNu+ee1fY//c//i4JuUgBotAQgMw8eexQp5eU2NTWh8UK2/PjxE3bgIAoYqzS3mCNSKaCW/O3bIgAQUAIApo95uYwytorM4aefejar040CAJLV586dFTGFe3355VfUL07gCaD2HgHnABeAK6HudpAypMY1tpm64Ci8hPnDfh2UWfbt26+sWGpks4NUK1MCg5g/2OWHH3lEwCw2QwTDri67cClIz5O9SuYtspnah1olO3fugp09c15rkvmuzM2ekggA5y+ctzu379j2HdtteHhIgVpXAKDN2A/GF1ILbQJUxQ5RJ97JP4E8UxcBgEzlp5560oaG2ZuoH1syXIh33nlXfQDQpbrLkXDjJQDoA5fG9/2Tdc94bd6y1YZnBdUAPoO89t333+lelBmLz9FoyKajAMD3uB/GhOO5v/0H9uu7KscAYQHAsVyWQgQkCGWc9/VlaiBec3zxosV238b7ZOe5NvaDPoEcwjrifKE/e9Q3rCU+37F9h81fuEDvMQ/JjGZ/Y01xHOvf75M+YL7wnn9GG/G5uB4EANrKnugS5x6opI/oS8B45hkGAvl/2gRIzzzzGuV+Pc558cJFO3jgoK1csVK2mM9YZyoN+P+W7cDO8UJSfu6CuQruIanPi/Oyp0Dy4liu7+dm/mIT6C8AUWS16826VABQHsIuMUay8wsXWX/sc55sKOPx5Zdf6R6xJ5wX6X+IUiis7P0+ZFNv2rhRmfHsSRDL8A3YW373u99pLaFAsXjxIr1PCYDRsQn7/vu96kPmjEuJ81DIvGXfQQmE99kT8FVQAMAOQKb6zW9+o7EhY11zt4TsfgAvAd3xAwDXRQ6ImWr4e2TkA3i/8NwLIkTqfsoAnxVJ6DPu1LPHx3N1BvZyCAD0J4SPUPc8BF2xce+99xepREFYwm4p+NZqyTdizDhmxw4IHSER4vr1G/b5F18JuEfdwIkn9B0ExE8++UT+EPuO/OBovwHCsTf0M2os4cMQMGNOQWBYt+5ee/LJpzTWkhntDgQH6rbzEzsAeQmbj2oOZC1IE9R8B3j/6U9ftaUjywS+cv+jY3d0LOQL7Cb9qWzs7h75Z4wRNox79PkGQI4/xljQv+4zOSmV+716/ark8tesXqv+5nusm4ceeTja8vNax/iDnOfEyZO2Zes2+czY+4nxcduz5+uoLrFbPiC2jP/449hdbCJZ/vhl3IuvCb6Lb8ZYQ2p18ikEBeYjfYl6E/MLEgb2gbZjTyAGnj13zr79/jupAEB84dy8+M71GzfsxvXr9t333+u+8eHwV1jf9A/zA3/k4P6DtmxkqcaYOe3gPueg3exz3Ddrg/Xs2f3Bflbt0OFDKu3CeLA+sDPMRz7nvjgP/iD3AqGSdqg8Ev7PnNlWHr9lX3z1hS1ZvNhW3bNaymLMA7Yn7AUKApBNd2zbLsJcpUrpmEC4ZNyZa/gmkEK8DAx9d+L4SalUYDPxe2kHezPkHHxDbPSOB3bYfZs3BhsUbfjY+ITINOyfKEv1oDQiICuAqXqGMJM9xHarDF4BYOZvjz90io+1RYOStMC7xrnagtR5nC4c0zk2WAw7/VAMq/h58Xi3Adn7jq10+mJ878dc079T/FmMxXT6/IcIAPR/cXzyWEYCbiTx2iKI7vftz2YOXoV4aF7TPO0fb2sxBubxpyLgr5hdUua1GMsszo20TX4/3r7i33x3pvMRg9dx/IsKAMxpykRJ2RGAUwoAdetSFn+IJ4VEk6pZvWLWJAGlYo3qpDVqk9aoTlizMiECQHlyzEqQ/AVkkS1KbDKU/iVsTwkgB9VDO2P8MsYB3YfNP0vupVWybuuRiFk6z7wvOYYkJ3+FpaKNKrwFf6CUEgBSODABkuLep3EH7Pe65lIFgcAQS2IqDhgl/xVH67JqvSnw3zP+qwDJZJIrAadl5Sr3H7P9Y6wYAkRoXixfENs7LY7cYd2FfsjtgyexOIivz50EAAicgmyJQmYofRAy+QOAFTL8uySxH97rUvnmUC4uxGQjqB+/E0oCBGn+QBzIP/cxgmBAmzjekww8zuvlZFx90G2q/40v1tPHdYNSrJIbooJAus7y9R46zDGePFGHzPMQF3UCgBNsXRGuWAIgKICgDECG+/QSAD9ku4p2sdP6nmZvO9nZRD26k33sRADIzxv8eZF9CsrOM9mS4vtBGyDNwA8qtVq3mSKKFmgGHad2NADgMYE1U05NVKalsBpe0++PccsJGFnWfzIezINAQIhlQJwYEAkAwT4khAbVtg+YVNgdvN1OAHAlgPbVmPEJks1Rx0cCUpuWR+IvECOKXwnXS5Kh401PG3V9Jy5zbNEP+Q25/euAhTF/susW/Iio3qmyvC7zH7/iVgZ7nikAODRRBPozSf5OuGKIr+v5vW2Mp5fMbiNCxWHLLF2WlOfnybstcKFyAsJMay/0a7taSta3mRJ2rgjAPsb+n2FPMV6dliHxstVpiYB0vEQASCd2J2OVbujFz/MM4jSLF2ZCkUUXp3NBxua/ZAmAac5PK9SGcQn2FIhp66QUoEmWg0g0pZ6ckVJgkqSOjxsQ7z85hmSj1urZdG0zTBHQS99Lz5E6iXdzYGdyanUuM6vFzNpi+/w2Oz1AtPdNp13hx77ntedTTk/0jNJ+jk6FEwA6G+PECWsjFaRt6UQACNf7MRtgJ0PnDLiZHNwfMo4yYGlGbwwkFnuwaDT87+LDRdvdOvhfsKsZg05fDpYskjPbLhs2hrgBOSPN1wJODw+iCQHAFQB0P6FXdXymAOBs80gACO+HTa7N8c4UAESPyEoLhBIAEfCPFWu8ZMBMDzrpGiz2M5/5cepHZ2xGiZTUkU8NaMqk8u8UCQD+d/G7P/ZBKx3vdA2nRCB8iQbyX5G96J9l7MboUHKf6XvZA6SC8E3VSeul5mizTkTf7lm6xB6+f7ttWLPaBpALx7lmLJXlH4rquAJAvTxFSrgCqAHsjwztWC7Ama3p9ZXpH/9zb2T0qc66MvkhNgTb5CSAdP9xZy2cl4zqwIIFpFCAJLKbVfcL9YLeXgXh+wcHBMApIF/qEnG70SpZqW/IFo4st6X3rLb5S5db15z5ZoPDIgLUrWRT9YaC8i4dSV9VK2VlDg0wTycnrXv2LLt99Ih99P57dvvKJZvHteB2l6ds1kB/kK2DhS5GZVhS4l0qOyB/6NTiSx4Yw/4CQzsn8bQTAOI+G1ebl0rISGRJ7bVs33bHRdKPXCEElCSj1jdg5XrLugdn2b3bd9jqzVutMTBoE62WDS9YaLPmksXesFs3b9vY7TsCS8me40VWFgEzApUE4ci8JuseoIk6x8hZEqRzAI7gJMHRNatXK/uH/hUppFbX+wA7AAfz5s+L/dRlZEsSOJucmrT1965XsJngMfdLsP3suTMCvwCNOZbz+XkJdn/3LfV/ka/dKUBec69GPfMugQYE5giSErDkIc9tq4MgtJkgLwFgkUJ6qGteU/1gASg9JXvwgfuVEcqcJKAJ6Eygl+sxR8mEHhsbF0BHAHHjpg0C2r797jutH4KYAPXKECWrs1JRQJiHU4KXAIF8Fh6kSzYxOaXze21zAANeBI0JInq9dOReOYZzEND19Ud2LiQDgvnLVqzIMjQBoQnCA9Awpt4XtJl+UG13JHuj9wL4z2eMPf0XAAUCqS3JfzM/CDIDXrs9Yr4QoGb8PEONYxgzwBQAeQLZADIEbX3fVzbtvn26N8+E7x8akrw0wWJqERPs3bZtu/qGNgRywBXVZqWNBG0BImuNqjI+OA7AwQPJHOd9RF8AnrkKA32hNVZvCLiGAJAqAJCJzPe5Z8A26m3zfeYUc4nMQO79wQceFAHAg/IACpyPMXQASzXjBwayjEHAGeYA7V+8aJHmH/sibf3k04/t5q2byrRcvnK5xsCD0pevXLW9e/dJmhn5ffxeZGSpDU6bAFSQHQYEnTV3jogKBPoF1u3fL0CavmZOuU9I4IUSAIwpBADtxaUQfD55CkUIyDYbVa/Yg0mnT5/R/Ee6HjlrZD4hABBonzt7juYnwBsvru3B8m1btmrt+dxhDM6dPas5wnGZfHt8mMR+APYBeD6/+7kAQMZzcl4AG7Lvn35qt23fscUmp27IFjaqJfvN62/YpQuX7aWXn7c165YEmb9Svx09ekYKALuf320rVy9SaYABZLzHJ+y3v3vDtmzZZv/D//jvIgGgT+vds3sffeRhrXMIAPRRb09JUtP7DxwSUQWggPH3fZL200bmP+AY89I/Y0yZ/2QrP/zQo7Z16zatT4AtZIaZP2T5Y6OQ6mc9sQZC5khdxAFksbFjjF0AH4IS2N693+s8KGFQbzwQqIKCEKQKCADDQ7PsoYceDgGoetXOnDqlLGUyVx997DHJfAcbFTIbz5w7K/u4WaVVlgrg1xpqmJ06dcYuXrisDFbGlzYifz46Nmrnzp8TwYqM+YGBfms0G7IpTmxhfbE+APsBPsmawWZhk3iPjHGuD6j53bd7lDH79NNPac+qo+hT6rbyFMSZ9zMSEnYGn4FzYYOwvdwLfZX6kqxTAMf7Nm60waGhPPP18pUM0Ae0kr8BcSMSALABW7cFtQrmIYo2R48dtQ3rN9iy5cuy97nPw4cOaz0DILn/wRwYHxu3zz7/TBnymzZvyupzYw8BYrE9mzdt1vm4Bn1NvwKqY+d2REUF2ZbBAbt966bGB5AKwJX7ISDJi+9DAAAUZC2LPBZJCnyGVD/nBsCjr12lhXNj55irHMeeRjsU4KzXlT0MAIkdY7/2FwHPc2fP2dEjR+3edfdqXTB3+waHrF6pilRK+Q7s0M6dD9rsOZAvqEIV1o6DruyjXsrFSYcA8QDR7H/YMsms48fho3V12fnzF+zIkaO2aeMmWzoyEkBsBQVbduTwEfvss8+1VqjzLhCwUhYBAAIrxAGymfE7IPpw31LVaLW0D5CNz57y3HO7ta7oX+bs2PikVEJoO2sOEFZ+oXIKWpp/kJWwy/RxAP/L6kf6itICy5YttxdffEmkS89YZ2zI8sduAE5mpWu6A1nyV7/6Dxrb1376NwIaA2A6qXP+8Y9vqj8hOqACAlnGyXdcj76i/2gvgKTW+Jkz9s4778gnpC0OwjInIWlhp8mSRlnE5wHZzp9+9rmIGNybS8xzLewbZDj8D3yDEEgNgVnWOMA14wsJRM9UkHnmyQxzAAAgAElEQVRiqQb2MghmkJSC/we5GGJV0z755GP9fP755+zc2dOyw+yf3SWUj2r2xz/+SbYOBYA5syljEvazCxfP28cffyTVA+2RgNmSY++2b7/7Xvs2bWXf9rWNj4cdxy+izfSXl5didAFw642a1it+CePEPnb8xHG7eeuW1FtQqeGFf8G9fPX111Ic8pI3zCNsPT4ZALWTd1S+IqolQCSDMJuWOHGbwP6Kf4a/xOfuW7rdAPzmP3ZB5XliiSaO51nrj2/9yfoHBjQf2EtY91IQKpc1l+gDfqdtvocxhrQTku/XX35lo7dHRVDgPS8PxU/sA33H/OEzyBX4Pk5AFHG5FvxjbDX36HOFPvNSDBBG6H98LvqNsi1hXUNCr8hvYt/ctHGz5lG1EsaVbH3mIfewYf162/ngg5kMOGsFn5cyG/jazF/vO+b+xQuXRA5gT2P/xn4GVYxaVopl2YpltmX7VtkgJ1byTA8RCZ9p3vwF6g9PMGJehj08+JLYAvogjWuEZ8o8KeKHCABZJlgx8B8NcjEOmu6B4fcAHt7tNVPsyv35ux5c+LDtXP8ZCABp/9wtjpq2te17qa5yhxvx89OP6XHBlqkHs6PSOEd7zCOX9k9jN8QSQgJ+OEenfsZ2+cvnRRrXKhIB0jgax7XFx6JvnV7H74/30viTtz+9/3Tu+LzKCABSfgz+qRQimwHYVMklyKkoX8RSACbwn/81Zfy3ahVr1KasUZ2yRm1CBIDa1KhRDqBWCWqMJcW6Qs1s1c2OJQBCBn6e5Jb2kfCYGKPxtkOiC9/BFJSsu4WPEJ4H/ZXHAttjOxnu7yAW4FdPUAJof3mGZq72q/4tKHkCBVZrqGaGWuYhmSZk+QdlTbNaPWT+ByIA8bGGVSglIhJAw8oVYm5+nVx10u9X3aYM/M4qsjPHn+N8jyBeqiCguREmrMY4ZCOHZ4JwLWJToTQJBIAg7e8/w++BBACRAwJAkv3PuAL6E5fWz0AQUDxHAFkgEWTxWREAgqpiUeb/bgSAoBBQsp4+zheO9/9pLDj1W3yMPR6RJm0pLhZjosTAIABg63k2Z27VqzX5ZPhTrgAgknwHAkDRVv2QXfvX2N/id/M69+2lmf2aTgDoOE9EHiWJK7cd3na3J0X7UsS9XEI/tTcp4B4NY3i+TUhWkIucgJF/p13KX6Bzsq4zu5edhyS0ED8NVpjM/5yMwXskLWbXTtoQjkDtLvwMf3qtV8dPAv7hSgGZ2nSqHBCxlrwNyfliUmfcHdqGTmsOknGSaOgqJamdhnGUjl24T289cezc7hW/13aeQjJu+C52IKSseua7nz07V5JcnfV/Zou6pGCZtycnw2WIohMUC0TFdC7I7iQuTPgsnCsQRNJXu1JKePbIiQ25/H+RzBXZZYWzub+Wj18oKS+J/rTPEgJAvkc5ASDYnkCCCgoAXq46vOcqKK56kvsLXf/w6lPZ7jOT09G+uAqbVczg9cEOjQvABK/cofj/hgDgHVsE//W32BM9sSZQDi6mDrVPxNQx8HPCTAmbVv6atlicPdeB4SkDXg/AkJZtKnMSJWF4PwXP/HtpZq+/d7efWZuTBa8aQgr8tTsa6Xk6Ocj53QbmXGfXIHyrk1GYvpxmJgDkCzUYSO+jtI2FNRVLGhSdKh3hPR1/tsuCFM/T6RozGcP0Xn/ooantuwVgPW1D0aGfqT0zPWB1YicXwf/cAEUn2HvGDbSkenyDykk+coRbLevt6Y780Ryod6MoTQBqkAoUwFmLhlKgfvh+qZSrD2RrNAFFVelJ3wvfdxUAuaVR/iSoCbSXUUgfbIpjM9Oa1lx2MkYkAaR2ww1sem6/tjt9XMt/Tx3B9KH8bval4zrtZDui3E3dQp2r1B4Ee5FL7hftStF2eJ20bpjStYqNLJhnO7duti0b1tucwcGQ+U7DJO2PI4VNaikYy7HK8I812kQA0GeBDOAOmwO/IUM/yJCJMNAKAWGkzKUIEB+Hcl8otU1OKnGbSNZiXSxMJyB49pk79TzcAWT1DfSLAIASgHWHemRQsJqlXuufNcfmLVpiC5attEUr10j63vqHrd7sspZKB8jDlzNA8BRwl+DdMOeamoInbaOXL9nZY0fsxsXzdvvqRWtOjNvcwX4r1WvWrYccHj5jKYZGVDhICAA+R1M1FtYqDzKRghN6Ju43YY2VrNX0qkx5P2UlFCJwk+7rnDPbo6lBZTBYzQb7ATF6rEqSenefLb5nta3estV6Fsy31tCQzR1Zaj3UfK7W7eqVazKlBHs92EmQjXEEaAMwpgTD2J1RZd4gr0vmMUEur2kGUAE4t/7eexU4dNICgA9BP/4mmA5A4Xbv9q3bCuR5NhUAD0QDxhwZVAcdAacJvBGMJLDNT7LN9u87YLNmARbujBmFSIECHlQFctAmsowAbnyNKkvzzh0FsLk/gs6elUj/M+8E4hw9IoBv+45tNjh7lkGMYc4T/Ac0gQAgRYZ6U5l3gLHUHt26bbMy2by+O9cmEKuHT+Ztb68dOXpUpQQIMNIngAScu69/QAQAlwOln1AVoL3KdJo3T3L0nIvzA+IKuJ8/X33G6/K1qyJcEJxetWaNvk//Eiwl+woJU4KXHjRinAl8EpBm3JDgoi2AK4wNgVrPoBepJ9aeJohM4Jw543sO/UmAlWsRuGXe8MDL9Rkzgur89Mwun8e0haAscwtJb4LS/UPDVp6Y0Lx5990/ixyiLPkIWBM0RTIZFQge9CEjkPlZqXG9oFYAAYA+1j3PDyANbeQ6tJ8+9TnP+4wnbQSIY74p2IZPVaupT+kn6sZCYpGf2EJKvaJsUcBS1AEgAPg+4bLZkCIYJ4LqLqPMZ4wZQWX6ib6kTnWVevNxf/56z1d25uwZSaavXLVS/eIZdTdv3VamKYFun//KoouBBUAT1id9PY/sYKS6I+gCAQDwFxAUcot7Ucz/jz4MpAknANCX3Ctr8fbtWwL/AKbIuGGeHD16TPsHKhx8V1SorqbAeqT8VdMcBYDo9x49fESkH8AH1oZnAHINiBmffPyxDfYPCGBgnrKn0J+AW6glXL54ScF5AA5tYbEkDuDSl19+bY8/9qQ99PCDNjl53VrNmrWavfbb19+w06fO2vMvPGubtqyyWo2+CASAjz78UgSAVWtGrNRNHXuy8qv269d/a48++rj93b/5e5sq16yEkkyzZdQQZswfefghmz0b+zcZAkfdEABO2t59B1WOhPtmrLkvtzmAlZCjyK5mzToow/wFXAWsfPCBXbZ58xbdM8cBGLAOkZam36njzcsBUs7PeQER6TPAJIgYjAVgFNmk/M36njs3ZMMLBOvptUsXL2oOzZvL2toZAjeNmp08flwEAED7nzzxhIDZUH6kobV24tRJETl23H+/AEV8R+0b9ZZUGK5dvWH3rr9XewQZ4hBzOBdzmfkJYA7YIaUgMki7TOfF1vFCQUHPBs2mCEVIt0MAcKlXCA0QAABtnnnmaevp77VaBcl4MlnHNEYA/8x97AUS1wTWsKPYGT7DPtH/2GTsAuse8tkGSlYM9GeqAax5yGSegU/7IAFUp6YEEvNd5rL77BDEAE833rdRkub+PnNGgP3kRC4vHa+NagC1r8kC3rxlc9gros2kTzgfdmfJyJK2oPw3e77R+SEAOKmI/fXmjesiAGD7ADAB9CBAMFcAMNkbAd5ot4KcEEoaDe0nSPXzAtz1PYI1xj4PSOvndAIX3+XeOCcAIaCppK7jswHr9vSp08q4h8TAmqfNZLwCNpcnp5ShzrrAzkEA4NnAg6qsC/Yo7KNUWWJWBPsCdpx56uMpsFT+YQiMnOK6J06qDAn2wuVcWceoMXz11dcq+8Oa4noTk5NWrlVFTGGsIACwRwBEZtm5ZiIBYt+47rPPPmNDQ4ORslmya9dvqqwG85p9k36mjwFD8EsAN9mX6F8AUI5lPnN9xub111+XmtHzz78Q1mmJkhdNkaxQAMAekL29cGEoXYPnydr/zW9e1zVffP4l7ZX4EJyXvfitt/6kMX3xxRfl0whkRC600ZC8Pt9lL7hn5aoYPO+RzYGYQfkDjqMNjD37ObYWX4J2YOfw2zgXa+V9MvlXrdZex/7j8QbmDsA0oLgrOaTkEfoF8siunQ9mBABUSvAn+IzSKPz3+ES5Mqn7gwDAVIMIdPzYEVs6sjgQ0A2fZ9x+//s3RJKjP/v7UA9oqQ/3H9in8gGUMGDOMjcqymbvso8+/kQ+K2Pkc462MseZz9hCQHj2K8BifA/miNOce/t6Vc6F19///d9rPn7w17/av/23/73dvHlL/cS6ZH87eOiQ2sn8ZtwmJ8ZF5uKesYm0wZ9BmUfY/XRNMD+ZB06KCaou+3QN7os17pn89B1rlPFjPaNEwxgxplJIMrOvv9lje/ft07G0iTnlijNS87h4USoCKuGzcmVGUBDRq7vHThw7bt98/Y3WG74C98iL/uN+8Ds4nrULeE/7vHwKQGH/QJ+dOXNaJAHOydxz/9b9RdoByYI9CL/q4UcfDc9zlUlrdTXs088+kR+/fdsO6+vtl49Oduno6JiO+eKLz23FsuX20EO7bCCWLaIPaBM+Bvssa9PJrfTvtavXpfqBbWNMIDnxrMIchRTNfIGItmn7ZhHO8MucsIxKEnvT7Dlzg/8a1S04b6jfHVTp+vuCglIae/D9w59fHIDxuELxZycCQKf4lT+fpj/DuUJc98e+ZopV/Scd/5+RAJACArRlxphaEovR9378resW2+OXMb8mufkiwNX27J6Ui1X7BDz7GExvs9sBP30aw/a4fBrL6hTjLr7ncyPtryI+kN5DGj9O424+j1TDWvL2ANkkhgBM16zZCgoAgP8wRVskyvF7BP+b8e9WdUoEgLpn/6MAUBm3Wnk0KAHgu1sgACheGAkrum6M8WUAW4EEE57ZokS2k2r0fBPjoFJv7Y7ZqQFgTON8ocSpJ1jlIJErJuN7dHU7ASCdSDmm4OH6XAmTMFyM7bVI4APgD0CVkwB4D2KAMv8hAzRSAkDTyjzz1YNqJs8qHs+j/VmCcsxMCePswHxhlcZELt5VXLkAognIiqB+cd7oOjG27EkEigQL3AsgGP8pMUNyCuU4JeMvcAvwHdCfJI3pBABsp7JgiU1L+j8SAQSSuYpAAMxQWGGPd7K8Py87mdVLAaTKi04W4Dmmd4A2AOT+eAKAx7rS5KiUAMAzjysAeAkACADsY+znOQEgJD8RWyyux6KtmenvH2t3Z9w/UlC90A7fx6ftOf49AeJ5+YO0jZ3IRKktDPcbSO0BYPcs+3Y1AJGIkqTjYIRDXDrEyAPRmYk//Xtxg3H4I7lXB9Vlo7JXgpXE9zw6m7Yx/b4CaC5O7+VcWTfxmkHlNbQjWAWi1rH0gbAGJ3i14zfhGkF1QG1tX57+aST2tGNl2tFV4mT6qBe3u3Tdp36DH5njv/m5MlsQ4f+cABWx4/SyEbh3O5TamsBhSMlvEWP2/Vt9F+yIrpkq6bphDQynIFDiJL0scc71JdoaFPsuvNdOmghK8G5Dc2xtZpxR9xXbFvol9EHW9W3AvytgR4BMIwvgH57/M7wpkgCysgAiUsXyKEmyMW3NCACdNvSZFqQOzOhscQK3Zcl7bfj/OggA6absQYp2AkAYuPR76d+dHCP1ja+GDk5gp8WgyRGduODABeYTC61o3NxxSgG01NFKmaA+PYtOrI/fTJ9DAMB8pRO2aARneoBwA6y5O70CQlt/Tjcj8R1NnZRhM71Dc0ecAF/RgZ5eXytc2CGzolNcJADwXaWgT3P4i33WbpMyCmfmwXdybtvWSTxBcV64IlR6fPHhI7323T5Lx/tu4H9mcOOGE86fW/vcqOX9lW0iBQUAAtmBA07wKTJjIyvqxxAAurpCED1bewL7o5MdHy2dACDFgGjUGWMnAOSlAfKF2IkA4NdIx8U3qLY17sSeLotSljmo7yoBflwP0lKRgJCeKyUBpOf27/7QfOn0QFq0EWxsNZUAyElCwcYEx6b4IJYSifwzZcPXYFJXrdSoCbCeN9RvW9evs233bbCRBfNtoLvHelnoymAOWczKjhWIX8+BflcA0M+QOSWygf8ksCNVAh5KQhu7/KEPdjLkgVhWLbg6oS5YMJVhlw6qEjkBgCzMRgPgJjiA7ijzfeaL7CsElN6eUAaAutkx4NsErKPDevutb2i2zV2yzEZW32uLV66z/vlLzHoHzPoGrQG40rKgUADAhIRzf68NkMFaqdrU6B2buHXTWuVJK9++YZdPHbdr505bV2XK+rvM+iCuiLASakPRh8FC5XtnsFvxQSo6MCplEMkKWolOEI17laTsLAA0/qHGWGz6hKhRYNgGkktJD5/WG/agAQArOqPVY63uXuufPd9WbtpovQD6K5bbglWrVBpholwxsomHB4dt6cjSLPAOmIUTQmCegCkEgFs3bipIxj2vWrU6BE0rFf0nMMh1UQDwbCX+poaysuZnz7JV96zS/SuLs1K1a9evKXtmTswUJphG8I3zIe987PhR9SpBQgKJHlDjIYps23Nnz9vKlci/b1J/hSAjgd/RLMhJIJN7cFtK4BNiAJmFBBYJoOaZyC2rVWp25vRpKQ9s3HSf3XvvOoE8qEQQzCCASV9DAOCa9Rp13crKpCVza/uOrQqacx0y/bhXl1onExP7ArgOsAPgwrUJYtKXg0PDqjfOi6A8gVf6FQDEsy4d6KcdvA+wRzBS67fVtBs3b9rR48cUgIVc4HK1HEcAHiCL+2Y9cU3GhvPw/eVLl2nmseboY0By7B4Autd75X0HkTg/befF9zgngVv6l2A+wVIHaPkJqMD9eJ1o95+4T9rGZ2QbA4gDEBGspv+o24rtAaSg7SIrAQBdv6kSAAC2kgKfNWQNAk1d4YGQLHQe9Am2ezkE2kG/AyySpUwAH9tN//Dw4QQAgttcm8/oWwK89NXWLVtt7ry5+sxBfMAiiCH00yKpZeSAN+Ah5+R8gB8O+nJeAgDUlaWNkBsgABC4VmZLqcu+3/udHTx4QBLjq9eullwx/Sygc4xs5u8EWgLeUvMcuVsCb7wgANCvWzZvERCp+4uKPRAAWMcAxrPnzsnGjvn8+adfaK0hGS+SX8yIcgJAKNHQp8xU2o/sL8FuZNtDjIkHoKa989bbAk/WrlmTZTQzJk4AYO7wOcCl2tbVZbdvUQP4IxF4AWghHzlwybwjOH/x/AW1G+CJYxzc2Ld3r3388af2wAMP21NPPm6T5etWRw3E+uz1X//ejh45bs89/4ztfGiTSgC0rNcOHjxh77//mT33/G7bsGm1DQxQCz1kZPyHX/3aXnjhZXvu+ZfaCAAffviR+vchsjNnDUlxpL8PeeymbNL3ew8IqGK8sWO0kbYz58io9brg3BvXYTzpF8YLwJISACgIOBGLucQ6ZB4gOfzSKy+JY+HlOFjD1LLmRb+Q/cu4IWdJNuXnn3+mEia0x+ePyHR9/Xb21CkRAJDGhrTAvKtVy3b86FEBq1NIaz/9tBQoBGI26hrLw0ePiIC0S4oDSMEHW1KvNW3//oN2+9aopOyp2y1Z+v5eEQBYQ7y2bN2i9kEAoA+og8f5OSdgEBnQNcoumMlOL5g3XxLgrhaEVPbe778VeQ8AtqunZNUypV967fq1G5J2p39VFx6b24uyS1VjgJ3hswd27pQ0v8vfA6qRpQkBgEAja5K1yv4EYcUzfZmrAwChExMiAFAuANssAKwnyIdjCwC7FyxckI0x47Vv7z6d85FHHwnrGEWOel175JdffSmJfAgAzBnO5XW92SsgF81fMF/9Jx+oq0tS2NS4vv+B+6OyQ1Nkj+vXr2nOsA9j+zQ2sX3sGwCZAJZ8hs0mKMvYS2J8/wGNBSCXfKOobMB+BnCHbfaSOhzr5BwIddyjq1D4ZwCSrIvTJ0+JxMCaD6+g1nfz+g179913tf8gJz84BPkiBEa4f2w4+wL2ALIW9oJrOpGLPmBPAJBUxlcvmWRhf4BQc/rUGe3xUm9AQUXqGWZnz5wTUDo4MCAgm7ZDAIBAz7w8dPCQCACs1yUjIzbQ35cFJRlf5guEA8pj4KNwHmziufMX7YMP/qp9l0xh1p2yrKcmRGpkL2AfBHzl3CIPxMccQE3k42nv008/E7LxSz36Sfbym2/+UbYZsBsCAP52rV4VEea3v/2N9sW/efVnykz2euLs1e+992f12fPPP2+zVN4Cvz2QOig5wDkBQ7Ed/X2D6h/mD5Ln+DIvv/ySRsxVibAN+IeUKVixIpRHYDxQXHjnvfe07jw73eMNHMM6onwB9+fKEr5Psx9DjNq+bWtGACC7GuIA/UV/oHTDnEDhgWrLV69eUc14yBmPPfaonT93xlavWqnnhKmpil04f9HeeOMPdt99G2337udUVoRnFfqGLPHvv//OXnnlZfmXnBcfu1yu2jvv/lm+B+PHnPP1BnGDfZO5BkDPWOLL4UPgZ0KagwwGCYdrA7TT5+xVe/fvUxkjyAjYOeYja/DWbUiwx0Vw4r2x0TtawxzL9yi/oH0wZhNif5l/tAX/yokEeWmsskgfrNWsNMb8+ZmEPmsAeyIZ/B075Bu7UsPY+LiNjo/Zn997T+uctYz95Jq+T9MvrFeILfh+9A9rFXIVfvzo7Tv25edfyk/m/PQNx7IemGf8xEeEQMJzBXuW1JYEBLHmyyJ20Le0EyCedcL89TIr2BbIF9hm+gCfludA6+6yWmXcvvvuW5XT2LZ1u82dMy8DVlH28XITC+fP19qdN3+u1rWrZVD2AkIvBBYnDnO9mzdC2Q9sak4M6daao7/xDSfLk7Zhy302e84ckQNE6u3rs1u3bosQz/5Cv4ZSo0H6mudmwDueg6Xu1Aolszze4TECj3GkAGw0pG0/lP6TAJ8zxSXSmEl7DOvHEwA6xa7SGtLesE6x007xkPDMe3cEvnjN4t/eP53Pn3fVTJ8XS24W+7h4L+3x1eny/WmM1/fuYtzXn025dyTf70bASBUAfAw9BlX8u1Ocuzg30vspYgZpfMnb7M8vHedPy6yH8hbEh0gEiQoA4ScxHScA1CMBoIFkblCihMBeq1l3o6aSjNXKhOT/W/VJq1fHrTp122rlcWs1qoaGohKJ1FMkIoXayU4QdTBv+vpwhdpU3ZjsTM/s5zwun18gCiTlSh3wb+uDGDMPz0vtce80Sp3hVDFG7c+y4fndlL4B0E/Gf5EAUKmhAhAUAar8r1HqkZ+BZCE1ACkABMJViAmGXtCsEiDmkeEfx3TRuOcLOf7efqwIBxGUzfUpwkGhwmggAKBM0DcwIPJxdw9EgJ6Qva9sfcqaAe6j3pSCX8FOsifiq2uMAciiGlggBIT3iC1BAKA9vl84AcCB/5kIACKH9kYFANRwI+jWBsR5HDkBxn3t+v4s8kvcqz3hAAUAnj/wkfAz+elxTVcAkN0izhcJAH7e0P9hBO6GB+U16jtjH37sTDhWdMkjQWY6fuXHp/tPavv0fmCBKHabxaMTjMztSdu9tYH5KHhWw2yNEvtFfM1LVGX34+UCYvzZiQOxw6aRAHJ5+bxPs9ks9lVaWd5XznQsJbuOgPy4tnjuUAQ6KJNkef+Z/L9HvHPZf8hMrgSgNaryvH7dTKAorsCEAJBYmWxeJESCaftWPKX2BD9bbHu2wDuogkzDt/xhZbpxDbH+IjOhA5joCcr+PK+mBXHpQIBIiAoZlpklXocLe7ucJpEpV/DM6go62X3meEO7e5Hb6eyS0WCql9Qf7UnKOTiaZvTn9jDzR7zsSrx/2d6MuJAD/xmGlSkaBFKTJwHID3R/0NUAsr9DeQF/ce02AkDqPKaOUnFjz+27dHDCImhzIiXcra/lDJDIzvgvXALABz8F6dxZlhgQLLJEhr3oBBUZkn4+9VUkYhSJMukiyCbeDAoA6udCn6R9z+/0v2ftpoSAovOaGsrieis6a24y6lHiJzXO0wx1crJ2BzoEb9MF1jY3UqJIBwPgWdz5R50ZFeGanQkAnU6LWe2sSjCdABAWeIcFGU/sD/PpdbLx1dTPjy0+PKX90tEwipWV91+nh4W7PQx1vPfIxCzOyRxwLDgGcmDDbGibt23vxU1OTnNUyoglAJTdH0F5B+q11qSfFXrWSwB0UgCAABBKAATyQADzXfomz/wPn7nKQGxDQQEgnXu+3js90GZGNCH9+PcETPm8jdIp/n03rukDFABd+gDe9l0vKVAgFxWvn9qodEyL9njaGgVQbJb0IJA6PmxuqulbqGmU2nERBGTDSsrmsnrVugkm1Ko2UGrZuhXLbNt9623VsqU2hNwg94mtaAQQG+AJ50vPUlEOWyB8JCNkSgBZeQJY3uEBgyAGDyxct2SB9U32Pw8rgPLI80uQWHMZoDBlygcSgIgILR5kJoOMtJ4cWtaITNlmI4AlzuBmMkIC6O4LZQFw/htcp7vLmsiJ9fRbz+Acm7NouY2sWm+LV661gbmLrWfWHGuVeq3S4iGqYV3UYB3oV/BJWcAwcstTkvsvVcvWU52y+thtu3TimJ0+fMBKtYoIAH2QY0QAwNkNfQgxAbA+e0UCQDbOkSSQ0ZlmIABIRs+dGFeRUQ24qNRQIACE+dutZ9fSQKgf19fVY41yw/p6Bs1KvTbV6rJFq1Zb94J5tmrrFlt6331WbTZtslK1K9eu2YL5C23hgoVSemBvIlOGAB3gsmqy9/Xb9WvXle1CAHXlint0m/QZATCCcQQqR5YsUSCLhx7u+/KVy6qjTKAQEJY+4nOyHgnsE0Als5FgG7U6CZzxkHTp0kU7fuKYwCvPVPS9O0iR7rWJ8UnbvHmryhE4AQAAEgAE4IjgJVmgad14jiUISDBaWfKrVglACKBCwybHp+zokSN269YNe/TxR21kyWI9fAL0ATghTcp4z5+/UA+jAFUA0ABfBJTvf2C7rVixTKDKnq+/VvYm1+BaBEB52HU5aj7jBfW5i8YAACAASURBVIBEIBMJd87NeqKPhmbNsmtXrgis9myqUIu4ouA9WZ4EcAmg0n5KbxDEPXTksO6JYwCscCaxFYBftCWtq0owmWA+weiVy1eo5l1lqqzvc36Od6lYru017MiAJLjrdVwZa+YCABj/g3RyyLp00gIAk2f68ZmDnwODg3bwwAEFfJEUZs4xn73cAXXXCbwjU06Gc/CxugToHThwUHMSYAECQG8/qheUgSgJ6GJtADh4NpfPVwLQ9IX3HX3a3dUtYAcijOp3x6AP6wFwhjnuCgCsAYEGjYakvV3mfwVlNPrJbg0yy7wPiMHcB2hy4gBry6X6uTaACUH13u5ew9YBgpH1veebr0UAWLNutUAfSR92lVRr+ptvvtXvu3Y9ZLOG50SyApLrPQKUuXcykVlf2ISQidpUAJ4+cwIA79OngCNffxnkwdevvzcCccG/OHHyuCTXITkAtAJ20W5ICABHALShvqZCPcpWpX42/ctcpi3MqeNHj2VrjzXPGmUu41ewtt7/y/taHwT+sSXej/Q1me5nTp3WmgaEdGATP4S5+pf3PrANG7bYc889Y5XaLavXytZTGhAB4MjhY1IA2PHAems0qtbdM2iHDp20d//8kUDujVvW2OzZA1aZYv9p2S///a/sZz/7O3vs8ScjAaBf+xb9yjp4aNdOAVHIDkMAwD6ghnDo8DF76qmntZ65LwdImauQPVgXAEisQV+b/IQsdOHCRXvh+Zci2B2CeMwlwH/sFeAR85wXfc/n9AHgH/MpkCYWyd/CZlHfGIAMEHL58mVSLAg2G6JUn4A1CBzUq6a8BgGramXKjhw6pAxXgorP7t4tcIvAJvs6c+XAoYNaC488+qjmJP65QMBa077/fp+NjU7IZixdtqyNAMAaIjsW0Ir5XSXbGp+BzJ5SSWuMflm8ZMQqUxXNCdbjyOIldu/6DYFsh2T++JgIALTn2d3PCvipTk3qngDeKKWAXXTlEieqsdew7vls+4MPWrNatRLqAJWKFGEATiEAiBDI+42G7DftYt2PxPrpBDFHb90WgAwoz1xkfnIdCD/YKkqFoBTi85e1zp4EYL9z106Ng6tf3Lxx0776+qusXI0+6+1V32GbAZcoLwLxyG0mPyHEzBqeJQJAsAvB52b/Y2zJUGcPcMCce8IGYxexb7Qbe9gHYYm9+vJlO3TgoO4dkMvBW9aDK6pgG5xYwfuQGMZjbW2+z7oNJK1gb1jTZOGzbukTbC7tYc/snz3Lrp27KNIPcxQCQHdPVBeL2coA/NgqwGHGjbZpr6vV9D4EAWx7mKMlqcAgEc/12RsgCQJUimQXs7qwc8wTbAbqJMiVKxsLOW4ju66mfqAeO/Zr4aJFqisfkv9aGhPmJWAgijXMQwgAuH4QAChBQb9SA542s4ZZi3wPG8baQXWAfQ4bgi8b2nvAPv30E5GpIItRnok5XSlXlTn+9tvv6JgnnviJ1DwA8cn+n5gYs9/+9reyW//w3/x38qG4Jm3AZv/lL+9pfrD/QABgLZcrUwJtsdPYBsaN+5k1PFdjw/zBXlH+4Kc/fSULiHMNAGB8N8qRsB/7+jpz5qy9/+GH2lew0QC/DhgxV1lL3BdzwEkDzHVsDT7D7t3PSkFKgSzrUjuwt/gFkA2wUSLg0GddTTt16qR9880e+Yhbt26x69eu2MiSRTY8hNz8mB05fNT+9Ke37OGHH7EnnnhSe5aTmN/98zt2/vw5+8d//Af5PvQFShm3bt2xN//4J+1LZPbT317GiPvGhjBfGEPahW2gL/geagKrVgN49yvzHLURzgPhZ3RsTFLwjz32uOwD4yPgu6fHDh8+on2ce3CJWfwy5oMTbrz8E33NyxWT8CvYk4NCS/Dd+Q62iXlKX2OLXY3BvwMBgDkv33P5cquXQ/kLwh/7DxyQ38Ka5HOOdR+SOYWN4/7Zv6XwMxB8dhQAUJE7f/a8CAxefsn3Os6DPeC62FvmA7bE7cng0IBNTo6LHMb8o2+5L/YL9lOfT9wDfijrn3MyfopL9nZbefKOHTt2NCh/bNxsI0uWivgBsWNyckrEAcZx1tCQ/eQnj9viJai0QPyY0nqBAMA4sR6wjx6no7QMihi0H2JIKA0RyNrcD3b12o1rtmLNPTaybCQrmRpUG+p2+86oSJqQA0KGKqBWX1ShA/TguahXIJCXXVLQOD7r+TPlDxEAZlIA+PGxrP90AoBLIxcxgrvFvNI4Zoi4z5B95FEtRzRn+DsFntrPnT+WF99vi4236b9Oj8jJNiU3mMdwYtTNAdcO8WG/jrexDdxSyO5fRwBIx9Tj8mm8259fPB5V/JnGrfxOi7FijzH5++4TdIrD0XXdUjHEIwSspi49/ynpWCAAQPwE9KckAPsuxPdazXpRDqhMiQDQrE9ZqzEhAkAFAgDv1coZASDEKSMBIGZToF8aALlwR+1zLxCrp/dDnvQmAE6vPPs/76dIIPBzxxiNl/fxtgSQsZCh6t9NFIYFnMcEGn7WWy0rt1pWFQkxEAAAzQH7UWqs1EJMzZUAVAYgEgAoXyNiAASAmKCjzPK2eFQsu9NR4SODBcPdt60z4loxs7WwJEKYzstftKTMoL9DLwfgP/7k9/6BoVjKMyUA9MjO9/TwnIh/l5cACOoAvUHVDJIXIx4JAAL35dOFjFnIBE4A8Kx+L7XlCgBeFiAF2PwzCADED8DAHPhPCQDFNZL+7aC/g9+eUMVPqfIlBAC9Vwlqip0IAFEGRMB/JxuWjo0D/+3jNd3WTbdkHd6hhEXMxPf1XrSn6f6T2jG9H9klKQEgPU+KbxXPH/4Oce48yz/P9vf3UpvpuhpSno0KACpB4aSAJCvc+8kxi7RfPWE3wr1Zx6SJk7IBTsQg1httRLAl0dagwNqqh6UfbUBGBIjYScBRXA8jrI6AbXmp3FwtJCKsyUDlKJDfYzqKio0rC6OIFmUmLQu8Bx/bLx3JECIgJNnq8bBO+/d0GxGtpks8pw1r2y+zaVKY2w6QBxul88d+dRKA0DUH6LNzxpHw91XiwC8eqRVte3L8fvKd9j7M/3L/S6MTbVzAkxJcMwPuO6yntr3GVQu8NErYm6RgkmHtIfnT7ZnbnowAoMSO8JzvGFVys8HiegmAdCMvDtZdCQBuupPGC6KJTIbgaCTMif8KCQDi2TiwGeXJi0BeJ+dHHRjIhG2vdAH476kByYxkDExnTrvLlWQLCQMR2FE5AaCRZV2G8+RYd5H5lW84cbElTibvsFBwIvJNeboMSmrA2zaS7MJ5A+720NBpQ3EmVKH3pn3VfZIABOabXLBH7X+Hueug2vT6JcXRapfEb3dk0msVjVow8KEGl3Okfuj+i+cIG0ZnAoD3tTvqxQ270wae1pKaiQAw/WEmql9EtF5tjAc7MJ+y3PJ1ETa44FQHR16GJpPrdwIAmdghM1Act2i8uHcpAFMbPVMACHL/fi7OHxzwcA5XGHDGFmMdzp1Io8TGp6B8Zt7bVEraWb1ay+nnBVa87o1Mo8L1ioxPP0/x+nm/5XVYinaiOD/S+Zfa5+x3EQC6MgJA7jC5vQj2we1LsONeGgACgM8+s1KzYT3NQADg/z0ji2zrhntt3YrlNtzXa4MwXumj8BSS1aiiP8IDRGB0er3gwCiO9gSJMj5XcCLUXuJvApJdAqpDxjrBVFZD+B8JANrE8w3a95JwL3VrNKtBSUCyAC21q1quiD3uGzvXEdiE5FdfbwgKM/kAKQCgkCTt6rZKs8tKg7Nt0fLVtnL9Zlu4fJUNLxyRQkClaVZttqynf8AGhocV/BW4W2+KADDY223Dfd3Wg0PXqNrEhbN24sBelQXot6b1lcy66btYx85tX/7wE8cp2jO3ybLxqTJAopbBB3qApQhZdCzaHOj4EIaN8z28bR5KAYDsrob19/RbrVxTKYBWV4/dGBu3WYsWW8/cebb54Yfsnu3b9WA5hZT6jZu2eMlSmzNnrh7EOTcBOIJrBDbJLIYAcPXKFQW6AEqQd/Y9jGwfaoETEJQEOlL6seYwgUKy0AgUEgxlHVG64ca1awLiAUYAgwlU0v8u8c9xEABWrlyRZWg5KEMg74vPv5Dz9OCDu9Ru/BMxq+s1u3z5kkCzxYsX2dZtZCwTWCO+ULfJybKCg1w7ZEAtscHBgQjy1yQhLfnfqUnb/dxugSiAVQQwCLbTXoLQKADgqJGlxkP3gQOH7Ntvv7EHHtwezzmojDjAX8bwkUceTepztySBDcmCIDIZTPx3QlIIcg/a4OzZNnbrlkBzArG0ZXB42CbGxjRGBIFdxcCJE1PVsgK09DXHMD8caPLasCkBgIAogVYCrIzBQF+/Mh+xg5yHjC1ASwBG/ntWPuAA4AbAtY+LqysAVjIXAJk4xoF8jgUIABzgM28X93T08GH1xdp1a4Iig5ZWqI1KMJvauQDdIyOhvjR9haQrgN75cxcEjA4OD9qsOcMK5vI5/cOLDDJAIvqCOcI90Re0QVleJerEVnTPZA9TLzotAQAgzT0RsCYTF2CPNtcjAYB60owlY7h2TajtyzzhJ4F8ak2zlgA/nDjAWNIfn376mcAHQJP58+ZJkposAILgED+YP9t2bLN1966zJSOBjMJ8ujM6Znv2fKv94OGHH7U5s0NZAkhcff199uGHf9UcoRY5wCUmV4B5o9FGAABU9NIAAMPf7vlW6yknAADcQ4CAADAqsJH1DUBZKQfpbzK26eMQBIAEYAKktm3dqn4UAQByFEoKJ06KYAP4IQLA8LDmG8+s9AdZp6zTxx59xJaTCR4JLIzbB++/r8xFAA8AP593+B6U7Hj3nfds+fLV9vLLL1i9MWr1etX6e4fsN6+/YUePnLAXXnzWNmxcqTJFQ8Nz7ciRU/b2O3+1xx5/3DZsXGVDQ9SKJ2u/ZP/yf/97+8Uv/lt7cOcjNjVVU8Y8+x+ZrAA8EAAI2LMPoZqEvWC9nDx12p59drfmG3aKOYBdY66yZgBjVJZh3jyBJkFZoylgkLImP3n8CfWNPyNwj5yX+bVkyYhAKea2B46Ys8h4AxR53WbmB7L7rAMAtLVr1wjkYw7yGesU20WGdCiFscG2btlmtWrFKuUpO3L4kH3y8ScKHpKpDGFBWcOqP2+278B+gdKPPf6YLaSkDGoiktmv2zffQsyaEkAyQkmLctn6BvqkAMA9AOLQB6UeyFNVBYhdaYPPAXPmLVhoFUrxlLqlYLBi+Qpbt36DFItoAwovEADot2eee07+ZK0cCACnT5+V/YZ84CQRzk9fs0+xptjTtj3wgLVQniDTv4JSwuea9xAAmKsOoLLmAdIAryHSyB/s6bGbV6/Zvv37ZAM3bd1qjSqkkh777ptvtZ6xi5RsofQA6xKbgx3HLvMZ4+sgKO0CUGYNYUO8P+k7Bxgpw4ACBPfCsVzrz+++K1WHBx54MEj594TgiRMAmBOcz+0efY+9Z82yLgHemEeuWHLxwkXDljHnADmduMXxzBmyjrFbrD/Vssam9PXZ5Pi4+o92PfxQUHBhnGjjxPiY7uHMqTPabxlf5h5rYu6ixXbh5CnZOPyJ7du3qYamKwAE+/ipiF6AbvQ11/D5DwBIpnMoHxBUKiCY0G76IUihXxL4f9+GDaGPurt1LxADmPsQADKZdQBMa0kKHkIaxEb2CIBM1nwoW9alcaRdvB/AcZ59SjY+NmHnzl+yzz//Qt//+c9/ruzqUCKjS78j8U9/vPrqqxoD/AD6whVyqEuP7YVEFOTqhw3w8caNm1nmNe1l3PGuCZhie373OwgAZr/4N79QwNyzpe/cuS3bQp+z/6hkR6lLJBr6780335R9AKRmTGfPomxPmHcApfhHr732WiTfhsA4Nho/kOz0BQsW6jPGCgWTTz//3B5+5BGt/1A2IWQ0s+9jM3bv3i0yKOfBd2KcIICcO3feXnrpRVtHiQh8ZJGcqmoDpaWQ8N+0iXMGJYZqraySS8ePH7Nly5baPStXSBFgyWKIrPPtzu0xqQOhukJfQh5UQK9pKsOBagrj+0//9O9EfKAv5s6bZ5cvX7U3/vCm/CEy4LEV7HusHfqKdYxNZB1xz1LNOHhQP1FzePaZp0TkA+zlc/rxhRdflE++d99+ERkYa2yEfOLhYfUbJALWMYRTroFt4P5YG5BfmMMeZ6K9V65c1jrGz6A9rtCEchL7F/fz5Zf4yCWtDfxE9hwnpTEW+ECoKuB/MwdnzZ5tU5UpG4/lduivp59+OlNPciIR13T/D9+Q9S5C4yQZu+G58d0//1mqFV4eQapBPT3qy6XLl9s3X38le8Jet237Vq0N7svJa7TfZf6xN1zH90rawbyCSMF8WKLyC2b1SlkloFDvgtgG+RGiMn0yPj6Z7QFvv/WW9UNyeuInmt/4N17K7IvPP5ciw85du2Tn3AZS8oi99OChg+oT9kSBSKVAyJCq16WLtmDJQlu1enVQ73A1wW5UWSBOD8iGy35DANBchlwFAcCyMjvYPz/Wn/WLcZ5O8TePn/mDchr/uFssqz1OMUNx8MIFO8avhG1MTyAqxkFCTC8G+dt+OgEgT8Ip3ucPxc38ubPTNdL3Zvr8hxQAGLv0fqbH2eUhtN1fEehP4zdt9yMCAP3X+f65rpN1PS6VxqeKMa9OBIDid6bHqML4pRhB3v7gAxavnf1N/CIlACD/D/gfFQCQ/4fczM8Wmb51FCpD9n/4u249fKcyaZVyIABYAwWAMatM3bFqeZxFLtCM2JXUQ4lTRsVE4RQRaMtjkElCF3HHqC6U9kOeLNVSlnkG/meS//ksTMkt+ZoKK090BACdJIkshex0lgRg84QOxpw+rmELIABERU3qeTdaxASbVq7URABQiYAG6pVNZf/XRQBomAgA9UAUUBIB4D+JOSh2JslgxfzmcGfTE+basIHAewwwZUoMUByrPYZPolCI8IZXzI821ImdAABITwxICgCA/d0QAPqjKgAkgKByx/x1opQk+3t6dA6RAvR3b1SOCWWsIG8E/6CoABBiIPy/OwGg23r7QwZ2uHZSizvGkotr2deKYmExGSg8u9VFZJdKYEIAwN8OROuqYg6eRMAeRN+iwJaCu8WY8TT8KQZTM3wBhdFkjH7IXk63rxHIL6hb+3nSmHROYMnVaUMZE1cACAC+K2O77XSimL6XKVUEAkD+32PN/l4AzWU7UVx1KfyoFuCxcNRBlLjmczXZX5iXAnDT9zI1Wp+t7fhXjmmFmRzuJ0FA0/itnh4i/iFCUijr2vb9BIvJCQf5NYNKbmJvCmhkZnMKOFm4Jzd+ce21kXjie9pf8oz4+Edcq+2EqU77doofTps79G8scZt9lrKxsNwamxzID/Pbv03ymtI1s8MjNSKUBIxv6xszEACkPp10IHbH75drUQ5Kf3fcYoP9Vjcmx2XHR4KEty+0YzphMWtbgjn5MYFAAM4c9y7fw7RhlUTookQKiVgqjxKxMI8NZ6QAL5NNuTy3tZA6/vG1p7PbT52TTr93MmbaUNsa3j4pHMDMOqFQJ0Sgj2ctZgYxABZuLMPP8N5MBm4m55XvC7yL0gfuFAVjTfZ/FDBP6ojrXAkRQFue1wAq3KvO7ySIIpU1UUBIjUjWt8qWdZJNyqYKoE9g+gdDLykT5LLjZhH6wjVz2jfWtI9CBm3uPOt3sqvEunO5inxTLjqoPgbe9+lE9/pj2XIs9E1xwRe/N9Pnnd9vl9bINphkYbbddzR4nRZmbtBaUVK+E4kg9FnRqLX9LQd8uoObfief/zPclfqs87XS68+0SWMY0gWd39v067X3T5gzef5xLk2T7yGx9kyyaWktxcwhjCcSXryk+RG/JxJA2P0CQB/HqP07ThaIvM9IJEjPIYIBDrhMfMhWSssFiHjAQ3OmTOCGMh+3/KGmnaHrvdOJCa3xi3OZ8+v+EsOaEg6Qo20D+xN2VtvYJ+wtlx77MfO/fb21E3QYMRi+bIJydBIppdQBSx/OMlsSJcMIThNYL7Wa1t9VsubUJJE0G5k311YvXWKb1q62hbOHbN7woBHuLLUaephCLplARIt3m5EEICm3OK/ipFSGu+v1iHkZpP/l/GLTPNvfJcwSEpTuKXNw4jzn+8k+ECSdozMY7z+waQOdILWfPo5BvqtbD5+9pW5lQrfIdu3utknWc/+g3bNho927dbtIAM2eAesaGLau/mEpBdTqpgcnMhgb1YbNRvayH7YxSgpla5bH7c6NqzZ244rduHjOzh47bM2pcZvb32ddAIethg329kpSGBBN2ehxDAFRUsIDRINpDkiyF3V38QCa7UDhu5kKQCghUCQ5+V4WFGycSRofviJjUUoMPGz1D9r6rTts86OPm82db9cuX7XJptmCpctseNZs1eW7fTNI1BP8BNCn/3mwAoTlgQUQlsBlsJVdCraRRQgQOHf2nJC5OjBgly9d0nkADTgXPxlfzkEA1GvM50B1kAElSEjwnkAogTaCi4BXkxOT6l8yFcmaEviyaVPISO6hdly3TU1W7PARJNnP2Zat1P5dauVKWRlZ1WrDxscq9tWX3+j7BNpXrV5prVbN+vpLCorfuHHLvvjsS9u0eYtt2bJNGZuz5s2z6uSEjU+M2VSZ4GxgrA/0D6gW+s1bd+zwIcC0w7Zx0wZbtWqF9fb2S+Xg+717BUitWbNOAXi3P8jEEjCFiAA4hdTuPavukX0cnxjXuectWqzMLABA5gCZ7BAD+N0l+pn7W7duy+pcT0xN2JWrV3Vegq8ETf3ByzPKGAv61MFwMlPpy1XItQrobCrwyfgAvgDUkg3G+y5rDvBO0BgQaWT5cquVAzmC/2R3MScB5f36LpfPZwSjQxZwt1EWAZIPAXXAtvkL5wu0cn+RwDGZmswHpO5VQ1os3wA6kHVN9iDBeoAF1i0ADrYa4I7zImFOv/UPDmqNAiDSF0iUc19eI5x2EFSnfbRB855jajVlxHEMgWj+Sy2kGQgKXIOA+EO7dokAIHnzej1kJF+4IAIAgAAgFkACICDgx+TElM7L+mGer12LkkNDxDh82SuXr9nbb7+rgPLu556VNDkSw41mTUF6Mp1HR8ft6ad2CyhyCVm2rM+/+EIS7pLhX78+BNmiYsep06d1XUgHyFsrWBH9zz1fhftnrjHPeTGmZFvyCgBlU8FrasgTpOc9QADVxEXGs1QS8LJyxQqVIOD8YY81HfNVJFnQXyH7rqwM2rHRMXvvvfcFzCDPy3i6v08bACwANRgzBz0cCD975rR98MGHNmf2Anvt1Ves1hgV7ayne8jeefsvtufr72z3c0/b9vvvNakUdfXa+XOX7c0337PHH3/Mdjywwbp7yFui/EXZ3v/gE3vt1b+19eu3gPha/9AsgTxffvl5AJ6ffjJ7DmEs8ZsAgk6cOqHM3wBW0HeQ10xzhFIW2DonzdAfmid9PQbwx3piTFifrpzBT+Y/BBRkogFRWTeopfBijv7yl78U4SCQYIbUZw4Uv/nmHwRksL4DwBLAXOYu52QOYSewo2Q88wADCAJgxzx4/vnnNN+Zs5Icr1VVI/rmrRvK2A3S0CH7Ha/xs0+Rgq/pPiR3LMC2S/LI9E9Ql1ivuYitv3X7lsAf7oO5hJKEA9LY/y+/+CKUExlZGmRirWU3b96wb/bskVoAqge8B/ELmwCQSDkWQC3Vl4aoE0stYM9oAwSMNevWWg9KHVGlgSxkwMwtW7aGdc99VSpaJ9glMvDnzJ1jvWQ1V6s2emdU51q2fFmW1Y5dQvWF/qfN2Fjfu9nvsJn0l+TqBwZEHqR/sNWci/ayD/Ae6ws/jj7BhmDfACgJINNmAqjvvfuuxgiiw8CsWVabmtIaYx5h01knkAoInHIugp9cC+CbecjnzAffH+g75hogPXuKPyvyHTLJv/jiS2WeA1R63W7GHWl7PsMHfGjnLpu7YKHAOMad+//qqy/t+rWrsUTFItlF/AbG5fatO/bOO+9qjjIvhoYHYiYQpXWo8f6JfAWAY+avZ2sxh/ETAIi5F/Yh2unZ6PwOsOx7lMuIczzXZW/45JNPVZYIQJ19jXmIfwYhCns+eueO+i9I1ncLaGducF7GEnuOdD59HrKbJ+38OeTZP9W5Xn31p9bXjz8NCB7AGwgAkMK4H8gFBL6lgNJVsr17v1ddesrgUDaoXK7IT+Ezxo1sfdrz9FNP6336lhrmEEh+/etfi/D4vPppVhZfQc4c5QBs89NPPSMVCdYKawY/ivZQ7gUJfdYm32NfZc4D9AM8c5/MHX8GQa0EUJ57ACjHtrNWr1y5ap9+9rlt277Ntm0D1B1Sf9FvKAZhP1E+QKWEMeBa42OQF36vsYV0snLFUgXGCX5BoPrDm2+q35565hmVnQo+J8+hpj0JstLiRYts/b3rpBqFagz7FjYZXwNCH3XkWfNuBwDbf//738s+/dM//ZPuN/TloAhEf3rrbY05hCrWK58x1yC1hUz/XfJreY8+A4jGThw7ekTXZvwgK7KP0cfMje07dgjohzxLW46dOK79mnUNuYM5tWH9fZGUU8mA5/f+8mfNazLSIZxIXa1ei8owB+3s2TOyAVwT4vDAwLCNjY5rvMiEP3X6pL7L+NLH/uJZDxUt+vOB+x9Uu8jYrVA2p7skn4r9FjLDCy+8kJEg6AvWCvfPGuJzVyBQCblqzXp7eu3Y8eP28cef2OLFIyqJ09/Xr2vo2UyS+yiifGuHDx9UqS1IePIVG03Zlhs3rmvcscuuugDRIxBKumRb6XfOgx0rDQ5YfWJC5Mlr166KhMMY4kPkgGyXiBMQeLy8gJdvYU6NjY5KNQJS0YM7H7THf/ITPavQ//xkLFmDTz/zjPZw3md+YM8gHY9C3OgbsLnz5+tZx20rfc7cK1eqWUkFV1Rw/8bbKCL7D7zS+F8aU+J6gaQXEjM6AcBpLKsY553psmmsys/t3+0UXyy2qVMMq3gP4W9FiGYEwNP2dT4+xBLStnW6dvpMipoMBQAAIABJREFUPe33DsDATLG69NisH3T5PLaZ9s9Mv7f3e5pgN31EiuNXjJN3ynAvjkc6P9r7KmRPBhDOSQDtcfoOmFI8RQC8SGDgPrElIREEEBowtKr/kvxPCAAoVTaqFfl2Xfhw1bK1qmWrVyatWeP/hDUq41arjFmzNtWmABDiljmQQkPYp8O4tBNRPJvXE5Dy+H+OBejARLI5XUOh3wsKABk+4DBVLvOcJsOFYz3eJX35kKwH8B8TYpDvR8q/Rckf/V6zWizrV9XfjQD6ixyASpEJLKIsAD5LKAMQyAD85PndEzTSNZDOl+IaFpjvWc4JxhDiTQFjSGOgms9t5XYheXuSXoyBJ2Ae5x8YHFKmPiUAenr7ZS/56QB+KA0QADDIVSSf/D+8vYdzXEeW5ntQhYI39AY0oui9aEVKlCjTftrPi+l98f623fdiYmZ2Y6d7bHer1ZJapuVFT4reid57whZQ9eL3ZZ57sy4KoHpmYouBAFhV9960JzPP953vOKFR0f2kjgL8J2VAJAVI/p/I2OjTTYF+7RcrQVKbvheRIAL7QQUgAP3+N8Rk36s52Fb0+RftQQD8UT6NKVUjsA3xxcF/P6eSStLfEwG6GkgCfDfPYT9F/vqCOdDa0QBgW4PiQxHraDYOin5m9+37++lvr3fqr818k/IFO/7l/utwvvFAsWxeuk8Y0kRUUfX7YDeC/zdiOHxXvtRwn8bfIeAgIyV4AEJsJy9vTqiITuwigJ+vGBFETxTQPZg4WJUIEMcyxbUmxw9wOZC6zvNshHnvr8wmxHQl+WMjNor6D0FcGUA/WQGiwf4X6om9DSkYE4Jd5JO5zzgfu+lzMksQ7H+CoGdxwYVnNSMNhcDr4vqVYy+yFerLcDOnPaRlimGlof/d9x3TA3BNVo/COu2YWRi/OQOguF5NR2Cg/CX53ycHDnsL4ZdLCRqFKZmdkbK9VSSRpUQBPpP/Iwl0Dd+HvoICSa5CnWJR6botnCwGr6pd4lj8TxMAXNZKa2ETALiZMUw3Y1MRAIqbn2YEgGyiJM9NN5xquIQAUGwQOgcJKScx+OdZTvFE8tzrl8mYs5GIPetjq5kBLb6XGkgtkuhQZ5MlyHuwzMuotYT8MA5wBQJAMJLZYh1zQGkD1pAfJWfhTWKYZiSAAhsvIWKkgzoFFr0+3j/POiA0+zydBM3arDhJ0rJkhj5+ifGTt19BHaCJ/FbjvQA0G69v9uzpyptNpMIYLI7Nqe77bdtnqkMFAPRUh5tmxia9jyKD89aLUlgNjIpMumbSwUGKVThWyiIE6CcB6XMCQOTbxs+dHKD7xTztvi/md5D5D5tnfVd2JcqfZMSDXEkAR3petvjdhIkb7E++ySxuaIv1mu7zBnZVlgqBfFJRhSBj6/qBOslw5ekEFLHdmNNlujHnmycft24/fHFDwj8wg8PGpkiSSt9PSVWyIVxYLgmEaanVrZ2GRoq6OmZ9HR02t6/Hlg8ssAUz+23ujF7rqpSsXB+3snT+xxXJbC1tVqsDMnGIY0MZfsTgTVjAGlVxw6XcbpRV/MfcbqmsyWauYUGPjSRlgEgA8Hr7giZ1gZhPKygQxA1llKrK7Ls29CVrhTkc5ZnqrSUbt7oNIgfbVrG5S5bawmXLbWD5Kmvt7rP23lnW0tlvVmq34bGaDY8CbtSso9xuvT29VmpDznLERkeHbKI6LPb5+PATG354z57cuWm3Lp23obt3rKM+Ye3YJQ63sJ9bkNMObaA1LubwcuY1m31vB2fSZOuYR/+TwiYwYxpsof4Td+jpvM8jPuLXyUUFsYIfEYpgT0p/g+TP9vyqdbb5xZfMZs8VeD1UL9mM+Quss6fHWiYm7MG9ewIdAAJmzwp5jNlwABBAxBABoCcAK9Tx5MlTcp5CAOju7FIhOFDhtAb4wkmIoxinHXXlOu5PlD9OTc8BSnWR0MKxR/QWhzWkl5WHtL3Nxkarys/JfXG44pwOcrLkj8NuEWnzwE4c/9qGRh7bpk1rbM684DQtk/ZhdNxu3rhvhw99bf19M23t2tU2f8Ecm6iNWldXqz189MAuX75qJ0+etk0bt9jq1WutXK5YT1+fjQwNCjgeqw5bWxsEAKLsiApsVc5rrgFY2bAR0sGADq04YiEq4Gjt7u611avWhKjUCmMkWGoc5zhxqeuGDeusr79HzkbG0Nz58xVljjN28OmgInUBkuVgGR/X8wAPyHHb3z9DcwUHLg5QB3g96pdnAe7QloBjEDRw2OLMJVKe79EP3n84EGhnHKU4UnGyhnKFNRnwkKgmBxd5NmXBmY7jne8CSAKEpIdMItpwmnIdvz2KGycvEcD9M/uVBoDr2YvyQxkA5iEN0OesVOz1KPu5s+fUDkSmS8GgoyNeG5zYOPuJ2idXN6BbPSp9kL970eJFaosy8rk4XCAA7D+gCH8nIQAEEsULIMI1K1auEFDnBADGHWAIgNEmItVWLpcTCpsG6eDmzVsChPjeK6+8qvYIoCn2lja+IhAW+d+VK5dbuTxuFTmxyvbg/mN76623belzyyQ13d6JPCLVr9nQ8JCuY7zveflV6+0FvGm3eg0g1OyrffvsydMnIgCsXLNGoCUHBoFfFy/Kee9gs9aOeJCGAAAQSnSiyw0D4Fy69I3+z/v0Z6W9YtevBQlk2gMwBZINDg0nABC5vX7dugwExgLhRN//1T6pHUhmXO0+pvYBlADEJxKeiGfUP9wJw3iAgPHBB+/rfXIre5Q25bly9bK9/94H1tHeYz/76Y+tZoNy5NQmWu3TT760Tz/9wvbu3WPbd64XsateL4kA8Ie3/iTwZNuOdVausIaO2uhY1T77/ID96Ic/s6VLAashAHSrnz/55M/W3l6xN17fG53spPSYEHkMOeor1y4rKpi+Z18AGM5O6saNmxkosXVriB7EFoocUW4RAYDc9kR7AuTxmdJSlMuyIbTzqlWro/RwkFDH+8aY/cd//EfZ2L2v7RVwzDWuNAFo5UAI3+Hl85h5w9yHAAAQApgyPjom0J1oR6KFv/e976rPnchDXx05eli2kFzkRDrnaUbq9umnX8kJCEiG3HGI5q3b4NBTSUtTBkDMQABAxeORgELqCkCGLcMWMoaJXmbeA5ihfhCi6YPE/aGDB23e3Lm2dVuQ01fuTAGlV+zE8ZMCV1etWW0dkWBEe2KzPPf1Uog6kQDAZwBNpLJwAoAD8MwT7I8TAIg8wm5C7uJebkNCGSbsyOHDKo9LoLu9DOlKjgcwcNMmRTCpber1jACAfQsEgAmRkiAgYBOxYbQnc0wETwgAlYrAb0gQXMfaPT6KekUg0NGvtAE2XcofRNe1tsqOQYSYigCAbD42EUA93aMCwmO7IZo4uYF+Z6wBsivdSt1s+9bt1ovygQgA7CPHbf/+feoz5jTldQIADlPA6z+9975t3vxCGGcdEC/DnpC1EQIAv5GvdwJAiB5HFv++iCrUhXVV26OojsHfgKqMKxE+li3LPuPezCfqw/vMOdYuAGnqBDELoI/5QNuS2500UYx97s91XA9gjWoBqYGYH4ODw3bj+h0RfZgX2AGvj8jOpRYBz/Qn4DmqB0G5J8xlANF9+7+0F1/cKfCZ94M/BrD7oiLQIeO89trrsrUiilQqAtaZ5+w79uzZJZJGiMSqKwobAkBnR7euow0ZX3QWthjiAAQACAdI6TMeaQvGPUA/bQsBIETW1dXuvM8eDWCY+exjABv3+Rdf2patW2z9+nVqA8BqlEj+9Kc/aS/4i1/8QvMMIid7JCL1//3ff2szZsy0N15/zWbPRBllRGS3p4ND9vu33jLIkntfe13tJQdgvaZIOVSezp4+batWrrAFC+bb6MiIAHkfHwC5zAPKyXru45X2/93vfqdx/qtf/Sqkf6hWtSc6ffqsffzJp+p3xrmvgcxfxgR7DNrKUwDQnrQLc+DqFfalF5WC4OWX9+iZtOPDR48UNX77zl3lpmcs37l71+7euysgmTFw8cJF7RVYE4Mccqvs3+UrkIOOqx+wm4FUAXmiTesRe7qHDx/Y6jWrbfnzK6xeQyHI9LlSepw6IRvLngrCK2VlDwlBAoUq9jSbNm0WGbLSztkPAGnM7t67Z0ePHFFaAJEPZs5UmSgbe7xHjx/bKRSihoakMEDqI1JHQWpq05i8KzIIe2Puz96VfQ8GnLkEaejChfN25Ogh7e137X7R5s6Za+1tgVQL2RZlLlIJ0NZOvOQ9j+JlPDEHsHPWVrHaCOBKsAvYDcB/bIqTfvjNnhViA4Qr1r1McQUi05OnWiNY+9jTvLL31YxURLtx33/9t39Tfek36qM26WjXfECViXRrMyIBgOg/B9Swv9gi7XnjeSX1uWG3WSk9QmwqH0LqL8sAjsRX5WSuyc7lcMfp/HvuXy0+Oz1rFn3CqV/X14uiz9bfT++b+rhSAOA/SwBo1j4NZ+VYiOL3svKokfKSFq8tAghp/QNYMjX4z10zsKrg2429Ex/eNDyxaf9N8uM1kbhP+72Zf8xr6ym8pMIaUz82+qAKkaMNAyUnAITzRPRryy9FcMWo1carNlEdVZBBTRH/4QcCQFAAGLOWUQgA7EOHbWJs0GpjT/V7fCQQAFAAKEfoKPPrR4Ad20IKoTSGlvpmRIE4v7IIfwUghUCkDKAp+PJ0fQRqQjtqNGc1z+dTLuHt7V0kAYTIT1I1lgMBQAE2AOstGehfrxPAMiESOwQBUmlWazHKn8hxwP0a4H89gv/1qACA2kJQCoBAENQQIVs1juV8/qbv54BXHqySgIhJ5G0+VmIQYoEAUMfppJcTABqtCUqSRP2zv620dYoAwA/R/BaJAZAAIAC0KhVAWal7goJMReSBEgEfbYEEAPAvJQGB+fgLWpQCz0kAAvtFnC/rXOopAYIiQPAbhu/k15fLgazpZ8/UnhV98z6n3RfGvkZzBvUFxnsMeMH2K/hldETnGNZfFNfGx1BuQK0BwkzAg9z+ZLYlpkMt2k951d3f6YBp07E5eTUp2m3/BuUOsX6JX7YQqJvaBLft7n9W1liREkIkfsPvGLUPTqA9aPadPEAYspBUWKI/wuX9KU8UdA8qg5wRpEKbKgSEcRe+Gy1qFqDcCNtG+DvaVLe+WI5caTZd6/KgxKjuEgO8srke1ZJbUIgpxPDnrZ+QAZLI8XxMBfVEnzvNxprfK13H87WMOjZqCIg3kQbdZQYhicIPrSC/ktLvCkVygkDj2GFOhM9ylZvsG1r74r38nvG3vx0IIeE7Ia1IGC96B793VE4I74cP0oC3VAUgmydJETP14Phecf0O5Z/q1ahAlF5b3GtNc5MG3Ly4F0oJmsW1GP98SyvpzQIG5uB/upfz99w++TjI9pL/EQUAn8T8/s8SAMaZkIl8SAD6C5GuERxJjUyzgd0MvNPkThon/VsKAJFBmoEqilhuzDHuk1b1jZ/p7wa2TxyUCQjTrNMnbwBDjuvQppMJAGEDmCoABJArA/okUREmUpG1k79X2GRmbBqX2JhaAcDb3J9XHEDFfihu+IsEkNQQpe063QRpNrH8PScAFI1fcQI2/7xuGOCpNvzTla/ZBC/Wfbo6TTV+i9ek7d30fgWAb7pFID3EuKH8ryAAiIvUhADA+5LtjwdJVwDIovgjAaBxg51ssgMEmQH4ufJATgCoMIczZu/UBIDQl43sXbcF3s9FA5v2Ubqxb9jgYy/ippAHaNOeHQpieoXw4CDjUiAAPEshotFeJEzHuNBpT5NIsBU3as2IAXxHNkSMXADWQAAQjMTv2ri11SEE1G3JvLm2aO4sWzJvjs3o6rD2kkkJAAIA+RtrdQ4npXg4iQeUyFLWtioqr6iU2umxkcuJOhno7eSjlNDjG8u4IZEtclknKQiEyN5go4JdDPnj3EZGAkCisNGwUNJX5MAkiqJcstGJcRtiE14uW9fMWdY9a7YtWbXWZi9carMWLTPrmWETYzV7OkKuNPq93Trauq2jvRP8zYaHnygnJVSCtlazNpuw0ScPrFwdsTOHD9qF40etp9RiPZVWmxgeNlYfnNqUX+xuVzCIIEjo1wJ/sIFoVAqbIMZblKpLx6bGr8ZkPHw5S9sng6ZWWH/rgF9OAuCaSAAYr5ds/qKltm7Ldps5sMQejo1blSh3nG+dXRoD9+/ek3MRAoCijmK087WrV7U/QNoZJ6KiWoaDsxj5UCS7dWCLOecBLwAjPO88dWHjQn/igANUAFgGVOAaHRZsQoAIMpzcL0QFEiUOM7hFDm0Hn3HCCXhsI9qWsViyG9dv2ZEjh62vv9PWr19tvX1dUcK/ZiPD43bm9EU7c+a8LV2yzNatX2u9vZ02Vh2yzq6K3bt3x46fwKH62LZt3WnPPfe8dgWAtjgsccjWbdw6OtrkYA0yda32+BFA/xk5YzdvXm8LFs5XHwLwQpogVzs5aQEFX33lVVu0eEBzlDIDyNN+RDytWbPK5s2fIyfrkydPswjoWzdvCTTAiYqEaIiCyiPcly173hYtChH6SC4CtgAY4DR26Xs+oz+YLzhFOQi7vCkOUcoCuN7b3aN7e45lHOgBmHouk7XnMwgcPAMgn2e4Y5iDLnLWOEtxevNZurYCnvAdomBx1rutBuRhTCDj/8ILm/Us+pUDNZF0SC4zjnDY4gig7akTRIdDBw/JYYsTPIDrVdWBccQPUeiA+oB62Crud/zr4zawaKCBAMB43r9vv0C6tevWqmwoW0Cowgl97OgxlYEIRyds8pw7t+/YO+++Y8uXP2+bNqyXE4J2pr9DdN8niipHAcIBkxAtUJdENVGKOOchgLS24kBvVWYR1Cx++9u3bNHiJbZj5w6RQ2B4gwkR3X/06DG7du2m7XrxJZs9e16MoENOtm6HDh+2O3fvCDSgbTRmYvTr+QsXNBboA0AQXhAAqD8EAAAaj5ilfgDTEAAg8Lg8PQQAAA/GAOODeUiuXScAQIhg/m5Yv179r8ibek2O8i8//0IgAcAMMuch9x8H75J98slnAnHJB750KRGyAQzhc4DL3/723yVnT1Qnfe3A5vUb1+zdP76nAKO//uXPrdRK9CyR8hN24vhZ+8Mf/mh79uy2l1/ZanXSuljZrl29JQIAIN7ul1+w1jbs9ojIb4cOn7DvffevbO7cRSIAVDo6ZRM//PB9mzV7hr326itZmSFNDg2OSJ3g3oO79sMf/kBjF3tF7mEADcBt7ABED89XzhgRqa1OVPGfBTACtgHEMbZdrhmCFeOcqGzvFwgkOJuZS6QAUG7wV/ZIUYP2dgLAW2+9pTGLLec7zA3f+2OvmPuAjdgKgLDhpyHqHgAFogWy3FzvNh1w7uDhgwLcyaGMHXSCGIDlF5/vl4MPdYfunh7NN5xaj5/GiPmFIWJea32pRdHBSGczJ7GV69atj+QIE5EJ5Q+AuDmzZmfRn0RbArQvXLBAbam9r1IElZTe5eyZc4H4snqVSD+QqHhRX8n5b95sS55bqggiQHZegMULFizU82kfB5IBeqUi8sIWKQAIoEFm/06QqOY5CxYuCLZ3rCrQjLbCLgYiQziTYQ9RcmE9VQqEeB/uhY2ibIDuS5ZgxydUNtIgeAoACABKRwMxQBHjLQJiXQWHlCSebgAyFe1GO3vfMX9YexlHzH3mrM99t8/Mu3DdcxkBgOdwLfMWYhegGnVjfDGW+Bzwk6ha9u4QALp6euTgVxtWWQ/2SbUhJQBoua6b3b4FYP6xvfDCFrUlDnx3gLF3AMRlXGI7WYfd8cGzATgZpwGkD6kO+PFoK0gdtD1jhHagPMwX6ksbHDx4UGshbRvINq1S1gBQB6inHyFJSQEgkva4P2QH1gOIA5ADmBP09djYuF2/ho34SATBH/zg+9bRiaRtAP/5DYjPWs7ayJrNGiGn8UTd9h/YZ4cOHZAiCc9ljjOmqQN7HiLyGbtI2gOUer+hKACgvWLFctuxY4vSA2Bz2Gvev/9ABICe7j7bu/e1mAaE9FkmJYLf/OY3tmbNagHP2B3aDruDrQUIpa8BvF0BgHaCeAIgHlIAkAopkECYv19+tU/qLayfgQg3IYIE1/A8CABz587TPpm94oP7j0QAYM357nfetP7eHtlBbAN509/+4x9FWnjtjTc0PymfiAXVUREmLl28aC9sJrq/KhUZ1iHKQx0oP/MHshj97/sC9i7YRYghrEH0KaA2+4NDh47Y18dPaG1kP+T7b2w/7c9+lX5njEAMYk1kLkgJ4+kT7T0hxkGGZY3i+tNnzmiMzpk7zyDYcD0ABmMQ8BpiAzb0j2+/o35nHrC2oUjFOs/aQJ0guWCTfSxxb+oHsQggY8eOF21G/5zooK2r/S9cvGDHj6M8ElQA2HMpTUCpbPfv3bfPP/tckfkQcNj3kAeZNAC8GHOMA/YstIdUrzo6RMjhbwhQPJt2EgGHs00kAECiY93a91UgFEI+oW84m7CfZ0xAXDh89JAIsGvXrbG1a9ba7FlzJI8MENDT052RtiiP20fWHMYh/ci4lJJJTDGEegR2g76nPk409VQnjFtsLal8GNese06YY8xcPH9RdpUUMsxRxp6DRpAuIaSwjnpaBQjZgfwzqPEKQIdSi64D1IpnXupDGUQYiOkQMqdttFsNzu0pnE1T+YNSP1zR71H8zPfczX5P5ztLv58Wr+ijSJ3exWpM5/sLISjTR8B7ezb7Hd4LT5zKf+jlSX1nDX+rknmpi+2REgD8s8x3G3Cr7PlFX4+Xq9he+dMCsDLdq5n/Ne3vRrA63Cvtf7++6FsPZQsRpEUCQPDHROnm+HtyGaPkdYxIdkIxymLy4YyPiQCAMpBNVDMCQB1iQHXMamOjgRAwMiQCACmdAP6J/ocEIALA2LB8McRJ6hwklVEPvgnSyikBQL6hOLfwW/LyND65jzJJF5yoCaQ+yMltGsHtpKv4fuB/pG0uSCf0QQzEAKzGhyZp/wkCRCD+BAKAVCgn6iGSfxwgf1zy/wL2IYzLH1a3qlIAoAIA+O8pACb0vaHh0XBdTAHQON+SkeagfmG+THZP5UqdXF1Un2xMmUGKnekJAETxiwBAGoC2TmvrCCQACABE/pcgR5HCCBtZDgoA7Mt05k9+UgIA70MAoJ/Yp2HPXeo/APslker53BUA8uj/RgIA4L/GSPRVpeBbcf6m//eAAPf7cT4KxHDA/jGtV3zHQX/eczKA95VUAJTHvRDImRAAGuxRHpGV25xprUcugV8E8X28K0A1KoD4vM/t22RlWm8D9z+HzLAu+x98w0G1NaSGIFAsfO7R+7lKAENRSoSS8YeElOBiEAZiEKE8oFFZINhSl91OSCfClt1PmqMiKTgf7GJKVAkAOkB4iv1k4H+0pSr/VASALK49doQW9TSQa7IKdbr+lBTc1qhi02xNTm16fj2WO0rcx1v4/Az3cNC+UWU6p0sE31L+/LTcbvNigGpBQz9fd6O8fvZ5JBLEW7n/O1s7M/sT2stJACn2Kbsa1UZ8/Up5Bo0e9WQRTuaCP296fIb1JBAcptoHfRt8J11z073QdHu0UHnIYSgM5GmwHfD3+6SqJFIBKAQJ/sUKAD6Bva1cwiGdAMUKpTamuJGCAJBGrk9FANAcSphF3uDNGiytZFjEG/OE58a6rA4sRuT6JiDNWe7PKSoAyOAnAFNxAzXVwAjtgF3LJ7y+SzRmQgQI1zcSAFJjPIG2T2TYNJPtIKdPUWIqMGlCbu1041vcgPr//XnFtSKt21T932wCNDtgPGMdaphg6XNT/lI6torjNK2nf6Z+ayIB1qwszfqx+L3/SL2edY1/PuXz/w8QAPII/WTzGxdXNlxTEQAkvRil/bW5jmkCMpn/LEDZ5flDwHJGEPDjXVwMAoM3EAR8nrkCQPh/+HFZvNw25Pf367xdneH1rENwNv+LMizUK1EA0NhSbq8Q6e/PC8SAmPMrSZvyrAXCx1izuek5wdw2NrOP/l46h32jpnQicfPABgkyDKkAtKQguzY6YnP7+2zhrBm2dME8m9ffa/0d7dZebrEWHdKwPSGCBB4oQIjnIWNR8jxeeWS650WKeb8ge000yhY5yy87IEWmqgP/YcMXN5ZRujikRYENG+QufYMc6h4IVMX+Vb9Qz1oA0PBwjlTHbATwmv4E1EdWfd6ALVuz3las32TWN1uqB0PVmlU6e6yrhzza7RqlRFIPDZObddTa28rW3d5qBObWBx9Jpu7SiWN29sghG3/yyLphCyPzSrmRcVMahwCo5eSFsC5KpSZxUBRVAAIBgDGIHH44nGQH0KiAU1SG0YHB3X6RvIkQTU4ACGO41lK28VqLdfbOsOdWr7UFz6+0eme3lXv6rGfObLPWik1Ua4rAxVHmBAAOMcNDw5L0xwEI6IATkbo9fPBQjngA1gXzF8qx6znQcSDidCV6x+X/3QmPRDEvAfxdXbpGIE4JRYGTik7CaboAZYKuTkXA03YPHjwUUMyzceDRVrDDJXk3Xlc+eBQAli1bbCtXPW+lMpHYHcqj+3RwxI4dOWG3bt21Des3yXlPdwwNP7b2jrJdv3HdDhw8ZL29/bZ924u2YMGAlhN3xj54cN8qbSXr6iJyPUjzovhAzuszZ86p3Js2kft6XnDcT9QFAAPUoixAZCF1enHXToFeOM0BNYimpQ0rlbItWbpYEcAPHz4S2EL9iDbFEfvcc8ti9Ny4HLAACQA6OJtXkCOb6N5qcKziGKb/JHEfI0ABLXgmTk8nAHB/2hMHJk5cFABcRpn3AGcoM32Ig5TncngFZAI8lGN7zhw5WxVBPD4uEIlIU0CFFGTiWRAKqCvkDcaRkxnoP+6H/2/X7l02MjwscOTp00HVC4ctjmjAMyLmfI9HG+DEBhjd/MJmKVEwXhlnfIaTffWq1crf7Rtm2gACAPLdtDGRwCgAUBYUAHDorlsfUhR423Gvw4dCqoTtO7ZnstmU7cH9B3Iaz54zy16MktA8nzlC7nekcJlTRIwQkrr+AAAgAElEQVQCOHm0ACsokXKAXETgbd++xSqVmpwV4+Mcclvsd7/7g82eM9c2bd5kc+fN1gHVCQCoZFy6dNW2b9tpAwOkjyhLAQAbefzECfXB8hXL1a/YTkUvA6SfOyfHOk59yefKIVVTv+77cp+AFo+Y5Z6MTwgAOPA9FURrW6shu8/4w8nO/CZiAzCLdR2wZOGChbYxRhLjhOFAL1Dv08/UR+TBhgDAZx6B+8UXX6lslBlCBX3hth6g9J/+6TeaH4BPjDnGjXKb375p77z9rt27+8h++YufWXcvzh7IOSMC+n/963+2nTu32etv7pICQKlUUbTu2394Xzmw976+UwQAa0FKc8JOnrpgr7/2Pevvn2stpTY5pgCwPvjgT/bcsiW256XdGu/Yu+6ubtmAAwf2iwAA8OcpSYaGRhTBAhhCJD/S2IAtQRacwzR5O0fsz3/+SO0AAQAAj35ygg6gEXOXFBjMadpDpOqaCbhCxpt5tvul3TZr9uwoKR6AW3KzAzIReQ1Yx/fV3xMTsldImRPhiR3mPQgAn336qcYk7UJdmCO+r4EMcuDgftk/lBPSPN/M1QP7j1hbW4fmN2QECsla+PDxQwFGjB/uF5RxkCoNsshEZt6+fUcAfFj/Snbl8iXNX4Et/YEUgXPu6lXIOEdtyeLFAvHY/7BPZN/CnPjm4iXVBwIAgDkEAL6DnQO0434LFw0o6odxSL2xLwDfKBBk+6mJCTt96rTSFKAigny6vwCfGPvkmZ4zd47KBnB1+NAh1cdTnPAMomoA0Kk/9kMpEBLSJPM0KBNsUv8yJrgOGwhhAXsJMKgI+Eha4HnYHE914FLllM/zkmMTZd+UniHsV1kXnLTjttlBjUuXLst2k4aB8lNGrsUuAIBC7AJIZW66+gb3hcjHet7Z3mE7t+9U+gQRACTjjjrAfkUho3zBGAyEvUCsvXL5qu4LAYB7s/6r/jFaF8IYY4+1nnb1/RB9Rj0gHlAeQMiwHw/kNcY5fUr5GYtBCjx3rDL2qSt9EcB2ZPFbpNrDPH/77bc1ZwBrIezRRkFQqyoFAPqf64ieZy4HO1W2y5eu2wcffKi5jHpGZ1e7/g7pEGoCnrk/hAbW7a4u0l/UlJvyiy8/t2PHjkjthXHt+aB5NvOU/oasg6Q6ZKtgPwKBhPsSdb99+wuKnEY+lzZm3Xn33fekeERUOvuNEDAJ+ey6FADWrl2jtQnlADmp41oM6Y468qO1JQJBtA12HBuM3acc7BW++eaS7T9w0F599RVbs3ZNRnxgDw8hjHr/9Kc/zRQA2M+hAPC73/1eaQGcACBypNXtzt179s6772p/AQEAIJl1Avs4Njqs1BI3r1+33btelE0YWLgwI4lgmykn4xYCQJhXgSjNvIWQQB9QN/Y0lJ85BwHt2vUbameucd8Sc5T2Z7wARFN/7u3jkXtwzn3w4J5duXxZRCT2TJAArly9qjnyve//wE6fPqM2W7x0iWwe5cHmIJH/2WeB7MKYo58Y76hSnTt3VnYQFS0i+eknSCesf5SDz5jXAwOLbcf2XVobIKwy5p88fWyHDh0UyA7RzcdVW2eX3b112yCXsr7s3PliIHJ2QAwd0/MhPgGWY08gyfB8J3qyF6D+vo93W9OCjK1I3Ka9z6effB6VDfao7VzhkHWDfr7wDSoAR8Qr375th61YsVIpIJjLkBawm9QtpMB5XnWg/owDxj0EDLeZXIMKBH1PygnGMikWID3QrnyXcw19iZoDdfL0Ba4cde3qdY0NvouCFfba7cpYdUyplZiPjAHsJ/smkU5JZ/LwkT0ZHJbyDX0MiKVzrwjhYV7xf953Qg2f+fkuc9ZP4zwr+r38q0W/k5c595k03nQq/95U/s1mz2nmy/B1Jv2dfm/6v50AMHUDpOWb7AMMXoD0fD1VexX91tn38ltMIhHwUZEA0OjHMZ35is+f8llJeHbef9OTANJ+9jZOfSHB/+VgTSMBIB0Lxb+zFlcUaK4A4DY/1MHXz2b9A/gbW19+o5CuUb6cGikAqiIAVEeGRQAA+NcP74+NSgUAFUVSK0IAGMP3Avg/igIABICnUgAos3fnJ/oGdQ6MQThgTgC4LuUrOEdYgUf5h/+HdmsMIArtUVIaySBlHVOUKhAjDzTK2z+mA0gIFvhY9LnKFPz86TzDfyYCAL4BQH8nAKAAQHQ/Mv/jgQAwWh3LCACkABglDYB+IATkBACUALhO5IFa3Z4ODhsYQfA9xVzp0W+ZAotpD+ZzKqhFTvVyuf8UcGvEARsJANqXFwgoAP8A/ZyPIAC0ogDQHtKoGJL/be1Kn+gkKVcBdNJ/G2kXIQRAumPNjfL/UgKIBIAQ3R9+nABAUJATA/xcH6L/CfwJpIHwfhgvjjGl5I/UdrkdSM8KIgHHYBl8qZL3TwgArKso1OAjhBAAGYB5oe8R+S4yeE4AkB1xRoYH+yQ2I5FknWbFaJQz9/UondfpxanP2X3M0xEA3LZ5QISnPvWgMAf/A+BPDnYk8kOgUrh/IAcIUI+hTSHNbEwD6+SjGPUf5PXjT/QbB9ZXnrpb89sHqf+h//vozkH/hnUzEovSectVjk+Ev3OSl7PN8jmuuPbM/oZ2LeCB7qzNPkvJHvLSTqkAEM65k+dnvnZFZYV4b/VNSoprIMilOiZOnAsEgNyb3Dh2qAvnlMm2w8vkuaL9GznRIEsjEglkXmbHB8KwV/7g7OV+bpUokmKeRQAInI7GMqbr8bQTJUsBMLUNnF5BoHF/0GyNbbYGZ33KugAJIJLa3PakNsh9mKl9Suv0TAJAarjSjUl+kzBgp9ogFgdgcXMzHQGAZ6RsyWYAVwqgFcvgZcwB/1x6OzRIkAHOF/BoyL+FAoA6xhUBkkWrWIbgCGhkxqSbzDoyGM4CjRsxJwCQAiC0V1QGQCYpHkpdKmW8QABo7CNYg80JAOIuPYMA4O2fgodeF39Osf2LB4uGwdbEGDUzUNNPuoKRSSJcfeKmm/5mDNys/QvyK8XDzF/6f5nvQh2fVb/p2utZbeeGzr83+YBT4DolTkT17bdIAeBy/F637PAQF9BvQwBICTXFFACegyXbQCcEgDQFgC+sNG++KW+JG3DfcE9WAPD7hvI3VwBI52xqPJsZX/88N8LB+eyGNgD9pRDxnxAAsrEhEPAvSwGQjuviAVLAYUKOSu11aj+bbcq4Fxv/MIfZbAUwqJWyK+/aqAFvz+rpsoFZs2xg9kxbMKPP+jo7rMICm10bwH/YyRwqgrVicYpy8qwPkdGcsiwBryeqUAcShZJ00MecsGGcBlvIATFrjxgp5TYR5rhktKICgLeVyyRNmovUtVRXJBr3EBMae1kuWw1wisW1rcMWL18lEkDfvIVmHT1W7uy29p5ea+nss3q9zYbHxiVZzPORe+7uarf2SlkqCTY2ZNX7d23w7i27eeGcXT590qqPH1kHqgPVqtIQBNZrIDFktpb3orMntUNOJPHxFOZWfijhEKMxGhUBMgJIItEVtmwhP4PaPohcNygA0Hc1SBy0g5Vt9sLFtmDZCuueO89mDgxIAQBu/ejYhN29e18HFCJd+vr7dWhxh2d/b5+AWMpEWe7cvi2AGmc5Ms1Im9EvODwBL3CME53nEanU3eWQcSLiJPXDGoeB8Qlykx4R8Iuzsq+3TxKwT5881fp+7VoAdcl7ivOWNuZwqMi14TG7cP6CIpPXrl1lS5YO2PgE8v6diqZ+8OCxffXVQZuYqNu2LdsFthNJMDT8RC128dIFyfU/v3yFbXlhu82cOVsEAMoHCEoUY09vp/X0QFgIYKdkvkfG7fz5iwLUNmxYIwKA6Cg1wBHSA5yyK1eu2dMng3L87di5XdF6fgij/yAX3Lp1wxYtDuArqQ5wPtLOQ4NDujeRc4BUHvUMCE8b9/X1y4ks8GOCNAnIq16QE1PtW6noIIrDFic84I5HTzuQwr0kW93WLicvTlTa9P3331d5cJQKRI6AEJ8jz0pEuMZJX5++7w52IsNCXvvnMyco1ytX7tmzehZgoBMA+A0gMzg8KABBzwJAf/hIz4SIAABG2YlYw7nBOAN8B+jBGbtt+zbV2SOSicw/fuK4QHfPd81hn1znEACI3MV5TD7terQxEABoxw0bN6gdHCwFhDt44KBAQIgN9J0DMIxNpKgZE3te3h0Bn7AfZT6QH5voWq5jLuC8FgBmJTmNiWIF3Ni9e6e1tweVnVqN6JWKvfPOe4Zs4voN6zU2Qo63mg0ODQpkuHCB/OTb7bnnloeIdMnb1+zc+fMCPAVYbNwQ5KLb23UARwEAh7r3gVQ5IgHgi88AjJeqz2nfcmtJ85t8y8x7QAVFE7eWRArACU9UqoAg4nPGcc61iAAwf958pUUI+/WS1iPq/tknn6oPyAeNHCDtBgADGHbgwCERQaTogPR2jDSmjIxfCABEBgI+YQPcsU9OehQALl64Yj/9yV/ZgoF+OXIgADy4/8T+9m//3rZu3WxvfvclK7FGVDrszu0H9se3P7A5c2bbG9/ZLQIARCBy9Z47f8X2vPy6dXXNsLb2bqspv/wVe+edt23jpvX28u5dKjP9i41CBQSg5e598lwHAgBOLVIAdHZ02aFDhzMpYySRXU6ctYxIzw8/+kDyzowR6pfaBlI9ADi++OKuRFEj2BfsMtHKzMOdL+60mbNmyXbTd/ymLRn7AK9EJg6Rp1jRymMaHwA8ACGS5Uf+e3DI/vzRRyIAAG5+/wfftwURBKEPUEHZt/8rmzVrpgBr5Jvl1GEuPnhox46dsp5uIko3q195H+fWw8dhPaAs2DXOQoEIMyGgCzAS1RPsGGO1XGm1c2dOq97YkZ4ugMvglP3m4gWVffnzz9s6yC0xLzRz6sCBg3b92g2NH8Z+CTUNnlOvK1oV+wcg7LnLJbFarSpiFIUVACherpRw8gQy14O2aeOmnADQ0mLnzp4VmYD3Z86aqbaDALB/3z4RZbBTlBcnJbYFMA27BxmDuaVIm3geBshmTSNCnjnmADg2ls8cgAPwI40HABnlQ1adfsOmeJQq5aCOzG/qj232vSztShkAwLDnImIkJHwAXIBm+gCSmNsMSDr0DxHzlF0pBzo7s70N6gYAgfTR7hd3h70BqS1YNx+TxmG/lB4gADBnA3kQkL/Vzp+7oGdCbhHRpEwQcUhXwDNZYwAjPR+7kxkom49f7Bjj3/fytA37D48CdvAyPf9SXsY+9cxVJMgD/lRjjrb1aG/sQ3W8GhRFhoeVLoI25jqi5/M8sm126Ztr9tFHf5bt+c533hQBIMyDoFKBAgB2DBl4UimFlD6kRp6wTz792E6c+Npee22vxm9Qwwo+E4gOrHMA9Vu2bBXIin2hvxkj2FuUc3bt2h6jHEMqKkg1EBJmzZxju3cHEkXYLdZUT8hDqJJAsABY97EPKYMfZNIZK4xl39NSB2wf9pu+oU9oF9ajI0ePqfwrV0FyqYkghK2DoMA4hgDAWoe6AeMA4tTvf/+WUgC8/tpe6+pAOSWohty8ddve/+AD9QMEANSPkEbu6uywRw+Ref/EHj0gBc5LArhJN8OL8e7EKNYbQPhUpYhxQx9CQGNvwFiWMoSZvfvun+zxk6dqZ8aqRwx61DjgPPOKPawTXJmXtAPn287Odnv08KHWfAD+v/7rv5bdZU/7Vz/+idZ72mHDprAusqZAfoEAwGf0sRRKlizRfufR44dKoYDtYg+CTYawIRsZycGeggP7u3vXHu0TIQgAlCN/fPt2UMViTNKf7J+YewD0yOi+8867UqNgXnf1kLrGMhIvdot5j+oXazl1Ze1wIig2kHagnRhDbZHgjBpMd3eP7BoESMq0bft22SPajvWDccG6cPr0KTt58oTsGGucn3k0DiJ5CjIKY5f0GHPnzcn2mTyXe+qci/LDUNi3sqeinakvn3Mf9hLYKuoEAQCbAUHAxzDfuXXztvZyrE0QALCvspFW19hjrtGvjAGudwIA445xc//hY+1jenp71KfuT1MudEly1/9TBICib8j/X/Q7ZX6dROG0+N1m/tWij8zP5s2eU/RjFP1bRT9p8V6T6/LtCQDNfWPFaMvJYHz6zEa/bfyuDuLhW82eMRUBILzfCJCkvp1mzy22V/ABPFsBodgXjQBBolLZ4McOV6X+3fC8RpIAyJnKHSN5M39DQQFgsi81Q2myvauUvaTu1UgAaCHSeWw4kgBCCoAaJM3qiNVFABiyUfwvgP+jT4ISwMgTpWKU90KgHulKg99NcjaSsMbfr54LpB39P/+t9yIBIAtKytRGQzsQgOTt4t93P6O8YPh54it9P7QjfrHk+iIBIH6OjL0rAHBiUzqA8QkbqRLF3yKQf5TUaJDxUA6BAIACwDhKABMK4hiVSgA+Lk8BQOqWmg0Oj4TUAXFvTT9N5bOePNcb508DABcjcLlXoxe6YRSHKFaP8E4+cnuUpQCIBIBypV0EAM5LEABQA2iFABCV3zhDuwIAYH97R5dIsBAJIPcC8LPP1G/Oma0J0B9l/VMFAD/TpwoATgBg/UBBQEFnMci0OF/cLjQDyp14EeT/cwIAewvWY/alOQEgpKtBtUtrQzWkAHACgJ6TyPunray/pyAGeF83+BgT0kDxfT9nNtiqJHW0+y/Tz/29Zm2ggK4I0IdrYtCW5P4JEIMAEBVF5GNOCAD4gyVB32h/5djMZP9DigKpAHiwW5IeQOMsmIBoxyPYnw1aB/8b50UgqtDvOZEgg7UdAwqK9ZNe2fPkgE0B/MxSZGuJ24nwSaOSdyj0ZAUAH3NNHt3QVqnPIL3GhSJSBQAH5J2P4ONCqRmSV6ONwOeQNay+lX8eWqbU6ulNIxEv+074v4gistXpEPY+arH6RAwqdJ92UXUkxeN8nU7K66klpqpDs/mcf5e1IuDHWc81wTin64dvg1+n904xKRHIWitqH3+/iE+5XfK1yZ8nu8w8eFYKgGcRANINSLMNYnExccPgg6EKoyd2ejAQTthpTAMQlAEi2zAxUFNtUNJGT2UQ0oYQcNLCYbsRkCsqAKT1alAAUBQ094jTM9k8NzOsXqa8DUJkTpGFGiYbR+7UOASpEwxmMKgYwrq5AkBQGWlsM+5bJADo2iz/S4gySDeu3sbeP24kfBz4QPM6PIsAUNw0FMfD9BOsyChqZk2DcWi+wZ/MwG0wQmrmZgyl/DlT3ffbGFkZuEwCfTozkI+fqb411aaMwfdty5jOPZ7zlxAAinNbG+Js/MdNswxRHsX/LAUAnPlp6vKw+c7SlutvFATSDXq4f044Cgzc6QkAOUOvMRLc+6dhfjfk78oPAMUDcjYPYh/jOMnmvKdGmYYA4GV+9qgI30g3VI02tEUyOEWA3++b24sk1UUCBgsECmps4eBFVHWI/1Z0PFL13ZWyzerqtEWzZ9mSuXNs/ox+64GFS9cAcqMAEO22yAj8KJ9h4CfCXpZzMuZOCwSnuCmNKYRUp4ZsbNn2JozT+Hljfp/Aqs4IAID/koHKpaDydvbNUn7Ip55lNnBhiEmCS1JRyKG2BPG4emubdc2cbf3zF9rsRUtt7tJlNmPBgFk3csVlG5qo2ODouBjY5BLr6e22rs52a6EMHFpHh2zw3m3rspqNPbxvJw58ZdcvXrAK7UyeXRbhZAPs/aY1RW2ZEx40DlwiLhY6XdvCISUqAEQCQM60Df1ftO+BAJDK/wNth/6DAFBqbbfh6oR19M1QvfuJEl+5ymYCxtZbbHB43O7eeyg7B1CDtPDoyKgcZw8fPLA5s+fYbNICRHLD9WvXBC4rwnT2HB1kcMDhJMNhCfDk4BLXcDACNMSBjmMOJ5pHl9Ea9+7fta+/PiYnGpKgOGc5tOHI5ZBMhCeOPRxwHqXMWOS+gO1HDx9VpPGq1ctt/vy5VoX00t5uIyOjdv36TTuw/5DNmjXHXnhhq82Y0S/G9+jYsCIVT589LaBz8wtbbO2aDdbV1aMUALQxwBcg/Zy5M62vrydGLQO0AWySo/dSRgCYNx8QJ0SDUCaivu7cuSf2LM7HOXNnCzyjXXjRLhwQb9++aZW2VkXecv2MfmTrK2p/gBsOyYBUvinECY9DkjLQHkTGs8dg3vM+/UCkEtK2gEY4igHh+K7nrqVd6SfKRSRlV0eQtPVofoB3nL6e8xSb6PkFiYTESU4/cD8n6jBW+MzztjpowwHYlQP4jL53u0sb42S/ffe27dnzssrAgR9wne8Qycx9cFITLYiDmfdJQQHQM2v2LBFCcOYKoC4jL/zADh85rMhSj3DGUQAI6gQAxiDtg53gOtIJUBZk/pWzNoJ0t2+FCFjUKHAMM/ecBEMZPv7kYxseGrJX9rykyDXGrMDwUlkKEER/E2mNkzsAtETEm4geOLd51ksv7bLe3narTQA2tcseffLp5/oOIM2S54jWZ3Gs2dPBpyIVkM5i86YttmLVKquOjsv+sQck6hCpaicAUF4IADgnLn7zjZz2jA2PEMZRR7m++uIrKU3QN1yDQ4V2ZF4AxACcao0pMeZjfvStW9X/LA6uAABING/uPIEGAUQp2TgRENWqffrxJ/Y45kXu6UJxIgBrjN8TJ05p7BDRS50dnKGtGTv/8i//LKsJAcAl7RkrRDp+8KcP7cTxM/bmG6/ZmnUhl/rIcM0e3H9q/+N//H/2wgsb7Tvfexk+mLW1dYoYAAGA/vrBj/ZauVKz7p52GxoesavX7tiLO/dYa2uXdXX3W7VWF3D61lu/sx07t4kAQHthVyAA3LxxWyDLyNiwIn/pXwCu4eFR6+rsVnQnNpH+hwAAIOpOKOzKBx++HyOOX1QEr69zjEVSBwCG7tnziuxpIPmVZV+Ya7Q1/UyaCFJWMPYZf3wGqQY7Tr9xLWV2gg9AGNGVAKTKo2wmAsAH77+vMUm0KXnMAc940Y+kKvnii89t6XNLBERhnxhTvAAbT544azNmzFKkpg6rED8mJuzBo4ci//CcefPmigCIDDQv+hggie8x9pQfvK1iXx89oj6XmgCRP1Ex4dzZMxq/a1avtlVr10q9g+cAZn3++Rd29849jW3APa4B5Od17OuvtXZgJ1ivtEdpsUwuHPUBns812EXsCzmysaPYRsg/OmSXy3b82DGtYTu277DevpAHHALAl198ofbCTvFqJRp+bCxTI8HmP7dsWdZmzAf6ALuMdDp9JEezUm8MacwxbgCqAngbyAmUD3IW4wlbSlldbQBgl3u6OovWC9qhWpXSAJ8DmkN+Sh38pKlgTKxdGxRf6I+2zk4bGx4WUAmI6SlF6DNejEXalM9m9PWLAOC5P0uVij28f9cOHjwgsA8CgEuQq48rbXby+Ak7d+68bdsWIoyR8IX0yVhjDcOG0VeMUc+57WXGHtM+rmTiaSooE5HDRAHTF4C23MMdl3xOOgPASfoVwJU5Q5mGhobtyuUrDQQAwEpILEiPk6oCkJb7cx1zQLZNcxJVlOsCPLFpEADaO4h2C05l1mWk+hnTb7zxhgiTqNxw8qqOjdufP/7ITp06YW+++UbMXR6i+HlRXkg5EAdIBcJeEntJH7E3eOeddwSOQgCQukgLqZYA+a8rBc3CBYvspZfCusr6ALmVOfdv//ZvUiUBKIUoyTjinsx/bAdrXSAjhPepP3VgTvzkJz/R3KWvsCvsc06eOiXp9GXPL1M5sK2ohmCjAH5/9rOf2cyZs0Scwj6SOsUJAHtffUVEWxHSahN2/cZN+/PHH6stXn/zTdU3qBBVRCz58ssvpCBDCgAUAJwAQHux1/lf/+t/qb4QFVifKCuEKcYUhArAedY/7CHzF4CXVDEAKNTb9558xvjmOghazA3mJHsj6sT+h7mE8hjrM4SjmzdviXzFGrVj507trxYvWSogHLuxfOUK7VWY9xBuOjs6tedlL0N5IHMoKrE12E9II6yLkMOYC4xrT2nA/MYenjlz1np7+kWmYW/LnpJzLOvJhQvn7ezZEEWPnXMCxpPHT7S+kCqC/cm8BXM1Xl0Jgn6m3rQn491TafA+84kyMA9v3Lxpr77yis2eAWmiTfOINmdcMF9u3b6jdsOWs9Yzp4bJhzwxIdv4+eefKRJzz8t7bP78eTGVU9jj0f779u/XerFlyws2ezY20tR2lAHyJyQb9eFwAFYgLfC5k9vcb0N/Mf8g+PCin7FJfgZHMeOzTz9Tv6IQgQ3lzCZCebWapX7gmUvZv8YUANxreGTU7t5/KBUqbDVjj4AKndOyiMfafyoFgLeHzo7ROKT+Dq1P0Z9SdB4HS5K/ij4g/p8C3P7Nos+P91N/aNEHnDq1i37TZvdPSpQliSyWtViW5j6y4Edym1n8TtpmxTJndSz43yb52JKABe6Xrp9STkwiJKfy46XtmfZB+LsRhJ2qHbwPGv1Y7p9sjDxP+6uZ/zK9h0IzmhAAQpnDGtBcZSE6naJPIrQLBIDgvwHoBPwLKQDGpEYp+f8xcqIHEoCNjVp95LHVRgdFAKhG+X/SAEACqFdJAVA1xUhmwT9RmTMCNeF8JAglkgBCm3gdQ7BRen0OttBODQqnGcEgVxBoHNuRe5DMh6DwGCQZ5fOhLNEh5woA9agAgJw/frYsBQCgvggAgPoQACZsDAJAdTykAIgEgOlSAAyPkD4lJwCkfR/+Dqpj+dgMIyw0Xz72fNw3SHHHNk8JAI1+bL6QEwD8GZl/t6XF2js6tU9Ctr+10mEQACD6OwGgrb3Tyq1tkQAQUv0pMh/Av0LqxZAuQNeIAFAR6JgRAAjeag3KfSH6v6yUoEGFqRT8CigFxNQA8lFHpT/GRpEA0MxP3wwAlz+MMwDrYkIAYC1iHVbEfxXZ/zEpkilNlVQrQ4ATZxfAcPY9Da804j9+EIKcXX21keSUrg9FexfsVbh/Pg6CDXO/ItyarO+TICZ/z32OzcD/FMfK7SbAf5D71ytK/7vEf7hfnkZ2HP9zYwPof5rvCpYNBIIwWhPfbzM1lUgUigC396IAACAASURBVNQc14aJd5+sTsGkReU1qAxMA/an5Wv4nhC9yD7wqPrmcvI+19J2zQgNSb3SPkz/Tsdl3taNKcAb+z/4mvO1J4CcxRQeKT5c6Igw5iIpedJnbhSIf/PyZ3/lqQc0bmLvBXwzuZOcpqFlHEOeVH//elS9nVyO6aP/n43fUYGpCQDN7EFahmYEgKzICZlg8rrvDJSylJYb1/WcpJcqAPAdX9uyZ/xHCQB5xfJFoLhBDIajkQNT3Ej9JQQANybphujbEgAyYKRhszuZACAn1LdQAMiMTJQ197oWN7MM4GZtEAZqnoMqHbhB5iICYtmID+wngWGRBKD2QEI6A99ygCdMTCJzw++07ZwAkDP2GokDxT5KjXdaPz88FAds8YBRnHRpezxrghSvnfT/ZAPubZiOj2Z/N2y0C0mMioeXYltMZWCnKudfUr/pvjtVm2V54OI4meoQ0axt/qsIAMxwsWcLBABF60+TAsAJAA7Q5+SBuIHOjnc5QzclANAm/1ECQHG+TmVAU8bUVN/BWRqcprnhBQjkfZe/z+dEOIB4JHczhmCzBaJx4U9k8yWhHzZhRXDX+zy1F35vfw+0XvJrLL5S1Ambpnpt3MgvVBsdtUq9Zt2tJZvX02OLZs2yRXPm2Nz+Gdbb0W6lWlWpAzztlP/m0BIIACGfPAhQSAkQVHu06NfMSvWQxz7bRCZ8YUWmS+YqEAACCzBhYmpRz1VRwsZ0PKYICIeWAAL4xs9TArgzhHsC+k+ItVCiHDHXNmoG9ZaylTu7rKWj01p7+qx37jwbWLHSBp5fbq0zZljN2uzeSN3GWypy8gP24cyhVOTrGicv3cigVSaq1t/WajY2bNdOfm0nDx2wJ/fuWRcqAaOjVgrsLXWNK2JoDUoIXdl6kbH+w2HRo8Vckixb5zT2gsOd+jsRxBm3st36F8YoNLyQBqAlkDlw7rSUrLWt00bGa9bS1mnlrm7rnjPHVhGNTcRWa7s9eDxqdx88kgNLkp8dRM8Py/FFVP6igQEBXgDKbNyvXrkiWzF3zmzr6yene4simXBY4izGwYpzlAOQAytE/HHgAAzynOjBmdli31wK0cnktV+6ZGlwosXc5UQsAaZyeALEARCgnDju5fS/e8/2kad44QJ7btlS5bQdHw/yzzjniDbkBxB9zZqQ4x2n91iVvL+37evjX9vQyJCchkuXPC8pOmR9KTsgHdL6qAr09/fKDADMijBZL0vinyj99etXK0LJSfC0BY7xJ08GlbcXZ+fjJ49s0aIB1QHAxw9BkBUeProfndLt1tHeYd09AdCGNPH40RNFqALIcw3l4n3KgWOXKDoUADjs8j6OTqIU3UFPuwF60Cce3YZjF2cnAA/O3dkzZ0m6m/7l+zh3IRrQJlzjdo8yEZ1JnwKi4CznMyd5EEWF8xvwgM/StAI4lHkWIDOfaTxHSefLVy9LWpyIchEex0OELs/iN89CLh/g1V84mLkPMt2AcdgNxgzO7f0H9stBvGbtWh24cRoMDw4K2EMBIKSzCAAA1yHzT72R3MdB73aVnN+UAcATSWHfB/KbQ/1nn39md+/eEQFgRn+/xiZOcBwWgP842QHdggRvUK3AWQiRAWCH++zatdPmzGFuDVt3d59Vx2p25Mgxu3L1mgCBpcuQ+W/BxyIAmZzLx46dsHVrN9j6jRtFAKi0BhLordu3FQWH0x31AOrnCgCXr1zJwC/qT1uxTjCeDu4nyvd5tRlzCkIKdSfCEiBmxsyZIVVMC5GngQDA2BChZIKo7pAC4He//Z3m9uZNm9S+jEkkD1MCAON/AaAfn2n+l+3SpSuSWoZsgLMf57xHtDOef/vbfxegRFQnwAvXiSA0Omyf/PlTSdDvenGH7dy1UZGT9VrF7t55ZP/9v/+/tnnzBvveD14Ry7+9vUsEgHf++KHs+09//l0pAHR2VYz8xffuP7Xt23bbxERZBICxiaBe8eGH79u2bVts+7YtESQZlz289A0A6WErtYbIX+Y/fcy8RwGAKFzAJ6JpN27cJJUO5gT2/u69O/b++3+SnQQEBuBiPDC3wjzbLwCJPMquekBbMX4AopC6Zp6hgIHTi7FHBP3N6zcE+HJf+oI+ok+xqcx77BXzHnDZJdKfPHxkf3rvPYFNzIEf/9WP9EzGD3Pnzq2bAmtWr1llK1euEEkuAL51SWefPH5GwCbjXHu71hCBf/f+vWhjgs1nmQLgxmYwd69cuSxAcMHCAauOVa3S3mYH9+/Tdxgn7coNyr2qdvrUSYE7G9avt+dXrRLALqLB+IR9/tkXUiKgnZ1gJKd1qUWA5r379zVeGVc+hwGkPvjoQxEziIRFMQWSEP1z9MhRfY9I8b7+vjB3KxU7fPCQ3bkbIkxZg3gfIhDrD+1Nf3AdBICJaKeVjmT1ahEA5BQztgujWu8YWxCfnADAXhOVDABuiByU2W0lfagyf/BBJn+vZ7W1ydFOn3IdJAjup31uVA7gWaxBgHnkucZZ6Xs1IrghYa1fv0EEHOVbJ+I3EhFYt3mfOnjKAeYfY5PP5s6eYzu271QZRBaGhHL3tpQx2CtAAEAdgSgw+gqH7rHDR0RkggAAqNlaKQnoY82irAB5tKcT0OgTd1YSxQ15jbZh/LqsNp9TJtqHa+kj729fa7C5tDltxFgNa+RYkBa/dEUy4OxPuBbAEflvgFHmDcAvCgO0oSsA0I+trW129sxF++KLL0UWwA5U2nBGB1lm9rL/8i//onuEqPS5Wh9Y58ZGqyIAnD172r773e/o2dgPz5lJeVmLASzpH3Z6XMtzmceQQfbufVUpAGhrUgBQnwsXLoqQsPz5lbZ372sxpU1VqYKw3URCQ0ZEYYEyuwMZIJqxQDlZQ3jRroxFCAC0489//vNga4i8HhmRlPy58xeUwmDJUghFdYHPqCdxDWPWCQCUTVHoj56KAIAqwBuvvyYCAH0B4eIq5IVPPtF42/v664quDOl9IP4NBntrZosXDWjtXbF8ebhWcuwP7e///u+1vv/whz/MSFHsSSE3QJD5m7/5m6BGIhWaij16/MT+8Ie3BTZQbyfg0sbsWbClKAOwNmHLIZhwHydBLhoI6Ts6O9g3lvQZY2zni4HYc//BQ4HzjJ2unm6Nd8pJH5M+i/tcu35VazPzDBDfST/swdxOsA4DTPu+hb5hTJ09e84uXrik9oKYEsCNkvqA9eb48a9VVykORNllCJakqUL5Suv1FuZCVG6JKczYS0JmYC4xV6gLY4H+pAyMExQKsJ2rllPusF54eh72GxAusFHMVfaF7Z2BvMLL1RRctQRCSiC6VXUPJ4gNjwzbsmXPaZxyLe1LGdj79vYGZQLklRmL9BU2ifntCmS8z/fZRzCX6Jsf//jHOudo/pbLUkXYv2+/5gaECNJKsZD5GYRr+YxUOwOLAnnE+wHADgUACKWssfyQxzr11TCukbd20rP73Jh33yYFgO+/i36tokO5mW8j9UMUfbv+/29LAEjvlfoyUj9MMx/afwUBYGqfWB5IMtV30veb/Q2Dp/h++v+0/KmPJvhqcgJA8flFP6O3TdpP4b3pCQBFn2JjPzvYHe9UjO4vBDClY8/vUyQAeB3dX+H1TOsT6hqVb5PoYScAKBCFPQFqSyNDyN1k4D8EAFIAjEOKHh+1ieFHIgCQAqA68sRq1UGDAFCrDlltbMgqpZq11EMKAFdLDAqdEdh3MYAII6Gm5kBJ8McEX2QWhJQECAWfZ+yBBFwJbZMGJblfMH8vjPuoSJAFdTT2A2UUQUAKlSZ1TfgieG7GxgH5a1att4oAwBmE97Apo/rsLyEATMQAjQi1xbI39pkDveAZedCV7zd8fGpux//o72lJAJMJAFn+9IjBtOMniAQApQAg+h8SQCs+N0gB7ZEAEN5z8J+zK8QyEQGkHpATADjryE+mYBmIsBAG4rWS9g8EAL7jBIDgXws+Xv6uRAWBEufrRAEgnW8+XwTYp5iN0lyEM1DwiwVinEh0iv6HKB4UAEjrVRsnSGZUexn23+yFAzDKfSJA3xBdnVjS6FcUSFrACEL/NuaPL87Tom1LsSD1b4z88n1yWk+/Nvhl83ODfycEaoWI/uw5qk8eTeaR+ypnhn1FAkBUfsox4QjSxwBa15/NbGe879Q+97qbhSym2+d+ZmldMSAaOAWQpT7rmMbCvy9iQArkJl0jewcBIKYdcB/gZNvvJU785PE86FjhZPs6OXjW9+rZ/iKqtqQErawfhBkGP32KuWcqBHHtCUXPW7S4z3BsonH9D9fo3uCcriLTMEbDd1JCUf7scK1IUxEAm3qND09uTD0SCAO8IPtMLnNjjdOyF/8OU2pqAgC24j/y8jGTXl/cg4WQxkhXSdbudLw5AcDXtOL+4S9WAJhcmakJAM0ATd/8+SCEAOCd7JuFdNC4wVEOywLIxT2mY1B4WVNwxMsUmBAlK5cq6kBvmJQAEADNFNTLo4/1/SC+MEkBwO+VTsriwpB/Nnny+KTOo10jgJUoAHg7OgFACgkFckDAldJcTJE84Hm1o6FMN+TFzXn2nGhwmtUtM7CFtkoNjqZJE3mMZzNspp8+nuvDv5WOr8mTtZH9xue18QKDrrCQFsdrM0P7H5ngza5p1j7Fti224/8JAkCDior3cWTFooAxFQFATr0orSUDFOeKK2aEzXOIwPZNc75Rj5/5Yp7dp1EBoFGCqzEFQN6eznKfLGGWjufUSHo7Fz+fZEB949+gHJBLjQXp+/S5OQFA9qvJnGg2bpvN0bBZDhLyzWyjxney8SweTGHo8XwiWUjFgvwtxmyUPFPjY2JflpFSAjSpT1hfW8UW9PWLALBo7jyb3dMtYkAJibY8zVLcOAQCgIB/fiNTjdNC6gA5w68MOhU3IqpDymaM0cMiJiQKAfnhM0hASSslU0bJQX6PjEvbpiGvWUvNxmsh11xLrW6tsJFhUY+Mhfx05Yq1kH+xu8fK3b3W2ttjMxYO2MDzz9ts8n129dvt4brSAnR291gHEXdEGY+OyhlfHR0WeWJOX7dVyDU3NmzDVy7ZgU8/tkvnztjMrk5rrVbVxmFzOxHVAESb0N84mXIblOdcC4ewurW1B7lY7KivczjvZXuJuIMQkaQYSAkAzLCS+PEtNgHZo0gAsBZra++yKmSIcsVGrcUqfb22dssWW7Vpo1l7l919OGz3Hz6x3r7+kDedaJ7BYUXw4DyTNGl3r0A46kge8I62Nslo9/T2GRq+d2/fkQOeAw8gDLLUREd7rlWi2QBXAfAAs3G+cm8c5WfOnpJjjjzZRBDzmY97RZiePCXHLI55rgEoBgzmsHXr5k07sG+fIocBd/kMJyIHMMBYQF8cfDgxeTZOU0AxDmNych47Yt29XbZ9xw6bP4+810R0hSj0Bw/vSwVg+YrnMgIAktVq85aKXb16XY7QtWtXKsI/vF8WGAUBgEhgpLE5CH5z6aLGBiARjl7ahf+jRvDg4T05gokGw3k4Y2aITiJqDGlrIlQ9Ipf2JZqT6C2coHPmzbfh4UE5SHFSAo4AnNCGPJc5hXMZ5yr3YHwPPnmidsCZynuLBxZZV3d3lrsO0MxBXkVoRkUKDoCAM7QtEZg8g36hrHyHnL/UgzoK9GlvV7Qez8L5ijOZsUGKCcAwr8v5i+cFSARiBHK+QV4YBzxOcBy6pEFwAgDPhQDAMzdu2KgoXYFhrUFWnrHGs9Zt3CgnkxMAUACYv2D+JAIAgB/Pw/HL2PSDLiA498K5QPQ544056VJ/n3/xud24cd1efeVlmzN7dow2fKIITyLzAHCIrAVooY14H9lnIvGIWgas3rEDGew5NjT4xPpmzrGxoTE7ffqsnTp9RvLgEAAYIy2AZCPDdvXqNTtw4LCtXrXWXtiyVVGklQrrR83u3runaELAG1IAKJoXMHIcYCWPEM7SeSgie0wKGowxnPQu9Qs5hghLHOk9KD1EAgBRhYw/AGTer48TeZITABhPEAACiQfp8uAEQQHgyePHAi+XLV0a6GOyaXW7efO2wCLG2vbt2/SbctDWON9//3siaO9nwJRICuRFHx+zLz//yj795Evb8sIme/W1HQI9Kq3ddvPGPSkAbNq0XpH+LS1IUwcFAAgA2Ihf/l8/tEq7WaUtrGlPB6u2besuGxoat86uPhEAAFUPHtxvmzZtsHVrV0fFi5r1zZhply9csmPHjlp1YkwAHnXBYfX06ZB1d/XYe+/9SWA2dYYAgOw/YxSw//adWyIAACzt3r0rpEuQkk8YX199tS/msv5uRohgXjB+IFoR/cu82LptqwhrPg8BeukfyDbMQUXWMg7aKNdT2SvsCkAH/c3rwd179t6774rssmXrFvvpT36sa0WqaWuz2zeu22effWobNq6XUklKALh85aqd+BrCwYAIK9oPAUqPjdmde4FEAoDDuCClDfOTOgJQYX+Zb3Pmzhehpq2j3fYR4RvJXm04A1up85idOnlCawQg/7KVK0VqBOhCfQYFC0hXGzdtylQNvC2PHDsqsAn7ztrgBAD6BQIA0uqU3QkAjKsjh49obDL2IQBQHsYzqULuP7gvQNDTVECUO3jggMgz2D2laiE/9PCwyusR59g9f2Fr6AfGFgAuwFIIP2mRbXYCgBPefExQZua3Kx1oHpDio1rVNZAAWOewwdr7lkhVM6JocZevn4d0dnTk0RZOACDCHJAxJQBQfkA+2gG1ibBmBbvNWg8IPX/uPNu6dXtw5kMWbm+3e7dvigBAnZwAQPQWQB35Xo8cOKgodQgAROkDmGMLaXvuyRrDnoM1BrBZc71Kaqu6AH4IMIxfRWBH2VjagrGfyvizzjt44xHujDnaSCo52oOESC0IAFxLPxHxTbTy0PCQHJu0CesN8yeAi6uizD1AZbcdOXxc8xViIQQACA3MZycA/PrXv9b6QlQ6SjaQXpwA8NGfP7SLF8/LfgRllkqW6gYyF22BcgAEAPYWjDvGAWs0Y4HrNm9er2dVWkMUNuQzCACQxL7zHZRJWrTfgTDFuk5kPm27Y8d27b8cmKRtAWQpJ2OBlxMAuIb96S9/+Uu1OfdkLgMif3Ppsr388ku2eMli1Zu0JuybsOn0yy9+8QuB/RAAWN8f3H9kvxVZbJ5977vfsbZWlFPalHKBe0EAgHyz59VXZVNDrvZRKQBAAGhrbbV5c4mGHxMBwEmmEBX+7u/+TmX/0Y9+lOVfp70gcGAX/9t/+29a/+lz7nv33n17++0/WmdXt67xfSd1Y8/CeIFM4DL47ElY1xmD9Nf2bSjhdNv8efO0DgL0k2pixcqVqgPkCCTu2YuNjI1q70cfQpzYsH5jRjSBYEV5GJuMc8Yuax/tzzqiNFI7dmTpPbgf76FcsW/fAfUhJMrnnlsqwiJ7dYAR1nD2hMuXrxBYD3EUchrziTGLXXjjO69r/+j2kXvLPn7wgeYPz2WvSQ7mwceP1VfMf9qH8bZDqTwWibjAs9hL8p0vvvxC4wn7sWv37rBHi3t75hI/PIPrSCUAmYJxzPucFegjxs+MWTMUSezEKT6nbSHpUE7Ov6TMQj0E0gH7H2wx94C04eQQyAGU2VUgwvmjVeSzgwcOyU6yB3xhy5a4TgfSAevHtevXtRbMm4+CR4fq55HRDx49Vr2cGOAEAPc/jI6NZgoA7gt1vwZnZT/nPcsHVXRyN/pBG/2f0/mmiv7Q/yoCwFT+wWcTAKYHwIsAfOq/S585FYCQvj/5bx28mxIAUvDLn5n6UsPfIZWLv4plKL6f+p7yfsgl5p81Boo+Le4R1prwKvYt76XEk2bXNyMA5L4qVzwI92+sX5SHTtUoHdQkvzlrdm3cqqyjkPKrY4r+r2cEgBGz8VGrDT8MBICRpzY2HAgApASYGHsqBYDWUi16OIKvC1JYqGdIARCqnwM+rkKatXVABwQM+ns5LkCiyzwyOPMfRhIBd+Z+ebvlaUj9PcW1ZIB6KEtWPmsRgM3D0eVEAQDPEJhrFRXAas3G6hUbrQY1mpwAQHoACAF1BW98GwUASBcO5rsvNvRZDvynNsTLWCQAZPWKY0o2KyEUxMbwESdwX+MlRnUHJYSovNrSov1OSVH7gPidRsQ/sv/I+pfKFStXOvSb9YzzEyqA7GshrNF2AvZjejXedwWA1jLXx/StUxAAXAHA/WqcGUQYkEpA2PsExYY8BYDPobStHABPwXMPyIEA4EEQkvyP8v9BAaAqPxh7X/YrEABopxRQTwkAk+xF7Lum4H8kA3i66dRGpXOV+rhvNQXxNUYYi9VGYN/JDilu0uibTQJYVRci+JNU1xEFD4oFcVxEogJ+H0X/gwXi843BYAKSI/DOnjuQBsL1ALweNh5wisb5PnlMOwkmpgYIseW5bYyXh/rLc9pAAEiMeWZWMruajfrwB20/gcc7IwBEYlQhNXcwT8GOFP38Df7yJiQPtcOUQdiefryZinQsYwP876QAr2WLVAVTQkXjPiMnLqRjKlwd/NP1llD/YvqQHPwnEC9ZO1w8OGKvQbRhahXsrO5NFQBC3xZfxb3SpC80vNG4/0jbutjuze7zrO9P9Xk2ppIUMvk600hISPcNRZWnlv/nJ69lLZAv3DHnRiJZ5AMv6/psUE1mIKTfcYA3vXdmbAAoIgEg3xw1Atb5oJ8a5PKKTy5bWLQdHPHKC+QvEADSxiMiSZ9H9k66McrUAQRIhvFTTAGQNrgPpuLmqnGDmE/uYF9SOWyvN0BXYOM0GAEiVoniRcYnzSEdJ5kTABqYW1H+PYBBBYnpQtSpb6BTg15s7/T/zTaR00+g/NNmE+ZZk2gSs6dBI2Tq1ADZJI8MubR+xb9T4zXVJn2ygQvPflb5n9U2xesnGfM414vlKhqxZp97NHYoQ6MhD2+FTXPDAujSWd8yBUCI8g+FJFrfJf41R2IKgNwIB6ktZ926jI8TBPL3m6cACOVkv9xI3CmycdP5mdqM9P10HBffTzd5ztBqmPM5f1As00DS8oNAoD1823mSPqs4LoP8UpTAmRQtHsy6R02k9je7jxjoQUIJAgAWporcpxQBggwTB7GuSqu1sbEaGbGuUskGZs+15YuX2MCsmTars2JdilgySY/XxgHTKjrUcLhleqkNOCgr0jxImOn/CulvnAHphiYjhonpGfIqOplCNlCEgbiByNLDOJs0RtTH3PONaQHivGTjYagdTAj4h17dQq5wqo7cGr9LZWtHrproqZaStff328Dzz9kCIq76ZllL/3zrnbfISjjuq+M2NDImSWjlgC2VbWZvt3XSPtURs+FBG7t3x84eO2LnT52wicEn1t1i1koeq3gIkvICwH+pxSoxkt038M7240Do44IIXz+UADZK8SBpUnLCZettkxQxLfXQD+gm1EqQM0L/BNJG2caqAIHdIgE8HRuz1p4eW7Z2ja1Yv04pAe4/GbP7jwcVidnTH8Dnp4PDkjTlcPfc0ueCI533nz6xq5cv2cDChdbT3aV8trTZnbv3BEzhKMWJjmMtSLe2SUkAhzXAHkAJn1F3HI4ARBe/uaCIse3bdygC3g9rHKCuX78huWAALcAy2ibkIiXqvaz8yw/v37eNEAAWLAgSsxy4YuTaRx99qCgnQFiAN5yCOEFxChJNffL0SVvy3CLb/MILHNWtr2+GDQ4O6zmAnThXVq56XlHYXI+8P2kCWqxst27dEWgGAWD+gnmZAgBO0UuXLtuZM+dsxfKVgQU+Omznzp3VfXF2Uhec2h0dbTY0PKhcvAIG6igUdFl7R7shQU+OZhy3tJWD0ziyuT9gGO1frgQWPA5NomQBTwKoxHweEajCtbQhbebR1UT8ArqvXL4igHLd3YqUx2mLM9Rlwvk+7YZzGycrQAtACOCNgwH0NVLSOEuJVKN+7mTHkQ3g5cBeIGCMWXtXl926ft0gAKCOwLihX7GHRO0huUzZqScEAI+24Foc8wBe27dtlwKARwHiCMbRS45uHMG+d6Usp06eUp5WBzfcMQYB4PGTx1IT4HPqwnWQQPbt36exhEwt6iCurADwCDh26vRJ27Ftqy1YMF8EAOYC1vwGUsZ//jjkad+5U4CqxmypVXnPv/76uMb+a6+9avPnz7CKJKNbrTbRImWJw0eOitSydj25fyFn8VPTnPz665PK77xzZ3CqlziA1Wt2+84dpU2gnyEAKPKhUhFAiDoAhA/aJFPgmBiXs/3E1ycEhAZwGnDH5MinfICQYiAjJz4+ZmfOnNZ8Zj5RX5wHWr3qdUWld3d1K0o7RAwG6T7a/tCBg3YhSpRvXL9eADztCiniypVrupY2//73v5dJ6fo8/t3vfqtocQAa+o75IYJAyUQA+OjDT23liuftRz9+PQJFozY0WLW//du/s2XLltjPf/l9Gx0dslmz5trDB0/tT+99LEIBBIDu3jZr7yhLLaR/xjwbWIita7VSmbZr03w6evSwbd+x1RbMI80HijRlOfRJAYAkNQDmG2++ofcBgTCVOKeQ4QYoQoabcYAsZHBytdqly98oqp6+ciDOpfoZfxBE6JtXXnk1I0xhtyAUAXIwnyA07Xxxp/YlLoUOEMzcxRYyDwErPGoTm8f4wB4ByvBsnnXv9h17+w9/UF3XrV9nv/j5zzJbQ59cu37Njh45LAIAAJOijVtDlCNg+eVL16RSwvNC+wRFmivXrmiekhpAKSEqIU0B9erp77fTJ06onNhckUjKJREN6F+AMDYeIZXJiNr59q1b9sqePVpHwv4HxYSyffrxp1KqwU5IwQYFH9aqJ0/szNmzRhQpJAxIadSdsgAWAgat37DRFixYqPQDOOdoI94HxCElCGXBNrpsP2vc1i1brQ+lmbExG3w6aJ9/9pkAMrc3jGtXXqH+AGjYvC7IRVHKH1vJvQBOse3l9jYbHRzUXANA5IWSi7P/HYgCfOR9gcWAaezHYkoB6oRdZl66ahL1AUTmN9HrrAN+nma8ES0ebH1QhPBz8uEKewAAIABJREFUKWDfkYMH1X+Abb52cF/uBXCInV0wb75t2bxFbado8krFHtxFieQTgejYMJ4J8E9/ArYdO0oqhZsi/C1ZutSq1REB0bQZY5A1lfakvKw7vGh/7NlvfvObGNH8gsrk+yLsIKAkUfzMC9ZYz+VOnVzWnPtj0xgr2BfWmsGnQ5qn5KzHvkA07OgEpA9qQbQrkd9858033xShhbEXZM3nSIEEWz8wgPLALqUAUKRZS1Bt+d//+3+r/ykToHdYx0pSjwAkPX/+rP3whz8QMM08gAjIHCHCHwIJsuSoF0Eqov1pC9ZuQO1f/epvbOlS+q0mAgCEBsBl8tHv2vWSbdu6XfWgLE8Hn2jt/td//VcprUB0oJyMF9ZonkcbEgnPvPS1k7JQBwgXlIX+dAc29UYFhNQApEFiH0IKAPaJ//N//k/d41e/+lWmesBacf3aTfvHf/y1+v/ll3Zbd2eH1gNSmZy/cMH++M47IjGiAABpwElTd27ftKNHj5hSyJRLksZfEveEQbHpgf3DP/yD7BB1C2mgRtT39C3j/qc//anWHfqDuYXiwDvvvGtr1q7L5hvXsY+hfRkjEH5YM7kX+1j6BCIF+w/2wNi3NatXWXd3UGkSufLCBYHQM2bOimmcVtqJkyftpZdfUnkgwMycMVP35ZzBXpC5zZ6LvRP7H6XYMbPDh4/Y8a+xlfM1hrxetAvjhbnE+sk6AgmAMwT3I0KeNYf7cp7bvfulLI0McwMyISSTefPn2KuvvpLZblccY42BAMn8Zy6yh6ENqCNtSP1R55o7Z15QbFGqCRSBAlFyaGRY85EXn7P37+0LiirsZQC8jh09atevXVeKMQiPKCAwvrme+UU5u/t6DJRv9OlT2UbIGatWr7b58+aqLZnEzCX6jHnKc7CRTorjO+xdsVdcH+bTGt2Hscx+n1QotAVEJz4XmE/6pFqY59ybus+ZNzekRKqF9ElazwaHNO86OjukDKQ2mBjXGuIqAs38FbRLUQGgma+p6IMq+h18njbzcXwb31UzZ3n63iR/VcFP0Xj6/8v/BwQ73Wsq/6Vfg+90qnZLz83p3/k9CRLICfrFenNfB8SKwJgHuwGgTOdTdNJhsMONUr+8F/ov9yd5vZr1S/Ee7tcr+rr8e+n3i+9lbR7BKwdh3M+c1S9RoG30IQdExtP/SIUyBnEIjEbmn30+0v8QAJD8j78nxkasOjIs4L828siqQ49EAKjhYxkfsolR5P8HrWVi1MotBFXUjPiL0H4h+t/r3MoHKcCXfS8AfEFhtBEAzNpLCqWRWNCQ/tcB4RyY0jUu758RdwKY7OBeFhiVBXAEwgJqmoD+SLkFIkBNkf7VGsE6ZRudMCkAVIkgh2Q5UbNhFAEm6jY8xnslq9YsEAaqNRsZrdrQ6Jh8O/woUFBgbJ5P3M/L9EUY+/ksS8dWKc6/oh9e10T8SHX3ysXbRJjV6nVPwxF8RB6UJPylVIqgfkWgPikAWtuCAgD+DvJfo1BJCgAnAEAMINq/DcUazqPI+HdAHIAowNmMcypqAa0hmh+CfIz2d1Cf/WT4QXEtKAOE9AAl7R1SPAkSQRFDSeeK7HQija+/azHlgvCasN93cuzQ08EQ7T8OaW1ECgH4aJUKoEpgUgDBG/CcpHN8jvm0VFlyoxD7MkRPS2U6noVS+9YMC/G9vc/R8B3p3GrcpO+ngH8x8t/vozGkwCcClIKvWffMlALyoCj/TIfjGBCYjcYG898Yje9BVDm2kX/uttTHaZjTOfjv7aZpm3hUla41e5FClsuS1OTx84Z1NvHRN5Ax8M+35AHQ3qbpI3ICW25Lsr53LLCAeXlfpr+bvScLV4spcGKQXXEtnWhQyM7T5YTvQQAICuOT153wXih/ShFIvivwFPw+D8x12xJ8/7mCuQdSZioAXucEP0if4uXJ2q9Agsj7e/po/6nWUb9/IG81Pnm6tTe/rllpi63fPGA1tS/YNyfApFc32zPqPVebcWLadAQANwT+O2VT5pum5gQA//y/igAQFqmwSSgO7KLBTTd07rDwSLRGEkDZSi0xB0/cYIkcEEkDIbY57wT/LKtbmM0ZwDmJXREjXYub7smTpVGuI9/Y+8QI9VY/RDZM9n/yVgPkRQJAanCdReMGOp1cWV7tZxAAiotBcZClB4xm9fw2h4jiPSdPg+nfKUbBp99OJ+OkjXZUlSgax/R7xWum+n+zMVkcl39pvfyexTZM/59uvL5N2RrqFuXYQ7mmJgC47Ww4KIQMMYYCgOZLkxQAuud/ggDgC/h0BIBGlY5cAcDbOtifRgWAonEsHoCmOmilm4bUkE/+fp51SEBRWCtVuHTBcIM83VLgZWu2KQvjI/ZePFj7mPF+no4AIAJBtCuSgC8SALgZsovj41Ymz2qtZm31uvV1dEoBYNHsWbZ0zkxFsnfg8ADAqI6TOV7VxSZ5jjNtenFuCLRHlhpgqBzVX/IWKBIAWPi5VqlMEhafNpLA93q/cVNWnIv5hjmXmqJdJT1k4wKbhPZP1KzESYtDuYhVZi2AFRAacFC1tZm1t1nXjH6bu3Ch9c4fsLkrNljnvAFCQQUOD49N2DiHGogDbe3Wibyjov9HrD74WKD/3WtX7OLpk3bnyiVrHR22dp2PmCuwWyfIIq+0CvzgFI3LjOtlBO5jJmEXJMjCISUQAJxsQht5PuN0Dc/HEgoAJZE0JshFCglA0pK8uE/IC1sHXGwp2ShjrK3NeufMtqUrV9j8pctsoq3bno5OKF8pjn8OdIPDo3bp8lXr7um1gYHFuhtOO8D2mzeu25JFi+T85CCGExInME42og9xFFMXd+ThdHe5eZxz1M+jUgHZz184K+chIGRXZ8h5zOc43AD/IQE4YMVn3JtocH6++vILES0gABBdV0blYGRMTrsbN6/bvn1fyWG/efNGa2uvCLgbgeAxNCz5VPKYrlm/0lavWSMCQEdHlxyCbIrPnD0th+SKlcsUhc2BkkhTCADsOW7fvqso9XXrVsn5rTV6AgfwoByKZ8+eFwGA8pKv/ObNG3Io0z7ICIeId3LAjYsAAOOd50pKtKPd7ty+I6Af0ABHsYPtABG8T9QVkbVOAKC9AOi5vysGhDy9p3VPABOPpqQdAVoAuNasWq33AQv5PiAizlLanB/2KR55yGdEhuJA9Vzy3Iu+hjiAYxzwDie2S48zLigDdccxizSzZNy7uuzOjRt2+uxpObcBXxirGAmc6E4AAFhDoh4nNmPHy6hc0C9ssdlzZuugz5jhGag+oKLggBx2graBAEB6BaLwfBwxj6grII+rCXAf9dnjJyIAEOUr4KM3gGfcCwk/yeCe+Np2bt9mixcvEpACyA8oSV5ZwBH6DQCQOvMZwDDOYs/FvnvXTlu8ZJ4IAKVSRcoSV64ybvdrjKzbQC5miFIhLcqtW7eVAmDmjNm2Y8cu7ScDd6suqXNUCQYWDgjIVRQ+UbsAdjdvxtzDq8OYYX5OjCtC7vTJ05IpZgzQvvQ3YxV1A3ekC/ibIJ/4qYwAIBn0SABgDQKEwF5u2rhR9ZZNhpQ2MWEH9u2306dOadxs27JFDhDGAGvLvXsPBNDwPQgAAKKePoKavfXW7+38+XP23e9+V9fTziKxlMwO7j9kH37wiS1ZPGA//umbirIYGhy30ZGa/d3f/YMtWrTA/uonb0gBoLOzxwafjtoH73+q+v3q//6pdfVUrKu7XYovff1zRQAgBQAEAGQ7IU2cPHncdr643RYwx1lfSpw5Snb1ynUB0339Pfbq3lcDYS4SACB60P+Mqz17XhEpR/mZowzlhYvnda1A/J07RArw1AaAP0EhYkQS3rQz7YFdAQQE0AW0XbFyhQAjByq43lVAmJuAqD43GbfYRIBDygA4hZ0ABLl767a988c/ykYjxfzjH/+VnilySalkV69dtePHjymtxNIlizMCAH1OBDAEAHJa0zfZfrnF7NKVy3bt2tVIVOoQ2EE9FWXe2WmnTp60xYuXWE9Pn4gzrJMQAOh/gGwWtRCZ/9S++upLu3/vnu199VWN3+CECuSTzz/9XHMKuyNJ+XbA5ppANNqJ563bsN76Z86U/CZkRu4F0E/k+3wIABXANKJ0qrLpjGPqSztoDR4fF/BHfwJOdvf2KtIHGwEBgH7EVtJPvHgmz8ZGAX4BnkEAYC4ydpn/EGkgAKh/IQDE9AgQPLhPkQCAPcRm877W2PgswHfGKQBoSgDwvqee9CXXOQEApwPSpCgAsGYQjQ/o6/sKVFOOHDqkqGnGCvbcyQiu3ILdXDh/gW3bsi0jABgEgDu31I8QANavXycgEzINezNsIKQR7BjrPfetjiOlH4hplIX2Zy0ApGdNYgzSntinf/7nf9ZvJ0E42Bhs1k2B2Iz7Xbt26XuMe+yK96vWjC1bBBIHIlxYT65dva6IdQDAV155RcA/+51A+nukaHval1QwkGBweLJGQV758osDSgGwdCnpA3Zlik7YZBRJAKXZFwEkQzZxAgBkNdLIfPPNBREAgs2siRTFOobKBwQMSAcQbEgn5H0KkYexAAFgYGCe7D9rC4A5oOyBAwdt14svya6Hedxig0NPdT/qyRgm9Ygc4q2tqpuTHCBaMb6cRMJ+AxUD9m579+4VKYM25efDDz+ym7duS1adNEj0IwQA6g1pgDGDAgB7Gz83Xbt6w379699kBICujqAsgbP/3Pnz9u577ym1ySuv7g1rZqVi7aim3IJ0ciwjAABwk56KF7YS8sI//dM/aQ7Q/0oTMxIUHlAwYByibsDL91InTp4SwL5h4yaRhLSetrZqXQS8pg3oc8YS7YB95Z6MCfa19+7ekR2CAEA6EdZ5vnPn7l2Nsa5uAOYh2aZrN65rz8f+A5UGVLZQvOnq7rJ79+7akSNH1F70TZ7yaUwqP9ht5j9zAjvjYxrSAWWFmACp7fnly1QPyDj0BcQK9l7MN1Qk2EsGsTKIeWN65p07t2zT5o2ai34Opj+oL3Oc59LvtB8/zCXmI2WF5Pbk8VM9EwKL7yGRaOZ1+MgRO3f2rC0cGBCJANIo55mwhx+RPT3x9XG14eo1kNKWRIIve/ShQJzqImVUUB6hPJBYaE8UAPBZYNMhFgHSoyjAGkAbsv/BPlAX1jnIpJA6IIdg02gDxiXnCMgQzCnagM9JicUYUUDOxIT2ViiCMI/nRgJaIACwd4AwPqQxAgHAz0pl9gnxrOPrYtEP9P9T9x5Ocl3ZmefJyszK8g6ogvceICxBkARdt5qt9hqtRitpdtbFxsbE/keKkEaxuzNSb4+kacfupvcgSFiCIAwNPEB4WyiXtla/c+557+arrAJa0k7EJgOsqsx87t5zz733fN/5TqsSAHPF21rF5/7/TwCwTO7ZXnMRANhZxxnMGhMIAZVWP7PxcP2qxpc8SzqNQ3hbz0UAUMDVS11H8Rt/Fs7h95+NMWXj69l+nwu4mO1c2bgY9+H2kazNoni4KQ+Fuw1ZmFkCgLVZ2j7pfdmBgJuaz+vgP+Am4waws16VWhlQ30oASAUlgLKSAiooA1QpsXg/EAAA/SdlujZhxIDKuOQaZQEyzxNbUbDeEk90DlXgmnkvJQDY89vzWGzOMvhNpdQ+8GQm/VyzjEOMJrJBPlMlgaAOkY47A13jvmI/4IEtBxsthhPiOAH8hwTQsMiQAMopAaCek3I9L+Ua4D4Z/3X1j5VaQ0sAlOvTMgXIXxf7p6UC6koOgAQA+F+tWUzMMALL5k79jcVa/NUcS7e9thMAdAy0GIZxyc4klhm+ZzXGEwOyzO6Qye3EcVUAUKn/dimWOhX8RwHApP3bpVDqMgJAUHOCtA4BANDfCAD5hADAfpH1uxEAIMCyR8jPSgDgHvDjCvjPQgCw2GMziJgdeymxhXiNYTk6twQCAHOBEQAqYgSAiu6XIaY5AaDKe5ECQBzPm9E/OuAysGR4b4Zf84KsmeSgLAZiNpKSdPT6mqUPiJxK/Pv4d7/n/iv2C/673mS9SrZVQkTweLSTAgxDsEB3+l7yxIFYEvndiCCg41fxMk9pCu3iY1wzDJuNNutHKQmSEAPM06eZ/SHhcC4CgB8SBeqT8cTYqOVQMnBMM1XcaJ5T7B4TzDvE7G2tkILn8RyY7edWc5Qeqpe2ckJZu7XxaWf1Fm7mGjTPn8Fzql1kQXH/rPmnaviHEgDhOm6H4WESAoLG/gNpLLmnmJXU+orYWrZP07+Tp4qbrun3uebRlHj3+xMAZr1giw+y67b4ecz7zOw7n8vj07U6T6IAEBtMAi5nnMJ/CwKALRaaFwy+iIjvyw261YI3fs8m40ge2cH9sBBwAkC8+EEBQI/LZOrqezEL0zOOQ6a3Zx7P1viPu0gzf+fZrhkZ70AAMAfcUNBtLgKATTiZ+uAtFABiBzHXIjhrUPGCQV1JkuncTJ54HINv1ZePc9wMx/UYjKi5FvjeFupgA+Ekfi++XjqZpXcaf/7PfSY/21zn0nMjMT/LpiW+51b3bxnUyZUyPCabcRgLM5hxQf7GsvVblwBIpP1jgkxUAsDGVyrJowu/RFUg1NAKBAIH8FspAMxFAEjHYWsCgNtrbLNzbY7izXJ2HDQfFzaFPG/IyE7sIGZsB7mruWw8WTRHfTzX5J79bE4FANo/+FqW+a4CoAoA4XqwYskuowxAqS0nBSbUWl0GenpkwUCfrF20QBYM9MtQ/4CUWFSTwcFCvt7QzV2hjYxty0p3AoBVebLNGJ2eTOMu9R8tArRWbyAAsFBKFyJWLoAgC4aUJV/ptBjJy/nmxtm6tKtKDyHCFBQAuG+y/wk2owCgiwey4AFuSu1SpH58DsqASP/8eTK0ZLms2/2sdA8vFskX5f74pFSn26TQ0S3Fzm4LXEIGgNFO9v/4qBTrZSk0anLt4gX56vinUr59UzrbTPmCDW+uUZOisSekVkX+sWDDLy2L5aJzOnh8nMUEt4QAEC0OfMMQlwAwBi/KDAb+qzqDL7SUYMC8aTWuBXl7sqLYYOZE5i9cKItWrZFi/5Dk2jtl1abNqqDAJpVN51dnzsmChYtlPllrbQD6Fbl146bcv3dXVixfJt2dXUnW67nz53VDBIgA2OFAokqMHz+uwT4AWQKA9JtL+pJRfP6CZfgDInUik6710qw2L5nSnt1JANoDjwTtqGN65PBBWbRwWDZv3KTAPGxY3D0ALNK6Z85+JTt3bpeVq5ZrYBp7qNem5fbtu/LZsRNKQNm2Y4ssW7FMwVfaC4KAyTSfljVrVsuy5YtVAYCAKtL7mnXf1i53797XjKKNm9bK8PB8Bf9QzKDkgGVWnpW1a9YpoHXn7m3NBiSYCjAFuEugGgIADHQIAFYjvq6BS7LN7965qyoF2KDXtvYMWmooYw9r166TQjtlC5D5rSjgRJCSLCXamY0p4BAv2liztgND22u0Wtt1aVDWA7+AC/QV4JUrNnAcmZ8EUjmXA+zur7xuLKAkAAIvLwHh4BmBYu6N6yAXfQ91iJOfazkJwBeCKfgagr8Eh8myJyjLc7Lp5x5dAYAAPKA9pR+sVrjVgiXDFAIA53N1F94/feq0EgB4n5crAADkAx5t3rRZhuZZ/Ww+89IFlAJ46aWXVFWANkAlhRftevTTI7J96xNaG5029DrH2Cyy0UgaAkYQ+AfkJEsTUINr0o4QU9avX6FZCfl8u+SLnXLr+k35cN9HsmLlCnli62YpFiFZ1TTb4dat23L8+Enp7elXAgD3qgSAtpxK7JNROn/efA2ma63m9nZl5CNhC3GDwDf2oe1Yqyrwc+7MOdm9+ykFZ9WGNcP3qgIK9JcTA5wAQOYyzwQQhFqMrl1rNXnrrbcUIN+xfbv6AQgAKLPgCyAAkO0HsPf0U0/pWLJsQrJky/K7372qWaNIaHOsB1i49ttvvyXHjn2qJAxABNqZ8Yl7O3XitLzx+jsyf96g/NEff9eyMUg0qubkpz/9mQwM9KoyQHd3h0xPt0m1Mi0ffnBACQX//n/6E1UA6OpuV/+IAsDCBcukVmtTAgCEKcCTc+fOyFNPPSnDw0MqOa+EuGlRAsDRo0dk4eIFCuKzmaT9CIhBAHjnnXd1rAP8Qdaxsgaiz45yBDLp2A2AJECjjok8JUTuaQYvtvbSS99KZM5RjugodSpAevHSRdmwfoOWAFB1ngA6MwY5njZkjHIObIRzA5CQ0Qm4RL8ClABkoQAAAYAxQCkOwEivPc+xKEF8feYrBXPJclYFgKBsAwHgyuVrsmnTZvUHAMsaEW/LqYIKyhNkgSOfTManB1W5X9pWgc0SPt/mcIBj/AMgF0EjxvWD+/fk8KGDCnR9+1vfimq7274IAgBji3bEttsoS1Kva9ujAEAbbN6yRXoH+pUYwJoFNQH8H6DYosVLtJwAbaRqFZ9+Kj3dPbJho5FNLLBnBCcA/yd3PyklZMnLZbl/77588vHHCQHAg42MIb4PoA1YjS8FVNJsVZ3XTmh/PPvsMzZOiwUpT07q2AOUczlwL4eDjwXgZC4F/AJs8+A0x8QEAPfltDGfkQFMP9I+jFldA0MAmJjQUjWA/BAAAKANLLa9Nu0ASQEgE0KJr51pI8gi+OZlS5bKzu07dfwjPS7Y7+2b2o8AdNgM8x9kGhSamLc/PXpM50FUB5gn6g2IQMy7U+qjeH5AUq7L3MN1aX9+/upXv1L7pU2xX8aUrzUAXvG5HIvqimcke21W5jSelXbAVrELVe2o0n7n5Ne//rVe00DuLq3Nir1idxAAsCey45cFEgx/Y7sf7z8kR49+qmOZ/swXLOCIPePT/tN/+k/a/8whlJvwOQ6FmQ/3IU1/WYlPPA/2zDyHfwO0pv0pP0OJFnwK/cMz06eQSCAALFwIIaahnzP/AP5DAnjm6b0Ksvu+DBUi7ARiAQApGeNOPGWu5RmxScB8n7851lUD8Cf4YF9DcB/4uNGHYyqTP2/+kPYj4DPPDWkAO/7hD3+YKAAwt6MA8I//+F/13p7b+6yUCOCzl8zn5eszZ+Td995TAsBzz7+QEAAgyN24Tsml09Ld2SkEdSGYDFNaJJCbWA8A2tO/2Adjh3vEH7q6A33L+77n3/fRR/LNN9dk91N71G58fUmfv/LKKzrOUITgmbFZ1j/YE2OA/r9xHYWqr3WeW7Vqtfp6XhcuXtR5atv2HYlaE74RNRVsiHHH/P/yd15WYiHtxX1q+YA1a3SehNBBe9GGfBcSAPcBoQx7AtTmM+ZQMg4hyjFeXnjxeVm0iPIuth/Hx2MPg4NDWpKIEgAcyzqW9eKRI4ekf6BPVX2sdI+VjaGNGC/YGuOCe5o3f76WRuM7kLgOHTikSldW+mmDthelDvic9QTAOf5xfGJCdj/1lKxYuVLbhz7AF+AvKaPDHDM4MKCkq4ULFsjY+LiuAUeGh5UUXZ6a1HPiU49//rk8tXu39A/2S5eWVarqXOEKALQJ61YrFTal9kG/4osZ464Agi+0sZHXvQT+AcLBrief1OcxpTEjHt2+e0f9AOUNXEGJz1izW/kgaxN8E/EUX1/y0+dgj1XEsYJ/DgEgG5+bjQDQ6nqt4hStAuSt3ovjGL4Xzcan5oqDzPaZlRmcnQAw27X0fjSpbC6J5GYFUT9Xek5iCA7OzAzCe/854SmOXxuYxqZ+ZvzOn9XXXq1iUt6eHveI+2uueGB8LrMzYjB2xexn2Th21nbsqAD2hOfwmIs9q8fxZ8bz/aK6zk/iNJboQckOLQFQr0o9yfxH/r8iEhEAyPRvlB9IbXJUKlOBAFCdkEZlTBqVCWmbrkjbdE2TKzRW6fH8oKJjEuFxnNrjhBbntzaxZ9Q5xkkB8WfTrJHTuLe3o65Vo/IK2XOl/aWZQXYtj4F6ohCEasUbAeiUaiCN6ZwmvagKAASARkEqTQSAhpSrNZX+L9chAtSl0siF79jfU+WaTE6ZAgAAmyVXOgjrtmA/Y4JMU/lMu2ONb8WvViSAVP00/a4lMgJg2jhMZdvtbNg1/wDyiUFRBsqz/40EYMSA9o4eLQfAXhmyX0IAoLRZKAlQ6ujSNQRrBPZf+l1VACC3xwgAnv2PH3YFAJuHirov4fuW/W8xXf+n6UyZ/nd79nbJEgDUH9RIPLJ9iyYF1I1ADGFZCQC1miYPsE9gPPAZBGAHyLNYmFqpNWjaHU7mCMO0lS+0Eh5pBnvs4/yc/l6WAKCEjUiRIL6nLAGgORYbErEA5hum9GfXSLP+dW4NMv76XIm0vyEWSTw9KGtgTJF1uWC+jnvOYySA1LY1/quGlo7/jCUnYz4JOmfIHpZ3ZtfNtlvSCYF4oX+HuHbyfZJfiD9nCABJXzbhT4wTmysS+9J4edzdM7PZHb+afU7wc9p5ms/QLPmfzutpSzWXAElL+/pdJf2UOIbYB+BX7Yq2lknnQn0vEJP0k2SeDfcZbJt4dfaVvBWVwIi/k9xTiyfOnqvVWqb5XDMViOJjmq/VfO8z73zud1rNv1Z6uZkEEn+v1b3E95T7dz96sanPZwP/s04tPYlnI7auIeQLzJaOJSoB4EZvMjQzF172fjOQPXunpp/oxB0cuDttf8+ycR5fAUCDu1Gtb/MdyKi6Y7Frteqo7GIqHuQzjC684YbvjlfbsAUBIC4BECsA2Hxg7L7Y+Vs9bXCuUFMlYpDM5shmMzJ/P/vMrReLLQbrIxhYjzNIWg3S2Rxe8/vNi+/4M//9X0oAeJz7n+s72fadYfORtFLcx7F9zdoWv6cCAOdMNgmRAoAx7ZwwY3Pq4xAAWpUAMFWB1gQAXSonJQJs0CHRldra3AoAqRJAtkRAs7RaPFZjO56NAMB9xAC01/TSBXJgiOvNqq2n/jJpzzkMwAO1LfvTFx5xjZxHlPBoGt/K4LQXE4lJ/5MAn/oLBXsmJ2WarFsks1gs1mpSKhSkv6MkS4cGZCGZ28PD0t/TKx0slBXtr2ktX9iABBc1q0NrmVGX3tQAdE2gQHzaAAl1ROULAAAgAElEQVT5SckpJgms6gG+QYkWW3zOZyzgY99ubeXM5nhxy9PZdKcLwNy01JV9CuDfMEZrIAGomkHYpE9VK7qx6OzpljrJ/PWadPX2Sv+CRbJy2y7pX7hU2rv7ZArFgFK3FLuQ5e2SXKFds1yRRm+UJ7QMAGB/R3eHVG7dkq+OH5WrX56ULiokkO3KZrdeUQIAfzdqyH6HGlaUedHVHizw5oWajoloU6I2E81JbjvOPna2p8mtWQkAV4BAAcB4vWar+TYCoVWrs9bZKZP1moxXK9LZ1yMDCxZKo7NHhhYukc17noZiLtO5vEyWa/LlmfOyZt0G6ejsViAGAOeby1c0k3XlihXSRcY6AemqZUcSMPMscx9zBB/JTiJwSWAzBkjYEH399Vdy5ZtLCuyNjCzQDH3PbkK6+dinn+lmTyWcBwcTWVAAI8AuakOvWb1c1q1dK4V8SaoVNnN5Bc6//PK0PBi9J3v3Pi3zhwelq4tasrCV83L+/CU5euQzmT8yX7Zu36Q/Ob5eJzPKgFECu8iSDo8Q2LaMAIgFZOgVCx3y8OG4Ajlr1q5QsMMJAJQJQLkAAsCG9Rs1sH/7jmWKETQm6EqgEenYefMGVZkAwMHBCALHPX29Mjb6UKViAZMBxDToqvVwK5qxhBw8NZaRr3YJZQK2tDGADd93sAZAgb4hQMmLNiaoTNAUAgBt6/MkgVeCzXyHgLYH/NlAkxUGCEWmG0F29218Boiwb98+BRdcBcIBe54ZIAEbANBXf1ssyui9e3L8xHGVqwWUoW2dAOC2Q/shgcxnDjwC9gBmbNq4SRYvWaw+GjY+zwsBAMDRCQDYIs9/6uSphACg68BAeHBJX841PDKczI8cQ3kAQKnnX3hegUknrvC8vA/QtW7tapW9J6BMUJugMHZGW0AGAfhR2VhISDmTieea2M6GDWQOblAZOkoAFDp65MHtu/Lue+/LosWLZOs2JL1LBpIVLFB97Njn0tXZI08+uccAshwkJyN7HDh4QHp7emXturUG9gGGNhpy+coVzUwkkK+S44EAAKh49Z+yXyEAIKVItiHnoXYw2YP0iROTIAAAwEAAACzAhrXMSiCKkV2HJPqunTvV/giIIAFKAOb4sc/kyOHDmkW6F4ntDgO5DLyoyeuvvyG3bt2Ub33rJbURAirYI7ZMpvy+fR9qtjvEA+yRY4n6nz97QV759avS2dEuf/pnP9LpebqBnLvIz372D+CRqgwwMjJPJieRCy7IJx8DkH0m/+P//G+lf5ByGwUloUEAGBleItUqspIdUm2YOsS1a98oAWCg30pXqHQlZR6u3pBTp07K4qWLFOR2BQAlXbUV5M0339Lvc88LFkCIsGARYP/nJ47rsWTcQ8rAtzgBAKAJEI/zMf5cwpJMUggkgPjXb1xX8gulHpgTvD47oDpjmvEMYONzCsEowEQn9kA+gqjFGLt767b87re/1X4lIxUwkjZmjHDPFy9e0JIFgLkLFiC/b4x87AQCAO2wdet2zbxuY40QCH1kwN+7f1+Bob55gzI1Pq7jHuCI7HMAO8Y12T8Qn0yu2rLptYwMmVW5nNy7e0cOHTygoNV3/uAP1O4MqDbCxb4P9uk8t2vnLukH5Gf+CwoAtAd7JUBz/KotbKmNfUVOfP65bNy0WZVvDIPIqf0yX0EEov0cRKYfT544qc+8+6ndVju6WpU7t+/IgU9MyQEFBC27AYBWqynBAdDJ5rYR/Yxr8+yA3DyPgYsduv6pTE2pXfMZY9TJNz6XArrjN+g7QCjed3ICvpB+J0M4SwDAD2FD+GUvaQABgDUNcvH4FEAxK9tRT1QMUJrAPvAZEEp0TR2UA/B9WoZi+QrZvnW7+l5dH7a1yd1bN+STTz5WUtemTRult7/fAkN1MnEn5MjhowqmPf30Mwpkwthk3PLsWfUZf3YD640AwNxDm2Lj2LWuL+t1nQ/279+vPgvVlThTHX+CxDdji8/oL9tTWR3j06e/0Mx47ASQW7OOA2vTgUXmRTLIAVcZA8zlbW0F2f/RQW1H7Jys+hwZMbp25TujWpee/mIeiBUAIJN88OEHcuPGNfnud1/WtmCfz/zB/f7iF7/QNoEAAIEIn8JzYov0Keuff/tv/0RGRlASIjiKUkJVPvpovwLMEABQuLB9jUi1VlF/xrH0N2QfxpDP3RAA6G8IAE7Sw74gBkFGYHy7tL4GtycnVT6fmrwvf/c76k+c4PTgwX0t10AfOAHAFQDwFxAAtm/foQSAopIrC9raX371lXy4b5/6+mf27jVFICW5QRy4rMStLggzbTn1Rf1hLmMsMW4grUD+YL3Ec3Of+Jm3335bx5rbBW2opQFefU3naNQGWB8xvpnv8JU8M2MQ+8fWaBt8GsRA+oHnJdiPysnVbygJcEWvzdx49949HfsvfevbShql/5etWK6kGe4Dv/XJx5+YusayJWqLXBffzj1ATFq4gDIMTpSbVsUS1pX4TOyf56MP8CsQSJkjb966oesr5hXmWMBBzg2RFvUqjl2ycrWM37ungAq2fer0CZ17Y+KmrwWxQ/wA3/NSCLR138CAPGTuuHtPTp38QtfF69ZRBmaj+jIt/8OeBrIbSkknTyrRij5XQpBKz6IIU5Rbt2/KsWNHtV1ZE7Nuow1Ucl8VrgoyNvpAVbGwecYxcyprxoH+fqmWK7rHwqcw/mkTngUyAmPW17uQN/7+7/9e/TS+kPGGCkdvb7+usbEdfPqWJyCVLlJFvHK1omow9+7fUzID90tfurqAxh9V4WtM/aP63pD572tjb8tWgeQka+8xYmhxHCP7e6u/W12vVZhirtjbbGGNOE71qAD7XLEx3df+CwkAnivkz9sqTu375/izxP/PQgDw54oVAOLYrMcWYgUAi8NYfMIBaP5uKjsb4sseo5otJtUqfpnEm6IkLdbtHheLP39UPLfZPqyWtLdPiiFYAlWrhL6YAJAAi1oGwBQApiEGhMz/adQAKAWACkC1ItWpCY1JeQmAWvmhvjddm5TpyrjUph6K1CalbboqealpCQBbunl83lQAXAEgCwzqsyXJOR4vCseHWIu2v8bNZxIAtP/Cnt/b1Ow4TUSyv5sltZPIi66VtJapxuUAyY0AkAsEAEt8gQBQqRc0u3+KEgC8R0ylVpdJzfyfDj+JWeVkqmLKAMRnyuWaxl6MAOD/mpWIbY2YKgD4WEzHbLMCQPJ5C1DO1E8j8E8xCEu4sPctw4Vzez9h25owQaY/Gf9B/j9WACiWiC+hDoAiQEFQn4IcUOygBICRBNj7UwIA8N8IAMQ8SEwSKbTjg9ME0SwBwDL/IQ7kdd2QJQA0Qv/7ONQxHDLleRYnmDL2vUQz6wonADDXTU0ZedcJAPzknxEApnQ8sJ+2GKUB4DFO562q/WIBVLM2B8Vb4Gn2OTNIa/A/6+v4ewYBQOOm9SYFgNgH8P04Ac3v2X+qRQdg3zP8nQRg6gJeJsCzglO1V43fJgolliHVigDgJIL488QMPYEyEUZPLNhHpxGXEzUFfmmGyC3bPaMAEyeghj7xdmkiC0AAaBAz9XGXAeNDmzPKkvkmq9QQMAW/h3i+nGsuy86r+t2mFmRcGrE95jBYxcbQBqFb0nPNQQDwc8fBflVDCQSAlkQGyE7412aQ3e41tDkJsNHDxK7H2zpWw3jcdU22fX6fv+M1TYx/z/Sfv89Zw4yRWetZ37RyuK3PnX3+JgJAq0EfvxeDoekCIa2B0GrRMNfCSnEigJ0mBk2zDMbMxURzzaRHdagHa92Jx5OLsunFJHh8QaXf/70UAMxRxcf77/HkH7/XbAhZ1k5q0DEBIOmHuARAUADIEgC8zbwEgDH8zNHrpB4RAOpIsLRgMGUX5vGiPX4uP2f2Wf0ZH6d/YlOdYaBzsHuzzq6VU5sLwLdnsqP8eePn9EkvO3DjtonP38oJZz///Yd88xEz2ids0uN7jO8vfq4Zz/kYBICsAkAyxhWo15GTMmN1HBn4b7wEq9DmmxkV3krIASah5RI7dp9eVmAmAYCzxQoA/rxFMurCy5iYrJsjVl9YXPoiMzs2Y5+VHcNZm2652QoMcvcrmpWdTFjNBABbtPzzCQCt+k/fi0lBGTZYzADM+ndtNidWBZ9gG450QaMyqSrVVFfg3+qihfpojZrM7+6S+X09snD+sCycN0+Gevukh2x5de51Za0S1LBMf5MvYwlrWDZLwMD9C/J7ZgWB7BX8VZYA4IsQ3SwHFYGYgNH8nHHJGDt78qK8wLTVYGJxrYvQsMhWAgCyszBvNSuxzTYZMIapJU9Nsu5eGVy+UpUABhcsklLvoJQGR0Q6eqVWz6kaAPWhJycmpL1NpLs9rwSAXDEv06P35eqZL+X4R+9KVy7UqCPwpSoAdWWuUwLA616ZD0fO20aVL4LUZhUAbGYmO+vas5iTBXzCto3mUSUApCoAJklnJABAOjqMLH7KIdRyoioAmjpcKkm9o1OWrV0vu194USTfLjLdJg/Hp+TC5WuyftMW3YBxLDLZFy9cVLBp6ZLFUiq2G8t50qTnCewB3Li98hOAEdCCgDIBVt5j40bw1SSav5LRh/c1YIecKQQAXnxOsJ7AOllzgIKAUgQFPXvo1KnTcvPGVdmyeb0sWbxI2nLtUp6CDNKmGX1fffWFgnt79iCzWlKQnfNON/JaR/2L02dkzdq1snHLGunt71ECAN01NjYh31z5RkH7PXuekoHB3qASOS03b97SzWhHCbC3osHNxUtGEgIAQU0CrZQXOHPmnGzauFnBk3v376qCAs9PIPLGjesaSNy0aYMsWDiiIBD2QTYiIH3v4IAGSK5dva41Xnl+gC8PPAL+cw1q+Xb1dCsBgI0awXr6BMlxB6noA8B53gM8wc74DmALoNK6NWtDxrZlEHAegr4AggR9CX7zHv1OnxFo50Wwm77gGA+2I8HKvXItl9nlWtwDgXiC0wBrvNiYT4yPqwIA2WIEfnt6qHtr4CLXAowDRCAgroGEANrznFrTfu06BcqdAED/QgDo7evV+7AsgTYdvwB4KABopnJEAMB2NTt+w0ZZsHBBEkzRrN8vv1Igj1rrgNcmW2+1BQER33nnbZWfB/TmPl0BgL5Exp3vfOtb31LbDyR4zVbmegTFV61aITt3btEsllptWrMhxh48lHfefU/JCNu2A+h1KAEAmfJ79+7L0aOfSXuxQxUAsIdG3TKr8bEAvIwTCABaQzhMqFwPuwMg9Cxggtvc3/2791WOm0BiBVlJzZY7p5mcgD7ulwCQTp8+pX1pAfhe9Sua9R6uffPGTXlyFyURlqq9U/MQO/j6y6/k4IEDakvPPv201m+mj1m/U3Lj/fc/0CxAJNHJ4KTvsSvamWu++eYbCsR4BirHMgtdufSN/OqXv5XpRk0z+hkHOSkpAeC//Jd/lImJh6oMsHTpIiUA5KQoRw5/rqVB/vs//7EsWDREdRid1wYGF8j8eYsSAgCBNkCBe/fuyLPPPi39fT3aNtghgDUKACiYoC6yavUqq68cCF4QPRQcyxcUVCf7khdtAgHgyJHDcvbcGQXi1q8nG9mySbAtSDaff35Cj6Wdfd+DnwUERKqY8ayZzBwb5LPJhGS8cI+Mc8aZrldCwIF+A2ACGAFExs/QzhAAfvmLX6i/BcAEjHSg2G3h+k0UMjaqn/MgKEAQ93nj+i3ZsXOX1uNG1YNgL+sCfOPk1JQ+X89gv0yOjWkbdHZ3yYN799QeyUgVytPUDSwFOAZ0w2cWtWOmVYniwCcfq71AAIAExYvxgPTze++8J8V8UcG9HmySgEKjoYAQWdJkFQGYqZJFkKa+eOGCjmuuv2TZcl0fYGsP7j/QcYmqiPswB+2PHjmqbfn0M0/bsguZ7Fu31a4BlAHzGI/uX2MFACdEMZFMjI2pf8WX0L9IgDNd16smYw3BCuALP+XqG5wTfweJinHgSjoOCONbASid6ODqJlwDwJf7Yo5VEgIetlCQ8dFRzQwG/OIzAE338y6Zz3wLYIbN6Po9n1dfis/k+davXSebNmzS9gbs43Xn9k0t2YAqDqB4DwQALY+DbP64HDp4WEG6vXufMzAwZ2QOwDrmJPqMtuT5aW8H+Tk39et5dp6T+/X1PffrWdIcy7jC12C/9BN2DgjMNQCx6Vs7NxV5c7rOeP3114M0PiQjss0sW4xxwbyG/ZG9zXPhVjkXah8f7TuggDsEGbLq0WFS/GEaG3ygUvjM9fiu+fOHTXa3zUrMvPf+e3L//l1VPmHM+me0+89+9jPtf0oAQCAiI9wJH5Q6wAf80R/9RIaGqDvO2tcIMe+++55mnT/7zHNq37bnYd1Z1/kB2+M+GWdOAOAZUU9gzADYGxnB4g2MU1QDmE+9tALtyvh/9dXXZGjePJ3jmHN1ZduWk7t376gcP89ESQHAZgOMjDj1X//rzxMCAPLOuq6p1wRJ/k8OHFB73PPMM0n2Iu15+dIFJSN1kqXellO5+E7IAEGtBzuHAMmahbmal69lAM8hUmDLzFu0Lzbx61d+o/Pyt75NGy9IlCbwDQDNgPlO7DG//HmiSoH9kZleq5m0L/M9YxBweeOmTTpWO7u6ZfnyFWorT2zbqvfH/Iva1amTEDDvacY+7UbfQTzA/jkGQiIECO4VW6YUFtdgHsCfMTfTR6ydaHMUpiBqsTZi3YqdYhf4NdaLrJd7e8n0f0bKU1PaF7TPzVvXNQsfn8O8gL3gY00loFPXiMwbjEfagvmc/sJWsMmzZy+oAgYkBOxq/sg8nedYL0D2UuWZQ4d07YLqx4oVq5QIyToa5YNSR7t89tmnOvYp18U1HHigjTt6umXs/j19jpu3bsq+D/fJE1uf0PJcQ4zxckWK+LNxA/Fpd+ZGfDLt7qAtNo5NMrewdqW/sYH+XkpS1ZJSUOwJaFslvgI8Qi5gnrx7V8cDY8PVA3S8Yn+B3MYxELKdNBnH7NxXNcWpfN8fNrRzxc5mi23MFQ9JN8qz/5aNE/LNVvGn+N6yMbbHuc5s33kUASCOf/g54piPAzjx+eP4gT9PU0whxBDShNsMsBnFYBw083ISyT48JBfgemeTcY7vNylL67HpkFjSKuEsG8uM+yO2A9tHxSUymxNj3Obm+mn3ODsBwGOsMWBp92NtpsCmg4uBAGDKtlUlAEgN2f9AAKCMItnREACmjABQn3wg9fKYVMumAFAn+5/faxMK/hsJwNRMrA1NJY6gCe/5Z/6MtuXxSsn2dE4eSJKPNLHHYpTTxGmiDHCeRfc8+RDDTOLXKUaQJqEAsHk8ymAcjbpEBACLmbFVIm5Pcg6gmBEAiDFBAEDqHzC/DIisBIC0BEC5Nm0EgRokgYZMVpwAUNUyAiTjxDHwbJZ/q/GdjpWZCgD+WTYBxWKfcSZvawKAtXcgagQCgCafoOBXBNTvkGIpKgHQ3iV5ygOoQkBR2gpFKZZK0k6iBTG6QlHBf9YQmojkBADY3YEAADk+AfkzCgCmGpBXhQAtB9FEJNH08hkKAK0IAAr6B0Ac8F//DsA+cy9xRtYBkxPjuo4wBYAJVQBAIYi/kxhlnOQVpYAnfTULAUA/b4oPUyIUPdPm5NpsnNj/bkUA0LgwpB0vUR1lqPs8PNv5LLbJGtqVC7QYiJkQiV3qfPlO+BlItXEZjukg0R/DwOZZvPyw/e61Vmxsp6ovHN8KQE2K+FoXh1c6Vv0d993xvGfkhWZSQNI3Fly3fTXEWtqvKYEvPHLop1YZ9k3tGRK4kjuMyQeRgkA8J6Tf9di4lfNI7jEpVRyeIdVOCNH6aLaMJQhS7kni3+N51X1+mvEXcKKg/Nvqu/gnT5zMPqMix/RfwoDx2aj1/bnd+KcW30hVhZuv/8//K/aZ/1oEgFY4qlqyjo3HIwC0PEesABAbVgoiNzP74sazSdMIAPGiyifT+GfLRVULAoCz4rwRU9ZQJH0RLTL9urNNVB6sdQffnCmZEgD8XvVzB1NcmidmTP6eCgBZgDE2K7vnFJCy785BAPC8gqRmj2Xj4iQ0gzDU1puNABC7MVUG0CBGJbmHVn0UBwFbDYnYqLI28DhDKGbOZW0rtp/HOVfWBnxhmXUc6fdmMq6ym5NHEwgyjLCMA3YG3OPc/+N8Z8YgzigANE1EYaLJvud/m+9IvecMN5Kwj4NjjcaBTZuWQWxW6xJbzQQAA4vtpRJcCTlAlds1GOOLTq/VY446EAycGBDO44twbysyvVK7m0kAMBvy+29+jqyfym6Ss7Y9FwEgAaBV9sv9YSpPl95js798VJ/H4yO2b7XTyPfPtumbdfGVLFCcARqIV4aDJ4xDFp4qEzfdUECG82lmSKMu9QoZ7SK9HSWZ3z8gC+bNk8Xz5sm83l7pK3VIETiFhfa01SxjkatZOSojm9egrzGM0zGUZKdHLD8CKSye1W5DX+rYhpBJLdtEBcIWdskYzvjXxFAz13MCgI71EDRWhi511pCI9NqAWjOMWu8dGlCqIVE2NF/6Fy2WkSUrZHjZKulcvEKk0CUTU9Rgy8nYhMlI9nZ1SH9Pp1FuyhNSvn9Xxm5dk+Mfvi25yTGVuyvl26SIKkGlLI3KlKoAwJBlQelrd9jgCesvqlkXKyAAWrrdAJQm7QFQENWPSlQSgvx/wPptNEMA4F+DMZq3gDeBeOSO2yA31GWCDU1Hhyxds1ae3POMdM8jw7NN7oyOy4OxsqxYvVZybQUqA2jgkQwclZgfHtasLNqXwB6BS4K9BF494EbgkuAhAUkAUEBBgugEyQi8EVimpnhnV0mzyQHWIADQ1gAElplNDeJNCaDtcppIoRPIxqx3bLOs5kK+QyYnqkoCABy/eOm8LFo0Ipu3rJNiO0HNdg30Vcp1OXzomNy/Py4bN22U1euWSWd3hzTqjHkAuLsKVgMmbt++Tfr6u5XlSlsTSOU+uzp7VS2AexwY7FFgzOUgIQAACJw9e142b9qibfJwbFSDnaxheDaAQ9pizZpVsmnzxqQEAAQA2qdvcEBqlYrcvnVHg/kEZ2lDt2NUBgjoQrgYXjCsQWD6l36gbQlgag3TWk0DlwSeOT4mAPA+ge4FwyMa3Ofl2S6AO2S7EUjlOF6AEdw7QAsKCQTHNeAZJJq5HlngBNjJwOMzXtyD1pr/8kt9DpX3DtkEfHbqi1MaMOYe+vrIIrSaz9gPYBhtRn1dCCKeVXXr5i35+szXsnrValmyNA32cz4IAAD9nM/l/9iI8z5yu3FWu2U4X9R+JPDs0sfeDgBdEAe279iuAWXPkKWtsWvk6Ufmz1PgFEAV3+jrabK4aUcACe6F9+s1GPVI617VLPQlSxfJ7ie3qQpEZaoq7UXqP0/Je+9/oGUMUADo7e2WWr2ifgvbOnLkmKp6PPXUM0pqocyIzr+5nI4JnhlgmMxbrXleKMj5c+cUuAc4wPfR/hAAeD4UThhjrq5A25PpPzg4oPZl80VeKlVql5/UcQsQxJjDvxiIJqqWwLiBDAHABqiN9CF+9vLFS1orHeAAAgDBe5fQHR0dU8UJ2grFDdoLIMVtBGLAb37zirY/YBj3r4GJRk2uXrkmv3nlNZkYfyj/6//25wquOwHg5z//ldy+fUN+/EffkZUrkfYHhGyT4599oUDz93/4kqxZt1zyhWklOA0OLZR5QwsTAsD4VFkBs4cPH8gLLzwn/f09Cjgz/snsOHvmvKqE0EeQUFAqoW8BBWH8o2oA4AJJh5/m1yb0Hj/av08uX76k2aAA5Eg480zYN8QbMpIJeAGE8TIyD+S9Ns1yZIwDclImQue+6WnNoASgYvyRzY2/Zby6jDr9BpDD+4DIDvLcvnFTfvHzn+sYfe65vfLtb3/Laq/T5+Wy+qoHo/c1u7O/v0+DaLz4Ppml+OI9Tz2tJK9CR4fUIXYUIFmd0N0O462zt1uBb+yo1FmSG9ev6zNQIoUQLr4T0JB+AZwxCeaSZqcAkn3y8X4dey9/5zt6DvVHpXbN/nzv7Xe1PjoEACSafbGKj8J/9PX36/yi69d2CG7TcuHsWbXVjZANFi9R8BH/RdkVLXGyYrkCRV7+xFVRGFsAyPgZXhBeDh86pGQLgGeX7GfNgU/BtzDmlixdqiA58/rYw4eazctLFS268JMmxekKKyhoqAy4ZjlZMBVgkGfiOvSvk57oY8Yx7eklMjjGyQFIeEPo8HIuOp6LRc3g/fTTYzp+lTyh/quuQVfKEWAr2CR+EQCbF2sRJMBpOwgJqMesXb1W750gLG1LRi8EFycAdPf1qfw/HUMZiwOfHNT2e/55k5MHMGc9ShvzHDwn4DTXtQAr61eUU2qaFQ9wBwHAlUx4HnwJxDT8HyAm8xZAnSuJMNcB8HM+ZOBd0YAxRdse/+xzAVTH9hhz+GMjX1B25Za899572hYvv/xyMgboY9YAH7y/XzOzUQHBf/E8pujB2uiukhZoP/za0NA8XfsxF0AAePe9d2VyclzHnBEabG3I81A6gHGAcgC12wFbefEZz0K///CHP5CeHsB1l6IW9TsQFZ/b+4KsW7fe1tw6P0wryA8xh/mK9vUMcVfvYUwj5499ud+nT2gbxjHt4/M9/ua3v/2d1nfnHplbPcB++/athKwB8J4lAKAAAOns+ef2ijRqap+VakU+P3FSDh0+rH2we88ebQv8EHuVC+fPqjJNB7WC822acU5Q330fbcKa6tvf/nZCWuQziAEQ4CAiMK6sVE9Z58PX33hTyVmUG8Bv+vqS52XtylhnDlQQeHRU5wPaxrMCKe9FG3aU2pWoif8F8H5qzx5dS1y+gnrMHiWRrF5rhETWDSjuTE5MyYGDn8jTTz+l6zLGIXbOGgolhx3bd+r7RiqyNdEXX3yppCvGKkQDfLkTLlBEwMd/dvyYzikQJKwkQ0nPB9mHTP2n90DeYz4yoPrBg3ty6vRJvUfWZpQQQgEFf8J1ANbx5Teu39DyJzzX6INR7W/WM/fujcrhw0fkzu46h+wAACAASURBVJ3bsmnLJlm/fq2tR4G8UGmp1+Wrr75Wks3Spctkw4ZNMtA/qCoC9+7clb7+Hu1XSsZQ1oG1A/2DD2OMo8ZBhiXj7+69u3LwwEElaKHEoaol1ZraAWMdBYnTp06pD8BP8p6rNrGmgMjCefc8/bQsXrRI26W9YO3LepdSSax3IaMqCQ4ViYYpS+F7ORfj1FQMbNfLsaiVcV4nvbLfom3dnuI4hY3HFEDwOIDHEbLxIV8H+TniGIfOaQFInitO6edu9bNV3DV+j3aPzx3HKfxZ5jr/oz5L41etv/koAkAy4YfDs/ESP2vrOIpLMM8kAPj3HTSjL31vmwJpEKZbZJBGQKn3G4k4ceza+7FlTCqKj8fxy6wNaIwtb0D4zM/svTj+NHt8N5WnTuP1M0sANIOEdn4rAWAxKItNWAkAUwCoadZ/QgBABaBS1mz/6iRg/7g0Jkf1J+UA6sj/l8cFRYBcfUoKOZIoaqqZqGUAiN1T9JCEFNpTE5KyCXw2Mv1Z41IAXgIgGVOKDBphr+mlKgGWLZ6OXQOKm8dyrAAwM5GQuBbJHoTMMBOSZyAA8LsSABptUqm1BQWASqIAUEbmv9ZQBYCpakNLAExWp2WyXJepSl0mlKhtCgAKsMWZvy5JEY2H+Nma/cujCQD0a9P4j05mNcab489OgnBbLxEjCASAQnuntLd3SHupU8vTqTJARADgPZQCCqWSltliLdqWJ17HcSjaFJQEoAoAeYsbF0oFJWu0IgA4+M+92PedE2/xXY0nhBIAWT8Rk7f43bEZz/y39R/xxYqMT4wr+K/lgSI1AOIOxFzZhyuOEMDjZBxpvDLtvaxv1XuyYGFTTDTFOBhz1TThKsQGs2B+1pcl+JJK+D+aAOB+PutDGT5a9lT3L56JafqmDstrm+v9QwhwWzJVlMDqSeLHTSSAUD4gPldKvAmgPuvsqAStt18ynENJjmx5gaSvg1puqznEE+vU/mMygJbuTudv9XlNCXwW5PZ7aSYANGOx2koBf/U2jsdqK3tI+978HP43PtbXJA66pwC2nTmOv6svs9M0nSNtj2ZJ/+D9ml1ljJd5bF/jzwbcGMEixVOSdgkEChR5M6IC5mP9KpkSP+pfIsxLk/seDz9v9vFz/BWvf7LrsVb9NNeJWx2ffB9lGE1cbFZXia8x5/G0hRMAYmOJHUA8eOPFxGyAVnaR4H/Hgz85Z0QASK+TkJQSZqAd2yx74t/PPmB2QcrnnnUVL6CMZUvQIQXkfGL/11QAiBdo8b0mziYyvqSt3ISDofJd7ZOEABDaAkBGCQCNlgQAY6imbRc7Ll26KAs1ZYDFNhC3Y8uJJZwsu8HQwRetiFptEGKDzxIAHmWwjzMKW917k5NLWHAp0BnbeXYstD7WvF52gZ193n8pAaCVPTe1gQLo6SYi62DmIjCobTyCAJBVAPD+dSDfxcJ1cazBKSMAeAmAuQgAsykAmJMORAKbWhJWrr0fphLGdiQPkyzQmhbeKQEgXtjPtlHObpCT5w2g04zj9JnT0h9IGDYpAPhNJfccf/5oa86OjybbDhOyEgEyZI/sWM4uvuzzqDSILkxs4rU5MdiVg9+60gR0BzwxOWKVqa9MKXDdVSrJYHe3LOjvlwUDAzJMoKOjU/q7ulXpATusKuvVygxgd1ojTYH9lAAQL4acXRkTAExhwe7NCADtydEzNmJ65uYARHotI1BgaC6Nzzk9aEzAWFn7bEI9/TZkdJC9DsA7XchLW2+ftPcNyNCipbJs7SYZXr1Bpotdcn+yLlUpSLnW0MzkrlK7lLS+a00a46Mydv+uAv/3zn8pty6d09q3xbacdBbapBEIAGQ3CQQJ9+G6ENaRF1irQag/DBi3Q5/nEtm1MGCymQb6vPSlhp1TZQYzjTZpox51Li9tgTjM92p8t83KRUxRk7jQJn0jC2X12g2yat1GkWKH3B2dkGJXr4wsWirTuYJMwTqfnNKMYQKASG/6ov/GjZsavCdYDcDrcx0BU4LHBM8IogIQ8T0CrVp7/Nw5JQCsXLVCA5YAa5CR6D++Rz1UgqLI2HKsj2MCoRcuXJRjxz6TVSuXyeaNa9SHlNp7ZGqqJvfvjWnA8ebN67J+w2pZs3aZSI6gPMGKhjy4DwhxVHq6B2Xj5o0yf+GAlDrbZWoSufKSXLlyVb7+6mtZtXql1vXt7IKUYDV9CfKyGe3rHVQ6FM/X2VVUuWMN7EubEiII1KIAsGXzExrQnJgc12xADwgSLAVYQH4QAgDBzP7+AV0Msrm1bDqRh6NjcunSZT0O0MPBEIALgCoCjgSWARV5EcgHRCKASeCX4wh8EgDnPugjXpxH5fI//1yVHDi3BYoregyBZLKpIBIAxhC4Zr3FMZwLYAtASQPUHR0y+uCBZkURIKfvAGAUIA5S4RzH/RI8JTCrm6rgc0+ePqnkCK5lmdImbc19AOBxT0jHErR2Xwrw9sWXX2iwluPc5pwAQFatEwAAwAEfT3x+QokBXk6Bc3ENSC2ATgActJGrDHBOnhWwDrl1yCK8OI57ItD/wfvvq/w8tZ/teX0t2qb3DknDsryRJM6r7C0/sSNAsnlDA/L0Mzu1NEltinIh1J2tyQcf7tMA+8ZN62VwiAy1Ka2xDQHg8OFPVfVqz55npbevRzNtVHK3rU37jPtfv2G9Zt6SVQzYd/bMGbUL+kVJEYEAQNC7q6NLVq5clUxkBqYdU4llJ3/oM1fLcvLkCc2wg/yhks+BzIR7osQC9rRTSSPLwnxv/Xz96jVtK87z3LPPKmGG6xDQQXED8I5/ZAwDsgEuKUGrVpPr16/Jr371SwVvvvOd71jN9HxeMwwhALz6uzfl3t3b8r//h3+vwAMEAID+3/72Nbl69bIC/StWLJVikbrtDTl54msFmp97YZds27FJcm11DTpBABgcXCC1ak4KxU55ODGp2fbValmef36v9PQgXT8lXV3dQv1uCAAXLpyXXbt36vgH5FISbw3Cl8hrr72uwB/gM8fw7OPjYzpW33v/XVUBef7552X16lVKAHD/BlkHAhFzDsAsY8ck/gma5BXQYowBxtAmBKZ40Wa0IT6YcYmfBrzxEgL4bmyZ8QIBwDNnr39zVX7zyisavHrxxRfUlvWYYlGqZetz/BcZzsguO2ioJTpOnFTQ/Jmnn1UwhhIzBHaRbT7++XG9b3xRsb2gagAOql69dlXH3orl1IQGxBO5efOGlnugTfAlHSgt6DgzAgDt94ff/W6yZi92lLSswL7390lHqVNBQwWUw1yJvQMI0w7btm83hQUy4BsNOXfmjFy6fFk2b9kiIwsXKfjY3tEhkCEgKgG+zx+er22EH6C9AdK7u7rlueefSwCqa1evydEjR5Ka9V5fnLZkfqMvAaMWkXEOERG56H+SWcdP0jaMI2zW17WQPxhDjDvmzFhhhfmQ+8CXqAIA91avax/jp+h/JdJR6iCQIAHA6HMnADAW8a3F9nb12V5qAmCX7yjBqaNDJh8+VNvn+/h/leoPBAAIDPgNLW/wxFZZSR+qWoe1FQSATz89KiMjw7Jhw3rp6sFHmQwkBIBPPj6g33vxxZeC9DtlB1ACGddzosBAm2GjPg9wH3z+85//XNuG53QlE12XVqu6XqDtUDlhPuOeaROu5XXg6U8IAHxG2zKP8jp65FNBAh/AF2AVX2ukOlMxApTlWBQAVB0glOxgrEMAOHfuvMquOwGAMUJgGGl1ryVvajpGFKQtUJtAlYCVG6VPWBeZZKcRGv7mb/5GyYOA6xAHIADwLPgDyhXwO+U6+vu7A4HE4i6vvPIbnScgAKxZs9Z2XwRf20TeeustbWPGOPMd7Y6PpX3IeGfNBmDvREHaiPEAcQDCAGPMCQD0B9daumyZqhuwZuG5WcMzlinXgP+jbIKSeWyxLle/ua4KABAAKAEAAQCgGRD1s+OfyxFVKNgtO5X8lFOlLkrJnPn6S7l27aq0FwoC8A7hAuIJ98+9QLRg/HP//HTgFzCfz3mfOYtxh53TDvs//kSz7Xc9uTshFnGXf/d3f6f2QZ/hT3lxPpQg6BMFo+/elcWLkOkne7auBDDWdPgcVEewpYdj47J69RrtK5RP8EWMcUo6LF60WA4dxg8UgnpIh14TIhzEnIULKC2zRdUf8LVeDgAgn/Xv4sWL1NYhZVE+hTmVddTZc2cVMF+1aqWOQS2vMC3COh0QftnSZbJixUpTsgGEqpYFwgZzB23D2KHf1F8GxSXsA+IZ948dYIOqgFCuqIILhMYjR49Id0+XbNmySedDfp+YnFACB6U/WBNTbmTpUkp2rZd+L+EBYbpeU5tBGYhxDUmCa0P2wXYh5EC6Q4ofIid7WNYK6gcDgEL/MMfht5hzIENpLeYwPz4cHVUffvWfFC32Pvus9iNtIA1KULTLxUuXdF3LNZkj8ZH4AOp103+UtcD/YqtKVFUfAHkwp9dhXCT+Omc1p70Ns1GCZC+fUQDwNUD8/Tiekf3d16P+/WzsNnvdVn+3iu/F73n8abY4bTZ+9jjXjL/zqOS3OC4SP6fdT5SoERMrMmUUzQfGUumunmeKhs0AanM2rYP9rgCQgv/sUZoVSFvF+rzdsA9ica4O4X2ppKlMvCsb+8nag9uJ7aHSAHQ29hXHdmPbmhmjnVmf2jAEbzf72YoAQPxZQX8HH/leQgCoSgNFKEDQqUkR4iLlqYQAUCuPKQGgUZ2QenkiEADGlADQVi9LPleTNggAqAQleKHF/Zkr9fkjAoA/o383aScviJhNJFJl6rpmMiWx+xCLdQJA2lYzCQBafjHKLvbYpu5Tg32S8JElAJCIQcxKSwDU2jTGVK7WlACA/H8F5RfeUxKASLkuMoH8PwoA5VoTAcBw12YELFYBcFuaGS8NstwhYXuGj4oSdWK/EqfLGTZt/ZCAt5p0lpJdAPFV4h9Z/1KXlEqdpgLAPm5WAkC7lIICQC5f0L2VKgBAAMjl1c+i+oXzhwCACkaWAOCqAD7uLKZmiWnuNzUOGQpytoq38j1dg4Z1hkn5W1zR/ykBYHzM5ppaVUnTHoOcmIDUUk0l9l2lVOOUFpeExtKc1e+YhvXqDIn6Jj9m+I+XAWgm7zQn3Lrf8nHM38R1Uc+LFQDcV8bfn81/agywZgSAJpn2gB8E60gIATYeUyVgPa9jxbZS1f/Hsv+mOBxIrP5ZiOVzbJx+pnGlWCE2kCfsveZET7+2dkmUAG2x4kBoCD7Pbm3m/KFJuFFSr9lQSPAKjkHnx2iMNs9D1kIxA6nVfOztP/OnxSUTHCAQEg17N6VixzKyefLpdbxdbMCn74e/Z/EP7nUsKTRu3XBcpDqQ+hbL9vdraNla1AMiTMj6347QGT7Tbf+tCQCt5t6sr/xn//0YBIBHnftfSABw6fy0RkN2ERlPjPFizDuRGhjeXfa5/ZV0si7AbbGcJSa0erh4AKiDDIsmD0LHJAACYpaH3FwCQCegDOBni4XA/EoGPJOVOQcdMAGcihdOyjqMMqez9xzLB5mDax4AOsnEiycbrhoM5n1liCnDzDaznn3m7aiS21HWp7e1KQCwSEslSJJJLDCUzKW2Bpf1GVWBe/a+b3YIrU0xC3DGbfA4x2fPOpsDbOUEg19uAtCbNwyWCTO7A7Wsx/iVvf6/dIPT6vh4MebyNfECJL5fP95B4qY2nSG90uwtscRmFmsqj2XMvMDEs2VccNmp/D8TJ9kWPrkbScDGizNrtX5xBF4T/U5IBDrmwoSeqAKk04UTBXimdLya1c4cc63eMz8Tf3e28WqbJbP1uP3DNtLYxboZ8/Fu4zj5bmbDOXMT9fjjI+nrJkaeHe8Zfa3sIbFtl2nSn2GGdpUk7Z5ABAhtYxkVIu2ldl2wTE5RG3FaOjvI9pqQNrLCkOctFKSvo6QEgEUoAfT1yXD/gBSVQWsWYmolyGHZxg+CSDL9Bzam36cRVOyZ1Fep9FrwN/o+HU+2SKrTFG9i+d1rmDXbQ0Q4UGk185Eu0VWtmRyXym5pTbqaBv6d5IJNUuOx2FmStu5OqReK0jM0Iis3bpXFazdLvdQtDys5mW7vlEauKEPzh3VhOTUxLgWpS608IZNjo9IxXZUeqcjZo4fkzJenJVerSA8lBpC9QwKzQNavqS541r8qAAS9DcvUN7KGEyPi+c0XhnGQJOufqnVKHDgBIL2Oyv4HFQDNPgxtD/BfYfNBI7QX5UG1IvmubhletFSe2LFLit398mCyLPMXLZOewfnSkIJMTFWUAIAMKSBpD5mWgfFL0I1nI6tXQUECY9PTmhFEliCAHZlKBM0IyJP9Q/CULP2zZ76W7du3yrJlSwOAVlMwjMAhgVRAVeqWDg6YDD2LWYK5SPyTJfvsM0/JsiVWm72zo0+mJmty84adG2ndJ7ZulFWrl0hjGmC7qrZ76xaA0mFZsXydrN+wQTp7CtLeUZSxhxPS2dmtwVUADoLQy5YtkXzBZOOMAHAtEAAGJJ8vasAQdQECntaLEADu6b19/fVZeeKJrbJ86TKZKk/Jg9EHKgnHOgZ5dYLFZBAvXbpYJcQJCrvtAwbwPWrK074ETgFpAHQ8gxuQEGnSrdueSKSdAaUJngIS8T3ajKA+/UAfxAQA7IigL1nNT1EzubdX61C7agBZ2QSCAUQ4F9+nnQGAAQU8y7Kzt1fu376tAAYgDG1EZjPXYlNO0JSxCbBD8BQCgL/y7UU5dfKEgulkeGtmayCEYVMAOp7tjP0Y4XNaQRnOBwC6YeMGPZ1n6BAgBgCAAEBA2wkAnIvrA457EI5jyPQjGx/QD9ANgoeer2bqAGR/UpsWwMLnFjK5ycCk/jcbfzKn+wfoMwMzsYOTJ6l9e0oD6hBcfB4GDLl545Z8/PFB6enpkr17d0vPQL/UppCoJ2vMshYB8tatXyPzR+ZLtTKlCgAoPxw6dERna2o89/Ujww8AVlEy1lEnAKxfLz19faoiQU1FCABk+NFnnlUM6Ek26Lyh+RrY97U2fQxoSFkNV53AZ1PLkExA+h9bZKwn0prTOTl9+kvNBNy+FXniFVIoQty14AalLN57930luLz4wvOaHVyuTGp7Qrwhk5xjAcN/8IPvyfjEmI4RALrr127KL3/5K1m4cIFKZVPWA7IK4AMy/G+89rbW0f4P/8f/ou3fJkjHI8H/lly5ckn+8Psv6Tju6emTiXFUDM7IwUMHZOeuLbLn6Z0ynTMCwNDQiAwOjgjJ3RAAkPX9aP/Heh979z4jxQBSokQxMTEply5ckqtXv5FNW0wan3uqUrezYio5r736uton/Y89ErwiIMT33nn3bQVdkM6G/OPEHvoAm2N8ARbSzvg7k263vQtgJH7A6xxDAEMus1apab9BJAKkxK84sYBxc+nSFfWpAH+Aq+wbHo4+kCuXrsjrr72uY+Kll15UGWcmJQJ3BK8ggwAwAQQD6higRKmT+9pvd+/dl2efeVb6B/qlRHZt8HEQAMhuB4zhfKgHMR4JmVy+ckXPs3TxUslRAqCBogYKBQe0TWgvJwB4CQC+D5jIXKZAdXtRxgGq9x+QzlKnEm3UT4UAA0AbQDtjGgIA47S9s0PtEZANO6a0yMiixRq0a+/slFvXr+lntNHgkPkvr+UJsIQP2vvCC1KemFQfAcD/6dEj+n0nSnnwz8tu4O8WogAQEQDIrgdwRwGAeYV+JbseZQQrDbLKVG+KRa01yjg5cuSIPkNMAGDs4x+xGewEYLwDAgAyskFFhT73jGH3k4CqD+7fV3uhXclS5n5UMaRUkskAlvH8WzZvUb+sa3Tkrh8+1DYCQN2xfYesWEZ5EyMAIDOPXTMPQCACLMSP8QyobDD/I2OOj4cA4Jny3APSqcxTkLEANs1GbZ1Hm2JvKADgp/FjBsTnVcGEzyE/US6E+VBJC0Pzg5JIm/783e9+p88KwQR1E1cSwcdgJxAAALKxI6sxaxm82AngOAFoymNQi5z1gM6Hlbrs27df1wzcMwQAyII8V7kypXMxYD2KA3bdQd3388KXU9qkUMwrAYA+cpUYbO6v/uqvdE4ko50xjf9gHmXs//rXvw6EhO/I/OFBXYfXqqz9cvKLX/xSnxcAGhAYCV0N9uba5PXX3pDLVy7pfLV27Sq9tmVx39dn5DhIVqy7sDn8DnME8xF2jM/BVmkXIwC8IsuWLZfnnn9eenq79Z5oG+ZnAHmIm2Te67gP+5Nr126IKQDskOefe04D0BCL8LesRz499plexwgAVKmipEtFvvyCkk/XtW8gAGzfZoRI/mFX//iP/6h2yvX4DnseXmR984JYpjXag4IIazwlka5eI09s3daUrf2Xf/mXOv5oQ/qOMcZ8j8oAdskLgs/KFSukULDsQggA3AvnPXvunI5tyJGQv2gH6sSvWbvGsgTLFdm2dZucO39OLl26oHME/U8f4/tee+01JXFs37ZDx/vo6EO1XUhhjPX9+z9WO0AFgX+sP5XY0DAyx+HDh7Tvt2zdqiQum18KKtVP/21Yv1EGBga17ArqBfQZ8wq2DuEEYJ3xQRs6CQdfgX0ArAOS+znbS0YkeP2NN7TU1YYN61TKn7Ujqi4otbCmwld+9NF+6esd0FIAqLUwZ4yPP1QFLOZGVWGo1dTm6MMVK5brPfQN9CuJ01Wr+Llz5w5dR5gCIWtTSAS35IMPPlSfjy8EkLHXtPYhxAr8yzPPPKtrm+H5I8pfp+24P/oN9QNILbQTfUrjMBY4HjvDhrhP3rPss5z2Kf3DPxtrkArsd7e3ODqQjaNmoYmm+EQUx8zujdUnt1AA8Gt57DG+dvb3VvG2+L3ZCADaqjFAMtdF5vjsUQSA2eJnaTzA45dx1mVaFzvObvR215+WovhIAoDvK1jTQSbxZ+Z9PY+GX/zaaVm+OF7hsafWBACPN0Wy1nFC0CxArMedW8Xrs9eO7UHvNhPPtv6GyJSChtbuRhh0IkAzAcCslvWLtUP4qXXFG0raAhzUUgCU3quUZZp66OUJKwEwgdT/hNSnHsp0ZUJqlQlp1CalPjUaFADKUkS+UAkAoRRpKM/p+zBdN0Xxe8vwt3iUkSoMPzCNU3s1JZlAHsinwL7btB2XJgWl8c5WMcg0burt6vdHCyn4T6k0jU+p3oDaHFL/KACUq6ixIftf1Yz+KgTA2nREAMgFAkBdFQAgAJCQMVWmzEqQ/89kzsTjN46Pxn1vVmt93iqFdkamsIOu0Vi2c0cxVQdckzIoed1/GtBvmf/6j4z+Uoe0FduF+aMtEAT4LnsxyAEQAFAEQAGAeZR9cyFPuZs2aS+0h7VGToooACgBICUBMB+zX/b1iI8765+YANCclNrsly2u6sQfVMKyyUUK+Gs5JAgAZZ27NImiVtffmdOIPSqYjgqW+8tAAPC5wlnLaSw3mhEiX6D3pypz7mcgkhiRIIm5alKoj0WLi/LILQkAeMF6RWX8s2M769td5SNuI5wfseOU/BFAW5Xvt3k3keL3dvcyw6H0aSzB73O1A/aKX4Qu87ZxvpPObcTlIgDej09BSAPuk/cz85CW5wg12H3sJs8XSADu51sRADiz4+NpH4SrxQQAz4gP80TSV3rvKf6W+p/WE6aOt0Td14dtWiLXgP9mvDIMST2hY4F+dmv72QgA5iGC1wzHN9+XA/TN9KNUNTk+XvsrHJ5gHErgmDYCQGTyTVfNvJ/FXRL16dZN9hjqAM3PP1cfJNcOKm6zXTJ+/1H4oZWbCCSqKGG8aZxl7TZlnUnuL3744rQ7/NgR+DExAJpd7NmCciYolp0o/FzxdXxQIZHl4GQM/ieLCgc/XDZDwe+4bs0cFJNwYVcAcDlLX1C1tSGRSNaPPYNn/rvckgFIAfwIi2VfRPN9C2BG8kJJtqwzaJpBw/jYVp0ff45zio01brvY2ZJVq3JA+tNkq102JMvAnLEQgz1N+zfVIGkG/LMAd3zfDDrLEE+fN/6ce84C/NkBmG2HrI212gDFxygDbo4X7TO7/TkzLC0FkB0DMYPOB7fLkvjfqf1GdbWbHHh6g63GUKvx4t9rZQN+tiRLO6rfkkxX0SDnXGRRZ/vGg4c8j7LxMmB4fF/ZfnOQ3gF8Gw+hRlKouWUL3+BDA9PeJmC7S7Of5po8zQSBhN6g57GeTiv2aGZKwux1NnfzdpjFnF0vrsFl98rLFxCtNsfZjVD8ndSm7Ld4U5G280zSwMxzNBMFWm+uWhu4LiDC5su+kcrfpxNAs0JEvNCwBUi0AHACVpCa0vZBljps1tNFYkSKCYxHZV1O16VUyEt/d5fM6+uX/q5Omd/fL8Nkdw8MCAnwNYJCsD61fM+05AsmA8claUN8kREEkKfLq4Si3o42E51tjEfdoAUGtS1cUhJXq/HkYzUaieF84Rq68E1JAL4gZwHujFItWRFUJ9SvtU1LvisvbR0l6eyfJ0OLV8i8pauld2SJFHqGpJbvlN55w9LIFVTxQMGA8TGpAcjl26S3IFKoTsjdr7+Qs1+clNEbN6TUqEpn27TkGhVpVKd0I1kLID1gpOTyuhFkOBuBLWgghVWPtkOQC/RFk9qmZlcFmw/Pqs+r9V0bgQzmKmPppo7+V6Z6WMyxYHbChGrHtLdLeXpaip3dsnL9RukYGJJiT7+sXL9J2jq6RIpdgiTdzZu35c6de7Jo4SJZgHzmuNXXBLTgPhYvWWIZZY2aZoCev3Bes6sBwQiiIv2mpLfGtAY0D3xySGu4bt60QeucE8Qk25PXN1evaF1QguoE6giiEuCrVghw3ldZfACt5557RoaHe8MmpyjTjYJ8c+WGyp0CQO7evUOG5vVKtTYpjWk2a1W5cvmGHP/slGzauN1kcIuiMuucl+eBPECgkyw5JNYJbPsmEJlSgqNkhZHVBLjOJtBkYZGqRYrbapFSHxogZ8mSpVqCgXPyfTYSnIOAI3+Pjj1QsASwjxfX4vzMe4AOWvv52lVZvmKFBjY9KAsgAhGCe1X6mAAAIABJREFUNjIJWVQaJvX7BKldjhQA3uX36QurY96p3yUYSiDf5aG7envl+jffaPCVjC+CwARSOT/n41wAawDBAOwuU819E5C27GVqa29UwoGrCnAsQV2yciEHAEBVNQM8r0QIABiIBrSLZVLZtXiWu3fvycYNG2XhkiVSnTJpWAepAa7XrLXsdcYMBAsys7FHlR7v7NTfeWZAK37ufmqXzpMKIhaLcu3qVQ1+AxpxPjLQeP6piUm9NwAEnoWsMYAR2s3n2f0ffSw3b92T5557Vobm90h3N8B0WYHge3fH5b13P9S22Llrm0xOjaqd427LUzX5aN9htcfvvPyi9PT1qlwmhA+e/cDBg0pmIoMW22BdyHOTRX3w4CFt6+ees0xpB6NMIvgLbT/63wPQPCNy5Ny3g5TcI22PndKHVn/afDDtfuLzz3XMAoKon6S9anU5duxTlREmMxFQw7JvyBrulGMHyOI/EcDQDZLLVySXq+v68u7dB/LrX74qHR3d2s/Lli2Wan1cSu1FuXvngY7ZN15/R0GLP/uLfyMPRu8okFatTcvE2LT8zX/8v2TR4gXy/AtPy/KVCzXoQab+rRt35Le/eU1u3bwh/+5/+HOZP39IKlMV9SuAU1999YX8yZ/8sfYfQBgg5JdfnZGPP/lYVq5cLn/4/T+UCgo4HR0yb96w9PUPSK2KR6XuLxn1x/X5sVl8LH1D35sayjdy/do3snXrFiU/pcH/vAJ/AIq07bZt2xMwwaWNUSBg/JIBjs1hzzp3Tk8r4Yd+wW4Y7+575g0Py+j9+5rhyItxiWQymi712rSUp6bl3LmLauMDA72yctViacsbaadY6JCr39yWDz/crzawZctGaUxPaUmCyxe+kV//8hXNdvzxj38kq9cAGuYNeKtZZjVjhQxnMiZtDsqpPztx8pRcu35dvv+D76st+hoN2z14GLnswZQAABmF7N2uTvn0iJE9tKyHENTLa9mJr7/+SjN1dc/QoFwP9nFb3njjdQXbdgBwk91bqSiw9ODePTnw8UFZMLJQ1q5bqyQmAm+oF1y/elV9GD5+CyUANFOCBUBeTnz2mdx/8EAJAICrtHuhoyRXLpzXMY+CRV9/n/oB/AcEFsBJMrGfef4FqZetvwD5jx49ouURHBg0skxZAXIvu8H48mxQVxPAx6ufJuN+YkLbG/Ac0hCkCWzWg3bcNuC2EcF2a7vx4py0BeOS9kfynfO0AYBOTGhGMKAX59J5tKfHSEEFlDcsyx8fqcoBoTQI54UU9s477yrJ54ktW6SPbN0yBCXbT0NguHXzpgK1y5Yv0zHUHpQHLl+8oMQtbJf5D6APMiYbAAA0wGTILfiBpMTC+IReH1UUfBXkO/y3jpcQxAfYpIY3/UlZjZJKwRdlup5TQPWTT/bLN1cvy7p1a9TGATinpiqqisV641e/+rUC5d///vdk3vxBJU2hxoFqB+3AM0GEAIy1cjMGdDNnvfnmm3qtn/zkJ6ZGWCQLvV1JVe+9974Cj1ZaYEGY88rS0VlSkBgwl7aHAABw6Nk6nJeMfObYP/iDb+tnPAdzPp/99Kc/1fZzAoATB1gzoIQAEPnH/91PJN8+rcHy8Yf4AdHnnJgckx//5PsyONgXAEiA/jZ5/70PlXT4ve+/LCML+hkKkm8ryeiDMVUjoL0ps8J8jc3yN3YP+YRsePrE4wFepgDypt1jfyCC2HxDtjzz+Y9+9KNwDxDCCgoy/+xn/0VtDrCZfoAAQAzk8JHDer29z+6VzQFo9/nt8KGD6ld5bkDvocEBA13bCjrWIFqwFsKuuH+Tt38g//AP/6DtCLmD8QzQThuyHvj4kwOy9/nnZdny5QlQy3ror//6rxV4t/ILwzqOaYtXX33VgP1SSf7zf/7PsnHDBlmyZLGWUaLv8I3c06efHdNrvPjSSwpaY88XLl3UcU1/s05i7JhK1jltUwgR+GqADvqfOYA4kKtzIH3M9wAiWYPRX/hs+qt/oE/nY8YmSlO0P8/OdblXV4Oi/SAYofgDucRIa6b6xDN+duwzVXLYtXOXkrc8i53nwpaVGLhkiZ6XfQVzqq5nyhUlHhw6fFCfARIZ98P5ITZx36w/IIxxnlWrVls/QT7Ii5SrZV0noEYFwYuSQQDuTgIC3OF47pN7uHbjuux+6ikZng9htBFKAFSUTPjBB/vURmi3Uqko4xMP1b6YbymfcOTwp7J163bZtnWHdPVYeS8CE/gmSgBMlqdkISXhRkY0Ixeb4bqUbFA1HhS6IOgGchhriviVxibT/Vp29x/HkOKgfBwz8r1eNkEnjjH6teL98u8Tf4jvq1XA2eOns92/HuNQehQ7jWNwrRKE4vPF4Gz2OrP9HceyLLPRVQXtiOT6ofSex1vj8zG24meOY2dKqA9EQyPAAGjXNaZhCooh452fYVlhfRfiYk0Au8VQrQa5ZUZbv0X17AMolu2P8DQJES7tW/Y7aT3zVnEut4lW8dr4PceO4z6LY0/4+exnyX2S3a4F7vmHxLnVBFeSZpUSYAaEogKAKiIEgOnymNSnxqQ6/jAQAEz+v4oaQG1CGtUxqVfGZLo6BR1aClGimreb3jPhm5xoycWEiBxiSGk7RoB9iH80jQ8d+0GyPDSEly/1tazbbxIbjeI0BqGnJVJdNTUBz4PEuMr+axkAyjBCBgDkrykBYKrK7yIV1nI1VAGmVfpfgX7W9XyuJQDI/q/LJMkYKv9PyWDsMEsfah41c8frQ7yxiSARkyVaSYA3WWmI26m1hTCtYUrI/uMbi6UOKRTJ/g+Z/yWIAKYAgCpAvmjEAJf7L7SXpNTZpWsa4mVaEgDSXwnVzoLGshTgD6qEuTyKbYVE4l/3GKregtKdRNL/lgAa2wa/QyqgDRVHiYB18xmWlJkmGIHTGOjPP+Y6VOEgKKK6w7rf37cSpMSsygZCqzKG+Y0EjKe0Rdj3md8ycN/XiMGZGUlDVSgZZ/Yz9Wkk3AQl46DEAS5gwL9niKdEh/hY5P9z0yRHBWKTXj89t8dJ3A9l/bGuzSEBJCyrCPINeAHncx+flODwBNwg39OEqQRCj1pUeK4U9Lc7SG0aOjkKqGkM3IlMwSL1u9avzXfPexaXtthodi7we0raORACYuzOEthM+cz6r1lphvecgNHKhyrFStVCAg6QAKjhOWebAKMx70QnPyLrDeK2beULsnhTlvjjPRqft3n+CAnPmQa2P2Np+0A2ioZgTD+YaVuzPXz6/szRHCsYRFbbzFCwvgr/n0FeCOuHeI7Lrqke0TtNN95k2y0eqWktmDXS2FvFSbbhfV0L/sUPX5qVAKBG7rWXZzvBLNntLY0lZiYGh1WfdjApJds0DaaoJrW/b4ModFAG2GzV7WzmXMoyXUBZLaAclaoDiUEXWJp1nC60uFaS+Z9h0xrAaTWA/Lw2kFOwMQYGZ5tMswYy2/diJ6BtkBOrqx0mGme06/cC3mv9l8qKZJlaDeoTNznA5kEwpwHqvBLkW2Ysnuw8jyIAPGqB/+gFyKMHuvdJq5+eIZx1vvbcrgAwE0TVOi2BFZU68Jmbgviare60tXOIZHyiRcfMvlAKWzKB6LUiModf2xlTCvRHNdLZjNjpU+KCut1oTM+1AUjFyI21rqFdS0ZOQPdk8g0TuhMHzL0boGrHBeZtGNjJ3y52Hs7rBIFknLU5ySAQCSKZJjooruEVKwPMRQCI28D7rNVm2SaolH0Vb67jvp59g+XHNqtoxG3+qAkgZUD6RJouIqyN3E/G5BSThlJb0cVDlgSgtUMS2SJ+dxJA7D/cr9hAMFQ6Jw3pKBakp6Mk3aV2GeztVSWABUOD0tvZISXqG3Kyel2JAMUioCV1qHJa+5cXwTxdsyrrIx9s2qgf2jb466QUgFmSt/1sfRCPUe8brzQVb8z5HvfD4lwz/3kuJYEZe5IZw+YI7qMhbe0NybXnFfTu6JsnXUMLlQAwtGSV9I0slraOHsmVUAJok/HJKWX1co3urk7p7yhKrl6WqUvn5ezJz+X6+bOSnxqXniJ5qDWpl8lyhQFumwhAfCJeujZvWMZ4CBkk5mbtE4gn8XzVigAQiEGJf0jm1VB7KSaGub6Hq0coeYAdEHeak0a+KAMjC6Stu1f6Fy6WTTt2SXvfkEihJJVaQ65dvyWTE2UZGVmgwXU2+Gx4bl67pnPzyMIRy/4XmO01OX/RABCCxgAnZDdrzV3Jy1UAlWPHZWhwULZtfUJlUMnoo23pu3Pnz8qFC+dU5pXgOYFjdvzjYxOaGUX2O+fauXO7DA51GQGijsR6m5w9c1HlRufNG5St2zZJqQNlDwJ5JjP8+fHTcvnSddm18xkNyAKgcX2AGYKABE/pXwNaDAyG4EIQEFIDWUcEhQFhCSqy4XMCAJ1J4PIYBIDbt2XN6jWybPkK3QDxXQADAJuFCxfp9xiLX3x5Wto72jXgPX94WAOM1K3WIHaxoBnq/BseGdGgra/pCB6TeUgw10svmDrCWQVJCDTrWKxZuQCClgRvOR7Qh+/yPvflksqANXdu39bNNYAIx5LxxfN6Vh3fJ0hPFhjXcaIBwVEnABBw5165Du9zPjLjANe0Vjc1fwMBgAA5agMAL4DOJuVHf0wqgYRg9/p162XR0qVSK1f1/rkvQAkAFwBLcykQAKw2Oxt6JwDQBvQV4Dib9Kf2kMVoGzMnACBxTMAfW7NMvLxUpqzuKyDNwgULFKzt6yFTbSJZFx08dFQuXboue597RhYs6pOubrIA8Ts5eXB/St595wPLWN25VSrVh1pOwggAdflk/2cyOVGRP/gO8sndej8K1haLSohgXUgAHCly3scv8J7WpR8bk2cDIcHnGicA8Lwc5/XI+Ryb4Bz0F33Bd7keZQoYA4A9vuadmpzU9+mL5YEAoITd8H3GNOcHuNbMHGQ68+3y1anzsv+jg3o+xl0uD/nJsnPHx8vy2u/elXo9J9u2bZWVq5ZKvTGhY3JsdFK+uXJT3ngdeeXF8qd/9iOZmLyvmTmM6amJovz1X/2fMjjUKy+8+LSsWL1AM43r1bw8uD8uv/vtq3Lp4mX5N3/8R7Jy+XINxnR1luTDDz9QKXKAH2wBYIWAFEDMBx9+qNLKgFPsX7BTwCrGO4Ag89Ot23c0YxIwkLZmTjMiclFJPgAZd+/elid37VD1B9oZ8gC2x3hFbpj2ZvzwHuQBL7HBZ9gRoJoCDaF/6RMyPAFQATEhYDC+AD+8dArjkj4EQIHwkMM11kUmJ6bV9/GaN79fFi2bL9N1QP5JaS92yeVLt+Tj/YeUWLB5y3ppTE9IeWpCLp6/Kr/59W+lo6MkP/nJj2XV6hWWTVMsSL1aUXvDNngOIwCY4tr9e/fl+IkTcv3GDfneD76XkFFoB/r8ECUu5s2TNWtW63jjGQGDCOShVMH7PQDZ03ndrwFwU1KBDGTN3GGuVoLQTXnrrTdTAkBHhwFlpXa5e+eOHD6IH1hkdZupYw8BoFBQYg9+hT7YtPUJKwUUiJ4QmPD1lJchq1Z9QUdJLp07qyA8madkp9LO+JpbN28rMD9v3nzZuXuPVCch0JhvPnL0kJZH4Dq+7qSfGXPMAfg1B0fZK3Fd7ot+py/wQSjE0M+3bt6S01+c1meBrBWveSixgQQ2/hM75TNACSMAHFNyEqQsVYhhjE9OKgjIWAaMhwSAOgAZwTwX8wfANxLiZFMrcSAEwgD0AHAB6iEA9PQPSF0BTqTtzQfdvX1Hnty9S5YsX6oKJQRwKUmAlLaBjCvtfjo7lcDEC78FAYD5Evtl/854Ivuf5z96+LBm4aJIg99Uae1Qj5d5AgIAbQZYCnmomG+Xeg0J7qrs3/+hEgA2bFir/gm1hkoFAAL57ofym1d+K8jCfu9735XBwX6pVCeV6GLH7ld1DEhV2AT+ADvGLiDkvP3WOzpn/fjHP9G2M4WAgoK7APz8RLmCPnP5ecgFgO2vvvaqrgPwQ5SmYb/KeoK1APL0tDsAOvMO9wIBgBI3P/1/fqrHUXaAZwFooc+Zf8mu5/v/5o9/LLlCTYPlEKUgRUEA4Nl+/JOXZXDIMvmnqTVczsn7732kgPMPfviyDC+A5MCqql3LIkFy4PyMP/qC8+OjsB/AaO6f/vSANX7lb//2b7VMEqVDjNwAAF5U20c5Bxvn/rEbzs2YAYT++7//e11zkGEPSZi2paQLmetcizr1W594Qsc/IDc2gI3fvHHDyKaLF+s6TEkKk0a2oS0B1SGn8eI+6RcIAIxBgHsnBjAG8QGUHHj5D/8wyfhmrQJBgfaF9MVxjCeelfumrwHc8WsoNEDcwc7XrbE5lL7HLs5dOK9jf9HixTouGf/dvT1qNxzL+Tgv6yoUTiiFxfWYa+hr7sHBetZSqGAxt3AM57C13wVVLlqydIns3fuslY7q7VV/xRwNUO6kE1e7cOIDY5gxRHv4i75m3uG+IVLQ17S1ZVHmVNmJcU8bcSz+hLUMvps5k7USazzmL/qd8a2KF+Ec9D/+EuIFfcN6a8myJZIrkIVX13VvO2oVKC9duCD3795L1rFKdAqKbidOnTT1kV07ZXiY0himPlIuM9ZF9u37WCG5XU/uUoWlqfK4gq2sAc+fuyAHDhyW5ctWyY4du9QPNYTSLKK2fvX6dRmbmJDhBSMyPEL5AYt/MX/jEzlHMV9QBTQnBqhtZwC0GOjN7v+b/24OgfsaLI5feHxtthhEq8/j4x8Vf0j20rPEhz1+HMdD4nnJpYU9LuVxHY91Pio++K9DALDMx2ysxDLaU/ArfQZTMrR7NADY297eCxnbxDEUbMO3QgBoaKxW515VAFC82+bpBLwLyQyaWGXZ5U4A8LGksag8MQjGlsnZp5mY6V2mUu7NsI7GSIJydBwviWMobgNzxf9CZClRkcy2le+1+J4Dos32lJNGzWJNJI94PXHWAZYFDWBqcSIjAFAGYFwakw+lNjFqagDs+ctjUq0YAWC6xt8PyTSRXKMmBVXzNSlri+EF4kNeo7tS1LhiGq/PPm+2feKxoW3ekgDgSgHTSYKc6l+GBCnNY1FmmtmdRbA8SSm0asDDAf1RfawpqQQSQC6R+q82RKaqOQX8FfxXAoCo9P9kta7g/1TFCACUBJiYqspUuSaT5aqWCkgJAC0QrmBGrfo/HstZ/sCjvh8faw9uCUYWBYYsTh8VlADAPysB4ASATimUSkoAQI2LUgAA/hAAAPrJ9s+3l1T9i7Uqf8cEANb1JJzpugAyAKSasEagDAAxPZItmNeYT1zJQdcDM0rA2piipICSfBjnTXFUy6RPFQAY/04AKOs8yGdlJQBUNbag5P9ADEA9TRUDKIGRkZR336iA/4z4bZqwxf1zbxa7DeSAiEigfijC1zTzP4D/5pOiGvEO8nupDi0B0JBcg2QuO7eP8ZRcEBIso6S/uP+dAJBk+Qc3pfbQ4neNu2aIOJYVmPq3uHyFXquJWBV58IA31CEwoBTiAHykaBHPU83YalqCthEI7WmfOJhvP+ME6hnYmzZxM4HAz+PzoI+n2c6vSqwRac2fsNW86DH8pmz5JlLLjNHZhC1lx3ZMVEruIQboHW8Kp/Xvt/IRTfNCKA3Z7GsNw/zXfDWZpfOPskQEc84zXikBwG/KvJi3Q3IAKrotk+Rn97nxxR61/sra+2zfj+3Kz6/z0Z//4EV9gqzh+Yn+tQgA8WBKG4nM5P9vCQA8pCsAxPWTbJHN4ilVAEgIAHEGZZDN0MVDSwIALKw007epcTOy4bOBU/HivNnom+0udgJzEQCMNWQGFhMAsg5Iz6cEgGan9SijS55RcT+TiMk+g5+j1QI+dgCzZfjHjm/2Qf/7OYVWNphK0zSzr+y7zQSApjFivIogud4CQH1MT5VtNz/M73W2dvD7SzRkfAxn/IpuQHxyzjhnJbeoBF7MgMtI3EcTxIzFsRJgWLyHBXQgAMSLWZ/c4xIBxnRNlnz/KgQAA/sDaBwxCn3WcKJD0t6BdBArAPjYi/sktuOZ49dY2LxiAtBcm6bmTZb7DeuY2WxhLlNi4Zler5mt6JvReFKK39Nnp//DBtYXfS7lxl3pAlL3Jq1r4FlNUiNvsHFr1KvSJg1pb8tpTfu+ri7p7+qS4cEBGRkaUiWAboLMSJiR4S4W0OTaBPhYkCsgrf9ZNnsa5nB5ICcC2Pj3Cdb12eJ+ahrzmSAFWflIODkDVqlQMPQD85z7YsMQEHfJ6UbV2sJIKw0hBpZDQqyzR3Id3VIvdEnn0LAsW79Flq/fLG09fTLdVpTJel0estiv17WeJwHS9iLpK+PSuH1TLn/9lVw8fVLKd29Ld15UBaBRmZJ8DhaxAZdsaNj0h7JNCjR5HakZ9hOVpHFCAO3SDPabMgiPlM4NgYkaFj7JXEC9oWAn/l3aTQv0FNuFXpf2ktSKHTKyYqVs3/OM9C9cKtNteSnXRC5dvqobtuHhEc1+A9BCgvn6lSsqqcs/nYvaREbHRlXelIDZpk2bNbBJP0+MT0qx0C6nT36hWfwrlq/Q2uoATibXiVTnqJz+4pRuqMg6NblRwLeCjD54KLdu3dZMIjLr16xZJb19yGOT6UqJwYYC/JcuXZaNG9cr0NiWR6azJoWCZQICUhbyHfLU7ucMuM+zSaI8QEODnAQwAdQJgnZ1dYYNgNXevXjpooLOCxYu1E0fwVKCuQR1uT/GHcD+Z8eOafB57RoyOZdpAAMwhsAstUhV7l9y0tHZIWfOfi2jDx/ovQBuaBC5WNS/Uc+gVjDEA7LmCQZrnevpaQXwKckAgAWwj//iPQgMfI/AM+MAm/GgK98DcOBcBK95n2dWmeqFCw1krlgmGyAO90sQnOMcDONzgstssg0U7NRrE6DlXADt9BkgFkCVZ5sTsCawTfCYe3MCAO3idVu5b8sKJePLJJQJGtOOS5Ytt6ySwH6HAIBqxNp1q22jn88nBABsjetzb4yd8tSUPg9SfXue3h3qO1twF4IB2doEtAlKc288f7WMtN+4Ztr19/UlBABXAGDd8/mJ03L61Bl5+tk9snzlsLSXyNDD57TLw9GKvPnGOwriQgCYFjLNrR4vdnr44EkZfTAu3/6D56W7x8oOqI8Ict+AZdjgyIKRpE8Y5wBVt27f1gw37NTnDtoTQgfncAUIzkWQArCa3wnqE0QhSEHAm74CuOSZ1X+3ten7EDwWLVyowKHeF1kH9boqRkDyoG0BPvAoEADQcLt+7b789jev6/u7n9ohbQXUGmqhFnNe3nnrI7l9+54CbOs3rBbJQRAQKU/W5Oo3t+TNN95TH/Inf/oDzU6HAICiR7XcIX/zH/9vVZp56VvPyOp1i5UAMF0vasmPN15/U06f+kJeePF52bVjhwZcOkrUrv5C3nnnbbVfQFNkiCGK3b57R95W4K1D/vRP/1T3LxBf5s8zGWWdUhXcvSKHjxyV+fOHlQBQDnV+USNBLYS2LpcnZfeTO5XAQfuhUAJQxxikDbk2QL4Dey7Ljtw2YxPgD5BES9WEoDIgCuOSvscmmWfwKdgyPsXHnipmzB+SWm1KcLoPR6vy9VfndXwvWDhPFizsl8mph9rvpfZuOX+OevXH1cY3bFyjBIBKeVLOfn1JXv1/2XuvJ8mO7MzzRGREap1VWTpLa10olIBoNBpAQ3ezBduMNCPN+G/Mw9o87Ns87DOfuDskjRyym80WQAvoaoiSKK21likqdcjc/X1+/YbHzcgsdANcrs1OmqVVZYh7/bofP+5+vu98553fytd5AoCCrBAAcpMiMmBjzFue3Ys8Dg4M2rETJ2SLKCkw110NcKfQAQEAIAhVB08AoK4ya/SJkyeVxdsG+E4RwCmzU6dOqg40Wbfai0WKQrz20Ucf2vJly2zrli1R1iqZsllXc/vwUflYgc1exj6dlq+hr/Bta9atVR/7/QV2jF+iRAt2IZCqod6uXryg0jWoE0AAYK7g5wf6B0U6wxbWr99oucm81j+pNRw7IqIagLXft3jFEcBabMDPL54LfweQBoGGsdA98Bl1dXb/3n27cPGCrV612hYsXOD2bhEQDQFg6PGQ5r1XNoGYAwkP0JQ1iDaoXATzPp8XyOzVWgBNURvgda5J2w4c2K8x2rRxg76nDH+yXScm5RN5XoDYppZWK+VZnx2Qhu8deTwsAsD8RQscAaC+Xn117fp1zQ3Gg1/UNQic8vN4eFgEAPwW9sv1mIcQAHh+CACQvgBy8SP0I6U3ON/wLJQA8AQAZOCzmQYrF50CwKeffWJ37tyyDRvXql9bW9rgqFqxQL32Ifvtb38nAPWVV16y9g7A9gnZK6orEMAAP1966WXtV3ycgTYDZn/yyT6BuG+8/qabT43sOcwG/h9FhnfefceGHw8LOKePAflFdqlL25kzp7V+4I8B0L2qBnsdbJf7Mr9RD+BfSI0QlVj3UADANyNdz/7JZ6H2D/SrBACA89vfe9OszmWNT46nbHKiZL/85a9EaoQA0N3TEfnvtI2PlezDD/bZ7du37M23vmtzelvkf62ckQoL8vb4PwB7+on/ay9z/Lj6Bl/FmHgCAHb8T//0TyJ0oZYEiM+6zbzAh/Fs9Af94sn57JHYI6BggD/BltnrKBO9mJcCBLbF61s2udIpOttOlTWXIQD48j4QV2gLJSC4H8QoAG/mgCdUcS9II/Q9hAPayLxnjeN612/ctDfeekv7OeYa6z3rK234/ve/r32M7lEqaf/AvEWhBPv9x3/8Rzt/7pz6d1nfUo2VVz1CXWRgcECKPayhPN+KVSsF2tM+xhofj50DXn/yycciqQH0Mx/oW54BZSL+j2Q+fYkKgD+ruvf3SR3qxRe/rbb6Ek88I/2B32Gt9gQkXqdPeBbuLQC8jLJNVr+0j37h+Vjz+OF1+oA+Y15jC/guCBWQPXRuTztyLQQD+o+56seCa/j4HdfguZlT3GPbjm2uhnO2zpq1j6wT0eja1asiokKAoY3sufBuXClqAAAgAElEQVRZtP/GrZuyyfUbUWyaZ40NEEbZ54h+YgcPHolLFfT2zhEZBmIxz9D/aEAqOK0tHbZjh+vTYjln6Yzb9957+FA+qrO7W4Rb2u18MPvbolMkmTK1tUKe8CXdqlXs/FqQjMVV/107By6MIyT/n4wx/C8CQEShn4UAQJ9XExlc3MG95kgAlTiDex3Jdn/WSBIAwtfZ+xJDDa+h/UtQc1z2HykAMH6KU9e5BADAUrenml4CIM5TDJLk4vhTBJyFsZLq2FRtVdcwzuDiyxU1yDA+HeIH1a9XYo3MCwgAyJKTSUxMSDXFpZjg9sJFzmxkUZMJnZ9MEADGrICiIgoAEQHAiqECgIvXKKFPfSXGmiunpsQhChQ6Bd/w2cP4Xa3/V+YQYfZaCgBuq+jVh5SoHGMHbrh0jahtrk91UqqAmYrLkfxBjMZl/QPlOgWAsuUk9282kTf96zL6p2ICwHi+KAJArmAqARASACgBAAFA1wYBroVwRUHHWrHMMB7pCQBP+txMMUyKTwr6F0hGlNjZNLL/TyIAAO7XNzY7IkC2XgRtCABNzS3ay9dlsvr1CgDslVHeZC4pUYBYgRQDIQpAJHbJn/hmPhPGjCuJZD6I7jOrHNFTviB6y/kLyD+OeCZ/QDa/fsn+z9kkBIBCQXECpwAwGSsAsMd25ZydCobbALm4o+ZbBFJKaQT5/TCxNijr6n2KvEOU0OWz+/2cdEQmFztwBIDqEgACsPFv+lwlu1/YAXGTcsGpdtSIDyt7PyIyTRt/jxvIqoM0Jp8o6HFVYhoe9I8spCrWqWyy6gRGN5MiPxMZqMccqttB/0nHtMp/V8fLqwlg2HncX6wBkqavVt4Nvx+XeqnZP8SeHSE+jFOH//f7ZX/NKgxKm7lq0DnGK5JECb9KRHim74cnzdtwv5H87JMIAH6c4qGM5kd4nar4vG/U/68IALOzGqr3HTN50crryf1i3KUzJfBDAEga30zGmLx4cvMQNm+asYROKgpWMvGeRABw0nXTpa39JKzFfEy2w2WFuV8P1P1HEACSmwW/WfMTIeyveKL6mtZfEQAMQXwAGRYVrwDAYuNrTilDPR706QoAsUMBdEkAwOE41xrzKjOMFqfw2UKjSxIAknbxJILA7CZfYd3M9LmQjRY60WDKRP1UmwDgvl/jPSkAOMCwesGoVgGYbU5ULWQJJpbv91rOMuzfcM9YoXJUOwRA4uR7lX6pJn8k+zE5XlU2XoMA4FQx3BJc+b9j9DnQ1LNd3d9u+fv6CgCVbH8nd+QGJQJrI4DavyhbjR7UqyLUGotah+fq/piuABBexwMytea/u44H/qvLqDxpUQ7HaHoNpMpcd3YZPXUN/6vuCZhvsrlA2q4WAaB6DqW0UXU+NWKZskElIJ0iW35KRAAUAVACmNvdZQvmzrWezi5ramiwDFZZnHTEgShQAhDn5P09WB3OVPe67x9nYdXkCf/p+DM1iQuxJWj7qb1xtGmsbN7dZpcDgycAQJflcBo5BLHW66XKn7L65hara26zPE/V0GwLlq+2xdTKXLTEILmPciCbMmtoabH2zk7VLZsq5Kw0PmJTE+M2/OCe3bty2QZuXrfS6GNrsJI10KclaoI5AgBypRxklTXAeYPgYroys0N79RvDqgBPpP4hGf+IyavnreqjwGbc1thNpUhpxGcwuO85tQZqsaEEUEhnLJ/OWMf8BbZ++07rW7XWSnUZyc9dvX7Lunt6pQDAoaOhucWGHj6y+7dvWd+SxZIMZS9APbZ79+8pUEdWaV+fq6sO8WFsdEwGe+jgYUmsb968xebOm6eDHEE6DnL379+zk6dOSD6abC6XlQtAZjY5kbNLl1AHuC5gZd68udbYBGDsQNXR0Uk7fOioVAJ27dqpDLiW1gYbHx+xYikvAG3/F4ds1cp1tnnTDhEL2jtadG/6nkAy9yeYS7DbZapTS9YB+wRbyVLunTdPnQxATuCTYKbkUFXeYNhOHD+ujKi1a9aqvziUevl8gthkH0OioM/GJ8bs4aMHOmjyvKpjbWaL+vpsYmxM4wwBYGx8XBnqAD20lYAlZAjARdrKodcrABAMJrvMz20CuxxQCXhKvhQQuFCIM7K4LqAJn/GyrxAhADIBMAHmvd/g3gTIeU6AVV8v2MslEyQmSM/3uJcPxgPIcU3VZ+7piWXP6VcIAASVK5nrKYFQ9CHZXsuWLrMlS5cpO8wfyAC9kF6HAKAsm4gAcOXyNdlnSAAAJCPoDbkEAgB13f3GHCAMsAtAJczW1cG+WFRmIfvOvXv2WFdHp/qdH+blpcvX7MiRk7Z9x1Zbu36pWYpgAbL39TY6UrDf/+4DZSdv277JGhpNIDZrRiE/ZcePXhDw8q0X9lpzC/WsHXhKu8h2vP/ggW3ZukWggidlME8IfiNVC4BGn/kf+hlgk3lNPyqjN5LeZfyZR5L0R7o2nxd5BbCN8QCQECmKz4+N2bGjx2z+gvmyK4xRvqZcjmt/A2oo45msHytYMV+y8bGy/cv/+DcBis8+t9vqGwkqOHnhbLbJPt13yC5cuKz7bd22yVJpMijyAvAe3B+0D97fp3H5/g++a9l6V5sTAkCp0Gx//9//yUZGB+3F7zxra9b3KThQLmak+PHxR5/Y4UNHbNPmjfbyd76jYAwBQYDjn/70X9UXgFf4oFy+IIlf6hVjX3/1V38lxZKW1lbrnTtX/QVIRTAKPwMBgLmxa9dugTn8tLV3qLwHY4SCwY7tW62puSEu3UVQFNAVXwLoBAgKyAh4zjgyb8g4xqYA9+h7Fyxy2SZ8F2CZ70LKYdyY1/zLmAHQMLYAaGQyA/ahwPB4YMLOnrmoObdwUa919bZZfmJYNpXNNtuFc9ft/LnLas/qNcutVCboOmlnT10SiaK1tUUlAJYuWyJAJZ3NWDEiANBW7kcfetUkCADHT560/oEBe/m7gJRkRTqACqDkyNEvZZ+LFy+KCQCAwROTE3bu/HmVt0ABgKxNMsXIZoWggyqC5ld0ZkQBYN++T2zVypXKRsfP0U/IfgKYHz1yVJLS+CgAbgJuPPPNW7fs5IkTAowB37Q/icA85onzt5sUbHRlAzJ26cJ51a2GnNDZ1anPE+QbHBiyCxcu2oIFC2358pWWzwHwZjR/zpw9ZZs3b4pJUsw/Pxfx+b6+t99DAo7hu5iL+CgvAcn7+EjIOlo35vXGWYlc7/Sp0zYyOiIiEn0g/6U1cUL+GN/OvITcxQ/9wPXwx8xV3ieQyvPQP9jSoUMH9frGDVHJGAjTql06IfCR50WZhgxzyFeMPdnTtJ/1GwLA3HlzXQmAhgZX+uDaNZWB4dk8AUDnrHLZBodcrXnWJ/wXflrzcnJSZ9jDhw7Zvbt3BU7i9xhngH4CqQDmZGbjP7BFiAEiACCjO5GzT/Z9aHfv3pZv0X2pMZtCvWfK7t1FReIDzY3vvPRtZQYXS6g4OAIAID399Nqrr9uqVavVf77cIPP4D3/4VMRH5is/rG+0jfXp3Xff1drOe/g+9gwim9iUSjOwtmEDZLtzTZ4zl3fkNkByvoPkPcSBUtGVGWH+//M//7NIQPgulDcEphSL+h73ZM/x1tuvm6WpP561/GSdjQxP2q9+9WsR0V57/UXrmeNKu6CyMTgwbh+8/4kULr73/detq4c1h6NW1h7c75eEPv0DwO3A/JT8DrYFUQxiAERAD4oyHj/96U8l975rlyOlAOAyL+hL7Ad7JGPek3y5JnMGAgN7B8YZ5+Dr16PYwv14b9sWB9hrX5ipk2rG7Vu3tE5jOxCWsMVsXTYmKdBGX+aIewE2k7X/+uuvC2AHCOc7AMqs+awBr7z2mrW2tWmu8Tolf+jjv/zLv5SfZcwYX8aR/SNkDUBxiFF3bt/W84yPjmm/5ecZCk5j42OaCwD+fH75yhXy/fhG1hT2PTwfZCPIary3e/cegc30B5+D/Mh8QRXg5Zdf0T4SX+Az+vGNR748onUT+6IN/lzAc/JdbA/fSH948oPbO3XGEvueFMo8hDiAb6CPuZ4H71mfICMwDvQDJA32NpzEsT+fKcd8EYFwwQJdg/uEmc/4JMaY/t4Oea6zzZpampRVjz+jzBMEgEeUYlnSp+tgh35/2z84oOeiP1esWGYtzfWuzFqRchb1duLEabt545at37DOli9faoUiSl2D6uvHQ8O2b99nUl/buXO3fExpKq8zCzEWyIEDg0MqDYAaF/0s1bJYBSCn8yPlR1TeoA5yUvUZ1sfRwvOr36MlY3G+BGLlhOz+F8biagH8ybiG/06tf2cKKCfvGQIT/j2/H631WbkVzpAe/PlPLQEwuwJACG7xTFFybBUBwCsCaO2MCAD+rOHIV2WnbBitZW5PzB5VgZMIMHSEPcWpFat24BZjOK0EQKAA4PZU1b3sxs0rflaX/5R9fIMEgFr4Qdhnvk/ca2FbvAIAKosQAFxgQ+c0v6elpBb9FigATE2ORgoAY5YfHYkUAMaU/V8ujFi5MC4FAOJPUYWOSC3BKSe4wKNLXsoqA931U3KuJOfS9L+JNVaA32qQ2OlLSn0gmJN+nPwcJOM8WmSj8Yr+iuJykpcX8O+JAI4AkEdBsQYBII/sP9n+EQHAKwCgCKCyAPzmi1bAJiUH7/CVP/UnVC/5k66RUADwBABk/z0BIJNtjEoANFkd2fkqAdAg4B+5/5AAgCJAYw0CACW/VPInIgBof6ZYoyMAeAUAxksKTVHpWD9ePvmz8oweNHZn7ipgNpDS95iMCACFvOX4zblyMJL4V8m/gva+UgCI/pYSYHRurgD47hwdJy1GJSLCuab5FUn+x22KHFYY2wzfq+AbvjRJBdCXD4vKASTl/Z1qB6qcSRJUCMjXAjg90QVwv0IA0PyKPu4hBB8l96Uy3N8eSXYxB/+latyq4md4Pcx6j/2VyiIUXa5shPH4dcn963EfT/YKRp/kJ6noRumOQXw9tIVQAaB6nJyyB/JBs8Xok2v/tHU2QQCI196AdBS3OrpRDI/UUOieaa0O9wZxmzzhJfiSX8/D62jNjBvmYu3J/U3VPuNrEgDCa82GpcQwlR7Ow0XV9qq/arjHKCoek1d8YkNoP3rkJyoAfD0CgNuPJNqc+Nu3Kfk57QN+8trz+na1A5tey3ymDV4V6BCMetjx4QahuoO+GgEgnCCVSRSb4RPXnVABwG+OXcAUtllWrDN+RArwDMsooMr9qmqQVKkAKEc8VgAIn9kHZMMNfS1jfBIDN3w4/+x+wWGysakk08/L/3vJGQ/YuL6vgILJjZkjYFSDwMnxiuduYpep51E2bAWUSxrkV7GPWtefbeJW+uTJBADvgGtNAr9Jrnb2YaZzJM+VIKC44Nl0AkByDvl7Jp8l/Ds8rNVyvk+a4Fqcgx+HeVccAt/3BIBkCYDkghTOzZn6v6rtBihZAdkjLlosZxUSAGZSAHD11b9JAoCeQpsCDli16ja5drnW1lIASNrjzHO4mgCgtaLGHEkeuCuf8fOmGsSeac7UcnTVCgB+tZrOSEyyDKNeqmKPVvkGTx7yBJ9gjajYF/Xpnf8AtFdAQmUAHAmEow312zKpKZEAOlpbbU5Xl/X2zLGezk6pAzSmzeq0YY5A6UjybvqyWMmUqHh+twGrXlOq7T/pM33b1ce+flOVxVbL+iEVFhIAOJxqEw4gUC5Zhhz4KSSAG62xtd1K6YyA8Jaeuda9aLHNWdxn6eZWy7a26bexo9OsqVl+Mzc+YYXJccsA+pFV2//Qbl84Z3cvXzLLjVtnS5NUAJAD4/NZAqQRAUAEV+rMpso2lY7Y/5XTZWwqfn3xbE3fVx7ArAb/px8IYzUGVUKIshpixQhn7xxOYV5P1TdYLlVnmZY261uzzjZsf8rqmlttLFe0G3fu2fwFi0QCADjn0Hb/zh17PNBvK1csF4gf0fXt+o1r9qj/kfXM6VHQtaG+0bKZrCT8R0dG7dCBQwKMtm/fYY0traoF50B4Mu4u2fkL5yQtS0DVM2gBuiETHj58RKA35IHOznZ4C65WW8HswYN+O/rlcQWhqfUOQNfZ1WZjY8Oqi3vr5m07deqM7di+y9asWa/2dHV3CHgii5CMPQB/wDcC7AQAnfx/URldZPz1Le1TphUHl/tIho6OKIhP4J6MTMkuHz+uAC+165GNxo9xOCTb/NbNmyIFNDY0igBANvPI6LC+R7BY0v2plC2jBvLYmOwA4gGgL4BgGISH6EA2MgFevgeAD4AEqOgBFL5PQJugLcFUMqr8XgkwimAtQVpAFQLgBDb5F3ADIAcQWKUSIn/CwduDlDt27FA/eRsFTCfozoEYdQAABf897kVwmGvxHHyG7xGoJrOONvMdZaJGCgBkVl6+ctkWL1psy5avcAHiCMACgG1pabbVa1bKbrA/6vGFJQB8GQSfwfeYDNpdT4mYwlxQbdcJB3axxyRg7bPlinlH2gGsBQCAADC3Z04cLOD7t27fswMHjtqatats2451Vio7IItA9MR4WQoA1Bjfum2jdXQyruw162SrZ09fs7t3HtjeZ3Zaa1tzXEqB5wNAATyAAACI4vdAAHhk4N24eVOBfcbYrzUzKQBgh4AUjJMC+lFWM2QMAv2QTgi+KyMAEsXYmB398qjNo7zC8hVa273fgIwBGIQdYS9k+9hUXgSAfC5t//ovP1fw5cXvPG+t7WTP5dSHDQ0ttv/zo3bw4JdS9di16ylLZ8iaGDeKpQwOjNonH3+uAMtb33tJqh5TKdRo6qyYb7Kf/fQXdvvODXvxO8/Yhs0rFPws5pGbzNj+Lw7YH/Z9aitWLrcffP/7IlsVCzmRPf7hH/5ec+PVV18ViDY+MalgwW9/9zvV7f6bv/kba2xulALAvKiGMtm0ZJ2gMkKNewgEZIqT8cFPS2ubpNrJdGxvb7WtWzZZfQOqCgCraYEhgCSAeNgTQC8gY1tbu3wAfQ7IAmAGaOhUBxxo7EtbMFc9AOPBID7vwRPmFeBZW1uLpdJlS2cbbejhqJ05fUFzedHiedYxp8WsNBmNa6OdPHbebt+6Lx+zctVSK5ZGpQBw8vg5+/D9j6y9vc3eeON161u6OC4BUMhNam4y5/GJ8nGsFXUZKZNAAADUffGlFwWwZOvljDWnqIPNsy9YMF/7C+yTfiaLHduGANAMsEn901zevvzyiO4LsCTiHvOkWBSR44svPrfVq1YJjMa+RADI1Nnt23fsxLETtnr1Go0ztk1f8n0IAOfOnrX1GzbIZ2tnRWmPiAzEnFq3br21trVHZQPq7Py5s4aPoG0oAPAjYtPDfhEAli5dZosWLYmqCk0pk/Xa9SuqSc/8om0+WwjpdO8HvUoK14M0xnuMA21mnwT5AMCeOSlSzvoNKv3h96P4dQgAkCdc5i2gOGHllI2OjAhQ41r4AzLxPQkC4g/zNSyv4vcNrEVkXPOddWvXyA4l510o2NjYuABOyHsQL5gTrG3sQVkXWDPwjxAAuro7rVgqiHyRR2Y7uieAa7yeURqoXBZZBH8KSIt9A65BAGBMCJhCAKCsw46nnpICCc8IAYA1mfYCHOOvZIsRAYCyIpO5vH344Xv28NF9e+qpbfKZdcjPZhsE0Ny4ccs+/NDVpH/hhedF2JmacjbEXoLsd9at119/Q2PsfJYjUEEW+ezTz6UygToFbYL0xlxmzQaM5/9kumMDXqEHIhgEi6PHjqq92LUjGKUVQGasAaFZX3nPgbrImWf1HtL19BEAen0WUocj/eFXaC9r6BtvvmrpOtQjMlbMZ63/0bD9+tfviPT4yne/JQKAzp/ltD24/9jef+9j7Vf+7AdvWnsnmd0QbRrs7p37IlfQPzwH/oXx4rmwA+wcEJ19jiMxTEkJ5he/+IXt3r3Lnnpqh57blWpKyb4BaVnryb7nNec7ytoDvPPOOyL6sH/g/KN9Vrmoki341ad3Pi3lCV5n7BlrXoccwmvYFuQ/7Q1LU2oje5W33npLz+CVj3idtrz99ttas1jbWcvZp1DaB1/+7e98xwEJKUiHE7Ixfn7wgx84wCEq9UBJDJ6RseL6zNPHQ0M2PjYuP4NfZ0+L7W1GGam5yS5dvuyyzItFa+/s0JrpFTD4P7a1ffs2+UfmMPNt5cpV8iPYFv86AsZ527xpi4gD2B7Xo73YEqpUlE5gjrN/8gQN2gqxhf7iXuyv8COMHcQC9hjYF2QcbB3bIuvy1o0bWp/oR66JX6cPsAV8BKRQyBDYwtat26yjnXGoixNXuA4EA2yY+3oyom8zfYxP4vn6lvVZT2+Ptba3Wltrq4BDSi+xR4YoO3/efD2z35eylxkdH1N5kt7582zTpg3W3gbxhLlBJjDlJ67ZmdNnbfWaVVIBKxZz2l/z/PhxSgDkJgu2fbtTALC0Iy3jh4eGh+Wj8Mc9c+ZIecOpeTibV+mkYkngEn3m/L1q3cW+OhkPqhV3rZy/nUR8+FMr1pB8LYxTJGMNyb+TQeNaMQh/pqwVYPbrRfi9ML74dQkAIbBTq2214ljha5X71y4BgO8JAT4Xj6uAQ8o1VbZvhVTvCQB+3+sJAL4EgH+dcx2l7cKsWzcvHQGA+anzwAwKAL4EwGwEANcnNaIp3xABoKKgWkshcnriVNJGyqS0S4LREQA4EzgCgCNrUzrBEQDI/ud33CAAlCZGrJwbs9zIsCMA5EasLALAqJULYxUCAPsjRfAdwE+cipIdxBogADgFgGr1jdCOwgS15Nx0OTxOAWD6nApLk1auX6lH7iauVxCdSQFA6hGRAoBTAqgQAJD7n0C5MFIA8CUAJgulWQkAuUIpJgC4UPHMBIAnzv+opNc06fWZHEXi9bqMwxAcAFtRtUABgF/2hZ4AwL+UACDeQwkASAKA/V9FAQACgMpAp1Pyv1KmiZJCIQNLfSzCgFivULMjuc+PV1IBoJI0WW3jzh+4LHpfesb9S+a/+3UEABIEClbIOyUAzjD53GR0jivoTCHSsc9O9/4lkOj3wgAuhhclYOk/jpDAd53/dTH2GDeK4nheHcn7b0848J/josSu+LcaK4iSoMolV7pD2Uju/tP9/MwEAFdCuII/haC/v45PHNRcqUD/8W1Ivvoq+FW45lT+D33fq7dUx5Fju0f5NEyKi0soOwKAKwGQtIFKDHo2AoBGJY3ibaXXktjbTH/7eyYVArwfClVH4pi3v01ww1oJuLXW6tC/+ffFX4gS9ZLfCePN8ecjfKTmeyFo/TUIAE/0V0FDaxEAkvsF4UP/HycAxP07CxGg1j5S6xkEgOTkSBpdaODhQIcL4kwgZzgg043ZTUB3/epsVf9ZmJN+BKqdUGhWM682fkPlFQD4uwLOf3UCgL5XowRASABIbhZqkQCSLfWfiR1ekOGa/Gz4/HLSKZeB6QkAPgjoHHlI6phOAPDXpt7yTA40OdZJJ6Ax9xIriXb78fsqGf5VoHLkUP1rtQ4QlXZVA6i1rCA0/Ol2XZH2qpXl718LFSjiw0Bkll6ecrZFIBzbZB8mbcZfp9bY13LMjgBQWUFqEQDijN/gAi7QWXvTPvNscu/Eh0SbsiwLsGeWuZlckwAwkwLAfwQBwI2z+60mALj26Rk86SXh3ZN+TBupafO+0kMuaFVbLs1/t6rPgnniCEheA6F2CYBaB9hwfEIFAPdZzwgLFUCiJw4WCM2LgCxS7VsjAlhMAnAeuNZmxPVypIQR1cPzByqFRbwigJk1ZOuspbHJujs6rHfOXJvT2WFz21qtUbWRkUCPGKg8hQgFkV1HhxS/DsdtdQS7+DmcTVfYuHF7A9a9HwtPAJNyVxTA4zaVgIAbDzGBRfiJsv9pI3XpALzKJcuiYlPIG7WYGsh8IlAJUN/cYg3tHZZpbbPOBQtt4fKV1rJgoVmzq3XKNWBhcwjIksVEOYCxUbt37qydP37Uco8HrYPMXjb81AGjDjQ1zpCMUt0CNo9G/qxk82Mb9YoyjlUTm0pyrL1f9ePq+86582pJKldCxB9sKiQAvkvdzYnJnKXrG4x6CMW6rBXqMtY5b4FtemqXdcydb2OFoo1M5Kx3/iJrbusQEM/QkpFFPyxbSlYupRQob1C0y1cvC6wg6IrMPeA/4MLk+KRdvXrNzp89Z0sAHtZvsGxjkwA3DlVOZvSMQJ+NmzYomOptgEA9JQQOHTps3d09IgeQtVqeKjiZ8XLKrly5ZhcvXrGFCxba2nVrbGqKuqlZK5UBNUYVeLx376Ft3bLd+vqWRYFplw0PwMD7qom8dYsCp6qnnDIFIMl4oyyBats3u1qvfAegkWCoB0kILpN5qhrTGzZaT/ec+ODI569cviwCAAFJ1RqW+5gSkAYISSYlhw6e3dsywdILFy8qgM3rPjA9MjIqFQCANkdWcCASfSZwKZp/gO8ABwR7AQ5cVnY2lnvHllxNZseeJ+OKgC/BXu5JIN9lOwH+1UkqFsAEMIYgqt+T0U+ABdyP67msYJcdRvCWLHzVo+5Dzt9lojLmgPn8qLazsu6yAk0hANAG2kxgnM4ie502AEKR+QYBgACwJwCECgC+T7gPAW+ye5/aud2amhr1LI7VXxCAQNsBJABQ6QcALn64DwSK3bt22fzeefHaSTD9wcMB27//S1u4aL7t3rsVmNOpEaSyVsin7ZOPP9V9KAEwt7dd2dqsN6Vi2i5fJHvwtm3Zsl4kFMBRfng+xpAs6Q0bNygA7jLQHEDPc1Bnm8A677mApgOQsV/+5j1shO/Q7wT8AfoAD+g7xgPAhHGWxHdTk0BDrj8eZX0SfCeTNgw8cB0AFYCuPbt3O/Z9GVlcJ0H/u99+IHDl5Ve+LYlpCAC0AQLAkUOn7P33P44ko3dZtqEkCf1MusGGH0/Yp384oEy919/8ts3t7bCyFdVP+ckG++1v3rez506pBMCW7WusobHechMcODJ24vhJe/+9D2zhogX24x/+UAEigG0IRSgAMJ4QAMiiHBufUHD/vffflx/667/+a7+/Nl0AACAASURBVJvTO0dzjrmHPQBUYWdHjx2X0sjOnU9rfuUhcbEGNjTao0f9stmeni7bvGmDZbLU2M7HGbCoRgDiA9Ziu2SaQgCgv/EBnnRD3XC/f/SZJgCk2KKXaGYcfbkMyD18lzkHENXQkFUmM5nQD+4P27mzl+SL5i+YY51dKIk4kk3KsnZg/3F7PDSmubx8Bc8zbJMTYyIAfPLRPpVfePPNN2zxkoWOEJ3NWGFyoqrch8v0JKBNOZZhlQCgVMXzgKqSRXYAuMpInDwhH0TJFIJpPFNbR4eRtXpHZUfWWkM9yglksZN5ekCgHj5A41CXEWCFIgvvrV2zxtatXRuD37SRMg1nTp2xDRs2yq+o3FA0r/F3+A6yqOcvXODmLSShsTH5IX7WrFkrRQcpANSltfYMDz+29evXCbDz+5kH9x+KAADRoLd3vqS4WY+YQ/fu37EdO7Zrbsl3R5lvAHf0PSCaskWj/REkDu6P4gpt5vyXbWq0/MSEyFu8v2njppgAwDWwG0oAYAd79u6JZcnJPhsaHBRJg/VQpVqiLH/sBh/NL34N3+/3ovQRUuAArqxna1Y70JFgNhlMo6NjIrGQDb+0r88yEbDLvgL7hYTEeWD7jm3W0dkuEhu1XnM8w9WruifPBwEA0DBV5/wX5SIcsaBPbcLHM5/weVIyOHxI/grbh6yEn2qoz9rExLiIE7/61a80np4AkKmrt2LJlQD44MP3bGDgoe3Z+7T6gf1AQ0OTymNcunRFMv7Mxeeff9YaGrMq/+Rqh+cFqNP3r732usrz0D8An7QZMPPAgYPqC8BsbLOrs8vGUX0aHlabaCfZ5xAD+R5jRsD4888/k7/kefjlumSr8TzcDwIAzyNFA9WsdSXJIFohXY//gHTAvON1lSG6fl3gNf781VdfFgGA96ZKjXb/3oC988671tnVKrJUqABw+9Yje+/3H6ldP/rx96yphe3llNWlGqWQQHkFbMSXI/AgF21kvf/e974nX+qlz2kj2fUQACDAeAIA5FDXZwdk+05Knix/BzIDepNlD7GBccSv8l2kdQGyAfr37NljG9dvkL1C1ns8NChQGjthP8L4trW1ag81MeYIfKxNf/Znf6Y9h06JU1NSNcCHvPHGG/F+y2fWf/zxx7Zq9Rp7mnUsOiPisyEn4O8hKHgSCHu/9957L65tz/hCgLh544b1dPeorBN/s/fhfmvXrbPVa1ZrT4xfx+7u3rtnz3/reREFINHgh7GluXPnqJQRPoF1BRtUJmEBZQfnAz///Au7eeOmSgG4kjJ5pwyj0hlpEaTYIzJ27LmxRz7DHpS5yn6ANcOfZ/HP2BBrBfPQl5mR+tSUI1TQF4yPSofU1+tavI8vgsTAOo/trli+MiZl4TcYF+yFz3B9VA16ero1lrQLW2Z/yFpPKbVsU1ZkKwgA7Ln4RVmBX+YZexC+x76FNQQFH8Y7U5+17du3WncXilZ1NjkJ0FGn/f2Rw1/a0mV9tnHjeihcNpmbkI3dv/fAzp69YEODI7Zu3QbnL+vTkgGn7A/kgkf9/dp3d3X3iAjDeufXaCn1oAiQwrc0iJij+FFUnzyOqySy4WvFfdxrtQkAteIV4bWTQGYyPhH+HZ/Bw0bU+H8YZ/NvCxxIJKj4ueX/9fp1fh8avx7FHmaLf7hox8zgZfgcYZPDa/4xBIDKNSqgkCcAMM7e5yUJAMrijhQAvIKei9GyB4WIWsmM92chrwCg80CkABAqYZDJ7gkArgTidKDNKUQ4gCwcR70m2Xv3RDPZRi07SfapA/0qMuJhHInP+vEP4zJV9kwsQDEisolDAoAvAQABICoBUJi0lAgAYzEBID82YoWJESvkhgX8lwquBEAKhR5jfUIzsZKoE8v/C9klgSMC6qfVeHetDOPzYT/5+UfEyPVldRKPV0ENa5ZrbBN97uOHPl7px8SDZFJZDAgAhdJUrADgCQC50lRcAiBUAJjMl80rAKAIgAJALl8yCAAqKSB1Npcg+Kf/BNm90UWm2dqMF59S5r0nADgVfVcCwCsAOCn/hioFgFoEAF7DB5OI0tjUbA0QCiX/D5EgY/UoBkQEAJJ6vAKAYiFRCQCvIuvk/11CkyMBOC8T7n8rcyokCLnYowf/PQHAZ/9DRmRtdiQApwBA3ArSOcQ11mz2V3yP8zTzgn2yz7wPAXo/r6L0uQigj0oRVJUkcbFLESyi2GhMQJK0P+qYlZhpOE81Q6LSmsn4MNdU7J42RrH2acMc+JjKe95POZwA/Cy0oKr69G6Jc30fXaCa8IXS33TgPoxT+3VF45IgMnBJ/LFbc6IZHWTyO1+XjuKV1T5U8VDmj4tcVsXGw7UwXP+mxdj19J6eMT1xLdmf09biaN9Za3p5v1O17kX72rAPvwkCQDyiIb4gWKjGmuTnURS39+2r+uyfSAAIx91f90n7h3jZjNqT/Px/NgHgq+6/avZjDXwnuQ9K/fmrz2mUQqOttZmbaYM3fVGs3lQkB6X6b4lxxhMwmemvCRoRAMLvuf/7SVeLYVR5TNrnFQAw9mpQ/skEADmBSE5jNgKA35w5p+GAab+ZS74WDlb4Pf+58N9wwEIH8iQCgCud4MdVV5w2xs4BPlkBIDnGVZMkqgFe6/Ay2/MkJ9pM93jyBJh98zK7/fkaVjMpJPgDjOu7KnBRa6oDPpO2mVyAavVDctMdfqaWI0vaQWxDUQ2ueKzdUMdjr0OYb3twkcrzTGevzXSvaWMWKABUblubAFBLAUDfEcvx6ygARGVwUOpIZIOrBlFN86gIV3k6wEwLhh+L5FwOPz/TQWmasw0OCa4vvexY5fAQ9vFXuW6oAFDZoMatm3YAT67JYQmLqsNbYiPkiT7TbJPsrHhuuMNQTLIA8OPvqF5UHb7YzBobGqyzvcN62tust63dultbVSebDbo/tOrZo4OrZ+rFBACk+Nmc876YuglwOqhVRU/4w3bVWCJTrMCLkwHDUPxcgXxQtVZErFqVR4gIAE4BoGwN1I8suExVHdozdWhJWrq+XoB4KZO1lq4em790uc1fusIa2jstVzYrwHbOZEzMZNX0S4MUW//li3blzGkb6X9ojRmk/1DKdnXxyGqEzQ4BQMRzpNypYUUwIFzbohIK8bNHkzPcAMtClIHgfiq+LeZ0Vb1eRDIuKtUQ7wUISCMJXihahkA8hyYCtWyaMw22fN0G612y1IqpOmvp7LYewA+0zFOu3vq9ew+ssaFJQUcBlATrx8fs0pVLOrQtXLRQAXFlbuepl1awY0ePWv+jfoE5ixYtliQcz+WyPQHhzwqA2rR5k0AA2qps8VRaoB3S3AAnZIERmER+mEAolnnixEkB4tu2kdnUG2V2UBx0SgHHY8eOW3NTi2qtdnX1qG0EFTlEAuYQ1Ha1WNcouOJlPgH5AYFpl0DRNBltlUCmy6JqVNYDgdFTJ08KBAPI6ersVvvpe0CM06dOWVdXt7W3dVhTMyoAjQI0+TzSsU2NjQLV+D/BbjfMZTt56pTuCWBDu/glU5Pn9Vlc7EUIhBOs5TlcxmFdnM1PQBbwhfb4zGLAGvqd7DEADO7B92kv1+KgC5gjskLk/wiIE7CmLZKJj+q8MoYAFIBvBJb5Dgd5wH4C2R68XLZihepCcj1eBxRgHAg4OznaRstN5pRlDIiHHQDAQPRBmp/xAlgh+L12Hc85MwHAZQs7WWLAxG3bt0g5wGfKSa78yBEFpWkzfaBazZECAHZBG57ascMWzl8Q18SVSsLQiH3++WHr6Gyz51/YaZZyWaVkXE6V6+3zzw4KUIQAsGjxHCuVXe1wMttvXHugbLU1a5bbvPlzrbmtTUE0rxRx/MQJW7N2jSvv0EAGrqsVSHvIbgbwA6gIn4Ox5FkJ+NO3PDtjyTgCxjqQxtW1pf+4JiQOXhcImsnY2OioHTl8xObPm+ckyqMgMN9hDhw5dFhAEGBYuYRKggOg790dskMHj6qvIAAs7usRAQA7ampqsxPHztsvf/mOZNefeWaXNbcCChYtNZWx0ZGcffbpQbtz57Z997XnbUnfvFgBAALAvk8+t0OH99szzz5lO57eYC1tLZaPCACXL12xd379rs2Z22Pff/ttAYalYl4g2+9//zv1AZn21DMnUxh//cGHHyqr8i/+4i9scd9iPbcnAABUkRnw5dFjmluAUag4VOo0mlQ3sP+5c3ts7ZpVsQKAV+r6zW9+ozkGwE9fQQAgmxDghz4kC5Y5S51kgkkinETAMYAbfY0MNvOf8XIlUNzYe3l1AEUnvU7ty4zdvTNoV6/clE3MmdtpzS3Q95zfmSrX2b5PDqpMCnMZAsBkbsjGRoftxLGz9vmnXwiIogQABAA57HTKJsac3LvPIiVAh48DcBwaHLKjZIKXSvbMc89EGZGOdCLg6fQp+aDeXkqRQMAas46uLrt3765AFnwsADZzBdKJKwMyX6ASfQdpbGJ8XJ8nU531AhKAJ7Aw569fv2FnT5+1LVu22pI+l+XPD32KzQNE4dfm9M7V6ynITcPD8gVch3WgWWUIAFFTWnvw9Rs2rLfWjnb5LfodAsDFi5RD2Widnd2WzSDRndd1HvU/kAy6fB0krGgcASzxsYCg/FvH3qhUkm/ke8xRTyypb26yXFQfmzViy+YtUs/xZ11AcQgAjOXeZ/bGYBrB50cPHggc5T6swxAAyKjHZ5w5fVqgJGQRfL/2OFEZBADL48ePaYxWrVwRZS1mREQYHh6JSAXrbDEgWV0mynRLyX4BFQnMhwQAMrsmRkft8pUruif+yfsPSDe0/cHDhwKG8UVbd+yQghKAIBlU2MCXRw5XkV9oL9nfkPe4L4Au48kvUrBk+MPTAkR+//3f2+PHA/bc83sjhZmSNTe1ivt57twF+/wzRzx45tk9lsmQSQiRBQWaMWVKYy+vvvqa9c51dd/ZG7A2sTYcOYJyyWbNV2wTFR3mMgQAAGN8JNL5zHW/TuJ/Pv74I811fAjzVXZdn9Hz4CcBSRkbbB57dHBYWv1HRj7387XW6SfWBogDEIzYA7388ouWTjvlkbpUq925/dDeffc3Nre3y771wm7r7umIstAyduP6AynSMLd//Offt4Ym9uAEqLP28MGAsvkhFXA/X3aJfvB9A7gOICqlCMrfXLokEBkCAIRJt1ciUxw1jy9FkOLZ8GOAa6x7UrI4fVoZ3PhknhtlFe4HSOsJE996/ltS+8DvsVb3P3qovsKuAaSxWYgB9Ptg/6B8BwD4D3/4wypC1T/8wz9ozCFneAIjdsj8o5TK8996wZavXKl9vyfF4X8B/9nn+VIIzFkIAxBaaDPPzz4HMuecnjk6+zA27B/pF8o1LelbYmvWrpWNYO9jE+NqA+ste0SIAID5jAdlUpjjqFuxd6UvsTH2GPhelE72fbJPZWT4Dn6Dto2OuTICd+86WX2IedgZ38fW+NeVqsmqz3xJJuYVZEFsnnnqSYZ8BzIAfhOVJ9YfSqh4JSdHkMvKBvEB2AJ+jPIYPBt9QHt4Fr7PnMUH8Mu+irXBExP5LPGXwZEh6+7p1n3LBQewA/5TBqCp0ZWS8gRIATKlosZuYGjQtm7dbAvmzxERFAJAuZSy4eEx++Lz/TZ/wTzbsGGdNTRkZFvarz8asDt37tutm3el5MK4NDRlXeky2l/Ia23Ko9jQ0SHSoNaNaN+r81PRxTso4SUFAGWYVeKFM8Ve/OvV8bA/jgAQxhO+ufiba9lM8eEnEgB88sgMJQBmC+CHfRv2W/j/Wt8PX/sqBAAfK6tc18UL3bM5wA/i0mwEgELBve8JAMoMjfIjIghLl4/P8TrPc653SQhSBYhUafWZukq2dJSekQAoNSo1CQDOKP/jCQC14qKhnehsQHwfEI7+IM4RKwAkCACFvKUKE44AkBtzpRPzE5YfGxYBIDcxJAJAMU8JgIoCQAYCgH6jWJsIFa72KAoA6ShGGMbsQ/uolaBVid1i9xB4qgkAHrAM645XsANnRf4alQQiN15x7Iz5kHJZxi7z3ykBzEYAQAEgWQJgIle2fDklRQBPAMhDRvmGCACVmGOQhJZQoJ1pbqofojIXoQIA6ksQAFAAEAGAEgD1TgkgWQKgvpF9c7PO/AD+EAAoOYVyQCpdp9fZ03oFgLAEAOc2kWsCAgBj5+T/XdzEw7NhIpmzawcIV5LoqsF/fx5Thn+xGCVxAP4XBPpDBuD13OSEIwDk8lpzSYBxZy6XcIRv8QQhzR3ij4p/OupUNQFgSmfy6oz9KEEwBr8rRCXmXalUcAB8REJKEnVoT1IBwH9W9h0RAJJx62hVcGVMqmLwgY0nCQABlBcC/rVC+A7EdufMsIR1JYZdmWcap6i/wucT/yp6Lwni1/b1LuMsxk6E/1TWv3AdrIXhVMXXI8sCfQsVAJLrfNiv1Wu/+yR2mXxdWEXU6eF7PtnrmyIARA1w638ANofznfV12hrscZqAJFD1DN8QAcCfV2fcG/iGyxG5Z0i29T+bADCb7/T2Fn4maQvJNTj8rNa8JAGgluGGhj3tAgnmm38/uTAkr+ud6NclACQlsJIdpsmAk4+c/XQCQGbWEgCRbbijdU0FABi+jmRQ2RhUwP9wYxEu/L6d7uBecVbhZ2pN/tj5RPWzCKCxqXTsMRewcwvIdAWA5DjKIUWAXe3xqTA4k88WtzlRa4TPVTmdr2gf/rnD+9Tqr+T41nKKVQ4oYCDP5JR94DV00O6zjnXuFwe/eDhA0TkNpwBQXTIj3OT6DeRMz1XrUDbTHPTPFT6z2LMh0ycA//3nZyMAhMSQsN3Je9U6MHIrAbwJBQDXOW6hj+W1YiUV91psP98YAcARAZJ955m40xbJGRQAZrK50G/Ucsrh+Ib3Sh4gqsfbSf8pcJeYJ8m/a92T1xwBwC9clY71e/DKATzeUiUuVW273sarbCrSmvIbiNiPBBJAjpBU2dw5VinzpGRpiAAcWrEINoyq3dpo7Y2N1lnfYAvnzhWAgpQ0QVX9cth1+ztXUsBz/aNNMNfBykiEV0J8pB7g/V/4HMlNrQc23doQHawB4L3vivy5983usagjVSEAcE0xYKOSB9Sz9vYuZSeAPABUJGqnzBraOm1B33LrnLfQUvWNVF62VCZr3XPnKEitOTQ6Yo9u3bS716/a8MAjmyoB+JEV74CEulSFACDwHsldDp8R+O+DB57MIEWDyP+JLBEwYGUEvkRGpASiPozs0QNWlX6lZpwjAfjryB4A/tJpa2hqsUlA/IZGEQAGxydtzsJFNr9vmdU1tdiyVWusY85c9IrNsvU2NjxqDx72W3t7l/XM7XUAYkO9jQw/tktXLltTc7MtUKZWm8BUAu3ItZLhSl+RedzZ1aXWEsCnnTdv3lDwm0AmgVayKmkv4DiBRYAOgFqywQGyXFbQuD1+7Gpd8z5gG5lQBJV5jYMarOy7d+8pGErAkprR7CcA5QjQcm2ALg9cE+gFtCKwyOcI9hNkJbhPINVn0A8ODSir3BMAONjxWQgABG83b9osoN9nMBEQPfrllwrkIn+NOkJrW4s1t7iawvRHe1ubMiW57+K+JQLc6hvq7djx4xo3AGHmHm2GAEDWGHKtBCMJ+JJBSnCZwK2k8OqpDz4gwBcQiMA2ABmf99lw9DmBVjKifK1VxoMsUcB+gsSMBfZJG+gzX+eV6/Ea9+KHoDKBcMB02tPU0iIgzUvDkg23gqyuiADAcwNqck1ALJ6tvqlZtWCpM07beD6yb1GYKEy6tvM87NuQ31eQjeeZzMUlAAg6cy0RALJZO3vmjADmrds2SznCZVw6dQef5e8JAMr+jCQsAXAIZm/fts0WL1wkG/CZeSOjE/bppwetsaneXnhxl6XrHKhULHCsb7SDB75UzWUIAH1L5ylbG4CZ2va3bjySWsXKlX1SEGhCdjkPcO3KLxw+csRWrV4le0OZhHlaKBYFKN26fTvO+PWS6F6xgb+xccaEPgd4ZUy4jjIoIiUH7J39MIAEhC5vo2OjYwL/kOCmD33wHXtAlvfggYMCPAC3CT4Ui+PW1Nhi167eUw16+hICwPKV86sIAGdPX7Gf/ezfJbu+d+9Oa+tgbqWtVDDVrkYB4Nq1q/bKq8/ZipWLzdJsgLMqAbD/i8P26Wef2NO7ttjO3Zuss7vTCpOsRXV25/Zd+/ef/0KZyK+/+qo1NtQrCIlax2effSr7JduUzF7qbpJJ8tHHH0vi/8c//rGtWuPqsEN4oA+QJIcsBQEAnwWIxZixttAXBIDwN9gsBIBlS5do/JmnLAEEkgEq6evXXntNNkhNda5LW/AByEcz13Y984xNjIzInqRiMjUlcA+/xX2Zc/FaPTWlzGrAF+bq+o0b7fFgv7W1N0uk587tgVjinwzgbH3JSlEJhlIxZR9+gN/NyG4gAExMDtroyLAd+/KUHfjioMD3t99+yxYsXiDVH9Z+5MIZT+YDc0Nyh8WS1i3KoRw5elSS83ue2avsf4BeQG4IAKfOnNa9uuf0GKUEeK2rp0d+FLWTNWtWK7ALAQDSCetCX9+SOMMVgAVQGDUYygOsX7fO1kSkJq3dKZNCAwQApKgXL1kS74uwe/qYX7Kru3q6HfidQbngscYOP4ctQtzCR3gFAJ5548YN1tLOupXXuoR09OXLVwQCt7S0iQAAaQ4gsX/goQgAXK8xItJgR4CS+Ap8muZdRACgTYBvzDuVaSErtrFBBIBzZ8/ZQ/zF1m0iAEjRABWP4RGRpGjLM88+I1t0hJ2sPbxHGZIDek58K76ObHrawjqELwbU9Rn1nkCBT4AAgC2tWL7MnX/TdSIAUFoGkI3+gQAAUYN7sZO7e+eOwD8UGrZt36oSACgA0Lejw8NSAPA26tdKsnVDAgBrxubt2y0/PuHkwyEqjYyIAMDYAWICGPJDwJcxYS0CbE8SAHJ5sucK9v4H79nIyKC98MJzWucmcwVrbW4zgBsIAPv3HxCAu2fvbvidUhhBLYS5DLjLukn2NUQhntcDmdj/0aPHpGiz95lnlYUO0M9cBsj93e9/r4AzKiMAphAvsDXm1vvvv6fMcMhSAOG5fE5nzrHREa1rZFrv2rVL/tqtrS5j6fKlywLkyf6nLwD/yYTj3nwPH8E+4KWXv202lVMfZuva7fatB/ab3/xWCiDPPf+0CACSXreM/DMEAAhqEACyDZCKADTTNjjglAwAgrkfduv3CGTr8wyA6/SJJ0XiiwDy9+zZbZs3b6oq3cPagr0CpLOPgxQAUOLJfmRwQwDguVnTAH/HJ8bsD3/Yp7X25Zdetk0bN+rztBdSF/Pp+rVr8om0kZIlrG337twT+M1z/uhHP4r9KOvh3/7t38qP4v/54Xr8sA+kfd//sx9Ye2eniDu+3AFziWdlz0G7sFsve4/tYdPevzx88MBaKWEVZSTiAyBT7j9wQAoRW7ZulR3j+/CRtJN9Gb6f/mOfi+LU8uVuT3fw4CGtFextWXshNbAusF88feqM9rd8h3IM2BjkiEIRAohpP8QzUcKBtuNr+x8+1F4CsgJ97dRoJuLkFlQNGGuIl70LFtjI0JC1tbeLaIE/RgUAP4XvwLb9Xpnnh5ABUYC5THsZF2zDn9W47759+7S2MXc8UZR2SxUkqit7+/4d+boWykVR5qtYEgHgImRGfEykjsH4qPTJlCMvXrtxXQB/35IF6gdPAJiYoG2fSXVg7drV1t7eItvCvw0/HrHHj0ft3NmL1t09R+tTY3ODFcsFEQAgF1ACYDKflzKM3/NW1mCUzl3pFQhqjgDgIOgw0zg8e4eH9emxrpkJAGHcKRm7mxaQT2SBKyKRSKaYKf7gX68VO+Ia/7MTAOgmZLLZt3mCPM9MnXZvyxCYisWIQB+oEaIAUCr6EpiBTHx0nsfX479mIgB8lRIAbhyrs1fdEf+bIQAIoAwIINNiDDXeC22pQgAoRgQA1hTUu+hP+qxsZc73hZylvAJAbszKE6NWzo1bYdwTAB5bKT8S/Y6alfIqLZlNZ6K4vSNUKFbGvyqb+NUJADPF50SCq5Qhj+eNjzv679UiACh+ms6478SxM0cI8j9FAZQpKxB7IXGkPCXlSEhGSQWAJAHAKwDkVCqgVKUAoJhZHLqdOYnuSfH1Wn6iVvy/tv8I5LUFpBLlA6upF+DvCQDpDKT+ppgAECoAeAIAoL8y/hsaBfqjKBUSALwCQJIAwF3rmGMocEbN8b7TJSM5kDXZQx509vEwN9fdnPfKgIDxgP0QVFUCAJn/qAxAvuDKVk1OjFux4JQE+YzP/Nf1sP2oxKr6lOtjBFFw14HajqKgeRcRA6oIA16WP4r9uXIlLobnSgW4EqYwXZPlPLgOn/Vx38rcdqUJ/PeSqhbe5/h/q8Y+iBErXqr2VZcOeBL4L/cVXdT1QHUSo8du3H7Y6QtUKa9ECWPCdxQfrc7gD9c0KQBEvtyhxEkCQEVJN8QekvMmXB/9e0JJUnUi+sy05ifnTdXc8thbgP/E/ibCFKrWX4/TBESLEJ+oNUefNJfVv8Hk0HMGF/JlAsJr+zHhNb//qeqvr0EACMdAHsUr4tZ4OJ9Y6NbD/0wCwOxJ7LPtvbyth58J+3I2mxQW9ePvPlulAJDswJk2dh7I4v1a4OCTGu3u4xQAwgnL/73ROidVW77eA1y1CABJo/WAjwfpPVAi6TsyMSMJLgJKAqoipqV/Rsfoq00AiHCjaVn/4YYhCR766/qA+ExgX9i34cYqBqIRhY0IAF5uphYBQN0YsZ2mj2eFzTaTEVU7xOps5bCNtQ4WmlszgJtJpzDT37P1z2x2Ft477L/w/87xVvdPBTz0qgnTF5gKAaAoHl64CPk2ydEFDGffnvB5PMhYa96Fi0JyQYluGMv6xPdP7FRChxzKxYdj6tnMfu6F96p1gIufTwoArgSAbNo1KpYEcmePCFIUmBttwENWmGqRxq2JNhaVv7m8Y19GZILIb8RtiDff/iDl7TP6RCyvNY3biAAAIABJREFUVs1Q9Sw45EW/yk9o2+FY1SJ4hJ+d6fDtXq8uYfHHzh8dsOP6S66OVriZqdhPNDI11hk2lPFmKiEPED+nXyCTqgDRxiPObkxFihjxFiCSd9PG2ik0QAbwpN/M1JQIAB3NLdbd1amASVdnh3W0tVlzU6OyxGCGkwHPBlXSXPg8MWVLztLSKSupVhUsfFc3K/RxvObn3TS/Hvgl1fEkcz9i2nsQ3REPonnsT0wRYM51VeO9zAE1DxouVjmBYdQOHHuhzig0n2ls0W+6ocXqm1utraPbWskS6erQxxogCwCaDDyyOzev22D/AysW81bfiCwyZAeXfcdeGSAcJQBlv1XOAwpSSYo3E0mYRdmMtNNnOoR9IwtkbCK7oO906FZdygqrM36dDJqgj5n3jXUQ6CBipFT6oMQvGVFke6Yz1tjeYb2Lltiipcutu3eeNbS02VS6TnLaw6Pj1tO7UIc7xjJTX2/37t+z+w8f2Nx58wWwA8QTAGaNBmAnCEotdQKzsKcBjgDp6RsCe7du3VaQlOwcAoW+/ijB2/37v1D/EMgnmOlrcAJYcFAjewvJ6R07noo2jk5insAkQXyAcYKvBKzpEwLauZzLTj1x4rgyl8jWA0Ag4Ek9aNpHIJQgMMFfgqFOcnRStY8hABBwpcY4B0FAATIvue/Op3ZKJpQxw765DgQAguFtrW0ao0WLFxqHSQLABHf5pY4yQALX5fkbGhuU9U3w39W/dVK87H/u3buvIO6cefNsfGREc4i2Eswn+Ey/0laAIAK4BFT9uka7XCbo8bjPec8BoY36DsFjAt8++w8bddlqh9V/vu6sfBkyzw8fKjBMUJgsNj9nCTwDmHFdxtfPae4FYMTYEJDl+QFZCQIM9g/oO/QD2bpEavAbfIe+IFt346b11tzSrLSQkaHHqmcMqENQmz5yYGFKfXL58iXbshVliTlxNhpjzzMSPOc7cVa9Mp1dpt9nn34qoGzblq1ujtbXC7REjnHfvv3yH9/6NoBLu2wZwIUSAMePnZLNr123yjZsXKlyFQDBKAD0PxyzY8dOWnd3m+3cvVMkCd8n2MnnX3xhK1aucASAxkY9H59hTM5H5RewZX6YB/Qv2ZVkAXsZYNoKsEUwnutgS36NAsQDUMIe8MtShWhssvHhYQGK9IPvC/obP8q4A8SwxyY7leBDOg2QlrXxsbIUAPjuSy+/YJu2rLSBgfuykSmkee8M2t/93d/b6tXUhd5rXT3NIhBQAoD+2PfJF3by5Al78aU9IgAoM6+YtnKxxQ4fOmYfffyebdi4yt783kuWbchaKZ+2bKZJBIDf/uZ3NjE5bq++8orNn9crAgDBGAAlgE6AeMpuAKJxoD146JCyLckM3bwVULclLv1QR6bqxKQyvh8+6rc9e/ZqzH0JAHwaYDB2uXnzRuvu6hDJi7mED2A+At55OW3sXQorIsikBHDRJgAZwBXmJvMXO6SfUQ9gfmOL+CB/1uA9bBQCFPNBgCKZjfVpBaHJ8L1756EyZJf0LbBiaZRlywFITe32f/7dP1tnxxyBctQI5/3xsVH75KPP7PTJM7ZkyWL7yU/+XPXRGyiRUSpqfjHPeRanKpG2VF1GKhyjI6N24tQpZfC+/N1XtI4ibw5oDZhLCQBsi0xd1FfYGwBOX7p8yVrb2gTg0ZdUMINYAmi4bNlSl5UJIaXgVA8uXbooafC9e/bY8mUOqBZZpT5rXx46ZP0PB+QbsNUUij25nPqMuQDZAuJCT+9c5zfKZfU3Gcr4GYhkzEd+WD9QAOA5IACQVeTPd9euXle5ASS4kTcl6AtxAEBucKjf9u7dE0vG10PMevxY6xz+D19HeyAAEBjHNzKHIQawlhChLJYgINSJGEBpBXxNWzvgdUFzG7WF4yeOSxJ746aNMYmHvR8gJLaIv2Xe80NmFM/LeorPx6+yFtRDUMg7iVIASOwQIsbyZUu1b5oqOjAA279z567WWJQXuE86g4JBWf4E4BqC0JYtm62ltVn12/3Z/JN9+2TL2AsEB/fsThkCcgDkC/rEla1pUgYWQVSIRyeOH9MzM2bYi84ugADZjPoT38O84NqtLc0OlCnXiVCyb9/HNjr22N588zUBt7yHAsDQ0LBdu3YjkvFfZbt2Py1CZl2WzMx0TABAneCFF75ty5Ytl33jc1GgAMy9cN6VUXh61269BrmRvTC+/d/+7d8EbgJKa73OUl4gJQLAb37zrogLkAOkyMO+YWJc+wfsnbnFfGTsnFJNVmSjL498KYB12/btUp4BAGbuAYLSfwDoGzdtsmef3W3pFORJiKzN9uD+oP37v/9C682u3VtEDtLesZSyK5fv2PvvfaR598abr1hXT6NNTo5LAeDqlRuSuMcf8RxuX+WC4ZAuWJsB1z0BgLWG9RSQGPIL+yn8G/6PvR7Phi1DEnM2gFKXS+L46U9/qj0CBACvgCEp/8lx++CD97Xe4q+7O7vkl/EfA/2PdC9s3QPOAOe04/rV6yJw0L+UG6DNft3713/9VykzYC++dAHzgc/jW771wreVoQhZBpvF9+IzUDvweyzazFgwx2gze0OuATh//tw5m9c7T2d4fLgnFd5nTp47a6OU2Nm8WT5n9do1ep/nY+9LGx2AvkIqKdg7ijPsU/GBPCd+kGfE10xOOKUi+h2/yj4VXzUyOqL9DHso/Arf4fvLli8XEYjvYzPY13PPP69yBdyb9vpx4lrMdfrIny9YZ7Az+sHve30JAGyKPsBm8CXsBbB97J5r0Ab2v1zfk4FENFRJLaeepWzJqSl7NNRv7R3tWusgfXKWuX/vnshLEAAgkOC7sH0p4aRMe9bDXx6xFSuW2fp1lKeCdN6gEgDgLX/Y9wfL1mdt5UpK0MwVQcl9vyT5/2tXb1gqlXEqD61NVoCozbNbSsoCKAU1t7bIj8QxRMhqCrS4eIZIUST/zBB4jiMgwZl7egyIM2ElelK5VyVG54m1fm8Y/pv8fxxTCYKq4V7fxxNqxUIqsYbaUsbJtteMZ8UhmwpZvVabZmq3/2ytf33fhO8p3hXHolw8pio2GMVTwrFwMbJQ8t7X+64o5HkCgI/FOvA/Is9TMtCTA6TAhwJTFBeL+t1l+GMf+D1AYqfE5uPWPItXAEDB0MWRXCurY6U+4FPdn+oLl+9QlTBTK1aVjG9Nt0uv4DtzOdGqmEPUUL8+pKYgIxZsCiJSlE0MCZQYD/NNygqQWyEAFHOWLkzaVG40JgCgBoACwPjYoOXGB62YGzYrTVqqlBe4mCXBw6sAENcH+FdcRukRRgl6Yja17INnTSbwTJs/ij9WAmsamyhe6cfOf8f1r7tXJUPXEz/ceKiaQ6wD4KDRsqVFKJF0/5RTBSiUSjZZKFuulDZfAsATACYLJWX85wpTNj5ZMk8AyPH5fMlQAMjTtypP4uxnph9//g3fT8Y3Z5vbs8W/6QsS6IQhaO65shYoMznAv0ExIRQAXJZ/s6EUBQGAM0Ydn2tsElmA875UAOobdE6DAAAhQGQBFA+bGl08KEoucoRVsv8hprog2HSMh7nn4hKKN1b5YgeYe4CYtdTbuQgAShyJkjIjBUPOCL4EAEQAsuvZQ/mYhEvcdPEJyAHsCzjHOINwyUcOtPeEHqe+GvotB9q7tokwECXYQTZyWEAI9KNiSvzdfz5ZQtUp6Ibj6/7PftHFdDkr1/6pjSt5G3dzgCZCMK0VmHbxfJ9A4Nvg40FxmyJ8ISnv74YqUqdVaDzwu1GfVdpd8fuV+LHvdp7R4zsJHC0RV/Vr4PT+mqGHiJU5iHPGn9nWyRjDqPHt6lIJ0doQfa6qzMKTMqhnW1SD95LP4EfU+4paJAefoDbt+fVCslMq6/NXbFLVephct5x1OFzXfdBrr1RfPbEFqPiAyEv77ZfHEL0NxP9GzxKuL9XYj1dN/mOeKvqssOtqfDx5lSftu0QAqHZsFTCzlkGrr2rUqQ8XBf8Z//3kexUHNr0EQLgBU7uiDkwCO95Awk1MrYdXACEhoSTn41mWLMWeAMBGK6rLHW6mtaDHAGYo1zVlmagGif98LZDJ38+3z/+dXEhr9VM8gYLszVoEABYd/+sWrDCz9z+OABA+U3Lcw/Go3phWS23MZDvh9ZI2N5tjTN43tO8KuB9ufiv9U21nvr6Pu6Lb/EeEFYgpWlScRHTVwaHGXA7tKbnRTjqn8NmSAPy0CQ0jMDy4RM6sym6iG1RkaCsHg3COT5t7QQZxzblFhk1EAPAONc6C9nJW0QLtM7i1AQgIAL4EQNTDVZtpTyb4agSAyKFHm2x/vbi4TyCvpQ2n7wJ58JlX4KTdVjt4Bw7NZNu15nf1Z78eAUD9Q+ZPyKAM2HO01SlYBKOT3GvFm5vqN5J2FgLIYR94drm2e9osOml+/+MZ4n7D6OzAbe7qylOWKZWtKZuxtpZWa2+jFECbdXV0WDd1HckYovYtzwDTPNoAa+bBqmfDTAmAiFUfMvCTa1dy/oXjFhPCMnU6eKsmY7SyO/ifKe4WWlmK30wjoUUumGTrcmKw16XKKnPgmK0w+LPSL7B01lKZerN0vf5tbG61xpYW6+mdo6zT1sYG1aMbHxm2/kf3bXCw33KFSctQp5nr63AIAcLJ5qGnkKmjZAKBJWdHrHOutllFzUBBL5cDUCXT5OeAJwHosSICgAIc0ZTw6iHuMO7kyQhg8H028NnoxDoFgBuRACAClDMZK6bSVkrVWUfPHJu7aJF1zZ1nzW0dOqTxeRjscxf0WX1zm9PlA1C+d88Ghx7bvIULrbWNshDIc7rgG6AttZQJCq9ft16B+PpsWj6YgCH1vJEfJmgKkAVQLvAtnxOwTsCcwO+KlcsFrpCJWSwi7//Y+vsfKqORbKp169eKiU6/MuZc8+CBQ3r+DRsB3tYrQ9j1WUoBbgAjgAZfe5tgpcsYm1JQmMxVZbR2d0ekhEldo3/gkYLCBOlhiNNOwJXc5KSknBvqXV1VxgZ55yOHD1tra5u1NLfY8MiwtbW3Wu+8uQqadnR22pyeHhseGVGAddHixXr+hmbql94TeAhwRYDXydOmFTTGdpT1ODmp+9DPgEEETn1GKMFhX7fVZ2Dx/AA6ZMQBYhAQJTjrCQBkq3qwytePpz0+uMu8I7vLA8ueAOBLKRAU9sAQ3yGIznN6UIzvezB/JgIAwWv6nHrd2Jj8RrGowDLy+ps2b7Cm5qaYAHDn9j3ZA8QEL1dM//P5ixcv2OYtG0USEaiN7ymXFZQHLPNyuDwP96FfyegjEL561SoRAHiPPgIwyBfKtv+LIzY2MWrPPv+U9c7rkq0SiKYEwIXzl51k++rlIgBMWdEBjlNZG+yfEAGgvb3Jnt7zdFwSgTEBsP9i/35bumypwCH5BLLfikWBTufOn4/r+spHZQHgx9S/kAKwBf98jC/APWMbjhMEADL9djB+dRlXd72x0UaHhgTicx1kpgUKKAgBqDUi8I/+JKuVDP5yeVKuPTeZspMnzur9p3dtt2071trk5IhAnPHxvI0OF+y//bf/wzZt2mh79u60pcvmiyBlZfoqIwUASDjPPLfd1qxdZo3N3JdxaLXjx07bBx/+3lav6bM33v6O1TfWxwQAsrN/9ctf2+PhIREAFi9aCMNKARhqx9MnAP0LFixUYAmSGOUVvvhiv0AU5OsJ9Ptse/wV5KbzFy7awMCgMnQB5fzei/9TPgAlBggAixbOt7q6VFRWo0EEAEAz+g8lEmwMAoAnK9Hv+BOADYAp5gW+BqCG+UtdbeYNIA+giPy0lAfymv/YBtfetmOHFSICQD5XVIbvo4dDGrNFi3stXxhRSQrGNZ2qt//+f/2LdXf1Kqu4o7NFBADUWt773Ud28fwl+c0f/eiHqo9Otg0EAAhQ+AbAIeaGjttkiUd+7tTpM1rDX3rlZZHcADbZz5Blf/rsGc1BVFSYp8qmrKuzy1cuK8sUIBKfyfb73t27us+KFctj4heBM+Ymc5Za9RAAli1dKnBb2e+AwocO2eNBAO51Wi8oyUMNe+YtZAl8Cv2ICoHOVFNT6mcIAMyRFSsA2Rq1DjBvz549I3+/foNTT+GHvr965ZpkuD0BwAU560UAGBl9rCxoldEolSzb1GQjg4OxJHdIAIDAg6/BP6o0wZw56i+XxUsJgnMCwrELCAC+fAlqC6dOn5JdQA7we1AIZ6wL2CLjwzipzZSNKBSUqc86wne0FtTXS9UAm8IvXb9+Te8t7VsSEwB4DwLA3Xv3bRFy66tWKZuPtZg1HH/Ccy9csEDS75SwYf32/QUBAJv2mc70HwoAWpeuXNHa6AkA9D3rM0AlwOTxY0fVh54AoPNMZFes/dzXEwBamlHNKasEACU5Pv1sn01Ojtkbb76qtZHM/4b6JhseHrVLF69Ixp8+2gXZCgJAxgXsUfkAEGZefetbL1jfkqWaa67Ezph8If0B4ebpp3fFsuz0M2P585//XNna+AlPuONZUS347W9/I7AbEBrSoiMS5QQMAY76eve0i++w14RcwrPiR7mnI9E0KdBP8Jn+Yz3Cf+zevdPq6ghck3vXYvfvIeX/S1u3frUIAC2tbu+BygYEgA/e/1j7p9def8k6ulz5JCtn7PKla5L655r0vd8DMBb4I8BgrwAQlg5iPHbtelolM7BJxhMFJp6NvnnxxRdFcqHtPBs/P/vZz9TXZKqzD8yRbd3WJjl7SrZAmHjzzTetp6tbfpH56EsADEYZ6U7dx4HjF89flGIN7eaXoD0/2DcANcQF9jZ+D8b6Sd+yp3ju+W9p3wABAFAZoJ8x/8lPfhKr5XA9+gZfwjrC98jo5/kuXbyoOdnR1q51ju9ie8jHX8BvHTsWEx7JYMNG8HM8L/Of/Rh7yPXr1+n7jCO2xrUZd0icTgUBu6C80y31LXbAHpnvQSDHx7JPwdZ4PsZx9dq19vD+fQH4EH0gDijTv7c3XuuvX7mi9rDO8F5Xd7eIjR7AZ+3Ej7JOsq4wrxl/fB39xf6QNYl20vfci77xYKefP/gA/Az7VuzEE0zIth8eH5ECAN/1BIBHDx/ayRMnpOhEu/CTIgxwfkyndO+Dhw/Z/Pm9tmXLeikYZTKNMQHgyOEvtR9AAWAxijYpp4YEiDv8eMyuX7upcwMElM7uDpUAYA/F+jA0PCxSW2NzU6wi5uOLThjREeG/aQJAMqbk//5fBIDpCUg+NqE5/TUJAGG9bw9qC8ALFAk9AcDtIdw+QnHEBAFAURofm44IAFKXDQgAcZyZsn8C/zmF/2kEgFrKAGFsulZsK+w7F2P56gSAMB4WEgAAQpXhr5IyTsac/ZsnAKBexvtpEQAmXAmAyVGbmqQUwKgVcyM2Pjpgk+ODUgBIQQAoF5RQoXi+StxAoEi5muEC2R24mU4RS6mNafj9m3/maXE+fU+9EEcQK33mFBYYO+HLUYlJFx91UaWIphPFEKPruCRjF1sQYEuGbVoKABAAfDmAQrFkuWLZJoopy5dRQSzpl5iKJwB4BYDJ4lSsAMCZEwIAKgIQCfBNs8U/a8XZq+Oa1QDxdPuoLo/gbdx/zpcg9SUAPAHASf43CMjP1DeJEFCLANDQ1KzPSfZ/BgIA5KyZCABStPsKBABJ8gdED5dF72w/jDuK/IPkf25SBHn9omCYI96D9L9TAeA1zpiFPOdfd85yBABHNoAYobJ9XtI/Sj7ywL6be85G/Pi5vZpXIogIC1GZTxfbV6Q02tNFGfxTAPDVxIIQn3P69NWYoGgskfJpTfBevVKbAOAJMPIzulCkQOANIv5qdcKe4pWBAnfcxpoEgChhUwQA15KwTGxlGCtlxKuxj0hkIUqa9X3t/40/GxEA9KSJ5LivhE9F6rXhoyf//6TrzIRc/L9NAKgavqhR9IsnUIWYgOvHQDkh+RABAaDy/BWc5kl9ErYliS2G3/0mCAAV+3exYv9scRsCAkC17/NrdpCBN5shzPCei1NXEpS/iv1U9cGPXnlGzQ4N+EnGXAsUSy6SyYaEA1G5PmCR30DMAFLPoABQWbRmB678hsYfKuINVJzlT7YkJABHCpiJADC7AkCFFJDM9vd/J5mE/n7eKMI+rWXgoYMKCQBkZHI49OB/UgGg4rRqG4lbxKqdbS1bqzKaBAEk3CjOZIDTNk9PUAWo9flaNuR2VzPPHP+dagcfMGJj+6oG+N3zTicAxNdhzQwIAEmCil+wwvENFzD//7Bfk/OO74YEgGnvR2tz1dwNusI/u3e+SQKAa2N13/nnq/U8/pP+fmLoRfWDeC9mvnphIi3w1QoAFYKAu9rXJQCICR2Zr9uYVJMbwg1KaOsVAsAfrwAQ9kPYf7X84mx27DbfTrZztkUr6Vsr88ARACpshuj5gwW0QgDQnaL+CQY9qANftQ5EN/X9WZsA4DZl8SEwFR1aVFrEXcDZE3L5EUEjHh7kn6asDgWIclkymARlmykL0N5q8+f2Wm9Pt3W0tFgWX10ua7PMv7B42dnliwUB47EEVkDQCe03Oe+8T/Y2W2HcOxUAlQLwxzOvbAHI7g9tEWmCtasYEQCm0KIuFcWoTYusgHJByahBpwUayL4ua6l0Vv+KtdwIaItUZJt1tLWIjV6YpCb9iD0eGbKRiTFJ/BchGqisQMYp4iDdb6xVGWgATjotIgD4cgDi+sZMYX9QSDD+vQJAtAKEBACNXSTRBOAPCOXXmHj+T7l6aX4zRzBU4mD8CwmgLm1TgPANjdbc3mHN7Z2WbWq2NAzt+gZL1zfayrUbraWjywxSQKFodx88tPHJvPUuWGhNzS0CHUbHxhUYPnHipLIZkRbunTvX6uvJDMxrG45E/8kTpxREpg4qgVba5QC0gsoDEIykXioEgKamRtUez+emBABcvHTOHj68Zxs3bRD4zViXSsiNNkkWnswqxoka8MuXL7WxsRHZN4HAq1evC2giUExQlQAtfcm9lWV2/Zr+BbwkUOuzUMlsRQIaQI7sN4CxwaFBu3b1mg5yq1etFgFAMryplILbB/bvVzZyR3un3bp908bGR0VKADxoaW217q4uBaQBdZC1lrR0S7MCs2Tqc/gEdCcIS2AdcgNt8xlYPBNgNwFVqRVIGn9SQWCC2ATPAeO8vRE4Bojg/gAzBLDxOQSBISwAOBC89ePBsxOAJvDLgZjAr8/s4jkBCyAgADhz/yQBwNeN9aQd7kVw2hMAeA4UAAgIDA0M6v60bTUEAOZ1lInDPWICQFOjWV2djQ2P2K2bd6y/fyAuJ+DBDJflf1qKAWQ7e7/KOBM09yQI+kcyx9GekudBWQIp7K2bt+hZCcrS54XilB05fMIeIQO+a5MtXbZQmcQALnXpZmVkA0IvXbbYNm5aJdAJ+05ZvQ0PkSl5wpqbs7Z7z9MuiyJSUQC0I/N00eJFGhPe0/63rk42dObsWYFZgJ78AIoCoNEn2CJ96PcdPBs2g237PTTjxPhhF9u3brOGSCkhnc1KBphMW4AC+qKpodHNhZRTAAA8YfwBt1tbmqxUnjQA6GIhYxcvXBWIsnLVUtu9d4tlMlMK9g8MDFtjfYf9l//yvylbdOfO7bZmXZ8VCjmbKkEpq7cvPj8sqfcdO9fb5i1rramFjL6sWbnNLpy/Yu+9/1tbvGSuvf7Wi9bEffMQqBptbHTcfv5v/2537t62V156SfXMCUqQ0YGiAFmTSED39QEeZwVGXrx0yT766GP14cvffVnzARIA/cz4jIyOiQAwMjJaAeCiUl8AoceOHZfNQCRavqyPTZDACvYBAMXUxgbwcyoJgA+FSOa/KDvDppjD9K+v80yfAggBWgHk8j7t8lngfA7whzGg3es2bbJyftLSdVM2PjZp589dt8dDY5p3Cxf1Wqk8JgIA3x8fy9v/+Odf2Nw5CwTKdXW36X0ya9/99e/t9s07AvHeeutNy9Yjp8k6Vbb+/kcixgDw8DwuUE0mct4ePngkkB/be/Gl74gAAIGKOdr/6JFdvnpFcxBSAGAoPpX3IABQ6gQgsrGhkSXXbt+6badOnZQ6BPcSQBRJ8pKVf/r0KXtm715bAiEqIgAQDD506LCNjwI2r5dKAWsnts4P4NXQ48e2dcsW6+zucgAg0uyjoxoD1ggIAIynvpejPjnrT72tXkNWqSvtxpy7evmqPXjw0LZv3yEFABe4dyVnCsWcQFB8hgD7hgYb6u/XWNEmCDx+fwIojx/yqiry2VI0cGSHs2fOyqduoARBS0u8Bj16+EgZxVyPsfe+opAv2K2bNwXE4SeYs9ol6nmcjyZTGTCR9QD/4v0eaynrGkAkpBmpHahmadnOn79gDx4+kuLC0r6+mADAHgICAAC1/OHWLappT1BSgdipKdv3hz/IpmkPfawyNJECAAQA1jWvDgCJgn7EDw0NDtqxo1+qjdi+z75VyamU6Z7MZZ6FPkBhqkgwvDClMjj7D3xuxWLOXn/ju/LR+CQy0SbG6YczdvLkKa1jO3fu0HxNp7EHMoIfC1Cn35999jkRhUSGikheZJ5fvXpNICjjz+d8Njnr1i9/+Us9K+/Tx/QB32dtggBAXwB2Y9c8G0FjbJdnYW5RnsETAOgP5hd2BfGA95wEulP7YS5DEsEHO7B+q2WyUS27MiTBAfvlL39lGzZCdNhijU2OeIEijScAdHV12ndffdFa2+tEwEIBAKIacv6ArV5yHTvBJ+HLAOwhAPi1j+eDMMk8gvyCigT3YS5Rloj9BD4Ov0ufeGUD2g8BACAZP8RahbIKtg5g+847vxZh5e2335YCAP1Mfz16+EBrMHsgsucBo9nd0r7jR49rjwAhjblGfzMGrGG8TruZN/gFbJw2s48iI33HUzsF9AEw8Bq/+Fy+4/0IIDYlXWgLigaA5dgA4wf5BnJMc1OT2uQICyaFiLHxMRsYHFS72SNxnmI+0EbGkP0U36EsEeVXWMshhrKfg3TB+74cA8A1JD1sg/kD4YF20IedXR1Su2G+sIeBr0w4AAAgAElEQVTCXtnD0R/MSdrNs/AdKcvs2GFF5PTr6218dFTjiB1ja5Rmejw0pL0l48m4v/vuuxon/ARzQvvRxkaRDZjb3A9AnnFhXvt9M2NAOyAh4Yd4Vu6hNjU0wKy2G1eu2OjkmC1ctFBty09MKrOWNpw4ftwe3H+g+3J/2TFnubq09qUHDh20pqYG2759k3V1dlo6XS8CAITeK5eviDC1aROkgz5lWzsCAWtlzm5cv21jYxPan85fOF9xINQ5OCeNjo+JAEDNaVdGrFLmL5aYFvgRZXTXuQhFrZhfGBPwcZnqWEC1jHsYh/Mxgv/ZCQBP6rdafRL2K7FT11eVDMO4rxPpf9oDCGAjLudiiH7t9eqD7gztCAACBvlMpAAguWP+9iqFXKPsAP4wg19xaNY9FAkpTxYlsFXFrlXD/o8jAFQHmZzthPHF6bHx6cktYewrivBUJT/F8dEALA3HyMWLgkQqatGTPV0sUB/DSZGTBU22O9n/9BFJDLECwISVJ0esNDkmAkBhdNgKk8M2ESkAlAujlio7AgCREVImHOAeKfsSL1RtSUV3DfhXSUk1khq1fwskpKfF8iICQBhjjGNN0XX1fU8A8MkvsUqAi/256/q57Gu7u95VPAUCgGT/AfinjJQe+mYyIgDMpgAwmZ8yCABjuYJNkv1fAPyfsiL9/keWAAjj737sfdtrzcPka7Xio4oTxnFs5xcpAeAVAOo5LycIAJL4J2EG4L+peZoCALElEQey9U4NwBMAVMIOQkhUsjnCgESziMKo1XbgFFZc5n0lExxX4QkAmt8A9j45puTOTOyfi4W8znX6N5fTax78d+WaKXWR07/6GzuXT3B+QsqfHHBkCFFCZ1RatVIGoBJnddL/7ntezt8XmI/nJQSA6HlcBn9B88BV8q2QeaLgrebiTPiQt/vaJIAKccDbSrh2xTYvCf7qEiVhHL+Wfwr9h55Bzx3hN74PFHN1LYuFWyMSt/+8YpyxQnAFHwuzuWN/F1Up8PfRd6OkqlBZ2dt88t8q3xv+gX3N+Obs+4JZYK8QEoiv7j//H6EAkHwEH/8XPhHiyyEu4Pt/FgJA5bu1CQDTfdIsnZnYZ32TBACvOJG8u9O5qDVSgc+vxdaY/TGCMZ2dABBeppaPToUEgHCTGX645hcTyGFyIGb7uzI5/jgCQGhIMykAJCeeDxT7QLJvVwWYdwcjXq9FANDnIqkISVgH5QFwAQ4v+tMJAOGimOyzZL+Hjk8MSnP1C9nEOtmYKENTTLLaGe7TJupXIADMtpDzXq2FvZb9TttA1cieDheJ5P9rTvYnTB6/4Qw3pqGNuH6aTj4JF5WkNJjei+ImyDjjbUPAMewvv4GstbmuLEDTCRj+Gn4BrLmwKOU62ABETDdeCfvaZwCHBIBKG6s3wN7GZiIAhD4iOjLFWfv6O8rw97u6eJPgAeD4fdfur00AgFkbr9LVTMXKFqDKDboAqCcNIIE1y0o6k327/kuQDRLSeeE4+P9Xz4FqBYDk58NW1/anUb2wxBxQ2yISwHQforvElwaEd5u/qO9qLNCy04RcnLddJLJkE9EVxTH114oWXL+h06V9uScRD6asIUO2WV4tqqcWZtqsqb7e5vX02ILeXpvb3WWdrS3WiOzj5KSV8jnLJggAIYuFtnhGrv+/n3uhjJ7WhUiKTf+Psv8JELmAjNs4al3wB0jWCXFanMOYSk1ZgTqo/HKIZbPOJr5YsBL1vAjoR6Cj6j5yIMnUKwuS/3MwAYya09Ntne1tYsSWC0XLF3M2Mj5qQ2MjNlbIWYGsgUg+mcwR+hBFArK9bIrncMGkCvjvDvah7YbjF66jKbHAo41yqAAQ+XW/thC8FwkgkjrjGlIhINvZj7/Y62lnKwACZEc1t1iBflQZhCYRAhAd49kbW9ps+doN1tbZbc1tbVYsTdnQyKik3brm9Fq2oUlZmQSFBwapK3xEQAk1mxlLarFPTI7qkAbocP7cBQXgN2/eooAmwQP6BVAVQIdg6dq1a6xv6RIddjJ11N6uUxb84SP7LZNJ2fYdW3VdV1uYmZK1U6fO2vXrN2zhwgW2bt1q6+hsjeqxI+WesxPHTwlYffrpnda3tE/ZZQR5CQASVCVAyjUJGgNy0XbG5969u/Z4eFDgKsAhh8WBwQG7c/uO1WeztnDBQhEAXBZXRllan3/2meqRL5i/wO7cvWMXLp63hYsWCAQAGOvp7rbW9nbJy7ZCLIF40dIs2yD4C5BPoJ4gLfekZiyBWsAkArOMJRmm/J/AqVNQyCvrmMApQWgARj7HewBEBMX5m+cDbOfZCPRyXfodUJHvKJs4ytonw44gP1mK9BM/vM93aCd9QuDdS/UhnQzo5Gpvr4sBbRjy9C8BZfogSQDgPYLDq1avmZEAwHhhZxOjYyIA3I8CxwSg6XfaxfiSSbx6zUoBjSHrn37xWcEAK/RdfZSxSP8QxKfuPQoAvi4sfYpi9rFjZ+zGzWu2dfsa27BxjTL6PAGAbDOAlQULe23zljUCZDwBYORxwY4cOWb19SkRAHw/EUQAdECmngD1+g3rNTYC0jIZPcfpM2cEJHiJbWyD7EhsA6CJNnrficww3+WzXkmLthP4J/MWUgMAhlvMXZY/4Al9vkE10htcwMFMwA0Bf0Ca5597zubM6bZCkRqIZD3UiwDA886b32PfeXmvtbRQK71gw8PjNqd7kf3X//q/C+zYs+dpW7FqoQgAlAAA6D944KgdOnTQNmz6v7l7z++6jiTLN3DhQQAk6D1Fb0UjL0qivEoq291T3dNv5r+aD71m9fs8PV1dRip5U3IlR9GJ3nsjegt7HfD6tyPz3LwHFyCrV83Mew9cXCCvOSdPmsjI2Dt2LLWnnn7E2jpapAAAAeDSxav20cfvW9/0LhEAeqf1ZgSASrlqf/j9H+zEyRP20gsv2Pp1azMFAEg9EBLIegckLjSjpNBsl3780T7++BPNz5//8udOvlEG5pgCUsjbHz9xUkA380EZmFlGeLPsGPN8zZpVtmjhfGikWvvYq/PnL6j2MeMDKIhthgBA35NtDHAECM26YayYm6wJ5iNACnMtZlQyf9NsZEBQAC4A0sVLl1qlOCwCQP+9QTt44KSAfkgF9H9LKzXiHSS7eeOuffD+5zZ71nwRN3p6IW4M2rWrV+yPb75nd27dlZT3yy+/ZC2tHrR25ZPLmiesfwcw/bBK8PLSxR/tyLGjIis9/+ILbo9b8MWalNF/5dpVrXOuNTw85PW0JQN/2mbOQvK6R6AWa+Xc2XPKvoeEEG1WVPoAlKcMAAQAZOcBrsik536Mw/DgsK1fT1mPWbKR8QyFrXHS1gbrmeqEJ2V43rkjUIrsT+TedXYMBAAUKFSTe9lDWeCY7506eVokM4hpSPaybzOmgGr016OPPqL90JUJWlV7G3CXNQdxQj4IdrhYFFjPOgXYAuSDAEDAj3Vy+NBhzQMIAJFUxbq7euWqSifQN0uXLxcxkWtCADh96pT2FcC3jATW1KS1DfAGYQRwjrILyk4Ka9lLUZwXOEnZDPmn1DSuVu3IkaN289ZtW7VypTL9lenIvg/B7/JlzeGF8xfYxk0Pu5QxYEbo+6++/lpzdvWaNTZn9mzNbQgAjAsEAOw5Y+Lj7GUxyLK6ceO6/bB7t0DGSHDTPityRFUEAPYp2oskOapLxDapEPXj5Su2Y8d3kgd+7bWXnQBQQpWgTUSA7dt3qGwHhJRNmx6WYge3JnDLXvHNN9/IRj799FabMWNmZm/pO8gBF85flDoABALGKZJDmGMff/yx+p61HhU7+Mzt27fs3ffe0fMD1GJr3G9zyWnmDnsrJQBYX/Q76iLMR+wvBIBntj5jm7dsFvhBX3FdvgNBgPnz8EbUbyBemFXLbXbxwlV75513bdPmDfbkU5usrT2Uyyi02amTl+yzT7+UXPzLr2yzji6FVkUAOHL4uGwWgHMs6UN7sPcQkrBXZNJHgJv3GA/a8sILz0u5g9doOwA2baetEABY9/jK7HvsG5RMYK4BUNMntII+QknpnXfe1vyEADCtd2rwNSqyU9hF1hf9jA8D6M2c2vn9TvkO2LVUBSnK09P3rDOpc7S2an+CgLN161ZbtnyF1h8qJuwTAPPMEa7lGX6ooNy1t956SwA2NhubTBs/++wzqWycOnlKhCfWOfaOPhL4p7rErSIhSLVl4UK7fMXLQfB9SJooQzBPmPv4Xj09vdprsE+xLJMTiPBlR7VHRTCfdci82fLIZvXF7AUL7N7Nm1I+4LuoDWzctEmkCXxF7A5+DnM4ltZiPuLfMvaRdMY6UGwqAKCsOfYA5jjPzx5JG1gD9CfPASGFtvF+9EnYd3hNZMbt23VP3mc+4FNYW5tdPHPabty5ZQ8tfUj+1cjQsIiX2C7KaB076kpHPCc/8l9aW9SfO3fvkoIFBABslKG/NooiUZNIPZ99/qkIeitXLrPmlrgvjFqpyD572e7eGVB/L1g0X2PF4U0lYkpFGx4ZkZ+AQo3Hf/xQHQnkOnc2eZk27N+DEgDiua0WQ6iVC28UR+S1aGvS2EIaS2gUU8u/n8Z80jNleo5M/53GHPJxqxh4iK+Pi/0nSqf3j3/UiO3pZ9N/p/G3tA/i/R+UABD7wONjsQxAjQAQE6+cEOAS7VHqHzVWyuBkdahjmVtiDFVPnPH69P43JQC0EpcICgB1cWb2TYELD64AUNdHoRZ33M/zMew0SSLtt/z4peBd2kfx32n8NZ1X0UbgM9QTADzrGQIAxCVdh00alaNK0ZpKg1IAKA/ds7GRISsN3FEJgBEIAMN3rFq6Z4WxohVQ5VCN8dC/xEgUrMfXIAjp4vqiYv6vJABkST610gBe8sFnvkvw15QE0v5U0g1l65oKkusvBgIALUcBoBEBQDL/lVEB/pQAKJbNhsv+/+FiRQQAykZCLCCMxVydNADaYGFltiZRVR0/LxqvyHQOKGYoBVkPpcYSACkBgBI7lABIFQAiAcCTaLxUAIR/gP8WyAHI/kMcCIkm+NYk2xBTYewzHCeCkzkCQK3lriDl8dR6mFbgfCjN6ZL/APiA+lWpgeGrUwqKf7PP46NyxpPfEUoDEDeERImSZfQXMqDfDap8TF+qUfo/KhB7e2oKCp6yVIvbB6l/KQTXgG5FasPzaOeBABCTtMYNGeQlV0Rq9KPvqxkNIOwQkxaBIpeUF+2Jx4O9BO1E+0SawBZtudtgMC/UC+LccRJAjD970hV7csg0HzWVio2xytikVMmhZr/Uwhwpr5Y8l7Y1ffIH2ffy/ShFkv8FPw+qAPC/4NbZJYkDx9hyNgeTx83G4j4EAL9gLcM+tTWN/JfJnikdo78GASAmuMbkhnHjmyMA1O7/v58AEMcgbWPT373ytC/hRMIidfhiB6fv14NY9Y88mUNZZ/wDgCYYO2Pw1Gepy9mcUOIgONUTAFOxVZlDRc2Xuo03gv73JwBEyZ48AcAlfsL0TJy31JlKnbq0TbFdaZvyfdfIoEQDnycAxMBVZKIGMte4vs1P0LwCQKNJkn8tbXPmyOcy+tPX8/Mlfc5GDMtxiyh37boJ/AAJ3I3mdmbs70MAqBmfXI2rhACQyeo0OLzUZRsn5JHYBxMB/JnBzF0zdbIdaXN0Vs8YMrDjBht/RyJzmhHsfRKys+UU1zoybrCN2pbenxXo5bR8G3wQAkAKymseyQGobaNpPS33Cj17MCoH+Pu1z0eCjhqQPVMNmK9XAMjYEtmRPDAWJtwzZIOS+RcPNP6FegJA2u/pWs//uzb/awSA/NqfbGOrvdeYAJA9TEMSQKBtCPh3pzHt88hqjNcQmJ/Mq7yjRsDFwfAwFYOsXsygz+xAdPKDJpM7fQT9ydAm625MwD6HPeYEoP/s6X22ZOFCmz97lk2f2mtj5bIVhwaJvHp9LJUAkJeRjRH3S8E5Dyz6oVogWGDTiwxAgCR8lyCOyimopELYhwL1KxIAAN8jAcCdF2TUAgGA35KqoxxAWVLCOM9tIQjtgHOzMlRoD/cnwIcCwAwRAHrVFtUaMxjbI3Z3aMD6R4atyLMSwCq0eiYPtdKCAgDdySEytTNav2Fu5g9candwuET8CJkxmVOdBDf4LkEMD26MmtRm4oEorHhAMXfOIrNDJ26/u+R7263CPEP6vL3TxggQjpnXcZsyxabOnCXZ457eaTrociQH/J82Y44ZcudNBRseHLIrV6/bD3v32axZsxVkHS6OKONdB6zRqjL0qOdNXeYVK1YGAMTrbhJERN6feUZ95jlzZ4sU0NIMONmqbNzvd3yjep8ExdvaqMNLvXiCiWTdHrT+ewO2YuVyZQQBjDUVkKxusZs3qHO9R4c7MnYJkLe1twm0IoDJtQFRAYxWrFge5qIry1y8eMGKpRHVriZwiwLAzVs37crlK9bb02PT+6ZbW2u7AuieCX3L/vzllzZ37jxbsXyFssR27qKO9C3VryXIrFqs7e125epVPbcyYttarb2zUzVwCfBKunTaNJs6rc/67/UrAA4ARnvxHwCY6DckV/lh/Amakr0JOAw4z2vMYcgJsbY4QWiX7C2ovQAgvEfAPYKVUf2APqFvAGQoXYAN4RBMwJxAOm2MYB7rUkHdw4d13ZQAwPyNBACC3RMSAFas1FyKIFZUACCjn6xdstfJILtw/pLUJJhjUdY9KhNs3/6dLXlokeZQXC+sEcYFUItAuUsud1hrkMWnn7784gv1ySObt0iONvbp6FjB9u8/asdPHLU165bYY49vzggATQYhpCIAZfqMqbZ5y1rrnTpFYAiA98C9iu3cuccKhao99fQTCorHzF0F+Xft0hivWetkCfqN9wGJIQBEGW3tWYWC6qgDBDLmPAc/XAcyBv3AGMqGtrZqLBgjygZEAgBACId5QFMAnI62dpdwD+oA9BfX4z3u9dSTT9mChfNspNgvEtPYaLsdPnRccskAzL/8m1dFAAAIqFabrLd7lv33//5/SwnkpZe22ZKlc2xsrGptLZ02Wm2WksJ3331ry1bMs5dfec5a2li/zVYtdymz/YMP37XWtlERAGbOnmnVcrPIA1jSt//4tu0/sN+e3brVHtmyWQQA7MP58+cE0AEaPfLIoyIAYDvJzHz//Q+0Xv7hH/9BwJEAakCiqDxx4qRsCGQk983c7jN+33+/Q+tsxYplNr1vqgKRrq5SVbYwgAfABUAmfQ7xCltDaQr6j8+y3lnrnjnrZxvWNu8DcPJdxpw+ZzyxBZBU+D+ZlMxDAJCoAAABwMa8rjH9j+ktNLvt//HSNdvx/X4RAACD29oJSA7Y5R8v2W//9U0rlyr27LPP2NatT1szMjYKqDXZubNnBPIBGsWSLAIbq6OSxT924rjkrp/d9pz7AlIOgARx3voHB/QcvM5Y0L/IfZ85e8bmzpsnAoBv1M128sRJgfxklNMn2vMIwkvGfr/s7FNPPinVGDLsvY59xfbs+cEG+wdt48ZNsltSCAnzFICbZ8emUc9ZvsHYmGwlgBbrZMkSpME9yx8FABQoKA+yaLHXrucvY3XyxCmRN7gPBABKz0QyR3dPl2fCh9IpgH+sD2wd9wAQi3s7thbbzBpmbUE8cQUo07o7dPCQ5gKkH64XwZ+4B2G3Fy5ZoufnPgQoIYpFmf9ITqIfWNu0ATIR84VALP5NtF1eiuKyQN9ZM2fodXwbnpe9mLlK31GSRsBXQgBA3WDBvPm24eH1AtcAwaK9+fqbb9TPEABmzZzpz9Hq4DUEAADDWOInBl0Adq9evSICAABrzEIXGCl5VSdbMKaAiICt7ZQVQH10rNnOnT1vu3Z/b62tzfbKqy/KlqL+g781MlKyzz79QnsCa2rN2lXW3t5qLa2oIVREDNz+3Xbrm95nTz7xlLKwI9GUvYzyAJT1eOmll0Wuif4oc4N+gDyg0gJPPJEp69CHgLpvvvmHLFObfS2eOcqVkkB8+gIgnH1fRJ82aqQXBKjyPu/RF8xR+RehDAh7Ffsumf5TetoEAhSHC3b2zCV799337NHHNttTT2/WM2Jf8JOOHT1rn3/2lRSUXnzpWWttR5WIiGuLHdh/WMQu7CRjHvf4WOcdG/73f//3ISPfa+UCyOMDvP76T+T/yJcf83IMkCawWYDvrhrgxDdIiCgmYAsA4FVOSTV8za5euyICAO+9/pPXrVvZ17S/ahcvnFf7UBnDfrmP4DXhv/36W32f6/Fd+oj2UpoBHwQ7GzPa+RwZ7XyGvp01e45UuSi5BAiO3UKtIZbL4To8I6QB5h3jHOXrIQWg1gTZ8+iRI2qDq4oss9Vhz75x86bmohQzFrvPhk9FW7kuz0/pFfYpvjtz5iyVe+C5UF7AJuAT4ROjlsI4cz3sAQQj5uczz26VzxrJn4wDewjfhcjAeooAJPOGNkQpfj7LGmNtYZOYa8xxiB8xToXfyJ5OmyiBwL6DPxt9zaGhQfkS/OW79FNUA4kkJp6VtnJfEbXCeRyS2IUfL9qKlSvlLxeDAgD24NSJk/LJ6E8IQ/EMCDCPTdu7f59dv37VNm9aLwLK6Cg+CDa+IDDnw48+lNLX6tUrpFLiAA2ZnmbXrt6wO3f6NSfnLZhr7R3tOm9xPsI/gAAA2OAEUp+f8rOUjczJLQEAGxAA0rhffbwhu1Rd1nA+PqF7hT76fzMBIEsMSBIn6uJbtcfNnifry/AdP4dP/JNPwImfjH38lxIAHLiuEQDSEgAed4hnZeTagwpAIAAwR3RuiDE9gd8uE8/jxH1eMYqgADARAUCkuSbIWwHGiGf6uljp+PhUFr9RJkYu8zYpjRv9l3zsNt9/Eb2NmbGNxq/RfM5ijPgUAvldAYDYiaTPpZrgewLxnkYEgNHhASv2364jAKAAAAGg2eoJAOyLngyoDCSR/RRTDFqPaUw7nU2N4tNZnzRQAIhYgWrKq8SAx1Uj6B/Ln8ZrELvxf8d85XppbIXLUO+R5D/KEp5DUypXRAAYqRYsKgCoDEBlTCUAJiMAVMeU86073o8AkB+7tG8CdakO/51sNSapWtEgBrXNGErFMhI7aM8UAPA7W9s6FTuKJQBqBACAfi8BoNcCAYB/E++AAMC/8RGw0V7CLhmLGPPWfPA2RCwyxsdFTglx0nTuO9GHAqBB8j/I+kNy5bxCLIdyWRD62Y8gALgqgEv/O17DNdL/e5nT9H4QmSPIqKz+pBSBZ/n7Oo62tLb+/HsoDPkzRfA7Kgm4AobWVVpCNturfH2oBEH24H6dFK/NKwjnPuzKYDr/RlsTsALOR4o/1pLx0thyTFhqNP9qMV4vGeLPHJK2sgQ0J7io+0IyVyy/EtVeeBbGIF/GJFXKTe8fSQPZ79y2k352vJ1stEd5glJDAsUke1r6Vozl5j/+oASAyXCGB2xCbc3k+yNgs9kulCfRxBLGkxAAan1awy0etF0Nezxpw1+LAOB9GP/W3zWvAFD/PEH15f+QAoDsDASAuoWXEAFSRzIalrwD9iD/b+REZAZ2khIAbgg9a0Smp24C1QgA8b1Gz6HNt1ENpQcsAaDgWnCoo6xrdNT+WgSAtJ9jX6XPkhqTiQgAqQKAPhPwmChZNZ7RFPu0HoB9ECMWnSWGheunzlO+/RMxcBvNiUbGKP+5/PVz6unj1nw8QKWOaTqXYedGdlF0SmufzWZ32GQSEsAEBIB8Axo9f/pMqcRNozHPKwvUPQeZwKyPTJ6mBu7Vrd3QqFSWPYy+guiSP8rt5Cn4L1kiHbTqSRA4K55F7T/R0fDy6Rni6+8FJm5KANDa1BqfmAAAA3MyAoDmXnL/GhAZ2pAjDOjVVPbeJQsm/JENShQ+6j84/oCVvt/oUFHfz5H1/WAlAMY30gPtOtA09MQcla/fd2tMRpwnHYAaKACkWfxcP4LiqR2mb1ziPrj9gShQq0sVZkRwoJmneiWqk5BBP1qWEw34LTUByb2VrbO1xXo6O2zJ/Pm2aP48WzRvnnW0NKtuMUoASPzK9jRHCbXaHhGzT+J6jvZfoDsqA4EIoKBQILE4k0Wn6uQo5u1X0AYGeaIAoLUqh9zbkQUCAhu4rABjyQnOSNtBZFGQ3O0lB3uYyT29U2163zRlsHi9Oic0FKsVGyqX7N7QkI0gKVZFdrbFmo2/Bf1VRqWa7YfbODZxPJgb2dhEG5CbRDE7V8NC/TLJ+NbWo/pQpArPYPC9JTjzAuydMOEM5biXOAlAL0u5ALJDm8CXMfbT5pbw/zZrbm8TQaCzu8c4mLa0d9n8hQ9Z36w51tkzlboHNoxU8aXLdvoMQPpiZV4NDQ95TeJQd5PyAGTzqjzA7DkKztEnBGHJXAIImjlzhhQAeqf26GCGAkCp2GQnT56yI0cP2MpVDwnglxQ1I1VFjrrf9uzZr/EH+F22fImNjhVFACBIikz7vr0HFRgluAyIQsCQQyDzjeAlWVIAep45z/h7tjuBWz6LpDwrg8PatevXRAAA/Ojt6VW2KMAPc4bn+Pqrr0QAWLtmrTKPdu/ZZbt271S2FvXYJdVONvvIiIKyqsPe3uavDQ9L5p0gNMHtqdNnSPaewDqB1RgA5z4EcWPdYeYAQVvAJ/qUZ4mZjDwHGXGAEQS4CUTHDDGuAYiEfDfBXa2lUJKBDDS+gxrBdMA3MedLug8AG4AhpIGYDYPMM2Aia5f7xNcxbhAAAK/zBIC7lHY4cUIgCkHwKMfK89AP1CiHAADho5kM3FLZzp+7aBcvXhLIxPeiLSFo/OWXX9jsOTPtkUfI5I3lgcYUlCcIzg9gGYABAHisJ/zF5597uYMtj6gudubDjRXs6NHTtv/AXlu6fJ5tfeZxzZtCU6tVKy1WLo0KQOru6RQBoG+6Z/hBABjsJ1C/y0ZHiyIASG6W+U7wuVq13Xv2KAANGKjxaGtT8IDg//Ego00f81n6EnIHQfYIXjB3GT/6nHlL4F7EDqR/Bz1oT3bgY488qhq6kiIPWY+ATwQutmzerJJpjdoAACAASURBVHZ5IM9txu5du5SxDZj20NLFVqkOZwSAo0dOivDA2vr7//xz6+3tDNmC1JRvs7fffs+OHj1mr732oq1e+5AAOxttVn/s23vYvvrqzzZnXq/94pc/seZWDG+rFYfbiHHYe+//0cqVQXv9Zy/YvAXzbLTSYs1NbVpfH3/0iYg0j2zebE8+8bi1NDfJPqAY8sEHHwhsJbsXG4YNHBoellQ2/fGP/+UfBdLGtQPAT/1zFAAAY5D9Zh7IywwEgO++2y7ABYCBMggAafQNWeFkGgNcAFoApvE6tpcxvHXrtsgBrAEAqJiZqn24pSWToeZ7tDnOM0AfMtcBfRgLACQpM4xVrVzxEgxHDp+xKV1TtU4hOKEAMGbIjQMMXrQTxy+oBADXpTQABACAtd/+5k2VoiH7f8sWQEP8Ad+XTxw7KlICwBAkCfomBhzJzjxx6pRNnzHDtj77jPxFgF58StYzwXLsjwfLyprL9PvZc2dtkVQqeowa9hAAALFRLUGFADsmn23MQqmRA3b92lXZZgC31o4OG1UGDiU09ooAwBjRjvjDWgXg5tnpS7KHAPm5rkpoBAUN9qJIACiOQHzZLkAORZbo+0EMO378hI2MUHd7owgAALUAnWTHTuvrtY0bKXXQkq1F7DH9hj2LhAaux3pk/dIG7Cb2ScSS5oLWIgoAjCtrns9H+edItlq+bLnNW7RQ/hPrGALAoYMHtcYgBMXyNPQDdpg1Tl8ATkMqIxhIn/Aac4k5hS3Ef6FvlGVeLKpf7969pzWOvLaAr+YWkeR4Np570QLKmqyzllYy89xPYX/69rvvtG9CGgGoVdAev69ctpOnTmmcmU/sM6wL+UCjlAD6UQQA+oQ56msNWzmqtYx95nmYB+yR+F/ILxesVXXTf9i7y7q6Ouyll5/X93iPsSqOlO3DDz8WYcO/u9g6OtustZWs4LKUhwBM2U8fe+xxZeGLbNXUJNIc9huFodde+4n2s+g78T52cu++vbZq5SoRKdgn8dlYt9evX7Pf//538icAlVnrvn+6IgbfxWZjB7A/jAk+D+sLUgE2hO9hR9x+tKv/f9j7g2d4P/6ErV670qb0+pocHjQ7feqCvffe+/bkU4+JAAA5yP3fVjt08KR9+cU3Aktfevk5s8KwlBDKxTHb+8MB9S9qBIwbY8YzpODvP/zDP6hfaCfj+9FHH2kuvPbaq7Z48aKMZEo5BrLjsRcor0QZddrPPAaAZ02wz9JfKIiwZ5Id/8EH/t6LL7zoe1IoT3b82FE987RQq545AgGAOf7pJ5+q/+h/V34oidD3u9/9TuONrYw+AISG9957T3PPVTF6baypya5dv65xxraSlQ8xh2fF94SMgT1DzQBCI22iD37zm9/YyhUrdKY4fuyYfDvWE21Ys3atLVu+zPqmT8/ac/HHS9qbWScoH2DnWEeoTuG/4J9gj5gDXIN1wjNzr2effc6WLcWW+j5Mu/B/5Au2tdi2bc9pzGg36wx/lTmE7cMP4vModO3bs0c2CNvDPbgn48M85DlpF7Yijj/9hm+E38j8YI0wbtEuOYEABa5rIixguyAdcB0+w33Z92gz/UP7+ubOhZkoQOXWndt28sxpW7V6tQgAlRLZjJ4IQGmT7779TvMhkgrUrlD6gfIzp0+ftE0b16lsFwQASl2gAEC29pd//tJ6e7ttzdqV1tXlpAqIeJwJbt+6KwIA9m7GrOk2pXuKSMgQACgRhO9dLJVFUI7tZx1hByGRu46cxzPzCgBp/E3vRwAlObfV4kcTKwDEz0wGYKpNDeIG6Wtp/Cy2OX0/3940PpCPFaRHT+3RoQ/y8e80xtUoThjbncWzcmfa9L9pDCb/rPKtHqAEQHzGmLWeJwDo3BwAvUiW5xzNnJDvK6Dfpf9jLEXxtaAAAAEgKgBksYpJCACyyUEB4C8lAGQxAiXeRdK+95jiISEuHudNPn4Z+7Y27jGRKJXQrhEL0vmT9n/WlyIAkJ7rCooQAABMPb7j+4+SQkjkCAoAoyMDVhq8oxIAxf47Vhnut+HBWzYydMdGy/3WbGVrNtQXgwKA5P9DyQ0pLbh6I7+bFLOoqS/kp9LkBIAQG0wTkjJyj8vKx5iR+jaT+h+vABDyWBKgNmYzW50CAAQAyEVRASASAIqlipUro4YCAASAoVLFRkr8v14BgLJzkQDwICUAGi2tbE0m2eT5z8X50Tgu6Z/Okob0H81qncciAYAMfwgALSgAdDgRgBgSoH5bJ8C+lwBoRADw73mpSSkAtKO+SVwnJD3hN09AAPDYnifHZVL6SRDV/QEnAFRGnWBK2ReB+6WykwhHRvRvfLVIAIAQwGf5vydqVq1SdTJyTNzk/ON7he9jUa4/I+ukCYFqX02iP9rTNKuddRSZDdmzxL0HG1yFAFAf79P9w/NyrfjjOFh9uLzx+CYJeClRK9qbaPApqxoA+swuxftGHDK0LZ1Pme2AnJCVLYhAvyc/aQghJFeDMoDUAWJiV4yJQ+Rygsf4vcr36DQWGoZkkt1m/Fvp/tjoi7L7k1LYJr6dLO8E2MX/LgLAOOw+aW5G4givjesLvox/MwkBoIaP1QD2+/XpZAOUfvevQQCojV1jAkBUYh7fJq3WjIj2F02qZEVOnCAfbGyOdJHvu6a/ffkpj98niyD9dx5YyDc0bwAm+n/qiMVrSM5uEgJAtksEOY66wcukdSZWL4iOZMz6rAH37uj4s3ldyuj8CIRJMrVjpmjcwOP39DwxA3qSEgDxunlHIr6eGddcDaK8UYpjlCcAKCtzLDqg7nCmBICMRTlO0iQ4/xmLrDayjRZYfkOP4xwDm9o0JjlM5B35/CEjnVfpe3kHNLtvmK8xe+RBFj3PEPsv68/7EAD8uQOQlmy+XgIAqa/SuNo56bPeb32k7W405nkCQN3/taORgR1A2DS7N2VVRwMcfmdtkgxWNash32j8UiJAvi1Q7ASXhv0+c3AzaagauB9rwP+1CQCad/G5MimtZC5HBmPGQKxnej6IAkCc2+NtWFQHmJiDPvn4T6wAMNF6qp/nXsvMvefaoaJmU7z+WEbNyDaD0GNiX3r9p5pNroH5/lVVWappHYQ1ED+PgJnsrFgILsmX/T+OjLyxQNSQf+v/5ltDVeQSqWcvpNyaYKwSGGoyA8Pp6+6yRfPm2vIlS2z2jOl6jRqUkZmb8lGjvY8OooIMMcM/yfzP9oNQk00tiSoHgQSgbOHQ/jwBgACRyAdkLYYsemRAy9T04jdKBeWi5PJVw0uHTNiqfAdCy5hk4iXD3tVlvd291kOwqKXVmeKFZhtFohfgdXjYhoolGy4iW9xkzWMF/+t5JChX6iAT55nWaJS0C3LrmiETOIoxIy3axhjcYByzawYbGCUMs34ea7LqGEE1bhAOGtTchVlfEyfRQQxpY69n1ySwlXra1txkHVM6bWhk2DrJ8CyPmhXabcac+dbVO82mTO2z9s5uq4w12aXLV1Vb+6GlS21eAC7JR6w2Fez0ufN24MAhmzljlm3Y8LCkN2Pd28GBQTtz9rQdO3ZUAD4ATVs72XAj1lxos7t3inb48BG7fuNH27hxrc2YOc06qQ9MBkKFLNbLdujgMZs+fYZLTC+cI9nyQnNVgWKy5k6eOON1tdeusa7OLmU1cqgjQAo4TiAT0MKl7p316dmc51WDFVlzgrP0N+AOWWHIkvZ091ip6PW/GScC4DsENiy2NavX6jl4tq+++UoZbygQABopKF4q2dVrV617SreyE6O8NUA57QbwIVuRjGqIAoAtgJgcRAlEI88PYBHl+Qn8ElTmWQB2OOTGrFWyYgHMVD98/nx9h8y4kQAgs964H88BkMbhmCAz4DwAxUzkjUPNYO7DtQjcQl6IoDMB30gA4BnpK2U3NTXZyRMnxhMAOrvs7q3bAtIiASBmWzB/IwFgw8PrFIQmsIB6x7mzF5TVSbsiwBoDfB9//JEAO2p2x8wq+os2AwIxpqpt391tU7qmKCBAOyEA0KePPvKoLV60SH2s4ONok104f8V27t5hc+dPs+e2PSUwo72ty8olMtFGlS3e2tZkGzetlhKAnsHabGTIbMeO3TYy0i8CgNQKUGQYHJRp/mHvXo1PlANnPOhDAulnz53LJL9pC20kSM9zpH3L/IWMwTgQfOcHIPDe3bvq1/579+yZp7cqy5+DXGlkRJ9RXwwNi5ASSRT0IRmYP+z5QeMOuLBsOWQVZHWR8uu0c2cviQBw+851+8//1y9t1qxpQcJ+ig32V+zrr13a+tnnnrQnntwk9RgqMLW2dNmRwyfts88+ta7uJvtPv/6FtXeiltJpg/0Fa2nusHfefdPu9d8QAWDh4oVSAIgEADJOATzWrFplzz6z1TpkH4p27dpVAVVkHlLfu6OzS8Qmym69+eZbatvf/frvBFTT/6wNxuf8hYsCFXunThNYwtpm3vteVLA///krrTcIAJ0d1O32DZiSAXwPcJXvxXrtAHidnV3KPo81mqknHVUHGEPGOoKcrE+AONoTyW6secaSH0BD5h/9N1IcVJ3zQwdP2fS+2X5PAqgtZStXAPkA2E/ZpYs3pQAgQHG0qBIAZ8+csj/87h3raOu0n/zkNdnX1jaAcicAHDqwX+sMAAYCCTY5grYHDxy0U2fO2BzAvKcpdWAZAQCgFtDdM5spjVAVAaB/YMDOnT+nPaCnt8dKI0WBNoDYZN8++eQTuo/USVCOkYz9Abvz73LqtAGQqI361IEAsHfvPhsZGpG6Qw9gOnunmew22eIAUjwvxATWTyTQYIewZwsXLpIvw9gODw3at9+Szb3K5s6bk50vR4ZHRFoBPKLUAKByZ+cUu3njpsZ5+oxptmHDen0+7sXsAUh/R0WVuA9HAgBrmPmhUh2cQVuaVXoDAgBgFG3TegMAVwmCkwLpAJrnzJ9nxeFhZUiVRyhfs09zge/wvJ4l1SRVANYpc4ts8QjaQfQZ7O8XuMj8grwwbWqv5hV7OuSCnTt36fuPP/6EStLEODHlZng27PtDi5dIAYDzm++XVfX7d0HuG+ARm0Pb6H+pkZw8qf00EgBYV9GXhKwDAQDQdNPGjZlkO37I4OCAsqixWQCQzCvIpjaKk9Ki8TlwYK/1Tu22F1/cFkr0aDqIAPD++x/qPoDB8+fPlQIAwkeQSPAdWHeoVTCP+Fxbq4OWrDky3SHuvPHGGyLu0bdRPYe1DJmENcf8xB+MftitWzftzbf+oDX+6iuvemmdQB7s778nO8geyn7DPu2y6pAFi/blF1/agYMH7Gc//ZmuTT9BRmI90Fb6H7AecLOVsvNSWTI7c/qiffDBh/b01sftyac22+iYE4Ag2ez94Yh99efvBJZCAKiODbj9GKrYnt37pC7ipVIo2+EEANoHMM6/f/3rX6tfaQPzDCCfPZESAAsWUM4FUk7Frl27rj0AmxsJAFHBgDUBUIyfEeX08XXu3bsrAsCnn/p7Tz/1tNS2mLPYjx/27NZcZu91qXwngDIXP//0c4H5MTuf9kGyeeedd+znP/+5yCSsO354nfvHbH6ACGp9X75yxT788EPdm2txfdYGz8SzMDavvPJKVloHoh0EA1RJWBuUPGG90B72Yc4SyNo//sQT2j/xp3b/sEf9iSIBbWT9s6YJIKMsRV8iSU8JrAieY3uxMZQqWbe2Vp6J8YmEzn3799rmzZvUdkisXJvxglzAPOV5VJaguVntwwdlvkGaiAA9vxl/9ifIoayv+MP1mNMQ1yB8sDcxtlrXGiPmxJDWJ2ubdcSz0Ye0kbnCX66tvpg+3UbDNW/evmUHDh8SYQJyh4D1UEOZPv36q6+1plgjXEPKFCErG/WZgwf325o1y2UvmppadR5AAYDsTYg5xeKwVDIgm9Fe5idrAfn/27fvaq1P7eu13qm9OvvhF3R0dQoMGlIJMCcARPsncJe4YzhX6gwZjuiNQQgnzI4L2maxwlg3vL4MaRo7+P87AQB7OnH0xWdhPvaYxlAA6f19/xvPturzEDtJX/PYQn0JgFryFaAesViAPScAuOKYEwAUGwmxlHj9qAAgafIQk8afUKJCM6qFEbiukfzlRwYFAMcL8SsbPetEQJyrFzoZvT4wEOMlcd7Ec07+c7V4sCs5TqQAoPFJsy7D/2MsEdKwRlAEAEonupQ6MRYny01MAEABoDJwz0rD90QA4O9YZVAKAC1NoyIAcFpixekPcRKIE8pGor88HhOfuVH8c1ICQBTgTCZUTd3jwQgAGfbgeR9ZNnAE95SQkZQAANAkZE2JiVQBAAJAsQwJqaYAAAFgpDRmI5UxEQIoAYDLlJYA8KGZJAMqebZxcyUYtgg8p+tKT5LEkPLv6f0mMrTd53YShpfHakPavx1Jf8/kn1gBAILAlDoCAAps7MuuHNAunxQFgJQAwKTSs2SLxnN/sjhohhN4Yo+v1RpI7Gu87KW3qmUrlT27X2Uyg+w/imCc/4eHXAEglgFQmYBQqpnkoUqlqBKikSiUrRWB/wDcskqBkFBLwJNzqph2jQBQIy0EZV+NQSgZoAEIqfBxbIhFVctKwovjlf6uZY8lKriKX6XzpVaGOLAWwlD7NeNH6+xqsNiKX47WpN1rn0nKFjgPIis9FtvndthjjTWMxueTq9a6AkAdAUAmPcayPQJdJYCQIxnUzFUk6o2fvdk4TSyBUNenjeY/V9c55L47WKNv+2scYRpeu8GmmOEkyXuNbN7Edxv/zmQEgLjGa1bNv1/rO2wAMeHcdYOqTfxsHN/xOEY+KbxB+3LjU7cXZadHN4GN/Ii8ecz8tLCeYgnk1H+oW0vZ/uwPWevvsGeHUjR/SZ/XPitKad3em79OjUCR6/vwwaa/ffnJQACofSAuRF6ZmACQf6C44Mc7FPHB6yebfx6HXB0WskLrDUUN2ss7wTXAq2a80nbHz9MBGasyBOEyR0vOdc15zhz0SAgIQWbancr/ZwQBMXpr/ZASB1KnQt8PIE3cFOP/44DlndSJDgQpAYDPlACZwqGGjJiMABBmcy37qvHiEAs0xxKpW6ThazWHLxn3hLQwUfvTMc9/ZiLjk74e5U3rF0/tWbze6OQ/6Zyqn181hlfcZPQ7AfoJWKaGyL9fMzzlajFjbaZjOdmho24BJwy5OsORMfD8/vlx93Y0KVOFv/pu3Mgm6o5krvpHWBtYpdRJCOshGMdYY8hrT7pTnpEowiEpwrmxFTpKRWc2ShRl8kqZOLxaEJ0PjW90DLL56AxIZx06qFhfIiCOA+/FeZn2bnQc5E5nG0+cMVqLoQbXRJuwDukpwaduQ6kdwCfq8kYHrPrxDxGALIu/tg01Xh+hl1WgnlaHtPrwtew74XpkLqc/URqeXVdnoIpnpvv8SchUETQOlM9MESDnLHLA0lz0BZqtHb9ibW266oIfsiMZhGk7XC5aM5mcwpAr0mzif80iA1SseaxqC+bMstXLltqyxQutt6vTmsi6x3E1srCcSR/VKZCorwHVbvvd/nK4IADjvx0MDKsAJzmTjnJWouaFDqtBYl8Z9/4EkWCAh9kmBQ7k8csKBmJvCQSVKs7sFYNWNpZnq1i1UhJY3tnRLqCWeu0Eqbq7pihLS+Eh7s1kb26xUqVqQyNFGxweURAB+f+mapMV+I2cWVusa+eBorjhA8BgO2MWcuMgCRL/EIC8I/gu9k4Bi/TwlgVIfH5kh3doDZCPRN7goDSq9azfITBDfwDm8EwlyDhNBa/XBuDaNGZdPV02ODwkJQQnOlSsY0qPNTW32ZSp06yzG2Czza5ev26FljZbtmKFzZg5S4QC+sZaWm3/ocN28OBhSf9v3LhFgfDmFoJ5TQIVCPadOnXCnn76KVtItj0HzyrAertdvnjDDh48JLDrkUc2WWdXm3V3UyuVQ9uYHT160k6fPi+5Z2q/T+vrscGhu9bR0SKQ/NixU6obT+YTgVHG0oN2ZPFdz7LmyTBzv8P7mqDypYsXbM6cWTZr9iwdHBkvgroEmhcpq7hHmZTTpjoQCjAG8LJyxUoFSsnqv3X7hu3avVvBWSRz16xZ7VKxgwMKKhOAJWNWbTJTRhaBVgBCrYXmFoFnfAewgfGlz7gewWSASl7jOgTRIVQ8/sTjAobaW6nRXhIQTACYzEoIAIwlYHRxaEigCyRFAu+qXw9IPTSk7MDjJ46LNDGHGqw5AsCcWbMzqVnmCux5np8+WgkBoAABwOf+yRPHBRysXrXKpvfN0EG8DQLAbScA9PZOtWUrltd8MBtTLfG7d+7YhvXrlQ0aCQBnz56TPHkkAKT+AhmGzI2nnnpSZRX4iZnyAMgE4QEtuqf0iNDD2mvv6FAJgBvXryvLcMkSB2t8L22yK1dvKHN4xqxue/bZpwVYdHX1GFVRqDdLIL6pMGobHl5tfX1TBSAXCq1WLhZs587d1j9wx55++klJqavPBwdlpyAA0Lb1G9a7pD+15ItFu37jhsZWBJDeXpEC+HwkqgCE6LlaWkJWsddwB2ykzdRWvHPrlvoVIsCLz7/g4CDqA0NDutaOHd/bvbv3RACIJAoMKeUsACQAvbj/8uXLRG7o7x+w5kK7Xb922z755FM7e/a0/eN/+TtbsHC2lcsj1tXVbYMDZdu5Y4999+0O27hpvb340lZraqpK9aOzo9dOnjgvsKXQUrG//4dfWeeUduvs6Lb+uxXr6Oi2P/7xLbtx65q9/saLtmjJwhA/aZa89fZvt9uXf/7Cli1datuefUZjjHoLgMtHH31o8+bOE2BGRh9gJPbxt7/9rTLSf/GrX4g0MW1an40U6cuCnT9/QQoAgNGsM+ZQa3ub29iq2aeffiYwcNmyh6yzA9KX+1yQcVhjhw4dFlDCGueHoAbEIsp6AGr09HQbBIDOUE+a+QTQAMhCtimZ8PQvSg2x7jbPcuToUd3n+edf0PqFhFapFu3e3QHbveuAzZw5R+1tahq11jayjJzQgcT3tat3bM7s+fbwhg0CBqujqImctN//5k0B2m+88bqtWbNK2ahK62gu2P4ffhBghG1kHgBIiwxRaLZ9e/fb6bNnbf7CBfbEk086AYDvVqsiKkzp6ZY9hRATCQBIbUMAYD7yPpLPzU2tdmDfftlZShDE+cYej409dOiglD4eD/W3IdxFAsC+fftFsIKYAwGN4DM/UYUE0gF2AIAdAgCT5tz585LsXrtunQgA0TdEypo64JAgyF7WWZIs1lAihTmzbt16zY+OKd1269oNgbTTp0+TbeQ67JX8QMjyWveUVPFruV0esEuXfhSJh7IB2DX2ae4jAkBQW2ENR3luiF8QpNhXmBOz58xRCQ8CpGTr79u7V3uSA6CeJUVbAJmlxDA6aps3u+KJfCkkz2/fMhR3GBfaiG1QMKutTTZgx46dWv+M+6y58xxJr46q3Ay2J5ZQ2LTxYYooyY4zL+h3CACdXZ228eGNIq6hikP/pwQACAmsH+wr96X9P166ZHt279aagzzAe9R8ZV6xn+3auVNrCwKAK8t48BGXEwLA4cMHrW/6VHvhhW1hLAjyjtpA/5Cy4iHgPPfcszZ79iwpBCEhjK1GsQPwEuBz06bN6nf2OdYXBADIRag9/PSNn2ZjSZ9im1U3/hglMqiP/rhAypgZxpxF7h7wl7rv7M/xPa4LAYA9FDsAqdGJXAW7d69fkvPslX/7t3+rPRSfDgLA0OCQbATkFvYpFACsuSIfoDTSZGfOXLCPPvzYtj7zlD3xxGYFp730RcH27D5gf/7qGxE+Xnp5m5Wrg4EAULXdu/aonIH7HxAAoorBdfvi8y/kH0MAiDaOdfXB++9rPpN9DgHSpfchqF1T2RWug52KkvnMPZ7p8y++FAkhZuzzXJRkgQDy5694b609/uhjagPjf+fObWWnXzh/XnMc+wYpkvJJAOS7d+5Sdj7Z6XHtY7NQIfiv//W/Ktuf+UM7IEAi9Q+Yr5I4lLVAFeTKFZUMYCwgg0HWgGjJXED+nuelbxhzxh4/gbF99ZVX9BnWBb/xsRjb8xfOCyxnv8E2kBGPH4Yfy2+AcPoDFQDKm0A6Yt266sYj2gtYS/zgP9y8eUu2ir6JQDjtoI0oY7HWUYtgrgG80w5ICpBFWEs8EyA/Noj9m+eAGBHHhvvgPzC3aB/rPsZtaEskVaBKga1gDXIv1hFgOXsGfil+Eu1mr4VgQFvj+Rtfm2vjy2i/6+qyG1ev2q49e2SLUXfhXirDVq2qjApjRb9SegDfVoTVkGGJmsgPe3fbksULRHBqbe2w1hZUcVBacV/32rUrtmHDOps2fVo4S3GWY40N2K2bdxR3g4g2tW+q1h/nPsrFkP3PnOkKBIAYwPZzJ2R3J8jodUCcCRKw6NfJCAAxxpLGmuJ+5Cfb+tKOjWJSjWIM+ZhdPq5a950kdpiPWepMn4sXxHalr+cTEOL3YqyU/zeKo+RrDMdr53/n+yR9P5LuUnAhxvj8c/WkgHhG9nPwWJa56woAAP8O5pGhHWOvKWEgg+QT2WqPLdcTAFgbkJjYG2P8ujZ+HKOJSWNPvI2TEwBSIM5BQcUwFP8brz7pcvXe5w9GAPCninO6NrY1gkEaP47zSX1ZhvzrtcjJ9K+UKJ1YcalzqZiPSk2siXrflaIVSoNWHe638tBdqw71W2XorlWG79ngwG0bHkQBYEAKAC0GAcAUS/JSj4GAKwKAks1d+lwKozUMID93av1TXwo0fq5urYR5KoJPLAEgAl1Ndt4TAGrJOlGVrtYGzX5dnrgKBAAiZ+XRMcn+V0YDAaASCQCoRY5ZEen58qhKAAyXKjZUqkoBYKhI6YAxG+H/oUQAIW32rdEEaJto7aSvN4xlagLWA8jpGp8oxu/PB0DrJE6fw5C1ydpHxcYz+9sDwN/eMUVndN5zif8Oa25tU3woUwCI73d01ggAqE22tWpvYC0Jbo2qDwXiV5CwkvUTwGbN0QD0+2DUwHfieq70gSpMSX/xXVD9NjK37AAAIABJREFUFJGx6NL/gP5OBHACQKVMTJAyMpAAIAehIOBEgrh2vH2uLgoJxvFhx2gy5c0QY2P+piWcowKnf9/jcJ5wV5tTQsUTAgDrLiU31NnlBMB3K1OzI9pbiPHVi4iEoY/B6Nrns/0uBYBZ+QpfpzY2APgB+FdilsD+GkYh25s9YyQ1+DV4PWb6qwSAiFchbhnixJldJ+aLOmuCDdRDYTX8MV0HsY98e5hYQZi5nwdg69bTmBMA8pjGg6zFuH4a8ndq3d/wUiliNtn6vG87cvdpFGOW/5KUaU9tA59vTGAYj/vmIco4BhGXmKit+edLx87nc4JR1F2k8evZ98PbMZ7L2kx9hXipqCBRb/OjvdOumTCP7tvjuQ88OAGgbs4ma7DpVy8/7hyjkOWXBjx90dc7CLUL1YBgf208cKUFEBh2EXT3Dq8ZUwCN2v1rMkLxSfl8CrimTmGj7krbnzodcQBS8D91cGpAkWdWxpo9mQKAwH4HVeqA/rjpJ1mYMo6RzZm8HtuQOuLxeR5kIbrTWTOGTP4im0p4LYL/GUAVBjrvhKeTIZWAjhvDXzINvQZ0MKkZCFubG6kBbHQAiQso/178f+yftM/Tdt6v33z+1EvXT/z/CHCFDSZbKF4Lu0YSiNdzCfA6cDnXB+kcHN+vLjeuLTAhMoj92kByP3Ww43WrieFp1C+x/2Secm2L2aj17aqv8eN9FTbfcHCoOUO+eWc/wRuIj+JLPTghSR2lGmfb1QNqgDw5wnqKrLZPbX91p6iO750xMwP5qG4e1g4lDg/XiBxu15wBmnva2lz2ZgRHPsznxC7wZlDfr+MO3G8+1ve1S6N6D3gwIMDwDZxqnyeO+sd/e/tiwM0Psw7e0A7A3RikifMprgcBSTgg1KDTacidFWfkQoxw6VVaFKXfY/BE/RcPMcKPM+qGj16YL9F5i1Jz8TvRQWXucgiJGfmyW6In++GtlUBiacRaxiq2YNYM27hmpS1btNA62wrOXIUAUMIxxhX2P1Tl4u9Yc6yv5D3uHPAma0HKXxL6Pv7VJpcB1L2D5KIOZVIACN8V6BZqtSUMdp1baW/4iWUA/CBQ8ux/+rRSlp0g8x9nj97imTnkT+2bpqxagl1kjrXCWA4Z8nJgx8YELA0OjYQMFD85sW8ypyUFqANMvQJEnY1P6iTmHQEcFDli2dP6QSyOcSRDRXpO3IMU8FAAy6WR835DRuch2OXGR2tN+6cAehQACtbS2S4CCDJtmrNjYx5EoV1Ijnd0SgmBOnjIwHVP67Np02dYd+80scPpm/0HDtng4LCtXLXGFi5aYoVm1AaYv6126ccryp7q6e211WtXCwAhWNo/2G8dbR124cxF27N7j82dN1dy8IBiPMvQ8Ih+797zgwLMT4eas5LsKphRhxegfu/e/QpKxmw1ar+zVxEwJcCKzD2A1fJlyzLfgblGgJes0flzZiuIWBF46HW8WccA6QAJdDF9TXY5gXuyT1V3edZsBU7JPCIwDiiEbOzqNatt6rSpekYAAkgIBKtnzAIYL6tdBGsJpvb1TVdghPrGfB7gih8CrMePHg9Ss7Mlmz3U36/ANeUSCApLLpox5Zojw7b/wAGXr12z1johAGBPymU7dvy4gsmbNm+xzt4pNlr0uo73Bu4pwLxx8wbdJ+4Bt27cUPYrhJgN6zcI1I41q5H6hm2/DsBMgatRK7SM2aUL5+zcuQu2ds06mza1T6xY5iUA4NHjxzS31m5YL/vQ0tas8hFI6t66cdPWr15r3ag2hOA8NdhFwFiw0JatWmVVpP0qFfmDgPwEyyOgSX92TenSOAv0/fcMReR2UYsAVGE8sb+7d+8SAAdQs2K5zwPsA3YacIja4cXSsOSQlaVWHbWe7qkCcxgrgt+rVq9UfXHtL6hujJpqmPcP9CtjDuBLbL7RUQXRAQMJekAAEKhHBnOlIhBjYHBQYAD9wiY2PDRkp0+dVpCcwDvt4ufenTuaW4BIAFBR8YEA3b69++zOv9f3fe65bbJZlPIoDgwoM+LIkcN24eIFe3TLFn0PJQvIKGQonj51Rlns8+fNF8jNeoOMUx2FSDJov//du3b27AX71a9+aevWr7Ri6Y7qymNK9+87bO+/96nAh1de3WZNBaT1Kwrc37g+aO+886HBnfrpT1+zvhlTdO17/cPW2dFjf/rkSz3701ufsKefedLu9d90RYqxNrt4/pL98z//s/r45Zdesq5O1h2A5V379LNPRZL4+1//WkDO4NCQzZ4zyz7//Avbt3+fvfKTVwVUFYtla6JES3OrHT12XJn8lPZ45JHNNlIcFlgAwQuA4a0337EFCxapfEJnB+DtXe0v/LAmWGNISVOb2U2n7z9RahkAU4oi3d1ST2EMO9vblZ164/o1gXSrVq7UHENVBjv24+Uf7cjRYyINvPDCizY4OKT5wXoCrNi+fYdITtgq+RBBWYjPfPPNt3b75h2BSNyXjFuyoAGP33/3A+ub2me/+ptfqpY3xAkvAwBYRJ3l6/qOy7k3ay21NLeKdHXg0CFbtW6drd+wwbq6u7xmZbWqOQeQD8AFSIg945yCjbt67Zpnq3e02RiEuNGCffXlVwL6XnzxBZFatOdWHVCmDczJRx95JFNMYNwJ0O0/cFB76lNPPZ0B3ALk+vu97vbChSqJEIMY7Msnjh2TfYjlTihnQ9u4HoAu6wrbzXOyryPND+DNHkFmLKoQzCdAMWTcsX2RJBKVXrg+hAbW3YKFC7M6nLSN7G3GC9AKG8z+XQB4HxwU2Ey7uH/qhwJm0Xcxqx47AVDGZ7777lv1C22bCshcdsUZ1mtUXBHYp0xW94h4NoBN7k+5ATJg+cE+KMv8+x36PpnYtSz+Nuu/fVuga1Q3ALjEc3N76Hvcp599pr2YZ0cdguCpFBaGh+3osWOyhex/APIAvBBBOZejcsBY8z2IaCoZEYBb9rz3331P4wq4SJ/zwz0h+rFWjx8/pj6AWOGgm2k/g1j2P/7H/xBpgBr3KNNIMaalRQSgXbv32LHjx9S3EIHc3x5TmQdINwDJ7ENvBAJAPMNxjy+++NzOXzire9LHrDXaSn+cPn1K2fOAva+//npGLKTd7Ddk0ENUAtycOrVXezZ2gmf613/9V10HG8IzeZJDQc8PUM/egFoQ6jAtrU1ezqep1Xbt3G3fb/9eWeYbAMp7unUewObxnN9u/86eee4Z2/LoZnnZ9M9Qf9E+/fRzu3Llsgg49D32A1LdpYsX7eMPP5L/8crLL1ubSJlm1XJVfTplSqc9t43xoK67k0COHzshhRTmN3YjAjD06/bvt4sA+dLLLqePz0xZLL5HeR4ISRA4GKOebldb0nzcsUN9xhiuWrFKezPjJ2LAxYv20ksv2vQZ0629rV3zFgIFhN4Xnn9B81fnqJZW7QXXrl5Tv2Kf2Cfxbd//4IMsO592cW3sH74cPgPzBiIR64axxR5A4CAznbmLL8jrgO88J+sfoh7rlvbzfWwh/hnfhazAsz+0bKndun3LqqMVgfTnz12QjebfPAfrk7n38cefyKcgm59rMM/4Pjbr9q1b9vnnENLmigQg+xxKpKFegd0ScWj+fBsZGBBZFJ+E+co6Ins/+v74p/xl/siPCAk3+KHMFcgItJ99n/WCn9/a3ur9Bbnq3DkRSWk36xS/gXUMeZLnwa7RPxCNaAs++s5du2z+/AWa575v4XuPaK5DOMDuQThgb8Le0Q78UREcdu0UcQCCE+PM3k2pD9p96vRp7beUp1iwcIGySV0dYcyGBoflC0P4Zj+FjBZtN36pg0Nu1+jnNO6S2eUIjIezYxqjS89oqR1vFL8RCTY9j+f+ncYbGsXf8u9P9Jnx57sAAN2HAJDG//JnT8WmFDAYn8mXj1nmz7d8jTNrJDbn4y6NYr+xnzxG4ffOAzT+nCEO3SApLVPIC/FAbA9jreQrSXr7/30O+L+d4BFBqFrGqj86IHwN/FcspKVZe1sE/50AQGJALa7qcTHmmgMP6bONe84U8UliwvpmFInMAL5QtThkpsZ+FUkhH2Og/0Lsv+H8DQoDnmRWA8E9huBnfKn4hASJMeIkgKuUzOL8X3WCRROHHcopVkvWVBqy6vA9Kw3eterwHSsP3rTiwB0bGrhrleKwNY2W9Nmm0Yq1GKTjFsVcMoBdyR0xfkVcyLOIa/OrhmPQTo87+yrJsKIGce64juoTkWoxKC+V6rGDLA7mV61bvx5JCyCtcBlAcuYTarOoSlCm0ckApVGzwUpVBADk/0siAozacHnUBkcqNlIeEwGgMlawoZGyDY6g3MUtIY74NTizNALuUruQ/3dmI/RGLSabX9/5eZhfk0ocCZnaDpQVAphPFr8TAJD/b+/osq7ubiWOAPrjh4vI1tpuze2UBeiQP4hCG7EKPtfROUX+N3t0JNBAqAlok8co+UP5KcXlavFx9iKRd0IcPsa75bsxBioHg5x/RQA/52HUyNh3IIVK/adUUtwPJTyPC5L8A3HAVUFjXxTLTrKO9jXK/rtdFAPGk+DC//U9KWN4v0f8wTPh/XP6nZXWjeoFsWRp+B3UgrMEsjpgvmaP6/LdPNyc/agvpexaV0Sgbrq4HH+NdBD/nSWUqRRKwB+jCmvSFpJHMin5cJ2opOKyrXx3PMbjcUsIAE6qjttU7bu+9JQAlXv2eluaM565xRDgl8mWy4Tv0Zd/KQGgLq6biFg8aAMmf5rJr5JictknJ5KWDR/IvtOABCDrMUHmfbSLkQDaqGW+j9TUif8y7CVcMeeH+auxl8arKueJCJGEmSY7pm1tZBNr97i/gvR9RsRxiuiv5BuXzOvMviQX1D7kBIC4QHISSBkBoDZtag+Un0q+0OsdSAfeeC0lAERmkg6mSJgn8vSNHL86A5l7gEZOZd5ZjRtu2o4IKKcMxwy0V6anOzzxEMPmHcH/+xEAdD9JQzphIP6k7ag3MuMZiOlmmfZJSgDg9ZEyEvRImTiLrKYAUG94UyOX9lkjBziddHmG6PgJWe98TnbIaPReY+ZqPTMnjtt/ZIGnRiudF9lGFJhltfeCLFEAzeKBAENPENeNTgDonRHQsJbWg7UVkNYNTvr5eA8ZyOReeQJA3BhrIF26cY839Y36v358I5BeA9Rr/RLqISU1wGNgyedWzRGUY5Cd7BoRAPSNAPQnMyocJrysQOqWhlIDufvomwkDtW5uBk/Fx7lG2EjXooOUaf577QqRiBAZu7yjA5Dsgu8RGSSf86AfbOzDuBcigSYSAAKjdlxhvHg3Tmw1AgAEqygT5/PDWd0CdaNMEnaMQ2ZLyLQPgLcS9arOjs6+k2TCj1FDPmzccY5FoFjPqBpODkaLl5B1X+0Qo5qmSS2t+jWIA+RBwbjONKeCMkRBGeVVax4t29TONls8d7atWrrYFs2bbT2d7SIwlIacQUy7RpsIS1atwl8y7pODHW0E+nf4H/KDO63VQo3gEG0y2eqqLRueJ4L//PbDfJDy88Q2P9CJTYoyAWzfkup/8W8Or2L88u8QdNCsK7i8H9kjHFQITJGBx18CdLSBWU8AgYyS4RGXGIvLwk0PQab6Q2UcgkaOR53zqAsFxYY6+1ObWykxoHZft38x0EE/Oes2Bk68BXHF+vtef8tpN4FER9BPkeJmZdVChvBgljt0zBveZ3Rhv0MCaGpptbaubuvq6bUp3T1eC669Q+ArQMyKlatt9twF0Ct0KIZccub8Bdu3/4DNnDPbNmzcqKA27QVsIKh7/MgxO3v6jAKIy6l/zSGx0KTgPp/ZvmO7xuqJp560vr5pGVGEcSHgDChBUBVQuLOjI8wFB0kI5AICAKotXLBQThYBTIL1ZEIyPxbOm6cgIkAz/Qo4wo8IAB2dWZZJrLucSmoDjHCA4TtkBwMwr1y9SpKl3IcgKMHl3mlTBUYSyKddgCjMsdmzZql+NzWKaVOsvcphlkx4gCECwzGLi0xtah4DcgHsMp+bUQcYGrKDhw4pCCoCQKhNDXAP6Hrr9h3buGmjdXR3WaXoBy5A6B/27rE1a1fbrNkzFfDBvt67c1cZqx1t7baGrFSyukLtaQApShsI1BbQUrFCoaosuDNnztnaNeutbxpAo5OqyOSCgADBZP3GDTaGLGRbsw0Xh+3ipYt2/do1W7dyrfVO6dH1GB+C0AS558+dZ8tXrhRQxsGdNb5j+/fK0EMCGEAT4hDzFoLIhQsXJQcNmOh9Rs1sJ/ocP0GGKZn0ywQSse6dAFBQdjJgI2AlmZ5kNJIdwDxFbeH06TOaQytXrtKciPs1a1m1tu/1K5g+Y+YMAWU8gzKfDx7SuAnkgQAAwSEQAAhQqB2Aek3m0upnzgps4h7yWZualOnP3Fr20FJl4wrwIMupDAFgr/oCAgAgc0tHu40WiwqA8KyUpqAm/IJ589UXDji328ULlwSwLF602B5/7An1RakMQD5iw8NFe++dz1SL+vXXfyoCwEjphsoEEAA7cuikvffuZ7Zm9Tp75bXnrLmlKhIA4337Vsneeus9a21ps1dfe8lmz8GuNmvOd3T22BeffmfHj59SzfJtL2y1oZFbnq1ebbErP16zf/qnfxJA9PobPxGwRl8BkKAMAADx6//0a5va69LR9BPgwp69e+zpZ7fay6++asURgmmtql955MhxEX9Wr1kpmf9ypah+xraXSlV75+33beHCJfbEY49bVyAARKI1AAiZ1wB7gFKxvEskAJBluXDRItuyebN1TZliI2Q8BhnI9999VxnnmzdttNWrVioIRXkGDsnnL16QrZo6rU9jxtoQaAHAJ+n172SjVqxcYR3tZEO67Drg4PfbtytLFYUEgCzAGAJwADp/+N0fbN7cufY3f/MrgSWsyVgCBTJDrBkNwMIaIuDLGEEAOHLsmK1ev052mSwd6r8yr8kyFSA9daoIN9OmTZVtxGYCJjF32zra2LjNKk32zVff2L3+uyIAdFBmRT7qqO69c+cO7Sms2ahwQp8ODUIOOKB9luxrfpjfrHXuQdtpAyoMcc2hOnPy+HHZdUCxOfPmanxoG+AQgCK20evTV2W7yMwHFOPeAHeA7IyLstJ37dLeERUAWL8A8ID/qABwb2xy9Pu5JteKBABK3bAvF6itPugKBLSLNRx9Gb4DkAgRAzshuw1IRe1dM/vmm6/VvwDnlEFg3vO89AFAMWAc34trn+9wTdYwgOXa9ev0GcaNPYc+57kIfAJcqoQM5SYAi+/cVVuY35AekC53MiRAhs/DL7/6s54ZEHPW7DmyNbSX/Q8FC7e/j3uZnxb6a8RaAexOnRI4DADNX0ri0BZsGYoH777zrsgYAN+RAOCB9VE7dPiIwFq+F0Fn+pznwfai9sEeDpAIEEv/YFuR2//T55/bmbNn7bFHH9W85H4O9LYomx0AmGtBAAA0Vh12BXDH7KOPP7DLly/Zli2b1MfMF8afeQChAQCW77AvONjtxBrG8oMPP5Ts+QsvPi8CAOsUG0Em2r/95t+0dgGqAaQxPi0trVq32C32UfoBtaD2DlQ58E2bbNeu3bbz+50q64JaBRLmjPVIacR27tll332/3Z557lnb8ugW1b7lmsXhsn3y8Z/sxo3rtvWZp2UDYgbppQsX7PNPP9Ue8NJLLyt4PFpxv/OPb71l06f32YaHKbs0Xf42durkiVP27TffCpSlT+QLN1EepWhff/2Vnbtw3l5//Sc2c9ZM7SfEdwf6B+3zLz6zmzdv2GuvvWJz58wW+Yu9irWKTWV/ZZ1BAJBEd6Uqwszde3ftxZdekK1h7OhbMsfxxwHEI4GaMWTOs85RAGDui6Q6ZvbHt99W/wPoixjQ7IoVrAP2AUpHsJajGhcEOPwMrkP/AjRH4J0M+ZiVjA2A8MM8Zv6579CitgFAQ/aZNqPPjhw7IsC9s6PTzp45Zz/96U+1lpgrzBlKGkH+Yk1ArOBZ6U/2OUgyEPZoA2sSm8czcx98N9rJfbEPURkAn4Dn5PPs96xf7sWzAvBHhQB8JJ0VIEO1tcmuMf94n3WGMhVKZRGggVAIKYo1TjvpM+YgpFAA+0iuUHmpQUrX4J/v0Jqkf0Too0RPqajnZx/hGSA+4HtxH9YR/cl8oC2QbCFQRoIa+yLnMeYNfYK9XLhosVRJIBzwPIwt7UG9ACUVziLcOwarY4zOSd6okKQZv/WS6PnzWj5Qm8YS8vEb1kWaQJO+3ygGMf774+XZJ4rf5WOqMR6imG84KOdjt+mzTHYezb83/pzaOEP7r0UAGFcCMcnOj/HR+CyZQl6Iy5VLEfBHBRCAz5MovPyfq+nprJ4kvfnzCapTJnp99j9xgRYB12m8WUT/TCXS+wMFAFRqImE/7vl1cbAG/8linwCMOQnqUFgwANW1OCwn83yyFs+gJIBw4k/nCH2qmCDhKqk/JsC34k/Eqx24ricAUAbA+47AgQA8EluoVS4FgBoBoDJ8x0qD12yk/5YNDwxYtVR0pQCSQ0YpAzVmrcr6dkVC9Z8IAL4eHXlwBQDvO49cRPwn2k9fE/XlNpIv1EouRjXh5FrRd4zkiTiGWVy6IQGgNmgOYjror7IS1VERAVCYcAJARbGOUsj+599OAKjq93AJYoDZ8EhZCoserypo7yKe1NSMkt3EsGC6FvM2xUko4+Pfjb6T2oJoD50AEOJDzBGIzi3tAv9RAGhu7XACQGendaKQ2d6hMyt+kspVoQbA2b2tQ+/zOakDUAYAlUlKAAQSGr8pqeHR3pBhHwgAJAZohEN2PAsW30FzMI33K5bH+ZdyRWURi0vDZPiXtCeIBFAa0RnMCQAQTIsC6Yn/qWyArlvNFEuxEy7l7xn+3M8l/4OyaVQQdZZU+EyItYcyAVmsOpICYixezxMjcZEAENQERAAYs6rCuOMpII3sdd6+CPwPyq4TZWJHhW/1ekgUStVktWeG6Z7FmEN8lZeJM+p7IQ7Nv+P3pWAx6hLo/OTxkfhavHej33ll27jyHiyG7/HTydZP/jp1a4OzD/aoAXCbb0fDPfIBCAD3e46Jxjm/bUz8HBMi+MFE1tuWur09VGGbbL+ajAAQlstfTGC63/4YdoOG4+pDFZ/p/grQ9+vf+43Pfdv6HyQAZH5eSgCIQEy6UOI2OX4Cxk0zOpE1I1JzeOsJAOnrDsrVCACNFmc0OHnHcqJOSR2Q/IbDd9Ks/Ajip2D+ZAQAZLvS78dniY5NvE5ss+pGh8NNajiz7yXUqomc7vQ5M+MZsv2jsSuGoFkK/tcB1MlFJnPQ48fy43w/AkD8fKPDxbgNI8cgHe9QjCcTpP012aHmfgslPzfifMs7+FH+Om40/r4zMdXHMbs5Zr2KYVa/gT7IeEYjg2OX30DStsb25Ykfan+UxwltmawPJhqfByUAiKssZ6QmRZQawzwBIHOYGyoAqPX+NzpdWS+ETP+/IgHA52gkxKRjxQ4aCTq5MVRn1hv4PAHAnbV6skp+zk8+L13CxX/+YwSASrUUAh8E0NxZUkAlHOz8/yFDXIztxKmtjlproUWAOKcgB7f9sCoaQjgw8ZCRURklltRkJPALMKxdPaBmc2sEgJhZC0gRpedqfeTlK1gDvtEDDjtj11HjKhVuJOcG+7u7rcWWLV5gG9assgVzZ1krTOZizYEE/Pf8f5jSzrbNDq2BqUpbXQsgEACoA5XUyZIdTwgAbn9C/TinbwepqSBRl5UGqBEAAPxFAAiEAEkLB6m5yIQnaAb4ReYjAT2APwXeRAJoVTBXCgmjZJtXRQLw4EMkIXmf0VUhYX+cTGKjuVdv3xPlhsw21xR39NlMQSXMUtUuJ8gRsvRDqUTvwxrTthEBwJdhrRyOQEnNMa8DTJ94poOrTwhcaQryd5RWIJhCnbi2dkmRc8CDGd4/OGi9U/ts2fKV1jdzllkTpRPMipWqHTx81E6dOWtLl6+w9Rs31urOUdOTIO33O1Tzk0xPgBOemQwMQFGC/wQJFy5eZBtDzWUCpxz2CEzsP7Dfrl67qkA6QVIk8fmRFGSFzMITmssEJwkwcnBkrAk+Etyd0tllC+bPF3haHRkRyMF3CJYCInV2dAXAwMEsAtmAYAARkroOMo4EXnndSQzLBR4DaNNWXudzq1avEhjKfKb9d+7etiWLl1jzWJP13+3Xs3JP+nN4cFCBcL6/mHrJzWTZVSRRToAXcAaQW30V6smStUtwYv26dV5PWxmWZQfa/x1Eof61ZLup2y2582H7Yd9eyfkTwI3Xor404AegMqoJHWRQBWAb8Iu2kzHc3tWp/mQGX7p4SRlbq1atsdmzUHho1fmZPgPEIni2cRMgVpM1t5IhNmw/Xroo5YMVzJlpfZ7h2tRkP168qKDx7JmzFICmXREs2793n8Zt0+bNNnfOnBD4MZFFLl68ZEiKE0xeunSZMhLKJa8Jeuv2TWV7AngRNIc0QDCAdpFBB9hIfwMIICVPkIGAM/LkjO2VK1fVFgLgcb+mD7kf5AqVK5jhwAPPAOAFAQA7QokFBcYBN8t+Pb4L2MUcwcbfuXvXLpw7rznKuCo4VigI+JaCxdJlDkYHEgHt2/vDDyKSoHjAvJfEPaVQSkXVXT92/KgyW5csQm7bM07wc65fuyH540ULFylDmAw/6tBDACiXq/anj7+xY0dP27PPbrPNW9ZZqXIrEACoUX3J3n7rY1uyeKm9+pNt1tZukqonCDo4YPZv//am1sy255+xxUvmWKGZwFjZWtu67NuvdtnBg0eVsfzqay9Yqdpv7YDO5YLdvnnX/tt/+296xl/84uci+lBygv3q62++shPHj4sAMHPGdBE3CD4hE/3VN1/Z4089Ya+9/roND5Vkd9rbO+3gwSN6/5FHN0viHUl8bBwEgHv3Bu3DDz6xhx5aLgUACADM+QjuscaZf8rsnTY1KF24j8Fa/va77wQkb95EuZIpNgwBOPhm773zrvV2T7H169aq3jXKHNgbAn2sjxOnTtm8+QsFUX9WAAAgAElEQVREUmEtc89iqWj3+u8JdOO6zDNAKDLQWD+sU+TTqWUPIQc7B5DIXMM2/v63v9drv/zlL1TLe8yckEjgC4CNHzI+Va8+BNaxJxAATpw8JWWODZs2yf8hkMYP6wGAiHk7MNAvgBqbytoD2KGNZI5CAKgWR1XCYXBoQAQAMoCECprJnv75z1+K6AEIhGJC/Ll3947agEzzxo2btE69DEhZ2cIAURF041l9X2jRXLj044+2NhAAZO+D6gbtjpLd8fOUGcFuCUhauFDgG3YxZmNj+1i/8jMAj0slEZCiZH8E0WSHAgGAMaFPsTHsqbFcB8Ai9iUlAEjN5fhxgWqxtjb3iudFQFWUJgD4urHboe/oA4Bi7g+pgbmSEhEApyF1rF67RmtYz9vcrOcCiMf/gQAgAMxMBICRe/26JqAi1yQrV5WOmh385btff/uNbBB9j5IKQC1+AM8MAQBiwuOPPyFgEAJAcXhQv7FTAH6QeNgHKcHC/sUPwP87b78jsPO5557LCAAuETpqe/ftVx8xjyMBgL7meQAtqQdPe9l3I5HFs/VL9sd337Fr12/YM1u32gpKdqDKV2SPK6hcA6SQKOMv0FjnPapBVe2tP/7B7ty5ZY8+ukVzAHsc9xoICQDRjGUEoqMvzdggk4/qy7PPPSPCn7e3RdnJEBb4/yuvvqp9CvtLYJy5yLzmWQGr2Y8gAGhcq2O24/udtveHvfbsM8/amtVrNL+wn2SYf79rh32/c4c99/w227Rlk1Xx5/W9Jvvw/Q8EiD77zFbZgKj8duHCefvisy9ki155iezyqlVKqOkU7N133rPZc2fbmnWrRWCIdGoIb99v36FxoKSPS9YXtD/+6U+fqC0/+/nPVAaFDMFKZcyuXL5qf/r0E/n6P/vZG7LTfAf/jr5iDPC5AJUfWvyQxo2/kDMIwD//wjaNEX3G2oNkxRxkP8bvYW5jd1Bk4HNI/Wv8S2Urlcr2+z/8Qf4YMv8RPKc/UMmgb8lmZxyVGVguaz7xOQgarEvA5giCk3FPO5gr3Jv2M160C9tCv/AsTo7qt41bNtnlKz+qPZTFoPzGtue2yafifk40bhW5IxJvVP5JSpauaomN5dnYK8jeh6yEjaCt2HhsAGsjnh1oD3s/n6Wf8Wd4D1IC70F8oJ0iauFXhTMy12P98xdbSOmXzildsp+SOy8U5K8dPnJE/gmkms72DvUR12Zdq9wQbSsWNde/CesLMgR2KBIAeHbagi2iLZSNiBn5tAN7gr1gHrD2IAVhS1EUY4yZb3FcFj/0kMYjEgAYU/qeMwLnkO6e3owAkJ13Q5kPtTeJEdCv42OpCXU+xD0eLK7mZ/t4/TTG8yCxNUUdwv0axazSa6QxqbiHSgI6EAAaxRbj9fPPm953svfy7cs/04MQAFJ/Of889JziDknop/acIRYSSkYoHqjYK/tw7RxeKjroz1p1Qhmy3iERy9OtPRM1FzcMp2krtKRxZZLGUJeJCgCuOijb0FLLROe7ilOYK4E1AqDis0461/AcA+itccQHiZn6HurI5pbA8qQ0QHgnk9uuJdmERED1aYhpJSqfPv8bEACQIg8lEkcrDr6Sba34ZyAAEAOCAIDsPwoAEABG+q9YceC2FOpGyyUB/wWI4YEA0ELsKxAAtFZ4hgckAMR+jmOVT1bTiSbUsI59p99/BQJAbT15mdpyIABgKyFNRALAADLzo1ZHAED+PxIAUAGgBAAKACPEkIQr4/9BvqhKLXEyADNzmBvEOcOVxsW/77emo73KEwDwU/IEAMgAlAAkuz8lALBPAvy3d/daa7sTBCBjtbU78M93UJmM8UTf6yLNukYAaGopyJeJqru+HCAAOImYv07kCaoeyv5n3/dSFRBPOMsrLhQI8OxNIgCILO/nyAj+R+l/JcEqruoJX1p/ureX2Y1qt7HOvRNqgqx/IAm4MkCItYYYd1TcrREJaoSCqBIQY+7Yz5QA0AhfaTSWcU4o8SuUSE5tdXxfNjOqWeTBfxEaQgnm5L34Hf0OZx6ul14nK9GM/auGWG4Dlee0Hfl/qy+D6YxJXZPP9fTd5N8NSyDU3m/Up+mVvKzxBNfOlWBPP6VxiYSlib9+35jwZOMb12n6e3yfTk4AyDctvV8QcJik9eOVger6INixSbpv0ms3eq5k5MLeXX/1/y8TANI1mvl7EAB8UHKB/2ykaxmB9Ys88I4SBmBmGLKa2S5xFEHcmjOmK40jADQyIqnDPNlkTR3Q6Kyln4+OFL8jszJ9Lf5bIL/YlV4vJtZElLuVk/WPm31KJnCb4tn/eVJA7IdGCyt9byLDVXNCEwc0yMk0IgCMMxiJw5932Bvds9F45FdU/uDwl/5/or6I90kd+EYL9n4GNv9c+YNMnjUmADTZkFxCJgKcQR0gYfPeTwEgf+io7z8HP6MDlp/DfLYG+NWrD2hsEgLARGsnvV+jQ16qUBGJDKmge61NgemZIwDUMoODJJHktgK7ObAPozOiV7NSAIGdmNrX4MTkFQAiuSBlOmbPNYECQHSw6ud5jQTgfVGvAJCOVbxX6vT7Nxw6lhxbUtbgPzY3Ezn/TP4/1tTyDV5tylhntMB5y35yi6UNamofsm84u/GwFrLgYaGKeSqFgCZrkeRwtOE+r1VOQg9ZkAaw6n9GWSb99r+SzOfZR806IBBECac6IkwIdHJ4C/JU6Rx1W+rSr14KIEodu3R2dMDJoG+lqZWSNY9VbXbfVFu1fKktXbzI+np6rKe9S3XnZf+opyXZOdrprNtYfsDJZiFYovZ6t7oEUU29Ru0KZRniAa+hAkCoNRXbLRanJIw9Y1gyX4DWpWKmBECQSwE5gO7A8id4RpATAoCAOgUAyBpxljYD4uxvZ8zHPSDKDHoJP+/rB7WF2dqJwaiM4OAznMxld8BFF0/UGcKYBhIagQ6fE66IEGtted+65H9UAIgEAalGBFIF0X8FzHQfD0BEYgT9QHYQcp9SAYDlTp14MujYX0NWcyvg+dioTe2bYQsWLbap02ZYW0c3aZGSxNuxa4/d6R+wtesfthWAV4OD3vdtbcqO3/H99zZ9Wp+tXLXSpk2dprbwPgFHsgoB8jZv2SKApIOSAwD1xRFlH+3ctUMB5Mcef9Tmzp4TiBsFgdQEjAHLCSQDmBNU5ZA4pasrC/rOmjnLA/QE/kslBRW5J58lgEvdbwLmzG2Cvrt27rKBwQEBEVN7p0qmln4/d/6sACOCqqgYUB9PGe1mAvZRBwD4ZPQ8a65qJ0+ftDWrVluBgFaprAAzQdDeGTNspL/fSQoAXWvXihBDG1irZKTRNvrDdRULdq9/QABMzLLrA/SklEC5LAnWK5cvK1tN4FfIpkfaGwl7suyResa/IusYMPT0qVMKCJN5TgZzob3drFIWkEbgdt2G9TaF+vWQCaxFADmy62TJQ2JobfXamCMjJTt4cL8Y+GSj8zpmb7RcVH/xzMyJvukzNHbM9atXruhZmBO0WUG/wEI/efyEgsoE0AFLVSIl2ELAHoLsjDXZkwSFi8Me8McHfuutNx243bwpyN6T2Upsq6IgO/OMMhIE8bF9rW1OYiB7j0A012V8sQ1O/CmoP67fuKkAtjL0pV5R8Lrjhw7rGjFrkPVSGhnJ5hf9JKn/QpNdu37drvx4WeNPRnIMBtIXgHUrl6/IstHpi0gAIEgOAQC1BtXFJvNxeMiOHj1i+w7ss40Pb7CHFiO9WxCYJJDvXr/9y7/8T5Eutj69VXL6Q0P9NmZIKlbty8932N4fDtuWLY/aM88+btWxu1ZoxpabXb1y2976w4fW1zfDXn/jRevsatZflAMq5Xb7l3/5rXW0d0rmf8XKRdZU8LBBU6HNfth1yPbs2S+VjJ/94idWGRv0fanSbCNDJREAmANI2c+ZM9tGhoYUiP32u2/swP799nd/+3fKLCUgw+cAIt96+y3b9uLz9tIrr1j/vSEnALR12r79B9VvT2990qZN6xUBgH2VtXfjxm3785ffiACweeMma28tWGlkOMscZi7w3dd+grS313iPPoxKAGzfbksWL5YEc+eUKVaqVFUGpDg8bB+8/54tmD/P1q1Zo9/YIeYJIBUZoKfPnBURaPOWR0QA4Aey0+UrlyX9TfY4dpBMUrLdyyMjAkIAtgF0N23cqHUPAYCAN4DzRx98JGDtjTde11gSqqHfkMMEAMPOItmOTfMf32PIvj9z9pytXrfWNj7yiLL/CZLxA0gJuET7IchAAOB+rFf6AnCota1FoGVpqKysZcosvPDC8xmI789dsk8//ZNNmdIlBQCChvE8SckAFDtQRGC9KmMfILtUkm3gmVn/kA0iqCM1j+PH7cfLl23d2rU2e95cDxAG8AtFBLKWAWZ1bmlqsls3b2qdYjMh8DgIXNX+AjjFOqTfea6oQBAJAFFpJZ5ZsCUAZOxB9HksEcO9sL0AndiCSACgL9lzIGcxZk4a6MzIJvQPCgDUYAdcE0EizDf2Rr6HPaAfIkHF94GywGmeCQJAlLnmMzwXewTOAKQLAYAoAFAeYGBQzwyoCZiJKg1GzpV/mgQq7ti1U3smdquXPS6UABCZ68gRXR8CCwQA/KiRoQH9xmZzXwgA/O3t6VE76WuA77f/+LbsIjY2lrrBj2Ad7Plhr+YWfce6in4qc4U+AGzndVR+WJO8rhIAQ8P27vvvaf8DUKcPVQMWwqc16ZrI2UcQH4A1+j/047/+5n+KjPbEE49lJItIHsR3QNEBYiLX5n5RZpz5+cknn2jubNv2nE3pjgSMFrt755797ne/03gBYLtiQbP8S4BUwG32GkgFS5YsdgUpANVSybZv/96OHDpi27Y9b8uXrdB3VPvdRu3b7d/azt277PkXn7eNmzdq3yDjraXQan988y31LSUA5s/zEgnsa5cuXrBP//Qne2jJUnvt1de0b0C2xD988w9vWd+MPntq61NSMtHJqolxPCMAecumzaGcQJPm7Pnz52TfZs6aIZIWdkvz31qU9f7Bh++LyPL6669Zb0+3A8HFonw8+pH5g+rB3NlzpdzAuLNeWlpb7Jlntwr8xsYAkmODWfd8PoLozFlIL4wxton+BUC5ceOmCACsVYgBfJ45D1nrww8/1J7PvIEAxbrFx6NEA/ObccU/A4jGtkASYn7h48TMRewF32HcmFcQY/gM32fOU9rpoWUPyd/ENxgcGNK/sXcA2dyTfrp585aeC2ICxBy+z3qj3A3eOuuSvuJ17GskPUGAYd7wOjY8ligAxHey0+wszoWd4vOQCXhe+oT+iooGzDPaxjrluSnltHT50kyRBN8YO4UPzPexO9gR1jxtVZZ/UGrCD+FZUQCgX2gL5JxIAOA1CGOQPJzYs8nLrEkRh5ItI7Klt27d1n3wrVRru1wRkYB+OnvunHxsSuNM6+sTWUDloAoFPQfKTwBNkQAgGx7IYiKUhVJ8E53N8vHMRv+fPJ721yEA5M+NdXGQEADJx814pgchAMQElnwc7i/9f6P4qKqjBxnxRn0cx2Oi97J4VFKCID5nzNxPn9tjrJEE4MkWUQFAGcFR/j+SBSQh7jEvLzNY8+X8+cekTuaxkFgezxXyvARAc0bUIZ6cynHHMzQJFJP9TBTnjVEDkiXSH8W51aee/BL7PSUA1D7vKn2+X6YJIJ4coihATgEgframAOBJRVYlSaIiEN+l0l0BIBIAAPWjAgAEAGT/KQEwePdHKw3eseEBJwA0E98C/MevaBqzZlQyKJMZ4mE8lPdlIAbESEWa5Z/IVecxi/js8iMTAoDWQ4inxfhnXf8lmEi6pmMJ0viahxU9zhJxGc/8DwoAgQDAWQngfzwBwMwJABUbqaAQzN9RGyqWrVgi1hbieJz7yd4OankPGjuq/5yoBHUEgPvZtHSupQQAHjkSANo7pohIjQIA/8bGktUPsI8CAAot2GiA/7auHmvr7BKRF9l/B/7blEjjCixeWjKqbHhUKpS1lQJArsZ8DAwG6X0H7APBB5IP4H/RZf5J9EFJjN8i9xVRAgD897KBigPyNygA6OxMLCErG4wCR+gREakiwB/1MimD4WRmJwT4OksT52L/Z/0e308VeUNsMiofxBg8s0xaBDllkXSOp/Y7P7ZBZjbLfxxna8QPqJXercUJI0nIiSiOPcYYrpdmiN/L8JmGCgCMnSvi5rGTcW1NsK/a2tImlqy1xLLlax9MYGQnA+/TrzRaXzF5cDIL3uh76bPF+PZEe0C0XxO9n9+f859rtO/Gz0T7NFkKfjxv1637aN8eQAGg/lnr49xaySGO32i8J90Yw5sT272AD9UlosYEtzhi/+cVAGIJ8ein5OdcI7+t7jO/fOmxAMGNJwC4oaiX6K8NfrBLOQJAnDDesc4ATF/LXpfzhvyF1zCY6CedQPlBbvTeeEC3Nml8I6gxLh1w8Azc9HXJcgRHKDJ4UQBIv589U/JddyqCvFB0MnLyX/kFNRlDNV1oNcc01KuOElQh6zdPAKgzctkekzoW+fEbz7ZpNKkaGQhem/yg4t/Kfyb2e7rh5A8fDQ1nA/WEB1nsjRZDfr4o4B8ylbhmJkETFABEEFDmZXDmJwCg0zk/sVOEhEzjdRe/k7Zv3NwOBIDIYEvvk++3icanfoMIayUCikmnuoMf5INC1n7M+PX71moL/SUEgL9EAcANRWA0xg091//j+loSVem8j8YmEC9yCgCxhldYHdmhS68HdrQfbMYTANI5ns7pSaxbwr4NfagP1/5dG8eUiFX7N4EwycsHWXlsl0vgVuRo4oACorVR17HQJGk5gl28xrVREKEWGFmsBDjK2BNsGnax0GwlgvLIzAQeAhnZkj3CaRw1a6maNTeQPnNL6AHoeMB1mXxn1fpTwsbm2k7EcPIN1w+1+aQOh5SbuO5idrc1F2zWjD5bsfQhW7pooS2aOdtawzrA8aYmrG89oc4cEltufZxZG4gMArr1HDoO1O0BAJ5ODglSe1IEYO9ISgBE2fvMg3cnXSoM2AcdHMh4ggns4wOo2RLq+RFIU7ZQs8tSAg7V9iC/D86xarRlpKQQTAiBBmUv5A5gjWzsZPNPDmBCAIhrOtpB5rkyzYXuBxYyDjqEhDHk+aO9DKSBuNcEAoCCHvRxiDP4YSMcwLkvRAdIE6M+Tuy3KgcgcNLJKBABxgoFZVhAAoABrxVC0KSjVXOWw9/UadOtu7fPeqfNsPbOHquMNdn+g4d1QFyz7mGbOWeu3bxzR5KdZHwfPHRQgA5BSv5yqNRMKXjGGYFZAoIEcMmCUs1syWJXgjrALuvq7rQnn3xC3+V9xpTgYszcIpBMcJH3CRKx9gDFCRADVFCzXvLKlYoCigR1Z86YoWBwZ7vLwXPPgXv9AqWYIwR3CQwDejGfkcAHJJ6/cIEDViHj+/9h772/4zqufN/dQDdyBhgAAgSDGEUwU6JEUVSi5CR7PGNPvOu+99v8S/eH9+69TjPjsRxl2ZKVLFmiAkWRFEmRYhAzQZDIqdEJeOvzrVOnq5sNgrJn3rrvrYu1sEh0OKdO1a5dVfv73d9Ne5Dav3DxovX29Qrolmz4XMY+P/e5bXpogyWB0BMJgQIElru6uy07M6N7IhlOYJXDtIJYhYKCpgDLZO6T/VRAtn96Rs9zZ2jItm0jENum+QKgRxY5QMiGh8joROrX7Y/IwJXM9hqA7T6VY2B+zExOigCAvwJsxJ8lGxpsfi4tMIbnIaDb1tVpuXTWbKHGhkfG1a411Mzu67NUDT4RBYKsnTlz2rKZtO3ZvUt10kW3LuTszq1bdunyZVu7caN1LXeyzvwQmCYA3dbSqgC2O7C7PdetGzelwgAoAyBfo/r1eQWlISF89NHH1tW1TBlnra1tIonwfeqV//KXv1DWojKRGxvko8SPjyTPeTYC8wTfY/WoRLWUBRgbbKWvb3UEArn6sjwz5I5QAQDbJUBx9vOzVltXq3Z6YhGlGgA4Vq5YKUAfH898BNC8O+RqJDuZalfy4NbNmxq7TRs2SnJZihyRNCIKANjx448fsKaGRj0P90nPzkj+/5Njn9jmTRtt6+Yt8qVIdqucyVzGfvKTf7FkdVIKAL19q0QAQMqf94+8d9w+OAIAs8m++a3nLVcYs0QV8okLNjUxZz9/6XeWTNbYN775rLW2kflRbbOzc5awJvvXf31J55VHHt1jW7auEwGAZ5xfqLZzZy7bRx8fs+6VK+y7f/OiCADUb0zMp5TF+t/+23+TzX/9G1+TjDUqGPihDz/6wD47edK+/rWvWz/y1qyhNTUCaX7wox/YN178lj362H4bH5uSXGWyusY+++y03bh50x4/sD9WAMBOAGIGb9+1T44etzX966WWkaxaEPhN37FWQioCRPn617+u+eiIX/jaebt166aAIFer3CkAEOwC/J2cnLA333jduleskAIAz8kPfQoB4NTpM3b12nXbsWunbdq8RWs9Ns1cxgd+evxTAVuALMiuq776/LzGmHrVyLLiB/t6ewV+AKghif3eu+8JKCP7HuJPgqBrNfW8cwJOeS4IS54AQEYO/hPyz/UbN6UAsH3XLmXKYEP4SPwu2aHI5zOHvcQ5vhH/CaiWTFWLADAzMWvHjh6zXD7rCADIqEfEB+z4rbfeFIEA8Nsp6zi5aggA589fEHhD2RLmaQ1S9gEBAKKPnz9aaxOJuNwKY9e1coUCdOwj8BuAtowLvhsCBfswXgfwYg0A2KYfuBbrC/OXseQe2B52Rdvw5fxK4rvNkak88A7wxmd5HvYMPngGSAhxAgJCNyUAoj2vpPPPnpW9QsQIJakZww8/RFGiV+3zQD73wp/jKwCQ8beezM57XAt1BwhDm7duUbs9YMlzSQY8UaU2AkL6Ei7pGad2gr1uGxgQSUWBzWhPwD1PfHZS/YTvxWd4AgB+n/4CIMTnQABgP5uZm9E2AZ8N0QL/iX1AAFBWJuvqyIj96pe/UkCWLG0IGtFCb5S1OfbpcY0HpAr6nO/4vTz3fOutt/QsngDg+2JiYlL135lfgLkruwGX5zSG+HDK6ACGQkxjjvj9nZO7n7cf//hH2kTv3/+I+tj/ML7MAa/ogIS8QKGaGs0PCEJvvPGGnpP69cjd88PcApD+xS9+oc9CAOBZMQXA/OG7wyr1wd7ka1/7mvX0dFs+7xTEsIX33z9ily9dtqeffsb6V6+RfSmQPZ+3P77zR5G6nnr2adu6DRWblED/VCJlP/vpz7TXhQCwfPkyq6/je1m7efOGCAAoDT37zHNRFp3Liv33f/93EU6eOXxYhEXtWxcSKjFEaZt9e/fKJtn/tLa02NWrV+zl3/7G1q1bY1//2gs6PZAVaJa0Cxcu2e9+/4pk3p966kndXyo7uZzIBNgcz/jNb37T2lvbRdxg7CCxUDrnkUf3ucxyM+0xAMOZR8xlxoL3sC+IBOy9eM/bz7lzX9hrf/iDZP6xD+YhfYOvYo7wGras/spkBEr/+te/lj2wt8KX0g7mBGOG/QJk83lvv9gTc5O9B2A48xh7gFgydHdIRA5IEuy1ly1brjUCshHtpF9ZA7j2pYtuXe7q7LJ9j+yT3eBPIVlxL2wOO+D6oXw/92UsPDEAcJzPcm32M872IC5TTuquVKw8eYg1hXvjB3hW/sX+AOYbGhu0HmEzKmERxXXoC9rVhspVJqtnhvTC3AT8UZmMRMKmJqftzNmzIi74LH7WZ9YM/DnEBUgb+Km9e/c4ZRvWB6lZpTVGlA/juSDOqqxUwZUy4f0r166qP1b19mkeAbr58yzzfHhkpIQA4PvBgxn0h2KoFcCEpQCK8My2WOyGOfAgCgCLf7/yybA8BsenKsXOPAHAx3DuAYCidSu8y+KxsMrxR//d8rip1kSf3BCd0yv1c5iEVd6OkAAQPqOLs7kltDzu6oj3UY3wBVSL3N8ifgnsA+wvlglVIkOkEuQJAMXxMBEAMA+vyOESAJIiQ/MveymXTObOTd6eXH9Uxedq1/7iE5YDJ+HYxP1ELCTI0NU1yxQAfL8/CAEg7ENPAEDlzJcA8K3zCgBO2j4qAaCEiZwtUC5RwKkraauYDYRnZP0LWUtECgCZyTHLz43b7MQtm5ses7mZaZtXksi8EkWobE8Uh0KOIQEgERHe9Fwu6uQiFZ4gIMyiaItF+wnjc9GT+HkdgYjlBAA3Pz3ZoFRBwferS5IoQoA++SqO/0ZZ0iIAqLREqQLATC5XVgLALJ1bsGkIAJQAyM3bXLZg6WzesjlUGwFlXe1shcOIdUX3X2zeh3Ow1GP4Uq2lAE4l0K6Sp3FxP/dLpxNfA/Qn698TAOrqm+Rjyf73mf21dXWKp4go0OgUAFAudCSBOqkasP/2cym2YZFBsEeXcCI7RAY/ikk6vEtWLJYE74uM4oF/Yj9I/fObAeTPWXp2WucNB/y7kmm87pOAWKtc8hWkFmfTyvL3QH0U6/XgfvyvuhS1XRKoXDSyWDrbl10pkhmczUZx1UhW338nJj1EcdcikYAEqGKpU7/nDf/1AHGlMfVRaF86IfQxcenY+xEAlGxU9LMuznivyrJ8vS+7Gjk5L71fmI+eLojxV1qHvG8qt0Nv85WwxcqrY+mrSxEAytek8G+3fhYVbCvdz8elFls3K+0jwuv8r0AAKPr9Uj/hyvYu3ct+Db5nTxSVDQuvulR/LDb+97biP4YAsPTT/WWf8CSIcvsO7Xqx+SC/6AkAbv74bL+AqRjUmy69iRu5IoOkFGj3C6qXJ/ZOJVxoPQHAZ6JWMhQfsKk0gblWOUPJb77DjZtfAPi3nADgF+j7EQD0vUABILwevVA82BcJAABz5ZvW8Hu+P0ICQOh4ywfNP1cI9PNaPqhLL9CmrKZ9aF6Vrlnp/XAcKm2qK31nqUPGYu+HDqr8M9xnMQdY6bNLTaV7nz+SmIoPOGEdGbfoFAkBbtPkxsHJ0+h68UJevPtibbt3IhaBz/CAFToxARBekd4o/2sAACAASURBVKBsbMvrs4dzpFIb7te/rvX3EgD4jmtPUX6ouOAHkt8iBzhAwzHb3PW0oY3rGkWu2hMGeL/Ue8ffcd/zG/HiNjEsNRA5oBjgLz5/0X+FSgDFfi0eyjkC+Gd3h4IwkzqSz4+6pvhekURQShhwV6q0kV7cNotsstLPFP1pdNWyS0TfizZ+BEM5NAKYIfVcyGdVf76httba21qtvbVV8sBNjQ3WSD0tgh0L85ZdKNhMOm3jY+M2NjFhE5OTNj07IylESYSpVntEAFCMzgH2YlIvLFhNJAPFpppNL33slNYck5xgimpE4w/J5M5mJCfMJjoPuI98pAeLAf8ls4/v5OAEOAyJoYAgga5LpnRtstrWrum3TevW2PqebmuurZUMrDbrBP+jeSmwSmzbiFLha/FFBPWQ+erHzcloR6S3OLBQuQSAVBBECnB2I0gvIgAgX+fkvJwqAIdYKTOQ1S5ZToDulOrXQsYge8e3wREQ3EGNoK4O+sHa7CUIiwSA0uBJuO6EvuSezWgUNPBEh3j2x2QnR41w60o4pyK27sKCZUUYKTJ4nU9yM58fDqz+gBc4hnh8OWgRsHOgoynQCXDJ+snnybBXSQZIAKo56A7B9A3FHpL1NTaHdHSiSgAch8emlg5rbGmzhUTShscmrGt5t/Wv32DNbe02MTWjwyJjR/bQ6MS4gn9kBRJ0pO3YHMAXgWhkiHfu2BnLorpDHPVOL9v581/Yyp7ltnPXDtm3D4K64OJlGx0dkfQ9gDhgBmAeY8C1x8ZGbZ2k4osZmQRGr1y+osw+gt51NXUKgBBUnhyfUACYur9IVvM95LsXLG83b90UaNjTs0qAjHO+CatrqFdQihrFgLf91EZubomDm53tHdZc32B1qZS+z1pL4FhB/0LBzgBQrelX3Wq/BvlMf0DwZmpzV1XbzFxaGdFXLl+2bVu3CnBT4KdQsJHhYbtyGRn5tVGdVea32dTEuB375BPr6+0X8Owk+KtsDgIAJQBSSVvbv0bGVA0wl561L7+8JN/E59tXrjTLcHqss4mJaTt1+rT19a+2Vav7rLompb7mPqdOfWaz09OSk6WcgGPTzNvo0JCdu3De1m58SJm8fu0g2EwAG1AbANCt8Y78MD46pmA9oJ0kZ5salelMQOLu3WHJ7wK0ACS1t3dYZs5JmpOt/Prrf1CgnYA4gGZtbY1AS64LuEBAnSxTrss1NIerq23wxi21B5IEz42f8PWCkYkGaCbQD5Dh97Je/hYbiWVzzQQyXDh/QSBvc0uzA8dtwa5dv25jIyMCIsmIJpDBz43r10U+2LJ5k4CFeC++YHb802MiPVCPGztinRWBY2babg8hVX9EPhqZe7oQP6aAXy5vv/rVr21mesb2P7rf1qztFwEgWcNBuMo++fiMvf3W+9bT02t/+3ffVQkA1AFyOb6bsH//t5dFYHnx29SBbrHauoRlMjlLVrfaSy/9WqDA/sf2iQBQU+sUEQrzVXb96h17/70PVff4b//+r20+kVb2RrXVWpUl7Yc//KGAhicPHbSNGzdILYGg64mTx1Xu4JF9j9jAtoedPGtEBPrRT35k3/z2iypJMTU1a/V1TSpH8NmpMwIfHn3sEWtvbxXIR4AIAsDVqzft7Nnztm7tBklcVydQmMjJd8zOzihLc3Dwluo4Nylb3IGYgHAAapBMUDGAZAIIylqJv+Ez2HptMmnr1q6xemV2ogZEndiCnTx1WoD7/scetz4ylbNI1uallHPq9CmBp88884zshbFhL4EN8hwAaKxnTx48KCAE+8KWyPBHfh9QFfCvta1FJWlcdldBWco8F+CYasEzF1KudvrRo5/Y4O0hG9i5w7YODIgAkKxJ2fTkpHzRlq1bbWpyUtdhvnibBhxz6hVVNp+ft6mxafv0k081l1QCwNdRJ0NXmervWFdXp8A8ftjPMP/xv/iy2roGKQCoTjUgWi4nQIlxIDMfEpIDhtw+nLmIYgYEgE4IAOx5zASYQ6RgXCBn+XICZK5CAOA6gOn0A9fxGfb4UcqsULaDtY8fnj8kAPhzrkhZlFrJ56MSCZFSUKEgYJxx4jlXUsomWmuwDUBsvgtY58/AzIupyQkBpNgToLuroe3AaQA3+gfwjDb6My7+CiAPMJS1AgUAn51O2+kH2khZEPyZFA8iQH1uNi1Qm/bTTrKHfTaUz5g//fkZAZuAo06txpF4kNvGRlkLUR3B9tkP5jJpXQOyAs+JDwMYpwSAB1AhNwG64ojIfIfkpL0Ta9fMrH189JOotMA+fd+XDuB5uCbPCijqiXf+TMSa94fX39B4QgDo7OwSYOgVBrEVsuoBJ/GTsj+IjNonm/3whz+wZCphBw48Lp9Mm3if+6MmAaGDfgJE5gf7wKYZF8g3fOfQIdQBfBZptXzyr371K/U7BADmC31YW1Mn4BVwGFvBv3R2dVg2S4Y4pUkm7b333rcb127a4cPP26pVvfIdEECxndffeN2+uPCFPXv4GZUOgPyWy1Brudp+8uMfay978IkDIjw1Ur4mOyew+50/vm2renqVHU872MtiLz/72UtW39BgB586JAIA6wP7qlOfnVFpG3yGsrLn5+WzITm+8tuXbfPmjfbM04fU5xCgspl5u/TlZREAtm8fsMcee1R7B/wf6xj2Rl/Sdy+++KLVpmpFfhofnxA5Y3X/atu1e2c8L7AxCCz0Of2r82wioTnM/II4AWCsTP/aOpEmjp84ob725VH4PNdh/LEL5gmvARr769D/+FL6HV+j/dOVKxo3n4UPAYz5xphjU3yGuQU4T7vwNaQisC4wR7E/iIfMBUgiPAP39uRnbJ028YsPxe4A4SkBADjOc9Nu/B6kBfbD2CT7TsaMfQb/0h7uwf4DIgP7DPqXNnlyGKQZ5gJzhv7Cj7C+8jmeib7Ej6IAAGmU1yEocm36in6oxh/mHIGHsjjsx7gX/cheY2x03G7dvq02M8dEDEuy3lF+zZXNYvzpu3379sr/YqdOWSYtX3X27DlbvmKFbX14q/bo1FXXmWeBfr1pI6Oj2vvQfmyX79E+rgFhl/XEKwAwR70CAH3h/+8P7sVYSnmWb9nRPvizUiyhGMcplWkP4zsPEv8J27NYC8L4W3kgnvO9/Ggc1gkTLYrgud9bl99jscB0pSB+eKb113kQAkCocFne/w9CAAjjqdhtSABQLDZPCSo3R6UAEBHiQ7U+nofzqus/n1TgMvpdCYAoQzlSCGTvhZ0qViDf7uLW4U/cH1ECUdjH5eMUxhZDW6QBngDgX3epby4EovZF9+XuxVh1fJVYAcDFB4u/TrKctTvKHIkAOreXcftD9SffESrtCABk8UOG95nXSoJgXUTWP581y05bfnbSMpOjlk+P2ezk7ZgAwPcB/x0JYN6SECt4jjgmxXbZ9buLTxXf44l8zDIKXeh5ivZTgQAQfcnHkXjmYgxRI1LsvzIFgHheR8kQQY+WZjNLATJSAPAEAJEAUP4ym8nlLQOxOjdv2fyCZQoJgf4zmbyls8j/z1s6U7BZ1EsomSUCgM/MLio4LOYvyufiPTGkOJbrnqD88/7v8u/JVsoIAOwBPAGgrq5B5QC8AoAvAeDKAdTHBIC6plZL1TZoL8A5vDpVKwVPqWiKPBMleEbklmICGfR7n8jnZP49g0bJboq1zyurH/DeA/z4fcn9z0UKALMoADhigI9jKUYUxfw417iYoLP3mACAXZNBFSXweIn/MGbuOtRn/HulDo85+P52ZAY//6JBiIJwvkRASCBw33PkAO5+r18J/Uw5vlY+xqHvj/2OV40NFIx5z4P4IlzIbkoJAIoz+iSxUNI/sKvQxxC7d08YRV8DtbzF1pbyNUhrQgW7LbfXSuuj/GQppn3Px8rnVckaHSk6PAAGXnLdSuvj4juI/5h3Ks1fb0lLKQCELQjb7tWFI2HeRRtavn75tc+ry4bjV3L9RciX5eto5Rv//4cA4Ods2DexHYYEAM94LJnkEQHgXsfuui0kABQHxsv8FusTu7XSmbpXbVqMABAOiA86Lmb05RO9HATXBjW6bwjyh8C/NgOBMgAAjS8BIGlYNvaBAkDJc4bqAT6zMdqwLQZuh5vZkKFayemEDCz/bH4h0cYy2nj598INa+n4VD50VOrX8LUHZRAt5uj8WN7PEZbahrcR92/5AcR/tsSRLuGEfRvuWRRg/0USOwAtWo5DkD3KoOL7ftHyG/siO7hUAil8Xt/G8vsW+zfIfF6EuOHbV27XmqNBCYDF5seD9rtr94MRAIrAvFMvcP6ilADgs9gdOTZiikYLdJGBWEoAiNmXXr5oKQKA8/zBhtnLDRVlzYqbknvl1/wC4jbtRVJAcR4iIRbZYzSw7r2yfipj+IfzeKmNxFLvL7XYK3GGAw+y/khAR4cdgP/GujpbvarHujraraujQwSABtiz9fUCoQEAqAE1O5dWQIxa3WSs3RketpHRMZtOzyr7l97MR8x2CEfiLEaHpxql1DtZaMYCf0kGjlQGUillMxMMVi1vMwV5yOwDQJjLzkmBAAAXue6sMrur0SWOTqBIbFssu0i2PJmIbKYhNaxa1mUbelfayo4262rvsBTAuerFFWyBeqNkFWJDiWjzyeEz2pwWmYcevC8SuaR4EEkLOR9UQQFAkveiUMcb0JilqzIZ7hChAy+HAcZFY+TIBGTASuavqkoEiaKfdWuRs02+48gQnqUt8lEMyPuyG0WZrRK/WEaQK7c11riYzBOz3oNs/egZQwJAvJGXrKEnAHhcdd4pRXgyofxnRBCIbCZe2yNmoGSco8MTwQLZjWTcIABEAQU/46IafgTnyNQh8z9RUyUbUj9VJQX26UDY1KoyAPn5Klu5qs+6+1ZbR9cKy0F7p1ZuOm3vf/SRVdXV2fqNG5RtCzjlAI5ZG747YqdPuYzCTRs3C3DwwViCQCdPnLC7w3dt89aNtmHj+hg44fkIgpJ1SbBStX2TSQW76UeCl2RJcYgkwEyw2mVEONDl+rXrypgjg5ESAPQPIBLg82cnP1P2NhmrBO3zhZzl57N2+/agAr4E7QEjHUmiYI3NTQoUIFHM+8jtt3dQxzxnk9NTBiCzctkKq02mlElOMJqgu89EPX/hvMgYvIbtEAwhaAo4BVC4DPnXVLXNZZHUTUt2fuvmTdba0qxMYHzR2OiIXfnysj20bq21tbe5Ay21Vmdn7OSJ49a9fKX1rerVYR0bz0xO2ZUvvzRqN5JtjH3Wop6QnrVbg7dUAoHgdceqnqh+R73lZzP22elTtryn23r6+6wKAgDBm1TKzpz+XHKuu3fvkQy9q1lXZaN37trn587a6vX9tqqPILn7oQ88gEXAGX/mFQDIYH3ttdeUYTuwbZs1t7aoPWQjICV77NinWov27NmrYHw+50BDwNtPP3XS7gTdOzs7BGpksnMaJw84Yg/cs6mpWfZAQMQBhV8okI+Uss8MBJS8eOGCAuOARGToe/AO2/KlJFSqIMp6nhifEEg5sH3AyaErO74ggggy2Zs2bnI2k0WmecGuXbkqsEly58uXl6hlHT/2qdr28MMDtqq7RzMUXzY1NWljExAl3pFk/mOP7tfcVC1vCF35gr3xxpt24/oN27N7jz28batNT09YTZ1ZKlljpz+7ZL//3ZvW1NRi//CP37PqVNoK8xDGIIHV2b/9y69sbGzC/uq737CV3R1WnaSP8aut9vLLr9qN6zftiYOP2eYta62hsdat1ImUjdyZsjfffEfBmH/4p+9bsrZgc+nZmABA3ezbQ7dVKmJgYFssx3jpy4t25P33NSefOvSkMkvpT3zBy6+8bM8cftbWrluv9jU1tdr42KSdPv25pefm7NFH90khJFGFj0MautYunP/SLl26Yhs3brWNGzYYbi6XndN4Q56ACDI8fNe+9rUXoqzOgkhzANzMO4CTdevWimSCmgc1xalFXV9XZyN379r42KhsxWWDMGedggx1zm/cHLRDh56yZctXSvUH/4EENsSBs+fOigDAd2dnZkVKo02MsQCgqmo79OSTsnXsC3AFAO2jDz4S+AXA4gkAkGLoZ7KU8efUwHbkqgX1AfLbEAAoX7Fzzx57aOMGBc8o5zI8NCRfwhzHj7JmQlaRqsXZs3GZCtYKCAATI5MiAPAsZEMTIIQAib9iXcEOkbgHvOL+CQgAEJNGhjV3UI6BpAUo68kD7IEA5QDiQgIA/QF4xj5p28MPW8eK5boWNsbYMOfIFJc8KbW8MxkRKAD9UGYBuGPe8cPnuRb36O3vt2w6HctTo7oB+ORLAPhzHM8D6IbtAf6JHEgZpWxWPo428/qK7m4F0ekDxglgj++gxODPw/jyCUhYkjt/SP2qfUkyqb6gffQP/kPlXgLwmnEBWGMNYOz89+hf2u0JVBAABCJGZyyCqWTk8nlXKqFT+25H0kwIVDx3/gsRAPBpHhQmiDs5NaV+hABw8OCT8pEiWEKQybl+wW/TzxClmiiPEalcUMoEAgD+6fDhw1JVoD/oO8go773/vsYJBRZPANC+bX5e8xEgnr6jbyXjH/0AaL762msiiECCgVhAXXJfMoJ+P378uO3atVt2gf/jPeyba0MAaGyqtyeeOKC+ZHx5nz0C4wI5AyCc79Je7s1nGBeyy7EP5p2AIvb+iSq7dWvQfvvb36otzEsUJ1AooDQKBADUPLAJAGhKBxQKWYHlY2Pj9qc/vWdDQ3fshcMvqBSNj4nMzM6KwHb9xjV77vBzUm1hX5DN5i1RqLYf/uCHUrd58oknVPIEWXnIVdevX5OdrFrVo9ILknVOoHhVZ/jb+oZ6e+zA41ZXD3GzznK5gn167ISdPn3Gnjz0lMaRLR97ZtRPXnv19/bww5vtiQOPxwoAs7M5u3z5qggAKDHt3btbnye7fXZmRr4LgJh5hwIAJZVQleC8A0hNaaTtOwbiecHnWSMhLHB/7ID5gA0wnv/4j/+oecx8I+Pwtdf+oL3TCy+8oDWSucEY8Xn6+eDBg3HZCK+awv7vb/7mb2JQH5IJPpV24nsA45lzvuwPbWc+AmCzHrMfZL9KO/r6+6SOwHgzZpBAvcw+Y8/+s60N+XrU0RZkW7QNeycrvm91n/Yi2CPPxDzi+8w/bBJbhbCKzXEtXwID2+c6kBikZNXWpuemv7BVnsXvgSEJOACd7HxXlkNtPH1aEMyOnTts+bJlIgrRPn64HqWxjDILd++qXfgMnkllDWpqbGR4VKR1CDoQhqTKVINyjdt3MW5eNWH37l3yK+xt+T79wfOeOnNG1+TZKDmCz8lks9pnMa48O69DkIKYyVwQ8BuRrgCxpCjGPrFCCYAQQOH5w1jQUmd7bV3KsnNL/y5K0IYxxfL/3+86S7XhQQkAi8W44vhL7DV9vKiULBC+XalN4TP5z8bgdQyulsYO/XiUn3t9mzzwUqyvXSyxV14CwMff2Md6BQBeQwHAEwCkAKCSYJ78UIwnuvihzwL3KrSUsisF/yVbruz/6hLwv/j8xWCn4gJlBICwv8ttzdtifK2ofn3Y90srABDb998QQyBIEColAAgAjxQAlAQUffGrEAC0TnsCAAoAmRmjBEB6YkQEgLnpOxEBYEYKAEkpRaIAMG9QeZJk/EcxMdmyjpmRSu8SBAC/54ksNo77lZhy1Ie65l9AACiCgMU+1L6PhIR5sv9dCQAUF1FAVAkACADZnEoBZHL8DeCfcCUAPAGgQHwvZ+kMsQJ3/OU6IlYQY/KxzMDPhPPF21D5HIr9UJwcVhqEL5/D4fz1NorvdArwLt7lCQCA/jU1gPkuoQOlQQgAIgEQH6qrE5GW9yAAJGvq3XsqEeAIAPxqT6TyUsXyDGEmPfbpSlN6wD9SBcC/K3PfEbeR+Pfy/gL/gxIAc+lpqR2xB1fmfyTxD6lFcZ0o9qfkKCm5QQbwkDWxEFciVT46UH71Cho6s0TJd/5zPv6shKOFKMHJZ//7gLxUAAJfEZRhLdqvUyC+308lv14ytrEasFcALY2z+wTGUP7fYyyMClt/7y9D7EW+KiASlPsy2RBPGMRfy9vKcy21vnlnVsle79sx0ZtVD0AAWGwNdwQ6p/DwID9LPsuDXOQrfmax+e9fJ7ZzPwJA+e3CZ4jLCy/RpthfBCQy9Slk9SBOX8lWl8JXFr+1IwDc2343U/2aUEHc6Sv28F/2cTf9ivtK/RX48hA/DudD/JkHIQCE0kLFi7hOCAkA/uZc3G0c3QYg/HELgScBuBIAlTraf6cSAOzf84d0/zcG4J1I+K9v1/0IAD7AzWc8AYAJ6ut4iRkZPZdfzPRvFBjRYhN9Bta8l0QM2xoOjP+/JwCUOwlvzH8pAWCxDWE4JuWOJfz7/gQA19+LObhyY6z0t2tHUQap/FpeRi18jvAzXnbpQabRvQuEW0B1bREA/YbAL2KuRo3P9r+XBFDMBA/7rNJhpfI48OjUKy4ePMLP+fnl7bqc3BESAMLJXT7fHnwcliYACP6Os4GLLClPANC9o02hfHQEULsa6TFbIFYUYPziRcZ9Oap3VFkBwL/vP1pKAChlQhbrv0fqBRVWWr8Vi1S8SlQ7dHBAei3oUGd7gVRU9N6iG+QlVoilFqj7L/oLVkutaE++IFvKFqyxvt66ly+3lci3rl9n7a0t1tbcrCz5FICz6ig6iWwCMMj8z8ymFVwlMHTnzl27ffeOgMM0UlfzC5bN5125ADJSOEBE5SA4bDF58BOA/NQmJ5izrKvTmhubbPmyLquvdaQD/ClBufGxMQVf0pm0jU2O28TUlA2PjNrk9KwYy2xKqfnOfQnQc2ChnwBoGe9cFglIs/pUlT20armt7e22NdR/b2iyasaMOZth006NcGdTAv79v35jqaEsjm+8bkUEAGX4R1J7HpRXyQCxWSPpe21CixsCFR+P1UFcgEaH2AUksjncu2wtAlEA/wTHUxxYdJB2izcHIQ/aebl8n9UdgvGeHVzuM8L1yROIQjsrHt6cJJr8jC9pIC5B0eJd7UIncxj6T2U6mAPhVQnOl22ISyy466iEildgCOZR7Gk0nlkF3WiKJwCQGcGPwLZ5MmDdgUBtF+cE+8jbQrUjIqiEQjXZPWQVVFlNXZMlkjWSv1vR02fLe1ZZ7+q1Vl1bb3O5nI1PTNpHx49b+8puW7dxow6UsMYJlhMcZh58ce6Cbdq0WZn6TY1NyhwjIEoA+ciRDyw9N6ts497Vq7Teqw5cLidyCwFQwBMCkwQiyXKj/wCYCfLyHGTSIQEuubj5ecmRAoxSc50MKO4JyCXFgBGApNPW39evbC/sh37JF+ZUw5vsMbLEB7Zvl7JGNpeLCQBs0o+S6bl+vYLIvg7i1SvXbF3/Wj33yPCIrtPbu0oBUfqdYDOgpJeAdrXPRxUgJ5jas6pbgKjY8bmcnfrspG1EGaCpMVbsGB8ZsWtXrogA0NDcbKY63wtWyGbs3Jkz1tLQYD0rux0BawGC0Ixd/fKygjbImGOJ1IYlex5glMAxYPeK1at1rLeqerNM3j47c0qS3N39faQZG3dJ1dXb+Ytf2ujYhO3avdfqGprVn1WJpI3cHbUzZ89YX/8q6+t3BAd+GTsC8hA+nQx1Q6TiQTmPnMCVFStXqh56S1ur+gdyBzZz4sRJ2QbgLKUAcJGM/Wx6xi5evCAw6eDBJ1SrmKxm7IdMXMgDADMQLbgnY0+AhzEg2E+tcsgdgAKMAXO6Opmyy5cu2YWLF2zXzl22bLkbV2wJOyRgz3W4pgesUXlh7Hbv2S37AQxdWCjYxUsXlW3NvXkWTwC4evmKQDmynQng+z0t1zvx6XFlmz700EYpNTAtPQFgembK3njzDetob7MnHj+guUm/APxAAKAu9pnTZ2xg24Dte2SvTU5SS3dBINW5s1ft5V+/aolEUgSA5lZKkBCwz1lNqsn+9Se/lNrCd//6W9azqsuqqgE6q0UAePXVN+3C+Yt26KknbOOmfmtuaZBfq66utcnxrL366usibPzTf/lbq2+qErCOAkBioVpZs9dvXLctWzYbYAHKLBzOB2/fsjdef13r2rdf/Jbs3QeD3//gfXv8icetb3W/IUXY1Nhqt27dtlOnzmiu82w1tUnJ1QPgM8/OnD5nV6/esC1bBmzzpk2WSlVJRhLwBAWAs59/Lnn65194TusFQSgAdeYYWbAQAJC63rNnt0BQ5vb0NPWfkzY7PSMwaP26dbITbBcyE5kSJ06eUtueevoZa2vvdLK1+ZwhiXr27Of2xXmXzQnwDnAKoQA7wv6QxGatQgGAOQKAwi9qGEc//sSeP3xY7WlrB0ChzvO0lAvefOtN2SAgpvxVHhCzXhLcn3xyzEbHxm3X3r3Wv3aNU0ior7Ob16/LzgCauAf93QQBYG5OABwEBXwYse9CrmCTo1OxAsCzzz5jKQBn1WA39enbb78lnwZ4xLgBKvH+3bt37PLlKwJvBrbvkKy0z27lmcNSH5QVcLU85zV/yAqFANAeEQC4F6A9/pK5D2AHASA/N6esV+Y9yh6AdB5AJsufuSUCwJo1IgtQuoX5iy+HaOVAqRZHIpQdZASE8X/AaJHeKKkQgVnlBADahb9kLeIHEFt7kehciy/nOTdt2iiAS3uPqA2QlWgHpCQAPvVdpKrgSgd8KMBt7fp1ujZ9x2d4LnwPJVQgAAgMLzhfhv8kcx3b5NlQxpGqE9l/C6a+PX/xgtYW/3y8DgEAZSpPAKBGvdQvIAqjYpWZE/jP9+lP2suaQbkRfm4PDooAALDiCQBSHKpizc7aW2+/rTUZogprq6/zTV/RP4D42HD8PFFfsJb/+uXfaLwB21ELom/IIsb2yDxn7MmChgQgcCflSnZ4AgAZ89Sgx0+zt6CfGDPmOeNJe7kv62tYAoD69dg02dP4XhenqLKbN2/Z7373O4HRfBcyJXsaFAAAnllnmFdkstfUQjxdsIaGetWIxy9TQuCFF75mK5Y5Qgj7DgyZ/AAAIABJREFUNOYz5Tzu3B2yw4efk3ID30WVJbGQsv/5P39gHW3t9tShg9ba0mR1UhSYsGtXr9gHHziiCOQiqfJASkqm7Kc//amA/4MHH9eagxIHBICPP/7ETp/53J597rCtWQPxhP1Rzm4P3rLXXnvVtg9stccfe1TPXFOLL8nKn77yu9+KSLFr1w6RofEbkNrwUdgjPuO73/2uzc2ylmRFdPj9739v+x/bb9sG3B4Nnw2oDZGH/sGO6Hf6CyIDxJZ//ud/ll+FTAEB4Le/fUVkL0q2eHCa8YWgQd+jAIB9MD6cr7BD+vXv/u7vnApaPi85fF5jfHx5KNpCv7Hm868H3pmXtIkffGtHV4cIhZBHITgeOPCE9pheLYB5tnp1v87s7CloB8+hPU51te3Zu9u2bt0iohf3wPfRdvwVcxCfw+cg7jA3WB98GRHmBn4Pn8f+gOdhH40dY8PYKH0J2YRr42N4jznCdd4/csSu3bhmmzZvEtkT1Q6ejbkhv1ddrRIA9DVkAtrjiQb40eE7wzo7ojQDcRLyD8SPsB45awY+aceO7RpP5pDfp6fn0iqN4/1RS2ubfCrtI8uUvvD9SntZbylF4s9UU1rn5rWG+BISPl7GZ7xPDOMvleJAYbymUuxm8fjNX04AcOGaxVGM/wwCQAkIUHbvxdpSKab2/zYBwCsAOBKAy+bNZQsVCAAuu7b0vBzVvY7K7blYdMKVAIjixSLSVaMkV6XSTPzrz8DFOGx0co7OKwtIYMdhtdIsfG9LlWLh7hztAnQl8d6o9K3j5xcl7IslAIoEAMUrKCMWgMDxtYRMFAkAYQwtJAD4hAYUACjNhgIA/t4rALDHSwCSAurPZ80yM5abGbe5iVHLpccsMxMSAEIFgIIUAEQA0A6YWIJ7Xm9LoQKAj+spMBY0trTfK8yTRQgAihGGCgpLKABUIgDIV0j1kPibUz2kDAAEAAi8uXkIAAD/xPDmbS4/LwWAuWygAABJIJ1TCQDAf8XWVF7BxbZCBYhwjvkYUfl8vCfOuYQCgLfB8NreB1YiAADm+xIAKACkauqttp5Sb40C+fl/kQBQbzUNLZZMoRTA95z8PyXifAmAEgWQKFmyCLRDznfxfyZRbJd5SIJk/kclPIl7ZovAv9YPFFJzGZubm5K9srd1BAC3j3AOIJL6J1bmS7lF93ORc1fCU2U8Y9NysWU/p0KFYUcE8NG0KK4ZEwBCQlVcv6S4nPganGWLjZsZpcQ0/5Hysa+IYSjeGRGefFJU1H5a5AkAWLJXVI7Hf4GzPd8tVR737zuZ/1I/WtIGek7xy2D2lH1nsbXVr6kxglO2Di0Vl/fXhQBwPwA/xM/unV8Rfna/RlZYn8NxWaqd98cPStWKKzWj0r1K1ouvSAAoGc8o6ex+HAp/9g3HPfbfVdXGiaKSnfj7/Pn94+yq/Ps+uc31VXH/tcQQ/qe9vRQBoDjXinOpBAuAAOAG1G0kiuwcN/GQ5Sx3EO6igW8JnFJxcJzUjtfICEEJv/fguskqMuzdFKo0WEsZcAiQ830+7xm6PthRarCOfRkGM/3fHownkIn8nf6NJGTKFQD8xKblXvKPjEo9R6QAQHsqOYAYgAmYq+Frizk9H3gMgWABMF6qvkIWue8Tf81yg1jKMmUDUTtjpxkPfhEAL2+//2w5QaD0Wl5+ZnECQPl1yw8CDyLBEm7Ew/+XMuiKm+dQrksb/cje1c+xNI1n+RazbyttdsL+Lb23ekiyTH5+lZNX+ET4mh9/f51YLie6yWLOrlIf+vEJN0geMC8yEouLr8MJ/cYiZDgHNhAzGaPPqv5WpA4QAKMelJVskTIyox9PHIhIAH5T5AFutzEKZY2iek7x172TK8olFQlKvpNKlxu/EQ5rrPFJR/hxNejjvopl2ALiR+S3Ktm/rlMm3XbPfKtw+L5nk70IicDXMEtFNXfJjm9tbpLc9uYNG6x7xXIRAQD9kQYGfKbeN/3oMvZd/VU2twS5CPyTGU1d1NHxMcmuTs3MWCaXt9nMnI1PTdnI2JhNTk8r01vZkIkFARUExQiykQ3a091tnR0d1lBXLzBQ5VMilQWBvXNzChChAJAt5KVAgOLArdt3bHDojg2PTtjMHMQDkrVrlNmdocZeLq8AKk/AuCYTBWtOLVh/zwpb17/GuruWW1tTs9Una5Q5kk0jFemCmGzuVS4Fh1Htsuvd8cpRiML1yUvWh/xZN27RzIh2fLyvGnbRGGtd8yzFwCbxcn4t0eE+ktpVEEAEhFJyWXEt9GoA9J+rJUfHF31CxCgO5LL8d8MD3GL25Nn+frbiT9w5oXgg8D4mLAHA/SV3SI20SAlAe4fAliXtF8h+6diiv73vcOUFOID52l+0EwCCrFStz1GQxDGBHQHBSweqtALsWQ741fQPGXCAdgo7SP4/UVVj80h6VqWstrHZVvT0Ws/qfqttaLQ7d4ftyuCg9W7cbMt6kGhF3nNOEqoAjATvbaHKtm0bkAQo2ckAVwRZL168pBrWPT0rbfvObdbQWBfXQSbIe/HSJQU6ATIgASCXy7NBcoD4wi/zZVXPSquBwBCVQCDzLbGQ0HeWL1uuGvIEbpUdduqM3R68bdsHdjh1AIBpK9jM7JSNjJIhdd42bNwoxYKO5cts8OYta2ltdVK9+YKyz7n/VgEGzoaoUdy7qt8a6hsV9Lxy5bIyugBmCIoSAL18+UuRGPibvudgTECda2zbusUKmbQC7pPjY3b3zh1lYPX2dFuiod5setJmpybt9s2bUgWhPjkGlsvM2cz0tI0MDVlddcJqCXqxmeegnZ4TMIuENdxR9l18x98b0gMZlwSaGQtAAFQdbt25IzWT1Q+ttway0RIJq2lqtZu379q1W0O2ddtOa2rtsPmFlKVq62xsdNI+/vgjW79+ta1d2+8Aqnxe4AxB7Tu3qW//uKuLjXJJOi1/BgGAwLsyfZvIwM4rkAbIIlBzdFRqA2TiMZewY7KT6Vsy1ZApJhitqRyFXwgi//KXv7SNGzcpkE3JBfwkRCAC+YwtIAKAD9eDAAWoLpnuy5c05mQR5zMZSY9PT0zYubPnBBxAlpAMfpTVy/PxOvLy2gsmFuz0mdN6RsAzH7TmPig3ADju2rnTga5RNiS2c/vWoAgpq1b12e5du21yYlx2OSdfTjmEj7SuPPfMsxonMm0Bf2n7pUtf2iu/fUWlNXbv2WmpGkg+aUvPZmxiPGP/+i8vmS1UC6hv70zZzCzSwfU2dHvM3nn7YxFlDj9/yB7etsESVQRcKH/TZp98ctKOvP+B7d23y/buG7D2jhb5qZqaBrtze8LefvtPNjY+Zn/zvW9bW2e9vHk+Y1ZX06CxAbB4dD/Sz+uklENAZ3jkrr315pvKiv8//4//qmxJbIH5cPrz0/bwwDZJuM9Mz1lrW6d9efGyffjRUWXIPnHwgLW1t0gOO1ULUc/srTffsWyGDO49UaZ+XiAc4Alj/cnRo9bZ1W7bB7ZZY2ODzUxTUxqQf8ree+9PAsIgKADQMB7Nza3yD1pP59IikykDPUU9ebeuTUxM2cnPztjE5LQdeOJJWwHhJlGlchpk4R49+rF9eflL2z6w3R7a8JDkMMmwBIzhugBClOF54fnn9dzsFXgPEO/ChYv2/e9/X3bN3JekeF2NQEPAXgAbpKg9QCICwExa/pN9xL5HHrEVPT0CcWvq6+zCuXMCk5hj+B8AHTKU6R8AUeZHR1eXfCbtHB+esGNHP7Ga2hqVANDqBVAd1ep8550/qkY25BaAZDevqpVRfPXqNZW82AYBIMpepb8AvgHJAN8AwLVHjkorAegCAlFSpL6p0WXAFQoCoAHemEPtnZ26Hj+MKWsJ4BVy7FrjqquVKc93mNOAYw4QcL88Jz/cH9IAQXZKI9CHgOD8Cyjs1YE4o0AY8DLZ3Ie5zX08AYD+9Dbj36NEDcAmCgC+Br0/M7Ne4Ad5HeDOf8ffC78AaA15ow6wPe0y3/FJvAepC4KAFA+iEiqZ9JwAaNZ4VEUoFUOGFHsifCBEhWs3ruu5ARsB1tKzaQV8kQv35Q8ef/yA9iiQX+fzOa0/ALciN+3erXW3TkoTabWbMjQ///nPtSeFBIFNar8XKQD84fXX5bcBzFn/fCkE5hUAMvaADQOmat2N9jmM4Ztvv6XXvvOd72jMAIc0R9IZAbuQQvx38dnaO7E3zWbtf/yP/26dne321NOH4gxpXsdH811skKx15gPgMms06x79xLjxrKiVqE601BtS8q2A9fQf5WYASqW6MTsnABoFG14jY72+ATUDzjcL2vv84he/1Jrz9NPPWPfKHvWRIzxmRYKCMIIySXNLk+7Jfmtubt5+9MOf2Kqebnv8sf3W0d4q8hRyzCdPnrAjR96XrZIJT7+xPgF0v/76G5ZMVtkjj+6RQsdsmvWhwT46Ssb+5/b0M8/ayu6eKE5DOZpr9vZbb9qunQO2/9F9Cr6z9hcKVfanPx2x94+8J3LCjh0Dsgd8N5l6gNTMGUgY+AABSokqSb9jM48feNy2bN3sZH2zWRE2sH0UHUSWNFO/Q4ICSP6nf/on+T6NcSZrL730c62lgNxcA3vn+5RHYb6hKsF1AZ4ZT9qCjUEMYJyxO67r78M4Qhoi4x8yAPdhP8iaDYDN9ZljfJd5OT07rfUAAJ/96c6dToGE+zHX8AuovvSu6rXJyam49Bhz9NixT1Tiif0Iz4qvAHhnHmFjzz//vO7HuNEe3y/Ohh3QAYmC+YS9QTrBP/i9FKQa5g+fo/wIvg4b5Ac7HgLY/+KsfXbqM/ur73zHVixfHu+NRXiAPJTNaR3wJCo/Jo4Inrfh0VGRkbBprt/RgY91xEvsl77Fnz788Fb5MkeKm1Eb5jJzduPmLZF/8Dmr+9cIGGOd4DloK+QD5lV7R6f6husynooxQj7K5kRoob/DWErxDOcOgmHMLowBVAqwh+e1SjGd4msuQSE881U664Vn2/L4Q3hOrNSusH3l8SsPVJXH4Bb7TqU43GIxq/J2hv0Ztzk4hy8Wf/TXKb+Pi21HMe7wTBrHUosxbm/vngDgFAAok4YCgFMEUAkAyXxzLnUKEbKlKDbgU0ZoB685iX8IfKxDrnyji0MjW+7+5X3a6ckCfn+guJkH/SMCQHnc3seEw3hvOC7+zO8zpH3/Eg1RApwS99xNdN+yzEIHblc7GfeYAOBUDtS3UQkAiRfGJRKjGIBi1sXEAsmkU8ZPsul57Z2calBC+zUUACAAVBcylsjOWm563LLT45abHbPZqUEpAGTSs44kwOmfuEAhZ1UL7GOTDvyP+A5FBQBUfsPyAJ7YQFnHShmVRbAntGN8hU+i9goALqnCfd7bneJfUfJjqW9w+0FvJw6EdrEOft3q7OLEGWrRk3xDv+QLkv1H7h8FgLksCTrubyT/+derAehvlfxyJQBEAJB4ZSnAtVgMs9Jc9K+5CP7iEF65fwv7Toq7agfPXy0/62X/Oe8B/tfUNRoEXAB+qQA0NEj5TCTbmjopPVYlayxVU2upFMqRKZEAKM3i4kdR3CxGmXxZWgfOM0bqb6kiEItCUSqvGAR7U8jX2Cd/s75DKpVipd7PGQoA+h5jo9KJqH1G1+aEn3e27mPXvkwuD+7K3OZLEsp8DN7170I0D8IUmrCvS/vdRdSKyWnEjlyd+eLniv+PfEiCEgmVCQC0wJPdvD2Gtql5HsWmy/2MU0ctEgA8biIMI45XOgWCxQgA/pqL2Z/IMW71u5+JLvne/QDo+32Zu6rc7AP8hHMrXIuIY97vx4/Xot8PCA+V9hLl3/f3qvR6JTtZan1eSgGA74e2E67H3m/erwfv3yZHAPGx5Ur7l3ICY/l+oHxNLF6jlFhS+fWQjPMARvBnfKS8feXj4QkAi136Hvyr7IOJr0IACCdkyDqUq5IzdRPRb1S+KgFAU7kM7Fp8gCIXGdYdCowNZxw+vL+Ob9tiBABtwqISAA9CAMDBxsGbCgQAv/n2z7bU3+UDGTrWkADgny0kAISbvvtdJ1yEH9Qmw3a78Y4Wm8D3lm8g/OQPn/3e/xcVIB50E1/iDB/M/5awcYt27OUn3RoS9p8nAbgFL5K4DhQmdI0SBYzARUQ2HD5/sc9CxnVlAkD5mPt2lS++Kr+uWselC+BiTrvc9mjTVyUAaCMTKABwyIlmYiBlpKd1DOAKBACvEKDPBBJCJQB/JBUd+5aIfHAvASAA40vYf6GUVtmmyXeXCE/RAStSKtGmJvp4rF4QgebF/isjAASs4vL5dF8CgFu57pmCxfELGlrmG9UWZM7EjnabiMb6Butb1WObNmxQFuCyjg6VAYAAAEkAGV+vxKADlur3OZYrGXBsYgmqEPBCIhy5w1zBZRNPz6VtYmrSRicA59MK4lJjHPCTQxBZRO1tbdbV2aVAK9kcLsM9H4PinmUrEgABt1xWDHiAyenZWRsZm7A7d0fs9t0RuzM8ZtOzaRu6O6JDJgxn0v7I/CKAx/cXChlrqauyhlSVLevotPX9a23d6n5rJdM3lxeYCICoGAkZg2zUUfyIytK5fo7ICeGcdZQAWbCbw/G2IZL99xYfyVdFw+TsJiJMRV9xxAdXnoG55g/2WjMkG+coCD4wEM5db288r7uOO24V/QDSZZGCSeSbwjX0fn7APxHtkL/xbEzZZHQgwL/Eh9EicM8GXsEQpOZ5PyqR4vvM+UYOm26zH/tWtbFIouL1nOpQO9lE2isCgA5xLjPCAaXen9AGd9hyUmuQL3x/OwUFuQmd8pMUWBQBAEUAS9ZYQ0urtS9bbo0trZLNHptN24Ydu619+UoHBlDXNVWrWtkEiLG1HTt2WXNTq9pGgBXFlvPnLwiUXbdujT28bbPqUesQX12lACaAAc9O0JYgbRXEm2RSmWIEG32gdcXyLmuoqbZCzh0uyVZKVaeUyU82IUF7ERNmqeN81obvDtv27Tusuak5qqWas0x2VjXXAeKoXe4JAAC0jU1NCrSi8HFrcFBtWwdAHpUjuHVz0NraOq21pV2g3s0bNwS2kaFOQBNQlwBqT/fKGPgADBi8dVM2uGXjBmVtMMFyE+MiABDvQnnEADynp/Vst27ckKR/e2urq/MYHZanxkatZmHeUsoeT+gQzsG6gAT9fMEdrrCXQl4Z1K62a0FzSAHXZFLlB6prUjbOvaoSInPUt7aa1dZZU+cyGxqbspt3Rm3Ljr3W0rHC5qtqLZGst9GxSTt+/FPr7+u2Nf3Ujk3KygisA6RBoABAof+Y3pIIr05K1pyxlgR7U2NEcgVwIFv0uALGAwNkm/W7Gj0iCeXs2rWrApl9hrmye6L5hS3/5jcvKwgNwElAHbIT95mYmBSYrwD3dsANJ6dPANHV6b4koK1ndV9MAJgaH7cL5y/I/jo6O2LgnrHEzgASCKJoP2nzIgDgXwAs6AcpDEQEAEA31A5kx5H0Pd+DIIHiQWfnMtv/yKMCfJV1m5lT9uexTz/Ra4ciuW4AJsBfgisQTyAAUHLg0f37LCml37SCqTPTBfvJj39mc+ms/e3f/bV1rai1fD5tyWStjQxP2R/f+khz78VvvyACQFU1QVfUAzrtxIkz9uYbb9mu3dvt0f07rbWtSf6ntrbRxkbS9sc//knS7y9+5+vWtaI5JgCkqmslt40k9M5dOwRmU74GTzI5NWFvvvGGjY6M2n/5p38UaKn6zzU1dunyJREAliH9PM3zNdrVK9eVxdrR2WkHnwSonLdcAQAopfWLNswXErZr115lQebySB67YCgKF58c/dh6erpt27atTi0mYTY+PmrT05MC/wn4k7ENsQ5bra52Jcp84NCRl109bWyIusYzs3N27osLNjI6bnv2PmLtHV0uuFrICwQhEx1lhB3bd0hJYnJiUgFp/DgAFWAk8xACgJdQZj5AAICMgZw1mcjYdDZHP9RKzQACAKAJACjf40cyyjOz9unxE1Iu2BsRAPLZjIiEvj41PgpfCeGC6wFEkoktAkBHhwJtIQGAWtZPHnrS7acisJ7vQACgxj3gnyfC4MtRU6DtADsPD2zXHsjv1Zj/tIN5xa8no7FHAojiutSEr2ts0N6bdYgMVcYDkKmN9iEhurAgsBMwzWev+rMigJrKcQwMxIB0OQGAe0sKO5m0makptYNrMff5nvYuNbW2kMsJoOMXslZLe7tKE9A2lD1YVxiHkADAvSAAABJCACB7Njx3sIZxPb4DAM17HtjzID9+RASA+nqROj2xgefq7VklfyalkWjPQskZwDr8NqoiEM1CAgDg6PWbN9TnEC9YfyEOUZoBAgB9TDsee+xxrYvMD0oAhAQAxoV5BQHAy4l7AgDlqDwBQPukqmqBoigAALoCeCKr7mMDBHrxCfQD36NvPSDKfAUQfe/99wQAA9T7vRnzjz30O++8KwAWIhl2S//5jEds5Qc/+IFIhIcOPWmdXZ36PvecmpyyIx8cUfb0t771Lfle5gPPw/1PHD9hH370oWzQk8ncXrFK+wDmHXXcWb8gsCWrU5pzEFRYvyAToFiAT6qqdpsm9iS/+tVvpNIC+L18+QrZF+2BrPeH117V97/5ja9bS0tTlAVebVNTc/aDH/zYVvf12oHH9lsb5AD2bfMFlfg5duyo+g0gnD0RmXkAum//8R2BM/sf2ys7yGTzUgH48OgxO3/hS3vm2cPW0dklsh/7QFSE3n3nbdu5Y8Ae2bfH8gVk2ikbYCIAsN4899yz8pteVQKbJHOdNYxnkroDZQsSVXb8+Am9fuCJA7Zu/VqtecxrlBcA3p999lkRdlgPGSuIBIzlP/zDPwjsw0amZ2ZFAEARiM9zDfob/0F5FGT08TtexZC5630B7wEwS4b+1CmNLzbjySn4PtrBvyo3UFsr38IzMH6MBb5ldX+fNTY1ym5RIaL00NYtW+XXB28N2ifHPrGe7lX6Xnt7R3zWZAwuXbpoQ3eG5LsZI+4PUYh2QY6AeIAdMedoB/MPf4AKC7bInoRSLrQT8J9npZ2eBMBnID/hD5jPPDP7KZEi83mRtk6eOiny2TNPPy3VGZ6LNvCLv85nHGkWAgb7Gcg9/KgU3IKpXB1rN/eElLlyJb7KqZV4/4uPW7OmXz6O6zLOzBfWvxs3btrg7du6NooTooRH+xw+x36OIHdre7u1NLc4JRbAn+gMxF4M0Ikx9rGUMLgeBsDD+KkfiEpB+/IzYBggKD3TRQqFZQk65Z8vniPvBUr89crjrJVihOWvVSIA3O864ffDPronALLIC+XxwRBAqBR7XLzffHLbgxEAHPDvf50anjuLuD0We1rKKbrMasjxbj/Hbxz/UWzYnfOxE9lL0oH9nHV95n8I/nsbdrEBH2d2Y+j6LwLPyOyO62qXxjF9nLg0du/OzKVxEHf+9gQAX3XQxyX+XAKAiARBlqyLZdJPvkyHK9UIAaAKRT9K+mSzsVJRLpNTiUneq8pnzbIzVpiZsLmpMcvPjtnM1KBlZycsk55RHMwRAPIiAVQtFFRijyQVtV+If1CG4QEIAMX5di8BwO0hSDZwlvbnEgCKeImTBI8TPHxyBXt1VDixMyVROALAXI7fBSf9n5vX3+ksr83bbBYCgKkcAAQA3kNVk7OS7PM/hABAvxaJIpWmbbl/C32AK57LIADUOwKAl/0vJwD4EgD1gP8NDU5VJ1UrVb/qFEoBNfrbxY6SUrfjmiEBwN0tUuJQUH9eSmLEQpVQojnuSkoR5yAhgVJGxCs9AQBSIcR2zgJI/+dzJGlEvoEYakRuUSaKEmoiiXfFzIlh8poDFDwBIJTqv5cA4AgCRZLF/UFHd49oJMrmXdFvREl5sTbGvQQAP073YA4B3laeBOx9TAzwR0Q8f1/eL8YT6Y+IABAREOLvR/FsxeLvsziIAEDCz30+tFgM9EHXnPt9TvM9Jlzc/4olmFWM17hk5fv9lK+TIYZTug6Ull4oX9fL+6HS+ltp7V6q/74KAeCe/U9EXlwKwrtn3+H7TyVMgplRhqX4M2tof76vF9v3FMfifxMA3CZDs+ve2lXluFWcPezr64h55VbF0PidQ9aQ6CAWKgBoEf0zCQDhhlqOJpJoqmQ8ccZ+kHURvhYqAPgN3GIKAIsRAPxE9d8PJ274//D98PnLN8tu4+Q2lf7/fN4TAPxrfpKVT+ZwElTa3C/lEO/ZfD8AAaB8PMsPIu6aLnARTszFnE55G/ym675OuoyhVuoM3ALNjweqSvqY+ksRE1X9GwFYoSOTNLVfbwNGnH/W8r4u/dtL4ARZsQHJQO0Kxjtsm95T/UwHwJX3WaU+rNR/D0IAcN8rsgvjuuGBqr/fXGlM1B/+84Ecku8rj9RFBIDYVmMEL8ryj1aGuLyANh9BbaNiwfGAhRzBhTEreakNUyRz5k0wIiTIMj1rOHJ2xf7z/e1swjNpK/X5fQkAboAj6ynuYvy8KC7wRY5H0XcsWHViwaphopMNk6qRjOLDW1xt4VUrV6oOag3AJESPiIUtZnbEVBdTmkA1ZCn8JTLvkrVzcsQAorDaqW2HAsDk7LRNTE3L51ArurmtxapTMG0TCvRCAuCeSP4riBr1Idf0m17P/Cbwq812lAEOmEwQELACIsDd0XFlLN68PWQTUzMK9PCeZL4kC79gKcirhbShDNfZXm+7ySjdscs6WttsbmbWpicmRQQQoUusbjb5bpPO4HJ4CwkA8aagjABQXP/YsDpw2/sMHQAD8J3X4zWBA3Uk+ccB3weJvNqEFGPYr5esme7A7KX5Y5+JUkDgy7Rx9BJjPts+CAKUbxQrra3qAx8IiAhNnuzk52Q5AcDbpCcAkOkfS3tFliwlAb9eeaJUVDKBdvuMfweAOiKBO5lXyZ4IqBGcV9s0v4rzTfYTEQC4lt+m6X4FnxnhsvtQjuCIOi+pqIQtVCctVd9g9QDodQ02n6qx9dt3WkvnMgFldCmHbAD+L7+8rOzmgYGdyj6GhIJ07PQCLYoZAAAgAElEQVRMWtn4lMkY2P6w9ff3ioTg/SiB1avXr+lA6oKu7fLRZOJDAAA8IfhJwLStFbWKhLInCb4CbCL737uqT3VHZ9NzCnICUkAAICCJIkEjpS6qqdWcs/mFnF29ellBZ4K1/WtWW2dXl8B4gufIckPgIbAKkEGwGkCHAy4BYwjrZPsR1L57Z0gAbm9PjwK5mbm0wH72PmRnAdDxGqAgQeL1/X2WQgONeTQ9re8vzOdVboTAy9zMtEqS3B26rX/JqlZNPAJjBGDTs1YrElMUCuCQDLBHdllUMw8gi+ekvco6i7f8rgzHzNy0ERRAISSNjDfKA5SDqGuwlmUrbXY+YUMTM7Z55z7r6lljidpmyydSNjo5Y599dsr6uldY/+pezU3JqM/OCvy7fvWaQB9lokWkVtj8BMbpS8AXSgBo3YvKd3A9QCEy+R96aIOAWGwYAgAZxwCpfX29qlUsqVpPkpl3mXQAPQTRCdQzHgQzAB/Ofn5W4+EUAJIuA7GmVmMDAYDg+spVPQqckWE5PjwiEgoAXGtbq+YQQA4ZvfhOMnfJqpXcbkQAwEcCUvka4HyOEgCAh8id8x2fkcTcH7lLnfRPlYGOzL9q3FN6IUeZjFk7fuJTGxq6bY89ul+gBHMH8BflmcHB2/b737nnffzx/VZbBwkMgDNlmXTCfvTDn9rw3TH767950bp7m6ymNiHQfGY6Z2+/+aHu+73vf9u2DWy06iTS6DlrqF9m589ftl/+4le2fcfD9uShR62ltVFrV319s81MUXrgfbt9e9CePXzIevuXOXJiHhAxoazl3/zmN7Zh40MC5CDKYe+UaXjrjTfVd3/7/e9J/pq+BPwYujukGujNLS3K6meVvXH9ln300VERcR7Zv08Z8YWFvCMAWMLe/dMRq66qkQIAPiCdmRWpCdBscPCWlBM2blhvW7dutlzWBZcmJ8eV7ZxAbSdVbS3NTZGkJBmIWc0ll4Xi9rJODcURolQWJVewa9dv2t3hMds2sN2aW9vk65S9ZCaQZmJyQpm6+AYIR6xXInrcuSObxwcg9c86rwyYXM7+7d/+TZLjSGtv3rxJaywEAEhEXgEAsIp5hP1iU2QjA0YeP3FSWcd79u2zZd3dthDNceYPABOfB+AioxOlIeYc4JkA7paWKDtm3oZvj9jxY5/KzsnmjWQPtI8h+x4JchQd8I0erGc+UCoBAsCy5Sts68PbRCrz9g3wig/AfwMM+YxwnhuwDgII878WXxOtb8wT/DMAGcorCiouLCjTH9uCAIAv8eCyLwFAn3sFAHwFfUTGKv9nXvOsjNNcOq2x9fXM8RPau1QndS/8PyAdc7hZRCt3f/oN4I57lBMAIJwAbEIAWLd+vSPURWcOMtfJKgZ0xCa01krpJKtnAtRT1uyafgVjvVQ484T+6+9brb4T6VHA97zNTE1LZYOx9SUAWA+wG4A0+vbm4C09t1MPaFCGLc9/d3hYvojrPfrofhcwRt0pIABAZIkJALW1Nqf1c0E1xH/xi1+oNJX36W5fUS3p+3fefVd+lqx4D8AyDjwr8uIAnID42BBt9/EF+uijjz7UGv/88y/E+zj60IHtb0pN69ChQ+p7H5OgH5lX//Iv/yJyCmVhuK/Ao3xegCdrBX354osvRvXHnQoG84/5COgJsWbnzh3RmkgC5bz2EHwXuwJ0hyyCnbCujY2NixwAgYY2oSxSnXTkIcp9vfzyb7XveOqpp62tvcMFJyMFhddefVUqHd/85jestaVZ/gwfc+fOmP3wBz+ydWvW2JMHn7Cm+jplXlLB6czpU3bu7BnZF/bvyOpVNjI2KrWc2tqU7dm7XWopCOHV1jfZe0c+tus3Bu25F75uTc2tlkTxK5GwS5cu2JEP3rddO7bb7t07tM+oqqIcTpW9/fa7du6Ls1IA2bx5o3wpzzQ9NaVMfOYGCg2AxwKULGFvv/1HEREOPnnQlq9Y5gD96WkB99gygL5TGaoXOYQ+Z9+DdD++jzahWvazn71kD2/bpgx3v79nbkB0wWa4J9cADMf2sRnIIqyn2IgvN4LN4xMgAnBfD6TTJr7DnGMMAfq5F/86X9ljmeyc5injzzqLj+T73JO5z16WtXbfvkd0fZ4PO5uamrTjJ0+oryj/gg1i27SX72H33Esk0mxWvgebwK64NpL4tOuDIx8IAN239xGR17i21qGqKpVa+PjoRzY1OW379u3VHPLqAZR2uXyVEk2jNrBtm6VnZ218YkLzlDbI38xl5FfxicwzfDJjxev4gLGIQMF8gpSJ2gv7Rb7Pffguahmo6UAAQEHAjx/hAxQA6PeV3SiWrNeeix+fQHSbPe0C5RZaVAaI/skAWEaxOMA09mR+jSiNLxUVAMO4XKXYXHg+C+MI94/rlBIAwviOv0d5/DE8Q4b3LG9TpRjhPbHUIIM+jIHFAbEYqC7Gt8r7Z7FYX3gN///y+NV/BgHAj6tTvHN3XowA4DL/XeavfgUg+vOti83FAGQQ68R+nQIA590qq0765AAAy2JGuCMAuHXXX8ed64tJRC57tjIBIATvyvtdfwf5wnEMIlIA8AQAD07/5xEAHODqCACFmADgFABM/loJLvM5q0auKzPrSgBMjjoFgOnbIgBkKac2XxCZHAIAZ8pqm9ceQQSAuHxgpRIAYXZ+qQJAGPMLM939XPiPJAC4MYqUEaKSh8S5iHJQDhMFAFd+E/JSQeUNAfmzBZNKp8D/rFMBEAGgYA78hwRAqYp5bLlIAIBsEoLLleLDleZh+Np/FAEAH6rfVJ1KAKAGlOT/dY2Wqq1VCQD9NlIKoF7nL9RBa6UQUKt9AjEXn/3vEkiYV+4MHmbGS5ovKlFhJAR5xQ7ikdE5hBgoID8EACkTolaqUmxZV7pHBAFiEi5ZwceknOS9i805gL8I9rs1wO2pXKYKCVju/7H/jbLPtD/V6yUQp/uez1CrAPA/iB/2vsDt9V3CT/ha6OdDAtG9ZACfvxdleUcy/x4r8euo8zUVSgCodOjSJUxK8P3wmTn3BjXg77dmLGbHX2X9qXj9JQgAGscA0yydY54AsDgEfv/ve1y2mGVfvlbGfmoRXDVs22L7kvv5AGF390Hww/2G3wPF1/tPJgCU72/C5yvfB937jP9rEADK23XPPi2OgFcepaUIJksqAHhJ4HAD4RoRBefjrHsXPCgFM3TeK3ndb2CcPVYuAbCYUVaarOHG2neB38SVy5f49oVgP9d0mZmOLcbvn0sA8FLOuk9QBiCc9L5/wr4q/3+5Mw6fMQSBeV2y1hUAoKU29JU2+Pef6M4Nl06cUnC1fANR6e97n//+CgBhmyo60iXoQ+UOKLRjFlgOv34BZh30GRq+T50SQAjQBxm4HqCPGhk6a/+cYT/f+39HAPBzKRxH3864hk6lMg9evugBCQDh+Pl+/SoEAAHi9Facte/6y/1EjMYyAoCC7BFYqWCpRxj98SOolebe9xun0rpIImoEGyd3yzg9ONooeWZj8YDkxtf/VM62d4Cts28PKrq+ijJTS6iOETFAn4+g4JhVXCqpVb54V5pf1DB1P8UFxxFi3LOpPdG9vKSYJyYQaKvheFDIW3trm4Ir2wcGbHVvn+SYycAnk1FPFrFO1cdiqDuptKpMhmiHC1hDAJCsXVZywtroFnI6bBD0IPMfJQCy9ts6O6y9q8sSSeRxXaCDwxYZqj7jy20YXZZ6yULEoSZ6jeCV3zC6emeAsLCWc5bNFxz4PzJqX16+YjcHbyvrJj2XlfU0N9VbsjpvDXW1tqa/3/bs2mMDD2+z1uYWGx8ds9G7wzY5Ng7KHNmnqPIua17Iu2Mel/vfsASAO4RHFh7J3IsC4F+M5NT95tgf1lFbiNeTiOFfJABEpWIicl14wPeKAbFFeFWdgAsbb6S87USHRt+GcJ5X8pmxHXJtb/clpU3cJwTsR8B9OdvXA/kiCHgiUkwiiJi+0fygvSoX4FnWUXtdrc5o/YKgUp20KsnAQSpx4+KBB0+a4NDk5BfdwQ1xQl1fBBZULRyx0B8AOThzTSLdZIgXeC+ZsrqGRquqrbeehzZYS0eXarZDLpmby9rnZ78QwL9x4xZbs3a9mOVkLSKhd2twSNljBHr27t1j7e1kKpmrcT0/L4CfLEZAIC85SqYRgCsBXCSOCf4QAAYQR8FjbnbGpqdmFKjt7Fqmeu9eNh2mPyUJPj97Tra6efMWZYDhHzisAgoS/Oa+WzZvUUYYoBlBa+ZYS0tzND4FgcIERsmGArAFgJsYm7C+VX2yLmqP3x0asr7eVTpkA77fvT1oE2Njtm7tWquqq7OF2VkFjsmGW97Rbs0pN++Rn+dz+VzGGurrVGoEmW7m2+z0pCWrqpThpcxUMrRgh2fmrJ4gBHXzojWiGpvDH0mRJKcDsicLyWegAKGDOsoRyB662uGoiMwgTT4/b3P4N3xfa7st1DbaaDpnDw3sse51m6yuY4UVqmpsfGbOjp/4zPp6epS9yNwkgEDWIIAd8vfIBhNop2+k4DAzq6xBAsZ7eK+r05HERGqtsnPnvtB3GT+IGpSNYH1FVvDOnSGBkWSgHTjwuMZFZS10CF5QpinjCrAHYE5gUfdMo/7wueyLa5YqANy0K5e/dIHtFcsdiJlM2t2hO3Z76LaANK/2QNAfIAFAkQxZZBUJaKCIchrliWRSoJyvg47fuHrlip0+dVq16gH7/J6Gvp8cn7APPvjQWlvb7cBjj7t9VLR+Y1ufnvjUzn9xzh7Zu09qCDwPBAD2DgBRf3jtD5ZKpuyJg49bS2uDpecmBA5n0lVSALh29Yb91Xe/ZWvWd1pjU42lZwm4VNl77x6zd999z77/t9+RAkAytaA5CwHg5s079qMf/liqHM+/cMja2pulYgMBIDPnpKKvX7tqjx3YZ5sfXhtlqqZsbtaBmi+99JJ196y073zn26o5L2ny+by9+8d3NAbffvFbmjsACASgZtIz1reaEh91lqxGqWDBrl+7aUeOfCjAb/v2bTZvrDUoNiSVtXPkyEdWk6q3HTv3WFtbu+UKGZHSyGamTMTRox/Zrp3bBZpNTrj5hJ13dbarLiyZ8spAyeekAsA6rX0IgWcRowgYMychUSVd1lB+wYbuDDsCwI4d1tbeqXrbki6ub7B33/mjFA62DWwTUMTiCpkDv4pfASSuTdXY4eeek334INhPfvITu3VrUOAaBADmQi6PDHadfATgG/YGYITfYT2kNAGg6GenTgvc3bVnj3UsX64sr6nJCQGjEAD4LODY8uXLtDcDfGNuYaNci7HBlgav3xYBYMXKFfbIo4/Ij/h9F21H5QPFBMqj+B/6iexXyAvdPats85at8dzBhgHwAJMZQ/x0KAkPCM3z4xtSkHgUqE1IGYA1CJ/v/LMDDvC5/JKdyuteaQTwDmDSKwCEAX7ALv5mXgO++dIF2B12SJ/ynjs3uKeCsOAVCPAxPgvX1wIHPPMEAL8/gKAD6I5yDGUsWD+5F4FPQHwIGNwHoorvU/wIRDL6B//Su7pPYKPPisbH8Gzr165TBjHfw5ZYx/EZgHH4JABqXwIAu8EWaMvgkCMdQKBxkvkucDgcyYAz9gCZBHZ9AJW1hMxt2sy4YMPYq6+xDhkOAkD3ypWyRfpH+9FEQr7o3T/9SRnwlACgb2mzJ0K9+uqrIpIcOHBA4KOXbqZ/sRPKZ3C/p556SvNO+4BCQevv7373Oz3Xc88dVl956XCpq1y5orIvkFOefPJg3Cbu7euwQ8BAAcDXXfdjSkkO7A2AmRIALpnCERQhCtIX9ANkCJd9blHd+yERAGgvkvw1NeyzHCl2bHzCXnnld7ZiRbc9eegp2R19BBGI9e7N199QQPrFb33DmhobRI5iC33r1m376b/+m214aL0deuIJq0dVYL5gtclqu3j+C7t587rWV+xIMtkF9vSTdvbcF1ZXX2MbN693JZyStQr+//FPH9idkQl7/uvftHqIjska7fXPX/hCvnHP7p227eGtor8njLhNnb3yyqt2/cY19ePGjQ9pP8J6BPEDCXp8O8A98w8FAGzq17/+jfrsmWefscYmAIc6jTPjjX2gGMBY8rpXQcH2UTvxAPfNW4P285//wp44eDDOfmf8IFQBoDslheWay8xNyi9gAxAAIORAomSuMJYA8HyHMcbGIWk4UnWDCCH4ReybucdcZp/AtVkLUElhvChVhf/nB3/DPfmh3AL/37t3X7yOa/9eKNjwyLCIFRBusBfaz7U86A75B9vFjrADbN6XlkAtYmZ6RkpA2DN+G6IHbfZZ9lwPP+dKjWyQXdLv9PHsHApzWe2Dlq9caXdu3dKz4nO90ga1lul3bJp5g9/gPfZi7Ic5m9Im9mUQH/BlkBAZa68AAvECUiJ+hWv7MxHKXIO3h+zLy5fV32vXOtIRbfZlHobu3tEchiAsggSgJMTJmMgMCF+MH/o1xp/R7hsALwsIVALgFgcP+HKRAFB+hvWXXiz2WHbr4nk2eqNSfLD8NUVAAsXErxpzfJD4SNjO8v6JMz8D9b7w7Fvpu+H4+PZ7FUp/fnYxt2JsyxMAnMS3mzeOIAKxlrrf7m98m7MLn6xVLJ/qzwiKL0eEESnHRb9hbCAG3QMCQDFuHqT3Rut/SAAojwX7v+OYgR8zSScX81fjuP1/AgHAlwAoti1UAHAEgEI2cy8BgAQsSK0FJP2zlshnLJGZscx0KQEgl560XCYdlwDgTJ0E/CcuFamQ/n+FAODjYko04YxMTC5SAPAlAPILTsY/o+x/s2weckAR6E9nF5T57wkAsxk+CwGAeLNTASAcqJhnoggwV/I/5X6i/G9HAFj8J/QJXD/0IaECwP0IAJyvAP8bGptEACCWImUjzi91jTrHQBKABAAhlviRVABQiUo55bGY6ODl+CNyIzL+xANR8ZDSYA6wP6OzMWesufSszmAoAPA67/N/1hg+TwkqkTb4f7SmxjL/AcDvlQd8DNv5TUcCCH+8SkCxzUHbQ/A/frmYJR+W4Cxfh/RxH3+PiVmol92b3Os/y7/3gv5R0qEOHpyP5XGDGG6g8BkR6Yrx3aIqr9qiDH7svEhAiO1DJRLcT2hhYbkZoU9lwPY99rlUCd6lDHzJ9++vUnC/NYiml+IT979ZOf7p5lOx/8vnWjiO5d8tX6uXfMxFPvBVCQBhm/BvlTDdSrcqb6+ePSoBEaI6lT5XbvvqscDmKj/a/yYAOIfhCUuBA3GdXOr4Q+mSIqDhCADhwlKuAFBNrV4vnV+2kQuNJRy08gGUgynLxPbAaTkL0rfNZ2KEII0nAfwlBADfNp8VvJQCQPkGvXQxKAJN/jnKHTIEgEqOutyoF9vQP6gjCIH74rh4hlrkqAMpsrgfgjGt9Kwe7CzffCy1GYkPcUF9qfs5sfLFzz03duMldhy+DFAVbqiVVRptXMr7PlYEqHBj31+V7lscC/Aq58QX26iX23FJG/4DCABhhnqs4hFRukoWXv0RLXYxaJ+IAw5fhQBQohAQg6uOKRmyJwnwukXOMSrD99XlEQGg2J9uLoS+yPmFIknhng1CnH0dPW20SXL2tSCQILb3ODM7up4nvy1CAFh6UfUyUN6fKtfU+cPodOsBUKekgi/1/5pYzrUL89ZSVydZZ4LJmzZutM52gke1IjIl2QirT4okANkQ9akhFwAgkEmcywtwW8hTEqC4yXWZ3gXL5rNSAZjLOcnt9s4OSd1W10BB8KoL99Zpd1JvRZKS91UxgBuViOCgQ7amkydzmW1WRQZm1tLZrA2PjNntO3dEArh1+7YAJWqRrlnba719PbZ+3UPW17falnV1WU1dg2WnZ21sdNRuXrtuczMzlpub02Ewyf0EHrsMuarogBD6G19XR1vcSCXAzc+iUohbG6PnDpRZ3AHfMY+91J9/jbGIMwJkHE4hID58R/XKwkNVZH4x6bdkTRS71BFs/BpYvgmstGn0dikPGJla0f940nJUgy4oAeB9upf4chL/RblD37b4fQGczrdhQwqUECSJyACSeY8ag48FsIIEwC8bBy/wof6RUowzZGW7qtaaQmACLggUqNyEq/YgaUXVgs7ndSA0AuFIijIN6HPGIlVjLV3LrLG51VZ0d1tzS6sOx9dv3BJwtn3HbmtqaROrnOxkBRsvfqkatQRhCWbW15GhZpZMOYn/K1evKqi6sqdbAU8BKgXq1tfYxOSkMsGR5u/t67MaiA7UIp2ZVeCTjNSeVb22YsVKl7mbJWA+rywlwOXmljZlaiKN7A5VLnh/8sQJAQ7UOe3tXWXtba0KeJKFS6Z5bW2Nanoje82hFjAXYg+g/djwsCT7E6mUFWZnVWt3xbLlKu/Bz+SdIRsaHLT+vl6rQcJ9Nq1DMdnKTfX11liTVIkRxpLXGZda5C2dDm8M4PMZAvOq5+g8qkB+8H+vQMJ7yP7zN4duyWiTIRr5PR3U80jvOQII2etpCEQKypKVnJcvggSQpX9StZZP1tpEdt56N261VRu3Wmf/Q2Z1TTaTydnRT0/aypU91t+/JiYAIPEHuHXx/AUFmwlqy6aqqpTBShAcIJL3GGOAXQyAIDDS9gT/Kd+wZ89eq63xaiV51U8mW5S2k2EOSQP1C9l7IuFk1i2hwD5kFJ6PoKAvDUGwgwA3/6ocQU3Kbt2kjvkV27Jps7V1tDsAr6rKbt28pVr32B8gAv6egDxlAQjoI/PuCQD5+bydOn1KIB3PJKJLlOF4/do1O/XZKZE/CJ7LXzKnlBkxY3969z1raWm3RwXIMQ8daQHQ/NNPj9knnxy1Pbt22xYAVurK19ZpnkI8eeP1NyR1DQGgZ9Vym54ZVbAGAsDP/v3Xdv6LS/adv/qGbdraY3X11TY1OWPJ6nr7+MNT9uabb9u3Xnzetg1sEjkABYBkdauNjk7Z//1//XfbsHGdvfC1p2z5ik7NSUoA5LLVduT9jwT8DuzYYvv2b3fZQQs1Njk+rezpn//iJQETf//3f2dp1QleUID202PH7OOPPrZnn3natm7d4oAxnnOhYL19AAoAf5Q3WLALF7+0o0ePubV404aYAECwjbIjH35w1Jqb22zH9t3KoCwksOWcgnHnzp21U6dO2KP79llvb49NjI9aXR0lGVA4YD1PqG42izdzG9vLzM2q7ylPQTuwDc0D7Z3I8K+Ssg7g/+DtO7Zz9z5bvqrPslE5EwIw7x85Ihsc2DZgLa0tGiOvWAN4o6zz2jp79plnNP6qhZnJSMJ8eHhEBABAdtoBAQCfA5notT/8QesxgJEnAGC/XtGEe2/fudNaOjr0TKPDd5UVS9asB1GRdGYcyEYFZJKNVldbTS313+ft+uUbdvL4CVvdv9p27dkdZ77jdy9dvKg+ZczWrl/v0l2i8gBffHFOShTUfd6wabNTz6ip0fcBkwDbIBvQFg/a+7lI2wSu1ta4OZdM2onjx+XVANmldhAA6ZClAOToAz8f6VcyvEMCgF+XIVxwT+av7zfu6clAZLHiwz2Xlnudi8BDgHMAPP1ABhqkPMwFAVwiAPiA2MKC1DCcrPdG6+ntlb9lP8deCVCNNQnwj/v5uU8bACFpP9dzPpBMbOd7+J5KB2zYGMt1Q6yC1DU24up1I5m/c8cOkaBE8ko4gBog9M7wXadk098fSbhWS8FmZHRUJSAATnfv3iNf4Qli+Gcy4rEPxgUfRwkA/BRjdmdoSGD7qu4e2aKAYLKUqxICYSEAAJCS9e3JG/6ZXn75ZfU7AC17bMbFZ2dDxqCOOn0OQYA55FQLsgKTURRhjFAWgASlslULTi0IIgkEGRQAAK79mLms6SFJ10MEACz2suc+gI6MP/1MHXnGTkTl6mr51VOnTksuHaIDc8XtLavkf1m7+C7PwfM0NNSpBAn+5e7wiL366mvW27fannzykM4PtJV1gbnwzttvW2NDvUoAsG8RyF7I253BQXv1lVds4/p19sjePVafSgrMqQNcvXFDPqyro8N6urs1jpQjmp6ZEUmypq7GVvSuoPGWqm2w+URSBIDx6Tl79vDXraG51ZVxWjD7/OwZO3nyuO3bu9s2bdwg0SE2r7W1TfbSS7+0sfFRe+yx/fbQQ+tEpmKPyPoF+Es/fu9733PqGwuoWKBe8lPr6uqyw88fVr1rQGtAdkgbgOGQKzzxBwIA48Hf3/72t+O6uJevXJVqwuHnn5cNQBbA5iBocE8IAMwdbAs7w5b4HFn12BmkE2ye/QS2x76DtQXb8/bgY1L4DWwDwgAEIX6Q1G9ubrLu7pWyUfYdK1d2i/DA+MtP1tRo70hJK77P/sIrcwBo4DtOnDyu6wLee5ILz4rfgIRCZj1t4tmYvzwDfoEzTjaTlaILAD1rKM+G3wJ81z4lhb+fVJvpR/YRzG/82tjEmDU0kc1ZazUNDXbzyhV9hv73z4/UP8RZfKIjMVAyot0oJyISe0RMYP5DOIIQw3zwqgv0Afe+efOGno22MX/pZ9TGRsfG7eKXl6y+rl5zlEx/fiCU1tU78gelv5gPrZRjifY//oyDcokIx9G570HiPovFBSrFvMLz270xMq9SWMxq9mc0fw707SmP35W3oTwOuFi8MDx/lgPo8bkyYIuH1610zaVjJMVPlD+/BxB8dKdSDDHsh/BevB62359/fYKVVwDQ2TWS/y8nAHgFgJAAoM9HZUNdrM6dHVw9cpcUwB6oWAKAsne85uIFPj4QqwRG67WPR/l/3bM4kKI8acnHAsrjlSWxgyia54n23m5cyUTiL+687ePlf64CAM/mSwAU+9gRAGifiBNSAMhYghIA/A2pgvVZ+KjS1i1RyFkiP2eJzKxlpsecAkB6zKYnblk+M6WzLAoAaP55AkCKUjTmyOZ/CQHg/2HvPb/kOq4s35PlfaFQ8N4UvPegFb1ItlrskdT91kzP3zUf2qp7Vk/PqKWWKFGi6CU60MAQAAmSAOgAEt6UT5/53m9HxL2Rt7JQkH1YaW4AACAASURBVMR+a96aV2uRhUpzb9yIEycizt5nn7TvXa/HdvxtKwBkCQAA/cRGkO+XAoAIJo4AQLZ/uUZ5TN6rKdMf4B/AnzIAhYpZHkWAUkXvVQMBwGM6d0MAyMaPsvM1BmSbzeVsPCruu0AAwAYdiapRAaC9o1sAf0wA6OrpEQFAJQBb24zSAK3tyP9TPsD9Fvjf4koAcJ4NMyXEqFXCFvYi81PJTy7zn3MvcQTAf4jVvDY5Mab3nex/WhpAJDBiEz6T3/kNl5Ti5p80J/V3oNk4n5PGDZNyBIlNpXFqYhthTqYqDVH2vwwRMQCXAq9+TfPhoqSlEJttBN+dHbsYejwmYY4GOw+4Wuwf01ghAL6LuLl4lFf+9AlSwXeGGGD6Pd8WCC6eAJBdG5y8furl3MTLoo53TD7XV2J8Y7a15k4lBOZan+LyDXN+dgZZoRE/+8O/n64B8bildpP6quw8zq73c917tvfnIgBkvzdjDxAC3HM0INtenYXw7lKBaEzszPqcYMuzvd781v8/AcBNalIyMzU6EufhmRTO+FImU9g0hABaMMh0MxokrWcqAMQbVf4dA/vNNsixo2pYXDwok3VgyYYmkv9PQRu3AQsEAIJg4Z53UwKA7Ub40XNEKgDZPogn6WzPxWfi9jdjYwUCQNj0ZSfKXH/H/XunOZg9QLjrphI1zTbfsz1jei0XnLhTCYC5NiBtUfmAO7U/u7CF9jcSAEKNaoA+v5DL/p3c/gymrbJ8AvzZePe5DoKuPY4AkJ1fsR3HBIAZ4/9HEACyffSHEACCAkCy4YCB5TMOvm0CgAP8Q2t9qYaIIOA2BDAYU+ef2mSwzbgujnst/gmzlfkeDjuh79348RUnweaW2jDD/XWp5+SzqOc6YDezTb+Eube8HYgA4CqWJXbhMnz4k9/pv9vrdWsvl2zVkiWSfgUgWrF8uYAFNsdBfj5RF/CELgei1q2VvstPgZ5ZrcQhzJEAqjqAuVrdBPQBMAncAbZBAAA0pgRA3yAlADqTGkxhHUg3ekjgOdmIePOXMOgrDrBVli/AXbmiICGgZwsbeIEsprqhmNnkdN6uXr9uly5f0eK/cPFC27BlxJatXK6apWz4xfrtBLzMWTVfsAtffGmjN2/a+O1bUjrgOECGEs8m1fnWNo1h7GeCAgAbiywBwFuWG7JYVcFvQtwBnwBpu9qjGrhewi+QzVJb4KBNpruv7+fb4bkn6ptAQAlZCsmM8AEMtTsqGxLbb+x/43UpmlVWkw37bH8fsIgJSQD2bo1N1X342xGl0rI0wTfpPX8I4jOhZAJgZ2BIBxIABzAIGY5qQxTbHdwICOMXHbnYqyU4I/JkEq8qIf8J6OXAf9VbI8DOwd+XHiKQwSGDPFxdl6xex+zQ3y1tHcr8n79ggeYN2f6oT5B9tmPXbmWlWY4sboKCFTt7/jO7cPFr1QulnntXpwM/uCQy2hcuXhTpAEBq6apVvhaz61+yGAkoIleNFL9ILvUWK04XBNiSkbp6zRrV6GYOBKb+Vxcu6r5kq65YsVI18IK6EUFk6oYDOlCrnWAwQWEkcqkdjv8CaOnq7FBt9rGxUX2GPioX8jY1est6IQl0d1utWLQrl76x7s5OG+zrN9RJqCd/89o1G+jrs06C+95HTIyNWTeBW0k8O78IeMb9+Dt4MIB/HXSlMMKB2RNC3anQ+WTJl1MaAFUSSjzge8pSEOA/XAhEAQ7VDQQApO2rVeczUBvwJDHWbl7Po1ySa7Ppeov1L1lui9ZusBWbt1vX8CKrtrTZu8dPWf+8BbZuvQsKh+x3gKSPPzqjYDEgF/OW4ACys4AEZKoSTEb+Gilk1TZubROgSCCcbDHqVEMAkKy41WxycsIHya/bI4887KTkK2UncdzaIgCLQDoqDviyAAQE2XGuv3UrBAAAYTLKIQB8rcD21i1bBKqF4APAIoAAwXbuz7UIop/56IyC/ygXAHbi44vlgp06fUpAD4BCIADwzF9fvCgCAKVlAA4CKcFJIJbttVd/b+3tnbZ/3wFlhTIHJb1bpVb6SXvrrTdFTjh48JBT+2prF2CAn//da78TIHXffffYxk3rbGz8uitvUGyzX/3yBTt96iN78qlHbfe+Ecu1VGx6qiACwKmT5+ylF1+xB79z2Pbs3W5D8/uE61bK1Imv2N/+zd/Z8hVL7NHH7tdvLKytrctqlXY7cuR9A/gd2bjGHnz4kLPTeoeN3nJSzM8995zGCgKAylBAsOvqsLOffCpp6IMH9kv1I6z1LW0tIogAFuRySLHn7PiJk/bxx58KqCAbtUTWEmUyrC6A7tjRD2x4eJHt2b1fwatAAMCu6bPPPz9n9xw+aPPnz7P89KT19XY56f/WnMarq6tDkrHTkxOS8C6R+RQIm75kFf6QfQQkIn6T/XPj5qidPfeZCACrN2y00jTEmRb5WaTKsf/du3bbvKF52uUECXsRXj75xHq6e+zhhx6SzwfIxJ7+8cc/tsnJKcmUo1gQCAAQjqgvTzYtGZexAgDrMwQApMoZ7+07d1l3b4/mLioZBNYAzbgHNowCAPMeUAswKkiJd/V0Wa1ctS/Pf2WnPjhpGzdttK07dzg1I4hEHR328enT9sUXn6vG9ao1azSmLQBZksY+I5WX9SMbbO36ESsXi8oi4jMAuyIb7NqlrHHmGs8dAHiuz/i2tDv5fa55/OhRfS7MORFsCgWBaPh8CAD0MWC4UyD4TM/kMuEdsBTWbsAuroXvYf8QfoKcPzYHiKs9DhLUbW12ApWGzk69DpjJD/uny998o3sBdiYEAJd6IjIa7UO9gfWIOd3W1WWlaad0AuCGnwsEAOyePsC/ABiy51zMWuJ9DO9DKEB5gVJUAPH80K8E6G/duGnU44aMwHMjy+1KsLm5ARiKPDy+hudgeQDoh8QDAQAgj+fYvZu+7FKgVgHoek3v0SbGZREENu5ZIXBbsqtXrtjP//3ntmrlSgG79A92xqZ6cmpSJQDoW0BYV17CKb4wzj/72c/k95DMB4hnnPBxfB+g/fTpUyKYAHzSXpc9XRAB4Be/+IXG5PHHn1AWP8AzY8w1kJRnnFEUoQRAGGfGHcII/gbQ+Omnn9Z3g+/lmSgXwxjQ3lWrVmqPzX2Yi6gTMQYA/PQj9wske+wA0gHgLf3Q29ttpXJeBACk2n/7wosiytx//wNOOtdyUobBFt5+801bMDzfnnriCVc5VhI+ZRu7ec2OvXvE1qxcYZtH1osAUJqe0j57YvS2FfJTUgRClUvZddTVzeft1uhtqYf1LxwSUaWts0f1jN89dlKgxb0PPmK9A0NW9wSAk6dO2iefnLGDB/bZyPp1IkJVKyg1dNv//J//JmUgSuuspiyRJwCcP3dO9sZ9Ae41ri1tUiBBuh+gmRIAfBfwHuIKJR8gkbAWhrWW+YtCD7bx1FNPJfWpz547L98JAQB7ZezwW6wjXA9SCGA134fUwTUYF9ZgbIj5xX6B9/ksRADsBvtApYHvcj3slXEM6hN8DgKJK0WyV2RC7Af7Q8Yem4fIxtzFhtjXQhjBNgJxlXkEqMHa1d7RJl/N8z7xxBP6Ltfg+tg4Po32YtvYLP2JvaPoQ7kYrg85hz0M/p45GFRIaBfPhN+gb3kGbFpkjNacdXZ3SDHGERe/ke1jnxB95A9rdREleF7eY1yYDyjeaD7lciIeuH1Xj/pjcHAgKVfCdemvDz88LeICPgt/yzxi35UvFO38Z5/p8xBvKb9E2wqQWLq6NEZjY+OaDxAAtEfU3sATpBX/cOfHEEd056VMtqM/H2bPZw3xiCYJUPEZLo2fhshFYwmAZue98Npc8YnZ4oTx63FcysVDvEJbFFa5m+uE/omf/W7+nY0xxgSA2eKPs/W3/GLU/uxZNksACKRj1tsg+R/+nfwOMefkPO6OOLJ14spI/beExIB2Af8cb/kd5nYgAMTge2PcKpaUbiQAhFhuSmIICTGpLYa+DwBKlgDAaU0lE1vdqTzELL5tAgBEcfqcvZBTACg4JTjA2GYEgFrZWlQCYNJKQQFABIDLDQQAwH8SY9pzdfs2CABpfNTH3WICQMA//HQUaKmyjz6iEWW4StkxxBQbMlAdSBnGPSYAEBNTQgwEAMq7RAQAEhSKFc6/kANyKgGQEAA8CYD3AhmAMwBgrWIhilt51dM5FADmir/PpQCQxW9iH5LEd7wSJ+fDUAKAsosQACgLFJcAgADQwT66HRJNu5QKiQ9SEg8lAP4tQgEKaKg7U05SCSRBfTaUznQZ+IEA4BIIHPjPf3kIAKieTo47xUFJ/pN8gOKHi5MqOcsD/C7+5RRURQQgoukAg+R8hjNwkv8pMJsg9e5VfwYgJpeNV898TfYWKbCEMsYhJz3E8e64HnnYbrb1qhnmlMb6UADg3BIpAEREgDhOmG0DfyvmmwFvwzrQQACI1pcUYbubFWNuAkAz1YS7u7L/1Ixxavz2XPMnxk2b3Xeu78c4Qbz2hu/daf2b7TkbYuGzjE8yTnOUAGh2j9jW5iJoaJ2abe/kE7oS2kwTIkDcD3fqn5nt/N+DAJAdx2xfuPj47LNiLnx3zhIA1BULAGXjJHZdljYwlV5MN6pk4qXgSry5caBWi2UVAOKNKv/OLiDZjZ4cSZSBGbcxfj0YXRaM0SLhSwDECgBkazpg0HXun0IAiDfhzf6dfS1eIJo55gawJWJbhc/GxtxsAx+/P5eBuABCOoaNBsnUQ0ox3ZQ2G5/4tYZrKdvZAWCzbeDncsZOcHz2n6wDaJxAqQJA2s++DICv9e36x9f+jmpt6cDggdTAcIvnQ7OJmx1LBfAiCZ3YdsO/swSAhgU5AKthLcowzOZePBolWOZSAIgJAH72R/uX5iUAkjpGXnIpHLwSVqNKLHgX7pmTQdoz2F5QAHAAh1cDUAelBIDsuLq/5yYA8LlQIz7uL/kJgZnUmnR+QDXbPQgp3wK7GCnMZHP/h25PxGFzFjwLAcD1s3sWh4V63myLWVutavPb223zunUKjBA4GZJ0JJLEgKkpkSBZKDypyxEAqpbLT6O/6kB/fouNDfiGNFZF9SXL1MCqlKxYLooEUK5VrL0T2a0uAYeu1lbKXg+zkU2sw6cbgWIAM0Aiampzr8DEFyOcA7bAYidTJoavl4Wv51pVF31iclIb/2UrV9jwsoXWOzigzCvJSQE0dXQJTIY5Pnrtmt24fMVuXr2qwDbPSuCSTGPJvNLYjEyULNnXlnJ25MY1vBb7Zw2JN9+wlogAwGGktS0J7KZroge0/VyFJMD9nI3BVPfEE8f3kG3Kr0TyXaF/tUXxBIDQx818UOwdGzZ3Eqd2ItXBN8WBDx4L8ofbJKdBLq4XQH6VjYCVHpeiCeOtul+uRIDUArxEWkoAqFqXDmcO6K8j+0/Al4w1lWmjLECra1vwE0nZAGYfB1qX3YaUm6stz3yWx9bAAEZRvqLMoQzZaMAKNpXKcgCAd0GO3r5+HSI7xSjvtJ7efluzdsRy2F5ru9pSrefs4jeXbGJyWnONICoyuspgqNedVOuN6wrGL1+xwqhxyrNyWM0XC3bt+nUFVsnWRlq+ta3TqtVWZTDz3StXr7m6z/OGlC3MPTnof3nhgn351UWBVdSsDpLL7J8IHhPkJugNOAZgRmCfDL1bN68rQ3ghgG+LCt4o6xPpZbL5ilMTVhy/ZZX8lJMgLlekCIDE3Tz97YhBpXxeAD6ZfyHbH+CL50JpQUotnqziGOleXBLf6gOjkIyoq0cpAJU0CetqKCElO3Jyj9QDV6kAEXUYV5cxwroQkwDIhqjnkCRHuQQCQUXZhzqw1yo2VSxZKddiJUglvQPWs3iprd620xasWmPtg0N2/PTHVsl12ZbtuxQ8xg5YbwE9ARUB2gDuCCrQBwQ7AIrJ8gfcWrt+nfX0dCsgzFy/dYua40cEWgGiBAIAE7lYLCh4Tsb+448/plq5BJmdb2sV+EU29VYBZ0tcwF8y/UURDhjrmABAYP2bry8aMt7btm51JRsoCVWpCLzkN4Bf8FUAtqdOnhIoAMjb0d2tYNt0YcoAVwB6eFYyKBgn/DkB+ZMfnBQISjY01ww14PFTL7/0qpVKFREAAIcYH2yTNYPMawgAZN1SUzpIPFKXm9n55htvClg6cGCf7dq9zW6PXnVAVa3bXnn5dXv3naP24Hfusfu/s9tK5SlMwHLWYR+e/sxefukV27N3m91z736bN9Sr7Pv8NLLPrfaP//Bjmz9MPfh9tmbtShGsWlo6LFfvsvfeOy7gd/nKxfbI4/cpMNPe0m0TY1OSO3/xxRdtbHzUfvSjH1qvJOtdJhREiOd/87xt27rF7r33niSDsK2jTWQa1qRyGbnsTnv9jbfs668vqT43CgClckFLLyAT5WtOnjhtS5eusH17D1pLOxLG1KR2Gf3HTxyza1cu2+F7DkpZpCXHNclOdSoexfyUyADMEwglzPP2Vvh7lARw2Se1UN6npU1kJvG3Wsh0HLf3j56wzdu227btOzVuyGu3tHbYL5/9lXV0dtie3Xts/vB862jvkA0wFwAaP//sM+vr7bMHH3hAPhxgCFDm7/7+77VOP/1nf2br16+Vr6cmZmdHu924dcOoGw7IFggAzhhzNjY+YefOnVdW5fYdO6We4rL8r8juAH8AjLg/4BZznnYEIB0f2tXbbbVSxT779HP78NRp27Z9m21EGhx1EOZjV5ed8pmfO3fusOUrVyYZ7szljz76UPXfN27abKvWrhMpIIDzgE2AySGbnPmvUibT0wJXmZu8B4ApAkBnpx17910BRkEpg6ylYj4v8AkQTnOrze0HANAA3gG08NmAcnGgAz/B58iUxceK0OBLIjBnALIA2jAsxpsfJLYBKFEGILtYwclcTiQDsvVZq7ieAi6cq6tVAZ6UnQDAXkBtbMBA6pVPTuo5yeKFBMV7ymTK5TTu9E1QL4AAELcdtQiIGpRigjggQiTAaD5vN65dF1DP6ygfkPnryCt1ZdniAwGGIbKSzRtUQyjjAQEAkA/wb+fOXSIAoDgTEwBoE8DkwgULEwIAfR0IAJSJAvgGzMSGVAJg9LYIAAB9lADA9sI+ju/+5Cc/0bgBtuPzGXvGmb6hPZ9//pnt2bNb40t7AUkZb0BDyg5AdnjkkUf1zKxT2jtVq/bmm2/KBigBQEkY7exrNY07BAoyzmkj6gEQD5hz+FZeI5McQPnJJ58UkSwQALjnsWPHlUlO9jm26PZcriwIIDDEAuzg0KFD1t3dKQWAer0q8trzv33B1m/YYPfdd78j0rI25XKaX++/964tXbLYvvvYYyJ6sV7kaiWbuH7JLn5+zpYtXmyLFwxbf1eHFSYnvKoYKkMFjTEEM54bsh6g8+T0lFU5w/T3WB0ScUu7TRUq9vH5rwya7q59h0TOY0/Ivp5a9efPn7PDhw7YmtWr/L4LX1Szn/zkZzZvaNAOHjxgS5cuTmwKVQwy1tnb0I/8tLe225UrV1UCABvcf2C/zniMMfOEkgEoK7APC2sd6koQJ5hD2AHrIH6KMgZvvvmWPfTww5qT2A3j9K//+q/6PnObuSjy3ZkzAskB2AH3sSP2fLSPvQfnN+Yc8zuooDDHsUdsiHHkdWwPO6Ct7AtQSBkamqdrcuagrAx2yhzlmvwAakN6YN8CgRGygisv0qOxGBjsl8oLBBH2DFKu8mde2kM/YIO0hTmGfbEfgKgIoY/74pu5PusoIDv/aQ/T3i6fwfXYG1EiBN+Jn0IBorffl5Mws1s3b+q5IEjQ1zqb51z5BPY0br6sl2+gnFSxULJqva5+wWeyZkACWblyhf5NnzGutJnySzwDY07/MIaO+GwqAcBcHxyc50qBdXRob8ZvxpN9HTta/DS+TOpTXnE0nJfC+S4F8hpV77KxuWaxmWaxs+x5rjEW11wBoNl5Lz1/hrPs7Flz8fm2WfwwvHa3BID4GnHbZns9/sxsz+K3Em7tieLQ2T5M2pqJjYU4lNZJn0Eb4sVufNPSn4pLAFT7EgDxv7EbpxBA7MKpCrq4oMv+T9QhyPCHACDCNPEB93czAoAb8zT7PgQYskl2WQWAZgSAOC6WtUGd2rwCYbCzQABwyr2OvCCAOtPHilUQu0gAmkDOT8tC0N5mCgCcz0LJMClWoYxTKeo8UqfkZBF5dc6DJCByJqxYS71qOfbSpSkrTdy2wsRtrwBw2aqlSZ37+BzgPwkeEAA6UJz7ExUAAkDlzKcx2SjYXcgg/lMJAG7e+TiJzrYu018EgFrdCigCYos1ZP8rKgFA/KNUsVkJAE4BwJUAkAIAJOH/DQkAs5UA6OrpFwGgs6tbsUDijRAAUgUACACU72skAARVAdYm95Oqy4YYbg778lL+sfQ/6olSACgX9Vvy/igmCvR3ySaKy/v/wrixmKRxijhW7VOK5Gd8Zn9oVRL6jlKLOOPpc5G9JUBz+prifw5+Sc75CRjq/Z0UjLNkNMXlPBHBnx9mfKYJgS2NEXpyg7E3I/5DPC2K80aArUucTEkP4d+hxIVijxxRs9hFrABwJwJAlADYbN2YC2D+U7L/EwxjLhmMWRa0GDeaa82b7f0/lQAQMJZm62y8D7jj/Ru3Eg0fzWIqWTuba3zis+WMtXwOAkB2rxHvN7L43Mzn+z+KABAcSFrzIwx+yPANG5tkMnvgMu1IF+iPNxLaQMByjJitbiMaNjgQAFIAOLtJ5e+wqbkTQBxLIIV2B0MLAGr4W0BelP0fDvuBBKCAhQe0vm0CQOibdBOf9lezAwGfD8+fdb6xIw1ONrvBu9MEjp3y7JO7UUIk20YWKZfhO5MAEJ41XLvx4OIBf7EQ3fjHn4/Heq52iphxpwdIFtqZi5DbbBFZDjI6nkwi4nl6gHOJvumBIBkLAu4soJkGZNs/2+LqMnjSxqfjl7KedFD1BwqBbL6+mOsw367M889mS826yX027Rufixsu78dFluSZlA37kgz7KOEe+u971qwH7ZOM6aTEAPWeQ4ZxYwkAyTN58olswNeS18YoWvSZ+7GdO3txm46E9ek+kW24y6DyGavUVnbJ6rA0Xea1klwkUQpJyCmD6N6S3nZBgBzB60AU8rI0QYqpcauW9n5qLjMJAGTlpSUAHDjqiBdcDcgzMErr1lav2MjSxbZD9YZ3Sj68q7vX1b0C9HLIg7txUMrwpBVJthLIKhakAFApFK1SLFm1WHREAMoB1Jz0FQQAAPtStWx5iACVknTWAVDJtCUDjQ15kLGL7a+jCxDCbZhDn7H5I+gGeNyWa5UN6L06/wFiVV290Aq106n3i0Roh2qA0TcALgTCFi9bYn3DgwJ2ybjr6umzXE8veuzuubnO9LRdv3LVrn7zjU2PjulvMp3byT4hi8yX+Ij9T+xzQqZ1GIEwiiGA4PyPW9C0dgj8dwQA/uYewfr8QES+Lj2Ah3UpkADCl1ChCXXC4g2Mm/7YT8iMTzfa8To64zvRRhuChoD88DsJhPhDgycAuGukz8i9g9yXQKco8yFZd0N5gBkEgIrmXGBPdzGnFCmBSOOy8gG+OeQyhBzkQkBFa2GiNsRuo8UoIiCWPBKBgPk+W5x5gq+gVi3BPIIzZGzq+tqpuPFCRpt+5HDJa+6A2S3Qf3jBQtEI2pFyb22XLd66PaagI0FKZXUg9QyhBIn4/LSCkWRjE7Tlc/RHD6DA1KSCowCSBDcHh+aJ4Q4BoFSuCTS4fvOmbdi4yboGhzQHmcNj45P25cWv7etvLtvmbdts/vBC2ReZS4xzAJ0B9Pfu2W0LFy5Qxl1nZ7vdvHbV8lMTtnTRQqtXS9bW1WHXLl6UnHjfvEGrToxaceymjd64avMG5mnOT45P2PjobRsanCdQDCJBB/McKfWODmX9kyVLG5zNtgoAZ1wkqY5Ple+oaiwI5nR1dim4w+sEUEW4QXGkVpe0YUIwFQEAv1B1zHrGryXnpPdKxaReGtcGUIckQYZghXrmBHOp2QewgBoAoHuprFIAVaTlyYbuG7SV23bY0g2brH/Zcjt55pyNF3O2Y4/LWONZsDFAs+NHyTZdKCAXMG96fEJBZwgAZMXxecCb4YXDIkYR1AOAefvtI7IFJ6NMVp4jmODLqEdOEPvJJ79rS5YvUz33OvXa29oVgAc4A+RXHXYIFe3UfHfS2I4AsLVBAYB2uoD7FoEC3Iv7EGTnOQB6wvwnCE+AfvPGTQIKO5UlXLfJqXE7efKDhABAsIWAnCMAXLJTJ0+q1jCBc66N3wWEAgB66cWXbWJi2g7uP2BLly3WeoFdcK/z5z63I0fescGBAfvud58QgM0aCnDW3tZpR95+x06fPGU7d22zfft2281bV9T/ba299sbrR+z119+wg4f22eNP3G/5woQDsys5+/D0OXv11dds8+b19vAjD1h3T7sNDMyzyUlk67vsv//3f7GBgT7bt3+HjWwAlKb/2621pcuOvn/Czpz5yBYvWWiPPfGQ5m1PV59NT+YFqFEf+9Llb+yZ7z9jSxYvkm8olYsal189+6ytW7fWHnjwfgEnAayT/HKBmpA16+nut5defs2uX78hkIOs+GoNdQACdRWbmJyykydO2YoVq23PngNm7ahwFLWWosxx7Oh7NjZ22w4fPmDwCiEB4P75jR8rl9x8nJ6GsHBNrw/0Q/xAfr3VZaoD0BdKCYGotbVDWTRj41P2+ptv25p1G2zX7r0i3nZ299r4+KS98uprAkVc1qu7BgFYQDtAKeyJDF7qhrOWpwSAv7Ouzm4BkavXrNJ7ZNFQnoLyO88//xvbtNkpQCCnrHWjCmAzIbCJDNIdO3c6b5wzjQF2DGgG6MO8gazEGgyghW/ds3ev5aenpRoAAeDsx2cFUO7avcs2bN7kJGSRnu7uFihPPylrdPlyl+UPcDTtMkoBrTZv2WYr1qwROZD5ynd5L4DJquHtCQDcFyCPOSUCgGqN1xICAMAyoCvtZR0p+Ex6DiGANwAAIABJREFU5oOIRF6Sm/kDGMvzIq8dFADCWQ8wi35g/oZMdPqCuQ6hAFIF5CSPHoj0ALALqQyCT3d/vyNCeDIT4BkAdCAA4LfDexcvXpD/4Lu0Cynu/MSEnpO/+c7QggWesGU25cE4+oc9ZyAAhD04vorn2rVjp8o/KCu2rU0lQyAAAIIGf4K9trc55QMnh37abo+O2o6dO2zZ8uUaC4id2AJZxBDdeG7ui91xTdHaalURCyA0SAFgwUJXbqTq9pGXL12yX/ziWVuzek1CAMCGIaJBOqEEAPfHjgMZg+fh+SEA4PMgB9DuMO/5PIAmhDruuXPXTtWRBczFvkdHx1zZgeXLpR6APDtt4VmZI/gaiGZI+FOWwJXuKGvc8evIyNP+QABAVQD7ot3PPvusLw/wtA0Pz9c6jO0CVL//viuFAFANkMv9gvIAtvPGG28KvCVTGp9cr0FKqEt96PkXXtD+g/aw3mhNqdbs9MkP7Oh779nK5Uvt8UcfVQC8k7Gzit289IWN3bhiixcssIHeHhvsxX7GrY4fgFBXLCSlGgBz2Cvw/IViQdlf1Y42qwO01nI2VazaV5evW6210zbu2GP9QwtE8ENM99jxE1LzuOfwIVu1YoUUjSqVmt28NW4///kvbcXK5SIADA8PJaoSEAAgWrCeMn70BfEmSvX85jfPaw7vP7hPe0N+WJsZUz4LWOyIligpjap0AtdhLBkn5iWy+tjkffffrznp+rpkP/7xjzWvWa8ZM8aHduDzGBeujf2wl3jn3XdsydKlUsoR8fDUKfnbsNZChmG/CGCOHU6Mk43u9inMs08+/USAOMQYSqBx3fXrR7TW0yYAc+YPZCueA9+CDWEDqE+wV71y9bKIKxAKWOvw81wP4gJ/43f4PHserhXmISpYHe2d8su8h0+AQAEpgWuEc4jWg9u3RXiAqEQ/UTamWCrakmVLvFyy6doQDnge5hpHfc4/PBPP6ggPS7T3Zn/KXoK9I++fpHzI9WsiAOCDuR/3p894htdee1V74x07dqpMliMAoNLZorJdEAZQbsJP8nu6kE98L+s5ZxF8A/PMnVXDeSst4RjOcFrn/JmoWQA7PmvGIE82xhnOmjPjp3FSVRo7i2NswR83+272DBvHT+L3sq83i8UFAL3ZNUI/pJGPmf/Knk/v9NkZ/ZMER9KISvYz4fozY5epAkBoewMBQMCZY/0HxcIsAYDzC3PJEQRcPCiRwQ4EAJ0RXdY/QKUjALS6BAEpAKCMxd8ubqAxlIKd6wnWzzimFfePeyZHAgxtT2KTUVJcHH9s7F8H3AVyv+xX52Ifo1fbvJKkj9kH2w22nhIAHLgZ7hVIFez5PeXEPYfvT1casu6y/cslq5RQ80EJDnUxElFQ84NHVnZnQcpkVUtWL0xYeWrMChOuBMD0+BWrFiEAlEQAB/ynFEBHi1kH/UuMetYSAC72GZIuQiw0nrMOoEqz/11vpXFX5V/4sfr2CQBk/jsCQKlaE4hPvA0AH0WAQrkqAkC5ijphVVL/+XJNWf+UAkAhAAIApQJQCCCBQbEVr1oSYvfBBzXzP3PFkgXcNgMAfZ+EPa3k20lCUGJdGk93WS/EVtsUY+Gc19GJzH+v/t3TN6DfxF74j7N4IACoHFNXt+YS8UGR6aXq6Ett+rICzuZTAkCwQ2LMqCCynxEBIGT/56dVQhECAHEHFJICCcApNPgSovSjz8B3du/mYUhUcH4lJHjF8WcXY07iHgHA9+0M8v/xXFWvJUCzx40UEnYEpvgnzWp35UFiv534KEebUrm34P9i3xH7xPh9R2wK8UHOP05FLokHRolKfC7WR479kHoD04kk4IMXDzq7YZ5lny+GW+bC3uey3z+NAIBVzcR/7rSGNYypL5F6N2tes8/Qn0HdK/Rt+Fx47jutf8E+g0/PfjeM+52fZ270Ld6XNNhASHCbg0Aw6x6B80UG1Znts3P1T/YZgwrwzGePiQHNMKW7HX33ubl6LzuO8Vx2LuRPVAB45uEDuk6QC2HCxpM8BAtCxl8wljRpN4CVjQCEmLAE3yQl5OsgAaSJcehBLQFnqcx+bCjxxJ1tYxw2aMGRyuHEDqrJ32HjkmSsCnBrVAFwGcFu4xKk+dzGyGcCR8oAAmGiDGD3PS/3451b/H7jv4OxzD4DGifMzOfLTtLsJj3ux2Yb+ABwZR1l+DtZwCMGaGLiPDfplr4PYkcSG272+dMpkvZp1vnM5bjvdpqlG+iUzBA7CdWSbpD3b5RvSyXuozkSanyxgQXIbNKYrCPKbsLd+6AWzqEki69XHggVNTh0BBntwCqOnRnS2vFPtt8Cw6pZe9z34ta7LPNAdm0AqsMm198s3IfNpCvj4LKVE/foGYuSWncC3wko727rJP7FwvRzNkhCO8noTF3zkPnvD2Wh5fS/u15gOgZ2YthVBYIA7fRO1x902HiWfP+15XLWyeGMDVvNAUocXpCaJIMWWUE9HePhayAT6JucLqhGPfXFAahJP54GQJf0aYc28PEBQb7FKwlobuV8iQGynX3N3oTVR2YtWRTI1Ks+WlnAtdqHDH9nm20bWWV7d+2w1WvW2YIF1O7ukyw6UloE21Xj3hMoQiYtAJrY2QBt+TwFWAVE8F+9XLF62cl1E/UoFvPKyC8iFw34X6tYQYoAZSvDjGWsPFNcdbh82ZRwoGUzznM2EAB89oSGjURfxl913VOSgEBAI0vfM9A5jPoAOoE5ZCPp34H5g6rF297VraB/a1e3GaC7J0HUpqdtanzCbly9ZjeuXlV2GzLjKADQP/RVIpUViEwJ4YcDvTuo6j+f6azMUD+O2GmoXxaIZQS8tb5QhkG16BvVETTzfekTV7YgreGYrHXxPHMrdEKkS3ylzJ5+apTnj31NymB398j6IRGgAj0mKJr4+vIJSzja1BMwCwc53se+wxoU5rFTA3Bbf9Xa9USlEhJrzI1aRYE3iHbtXlkjpQ5xmAhqCz6PX1wOF2BJfJ8PlHD/cHAP0ntqUFRrXpkZcjYuWIedMT5knrI/wcYERiAr196ubFgABOTZuV9s1zhIVxvWEQnaurp1II8Dfow5B1E3F1wAh8A32W8Eg0ItaKNERGePSlsAVqM+MDS80PqH5ptRxqKes+lCyU599LGIDmuQqu/uFSkB2+KaBGdffeUV27hhREAXgflBSgDIV5jdvHpFwZPh+YPIGNnUpa+tlJ+W7H+tOG2TN65aCwdcn+GJb3IEJNfXIYAd1vbsHk25If7wG4I+jpji/C5KIs7Xh4OwDxQFlY9qtKGW7/UKL+G3Lyvg6vQ5KT6CQqE0C4FafliHXF0+ORQn1wfgwnuWsxtI1S5dZl2Ll9nijZtt1baddv6bq3ZtNG/bd+1T0FfZOq2uZu3bR97R38g3k4WPD0Ye++svPldtYTLZ9+zdZQNDA5Yv5tVX2Mybb7ylYPLmzVtclq6Z/sYWAP0AAZBm3r5jh9rKWNJ2aqa/++57GkMy9EI/ExQnK455zPewq1B3/IvPPldZCYAM3mcM6QOC/wIEVqzQ/owgG20AXFi3dp3NGxy07r5erWOFosuGpv2QHTRBqJsIEeLi13b82DG1h4A8QETYT3E9sk0vXbpqO3dss+07Ntv0FPUS8ZXI+d60V1/5vVX+H5D2v/z1/2UtrZA/XGDx1s0xu/T1dXvul7+y/ft22qHD+2yamvbKuCvbh6fP2CuvvmojG0bsyScfl0QxAVbmyOeffWVvvUW2c5/9px88Y3393fIXrS0QIFrsp//27wIGHnv8EVu7drXAd8icgOIE8o8ceVcEue8/84zzAa2upv2N6zcFXpCZjkQx4BnkN/wuqgA/+V//0xYsmG/f//73rLPL1XBlHaCfR2+PWUdHj7Xk2u35376kZ6AvyUSsVF0AqbO7065dv2EfHP/AtmzZZpu27RBYjS8lg39yctxefvlFEfzuv++w5XJkEzv5f1QmWCjJ0FYA1Uub1+sV6+3tUKkAyAr4P0AbfvAzU9MF6+zqsf7B+TY1XbJ33ztuxXLNnvju0+orAmbThYL9+je/Vjbn9m07lC0qrQUyNyenkszQtWvW2L69ZLG3SjYde/27v/1bGx4aVobzyMh69TvrPWemc+fOSuacfoQAgN0yn+g3gC/mAYAKAChBFOyKzOfurh69DuADmMp/zLv3j7yj1wPQhq3jrz8987GdOvmBVAZWjoxYDaWOzk71wTtvvKG5DEA7f3hY/h9CDf4fhQqA1gMHD4ms1QrYiV8xEwgIqAT4BuDUAullclLvMYe4LyA06xzEQ37ef+89gU1k0DKXApkAIJ1+gQDANQHKmNu8zjOSJcy8wrexzjC3uT+kAO7PtcJ6xechCpHlLsKS9oXs2Vvsd6+9puvgI1QyicB5DoD7qkgcAIH4I6kZsA76MgSUXdi2batIQeGsF8qO8FwQAAYGBxNVEK4JiMdnADghDoR9Bd+nfRArdu/apffC3oB9EpnD+KZNGzdqHFlbdFrOmU1MTQnEZ63evXePSCBcl70efQMB5MTxE7Z+3TrbuGGDxgDAvYIssNUFsFLS4aGHHtKzUNMb4Jvz29mz59Q/AKNk60MqEImpvc2u37iuuu9cD3l2bCHIMWOnyPiT+QzwK1DSjy3zDEnziclxZYDzPCrHAPHWTPcEZKbfaRP7VRdLYT9Ut1//+td2/dpV27xps1u3vc0y91gn8EWMJ5n8kHOKEOk8AQ259kKhaI89RsmCfld2peJqpdMP9D/EAXxTINKyX2FsGDvsB/tlzw0Bg3Z9/vkX9vxvf2v33nuf5mxPV7fmXmF60j46fdrePfKWbdu8ye47fEg+qqOt1eol9g+XDR0tSgF1tLdZJ3tfkagBbZwiD/NKZDdfpol1GR9WrFaswFmEsURBZ6pg18anrK1v0BatWmf9lOoRAaDF3nv/mBSSvnP/g7Zg/rBR+o8yYddvjto//vif7MDB/bZ37x4bHOxPSCHvHDkiH8S4Mpfw98V80c6f/8x+97vf2/3332dbd2xTQB8QAXIK8xsCAH0OaO7W7XO6DtcAXGbukVHPZz8685HGCNvgs4zBf/tv/02Z/qFcCfPihRde0Fg88sgj6m/GjO8fP3nC7rnvXuvr6RXwj0+idAHfGRsdFXkSH4TCwPJly+QXsE+XsViyUrmqslMA+IwbbYNgQEkH9g27du20tWvXyQ9iuxBNUR3AliB6DC+YL/UZ/kYdAL/Ms4dSJjwP9oh984xBAYR27t27z/r7+kXkYh9Be/A13Jfvsya4+dIucJ91FtUT2oqyC/bVN9DnVEfGJ9U2SBihxAnkC9YF1EHwgcwZ+gKS0/D8BVoLAW34zKdnz+reQcEA38PzALrif48efV/zku/SNvbiip2wJlTKdvbcOfUrpAaRllDQU+3tikp64Evwz/RTiAOyt3TxoZkytc1ibeHclv4OsRcP6ESJUvF+O3w+PifOth8Pr4fvNMuwC22Lg8/Z9iafiSR4wzUbYkn+XBz8fPx75vM26YEoFjDb57Ox4CS2GECk6PybjX/FzxFfP37ecHYLMSQXr/DKKZw9PTkrKAPoHEI2doWSZBDtajqLYU8hTh5sROd8TxRn7+Okyylv6GICrEFx8tnssVJ3/m8cpzRBLpyN4988b3i2sLbHcVnO7y4O0VgCkeQXYl8hnhF+B1WCkPCV1n/27VLmsgdFfOIJz5bELkJ2u4/zsCdAeVJnuzIqWkURAAS2EleAHM4emVhQtWQ5yk+Wp6w8PWb5qVGr5ketMHbFKvlxEdSJb3Eqb7Ga1iBiZU4NMCgrNsZZ0ud2iQPx3AkxhcAxyc4rxSh9TMbJtaf4bEooSC1uthIALgGu8d46x2FjIpSYVepk/Nf0G8I8ZAAlyVTrVq4h/1+zQrEiQkChXHMkAGX9QwBAKcCRB5z8f1q21o2NZmzjs6szGqPaydhHk4ixDufBYJfB36RJc+E6gQbi7xji3K5jrbWV+AtZ/PzXIQJAV3efSjE6UkCXyLucsVUCoBNSdLt1daIgk8ZugsoGcy6xW0g06LV6Of4QlyKWQByQvQln/GIhb4XCtNYUEgxkixXOC64cqisz6UpNxioWKmGawZ1Cv9Ivwc9mY2/q5aSEbgYKbFgL3HgEMD3E5RRjqRLdSMcqxhGy2eHOF0Rqn17RWFoDPsaXfY4wrln/4j4PmUSzK2lbEp8LltVElj2sEWp1TADIrH/xnJptfckqB2TXkGbr392sS/GcbLY26jn9+hPmRhK79c/RsE7OctO6SnCkP3fznfTTIXbmbCe7Pij5IdOnyXgGlc4kufAP6ZWoBVEJgLvZ88x8vihJMfKDd4P/QT5TOuQdUPTZ2pT1V/Hn3L99el1GmSK8rv5umlR69/0YcLY7faOZPSSvafjxbY0dEH9nLnvKPfPwQU8AcI4hSwCgcUG+N3E8yUYksF9TaRM3p71csALVqXFqYx0TAAQgNyoABEPObvrC642zxa1TAcBR+2OQwMvtxY6X67oNvgNeWnIBYHKvOYZmSgBgw6bP/ZEEgNgpzNzAOyLEXAYQt7/5QjMT3M5ufJs5seBUs5Mt/jtrQDM+iwRwNHGbjdPsm1onMRU72+z378YRzDXlmk0I95rLRFY/ODJfE/tJD3iNi6TLgkUOvdlPtt+yi3/yfpYAkMhxu9VFBAD/mjtcpPauTYEH8GYbwzuNZSop5kcwEHM0qbLspEgBIBpvwK94fN167vo2ZOc4LkAExAeLYZfo0T4dUHQg8WB+kFPzB0TJQ6e67G7MqJHFhozvJBsbL70UMXXdJWcSAADtkaGkD9vJeGGeV8oiAQz299rQ0KCtWLHMFi1cYPOH5rmSAD5Lfnpi0sbHJu3CpSt2e3zcxiYnrQwTm4xVGocf6ehoWKDUBf5gFLbD4fAgKTYdWxyjS0nRfoOoOtq+tpkOOLWqsngXzR+w3ds32LYtm2zJkuXWPzBPwD9SX236jQJLezAYHZDYwIaNrNjSyHtTlzkQANAT0+HLSburNhaAQ60s4L+BAFCrKpOn4sHCRC7OZ8JLuou6umGjGWeLBxINhzy978B/l1HuMoB5Awlkl9XtatMBTJC5xHU7Otutp7fbWjvaBRJ09vVZV1+/dUDE6O4xa+sw46BeLNr47VG7df2Gjd9GOi7vyx1AwGjzNazCRiyA/Z7p65/Nmbw7KCYHY9Yvr2KigFF06HDS00jauwCAgP6o1ADrHqsK2QBhTcoexPERzdbBxF96VrOUK+LM/ki+KyYAhO81rIcJTyYuAwAHuZl0mM9I8BeS5LNKNTR+10n+S7NbQfowV1VjDXY/2eFifbdauxQO5PWd/02u5V1GC2VSfBaGl7cOHoZAhGzFE/hC/+n5RCpx/RfqWScbZH9whQAAwSfUYHSkFcgAqaIF93KAQFq6IShd4LrrrW2u2ID3b6kvDMpHjh3tZCNdWwEg1S4O98qCr+kZOeD2DQxZ3+A8a+/utVxbh01MF+2Li99YZ2+frR3ZKIIPlA++S2CUrLFjx44qOL1921Zrb2m1PuTgqZkIsHLjmpWmJ22gq8ParWq3rl62SmHaOttarVqYttZKyWVNhH2RL10R9gZtHe2RXkt2pYPAFghjbr7KZt2X3QY5qOz4hUv95Eu9qKyDKLy+b/3nVR4gqL54IpBk91RGALlzFAfc/TisYz6UA6BcggKyXF+gg1MyqeZyNlYsWgdB46EFtnD9Blu/e59dHp+2C9fGRABA/hUCFqDa+MSUvff+Ue0FAESY2/QrRKOr33xtX37+hY2PjdmefXtseNF8K1C/0tsJ4PT42LiCzKtXr1Gwj8A38x8AjGA6QWhAH7VV5S6qNnp7VIF5MkkTAkBLixXyeQXlGR9l8FISg0CGr21L9vmOXbuSw1+5VFbWPuAPQADfw6+SOUgG3aaNm2xo3jwPrBF8K0uZgD4lk5EfwBl+CMgjRQ0QxfMEsI9+Iaj+wQcn7bPzX9rWbZttz54tVipOuwBDrdWuXBqzV195QxLBf/VXP7CuHhY0l206Njpl31y8bs/+/Be2a+dmu/feg+qjII9OIP/Fl15WPWOALIgBCsrWa/bVly7LEADlhz/6gXV2O6WV9jYyzFvt5//+rJQYHn74IVs/sk4Z9BhpuVKy69du2BtvvG2tLe32ve8942sru8DtrZu3pDrw0UdnRPoASHXqP2QmTthPf/YTkQ7+7HtPSTobUIP/hufPt4nxKevs7PUEgJcFFhw6dNhWrlwuBQAyHdvaWwXGfvThGUmYr9m4SesuCkLUzL5567q99tor1t0FEHkvuRnW0en8U2dHm687WRERhR/VMK8DJhI8LUp2n34gc4UxJygmhQxrte7eAcsXKnbm43N26coN+7PvPaO+amlrV2kfgD8RALbvtO5OMlYhKeY0dtgM9jciSetd8oPT05N26/Yt+7u/+RtbunipPfzQQwI68UfMH9ZmwKzjJ04oc/XAwYOaQy7Q15oQABYsGFbpAGII2N+Vy1c1DwGxAIoAcgFcIFm99/bbNjzsMmFlo5QgaWsTOPnRh6clab56ZEQKP+w78AFvvvGGADkAT8gDrMWBAICNcQ/aBqgGkE+Qj75jHgJYOZnrRdZKzfepKdkg6h88H4oYgfiI/wG8BtgKCgChHjj3oa0ArpBm+Aw/vA5ARaYwZZsARZ2aTEX3B4gGYA/PythiPxAHeB4AcvpaUrn1uuYp2at8B5CfZ+F11gd8Du2CAIA/EgGgVtO4NiMAMBcBi4PPYTxoVwA13nrrLT0T96KdWss8yRP1hNHbt+XfhoecdHn44X4fnDihtjCOzGHiAbRzfGLC3j/6vggAe1THezAh0dE3ZLVTlgU73DCyQftAV48VG6/LJ1ALHIB1cGBQ4C3zEH/06adn1T8jIxvULoBHwEr6AoWIF174rXwP5QFkC57ACQHgpz/9aQLE4wd5binw5POShcf3Qw7A17O+K65g1B0/ay+++JKeE18EAUD7Ik84f+45ZPyvSCkBO8NeWElde5GWf1M+HDB6YGBQmeh8BiD3l7/8pfqVUjLYE9cOBACUA8h+Rs0A2w2qA4wBcxnbwn4kD+9L9ND/tBdCA8/COtPV2alyPZQQOnP6lJ049r7t2LLZDh/Yp7OI9uXVklWmRo0dkPbn+B2yR9l7MS4oI0H0U4mxopfbdcF0yEyQN0sQm5DON7Pb+aLdypetY958m79itXUODFlbV5+VajkRAK5eu2EPPfCQCACtvnzgVxe/sZ/+7N/tvvvvNUp9UBZFykPlkr391luar9gEa65WgkpNmfso9Tzy6CO2YtVyBaHJZCc7HgAaQF8lmlrxuzW9BgHAqbpsEIEEv0IJCDLWv//9P5fdCLQfG7N//ud/tj//8z/X2GMrEDJQg2Bdv++++xx5hXn+3rv2xVdf2H3336e5QMkd/A5jXJjOK3MdxY2x0THZ3Yrly7UurV61Sr6Rs9216zft1u1RrcfMRYB6iAcQZhhv7g/Qz3tcm7mKT6Dd+LE9e3fb6tWrtNbzAwmLfQp2gM+knaHsCT6M7+M38UMoJG3ZvMX5BWV31uTTIFLgQyDBcVbDPplv2GpQT2DuMlfkx+iPYkltwH9gt/Qd85e9csiyZr7xPJArFy1cpH0me3vWaNQ/jh0/LvIAfYQv5HmJmaBghz+DvMB114+MOF+r2IlT5Dh3/rxeW7VqdULwdTuHuggAzD8BuB2o8riYlY7zOs//KQSA5uC/TkRNSm9mY4gxwBHHGoPPvRsCgOIMTZUUs/t993cc24r9e7Ng+1wB6BAXan4n92r2DBz+DgCMRmCWMozZOGi4T3g9iXf7dZTXg6S/zidehj4QqRhvKQJ4AgB2EQDboHCYtFlAujv3i2yaqAPGBAC3b3OE0vSMmY0FhGtm+zj0/90SAOLrhPhC1m7cedq1OSYBKMTgkySS9kXoi87dHAijeF9KAHBnQoGQGQIAZ7SyJwBwHgkEgBxjUnFKlZDUc5SroQRA3hEAKvlRK45CAJgQeEtiDCUAYwIAXUqvpgB8JtnCx01mJwA0qtsGsNURAFz8/j+KAKC4h2IEJtCfMgCVGmoAEE8gAEAMqFsRNQAIAKWqFSqBAOBKBEAIKJQqUgwIBACXENEYe4/nmeyhIbU6xHgbZ2mwnxBPSm3WQ2M+kcbP4hDmSeXnPQlA86MFckyXwH9IAB1dPSIA9PT06zWURMn2R+q/kQDQmxAAQpwmtttcUoLazdvwA7GLswDKE8QViCMg91+CyIY6Ea+zvyyXFDMNiqgkJhG0UKzSq0s04gKNYHzWX2axCBLgPEKWtC1cIQX20vUlkAACfpHjDBiB7HFsL0ls8utTTABwfgOlTUdkyT5D43Wav0/mP+dLfsfPmX3G2GpmrAezAGCxz8/2YXy9uQgA2evcaZ2503tZv+t8nVMxyK49yfqUIT9krx9UHYJy+p2es3nb7kwAiOPH2TaFOJwqwjVNYf1je2qmj5h1/GU3fzoB4E5p9HPZYlhz4/ENy5f0dTP22agMkCY6/TG99f8pAkCQvYo7xNl3IAGkB/2YAOBqCaWLLgf+IDHEt8kYCRJEYRGabeMbL1LOgGcSALKOyznq1IGFQHfY2CREAL9JEwFAbXTZzO5gTvJcY/Z/MJyYYROuHRQA9HwRcBA/nzMYGHR3ZgA0GGYTgkMzxxQ7kqYTPwNYxMY7l8OcMSEy4FOzzWQ8/tnv3+kA02wTPMOJzuVkmyyO4RoAWK4EgMMTYnZcuiB6KbAMS87VKK9bRQiGH83MvbKOL1yzwdHPSgBw961WUjCuGQEgqSmUcVTNxnHmYSxl7LpNn7PJIC3ugPNoOxLqdUcPFpxkuF8gADjpI08EiA4EAbjR4uQBcYF1gdng718nO9vLhLn3vPx3SA/+FggABH7qbQRDq9Zaqxu5XG31qg30dNualcttzeqVkkkE/O/v6xUoDphcK5U8KVMBAAAgAElEQVStMDltU1N5EQCu3bxlly5ftltjY9qcgzoI2OOw4+uNO9kTjiaNfYoNOhYk7xNYcIwugGUFOMgMk3JK3Tr4HAehasUWLRy2jSNrbPe2ERtZt8b6B5An7LZcS7vwe+TFYWg6iSBPwMBWqwRNHQkgB9BDBm2pLAIAQRiejUMXpw5HAKDuWMVKVf5zBAAyd/ibuup52LNk23rQKMzZ9rYOSQGTRZ3Mj8BIDyUUNMagvo6g4aS1fOkHZRE5wN2pS0AAQAUAEgAM4Q5rb2+1tg5AuxaBp4D/3f2D1jMwaD39A9YCEOrrMVTzBRu7dUs1zqcJsE1NWalIkNzVmw8bas3RwPCljyL3HNoRE8hYF0L9MmXHa61zBfT4m8eTEoCCZC4LMlkntM40HrJjXxJv4OK1L3wmzK/sEhL7mWbfi9eMRKAvA+IHAkAD4SwEY4KSgAg4qaRbyDbIEgB4XlcfuiwCQGDOBwKACz6lBIBwUNFrmLzPyJAcXlwCReoTbg0N5L3gs1yggcC0y4wOfanf/vAL2N9KloCUPnxdxvjfvmajU6FwhhCCNQpsAK56plTDWuUiJdG22oGwYX1RfyAbKQDY1VF0XdAqxY5WmPCUIWjvUPb67fFJ65s3ZCtWrbXuvn7ZEcGBqSmXnUXwc8eO7cqOhFHe2d6mYDtEplvXr1p+fFSSiO31mhUmRhUo6aT+eCFvXZLtT59LpSs8yOgeOBzuGkmGzifjpwKpyUvsef+WqgCI3ePndVRWR1L/vOcPAaHHQua/Y+N5CT3JNugQTrAWQEjrNgESyg2IAFBXXURXh7OmcgAc8DnM5wD1yZ7u7bdiV6/NW7XGthw4bMW2Lvvkqyu2ecceAaBk/9O3E5PT9sHJUwqqb9++Q/LN2BGAyO1bNxUgv3Lpsu07sM+WLFukOu4uaNYqCebLly4rEL9hw0YPtDvCCyAWgXOAODKCte/VWFbt9q3byvxF/hqgwPmLFmUmAEBwbcAHftP32NPHn3wi/7ppy5ZknabkAoF/wH8y+TT/zezmjZv20YcfiiiSZubWBB6fPn1KgAYgKvvdECgh8A6wxrORYR1ADu6P/Soz8t1jtnHTiO3fv12AdCAAXL86ab977S0RD77//adtwaI+q1SdUsL0VFEEgH//6c9sZP1Ke/BBVwObOchcp3/JngVUA8gi6M73yOb75utLkmPms4EAICnIDkoatNqvn3te9awfeOB+27xlk7W1QfjFVKp288Yte+2110U4efzxJ9UPZOgLuBlFnviIVA0o3wBA5shFKDhM289/8TOV1Xjiu48p67arq0OZ+f19fZafLlpXVx9sIHv+ty8LNDp8+B6RB8vVkuXzUwK5AU7On/vM9u3bb0tWrbZaoWgtHe2qmf31NxfsjTd+b0Pz+u2BB+5TX7a145dY8xwRlHWJEhyMB3/Df5+eHtfvHklNO7UJ+krjqBgPweZOZWp8/c1VO3bitP2nH/ylyiIwLyBVvPjSS7Z06TLbuX2n9pydHZ0qq8F1ALmkWrF5k3wMfpD+ADj+h7//e1uzarU9+MADAlYgAGDPAEuATIAuyDnv3b8/IcBh1wC1zAXql0OSaGlvlUoPCg2LFy/R9wGiAHEExra127vvvKM5ivwzP4yZq09+ys5++onAplWARvl8ItMMiArwBOAZarsHOd+QgX/w0CERDmR7XhkGkJT5EOS3IRdSGom9EOAWADKgLVl8mgv1urJ5uQdECD4XsoEB2rg2oBSvA/TxHe5PP6BOQIY9pBvGlTkH2AjYDBAbn9+wH/w9z0Mb6BckPLEF5imAsRQAmC++BABAIGQMXuf9AOLTf4wrADgKAPRB+MHvMXZ8lu/R5vgHkJnn471QviDI7fNckKMAIZHplp16chntOHH8uPxYUAAIcebRsTF77/33RDbdu3+fy8T38x4fKEDz5Cll//P9jjZHAEABCYDv1VdfFYCIGsXQvCG13UnfO7IF0vf0JxLgkEpCu27cuG4vvfSibA4CQFBoCEQVSgDgSwGRAUQZQ54H+6DsAvsPMvyXLFmqe7m4QYtAZrLMmRff+c6D8hUC443M0or9+tfP2aVL39h9994rUhbf4/sE9ulDZNbJ+oYAxf4Sv+oIPnn7t3/7N9k4CgDYASAr4wnACdEBAPmpp55yZYgEkLr9B2A48xk/D5ir2IXfT/EeNgT4DbmFvbZUdIoFEQDOfnLGdm/fant2btfeAnllyMitVaSbK26fzn6dfSTnC8rwQACAQEu2dbGQEAAIuLM2qxwAZwgU1apVGyuVbaKWs66hBTa4dIW19g5aZ9+gFatm775/3G7cuG0Pf+dhqY606FjaYsc/OGWvv/GmPfHdx6Um0tHhSjoRzH/9978XmQJFF4BhkTda2uz48RMir33vz79n/SgGtOaM8wrqCJBsAL8d2Q11mJLWI+bkgw8+6EF9l4HP+LM2//Vf/xfZD76GOUqm+o9+9CP5A17HdlGSoG+ZM/hmwOnfv/57uz02ao889ohe++z8ecn0M7ad7U5qfnJiQqV4aBf7HuYipDNsY8XKVcqOLBRLIhlg06z5+Ae+iz1A1sFn4meC38Qf4a9QaUFl58CB/XoeKT4UCuoHMumxXWyHe/Oc8lUDA75cxym7cuWqpP57e3p11qPPuTYgPv3lsu03qGQOdst3IQFwTfwOfTO8YIH2huxSaC/+lTkISYi5AJEnnC3xy6wLzOFVK90eyUlQ12xsfFykGeY2e6ug1lGgpF3NlZBhTVq1erV8D8SDQACAxI5qAfMPHwnBgzbqrKCyRfh+p1oW1EGSqIhPyIhjOncKOjc40hAfiQ6Z2ZhXHE9rFhf9f5MAMDN+lJYo/eOev5FM0Ng36V9xLKvxnBW442mgfkZ8MiJmx9cPzxITAGIQHdtzJSsdITYmADQqADhlOnxZOP8mZ+4WyN5OcScQALIKAAFoD6BlEkfzsYRsDCD0c9J+T9yYjQAQ4t/xGTiOMWTjteGMm1UAcHHyuQkAHAiDUmK4ljPvQPxOCQCsPcSdAgGgQrZ1gwIAKjK1GQSA4tSoUwAojFrBEwB0zmO/zpqUA5Z0CgBzEQDC1GsWt05ioVmSgD/Zf9sEgHhcOMcSH8gSAAD9iSvij/Tvas4TAMpNCQB5KQFUpRSDgkCl6so+8hMn3yU2m8R4UiDbvReIOHcGuEN8K1YAcH3r4yHacrhrKE7lT6jEHTp8qUUIACgdSgWgq9cRAEgmojxjh/t3UACgnJz7LvFAp66RxIJ8uWkXAgzJoe7ZpepRKlpRUv8l7bv5GwIA4D/lwgIZxcUDXVlDbCxI/avMYShrEMXPZvP/zfwnh7QsAhT6RAViY7VUJei6nxCv5JwYIk0h7ud++/71XwixpziexxiFMpXxd8Nnwn6h8bqxggBGQYLI7ASAuP2xjSW+OJO4NNsaEL/esB7M8YVmOMjd3COei9l/N4yj4vuNZL27v76LX8ZqG01tZNYLetzAEzDCniVeI2Z7/jCm7POzah933/65P5l9nsa/hZQm5MNwteweaLa7BAWAP5YAENtjHBMP808laP8DCQC6/xxd2MwekrbqAjNLANz9/tPsrhQAgvzubAoALnifBtmzBIDQ0QJOsgoAZElmJJCzG91mmxTnBRuZqyEwGYw7OPp4cMO1QyDE1V1ygH+sAOBMszkBIHxX18qwT8P1Q5tnW2Rdn8ytABAmdTMnnC4E8aLQGKiPA0jx50OfZDfXsznaeHLGn9Em6A4yLnF/NJvYzTde6cRrxmBuuP9dEADi8W/sM5epKgZcSDqMSBZ81i2caf8mIJfPVq36uuV3XCQi8kC2LdkSAE4+O60vR4CPNVz3jRb29H4p8eZuFrtGh5KC+8n4JiUAUtn+YKuxw0ru5QHmZBwTWRQH2of1JSETeHlwXYuPhIzNSLLbsTFcVnjYQAQFAHco8xvIP1EBQOrVOUBCsxbAwlrVBru7bd3K5bZ9y2YRAFABoN4k8vPIlRFYbQG4pt5WoWjj0wUB/5cuX1E97qKk4Go2PjVlo2PjNlUoWAmgSrH4Nv2nmuY+xV9jKj9AxwP+O4cOAUBZtPqvau1kqVBzllpp1YqtX7fGDu7fbSOrl9mK5UvcRrm1QwF/OAjULXf14bwMkHaEgGauzhqHLsmrIc1JrWwCJcVySgCAfe1ltQmUAP6X61WVTIAAQOAu/FckM9fXNw32pXrO/lmxjQBoOXDYlQRQ5j9EAw2pXz+87bOpDZntWSIAGdqhfmxrW92Q/YIA0NGNXHC3iACD84etf2DQ1e9lfSqVDdWGybEx1fOempyQHCiZkQ5r9LL1MQHAA0DYKmuak/53pQhcppcjJBCgBTQNc0Ammhx6cnrPKQQ4AkDKqk8JAXEAIPb1d/LHrvxMowDQDP/SZIMR+4CQgRf8Iu9J8cfXIAn+rmHtTw5vHEjS+l/pZ933G9Zj5ioBZYBfL52H3DxZY0HDSeOQSJG5OY7tBQUAgLUGf4wBtTjVkLAma+8RDkhhAxcdzsJexB0UCdbX/BiGDA03tmGMsLUg9y07iIKA8h9KgW8ipRj5Rfdcbl1ObMSTGkSQ8UQRDvw6oGOv2AsKFi2tVihXrKtvwAaHht0huLNbbcT/fPXVBQVXN4yM2KJFC0XiYb4ga0cQfnp8zAqT4yIDdKLGVC5aO/UR29sMNnvYqylApSCPU2Ry+ytpq/ts/LR8RJDK1OeSEmjuIJOsXQHI19oaiD3eJhhHkZAQ93UE0LAehHIByuxSGzyRTISOig7m+BrnP+peKSQnH0uZEtRIAHshAKh+X6kklakpyAHtXTbV2m69i5fb5n0HrHvBUjv5+Te2btM2W7V6jSSFUYVBOh1wHX9O1ihAtHvmmhXzeQECn38GkLvXlq9cirhgAnJ9+OFHdu7sOYH427Ztl2Qh84L+RTYXcJ7MOYL02g8J3HEEgLePvC1gEdBU9tdK3XdXL5wAB4Fr7SfJzMzn7czHH9u8ofm2es3aBBAN4N2qlSsFoPLDdyAlfHzmjEDNxUuWKKjJ8yAf/9ln5wUgcG+C9NwLMIOAPO0FqCTQD9gXACXmxKVLV+zFF162NWtW2oGD1OV2GZPVSs5u3yram6+/Y9euXrWHH37A1m9YZsXSlGykUq6LAPDTn/zUli6Zb4888qDAAIFgZnbhwkVfP3uFPfX0005FBsn3zg5l8SOBTTv+8q9+ZD19XT7404U3tldfAZQ5b4cPH7Jdu3daeztECjd2KAO89urrIn3de8/9AoXKlYJXSJi0o0eP2pEj7wggCyAK5J98YdqeffbnGicIAAsXDgt06+vrFSBfLletq7MPNUb77QuvyMdzDWohF8vISZIZn7OvLlzQfD108LAtWLzUyoWC1jHG4Pz5c3bknbdsyeIFdu+9yGxXVTKBACYy3SEApXmrOuJlTc1CYUpzmXbwAwjjwE32E63KoiFriFI3N26O2e9eP2I/+OFfub1CS6uNT05IbWH1qtW2c8cuXbu3u1dgPmsWWbGff/6Z7dyx3WekUxaoIPDyx//4Dzaybr1ATAApgBL2MNgPtg74Ddll1549vryGy5ykbAlgDCUSFi1aYC0dbXb7+g3VTaeONW0ASGN83PnHBChBUmBeJWsVkvOnTtlXX34hAsDSFStE0ESqGbAM8It+4r0Y4A4Z7tg8BABAKWwvzFPAVwBeQFJJbmN/FaSg81I1GBwYUF+gCAJ4hZw0oBeA65q1azVnmR+AfIC5gE0QA3gubBnb5XXAPsCqIL9PG7gvdgiABYDG8zN/eQ7AL0B0l1nb6UrU1AA7CwK/6GuAO+15qlXNYfqZ/2hvqGFP/9EGAEAylrdu3aI2hH0Bz8nz8Ax6Tk+OC4FBQGbAQgB1+pWSR/Q37QBsx2/s2b3bBvsHEn/BPWl7UACgP7gGUr/cFwDv3ffeFYErJgDIpvN5EUY+Ov2hbd60SQQAlDCcDGtFKlRkr/O8Dz/0iMgTtDUQACAzQK7C923duk2S5SLU1Ot28+YNe+WVlwWskimNLYhc0tIin4gCAAAqoDCAbsjyJMseALirp0vkAHy6yJy+hM6pU6dFKGIM7733HvkK+pVpOT09JdWBK1cu2+OPPWZrVq/x6ybVuByBCyAUsJhrS368rV2fwXb/5V/+ReP1yCMPq70okdBm7A0iBDb0ve99z5WJ8KpUfI9r8h9kLnw9pDapElnO3n33HZWxgMywffs2EQAg01TLRfv4w9N25esLtnP7Ftu6ccSRC3UekSSafBVkPbYXUu6C7OgJAOw7sgQA1Hkgqgn4qZZtqliwqUrVxstVm6znrHNooQ0sWW657n7rHpxv+XLd3j163G7dGrdHH3nM5s8b8naTs1de/Z19evacPfMX3xdZG0In+2JUW155+WXZ3A9+8AMB+syhro4ukUEoA/CDH/7Aunu7tP3knPTiiy/qMwD9rJ2BAACJAD+IGgMAcSBVUzqCLP3/+l//OiHlsVZDkPnP//k/J2Wl+D6vQUSATIINMVe4X2tHmz308EPyafgEMuiR/YfQBeEkYGd8/goEsvPnpaCCT4EQtf/gIflpbB/iB+sJtsoc4DXGG3AbpRHmKzbCvOP3Bx+csNujt0WcwNfhU5i7PBM+GsUDfpj/KJzgj/mPH/z7e++9L/IK87Gzq1NzCbuEiMPzcp2DBw9IYQA/xrrA+/xcuPCVfOsQ40KJpfYOzQ98H/5OBCtfwznEAJjHEFggAODn6Cf2r84P1HRPnou1l/HjeQpeMYo+w6ctXbZM+yh8NVmgUrTJT9ulS5c1tyB7BhIQ10QBi/knX+L7gn1ZWIPc3rU5ANIseOs21uEnU1vcB5vjmFiz+Nhc72svnblWw10DKO5f1HlpFgWAOwWg0z5ojDnGrzc+78y/5u6jOygAhOj5LNn/oR0zgvgRAJlVAAhn2EAAoF8CASAoA8QEAIBYniEuUZfEOYkVEPO5QwmAUOIwSwBw12jeewHc412nQJEql8ZEgLDOx8SEYBvhnBbiq9k48GwEgJBPEs7bsf6yxlJBPX92TEBmnwgU4piRAkApX9C5rlRi35oSAJSEAvhPhrRibiVrqRSsVpy00vS45adQchy14thVKQBAAGADjgLAn04AiNVO0zN7SG4Kw/JtEADw3dk5EOxpNgJAUAAg+7+BANBQAsApACQEgIonE4gA4GwG23T39pBXg89olIBttMcUwA9zzF0nJHqS+JKWhHY255WCPQEgPHMoQzGDANDVIwIAcUxIbkH6HyUAgf0dHYqrtbW5UgBSZGtCAHBJlpArXczRlT91iowkE6BwxD6EtRL/DyFe/5UoReHUKAIBQGUlnWRhklSSEFtmIQAw92aLy8vvhjhHAwzrE0L8fFEf+zGKwt96JqnARakmbv578D/ENT2GEeZ8IANwXcpMKOUvkwAUxjUmDMRjHcbbUW18kllDcpvzXTEBoOma5BMPm8Utw2vNMCq9NkOleK7V5g9//07t0tWiOXM3+EtDCyBL6SFmkmruqqUC/tP9R8AKG+dkExA7Wv8cAeCP/4l9V7PxzRJAZvi6SD0ptKIZTti8ha4EwN0SAEK/xNfK4qOyWe/LstL6bh6m/R0IYn987839zbn2X//hBAAaEAAb56xTg3F25NldkVSyA0tcZllWMmiGAkCUFZkFi/l6vEFpvHfEIss439iZBQZkdtDdvUIpgFTuSCQAsfgdkOAIAmkJgHCgjtvq/ECTOs6+H2LDDp91PTe3AkBsoPFzxYaRdVKzbaqbObNmk+EPes3XYm54ribZ6Nn+mrVPMgeXb4MAEO41s588UBURALILXizxxvcTkMsrAEAAiK8/Wx/HYxc7IoezuQVY124gC7CndQQAvZ8BsuLrZBefZnMl2w/pxiEjNe4BOslcRQQLjWGc1+qz2hsOpIksB5ulVNI/aWtEAHDa8Ckz2B+jvRyDyw4PKgCqSe1lvb8tAgCHmWq9ZB3tLdZarVtbrWYrlyyy/Tt3qt7lwuEhyf1qr0GgEonPukkOulakrnJBGbqT+byC1wRgaDOZysgyXrt5067fum2jyDpO500hBDbdZHE6LXlPBHAZ4zEBwLtOB4JTo7LFBOBVqbNbr9j2rVvtoQfvtWWLhmwxQfSWNmtr7VBmX6VSs7Y2ZHCdpCj7C00rZd0iZ1WyKgfXalnsagXkJNMJAaDinpXNcpUgaklZgoD9gP9IdgKyqUZZvSZpsgJZuT6gGuw4lIbQmhGk8LyPbNhsegKAsw9HZgngP+OstUSNd8oULtu7xdXkVv32muSVAUZbOzqtBkDb1W3zFyy0+QsWWFdPr8A7nq04nTcOnPw3NTGpOt6jY5OeAOCVYmSPLksLIDEwnzVcWi8iaTyC88owdZn8Gj+tl8xVty4C+iuQ1cbYuH+npQLIIIxKCkQlApr5kRlzPCIAzLYGZDc42bWhzdegSw4H8jNRprYnHskv+nUuGT9l4DsbjgMPfF8lAEIJHn9gUpkHr7iiNdVNQL+ncLM/LgHA38VySTYcyhCFPUc4kMKgDeQR7Rf8ITQh6UX+VHUFk+x/RwCgxptIHarP6EoAJMENqyuw6ZQCXNCvgQBAOQ4cgjy0a3+yP/DKDoFckhwEPaDl7D3abPK6FA/Y1MJIQhmgRbX/+A2o08Jht6PTurq7deglSDU5Aaias4ULFijLUIAK8zQ/Lfk6F6PHZ1DmxEQeIisP4grGjcoAduvA/+hA4UuqpIcKly3I2CcEC7F3k/BnSgDwZBovq6P26CDg7UogiggAPGkj4UBlYwK4r05Sb7g5Seag9zUiAJAVKcXJFivX61bwJCVWUXwcn0WGWAF37Li906Zy7dYxtMDWbdtpw6tH7Mw3N2zJmhFbP7LBctRvzrXYdKFon33+uX399Te2Zu0627hxk5P9RBLe6vblF1/YmY/O2PYdEAdWCtwN406w/YMTH9jiJYtt7559GqdgFwBKAEOANmSIa2/jgxOUAHjr7bcEUgHkiZDa1iZiFgACQWmIAbJDyB+Tk/bJp5/a4iVLBYzSPr5DAP/MRx8JVAIEkL23tAhQBZAlqw8JYbePcZkNn376iV24cEFgHwF+5gLXwfeTJcwzkf3H/cOBDru4fXvUnv/Ni7Zo0bAdOrzbBvp7lJkCAWBqomZH3j5qFy9csF27ttm+A1utUJzw63mLfXMBBYB/t6F5vfbd7z5q/QMDXmbcSeX/r//1E1u4aJGALPoLOXsCPwBvEAAAuVAAWLh4WP0kQLveau+++76dOPGB7d+/zw4dOmhOzMI9K+v173//pj63fdtOX7fbEUoo23DmzMfKgiV7Galmnh+lGWok/+pXvxRwBwFg1Sqk1JEv7vWAbs26u/qtVKraiy+8qjEHhKDO8XRhUvfmOsgMQ2645977bP68YV8ShGW5bGfOfGTvvX/Eli9bYvv377G2VnwPIGdZxArLoWrhglEA8E5KGcCxbl2dLvgVMlMcGQ8X0m7dPf2qAQoB4OLXV+zEyTP29J99X/U2yS6i9vrzz//WNoxsFDja2dFh3V0ARFM6Hx0/dsy+/PILkV2cvD2lTMr21Vdf2j/9+B9t04aNdvjQIREAAElY77BRVEkAwwBPt0s62ila8MP4AmavX79OBMtcW4tdv3JVBIIVK1YKCAKA4rv4G64LMAQ5gLkRfBJ7ltMnT9rVK5cFii+E2FIqSQKfmrBksmKvAJ5khnKtkJlPBixA1aHDhwX+cs1AACDTFMAtgPMQCuhQ9ncfnDypDFwAqDZIF3UkovMCvplvzBH6nyylUHYD4J15FbIAg6w2YBXZ1gFwYl5PT0wItKPWNc9Pu3geCD/0KWA+tuXkqDudv5qclLQ75AjALanqARYXCsp8Ze4DqJFtG5QGaMMnn3ysebRly+YEmKMPeA0wkvnG9+i3DlQQpLxSE8gMOAmgyNxk/jEWfI9+IJC6d88e6+/tSwKLfA8wlvIkfA8CQHdPjwhrXJ8SAEePHdU6DwEAsJ3r4tPoJ3zuxx+dsa1btghUZ/8XFAAA8H772xd0YgfABvzTvtXXyg2Z76h6bNq02ROKXBD41q2bIgDwHCgAAI4GBRSIT7/61a/kM/EHgUSichVXrqgEwNDwkIDhefOGRCzwKQF29OgxqYnwrPgifAU+lbWCe7722qt2+/Yte+rJJ23Z0mU+yxllgbx98MEHIgHgcxlr5gUBcH7oi//xP/6HAExKCwAE4wfoX+wZdRTs75lnnpHNM4aBjAKICwgK0cGpS7TIHuhjCCQowdx/7722dctmSflDIkQB4LOzn9jk2C2B/6tXLncEAADdNsozQQCoCfjX/pz9gScAANxAqqYEQM0TElmPnTpPWX6vWJjU+WG6WrfRYkUKAKzPA0tXWktPv3UNzrfJYtWOvHfMxsan7InHv+uUJSABVur27C+fs2vXb9iP/vKHtmwZChdurzA6ettefOEFjRPZ+KGMBQQA/B1qIxAAOrshQlHupCzSGZ+jf5jLQZEB+8GXMc4C5em3atWee+7X8rnPPPN99Tn9CFEA3/KXf/mXSbY4r/F9bBMCAPMDW3juueds7ch6275ju653/tx5V1O8UtFcwiYB9GlTb7fLzr9965b8J89189Yt6+ntkyQ+foT38Q+0H1+NTUDwgfzCHMO+mVehrSqrcfqk9r2PPvqo/A0EBHwO/pZ1EJAeG8Ie+eE+gYCJjbNvOXDgoC1ctEDrUigVgq9ifrDHfvDBB3Rt7LFLpJ+KnT37qUgZrPEQfLBv/Ch9F8hXfX39DYpf7EOwb0iZkNWGhubJzwHk0EbIAdyXeYP/7PSlMWiTIzx8YPOGhkRYCAQAgKOp6WntKyYmJtXnrlyMWw8gJrDPphwOJ6CwL9OuQuBOKNk3ExRTh93xx8VHsoHzLODREF9pQhLgFrNdI3tmdOeOkOPmGne3BIA7BaNnO3/OFoucq2fi92frj5B5GbQ22SUAACAASURBVM6lWeDgTnHQ8F5WAeBOBADNTQiu1aoITJJh9wSAcAYOY6E2NyEABDId6kHuLOnWuEAASL/vxyabgRhn9/p/B1sMsZfwm9dpcxzTzMYFs30W7u8IAJxrXDtd+5w0fPiOzi+ZEgCBABBQAhe/vTMBwCkAsA8n6xrg1cWglP0vAkBZBAArFaxenrTy9LhNT96yCqUAIgJAKAHwbRAAQswpnlv/kQQAnav9WDNewlwk+c9/aQkAyf5jf14BAHUc9veFYtkKZbL9G0sA5Ms1vVaqEHuBUwFZxYHSdyYA+BnowcnUTtKksTiOJ+6Hx1S0l46S2EIf+hQBzw/xxBU9N0pnHV4BgGQasvxJdOjRaxBd2esGEgBEcPy99ociAbTr3BIUAIht6DweJWgqmcwTxWi3FD3KqLNNu8QUJTExp13cgLgQ65RTJXXnLiWhuaKuSbxefJcm4HnwX/F5eabPc3GzJIPfA/0xyBi+35j8F0oCeGXcKE6fznXXLhSEg89P/UNYA3JSkwj4Q+N4uvEJe+HYvyf/dju+GQS4+DnnJABEAHSzmGezdaBhPUix8z9kSbnrz87VpmZrb7h4PKeb3TAtAZC++4etl3dHAIjbGNsC3w5z5K47JPPBuL3ZPUhsP+FrDeuPj5xmn7nZmtS8/1zMdK40+uz1m7U5fi3sjgIxJr73/3EEgLAYaWMUNo5eHisF/1Pwhs76QxQABJwkzDGfKRrVvkqD8TOZLGHjM9PBpcBl1oFlN9MuI7NRhjmR+49qC0vYL67xnMg9++y1DBPo7jbtTtr6Tj/NAJzgqBsMM2L1hP5oNvHj99y/PejWBLQPn80eIhocsK//didHGCZ084k9U74ru+H/Y51T7Ijjf6eT3deq9mBMmgkc17/WkzUEstwhwX1GCgJK1k5tbrbxyX5G/esT+N3iTD6p+x0+S2bC3RAAsmPd1OFGYH46tvpX0sUaI/2VCPs0kH6SGljBXrykeRgznRFEqHAbm1ieKGRRyuY8C5UaSMmBxbNR9X3VZHMqAOoLNl/0kVcMcC1kc1xxZ5Ckz1wmtxs1n3Xr7Txpsif0kBlYs7K1tyKPbTbQ1W3bRtbboX17bf3qVdbZ3q46vJLI5nrU6QZiZBOdLypYRxoe4ARBDMAaJ2dvNjE5ZbfHx1Ue4PKNm3b55g0bzectD9sZ+2GTStDe95KYXMqAbNxQtfNaraI6m23sNsslZfDu3b3LHn3oAVuycJ7NnzfPBfyR+4UAUKIWaZvDJQPBEPBNoL6rZ8WG12oVBe5UL5uAWgkyQEUgon77EgCqoxiAf6TcPSEA+SgAyoLPyHXEbxdYDcQrsixCkGPmBiGXjLMzwGjp1fkZJQT3GnblNlTOZyqDu6VubS1VlQIg2IN0Olt0JHAB/xcuWiwVABEAODCRdUTtvmLJ8tPTNj2Vt/HxKR2IVGM81AjzJJXUN7r7h0NwAi7TRiXkIuvvSjc4sBqbdoQOQBinhoC8OOPTSAJID04pgSyey8020Mnc9gSAkJHdbLPabP2Irw8BIHxPh4yI3ez8myMDBNm4cG+VT1HjU7a39goEf/Wez/aOlAA0lz1tV31Gf1VQCYkYxOEQ5P0iBID44OLmtS+j0OpKC4hwIHa381lxQEU2o1qhlCBw2RoO7G93MrflgisvQQa8lCUiJYdaTZm+ZNjyHdmhVwBQYCNHpiATHqJIWtqBDCGVffDqEBU/l0LAKjDwQyDZ9akji5CtLiKJ/w/bROoZcIgnaW2H+e7ICKohX3P1vqmH3e6VKRRQKRY119toFyVOcnVrw4blx5wsMMBSFQNGocKPh4bUaebpJwHjqffmGAvut2fJ8ixOhtV5smSsvFSe/D9jJL/Nuun/84fxQABwa4b7bHJ9rRF+DcG2APMhHgEikKVZpw6xOwQVKW9Qq1jZqgZlTtkkqJtUHbufg261tcMKrR2W6xmwFRs22fLNO+2L0YL1L1xqm7ds9ZO5VcGUi19/LYCd7HoC7JoDkCdacvbN119LTpmMw02bNlhrmxt7bIgAOsDj0NB8gZJIC4fACEF/CADYEkF6Z0N6cidBf+RtEQBC5jMBDtaVs5+eVbB86bKlzgaREB4bE6AMKBpqU3M9sooB76iTvWB4OJnbtAsQYv7QkI2sH/GS5xVlsH546qSATUAhAERsaXKKuvadyryFgAC4uG/vXp9NAShbsvGJSXv5pdest6/bDh/ebcPzB5XBCgGgUmq3o++ftHNnz9qKFYvt4UcPJwSAWi1nly7etF89+0vr6Wmzp558QuAkQBd9A5mOOsrzh4ft6T97WkH7YqGk/p2cmrQXXnhR/fXnz3zP1qxbLQlnsv+x7jMffmxvvvmW5Orvv/8+ZdEjE47vgZgHAaBea7G1a9fbti1brVotKfADkYbsSgAGMm8Ba0qloghAAP+/+c2vBdg9/sSjNjKyXnYAqAeAwFTo7Oi1QqFsr7z8e0kIA0L09vVaoTilzQN1kAHfvv7mkj3wwIPW1zdgUKTxSfif06dP2rHj79vKFUtt1y6ycx0BoF6vWFcXPsnZP9kp2JEDPdiNODUP1i9+GDPN21pdmTME0QgAwn06fuK0TeUr9sCDDyuwhm8plMr27C9/aXt277W1a9aq3jj+mPIizKtjR4/aF198bvfcc9jL21MTs2rnzp+z//7P/6Q+3L9vn4Bv/FFQwoFQgr0B1m7dvt157VYHVAJeYY9knvb39yqofO3qNX2GrFZsGDBzJdn+dVfqBNlugFgAtLCmMTc+OH7cRm/fkmLDgkWLBFLj1wrT0wK++CxzDX/PvQHzqasNGATgdPieewRM8bmw/h955x3thxjDAM7zPiDRqdOnbemSJeqLVq+6MDUxoTkC0E/7CC529vTYxOio/ARzh/lL0JI5yvt8HsCO+Q7oLJ/e0qLvAIJBdAjZtm2dnSL80Kf0HYQG2tMBKJzL2eT4uABnSBgJScirhAC0AXYyH4aHXWZ8UBT48MPT8qXYewC3JTs+OSkgn34hM5i53oVkdsGpZZC5TCY0ICNtb0MxpFDQmEEywqbxFYCWtDOAEAB4lCHhfvgZqSFAGKpWRQA4dvyYSCIQAGgP3p+2QrxAceXsJ5/atq1b1ffsW0TIajERdCgZwvVQKmEcIHeGDG6Ab8abLGjsMaiy8FyOAPCKgD9AfgD1kOUP0IqcO88ZyAG0BwAXoJXvLV2+1J544gnr7e0zAEuvdCwlkdOnP1QpETLq+/v7XA32FuqVX7QjR96Wf/nu408khAXaC/EG8JV+vP/++0XAYF4hhY7tMG8AqrGnQAAIyjuAvYwNff7DH/5QvjQQALBd+gFCF8/pFClcyQE+DyEBJY17Dh6wkfXrpDhGwTIIABc+P2/1SsnWrl5hi+bPczLL2gvxP0bJKQCIBMB/7MVCCQACzID/IhgXRchLCcdFK+XHRSaeggBQqtp41axz/iIboARA3zxr759no9Mle+f94zYxlbennnzaBgcGddZCeeXZX/zKxsYnpAazcCFEaLYQVUnMQwBgjv3FX/yFSD6y/Vyr/fznvxCAQgmAVsqskOVdLNu//uu/ag5hJwDlIjTlWlSOgQxyQHLXn+3ySdjG8PB8Adzaj3giBeQmsv2xR/wOdsK4oSwg1ZlyWfbzwgsv2L333yc/x/cB2ft6e2XvjCVzIJQRgPCC7TEn+cE2ISh++NEZPRtgPXOKdjI3eQ78DjYOKI4vhBiDnwxrBHZ84eJXUgLBnlAOoL3YA3sIflAB0OcuXJD/wydqzWptVQmAN994y5U72jhiC5csthtXr8qvch3s+OOPz6h/mPO0PfgeXgek5z+uj33zPUoN4OPYi1AOxpF4HEmFZ2Z9Zm+1Z/cePWcgAHBt1htUAiAyrlrjCAfhPEqfnzx1SvffuGmTVFwAYZ3CDyo9JfUd92E/hfQ/84Oxxh+g8hJIluzLwhrr1qK0RnOzM1g4M8383ZgAlI2PxX/PjFs2xh3jM91c8bPQxhB5vBMBID5/hvY3BMujmFKzZ2/2/bgfsrHFZn2VfZ7kTOvJE7MRALhWNvgfXguvk9wg0Ezqcul/WQUARyiDMOvsEQKTQFhPAAixjzAOjtzr4hSs0QH4vxsCgLtG83i3iwvGoKM/p/lzegAAQ7+HtTcbRwjxxTi+Hvqe/g1qh06FI8THOaOmyW5ZAoA7xjoFgMS2QvKGC8a5Ps4qAFQqVipTcx0A1p1bnQIApTnNcpWS5coly1UKVi9NWXF61PIJAeCalfMTUnsLBADWLc66f3gJgDTzPw6HJwkomQSob0MBAP8SxiyeX7MRAMj6b0YAyJPgUqpaATJAuWbT0b+LFQgAEArcueD/Zu89nOw6jnTPvO0tGrbhLUEAhCMAkvAkRe8kkqLek2a0s6OYf2siZmd29LSjoURKFClR9N5I9JRIgoSjgUcbtLv+3t79ZVaeU/fgdjdoZubFe9sRiEZfc06dqqysqvy+/JJ9v4+rx7ga/Uc8C20wG32Tk50cXE4BZf9clgCg8y5YRWMdezN2CACQkq0MX5t0tHcFAkCnlQAg878zqL0FAgB7ZogBus9pb08Id0oA4DyusVPIDg6Gk9GfljZlTucLk0ZqJi6oCpV8BpKilUnl7JiA/5pxH0rREqkn3sSEuAICQPM1wBLcPL8/1WII4ZWAS+hak9wjizWkJQTSOJkn5FjcqznAb+NRYa8W+Un3C0lMMJQgaL6uEX+LM6KbrHAZzOEyf59RAJh5rWx8R69zBQoAc60vzdaHBuvPtH+m9mXvk6yxGVyt8fum/hvjL3O1J9MLgYCV7gXicYqv1SwOrLHQUKL8Svv9634uu/5n+0kpNU1sZK5xs3ZcGQGg2b7F9wHZfklHI6BXWczsfzcFgISNpoH9yxUAFPgIEs7e0TEB4OsqAKTgigEixiC8nOGaNfTYccULarMNaKNxpSxHB/idAMC0UqnnSAEglmryxS67OW/W3viz6efnJgD48/vzueFmHUXWQfvf/n3/Xvw7zgCPJ3bcP82cSPxZDlEzPW/8ejyu6ffjI0hz2bK5HMFc7/v4N1vALHPUs11t0Y3tSP8fAF1dhKMDgoL1gAJsEMIGIx6bZuOTHUP9fAMBAJkmB/+tLUa8sbZlZZW8TVmnPNMBcObFJSNF54oWQQmggSBgUFUqW+PAV6KAYW45AYRCJrBukhQ8SjNB9TOJ/LqDSoHVqNn/lysAsKFxYP/bEwAIYAGKl6WnrV02rFyp2f+7tm6VpYup+0yWMhK8rZrxAiNZd9EVslrYNAIsVS0rlex5AhV1Asl1DSgQXJ8sFOXi2JicHRmRCxNjcmFsTIYnxmWKAw2yntQA54kUDGqRugcUQlmVdhZoQPRAAiCDt7ezQ67fs0tuvflGWTGIZGGvVMpVDW6hBAABgFqXurPT+hFWQ1ulrAjAKQnAWK25JLPWNsEA/xy+FCylBACfpV55vSZADGwXybbl4FwF7CfTTDfPVuuVHz0gh6xfAifmj7HtlGykvlafMd7/mA34+uHR1FR1wlUAWoT68W0QAHJIIU9Le2eXEChnwADIyMhasHCRDAzMN7IA6xSHfKS/AgGA2s3IfXPYJ+Bvh2XbkMcEGC9FwKHY1yR9Uow3SNBj9SpokXBbjDYCeMuhRssEaPa/kwDIiMR3NlJYfZ1wvz03ASA9WMf+JVmLNcO4kZwUr1f0i/oRQ34zmfyBpZ2UHwkHP0gCwTd9HQKA+lqsXTMLVD8//EtJcEpBcB8YSZeZDdlTJWsJBABlynuGuX3XFYj8kGAyobDmyYxNCQDKvUMFI5A7AP+1LEDIBuU7BDIB2qhxakGRNFuDw2GuhQMmmaWWyeE16KzcQ07Z635fgoq8ZnXqfb2LlYOcSIJ6txEB+MchF2BEARH1GfCAyEZn/uSks71Tg6iQZbo6qd9dUSCMzT1kHqR5If/gxyA1JR3f2WnrG20PIL5OUScB0A/lSlh8gp2FA7QTAPxQb1PfiF8WTIOw5YdvO3Q7uG9BIFMAAGZID3IRuSAhGoRDNz5IfRdBOCOFteJBFPfMSaluBIByDgIA/gsmf0nqVer8FTXbudbSJqWWDpnu7JGla6+SjXv2yal8XdoGFqlcP+SrHPLh1bqcOXdO3nv/fVm5arVs3nKNkkOw37aWFg1QA6YsXLRArr8eUNzsVwHqyUl57rnnFUgiyx+AjD0yz0qwkCA/zw+gZBsns4OJ8QklAHgWvl+PbDgyA6ntO7h0UJ8dP3dpaFhOnDwh6zeQRb0gZKPlVK6f4P01m7dYCQAlLtQUVCVATr9xj3l9/WozXd2dKvFO5juAA9lxBNb1Pm1tGhR3UI8MSILq2DnBekCTPz71rLR3tMq+fdfK4JKFCuJP1xmZXnn/vY9U8ru3r0N+cP/tUqlOackM3j93ekSeevIpqdUKct9996iKAX3HfJvKF+Sf//mfNfvwtttNdpk5xE+pXFLJejLE7777LtmydZMC7ID6KOCcPPGFPP30Mwou33jTjdLRwZyy/Q3r8rPPvahS/StXrJI9u/dosAe/Tz9Ddnji948roAGoB8hOewgUUSf8/PlzCrpt3rJJx3pgYJ4C88zl9rZuJQC89OJrMm/efNm9Z7dm/VcqRW0fPgR7On/+gtYp7+7u1TWaawPgv/vu2/LBh+/J+nWrZevWzQqytbejMEMZMuY567UFpfL5SW2b1v62qJ5MTozrmNFnADzYHFk0zBJKABAc/P0fnparrt4qu3ZfryWDypWqjF66JL/57WNy8003y5IlgyplXioig8nEyilwSrb/jTce1ixOzY6p1zSD83/8/F/l2p3XyrU7d+oYsV/DP2HPZJ5jb9jalq1bjaAYCABkpGOn1J7H/pirI8MjmkENiMp7jLcC4LmcqjNQsxvQEoDdzxWU8Xn37XckPzWpwBaEES0rQlmFkBUfk20YZ8/MJyuXe0AAAEBzYJ65CYGHvgRoR5lCr9nSonPhrx99JJTXoC9aOlFPySloD3BFHwBoqXIEQJ4qfnyo7WZuOXjHfekbfpNRq4Bc2DsNh/nL9Xl+2tPe3S358XG1T/oGQgPzmGdhTw1YCNEAu+X+ekZtb9cSEwD5fIf7kPWqfqWtTdUBkADns4Btff39+h77QgBIvofv2rV7t+SnpqRn3jypFKy8BAocEA0SAgAKBcWitgNfQdsgAHQj0a0y8wbyA3oe+eQTBQMBJ3UtzRkhYuTSqCofQNC4fu8NCsizTgK44rucALB92zYjX+TsupDwyOAFjPUsfnwl85ngOv6IzGDGARuhj7gmtl3MF2Ro6KKCinwXgBaJct8r4Od/97vfad/hr91O8H0Aoi+88IKs27BOfQX36u+fF844oiSkTz/9TO8JYQgCAMQd9owAru+99676hJtvvEnHBV/MHmJ8fEIBZ+wJwJk+dtIotgyAT3sBKW+77Va1KSdJA9ACKvN8P/nJT5K9kvtxbB7pdkgS9L8rJLCuQhwYGb4oB1HzWL3KSNHUt62U5Ozpr6SrrUWWLVkkfT1d0oHijZ55a5Jrb9H9F+eImAAglYqqDVFyTKinqyXGiqoeQJkOFCMoZ0Y2J0SIfF1krFKXKWmTzkVLpX/5amntny9tvfNlZKoob7z1jhSKFbn7nntl/sCA5Keo3YtP+6OStx784QMKxrOt5IxDeQUIAKzDd999d5LtCOH04Yd/pYSNO+68Q1rackoAKBZK8i//8i9K2OAfwDtnOM4GlLxgnkAKwzbwUxcuXNS+XrNmtSo80MfYMWA/c9bBdGz8ySef1PWSdmBnzA9skjl2y21WsgKfgbIG/g2lIMaSezJO2B3/IL04gMg1aBsqAG+99bbOcYgLEIoA87kehCmeg/Yw9vhk/Ao2ZaU77GyALWIXkGOwde5FG2gfxAJszFVBmHvsKwyUb5VXXn5F/cXVm65Wf44PgAjENbD3CxfOy8qVK9Qv6bxraVGyEOQj/BttVWJWW7veg3Y44RByI/fgXqzD3AeZf55717W7lOTAvhX7533mq5ZCWbNaiTNOANDzhIj6XHzJlmuukd6eHumb15+A+04wKFcrSiAyaW47a3DW8Rrwuh8PJAlsweKfDog1/s7GZS7/2wgAzeI18RnN1zs/G/rf8e+5Xovv7e39ugSAZvGj+LVmMbb/DAKAl5DN9oeeSKKYddw+P2M2UwAwtS8jlHsJAOaTxQeCfHjJ9o0xAeCycWrJma1cYQkAG990pOLx9mexdl85AcDPnh4Tz8Z2YwJAYhdKZp5dAcBj5bECgG3MLicA+NkwSwAgYFIulIKyW0nLcaUKABaHaiOowlqCUp+WAJiQMpn/E6NSLY5JfiwQACgBANEd3sW3IADEYL+PhOfoZXP1visCgMd5/X78bWUYCTUSe0sVAOYkAFTrUigbAaBUnZai/kYFAPzGElRUASAQO5KgSiCdmA1f7qmc+JG+k014ayQJeMnDhvnnBIAQx/GK9tgkID8EAMqWqZppGxn/PQHgJxGrS0kASP9rCQASOEIpUPazxG4gAfieEvAf38peQAs9agIBZyhLRiBGwlkyX5xSAgDvGcGnYoqFmhBEbBGVQ1NEZZ2xJIdUIZM4pMb+AgEnG4Nr5hNTn0l8mwS2VA2hkUwWKURmVK41khbi51nfELclq2CcxNZCAgekeI9ANr5nI531341rQKMCwNzr3eWErGb4zUyYTrP1Zy78Z673m13zSp4j+UxY+7P3iX3pzNfzwg7RrLpCwoF9o5F8QRuya9xM9/ax/q8kAATq8H8ZAcDnTXbfECsAXGb//7sTAOLOsiD21ycAqDpSWE0VFImyiGcjADQDpmODzzrhrDOOJ4NfywPxvqHRBSQqAZAQAIJkcZYAYEBNysDJbtz9njGwk27spudUAOB+zSZ11nHNtNC4dHG8SKQbDQvQN+uXeDMy2/vU3/YFpNmzZ8fzcodsNaCbfXcu552duM2cXZLVm2G5aX8QjA6gpCc1NthQAKBiBp1nhzgBALnhmNHYbBFtXKAzh8WYAKDS2Z75bsw9BTsCE7AZqzJ+vmx/ZQ8QscO7fExTINI3urq8JEzk4BYT4MoAQwAg7uMKGUbo88z/UP85AvoNBIpZFVE9pYAGpwoABl6obWdKAGg/f2sFAPab01KcmpD5vb2yZ/t2ObjnOtm0fr0smNevgXklACgYJ1pHnsx/0unapgEWRCbGR5S57JJl07Bti2QVVpQrQE3p8VJJs/8vTk7IF+fPy8kzp2RoYlwqmkBtJAAtB8ACDlgUwcJk7hoBgPID9m9eX4/s3bNbbj58SAkAvT3dek+V0mppk1qFgAoEgBxFnhICgLNaFXwLNaBtY2xs9hqHBP1t9bltQ2yS/xBTsERgAf0bQE5fy0lRA2WWgejgKQQAxkjJAEoiIHMXWX0jkXmpFX3Y6CdWmKB/TbY9EM+Cfbiv1iClkJFY1aC2lgFgzFpbpbevX4O5AAoEsnu6eqxeZKWq2UOFfEGBjnLFgLlyMdQWr3tNrTT7WOcR2ddkmvohXU9/02o/to3z7H82ubYx1hIzbR3SigqAsuixJ5MZ16AugDAHjKh8js6loDTD/2ed39pvRprwQ2S8Lvi1mvmkZD0KBIAYeDfSUaSio/L/jQc+O6AaA9rJAE6QUkA+gP3eLieBKNclAOE0nWxT3/MmQRk/TAEohRp5ManPn0ttjezeOGs8dIlvj/ntBACCONzDpeJYuZlfyGin4L0RIhy0sCw6IwH4uLgagFq/qvVboIcgptd8tIWV+WzAIxbCZ3jdCQs8u4JmIXPf1JBsT8VnsRlAEAgA9Le+3tGhYwEBoI2+qZNd3CNT4xN6uCXoSYCV/3d2tFt5sSCTCokJMEm/hNoFwJNmqNh9tXYv/oJxMWRapgEC9TRvc1HHIYD8BuoFxQS7kX7WPmMHZgMKvHxLYM+HbHor6eKiyem6aEoAkRpAuJ76oyBpSXNb8cHmRBMFgIQAUCtJrVpSwKGQB3hukYq0SinXJrX2Llm6ZoNs3X+TnC6KTPfMk23bd+hnWujf6Zycu3Be/vzW2yqxf/WmzdLdA0homTEXz1/QmuTdPV1y002HLUgcMmsBcgAGGBMARAhINo8tu+gvH/5F1wYH8ZwAMDkxKW+8+YYCpg5yYhcE0SEA8NriJQYUdHZ1yfDFIZXmJ5g/b/6Aki64D5mGEAC05jcEgJYWlUWfmJxUUIns5+3byAZeJEWVP6xqBu0fn3pKLl64oAQAVS5AZWByUm2QrF0Ar/vvv1+BAwBLnUvSohLMKOlAAKB+vRMAOtoG5C8fHpHXXn1FWlrr8t9+fK9MC2sUZtIqF8+NyfPPPS+XLg3JD75/n4IBSPAS3CmVy/JP//RP+lw33XizAc+sAxBfqlUFwM6ePSe33XaLbN+JcoNds72tU06fOitP/P4Psn79Os087OwENLHSLYwBhIVquS5Lly6XA/sP6tqNnTJuX3z5uTzyyCNam/6+++5LMv54H7Dv9OlTCoQDmDLPIYCgIGA+pVuKhYq8+sqbMjB/oezevUta29m7WykZfB6kkaGhYbnzzrukq6tH2lrJPC3pPuPtt/+sKgBXX71BNm/eqIHQlpZp6epulxay/+tlVRohwFksMm5lJfvwTBDahi5eULsCnLGa9q3S1d0rhSLSxWQ5VuUX/8/Dctsd98imzduku6tPytWq1l7/7W9/K3fffY8CmIsHl0lxKq/rHf7ptddeU+D5e7fcLGvXrDaVo+m6HPn0E/n5z38ue6+/QSXkAV1pi8rSiyQEADLIN19zTSAHUNKgpvL/AExkpbd3Im+fV3CHtZpMUDI9sWVAI4LnyEx/8MGHCTnF9xmQHiAAYMfYLEoRIW1TChMGpDJOTrZRAkBXl4xfuqRjwd8HDx1qIADwGs/MmPK9XggABKBzOSUAfPzJJ2qPqynTAQFARMZGR1XeHhsGPMKWIABcMXcQyQAAIABJREFUGhpSwg/lAhzE47qME3MRf0D/aEZpIOpAbAFEd7KDEwCmxsZ0HGgDvoPX8QMAqfQdma98h/vrWgYRrFRS0AtwEEAMohD3p0QACgn0Ae2ifb1OAKhUFMRzAsDu664TFA56kQ4vFLTt1D4HfMNXsLdiTUKNAXAN8I4fVCG6IK7lcgkBjkxkFEGYP+7jOjs6lTwwPDqiBACutXf/Pr0uax/rGWDo8WPH5Oinn8mO7dsVxHcCAApggKvIqbPfw+dii/hN/BTvUauc/sFGAEWNACAKOOLLYwIABBonAGCnjz76qAKrgOaeOc338IeAkRs3bVRpeJYr5o/u16ZzSZ152oNSzLx5/domzpyU+0Bun9cO7Nuv40KmOvuHsbFxLecA0M91AWWZE0oyam9XFRFATsb59ttvD/L/ti4zp2zt6Za/+Zu/SfaEfI91ATJPnImuxNdqVe31yT/8XgpTk3LowD5Zs3KFkmu72lolV6vIhbOnpbe7UxYO9EtnW6v0dNF/QTULFbWwViP/34p9QfbjPOAEgGJR6qhHIBGv/0qqUFQrFaSaH5dSuShTNZGJ6rQUWjqle8lyJQBI74C09y+Q0amivP6nt4Usx3vuvU/HuTCVl3KZteB5mRiflB/c/32ZP39A9+hkg545c1qeefpptbNbbrkliS9wTvrlL/9diU633HqLtHW0aiY4JIJ//Md/1JILlP5QiXgIUqOXFNRnvcQG6CvIA4DpzzzzrBLNdu26Vvsc4PuZZ55REha25qQi7Iv/P/TQQ6YCkcvpNbFNVRXo6tTvQhQAcGe+Mo8gzDDPGGuIALSJbRZt4HoQEej7kREjzzC3+T7+ieth68wF3y/j17yECNfl/osWL9S+AjznmbBX+gy/iQ/AdiDs4DefffppnZeQWrBl7P3IJ0d0fi1dNmiELkqFKIBa1X7QrMpqRYkYPX19ut8sqmLJW9o2JVIpQNpm8/HiRSUrsI5t2HCVqnVwLSchQJwYHh6RnTt2qr9DrYh9J9fAbz31zNNKqKCNXs6DNUTJM5R1On1K90bMZe5B9j/X52+IafliQZUHfF/r5yk+A2GOvqQsAPdLYhPh/NosBtd4us3+1UgAmCkGFr+ejenEMZ/s92eKnyXgRGjOlSoAzBRz9KfKPv9s8Vc76MyANma6KfuMlz1zVH71sh6+QgKAn200HhIy/U21TII8uAH+rgBQiQgA0ZEzyZTWuHBLTteamACQVQCwkoJBsjwqAdjMFuJzvP0/zRT283H8m3axXscxTb+uj9VMBIBUAcDmpsXBAyc9xCgsLpKq99mYXhkBQNtEicmIAMB5rVqDtG2lKlGSaalNa5lKqZQkVy3INASA/JgUJkeljBLAxEWpFCal8q0IAI2Z/1mztOf0GFRkYaG2pgO4XsrbElgagXRPaolVSLkSa77HSOJ5dCUEAMgApVrOZP9RIS1XFfRPCQC8XpNKbTohAKDYhw2TYKDgdQQ4mm3ESZ5pTNjGvhEsoN0e7/O2u39yAgDjbGVSPNUlLg9g9oQjgDiMCoCW4Zsm/gHY363+n/cgu6LG1kAAILGH5Ky21kSl0UpMG4ZDc0lq0twG5nVQm+L/xE/KlJ2ooexisUl+e9zC/l/V9QXwn7/T2HVKACCml41b6bNG/TqzX2TvxLk27KFCnD/9LrGiNINfyUoaS2qMxTkAo0mCkTpx6iMsPpn1H7RTiU7R+tWsrVn/ns4AjCIq4dhkscv6m+waEtuNWkIESGW/G/drsobNmmGflhCfaR2eqT2zr9v2Lu2zxJbL1VquqH2p0GZyu6/fnnROansiMuJM14o/Q0LLt/mJx6vZ/ifbhobPExv9T1QAyM7L+O+GdtnoBkXfRoDif8kSAL4AqYNwuRRlPFlQUeVoggJAbCxma85CCYykqO6KQuORZJAeRBQwJFvKHLV/3w8pMwHG/n7WSThDo+EZPDuxibRJ3P54Mx2DLk4AUBmZILerrwUSQNpGe01zooMjyv62Z4xcZrRZVSJEmL8zPd9ck3O2CR87hObXacz8nm3R8r5qtjH19+LNpH8uJiBkxy640QYCRbavsu2OJ6pP4OxrzZySX6dxEQzwfbSZ9u8aiGEs++zi6Yssh28CUHMRAOIxioGshtdrBiQaXmObe/ussQD1/1GxEy8TMJd9ZPumcf6mm71482cmGaSdw/9t7NLEf7+OE2T876R+eyABWEa1fc8y99NMUN1AJpsWB4fC+6EEgPWFAUquIpBILmUIAA4yJoCqs/OSZwgkhqQEgPmnDjIhyhW597bb5YZrr5V1K1dIT2eHdHUgE24STwaaEdiqy3SlJrViRWUuq2Q1QgBgcwkoUqlZfcsKWfB1KbPhRlK3XpXRQkFG8nk5f+mSfHX+rJwbHpWJfFFyre26EPL5OgxYgMIADJO1W5ya1MBbi5cCaBG549ZbZPeO7bJ+1XLp1BrIbFQpnTCtwVE9mGnmf2h3OHBpbXs2t7qRNBDXNsA1JQAoE5a2h82y+n6C1myCgwIA31QyAGIIoa5YUqoh2CrKGAmBIEhrZWXkGRYTgrcfP1C4nzAyQAQqhgMHtqqgaa4mbVJRBQf+hgDAYZv3qZMOWEVwtaO9Q4NBZEpjI1augcxmgmnIKtcU0EoOAdT5Cnan65dXdg0NdQKLHvyQgNeMeD9LeRkHz95GXthk9HJaosEUAHwuAx47D3SuzW/Wf/o8TeZDxBKeyS9k11lfn+JDjB4+HYS3vO5Igiw6fEQHCL7v4+3gv+0dbP6brzMP5wdJJVVoCYJUXcXb4VOWNTi7xsV/s4/Q62aYs8n6E+avEV1sT+MKAboHma6b0kfI0oiqEViWOUz5NgKIJoPoP7rWkeHR1RGkRNuCogOHDgsqM+YK3AeyR1pUJWLLB5v2+xvB0CUX03vGvj/1ta7wEeaOEiosWKH9GMhT/rx22tbTSpC7twM/efjJMcLZR8jbpcwzIYVe94BKEiA7xtYmU7Gw9cJVM9xn+4HZ2mH+3e/j/iIHWSayt7Smnn1e1w9IBYGM5CQTnQt1kfY6suLTUpyuSzlXl9I0fhcpv6LW8auVixrA4xknixVp7Z0nue4+ae9bIDsP3yIjLT2Sz7XL9h07pWP+QsmPjkpP3zwZGR2VtwDIenqVHNDX36c1biGCDF28qMAawPktt9wcakobkQi7A1gjmLxv3/4g52+qEQTcCW5ziD9w4KARQoL8wdDFIZXABpwH6HeQCql7gH4C5QsXL9KxAzwhKxoQccfOHdJFkARQq1rVADogEcFxrZcuORm7dEkD6FzHM/0AFcqlogH503UFyMhABMS89dZbLYu8pUXm9ffrfT797DMFPZEA5lksm7pbnn76ORkauiBbt2+QLZs36jo0OVGS3u5FcuSTY/LE449LR2dOfvK390uuhQyqqrTk2uXC2UsqH3zu3Gn50UMPaqYigAYAP9f/v/75XxQUA7yhBIP5lJyCH5AvACfuvvtOJQAQyGlpodRCm+QnC/Lwr34ta1av0hIAA/P7pBOQmQChUNv4Pfng/b/INddsl/37Dkh7G3L3k9LW3qrEiZdffkn76sEHH0ifs6NDQbk333xDszgBEPhZs2aVTE6N6Vzr7Zsvl0Yn5KWXXpOlg8sV3O7s7pT6dCUQlOqapQ1Yc9ttt0tnV4/uLzXwXKuqCsNLL70gWzZvkp07t8n0NGolFS2vMDpyQQYHF8nU1Jh0tLdqZgr9yLhSYqK7q1v3KVYT3QhOrP8A/J1dvVIs1+XDv3wiH338mfztT3+mgTVUCiBwnDpzWh577DG5//4HZNnS5domxpDSU4A8yDgDwN515x2qOEC2LnuS995/T37z6COyb+9eBcCsVnSnkgEZy7feflvOnjmj9rJx2zYpTkxKV3+/FCcntdQC8xjACJJEMT8lQ8NDMrhkqV4D+1WpduSuW1rkzFen5OjRYwpEDS5dqn3PPgXg/+0/v6V7Q+7TN3++lDXz24gGAG/sAQD1mJfc0zPKAUPxuXuuu0765s1TNScHmshw5xnIhiUznnsB0l84f14+OXJENgYlglx7m5GtRBRcBUjne9wL22VuAcwBWAPeARLyw+v4D5WjDrW6XQXg5IkTSgAAsEdRwOu0Esj3NtM38xcvVkl+rsH40GcAfl4+hHvQDu4D6AswaLLmZSOJlcsqCw4wR8YzhAGIDtgPJAPmF/cHeKRtvr4CTuLDuA8qAJqZ3NYWiERT+h73Qaq/p7vHMq0UNO1VQsbI8LASB/BnjAdZzbTl/MULCnoS6N2+c4faE+pRKhleLuvcOXHsuOy94Qb1a65chEIVbYKUQJsA/viu7vOKBbUD+o1xgDgB+YC+5J60+9SXp9Tv8R2ytukPCBXYDaoBZMZzTeyLPaTviyB2kBl+w74bFMRlDfISAAS8f/WrX+ueGjB5w4b16n8oA1IoFuSjj/6qAOjg4BL53s036xIAqA15qlAoantcch6glnXWpcjxUdg1tglYy5xk/04/4achJdDXP/vZzxRs5ofxxh5RSaA/eB7GlR/WJNbfp596Us6dPiX33HWHbLpqvUyOXZLe7g6pFvMq29/ZmlMSAOcQ1El0TSdwjbxQKNGloWAaCwmiXAY5C/8vyTQEgLKpAKBMAeEWAkC9OCHFclEuFSsyAWegq086Fy2TvmWrpWPBEl2rL16akKeee0EGl6+QwzfeZDbX2ipnz5yXV199XUZHLslP/4+/VUJFuVxU//TBB+/L8889p2POWohNMu4Xz1+UF198SdVODh46qOf3efPnyYcfhPG84QYlfFjJkGlVbAGsZ24zJ/EREADo6+eff0FuuOF62blzR6KW8/jjj+u8ocyCx6R+8Ytf6JpBvzMXsCMIbswfSAXYIWQTyAM33nyTkksgQTE/eVaAakB5/kGKmj9AybdpBa/Zn2Jv2At+FV/wD//wD3pNAH2eX/fhyGm3tqrNsge45557lNTA7g8lG+YePoS5BSmJ7wOoQxjg2ZkX+BE+gz+1kgrTUi6V5dnnnlUCwb59e9XXKQGqszPMl5oMDw8lpUmYP7zP+PAZfDp+2MDMabVHSCzcf+/efdrXfu5hzuIbjx8/IevXbZDrrrOSRCjtcE2eEfUWxnnrtm0JGcp918XhIS2H0N3To8QK5jhkQ9S9+A5kD+7Bns+Um8y29eyQlBi0na7FAmc+m/gePXsuSc62SbZ3GpOI45HN4ol+/pgp3tXsO/GZ2s9hfsZKFABSnO8ykCg+H6bnuMszOeMzWfZz2fe8D7wkWtxX8TPE8ctmzxYMI7GPZrHB5KwUxjI+5+qZ1bN5Nd5kcTZXAGCfrmfGoB5nKhCmJEesxBUB9Hvh7N1wvlZwn/OjlZDTrGVKzRGvIVFBz5yprH4cg27W7uz4EaxX/MmVQqMyANa2FLxoNga85jHb+Nxt8RUnJtgZ1M6ljW1Vew0EgMTOSYpI4iVJZCc5//kZUoly9WmpQFAl5gQRt1Y2AgDnNfYi7Ls4P6P+hcR/tSC5ypRUCmMyNTGiBIApFACKU1LlfRTaUKdRyitxMPay1kI/A8f4gtohJ8OMxH1SblJjFUqFNxtTUqyPjC16GtEImIl/MiYAeL/MRABIwPEMUcVLALgCQIW+4h+COkF5AgJAoUIZTpFipaogf5HXSlWZKlW1FAAEAC8BoGlZIekgfZ40eTF9Mo8Lm33E8zlWdHbfGPWIKdpeBmwGPxr8TCz5rfEY4jCtzJEOVXFLkmZQAmi3kjsq9Y/Mf0ebkgA8iYPyb+zpSXaAsMw5iL2Bs2P0zlqCMMQ26Tvis6FUJeRDxtBiQxbXSFRAk1i1x6wj9VqNsVhJhXheZv+fXQd8nulvPftbCUv7XupXw2XTcsBJmeFY/cNiMg1+IeTWxX4uxS8av6vjl4kZ+hoUtzMe38b/z60AMJtPbnbd2fCKmdsx8zv4rLhfs+th9pszxRFnuoPZ1zdpmc2TrPz9172Shz2zmFezfYdfu6GP3dC+7o2/g8/jN+tNSBBXfunLSwDM9tzZuRj7tYb+87kY4W3+vhMA7D4BFwoXbrZ/i9fgmZ5rNvNp9jzxa5Y0lpJ74nvE+6eZ7Dr34K37pn0DoZM+QwDggv/RBADdMGQyH70zm/1OBjIAirGzitmO8aYnuwFKN5QGGPk/Z4/ZYm/AgG/24w1a8p2Q6UmbsptUXrsSAkD2Ga98Atgnm23uvD2zT4i5CQBZg5rpkOLjl+2DZs+fXURiAkVTJxV94UoWiKwzjO/XsACzMVAVgJRN69/9OgSArJ3Fm+ns+CTZqhHzSedfhgDg4L8dLgIZIHoQIwDMbSlft79sUx/A/ogNmjBXHVQPL8Tj2/C9AAgBLiSLZKgT7eCPtj5kjKqjjJyqyUi7HHjYeAVSxndHAKBldZXF7u3okHtvv0P2bNsmSwnWdrZLl9Z7tM2k1pIyTS7Nkq+XqkoAqJUnRPTQEggAZQfQTT6SzTp1tiutLVKo12WqWpPR/JScHx2V4bFx+fLMORkZn1AZ/c7ePmnr7JICAUqCeoCOCvgUpK+7S6rFgrQFebPDB/bJTQf3y8rBJdLVzudaDZiD3TudU3nshACgYKDJ37MRNpar2X2uzbKMDfi3Q63W2YYMoPJjNQ1+VPitvWVwNSoASIo5AcBsPj1EKzGG77iKAEzboArgsiNqF6FuezNLNkKyXTdpb/DV6qfFSgCojLvXZqd2o0wrmNTb2yML5s+Xrs5u6e8zCV7aQ6CVkgn4HbKIVBUgkfhzsDL0TzBel4bz+axzHvln7REn5/BhI18ArsCOJVvEZM0AhAGJyZi2NUUDSUEJfy6/1+x9JwBYN6XS+bN5hWQ9C+tavCniGjH4r8SjcDiJDwrJvUKtaZ4jCZyE2u58z6X+0zXIDz1hrVTA2upC+x4k2TAl9b2i52p6WNER0cfIruPuy5RDEmoP8ltHKagsEL+OD+cu859s+AiStAbCSZSpocQ2JFm7OiSnh1fPhCdIwoE2kD5U5YHSD/aaBw+ZAxxW9QCc2f9Y26yEgPdH8izR4DI0lODVjPmwkdctsb5mChzYe7KnSdMPjLlNNKMtIijqiTaQCox5ZgQi9R8GwjeoAGiyhwcQbBxSW6Sf7Tum3mLt8aCplQiwbBEFQt0f6VC6ooUF35QIEDLolXEd7L1FayFYqZgSBACJCADUiwQopQwANplrkXylLi3dfVLv6JbuBUtkx6Fb5OJ0p4xVRXbuvFa6583XbNTO7l65NHZJXn/jTenqRgZ7j8wbAKApSEcki09N+Ftu/Z76Gdrgh3GAIwL6BLCRtve9EXWpAaLwqwTmTUlCJ4EMXbgo7773rmzbuk2WDC4J5AAUZiY0uxjAZsHCBXotgt28DrhHsB6/RtCD+1+6NCoffvChghAAhQAEKrdcr2stdwAkADjABwMJwWhMnhtwIF8oKBC2edMmBY0IhAOI8T4gA+QAk50m27tL3nzzbTl69Ihs27FRtmy+Sn1qqViTzvb5cvLEV/KH3z8hkqvIj/77vUoEsMSodrl4fkxeeuFlOXXqS3nooR8mNdIJrhIc/b//5V8VDEN2GQCCUceOaTNAIoSF2++4Ta7fu1vKlbJeU6RVpiYL8sgjj8qyZUvl0OGDsmjRfGlvbzWSQK5V3n//L/LWn9+RzZu3yoH9B5T8UyoWNLD06adH5MUXX9Q13wkA9A1gB6SOV155VcE++pyflSuXS6k8pYf47u5+GRkek5dffl2WLVuhoCry9hNTY4mcKiAmCgC33HKrZufrvpe1tVySY8eOKvlg29ZrZPfunRoMJeufEgO1WkkGBvpkanJMioVJaW3LSZdm4WqRGcvKrwMSWpBWfUoL9TG7pFKty9DIuLzz7ocylS/L3/z076U+3SIdHZAtavL5F5/LK6++Kj966EdaI57gGP1E/Wtqx7/++mtqP9///n2qNASQic3QH4899lvZv2+vqh0AsKnkeqmsYCaZmmfPnZMbDx+WdZs2STlf0CzSQj6vdgv4s2XLZmWGIuE/emlUFi9aotcAjAK0U1C8pUVOf3VKQR9AtMWoWkQEgPfeeVf9C6BdDwD31FRiJwB3tAug1A/DBAvJlHYw/Ya9e01uPgTMCSwClEIcBDT3LFL8PaAcANSGq66SlStWqJ2a0lNd5zVglhIAWlqUZMg85T7MNwgAPA9jA8gFWMc84j1sjHbZHD2ZzGvmsIFj0wE0+0B9BvN6YNEiqalsfGsC2DsBgP7xkhkAlQDkLmuuJSc6LeueeQQIBpjcxv1DGSdVOvj4Y/UhXJN7WqC2VUZHRpQUAtgOiO+BWPqPrGP6ATAdAgDEFPw3foRnh0QzPjam89kJAAD5tOns+XP63BA3IQBgQ5CBeH4FDN9/X04eP6GEE0DKJCyP6snFi/K73z2m4CggK2PHeKv6VLUi77zzto4DdsC97XVkxTvky89Nyp/xAYx1AgC/ma9OAOC6+AHfp3A9Mqr3H9yvJCV8OmClrVPTWmeefR411JGJ17Wjs13Hnux/ANAVK5bLLcjKV2tqg+xLqS1Pe/C5+Br8tKkEGckC4gHlWiAWkGUOIc0JAPQf6gD03U9/+lPNqOaHvocMAEmC/uR7jB/Pgu9BAewPTzwhY6NDcudtt8qqFUsVnO/uaNMzTm66prL/ZP53aHDd1nJdO/TQZ8C/UgGdAFApq3Sz6O9yUgIABQAlABRQAigomFOqlGWiXJM8p5uuedKxcKn0DK6UjvmLpK1vvpwZGpFnXnhJlq1YIQcOHlLlE0i9kOCe+P0fpZAvyk/+5sdKAKhUSurT3333HXnj9deTcgeMJzY8dGFIXnrpZc3y3rtvr2YAdvd2y/vvfaDEMmyE+UA/cX7DB0LIYG4jr881UPeBIMN6cOjQQfVjtvZeUiUK5jTj43OC11ATgewDqQp7/vd//3f1L+w76EuAe8adMhTY84WLF5QIAOjO/OG+jCvjhv1DClD1jTZIWba+c10IgK7OAdCPP4K8gnoINs61fvWrX+nrBw7slxUrVwRynOj9+Bz2wdzn3hAZ8cXYJ4QAfLPPfdZnyIf4ik+OfKLrDwQbvotvo71jY5f0nxJOQsYc7WUO0GY+b6VRbN3CZiGx0JfXX3+DLFtmPlCPivW6tu+jjz5WEgS+u68PtRsLgPI+/oeyCK4ygn9kfQZk4pqnTp9Wn0kf4qcgEPncwn8xBwGYlGTS7tm5UU1lPfcZGKhnjjnOXs3ib+k5JeyZo+ShbPxstvinn3myZ8P4GjZPU9QyPideKQEgG1/MPtNs78exsPh7uh4H4DXOQI3b7mt2/JzN+ic++8Vn3+z9/NzgtqLno4gAoGfEGQgAJvefEgCqxA2CUoDaZoYAYOdDU4bTWuWqEGfnRCUFKAHAFMVURc7jzJlzeXwOjduvzxYk3bMEep5hLgKA902zWCmvOQHAS9t9XQKAxUv8x0t/piTyhABQKKt0P347SwCA0NxCAla1IrlyUQkAUp6USn5M8pOjUsqPSn5iWMrUcecMAOgfSgBcGQHAlEqdANAg/x/iHkl803nzIUveNt8hReU7IABk7fbKCQAQAqYDAaCuYH+hVJOpUkUKEABKqAJQyhNshx4ypUo8F4B54gPi4QrxX31E9b1xgoUlcMRx8miYk5i01TaPL2qZ/z5XUtDKFAIgyaCUCQnAFDNRXIQ0AyGg3eYPBABKMnbab76DX1eFxiD/zxhCKvUkCJf9N+n/kOkfkpvIvrdyjOm8V7JAVAbUEh0slpHGIb0MrWMvERHMSxdGCU2xf4z9oaIPlHbLZPRbWCTK2A/2ZThAY5zPlVdTvx5igYH7kwKQjQoA7ktinxL70SuLJwYAtmGcY0ueOTO+8VP215VgFc2+N9trfn6Kx2C2+2TXtrnalJk2X7d5YU5886v8/wQA3YylLugKQLF4jJuug/+JBIAkh34Gy2m2f4xfI1bzrQgAP7xt/2UEAN8IeVD2P5IAoBvpIAHfFGBvyJhvrJfl0ilxTZbYcWU3n5dvCD14nZIAtA1B8jlWAGjGIFTnoFl130wBQGsPR0Cqb/a/rhfJbsCv/PtsflIUeSZjy27Km/2dPah4G7Ib9uzrpt+azuCZHG729ezG+EoWkMtto65ZDHYgsE2R/6jtz6EAwPcAOtOs/ah+dXQgiMfH51Sy8PrinmTcpodZ+6wfLux3vPEyXzf74jHnApaR3HGgSX8H8CtyryHwltqMXz/d8Ic67Y76B8DG/nSQOJVQml0BwMYlUQ34rgkAGpCoSU9np6wcHFQCwHYklXu6NdOlu6tTD28GgFnWC2nv1MWuKQGgJNOVScnVykYKoEa1Zv9XkoyyEq8R5CQgiWwgGU8iMlUqywQSrSe/kFPnzsuF4WGZJvO3s0sqQTnA6MbTWnd3fn+fFCYnpI2MZZmWazZdLQ/ce7esXrZEuql/1dauwVaVvFJgMGfgYALghexdr78daoxxYlI5/8B0B+BzBrwSAPgXSgBUGQuV7TFSipYFSA6hjbbvBABqFev1qLWMjJbDtTDFPWM5Q2S5LFAQ1dzygIYeUnPT0g4IX6MeOnWYLRsZeyHoSRCHWo8Er+bPXyC9Pb06hwpFZOYARtuCAgCEB6/xZxt+/5eA7GGfYW0zINvIPMbATZRwgrw/Wf/MBNjMCvhrVrdliScEAK1NnSoAXO4bGzMtsnM5mXNh0zPbZiH2w1kWvH+vQcrfS2wEhrG3zYMnukfQ+9ohOEsAMHYzYwIwF54DXxte1/Zo9jfkGlc7MUk0XvN+N58dCCDBR7qvVxsIlPzED4UACn87sO5+33x6kLgPNeIATtN+i8F+A+AJrmvCfJAR9UAOARHKe7R0dOoB1TM66AtXAMB3AGihBsD/NZuA9gaZOlWCYH5G5IWEjBB6wEFljbNHWSz6pfq0znH3T06MshIqXrMutIeDfCxvAHNU2xJJXAWpf8B+JTsFv+cEACVM9Re5AAAgAElEQVQRBWUok6KDH5BmC+h2KN2KR2VbAgkgKAD4mJqqS6MCQLQAG0CB/HawLx2niHGPj5uuWHZWGRn36ZqUgwIAcpL4BVUAwAdTAiDXKtX2Lqm0dcjAslWyEwJAvUOGpsoK8nf39tk8beuQqfyUvPTyK/o3gWiVzAcobm+TifFxBQLPnj0jBw8fVMApPWiLBslPnTote/Zcp6AUP9gLJUfee+99Dc7t339A2tqRO8RZ51TSHwKAKwBgZzwvIEeWAECf8Dr32XXtTvVvfn8AVsBXwDdAP2wGGUPAgXNnz2pWIUCAZt6p7VvGE8AAgBfgHu/dfscdSgTjMz1B3pjM07vuukvBBw1w5lrl08+Oy6uvvCzbd2yUbds2G/A43SYt0iPnzg7J4797TErlSXngh3fKvAGyhSG3tMvo0JQ8/9xLcuL4UXnoRz+U5css2xmZXebav/3bv8nk5JTc/L2btQQDfUGf0Fae4Z1335Vbb/ueHDi0T9cVrjldB3gtyW9/+zvp7+9VBYDlK5ZqiQLWIbLLP/7oU3nppVdlw/qNcvjQYVUAQFEBAgBZ+M8//5zO+R/96KEkkxyg5eOPP1HJZ4gbEDsIjC5dukTK1bwSwDo7euXChRF59ZU3ZOWq1QruIFk5emlIbQZw5P0P3pfzFy6qAkBPd59JY9bqSkD47LNP5ZVXXpadO7bLnj27LRhaLSvBoLurXYkAlDOABEBWE/eE3IF/pQQAfk0Dy6qIYusRZLPJqYKcPgu55C+yctU6uff7D8rkFJnj7bq2U/8ZMOvHP/6xSjpT9xpQCTULbPilF1/UANv99/9A5gUVDAJkgJ9/fPIPCoCRiak1pVvblAAA2Aa4DJAMmWQl2d7sLwKQDVCJDa5dv466IqrAAOAJAYH9HpmrgFgqn9vaKl9+/oV8/vkXmoHrdewVLJqalA/ee1/dGP3d3d+vMvXYPPbsmd1krKq/DjZEu5wAsP/AgQSYx+64LnXfIRrccP31+h42h22S5Upfbbz6aiUA4Nf5fFEzWj/Q9gF6QVooFQoK9pExC+iMj8B+HRRE4h0QDnDNr+8EAMgBzF2ANF87AY4hFgGWkWU7b+HChAAA6IcvgBjg/kYznOp1BdUBFwE1aZsB3wZE4ydol5e0oH+Y78NDQwrqkXFsGegGgDl5grEFQON+HpiFJAJAiAIAY7R92zYtAcAPY0Hfkp2Lf8K/GLBd10x+AMHTZ89oW1FcgACADRGc5Ye2QgD44uTnsn/fPlM2CXtGMsfOXzifEAAAO50AYEBIRf785z9p3wHCen/j91ibPz/xuWaEI0fO+8x1wHL6OSYAYEMGVFp5IAgw9N/hmw7L4cOH1W5Vkl0VpkryxBO/V/laiAMA/awd9EGhmFdwGrIRygA33Xijkm6sXEFRy6BAQqJPIBYwBuzDvRY6/pl7A9JCemG+a4A6l1MbYF4igf6jH/1I+53XsV3ATyTm2RPzLCjAKDGuVtFyEI8/9lsFUG793o2ycF6fdLa3SAeuBIBUpqWzHZnd1gDyhz0LZKMQvEb+X3eCWQUACACozJQhS5d0PWZulPKocBUMwKlVtQRACRWXvgXSuWCpdC9eLm39C6Wlp1++OndRXn79DVm9dq2ReYQ1rVUqlZr86leP6r76wR8+ID093QoksZd/7bVX5a9/+Yt8//vf17Fl7JTEc/a8vPzyK0J9+d17dkuFUittrfLO2+YHIYFg1zbONblwAcWAFxX8h4Bk/dmuJUkYh1tu+Z6sXbtGgWsAZMhDjA1zFDuBOMd65Rn3zEuy0CFj3H77HUqEweeSJf+nP/1Zs+gB3odHRpPyaYzd8NCwjE+MSb6AClFHosCxbu1aBeF9bcTn0EbKRzCfAPUhoeBLsGv8NM8J2WDzlk26nqEigY3wDNgPn8VG8JP4FoBybIq1nb0I1+Ga9A/35p4fBlILvo55RHsoG3Lu1Fdq++s2bGCTn8wfymDg812dgT6lv7BZyH38u/baXbJp0+ZEBYXxg7z19tuUb6nJvr37ZHDpEp3j7qePHjum5TPwW4wBfQXIy/NN5fNKzGRuYf/sY3T/Sq3oWk37Fl/DD+ozRv5ycnLI8lYbD+trrLYVlUxL9rBRck78WhorS2XCszE1PxPEZ4Nm8cFsfC0+I+rZ8lsSAOLrZeOM2fNms/ebxSaTa4az2382AcBjcLQN29C/mygAQMxyBYBGAkDVVB51jQ1xD991haQxJwBgfzEBwBUATCHOyki6Sm58Ls+e9eN+TOLaV0gAmG3cYvvw6yphPCgA2J7SSAtXogDgInN+jrX9i8nKudKbq7nR5yhpGjBb1pJtrgAwzTlCpf+rkoOEVilKrlKQ6fKEEgCmJoallL8k+ckRJZI1IwDAbVfC8YwKAFkCgA2iKwDo/1VB0KIcNv+imfwdEAA0BhCBVtxDYylBdWQuBYA84gizEADyxUogAHAkaJVp9QmBd56UAEjP8P50Zn+mAOBlcuP33D7jc6/vVfV3AwEggM9OlgrgNp/j+57woHamBAAjA3gCjZUHMNCfs5T9MzUNFMT8b4/5qGprZG8WY7Lsfs52muwU1BGZ1xrL8894iVpXUQxkAB2jJC4Y1K7Dg/rw+fzJztWGfomSWFRBCfwgYBC6z/aYmqslhOQW3VZp/CpV/CAwYu1vTABK25PaauCzJC80a2O81iQ+Jl64Lvt/SnyY6WMz+bHElqIvZj/r69dsTZgrB/I/mgAwa/fM+WYgxcxRxmDW5w/hu+w63SwW3Di3w19XAJjP+Rjf8AMaN7Yw8Df8Cezj6NuzPbd/LP6M/7+h/74BASC7D/O5lPWP2QedC8Jr9jzxa98JASDeEKksQ2BC/kcTAMxRAzTOrADgDLwsaGG+1yRiZwNgZ3N0NhhmRL65jgkAvKMbuWgDoYtMzNLUbM40iy67SU8YhJkMRd9MtM1GcPga0yK7ycs60+aXCgSAiATQbJJkDyfx39lNa/xe9vDhkyJdhejhRgJFUyc1yyLR7LmaHVri50oX6rpmIKULa3o1t/3ZSgDYAcKyIeJ/McgfL2IeSPOx0sU+yMD4d+LaSX7NRH4uIpo4OcCuNbMHzR4Is/3V7OCZgFAcHpXtmX4LUkDjNdO7p1nSYWOtkzQoAOj/LycAAOh4v/j7utHyjE+NKaUlAKwumx+6AgFDESJn6Tt4mxZIczAxzhTWPG3mHgSAjg7ZdvUmuevWW2XT+vUKqLcjLUgNbTsNWCBASwDUpBYIADCTp6t5JQBQswzZMg4i+i9klJNBX67WpIiMHBtfssDbO6Te0ipVycnQ+IQMjY/LF1+dli/PnpGJYklBxWnAEK17bODFwoF5kp+YkDZYztN1WTR/vjx43z2yed1qmdfdqYEYxoaDKaACuJ5mAgepNZe38sCwbzbrKtOeyrfbIQ1JLLL/7SBS1cxwIAcD/3XhDuAfme7OQLchtjFOFQAsCwuQphIkio1RbDsXrUEU7eKyfsw3cH7t+DdD084aoAQAJN9S+XPqKnP4JsBM4JsAVl//PL0VAXtuD9uYjA8lOiQKAMF+eEJDpsMykYQpGhRXYgKAAf2evQ1AZvXz7IRvKgD8P1kjwtyabRPLPG+2MfaVy3832yj4YTL2qX5vv2Z8b5+H6g8DAcDLNrgf43UC875HcAKAfxdShG56Qs04kzm3LG9TSggZNIEAUKWORMRqdgKAn1Jju7U6bBaA83UH4K7ZsydZ9VF2jX4uAMhONjSSjQfKgjp+UAfgqwYcmQ3wLIB6GtThYMy4cmBViTpjpGv/8n0F/e2gKgRP9J/WQwqfMWlFtdiwCfdlOPbmvoZaucHgyYJiDbapBAANYNmY2AnR2O7MZSMuWltSRx42zlrdJGj+u0+thax8fJ0TMfRwHEhQIUPGxhN3aEQAJUkENQWzN1sDjHARWPURAcBUYBoDb8mz+lqhBLxqpNBj10vGGwJEPaf2CAGgPF2TSr0qtToBOlMASAgAuRaptXVIoaVNiq0dMrhug2zbf5MM1zvlzMiEXH/DXuno7NLsf0wEIJpg+PjEpAK+gAhaAoCs33JZjh09Jie/OCk7d10rS5eZLLnNEat/DmBJpjiAHO1VKetKVd5/7339DUhA4EI9aS4nI0PDDQQAl/4eGR7R62kJgEUL1bYIYFAagCD6NVu2yKLFi8zPi9UH/tMbb2ogm3uolH9QmwCgIMsRAGLP7j3abjL+vX0E+5EhJtB/3333KfiETeE/uQbyxoCcgInYdbFUUdD7N799VLZtu0p27dqmwfX2NjLFW2RiLC+P/vrXMj4xLPf94FZZumyBgdfTLVKYrCkB4ONPPpIf/vBBDdgzH1Bm4V6//vWv5dLYmEo+AyrwYzW4c/L6/weoAELuP7hPvnfrjSFQFQgAxbL88Y9PqW0BTq9bD9Bo9R0B6E6e+FKefPJpWb1qrRw6eEh6e7rU96PycerUV/Lss89IPj8lP/nJj5OsbECzEydOyuOPPyE7duyUm266Wbq7emTR4gVSRAEoN60EgPMXhuWVl9+QtWvXybW7dinoP5UfNxWh3LRmJw4Nj8idd94lvT39tm6i9qO12j/VzN4d27cpAYD6k0j9lysFJQOcPv2lbFi/Rrq7WdfaZGJiXPtrcnxS+np7VQGCvidwq5nKdZGJqSmZypeUAPDJkWOy57p9svu6fTIxUZCurh5di95481UFde6//37NYMY22wi+SU5OnzqtoG1/b6/cdfedmm1psupVeeH55+WFF56X/fv3yd69NygJhfUPVQHuj50B8JDROrhsmaqkMG8AeMhKB8QdXDqo2cQQAACRFixYqCAoGesAxOo7czk5eeKkkhEAxbFF3xdPTU7I++++p2Agc62nvz+RsQfMQtEC8MoJANhQCwoeFy8qAYA5BgGAualzhD1XqSS/+c1vZBkgWJg/ClQjOX72rBJ/IACsWrlScgq+TsvE5KRmZtM+gGsnAPD8gPnYL8CbZ9ID6NEHgFCeCe8AHhmujAdzzOt3cw9AN+7B85OVD7iGAgA2QLsAvbgPoJbvkfCdEBD4LtejDT7X6W/AetoA4OlrC8/pZUQYo5gAwPzjPWyCjF5AUQvCtmspBMA5bJxrogAAKZV1jz6lD/Gn+C4IAICMSkbALioV+eKrLxXAXrR4sRIAVGI8rEm09f333lMiyMEDBxICgJOjL2oJgN/L6tWrFJj05zQia0VLd0BowBZ5Hs2ayqFG0yonjp3QTG7sDbDe5fJ5Li8BAKnAQU31UZWKgrqAlLfefqt+jz0k/oX1/NKlMXnyyT9KT0+v+uAlSwBPrSRDsVSQN954XT7//KSWwIDQgIy6kp/KFS0RAjjL3zp3BgcV7PQSAGT400+0h/43cqKBBgC7tItxu/fee9Uf8ONjSmkLyBnMB0gSZP5P10pyaXhInnj8dzK4aKHccvON0tPZLvP7ujXzkjWUPToEAN9f257UagLb+q6paUYA4G/WIoB/9muok3AuKpekXi4JCgCU7ihO5ZUAMDE5IiXAV7jV7T3SNrBYuhctk+6Fy6S1f4FMt3fLpye+kHf/8qFs3nKN7L3+Bmt3nbGtyc9//ktZvGRQ7r3vHgWy8fX4hWeeeVrOnD4tDzzwgD6zngVaW+WLk1/oeG/duk22btsq0yisTNflT2/+WcF6FGdY93wtP336jKoqMH8gynANxpq69wDsd911pyxdOqi+DgIMwL6T5Hz+YXsPPvigtgE/iV0xTvfd931ZvGixjj9jR3367Tt2qG9Q4mcAgwCimQ/Up6eNgPrMCWxx6eCgXLPlmkSNg++xzkMA4P/McdpFm/jBL+IjeCbadf0N16n/5js8M6oB+CBsj7aiegKBiDnLs/M+PgXC1eLFS1Txgu+dO39O1WLoO/rQ98uQ6piDXuqEa9Avx48f02sx7/BzkGVYG2gzID2ki40br1YSQEzCwvYgAJw7e17JEmvXrdU1iT5iXp47f159+5LBQStd0N9nKli6/2K/ckH7A/tfsWJl6GOLJ5SrFe0fygJwTwhxlmFpZVCVvpxI5obkoUz2pp+1/Hf2bNJ4/koVOLPnsjguo+tWRGyO7zHT2XCmz8RxKj9nxOG/bCwrjl/5upJ9pvhv/372+ePPJG3+TyIAZOOBfnalTTMpALAPypYAMBKAlUuMCQA8qyfn+LlS9xSt1DJvVAAwQP1yBQDaONMYe7/H/a/9eQUEgGZj0+y8HN8jSwAw9cKUAODPqDabKQHgJROvTAFAjABAv1aLSgAgllPVxBrUY6rSouVkSpIrI/9fkHppIsn8hwAwNTmqZzySb1wBAMWatiBu93UJAA70ex+RJe/Kdq4UkMyt74AAoKU7o2QxtaWvSQAo1aalVKYEgCkA5Es1yZeqUqiYEgCvWyXbiADg5Rc9QSsJOlhEKPU/sSdpTPzKxpdSGzJ1D/uJYhYJsBbEXgM5xGzfiCZk/pvqRJvaFnvL1qAEYGU0KAtgv3WOtVgJAMdpFFHQuIrFgxP1Ao8PqyqplcfQWBaqVw0AuienOWnF4vv2bI2xZYtX2Bkg+8/7wgHA+P20n4LCZkIAiCX507BoigmksXJtEwQAT6oK5QPStlrv29+us55JoM0QB+I1KNve7Lp2pX9n16fL1sMmmf9Zfz3bvf7LCQDfGLwORTMjFc0r7dOGGRk6INtnM/n4hrkdbOZbPMI3aXLynf9VCACz7cFmGwedn6mLbNqXzb4fv/atCQBxCQBdfMKG1oEiXvuPUgC4UgJA7JjijbHJt3smYpYFZTMjdsCpQ4yD6fzfAHy/jysAZAkATTdpEQEgu2nnms0IAOlGT2QuAkDWuGaacdmN95V9b2YCQHyf+Lm8j7y/koU3bGBjB9Osv/26ek3dJfznKgC4TdgkimXLGyX15yQAIIlM7aBvSQBQ9nlUA9mDXoCwKSkglCjQnUojCJQs8DMYRmwHzRxVbPs2dpEkdiAAxAhtDETxurMt0wxV61fPBnGRoLAb0fe8rrOPRQImOjW1gQAQNlden+k7JAAg/91Wr0lfZ4fsv+56uWn/Ablq9WrpJHNX5b5z0tLeqkEtAHEFn8hkQx6/ZDXKCKBJ3f5PHTPqZXKAAYCqclisVRVMokYX2fJkDQtgXEub1DlUdfWoIsCF4RE5+vkX8sXZszJZLEmRTKJqVdq0PmFZ+nt6pFoqGQGAZaNalVsOH5Qbtm+VRfP6ZF5fn7QTXCkje027rI49hyuV0M6QuvRvhop6ufo5LwvgSTyN4L+SAfTMaRnfypwHiBWrwe0gqZWQMcAPMJcVBSlXnoG+sDIAAcSbDvLnCXjmG21XfrAabI0bnvQz6p81KEMmcc0SmkMmEkFLMl8JPpFpNzi4VOYNzFcfT7kFlWBvpXYkzPOajpVmRGmgx9qfEE8atizhgJTsPJ2Ak5LYPONfCQBtjJjR/C3zPwWBabDKV86yjfIM8Kxf9X2D+dG0Txr8a5SB0izAZNhxY51AB/+tH4yR7H4DX8PfjKHvDwCA/drxQdZl4gDG07XJDzxeAgCZ3mALSSaFKa+Y1DsHNIK9lsmn5SsaMuYvL7ETr+Puk3y9jWv06boM+UUX6bAFDqz32E92dXn9Y8tA5rDJP1UOUGdpdeoIGKICYIdSO7iqAgBZrCr/z5xP76P9I/iYlACjB8qkDpwRAxICpNpQ8P1BGYYsfQhMSCgaYQqWO8A/fxvj3YM1VlKAEIlzKCAqcI9a8NXg9EFxBrlAAvrhw9zHeAVG7lDb0PHJCRkK3jTNEAlEBfP7YY3VentBNjg8n5UAsOxz90+JjXsj8TPK1HfWu9fqC75YZYdN0hACAKQjSpXoPEYBQAEM/A4EgWmpd3TJZK5FSu1dsnbrdrlq1165NN0pX5wdlt17rpPe3n7p0EAyNKecglkAjygArFi+3OqfB0LoF59/LseOH5MNmzZqENrGyjKCqRtMEJ+guWVwpgDO++9/oMAMoJESAFQBoEVGh4a1rjoKAAD66jfqdc38I+AP6EcJAMgkrDUQAwASNqxbq8CXB2MAE955+20Nrl+3Z4+CQYAFAFuawXfsuGaCAh4BmkJQ47suJQhwS2Yj2aVIUGPPSnzp7AzlC2oKDlAzfGpiSrPJf/Wrh2X9hhVyww279FkhAExO1qRSqsvDv/ylDA2flXvuu1nWrluuihOVMgS1Tnnh+Vc0Gxbw2UF+VXzI5eSx3z2m2fKHD9+omZf8aKCnrV1VCsji3Llru9x9z+1aKieXoy8tK5TazMgOQwBYv2GNgkLYGwDdubMXVSFg2dKVWgJg0YL5Ui4V1T7Pnz8rzz33rJZR+Lu/+7uk1AH3PXfuvDz88K9k3boNcsftd8rAwHxZvGSBTOZHlTzQ1dknZ89dlFdfeVPWrd+gYLD6L/YHQu1OpMjfkbGxcbn3XuT0+02mlT1CpaxAMaAHhI7du3ZZFpIAcpXk0uiQvPTyC7J713ZZvWq59Pf3KJCIQhGlelB7YDGGuICN2njWZCpflFxLuxw/+aV8deq87D9wo2zYuFmDgV1dvTov3v/gHQUjAYgAPJhrXJOpe+bMWfn4o49kPjL6B/YpwAYJhvkFmAiQifw/JACrmYya0LTaCnYEGYXs6IWLF0trZ5eSIgFfAJjIzqT2NMshmfx8dt68Aa3DDBDEvHH1paNHj2n/Y5OudsEzjl+6pJnh9APElO7eXt2rMQcB5AC5AHoAYR3kR1Hg4vnzmt3NuB44eFBtSwPcbW1SmJqSxx57TFauWpUoAOjcbm1VQBGgDiAQGWz356OXLimYRvuYZ/h7QG+AM8g2AOxapgPJ0har1w2RwOW8ub/VHK/rXIcAwPyEtOjKBfQbgDOvQRrgWXVvJ9MKCtKnzBOUSvzHpLb/ov1J/wCM+3pA/+A/KFHiIL+fb1E6AOQD5CdD19egXFubnD9zRoF8XsfGsWHWOLK6IQcAvkF62rF9u5IveWZ8AvOa8WAFwy/STr4LSYD3j504rsD28hUrlADA2Pi+SEsLvPuuloI4dPCg9X1QbEPC+8LFIbVHpPYhAEBU0b0Ksujlotop84vyJatWrUyAcbhXx48el9dee13HCNl2bJe28l36B9UTrklNd/rBgPqyknUo13Dn3Xdq37oCAIoc2OrTTz+j9sx3FyygZrvtk5i3EGfOnz8n119/nfYTe08DRmv6XZQrIHro3Fm4UF8HIKVNELTw7fhg1gQjKSJXb2QP5h0S9Lzv50euDahKHzGvyKJXSfwqIH1Zzp35Sp59+mnZsG6N3HzogHS2tciCeb1SLuR1f9Hh2aqe5Rzk/0P9GAP99R97kUYCAGXLAHMs+x8CQEEVByAAANzmy5NSqFUlX83JdGevdC5cKr1LVkrPomXS2jtfqq0d8tZ7H8jxk5/Lrj27Zce27YlyAWoJ//RPP5ct12zVcjDs1VCYGR9Div9xJRwx5vShE+o+/uvH8uabf1IFnqs2XqWVkAB+33j9TbVfwGtsE/tjYwPxi9IV2AY2z3UgKWHLfP7uu++W+fMHlHAHWE4fP/TQQ9q/2CBkDvwABADsHP+F7UDqe+D+B6Szw8YVO2PMucef3vqzgvTM0UKxKAPzB2TewECiIAKhBx8CkQifhM3xjIDsvo5yLeYv18AmIBBgE9gwtkJbWOs4k7FOYhdOGOHZ8M88s89plALw8ZCzIBXQR5QvaGs1dSFAGUB9+mcbax/nxUpFjh79TNdefCbP6fPnzJnTNt+XL9d2UlaBfQp9xvNh56yx+/bt1z7zMwR+9K9//Ug++/So7Ny5Q67Zeo2uSTwf7RifmND24U+3bL1G+9GVRLg/Y0Hf8SyoQODXPYubMy0EAPoc6Wn8JWQPjckE8D9OmNP9epKhGZ1LMxl9ccC28RzGnjEQCSKichxjazjPBPKwv2YAVOP3mx0lm4ED1nb7mY0AkD17x8+SDU5nY5ApGNV4wk3Oi6EB/m72eficXyP7nM3+zsa3st+N402+PuhpPygA+NnG1qvLCQBpCYBQ5jGQQ/S5QwzD1wjdk4b1wpTgUvl/3QeEck2qAqBH0cbEsvjMTbvjvkz6+WsQAOKxmSlW7PeICQC2X7D2x+UKEgJ9FI/UNqNq6Mk1yTwIcVY/P4aykCjNGQEAhUhK0YR/lANQAkBFWokvVEoipYJIJS/14rgSAKbGhqWoCgCj+j0ScKycH2doIwC0txKT0WKMSTnfRpLF5QoADQSAaUkUBjWmGc0/nRffIQEgO8/wWaq+CQm+LlLRMpycI5D8NyIKmf8oAJR4LRAAitWaFMo1mSpCAIAMAAGAazUSAFSdkrNsFE9J47xZv+IlAC73N818gCZU6NxOY9U698JEbyw7btfUJAVNVED6P6hlEl1UNQCbO14+A0K1/h81uXA+9X2yIgoBz2HdIenISQDa1hCbTOeQBUScBOBzLVYBte9HBICwFjQSBwI4nylT2RR/ShLYzPnavS7P4rf4nPkW81euPBriMQH/Sv1DYy1wG5sU/G+MIfrYRAkVEdHM+yeODzZbW2J8q9n7Wfu4DIPIfGkmH97s2vrcM70RXtdEnUidJ15jvkl7G77zrerX2/ywufDNIfhma1zWv2efs2E/EOb/TN2YHY85uvtrva1YQQppfa3vhp3LZX2Xtbe5xrhp/0UxUv9+sh6HhHH7Xrr/i++T3W/N9mBzDX+z54lf+04JAGo4GQUAGv9fSQBIMvCbMGBnUgCIN0xXQgCIB1kXeScDsAGIFADizbv932V1L9/E+zWzBIAEjNDnaU4AiDd/cznY+FnncraXG+LMBIDYiOPNdrwJ4v9abydzeJnN4BsdSkoAuGxhmEEW5Uoc0mwT0J2j/Q4gVwA+Yimf9DAA8mEy3cmi6PXpCfAGCfDkQOHZs2HR8QXIx8mDMvyt4FpEADDQzRU4nMEYpH+0BY2MW980zLWAzDSWtiFIFRiM4RoTAPx0GG38worr80QPBRlx7HgAACAASURBVNEybMP2bQkALmGd1n53CafvUgEAaLZzuiYLenrkzltvlet27JAVi5dIO7Xb2izzt7Wz3YIZqgAwrQSAacoAqOQ/EnHI7xrwBnuZmtPVSlEqZRjNlZDVAJhOX1pteDb1KiYgOekga63VyACXpvJy8vQZOXLyczk3PCylek3BRcBPAEcONS0EUXIixakp2bxurdx2cJ8sX7RAli5ZIt2dndo+SAAKAAYQ0KSrIhJA+D+jVMu1aDa/S+BZNrRJe0MMAOBTqX/+DjaoZcJDFjIEAJ9LQStN31MCgJIATAGgTFkE+kcltXwzPa01RePtj2d1eVDG50Tsd9LNe8gyDnW8eBKtRRpKqyAPz6GdYNiSJYMyMH++ArEEVAFvOVhUyoDZEDxMGsxk/T1j2STDfO5arCYcWEKrbW7Zv3R9MHDZFQCcNOEEADsoW8q0SrhmHGbsxxMJ+Iw/9PmnG9qIydtssxevWzbnU0k2BVijAIP7J/d3XrfN9wH0j+8HuDcHUTvAZcroQKBptYB56nNTBQDrVMDb0OJEBSAoCAT/zBxSOwrZfMy5mfrHnxNSkreHzwJEJFkLUaCGcWF0dWommfmNPagy1CHLzhjoof5cyBpFRYLadAAHkHUs05/Dqkn/QwQgE0RLPyAxHQWL/ODrKgB2QA27zzAPjc0emNtO9tBEu5Chj33ie7SGdUoAIAsPoM6k8to0A1cfJAij+CEc35X4bx0DO3SG2jPa70ZKMB8Rk7XUfygLyFRilIATqqM6+J9m//u42vO5f3DwP96IQ8BUEoj7qURZOBBPIgUKeoc2Afy7nKcTsZSMVS7oc+fxix2dMonkYt+AbL7uelm5eYcU2vrlk+NfyrZt22XJ4DIFmMtEWXItmlX72WdHNesbyW/6GJ/CuJ368iv57NhRWbF2lVy9ZZO2gaAx4CmBeZUK37hRAXh8EPZAHwI8AsiRVYqagPqTlha5NDyiEvHbtm5TAoDK89frCvQD8AH6KQEAG6pWZejikIJta1atlKuvukpaASxqNQ2Ck5mI/DHAHiA/AXUF4ipVBWAfffRRDYDThiVLB3WP658B/CP4TtAdIIMMVJ6Xz/BcAJfIuhOIB2AuFCvy+OO/k3kDnXLo0F6bR9Iuk+P4hXb59cMPy+kzJ+WOuw7Lps3rFNTOT5Wku2NAXnj+Zc3kR20AEC0mHT/xhz/ocx86dFiBCPVzLa0K4gNqApJt2LheHnjwXunoBKyhVA/BfJFXX3lNTp3muwdlw1VrdYZjb4zB+NiUPPLIb2TRwkHZe8NeWTa4RDNSAQrHxka1BMDQ0EX5+7//Pw3MDYotAPe//OW/y+JFg3LXXXdr9uOSwUUyPjkkbe2tqgBw+sx5efXVP2nmIv1uAaiiriflalkJAOPjE/L97/9ASwAwVjklF1YV9IUAsGXTZs2uDIVVpForSyE/Ib/97aOyfdsW2bRpvXR2IpdsWcNIqk9NTKqtAIKwH+O6BNF6evulPp2TP731nkxOleTAwZtk3YZN0tqGKgTqBHl56+039Hl5JjLw8RXlYlltFRtnDixevEjHh7WqVMyrrT/x+8e1jjlZzJRa8L7CJ+AzGVfGDOBoYMECJQBgnwCRZGECdCHZTRAPAgCgFAQEAFB8Hlmh2Dp7mE8//UyGhoaVNMO1ub/a48iI2nlfb4+Cyp3d3eq8AZ7IRidTHQAIO4/Pkdg44C79dfDQIW0nfck8nAwy3sw3AG7z/7a+fXXqlByBAICE/apVSgBWQH9kRMEs7qPXydm+gzZwL/yABzBZKy6cP6/zCADXs/ypO80YQgAAWIYAAHmB7/EDaAXAC1BH1izrja3Vdfn8i5M6V3Zs3yHzF8zXz9OGYqGo36EtXI9sWIhF/IyNXlIgbeXKVQrAcS0/JwAw478AAfEhXo6E9xk/AFGeCRvn2u3I109NKQCKf8PnAWyzbjjxApsE+GQfy1hpBjpkoVYjCHx29Kgc+fSIrFm7VnZcu9PGK6zJ+B0IAGdOnVbJfPrAVIMIjEPcuaCZ1zwH6hkQAHzMJvOT8vprryrgSlb08uXLbN5peZ+6HD3ymYK/9I8rm+h6UqmojeBn8D9Iw2Mn9AXfB9hlbO++924FXmkLJUaoTf/FF19qnXl8BDbU30+5Dwvi4meeeuqPSlBi3mxYv14zTXleK3/xpTz33HNKouCegJBOAGDcIKcA6np5AMafEh20Cb8IOYrnYK7oGTOArtjVU089pesIBABVWMCHSFW+PHlM3nvnbdm4YZ1cv/ta6Wprkd6uTikVpgxIUYKVRfDjvZcSDAPgb0pjNfVnSowO6gGAOHXIv6WiEgAqEQGgUC7KVDkv+WpFCrUWyXX3q/R//+Aq6V64VFp65kk11y7PvfSKDF+6pESedWvWBJCnLmdOn5V//R//LvsPHJSDh1DyaFHfODx0UR599BEZmDcvAfTpCwDud99+VyDhocKyfMVyVQCARPLKy6/q2gjpDcKwza9pOXLkUwWUmdvMBeYjPpyyEdjtnXfeocQD+hlfieoI5VTwh7z/yCOPKBmANY77Y1fYKte57977VIUCogJr8s5rr1V/9fKrr+j8gtTDfO3t61VJemxWpfV7e3V/wLqBDZ48fkJJIVwTe4N0wr0hgvBZ2oW/of3YBWOIDXEue/6F57X9lIxQ+yyV9LMA4ZAh2Ksw35nrVgapqL4O37Z79x5ZsnhQiWf4FlRp8ONLKF3C2aBYlJMnTygpjTmvfrajQ33FyMiwzi+IC6wFkGXof+YB90AhgX5m/XcFB0gWPA/qSu+/Z35mz3W7dc3DT6PsRvs//uQTGbt0STZuutp8W7KPhCSXV1ID98H34Xd9T66EoVJJr8M6qCU9Qqal70fjGJH62RkUAGaLU6XnsXBMbBI/i2Nq3KcRuEzPKN8kHubnsSslAPicz/72Vsz2fjYm6WuTthvlkohRoXu8TF/E5wL/7ky/s32R/W4Sv4sTbjIEAOZNlgDAPJupBEACcoYxuhICQKwA0NYeMsyzyrKhc5v1bRL/4Oxj/OmUmB1sXcmlkVpaegZP45hxP8an3pgAYHv/tAQAZNeUVA55vRG8ihUAPM7giVampGlneY1rwBUr2tnVFQBUBYByAKjXsLdgzSkXRUp5kfKU1CAATI7K5PiQFPNjkp8aNSJbvfaNCQB6btV/FstM2p0QAELSR4YAwOdcwpr+jRMMPMTj45eoqiY5APYfOxdm1tWgsvjNCAB1yZerki/WVAHACAAoAMDMt7KUoYCPETuDyl86d/xZzSL89UQpMIqVaAgnZkQlf0MAaAT/Dew0QNrnvPZZOE9zznLgX0sk5thH22tuf0YAgBQAAcAUFGNigGM9jpnoPq6K8lJq3Z58lPhAS6TPZPmHJDX9WkhisGC7qVhGIH8az2zMzp/J92TnsyUahX6JlDA19pGA/ik5wNcqFW60DI1AcLBnbLx+4uHj6d0wZ5PEreB747hZ1i4bL9JoH83ea2YfWR8de49ma1mz9SO+1/8MBIC52jBT3/xPQQBoZONc1tQr2V/M/Hxzv1Nvoj4+97f8Ex57j+f33KPRcIYJ/it+Tg/BphTJyA9eAQHgyts/d/mDZvYfv/atCQA/vG3/dBL0b0IA4Gb/1QSAdMPcKGESEwDc2WSdVkwAiDvOB9zfjw3A5YswLw1geFA7I9dvqW+UCEjb1WzjnphrtMkzRysqNc7PTBv8b0MAmGmDF00XZUjGFODLHHSGdexjodeOAjzx61eyUNh9AgEg2kTO5HCatSu7wMzlrC7bBBv0mS60wXfo4hsOCQSJZiMA1KINgX8nvs+3JQD4RsC4f9+MABDbQXacYlCyGQHA+jS1Ed/k6jWDYoBvmsMOxDbReq6JSgHwpgJLqYxS9kCWlgBICQBJXwYQ8LskALTLtHTVyrJq8SL50f0PyMZ162Sgu1vrXCL/D/jb3tke/J9lJisdF/UHsuzJTNbacVaiAKle/pXLBamUC0oAILhTQzFAa2VTYxZ5acBx0TIANQKyHe3S0dMr0t4pw5NTcvyrU3Ly9CkZHhuXvGYnoqhZkr7ubq1x20n9SzJDujpl345rZO3ypbJuzVpZOH9AM2JVpYAgXJAGb9iwBsUU9esKjbQowJ/4Rp2LOVMFgAjAYSSQAWzzaZt7xwgp32LXN1lQnZOuzEJd7goS+6EMQN3AdOdtYiftSiBKF3Rbb+ygyP9Voktl1VOiUfw8GpfkFKxkh5q0QNogthBIKBw2+/r6ZeGiRTIwf4G0d3RqaQPFLbUGO18NtcECkcAynS1DmSBZ7C9V5jyAsiqvniiY2MEm8UHKDidgFwJMmcAGz0NXZwkA2QU/ZuA22zzz+SwTOet/4/Uzfi8JjPmoRKU1XAnAfSztUKWSQABI9wy2OTKJQCMB6P85qGngOGUlO+FKrUgj4k4AC+Uqgh3ptSPp+CwBwIBCI5JozfHoUOrgv7eF8df2oMaQVZMgG0pt3TrAy50wJv59Xrcs6JSFnjDRW1u1zrEqA5DhSdY/fQDgj4xdW2uoYx3KBYRyA24nyRoY5pyPZbquUaaEticRCvO6gZCk0R/sU8lHEH5Q+zDgH/ld5oO1lewNKz+RyMkF6qmqZ4S13A+ipsAQDryJ4kpKOkgDS6GApT4XksrpRtklga1sQ1oCIOvP+Y5dL4wBcyo6sWtmesh0URtUIohlsCkQGOSPK0lQr26+DwnielVK+SlVZpgol6Xc3iFT7R3SPbhMth84JIvWbpRy+4C88+EnKtu+ceMmnbM8Mj6I4Dq1frcgsbtqdQD/zVZPnzolnx47KguXLpatO7aprwIAQsKeQDXAGwF3wConADB2BL15nyA9BAAd2tZWGQsEABQAXOqfOQDQD3hDIJtMQCfUjI6MKgFg8cIFsmXTJukC0AmZtgCMgJ8ExT1rupg3qX/6jIxAwCIC74AOBO89+w+b5H3uicy0S4cTGOf7LnUOMEWN+dFLE/LCiy9IuTwuhw7vk67OTimXp6U4RX/0yGO/+Y0cP/GJ3HzLXtmxc7MqAExOFKSve6E89+yLei+yzz2bOFiB/OGPT8qxY8cVBAP4UeWRWl1ltVFXIGNy6fJB+dF/u1+6e7q1rMB0HbZ/Tt5840/y6WdHlACwectGLTtg/iIn5RJ1ox+RhQuWyO5du2X50kEp5Ke0NnehMCUvvfSCnD13Rn72s5/ZvFYCnslNQwAgc/+OO+5UQtnSZUsSAgCqB19+dUZef+3PsmnzFtm1a7dK+BeKk5ahW68qOAeRAOnn7i7k9Iu616hWKgrSAJBuu2abEgBMHYOayHnp6emQhx/+N1m9aoXsuna7glys3pMT4/LZp5/J6MiI2iaAiGeNk1G5YMFiuTA0LH98+nkZmL9IFQBWrl4vkoMEZ8o8zz77R1U/IJOVvkVus15jLrfIieMnFAxCYYIMTrKrCgUIADUFIo8e+0y2bNkkN954OCnPwLqGv4QAgK1CAOgfGND1G0D/6KefKggDwNXd3aU1WikBgG1RguDLL79SkIfnYHIwBz7++BNVBkC63DPK+T06PKwEgHn9fdo+QDIuSPAYwBzgCgILc83PUdg38xo7hgQDAcDIO1aqBhAK2wKcJ5sWoNT2Hy06Jz49ckQz7VEI8HUMCXrGz0FXn2dOAAAg9ux/fgOiA6J5JjzX9+cCyAeshnABSO7thjQBKI8fYJxTYl1dTpw8rgDgrmt3Sf+8fn0OxiA/lVc/xPPR5p7eHiWkAdZCLKJf16xBQWS19j/34rO0gfbRbrLt6RsvxQJ4hjIKvoM+Vxn/ri4pTE5qKQL8GyDzzh07ElIp38fnQXDpaG9PyA0egMaXf3LkiBIANuCTdqGewXJl+wmydt995x05e/qM3HzTTepTTQkoJ9VpU1wxBYA1smv3blWE0PWopUUKpYK8/PJLcuqrL9XPLF6yRPfkAKsoP330wV9Vzh3/Qx/RVu5Je7ER2sx8xA/RTnwqvhAbwVZQALCa8UHGtqVVUKx46623dU3hmgCs+Hn6CgIA2elkLd9++22yfNky3Q7TViUkHD2mBACuScY29kdpANYWxujhhx/W69x5Jz5oifoIlDnwJfQ9JCPsHcCWa6rKQkeHgsn0EeMGAUDLqdQr0lovyZcnjslXX34u65jnm66SrvY26Wyl1ExZFbbwLfxAvuRH24o/Lpelg3U7kA2VBBCIAID+7EFyqH4BfBcLqorGby0BkC9IoVKSSQgAENekVVp7BqR/6SolAHQMLBHp6JWpck2efOY5JZkcvvFGGejDR9k9P/nkiDz1zIvyvVtulWt3QUYpa3mUC+fPqSrN2jVrlCjBPKIf8Dtv//ltJfU98MCDOlfqUlMCwIsvvKRjbkoo/WoH+XxB74HyBn3mZUmsTMOLSjQBJMcf8nnvfwgAThSBAMD3UJDArrxMAHOYEjTsbUaGh5UUwPOpesrbb+n4Q+Q7e+6cLBlcoiVJIDLrHI2Clr09PVKYyut1mZfMFdZtn58QEbAb/AMqJZBZWNPxQahhvK7qGEfVd0H4oY34TtZYbIi+YA3ADtnP4Ffwa64esmH9hqDWMa1AP+3XMihhb861WTOYB7S9o7tbpsbHlTTA/oUf/CwKbZAS+L6TDPBP1113vfo7SAAogdCO4eER9e2Uvbth7w2qJAMhgjHmH6ortH/12jVy9aZNiV/zNqFigOoDa7iqC4QyXMxviOpGurb5nCrQpdno6t8D8N/SRH3NzyPxWSv+f3oes/Id8ecb4mvZM2M2AzkC6Ga6V7Yt2bOz7/39+5fFyDIAfXo2mQn8y4JQl7csecZAAPDwn55/vgYBINDuk/7Lno/9LO2vZ+NNGq8L4+gKiLzmUv9eAmA2AoAraOIGDThvVTUMV4LzEgAxUGlqQyap39pmWeozndH9GeLf/hxEOb4uASBLCmhmqzEBwMF+JbSjWNiEANAwbuQ+ZBQAHDxOFOQaFACMAIACAIkzWQJAG+s8JQGKU0YAKIxJcXJUJsYuqgJAsTCuBABLrWHfmioAdLSxUBDhml0BQL+j5870DKr9PQsBQAm6SgCwbHfdP4WkEAP7A98+zJ+5CADZ+ffNFQCmAwHASgAUSjUpqcICu1XrJdZuX8c1/H+ZH/F5GJEhAtDs9hLPqXiGJzGEBgJAIPRHiSduz6n/S0tnElWDoJySAlp1v+ZxGX77fppziqtTqF8O+1iNO3FK0nNfY9napL3Em1CYSFRcGhOldEwJJkbJf1puMYmXmqJlTCpowNJCW5rP3SYZ/yqklCpv6p4rUgDQvwNZwIaQhN3GDP70Xm7LjQqqWVUGEqZiP5klAMy2rlzJe35t/2yzGOaM74USSLPdZy641/GXeAxmw4nmam+DrTeKK1xJdzR8xvYdli75TX+ya5yvz9nniK+frLEaV8P+Z77/bH31Tduc+Dq1X7Pjb/bzvwYBYLanbzaO8WutAX9OfVLakx57d5toagMP3e4EgOCQMgoAHvjXgGsD2yvUzQ2MCHeSbjAmo58G1X2D47V5kyB7aJUuwJ65FwB1rpFIN14GvtsXXYI9a/izOd3YqJsRAJIJEgIpttaHmuHxJlyzg4wAwE+8ebXWpRK+/n7yjGGTQEaE5mDP8HyeudI4QdxlGOjUbPBncqrZ61gGWqPRxJ+JA2f+DElbI4WE+OCSncyXOf0kwO8TOHVAzRzOzN/3w4azFsODRGBCPFn8/8kmODgfk+BPF0LdSAQJfiUARBm2+h4AcJDjgQCQyvZHGetXoACg7QkAhpMHmpUA8I2NZsREDCR7XUdlTv+ZPVj5FxQYarC/VAHAMzrt8uGQ0uCtDPRJbC04cs+Udmkl32DpR8MGyued1/hODyYOPKV1xtW+NaPcakbHnyWwHgYoyYjy+ZCOvTc6bHzDXOuYrktXuSAbV62Qv/vJ38rKZcukHdusIavbqUAaTFP3gQqKqRKAlQJQgJ1NtWe0UnMayelqUUqlgmai8czIwSI1rwdKZM9UNr1Fcm0dUm1pVfA/R5AVUJg61dWqfH7mtBz/4gs5fe6cniSQRxyY1y/5iXElJ2ifloqytL9HNq5eJZs3bZLlg4PS1d4pBCU0QAqIUPEM9sAS9wOvBjHAAtoSUNA60oBrHlVti2BflgAQWMSaHJFIwBmZxpKMfYyQMLP6y/ovkAQStjUbvCD57DZk6gMG9NGvTgAgwOPBmMTfBfayEx0YLzKQONApwyLUowdYIAg4f8FCDSQ6s1YPGByIGggAxv5VVQfNcLc6qjZHQuJ+WKcUbNbTn7GqG3yNfr5FQWE9KEZBO52LOF3YzzbJEh+T9kPzbUGDLwxUxdjes2uBbvAya0vD2hjNX/9u4oOCD0t8k5IAILOkhw4CA1zfCQC+vgH+888VDOzaXq7Hn82CbBoyCC/F/sB05xlGq9um2RlBqYG/fd7Fm2A/zPoz03Y9JALKR2QE9WhkASJbncjuGyGDAI6D/JrhqNL/aeZ/HMzp7e5RkgeZRJQ7UB9NhBoZO+0D6trxNyoArvYQ1CKCfL3Pu8axt4Fhg6drsNuM+sKgDgO4rmVHgux/QoRJywAYAYI22IHaXJgpzViAA7a93cvqm4ZAp/Z78MVB7cNVABI7wfu12vjHh+wk+1+zm03BweeTk7z8NUp1uD/3bOukPTr/IHhYAIE1N84gUdtW2X0jqdo98M+WgYg/IChNdvxYqSRlssQ6umRg1Vq57sabpX/5GslLt7z65/c0E5dMf9wmNkkdWAL9AJlbNm+R9WvXSWdHhwVsCaifOi1Hjx+VnoE+2REAK2SaK+WKqmI4EIbELeC6BdCsrjRARJYAMD46opmJZFQvXLhISQGsMYCVAIJKABgYSOodqoT3Bx8oGezqqzdq0F0VTOp1zeYHoGLNALy6euNGuTRq2XXYLpm6v/jFL7Q+OmABoFhnV6f2LfdALhtgnrYjQw2Awf0Yd4BOgADNTu7tl+FzF/SzFy6ekRsP75ee3i4p5EtSLk1LV2ev/P6JJ+Xjj/8ih2+8XnZf9/+y995Pdh3JnW92923fDe8NSTjCgzCEt/RmOH6kHUkvFC+0+mHj/UkKxQvpvV2Oxmhm6IYkADp4gDAEQG8AGjjCt7227119MivPqXv6NkByKK32xesIstHXnFOnKiurKr/f/OZyaW6GADAkPV2T5NVXXtNMvscee1QeWGMAju03m+WVl/fIBx9+pMDblq1bFKQGNIPM9fnnX8ru3Xtl0uSJ8vNf/Fi6eiAA4F8gAbTI0SNvK2izdetGWbFqibS2mo1ZtYxm+d1vfy8TJkyUVStXyIxpRgAYzg+rQo2ChRe+kr/927/V/gJIZ/wYu9/85nfS1toujzzyqBEAZk6V/oHr0pzDv5D5e0EOHjomS5csk7VrycKsyNDwgAJ0bPIhAACePPnkU9LZ0SXFQlH3/uwP6HOkyFetWKmkDSUPlksyODggEyaMk3/+5/9bxo/vlZ07tsn06VMVVLxy5bLOrf6+Pv3sxAkTVOWGMwXERG567fpNeeHFl2XxkuWycdNWmTxlmqo2EBAETNm9+2UdMzJfWQdRsFANh9Y2+eiDDxVAXrhwgQE4TYD1A/pczz33vHzx5ecyb959smPHdsvMD2Uw8HsANLyGWkRP7zi9NuDz2dOndayMAEDGflUJAPwAxpw//7naoEvZ81naQF31zZu3JKAm/vbWjety+tQ7ui8CjNbrAXAHAgB2CZGAuRbvfwGqsY/unh4F9vCGLsEPkAboO+++ebJwwQIDszRbsVkufvmlgmH0xcw5cywAV60KBACy9iGqxCoWjDVAG593ZQDs2wEqADbmET+8jq/jPc3mX7lSQS//Yc5CAGDuAYilxPCa2g73wW5cepx1Z3hoSPuOPoRsQP+wH4FwAghmKgTzdX57G2g/9wd89BImXIvvMIfIxqfvIEjMmz9f/V1rZ6cUBgcVZAQ0v+++e+UBFDBQyAqgOT6PbHoIQpAbGBf6pMy+uFqV9z54X9sDYKfqGQDPQWUHQPLk8RNKMNi1c2dCALC9Yk2u3bihNd+xxQceWGXXLZeTwCzZ+jwT9dqnTpui85n1HGLu6VNnlABA3/G8Ctg0N6uP5lkg5UAOwA9yTQBVAEr8K3720ccfVVs28oSpEnz04cfq5yGOAW6agkJV7wsB4Lnn/qj98tRTT8rUyVPC3tLKsJBxTj+hSAC4rJnNhaJegzn07LPP6r2efvoptQ98vtaHB1A9fVqz1SHKIH9u/VDSPj9/7ry8+sormhW+aeNGIyZSLqg0KBe++EwG+m7LLCUSz5Gu9jYtTcg+mr2FLu8hc1PXZtQKABWKJUF7RUF/1h4nHmpptLKC/5QtI/O/WMhLqch/BSnk8yqjX6gUZbhakXytKuWmVmntnaTgf+/U2ZLrnSS1XKdcv9Uvu197XWbMmimPPvqonU74fKmoJIuTp87KY48/IUuWLNaSAvjFa1e/VgIA847MfdY5xmxocFCOv31CSUZkvNMHxI8gALz+GiS2kjzzzDNJqQzAdMaDecc66QQA1EjwEdjw5s2blDgAmQh/w2chAGC7rL8A+8xZbJ7PAGKjsAO5BvvABiEWUVYDsgLHCVcHYV7vP3BA12Zq2kOsgfQBSO7SxxAABvr6ZfLkSaqeAnEH3wlxh/ux/kMcgEAE4I6NMb/wIRBZSuWiEgMgiPDsfI/nfu+9tNwI38X/4GN1nzEyou1l3lJ+AUIOihaMK/solFhUfa5W1TmEf8ee6W9KlwwG9QHag4/kPbLxmXO0mf5k38N6iL0uWLBQ+x7fzPv0K4oNpXJJy2jMmDkjkOvt3Hnj5g05cfKk7l+WBlKPn4PwhZCYhgt53QOgPKBEs3DWBHizvYSBL0q08nNxBPZ/VwJAfRxmbAJAfM7Lnt+y732bM2N8VmwUNcqeJQNCkcks/e7gv52jQ8LU/yICgK/Ren5soABgRBKIbu7LrAAAIABJREFU1OyHjFyN78+WAOA6rqCp8GpEAHBFIWzeSwBo5n/4T8+GgOkmdJP2SQaM9ThZ3Zk9Ae2+GQHAvmtgTzY2Fp+d+bdtdSAyGJnBz/UOsur53kkAQT3Uvhdi4A0IAK4AMJoAUJWRYiAAVEopAaBckioKAJWyNEMADwSAWnFQRgoDUhi8KYN91yU/dFuK+T4lsrEumJYpgL+pZLbmrBa8PpMTNCKlQj+nss45XmHl7NIzsJPfkvinP2cgAJi6I58PcZbEvqPrKDHBFSI9lmT9leP8HM7codCI+SKI7ppghMqsSHmEMndWAqBUgajkJQBqUhoRKVACoFLVbP9hSgAUK1IojUihVFUCQJlSi4EAEKsQmr6gYxdpzMlD9NYXFtvzOFWKj6SkqGzswspeup+w83scB1M7DDE1T6AES1HSlRIA7ByogHQgFVtiiSeYUKa1Rc8rrgygc8UTdDTm5nGq0eUb3Pc5ASKx0ST2HxIMiN3wHF7m1JWDw1qgpQ2D0lISF8kob2hsJYPTpLFCT5Bxmf9AQkg+nxwBUqVODbdAPAkxtaDp4PcJjBSdDY4fZe/nV80SAByH8/am54y0HfG/3D81fnf0OjEKywlfHAvjuev1x7pxeP0/hABwlzaM+XZIpPsm+M3d+jfuP13XMsoc8feTBJv/nwBQR35JfJjlrtYRM7x/DXl1v2f4Vzq3vr0heBmEu41v/H58vz+bAPDTRzaoZzepK3swZ0GaPDBSeRb09020OZrAejPEx4AMn8wW0k9Bw4jV6QCBMY006pxkjtW/lwLuBPD1vQjI8E7ISkglTjByund6TTNzG7BwlZXfoK59vBm3hcsJAA0WmWQxShf99BlT1QDPKq2bpLAtA+Bb5xyV4RgbXSrAfidDHMvBelZmMnZjZPz7cztDTBeKMPa+qfffWWc05r1dBj/K+Iuvxb/jBazR8+nmORA0Qi/rr2TCJoc2ezfeSPO323U9M9YX41AfLMwJn/gaeCK4xQYDwkwDoMw2OGRPuER6qN8Tb8LJ/go1tL1tCjYHhmzcJn3fniwyE2OQNVJx8fGyQ0osT57+Ox6v+DM21+w2tlgo0ljnowywCxJO9S2yeR8abNtj+0P7PgBY9m/YZ7yUAr4O2hJAiA8/ngWs/eobLLJQQoZ23WFu1GYrJXEkz9ncrPL/ncUhWbFgvvzlz38u43t6ZVx3r9YznTRhggwPDpn8Zcgmt6xkUycATbDxQYbNgS4A0rJmjSPRy8GRIAtt9+wEguf2XHZkqbW0S1NLmwLxyE83t7Urq3igMCx9gwPy1aVLUhoxCX2yVRRsyJFRXJMcmWulkkzo6pIpEycpANDT2SVtuTZVFkH63MDxoGhh50DbsIbDr8rsRkUcvKyJ1gsHIAV4C4HWJDASiAH2DOm8Supm6VgbyEjAU5+f4GAEoPuUN+nTiDgTNtPeXwTlLAMbKfM0o1zXJgDAkRFlXmNHCioGgojbIONN0IggWE9vr2ZSWbDWNtoQAPxgmm7SOXhZOQAbq/qDkW+SdX7URsvg2dHGfhhT/8kGblQBgOBw2ET4vPcDdZ2vDQfX2E+opF4FwCZDPshkbfhz1U1gm/xKQnAfGB/k/Rk886/OJ3nNZCfsOSEiChjoPNMa89YXaRvqCWtOIHCSnQHEAeAOc922CcEvUjObALOSA8IBKKpNr6SBSFHHCCSusJMeym2TLEHCLwQvdL1vQGaIAjfYIEEdgrDYZA7CTcj6AJSiDIDK7QfQvo1sRGeOqJFacNHB7szSF/oqsZg6AqQe+oLcoxIrILyUi9KkwXfTglS/qcErUwBxwqXfL6lb6DVAdfGIGfLJ0TgZB1934lIF6j80c5EAqX3HFQBMFtUAeSXQ6L/tP1fW0IBJECSs7wMW1DRwoPNUiQQmHekkMFtfW6RSNWUD/HGFWpE1NB0gDpF9XZASiggtrXK7WJKmnl4p5tpl6br1smT1GmkZN0WGpF3e/ficgmXbtu9QIgegCoEIAt+AtgAtlpVtQT7GncA1gEtnT5dKVgNeAjIAGA/0D8ipU+8oSEbAHoBGa4pWawqeEegmMxpSSnhYfe3tt99WEApgAT+GXO71q9c0m43gP8F1/EWlYISyTz/5SM599rFs2kgW3PiQRTqi2dIE9LkeZAKApAnjJ8jVq9e07QBXALQE51esWKlZgQCR2v5uA7wBHwAmNGuWWuS5nNo9Et+ABLMAQGui/XDkyDG58NUl2bFjq3T1ADrlFfQuF6uy59X9Csg/8sgO2bBxtRTLfWpv1Uqr7H/rsBzYf1h++cv/IvMWzJZaEz6dPV+bvPXmYTn+9juyZes22blrm0hTWYOlBMyuXb8lL76wW7q6u+XHP31aJk8F4BlSostIJSdnTr8vZ0+/K6vXrJDVaynPUJKennFSyFekXGiS559/UZqaR2TD+nVyz5w5cvvWLVVQAGikzwB9/vqv/1rHHW+CD+loByzfo1mhZCUCLHT3dEj/4E3JtVECoF0+/fS8vPHGW/LEE09pZjU2agSWmgKnH3/8kdz6N6KH1YM25n1+KK9ltABhABvXr9+gICZkB3yN/W6WX/3qf8ikSRNl166dOlb0L6okV65elvJIWQHacb3jNIse2yAohtLQlStXZf++g7J4yVJ58MH1KmtcLJWls7Nb27Rv35syf4Flu7M20iYypPn54P33FNACRJs9e5bej5ID2Mn+/fvl+PG3VUECWwYYpZ96eruTOswAbzt37pLmHPXtza9j/9jg/fcvtoyyXIvcuPq1TJ4+XYb6+hTIRv68d+JEDQIz3/kO9b4B2Mny94A8xI1jR47K9GnTFFDrHD9eakHeHcAKMJS+ov0eCGJdAlxKCABbNut+2/ch1JDe99ZbCupSjoF+pA3Y//lz57RUg4PzgOl4oXPnzyuwZ2USWpS8Q51z/AegFQCXr63YA0A57aPP2Zf4foL7eOkE/ACqRbrHaWmRry9fNoB80SIFtnTvEsqEGMg2lCgd+L5BSUJnzmh/A4ZSR7xYKChAd/3qVX2PTGHAQNrt6y7gPwQB/BdznR8DzduU6AAhie9h40qQIzu9WlXSwIcffiDLly3Ta7aG/RrPRfsATbs6OxRsdzlxiCYAftgZ5AeAPp6d+cjeGZtSGfLDh9VeAUnxdQp6D+W1hvrly1fkpZdekPnz75MNGx9UEJjv4HOLhbK88sqrKif+5JNPSO84ygOgTpJTYP2dU2cVSAbgpW+xY56VvgDkJKMe/wiJhDVfs/iLRQXpefaHH31Y/bKPI3MPIhd2gk3yn34PFbCREe3X117fq8/8F7/4CyWv+JkEW3v55Zd1nLFZLylhJMQ2tbHf/va3up9FsaOnu1t9BzbeN9Avr73+mnzx1ReyZu1aeWDNarVbsq/53IfvvS9/evEl2b5liyxZvFjVPsr5AWmToly9ckFLe0ydOkVmzpiuyjRa7iao+kAo1vNeOP9Ylr+TbGtImpkSkaoRmSoRJBxUAJSEV6BUzLAUigXNvEZifWBoUAbyeRmsFqXW3iH5kRaZMme+TLtvsVRz3dLc0Svd4ybIBx99IvsOHFBi3IPrH5SOznb9PuO7Z/ceKeSLqsgyjVIuhYKOH37p+Ntvq1+i//FDgL70I2M6ODgkv/jFL3Q8mCvM+Vdf3a39CskAkJvXsVn8MqA6dsd6wFgBkO/d+5oC+xs2rNd+ZmwgAPAe/p22cH0UALB35jo/EFFQ53nqqacEwiBr1oEDB9TmGG/KiUB0YX64EgdrbF9/nxITyNJn/k+cNEmfiz0W9mUqQzn9N7a3ZvVa/T5ziXmM8gztxJ75oW8MbB9WkiQkmQceWC33379Ibb9/oF8++uhDnRc8C2A9z8EawNzDhx09dky2bt+m/hq/gm1DBqANnGdLw3m58NVXWgYAH0h76T/aCumN9mHrPA/XLhVLSjBGdQcQn3nJmoZfdWIC+yzmH3ui4yeOy8bNm2T+AlMuYL7z/sVLl7QPWCsgWfjZER+H/bE/Mlvp1OtD+GWP7mfOOMvSlVbixAw/z+gRKioBEJ/zsjGv7Hs25+1oYEexNC4TJ934uhWf3Xy94Pfdgs/x+9nYV915L8Rm6s9qtg+P443J9fxcFxoWnzHj68Z9le0DEz6rf4bs8zRKQPL+yv7O9nm2Tf55jzfomTacF9lv+xkX+2R/RlwHgltMAMDGIAd4ORTiP3rf6Oyo5PeQsEACCXsHPStCBicuQ0wpZNNbTGM0ASA7Vt53aYyC+FlKjPa4YRJLCWcoi3OkKmsxCSAYXpSAEMThKU0b2urAvxEB7FmdFOB7Bo9pWxs9m94S+vjxcm8et1PlTCWJkaBCucqKVEoQAEoaz4MwVi0VjQDAma5ckKqC/4NSHkYBoE+GB29LabhPSkM3pFkg+2GnBsjwn5Vqo/yfEdkslt+UlHCzmFFQKDXoI+2O8Jy8oPXkQ3ZCPFcTW1ZqgX/XVANSO3RsoR4b8LnPt1qarCSTzWUUKYLKHWddTXBskrID/5AARmpSLI9IqTSi/86P1KRQGZFiyQgBkAHypREZzJdMCSBflkq1SYkElAMzaf4AYlUtfpv+GMgfn8ftWeoTqNJnjxKAYgeVJIXSfo+9RmSAtMMC0K89YAq3Ok4W50vUaQOxxv2eEQFMZQPbiv0hCQ3uS9327GljokPogZBhbnOqPpM/9YNp7DhRqA0xaz7jagrxvMz+OxvH92t7bDXFFbwdlhldHzvzWplua9ZXFmVNY2yJnzAuxOhRiQc34Ehur41+NwLg4+e7G0Eg04RRf2bXikY+PPul+DN3W//udn+eL46zpuNuMcg7Pp8rANztJvEMywDzqoznBKA7gPZj3yKgK5nver802ofUj58lgH7Xn2z/j7XvSewy0867lQC48/UsHhr/ZD/vfzdaTxvZjvaNXtCSIPVfEX5tPsp8vuPX2WvXff4uYxpX0LmbLY/ez7gieHampz3i+J+/MmqO/+zRjTU9+Ac6Fv/2jRAsNDoilmROBzJ0jjKy40VvdKfFNx1NAMCB2/f9PXfiDsDzmMlrYVNxpwGNOzJ2YHWbpwBKuDR3dqD9OeMNaLyw2DO5MYwmO7iB+LP59e0ZTUrJr6cEh4y8l222HIDNbCo08ySgeSrJba29kwHdbWJkJ5F/PnaOSXsjMKqRYWUddKNJ7K9lmUrZz/omc6znS7LNQ8ZtvOzZpoq+sgndyGZ8w1xPAEgZ4P56CkYb+SUhxShekYJWdWBmAAy87TrPMixcraEc/fhGPmYpN3LO5qgYeMvqbOQEdYMQimz72MW/+U7Wvp2Yo3brB9OEqRlcI7bqzjFWj1Bn5xwp5w04vBy+UEcASGu4a79FmzCraZ1uvuwQ4SCSgbfKXvRM4Ag4TOa50Q7qak4lz0+9yOqI9I4UZO7kSfJf/+7vZFx3jwLoTdWa1ibV7BcF0UI7o6zyJKMVueiIsOHZ7mQT8jqHSSMAQAqwTHgHlatkLEqrNJFFTcZwS04z1AmYFytllf+HglVjjcZfaHF7JKON0pyjpmKpLB3NLdLKIZONM86AwyuHVN7XsgNmz8mqFeSxdKRg4fvciH2aznHL/ne5f4Bim0f8soF3Bpv3uYLw2uc2dgAYJhsf/Dy+L5C/XELX50U8T7xPlQDAITqwgH1OJwSACrXfwmZYszxjhQjqsrZpBhSBIQJeysiPpOCbwyY4tjUlpATZ8rr1w1nQvl6pgoD1eda3+N9OWojXl2QNDfLfvtn3ue/zMm5nvPbE65gv/WPdv/4QUV9rToMvEYEp/qz7n9hf+b9pS5IdEKT/VfI/KgOQ+Pcwh2P/Ha9T3j/6fJEYlX7GaJiBTARoaEQalbsPviZWFHHbczY+90w3QOab4r7jFSVxJVOjvr5hvFfxZ9MATkuLBjkBgNo7rR5rK1lzBHnaWhWkBa2kbz0TJFnX0olozxv856g1UgNL9YdZ60MvWTGiGXYESCDBGOhvgSkrBxDKKOghPxAoIfvU7RXC3k1nbMwtC+UZAoueRlp/p+UcUgIAIFh6uPb12DPAqMGnpC5tTyjdEPy8EsggNPqWO/gfJUiEOZWsz+H5lETgZQmkRUakTX0Ucv8QIijBMoLqCD5XRApkxJcrMoCsefc4aR0/UR7ctlNmLbxfpHu8DJWb5MyHnyhQR7Y5wW1sRiXGkZ4+eVJ9B1lzbvcE8wCjzpw9o+AcYAuglINkA/2DcvLkKQXtCW5bgN4IAA7WkXkMuQxXxDOlBIAlShpgHAEHAKUB1sg4n4cEL2CqZiNV5PLli7L/rddk3bo1CsgxzoD7vEeA/tChw7r+QACACJAfzifS4Z5xDghBgJ0AvGbg9XTr+mTlD05rNum9992nwAp2D3BKkJ+gP43vv31bDh06Kp+fvyjbt2+V8RPbpVwZlNZckxQLI7J392E5cviEPLRru2zavFZKldsamKuO5OTAvqNy8MBR+Yu/+LksWjzXCAA1QP4OObj/hBw9elIeXL9BCQBNzUVpbrE+uX69X1568TVp7+iUH/34KZk2Y6IUS0jtI1/fJu+d+VjeeeeMrFq5RNZtWCzVWlHVCPLDI1LKN8nzz70oNSnIxo3rZOH8BTqWrAu3bvdpNjAEgF/+8pdawxsfafbQqiARQMr6DRtl5coV0onaQXFAyxoAqPG9o0eOyY4duzSzmn4EEMRu+vv7FEiiTvIPf/iM2ooRAArS2tKqmdoAQ4DcK1Ys13WT73mJk1/9y7MK0NlYTrJMZQgkLVUZHBpU+4V8AgGAH1Sqbt/uV7lkMimXL18h6x/cECTFSwo+Yd8vvPC8LFm6RJYvW65jrD6TwGtzk9a7f/e992TN6gdC3fk2JcoAdlHrmjYDNm7YuEG/S0mB3h4jAJyiPMWUKbJp02bJUXanXNF1/OSJkwpk0T/qG6Wq9aAnTZkiw4ODSjoBBO7u7VUyE2AP9wGMY860tRvYTL+Q0Xv08BGZPWuWAa29vVItWL8BsCOJDZCGbcf+FdvmmhACAZA457oEP88GEQPVjMWL7k+UAfDxEAAAwCEAqAKGqvuIEgBoHyC7nmNbWpQoAZDH9QC/fE13AgBt8Ixa98/YCyAifwPcjYeAUob40iJXAgGA58Sn8FknLQDkc38AxHidggAAcIf/4XoQAADe6MNrV6/qXMZvAK41IgA42Eh7aDe/AdYA6gHLydoFKKEfIE0ByuGrIABAGEHdhe/QVreZnu4uWbvWCEfMDeYsYDhAKz4LUFUJAAGIZ+7xbICk/EZRArBdpfGLZck1t2l7Xn7lRVm4cL6s37BWyTFcu1wakXy+JHv27JWhwWH5wTNPS09Pl1RrZWlqwufm5czp9+TkyXdUoh3Sh4OprHeQXPCBEACwIXyEExKQ6ee5HnnsEZ2XJnvepPfF7iBJ8BxaOgNFmYKRWfDn2BfX+elPfyKdHZTBsP0rc/qll15KyklwXz/DcW/8FIAya81jjz0mXZ1dyh/r7e2R2/198uZbb8rlq1fkwQ3rFXCm/BZ7IVSK3j/7rry+Z6/s2rZd7l+4SNVsCoO3pSNXllvXLms2Nc8xZcpkXZeYexw7rKxWTZoT8F8PPEYG0P8gAFi2JioATgSoAeKEEmiQgIfzeSmUCpIvFWW4WJT+oSHppxQAG/COLiUA3Lf0AemaOEu6Jk0XyXVIW0e3HDx0WM5/fk42blyv5SFQV+IccuHSJXn5Ty/LwvnzZd3adQou84MdQ6IAXAa0x7bxN/hH/qPvsZ0f/OAHCuSxx6JfX331VfWrEACwAcYfm4coBykJhRTugT1CJgAwp48hBvJZbBh74TtPP/20fo61mFIp+GzsnTFkDcA+ICBwbzI58aXYO34FvwVxiPWV+cS1+RtfjS/kPtgRpU14tvsXL5KJEyfoa9zbyYbz5y/Q8jDYD35z8uQpunbRduYa9krpFrZc+Anui80+/PDDqo7B2nL48CHdG/BZgHr6BaUF3seOv7pwQRYsWpj07/Vr13T+6jrS3KxE+iuXLquvpa9oL/5Az8G6f7ms84v57OVdnPDNWEFWoP3svfgu+xNTuxjW8T167KgsXbEs+ItOI6D19MjVa9fkk08/1fGFAMB3vLRHBcWc/gFVoOC13h4r96BrrZaqg/jte10EZaxGt6ueeeJTEm9JAK6YJF5fqjQbm9E1Qs+glp3sa5O/Hp/1GhEA4pjc3YLG8bkrPl/HZ1DbMNQTszW+EmKK34YAELfHnyvbRn++5CwSdVD2s983AcD7IImzeZZwUBdzEgi2Q4w1JgBgm+ytWfOsBI2u6vp/y4mwc7GXALDMfyuHhzqcq8rpeo8iXfh8NibnMY7s2MXjZ3HN8F9ECrdEGVNL8/OvH6WzsUlvtyfA+Zkam3QCgCvixGXx/Ayc1m9Pwf4sAcDO20b8jgkAGr8hy501CsWFclkqpbIpxkHAK5ekVioo+C/lvFSLQ4EA0C+FoT4Z6r8t5XyflIdvSEsgAFjSngEzEAAssc5eY5R4zYgBmmMe1GRCvDIA3TofYwJAEiuyuarH5AREteukP6Ol5u166ffSue2qAyQYWZstM9+ST0gMU/KxluBskhKlQxXgr0mpXJUiBIBKVYZHqlIaqaoCAH/HBACIAMP5UiAAcP2UABDcViJxX/8M6V/ps2aCzG79rgAaO7mYABCy8s0OtPfS9JgA8jv4731r0v+BqODJnw7sa3lGi5Wab7TSo2qT4TOe9GB3C30fN99jMCH2p6l5wQ94fMjmWpr8E8eNkmQ2DbXWJ7jUfy5NfInj8OpuQxlS+36IHyro70SEuEPT9qV9FPoxAqHdd1rCTL2wvJMg6obJ/XsEcMb27XvPRt/x5/xzCQDZa2fjYI3Wt/gz32T9y96jrmeDesmY8dX67JQ7XeobvVfXXvUNEK/tq9/tWcwAst9ttOZ6A+M476i44zd6ishbhMY3uk68jmX7XJ83hBkbe5bUZ47dJCczjW6PvzJWG7J9Ef/tBAAvDRXvz753AkDkpO42/vW+yQiArkA0Vh81umbdHs0JAMkmIUgisUB/XwSA2Gl5sMMmnPIsogw920iMRQDwjW+jwYuNOp5M2U7L/h0TALLOb6y/U4Mw0SEjAtQbrH2mftPgG3zdOKmqb2BTjkEAUKJAxjkbwPrvRwDIbkY9A99fjw8f3s/x5I8nSzwOYzmIWBo7NuKxrqMHk8gp34kAkNw/qrHcyDbijbG/b6zZrAKAK198OwJAvCnI/jsmAPCeH0yybWpo87pxSHPsY6fntst1vL+yYxePdfpvO8jo3xEBwG3ZVSmSsXJ2rHrNCMyxP51ran94Zr6XW9BDZsharSMAGIBdDz6mBADvQwgABJm036Ksf3/fNtR3IADURmRctSLdLU3yf/23/ybTJk+WrrZ26aA+aKmk5QBUol6dY5CTCvfR2lI8c6jbxAHHQVOveU/7lenMph5mc0IUCFLVNeqPg+iTMWx17gF4kKwGWKK+KTzg1o42ae/qkNb2ViUAkP3PIQXucBfAK/W92Ggro3pEZVWR59RDFQxrS5a2MQ1S6D5aTgAIw5WSmgIBwEsB6HyINvHJaIcNqNmuAbPIYpmijAXRbBxTeS49/Kq/NODRxzmde0GxIAS10gOnAaIJUI79BAUAD5RolnBEAujt6dEgDsErAnDKxI9qwmc37L5hQBrU5qDVPdXPRQQAW7ebjMGdIQDEC6xvkONARnJP3QBCAqknEPk68U02Z3FZhKxvi/szmRMRqUanrMswRvNH1/6oznq8OfY1ywkAxsZOwf/4QMA9NVP9Dj/xfsCJcMnHldFvR2z+c0nhRAFEyYdx6Rarn9a4JpvZYJ2tRQQW95fe905MqN+v2CLPa5b93yqd3T2axZoLZQCMAJCzjT3t1gOr7WmMrJ3QDfRacQDQ22DPbz54pJL6b141GXzLEgDwbq6UlAjggSrVsA8kAA3qBf+fEDb00Jz6S08AMPsOd1biQSiZ4I30w7sTrdSvYr8ESAmwRBKH6nBs7qAAYGoAafa/zynbIaWkMh93cw3mWDRQpH7eyANKblAt91DTsMmkkWsQAGqUiCgpmKFHdzKopUluDA7JSHunNHePl55pM2TH409J25RpIh09UiyLnP3wYw2AkxVHMNoJAATbCVDzA4iHD3EFCACtM2fPSqFUlNVr18jkKVMUBOP9vtv9qgBAFizS/fgd6jjTT4B1BNy5l5ZyIfAzAlBlCgAG8M1ICHZ89qOPPlZ7W7F8uWUkI+lYLut3/vCvv9FavgTQCbwT4CfgTZYb6gUE3wGVyQL0LG2rbzysYDXXpv7uj3/8Y+1nFCv8fcAPap3H0uIAGACQAKvNuZwMDQzIwYNH5JOPP5dt27bIlGk9UqkMKsBGxv2+N0/I/n1HZOeOrbJ5yzqpVPuVACC1Njmw/5jse/Og/OSnP5Kly+crwI99t+Y65e2jZ2X//iOy7sH1smPnFsm1juj7zKtbNweVAEAQ6OlnHpc5c6dJZSSvYGJtpF0+fP8zOf72SVm8eJ5s2rpCCQBtrWQMV6RabpU//uF5GakOy8ZNDyoYhoQ+wVqyzJ0AAEAzc+asJB2G+QAB4PIV7GSLrFmzWto7kb0vagZ+b+84Of3OaXn//Q9VIWDhwkXqa8hSBviGAACIQrYl0t9kIGLfheGi5JpzSf1owBpAFj7Hj9WjLcuvf/MvMmvWzARMUsC6OiKF8rC8+967Wq6CDE6ykfPDBfUfZA1/9tk5JYKg9LB2jWUxY9dGpLgu+/fvU5AH8EkzJEslldJmjr3/3nvy8SefKAEAYAfgB2AbwAwAlHIQgP9r1xk4iv1Alrl5C3LMWbUTQExKHJWRMW9rlcOHDuvrs2bN1u+USwWViGbeAXBxTQdi2QMhFw1QzXtko6LQ4QSAgf5+OXLosNb6Vqn1ri6pFgE9azqfmWsAZUi4x2sywBMgGOUSAEsBd7IEgPsXLVLb4H7MTydico7vAAAgAElEQVQAoKxBXwEG6lwMCgD0G23wPTbthcwACEj/8kP/eo1q2uey/L7G4HcAvZh/vNeNokEokQRhAHAd/wA4iG3RJtQavKyIZ4zbmtwigwMD6gMYE4BogFDL2G9TQgFZ9wD5EHqS/VO1qiAlWceQA+g/Mhi9vAigJIAk14Mgo8FYwL4wdozfyhUr1Ie57C59D6AH0Dlh/DidO4DYgCnMK+wRYhRAqyovLFmSgO2sgYCfDprv2LFDn0ezjKHmjjQpcLl7z8uyePEiWffgarVTrl0qVmRwMK/Z2swJCADd3Z0yUoWUgyrBsJx+5105c+ZdJX/xvPS9goDVqt6TdtGvAL1uIxARsH/6GQIAoDnkUuYcwCIAL6QEgEv6l9fxA/zgnw8fPqz3AYRWUEKVYAxsfP7555UIgc/GzjxLnefFZl544QUliAFud3Z0KlGus7NDbt6+Jfv275P+oUHZuHmj+m3KAgDmt7W2ysm3j8uhAwfloe07lPQEKbY03C8dLUUZ7L+hzwsAPnHCeCXUMv8hcJSLhYQA0MTeIoD/gDeQowWgzEGbisn+A96QwUlGJ34M2xguDMtQPi/DpYIMDudlYGhIBktFGWlvk6bOHqk0d8iytZukkuuRqbPnyUhLq0oYv/jii9o/jz72iHR1d+l8Y9/1zpkz8sbrb8iTjz8u991roDP+hHv98z//s/4b9RpsnvWQ17ETbBD7gvBhSimt2q8QAFirAcAdpMb2XnnlFV0rIVxwLeY54wMhhfFlnvLDvIJ4gB/DRrEN7JnXfvrTn+o1TZ3guILXP/vZz9RGB/+N1PLGG28q6Yk1Gp/BXGHvwN4Dm8Pe/OyCzwZ8Z/0oloo69pQA4pmYq8wlnuueufcqGM79IPKwJmGbzB3sEwLgunVrtbwLexmuD1kBH8t+oqPTlBTwc8xJnhk/8/jjj+n8ok2cPcZPnKC+FbuGVMRnu3p6EvLWrRs3VdWE56ONPI+qctVsLnBN+pR1z1WI6Cv6k70LvsYJAPQz7cSnsgYdPHRQpkyfqnNz/PgJeh3mIWST859/rnug++6bFxRzjNQBAQDlD/oCm4cA4GAn79l5PY3zOAHAysZZNrVuT5N/RBmimWyx+v28761jNcbGCgDxeStLAMjG53zP/E1+x7FPfwYnnzvIH3/mzyUA+PPHa6+/pudsJyM3aLx/59+LAJDEahz4yygANCIAWBmAlABgsUiLAXsyA/Pewf6EAJAL58WQVW8JYHZujmNydUBDg8zBUXHEiAAQx54gADhRxW3WY5lxTE1twI6a0Y/FrH1OeMLEdyUAeOzHlN8CycRLPBIPK0MUMwIApCAjABR1H9dUKclIcVgJAEj/V/L2X37wtgwP9Em50C8j+VvSXAtlGsciAFj+jJEC+M/PqiF+kMQ5Pfs9IuWk8YxGBAAVqQ99N/ocyxse60/tPiUQmIJuGuO3WKXhLvxHYo4TAIojQf4fBQDA/3I1IQAg8Q8BgDIBxUpNCuWqKgBAABgaLioBYET/s7KHOuAhZtWSMyJS+pM+Z73/agzTeQnQ+imcAnOaNBSy2S2fIzK2QADwMrax/afxB08YsmQl9X+657R9p8VPApYSEQC8PRp3aUBkckfuwLzNLS+RkZa4TDNQUjDffFOaGGXrRSa5JJq/Wb+b+N5IWdXmorUhXl8sHlmvQpr0dcjSi0fGE/OyqdGNCAAe6/TrZTGXbDvSdqcxt7sRALK+/27rVDbm2ej78We+7fWz9zcfXq+KHI/lN4nB3u2Z6rxr7Nd1UML6EV739nzza96ZABBf7/vst7Ha16i/smPkf38fBABVKs7MNW/b3Wwntu/4OzEBIH5OnS+RAkCCxUZjF/vM7Pxq1Gfx+nsnW076LH5WSD7Bfr6JvWSvobZxJwKAs5TYPHhtrPRGVguV/3wBzXZWtjNiYMOdt2aAZRQA0sz/IN0bFACyBIDsADbqpHoHP5rlmq2hnjXgrFOs/9vBf2fz2uKWXqNeYsfbHysAKNAQKRz4943VVk8AsOt+vwSArJPPOsM4g7XRZjU22kZ912jzP3pS1ZtvfJ14Evm1kjHIZKanigzp9dSZBwWAeAGLJ/y/JwHA2+qLSnYDbrVa7YfPeFvizzVycHq9oACQ3ZrFB8i4z+KxtX8byOM256oTOk99UawDqShpYECWX8uknO0nqf3sZ4pwkk5eD85Ls0FdglprNjvYqhXZDCxSENfr8XlddgPwvG+cAMC94zIMyQKurweRpMhx6jM3N0lbrSpdI2Vpq1bk//irv5Lli++X3o52aSEgTO9qMAsCgEUE/FCVSjcFBecAbnl7Dei3muXmQ+03JIB0fEN5laqmgWuPKXzZ1KwZxCod39IslWpF2jrbpaunS9o62qSl1WpSce7QrUOlLLmaKaSQ7c+GHCY12RelQlEDNcq90OR9k2X3TZsCeC1pCQDbLHB9k/+nn5wAoO0LSdmJvXqb3Xaph5VshGEwI8Ud5NqDNBxBIzt0qMUndh9vuuqJHwaAxr6/br6SqRRYwgoSO8kiZAkTBEMdgYNsrsVqu0MA8Ey5eHPu90mII56xHNkX5Av/MaDSCxDU+7Csj8vOSZ3rQSEkO+/j5439R3LflG2m4HN8AMn6uNjvjPIpgbxhagf1/3kQXIGGkPXuvzXIAVFFM5jT7HIfo3gsYwJAdi2lrbECQEwAcP+A8oMfJ728g5Jdgv3oHIg38GQXB7UQf14ncngwwv2d9lvEoPZ+d1JDI/CfdvG62hF2RRA+lKggMA34z5gkBIBgu8xPrUjoTMvQ7jtt+pLIjLPsQ306JwCgfkKQhAC8B1BUEQF58QD+E1Rx8F8zboPtuI3T57aWmD1aH4RafH66Dh7eXWiSDaX9TokLJ4uFvU+S8ZESAHCeLgWpQ0f7tO+zeyZXfDD34AQAWxNSAoDZWPp9pIaNZEWplJoGR4r43Jac9JcqMm76bKl1dkvnpGmy9bEnNetQ2rtEWtrlg08+Vcl8ZJ7JWsb2+eHeAIUEnMnuBQDwcQcU0NrkA/0agJ46fXqyHybT7vTpMwqsAZzyHQe7COoDaBFoJ3hv5Q1MVhrAfcHC+TIbcLTV6ljzOsAfQfq1a9Yo8MXnAVaYGy+/9KJmUG/etFlBA6Rz8XkEwwE8ADYA6zdu3KDAK8/i2b7UMkYenvYCRvF9fAHPSR8AEA4NDyvoDGDHGeDTzz7V6/C3ghODQ3L40FH54P1PZcuWTTJz5gQplQfw/JoMevjgGXl97z7ZsmWjbN22XqoCOcAIAIcOHpc33zggTz71hKxdt1SamvFBRgA4c/pj2bvnLVm9Zq3s3LVV2jsop2Lj3d+Xlz+99LpmyTzx1CMyb/5sBeJ1P1PrlI8+PC9HDh2Ve++dKdt2rpbmlhFpzXVIIV+VFumSP/z+OckXbsumzes103twYFDnAMDA0aPHNJP/Rz/6sSo4MCcMBBAFaj47d16z2pF+RvqfUgL54rDWEz5y+KhcvHhJli5dppmHBJFRXVBSSH+fnD17Rvf0jz/+uGb4Y9+lAvuLJlWaAOgGmFqwYL7uH2yNMPl0alrfe+89SQa0gvUAbU0V2bd/v1y7dl2zVGfMmCkoUNCPqAFgo0eOHLVSD6sNqAc8ggAAuPLiiy+o/fKfg/jMIwDAM6dPK2kB2wF4xh1AAICUArCFfW3dtlVWrV6lGcX0P6USrl6/pgQA+m/VqgekvbtbSvmCZsYBnC1auEgzUslEzw8NWJ3yjg6dbwDMgGr4oVx7uwzcvq1AGO8B0uJ7bS9VkZs3bqgCAGMI0NpKeQCt/V7T7FKenTkIeSdVghEFZ3kuSDuQd3wd4poDg4NykDYuWiSLFizUMhwEqLmvyt9/+aWsWrlS7Z+9E3MUBQDe5zu6t2LfFJ4FP8H9eR7siHnJ/QEdY1IR73MtwDn6QrPgySoPvggCAKAdJAN8jbYJglOhkBAA1q9fn0gNs89CIQFFAdrK9wD/eEYHJ+lrJxT4OYu+cwIAz4Pv0FIHVathj08AfIPUAOgGgGpzp6DqAE6QQEqefb1LaEMoAFCfMnmSlrjAR2GjrDX0Ec8NYMpz01ZXN+D7gJ6UD8A+mR+uRtKaY2xESSOvv7FHVqxYJqvXrFSZcuYe8v99fYOqAAAA/9TTTyYKALmcgfXHjp6Qjz76RAF17NXvi42R5Y0NQa5yBRjsCPuHAACw/NgTj2kGNn3LygWpABIH48V6AqjM60jV8wP4C9ELsJP5CihBlqiTzn73u99p/3JPAFP6VrNKczntW/w5a8q2bduMACBN2i83b92Qt/btk3J1RLZs26qkBIg8XJu9AGUtTp88JTtQOpg3X3q7e6Spisxyv5QKg0q0BPxHoUEPCyjQ5Fqkks8rAYCzkIL/gQSgygDsw1C2geTLPoRyP5AnkHIuFlTWGZvJF/MyMDwkQ4W8DObzSlIYGs5Lnr1lT69Ucu3SM2mG3L9ynYzkumXCtDnS1N4pX128rAQA1CQef+JRJTwp+bK9Td46cEDn8E9++COZPGmy9hHzC1D5H//xH9WOUItQpaZQxgM1DNZYQH7Wc8YfJRTm9Z49e3SMsS/G3soutGrJBa7BWDHezB/GARIHxBDAdZ+7qDPwt/tS2ofN/+Vf/mWSZc7ftJX7sI+7dv26HD58RO8NAYM5yT3IeMeOsCvWbIBt5gzv0QdORPj0s0/UL0MK4ZkB7CGuTZo4WW0P+8XXQACYPn2GXg/7ZR5DSlu//kG9NteELMCzQ+piDl29+rXaIkQU5je2t2PHdunu7tJ2QKDqGNcrlUJB1xJIRRAAUBphP8q1hgYGlXQBMYJ+0f1LOLNxbXwNc4K+hCTAc9EWPsf6QvvxQzyLl2ZgL8Q1IAAAk61dt06mT5uuexXf66IC8PXXV1X5CFIcz6jS7lpu0Mg/7K1cAUBJH4HE7wFg3YsEBYA0waA+207JqA1+4vNefG6rj8GMJgD42SQ+K2XjYf6ZsU+cjd9pFB91ie5GBAAHke6mABCf97J3juN32X64EwEge9bNnh0b/R33U6NzsF8Tu4wJAPrZQABwwuXdCACumMD6ZecnO/vo+aDVJP8B+BVIDwQAs02va24qAH8uAcBiaZZEYc9kCgDflADAWS4u38um1M63FiNJyhaEtvqZ2OIn9WUrrP9t9ngSXyMCAI1LFABQiNQSAGT/21oCKYASMk2VolTyQ1IrDScEAEhr+YHbWgKgku+XaqlfWmqU2bIfy/q37H9TAaDMY1oWwNUidR4GAkCaZBfA5EgW/+4EgBTQHh3fsL4kgJjOe2un3Z+dQUhwUAUAixUqAYDxhOxPSS6y/hMFACruoABgkv+xAoATAKwEQFnyWgKgsQLAnQkA/kxxst0YBABF90fN+oRVkpYACCrTdeVGPXnNIzweCwhxhABuJXGlJNAcVACCmrLbrMYuPBYU2uT97P4gCt81BO01/pwAevUKALFP8c+4+q7PNycR2GeDsoMmvHl5DSck2LyNFQSMKNGIUGaEg+wPr+BD6lJKQtJdHFdK+iDqE79WjA/E18/60vjzccz0bgSAb7tGjXrGBkSouG13jp/d/e4W8x6t2OPPOFY/3P3Kd16DzQkYASBLKvx297wzAQD/WxcfzTTrz+2/7Dqd/Tu+fvZehnc0suy0kXfui1SOv9Hc9Neybbqb/cQEgOz8cH1rX+viElDZzzba+zSaww6gjTUW2dfr5rahQGOa41j9n7T1549tqlmAPGwaWIiiDRIXVzkaXZDciQUZ6G9BANDF2RlaXjtYcbjRBIBYAcCclwFcjQgAWUeW3eTGf/ukjkkBWQLAnYxl9EY8XbjGUgDwGjs+CW0DNboEgD+zbw7iEgCxgzLS1/enANDI6ceb0rjP6w8vqez2WE6gkVWONaGzrzfazDdeoGLGohMy0gmhYx0pADSaEP/eBID4gJT9d1ZCKG5L9mA1yrbDFrJRrRIfq9gpZcfP5qTVgHGsR+0zLIj223o9IemE+eh26jW3bT1LNyoGjtouKCYA6DMFJFkX36AAkAA9oXa0MZYjFYAMqKff/RYKANkNESeEVoL75aJm0W/fvEl2bd0s0yaMk2phWCb1dEtpaFDlyVQmPhyqNP5Vc9l89vaeve1Z/bGKw4gGrVRSPpABElJAki0fWGWaCQ7IroW1A0O8RcGsllZY5W3S1tEqrW3GHFcCAP4TQFKZz2SjAzI2K5OazDCUAJB8tQOitTO2izoCQJQBbPXLbWFJZP8TW3PQ3tjEmhmRSKs7gzbd8KrEemCw6gadNSBkPMVLfz1Ym27Cs/4n9uE6pkjheoZ1lCVOAJ7NPoEfJQCQoZ2zumG6ljj5JS4HQNtUQy5IdAUCgAPs/pzebq7BYVtXqEiVpJGPi314PK8J1Pt662B50k+hv7IbgGQMmb85s5HsBii77mUBfm1DmNgqlx5l/Gd9lAPeMZAMmUJrGbqviGqvZb9/pzU1JgB4CQD/PobLfZTvAvsy7EOSwFSQ9osJCtxL/Uai4GC25CQA92UO1ECwYXnwPo+ftdE4cK2YAABRR+XoUAHQYA+gYHQoC4dSY/ub3Luzsbm++ocoo8jGLTjdmoFG8di6AoBu7HlGMigImngAhdIfkfx/rWJBcye9uGKE9lOoI+3BTffpMcM+ZaiGiol1THcOoG2hvdYvtulFwcXKnVAKRdVTlJCQEoRseWiSKgegYCBMPVsT0hQsL/egNhHGP32NPWklAVDIiOdaEKiGS2W5MTAktbYOaR03QeYsWirlXIeUWzu0BEBTW4c0QwLItcnnX36lgWgAOQBD7uXrEa8TQAcwIMjuxCGCxwT4b/XdlmXLl8t0JPHD98gkB8wls56sPr6DkgNgGSAEGXwoAHT3dGsNTFfcoD7x3DmzFejt7OqSYiGv7wGsXbzwlWYyA+YRMFOAItcqp06clP379itYRBCdPseHMQcI2lOr+rPPPtWM0mXLltreM5QKGDduvJw4cVrOnH1XQTeAfp6de/BdVzlI5I9rVQUhZ0AAGDdOnwtw4vixk/LumY9k06b1MnMWcvz9SgBoEjJPP5SX/7RXNmxYJ9u2b5Ba01BCADhymLYfll0P7ZTNWwDqIYwB1gPifyEvvPCqAtcQALp7CKxaObL8cEUJAIBIjz6+SxYvmQflQ9c4CACffvKlHNh/UKZPmygPPbZB2tublABQLNSko3W8/PY3/yq3+7/WNi1dskRBevN/1GA/Ju+//4E8+eRTsuj++7X/ARyZlrxHX61fv0E2b94kzTn2AWUplQuqALDvrf2aib9s2XJZvHipghnlElnOTQrQWTmJLnnkkYcV9Gb9IEuZIC7AFH1L9ug998zV/Zb7QQgjv/894NI8Bf4gaDCGSGoXCsNy5t2zApkD0HDihIlaCgDCCQDXBx98qCAwQPy6tQb28Extbe0Klv3xj39QYAYAyn0xNlQuFbWONgSYhx7apYAvgGKBLN7hYc0WBch+6OGHZNmKZZpljOIAoOxXFy8oAQDgBlWCts4urQPOigNwtmrlKgWEuN/wEGSFEfVz2DSgD3MN/+YEAMBhfugbn5u8f/Xrr+XYkaOybOlSy94O6gB8hrbRdkBd5oZL2POe19aeGtQB2EgZSaesNk8pBkgKCxcsUAIAc5T+BvhD9vqBVdZ+1g38AAQAwEHmuh/6+U32OPdLCA0QAIIyAH0PsKbExFxOP8e1eFaALtrc3tmpIDrvASjjBzTzfurURG3Es+f5zRx3ghJ+HgUAxh4QH6Dfy5vQNvoA4JPrAZDF+wX8GuAcPgGg2glD2DPPBICIzfT09KodMRbYBO0jgxk/NWP6NKsj32IACSA+4OesmTOsfEZnpxJGnABAOyFtYIe01QNXMQEAv+RKJ2rDre1KAMBHv7XvdVm7drWsXLVMQRZ8QSFfkmvXbsrrr7+hALwrAOCbWlpE58fBA0fk88+/VOl3CFA+ftx/7969akOQtbB/tz3mIwQA+uahRx6SCQDnPT36PPh+AH7GFx9PVjbPiB/AhgBeAVoBNCG0kKEP2MrY8/6zzz6rdsh3AZN9z8W9AUMBU7Eb+gHSDUbIZ/Avr73+upKGdz60S8aN6zWlHJbSyoi8tnu3nP/0U9m2eYvcO3eujO/tkdbmqpTzN6VaKej8pZRAR3ubyVvXKO2Q00xMgP8m5PKxRQi9XFdJhrxetox/AN8yZQDKUikWpFwoWK33UlHyBSMADBYKCv73DQ1JAXIAaz/Z/7lOuWfhMpl+zwLpmjhDmtu7pbWrV06dPi2sicuWLZGt2zYrQKKks/ywvLJnt/rsJx97QiaMn6B9x/0A0P/whz8oyE8/me+29Rz7w8c62Y3xp3QLWei8h3/B/pxghC38+te/1jEEsAeU5odrkNVO1jrj6HP3N7/5jarl4Pf4LGs9/z3zzDNqK9iNlw7ge/jLTz79TAl+kHcYR+YecwP/wngD6JN9j39k/8FvQHw+w37n6rWrcuPGdfV39Adrw7Zt22XunLmyYMFCbS9tZZ5CAuB72Cp7mg8//EDJK9i2E1uwTS0ZMGWSXh9yDb6V6zJHUaGZNGmizpMJEydKe7f5dp7tyy++UB+Iv3Ep/2K+oKQv7Ju+4bn4LmdVfAbjhU9hrPBFPv9Yp/AZrJn0AX0KOZO+NgWbFjl56qRcuHxRr3vvvfdJPthcR2en7ksg40HwgExBaSPaZOeDmpLqKAHS3dWtPlj3aOGcHhMA3DfHBAA/z9jkirNFPVaSklobnQvTM219glAcn4nPTH6N7O+6dtzlj9i/+0f1XOS77wZS1gneFkkMJ2dRB8ky2a/ZZvh4xq8n51c/5jRo+1jxwLH6Ij5fx88Xn5389SwBwM8Wvg/HjzgBoFQsJYpDrgCgsZRQHtfjZwrGBaK8KQCYCs/dCACNYnKN+ix+Dj/PxiUAxlIAsD1kqmbqcQC/nik1ZstQ2H6IddTPO/7bzw8xASCOF8cEAF5PyfdjKACQ7Z8hAKAAYGSyopSHB5QAYNn//VIa6pPCYJ+qAJTz/SKVQWmuGWHbEhGD1L+eu1N8wQkBWQJADJ8k2eSBAFBvU2MpAIxFAIhA/7oSAGMpABjZNyUAEDusSaVGGYAmzewvj4j+1uz/8ohK/w9XyPpHAWAkKABUgwIABIARyRfK+vo3VwBISUl6Qo/iWjZ/6oFopTE0IADoKT7E0VJbs1FKAOuQURtGLlEpjQezuSmNMSVxLmgTQQHA8JX6LO7Yb+kdA9ki9qmxL4gTaOol+EPCaIhrJ3GpWAFG1VWjmGgdecDPcCGuEcXT42SyxF9F96n3/6P7Xdcxjd9Y/CQpyRu+WLfuRF/PjqfGW0aNcf06lnXPcXzvf3cCQHZdclv9Nmvrt/lssn4Gh+WAct3rdUnEd7v6/z4EgGzfavnZsbHruz24JR55fZUx9iFxvzbaP2X7PZ0qabwznh9RgeugYB8r0IadY5RU2+j68YOl8dXGJSAati9OZr0LAcCx7ka+T00wSwBIsx9Dpq2SwVMFAHfeYd+QBrQzTqTRxtcD6s4itETcOxMAdHMRZci7w7lTx8Tvxc6q0b/HIgB4h2UdXL2zdMA5ldGpNzLY+7b6xxu9LAEgfj7/nG20GisAaKA81I7RBdU30g3YUmMO/Bjj5WOUtmN0++vGtjExMLHxsRYYvwaL+lib/Tt5gOQQEcnjZOUw+IwCi0EBoNEhSBfSKKvcnVS8afYNt71n/2mWN9/DiWUkvB3MbGSH2ffY5MV2Gb8fv562KwL7ApQUD0GjA0XW/uKNbVpnOiOjFNi8Zv/pGMUlABSUixQAAuJv9h42JTr+YWNTxzIPQJhuuELWtvZXUns9lZRPs0fdJ6Vy/JQA8M1QcjBykCooAMQAl/cFp4MWAMaRivS0tcq82bPkqUd2yaJ7ZkutMCTTx/caAaBU1gwaIyTAxsUfNisJQLH6urpN6VjGBzKXeHeGtoFLAZjUQzh9D/hMNrdlCQOSc8iirq6OVwuHMtQBWlQFAL/C62TsqM0E0E8luaJUfUgADhrGG9jEznR8Q23vMOEMEDVCghNU/O8ghJ8wzClT4D96/WRz7HTToMKgG83UD/qc8bnvY+ft8nFyUCLePNTPC6ulRkBJr6G1+0xFAh/Z7QSAXKsSADzLXO+r/5migq4zQVKsjgDgNewikD2xIc0cSAHbRhuM7KYn69OYJ+pLAkHkTv43vq/6NhUgCMoRGQmy2F943/o9YjugD7TmXCAAZNcLPuuZAB6MJvPYs/+zzxyPZ/ysjfYDvF8XPAiEocTfBgKA+RzLGjdCl2+0kPYzGThvmz83wLATb2L/7b5MD466ATFnFe9NLPjhEnP16hNcizYTiEUa2WvRAfzrdwA83AGGzBInQ7ldQhpywp8qKyXrt0/A9AK0JV133A+ZH1RfCQEAtREIAOWKqakwB5SpZPOAPnICpRMf9JrB/v1gnawdQQGA/kn3P64AEq9XEACCAoCXdNI1oaZSjgCJNp9pR6wOEtawhAAQDvHaKJu3VrckPKf7FOZ3yNTRMUXyf6SkiiKsxQSAmRPNrW0yXB6R28NFae0ZL1PvnSf3LF4uw7UWuTFclMWr1krn+ImSa+9QcitZeGQZE7wGdFFp8iC9TbAfYAtQkkBy7OsIjl+/eUOD04Di/JD5RnYZwXuyzwiem8oCXIM2OfPOaQ2+E2TvpdxAkJumn9588w2ZNnWKZoCTRQcBgNcB/wnWz583T7M/TWkGAkiTXPjyorzwwksKdOzcuUMmT56koAvEEoYX8H/37t0KUq1e/YBeWzMlr1+T6dNmyvnPv5LTp89qMB6gguA9wX4C6GT+Ah5s3rJFJky0Gssfffyx9gNBeS1dMJyXE8dPyZlT78v6Detk7j1TlQCAzHZbrlNOn/xUnnvuT7Ju3WrZvmOjNLcghQ0Jpl2OHX1H3nzzoGzeslF2PbRJFQAArttau+T8+Svyu/JkeDMAACAASURBVN8+pwQASgCMn0AJHCTUR4TY4Mt/ekNu3e6TXQ9vk+UrFklTM6SIirQ0dcv5cxflzTfekvHjOuXJZ7ZLV1dOWprbVAGgu2OS/OrZX8vVaxdkw8a1CuYS5AWgICsekP/dd9+TXQ89JMuXr9D+p29ZQ9997319H5AIIB4FgGJ5WKSpqkDDa3tf1/rCa9euk4UL71fQ0Q9gAIJHjx3RzFyyjcmyh5RDlnKlXFGQRAH1hx5S+XTWdyeE8d3nnvuj3H//IrUbACDGkMxa1B+Onzwut27elscfTyWvTSWkKmfOnFVAMiYA0CYAIezw0KGDiZS1rwHMXeTDDx86pODUww8/pKAuUv0QALCN3//+9yoT//CjD8ui+xfp2koftDTn5LPz5+S99z9QYIn74hfxc3zvzNkzWhbAMsBHVKmI9vA8vA/o4wAw/hWZfzJhucb2nTsVjPf169LFi3Ly+AktjcG8cJ/N9QDrXeKe+Qn442AO73kpixUrVyaELj5DGyAp0AYFYHM5y0ptaVZwmyx1+oI5QjuKpZL6B8BpZNeZ6J5lT7+7/D6f5f4QayA58Jxcx6W9aTPAFoAh1+L+vOdgBWNFuyETAIQ5wMZvyEZc1wkAvqYC1APoAfDTB/H1eBb+Y4wcWPO10wkA3Avg0s9wrlAASYLsdggAkJqyBADIARAAVCY+nDOvfP21HNi/X+6ZO0dWrFgeiA+UQDEgENIFJAdITLSVe/naB7gIkQnfBFAKOMjzOgGA5z94aJ9s2PCgLF+xJKkfOzxUkEuXvpZ9+/YrUfPHP/mRlgAoVwpSq1XUT7/15gG5fPlrefLJJ7W0gj8rc4+MZ+yfuY7/d1IYYwcBgH7dtmObjB8/TseZZ2H+A5TSZghV+EmC1RDAGBcATUgeXI/xQukFAgB9wM8//dM/KXgM4AxI7Psaxpl5gE1BDmAO6d447KFYw3bv2aMlXDRbvavD5l2J2sol2fPqK9J/86Zs37JFZk2fJh1t7ZJrqkileFukWlIyAXtliADsJ1h7W2FJoEAB2AXwH/3HmagZIgDZmmT8BwIA/4Y8VEKBTGtml2UwPyz9Q0MykB9W8J/fZfYmbR1SzHVIc9d4WbxynYybMksmzpgrhSrnnXbZd+CAfPnlF7J+/TpZvGShtLRYCbNPP/tMXt27V+f8jq3bZVzvOO1bSCvYO/3LWkZGuWecM7fI8qdN9A9gOgSAjo5OtT2+86Mf/Ui/o1vNalV9wR//+Ef1A9ilEz+xCcYBAoeX42BO8FlsBdIRc43xYq5DLCC7n3/v379fP8O8wgcfOXpUgWjmDDbAtbEr1iMIMdg6PoG/mY+o7zCu+EsteVAq6DqPLyYLH1IPZLRFC+/X54TUyPfffvu4rFxp5BraAgnxypXL2r/YIXOLPqL/ZsycrqD6rVs3leyAP1J1oRs3NBaAchFrInsUV0Ghrz768EOZM3euzJwxQ8ddSx8Virq3gsRAW+gvvovdUrYK33n02FGd8ytXrJSe3h5dj9va25SMBTkAhZ5VD6zSZ1dyRlC1+vTcZ/LOmXeUgIniDv2CCgBjTn999dUF3dyzX+nuNfUE30tTeoG9i5aOaDUSluoPqmKfnemMi19fMmtUtlUmY9PPaO73GsUP0xiNZStnz1yNzlRxzCZ7hrzT39kYlPt4/05MAIjPhRa3sZ87KQB4Cc9srCruh7gNda9nCADZOGD8XGOdM+PXs9+P433xv7MEAO2TEVMVyioAZAkA7D/ZV6nSWo1zp53PTNnQs+b9LOgKADZfHTT3WIOVQjTae31MLijFRUBQoxihEY5jBQA7b7HWsV91P9aIAOD9oapvEeDNd+y8b8/gigXpeTglOhjhwZ4htfOgIhclL7jym5fuU9UzPaey/pgCgMn/mwKAlZApqLodwD8EgPJQv5SH+6Q0HAgAA7elXBiQpuqwNFXLAfy3hCUtqxMRAPyo768n8w+1g4Q44EAyY5kmdKQ21ZgAwNzI2mASWg+Z/7HNx4mCltgQFA4jBQBifqpGUq1JOZAASiNNmvFfGnEFgLKURmpKAOA3JQCUGFAVzfwfzFf0d6HItYjxcF4GKwhJi6EEgMVBdAZk/FAMZsUR5m9AAEiAfVtH3ec41tKIAGAhHXMI/k+zK2qeBgmHAHpbzNoTQoOPymRx1+GKXoo2AuZstDmJpu2zOZYmMfEJi/f7Z+L3PFkhxFvrkjhSz5X1izF+5etM4pPDOMT+0myrviyDf167xZOpwjOOWkuioW3sX+8M4DT6TvxMdyMA3MmnN1q3smtFWpgy/XSIBga7anSV/7yv1T1fYjqjUXD3Udn+GP1k//lLAGTbnKzF3xMBoNEeJ5lTmZuPtUeI503wfAkWE18iJgCo8khI1IjvF68Hdxu/70IAqHukkNw8lsXHSYW+DtX9/sXjm1UBwDcSPrldFljV4FiEQgDX/cm3IQDEC2AK/vtiHeLwkTpArAAQEwBS5qw9rh/W486PN3rZ1xuBq98HAcCYKOlClHZwyvBNN/0B2Ocwm8isN2kwMDacmAAQfzcxuu+JAJAFZvxeMTDTaJOtn7sL+N9oUsSGyjXU3jL+L9umsSaXfT+V6WlUD8OAEtv0NLINrvEfRQBoZH8OsDZ6j+eON1DZzYRmcEcZlNl5NmozkJFSj+1KN1uZzH/bgNngGLvWt00ByE0x3nArRfAS8D+ZoxEBwKT07aCtV4sIAPaeSf+7AkD6+bRMgL4WQCIODwYGpcBU0peZEgB1zphDAocd6h5LTaZNHCe7Nm+Q9SuXyvi2FukkqE8eY75Ayj/nPY2FlbWWVkoAYP9Vv2kcu5SDA2JpdjK1ZQGvyFgOh0myyoNsj4KJAXC0hHwGHNZnk7S2mQQ5AergDE1WO6gBKNBNVkypZKBZJS2d4P2v2flhdHWj66OoQ27sOqvh5fXAfYOe9nd6jXRmx25BGaocVPUgYIdDtWMxRRn34T4PfYx8nfAAjF89O4cTm9fJEgI4ZCsFm+3p6pZcc4tlQNMnkVy82j+kC+UBpFL2Zk+B4OMZ2uGgkLTDs9K1xFnqwBot+PG8jZ838T1IvmmpBAPb/b/RB8v0YKpt5JHxX1G2aPZePhfcx8V+JhiO2V9mLGIfnBAAkOPHJ0SH/kaEPPcr8UYj6/dj35TcKxxivC13VwBAQM8CEi5H6D7Tnhc5PSMI1R+qnIhCtngA7IN/s6BG49IGfh0PBGt2B1KPoSSA1XWsHyPLpgs17EPQwwkrBIx0DvjeIWK0ep+Y/VtvuYpH2j8Ee5DftcAVmX78RzCF17i3FRgyG1Xbj5SUVMEDfxMRFG3dNwUQAiH0hXWgBQ/q7YsvckC3dcLH3faTltmutR+DKsMoP6nMC+afMhqtzIoTG7RmpGdXOemNEh+2V/VsiWqtLJVqOagJNGlWRKFSlZHmVpX4nzBzjtxz/1KZOOte6StX5fMr1+SeBYtl8oxZ0pxrVeBicHBAgW4C72S9Ak46AYBMWbJAeR1AxjfUBLcBbC9cuqgAAcFplFMAWwAWCFwTiCfgji9mBFo72uXMqdMKIpLBSTZcqvZAxukeBZOoy0uWLwQAll8C9SdOHJcJ48fLqlUrtT8BjfJDBSkVKvLaa28omAfAv3SpAWD0dbliNZgPHjwgH3zwvtaW37xlkwa9CZB3dnTL0HBJLl26ohnogEoAHTw/wCaBdIL3BNjHTxivhAD6AjAA+XQy/yCYoQBw4vgZJQAsWDhbCQCVSkFyLR3y7unz8q//+rysXr1SHnpoi7S0IoVtBIDjb5+RvXvelLUPrpEnntypCgClEjXKu+TShZvyq2d/p9n0KABMnNwt7R0m7T1SaZZXX3lLvr56TXbs3CyrVlM+gDIKJck198hXX34tb7z2pgL/T/9op3R3t0qT5JQAMK57qjz7P/5FLl/5QjZuWqcEgBGk+vOAAZ1y9NgxOX3mrGzbuk3Ba2yaeY4k52efnZO33tynmYrIS3d0tctQvl/a2lmDm2TP7r3S3z8o27fv0NrD1B2PCQCHDh/UDEoAIQgAgOaAlE4AAOgHtIEkwJRwG/z66ysqhc3YOgBKJmehRNawyMuvvKIlAP7qr/46qYPNdykBcOrUOwpEkYm/ds06HXuXkQZgAsgE7AEI9rIvBEpRKDh29KgCSpQAgPRA2QIIALQTuWvWcwDQe++7V8tRQAAgoAlA99EnnygRgvHTOdNkNZ8hzaxZu0a6enukCOgZ5LaZT17bGiKO74EAlgBUCaDvgDhBRnLwVxcvXJB3Tp5SSX7P3mY/5PL72CrPhSw1wJ8D4IBOEAC0PMCKFQnBzQkAzAXmrat3FFFraG7WrPlLly/LmtWrpRsCQLVqCgDnzimANh0fEJ4HmwFY9Ox7+gBfip3Rpzwr/U6b+I/3yUolGxlwkPs7YYH3IAAwxwEBJ02erPs6rsf9IRvx2wkAvq+gljjAJgAYRCSXQmecaQOgHCQEAEHvb/y7yYP3K0hNli/34vn5DAAh73EvFERYK5y8ECsAkOlvWZL2c/HSJS2tMH/efbJ8OVn6LQqAsrYBfEKA4RnJtgcM5HnoF9rKcwDe0pcQDwDV+U6upVVqI03qo44cPaglSJYspQyDrXjMrYsXr8j+/Qd0jYIA0NXVIaUypBMjau3d84Zcv35Tnn76afX/9LX3H2UusFfmOnPeCQAArRASsLnNWzerqgfzkXtSTgVwmLGkBj3EAJ6xWLDxov9YG3gO+h7yGjXVATvpe+TrGX98BPbJD9+D8MAaBdkBH8HYqEx/pLDwyu5Xpae3V0uMsHaz5wVUKQwNyYvP/VHBlUd37ZQZ06ZKThWVCiKVIWmqlRX4N7WsFiMAQMph7wEBWTP/AWbKgQSAulZVmhnfUj4QAAy8qUAAKKBMYgSAYqksA5QNGRqUgUJebg8NaRmAGvusrl4p5Lqkd8osmb94pYybMlPGTZ0p+YrI7YFBVTRgLB95eJdMGN+jWw3OG8dPnJAjbx9TP7tq+UoFcLFP/Av+DDAcMN8Ve7RcyM2bSuhgnWaNw+ZZL7BfU8n5TP7mb/5GiT30KTbNfMfuyE5nrHiN9yDIAKqjGoFNYhfYxCuvvKKkD+zCyR6QRbxsBQQAbIO/GWPWun37D2hbsHk+y7xkP8Fc57qA74w77YOog0/i88wBfrPG+1qBb4dE88UXX0pPd68+J4Qx1gKIazwvz8E+xnzdgJw6dVIVDiAguALL9evX5OFHHlYSmCsLcF8rEVNVxQHaNRG/EUBz/PQ7wddAgOBa7B8gAPAs2Dyvcx36WMmqtZrcun1LS9jwbNg0bXGyFtfAT1sZmo3qx+gTP3PgQw8dOaSkA8ruYPv4Vyd9XLh4UVWCGHP2Wowf3yXmgv+gPxjPdpRrIL6EZwk85CQjNY4vZAkAns/q54v4zOZzN3v2SeMu9SUA4vPSWHE5f/1ugWW/p+8/4jNQ/F2V4FU1xWyN6/RJvysBgHtmz+/+jBoHuAMBIPuc2X5t9HfcZ9nn9XOLnw8T0r2rFwZisWX5j60AwP4zVgCAAGBnYiPFp8B5i3aglgIIr7ucvhMAtBxjBP7Hz5S1p/jcFZ/hPW4fJ5dkSwBYLC1Vpqw7w/n9oyz1lPAfCAzhHOgxYQf+vwkBwM9+Slr2MoOe8NCQABBKyZQpT1OSCgoAxSEF/8vDKADclsJQnwwP9AUCACVqUBsLJH5NKkQx2P4jPaIRAcCSClI4x+ZkmI8ZRYRwAB4V41dbHkUAiAgBXulS22ZXqYu5aqkEUzhkL+1n2kYEgCKxR5ZbVABKI1IqVwIBAFWAqhIAypWqvq8lAApWAqBYqkqF2KUTAKKMUY9FaeQvIgGk88gTvxoF+j1yWK8AYHPao29p/Nris/beWAQAiwumR+IkwzfE7MwvW5lSJwCkz5D2u899JVhECp+JH3aZfO7GWTnI/qfzIo07GD4UWhwRBJJ7ZDTMG8Un62NPFifxe1kEyy3M4ufZH7OdNAmv7h5OaojIQomdRU2vey3cQMMuOihjAzlZPxv7Dr1mouY6qtnf6YXsutZonUvtsylKhP1Ot0vGotG3fZy+25Ubf6vueSICQKP9wze7/50JAN6KeG2M7Se7Zn7bZ822O/6++7qxxvT7UADI7sey97pbHzb8vHnq/08QAO62T2z6i4gAEMuRa3ZzYDlaBilStTEfJwCqUVmA7OA3MoYsASDXYqBi3ebCg9SeIThGCYDY+Wcdb6O/vykBIO40D4A3nii+0I1NAMgu/PacMLei+kkhQy/eHPyvJAB8I/A/IgCM5i+FBS2jSDCqDz1DP0OeiO0mCzDFC5JN7pQAkJUE4TpOAPCmZO3Cgz0JqJJIiaSyWXwnBeK/vQJA3YY7XMvbMZYCgPfBdyEAxESZbH/FNsY9soCokW9SsN/73yWs69iIYfMbwZ+2vYvZiGGD4VL5Dujr3FXmtYFEfjhwCSY92CgIFA6mCpK7AoAXo7dMUx3nqF+9vxM1k4gckNiWH77Y/hULMn1Cr6xftVx2bFgrc6dMkNLtGzKlt0fKBKkr+D820SIlEmKUAGDANlkpWRlAtxcHXd0OYxBWD2wyIu0drQq2WGCDQ6PJl/LDWPC6HSqNKDAC27lJpL29Tdo7O3QDq4dPCESqTGFZv8mGL8i/KWgWQF5vB+00EN7nq20FdV4FCS/f5nNTl9tJFC/IdotqINr3bAPv//YApd47mVsGsCtQGNUo0v1qkKRyENxf83Eba0OILQEOEvx3gggs8AnjxushW6XfwnMmh24tpWAApIPIHrAY0exibM42yEHbIOlX7ycH9+I5Hs/Z5HpBytefT+coCgsh896BRZfw1fEMBwUNMMTArZNoGD89wKTBmyzAPxYBQPtVA16Wme32EvsOXndAPB6P2If4+Przq0+5S7me7CbTr+d+I7mWZsq3mI+ySW42HGzGzm+29pqfMhKQKx3wWYA2Bn70Rs96AGWN+L1sX6eZD9GhLYCCgE1kdQOqu2qAZ0T4FlKzHrDLyohmh6ucrtSUlEJgSMfOFSiUoJJK3tEW239YNlJ2HbHMeiTEzVZjAgCKANxTiYWRP64bm6Zm0ZyoUaWZTP2D+2sNVN8Qh/ljZT1oUCgFpZJ8IZslrOn0uwMm2s6MrZkNBAWOQASz7H9qWLIeWJZ7zDLELXogS8tSyYjUWmoyODykz9Da2aVBj5sDw9Lc0S0TZ8yWuYuWyL2Ll0tL7wS5MViQT768KNPn3Cez752ngeD2XJMUhoc1M48gsWe9puDr1xrsB5AjOxAwgX4B2FFZ7s/Pa2AbsKYpl5ORQAAAyOvs6JJly5eFDJ/mhAAAsACARhCdDFq3ld27X5Wurk5ZtGihKgqUi9Rqb5ZrV7+Ww4cPaX8AxvLT3dUpt272SWd7jxw/flLBxjlzZitADIkAgsDAQJ+0d7TJF1+c1+xEMst37tqhawf3HqnUpL2jV4rFslB7mtfInESZwMf9o48/sqD9uHEaWCeQD4Awedo0KQwOqm0fO3Jcjhw+oRm4S5bdJ5XKoBSKQ9LS3C7vnflcfvvbP8rqB1bIroe2SFs76xfM6Q55++0zsmfPm7J6zSp5+gcPC8lUBLba27vl68t98t//31/LokX3y45dW2XKtF4F2snyF2mVV19+S65c+Vq2bNsga9YuTwgArS29cvHCNSUAIP0PAaCnp01q1WYlAEzonS7/8qvfKAFg0+YHZfmyZWrLAAIA5oePHNWseYCTNWvW2vxralKw5suvLmg9ccAaMvV7erqkf/CWdPd0qsT37t17FQB87LHH5Z577pWhweEEWAWcOnjogMydO0czRwHYmZuDA8NKAEDqGqATUAm1BnwToB/zCgLIn/70JwVOAQ6xPcC6Epn6+WF54403Ffz62c9+rmPEfw7yk/mJ/fIsD65bn9SxxoYBgJG+xmYAwgH3AV/wT5AV3z52TIFqMrZNAr0q+eFhzWRFAQA7e3CD1TnHHaQEgHPy6blzsnHjJllANjfqCrmcXLx0Qe8JUaWju0vyqEw0G4hNm5lPtAsAjR8HxQHAeN8JAO4XL3z1lSpqrFyxwgg4YiobkHoAjgBLAdkBv50AwFgDpgEqASglBIAgzw+Qxf0YY+weH0378PGAYbQRokxXT4+CpAC9AN+Ax9MoA+L1w9vb5WAAtriWjwd25gQAxpLncqCbazG/ABUhHPlz8l0nAACSjQd0VMUKIxRAdKCNgGR+XqXvyIjGD9GfLifPmohvo80QkQD+HMT0/YYTAMjYHQ9QGmpr8z5kDK7L/Bg/fkKyLtEOroltADLOnmVkCCcWMO6A/AsXzNdSJAq8tXeEetxD+h4gKnPDCQD0DXMAwgEqJgCe9D1gIX0FAaCp1qIkh2NvH5Zt27ZopridX5plaDAvly9flbfe2qcE2Gd++AMlAKAA0NSE4kJBXv7Tbrl1q09l4QGMHWDkN3OO5wHU9TIS2BjtBGgmA33Tlk3qs41cUtP5D+GG8eCagLL4rOEh6pPnlABA/9J/9C/rGwQAnpG++od/+Ae1Je6JTbsSAv0AMYUMcYgFrEeqNAFJFwD6+jXtI0DZJ554Uvc9nB/I4u+7dUN+9+tfS1tzkzzx6CMye/o0y1wpFyyDsmb17iEx5CDs6h66qiSBVAHACADVkpEAOM+hAFDND5nsP0RjAB2k/YtFJQDQB4VyWbP/yfzvz+elb3hYSwE0UTKkZ7xU2sfL1LkLZNa9C2XyjDnS0jmOAg1y/suv5PU33pCZM6bJD55+kjoGUq0BepSVpPXhJ5/IT37yU5kzc7bu+7FNxuWll15Sf/7DH/5Q7YS+oZ94DwKAS80DwDMu+HVAfubC3//93yfkW8YCH4F/BEjne666wXzDt6AaoSB8uaxkAYgEPm58H7+LT+c1/oZwBVmFOccYX716TQ4dPqIEJfYWvO8lUPAD+Hn8P23Dn0EQADzHLvBd06ZP1bkLAQW/4uWiKEPT2dEpU6ZM1TFlPqIyQCkMnptn4fsA/EeOHFa1Cggn7H9YR06fOS3bt2+Tnp5u7TeegT0O73d0dsi7Z8/oc0+bPt1KkAW1hKNHjug+yBU81K9RiunGDVVVAdznPcgLheG87S/b23Qu0Xb6AV/FmHnGNCUC2NugmuDvOWFqOJ8XSHUoESxYuEj7grHo7OrUfrt8+YpcvXZd+5r9i+99maf4K8YfW1E1jKAAoHts3Y8mQmOBsJ7KOftZyfdt8dk0G2/JAlDx2SkRoUtShuuzif269d8JcOEd1D7j81V8Fo3P0smZR8mijQkAdILe+w4lAO6kAOBnwdFnrwCC/ScjAGQVAPArqFRwHomVAfSsHhKwiNnoGZGs+VaT/E/OgE1Nui44AcDOkmkZRD1rEp2IkhLctuIzuY9bEtcKcRw761r5Xo2lBMW1mABgiQUWF4rjT8lZMiYgwPsOZ04v8eeEBtrtMYl6AgDn1RhoNZvxJD6Lr3I+pXRMaEPoTy0T5yUAKIXmBLNySWqqAFDUcpzV4qCUh26bAsBQn+QHIAH0SymPAkCBIsV1BADN/s8QAKwcgJEC0jrxlsHpff7nEwACwB/60cfNfILL1EdzHFoyexhtATC0JS00JgDUNPZItn9aAgAFgEYEgKoMFkoyXKio/D/EgSAIGM71Frv0WJT1QBok8PZav8TeJAaKGxAAEi6A4SJ8IvY/2WTLJM4Y4htejkJt35UKgn3WQ9RpCQC/vvvd2Bfz7ySBoS5DP8SeaaXGz2JVQ8/yT5VNU7/pn3OCQJM0ByWF7H19/nr8L/47/qzGDxNGhI1Do1hV/TiksaD4ueN/p/H6yL6jofQxdnWDeJTjfyexufBiHINS+/gzCQB+5sj231h/+1xN3w8BtLEe4C6vZ++fffZG8ebveCubZfG6/R9AAMjOC2+Dj2NDgsy3eMBGa3v89Sx+F4/r90EAyG6Dss/rf3s74/Y2GlvzSWplAYvJ+IGI3PQfoQDg5+cxhySbPX2HsWvUB00/e2SDPq9ll7FQZDNFM68HWRQ6CCfjGV5uWNkNsLfHHUmWAEAJAN8UeRDZ5Wr9NyMSbyhiJxAvYmMNtm2ODHDydiYgWN2A3tnyRztbnt8YaekCH9eDrq/xlZIcAO3qCQCuAJD2kysk1G8QdZMSQNYEGPCNdGY21C/wjQ8XWbA/+/dYm3fbvIbDw7dwGLETdOAq2YVFDMnsAjDWQucLmC2QKfMw/ryXAIiv6cCYbVBTm08dZAo2xDbjB0P6hQ1LGaAi1DrS16LNebxYxu/Vfca3f0md6riOurmi7HWS5wgZo1n+XvbAqGMVMSH9b5PwN5BP/4s2qrpRrvtOmkU6amzCCwSFwlRIR0IHOdSBj7L/OUAxWhwMHEC3cQjy+Jrhb/W8TTLMDutq02FjqWoB4dDj2eTxWOlryqxN+zGxi7Dzh/2PDFmuWpa5UyfJxgeWyfoVS2Ryd7tUBgelg4NdjfqSAHhsTFulMmKlACyjqlIHUmXniwO7tMtkebmOPQsn6yqHlwQwd6DPwE4+o0AM2TYtHMDYuHMYRfLMygTk2tt0s6xZ2ZmaONoXqrRgjFkHTx2Yq7N17SM/itiAWjUBZ556IQd7LTmMBnDVn1v7V23HgBOXXfR76foSiBy+uMWbsOQACriq/Vu/AGf9B++77ZLJCaCumeMh67+ro1P9lGaKh8OE/9bMfwC4RBkjqDcoMcLAf7VPPdhkZ5n9bTUAIwpMxgc3CsB43/F9AmTxGSsG3GNf7Gte7Neg5I1QR95rV0b1vO7ki9z/hFFO53/GR8RrdpwVH89/J5vE7Yv9zZ02mPG4q/04M9sJCTrY1rt6aPch8PkclbrwU5Q/txMb1P5CmaF4mTJ7RX2m/sAVj41/Pj4E+ZqqzxUAch2TMAc9UKL7FTNWA7VDdr6C/3wvlA+gZq+RScyWvLad7XecHV4vEZk+BxnTRfMlBIFgKEEA4jfzBplelseZgwAAIABJREFU7COUxTB7tf2E+iMOyGr/QU4vkEksqJVL1AIiMdC6A4wNmRGDfJx9n5WuWba2xv6be9fZYFgfAudWfZz5fduzQTLSuq5DBLnbpIi8bHu73B4clJaOVp0Dg/mCQK24PTQs46dMl97JU6Vr0lRZ+eAm6Zg4VaStU4qSk4PHTkjvpKnywNoHNaDfDgdIaknWJiAabSf4zrO4PDUBcALYgOT0H4Fm3j999owG0wlOkyGP/6EONGAYQXevd062aXdPr3zx+ecK2AHkcU1IIbmONikNFeTY20fliy8+VxBs+jTAKCQ98WllzeB//713ZfbsWZY52sJ6nZMrl67pUL/55psKTpLlv2nTRrULTJQM05s3ryuAcPbsGa3t++Mf/0ifsb2tS9ey5uac1mxH7pfayTznffPmSf9Av4IP3T09Mvfee6Xv1i39DOBkZ3eXZv9DNEEB4OCBY7Jo0QJZv2GFSFNRKhXsskW+PH9D/p9/elZrcz/8yDbJ5YqSa22WXEuXHDp0Qg4dflvum3ef/J9/90u5fuOKEmDa2qj/O6QKAGTSb9myQabPnKAlAFROe6RF3nrjqJw7d16WLlsojz62Q0aqBfXD5VKLXL1yW17b87qIlOSpZ7bLlKnjpbmJ+usizbVO2b/voLz/wTvywOrlCu4ArvEDGePs2XflnXdOK6AAKOL+mGsDJjz//AsyY8ZMeezxx7Rm9tBwn7S3tyqQ9Oqru/X3D37wjJZ/oAQAGWP8nDv3mbz/wXty33336vhqtr3uBShpUFaCRmdXl2xYv15mzJiu4w7ICYD47nvvyamTJ+See+ZqmwB1sD/Akxs3bylAAkhD1qtnmfnzAEIBOpGNv2L5SlV3wG4B5wB7AF7V3qZP12C1+jqhRvKgAqt9t28r+D9/wXzN7h0aHFQ7A6iEzLB56yaZPmO6dHf16Pmxq7Nb3v/gQ/n8iy81Q3f6jBnS3JrT4C5gTv/AbdmweZNUyyWdW+2t7QrGAOKcP3dOiQ3Yn6/rgFNkzTJXtDwH5IZQBuDypUvy7pmzsmzp0rr5x1pF25HMB2QHMNNxzOWkGCT4mYMAuGrLoT8dbDt56pSCZHPumWtZ+KzTlYrOIfoO8BXyJWSD29dvKKDPtawOfJPkyHzN5xUIVnIQmauAtQGwp21cj3nM/q6L7NRSSceQ8QK45P58hvvjpwDQAdIAClEaoD95HsaDDFv6ErKDEw14FgBDgEQIEPRBG+oPoQ42z8/4a0b9xIlJKRLuBwGC79MG+kbJE+3tei8AbPoAIB7CTFtHpyqBcF8HPNesWS1TqdcdSI88N4Ap4PWc2bNUyYJx9pgD4DfgNu3FvrFF7J4f7JR5QHY1z0B7k/FqahG234CL5z//VFatWqF+Br8JuAc39dNPzytBZvy4CfKDZ57W/TpKI6x+yPW/8PyfJJdrU0IPwCTXVuD630oqQAAAlCXjHnCS52beQSChljvzYtfDu5Sgy/OwDlJ3HJl/xhWA2Pa/TSrLjC1DyGBtIEtfM8XDvp7rQjABpOb5yRLHDpgHjAn3Btwmkx21AvpCxyVnGaifnT8vu3fvUb9NiQDWr1KxIB2trXL5wgV5/g+/l7kzZ8iWDQ/K5InjdQ/SXC1JrTIkba1G9NNgdVDegZroBAAAfyUCJOUAbD9DhmatMCy1clEqrAUQAcoVVYxgTueLBc32v9nfL0MoARQKcmNggLRY6ejuloFyTTomz5Y5C5fJtNn3Ss/EqdLc3i1VycneN97UtWfnjq0yZ/ZM6enukL7+W6pE899/9ayU/23t/enPfi6dbR1KAACcxjYB4SFWYEd+VsCWGBNsDDUHQGj6FQLKpUtGrqKvIQ3Yeaum4wzZBbsFwPeseeY4PpO5w+v8zedZF/FT2Ap2xA+kQuyIsWassBs+xx4DIB+g/uChw4k0Pn4a+0Mmf+/evWpfzGvuxRzALgHkIeAwvqzlPAuKMVzP4xg8F/skHBd2CamRbHf2INjQz3/+c7UxB+awOfwKRDDGDVAdguLEiRNUmQJSFMD+uEmTZLi/Tz766EP10fgNpPW1zMPgoO5tmMOsqa40w/mGH/Yn9BPziL4Mu2MFR+kXfCL+hufBDnlW2o7fY1wh53jJFAcikfs/8+4ZVcJZuHCRTJ0yVb9L+QDIAcw7VHvoGxSL6Fufj5xDC3lT6GltsbMm52namJLiU3JwWkbQ9s7JOSxTAiCOvcSfaxSTYYDwHdmfutiVg/CRxHUc56w7d0cXiuMQ/u/sbz0DeAm/kHQQf8/jLLE6gN/CYkV26srGp+JrZONOdc8aYjAJ/hWuGZ97PX4Qx5Wz/Vo3HuEGcb9kz8I+TywJI1UNdFUAUwFAkh4yMuqJEIVKoUyeJUzY2mYxIN1btKZl49ibM66QBlvbWq08QCSrrwo1QaWmTQnAcczYHiAbR/LX4lgln2F/qce/iABgao+p0qaXgIzjjhYD8vhOqqDn+10IxKZowPMZ+B/H6ev/js+nNpoerzfbsPOfKuEFAr8SE1hPC3ldc1g7WFPYF1aLRSUASKkg1eKQjBQGlABA9j8qAMUh+69cRL2mKM2c/Nx2QlU/VaSTmrSAL4TztYH/6Rk4FL9M5nNCyInKcrhteRa2228yn+0EHF0DlT2bGdm4lsf5HMwF/LUoup3/nQDAeReCOwT1Sg3V0ZoUkPcfqUmxbASAIhn/VZHBUlV/FzlHoARQqUm+aAoAhZJ9rlJDtdRP13ZeTxMK0vhaGufwshBJwMVn1Shf9T+5ew8vu47j3LfmnDmTMchEzjkTIJgJkARJUQwSr4IpyX72sp+v/6eXbMnXy5ZkP0siqUCKGQxgBMFMEBlEjjOYcPI5z7+qrr377DkzgERd+643aw2HOGHv3t3V1d31ffVV+xdcW8FIvP5jSUWUEoxiaaEthmUEmw1vW6zF4iw+Dq4w4G7L/VB2zmR9StKG6N4ey9H4nseDgr22PpfHiNI4sr1vCG6sAJrtj9iXt+srPee4/ajdZeOMbkut3876w/jdLPgfWtrm9hYDm+onjhfF64eP1fUIAO38WHy/7FqXHcfr9Z8N22QpqNc313iOthu7bPuv9zx/0PhrXDnFrKZqbbv13OaEEUgma2e7/vOx8zl1I/fNXsfvF6/v7do4VfyXYSOG/cf/eALSxOefan7Ez9/u3k4A8HLM8Wfi8TK4bCI+MZl9T3qvNmUEJtvXZa9xPXu87vz6/oO3N7VDtGSsydA4mGYbp4nEAHd+XPx/NgHAAlKtjMJ2Rj2Zgfrmrx0BQN/T0Z7cgbRsiDM0LF9IbQPXCrBbe9K61z7ZDGydSABwsoMvwiap20p8sPfaEwAm2zDG/dJuUnwdAkCcWXijkzjbzhRgDFaVqeXTbiIkzxTqJvm97fV0LJODUlo2OtmU+UbaF4AYkIjtfiKgn0oxYzoQADwjOj5oxMBfsrHJkGv09dBev0/2fr4g+jVanKyzIyfYZWt5CZ4xXsi5poOmXC+1PR8Dq63tztvtzjdbqYhT0vMBnLMNhY+AAWBurxHJIhxO9ECgwL6RHpwAoLWftbY6/jVI/0cEAF63fjICAN+NfVYy59sQAHweWp17I3+QydJRrcjM/m7Zsma53L5tsyybN0cKjbp0d+SkIDkNbEEAyHV0mRJAlcx8ZAPZ4GY3htYvySYpjI+WUtEacl4PG/nvWihDH44jvph7H4XrmM+wBadWq+g9NdgRVACsfn3Y3EeT0bKlAwQeJLbdxvz5bZha5b014BFl8oehjLIjLCseADWpIxju62UpEtJBeIbk4K3zwDf7AcCPJPidkBKzd/2Rsv7DFQSUzBIIFvglCFX8kt1h1AgjADj72+wAhMxUF1zCXJUkEvl/I6QYAaB1GxD7nNTiJ25E4gNQdi5j/5pRbI0xKcFIgt7/nawdmXleZ/dLndeQ9R73jfd1O/+RboCaKvnq/R1vht1fxH+zPsT2Da0HSPct6WGydWWYckOfrWMWVB2yBABdWQNhwO8f+8dUat6Z2sHCtVxHK6kKokfLyEbkFvcj8TjEG994HbLxs7Oqfj78WzcY+CkF5Q2YJ0NB/StZkL09Gni0McirJGA8Hk4w8f7MbuhSwpQpDSgBINSodBKREqg0UJQqLREJoWm5vAX+dWyDVqIB+hbAUlAg8uit84+VIK0BmfrwlMSm5VzwWcHnxfNYa0TjQwLoYF5IC1sYYSCU3SArHDu/NjomXd09UqpUpNDVIyWAHuTKpUOKlar0DU6XaTNny+yFi2WsUleJ4a233Smd02aIFHqkWG3IBx9/JvmuHtmybYeOS75BNmNDZbQJtJOd5zXWPSMIQAzgn+A1wX0Lttm69OZb+xTIcblwXiPYfuL4CRkaGlag34LzqMV0KggEYMu1ADTJuOSHQD8gMSDpurVrNJu/t6dbXyfD9NDBg/Kb35oMPCUCADwKnd1y+eJV6e8flP3731fQgCxxygQACuDHsEekfpHtpYzAyOg1zTIHsBRUbKRTyzAALgJYAohu3rolyWxEupt7LVy8WK5evqzBegCFnr5eJS9VS2XZ/94BJQCsXrVCbrtjqzSaRSUANBo5uXBmVP7h7/9JNmxcKw8+uEu6umuS7yTs1SNv7ntfXn/jbVm6bKn8zd/+SIaGL2kfFQp9cvVKUQkACxYslF2775IFi2ZJZ4E1sFOkWZDX974nX3xxUDZtXqvEglqdjMKc1KsFuXJpRF54/iWp14vy8KN3y+w5g6oAUK/lpZAbkH1vvi0fffyebNy0tgU0BTT59NPP5L339yvx4N777lNpbD8QAtg89fQzMnPmLHnkkUdk+vRpUq6MqaICY/673z2bEABmTEfiuaLjjq0cPnxIM3/XrV8rd95pssxKPCB4V67IU089pXYHeDJvHgC4lSUAlAc0/PDDA7Ji5XIF6y2rmBrL3XJ1aFiBLYAaCAAOjmCH/D9AL8+0/ebtKpOsssyhNjdZ5cicA2QB8PCerj+5DikWx1XSGXsFmFm2bKkSD0dHRhSYQ6qc1/Y8eJ+WqyDjlBW2u6tHvjj4pZw+c052775XszI7uvJSr9Tks88+lY5cUzZv26qBXs2o7bAMe54dIB1ADbDHCQAASgBA2CtANv3Bs+NrIAB8/ulnquJA+wHEIQfEBACALMAuX1e5F1m2jAVzFnvvBhgKMvc8m9Zo37RJliyzGuxMIsbQCQCAVEoAKBRkZGhYAV2AftrOD0FzADHaTZtpm2e1MqYAfbQfQIuffggA1aoSAHgPcI37QxDB3zs4zPsAdXOQqqfvuM/IiD4PfYnvcgIA7QYsxK85AaAAeaJS0XvzOnMee8O3efkH+gngk+8DQDIuSjbp6tJ78Ux8H7JBX1+/Ao3cm1/ajh2i8DBn9mxd63zdgojgBAAUALiuAxM8Fz4WcBtbZLxUkrvR0OtCEACkhGhl94U8gLRvXsrFqvrT4yeOyM03b00IACrVXBc5ePCwKgAwH2MCACUAyNZ/+qnfSHd3rwLDZEc74QHAFbCUPgLI597c0wkAZC0DmKIAAFjihIbjx08oEQKfz/dsH8Y5p6nXoo+wMXwwdgEBALCI58T+IRYwxigE0B6+Tx+yDgBUYz+otLhUek+3zYfPvzgoL738itZC57t9vT2qbNNV6JSzp76S3z79lKxcukTuvPUWmTU4TXJaeq0suWZJCQCaueoEgEZdy6PpeQ/VogwBoKklhiAAVKU2dk3rNQP6sx44WEZ7i5WKjFcqcvnaNRktl2WkXJGrY+OSQ6Wkv1/G6iID85fJktWb5KZFS6Wrb1Ca+W65eGVYXn5lr3QWOuXhB/fIrJmD0tPdKdeQfa5V5alnnpbps2bLw9942PxOU7T/sCF8ISA8tosNux8hk595yjgz702ivkdJZJBLmCMPPfSQ7XfCfhplAPwP18MnuTQ9JAP8CL4Ye+Ee+AbGlmswn/h59dVXtQ1W8qWmazttgKCBvZw6dVoOfPiRklqwd9rOnoDP4rcpuwIpBMAff4Lvc4IKc2VkdETLsqAYw/d4LlPNKEtPd6/6XuYO/mrJkqUyOjqmcwV7Yv0yokxF70H7ISbwnMzVK1cvy7e+9bj2EzbHvkdJl1evKBmRay9ZulRJaPg2+ubkiRPqi1BVmT1rlp1/Q+YxaxjEMc/yh5itPzlTosHnakmWTZsSH8/z4hv4Ln0M6Qgfi63yUyqX5dCRQ3L56hVdr5mjPJuSpnSNEDl67Liul8wlyAq6R9WSfg2hvrv6togAwHVjuWqP41yPABCfIeKzTxxzi/fwHlMBLM7+ZPf42b1/EtcKZxU/H2bPMX72i/fc2demIgC4WuOfggDQ9tx3HQIAbfXzc9yP8fNmX88+q8c44vNhEodoQwDwTH8jkDU07oNPs7IAEHItHm59QuzCzs9GADCg337tfJcSAFwlLsTVwrMX8jdGAGjXfvNTRkhwAoCSGG6AAODrkpHP0zOc7ZOsraxL+GB/LYldt5TJay3/5pESjyl6TE/jKB7jc8W6CQSAmhIhG6gCsDeuFlX+XwkAo0NSHr0q1SLg/7BUxkeVAJDT05+d4V0pkK51sF9L1QS+RaIK4LGWJE89ZO77+f0PJgCY1XF+Tud+SgAwG52oAGDtzRIAILzXEgIA4D8kACMAAPQ3AgGgrsD/GIQAJQZAAGhq+TsnAPCXcgF1KBKaD+CKe4G8kwG7W/xW4payJAD1IBN8VovvCaCm0iwjAgD76AmgWoYA4L7XiUUez098XpToRxnYhIiUTbwJ/9YSpBlCTRzD8CS41C+2gv3pc7WP8Wpk8etgmMRknADkAfNM77Yjn/hHsn7VEJBWPKsduuX0rYmJTa03/88iAGTjuv7vKeOFll/zJyMAZO8Zx0Oz68qUEyB6c8r23yABYLK+sXVwagLAZHuDG+3fyeys3ffbtXMyAoCuZ+B3fzx3I1FGze5p2u0Prrc3avVfeoUbKgEwEQtrtYzr2q/dqiUuHT/Pdb+f8XtZu4z3iu36oCMmAOiB3DM0k2xd2/D4pillb9li959FAMBRx2D1ZA+anagelE5Bt5QZqe9dhwDgB4B2E8kzzidTAHBAwL+rwIDXKw4yQQYWkBFlG8l0sw9Ia8QH/75NpiBbFNqtY9NmBWo3QdsdTLIEgOwhJTu5Wt63lTVW6Z3gF7MGHDsJg4td7se+GrfxhiYCGZzhrnavzOLHpiMiAHgD3Z79gBAD9nwmrpvl7TBbsvmgDixDAJgKxJ/svQnAayTTHt83+/+hszQ4md1/ZMcwO2/8fUAoDRRHkt2KAQVJZ7c37tVSKiBzx46EgadPk9hAsp/RAQhgnMt4eyZ/hgDgEtCqrOG1o4MyQDxGNhZplmg7AoCBuWSct27edGEPZkKAopOHrlVUBWDpvNmyfeM62bR6pdw0fZDIknTnO6XBQbDakM58t0BmJnMPgKzZ0SpTnV0ELfvebuYEgMQWmg3pyDWIm4dtW6j37SUnvPRKUFZAOlkBtTrBDVQBABC7NftfAUj1D6kMv5Jr9BV7XQ/0emC0jfPEuZmWUtD5Ec1NL6fgm2nvQ6WwhMzhREHAQdSwQfPyDClw5pvsDpU745BJAMzZ9LH9+gaixW9Ei54HSDmQq32EQwHXIrBDpnUM/vNI/uzK3dVgUpAkDFL/mv3vcnV62tfZl/FtwaaU1Zy+lR3/bADD1yM/0McZew7E6nx1tYLI/2edK+ODggHEPQUkPSCUKTMS+1Fvn/1tSk9PV8vc9vfdZ8Syf7G9+Oe05EL00279mLAoZD6f/DN0td+HbgW4vhECgM8p71cfL6sH7D+qB9KSseLlNuKNkoO7blux/8yuq65A46UiXLLAgG3UN4IKAP0UpHVj4lx3X2/IELEsJABQ73PaZDUm032Br5FKPA2SCHavQMYIfztUL99e88wW94M6p0IGimf/e+DKro8/CfcMPsV6MPgxnwtN5k1asoBPJH0X5o0DS/jn+Ef7kYcghTNDAKBPCYJY6QCjBECTKVWq0t3bJ2PFkjRZu/Kdco3sHBHp6R+Q+YuXyqLlK2XuwsVy5NQZqUpe1m/bIYW+adLMF2SsXJMjx07K8MiobNm6TfqQPObqjbpK+JKd5xlqDvbQToLTAEKAidTf1lIOgYQGEAQBwCW7fY9AZiGBdbKFAQQAa530BOBAoB0gjOA0ATfkeAGIAF2RVieTf8b06TJybUQAeajL+9xzz2rNX4LkAI749TpZlD19Cio9/fRTCtySgXvbbbcqWIL9W9kCkXfffUeBZMAOgDbaVOjqUwIA7Xh1717dC9y/Z49K/QIwErSn/cj9XrxwQY4dPy6bNm/Sz1PHtzJelI8OfCKvv/a2LFmySO66Z4fUG+NGAKh1yOWLJfl//u9/lLVrVsqD39gt/QMdSgDoaHTJu+99JHtff0szyP/27/5CxovXFODvKvTJ8FBZfv6zX0hf/4A88OC9snjJXGl2IA2Mv+qWd9/+WN57733ZsnW93HvfnaoAQDC2UeuSkeGSEgCKxeGEAFCpkGnRLd2dg/LB/g/lvffflFWrlymg6PONawOk7duHlPEiBekAaiCvYPvXRkblmWd+rWvVt7/9hMyaNUMJAL29PSon/tvf/k7q9aY8+uhjmnFM0BigCFtCThoACHD0lp07VKEBkAwwAsDmmaefVpniW3fulNlzZqvtV0Lt+QMf7JePP/lE1q5do1LILhnP+F24cEnefeddLQXwxLefMCUglHeqZDrn9L6QNrbfvENtlLkPoIOdYjOUHkD1AfDEFXfwJ9gjdn/50iUFllElgAAwPjamGec//vGPZcWK5fLgN/Zoe7sKkAcg3XXJFwcPqaz6Pbt2K2CT68prLegDBz6QefPnyrKVK1T6VddG6pPWavpMgEfYGuCSA3eQFMjeBdxSBYBQF17bf/q0HDr4pSoAaAmOHERNbD6nbed6gKGApfzwfJAueB0wmuutXb1GCmTGl1HMyMmZc2cTAsCiJYsNbApEUb4DYAKgRjuwm5HhawrqQVCI60wDhJMRjHQ8Gb08D9dymX/GCGIF9+wDDA+S/YBvZHevXb/epNg5Y1Sr2ud8l3k/Y/Zsk2Hv6FDAnftzHVcNcHsme53xxwcBqnt5BPobAgDgGgQArcntQfmmqaFg4/gZ6mqrSklnp34ekhD3skz8Pl2f3M4BvrHpbdu2yqyZM011KQCqgHjY/9Ili5XEBAGAJQCgHpIJ4CdAJ3OO8eIZHIzhfcBYMocBAQFBbTXKSWm8ohnZX506Ljt23CwbN62zPTJ7olpTPvvsoLz22usyc8YseeRRAHlTAIAAAKHn18/8TqZNm65gLiChk2sAWH/9619rnz/xxBM6tvQ3QCfPAdkK1YCbd9ysEv6WXVxXUhJZ44whYLCth7SloYQM+g9QFlCZMfESAPgJxgTyBfYFuYA+4p5cgz6ArEN/QgBAgp3XuTd9vv+DA/LWW29r/+zceat0d3VJcWxMCgCsX52QF597VjasWSW3bd8ug309SnprVItSyFel0CnJPtnJeAaxIqJSsdpnEQkAAgC+HwJAfXxEARvaj524LVB7HQIAcv9k/Q+XyjJGpnilJh1dXVLo65NyR17mLFsji1dvkHkLl4l09ki1kZNPv/hSXn/jTdmxfbvcfcdt0ttTkO6uTimWxuT4iRPy+ptvyoZNm+WWW3Zqu5GrxtYB+ZnbP/rRj3Qs/TxB/0Dm4AcwnvlIe/H3n3zyqZIuAL/5te2anU9+9rOf6Tyg5ALrgAPdjAN+is97Vjljjl1gvz6fyHp3UhfXZS6iSoKtcd3PP/9CTpz8Su666y4lv2AbzEeug4/GX7MnoS2QE3mNucGz4cf4pazKtWvD2u/4TfYvK1aslDmz50hPT69+h8/t2fOArjP4fPYfkMVQcGEdwsYoH4E94ushDL6//335sz/7vpU/CSWPeIarV6/IJ598rP2xecsW3UdqKYp8XijJgg3jo5irqiijc7ym44NP5nXenzVjpvY12a74Ffwez8B6TP/xzB6bwb9BjqFtPL+rNLAun7twTo4cO6pEQfY1cbYo5yIUOfC9A4PTtN+YP5zdDSg14gJqcZrRHLLxbZ9sJ2c/v2UJAL4Pz2aAxecfn0LZM1Ea44IUOjUBIHuNlk10BGy1O5u1C8i7fft1JiMAaP+H67cjAGjvhNiTz5f07JW2MhvPi58nicFED5XtK/o/OQ9GmcDxdZKxiK6TjRf4+dD37X5O4fn1rB8SM5z0i5KTlwBwAoBnzWu8IMQA7YxmtmMEAM/2NwU11CiIj7QqAPj5S6Qzl8Yf4rFtN3YeO4jPumkJgGDTbQgApjxpz+nPn8Qyw3kvjj3EbdUSAPpssQKAPY/tMyxOnQI9Nm89Xh8TALQcnhJwQnnFqASAKgBQYgZltXJJGqWiSLUk9eI1aZZHpTJyNSgADKv0f3lsRGqVccl1EB+oW5k7vW8E/mvc0mKSEAIsoS5S3v2fQgBop7QbKMQhOcDteWoCQF1I8FAJf0jCtab+VvhbqWsCEoSAYj2nr5U4i1VRAEgJAKUKBADO0myzIfzTAFMcsRh2Wj43O8dsToX4fBL7akcGaPVITpb2OGSCn0RgZ4ttRwQA97FBjCQkhQUiRUtYP2T+arwoJC5lHGNyjwyZwz+WxELMySXf9riY/22NkbaT55/ov7M+erJ/exwoJgB4jk9rnMlidVmf536vpWvCPEg+2+bmaTjTmExT8RfaAbgtfn6S/vXbZv1Ytjm6hkwCYvoeYKr+/P87AaBd38Sv3QgBILs++vdvpH/j78YxUt9HtNt3xOPVOn9aE+T+MwgAU+0NJrU7fYD/NQgAN+pLJvUx15tff/bQHaoAYKzYUEsoypx1wPN/VQJAbGBZA3UjjQP67rxSEM4Ge7LNV9ZIWg3aAWddRSLw3q7nmyO/tgMJ7RQA/hQlAPx5203AeIGP/98dvG+8Y8ZXu8kbJeFiAAAgAElEQVTd8t1EAmdyM53KQehYRMoJyYIWZbq2LoSt9zEOROsClsomp591AkBsH1kCQLyo+ebYA/atBxzfPP3hJQB8A99yvVj6KAL/48/4uE5wWCYH0bKAZw+gqc1ZYNidvm74lRwRKwAYdzAmAIRbJJvrdDzDVk9PcT5/bLOt99BGG9iqG80wCByqnFnOR1wBQOejHlKC/LNn+AYJ7fYS0qFmdKglH/eZA6LtCADaNJUKC5m6APHNuuTqVRnoysuyBTfJ1vXrZO3yZdLdIdKLTBsHxGpduvJdGrSGDKDAd85IBu39h2Xke5955oGxtkO5hJzRd8xubTAVzAtBKDt0OmiPf4aRbnXNCfATANQxJ/DvBIAg3Z/OnZxA0tB/B8KOS7Rl51wLWB+vA2FcW+S7OMfSB2oCthGOyWJq76GWogZcWkptBDARBYrOfFLzMRsAiDeg8cbF+7vB6cYt0OXiOXhTYzRv7HW3aQ9a+L+bSpowBYDkepp9bAQAVZiYcPjJUAGi+dduQ+Egsr+XrKNhrnNf2ugH6tj/8p6rILTzo9q3uZz2cbo+Tywh4mMcj7VeT2XAqUGXstVj/8BnCLa1C+Ikc61NiYbsGE61wW8Z30D68bHQVTW85iUAvN1mbAFcz5ReSb4fghPxuqikIa/5Fuo4xs/nJBW3gZgA4deN1yQ//9gRzWzG52uihqKyh3XpoK+UhGNlTZhLBI4APZWwUujKkGBCZn5EAEjsIETP3D/73E4mnJdYCYEtSC0OwmumQiAb4pNULUNLEhiYr36Ie4ZgSSqxlhKnrC+woZScQBt8nps+SEoI0HtHATy1H/X5VfQ0dX2wtcP8nZXgaCjon6dMS6j0mO/qlpGxopRrdcl190ph+gwZqVRk+arVsmLNOumbPlMG5s2XY8dOysWha7Jq/SbpG5whuQKysGW5cOmyHDl6XDZt3CQL5s+THGMWwDcC1EgBA6IQCHQbIBsPEFWzU6nLHMBCbAUgCDCfbL3UzqhHfFGz+ABzCFoD1pKxSv8CDBB43rFjuwxM67cavmOjCgwByCK1TnawSsHXLEBOIA4w9Gc/+6ls33GzbNm8RQqdBenrG5DxMTLuTaL8l7/8hazfsF4efPCBBIig2wnYHzr0pbzzztt6H2SJAQo6u0y6mqA7GYwnvjqpz4m8r9dlJ3AO8YFMvdNnTmt2Je8BAtVKZfn4w09l7yv7ZM7cWXLfnjukVh+zms31nJw/Oyo//vt/ktWrV8hDD98rg9MhtFCipVc+/vhLeenV12Xa9Gny3//uf5NqrWhzId8joyM1+def/1L988PffECWLJsnDa1VbQSAjz86JK+8/Kps3bZBdu2+XRpNaqJ3SrPRLaWxurz4wsty9ep5eeibd8r8BbMFAgD37MpPk08/+Vz2vfWqLF+xWIFMQD8DaAty+MhRzRgGTHnkkUdVmh5ggvkAyP+b3/xWQZHvfvd7Mnv2TCUtMH5kV0IAoJzCo488JtOmDWrQlbFjzMk4P3LksJZn2Lhpg+5zAKaqlZpKMz/zzDN6TwAgpJe1ImhYIxgzxnbLls2aPeqS4NjUqVNIjn8g5f9QYgDU4V74VAfQAZXOnjurCgAASlyX+3INQGXIDg/seSDJnrTSBDUFgfa//36Qe79ZAS/NGK1UFHD+yU9+IitXrjACwOxZ2neFQrdIMy+ffX5QSqWK3HX3PWon+a68jFy7pioVm7ds1OdTSVj2f2H9xh/QHuafS2jzvtfNBtyBBOAEAJ7v9KlTcuTQYdmwfv0EAgBgNGAbUur0K9fnmV0BADCfubly+QrNbOW56Lez589NTgA4dEi92qrVqy1DLp+XoStXtT8gEzBPfI1ljpEtDyjvhAbWEs9o5f8B2JmXPBPtAwQEQINQtHLVKiOQBdAZIBA7hGgwHYnxEDTjejwL8xeyAT7LVQsA5Pger+Oj8mTVBzljAHnAQYBmz6inT/FLtBtgE6UPCABevoD2QcagvdgpGdSu8sS18J+0EQWS6YOD0hnAf64LwKdKCUuXKLlJCUScBaRDs6zJTIbMAGgOQKtAXWgr4CcgLeAm/YlNmbPtkGq5rpnWZ85+JTt37pC161apbdGuaqWuBIA33nhTFQC+8TCAPGoGzI+qXLx4SZ761a/lppvmKwjL+Ll9YXcQAPj5/ve/n+xPHainPUjxb9m2RffgtAkCwIcffqRzFdvimg4acUSAZIZ/Z6yV6BCUPlAQ4LqA//gJ1hLATi/Jwefx/YC0AMpkb3t9ePbfo2Nj8u6772n5EggvGzduUtssF4vS2SFy8ugR2fvSC7Jt00a5ZdsW6e8uCBL/9WpRujvrks9BbA57YNZh1BXCWUEVACCiQAAA9FeQhtrNKANUpVEaVTIP7Qc0QwVgvFQUCABj5YoMF4tydXRMhstlKZKpyB6BfUZXlzS6e2Tx2s2yaOVamTNvsREA6h2y94198uknn8n3v/ddWbp4ga7RvT0or1Xl7XfekeMnT8pdd++SRYsXK8mRfmKuoxLB/z/55JPJfh47g8SGf2Xu4D8hcwCK84jvv79fbRq1Bi8NwJzD9vBxEC3ob9+jQ8SATIA/cjIKz86cwWYgU3FPXmOdx6ZYL9lHQxJgDYXExT0++uhj7SdAb4gLtJPrsg7jB5nTzFPmA+QYwHuu52othS4ji0L647teCmTevPmycYORBPH5EHpQY2F9pH/oJ/wXewRsl2fl/uxxsD1KzYyNj6lfZ87jj9XndHTI2Mg1JQDo/uWWWzTzmTnv/fzhgQO6Zq5ft84ILOFs4mU+8DX4vZnTZ+i5j0x95gh2zxjSp16OxokF+AcIQvgjXwN0r9lsyFhpXPtocHC6vs++Fn+j87jekMtXruj8oH30KeOQyLs3mur3Xe1Qz9BBotrN3885ceJTYlwRgJieOSL1xSiOlT0T2T77T0cA8HWn3Rk5Pv9k30/Ot1EJgOS85sBMpEYYn838CObX976K+ycLILWcY0PYKAagsvGr+OwYxx7jM232/+Pn1T1Gpiynn5X1rHIDBAAAay/55Xbh5ehokxMAFCzPEACYo1YCwBUALNHLy55CAHCyf9xv2TNzYoeemBCeCRunTax5TuKLFQDstZQAEMfILMTmSWmuQmd/jYyeU3Ub4kxpfCJVKVSVgwCsZwkAHl/KEgB0LFxBrR0BoFJRAkC9NC4d1ZLUitekURyV6thVqYxe1X9XKANQHFMCQB4CQIi/ueqeZv+buIieNVwBwAkABrxHarqBzJIo+H0tBYAsAcBLaPrf6H1tY97iU0kJAFcAiAkAAPxk+scKAJQA6AgEABQCqkoAKFb4rYUSAEYAqDdzgqCqRWettGA6V02luMWnxS+ooccztB1c7MkwHsIkLhDie3ru9ytYbKHFtm+AABC2ekn82q7h8R+LQ7TEJZ3Ep2HJ9jm62jzNvk/1DeN2tZYWbpmZmb76GgQAL0saQHtVYMyoyfo6kfRgZrDayv17nCXYdet6Zbew0TEF16l+Yn/tn0t8CC9chwCQ9cVZH9fu+llbnCp+aMaVMeApn6j9m9l7TNauydoy2S2nfL4bUAC4/v0CZpAhUUz1PPEe4Hr9H+9rplqfJnt+J4DHtpPsFzR8+HXG7volAG6k/RPWWv2SKaRm4+6tJRtaE17/CLOz2R51Qbt1/4+57o1+p8MJAJqM5ZmEIThNsAMW7X+lAoD1j2XCOziSBSSmmqx0qAf1224EMyNw/QnX6k5t3tlmQv8vZNa64/YMRH/dmJZWJyh5LVIA8GsYqzKVrE6vG3xuuK9u4qYwoHab5rj/YoApe0jJGhF9E19PGWwZ2ebsd/j8VEZ9PQJA1nG0OCHtrFYFAc/mbfncFAoA7oxihrDZjGf7p9nj/vofqgDQuulOwV19/QYIAJMd6izru3Xzkz1AObM3HnP/f+YUgHyrAoBtjpGmRJkim/mfbkish3Mhu9zaGBxiAO9TaoDVATPJ/5QAoM8fsmJTYNQIAMocdaWFQApQMDWAgjYWgHmhxnSmvILO+UjNxMc5sScOB0jFk8FAECDXIT2dOa1n2ZPvkDXLl8mW9etk6fz5Mq23RwoEMipV6WQDDQGgVgsHOYe6nN2WTsbksOjS/BzUkCZ10BTySvADSRa6J8Ymh26rQ29y2CkBQA8zHNA6g190FQAyY/lc8HtOCtCVJlyTMSXrwUkgsW/yfrK+a2oWqV4rAiR0sx2xg1P/Y7boRLJkHjkJIAK93Y8oAJrx7WpX0Wvx2MVBBkgNjIMd94xsos8WsoISVZUw6C6NldYNAyGGER0OK05ywK7cvjL7k+yGOeFET7IB8+dMCGeZAzwBNK8RaCz79EBBGxyAzvpBbR/2FHxIO2KBf4c2+NoZA9p6QFayTuqT/DveFg9Ct7u/vhaeO/bx8RrRjsARj6d/Vr8fAfq2qjKmRuDQsQ3jlNCNVO0hPczavIqZ0nqn0Ez7mxA71Baxs9YMdt6Pwd+pAlK0ieBhYDoFCoATMAIpKIDbJndv/a3gP8EPMt9D9pEBaKhgmCR/PCeNRNSqApCsb2H9Tfo/MG7cTybBLq3DaCoRhu8HYhIKKFouw2o+6nqt+5mgKtKiqpMepm3cIg0vDZxG5JnQQPfDqr2QbKjDmhVKuJg6DP7eyqm4AgB7zxwS7LmcZjZUmx1SYZ/akZfO7h7pGZwusxYtla8uXJQ16zfI+q3bVAqxe9YcOXv2nHz8+UFZv3mLzJu/UPJdJtM+dNXqbK9E/nvtGgOxa5apDVjKcwES8Jc5QOCP4DjgFq8DIvAa7/FsgE/MEYL4PlfwfwAFH3xwIMl4w856e/r0PhADAOZ23LJdFi+ar+A+Er+MIdms1NIlcE8mLTVCAQ0I/NOm/+v//D8UcAZUoO4t97w2fE1tBmD3V0/9SkFGgDIyFLFlgngAVAThyaRDKpms4Pvuu1+6e/sVdOfaQ8NDCj5s2LhR3+cZARYAD8mgox8AoiAn4GMBe8gG/fTjz+XlF1+X/oFe+eaj90mtNiodLJKNvJw7MyL/+JN/kZUrl8mDD+2W6TM6lcRW6OyXo0dPy3MvvKwBxr/9uz83NRzdc3TJ+FhD/u3fnlI7fPiRB2X5igVSq5eVSEEJgENffiW//c3vZNvNG+WeXbdJR4566QVp1LukVsnJyy++ImfPnpB799wiK1ctkWrVSAdS75ZDXx6RN958WZYuW6gEAIAWxoXvnz5zVp5/4UUZnDZNvvXtJxT8KFcrusYAHDz33O91bJ988gcyODggxdKIjgfZxJADenv7lQBAdjSBV8bVwR8IALt23SNLly3Rvb2DZtgkABVAD2OGAgTlG9xPvvHG6wrO3HrrTlWhYKywPcgQZ86ckwMffKiAFpnB2JAfuhk/7Onq0FXZtnWbrF23Rq9Jdj928+WXhxRYefCBhxICALbNvmrk2rC8+8472vadO29R+1FiU6OhgPM//dM/yapVK+ThRx6SWbNnSj5nZJRqpSEff/KZBhrvuONOI77kO+TS5YsKHN1x521SKORbCAA8B7aLnZM5zXj4D6AX4DHgHHMP2X3WfJ7/q5Mn5fCXhxIFAAhM2RIAZNsC4hnBwxQAAJrIssXGVyxbnpRF4P1zF87rHECCHwUA/SELu9nQ77CKAERrzWjmzOUrOqcA7iDJ+M+14WEFFpkrkCd8LQfMAgikP5nj2Jf7et4DCOM5IQHoWALklkrqM/jhPgBrqHOwgGGLkAawHdqlxA/KFjSb2i6eFcAN8IvXGT/AekAzfAMEAAfUWR80m3z/fh0D2tc/MJAQAADi8Z2AeBAAtM54UCrCzvGRtBmiykB/v9and+CENgJQrli+TNassf4DMOca+BSAca4BMQkAENv1jGuAVewYgI+SKn5mBeiQRk5QYTl/4YzcdttOWblqmfpz/G2ljOz6UXnzzX0yOG267Hngfi2f1d3TKc1mTc6fvyA//9n/K8uXr1TgHDtxv46vI9ObZ6VmugMgDtTjQyHcbN6K1DxEXKTQG6pKAtEBIJVf25OwL80nygEA0BAA5t40V/cAfJ/rKpHhzBntW54z3gPwOmQzxhH1AOa41lmvWymRt99+R44cOSa7d+3WNYczXZ11qtmQIwe/kDf3viI7b94qN2/eqOcclAGa9ZJ05euaRelxOFMOMkI0exUF/Z0AAAmgYjLNAKdN6jUXR6VWKWs9dQgAAMMQACDpjZbKcq1U0uz/Ed6DlJHLSxECJHuOgWmyaut2mbd0pcycPU/yXf2q0vPc71/U8gx/+ed/Lv29XVKvVqS7kJexsVF56dVXJN9ZkHt236vKGZDG6Sf8I8A8tg6BzQkk2Bn+CvuiX1kXHaCHtIVqAn2L72Sd8xgHZJSf/vSnWo6B/uYHX4gtYhfMa7dFxm7fvn1KYEEVgnszJown85J5xD2ZOwDq2Br99Nlnn0tvX58A2GMzzGu+R3uYyw76Mx9Yh1EQwM5oE6TCWbNmSncPZBiLy7C+Qz45ceKk2jukJGwUH8F6RJY8ZCSIKJBJUAlCjQM/QD+hoEAf4O9nL1ooV86e0bbwDJR5EZ5rbFSJhLoPuPlm3RfwfQhDVwOBiX8zV9W3he04fYMP4JlYc2cMTte2I+PPGQg/hf9Qn7xihSrHeP13+uS1115TvwCZiTnJD2fUerMuH338sc4xvks/M4Y6xpBRxotydXhIn49nx9dVAylWifyc412COUwCP8PGR7pURdCXBDuFtCgeRrG/ON5iS0grMcDjKK0KZa3X9rUkG8Pz1yeLVbYL8GdjSP7vmAAQn611HmQUAOJzWyK97WBbm3Mgn/9DCQDZvvJ2ZvvA/53to2zf+DNlY79O7kWBQs9IkygAoKTkBACtW++Z/+GvK7alJQBcPp9zPWpXlFJzBQAj7DgBgP7VEgCqpNYaaIjHNhmrKHbgz6OZ/UEp08+trIueZOIEAC2JE+JOaTzSEje09FyiQGtJB/abEgBcTSVOVjACgCe6eaKLTfjrEQC0LyEnIPcPecEVACplqZWK0iiNJwoA9dKoVEeuKgnACQCV0pjUKyUlGqMRpzGOUHaPWB5l9toRAJQM4OqK2uUhkSku4fcnIwA4gJTew+3bfMf1CQAVzr0Nsv9NBSCrAFBq5FmSVW0HZQAnALCOogBQqTal1mD/ypOasp8D6HZWSEFnmztpjN8cXJYAkGxxo1jLJAQAwgOaRJTM0j+MABDwp7jPbC4Y8EdyiCNoLRSFkFjoo5vEmKJmhKso0dH9XPxk3hetf9v0TyZ5dOI1Jn9Fxz8pAmFkhTh+5XuREBib4CN0TUlNOO1lfz1DAPDPRhFqIZg9NQWgFQSN1wAdi0kIFtmnzq5VWb8+WS+1xAejD6XXQwL/64DIYYQz8dvJ7pv103/IeE/47H8CASC1oYlg9o20fbJxutHxiwkAE/YgN0AAmGyPY22PEKZJxi+Z8lOsr7FN+3Ryclw83rputtzTyst8nZ//cgLAkw/daQoAAfB0sFxfS37/60oA2DBPTgC43uY4ZnvGG6BkAxWyACc4tjCqk034eCFyAkDclniDH7/uBACCYskBPxAA4kOCMyt9I5W+Fw4dieVYVl67iWILfFpCIL6+L6pZAoC/Hre53bX1WjdAALjuQnAdBQD/ftvn08ZOXgKANuqkjQgA/prbhY97OwJAAvS31IWeqADAEpo9aLitTdx0txIAXO4oBgjTDbqRV7IOysdINzFtFuBWO0rre/mz62Z5MgUAl9LKhzrV+rmY1do6ok4AsEYGAG4SAoBmfAaAKnlGPVQZaGaHslTWP2BV+porAISaHQmQ5wQArzFtviwiBWRKACSLUAA/uzRTxjLiBnqRgi1JpTgm82bNkjUrlsvW9evlppkzZKCrS3JIHdLptBlpcpw/sdYWAk6QFwjdxEHMAbzYRnyhYU9ugJsvZgT3ozITCqp5HwHKw/SGfNCh9dsJ5JmiSFAAoA6yZtAagG+bSqUXa78wZxW4VLnefADNW23EGbs8arlS1qw3s/Egl6eBF7s+AUifgUoUCxkf9qzmvQOu60PXYkBI5Dl7Kt5UOAEgO/+9D/V1+qmuvZcQBvCXCmaGA62XUIk3AummWVPEIw6w+VEHiVsVAPysMVEya7LNLff0bMwYoE+eCfNBf5XxgAihh/FWAkA2gBL7Bvq1Qm135/N66Yg2ASc9uGud94jpj1mgJpGpex8f8gl6xj/xs1o/tgLs8WexacYh/k52E9gyvm4oHnjSQILb6EQCAIbF+3GfZNnqdr8M6SoZ41R5I7sueIDIwXj3wd5+tc/w/BoMs9PcBBKA17i3cgBNUb5/AMo1OxDrTbJDTM7W60q6/Zg/dwJAqijicyAsEBa8DoEpHxc/gPMewS71C7FaUY0MQAtapaQbCxSkz24OLvVTyWxKa7CFwz5+ODn0h32Jl5YKYRBrdkK2MXUE+kfXjw5Ip5b9X6M8DZlc0iHlelMI1Y6Uqib1v3SZDM6ZK90zZstnh4/K4IyZsuXW26Var0th+ky5fOmyvPbmPlm7YYOsWbtO28lTjAwbsDljcFBu3rZNQTEfa4A5AvQABQSZCSITfAb4AhQjoK5ZZmH9JIgFaYAAu9fS1gBztaYgGwQAAtkEpgFCkUkH5NKM131vyurVK+W2W3dIcXxMpaYJmAM+kg0LGAAYRq1c2sR1APYPfvG5tgUAwIAgL8XVUADApasB1hzU8Ax3xoX7AJjx9/7798iKVau1bQqAdxXkgwMHtB0Ag9gMgX4AgJ6+XgVZuD7ZqfSBEwC++PRLefnl1yWf75AnvvOwVKsjAgYJAeDi+XH5H//4U1m2bLHseeAeJQBUKiUlAJw5c1leeHmvlCol+d//9kdS6GYusz51SbWSl3//92cUVHro4T2ycvUiqdcrmnVcq3bIqa8uya9++ZRs3rJOFQDAInnmWrVTGrVOeeWlV+X4iUNy966tsmHjai3b05nvk2opJ8ePnZS9r70gS5YuUOIG5AoF6ru6ZWhoWH7/++cV7PnOd7+XABx4H4KoL7/8ioIxP/zhD6W7B1LJuPT19SiYCAFg+vSZSgCATODyrFwL+XsIAHv23K+ZldSGVdnsWk0uXrgkTz/9tAJ3ZKxPmzYg9YZJvDMGZJKePHlC7r77LgVPfK/I854+fVY++vBjvRZZrC6Zq76go0OzigFfsNt169fqUgvIS5uwNWpgP7DnQR1jvgMwRUD28uVL8uYbb6hfuOeeuxO5V+YpQA7g2IYN6+Qb33xQZsyczglNpdSL4xX58KNPpLunT2677XaVwGXPd/b8WTl+/KgSAMjKYg9jQeCmglPMIcA1wC3mngcOIAVwP+YQwLjO16DOQc1pFAAoAUAJg5ySUiyTHzAJABxADnuOCQCAbYD569auk9WrVml9ewBN+uT8xQsKjkMAWLh4ke0Hgu88dPiw+q7Va9fY/oKyEEPDcvTIEQXmZ0IACAQv5irzFPti7vIDeYEyGoD8PCPPNEjbAKHyeX0PAI9rAXZxb+6DD6JN+BaAQf5yLcbC68rzHfpHFQACOQDgkzIkANGA20oMEJGx0VEde/oJe/K9En2ErdB3zIkYUOOzSNh7fXv8g6tWcT9TeNiv14IA0NvTY7W8y2UlAUBgYCxXrlguq1ev0nszt/E9+Bh8Hj4Jn6dqBYFghY2YUsU+BW+91IoCvNW6NOsmX37p8nm5887bZcnShUoAYP6VS1U5cuS4gryU5Lj3vt1SheDby9ysCGVa/vXn/y4bN25WUBY78fUdGwFw5zUywI0A09R5RvY/fYt/Xb9xve3FC2RS15VsAMAKWYyx8n09/oNx/+1vf6vznEzxmbNm6r6ducB18cv0P32LyoSuuUr0KWgfcN/FS5aojD32OjBtQEqlos5ZlDzOnT2v9j5nztwQWG5KR6Mun3/8kbz7xuty1207ZfP6NVLINaW7M58QAKyGMnuHoBDGWlyvS471GPn/SAGgSYYmmf7lsoI3yDTz/6x3EOx4jrFiUa6NjstopSJXR8dlvF43AgAEnXxBRssVaXTmZdqcubJ623a5afFS6R+cJd29g3L+8pASAObMmiOPP/aoDPRgQyVp1CpqP6+8tlc2btos27bvUCIAQA/3xp4hifD82IhL9jN3WKPx2Ywx/sVLnSAPT3kI7BS7Y4x9v43vYDywOUhXvheDGMLrzBvuww/9D0DNz7333qt24qA1RB7PWqcd2DNZ7gDhAPWU1qHfsBnaho3QPghP2Bj2A4GI9jP38JPMTfYiWnZkOmQpU0FQQkjNiC3HjxlZDzIEv4cPH5Fly5YrgYS5BeEM23n44W8kJUogGHBvShPNmDlDlQVY8yFlKQGg2VQSxtmzZ9R/olICSYo2cv/RkREF8mkr7ceHsR/lfsxtfBHER9aiBfPmS29fr1QgKHYV9Dv0D+QYfO9MFAf0qM3Z18owYVubNm/W0ki0k/JxEOiZqxBG6D+X+WcsiyXK7zTl8tUrei3mMmovibJjKJPlB1NPRsHf+9rt9pAtAeDxsWwA2PeGHoOJz7RxXMb+Pzn6xsemFqDnevHNli+Gf8TnoTh+2e7s1Y4A4N/3sEa7EgBOAMiWV4yfl+ZM1n6bUO3lu72f4mfLXid+rvg+/p34WbPgfxwTvh4BgISNuASAl4xzmzECQE7P8Z41j72bolpOyY9O8Lf3JxIASGTIPk/2zBzHjhJF2xC3dxUDJQAokSElABihs6lrUxzj1LVFA4i0JwX8LbEklfxn7dHnS8oApGoATgDwM4g9Q0oAcBKWq3pqAhDnTy83lCEA1Nl7UhqqXJR6EQWAotSKI1Ifv6bZ/9WxISUA8Fq17AQA1q7JCQBKUAhlcy2OGSl//qkIAGGipHM6kIMiBcLkxByrgmh8KJ/ksHmSDeXvOEeT3OEEAFMAaEqZv1Uy+1EAyAkEAF6DAFAq1yYQAJS/pwoAQdI6AbBs7mVLJLbGT2JxzJpCB+AAACAASURBVMlg4pQg4JCExqPUmRpJK/2xWGQyN9U/WNlTT4QzP2vf8KSB2A/Yd6cmAKQJSuk3PVZu17UftQvFMCaHwD3xKvUx2c9av/4xPyF8nBLQ2qH5xj/OJLak97tRAsBE8N+v2VrCdrLnaOefdOQzCsRT9cNksb/stdvNFfNX2VhjCLp9TQJA9rrxWhP74XbrzB8z7sl3boAA4PjP5PeeWgHA4wDZ72efa7LnyK7n2fW13djFr3kMw8cv7msdtjYlkCbO90mtMknem2ycJnv+2J6yz+QloFwdJ762l4y310I59q9hBNcjAFzv0q5UMtX4TTW/On7w0J1Nd7peJ8hk69oTAFLn7YHHtAZwtrOzhuCb4zTDzWr0eA0hf90zkh28+VMRAOKN8Y0QAGyBtAzD9kZpC5EFQqYuAeCbWicATKYAkB4STF476YMQdE6MLiIAtONwTX3wSDeccYZpfEDJOuF2DkMzMjOyzVlDnGpjq5PwjyAAtGwgFEC1Hw+2ZNsQEwD8vZgAkCUD8BknxMSOS+dEDM5SnxOwIgYzMnLUbnPZ6/gzmMLG1ASC2Gm2LE43SABI51u6cXBA0BUAFBwMQLTOUxQACOsi15jYdiuLzLZzaX15z97UY0Ak3e2y2BYcDdLPvpgHAkB6KKspIKQLXxhYP0A4gJ0ehiZXAEgk5wNQnV3k1e6aTenKIRVa1nnWQ5CvUZNqqST93d0yZ8Z0WbdiuSxftFDmz5olffm8FAish4AYgexGnikQ+weXpbG+ps26yUdsKmxuk0WdAH/YQCUlAMLmNj60EiCkDzgpaAkAyhXkOqSLzCP1EYxXXoFEFq2EAJBIu+sZKdTctZIPAI0QAAqaAW+7zMROwkmJpwKIsI2e2Sjt0tqssLYbDanWIAg4cJ7WyPKFUjf4YdLZJj+tscnLnkmXXYRTMDI6METzRD+vgGdQqggy+g7+x74szfhPPYP7ilZGX7rB1LIOClRE65v2UysBQMfUn2+SgwR95od291M6rwDv/G/IEJmgx9Zm7UnIQk0jACTZ3NEm2fsPgLylL5QEEMhnaqAmv+7rPS85IOygcHZskl4MgL3O9zA2Wd/rBLOWjV/0TC3rSiCn+DVcqs+VHZy5717MypcE+03GIC2BYCbiB9BobBMlCmzLDqstPjgQXXiNPoh9t/qgQGzQ7H8C5REBwBQiDMTGMrB+92dJfUJyFpDTJlhjG4iUwKIBIgsS2ebZCJC2d/KxDKS+ZDHzE7MxcOK+Vl8TSGL4BQss2I4B9nuePvS5n5BD0jaYyowvsh7YSNcR+s/bqRlZodSH6xqaX6c/LFPF+zLZc9JeWhNKbngZhRoAYdMCG1Lolp5pg9LZOyAXh0Zk3aYtsnbjJukeGJRc3zQ5dvqMXLxyVbZu3yE906ZLrrtHrl4bkbffe0+mz5gp23dsl0qpJH29PVIaG5P33nlHmvWaAtmD02cm/ttlcMkyI1vMM/IAhyEHEOQmeM9fA7AqGiAnaG910ucr2EetXUaN7wDKcz2y/CrlqvpOwIGXXnpJpk8fkLvvvl0adRQIKvpdQFDALjLv7tt9r9ait+z0Tg3+Y2u/f+73et077rxdFi9eJD09kA6qCoQQsAPA5jrr1q1Panxj4+7LaC/B9tVr1sjdu3ZrFiLXLXR3KdjKWgKhgbED9ANc7erpVkACYJM+4L0qQE6lKocPHpVXXnlDF5nvP/m4lEpDkstBzsrJ0JWq/OTH/yxLFi9QAsCsOcgjFxWMP39+SF585TUZHhmWv/nbH0n/ANl7+B/W4W755S9/I9eujcieB++TlasXshopWFwcr8nFi6Pyi1/8UlavWir33nen9PYhb9wtlA6VRpe8+vJeOXz4M7lr11bZsnW9KgB0dfZLeVzk1Fdn5OVXnpOFi25ScIexHr52TXp6e6U4bjL/9Od3v/d9GZxh2dtOAHj99Td0bH7wox/qmlytFKW3t0drDVMCYP78BfL4Y9/SMwFBV32efF7effcdOXr0iDz22KMybXCalqgplor6/tkzZ+Wpp55S4BcACQJAtVZJCAAAkadPn5L77rs3KU9hvqkgR4+c0ExS7Aqg0rMmaRvzEvlnwBcAmfUb1qnaBHaCPZH9f+4coOEeuWnuTUnN9Wq1IufPnZVXX3lFs2wf/sZDoRSMSKVcVjDmF7/4hWzfvk1LAABCsYwMDs6QkWvjSgAYnD5LCQD5rpzUyjU5deaUXL58UXbcAnmEgDSZy0XJd3RKb/+AXLpwQUEgwDKALD93AYx5HXskrT2orLLVx4/LsSNHZdPGjZox3wEBINSsxr4BhpCUB/jB9pm3PDtzFltev3adrEPpAvAWFajOTrlw6WKiAAABgD7EdwEUfHnokP4bAoCujYEAcOTwYQXkVAEAskCtpvOEfgLMJTuWdnd2dcmFc+cU5CfDHoB4YPp0bTOA/oXz5xNlAoA695XMfwgATibSvXtos9cOJ/MZAIx5yXMAHDPP8QP4JgfGIDyOXrumz0h/OJnHQVGASZcgd7IB7eCeAIq8ByCJf8DH4dshULjiAdfctGmj1qBXQLJSUT+JL9TM5lUrlQBAP0IAAECBYEVGPWNDZjxkBd73fTLjiE8k6xo7Zj7h58h0pAQAGdlXhy7J3XffKYsWz1fbgihUKlbk4MHDmpVPCYDd9+5SAkBXd14qlaKcPImKyHOyY8dOHSf6l75mbgFwArjTp6hIMF60j2ch0xxfDOFm1RrIDKY6xfO89NLL2ufYHbbMc6gfaIj6VtqKegvzvH8AJQcIHnbd559/Xu105623ytIlS5KtFP4YGyNDm7UEAgBEgWmDtNdqwVO2ZOjqNa1XT/kRbLOAwlutIp9+eED2v7VPdt91h2xcs1I6mlUlAEi9JN1ImzVrXrvL9tTsGRp1ybEmV2vSAQmA7H+UNyoVtdcq4CrKKPWqVEvFUGueUgAVGR0bl+HxcVUAQP6/1BQZrlSlmu+UWmdBVQE6urvlpiVLZClr4+Jl0jttpvRPmylfHjkhz7/wstxx+x2yc/t26esuaJmgSnFc+++9Dw7Io489LvMXLtJ1u7vQJUNDV7VvsC/6HQIJc46+ZH5ADMBmvb68A1yff/6F7N37mvpdZPmxNy8BgT1yP/oaIoz7HYgB2CLX4nVdB6tVzfaHdACBi39jR5BaIHu4mge+GICbMYTMQJmgJUuXyqlTp5UQwDqL2gnt5xfAn8/TJq7H8/E9xpvXZ82eJWvXUmJortqn+37mJXP1xPGT+rnvfOc7SgpgvYA0gJ3jUz/66EOdi6jO0GauC3A+d+4cBW8oD8B8hwDA3oYfCACUh8G3IfW/CbJPb6+VIhi3UgSQffDVqtgS9rK+l+A92rp54ybp6e1RAjZAKfMJH8daRd+yJnNNnok5xN6MOcncwTfS11o+QBo6xqy/Xh4Bf9RZ6NSSPZQQom+5P9/hPfbR/ACW6nbd98xOpowSojzekiUA+DkuJgBkz1nuv+PXW2NsE+W3/bo++eN4T3y2ahePi89pfp6J42/ZGIge/5Igy0SS9FQEAI39hHIJ8fmoXbvbBaD1zBAIwu3gN++nuD8m64tsn3l79PkyZTX9NT+PE8fQM0pGAcDLRKAAAAHAs+v96OrKFqxfGqdVAoAB56pAOBUBQNUajZDcmStoDGOqOGka74oSMIKam8YpOW8GUF3bmyEA8O+YAOD3cgKAqxgkqrMhloLPwwfo3oVnC2qNsUKAVjPQJBRPXLA4uJ7ZQxmfpKynj0VoK8RH1hDOYqjVoPRCAk5MAKiOX5tAAFBFABQAqiXN/r8eAUDDWZb/rgnwXvrTYvZmsWZvBrZa0kz64++1qgt6DMWvcf0SwK12apGnlADAk9j4xgQAFO1MAYDfhmb7k+kPCaBS75Bys1NKKvtvBIDxMioANVXSQQGg3sipAkCDQjqGgrcoAEDiSH9SML+lAxLN+HYz1b4TA1kxASAbG3UCQBqzD+0KMv4eI9U5HBQAUnv1GI4lGik+E0rQxjE4b0sad0xwwhbGleKPCX7R7tk8fpS+Z21xBVTaYVHwyX7SeTHxE05A0BEJMSS3xxi/cQWArG9Ve7KOmmiv4RW13fCZia3UxS+oPEz6CMn8iD/hcc/rEQAsNpTG3mLfrOdqL1eQydCOX5/8+/RbJgNv6sdo+272+u3u3a7v/4hbZQbKiC9T2c9UBACPu7lScnZ84r6O11P/3FR7iPgz2TGarL/a2mcY1zi+6t/XRCTOIVP8TN3GtO+yn4t9xlT7hqw98m8nAOBjsvFrL2lsTf76BAAnK/1x9uUJwu19V3b8425O+uSH37hbCQDKEgzZWw7GGQBkUrnJaz6ZQ1Baganwk53Q8abGDTAGdpSNF1hy8esKaIWMRS6dJQC4U80O7MSFIsoGDqSGeDPF/wPAxu1PjdtejR1Y3KE2/IGBFFhaEzetaY2veFOkz91GASB+LmdVpgoA6Salte6L1apomfwGySXt93Zl//IB6mT7c/rf7Lhln9vGJPTNH0AAaDeZdU+S7MJSqbSsT4i/m4yRs+Oilc3lwLNZ2Zp5Hi3U7QgArcBJqyy2A5cJe9wzgxRMScFR7qOy3G1+vR+T95xokCEA2KHFeqAFgAwvTrCzqI5PPCfU5qKM39TJWD/rQZjx04zwDAHAgeWgFGCb45h5aP1J1rJvQADbDAy0THPdoCULgGV6+mFb+5o+JLCU1Lu3w5hmvIfDAvd0ZQANakdgoy2OVgogyTxNrmVy1+a/MmOZzniVnfZ7FTi0qax3h3QCiIjIgjmzZf3KFbJq8SKZ0dcjfQQ0aEe9qsA7m/Uw0wKLlYt7Vrltfryvlfygzx2gMC/fEAC2hA0bkUjcBpwAYNmxJhta4BfGNocagEOyrcmaCM8NiK2BdC3tYvK9BpoaixsCQHdnmuHd4h9CMARAM/arjAVlAfilz2v1StK/+FINlISTVLK5UVnx8BOUCNzGnYDkvi/e+Lr9xvMyHksOzlq/sSNlpTvL3v22tj2zuUzcgDYqEFiiNUyPM8ptMkAzWR+i3bY/j2/QEv8UpkiyyXE1irD+6FyLaq57/6bz1g5kfv3s/G9Zv6RDQWQd+3AAd3vzTAPqhKfzPg006CEXAFj/tILmXMvk6G1tSJ4/Au7VVmin1iBMN/jJ+CWH6hgsbgWnDfc1QN3XRx9zX1/cP8VkgOR5tKOyoLTPsfRe9vnWNlo/uoBBhgAQlapwICre/yRjqOz9sAkMtRATokyQtafd5s8g7UC8CXVGPeAUgDq3U933aOaIZeET0NEyCE4AoOiKHuLtJ9kLhDFM1RzMxzBH/btOACCznnkKAYAgv9dAtXv63stKAigBIFEnycrBMbeshAYuLc1M8bBiuv9KVAA86BdKWKgH9/1lINOwfgK4VfGdAfyfS5bgjFly4ux5WbtxsyxZtVr9baOzW0aKJfno089k3caNctOChVJGen28KEeOHZNiqaQg79joiMyZOVMq5ZJ89MF+GR4aUvBr2qDVtuUZAaIAqgjYO5iPnRB8BzD07EyIAfwA2hBYB0glMA1oQ3DbMqy7FOg7dvSYZgquXbdehlSKt1e/B7hEPeqbb94sM2ZYvXgH8fkeKgXr162XW2+9TT+vwbhCQcbHxhW8J5BO4H/PnvvCGthIMgUB7Q9+eUiz4siIBFDr6enVIKaCCaWyZrd29fTIngce1Cx32s2zfnHwoPYFz8O/6RPNmuwq6POMXBuRHdu3mzw3QFCxLMeOHpe9r76p5LQf/Oi/SXF8WOX8ERcZGa7Jj//+f8j8+fPkoW/cJ/MXTJdSuagg/4ULV+S551+Ry1cuy9/897+Uwel96qrzuS7JdfTKM0//Ti5dHpL799wrq1YvklyeIH6vjI1SyqEq//7vv5LFi+fKffffLQPTutRnFcchNBXk1Zdfly+//Fzu2X2LbN22Qfuwq9ArlSJ15c/LCy88JzfNmyO7dt2tYMuVq0PaR4B4Tz31tCoCAJzMCWCIEwDIJgaw+cEPf6TAXbkyrgQMXqO28tKly+SJb/83tWnGVEGIDpG33tqn2ZHf+953ZWBav44DdsJ1AbkhAAAokRk8MNAvFcC1MFfIcCbrkrGEfMGzMDYAOl8ePCoHD36pkuaPPf5IAprasaxDICwA2qxcuUI2blqvbQXoyecLmrVKVibXRVFCz0MhU+z8uXPy8ksv6lr1xBNPSDdKPZQPGBtVVQHqo99++63y0MMPGGGhWte5NDw8Ih99+KnMnnOT3H77HaqQhDz4V1+dlPHxUdm8ZZMqRVQqZQV7ugvd0jdtUC6cPaugFWCcZ+LSHjKfAauYQ4BpHlRmrhw/dkxOHj8xgQBAOwHbAI4hRQD+xQQAgCTmM9dcv3at2g1zHFBdZe61DMYmWbhooQJG+P5KrSpfHrKMXMbJiYvXrg4pMAXY66A98wyCDgAevscJDaiZnD9zRu8NMMezDgxOV3IS9sDzQ04AIGTOqv+u1XS8AQYhMtBmJZUCOJdKcuXKZa0/DjgOgEifQQAgyw4fASCHzWQJALQNX0SGMz/0AdcFTAOIwx4gAHhZEycA8B7tMCUK8+9d3T0ydPWK7N//gdoXZISuQqeSddjfY2+0PyUArNZxZAyZJ6gY8AyMAaomXjJByQz5vPZXTACg72l7o96U0nhZiTfD167qXF64cL6qUql6S5F++1TbNXv2HNm9e5cC/4UuSDBjcuzYcS0Vgo+95Zad+h18PLby+RdfqPIGawRkB/qPMWUsfvWrX+ncpob6ipWoUpiCDsSvZ599VtcEpNcBQPkpFclENuUMSohANgBwpm/zBSv/Ql8wz+kX7rdw4QI7lwXVBsYSIJuxhDwAYAoBAD8xNjYuL7zwooyOjMljjz0u0wYG9PzV1ZnXesqfHNgvB959R/bsukvWr14hzSrAf06atbL0sD0MZyCV/mefxJ7BFnSV/FfCM6mEADblihKk+UU9ChCGdWC8OK7PT9b1SCAAjGgJgLJQQGW4XJFKR17qBSMAdPX1y+JVq+Smpctl0YqV0jMwQwamz5YPKSfzyl554ttPyArme7MuhXyHAkOAzp9/+aX8+V/8pRS6ezQDHDu7euWq9jv9aQQqKyHC3Ll8+YqS7cg6Z01z8IrPotADcYA5Sp8zBvge7BBfjr1CqGA/wPd4HQKAK3swTynPYcowL+t9UX7A3vnFZiGsMJf4LjYOmM68IhP+ytWrsmTpMr0mNsecx2exHjEf339/v4LzrA/MYwgorBlOUmGuz5k7S+bNu0nX6FmzZuv3zI/b2QU7oQ2oQqA4oKTHwUH1vZRkOXbsqNqxkkZyOZkzZ7YC80aWGldfT5sB9LFxXqOfeDaIoTtv26nzlX0obfO5jC9au2at7lmwY/qVfQl2jL3v3rUrUTJht8hrEJZYj5gf+FLa4OcJ/BLqGvgWVBO0NE+5JLVmQ+ckSjbM32XLl5u/zedkbNyIbpAI6QvagG80YrOVi4njEcl5U4lNRlzVk0M433hgON57x9mZyTkmKuGVPc/GZ2xdodtgRy1xlkkAkjgelhwGothIfF9/Pz6n+XMlJe08OSOOlThAE8KJ8T2/DgEgiSeEZ8/W77Z+sTdjAC09I8dxKHu6uM9axixDAPDzsxOV8REWc6rrmqnJDVV+IevWVeWK9+xzdqYkTpOUo/PzUgHg38D/+Hyf7zTCvb+WKgAE0biOzoTg3TKObeLSWjouSibQeR4p9zpJwdtKe5Uko+1PFQAs2ST8BAUAmxNBTdLPoEoAMLJzZyFVBUgJALzm5PRQCi8knUwkAASlN435AUzXdW/QYA9QZx1JCQC10rg0+a2MS3VsOCEAVIICQL00JjUIALVykP8PAH9QK1VCRigBoASFgDNouUPlXoRyAcn8c/A+jbGn/dPmtTjen5AIWq/hNqlx/CgWb9dNA/aWHORkmpgAgIonoH8gAGj2f0NKlAGoNvSXsgCVRl5fK5YqUoQAQBmAshMAoBQYAYDKq8Y6CfGlEJ9l3FuzSCcDk9rV+k1xhtZv2fwMxSUz+HSs+mHKhokKbpwcFM4+KT7jSqIh1q63htThzxMl5mSIRY4FJH7HY1MknEQEgKwP4RlifCv1M+FpVcHEcaB49iYeNyTQtXvP259iKel6kMau0jZZX7esDeltWm4QJzypcmSryUWfDRLOWQZBm+a296/EeifwD1q+bTHtqQgAkSsKcabs+jf590Py7ddQAIhtv92ame2KFnKQPtbk5I9JRr3lZY2VT/EzGQHAY3LW5snLbGf3H9lbpc/fph3BzLPrbnxP/367PUs6X9IEMV9/dW79SQgANgbZ/VAy19tgZhP7oP0+j31JKwHASpemYfAU37qRsW7rIaIEwri/bvR6Xipyss+37Nna7CU7fvCNXVYCQDcToR6S1xpyIEkBJFMFSHxOcLLqXjITPGsw8WbON9lsKhxUTDfOFnz2ILlnIHNPIwpkpKpDY9obaCznnLZfnzWuw5zy1/Rq+owhI9AyHGIJm+RR7bM8e8R89AFMMhUDO9JMNGVFxgQAagPqhipTB1s/w0bM1QUCwKD9l0iGW6Z6VoImjdfbs8bkilipwEBfWyD8uvGJJAFhMtbV4ioCk/dGDHCCM9VeaXWh7bYfU/nZ+PMTFimvQRTKAHjmq7O5Hfh1YNbZwuakrLVm934ITO3BHRkKALYXiWufpxLHblOqQhBqs8dOUAFqBbFDFm6oGemEhRhgdMebOorWGk7x4dLnlh+gdO5ENqTX0ORT24DGKhwuu53Mz2hTb70SbWDDAqj3TpyD13QOAJV1gmZ56nMGP6PPYzvTZE5qf2sN9rQ/bL7aa96fCSAHAB+AWu9Xvaxm8dpGykkADjrrkql225S65hCYdLZm2qJ6QEkOSABNkYHugsxDCWD5UtmwcrnMmTYgUi2L1Coqv9+gRpxmuOJD2aQi6U79N/7m1Kda3zD/ldMaAm6WQZ/v7FLA3A6WYeMc/K2Do3roC3XplXWWkDpECp1Wh81f03q1+vnUrpwh6AdZ7kOgiOBMIZQB8H61zWJTyQGxDal/0KwsOwzbYdP6nh8AuzIBQcVkc1IlaM77TjRR3gPHEQMweSYFN3OdVqogtMkBV/X5QX0l9teJj2WdwD82WS9S5r0u2E5eiByOW2x2rwiJQE2T/0SlVHROB2KNZi/7OuDXDusIB023e7c1iAO+zni/cg2eMT48a/8qA9tb50B0a+00P+j7Gpyuw5aB5xKDSeAhkHa8D7UbosU/WS+T7HRb9719sVShzpMQFHL/Es/BlOATgfutNMkAQIegQ6QUQM8hZWugd1qHkGu6gkjq68yXJIf38DxWYiMiNvhcCl2a+NoMIctNA4A8cVtR2+K9Tmx/8f5FfSay/krosOz8FlsJ72kbQoZ7bL9GDqhahgntwD4KKHlYn9vaHUochOoqOUF62so58B424UFILTegfs+DPdY3vsKS6YG/r9UbGqAmg3ugryfZ26kP0XlvGY0aTA7GbX2clh/QZ9LwCySRsAHHB4YyLv63u1DQeyHzip1eU4CFuvQFk3BlRCFV5QsyPDomPQODMjw2Ls3OLqlKXuYtWSrzly6TWQsWyuDsOfLZ4SMybeZMWb1xE6iV1OtNOX/hohw/cVLmL5gvi5cs1SAvMsQEzsmYI8BP9hfB+r7eXg24nzxxXCVxFy1erP3M8wL+QADgB0ANoN+z6vgOwWuAAoLbPjYE46m/TMbrBpQD5t4kpSCxTpD/8KFDmnF37333qUy2ApiVqoILL7z4vGy9eYtKZqs/rFnpAH5//fQzGrAm4A24iK3w71NfndL2EYBHevyRRx5WCXbkdvGnly5fkr7ePnn7nXfko48/UbASgNcUR5CbbijAAPj74YcfyY5bb5U777orqYN+5uxZuXL1itx+xx0KNFy6eFGB196eXtn35pta2xsAgzWyUipLtVJVYgB16smuffIH31MiAKAQLhO5/n/4+3/UviT7fc7c6Vp3UOvMjxbljTfek8OHj8pf//VfqgLAwLRutcfieFXef/8TOfTlSdm16x7ZsGmZ5AusF6wbORm+IvLUr34rM2cNyO5775B5C6arsgDAdrXSlBeff01lkHfeul1uu32HVGvjmnmOYsWZ0xfk2d+9oFmGd929UyX5eR1b6usdkH/+539REs7td94u69atUaCfMQRo27//gBw+dFSefPKHMjY+Ks2OumYbYhvvvvueLFmyVL77ne9p7WGykAFEyKinBvXVq1fk8W89piALc4D5WK0A1H6uQBQ2d8cdtyuAUSyNi5O3fvbzn+k1Hnnkm7JmzVoFYXReN/Ny+tQlef7552Tt+qWyddtGGRiA6MF+xkolPP30r6WzM6elElatXqbkAuYxfUTWcKVa1HsCXuk+hmyxal0unD8nr+3dq6oI2A+S7vi4cqkor7zycpDB3iGPP/6Ikpn7+lEtQEJ+TN559z25efstaicu87v/vfc1s3TpEsC0nFSqZRkfH9P+JsgM0A+QA/EGcNfXKF4HdGYOA8Jq5nfIIPuCDPf/UF647dZbFTxTwBggu1ZT+wY0A8Djeq5mg98C/AZoW7durWzatCGUHGlKd2+fHD54WMGkdRvWqy/RfTO+YXhIPvn0E507i5csVqAbv33h3AWdy1qXe8ECaYbyBPgdslaR3/cSAMxBADnm7sKFC2XDho3S09enfpj28R1KPVBbHEDOM2B5LuyHvvEMeNuPNJVUwnf8Pt3UwA5nCbJ3uR+gH4CZngWoFT48rJm9+ERsztck7gcJAYATnwOAzTh0U3O7XtfMdsYCQBDFAwXhG7YfBRwn4xngbuOG9dbngGyBwPDOu+8qAYpyDTw792Is8Gn4VggbXAdbw1fEwA/3pE2AuBAWaDc+sq+3X4auDmn5DGyImubYCHZqxGCTDmde8j2ypfE7ZDUSOHn37Xf0ee64485Q6Kt+TAAAIABJREFUWsD2IdgXBBdKPuzefa9mJCtBBNnxalX+5V9+qvfbc/99snTZYilo9mdBLl28pHMKoPOv//qvtS0ALzwLxCIAfDLLAak3btykc479ArXQT536SvuP/maNoY95DidK0D/YLb4Q++BHlR46OuTc+Quq+kKJGQhEs5kLtQopzpJvNmTvSy/ItcsXZPedt8miubP07DJjsF/GR4altyunGf+6/1OlE3xHLP0PCaAqzXJFkP9vAoipAkBJSTylyriUmcvFkoyXSkq8Gy2WZLhY1BIAY5WaFBtNGQfI6MhLuSlSrNZU+WLhshWycNVqmTV/scycO08GZ8yR1958Sz7+5DN56IEHZf26tdIpDSmXxpUA8Oxzzyph5h5Ua/oHpFyp6Lr7xRefy1O/elrtHGKKE4gg4Rl55C3tU/wRvhUfgi8HkP/ss09VIp81DrtiD8BYU6qBv5CfALh9D8h32FcwhjfNnauqPvh6JPVvuWWH7inYF1Lm54033gzEg006t2nHzTdv0/bh18bGx1U15OixY7Jp02YliNA29heQiiCPMc8glDCPuAa/tBNFoZ4eSIafayka5tTaNevUbpzMY3ZX0WeeO/cmuXjxku4TIBGxLuGHX3rpBVUSYN7xgx9SP9tVUJKkKgLlckqewOa5Nt/F75w/f05uve026e/vk/5p02T4yhWdH9gpez7mHH5ZywOMjuq1mW+A+TwX40Fc7+rQkPpI7aO39smmjZtk9eo1gi/zcy/zHfLdjJkzdQ2ExMD+EQI+cwY1hZHRUX0+XQuiUnSoUpRQ9hDRvvCSSBX8LufFKK7ZLtPfzzvtAYJsFnFrNnf2bBLHaFrOZ21A7Oj4OinAHX8mPsf4/8fxyzQ+Es5qGo9I0P00zhXinxYXIsEjkKUjQkRy7gs3miwAn32GOFbrCgBpn09MAIo/n/1/TwaJ437xM8bn1Ph132t7zM32ExaP8NgGJAD9f82o5/1WAF3PUiF+ObkCAHtukjOMIObJDmoDDpyHBASPbbfYWhxv96QQze73OL2VN7XkvSAbH8gKrgLA/FfVtyR+nxLmGU6T/7e24Q+UgBvaq4SGgq1BcXkDf9/abN+J4/k65k6aSTAFS7RBcdRKANRUBa9Zrer6U6uWVeWlXi1Ls1qWRmlMf6vjw1IZHZLytctWDqA0KrXiqNTL46rWqQrCIU5DQo6VgyShyTADbVtQALB2WhwLs09KmwbVPj3bRwar/9YMiSzM58hYw4j6mgnqCgLpX53fLfkn5iviuLoDpB5Hs7LLptRXqyP739Dydwr810XK9Q4p1RpSLFdVFaDW6JTxUk3GihVVCIAkQPY/v9V6h1bwIS5pSrNGlNB2BeyiXbw9O5/ieef2aX+tBrbH5+1aMTpggJn9hNimY0UaX4sUQT1EHABNTyEw/+XXId5g19OYYXiOOJ7ucdTJaAwtTSTDN9iC+684Duuxr6yPjTHbEDZsjYknH/CYbtozad/aa8y9+N7aU6ELLUdHGQbBxlKik19nSgA3GYs0RmnnRh8PYodT9lS75SV6TQvwhmePSFnJ81scb8LsCWOse/Tk+wHM1+ePZ6HdLnKFLThk64yd2Nx2a3ba342g9jF5H/j6mZ0DHlfTOGWmvbE9xnMpnjstLb0BDkHS5rAGW+nnLHo2+fO3G0izb8c32zfC7Ls1vhoD7jZfwgx3/CLCg7O+JG6HIhTXIZBk8deJzzHR7uJ7Zudwdp/SjsCRYAXRnsy+N7HcOvhB9qedL/HPZO3hOhNsArGh/edvwIDiWRtNpo4ffGN3KAFA5nK8uQh1uTMZjGrE4X486NcjAKSGZQCWL94GEjmL0BfxdgSA7GBnJ5kf3GLwJA7o2/Y3Ija48QbGXNYA7e2wmPG/yOzpi6n0UbrJtw2HTdPAOlRAzDYWusFwBmbI4rTnScsiGAHAFgUvG5ASAJyB5k4ydmTG7tIxisgF1s4AGCo7LPRzNMljI9ONTRv/aK0UaeKIprC/iRMuvbrXI/frT+UM/iCSlzuimAAQQEZ/FN/8e8ZkCwAfQEFaGm+cnQgQO3glAATgyAFm3WxFYL/aZBsCAG1hs+cHIG+D3cc62O3P7pG4kQAqM7bppi4+XLYlAEQ2ZKuqZfArCSSAyHoQ8IxTl8QK4K/ZYTLyeglnQqezwldrA6NMVyBsZFT+n8NLKvHfBMCKCACWVWSfcRDMQa3sIU7Zmc30et5XGsiOiD7+Pd8Eqyt3AkCuIQ0tB2CzVMG1QLKBANDZrMuM3h5ZvmCeEgCWLZgn/V2d0tGoSo7arXUjNsBjUC5DR0ErfRsZIJW/t40/ckvWZm03NtlpGRvet75gxQfO1C7C5j0AplyT4D5jFx8uHYTkup5Bzv87QxwHQIAHxYPuAlK2YQEP4+QqCB6ETVRIFMhsJQBoXXOCufgBAHuApkKnNHIdUq03ZDxIqhIIBTAiY9x9IRlcSgAImxp/Bh8v7h/PS9+cq98M5KgC2f9BAUCz8siedtp3eK5kQW+z2TACQNiIOEjs31MVgEAYi1jcvmZwmEVmNc269rI5raoTut4E/+NAt81Vgrju331RDYou4d5eA9Mlz1r9aVhZvD8iED0baGq/ATE1Cp9rDsTHwQpfT+ODUbvX4rkZaNHJrt3bYj4nYjerFL4RZDwzQteqcEhpPShHKgEZAlzql0IAKdixq5DE943bqfMjSPXH+4bsgcz9kPdhSsCx40dMXmj32fja8bhwwKP8CJLFHPghnOR0PuPUzZb0h7VDFwtk+5VCY1koQSbZCQC6k1FFGhvTVv9sii+5DptvABJkQHV3dVowJhAFvZyEkhrI3gpyiOqX3E/4+qrrBmBKOEiofHDIklFyiQEKZClqH0hTStR4VPATdYGcFGkHgY5aU6rNDhmcNUfyfQPS1T8oUuixOsEbN0ln/4B09vXLoWNHFUDYvG2rqV8UujR7m6A8gXGyamkr84YgPAFsgAEPRBOgBhRzmWtAJbc9MtjIQiNYDXBO5h7X4jsErcmGA5AHLLDMCVGQgAzsIUoQbNmioLL7XLKJ97//vnQVuhRkcKIBbUPu+8UXX5Cu3i6V8iegzbWslu6ofPzRRwqsk30IAIWvpj/dH0JUePuttzTjdectOxQ0IOiO/REYP3X6tBz48CN9FrISqZ3Lc7AKEeAHnOR9ZMnv2bUrqQF/7sJ5uXjpkmaaAoZwzcWUAOjqln1vvGEEgJWrpLMjp3LPXJN2vvbaK1Iqj8sPfvBnOtIEUNkdlEs1+Yd/+IkMDAzKo48+InPnztY1sNGoythYUV599S05fvyU/NVf/aX09/dI/zRIKk2plBvywf5P5ZOPjyjotWnLcunIlSWXJ1OrU65d7ZRf/vtvlFBw966dMvemaVKpWm37eq1DXnj+dTl86LiCEHfdfZs0muPSkbM9xdkzF+XZ372iY3X3PTtl9pyZ0qh3gJdJb2+//PSnP9P5Q4Y7WfMQC5D5Z86QUXzs6En51reekKHhYSl056XQXVAQH2UGAKBvPf5tBYWwkaGhYSUQ7Nv3poyMXpNvfetxmTVrpvabzqlGTj799HMFB7dt26ogJjZQKpe0TA/+6Ze//IXOGepUA8zaOKLS3SFHDp+WF198Xvtn+45NMjCtV0rFquRkQPvp3/7tFwoUbbt5vaxavVT6B/o0c7pa6VDZauTQb7llu4IijBlECN7HPve++qr254MPPaRZxVo+YHxUfv/75xRgv/XWnfLINx/S80xPf78GGSEA7P/gQ9m67WZZtsIyoLFZBY7nzVNbYsNXKo5rxuj06QZMAyjxXNg789jPaABlZI+TCQuI7eAWc8wJALfu3JkQALBnJwAAxCIJzvU8Y5/vAVBxP2pdr9uwJhAZRbp7++XQwS/l2PGTqtgBqK9+Kp+XkeFh+fgTy4xfsmSxgrYQAC5fvKxZq3x2LjLZIQBPu/FJzCNXDGG8Ac8Agfn8+vUbpLunV69DHzAnuZaD+XzewQrAYcA9/Jv5HvOzJ04cV3UFJyypYkEI9gN+M/95T7N0AwEAYI/xaEcA8FrjgP/88p2u3l4lNgDQMRb4GtoByO/7AkoeQFKAIAHIr7LgEGBRCqlU1HcixZ0lADCeEACYO/S1EwD8XM/3aSv+Gt8LEImtYjs93b3qKwHrec1JItij9VtVQV7IA6wBAJ+sj9gxPvitffvkwIEPZNc9gOqbwjahqcAyAPDJr1DH2KNjCICI3eITf/7zf9WSAg899KAsWDDXFHs68qoeAZGH5/yrv/orGRycrgQAngXfzpzB9u67734Fhvv6+tVX03bshf5j7kPIgczmpGyeFdIIJKP7779PiSu6R+Gclu+UU6fPyLPPPqdzQBVE+voVAKGeMkple1/8vYwNXZbdd92uBIBGuagEgPL4mHQDcLAH0g2mKQBoCQAIifytVAMBoCzNclUJALWgAACJp1gZlxIEAAf/yfovFmV4vChj1aqMAL42RIoAVx15wTMBagzOnCGLlq2UhavWyoy586VvcKb0TZsuL+99Qy78Rz/uuX+PrF65QmrUg65VZHR4SAkAy1askJ233q7rFus/bWaNf/GFl/TZ8Y+AyfgSguuQPwDTUZZw4gn7IMYI/8deYM+e+9Vu3a4YR9QYWJMfe+wxtWXfh+OnIbvcddddMnMGikIVGRkZVQUCSAZkyjPe+B5s3m2SeQVRCBIPxA/shD3GpSuXVaUIgP7QocM6t5gHzDOuxTNQpoVnwp8AumNT0wYG5aZ5c6W/v1uGrw3JubPnda02YtEGfR4ldXR0qP9BmYZnvnTpsvYT/QNx5cCH+2VwcJr6CFQBmI+si5btX9S+5S9zAOIC7/P8+DH6FfLizJnml5kb2CWv8/z4CFdt4XX8AD6EazJOzMfuroL6KErNQD6iz7g/81Gz/KuVhJTzzjuQhPKyYuVKBfrZH0M8p7/Y67Ees7eZNdvKp/i5kvsWlZDYTAgA2p5AAIjPVHFsx/f72bNBCgYEtcMMuTp9Pxs4TwFu/0xMdJoqOJx9b7K4Wvb16xMAAoDToohm8RqNzwV1Qu2XgBXw//8VBIA4RqLnKI9XRKBjyzk0KgEQv64Aa8j81zMgmf6qyBbKG1arOj9Ye7QUQAS6a0xLy1qQOGNt0POfZsinQL+VAIDYbOUZs+d+JwAYgG7Eah9j88WtCnY6jqGtAOlJYlLdSJusI05UcMl/zpQoNWoJo/C8GokOZRl5dgP/XRUjxCRQloTUFsoaeIkbJwk44d1K0nlSXgp8q+2EsbHYXVBSJJaiBADIFVWLBVYgANRV/r9SGtc1C4WaRnlcwX6y/iEAVEauSq14TTT7fwIBwOIKSgAI8XVVEVb1SicABDKAJ0Fp8pO12QLcZtMt8cwo/tkG5lHw1M7HMQEgmuMhWSfkrqdE/ThZKmRIKxCXZL3TXw2pkvVP3KwhSgAowcVrdEipaqXxylXOzTkZL5H1X5USCgHVuoyVUALg+5SotSgAe3obF/+10n6m2dr6E/uaOO6T2GcE8Fl4wEsAWDlF//E4mcPfLSBu+JApANonPG/EVERD6EMTmVKcI9EW9JhpCEpkYzZT+VJvXxJfip7HfYz/zfrTluvqA6ZwYVIqNwmUpGC+Jdt534TgPqanCk/ZDOagKpnE+8OYZRJdbF2KE1TbATFpjDAeZS9bHVCcCTZwYy+EhDZtyOT3zl7L+tQ+37CUsShRxV6fsN65gkVkL+0+1/5erddLbQUCwNRP2o4A0Do/DDXI7hX8Hu3scLK1u11LNEbQJjFJr6vxbBvfyX6mvldqh4GWNOEykxMA7KOq9hxu384/ZF+Lb/CnIQDYFbP9PNn8b+2P9n2Xzuj0uonNREmCet82JUBiX3Sj7frjxk9bMOX4t7tu3AcdP3z43lACoNGWAKDKAFFpAL2gSp8EcNlWrWAMKZDlgxJ3gC3OBtDEjMf09ZQA4CCRgUIpW6/dd9s6DF9UMgQG2j0ZAaBlEQkDGwOwwdQSh20AeFr7yLqmVRKplXHozz+RANCqABCIAypH7ll3Jl+kz59kXSOvkuaPth5krLaLbyzT/k4JAFofOlwtUS2I6G2+0Z+KAOD1hf9oA3YSia8h0WGqxalO4uPaObgWwC8j/44xue36pjr+d3rQSbMwzdH5b6u8PxJ0rd8HCG4lAGgbCaxm6tHrRiciCvwhBIAwDf9kBAA9qIR5GRMAsN/Yrm0+RxuYaGOTDFFgL3gpgKkIALbrS2ubOQEgVgCIs1ptLHwOE7gCvEqVS3j/DyEANKlVrA23zasSj4QSADmVyG5WK9KdE838X7VksaxbuUwWzp2tgTMyYjqRQFd5NVMAsJpEZP4HwkaLfzAUTw8EXks+D1kg2eklC5nbggf74w1FDEB26riFscsb4SD2cU5g8UAy/+b7BIpRAOgm49gXUN9Uqx8Lflp9b6h3pge4lCUPKMGz6LWQXewqSCfykb09gtwtT3ptbEznDs8BKFIuljTgXVeGfR26RSJP577Kn903Pz7m7ucdqMZOuziMo9oQDtkQANRG2wCX7QlGEzdYsf/wDPE4EzohBZA5zFoYQE/1A6EciPuuxDckpSDitQ+53swOVP2EHaloB8Er2+Gk2depX+S50xIuk62vcf+1/r8ROnwFcaa/gyXtNm/+WjxGfk1/VgIUwRCTzVka3LAyFMn+INiet52/STmS6D31QV6OJCIA+NRx2/EtkR5cE+WWdIscr/0amOD5nXuR2cdk+y22Pw8eKFkoqpkYj3t27+PP4K8zr1TGVBU1qkoAUJUWgvKhBIVeL2R5KH8oxOtaQxXa0uRXq0KGg6FnWqpvI9ujwzL2VRKyXlf7rXNvVyBRoN9IPS6X2m4d1rmp2ftGKFAfTGaHBuWjA54e4FEQrpqfy/H/pn7S2d0jw2MlJUER7Ojq7Zf+GbM1M7B/+izJ9/bJ1bGirL95u0hnF0Vp5fzFi3Lq7BnZtHWLzpNCV49m8xFcJ1Dt0vWMCcCJg20E0/unT5fRoSF9NsAWgtYOnPE8+ChVBzh5UgPxBOj5rAPrBO0JTiP9a+oABAghB1yVjw58KJs3bdIAPNdytZV33n5bxkbHVNaWwD9BdMYbNQBA4a/OfCW33rZTA+K0n0x73iMYjyw8cxG56AXz50txvKgBbH4IwL/+2mty+vRXsnvXPdpe7gtASWYhfbz/gwMKONGm736PzHwrLeTSup9+9rkcP3lSbrv9ds0q1Qzgixfk0uXLCrYRVKe98+fN00Dfm6+/nhAAWDUAxHlOsiz37n1ZxsZH5Mknv68Am6nvdMjYaKmFADBnziwtD4Bk/fh4SV588XU5ffq8/MVf/LkMDvZLTx8+DZ+alwMffPb/sfceznFdSZpvAiig4EEQBEnQeyN6I4mikTctdfe0menund3Zv2nN2zdvZ2Pj7ZuIjZm26lbLt0SKlEiJkihv6a3oCcKVN3j7y3Py3lMXBUNJbWZ2KwIBoKruvcfmOSe/L7+Ud9/5VKW7N25ergQAaShJY0OrZEbS8qtfPCOz+7pk1+5tSgAoV/IO6JVm2f/qEfnyi1Pahw88uMdfCylB5NrVW0oAAGDYd/89SgAAiC+XiEhuk9/85mmVzb/77h2yZesmKRbz6hBl3pw4cUrOn7sojz32HVVb6Ohu9woAX2hbr1y5Sh579HGN3mROjY1l9F7vvvuOFIp5JUH09HR7+XNmUEo+/fRzHQuALNu3b4sl6b3s9B9eeVnnl4FYtr5T3i+/OCcHDx6QLdtWyc67N0trW7OMjeakYbxD2+mXv/yNdHa2y/YdG2T5ikXSkm7WCP9iQRQAy+XHZNeue7QtnCMYAL2qQPT+V19V8Itc54xd+jWbGZXf//4ZBWruu2+XPPboQ3o+gwBAbYaGR+Xzz7+UTZu3yMDCBd6JXlLJ6wXz56t8M7YqMzqi8wrZaupjMtgARkTFQwxlngDUA3zu2rVLATnmLC8+++Lzz+XalasCAYDyM77Zi0BsYn4zfskpbwQAnsN8BUwGTNu4cYOsWrPC7x/HJd3aLidPnFQCwNp165WMoOempiaNXv/0s090fi1ZslgVACjD0OCQthXfndPfr2Vjf4OUP6AfEcm0oZrxajWKsAdcX7NmrRJrzF7QRoBgXIN9sbOnyYnzDCJnjSjJ5xAALl/+Su2YRt2jgOAj/gDVqS+EAtrO9lMAgQCMgIp8Fq1HjY36fMYxz6EveFZza6vmfaeeEI94n+hdI2pQNwgAkBSMAICdsvWX8hPBznc23HWXEhlsXeLZ9DFkBfqWMW42jvtafzEGKCu2F5uEbSfiPZ/LyfPPv6B1Z4wwDlj7nJRzUe0//Q04CzDqyGeQlwry5pEjSgB4+KGHNAKb8cF1Y5mMSsBfv3FTHn/8CV1TACLZiwFsYh8WLVysc7m3t0vHv5Jmrl9XIg9l/tnPfiYdHZ0RCIltZ75hKyEArF1LOo5WfRa/UaTgWvoJwtPceaTkcDnp6S/IA8yRxx9/TNN5OFKpSFNzi5w6fUYJC/QJRDP2xR0QlnLIKOfk0P5XpJQdlQd375L5fT1SymWku7NNzzZI7BPxDzCj5xJVAqg62X9NAUD0vwP/ifxHCYDf7ONDAgCKO6O5nGTyBQX/kf7PFEsyVixJQQkAlYgAUB4X6ZndKwuWLJeFK9dIz5x50trZI6nWdnll/0Edb3t375H5c/uVAABx+qsL52X/gf2y9/77ZfWadRo9SP1J6UMff/rJZ/LDH/5QiS4mcQ94d/DgIR0rpGSwOcVaRjT8iy++oO9BAOA344o+JuUI7Q15bM+ePTpWnSR4WYkB9BfrOQQO5tqtm4Ny8NBBuXvn3aoOwji6eOGizjH6Q9f70VEdHwDXfM5eYs++vfLpZ58paM3ZiH0EoDjzDPvBeL5w4aJK2LPvgJiATYGMyHhbsXK5rFq1XMcfdWQPxPxlDQR85wdSCPPPERza1A6jUsP6rvY8N6a2jHJxb9rAiI+MMcYr93X1bVd7yP2oE+2+cuUKTVfBS1Uympr0PrQhaiDMHe5j6gpc98orr6gNYD53tLuUSCjNMM6xA/zevn2HIzUWCy5VQCqlKRto60VLFisJQO2mnyPYFoiL9A0EAGwJ+zPKYwQAQDXmk9om9ntF0vjFEsXhOSbc8052DqjxgyTAGbOpNeeSOgDO/y4EgLA9orb1fuSZKABE58WgDVUpLvAfhv1n/pLYpxb77YwAEPlGFPh3JIBYAcDNd2yIU0aKVdWMAOCCZ7xSq08B4MBxD6ir6pZLz2gKRM4P6zIPurExPQEgPFdbBL07xyKn78BijRjXcxVnMF8fjSKPlQFs/+9k190ZHOWakACg0fMBAYB9b0gAcJ87xbt6BICobyP/uyPdOmVPt864IJKSVwAoRwSAEmSvQl4JAAD91UJGCmO3NQ1AYWSwhgBQJZcXaxci987B+EcjAOi5PfCLu7HoDuaqEOABTBd0NTUBwON2MWDl1TCTBAAdi1VRAoApABSqDVKoSA0BoFBqmJIAgIeNc5gGoP0FEQBMcTNMX5wkAETjfoYEgBALCH0vSVtu/5u/OoLlg0AsszdJfKHmvt+QAKDkESWAuBLFPl4X1Bdoi5o7swbodPv5ZAR+LVDigP74vYntEoLAk7XUZO9/OwSAeGrVgpmh/9c56V096mE+k5YwUNYN66738MSfqWpdb0zV3mdqAgD2PlneOym/tUHda/4MBADXVmFfTE8AqFd2ndueLxSjHxN7Yrq2ivyWdTqxng2ovd/0BIAJ+8BpCADTlXcmdil85nT3+8YEgL/9zoMTCAA10acebIsjoR3ZJzJWgRGMDVjM4kk6wQ2Itt+2QXYAwPQKACEBoJ6D3Rov3ADWAP4eEI7qGPPXapk2M1QAmIwAYADBnSgAxG0REwCQUbQNRz0FgDj+O+4TV3dn4Fy71oJOtklxUu9eAr6OAoBurqdRAJiOADDtYPZAjX4v0EtKTpTJFADqGdcQwAsPBfq3L5CNCQOn7X81TAHbLCaAOFwjPFBwKxQA7BnRptwDeAYU6ud1FADiTVBtCgC3IXDhyrXPq92yuOjr2hxT4RiyvtemtZQb/uDhCg3Y5kkggYx8kgCg9zEQeIYEgGhj4nMsaT/VUQAwAgCf14JzYbvGigC2KXT2iMOEIwDUKnxMVAAwh1lImGE+KQHAL2out1scgQy4l4LFS/7AxgaZ29sjK5cskpVLFsvsni59r4kIGc++VoDOH+hcbkF3UnC/a3RGdF6iPNBInk4v2RouZtbvJkHtbIAD4i1iVf9O0YdujvMsva+lWvAOTe5r0f98pk5d5P+bU5IGMLFDizH6bLwArJuCiXo5PZubiGWr8zgSpg70J1KspaNN2rs6JY2MK5KpyCJoJFhVHUQ4bLNjGXUGZ0YzUikSIebuZ3UMweV664fVH5JGs4KaDhzXaD3PAr8TAkBoI2ryETYioeYl4v19zVmh6XKom0ZNuZf1X+j00XEdHCxsTrpxbAdId63ZHpdOwqkGRP2uUQeJSAEUKlIOEAnX3iRJzj6LnhGwlgF/7QBrjgsDGOzZZsPDvojsZ0CoiusQEwDC9d3ZwZgwheVSCU7/isa3pqaptTn2maUBsP91H590rFm7eQKAfu7biDKGko5KAAheyfWEfnD2rzb9kGsLHzXgnSIhqTEcy9ZuYTntkYwhwHHyFmtZfNogSz9h83kcBj8/qm1qjDQ7IoZSc0opi3Y1zsHobFCTqg0BkPpDJ3UbJ/rCKQDwLKUoaZSLSweAszRsEzVlfi7wfVUuiGx3bMOdnXVRBtg4cgOTR7uppVkj3tSx29Elw7mS9A8slLb2Tkm3d0hZmmTFmnXS2dunoP+pCxdl4dJl0jGrV8YbyXdYlpNnTsuCRQtlTv9cZeBiP3CuE10G0MNLUwyUShr9Sflw5uPkB1gHzASQwikPKISj2sYuTnbAJkAEgDjaAQdy0n3qAAAgAElEQVQy9+MaIgaJ6uMe2Ho+w0l4+PU3NLoZx7q1B9eePnVKTp86rRG/AHiAbjjQAQlPnTopH3z8gQwsmK9R/npY9OkZmIsvvviiRgWvWb1a7tt1n9o3ykyfMIbPnD6lKgIrli9T4IDoQu5fKJY0Qvmry1c0chSH/I9+/GNPEnAHUgAzIkc/+uQTWbV6tUZY8/zrN2+oJC/tQpvSDpqPvDouRw4f1kjwlctXKEGOdqf+gBUQAEZGh5QAgMS22ytJXQJAYxOjqCL5fFFeeuk1uX59UH72s59Kf/9slfl3e5pm+ejDL+StNz+UPXt2K8Dd2FSU6nhBmlMdks+0y8//6Wlpa08pAWDBwtlSKufcOtCYltcPvSOff3ZCgcyHHt6n10qDU564dXNYnnsWcLtdHn5kj8yePUs9sigAQAB47rnn5caN67J9+1bZvmNLxHLX/jx9Vi5/dVUeeOBhzeHc1dOhqjOffvqZAj5Ede/dQ65x1zYQAUZHR+Sjjz6USrWsUcPt7W1RFD87jI8//lSOHXtXQRYiKhlrXMvzGK+Hj7yh8xnZafrCACnUFU4cvyCvv35Qtu9cKzt2btT85sNDY0oASDW1y+9//7z09HQpAWDR4nnqsES2GgIAIFQ2Nyq7d+/SOYBkthEAAH1eO3BAxxogukZ0NzUqAeAXv/i5AsF79+6RRx5+QM9trP2k8rh167YC6BuRf54zJ0prAai1cGBAehlL41UZG3X51Gcxrz0BgN+Ay+wnXAqRqgJWgFCoWDgSAvsVR7D59JNP5NaNm7Jj+3YFfnmPz5n3gNGQZCi7ScpzP54JIEz9Nm/eJCtWLfMKOCIt6TY5cfyEnL9wKSIA2N6Zvv7k009k/vx5NQSA4dvDSiaAYKTzhKiqcllVMbAVzGsALF6Uy6LokfKHLKIReNiqQkHVRwD3AP4AxEwZgAhZwDaeYbm4sc0QHcjhff36NY1wV6AsIABA0qCtsH2WhoA2plz0H2ApAJ05qfguACIR9yEBgGjrgk+pgm2ErET5rYzUjf3c0aNHFTwkyl+VGrz8PfaOsmC7IEkB/tkz6RMIAPQJYw0CQJj7m30hNpz2hCDDc1UhI49CRrOmGjECgKlEsK+irZGop0zUFZsNeQACAOOV67Fnn3zysTz26KOajsH2BsMjI2p7R0bH5Mknn1JgHQIA+1f6+plnfq/Eoicef0J6eiBqVKRULKudZdwxV5COJwWIct48GW3//v16PWkFIH/QX6TEoT70vaV5ePDBB6R3dq/elzZhHB88eFD7hjQgAK66XrF/akmrkgvANGsfZDHk+XtYZ7JjCva/8dqr0lwty95dd0v/rC4p5cakI90scE8hAaAAEDHc2QewR8MYlsrSAFBTKEoV9S4P/pfzRgDIS7aYk3wxL2Me/IcEMJIryEg+7+T/2fdXxyUHWU4alATAjqtr1iyZv2iJDCxfJXMGFktHT69KFr+8/zVZvmKlElq6OtqVoADQ89nHH+kY+vFPfiLzBxbouYK9RTbjou/H/lfqkaeeekrHuY0PpPMPHz6ia9j3v//9KBIVO3fx4iUlTaDmgaoCNpXrGG+smdhyiE/MA9vrYotJNwF5h/kGeYe+/eqryzrOaH/Idow9ouAhdaAUwL2JmgcU5zrsGWOJ9frc+fMKvp8/f0EJBdgQxgJ2jHudOnVa37c9JCQQ9ijUd+GiBbJmzUrp6upU+8cL+8J3IJwYUYE2wa4y727dGtT58JOf/ETHV+/sWbpeM1/ZazAmAd5pB8oAGZLyYMewF5QDG8r3UIJhTwMJgBftZGMd5Q3qzXXcBwKAztlUSvuLtmZ/1U1KPfZrLS1KYmCeYwt27HCEHfaJ1IPnnThxUk6fOiNz5vbL6jVrnNrPeDVSbkA5gnnRO7tP5yBnTlsrUQDgf55vKSIgqxqIbPtx2wdOdSaI9/NfXwHA7v9tEgDq+sKC4ILw/KffVZ/EH18BIDw3hmfKKMo3VIULznLJc2fyLGnn7jBqO3nGrUcAUJA8kPXnDFaPAGAKANMRAEwBAFA8JADo2ccrABgBwNXBEQDsbBYqADgfQKwAoGcyUxhlTxRJ6LvUpBAAKJ+mw/AEAAieRgqgrkYOqEcAcOB/cyTx71Ql8Q85BQB+s++zAIv4b95zpFjn0/D1iieSL3cc3BOnAHDpIwkmqbLP5fxYKgoEAFK9GAEABYD86KCUs0YAGJVKblTK+YymCfhTEgCiIJko2tQF8zglX1fpJAHAUgy4yHD1fsRpB/x9XHS7KffFKUuVXO4VACAAKPCvKQCSBAAUAMqSK5ZV/p/fY7mS5EqoozRIWSeZUwDQMn7LCgCmbuBc1hMVALwbO/JBaCvo3sW5uI0AYPsZ5ybWEAYtb/i+a/H4fb1FEOSRtH9JuxPadP9491ZgI0P7ZHMvaYei/2nNKEW0j9r3ZdL7eHUInfMBymljIRnBHfvwPKoTqFTE+ovJaOcQwJ8IaMby9LWpaXzFA0Qk2Toz+X9yAoCriyM4JV/2mTa9RbT40TlZNLuDtGrJDTY+pitp6H+LzdOdEQDCsRT+rcvoFAoA4fpeb32eSdntugnjewZpAGp8d4lxXqv+UB8MNxyqdi55TMNNnikVAOr3vR99mAsfqDdZOxj+Nl07fb3PZ04AiPogMQTBi5IEnqnKMp1Nmqq96t93sn6bvBThmGj4t08+FBEAkNMKo/31QDxNCgBHokkY5SCKOzlx3GYhBjJsU+dAi/oKAAwyA7mSBIKkwQ6NgjlipyMAmPROzebRy8BPnHyuwW0Rm4kCgLvCARpRPX0KABUdb2xSIMSMhQaweic7BAADG+opAHDnELSKO9cZuImEiVoFgJAAYG1ZM0CCBS0cUg7+8GoQM5x9dQ1gyOBVgzYxD5hbKOo/pJ5xtPYIU1VEz/Yb6noEABsvIQEgHhP1CQDTKQBEBALPwFTZk0Bq/E4UAGzc2ab7z0UAiDYwibERdZEnoCgJ4GsQAFw/TE8AUOnyhAKAu7Y+AQBgNSTM6H4Vd5RWyLExdT64DxQ0bEMGu1qRhkpZWlNNMq+vV5YtXihLFi2Q/u5uaauKNHGQIZ81ZfaHN/Jp6nxyS6SLz9UTgmdk+ih1FsCkgoHZMBsnZkMn2M1GcnWHOdhcD4T2zuy5/eZzIwDoQS+wxVHOKZM08wSAiP3s1wKVk/MHaJz5gE3kiU2lW6S5vVU6e7qlratLI3maWtv8wUBUKQHnGA7twVuDcvvWbRm7PaJSjDjEws0Zdbe1wt43W8ZvJQEAE3kFgAhcTRAA1NHsb1BPASBcvMNIBAM6Wf+0/T05yRFJiBz3knxeytlsZ3J9ShKGrJx26CMXbU293ZSJlEGiaHxPAAg3lLr19DnibcyETpLajWqtcomzh8gfOgIA9w0JAGGbW1+EZQ9JJuF4VXvnnRh69EySFjwBQO8PgaEOAcBA/pB0ZM+O1AEiR1FMNrQ+MLC/5tDlK0T5zPljfRDuGeptwGwcJokVWibGmylwJJSNkvcN1yp9thKGHJhVqhAhT1oQRwIwqpqzRc4ppISTCr8tR4w7WGrMvpH+tBFMP8LleDRCmTqajPCl0StO4aRSKrlo0yDlhdkJlXk2Z0UY3eDbnyjL+OXdC3qA91onmu8yJaPZrMoWNgJ2VcqaoqWzd7YMFaqyat1dMm/+gDSmWuT6rduyYMky6e2bK5Jqlss3bkppfFwWLlkiFcqcSsmps2dUpnnTxk1KAIDAAEgCWIjDGYexOX5xxAM+AiBaDluczQDzAE8483FiGwEC24QDmutx6FvEMf3A9wGjiAoEVMAxrzk2yy6fNA3Nc+gLrueembExOfbuMZ0HOLQByADC+O7IyLAcfuuwDA3flj2798jyZcsUSLNrcb4fOnhQ7eVTTz6lYAR5uFUat1BQ8OvZZ5+R0ZFhrTcOddQQqB/lbU6n1dkPeLRu/V0ajWiRwDwDosCbR4+q/C7S29T19vCQAIARPQjgBDCs+eEhORw+LD3d3VEKAEBuItyJQoYAMDxyW/7mb36sEYWMuXK5KsVCpUYBoK+vVyAANDYiCVyWF17YLzdu3JYf/ehHsnTpQhGi/DWqp0U++fi4HDn8vkrNA3C3pIl0yikBoFzolp//89NSqeZl954dsmz5fFUAoD9amtvl6FsfymefHlfixaOPPagKAONSUuf/8FBGnvndy+qceOzx+1WSX1PRVBoU1Dlw4DU5d+6sbN26WQkALaTJqJalqTElJ0+elhvXb8m+fQ9qzuH2zlZ1Sn300cdKHNm8eYvs3HG37kEANCgPgCu5ptnT77t/rzpVjYgHzvbRR58oQYCxgyw9dtjSSAAcoR7AjIIAAJBiABdS/8e/PC9vvXVEdt6zXrZuWy+p5kZVACAFQFNjm7z00isya1a3fjZ/gPQLyP+XpVJucuBYT7sqHaTb2jQXfaWCckqDlhmJdMbEvn37IgJpPpeRf/zH/0/BrQceuF8euH+P1kvX+lSzXLlyTa5dv6kpJ7p6enQuaHTmjRuyaMECJZBg2yBF8BlziBdjnf+Zi9TP5iPgE88C2ATIN/KfRoZ/+KGMDo/INp/jnjbjc4uYpw6mAMD843PmDQA384h83MtWLNHy0F8tLa2azuPipcs6X0zNg7kEAeDTzz5VAsDSpUsknW7RvQx7GEA3QHHmFqRH9oLIXPMswHfqwz0olwFqKG4sW0b0bqOk0mnJZzJ6DSAj48Ck/LmOehDNb6C8S3XUJMV8Xk6ePCGDg7ciW2XpAVTi/uhRfTakJEtDQLtiKxmrgI2m/GFnH+Y8NgPQm7mj+wIA92xWyw6IyWf8cG9TKMKmAdACZq5ft077oVxEZrxZ5wGf8XvTxo36HSMAmMqDpSSAAKDAnk8NRHkhXmHbsW+0M3NYJd4bU5LLZpWwwzoVEgBCBQDqCrkG0J71in0vfYGCCvnjH3n4Yc0rbmvercFBef755yWTzclf/dUPdBxAXuOejMUXXnhR85RjT40AAKmGdQbwmPo98cQTCpDQv7QFdQf4RJViz569+jzqwTrGC9UFSB70MfOcVB0uXUFK585rr72m6wAEACTXdR5w/6aUvHH4iBIPmCP33n2Pptfo7uiQYnZMcqPD8tYbh6SrtVl27dgivZ1tKq/c0tQgLalGqZAmQPdkbt9m8v/VUkmJz0j+owJA1D8kAH6XlACQk4KmAMjrDwSA0WxOxvJ5jf4fzeUlW65IplSRckODZPmNrwKCTEODdPb0KPFvwbLVMm/xUuns6ZNrt27L4bfelrvvvU+JHm3pFiUAFPJZefvNI9q+P/3bv5Wu7llS5lzZ2ChDt2/Jr3/9axmYv0D7mEh5xgbj+bPPPpcPP/xI1zKLxGc8QQBgvGH/IAHde+89+n3amvnHegn5jTWJOc1njFdIQ4wLxiHEGSPfnjx1WgkDPJ++Z94zh+hrotyZZ8xt7gkBAOIVBAfmNUA94wBCwvLlK3TN5TnYDYB8UsgQsY/Kx/z5A/oc5trQ7WFpbUvLggXzlMTAGOU+lJVxwl4FYh4viC/YcOYsn7OOs1+YO7dfFi1e6Ndr0omc13qyJ6INbeyxH6I/jLjDPGCPRSQ/doWUFKxLvOxcwD6JclB/FA7MbnMt5ADGNISe/jl9bo/l98EQZCDCMD/Yf7G28jlluXb9hhz/8rgSj1AAUHJqA6Q9p8aCchHzmnWnq7MrIt9gS/IFlwvdiB7Uk/301yUAmE8u3KeHQEN4ZrdzSfg7PF/Z31M5h5Ofhb60un41f9Pk92J/1p+GAFCvTvbeTAkA0bkuqbLg6zgTAkB4Dtfze0AAsBQALg2A81FYCgBVSqujAKC23ft0kwQAIwFMlgJAPULm//X+oBq/QCIFQNRnnF29cpsLeAEDr00BQMR/qABgBIA4qE9bM/KJhCkAHLjvfiAF1SMAmAKA+55b33iFBAAdc96xEvq26hEAIJUhRM+eKSQAqMx/flQKo7elNDYkpcyQlLIjUoYAkBsTqUAnY82CxOMwiD9GCoAouj8C/uM0qKQqc0F5cTqBMJjGuY28B9CrAxgpwMZ0nNpRPcNqn7FTlgIgXyqrAoARAEgBkCsi9V+SfLEqhVKj/gb4zxcrki2WJZMgACQVALQMnpz/TVMA3CkBwOyRBb85CXOvWmoquwmgf7oUADY/kr6bevY2/E7kJ0pcGNpx833VXGeMDxWv9f7ByMsbpMX1fa7l8E7ImnVD3c5TKwBE2E+QprrWpk5HAAgBwiQJILy2XutN995EAkDtWvTNCQDx/WrJJVay5No3WYkj/3DwhYj8Nl01JxkfbtzOnABg4/wOHxfNj7CuOgbuUAFg4j4hjt6fPJI8zpsbrduevePmRpDmws+L0M+ZrGvNfuRbUAD4Om0ZXzM9AWBCm01DAAjtRb29T/J+U+35ZjZeviEB4N899fAEAkCoAPDHIACYQz0JVtyJAkASWAiNfdjIdiCpjRAOJMfdDI5B2SASU8H1iOHlho050/VvfrzEh60JtaCF3xgFBABX9zgFQJIA4NrE8hU1ynQKAC7Srt6rlgBg7WWMHQUzPOBpUf7hYLQ21OFV5wEzJQBwz3qHlbr3DwgAEwzHJASA5EKgmwFjDvqNWbhBsM+SBAC+Y+9xqgyBQXd9LQHAxgUEgGgDY7JckykAeGZjtKH3cZqmFGBliMZYgt0YE7i8JPu3oABAnlmVk/aMZPorVACwDa2RV6INifUHjhgj/MSdEUsT3QEBIOwDSwHAvV2EP/lp3QY5BrhjAkAk5+b7AIDJwD67zmT5I5KJbrhdjk4it9xhxuVkUnsiIi3kcvN5MRvHq9KWTsm8OXNk6ZJFsqi/X+a1d0haxiXFlyEjAKaVyXQ5rjiezh/q4CjfMt7QJON6avDAdKNIueryt9mYihdaBySZbau3idFoSS2+O4hZ+0T3C9rLFqcY6HXpDiIFAb3eHQn0noECQNS1/hDqJN1cDk4cMun2No3ubWptkfauLuno7pZUa1qau7piqq8Hf8kdPTI0ImPDIzJ47abkMzl13ERkGd/Poe2wuockAN4jErUmv5YxCu8wBUAN+B/YGiM5aVl8dLRFPdMmsNjVEWDpMzzgbe2VJNTV2liXp5YGj4gDpJDQ8eHsehSNH6QAiO9hh6eJ9j+5sYhsTpASxTl9fa54T6pgbNiYC+8artXcK9wjhBsVtesBASBc620BjW2/k/u3V/QMv17a3Knp+yAa313nbaEtwNHsrV237LCXJANOunp6YxvuM+oRAJDJNwkIc3IauGHzLWm3ov89w9v2WOVqSYE+SADxPPTrp8+fCAFAWfKqBOCPz/wN6G9ETNfQ6hx17OSY4KQqIZrX0xMSVTLSEwCIy7b8kn7sqVyqJzhwXTgOFDhTuwwhJiBeAf7qOtyojgr2SEWcaB7sQi2ke1av9PTPlatDYzKwZLnmTm9KtcjFy1ektb1T+ucv0JzcpBC5ePmyLFm+XNOKNLem5eq1a3L23DnZvm27pFMtGjWPM93AKUB2+gAnHlGZON9xzuOs7iRSrlxWZzzAENK4AAS0HdcAaOFkxx4RVY/z3gBZwFgF09etU2d4b6+T1+U5p06clCuXL8uWrdukp9tJ/SupaXxcPnj/Q7l+45qsW7tOn2UKADitP/z4A/ngww9UGpvIXwAIgDWc/Ky5Rw4fUfAP4IDPmS8A8sjkso8EWD508DUF6h955FGNgOyb06/tgfICzzhw4IDcHhqOcsgDgPB+SzotR995RwC8yHXMtdl8ThUAAGIBIgAWOtrbpZgvKMg0q6dHVq9cJY3ILxdLWhec9hAAbg3ekL/+6x9phDtDsaRS8xX5H//jH6Wzs1vBKwgABA6xrPE5CgBXrtzQaMuNG9dJZTwr5XJRo/i//OKMHDr4joI0ANxd3c1SLGVU2n683KspAEYzg7J3392yes1iqY4TcZ+TdEuHHHv3U/nk4y+UcPHkU4+pAkCl6uSEM2MF+d1vX9I59NjjRNXPklQqLeNVCACtWk/addOmDbJj5xaV0Ee+H8Dn5InTMjg4LLvv26d5wVvaUuqwQ56Y6MWdO++WjRs2KfEG4JtxxRg8fvxLdaru3oOSQ6xYg4z/Bx98pM8DwFuzZrXaX5vLRIS/994xJSAYOKrS4WNjUipW5eOPTsh7770r9+zaIJu3rJOWdJOgDJBq7FaQ/5VXDigBYPPWtTJv3mxnX1RJpFneeOOwtLU3yz337FTFnlIur6oMOJCRvH/76FEFb4hidYQE8ibn5L/9t39QoOqRRx6We+/ZoYAqIDYEgDNnz8voaEY2bd4s7Z2dTlXi+nUt76IFCzXnM6YaAgCfIUtNXRlDvBh3BmLzOUAdnwFgWSQ/Noi59d6xYypFbgQAs7eMAYBY2v+xxx6LJOWx/cxV5rcpACxfSc5uZ09RPyDK9NJXV2Td+vWyYIFLq8G+jfb47PNPdd5DAGCvgyz+zes3lUwAQKYS2ZA3SiUtN/2IDQHAAgwArAbUg5QEALho0WIHELe0yNjwsEbaYn8gANh+jjIDJAIQcy/LEQ4RKjc2pgA2bYl9M6CMdqSeAGm0GcQjIwAw7xlTJtHNPWlv2yvTr9hFIwBwL8gIlJ1+IHrZqResjEhWXEtbA9TTPtgytb+Fotoy+p7P6JfNmzYpSGovA9XpE8rIGKfdjABAn0JkANAkil8VItJpRxCRRhkZHlFQ1lIAMF4Zpw7EKepzaVeupU6oAlgKgDdef11OnDiuBIAVK1ZqX3NvIomJ9C6WyvKDH/xQQWUijSkL9X/55T/Ils1btJ8gAPC8Qr6oBAlshwHOrLuAJLQF9pxy0ga7d+/x6g9NUZonCBL0MWQNCGbNLU6Zi7bAfrz66qv6/O9977tqX92YSulZ4qWXXtb+3Ld3nwKunD9aIRmVijJ087p88M5bGvm/9a610t3aLI3VkjQ1VKW5UaQCwK/7QNSA2FM46X8iM1EAGC9BAChLxYP/vF8E/FcCQFGypbxkC3klS4xAACgUZCSXl7F8UTKQfcmh3dAoeaJs2auRSqWxSc8HffMGZNHy1dK/YLGmAPjs+Ck5efa8PPzo46p00daalmIuI7dv3ZDDbxySttZWeeLJ76pSB1xIXufOn5Fnn/293Ldrt5JDWAexDYyPN998Sy5d+koBeyO6OCBQBDWGM2fOKolp3bq10X6WtgYgZ05873vfi8hItDegPp/dTxqC1avVxhdLJZXxB2xnjM2bO0+KpaL2JeVgr8B6Tf9h27Dd3If5f/3adR1zrNWspeyBkMDn2az3pCGAINXfP1fnHnMfu8LcQAofW97W1qIEAOYFY9+i2536TE73DplsRp/30IMPKdkNIgXqCI8/8ZiufZCZGKO8zzXUzQhqzGvKCxECAo2pc9AeAPnYJtrdUhAxn7mXES+ZC5SNepotwF6yJ4NosHzZUp27nL/4DraJ+U69VQmlvU3bwynOVeXE8ZOqCoCd6e7pkSaNUHakfdQ0mGeQ2Xq6USuIz8TMZdZpvqdzxxMAZpICIPRfhWdwx801ACiQ/g4CoELCdvJMljzPJz9Pnr/C/6O9fiKqLyxreC6zv8Nz4J9CAWCqOun5RFN5xGeXej4O838k/SB2TJ+KABD6feNzl0sRE5HBvfy/Rs2r7H99AoC7HpULIv1T3n/q0w82854j0U9GAIjPkvVTAER9VIcAoHZrGgKAgv/I/kO2ok4AyV4BwM7rJgluLl0NPks5BRDK7+T+UUOZSACg/O47RhSoJQDUnKUjP0N9BQD1e6CiWCioAgBn0HIxL5ViXsaLeSnlRgUFgNzwTSlnhjUNQCk7LOXMiJQLWSUANHGMrZb/6AQA+sX8+vEYVO9P3RQAEQYQpAaI/O4Bid6d0h3GoP7OgABgKQByKIlVRfLlcVUAgACQL40rmb5QGncEgFJVsoWyFMpVyeSKksmXJF8iVqBRigQMeH+2BQsYMUFTQQTy8KEfxv62PXU4B0PbM1MCgPm0k75vB4C70ZhMARDNhylSAJiEQNIemt2Z0qZ6wloILdTa94mgQ839guBXC/PS621yJQgA8bUeePcEAHMgRX4x9ds4YMddYyFk4QrgvV9axOCB+nY9sMTA//CzOHp74p1n8g4FdPtii9Cs7QcXoJR8ue/4cqDA6zGUJAhtY8WNPeezutOXEcnrryumAnCnd42/f6cEgOSaPN2T1e8crI/xGJkZAaDeHiB+L+z/yYDkWgKA9Z1tO2ZKAEjuS5z1RB4t1LaY2Br1rgu/Ze1Trx3rXVtrD6YnAEzAZBJDEFVV54/182ACUay2ZMkyTWWfZjZW/sgEADZnIYih1fG5m3Rx+BoKAKETuca5n0gBQNXcpklqFABCR/xkhj5aVBIKBrwfggARE60GGHHReQ7LqFU3MCOlk9ITAFwXu+/Z4u82/jiVnaPdjfWpFQDidqmvAODkhuLsv7qAa755Www8cOkXDVMA0GsiYGqiAkA9mf/I0HwLBIBwIIfGzJYqA/Dq5+j2rTuJ7Q8NQLyR8H02AwKAglUBsKx/+xQA4WEpJACEbOJKGNHvo88Vm8EgBMQSRyogMj02FHrw4RifAGlDAoCZD1cW+881BhjnN00B0IyEOLnrZ0AACMenMWMjDSc/9tUmeCBZD8c+kl77ZpIUAIqdE83v28HV1bWTHhDrEADcwQ5nNuCVA8/th0eV68z7egQAlRHzkfm6ycCgBzluiFBWpQXAZg4/AN7pFunv65OB2b2yYk6/dKebpbOtVZrZzJQK6nhrGq+KSw+Gg6BRQD0aGpulyoa3ocltynE8iyM32EG1dq46KWu3AYrZm+G4jFnIbkxEh1ovF+c2Z27g2L3tkGq2yRGvHJDuTJlzauAQ1IjraBPqx7XP5eYUGCrquG3r7FCnOBG+Le1t0tbZKU3ptLQh8QhISitqnjon+Y+jqZTNy9jgsOTGsgp8JUlaPNciIcM2iKeJ9s0AACAASURBVNYMTwCwnPJa9MgrENvCqFrxXiZalY1AVTPX7R5svoIDm4GjJkOm7ek/N/DXlCPMRoT9EdpUt2I4pQsAVrueqDaN0vaKA7a+hVJp1hZJgpp9N9xkhOtXrT1zh5Bw+xXL/JnqTNRMNcCv2rGAsBLad7Pp9ImB7rZeu7EVj0VbE5Nj3k0bPwuD1CN8j/FocvzO9seSaNFewIrtyUmxTYoJRG5e1D8qxbVm6DJ2a5178VoKSh4TGEJyirW1gSs2DiKSmR+rGszvHYkqi4gkP7+rPiWGTUmznz7qQ5sxei+ul9oAL8ulLehTkjjSrovQN9IEb0FcMmdYaD8oE/UxZ6lKWJpKUcSAJ4LKjQWVLNS8hVUlOyHXD/BfKI9LQ6pZFUHSnZ36d3tXt8wdmC9ds/vk8uCwlCoiS5Yuk97ePrk1OCS3hoalb85cjRLknuSp7+ntlVmze6U53SLZXFYdzEuXLJU5s+fougI4D9BDdDxOZ4siBXzCqQ6ggNO4k2j2SkUdxYAmvADInAPMAa+APDjlIQfg3LaIfItkZZwRoQc5wPKE3rh+XU58eVzBIu6HsxsAgNYG9AMQAPhSqe6WtMp3A1Bdu3FNDh06qPMLAFijiCEiKHlANCoPRzv12Lpli4IMLu0AUY4unya5jM+ePadl2rXrPpk3f75+P1fIS2dHl5y/cF6OvPmmOvZdfnEnu9uSbpUz587Kx598omAHbYc6A9HOlBWQlChggJd8NidvvfmmggykAGiojgtELtoL4ODgwf1y7foVJQB0diJZDAGjIkSp1yMANDe7z1999Q05d+6SIHt9993bpSo5KRRyGsV/5vQl+cPLb8jq1avk3vs2ypz+TskXRhW8bqj2yW9/87zcGrwqu/fukHXrl6nEP+tKR3uPEgDef+9jrdMPfvhdSbeOS7GU1fmcy5Y0BQDT5+FH9kYEABkn8qlVQcP3339PNm68S3bevVVm9XZLJoNUd1pOnTwrIyNjsnPHvQqANadTKr9KpKnL23yfrFoJiJ9SMINxQP9/8cXn2i579+3x+VOd3UB14P33P1QgEmCJ/N62vmErAM9JD0CKkCeffFLHIoAJ4xf1gLePfiSffvqx3Ldns2zYiCw7OeDZWLRLNlOWN954U1MAbNqyRvr7ZzmVEaLGyk3y+utvSKGY0RQA9KtKySppoyTXrl6V1w8dUvAGQNI5UkSjcf/Lf/m/dL3+zneekC2bNzi52HRa160vj59UZYctW7dKa3u71gXAhzG7eOEi3UMxsIeHh3TOQQDAflj0qUrcEwHuUwIxd7meCF7qbWuFzsW339Yo8+3btjn5fW+n+QwCADaBSGwDrcwGA2gxZkm3EBIAmpqalQBw+co1JQAMDCxw94QAMDQkn3/xmRJilixZLI3NKZVav3XjlpIhAPo00h/gu1hUm8O+iIhu3kfmP5fJaCQ744HoV+6v+YSbm2V4cFDtDvMJMJ/f2FvagTEAQA6IiQ1Tgh7RysNDavOy2YzaBVu/aSPsAwAist2UzSJ0FTy8dUvJKsxxbILZN2wZdTEiFXOf75OSgdRNgJCUn2uwi25v7kgVjHUi2AECAfmVNFVyYCC2CIAbe7hl82Yl5diL+zNvADYhIEEA4BreN0IWgCD9xTjk/qYQwcJ56+YtlevnWogqjAPsIuMNsB/bSbuiDsC6UCjk9UyOnUBd5cyZ0/LoI494NYYGBWivXL0qzzzzjK6dEACwyZZSCuDy1Vf3y84dO7XNOzrSCoowZyApABAbiI99wQ7QRqwnzz33nI55FAAAe6kj5ArmMuMV4gX2mbKyGWde0ca0O+oBjP8f/eiHDpxBBULVfRrk1795WoHY+3bt0jHSwviolKWpYVyufXVBPv/ofVnYP1vWr1wqbc2Nkoa9BYDCvoN5Bqil+yHkp6pKYgb456eSL+pvov8B/yG98MN6gCpCppiTTCHvov9Jd8JPviijhYKmAMgC3AKUc7ZjL8d+qrFJzwez++fKwmWrpG/+Ikl3dMvRYx+oUsB3nvqeAvmcs3KZEblw7qwcffOItuv2HTuloVETs2kfv/f+u6qQ8v3v/ZVK6ttcB7g+ePCQtj/rKvOA9lPlnGJJfvObp3V8kZKlv3+O9hFkNvYVzF3AaZQY+A7zgn4jcp+xxBh1c6MqqGYee+99VQFRAsC8eVouxh19xF7A9g2Un3HMPc2Gt7e26biZM6dfy4ptwgbyPObawoWLZHh4RKdLW1urnD59Rv++fu2GpFtbJJ1GLaas8xvbhH2AcGBqR6VyUcF26ke5bd5CdEBZhzHmfpq1Dsx/ymn7Puw8deY3JALmmZ3L2B9AMGCfhCKC2RGN1r92TW0T7c6YpHxcx31MBQCywoa71us98YFwHW2FrYOgAAFgtlcI4P3Ozi7d51y7fl26uru1vm0d7VG6AsgYzDMIWxAAADbt/FP2edJpOyMMcMbgfJ88L9U7P5m9in0gjnhv4EV4Pg//noxMHd6v3t/hGcTWtfC98FxX7317r17dIh/cnyAFgJ3JkvXh/zshAFgbhG1ryoRflwAQqQBMkgLASCexAgC+IiNvOgKAnkcBxJsB0iemAGhCodGr6xkZRI9PPhWnpYwMz+6MS0uVZ+2m50YA/SkUACAAUOaQAKCkAE/qdns4F+hiPhFLAWAEAEdicASAZl1nUKb1JAc9/9nfTrk2VAAwH7j5nEI/ngsYoQ7uzAIBgDQzRgAYr5SkVMxL1f+4SP9RyQ7fkkp2RIpjt50CgBIAMqrKmWpqUP/fH1sBgD6YKQHA/EFx5H8Q0OcB4XAMmwKA+tISBABSAJgCAASAQrWhbgoAVQDgrFWqKPg/loMcgB+gqYYAoHPIApPUr6KhTROmZjhnzQcb2qDQ9nxdAkBSAUDPQhZkh/83SDM9lQJASAAIbV3kCwoCQybY1EkIAKGtmdIOf0MCgPPxWYrGMMrSpxOI3popAcD1sHu537VtYr4q843G0dv17PP079USACauSTMjAKgnNCIF1JY7Kr86diemMZhqfaH8RiQO51xcrz8+ASAk89dbk6drY+fjjAlyNd+fgQJA8pm197ozAkB8L29JNGgmTIFSv+/CMRiWR+d4HZ98WMfp+neyNq33zNCGxXNkov2L8AJvH2raPJGyoB4BQNeLILAtvD5ZrunqN1k94nt+QwLA3333EVUAUCduIjcSD/9TEQDUue8ZiCbzG0cdf3MCQAwOTk0AiMDdBAgcNrgBsVMRAJzBmagA4EACB7jqdxIpAOw6i+pNpgBQB1gU9ehya0cRzQHzWP9EoiiRciFUACD/O5LnoQJA0oj720ywUwrS6EifmsETbmxtQbJn6L0DxpwCoglGc3T9HRIA1NB5ECM0ehrFG4DFBlLpWLf81J78QXmNAaRECw/sJwkA9j13D+aMj8SOFjYfZFFHAcByfYeAYUgAsAXAtZ11w5+OAGBAf6gA4IaZL8wkCgBuUZ85AUDBfN/+ESM2IAAYyG/95PrQKQA4wGxqAoB+HkhMubnnJC/dXGlUWVUjAFgf4Izm4MJBCIcUeU1hK+OM6e/qlFXz5kl/Z4fMntWteTUbKkVlMDdJVZqbHOjNRruxqVmEH3JgKvjfqGOdqF9HcIgjsR3D2jEnOZiFmxcby9EYFO7v5pG1jQPkSEngc7H77SD3NfDfnCCsZxEBQEPhIlEu3UJCfHBzMAZ0ibhl3HJ/QKzunm4F1ohkwzGOHHBzW5umBGjt6JDGtlaV8yaiiEhSnK844sqFklSzBcmNZtRJrGVOgMs2/6KRH+YI1Lzm8Q7C5ryOTt8mwUitu9kIgXVLz6HP8rbU7mN2gzXSHaQdaQLnWQj8Kpml4iQG9Xt+E2oga8wt8G2qajDOiaA/pKCANes3GrynbaL2J/4xu1hvgxt+z9ovtOs1m8CIfevGkI0Pu3/stIgj7a2PzEmfXBzMPFjda9Yg/2U3/1wOewPUo01TkAfRxr7dQ+2Qd8K4MT85ASBUrjGHSs2Gqg4BILkhMwJOOP4iAoAqe7h8ddzX5q3dg7Y3sCJyNgVMUWaUi6t1oxQ74KI4nE3AIR+WV//2fnrj9TAXaQRVEYjIaDHYT35yO+hHB+lgLTVyVbzO+bGrAJRPteGJAKgd6IEmOAkANigIrtEmSCKmpKklLamWVv3NvG9sScuc+QPS0TNL8oAe6VaZ3d8vqdY2GckW5OwFcmgvk8VLlmk6ECR1O7p6pLu7R8GnK9euqb0ZWLhA94hEtSDF3JpulVUrVmlpsB84nHkBhJscLm2GM57/LX80dcD+4HhHipbv45Cnr+hDe18d1Bs2eHPQED0DQAZQAXBZwapy2REQPvtcbRty+gZi0dQ8gyh85pZFCXINgAP5kw8c2K8gGMAPYB3737ZWB/JyX+qKXDXA2b//u7/TiFCeTZ+1trYoaIBENDmnAYlxjgPo0vejI2Na92eff1777uGHH1anPM50AMbh0RF57eBBjcDnntg3CAA8i+doxC0RwJlsDQGAdC4QAHjRHq+99qpcvnJJfvxjADNytTcrmEyUOgSArq4eBYxRAEg1E4UHsFKVAweOyMmTZ2X37vtkz55dEQGgNd0pF85fleee3S/Lly9TAsDAgl7J5UekXGqUJumXZ377oly/+ZXsum+bEgAamxzw19kxS9595xN55+33FQz5yU9/JO0djZIvjGl587myvPTiQXVgPvDgfa5MqTRyXtLcnNY0D++887bcdddauefeHdI7u1ujrAEHz5w+J6OjWdm6Zbvki0VJtTgFAFIAMG6I7l22FNJISq5fv6H5mQFUP/uMnOvd8uBDD2jEpe0ZGyQlx469r2AP0ahEl5vNw2bQBwBcADnksaYPAVMAuGS8SQ6/cUyOH/9CCQB3bVgp6VYInU1SKaVl6HZW3nvvQyUAbNy0Wmb3dSkBgBQApWKDjsm29hZNAQAI4yRwx9WBfP3aNSUAAKpBTLBzCQSA//gf/4OCvt///vfkrvVEhTbr2s+69dnnX2q/bttOWoFWHaMAS8zDJYsW67LGXm9o6LbubRiHzEVAceYHgDmAeKVY1GvpC8Ak5pQRAGg7ACFSFLAfgwAA8UbLSKR9JqOAKvMHAoDmow/2lkYA2LDhLiUAsP9x+aJjAsD6u+5SyW1b44aI0P/y84gAgB1i/g4NDilAbxHGlIH3ARGZT4B52BVk9CkXACPjBKB33rz5Tka3qUmGBgd1DHA9n/Fc2hSwlfoD4gGy0R/MWyQ0Rm+7SP5cLqu2I9yH0KYAlrQLUf5GAMBWQwAA1AMs1Eh+FAD8ntEIANhKIpZV7rutTQkAgJeUkUhgAFL6lPLyLGwcbQ4wCsjPXKFv+A79AKlmJgQA7FNIADA1B8qFCgQEAFNkgchy88ZNBcexadhkIwDQB4D9AJS0OWCiU1/JaX+r1PtrLtXH4489pvLrvLCVX12+rAoAqeYW+d73vq9zg0hjXhC5SBGy69775J577pZ02gE/zBm104cPK1DK84wAgE2ifVAAoJz79t2vwC5l7OjsVHIJag20Lf2o0ufjFbUTppBg1/70pz+JgCbH/2uQn//8F3oviCNrV6+Rrs4OKeay0ppqlEvnz8iJTz+SpQP9snLJAkk3iXS0NImUi0oS8IdaaQgUALDt1UJRiQBllLn4mxzqxaL+lEnZRfsWCzJWzEumWJDRTFZGIfTmUQAoyGihqOB/gfNwKiWlKgoAir7qSQLgtqevXxYtXSWz5y1QBYA3jr4rnbP65PGnvivtHe2OWJHLyMkvv5Bj776jSg3LV6DWo5RsyWSzcujQATl77oz89Cc/0zXLFHQYq6+9dlD3Fdgv7BVzQIlxubz84he/lEWLFqpd6ehoV/vAtYDPzA0IOqzVvE//YXchmtCPpBVxUv9FJT0fPfq22mm+DxjOOIcMw/PuAvS/eFGv4zPuzXxkPFOWOX19cuI4qhpr5MqVq7qWsh9hL8MzGZeQy1gXstmcXLt2VX0MVy5flTn9fZpKhzOInTd4BjYU26PE8mpZ10BIVMwdCACMQebvzZs3vKy/U77ATmOHUZEwwN5sM+oWjEuuZX4y3pibKClAdKLuSkrxEfbUDdtN+0F6pG9cuqSy2kMjNW7etFHvyVkYO00/OUKQS6mwYNFCLRv7IEgSFy5cVPUnbBL17Orp1nLoPnt8XG0bpFHuidKR2Sj2pqbcZmdfzmnNqdS3SgCwvb/9/lMSACZztMfb9doz5J9CAcDOr8kzYnhGn0oBwPrPHclr1d6+LQKApQAIFQAUSPeqE0kCgFtn8Zs6AoAS77wCgEX/R4TpJs73jhgQnRuV+W4BGU5xMvSTJgkAkc8nQQBQX2OZ81pVSaihAkDJK16EBADXll7p0vs32KezB3HqQaZiECsAGAFA6+N9145oOHMCQOR7t8ARPeOWIwIAwTIoyZkCQLVIcIhTAMjevinl3IimAChnUQEYlXIeAkBZ/Wvc589NAFA/YqjcG/Un52GPA0Tgf20wz3QEgCkVAMrjkiuIFMqi8v8QAAD/+UEBoNrQJMWyU+JTP4n3MwADO0LDXw4BIA7EcRjANyUAhPainu3Rz+sQAOrZmdD3U3OvBAHAsMF6CgAhSckwGBef4eZ/re126rGx3caPGBIEok+i/Ou1dYxJABPXhFoQnb3w139NTQCw/W/y/q5M/rmQUc0D5qJUJvq8bLFIEACSvrp69fhLIABo8RO4Vr21ul75a/GfxBj4MxIArDpfhwAQ+aI1ADIOYK5X/8mA9Lr7CV+opM80HCe1Y6Y+eD5TAoD6pL1tNf+ClcvW+un6fboxPP04+YYEgJmkAAhBJ61owM4iEij5CgErA0uShjXeDDkAIALGfd4cwGmTB1ZZIi+bGQEB/hpzvNdsoIIoQz6nDMno0kjVwK+MSdDEFABs8sagSdzgd0oAMLZomAJAAXhf1/jwEINyMdjvyGLaTpEhdGVJ9kC0GYlYprECQM2EVYlvJOCDvDWBhIXWHRCrztpjBAA1UFOsIdNOAA8CmY1PPio0FjaGwgU5Odm1n/wXMC52AIkB01gmXb9bAzp7KEYDIeLDkhsDtSkAbDzUUwCIwLoGx0BzwE19BQDLu2zj1N3Xb088kSCuox2AvBSzbjwdOzAE7NwcqT0s1RsTlIl5pmaMg4qP9iYFAC+nMOCeFaa2cAu2a6twYxMNgyiC3yU0j94PFABcm7DRaXD5rb0CgM03A/zd/w7sD524DlB1BAAjD9g850BECgCeUTPvA4ap32q4nJf6j5PotzzZAPQqee3fcznPnE1yUcgN0jJelTnptMzr6ZKBeXNkzqxuaW9JSdN4WZrITUa5yyV3ONDIbveD8wp2L2oQpVKBgJio/ygKz+FAxk94AA5tkbUFzndAeCMQ8L6B/w6cAkh044NoB5OJtYXVB5rHJACvVOLGHExU+senBXBHVQc4+mhlno0DuXvWLI3SxelP5C9O/HR7u4sCbGlRBQQcjjjNcB5lc8i8FaQ0llPpYSUE6IHbkSHMrof9Z/PA1gAFkP3JwdYci86nbc1eRAt6wDY0OxGRufyhg2uMhKRlSDnAk79rwP8mHL8cih1ozvMVRDXSSgWlA6SsmyLnOp8niTTk2dODgDk3XMKJKAVAZL8CNZrQyRSvSxPT2CTHS9QeAckiOrRE6jQxGSFqUz9HbJ3mPkkFgHAPEBIAbPxGewLfPo7s0KhjcsL+QQseHNB827hrjDbgrjInn7WD2SpbJxlT+kqwaKM29NYp6bizsRaSE8LNmn7OePJqSCFRxZw91l7hmK7pA5ySUQofR5hyJICSRi8SJQEI79Yp57xB9pf9AusTgB1zk+gmypbL5yP7BTjZ2tYuqZZmGRkd0zlKtC25ULFzOFUB0kuVks49ymipQXCUlsolJRVwX5zGOMeJrprT369gPE7l4dtDmoOSPuCno7NL887fuDkoK9eslZ7Zc2Qkl5N8uSLds/ukrYu0IG1y7eZN6SAH8Lx5ks3k5datQbl585Zs375D64Vc/cWLX6lkM45e6nXy1EkFXIh2xWF/+swpGRwcUsl1IuQAaYgixoGOM5q2xzHNHMSpzWeAMpSbuvI+EWyAgTioceibXeFzHNS8cELzv+W7BlggJy6RfTjRVeo/n1fbdfqki+41IIo2A1hjPCANjWNbQZo1a1VSW/OMjlfk9u1B+d3vfqeg/f379mn0GtcC3gH0Ij/+wgsvyM0bNzRSH5IAoJqmZ2iAYHBdzp+/oAAcwN19u3ers9wkb1kPvzgOCP25Avo//vGP1QZzMYoKBw8dUmCTdoMQkM3ltCwAUoABRDQD5hExCwi7bctWTb0yNpbRNgI4ePXVl+XK1a/kZz/7iUa6O7KkSKopLf/9v/+/0tDQpFH+y5cvVdC5WMzpexAATp06p9GIe/fepwQAyNPVSqNcvTIov/vtyxqh+eR375fe2W1SKmc1ej2dGpDnfv8HOX32S7nn3i2ydds6KZVzWj4i/M+cvixvHnlH28gIAKQAoN7tbd3yq18+KzhJ739glyxdihR7SooFchu3a73feOOQrF23Wvbu3SVV1vOmRp0nIyOjMjaalTVr1uu8wlODkgKAD9GJDz74kCxZvFRXSvqI9ZZxhsrDqtUrlegAOAFoy3gjBcAf/vCKjkfyMqMAwAtQg7pw7dG331Iw8KmnnorWecZUZiwvbx55Xy5duiD7HtguCxfNkaYUe7oWKeZTkhkryTvvvKcpDO6+Z7O0tbP/cGlBrl29rWNyTj8S/7t0jAKM0WeQRm7dvKmkE8Y5wI+z4yK57Jj85//8n7QdASPXrF7hpG/TaQVM3//gI5XS37xlq4KmtBkAJ79XrV4j5XxOiYFXv7rkwSS3jhL9TLswDy2nMzaVyHDAMxQAjIzlypqTN48cUQWAu3fudIQXn95kZHhY+4MXAB/fp315DuUAxMWWrV+/TpYsW+ScyI3sjdI6R1AAIIUBBADmNdcTFY4NWrVqpY5H2oL7XbpwScE12gibY/sv7Ad1wUbwbCKeAU+xHUTLA/JZ1C/2hfkOSA6Ajt3T6HCk7n3eeeyXKgAsWqQS7C2trTIydFsj+UdGhtXmqE33eydsC+lKmNcAjnyme5tqVccUACNl41lKKPDnZMgMkA14H1vBi3vRttgv7BtlB2hkfwdBgRekBkgPPGvlCsZEk54bGTfUjbHGCxUTwEkjxtG+1IE+gXAAeI7dpryQPHgu8ukAioCytI9FJ5OqYvDWoDz99NNaTxQAmDPMFcrMHMMmQgBAPYDv2H6Z8fvagQNy/vw5efihh2TduvWRmgG5xHkm6+oPf0hKk3ZN99HW3qagJtLyO3fcLXv37pGGBtZN0m4UdQzTBthR6oF9gZRF/9PnP//5z3UthSQE+YMystdk3KA4gB2FAAHBwgG3nTrPaNvf/OY3SgB56KEHdf3jxfqfyebln/7pn7W9Gevr166V7NiopAFzxity5sSXcuPyBVk0r09WQQBoGJcUtMOKIwCo90BRiKo7CxFQwNmKFADlshQzWQf65/NSYY+OskKhoKk3NAUAJICCIwBo/uFiUQkAGQCJ8XHJVSpSYExyjkLK3acLQtodkt+yVetk4dKVki1V5cjb78rGbTvlnt17dHzznEopLx++d0xOHP9S/ur7fyXz5s7XFAC3h0Z0P/4P//D3alcff+yJSLGI9mZMvfvuMVVbYMygKAA4zNii/44de8+D/KzvZZ3LXEdee1MOcUS5Tm/3R1RRA/tBOzOG2Y9l8jklhDBe6XeAuJbmZiV0sH7zbPqVvqafKQPvMVYg4NweHJRSsaQy/59++pmuV8wD5i4pJlhjz507r2s+JDLGDXPh5IlTMrBgvuRyEPxalBiETUMJgrouWbpY5yK2WdPFlIpad8Yf48jWlgGUmFBFqlaVlMA4pd6QBTjDkZqE91DwYO/C+0psTafl6v9SZqGc2BzKSn2Z69g91j5sN+VhD4GKBm3JvGdPY6lGNm3coKQd5Pxpf+wF16CyQTk3bNoYkbCYS2OjGTl7/pzuCSEVoBBA22MnUADQs2U+L6mmZq1HdH50h6zaaDoI5EGkVtJXZecn27NP/F0roZw8Q9h+0s430RnIvxGeJ5JnoPCayT7jfTv323fq1SH8LPRzag5kTR3mzvfm47J6m/12NO1YXk/3Av6mob+uXn1CB/4EX6Dd1u7lz4bWznamjs7Gvv/s/8gnVVepNfbzhX4jzVrtyW42NowAoLLrHvhX21ytepWr+GxtfZokADSmXOS8qfA4hRbvV0sQAOopAFid7axn51Uru5ZV0wCQds35SNTPVcIv5gjggP2avoCULXwGealUjIL4XPu7qFwtmycyOBUAfhyZzVRBmvz/SQUArksSAKJgNwuc8AE5jtjuSeWmSmmKnviQ8jmN5ncpAFDPLIiU8A2NqQIAEf+F0UHJj9yS4tiQVApjUilkpQGFG1TBdey68eiCWVyAHWktnTifi6ZWT7kF5PF/IK/uAuXcd8yf6cZyPL8nVQAI0vWaUnHsW4iJAVHgXRCYAjlAFQC9P80pQrp+sxQABYjWKAH4FACFikQpAPS9omi0P9L/2ULJpwIYl0KlQcrVBiUAQBL0njvXHp4A4LCDic77CX6OKQyQ8z17b7D+EdvYSAFX295SEfp56f0nIXzk/vYpQXyxdPz7FACqlBuBxc7yGDaRtC1T2da4f1xZki0QXjuljZ6GAKAR/t43H44rpxrj/UeB2mxs861nnA/fxvjEdcT5zWsAmgiMcbWKy18fpJnJGjR59zsCQHJtiL/vSCa2ntT2ka+bXj+5AkB4r3pA03QAceiXm1APJ18+1fJa45cPyx/5B0nZWkdtYcqbTvHhVOv3xPJbWN5ElYDJ/Jm1+4TpFQA8DJB4dIyBOgLJ5G0Y+V/r1HkmCgAzbcfJ5v/U7Tk9ASD5/CTW2eBt60zLeaffm248uYXvYQAAIABJREFURFhhAretnfvxUye0050SALhBGCk5EwJAWBjbQIWbYbehQE7ILdIm82vy07agh854c64bwGCGIAREnPGcnACgCy+H3kCq3b7/xyAAJFMAOEDj2yUAxBPfp5IOwROfTsFUcVR/gIjTYCFNLgjhZ+HgjZaTKSR2zPBPmEQBG6pms1FXotuD8v6BUy1Y0eHGP9AIABH4b2kbAsn95EZby5wgALj72gGplkUdEgDcc/CheElmf9iwe4ZzR+/plj79XVPGgABQu4D9eQgAlN/mom2MJyMA2IbKSfjXJwAYYG8EAOd8jGX/3Rx0gL8bQzMjABgoOXMCAPsXB3I50NXlx1ZWphECgsNSDbAHeDJelc4GkVltrdLb3Smzezqlu6NNlQDampukRcPdEMS2hSYS4HKsXBEplgDtYqUObAKgqDHIk4Y8GuOeuMIhjWjSuK1c/lMOi+aQtk2yEQAsAkIPAz5FiR2Oapiq3unvSBye8OF3+yolrAcV8paL5mrsmdUr7T4VAFG+gP8tyPaq7GejlFEAUGnWkjpUS/milMayUsoXpJD3BACVh3NKAEpg8A7tcOGKHALGag6iwG2BDteokAAQgvs6tqhZsDfWI3IQ/W/z1Ig6XKPrkKk0NDipXl4czE2STJ0MOM49YcKIcCEBQNufU2po2zS6iXHoWjxawxJ7LGsDa5dw3Uv+HdoWu5/NFQ7KNsZiIp5zDmidErmNrG14P7RNoV22lDd6oPaOhvDQpXsAH8U/GQHAYP6wftr2ngAQkZXIg5sE9/1xV8krMcPD2xJ/cHSyHzVRJZOtLdF482up3VPHEof4gETGd80JZOQN21OE66A6cLB5anvMwYSjhEiOmAAQHXijQ3Aslee4L0RgEoncrJFP/I+DJ18oqQOXMnb19Cg4j13rQK2kb45G73115bKSkHL5nAJqlBdHLVFVvJijOHWxRTiJcQTjdMcJrLlepVGuXr6mwBlOZ+Y/uYDHMjmV+u+fP6Cg/+DwsFSbUtLS1q7A/9UbNzS6tbd3tgLJyGjjGCfnNu9lxrLqNIdUsHL1Ko3kvHz5K52ta9et0ShOHMxEai5fvlK6unvU5nEPgC1AS5zD1Ad7A6jF+wBXvG9zIMxFS6SuybXRX0TWAlwC5Fg0HO9zDWAV9QWowcnMSOI5Vy9f0YhTngPY5AecloPIQoA1nP4qpdve4QCuRpHhkWEFqk6fOiU7tu9Qh3k0T8tl/d6xd99V0IByQmSY1TNLxjJjCrbTdzjUKRfO9Xt37ZK1a9fpeoZzD6f7JU92oExEReN0p38hbL39zjtaDwCMkbFRdaRzDVGNtCV2DKUJCAA427ds2izsGjOZrO53rly5rAQAFAB++tO/UeDK7ZcgnaVVAYC/Aa9WrFimMvUlXfea5NCho/Lll6dk+/ZtSgAYb0Cim2WzSW5cH5bf/+4VmdXbI088uVdm9bZKuZKTaiWlBICXX3xNvjj+sRIAtm1fLwD8lI8IfwgARw6/rUBHSAAAwCFFwG+fflHy+YLcu2ubrFyJnHlKyqWqpNNtGsl74MCrsmr1ctm3b7c0NFbVKcqYHx0dk8xYTlasWCXDqCu0tSopB4CTnNIPPfSwLF2yTNudfuMaxt/bbx9VoGrnzh06ngAn+U6l7AgA2AMIAER68qJPVXHgzBk59t672qaoNJg9ZnyMjQKCEyF/RQkACxb2RQSAUqFZRobzcvTou9Lb2yP37toqTSmci0impiICQFd3u+zd64BT7CFR8BAALl64oP2NAgYR6c4GimQzo5oCgPkGAWDZ0kURAaAp1awEgLa2Drlrw0YlAADIAOjQLwsHFkg+l9W2hLRiIBrzg/kJiM/8DAkAAOZcnyQAqMz/m2+qzPzOHTv0Wl0fmpokJABwHfOa8mLHKA/zhLk9GQHgytXrSgCYN3/AqSihcnHpkpw5e0avcZLhjqR45asr2r/0nc1Zxhh2AFAOwI1nsxeqlEoKEAMwAm719c2JJOKxZ3wGOEikOuMG1QCugZAC8UgJAAsXSjGfV4B0+PagAp1jY6NKAGDOhgSAQ57YAxBoSlKMH2wr7U0ELT9m9/iMOY+dMQUA2ozy87L0Bdgv7B/qLNgGXoDUtKsRAHR99nsW6gt4Svug1kC/m0IL/UhZLE0L7QhQaAQA2hilCr7HZ0YA4F4QAMijTrQ+7wNCcp0D+QEDcwpQQlpAPQCbzNgDDKV9Ubg4e/aMEgBWrVod5X+GAMAzMc5PPvmUji1So9BO9Ot7772vBABs1vh4KUoBgH2HUAYRARuOE581jLUB+/yrX/1K29sIALpHhGxXKsmzzz6rRBfmOOSLYglb1qL1Jvqa6HPafc+e3dLaamSOcbl2/ab88pe/UvvNWF++ZInkMqPShiJHpSTnT5+QW1cvydL5/bJs4TxpaahKs1RkvFwQZJd1v+/ZWurLQVEIIm6xoL8LkNhIOZPLK0BTSwAoyWiBqH+XAsARAEoyQh5i9vrjImjEFAGtOF6RFkIJABU9L3R09sjyVeult3++DI3l5OMvTsiO3Xtk68571HYoAJcdk3fffktu37ol33n8O9LTM0va2jslmyvIpa8uyc9/8U+ye899cs/d9yo4r/bfz/FTp07L/fc/EMniM8d4oQxAJPmuXffqWs3+gnHO2gkBALuL/L+mfvCEbOYFY8nSVKjCBWTFkRG9hvkACciAQwgAAPms9/Qf5dL9U7msADnzlrFw/MsvZXbvbCWLsH7wHiA6cxQbcfHiJV1nIYYBqM+dO0/3OVevXNN1EQWgwcGbajfZlzHXIAuxr4CsxHt9faRHcX4w5ifziHnF2sKcYOwwthl/7G+oN/sMXtSHdoNQBQmB+zH3sCfYUOa8qQawV2Cs0zb0AUQjiFDUA7KRpQ/gnjyHuTIwf54SjWb19sZqK0NDSqpg3u24e6e2ndtTQ9IrycWvLsnI6KgjjA3MryEAcO9MLqdAlD0vOueFG3D3pkvP6V/1nK32XtKhbn6QyJfm/wjPEObrtPuHPk/em8qXlSzqZP8nAY56dQjrF/kP1P/k9csSBICozt5+/0skAFgdbD2MSABeadKCDRRwJX0ZEfMBAcA+5323l40P4AacT6YAYCoA7EXUjfQ1CAC277BztpY/ktB3QR74uVAAUDK4riUTCQAQucMUo3dCACA4IVLljergAoW+CQGAaH/OuYKPD0UeiOisyYW8jJdJOZOXcn5MKrkxKY0NSWFsSPLDt1QFoJQblUoxK41VUtyoVYu8a39qAgD6f+o388SDkAThrIrzYVnAlAXbhLYEBUDXxy4FgPrUPLmjXAXsL0uR33UIALlSVQqlBo32zxoBoFhWgkCx0iDFigjxP0YAUJsTESKch+X/EABqW2AC/jEVvhEQAByBpJaUYOoPei6pCTTxee8nieC2e2kPTUMAGA80JCNH4oSITFvjpiZ7zHTNib/35ycATLeGTrUe+vzlU1Y7vH/yXuqj/t+cABCRWSZpxSn3IzNIATDTMZl8TuTDTygv1N7vXw8BoN48mGxu1GAppABQ+VgWHi9FHW46zLltTmz9HUib1yMA2OaWAiRBgqQz3TbJxtxzC6qLTA5TANypAkA4AGo2UUG+d2PbTUUASAIsIeOC1Z+8du7lQbyanMWedehBs5kqADhJbmf8icY255ulDbD3PK+xhn8Tt69D9Q0osXY2koV+TyvutvdhlH84cCw9QHIizpQAoC0zhfxJjYGdggBgkthTGYTocOO/FBIAIhAsAlvcZssiX0IAlTZRea1QrnkGCgD1CADRc/VR8dzRsk5FAPCLeG3bGVhnUfmMrz+uAoCNw6QCgA5pcsR7hp/bXPq+9rSxegQAAHED9xUgVAUAd4hxpAHLZ+0crO7n2yUA2FFOx71RUD0Q5w5tngAQpQVAWjaWw3Zzp1FS41VpHR+XloZxaUs3S2dbWno622VWd6d0t7dJW0uztHKI8s5QrWfZ1VGjeRsZZy4KR4F/ZWG7H5u3ofPA5lJoi2n+cJwau92AaJvblDkiFlAe11uq/KB2Rt/zpCF/4I3muCkAWKS6HVpw5mnqGOccBWTs7O6WdFubSnwSgczfACQM50IRYLOkUTIcrCvFkhRGM0oAwHFkZU8SAOrZkMhuKIM3BrFDAoBdZ6C/ujsSMkG6/Q/VMsyee2AcMMzuqQSQUMpPMyY4AgkvBdWVqe+URSBmOJKVb2OvIBEDw558FqynLncBBAPPhjN7FUhj1TijAsMdOnfCsWLjJTl+kMAMiT0hWG/jz/oiHIfxHI1VFsI130Pr2iuxdKAjFESfecWBMAInqpcH8PW7AYlPSRQG7kfEAhchH760Nzw5xMCNyDYFX3RqH46ZHu5LwnslHYDhZyZVZ/snI3lEDqCAwFJzXZCuhLHnZACdXcAxgtw3DhFAB0dQhCTSKGVSbpT58bkom0g0grR50UV/6prSqA7yPHON0z/56rdulfkDC2Qsm1GnEQA/EVzcP1vICfLWgGw4jykDDmCkVw2Mw7HOe8wFnNlLly/Tfm1Lt8vVK9c1+nH27D7pn9OvBAAQ3DNnz0t3b68sXblKbo+MykgmozLAffPmye3hESkSKZdqloE5fTI6NCw3b9xSIoOLqm+VW4O31YGs8tUdbRol/+WXn2skJ+1De507f15a0u2yav1dkh8bi6J7cQybdL86hDMZjWDj3jjYKTsObOoMMI/DGnCN34x3xgLOcAPCcFBzHwA2uwaAFpCHNsKuasRpJqsgAW21dt06mY1T2ytQcD8c+IAMmzdtltWrVqljHdNRKDpn+a9/9Wu9n0kMDw8NuZzGPjoPeWkc57TBjm3b9V5tHW1aF+pI3+zff0BWrFypgNes3tlqk7q6uiWTy2okLMADgC5g/+jYmLS0puXzL77QNYT3+B5zgrHAtQAB2DTMzIH9+7XtNm/cJM2NFjE+rrLEEAAufXVBfvKTv1ape+aWKQD8z//5T5oXHgLA6tUrpSVNe+V19X/77Q/lo48+lU2bNsu+ffdJQxNyy2wuUjJ4a0xTAAB4Pf6dPUoAqI4XlADQ0jRfDh54Uz746B2Nbt9590apjhe1LQr5ipw7e1XeeJ3I+bQSADo6m/Rz+rettUteeP6AjAyPyvadm2TNmlXS2IgMukhLS6uCmS+//KIsXbZI7r9/jxIWiIziBRiTzeZl0cIlqgDA+sYaAoEDsObhhx+RxYuQ8XcyyfwA/Hz00Yeybv1aQXbeAdE5TZNQyJe0zxhz9MuCBQM+8qygdYGI8uFHH8j8+fM0Ojgkc42OZOWN19+VoaFBuf/BHTKwYLaqCaEAUC62yM0bI3LkyFGZP3+u7N6zQxoasS0FaWlu9Z8dkXnz58g997jodWwD0fuFXEGjvd8+elTWrV+voK2dcYaHBuXv//7/VjsBAWDRQmTsGzXtD/smCAC9vX0a7Y96jgFBAE0dbe1KAGDfQ0oFIwAwzhiXgGhEljPmzQFvCgBE3YYKABpVfuSIsqEgAHAvXtSDecF85wWQZ9G9IQGA79x113pZvJSIVmdPqfvnn38hEAA2b9kic+fNdwe4alVOnzkjFy9dlM2bN8nsvtmaxxa7ePXyVQXCABJtXQe0BdAGLMN20Gdqb4tFfZ82wT5BdmJvxPyiPADIzLfFS5ao3TDiAmMAAFlTAAwM6H3IHT88dFvBc8YSoDP148Xz2E8BugNCAigbAYC2RiWF9gbkxyaG+xfsEM/D7mrEfDrtCEDj42o/APuIxKevuKcBLMwZ+gqQcMVyCDWoM7n1G8CSdATUx/rKcrXTVgCBRNZDlgBEJVKZz7GxPBebSpsxPwD6TXEJ2X3k1V966WW16xCjLJKR8QPJhmuxi8jAa/qExgYlrVLuI4cPRwSAZcuWRxLl12/ccClVWtvk0Ucf07rqWlyp6LhijCDVv3HDRmlsdCBAPleI5ON5FmCo+QpYG2jz5557Tklj9967S9dLIwBga1F4IVL7Bz/4gY6ZXN7NE9qAtgVQpv7btm1VW+T2dOOqlPP007/VcYN6DJLyyP93tLVqFOVX507L8I1rsmxBvywZ6JemalEJAJADIJcoAKoqf04JAEL0OP0NsaNUluzoiBIAUHooFSABFHXco3rDHmOU6P9cXn/IQwwJAPn/TLGs4H+lsUmgCKufBBvDWU4gWrVIW3uXLFqyUto6e+Ta7RG5MTQqex95TFav36BnBACo0eHbsv+Vl6W7o0MeeegRtZkdHd0KapC65th7R+XHf/Njtbm0H2OH8cZaCaD3wAMPKtmNccGYwBa/8MKL0tKS1jFBGgDGCZ/TzhA/GMNGRKGuELaQ7mdMMC+4zp1VKnLj5i156eWXdC5t27pNlZOwTfQX92lONcu169dkTt8cVRCxsjAeGO8fvO9UM06ePKXqMjwXGwH4jS1EkYSxgn1jznI9e5BcFgWfcVmyZJFcuHBe7SnPYz7rXuAiakgXZM6cPtm4cYPaot7eWWpDVq1ZIyNDQzqfmRNG5hm8dUvnN8A59cGG6HrqUxrwPcYZbcVc5n3WPCM7sH8wO8P4ZFyjpIENQmUJEilzgTUZe4btIvKXvdfsPjcfuJ65TloF7OrW7duURMH7tDfn7puDt4Q5io1gn8q+DdvrgLOKEgCIguY5pnxiBH87p6ihTKQAmxIsCAD72GflI4cDkMjOEbbfNyJ1eD4Kz1I1B5c6/0xXpql8a3beS55nYj8Zqfx8ErIgyMWuM/v9r40AECoAKBF7CgKAplhNqO8ZAYB2Ye+vgHizi56vpwBgwQJ85saBbn39mdNL8gdn3TAFgJ3dQwKApeuxFAD8thQApgCg6Zw0mtz9tvtYCgDzY6j6bEIBwFQAjABg6pfmo/82CQAV9oMEfXgCQLUM8ayga1clN5ogAAxrWgBVAECV6y+UABCTimICgHMnxfYi2nMFBABNq4nSpCcAoBKaVAAoVhskV6xKrlhUUgAEgFxxXKP/UQFgDS7wfrlBSiEBwGMQpojggjTqA2BTgZ5JE/WvTQEgCZpNBqLZ+mGKnz6UyM1vC0iKXXiBarMbB+ob/2MRAPQRSbC/PglgyvpNtzjpAvrnVQCYbn2csn7fQAEgWsNVT8PTfeqAzXdavum+X9MlwfixNT25twhx0OQ+IFQ4Mc9sssunUwBQItcUCgBTtf//UQCYdoLV4Of1vx2rbISfhxjBVHvEBggAxhA0AoBFB9piZE6FiEUZdrgl1vZARQ04UQf8DR3t9ncceWj5cmoJAEkFAAWs/MbLgWmOlWgb19BpbxufMJI03FRNpwAQgiruvvGiqQBuJCEWR8jGdYwJAAYERZsoD7wlFQDctXEKAANY9T27JgIsnPFJynDZPYwwYO3jfrv760I1CQEgHEgGXk5c+P07UzHkEhfVG4g1m406BAC7xVRpBqLvGGDs31DxoABA0r70Y9JIIXeqABA6YHkMkoYhIJZUAJgJAcByoMVGHFA8bry43SYqADD8pksBEM/JWlUIlf4HBJsiBYDlCJqpAoCfhPEmJ5ECwAgAWiefAsAUAFTOKOqfWPL/TggAznYhrz95CoAaAkA4eZgbRPwrMKi6/JqfVQFZn6fdzS1PwBgfl3aIAUT5N4xLM/l5W1uks71NujvbpT0NIaBDyJOdJlc8ZSJK14NMRF83pxxDmPvi5MCpYQdFxo7ZtXAhj+ywHuxMJcHVVx3nKAIgC+6VG7SHvbKA2k2fu86FQFguOi+vrqIF7lp38nW/IwUAD4zbWEXC2qSmccQAiCDb3d7RqWoAOFFx2hHpDIBYBPiveAY7BIBMVkoFVAEcAcAO52bXJ9sQ6eeq1hGnvwj3vWYvwjmvzsc6BICQ3BHZB9Q7DKj1/aOOL0/O4L7cT4FbszeWvsCnTeE7FrFu5At+Y3fV/qCioNcHZCOvAOCUAeJNfJKpHdnNOgQAm0O2bifXMLN9vJ/SHGRhGh4jnLln1xCjfD2tT+y+yTU9itKfoD7jyBB6brCUA4nIGX3ff8eIE7Zem82oIXxYlIp/llvXYucefRaNlSRRwAPrOs/D6wPlgHrjL3zPGPy2Z7K9iTlJjUBhdajdozgFgXj9wHYhy19W6UYdfzrOOM/hPBcF9UvMbQgQqRbJFksiDeQF75BcviCNqWaZPWeuKgDcvH1bOrq65J5d96nTt0A0/M0bcntoSOcmQBMR32OZjHPqFwrqPMdJDoEHxyvRapobvlLRKGHAFJxNADHpFvKmN2nuWtQ95vT1K/hNJPCpM2dkLJOVpStWqA0YI0r95g2ZOzCgkYDIzGdGRmX5wkVqF2/cuKlRrkS4AYAgv0yEGgon5IAnJcKp0yelb06fzJs3Vzv48uUrMjySkTVr16mjF+cXTm2kcHGk47inX7AtAAI4sAHe6CNsFeAKBACL9Me5znexldwL0AoHOUA/38UxjlObZxANi1PbJL5VyaI6Lu+8+45G4O3csVNBKc2VXCio05xrALqo387tOxzJo+QiSHHaEwUKAIfULqCrjQvWXv4m+pR6LBhYoFGrLjK1pHXhc8C0l1/+gwyPjGg06IaNm7wMdVr9AQbEISMM0ITyA8oRRDfTBgBM+WJBwUXqQHtASDBlk1dfeUXbBgJAW0tayVzYcqK59+//g5w9d1oJAAANOBUhAABG/+IXv5KxsaymAFi7drXLBlOBxNEgH398XN5++5isX3+XPPjgXkm1AMYy4FOaw/7FFw7qnPjOU/tkdl+7jEtRCQCphrny5uFj8tbR12XH3Rtl131bRRocaFosVOXSxZty6OARbRcIAD2z0tLQ6NaXluZ2ObD/Tbl69Zps37FJNmxY7zyy45D8mpVk8dxzv5cFC+fJAw/ske6eTi2Tyu5nclrvuf3zZXQsK43kTx8XlW9nDAMYIlMNwY0xw/McmeQz2bDxLlmzZrWOP6JOaaNctqDRjvQh7Q9gYwCuRcZ/+tknOgeIcA7XfggAr/zhDU0jZAQAHDKNDc1SLbfKpYvXNQXAwoUDsmcvecULUq4UpTXdruoKRIijcrBjxzYtJ2WGCIGsLGCT5p3fsEHnjFuXS3Lj+lX5r//1/9G9yr/5Nz+Tgfn9TjoWifmGRnnv/Q9l4cLFsmTpMrVtzCfALgAlVCRw9NKf1B9AyIgSBkahOMK9qSdzw2SkIQAYaEy7GAGA89GO7ds1GtTWsZAAAFhnUez0n0UHM48hACxaglKHI2TS9wBuRFVDAOifO8+twePjCgBevXZVtmzZLD2zeNa4pvG4fOmy9jPgm+3bIPYAamMjsaG8DMxnDtP/fL+7uyciAGBzaQNsxryBARlHTchH4BpxCPAOe0xfcL/h4SElKdEvjA1bU2k76gkwB2AH0GhEPNoUG059AKmV4OP3maxV9BXlMBUV9nLsJ42kobZt505VhjHCA9cDnlJnrlvuSQUmIQ1Yx1hrTafl3nvucWsEueD9fpUoYtoFogK2j7lAeWlXXhAZGEc81yKQ9exVguhzViO6AVEBIHkxHqkL6WJoAyMAAKjSnaYA8MbrrytISm75JUuWqp2mLpevXNHc5t09s+SJJ76j45S1EzAFos/x4ydk3959SvqAc8EeENUabDvtAFGHNteTmQePsP20Ae2zYwckh05HnhAUVK4oUErfkJ6FPs4XID84IgeEDMYApIN169bqGd7tlaty6dJl+f0zz+ocJb1IR3u7jJdL0t7SLNmRITl36kvJj9yWlYvny6K5fdJQzisBgAhKwFfnA3WR/y4FAOeTiicBFCU3NuYUAPJ5KUECKBakWHBrWl7B/oIC/mP5goIP/Izmi5JhnzLeIJWmRilx7uGgqmRH0rMB9KYk3douvbPnSWNzuwyOZSTd2SP7Hn1CBhYvkUw+r8SvwZs35JnfPi3rVq+WB/bdr2sKJK3Gphb555//swyPDMq//bu/leaUU1rADjC26b/ly53aglM3cXtcPnv++Re0HyDJ8Rl7C8YjwDv9y9qJCgdkAsYDn9G3kD+4hv0AZAPsN3ufF196SfcbANmMaQB6vsv36FtelIt5xRgnup/xyTwAcOdZ77//gRL1sBlEzTOeuRdkE9JTYK/4wQYayDd4m3QCpDAp6V4J5QvGAWsFZwpSBpw5c1qWLVuq6ZO2bt2i852yYKOYF9gg9jitHR0yOjSkdp9ncB/a01RFqD/lsXax/ezg4G0d1+y/aAP2JLQpbcaegjalvJCGmH+qwNPRoXtMbMmlixeUlNA/d25k17BjJ044suKSZUu1r7gGxR5SVo5mxuTa9evaNygA2PNM4p/0cnyX/mYP6I4DXt0vPG8EEZzhmckfc2p+Jf2a7v/pUwCE/q3wjKHnlBn4ziY7/1rhkp/P5P/oPAgV518BAcCCHcJzqbWPnct03+SJ9iEBwPlLJlcAcIEpcRBTdG7VADWn1qiAOOB/ygWJ2NmvngKA6/f6BAArM74bS01qZ3BdK7wCgBEAlJxQcUQwDaooI/9fcsEVPgWA2ltPAHDt8/VTAHwbBADaGvIkexYYtxMJAHklAJR9CoDi6JAUM8NeAcARAKqkD/sLJQDg04vntQ/Ai4D/2KVj3wkVAOgrxqkSNypVTRM6vQJAo0b8Z/JFyeZLSsCDGFAsuxQAqgAQRPpD9HOxJXEAYNLe1fjkp4ygNd+zhwA9qSCyL6asrGP+Lz8FQNIeT2ufawhkcSBe5JLzBABt60Cl1BQhnPrvRBLGnSgAOAA+IQ9qkqI+HUPcv/WelSQK1Fv9Jnvvz08AuJPSTvjuDAgA090f7ORfMgEgHjv1yUCepZJohvi7DrNJjr/pWs19/i+BADBhP5WYLqigRsobM6v2HX3L/O+TXRTa1Xp7yqlsufrF//33Ho0UAFSezYMYBhKE7EHb9MeQhyZMdgfIAOyf6qFJsMD+d7LUQQoANlUaJRvn9Amj2UMCQBgta4uPNUZU5mATFL43HQEgBEDcvfXO/lBRSwBwi6qEdkDgAAAgAElEQVSXiPYHBAXc/WbfgDiN8J+GAOAkllwb2KbRqZIz5GIgOCQAWLu79kiAvR5wmYkCQDjYvg0FgPB+Ux1o1CAkTY0/JNWMuUlmQ3ywcV8wAkAIeIUEAAOUIjJAFMFeqwBg/W4HAXPC8ozpCADMJ50bKAD4COSwnA4ArM3f7YxuPVaZey8CoF1QxYwIAG6exWPCjeLpCQBuvMRRzHbwtZ6ysRjPCu9QMpZjHQKARbsaASBWAHC97xQCnAKAa+vJFQCqFaKT3MZZN8+WGy0gAJhtshxTIQGgZigZuM/hTueQA/5dRLaLytaUGQCEtMn4uLSmGqXZ5OC9pkNzKiXtbWmV4ezuaJfO1rRTBGhOSYoYXRyuqCeISLolFcn1w7i2w6PVJ7RtVtZwPCsDz88RHLUqQelzrdG+HFCxIXow1Qh0fpxtcft1y1PmSAIx8O/UMYwA4ObtuM+ZGNv78jiATYMegJWs0NDo84F3Slt7h7S1tev/tB8EM4A9IwCQv7eYzWkeX01bQH+PAxLEKQ2SBAjry9DOhzYlkkw3kpNXdtA2C+Zf1JZgsJrrzuXs46VgiEqxu4gUtSO+j8MoO61P1eWY1/IgyefHIW1s7W6KNq79AZpcugAk+2h/y0uo91A74VIAGDCt9/c2f4LpSxAArCzhWInGfzBHrP0gAMROjRj8t7WE+uh4T6zxdn/dRNSo3piaRBQ34iUD3XMsgt+uMbZ8eI//n733fLPqStI945g86ZMkDd6D8B5JgAAJgSRku1ybudV37sz8XXM/TE/d6a6qvlXyDiGLBzmMhPDem/R5fJ55frFW7L3O4SSgMt11uyv18CjzmL3XXiZWrHjfeCMkADh7F3td/KYBkkgdxLUk9A3CEgQGNIQ+il3PZQV5tYVxAnLjzTMbE0cScXbK+qpWAYDXQ8nJuL3OHhvz3+wiQTmy/IuavcFhnnlGFl1SShVRAgCZ/omGjIzki9I2oVPVN/oHhiTVkJHu3slyr29ALly+IjNnzZZlK1fKoqVLtM4qGd7UUL3Xd0+DowDuoZNJYBtJ676BfgU9ZkyfLnPnzVPwO61ZWCUFOXon9UpHOzVyO+TWjdv6Ha4HII4dIgBLhj5g8rwFC5Q4c/rsGemY2CkTyX6sjMmVS5elp2OCZi0ODw3LpcuX1Q44QL9JgdOLly7J3HlzpLNzgty5c1tlf+cvmKeS6AMDg3Llyg1tg8omU394cLBKwprxA0gCYCKYTVCeHxsjgswEzwneW6Y/84N1DyjDMwHMErgGCAJ4RA6YID3BcABBAMe21la14wD4O3fuVAlxgHLmHe/zXZ4HMIu5Sga/yvDnstou2m0ZiC3NzVpnGJUAXrf2XL92XQkA165eVTlowE0Ae75v6weg6ZNPP9VM02e2Pittbe1OWjed0nkKIDYyPCI/+clPpamlSahdevfePc3IA9DC7iHtDbDI82kdXQhlpbJ8tHOn3mf1ylXS1gy5YkxGR7OqzoACwJmzp+QXv/iZgthkWKrA0hj1rd+WO7fvydZnn1GwHUn9SgVp1YScOHFOdu/eJ489tlCee26rNDaz/5e0BMBAf1Z2frhbRkaG5ZXXtkpPb5skU2RspUTKXfLVl8fk0892ypq1S2XT5nWSSrt9qVxKyI3r/fLpJ7tdrfp/+Ll097Tq+8yHZCIje3Z/KWfPnpPHn1glq1evlLKybLB/KSWQvPHG7zU7fuuzm6W7u1NKJZcNCQGA5+6c0CUj2ZzWvS8Uy0oAYD5Si5qMTdQsuDdrC1D1hx9OyKrVK+WxxxZoGwGd6Etk/L/4YrdKW69bt1Y6Otx4WeCacfjh5AlVDmB8agkA777zsWQyaSUATJ7SCW1NSTky1iJnTl+SkyfPqALAho1rtHwCCgDpVEauXb2jygOLFs+XjRvX+xJsWh1USoWSSjsDrkJyAbxXhYvsqFy7eln++3//vxW8+uUv/4v0dHdGBADs6VdffSMLFy3R7HlcWNYL8565VFAAJ6FzHv8O4AZyIHMcxQHAL8hGtsey5owAAKgaEgCwU2RwNzZklABAewzIZr0xHvQvgF1IAMAW8GwAYGTGTpsxxbtP+D9pJQDcvnNPCQA9kyYrEA8J9NTJk3Ln7m0Fq6jBruUNRkfl4vmLOqewP3qGBZjv61PQFhAYQIz7G6GBdmFTWJ+sTYimrC/sJ4Acfd3V06NZ2TYPsDXMJWwXwLvtuUYAYHsEHLYMWs2CHRmRAwcOaL9j11zWXkptJHYGO8Gz8J4RCrDtAJL84z3sEwQAAxyYi8xl7kU7rL+ZG1wTwgh21AgAeJNcE9vyxe7d0tHergQAwLzQjwMkBGAE9IQAwDqzDGOeFZvFdbDDECpsT6YEAGVTqOnOfXmfZ4EAQJsojYB0OUAjJRIAIDlXAz4wtz795BMtLfP8c88pAcBqkLPnqKx77yR5+eVXXPY4121Iq/2lVjvKEqtWrpJUCtJtUWuTA/oC+L7wwgvaTqcq0aDtZc4x9ozhmjVr1S/WcUwmde6zL/ADAYC9oowyGOow+bzuNXyGuYwUvHsGB/JcvHhZ3n/vA3121BWamxolhZ8uFRnuvytnThyXsdywLJw7Q6b3TJSx/Ig0JiuSqAD0c1ZwalUG/ifwLThD5AtKVM5ZCQAIAAVHAIC8owSAYlEGcwUZJuOf+sMQAEpjMlwo6f9RAMA7Lmv2AmqJnMndeY5nQHGjuWWCVJIZGc6XZMb8x2Tdxk3SNXmKqgVBBLlw7py8987bsv6JJ+QpSC7eRheLFfnnX/+ztLY1yiuvvawqRMwb/BRAfP5t2rRZVq1aHZGo6V/6cvfuPbJ167OqpuDO525fgPBHPz///PMKijv7lFYgm/nJPKJEA6Q41hekSwgFn3/+hSpwQN7B5gDws1YArvEvuBafhxgA8YdrkRWPDUPKHpt39OixCOhnvWAHVOr/xk2d2xAB2Iu5Dp9HCv/c+bOqSMJ4fPutUxaBYMZ9Z8ycrgSYs2fPqL1av/5JWb5imT4PZYOwBxcuXFSFgtmz56jSB4Qm2svcMj/JSD7YM+w47VJFjKBGOuVvsLmQBrAn2Dcj8NBn9BFrW0lglYqOEzaf5zvy7TeOpDRvXjROrH2eG9vf2t6mvhQ+ooL6iZT6POzR+Ke8z5ir8oA/16KIxWe5F2Oo55c/kABQdfaoISuHGb3hOaXed+z98d6771z3iC/UBohr42vh3/Z7FL/Ss6dbj0pnCMpcanuNXB0ASma37URWm3xU22w7v9eeS/VvfxG7hu1rYV/Zmcr82/C8GZ0d/QVqz6j8bYlfRgCwGJGdx3SPVel/RwJwRMhicF6rTwCA/FNVAuABBACLHcSxnDjxwjLyw/N0PQWAhxEASK4wAoBm/xOL8PGUegSAhykAQCYipsNeqgl4kfKhO2v/oSUA6GsrAVBBVSdSAMhrCQAUACgBUM6NSGl0SApaAqBP8kP3pDQy6BUAspKU8l+kAkAtAcAlTvloQQAI23iPRwDQchS+BEAeIoAvAXC/AkBSFQFCBQBVBkABAD7fGKS7GLD7KwEgjic5m+eSdMKf0EY/0Az/CAJAVWlVHyfGrFpMuvr+Pqb/CCUAHkgACI2s3mA8kPcRN5v7PqaRS/eqN+bVfRffL4yjuS/48gaewOBsd/Xnq28XYyI/Zqxq98PqgXYx7T/m5z87AeA/egmA+/yrGgJAKigB8cfMo/G++6ckANTzwZQA8DAFAFu8UfAplCyuQwCwh6kFDsw41AIGCiDVEgB8lmo9AoB7La5TbACGPaAtel63NpsjaJ8JCQ6Kt0aAggcdPf5l348NWGCkHlEBwEAPK2mA82RgPgZEAwX6/M4oWgkAIwC4160seUwAcEbU1RJXk1pbfiCSmfLgXh0FAAU0+bJJoQcz0TbHsDxANLbxIP/oeR8a5XDDqEcAsItX1ekeh5UYjaH/koGBVWP4IxUAbAGqQqKygav//SkIAGFWctVGWFN7LJaq9kAdgR6IJD5Dmce2Q0Yk3e9BzXAO2Txh036YAoD5Ro+iABA5Ug8oAUBbDdzXdeFZ+G6M4lrYVibgxxAALGiu7OdHIQB4YDO2Sy7rOgITsTGptFtX6sg79rQuXs/kBshvzDRovVa+a3YmQzY/MtkNaWlrykhXe6tMaG6S1kxampJJaUiIpFV639UQMxvo7GCcFVxLAKi1xRz6yBbn9UK+oPKwIXCvmedJz0oPbKrZzDHkQAO7oXXTfWkMxkrnowc4dX4FslYuO7msWaQWtCcoSx8R4NQSAFqTtVEPk06Szh2o3cG7JCVts5NktWfjcF578A8DCSEBIrT5fL+WAEB/RjXwghIANuaYPVV38AdcCxAYAaC5pdkB8TW17LX9FVjarsZepCTi2fv0h5sDDTpXOAAoKYBsXvpTlSrKUnYFdSIAGQKAmmLHGovsuhEAag8nPHFkIwO7WBsMURMfANH2fkyyM1JIyGB342T3DJ14m5fhXmvzyEgOZg9MFlHnnCkAKDEuJgnEe59Xoqh5z/Z7IwDENj3e+8z+2X2NnKRtDAgM0fNo+Qe3f1btQ952hP0a2v14w0vofA4VXGxd2TqO5hMBmmLRlYWgH5SQg71xDO64b53yRBGCSIXMjrJkIcowKcjOJSvUTVpJkgnX3CLdk6fqGrtz956kGpo0s+7Cpcty5doNWblmrSxYtEjmPbZA2js6BMLO3b57mvlIQLenq0e6u7o0aKvt8+uQwDRZWtSZJzuL4C4gCMAP3yMASyY565x9sf9en0pFExznOp0dHVpHHHB5/oL5CmpdvHRR53Vnl8sSI1A+VizL1MlTNIB79+49uX7jhgIvZKZhBy5evqiZgFyjf6Bf63C3tbdq5hu+z/Wrt6S/bzCS/AckJHAMiELAGeLB8NCQAlQEqQmO86yMC20AsAe4IuuSZzS709DYKIcOHNCseoBX2sfnCcDzGsAS16GOsGYzt7Wp7eXZ33zzTQ3SK2A3sUuD3VbTGiIC95w7e462xQgq9Cf3oNbz+XPnNNv1GQD+XM4HKZDUH9OawYBF3HvHjh0ysatLGpsA251aDPPo9Tfe1HZs2LhRM+udAYLUkJGTP5xScBLAYs68OWr7BgYHNBgPiAmpCaIH2by0n2fWDOBiST788EO1X2tWrZbWpmYNMiJbPDg4oASAk6dOyM9//lOdA65GMmSdhLz33gdy7eoNJQCsXLlcJAFIp1RZOXXqonz00ScKnrzwwnZpbuU5UbBJytBgXj76cI8Cr6/9ZJtMnjJB69ijAFAuTJDjR0/JBzvfllWrF8szW9cLplb9tUpa7t4ZkU8+/kJBFhQAeie1KwFAzwTlpBw+dEzB3tVrlskTT6DGUJZkAgl1l13+P//nb6Wre4I8u22zTJ06SbK5EX2m0RHGI6F17rO5grS1d8jwSFbBVvrixR0vqbS7lrrx6wmCycmTP8i6x9fK/PnzdDicdF5Cbt28I3v27FUizhNa7zgT7QWWAX/6zCnN4ATMDQkAgwMj8tabO6Wzs0MJAJMmT9AMfwgAiUqrHD92Sq5cuS69vd2yfsNqVU+AAJCQlFy9cluVB1avWS7r1z/hyZYEzCtapggw887t2wo+MTYmqX750gX5p3/6f3SM//EffyltrU2aeYoCALbwyy+/ljVrH9fsaXY2gG3mJOArc6ipMaOZ6/inzC21W3fu6PqEPGTZ4cxl5v6RI0f0/e3btysBwM45APh7du/WsgKoZbDebe2y3kICAOvKKW2kdO0CxjIvVqxYLlOmTfLEc0d+YE7cvdcvq1avlq6eXpU8x7f74cQJ6R/oUxvB8zY2N0k+m5Wzp8/quqXtSiIEMLx7VwF21hPr1OT/aQP9ig3lPWwnviR2A5sA8AcxgHrY/KgvJyIAbPQh69GVTXD+If2IjDbZ1ADnlrHLWPF83IvrATaaf8lnADn5R1bu9BkzXEkBL+dPuyEiQPxgLLBbRl7ATqLSQgkSyAHWp1yTOQ7oqRnIc+ZE5HWAYp5rz969MrGzUwkAJsvNs/FdCADYbEgHPIeRFXgO7sHzsy+RYQyYaqRqwGsIAMiF813azHcALRwZbEDJA5AWIEtpuRYlQpV1bn28a5cSAHa88ILMnDlLv8sP5R6wddOmz5AXX3zJnQeSlNZp1mznb789otdbtnSZNGo5k4ISALAB2PFXXnlFiR8KEkHwKJfVZqM2wzOsXr1Gx17ViUR0/2G+Mga/+MUvnC+t5fsSOo6QDlhHkGCQrCd+4PyKMTl27DvZs3uv2nPUOiAANFDmIJ+V7NCA/HD0a5X9X7Zgrkzp6pDi6IA0ppjpY0gh6DXUd+X/+Cb4pfmCZv2PFYuSH81KWUsAQADAV3cEAEg8yBMP5PIylCvKCKBraUyypYpm/49SqggCCEFuJQZDmnbnBQUc1fVKS2Njm5QlLflKUpauXitzFy2VnmnTnKKIiOzfu1e+/+64PL1pk6xcsUJS2OgKpLUBeeudt2ThonmyZt1qLcFgYC8EPHyLF17YoSoAJmWPXacvIX69+uqrui4c+SWphCBUA1gn9CXrjHnK2DO3AbGZH5ADeI3fm5qaZf++/bqfPr3laU/6SKjU/80bN1WtgrWE/Tx1+pSuWQByCAAQ+CBIaqmDdFp++OGkloZw67lB/RG+i9sKMQqFAIByyIesATLhUYZZsmSx9qcrE3JD5wckAwgAbi8pq2ISREVIk6PZEb0292TNNWaaZOFCVCUoAVNWO8wcxu6bn8Rcg9hCH9B+2sOzsDaZ39hT7AnPyfeMxI695nv4Sth/U/eg71h/zO2DB/arXV69Zo3aG/PD8QVRTOAchq10Sirs3e6MB5FrZHRUcQezU3aGQ2UOAh4/YQkAO8PbHmLk9nrnJ3stjg3EZ7Ho+3UUAMJzRO1ZLYq7+IvXvh+fKx79tx9LAKiKX2EDIAHUEAC4O5/7X4kAUHvetb9Ngc1I1hY7eBABwPYdF0+qJgDYORTbbiUA9HzbgJS+I9k5cnGDxmWcyFxcPtKN7IMJAOMpAFhiR6gAgK9GG5UA4IkLgMdKSq9DAHClJ10pQ4tn1ZYAwJ/g35+CAICdpx81puMTUyAAmAJAaXTElwAICQB5KfsSALmhPimM9Etu8K6UR4e8AkBOUp4AAKHMIvLEpkK8gOO1Sd5bOMUUcOOMbM7SXpq/Tq12i3+aGqGtfZel7fcxf19eqyUAqDKcB3wt+S6KkyYA6S1pBDUgFweyEgAQANzZXyICQL4smvFPCYBscUxyxaTk6ygAQAAoocDzVwLAfcY0sulmh4NP/CibHBAALGtf54cRpwK1ZSMAuOvHJQD+PASAaPeqKQVg6GUNivno203NJ//8BIBoPB6hXEW9x3ggAcCtuB/99FVzJGhXvXs9+P73qwA97PNVjf0TlAD4qwLA/WshIiQGCriRj/hvTAB4+Hzw6HIdNanxbFkV/vrfXns+UgCwEgAWtOaDbEa1oJNCFgY2PIAAYI5kOGlDh7oq6O8z/R1Z3JUAsExVKwFgwXX7f5j1VwtShH/XA4welQAQZXBXZRxG6aWutp136gzgsOcy5p+BHuHzmAKAZmFXZeU6sD9UAHDXi7O3AW3c841PAFBHJyAAxH3ncCW9pqtQXZcAYOP7MAWAh22YFqwK50DkrNcCL4+oADDeoogON/5mIQEgAoyCbHsXLI7Bt2i+VmIFgJAA4EgAcfYpnydLs3p9wLr0dewDae9aBQC+aw76eAQAhfaryA52CPVgtM6TPy8BwOTpzQG2uWigVagA8DACgAP7vWx6UALAKQDcTwDg2R0g9WgKAA8jAKhIk0P7oulIJr86bZ7lroe2yKF3a1OfWe1TnOXupFfcpbT2mxIAkk4QRfEW7FdCMkmR5lRS2psy0tncKBOaGqS9sUElOgnUUR7AEX6qs69jG1IdeKi1xYWSC2wTwCPYCghHP+tBCDvqyUUalNFyD+7HxtEpAAQZ1DpEnv3Ek5gKAwFCTwAwp0EJAIkxn7FFYM4zapMpzeBV4N8fhvm/qq34rGt9DoKYkAB8xr/ZChvHuJ1x//A9s90W8A9fA5TXdewftJYAcB9ZKpnSz9aW4bByAZlGp15gwaOo/z2ZgICm2QT6Sudr2fUJkrfNjU0uwDrmmMa2FziJvzEplJFwd/2m11HWtlMFMGUQtbHe5t9nT2vYWbW2UQM5fo7bQTwkw9leEjP8qz0cIwDYfaN9wQc1bAyqxiraW6qJLTYno8+6B68moPh5ayVz7psDOrixJKOZRxuXqj04JPfWUSlSBQDWTrA5VQXIgu9E41NjjxkrGz9ra7iWlSjiAyAEok3pwgWKIITwMM7+2Z7AOilBAhgbk3yxLAUITQRuGjL6f1QAUg2N0tjaLr0zZklze4cge3rr9l1pbGqVkVxezp67qKoBS5avkGkzZ8iM2bOlqbXFKX5QJ3toUK5duSpXL16SyT29GhTWLH+VNHdy8kitAr7RNsoFALIBXtF2QB3+39LWpgFY5IHv3rmjtmdCR7u0tbTKyPCQZu1brVbs08joiM7s7p4eXx+9T4FVAFCyyampS3CYDGIy0VEqAPgnoE0/3757WzPCyZSeOmWaDPaNyI1rN7VdZKYBApDByjUImFvWPsFmACqC1IB1vE+7eJ1AOONLgJr5w3OxfglqG5AHeMTn6RfeI5MQggSZ2ZMm9epaJ4OO7wIEAToRiF8wb76zR942ENSHBIAlJmuTYD7XpI+5LsD7/n37NPi+ccMGBRFMMYRgNsF5QC36n2dRoLK7S9vNPKMvvz1yVK8zddp0lcXWMWugFIbI4MCg7N9/QIP46zeuV2IABADawL3UZ0oktK8Aq3ge9hTAW7Ji8WFRALASAIwZ4wEB4PsTx+VnP/uJPpMrv4DNa5CdO3fJ+XMXZcvTmzXbviIlaWhwgOulSzflnXfe1/bs2PGctLaTLV1SEH90pCS7du6Vy1cuKQFgytROaciwXBqUAHD65EV5653fyYqVC2Xrsxsk0+iAmXSqSfr7cqoAAOnjb//up6oAQAkABTpKCTl29LR88823smTJAnlq00YpFlB7adQ+Yp7+y7/8f9IxoVW2PrtJZs+eIaNZV19aay+Lk4vP5ooyoXOiDAwO65jTFwCGKGOQgUhb+AeQQSbm+g1PyuzZs/x8IHiYlIsXLmsG8/TpMxTkN3CPD9EOQNwLF8/LM888HdWTt/PZQP+IvPnGB5rhv/npNTJpcqcUillVXUhKm3z91XG5fv2WEgCe2oRCwpjkC1kplyqqALB37z554sk1snrtainkcpoFVypRDzyhgOVAf78COqwX5i+qBRcvnJNf/er/1frwEACaGtMRAQB1n8OHv5KNT21W9R/2UNYQ4I3WZle/ICO3bt7Q/7M2IVjevHFDs2sBerBBthcB8kAAgJwCAYD5b/uPEQDaW9uUAMD3mP+ML2PO+mRNkDXt6kdT3iAZEQAAAyEATJ7aq/6Xk2tn3p9Q9RTW1cSeXilks5JpapLvjh+X4ZEhBbgZI0qkZEdGlADAvGDtqMx+Q4PcuXlTbRDgu5IckBmnLnWxqPOEvmPtUhqF5ca+wPNjT1xpgA610YW8kyYHdObagIbaZx6sgwAA8Nfc3CRr1q7VciPYTNar9QHj57LRUWlK62ewaYCakIymTpvmvtfYGM1VQH5sk2XWMt9oIzYFogLgN8Qj2ke7sKWMMzYDIB4CgPp9SVdyARBw7759SgB48okn1I7yDHyXcQBABASH4MB9GWP123wpAyNAYI+0JIlXJQIMPHP6tBw6dFjHhf6hjyFosHZQJiGrG9AU8JzvOvn8kj4PBICrV6/Iizt26PqzOXLq9GklAMyZCylph1d2cARJasQD1j679VklmLW0ID2f1xIAtJPnobyKy4J2dct5HsBl+p0+X7lylZKxjAAAAYJ5Tn///d//vSM4eGCO/Ynxxz4DPnd1QQ4xZTSRPXv2yfFj32lJGNrTivx6oqLy/5ViXo59fUiaEmOyfOE86e1sk8JQn2SSKHlVZKxAlrT3p3xpMkgAEADKeTIxHQFgrFhQ++AUAArVBIBsQYYLjgCgmYrlhBIAsuUxKaBWpNVckloCwKndufNcRaXHk9KQbpFSJS3pljZZu3GTTJw8TSbNmCGNLS2617333rtaSg0CwGTGTzhXNcjpM+fl892fq0LLtBlT1eFnfFhD7FP0/7Zt29WvwFbwN6QA5gNjwhgx511cJKH7NYo/rD+n8tEaKXcw77FBjA/kAMZYVSEgxX2wU/9GsQfSB2OHP8E8ZB3jP+GH8Bp/84+1wn0A1FHmaW5pUVIJ5QpYz7SVezFfenp6lWjAeoX0SNkj7oPvc/TYESViLFq0UNfEkSPfqkrLjJkzZPr0aTJr1kyZMKFDlWUgBgwODehgQ3yAxMF6xeatWL4y8j8gmkACwD4B2htQyvyDpMK9sdNWcgmgkb7hPV5j/RqJy/wrbB79gi8CscJKInHNr79y6hZPbdoU2VD2PtR0uO7N27eUbIR9RTGFLG3sGD4qNi6bz+k18XuMvM8+BAGPscX2uwNvXFItillVZXDGZ4rgOFClHhHGLt1n4pre9p37PxNfzc70tZ8N71f7+8MCwPXOe+E16hEE4jiZauLZgSpSADB/1UDSiKYdqFLGUc/q56ttf0jcv6+t/iJ/CgWAKKZYc86rRwAIz8EuEcEpALh/zmeLCQIuZhGeex1BzSkARCUAGixb3u1r2H5U/B5GANCEkigq4+MAQQkAO3fqmV3jJWTQu3ZqokvRgf1aAiBSLvCqdJw5UNMMkpZCAoADy4k/uQQRQH8t55Tm/JNWxRtTAIgI+D5W9KgKAPUIAJSeYQ9GAcAIAOUSZWayqgAgpYKUskMK+NcjAKAQkKqUNXnGRUlcD/57EwDc/atLABgBIFQBCMkEnPGdiqAvB+kxl7AEwIMUACAAQATgLDKShRRQVrKAKQAbt4YAACAASURBVACMVdh346TFvyoAVCsA2Nz5MTY5snF+/3A2Py6TGpFLgmSpME7+pyUAmAR7PVC/Xtb8n5IE8B+fABDGT+vOkYcQAB60t9d772H7fdV3/koAiJdiTVJwiP+OPwaxXQw/85dEAHjY/OGxDYsKPxv6oQ/yERP/7bXnKnwAoN8CSwrA+NpB7ncPaIYy+h60iBCvAFgNQeF6Ezp0hA2YDhUA1MGyLH/NWiUoazWq3UHP/vHQYZasObdq2IP67xFIE2SAm3yvZp7XVQBwgI45xJahXFXzwWcQGlCqjogH8+w1x0L02dY+wKwEAIPgfX1u6xeTXOK5NUPbCAAeQDIgxWGZ9ysAuPcDoD+oxRwSCSwDXI1cjYyWTaZHIwCML6My3kLU/q6Rta6VBLMx5P9hCYDxjGR8sHGtN6JKCN4YqBaDdk5SWv/2zqReh+w1D0y78a8G//WahLI9MBplGXvGsK4Zwh3R/PHXCBUENBPMlwCISDVa8NkfCeoes6oAs3TKOx8e5LO5N64CQDCXtAiAKkC4khT2XSs74cq9O4AuJAAYo1XXngHndv9ILtwBW1qj3R2h/NcCAgXyS1YPPQKdXU1N1/cOPHPjFwOt/O6yxJ2cmAFoBrZFstwedLH1azUCLYPfP50CwHFZDfrCBQs0aJpEASC2N0i8WgkGrgOTmsWGlKu+B6Ds6QQ4240wwytlaUyItDQklQTQ0dKkZQEyqaS0NTdLg2eNG7Cu2eI+Q1jXZiCO5Oam7xPAimLBtaFSkXw2p4C6gv4Eo8E3A/l/Tb62bHVvH5NBCYBo01CA1UgAjsFtgLU5u9anY742sjLiPfGAw29jJqOHZC6jmXEAVArOu+xnCwzYYVzLQfgMViMAOPttZAZnB8MDMXsU4xQSAlTuLlrJTuq7lmij42Xjm3b1hh3r2vWrvqdEEBjUrgYogTq1KWYTHFNNLQbEOetXO6AT/AL8R85bxywiUPi17fu4UCJTxQP+WhrAqSSEGQtuLsaKN2abua4DL+oHr2odVp4vzPK2vVOJIpHEX0CO8aSEeL+OAyEGYNcjAGiCgxFr/LWVgKIlJuLrq9rEOAQA9r3Q/oc2qMoWBWStcO9XFQLzAWpIim4Ou7FLpCGAxH1o17jPX6gqO+CDDgq6uvmi1/JjYf3F/wEHuCZ9z+/W/xZ4zmRSThHCSFDsGRrQcQoAHP5LrJlMk6Qam6UEAUAS0tzaJm2dXTJ97nwpSVJBjpu370hzS5tmsF66fFVB9K7eXmlubZVpM2bIlGnTpK2jTdra2yWXz8vVK1fkzo0bcufWbW0fQVaCvjafyFwFgEAFoN9nzxNodbW7Ewpa9UzqdfW3K2Ny+dJlGRwYkMULF2rmLN1Kliy1s8k0JXgMaEWQnr9bWlu0/vzIyKgGySExEOC9fPmKzJk7VwPJg8NDmtmWacpoUJt2UPsWcGDFshUCVnzn1l0FSABACPhyff5BMgA0AEjEtnz2+ecKoq5Ys0byIyMRkAb40nevTzPmXfDO/SN4T/Ya3yH7mmsDaNEuvgOwS3bdmtWr9fOjIyP6zID8AKgL5i+QJYsXa4DasksBI5z09DV5fN3jsmjhQs1UJWucYP7Q0LCCTJcuXnQy/s8849pZBDRv0HECJAAwYwy3bntW28d7gFrYXF5HlhgSyepVq2XR4kUKDJIVx7jxHgDH8y88r4QQAulk5Ci45sGlk6dOaTBfg40otJRKCpAA6pGJmfYZ2sxtABAAruPHj8lPf/YTmTZtqrS0oAAwJo2NLfLRzo/l1KlzsumpTbJq9QoplfIK1mPbb90alDfeeFumTpkuL770nLR1YI/JLExLLjumBADA1Fde3S5TpnVKhlLzVLEutMmF89fk9Td+J8uWL5Rt25+STGNC11dDQ7MMD5ZUAYB58vNf/I1M7KEWsAOBS6WE/PD9BZWrX7Bgtmx5epP2q8t2JrOxJL/61f+Q1tZm2bp1i8ybP1ty+WHNoGQuUSYAkH00iwLABM38B3AGdHjppZc1u5eSFowH8wUg58LFC6oWAYiD36K+RSotF85f0gxmxhACAPPHgvZ8F1ARtY4XdrygII7ZCa7d3zckb7z+vsyYMU02P71WeidNUIAfhYNUok0OHfxWbt++Kz09E2Xz05ALKjI8MijZ0YJcv3ZXDh48JMtXLFYFBEdAIcM+Iaj4vP/eewrAQIqBAEC/Yb8unHcEAGzFP/7yv0ijJwCgmIEvfOjwV7Ll6WdUlYK/qUO9bNly7Quyk5PpBrlx5bKC1hO6utTluXHtWiR/z7x0AfaU9nVIAIBkY77/wOCgKgBMaO/Q9WcEAPoVBQDGg+sg/W51s7kmc5VrYteQz540JSQAiCcAoACwRiYidZ3LSUOmUY4ePSKj2VEFqdlzqZk9Mjgg586ek472DgXZdU/MZOTmtWsKoiF7DQGgsbVV8iOjEQEAsgvlAbCvSgDI53WO9/X3qyqIkiA8WM+6xh5gd2kv7+E/jZVK+nmUJeizVdi0bFbXOSCtEQBQL4GQw7jaNQEeaR+KE7zHPGPuswaQAFfb9PjjWtZEQWolfxQ0gx0wH5vE2GnfNECKGtE5TvYy4KmqISQdiYox5HrMY+zgE48/ruPBeR6SKONw5MhROXHiey+PvyYC4rkvdh05d36HAABRjbnKGGA/Tp88LYcPf6lEFQgd2FmuzzPdvXtH7TDz+LnnnpPe3h69DraO58EOQ3aAADBt2hSvaNAgJ0+dlp07P9L95IUXnlNFFM5p2WxOdu1y39mx43mZM3e2NDY6uwsBAGIWz/vTn/5U24AfjE1gXjCGANCAoKiyYGfUT0imFDzFnk+c2Cm//OUv9XqUAaKdPD8EAMYGAoAjVjmpanzCnR/tkosXLsqOF3bIvLlzpa2lReX9B+/dlYyMyTeH9ktLWmTFwvnSM6FFMymVAID2FGcH4gecWUslqUACKDrwv5zLewWAUSkVnbIYJD+eR+X/cznJlcoyVCg5+X+IARAAxiquFAC+piSUvDiGQpmVAMBX9rXHAZ8p9VJJZKSje7I8tXW7NHVMkEnTZqgCgFNi+EBWrlguWzZt1DlVGUtIQzojX39zRPvtJz97TRVQIBvTJnySzz77TEFqSgAw5/r6+qW1rU33awgAvPY3f/MTVW5owP/zGfTsYRCNUA2g9AXjw3zCXrCvQKRj/bO2HBmvX95/731pbmrR+cX+QBu+/PIrfd/KB2Ab2LPxrbBJ+BXM4x9O/qDg/6TJkx0Z64kndY5wX9Y7a3HOnLm6H3FPvg9Ar6WMVqySY8ePyt27t9Uv4jXuwVrEHmQaG7TcDNL/mzdv0rZcuHBeOia06+eZV7Tj5o3buq54vtbWNunv75MTJ35QQh5EJfrIzkX0Hf3sSEqUqhmTwSH2xXb5/LPPlJS4YcMGtW3Mea5JP0BiQzUKgg59qApRnZ1KVvj+u+90fm/avFm/pyoOStRyhKlTZ07rtSAtuNIDJbWbvHbnnvP7IOEpAcD7+5zlAHPpa0cA8P69RVWCBIAQNqkXV4oBbL9eg6QV5/fHBOvo/FwnG8vaZp8JzzZ2Tqv3/1oA/0GfrXcOVDJ/8BPGOTXO4gkA+ux65Hfyc9YXGhNyPRslC44XfwufzW75b0EACNtjv9v/8Vv1fOVjSnYWg7wTxYv0XAzofz8BADv9MAKAxqY9cF6rAKAic76ca9gXWjqYUmTEjWoJAHYWNFK4Lwek8fkqAgC++f0EAFeSzkUzKTPojr8uhq8JZ6p4iDqNLzOrSRp27nHgf0Mm7cu08LlYodfFCF1cxf0en7Or4vA+fqcxFPYrJSy4UmJRCYBSUYpRCQD2nZyMFfMixbwSACgBkPcKAFoCIDsopdyIVIpZSVYg+iJvH4sluhK7Lo6pypqqMuhq3kcxeJ+VXU8BQOMhGiTzsXN9wWV0u/iDGzOLx7truutbzN36x32SEpz0T0gUcp+3teLK/PlyDRpjYMyQ/ycmVZEcaiblsbgEQDkhOQD/fFFyJZFsKSHZQkWylOFRAgCfRRmA8rRO/r+KAOCrzmsMRZt4PwgWruPx1rqtb6c+awk37lpu7rkYic47j1NEdliVKdzAuYSpIP7ibY/FZFxcPoidh4kxrouj+4R2rp4titocJX358fRv1P3O+NBGHJeNNhGHo1TZeB1+h/9UXz9OEqzCkyzJyuagC9rGDxrNPxf3dxL8zkbV+3E1yuv91P/8OB8e92W3f/gfcIv79r7q2Fr8Yf/ZRFwCORwNm3fR9UIJ6KA1teUbaofrgfNXu/bBCgD3tSPY/93Ei9fPw9bKo/Ttj7sGqlpcNVYMvm+OB7HN8P7uPmFvjTMf6vZ7dYw4vE7txx/0PNqCP3oa1o9/27x5eH+62G29H143/C56P0hS5s7gQ+OtvUcZ7z/2M/UIAPV8zNp+iOb1f3t1W0UdC+9k8EZEBPBgir0fOqP6uSgTL56A492o9kEtSI4jwY9zRgDcAoA/kqZ20jpacymQyndB9PvrFuu6DEgLdm8L6kfBdqSoA4c3/E61o1wr/e6u6Da2eAbb7yEBIAZk4+xbc7x4HsvSjZ5LJcEd6aH62egDD0T657ZMZmuH9YfbbFwLNdAYfC8Cbz2oZJP3DyUAuB1v/Gmsh6RAUlmd0HCTqMQblC7E2mvVOUzV/Vww5lbzKpIDj2rJx1m1bp77DGdk5SJgL84GrgWBwlpa7pk8IKhOjJFkuJYrF8Cz4My5+Rj/03t5xpJmkHpg0V3TSVrd/+NrFXnGjzmk6QbnkIeHTxdcdlJk2qXROonLREQHvTG/9iCkBCB+PAdda6odmHjzcAUp3FyzzdiB/u5Z1Nn1HWCS8npvzQIhEyXlCBg+kxqj4g5pVgfe2yMvC2/EgIggUKJ2fFx73WyXs1WxJH84B61PFDx2PRT1kYGtUca1KgD4daeSbo4xrfMack7aZf4D/iGZ5jKq4wNDA8QKSjUkKoLqMX83NqSlpalRGtNpaSdTPuXY1xkY17CxU0lpgBQEiDlWFsoMKJhvEvw+e56pk+VwpZLyJVLHnbPpxxwbArlAD0Rk4ZjUONJl2ARJSppn85MtYr5F6zVYF7ZuvU22flZg3A5hbIiJpIL/mYaMBxTiOacAv5/cdi8y6N1PnTrzCu4yh0zxJAbgre46kuZhu92hwh8+mJX+AOFmqPeqAyeasYU9b5kCZpvNbkEEGM+JYKVWIOB4G2cMfOxtc1OzNDc1xYEUJdv4UEpEkkF1Fcnm0Al1z0yb+D/BYF2/Pohg+6aftU6twcYvsK2hPbD3w8wHWw9xLUA3C4xIafeJ97LqPT7e12IyRQjMh4Qas0Whs27Xd4Hs2F65g3RcHMCCjzYGvG/BCn4HoNS5owH1eJ7o83lVkdAZjG26c/wARaJ14R/e2sb/rRyFZYSYD+TsL8Hj4ACtCz+eY8y4bG5UbQOgnxEAeB17p8+ecpkWALwEVHk2BRtyBa0BWIag1dgshUpCuqZOk87JU+TE6bMyc+48mTxthjS3dUjfwKAGvgG+2jsmyJUrV/XfipWr/NpvkPaOdlm4aJG0t3foa5QD6Lt3V+3G7duu/jRgKeA2wVYCtPQh7VHlApW8bdIgNAFfAt3Uxh3NZVUiH5CFPrly6bKuNABzU3Yh+Eu/EcAlo4RgNqDKpMmTFMQiOw75ZoLFFsTv7Z3k5a5F28WzETwmo41sPa5JEL1ds62dnKy1j3YQ3AYkBITjdfr6wMED0jFhggLrvAYYSLb26VOnNXi+YsVKLXfA92kvz/7VV18rmeDprQ6I5x8ACED9vj17paO9LZLLJiNYA9+FvILlgEEmJ1zIO8UB2gEQATDV0dYuW7Zs1oA93+M5aNfpU6e0Pjv3B4gjG4/AO3bQ6sqTNXri5A8ysbtLXtixQ4Ghzs6JfqzKOv579+1XMG7HiztkeGTU10mvyKGDhxXM3Lr1GZnY1Sm379ySzs4JGnAn4/DUDz/o71oSQeU6S0oC+OD999VGrF61SlpamjVTf2hoQIGuN15/T86cPifbtm+TZcsWab35pmbqX4t8/dUROXb0lCxetEw2btwgDZmElMqj2pcDgzn59b/8Tnp7psr27Vulq6dZkilIx2VJp5rlg3d3y6lTZ2X9hrWyYeNaGR697fwRaZEb1/vkt7/5vSxevFC2btsgHROaVWECAkBlLCNvvfme9te27U/LvAUzpFAc1fakkk3y/fFzcvjw1zJv3mx5dtsWGavkBV+qVGRdivzTP/1aWlraZNu2Z2XmrKlSkZy0tTfJ0MiQSuhnGtoklwXgaNb5DFEEQB8AibFkzUD2YMwBqpizZIkCnDt/DNtSlu+Pf68AKKUBAGTNVjH/+P6+fU7tYftz25Qkkx3NSkMGkkRZrl65Ie+9u0uWLl0sa9YtkZZWaqdjPzNSyCdl9xcH5M6du7Jw4TxZseoxKY/lfRmDvFy6eEulw+fOmynPbntG56CWmxhDXjknr7/+utphAMtpvs3Ma0BgJLYBtf72b3+hQdjOiRN0D0S9gxIda8kCndgld2/f1hrXZIRjKyiJ05TJaObrdMhIbW3qh1y7cV1BVUgQrHHIBIXRrPYh/co8of43P/QndgngZ/fnX2h2qEqfU6ver1nuBehEXxqBhmuYtC+AMusQWezeyT3e93e1qVkzXB/yS2vHBClTOiDTqFLV2C5sndsfIEQU5OTJE0psYp2pP1keUxAPewrg5bKMnQ9x9co1zXYFWAZ4pz+crHpR7Q/XXbJsqZILyIjjb9Yh2eh8fsmiRdIKwMs2k04r0QCiDnNq/oIFuhcmM41SzGbVHmNXuRc1vt1e5gCOY8eOKnhJDXSX5etAavqI/uaeC32tb11rlE4YGZHvjn8nfffuyfr169Xe4AerD59KqT1D7QUCA+Ah5AHGiHlOX0DIwLZtVJIVJaKavW+T0nlImQvec6UR3Htcm2z+3/72tzo/ua/J+DsiTlJOnzyj9dOXLl2iwCRt4b7cg33js88+1XWEagHPCuiomckjQ/LRhx/JzRt35PnntsmsOZAkcMVScvrUedm161OZOWu6PL/jaUmnOY83CnXnX//9O0pi2/rsRnls4Xyf6ZmSe3f7NPOcawMGt7VD4nD2j37lGdijnt22TaZOnabkB2wNpwP6/PTpU6oO8txz23WMXInAhKoYvPXWW75EyBPCvsg65TmHhofljTff1L766U9+KtOnTtMzAKXFCiPDMnj3lhz98pBM6Z4ga5Y8Js2pMZVTbmlISKkwomcM52SgWlV2JIAicv95KebJ/EcBYFTbA3kMkCwPAaBQVP/ElQAoyGixJDnmMYoNyP9DBiCepGRFfJiEjKUS7v9Kmqd8FsAV58oGKY0lZfrMebJ4+WrpnTJDlY26eifJux+8LxcunpOXX35R5syZpeVDcqM59Y/ef/cD3e+WLluqfgVrnzny+huvy9Vr1+TFF1/UucK+aUDf4S+/jJQmmEv43dnsiLS1tcrb77yt8+WZp5+R6VpmIa015plnEOawM0uWLpPu7i7tD0hekGjeevNtWbpkmSqNOAJeypcHalV7gh/C/r1r18fqC7AP4E9AWGF9ojCGzfvss8/l1VdfU5UNrsM6gFCydOkyGR4eUYInr0ESvHXrtixftkKKpYLs3v257n/0Ae0HpGcdIPUP+M9+BJAP4Yr24j+pGsDgoBIvz507r2sWv48+dPbhmJI6sR2sQfwd5jB2mzazTrH/2VxOCv6cQrmnI98eUd8xVF1BjcQIWQD8+BT83ZRxZK5bt2/Kp599pn2Ar9bT2+vIFQMDUZmo23fu6FjOmjPbESkTCf0M/cL4cBbEV8InwZ/XshaS0LUY++t2yq0GKUL1RXdOMjjKn0otu1PPJPXB/jD+Vu/cFcUbopNaHK+hfbXfsbNObays7jnUgkV1gDCFiGpUzFzsxSnS8QOAE34maKLzszwJfzygzUDtqphezX1rrxndz8dJHMBX3bd2Bqvtn6rzbw1xW09i/jU752kA32JKPqFEwX8/b+2crRnXRZdFbyRtdw130rYfjaVobM0pAEAg0nMBsR9fAsCdUZ0CgJ6TfTJBGFtwAdoguSOIk2ps0hPOLS5pSRGW/W/n0VKh5EFjt3ZdDMKRAly8khikixFokobFIHx80IH7jijDP1UA8GoGPCdxKffMViIwKEXr49d67vZqAhZDsPicElqVAFBU0uIYJRODvyGbsc9QZgZFmrFCTiq5rBIAKvkRKQwPSGG0X0YHbktupE/B/0RFi8s4Cr/mgLiEQY1BaizPERScHL8vW+mBatUdC8ui+jIBbq7bmnfpAfGcNpVCjveBYqGO31icoOgT79x6d8C4i4uaEqKPDfrEMI19EeLTeBu+Iz4awD/xH5cAUCiXdE8lsz/vM/vzRZF8gUz/hIwUKRNQUdW/kVxBsoWyUCagMEbCTVKKjH2QJKhkBcMGfAnYR0Xh6sfBXAkF33P3VRJmr3f96CWMA9vgtEe8KqtXxLX545adL+GsF3fxGotbxfHcQI3aWnEf2F6N05g9trh19Qqvtla15Y+j9eM/FqM6RhCL22M2zeLBTvnI9VUUYzIFixqcw90n/mzYqtDWlsdcSUkX2oy/c/8zxTBnLb5QC4DW2nK79/3jTww8BFDvRy5CzLB2H6glS9S+X+/v+/YZH/+M9pSaL0Wxv/Hw7ZrM8UdpQ80MiVDssG3hPvSgazoAN44Lu/nv4u6P8uMwrj8aRY9JkrX9MR46Ht0z/sB4YL6t27CZun5ryRSP8sBVn7HnHv/5x4vdR3N6nHvaU9Xzz+4b/z9J/z/6w4fzrFZBqPYqtZj9fWvw/3hteyVyLqJ6NC4jMnKiFLB0oGWtQ2k1TO43zHEGfmhAwsnuAmExgF9LADAj6cDwAMiOMuzdRs9PDFTEmwSvWweE7TOnirZr4nHAoLHFZ58Pvx/+bs9Ua5Aiw16VdR+DJGb81UEJCADOOXSSUQ58jWsyqxMRPr/vN1tA4xEAzIlRBy4CRxx4q+1U9QJvfOocILRf+VwdIxBtnoEDNZ7BjjfrakdfgVcPoNSzM+6tceDwOi/bfR6FABA59z7TPwKaQjnuUBXCZ/SH80PnF+QBTwBwKgCefevtt8sODggAOObeyLr1ZO85wDwkAMR+VQi4x3NJHd10vIZCx8JAN3NCwnVWNU6etReVpDCVCU9CicHscJOK28P4OWDPOd+2gbmMf1cjS+dh1UGUReecIQyYA5PJ5HcHUwOOdL1RN9LXD4vVAJw6AJnwWkusRhbe7BltMQZXDPy5p9d1a4fbiGikUTeXze+dZvtd12dAANAMJADAVIM62HbgiMuVuOduSMdOvx1GODQ2pBtU/r8JWdyAAAApgH8ZPpNMqkoAFo6gXhrPnefmAAVjHYDYE7F4HWMWy/47FRB3QGWtO9vi1oZG3pQAkKGWuO3cdaTwzYaq3VebETvi9KnaX53EjqAEmYG693qYRF49PDD5gxf31rmf8PXTvTpEWPLC9hmXKeUyxy2g4ey3+26xUooOBjb33Ow0DnJNEISxt5Oe2v+w/nrsmNfa93qOhDq/SGSjluP3S+3/JAARh2nYge4nBMTj/RCFjHJEAAidRgtaWuZwuMfZAdYvtmjNhW2u54zWEgD0mkHmP99x9ig+5Dq74f6FfWB7t9VzjfbqoFSBvaYBEe7jswVCO8VYWmAkCpAEMnoEa8L76rWoT+j3TwP5LUPF+sbtBW58w6CR2QHLXNAAWHAotbaZvdRsPE+ODO2KPr9SZ8hKc/6zqygW20b6plh2BCXNOiyiBuCyF5UQUCxJgsLlvg40gZs0qhmVhB7cxxIpuTc0Ih09k6Sls0umzZkn5XRGzl6+IjPmzJPeyVN177nb16cZmJYFReYY5AQCroAhAJQEbNete1zlZAkSAVoR3IGggIQ7wWOyywg0AzAQkAVYInhsfQAwQ6AY8MdsK8FZXiNgTP8AVgLO832+q7VaR0b0PUgFXIMAMPN6QmeHSlRCXuB9gsMAYgB4BM4JJnMdrY99/YbehzbxTACGBKbnzp+n7SGwzuuA+4zNufPn9TkhIlh28Nnz55QUwGsKGpTLksk0yaWLlxTcmj1njioTGGGAgBnZcAS+12/coAAD/UbgnD7au2evDPT1yVMbNkRS/pC4AIiQ1yWYD9CgJQeyo9pOQCDm7nvvvacEjFUrV6pKAD/0C/3DcyFPT2YrfULWIVLGvE4/8TyAal9/843c6bsnT23eJAsWPKbfJZiDfwE4hLQ86+CFF17QmuyATqwH5gffJ1tv5szpcvfeHQUG2IMndnXLqRMndM4vXrLEyXQCChWK8v7772sGD8BmW3urEgBGRge0JvN7734i3393Su+1dNlCGauMKtDPOvr6q2Py5eHjsmjhMs1GzDSikpNV1aGBgZz85tevy4SOHtm+/VmZNIUMZ7KWCPJl5KMP98mJ709rnfqnNj8uI1kIAATdmuTmjX75n799R8Hzp7c+IZ0TW2U0NyqZhhaRSqO89ea7OveeeXaLPLZ4tuTzo9rPfPeHExfl0MGvZPacmbJ16yaRJCCHU+ool5PyP371O2lqggCwTWbNniqJZE5a2ikZMSiJZIMkE81SzI9JpqFRhnzNecZ169atOv9YM8xH5gwZ/mRO8x5ArrNN2ISyHD96XAEXsjWNAMD7tIP5cOjQQV1PgIqsB9YTAVrsx6WLV+WTj3fL0mVLZNXqRdLU7AK8EADy2YR88cU+/e6y5Yv0/YqgjtAgQ4NZOXvmquzbu1/Wb1gnGzeu1+9xP8adtr/zzjv6WYBw1jE/rFnk2pkHgPV/93d/q/4NcwGw5eKlS9I/OCDLV6zQ7964dVPHf8qkyXptiIGNDRk5+cMPuo4hEpEZDGDOesZeAbQhuQ8BgGdFPpq9g7rz7KFGAGBcAZ27u7p0jbBmzR/B3kG64N4Av7avWIDcJKlXr14lwYqmmAAAIABJREFUXT1dnkDqCACQA/AreO6WtnYNxCfTaTlwYL/eGwKAI4CSpToi586d0cxtVxfbuULYK56JdWtgARsEzxgSAPABi7m8KgBgLziPLVm+TFrb25REhL9Im41wAbCHYpR6YOm03Lh6VZCrR/J73vz5Qj1gIwBgy8kqxx7OmjVb22v7vyqe9PUpAQBgjXVv+x3ECSMA9Hb3OF8Zmf+REW1jf1+f2jRsjRIAfNboF7s/1+xh+oe+YAxHh4fVE0PBgrrnWtZk40a9F4AkgAv4zL69+5Q48tRTGz3ZKaNtcP7cmLz++u917+C+2F9HlsoqoHHyxGk5fvw7JQAghc57ukbSaQVad+36SIaHh5QIAmGM92j7yOiw7Nq5S25cvyPbt22VmbN7dU1JJSOnT12QXR99JrPnTJcXXtyidoGSJKViUt595yMZGhpUezN77kwtBcLJBwIApC+ujQ2kRIQqYPmDLQQA7MFzzz+vBACUE1j/5WJFySqUCFmwYJ5s377Ng5wOQIAAwFqcMmWqPP74E9I1sdurkCSkf7Bf3nz7LWnIZOQnr/2NdE/sUgJAU7pBckODcuPyRTl1/KjMnNwlqxcvkKZkWYqjA9KUrkg5P6qEZCmW9TsVzlFjJVUFgABQKuRUxQfiGgSVQqEkeQgASgIoSY4MxCIEgLyMQghQkiAgBZmJJSkQL8Kv4XwC+YazB+cx7EhUWlKtsVQqaZk2Y64sXLxcJk+bJS3tnTKhu0d27vpI7vXflZdeAczvVmI086L/Xr98tHOXzJwxSwFy7Ag2i/lNfzD22G3mjM5fXxbkk08/1TmBLQGUJ67EXtLff08VbPg885OsfPbK0WxW90pKPsybv0BBe+5lQUGIJ5TTWbNmrZIAaRtzWwkDE7sjxSCIJxD6Nm/eovsuthD7iWIOCkLY3jNnzsrq1WtU6h87hN+Dosa0adPV17h9+44sWDBfiTvYkDWr16r/dPr0DzpHsNHsNQD0jU0Z9XFeeulF9XNMnQQfkXU3d+4cDxaWdO3wWewu+44RAJjHAPL8bbEE7BdzHMIA5AD6iRJ0TPEb16/LV19+pcQf+pd1qmocDQ3qf2JzsdHYapUb9xnIw6MjaqvxG7V8yLx5qqjGmAHyM174dpmmRplFGSvsPIR6LU1UVl+Mcedv7IuVe1GiXwh4RnGkmFxcRRaPAt8edPGHKXd2UEsUEbijOEcAYIdxPztDRIe/OoHu8KxXDwBwtq86Wab+GdTdhVhR7ft2Xrb3whioGaZQHj5s73i/197j35sAYOqttcijttMUIB+BAGAlAIwAYAkBLjEh7o36BICEltgyEl1EEDClQ3+ejWK8Pvak4U2v8Gh3COOLdlYNz59hXED38wKJAk6JNC5fgA9r8XojADjFqWiuUXY27WLOTvLfg/9KAHDS/0YMiAkAcVlZfZaIAOCUbAyMsGdwdtIIAAUZw1YYAaDoiADsNUoAyBeUfFbJ56ScG1X5fymMSn64XwojfTI6dFdyw/ekXBwVpZUlSpoYI2OxOqKHmV2yjO97l4Dky1yq0mcAviomXQu0+mz9KvA1/r7ZAe1HTbYZ030pKuMZZftb6Dq4t8cx7OwMyVmSLg46ViERCgKAG8sCvkFEAChFBIBCKSEQAHIF1AFERooJyRYrMpzNymiuqAoAKPE4AoCLI9QSAOKYLG1M+Rj8w1d/XTDN1XV1vppfK2EsPwKgNPYTB+3VFqnCplMCNnvn/u+pMV4NzSxyLU7jsrcfjQBQzyZb3LqW9FVlt2uACbXztjdUlQCIAXjrpziO5uZCiIPYvmLweT0cydpR+174LLpXeozGfS6IzVs7/ejYONl+oX1dB0epd79wfCJbxXhrnHx8APZhQHZMoHj4/Kv9hO1vZvvD5LLaZxgXnP6LIAAEaqU1hL2H9UqojP2wz9Z/v7rudt01/ogXrqfgbV+tbafdZ7y59mi3NIs//qcf9Dy2tMflOHj8uNY/q77bw9vwaM/y6J+qju1X29Xaq4TPX68vEhAAzMGIgPEaRQAnURNnLYeOZGT0A9ZK7Y3uc0wDhpY5kOYchQoABjJYbR0ApihT/gEAuxmr0ODa7+EzhgQA+07odFU9ZwAGV20QdZhb4WEgBF7DiWSgvD5TJDEeO1iASFo2wJiNqoBg8kaOHPBXAkD1dLfxelQCgIJDPss4ApctS7pGQcIk/W1+2JxGLtXnu/taTh7U94GxWgKAZrsby0uNfQy61SUAeAfL5k4IJBoBwNZJ9JmaEhnmMNQ9rAUEgGgt+nIVxqB1QeWYOe+cGV8THhjsAQQAk+HioBOvp/EJAPSPHdyMAABQY4ztiJTkpf8fRgCoXc/WFzxT7FjaoQC2dsrXW3frC6k0yyyOpdMIAOM8pUQA8Pwadixpp2JiTjYHKfs96ifPqFZQn+yFRFIDJUoMSKUU/G9Mp5Qg0JzJOCJA2qkCJFQGrqhBOVffzTlxVtuLa6n8Kge4SFHFsbw181izj92hg7kP+YD/63wOCAAxUBpkfht4HrDVjQCAW9yQTktTQ0YJAGr3gg1U56afQ3po916ok+d3LqT5YuF+wUE2yux2SK1nSLrvFcZcACp0UN3hInR3A+aw3te+IBqEDm10rWNia6reRmoEAIKe2A/GV4kdDQ1OIcKXNYjWT42jzAxUOejgsGnfs4N+uDfTagvGRe2qwxS1/ceso33WrhkC2WTMGEDi+jAOJMV2xdUKrN33+J4GzZWg5oh8tpfV7nXjEQDu2yuD8gzcj3kertlQTlFLlXigPyQAWB/GZIZqBQl3PV/igUy0QCGmts8ICDGO1mfhPFASwZhzAC2QBqvfmN5u/BOaqUXNVWyVs9mu3yAAcEiXREoKZG7Alk+mVMiDIDmS/+VkWibPnC2dvVNk8sxZcubiFbl5r19mzJ4jPb2TtQbq9Rs3NXAMQEjAFOB53tz5CpiTCQqATdCWmrgtLS4zkyAskrVIxdI2ntMFmm8rIM//LRMNcB/wRLNzfU1Vvk+AliA5YBcBYR2vYlED1AB0AFZOVn1MgW++Y4FhQH4CIBO7XNY6ICiB6AkdTqGALHmAbrKeudbtm7f0/wTTLduN+zQ2N2ngmGfiO7QVAIq/b966pYCMZtuS9Tk6on1DIBkAgH0FCS/k/6nBi+wvmbTdPd0675jzZNID0CxdvkyD7Nyb+rT8QBo4fPCgrFu7VhbMn6/tbsw0qKQ/9we4AzAACOzp7or6mGA7QONXXx6WWTNnKgGAzxHctrl2716fggb0G2AkdaMhABDksz48/t13svfAfpk+c6ZK6HZ2dDqA1MvLHzl6VEFAQI2Vq1ZHcp39/a5GOtK/s2bN0JIKgJjM246OCfL98eNqZyhPoCQWMnNKZXn33XcVrFy5YqWCDxAA8oURKeRL8tmnB+TLw0fk1VdfkcVLFkgqXdQgHRmY33x9TL74/JAsmL9Is+BRBkimCkpIGx4uKgGgMdOmBIDpMydKIllUAsBYOSWffXJYjh45IU88sVa2PLNe8sU+BW2SiUa5fWtQfvev72qt481Pr5Pung4tiYMCgIxl5J2339eSEVuefkoWL5snhYIrBQGx4OyZa3Jg/2GZPmOqPP3MRkmlNVfVZ4On5Nf/8qakUo0KJM2ZO11S6YI0taZldHQYRFTKpbSMlZwcNWUvADGMAMAY2nrifow1fc61WEehjf/6y68V6Fm8eJHWao582HJZQdovvzysa3jHjh36XeYA9gPQ9uyZC7Jv7+GIAADhwm1vDZLLinz26R7Nfl65aqksWTpXCQC0Z3goJ6dPXVYliI1PPaElAHidOctaRR3i9d+/ruvVgFML5LAW3n77bQWW/+F/+3tpSCWlqblR1+qx48cVvAaMBuS619+nwFJLU7OuXbLX6f1TJ0+qrcI+od+DvQE0J8NVCQAoAGSdqgfAEfspUv7Ye+wPfcR7DyIAML8ZD/2eDwaHCgA8DwB4ZxcgofPZWTsqNy8ia9askeaW1sgn2X/wgNoSB+o7YJd1fuXKJa3Lztg4xyKhzwIAj12irYC97BUAaIBwpgBAluAY9dOHh9UuQcZbvmplRACgXVqr/uOPlTCBPaUeuhJr02m5xvXOnpXZc2YroKi8zoaMFCi7cuOGgpe1BADmJSSOkADAXmT7N9no7HWqANDV7eZTKqXlBZinA/39CsS7mttJJR3weQgAAO0AoYxtqqFBhgcH1X5cunRR74mNwxbxAxDJ+SubLcjhQ4fl0uVLSgDA3jPGtJN1Asni3XffUbvLfZkzvM6eRb9+d+yEkrSWL18mCxc+ps9hGfKQyL744nMluJGVzDWY47QdBYCdH+yUgf4R2fbsMzJ9ZrcnFTfImdMX5eNdnysB4Pkdm51dKKM2lJYPP/hUVQSwN9NmTNFSJezXd27fVZl/1gHZ500tSMi74Az985vf/EafCbUWCACoAyiwnitpxjjy7MuXL5Wnn97ifI0KY5LQ8jeQxSBxQOBDsQYbwA/10d9+923Nmn7lpVekFQJYaUxaUbcZ6JfT3x+X6xfOyfyZU2TFY3OlMVGScm5IMomSjBWykiKmk3fKYWRmQgLgX6mQlzIyzGTy55wUO6B/oeh8logAUBqTwXzBEQAoD8B7paLkVf6/IpVkSgkAZP6XERuIwP8xJc06giYxjYz0Tp4h8x9bKtNmzpXO7knS2NIin37xuUiyIi+/+pI0NWV03rOWKfuwf98BWbVytcr123wBRH7v/fdl1epVun5NUQj5f9bCx598ov4DcwGwGOAmk0nL4UMHdX6SoQ/IP5LNqlLS3Xv31MagfrBm7VqZP3+B3h+7CJFkz549cuXKNf0e649xY26+8867Sk7g/qxf5v2nn34mW7Y8rX4V8xKyE2UvUB/Arly4cFGmT5+hdpL5CzEHe4EPMmFCp1y7dlXLBPFZ1mF7W4fa/UqlpCoxrDl8Gnyxi5cu6H7xyisvK/jOe9g7/CXWI0QCbB1zE78H/4h/tB0biS3iB9thtpO/2UvwAViD+A6oJUEAoP+x918d/lLtMmVj6A+eHb+fvvrqq6/0uSEAzJ4124FnSae+BvkHG4ePinoMPu0Er0BFu/Ft8d2mTJ2q/YLLrGSvJOPgfFfazro2lSVTATB/NT67VBMAiBXZ+cJ95n4CgIEqpmAWgRZhynAALFZfz121NtBtfxuZJPxMLYBkba8XwI24+3UIANHm5bP9+X50rrds2iCrVp8+yFCN+yz+rbYNf+kEAFVTwc54lUgFyYtkojsFtnoKAAaku7FxpapsfGoJANgQKwFgZ3M+4xQAfNm+SNU2SATzQOJ4BIAwblVLQLf26Xm+aCUA4vIFzP1HIQBAJK1WAHDAf0gA0NJ9qhYQJ6hFcQG0sCwZzycJmJKjzTX1rVBeKMUEAOJXKCvxOmWEIADgB6EAEBIAUADID/cpaW106I7kR/ojAkCsAPCHEwA0buHjYvH6+3EEAJQ9LUHRxTod2KvJPhG5wMoEuERGfhSHIHkFCXRNfOLcfz8BwPbTUfbfskjeCAB51HaSMlKg5E5FRnO5qARAYcwpACDuU1Il2rhMcFQaWJOy/m0IAC7W6sYptDFY3n9PAkA0VlEE8X6LV5v8GKl4mk0IbLuz6eMpAPzhBIB6+4e99p+JABDui/r8frgigpspIQdYRfSdcTgK9fbUevve+K9F9S/u2+PDuf7A79fEhWuf80Ht+SsBYHzyycPG0RK//lcmAFjM4WHPOt5cTPyff/PcIysAmLMcgum6uXjn05yW8W6moFMgd1ELEtQqAHAdPYD4zVRBhKrM+DjzPwQSwgVkgasYfIxlrR9FASD8Xvi7dXg9x94cJD5jgRVzlM1wP1ABIJLs93LI3qGIpPxryh4YEcDuayUA/qoA4JmJwcHHgBo3VzWWHMn/62uPoABQNZceogBQLDuJLvtnBAC9lztW1MgaxSUA9HAQMFR1PmmdK1PNcAoAMVDnjKGtkdrDWbjeIoPxIwkA5uTYQdlKAKjDW6XxogLpD1UAUPDM1wvTbN4aBQAga1MAqD4UOQUAUw6oIi/5bGxztGvXsNmK6KhfowDg5P8p/oX0ekAAUDk3x3R2CgCUAIAAYMSclGY1KgHAQdr6t6uxXq10osxrvl8ua3Y//yH5j4tMUF3/kSnVmHFKAaoakFI1AJ5bJeK8Yos59VwPAgF2ku+4drjMBW2HHT5csT/t65TLTXeHkoD0Yn2mRCMjb5jDZYEPn13jwt4JzfBraWzS7A53qIklr9xU95u1VxHgBBJKMIYEALPhVoMvAnWtbIdXACgnqolp9hwuIztWoYn2LK/kYfMfBQ9bT7xmihG1+4x9vmrtI1FGtqdXr4C0RR+YKg3XMhWAegoAjA3z1+y0rWMDAW1OG3Bh+yHXjPadGgbrePurrQWTDrT+RYo93K9qFQDce67khQZDfDBJ/9Y6vI6FXY8AYG1x6hguYyDcN2vtll0z3FOpeWivh2Oi3/WlO8y2hvutu4+fb97GWX/ae3o9pGn9OjKChI1xrf0I/Ru7hsuA9Ic7bJVX2IjXT0Iz/40AYMuAfgM4QMpPkikni+sGWOvmliUpTe0dMnfhYumeOl0yre2Sae2Qz/bsA+WRWXPnSefELhkaHlIQyLL8AdMAfx5bsFADowScCX4jJb99+3PS3e3kcgEVAVd6e7t9iQIH5NCvAAxcAyCL7wPKAX4TJAZ8JnjOmPKMBGoJGAOukIEGAEIgnqAtYDxBaYLWEBMIEvM5PsP9yTyfMnWKfo6gNqDZ/Hnz9H3aTjCb+2nd51JZA9i0za5JZhjPO3P2LM2yJ8DMZ2grAWjucfnKFf2bwH860yBI57e1t6uMPYH2dMoBMQTCKUdA1tvMWbN8ll9S7t69pwSA3smTFIBzpQMcgaK/b0A+2fWRdHZ06Pe01rZXe6AfAXYgNhDYfnbrM9qXrsRDWVUO9u/bq+AfcugAD2Tq0U+8D7gFsEVgHEID2YME3i2wxu9IrgOS3O27Jxs2bJSlS5Zq+9ij+P6t27fl008/1XY9u227BiW5P/MeyeHHH1+nksZ9/fe0BAB7FGAtWYSMMaQGBSHzOQ0WkYkK2L1q5Srp1szpspTKORkZzsrBA0dkz+6D8tprr8qSpY9JphEVMUoaNMuxo9/Lhx98LvPmLnTZsS0ZSTeQ5U9ZjIT862/flFIxoQSAufMnKwGgPIY0usj+vUfl8KFvZc2alfLs9k1SGoN84RQA7t4Zlt/++i2ZNm2qbNqyVqZM7dbsQQClSrlB3nv3Q10XT254XFauWawEAEdYa5BLF2/Lvr0HpXdSt2zZskGaW5GId8AaGamv//4DKZcTmkE+b/5MfZ50Y0VyuVElAIyOlCWVyCgIcfvWbc0Qp+/J1GeMnGw2hI2y7NmzW2tnP/88669bxwEyEHsbBABH0FmsgLStQb7PXNi/f5/OlVdffTUifmhWVaUs3393Ug7s/0prn69eu1gVF9wD0L4x+eTjLxSEWrFiicyaM0nHg+fP58ryw4kL8s3X38q6xwHLVum6NyAFm/L73/1ev4tqgZOJd0Q5ZKnfeOMNBXr/4R/+XmutUi+2c+JEne8oclDTGsUDyBjM6aLKhxelva1NlSTOnD6t65NyHOWKA6ZY+6whbIERAJwCwiElADAOEAAgrBG8B2hC7hoFAIB25iv9ThvpLwgA/A7YZyCWApn5fFRT3ggAzi9KaCb1wQMH1G/QkiRNzRGAe/DwIbVvZLgD3vIhJO9v3LimteWxa5YBh93C9mAv+IEEA7Hr6uUrcvrMaVn42EK1e/r58pgMDQzIt0eOKJC2cs1qaelolxJrLiEKCFLTnP7SciYQsCAApFJy5fJlVTqZN3+e2jjdEZEuz2YVPDx//ry2YcaMmY6k5tUdsIEQANauXaOAmhEA6D/6m89B/iGjXIG2dFryuZyWKUDtgrIQjBF9AAGaubFn724Fxuk37DV2BsCQa58/f07rqDO2ZAdzH+S6adPg4Ih88/U3cv3GdSUAYOsUGKT0QiqlJIv3339P5yDAInaP9ymnwzo68s0xOX36jKxcuUJVNGz/4jPMqb1790QEAPYx+pN1OjQ8KB+894GMjhSUADBjFvsiZMxGJQB8tPNTJQBsew7FAiSZKQ+SlJ0ffqZ10bc887hMmUb2dkqKpTG5ddPZWrLIX3r5Je0f1jdkEYBQCAA898uvvCKTJruxZ9/JZ4uyb98+uXjxgqxbt0aefPIJ5ztDckomtO8gkqHwggJAa0ubXo+fi5cvyXsfvKekiRee36ElpxAraKTf7t6V7498I303r8uKhXNl4ezp0lApiBRGJF1BbjkrSc5PpBFqCQDqMzsCAOB/mdrvxaL2ndoyTwAoFsuSQwGgUNBaw8PFkoxCAsjmVB2giE3Hl3FMRyloKQDgmor7N1bRUgGse1zJcqkiqXSTTOjskXkLlsjMuY9Jd+8UJRHsO3hAunu75Pkdz7mDeqWiNmn/3v1y+tQZ2bL5aenqwp6mdZ5Cdvv8iy/kJz/9SQTIAz5jZ+hDymVAImGvVf9FlZ2K8tHODzXD/uc//7nO3Tt37yrojmIQID/qO0886cpP4DPgz2Bj2EOZp5CkmNvmL/7mN7/VsgC0lfszJ3bv3iNr165T+45PwBqi7AOqGdivL7/8Su/J/mDEHdbotWvXtb1XrzpfjDULmezIt0eVALBs2WJVieG6tJ17Yjd3vPiCrgfWAMQqfrAJrKd58+aqj4XfevLkKbWd+E+sHfpR1/nQkPpZ2DXWDK/zrNhV/CzaDwGAeImRPI8fPab+GP4OtopndxLyFSVnMj60RdUSyPjFXqdS0j/QL7///e/Vz9yMvW5Ia4kq7gegjz+JmgyKA5AZUAPgPch3tAuChvOZGjyxwZTdEEpxKmzxmaK6iOujEABMAcABRu7codtsjQKA3ac2Jlh9f39y8GfhPwUBQOOqQRTbznaWIfkwBQDn81Rn0toz2LWig1vNL39JBIAwvqxx31ABwGTXyZoPSgBAvHYAu1NkchL6ruzVgwgA7D2cZ2sJAEYQqCUAuLOuJXS5WIjOp0ABIIpR+POo+fp/CAHAFBJZ464EgFMAiMaLUpMNxBEon+EUAFCECwkAtJfX3TPdTwAIFQCimJmPZ8ZnZVeeMiQA6N9eAQACQEVLABRlLJ+XSgEFgBEpjQzKWG5YS9Y4AsBdKYwOyFgpK0lBHcwnTvwRCgCa+e3jq3HcRFdDUA7AxfFMvbNWASAkANhnHAHA4m0uI9swDAuB6Q4/Vk0AgAxXjBQAHElOCQAlpwCQK1XEKQAkIgWAYUoAFMdkJJuTUVR5Ck4BoFhJjksAiEsA/PkJAGY/6hEAIKozNy2z3+yQS6hw4RvnC7lYzh+rAFBrh38sAcDsf2hrIxA6Ap1jzMFMpRFCQhvr4mnuqR60P9Ta3dq9BT9Kr1VVAqCGxOZ2q4jcpvfz+8WfWwHgYftHPXXpentNNI/CfcqUSoNn0f6J4vmOfGt79Xh72B/3ekwACK/zqPtnPQD3YX0W3ofx/+N+/mMrADyob/4jEABc+H98EkRoL+rNKyUAmINRBaJ52Vsuj5NMtumjEgBqb1T7tzN+caMNCKhXAkCD9A8gANi1YlDUO+ceGKklJYTP+KdSAAgdT2vPeO0KX48y/30NZHMgIgDXlwKIGYXVpQHM2IUHD9df8eZiffuftQSAHWoj8DgAOf8tFAAgALjgm5ek9goAMQEgyE72bYuZbdUEAHf4NOfSScs7YNfXqA9qW41HPAmdDe2bsiPlPEoJgHjdxs6EVpK3+RbUs9EgpS9dYSUAzA44qU23cbksEJP0JxMlBrZdH41PAOAaP5YAEDtlnlXjXTD3bPcrAGiw15MutE8DEpIjAKRiAkDwnmX7R7YtkFrXgyBEAfodCXRfH16dOOQNPQmA9xs5lCUT0pR2/6fkvH2e91EE4DXAfggEZOFDHFBZMiWMIFMWM5KN8eyylEUqZVOhCBUa4kwBOzBGYxdK+vva9PQph8GmxkZpzjQqAUDHlMBiAFBHmfqBAkC4p9SSYWx+hMQAd12fPcSRIOWyr+2HGRMfOuLtX78XlPGI5kGQ2W77IGNmmT7hXmUOvB3MOZAQzMSJtrItYcaMbc1K76hXl0zbakSZ6lIe4Z5ssoQGcNg9dG75AFvtug7vZ3st17TAhgZImGf+gB8S1HQ/Y5ZFJXp8JkONQoDOHMeTiT5r+0y4D3JtSCnWD+EarCXG6XN4ggnXsL21Fvy3Z+J1s606D4PyQAyMu767TgjwK2UFxYYGN1dDdYTwoBaOee3vkV3XfvFMfi/vbfZNrz1G9pwDwVz/u0MJ4EEuVxZmQJHSHoCT1IlHEaS1TTonTZZFy1dJa2eXMvqR3N31yecydcZMmTV7rmbz37h1XQOrACP8APoQ0G1rbVcQCiCfQCyBbyRmCWYTkOZ1pJlLpYJm4dv3TfqS/xPsBswCNCNzkrkCEEUQlwAyr3f39GiQmaAzYL3Vs4cAwP0JSvMd+oFALuALQW6+CwEAe0RgfXB4SL47dly6Jk7UYDqBXgLhALgAHF2dEzUADrBIAN7Vgk7rc/AaAWzuc/rsGb0PgBj3gQBACGHa1GnSpX9f1usQhNYs1kpCMh5s//7ECVUhIHgN6MX4UmcWQJyA+Jp1azXYTXBPD5YVkSPffCMXzp3TjD6k8ZH6J4jG5wEJqN9NBuArL7+k842ANq+zhs+dPSO7v/hCWpqbFUQALCXoT98CEFHrF5CTfly2bLm2mSA5AXj6mVV6+txZ2X/woPR09zip/44Ozb4loAmgCXjI2EAA6Onp1fvTb4BVZEl2d0/UADwlADT4l0xpNiT3mTMb6XBxz5RMaeb37Vu3lAAwddoUF8CSogwNjsqRb08q4LxjxwuyavWyiADAnKGm9ptv7JS5cxbIyy+/rFL1DRkIAqh7NMrvfwexICvbtm2EgA4uAAAgAElEQVSVhYtnSEXyChcBVH/95SmtZb9ixVJ5fsczUkmMKPEABYD+vqz8+p/fUACWjNyZs6YosCRCdj7Zuru0r9esWyXrnlyhBAAFi8opuXljUHZ/sU/a2ltk8+b1MrG7RUsEOPJWg7zz9scyOlpQAHn+glnS3JKQSrIghUJOCQB990alubFNlzlALEAR4wxQbwCmZSKTGcxrkAPILFUQPp9Tu/Xt198qWQYJc4B8A9qZX4w7NcwBu3/2s5/pmLsfiHNl+ebro3Lo4DeClP26J+hzT7CqpGV4qKQgJmuA8Zg0uUPHiucvFipy9MgpBZGe2bpJa0izHi2zmLWOzD92gkxPA74cceQzrUlOJvfPf/4zSRJAbkjp2j9w8KAqZaCkwbokC5r7D/S5+Q4BYHhwSC5euKDrtX3CBM3MgwDBswJ08YyAp0jjM3ZkjkKqUyl/bHYyqYRQ1pcRAMjKZ83YHsgaAsimvUoc8L4XwCljAuCKLUdxYWI3kvJuj4AMd+jgQb0Ha7kh06iv873DX32pdglwK91ANjJS/1fl1q0bMn36NF0vBNgZU4hJ2C0y/WkDcuJslBAAzp47K4sXLZZJkyeZDJIM3rsn33z7ra7NVWvXVBEAuA5zC/tCRi7loSCA0kbkxC9cvKj36Z3Uq2QUiAa5bFb3AQhctBcZcfOz2YOQ46dvHQGILH93BsBG02/8QADA5hqJkT0Eezw8NBQRABxZ15Up2Ld/r85pCBL0hWVJ45+fOXNa78m9WE/cp7W1RW3cvXuAmUfk5q2bsmnTU2r3aYsRAJDbf++9dxWIRAmFMdA5XKTeeloOH/xKzp+/oGuAzGa+y3jxf/YF1g/lArCvpgDA/jg4NCDvv/t+FQHABeqblACw88NPZOasqQr0NzamlVSTy47JB+9/ovv31m3rZep01DxSCo7fvHFL1wZr5uVXXlbbC6AE+YO++9d//VedC6++9praYc4aqE9BAGAeQwCgFAdEBneud8DMyZOOBLZkyVJVAKDkiKnVnTp9Uj7atUsWPPaYKqu0tbYpqZiMyn5KQHz7teSG+uXxFUtkztQeSRazkixlJVHMipTzkgT0R08YwqHWaOafk2RGBYCazYC/jgBQVFniPLWItQRAQf0RCAAj+YJkKWVBDWqyOvGB8LtSaf1dM/+xPvif/G0Kk/hkJQ49aWlsblcFgLnzF8vE3slyu69Pjn53XJYuXyIbnlofKWUx5hA3RoZH5ektz6g9pb/oE9bJd99/L//1f/+vOgetLABnjF/96lc6JmTGs0diqyk3RL/v27tX/37ttdecUtCIU4lgTVKKh6z1VWvW6GfoDz4DII9aCMo52EL8AsYX+/LP//wv8sTjT7prDQ/rvn7o0GFVfsBOkkWPSgT2g/tDzoTEMjQ0rGucUhtGlPzuu+917XNt9uXFi5eoP7T7iz2q3vTkk+uUeIMNNdCefWT9hvW6RvB1sAH0EX7a9evXtAQA/YOPcPHiJe07fB6znxcuXFC/Dx8KEgC2gjXHs+BbYZPxHaZOmyYtba0RmHnh3HklD5CpD8FSbQd+v1+LEMToe5634mucs1fkC3md40pKWrdOZs2ZrXuA+f7Ygus3b0g2l9O+bNdyRfgAKe3jHHOvUNA+wt9we7hTVjQydnwSfDgBQM8u/gvunGEgnj/H2XHTq5XZn3Ymsf/H9/zzKQBEaSQGggRnYSMARBLJD1AAcGft6lw4O3+Fz1H7+783AUDLCXKW9TL/1mY9q/lz3YMUACAA8NmwBICR5I0AYAF2Ow+7jPi0nvmtxGJ1CQBfDsDPfUsQcVnh7lzt8c2obKP1v51To3hlDTndzqnWxlABgHXi3vfxEV+SlCzr8QgAmOkHEQAeVQHAAN6IDB/F332iTglCWaGqBIAqAGSzsQJAMS9juayUssNSHBmQSs4pAJSyg5IdvifF3KCMsYcJSRMuhpiouGQd7VcPhYQlAFwCjI9/BSUAnK2LSwDEa9f517G4x8MIAJCRLXbjYeqoBEGQIBGqAngFVS1jGikAEMcwAoAoiQ6yXK5YUDIcCgB5TwCABJDNQw5IyFChch8BwBQAUBc0BQBbt9YX6vP9BSkAhADvn5IAEGIzYdwpis0FIHyVva6TFlyPAMAmUx1r8ye00A77sf8rAeD+neTHEABqSQC142GEvL8EAsCD9szq98xq3b//Pso1/koA+M+tAPBHEwD+r588/6MUAGpBEFMAMIclfL92AtcDyu3Q4QL8Lns2BPOVfehr59RmwNt3Y6CimlhgQE3oXNlrDhBS/+s+Zln4LAaU1F6rdjMJ/7b28Np4QKwpACjYFAG4DriP/vYEAJdhGQO9tdev7Ye/EgB8XaUgsGXED0369051SACI3v8zKADUEgCo7aTzyTsJtcBSdPj0zNN4bpkCQMwkdnW8xicAWKZm7WE0AgX/AAKAMeJ1fo9DAPB8zYcqAFhgkkBhqAAQSW7XIQC4tegOFo5MEKh6+EOfrdvw/+EB1wXZ/Ob7CAoAEQAZEgB4/oZ0FQHAZN9CgFLro6Xikh3OYXSgPaEKVQjQ7GgH/ru/AfQ9qO/VABLUD9caxq7OPJk+xPy1lIAH/TOptGOl+0MMsKs7KLmMIkcQMsAyZodHAYCqUg3VXrDNU7M/jhDh5p5lv1MCgGfRMfLsS64dAfChPH+i4jOmjTVbQ4bR71UTFGLb7D6bSMeyYi5M4xjDtcEMzcyuqRfG5wDzwj0hBNlN0i9cO+HBnIM1LG1qBAOQ2ZjbNTSoTlZ1DQEgdlk4PLjyB2Gfhu0xwD7M3FdA3Uvz1bo/dhipPpR4hYcA6Lb+4fDv5nbcfnc4igkAMahuaiVx/ya1/+NDUEgAsP3PCAD1FADqObna9qAUQLi/hwC/+5wjALh5Etf3c9eNCQAhyK9lRvyYsJZqx9/6xgLL4cEj3jusdp9/gkRMoHHMGkewsPGjNAA2jUAl/7D9yWSDUHq3VBbJlYuSaMxIiuz6pmaZOGWqzJg3X3p89v/gSE5u3emTg4e+lCVLlsnkKdP0eteuXZEfTjrgmuAsoA/g2t079xSEI+iLfDRZZr29k1QBAKCcdt24cV3lmVEosLqzWpfbS5jbegfAIJBMRjKBbr4PUAPoRlCd/xMwtvrcBLkJRhNIJnhMcJlgMgFkAuh8HhCG+5L56UC/jIwMj0jfvXv6HlnrAJEAWbQNMIrgMdflubgXz0UbyToDvKRdfPfy1Sv6XYBLAsxkvgHMTJs+TZUWTnz3vWaaElhn3kCkQOqf7GYIC9QwV3ly1neprMAXWXsAlDNmztRsZ9rBur5x7Zrs27NHr092q5MVbtA28lyAvwBRixctdNnDKeq3jylQkB0dkT27d8v5c+dUWtxICcw7wABsE30I0EBGP+AZGb0m1Q45jUDRZ59/oeP8/PPPu/rbSA8Xi5r5iDoDgMKq1WsiBQPuDwjK85MNODDYr+CGkmFKZQXrGK+ZM2YosYV2Ursd4BcQE3B09hxIHY4AMDKck++On1XZbOSQN2xc5zP8C2qnLl28Lv/627dl9qx5DmRpRDbelcZIJJrkrTc/kFs3++TZZ5+RxUtnyVglJ4nkmBIAvjt2UXZ99LksWbJQXnx5myRSWc3ahAAwOJBXAgAS7BAAkOrXzNJyQipjGfnk48+d7PCKJbJx8zoF+LVGcDEh9+5m5fPP9iC+oQSAKdMmRu8nk43y4QdfSH//sErIL3hstrS0JqVQBgwrKGB143qfdHZ0Sz5XkAvnz+vcYW397Gc/VXvKfGSMmZ8ffbRLAU/GB/IKYwkoiQ06uP+gAsZImPPPgAzWJ2vu008/0ev83d//nRJV3PxBOH9MDh74Uo58+70qB9QSAIYGi/LhBx/rHFy/YZ0SAFJplyFfyI/JoYNH5fix72THi9tl4cIFATlpTIEYZMcBbMn0ZE2wdpmXzGfeA3B8+eWXVAEAAgDPBYFm0ZLFKqvLNbp7exRIu3Prtq55SgDcvX1Hrl+7pvaqRetpu/UFSQUb5WrRunmIvSFbHZvz9JYtUZYLgW4rAdDT3a1rB1UP0+rlewDZ9BUEAFPMoW+xZcx9fu4jAKTTWsqBrFTmOEA/ppz+//boEV3jgO2sS8YOAhUEAAA13kui7FAo6ppljUKU0nrXQQkA3kOpo6unW8rFkvpK/ffuqQIAz6kEgLZWVd2AmAAxgjIIXIt7Q+7E7+UH8B+CEwDfhM4JCg7TLtoLIGiS25MnQ9ZxPrIRAOhvss1dnXQ3L5hz9BvjvHjRoogAQD/yPEYAgEyG/eWagHBcEwIAqhaApVyT7zgAtqRS59gU5hGKEuxblAAgcH/3br8cPXJUbt2+JZs3b9J9hZ9QAeCDD95XQBQyirNTlAhwBIB9ew7I5ctXNDMaW0bbTckCu7/7/2fvPb/srLI0zx3ey3sh7wXIgAAhCYQEiUkyyU7XVdW9erpX9ZqZXvOPzKw1n8f1h1lrZrq6qjIrPR4kBEIGhJUB5AF5r/DXRkz/nnP2e8+9uhEhkiSreqZiLQjFNe973mP22Wc/z3723ndETOC+gJ5eAuB27y178fcvSnp3xxOPqwRAPQLA5i3rraurXWU1+vvy9vJLb8p3f+rprTZ/wVwbHW0QII4CQC0BACCGucI9f/WrX6nPnpeSx7SMFD48mLe3dr8l2fYnnnjcVq1aqbFgfWOPT5w4ruvefz/7w0YR1txfOXzkU3tn717NfxRiWIMQAKirfOPKZfv00PvWWMrbtoc22uyp3daQHxQJABWAJiD5AnWXSzgpViIjUzLNhVgCoGCoL6H8AFEhpzIARctTY7hQkuR/vlS2vlxBBAAUAVSHGlI2PSlkqSUA/ownpWQgAPAfhAMpIIX9dWQUskCbCACLl66ySdNm2PlLl+zC5Uv2xFNP2PIVy8nf1fpH8v13v/mdzZwxyx7Y+KBK1jCf2I/feOMNGxgctH/5F/9S9ob5zDxEIekf/uEfbNXq1bJbfJ75xLNBGmD/hWD30KaHQmZ5W6vGbP+Bg/KnHn10i0oDdXZBEstbIV8wgHnW2KrVKzVmngWPv/OrX/3aHtv2mNRv8IvwS06dQn7fBKi/+uqrUrNgHkHwwM6S/X/kyFH5bvhInrkP0YB5tGjRQjt9+kwgIm7caP19A3b+wjlrbW2S/Wet4yuhlPHkk0/a/evusxs3rsuGYldZ+9jk06dP2bJlS+VfsX4hAHBNfBPPomffQZEJHwh/gz7Br8IWYT+Zj6zT1WvW2Kw5oSyNFGuu35C/gc2jjaxVP59gbyAA8GyUEMJuS42oCQWNokis+CmQB9ZtWC8FANY599MechPFqJsiAE2dPi2ctUaD7D/qOtga1gXXDCpHnGcqpb8q58HxCQCel+RnsnCm0Ok4ljqsKB3WUwDwM0jtuaaWFJDFXyQzH3opPT/6eTz9Xu2ZVudqzyCtUwKAqwrEdoWytIypx57qZP+nba+9Z+1z/FMjAHjbFfdxBYD43Bl4nigA5OO8YY1h51J5/XoEAI8J1CMAKA4SyQEiHSYEgHCGrSQCpASA9Ayfni/Tf6cEdf59NwSAEOskxhLuJlUCj3VFBQDxtHRmgRhMeZM7SwCE56qvAECsOqwOB7IqiqYh7oNa5TgKAMPDNkr2P+QzSs/khqw8PGD5gds2MtxvhcFeEQByg7dEABgt5SIBIJQRvRsCgCuRKpEwiRGkBIDK+qsuARDm99gKAM2Nnt0fPucAeyCdBvIAhGX+FeJvgdzn5V7ZLUO4ACILJVFGFQ/Ix71UBIBSOSgAFF0BAOVAyAFm/YUREQCGcnkbjAoAxVgCoC4BQPHFMGKKz1DGdKwC6TVGrJ79CankMX7n5WyT72X4SZ0SAKkCgNu78DvOpz+BAsAdMd+kbVmSVp0SAA5Mp/bumxAA/DYB8wp7iMdTfK7djQJA+P6dIKe/9o+uAECKWZ32pc9fuxf633cD/tfOuTQWl46H+rZOCYBs/v3xOPFYzY+v11cASGOI410gLTFTd31NcPd/JgD88QP7zwoAZg0QADw4XuVwjKEA4EbMD6G1BAAHSCZyIlOntwJ+VAgA7lg6YCXJ7CSLNgU4UpC91olOAfzaQD+OkRMAfAOqBwakzzyRQ1wLwKRkhvSZ5VRF5mItAYDPOXMaYC3LpI4ZmQ5GagNPsr6zfvyzKQAIAa6Slql38Ek3vuoNDemaqNhQx9DprTE2l3o+i98nyDCHeucC4TLAPxyX6hEAPKvCM4hrx9yzh1NyCE1GAlPSRIQodJ+Q6S9p6PhaJv/PfFPwo0IAqL2P+idzqdOSGS4/V132QpnkOnS4THflMOnzpGrTTA6b6psoge4KAJpTETjLatnHTOMK+BacmvDZyLyNmenZHI+9EupiwTZNM8yD8x6ePYyHEwBcASAQAAh0kyUSyAEp+CoH+i4IAN6/qV3yNRohw0QyqL4CgAcS1J9RQlnPSb+0oAAQxiQ4/U0CJSWPLkXv5kqadBxZgZtOdKLWtwB07IFL9luQu4UkQJYygD7BjDixcODJ9G9rbLRODm/83dQs+f9WygRE8gCgP9+VxKfkTamd7AQAn4NhjfE8Lu+u8gBpsCCuTX+NofcDLpmyTRwam5ol1dsC2SGTXg897OvNpdYDFB90qADkKra3PgEgVQCoOJah3aMOvEYHW/erYt/G+uwR/M/WQrwQ45XaJ88WdLvq68rvmz2L6rQS6KwQs/w59GjxoOmSziFgFcgdlZ9QP06fz7Ltw99OgOGg733oh37tDwIWWrQu0p/a66T7ZAqCh34IAbMKgQj6SQVED4B9sC9h7QO2e1mHzABUEQBcisztgH9Xe3dNCQC/V+2eClnG2+0ZPOm+WkUCSAgAdzrdYxMAPGtANqam9IW3y/u9Mj8DiJIqCfg+5AoAOvLL+GsD0OdLZNpFdRSC3woiI7c70ig5cg7sQKnNnR3W0tNjzd3dNmvhQlu8arU1trZbc3un3bzdb6fPfGUnTpyy9es32uRJUyXnevHi18okI3MMIJEgL0HkUydPC4TmhyAuQWayEQEpAYkBaQKwf1UywwSqmU+ANHwW4JC/CYTT3zyHZ7XzN9eg9jTPRtCZ98hW5XMEafkuhAQALy8FQECZgDSfgSQAcHj+wnkFmLkfAePLly5lMugA+ATCCaoDrJH9xTUIynMdriGgvlxWABzgi7Yrw3OgX8FmrtHb16dn4LMAhdevXVOd2eVLl1lXV7d1d/dYb2+fZIIBUdZHGWvVkW1o1P0A4Wkj2X4QBshG4745gIJ9QcqfoPeSxYu0HuhbQAEC23y3s6PdNm/erH7nddqGTVb2+N69moOAlQCjvAfQAbhBvyK7S6Ce9wDYGCP5K6zN1jY7cfKkffjhRwL0H3pok3V2dcsmY5vpOwBP6kQD5vIM2BEy9fj3vffda729twMJo7XF8sM53Q+gYt7cudqDhwYHVBrgd7/7nbK3N6zfYEuXLVFga2S0YLnhgh07esb2vLVXQMKOnY+ZNeSssSnUbL586Yb957/5td0zf7G98EIgAHR1N0sBoFxutlde3mXnz12x7dsfs7X3LbZSeciaWxpEADh14rK9/NIbtnLlMvv+D56yphbAhoI1WKv19xXsH37xotQLtmzbWEUAaGzstHf3HlD/rlqzwrZtf1gAP4HOfG7E+vtKIghAYtj22CO2cPFsy+WCPHhTU7vtenO/Xbt2S6QOFAC6uptsKN8r8gEEgPPnrtmMabMFxHz91VcCTgFVkJFmLBl/5iPgBBLmgI8oNDD2AEMQANh79uzeo3VKBjNADWAlPwAaEEeQMOfff/mXfxkVS2L5gNGynu/0qa9tw8b1tvGBNdbQGGxZACsDAQD7TpY/BABwa5GQ8iP23oFPlXW680lAxxWZ3WdusG4he5BVvm3rNj0X84hr79q9y3a9uUvPsmPHE9bWStZ5CAECHC1asthu9/bKbsyeO0fXvXblqmwECkEXz1+wG9evh2z2zk7NL+Yin2fu8KO9d2Q0IwDwPcgvHjCijawRwLvZs2bpex0oYkTFIWwgc5hnFykn7nGuAMB6ZD8hA37SFBQZQhk75qq+19IiAgCAPg/GOB45dlRrlzWGT8f+AXnq2rUrqj2P7aIj8rm8FB3oZ0B7ngUCANfHxp77+pzW8ORpU60wnJO/1Hv7tn16+LDmHiUAOjo7JHEPAMzcgJRAf4lQgC0uhZrXZ7/80s5fuKDrAXiiNOCEBQA87LETvwS0RgUgSBXYlUcf3ax178AEdtiJExAApk6eEuZTY6MNDQ7WJwBQh3to0Pbt36d9DzBaZIiYDc34Hj16REQOQEPASdUGb8bvMpUAQAHACQDsKzwbbeEaN2/esN27d2kOYl+xz4wTBAAAjXf2vCuZdMYSIgY/7jOhkEBpDj4LAYD9AuIINgD1GYDknu6p9vhjW232XIBkMgvb7Mzpc1LPWLhonj3y6DoRACAK9N4eFgGAtj/97GM27x5AVLNCsSwCwNtvv50pAHgJAOYJtgCJc9Y+JQB6Jk2WL8R7/b2DtnvXbjt3/mt7+umnRGLg+VANYvwBiLku4P/69Rt03vSfDz48JNvOHKcEDP47ftZoqSQCwL49u21Se6vt3PKwTe1qtZGhPmsq5Yzays0iAOTNimV9vlQsWIkMTEn/5+PfRZUpKBRLNlwoCPhH5p8SAGT8A0oMFIo2JFJjUcA/u5IIALE8Gv8WAYBsTwgoJTIbQ6kknqSQL1pplJNJsy1ZtsrmLVxqXT2T7dylS1ayEXvhxz+ynkk9QekOwt3lK/b73/7eHnzwYVu2dLl1d3VpfbL/v/nmmyrVwxxjjJkH+CGvv/GG9uFHt2zR/HSge2hwSH2LKsn27U9ojkmyf+pUldbYf+CA1tWWLVulkuTri3uxTlhfjz2+VSoArF38OnyFV199zb73FGSvTgHp+C19ff12/XpQOYE4QBuQ6EcdA7tJeYfDh4+ovdgSSI34MlwDHwiCQHt7m3355VdBsn/RErt564adOnVcBARXt8DXgti0ZOkSZfvTRmwZ98NmfvYZMvzLlL2PFDrkGZ6HtUX7uTa2GJvDPMR35DVXAKBPUQCgzx/ZvNnmzJurzws4LRRV6oP2YpOl5pGcZRiDU6dOyT+9d81arYegkGjac+gr/KoVq1bakqVL1Rfch7HsHxywm7duqR2TpkwOpY4iSVkgZ7T9IhuLHB0UnGrBk3jsCUuoIaibpv5+FteoAuUrCgDan/x8W6MA4OtyPMCm9jMBZP5uCAB+jk8VADy+Gc4pOpRUnX9rz1ATxTv/KRIAsthFjBmlCSKap8WSiPnyhWpKANwtAWD8EgCBhOLJIFIIrCG01yMAZPHLWMKyHgHA9/BMpaAUyhdgV10BIItB1iEAZOMVCQBNih8G5YzaEgC8XiE83EkAUNlKqW3IXfOoR9V8CnG9clUJANRmKAHA64WhIRHQypDiCzkbyQ1ZcSgA/+XhPisO3LZyvt+GB25bKT9glhAApJ54FwoAYxEABNhL/amSPOBgv0uzfzsCQIhxhXZGEkFTSP4JY80eGEvEjnDGvpMAMFzIqyTgEMo7RVPWfwHZ/0wBAHLAiA3mcjaUo1zAqP4rjTbaRASAEKP6bgkArLFgYEMsyX/0/Cj3EC/3iHeWEPfnIQA4vOBjrWbWZP5X4tmh5VVlbnkhtrkSn8oeUf8IeMe3IwCk+1N6de75j00ACBqzY4OwtftHde9M/Nd438/uGpN/slhcPTLdH48TT9DIagLARPtl7cWcADAWRjNR//0zAWD8ga3ni2U2KGITdcQ+smGq559Vj6ET3yaey3+qT1Q/093fv95cuoMAwIcU4E4At7QEQAoMCVxXtmcIdLtzWTuZx1oUtUH9eiUA6LSxFABqAfX0en7PFPjz9mWOVaIA4Ma69jnS5/V/jzWQteC//10FWESwLQNdItgaAH+X6vas2ihtFIHADODPasBXMsHTe/35FADuhgDA/KjUAg8bYly01GbO4O47e/W7IACkdc5dAcDBNo19wtRL5049AoDmUzk4MEiZ8plvRwAI/eQgUhhH/RV8KFeHiMx2zYdxCAA+X2rnbTpPawkA+k5CAPDsXgDqaicnlg74hgQAHRaSEgCemTQWAUD9yoEoHor8WfwaEykA1Fu//hw6hGG/MtCzmgAggD8Ge329VpUAIGO/pUky9Nn7kQBgkZijEgJRJ93vx8HQGcLMMWXsRxUHIooi/EQlAFonaX9JzsVsfgH+ZP83WCey0g1mrc0tkqNrbQKMDwoAEAgkGRsPXA2STk7qPzHXCBjGpSc5eZfSi86rA9huHwGcWbNqP7XjqHnPb92/WRlIONEOdKeHWsB+2V5JGBN8uJMAoPeTOk+Ss2NFRJNRccgDyQIAsl7mfxbIUDZVUhYgqynm9iYQhLguz+SZ9WGeBgAr3XBTAgD7ItJ/zobhc9lelzxDtm4iCJy6LFnGSUIASPcpl4TmNS8FQNu83mWqsuAHBV/36d/+PJmyRoyEac+NxJWUrJYpAkQZfQfyw3iGvvMDiNsIXvMDkveZBxC8BEDW6zUlEbLxitn/3hYnANQ+W7aniuCFzxIIQt7XYb46QS6McfbsI9iusLcqQwEbk/g7qb/iz5HN41IIHOlaHOy5Rir7n/07HvyRJC6GQz62gEMv8rkE0EsK5rdR0dwaWlusffIka53UY4ZM/j332KKVK1XPr7m9w67fuK2a35cuXbZNDzwkiX+y5c+eRfq1T8AUwWcHvb/4/HiW/Q+Yq8y2llbJ0BIsDrWfyXopCHQEaKIWN8FgAq4u508QN3y3ReALAVnuAcizYOEClYbyADEEBP8cgXOyvgDqCXC7nCyvETAGjIcAMDA4INICQW/WHpmIfIfPIHVLv/P3pQsXdR+ek0A19+L3ooULNaVYiwSRCXhzL66PbCw/gI9k+vAcALEEyclm5RkXL1qsvswXi1czoTQAACAASURBVJLm5X5k4pO1R1CNQHL/wIAC/vQN0r2AaaEWebDVn3z0kWrc8p1HHn5I4C5tpX0Ap2RMY5sB8ADy6HfmHqAL4N8Xn3+u7DfeIxBPYByyBhlJfBbg8JNPPtV36BMyYZUljf/a0GiDQ8OSkWZO0j6y55DJBexiPMjYY8lu3bbVJk8KtYovX7msQOiatWtEAKC9EACGBgYFgpJtPHfOHPluEAC6OjpFADhz+rQIAMtXLMsIAMVCWQoAb+/ZL3Dh2eeesvLIoGrSs36vXb1t//f/9QubN3dhRgCYPKVdMvb5vNlrr75lX569IALAvfcvsWKJ7wKmlu2rszfsD79/1ZYvX2LP//B71twaZPghAAz0F+03v3rFenq67dGtG0QAKCnjiFILk+y9A4cEOCxfudQe37FZAD99mxsu2+DAiO16c48AfQgAS5fPF0EAYKGlpdN27zpgly9fF2lDCgDdTTY4fCsjAHz91RWbNWOu3b7VaxfOX7CPPvpQihQ//vFPBIZQO5vxx3689BLZ9NMETDFuQRYcYk2T7X5zt+YVoA2gCXOHOQgQxbi/995Bzdu/+qu/0uue/UzfoWBw4fxVW7f+flu3fqXUGLRfNNA3JREAGFdA/pmzekQQoE2UAPjow8/s3Nfn7fHtW2z58mAfPLOM9QoZhrXPWmA9sQZ5HwIA8+m5Z59TxnZnR5v2cYAbgN258+fZlatX9W8IACLnXL0mEAyC4NdffmV9vb1SBWlpbxfoCgEAu+JZqLLhoya7QOY4BADIMUx43uMZsQ+oLkBSAeRu5VpRzpc1x/ewY2Sruyy0EwDIqGctQZbp6ulSAFzZ7P9Fop25D3gLaNYQyZuF/6LAcOzzz2TzWOOB5NlkX3/1pV2/ftVWr15lnSrP0GCAihAAaCfrWefXWBqA8bx44aLdd/99Kn+QQ2q8pVU2gMzZtvZ2u3/DemvraLciBIDWFrt44YLaRH9hPyB3QgDgBwLAhYsXAwGio0PEEp6DMQZs88xeJOfdltB3gPHY8C1bHtX3xiMA+KF0aGBA4wTRSQoA1LiX/WvU/rP33b36KLYJu8oPc5j99ciRw5Ivx3ahghFKTYQ9e3i4kJUAeOyxbepf+s5l/CGokcUPMUBlGVpCFiNqA+xne3a/I1AYAsBika8CyYW1AgGA7zLHWHsAqjw3a9wJAJN6ptm2rY/ajFndIl1AADh75rzUTJwA0NnZJqWe27eGVAKgra3VvvfMNpUAKFNvtzRi165eF5jMs1MCgLEMcZGwln/zm9+or5997jnrlmx9UM26daNXCgAXL12w73//WWV6YzMhR0E0OHbsqGw79eMhAZSK5UxV8P1D72kNIGuPrPrQ4LAAGVQirl2+ZG++8pLNnjLJnty22Sa3N1l5sFcEAGortzaUlXHZUCwHyX+B/nkrFxz8D1nd1FdnH8zlizaMAoCy/wvhv2JJwMRwsaj5Rah/BFBV8f4mG21qlr+jEgCAPaVykDbGV4vnZa47Moqgc5MtWrLCZsyZb+3dk+zS1avWPWWy/egn/0IEa/qCM9LZM1/Zyy++Yk8//azNnTNf+yr9y95PP6He88CDD2j8mWfMl//0N3+jvx97/HHNQdY5fkLv7V5l3aM2wr4ZCI/DIssd+uADlTSBXANxDj/PM2hRC4J4wXz/wQ++r+Mddpb9FsLj22+/Y88+86zIhYDa2A3mAuA9gDpzGxLSE09sFwETX+SRRzZrHgOeM4d4JjLulyxZKj8KkgvkhYGBfjt69Jjdd+/9Nmlyj505c1JKTuw92GtsIeVkps2cYcc//yzI6j8Q+gMbz1qEKEOm/fDQsO5J31Feg3vihzHuzCt+017a73sZaw9yAraA/kTlBdvPeQ+VINY5toeyFMuXLZPqixMxsIv4UTzfpgce1Dok3sKeyLpEseOrr7+2GbNmioTJOLkvDmGzr79f/hAKKfiXzU0t0U5UVOBSIv5EBADV4U4AHI+xaP+JBxWPv4RszUiOjue4VAEgPdf4v9Pf6RnSzzJ+JsvOtPEwWBs/9evUxlH1fT+9RxAk/WwG8sczfRoL8ff87J/ec6z2pa/7ff6pEAAoKZE+u2LTMZbNs/r5zgkAJJXwWqoAgF/vZdp8D8FOe/DBYzxOMKktAeBzj/1ecQOP6Qj8rxDrFSfwqyqeEn7uiE8niUtjKQCMRAIAZ0wnL2SqieMQAIhriSQ8AQHAyZP1FABSAkCoz57hodm6Ze9FAWAEsm+dEgAQAIICgBMAhq041GcFAP+EAJAf7LVirt+sXKhSALBvSQAISoOh/6vXesyQv0sFgGx8o1qv95c1MC9DRhifCXELJwAEupwSSeoSAEYNAkAuUwAwQ/4fIkCugEqAWV+uJCIeijwQAHIqEzAxASCrPS/N0btDR+vZn4kUAJyMORYBQM8+BgEgpgl59PsOpWYlWtSoevo4pnGbsewwT52qIei7CRro9j6z7WmJ24qxyeZOiD1VW/+Ad3x7AkA92+vxNz8v+fzN8ALfw4J1qUrU9Oesl0hZu1eNtf+EcfvHIwB4+dNM4cZhpTob8F2KXNTbusd9jfNPkm9Wif9634+jjhDGNOwvKdaU+gN111zSon8mAPwzAeDb2O+MAJAGwMUyjGBNCHQHYWUnBbhzJIcy2/grdaPdmUl/Z0a0ZkG4Axmcq2oFAAdlPAPeQbIU4KgGLWINzDqyVhXgsAIEaPOBfV4jkZUuRmewpQ5yCqimxjIDejJJ8QDgjkcA0DNmSgBhA6kcYgIwGCQaK9cSGJvISvt9M1JBBI29FpLakH2+klQfSJuhz8aSY9EmWIcikzmtbCw1H0j7ZFwDJrQ9OF4OwlZtdI0wBKszXLPNyI19Yn2zMfZaZ8lnfM7WEgBIQ0iZtrUEAAdAM5CxJlvUCQB+mPSgT3g9HDBTBQBkFVMFAJ9rKUmi4pwFea7wEwF3HU7JIK8cKBxkSw9j6VwcbweTBFScBtk88rliBJxh0gdA1993liyvNzcGYFpOTuIg6Rmi7LwrALg9cPDewcQAztUrARDBuTEIADCIgxJAWNN+gOJ3NdBZkSwPDlnm8YcNOCkBACBO5yozPHYM/86yoGM2tLLA+Gr4uOqvap2TvYyusBQAGKfwAQ6DTgTgesHzDEFn/ed9rH6LpCet29D3WstqV6j7rjIABEMazdpQCUARoLVFxABKAjQ1jFrj6Ii1AzoSvSyXVFKggb4qFuW6iaWu9oZAC30Wrh2y4v2Q7P2qeleRHOLPisS2DpKNkAACASBVAEgJVdn+EYN/TJgg4e42OSoG+PpVkDh8JgXZw3wOY0gg0QF+1ppsSaKw4VLyWr+JqoHPZQ7LDvz7+nEblDpift1Mek8ZuGat7W0ZgUK2rkY5weeb23h3Wt0upofP2kNLOp+rbFRCLgBUSX8qazS86vLH6bV0cCgT7CgI9KtVEKnU1AtElXDNCgEo1NcMY0Vg10tL6LUYbMrmdZzfQeUilMLIbHj87B3tj3udt9/f9/5J99NIjapywivXi3MkqQ8pGxQJA8G2B6WWdG7UtkfBl5hBWRWk8XIT+n4ozxHKayBtW5JNE8kgrHTZA7IFkctVvKqRvu+wgeG8TZo+zeYsWmRX+3qlAHD/Qw/ZCBK6QJ3tnXb8xCk7dOhDW7VilerZlwolu3blip069YWkwwloE0AF4CaYeuL4SbUDcIi5Q6YnsvLIDwPo0ZdklAv0aDB9BxIA/wH2cT0C2gR/CS7zHcBTvkfgluu1tbfpP8A7grrcD9AF4I1sOoLGzB+C2gSxyVyHeEBQGnBq+oxpWsZ8zuVrAfR4jwCzZPvnzQvXuHxFoD8BatpN/wJG007AMdo2NDysewGoAvoDGt24dVP3BvRnLHg2AvyAQRAm5s6Za8uWr7TbN28JLAaIJ/ts3fp12T5QqQf8sQB6amrTJvnJxaL19/YqoE/fvfDDHwjspe+4H8F+gL9XX3lZbQesIXhNn0HUwmbevHHD3nqLWtU5XZ9APtn/LCcCkvQrQX/KENB/yOzTLwT9Orp7RCihbwBmAQDIzGtmL4gZdPTJ2++8oxr0kEFo17Xr12ygf8BWrFwh0FkZxJ0ddvbESQXwmTdzZiPvm9NeAzGAzL8PDh2y+++731auWmEtLWSq5lXH+fPPzgpwhjjwgx8+a6XygDLO+bl+rdd++5tXratzsv3whz+wmbOmWaHYa+0dyPc22N533rPPPztljzzykG18cJUUACgBwLZ1+uQVe+P1PTZnzkz7q3/9U+sfuGKdyshttnKp2V5+cbfdvn3Ltu942FavWSZ71NDQYo3Wbvv3vSdSy5Jli1QCoKUlSPMH9YCSAHQIAI9u2WSLl861xsag4NTa2mUfHDpmX311Qdm1S5ctsMamgp27eMZmzpyuQj0QAGZOn2MD/YN28sRJyZwjI83YYFdV4kEA6Ki98sormrNk+U+bNj3zTQCxKQEAABPqn8/PZKtZj4zpgQP7tbZ+8IMfZFnRXL+zq8N++YtfW1/vsBQAVq1eZF3dbaGEQEOrXb3cZ3v3HtCcA+SfOq1DY8XYD/Tn7IP3j6qO9RM7AF2D7DrfZc5wX7JpWcOAX6wl2sP7AJkA0igSID2NAgC1qK9dv645NHXWTDt7+rQIOAA1zF3WrmwOmZ6XLgtEFphNJvdIWfONtcTc5Hv8FPMFrVsyUbn/xg0bpDKET8IP7+3du1cEAEgKZO0j6c01sS98j3XLeGCPWEf+jCgH8JzUyp46far2cPYtxgzgj/6+b8MG1Ub3vW7fgVAyAyJDAJYalZ0NGQVAjXsBEAKEkgXLNbCbAbButKaWVvvgvfc19hADyChGShwyyNWLF+3zL77Qcy5ZvkzlUJpaW6yYG9ZYQC7iO9gFwF38aq6DtPmly5e1VqdMnSI5VwBb9nwAPPqCjGOyh13pCHt5+PBhzTNA81DyZSSbd9gQxmDlihU2uWdSIEG2ttpQf38ox9DamvV3dPFlI3a/tVv7CCA93wfsDpnBRZFYAP8Ycwg1rMHu7i4bGGBOlTOwkfnEM9J+zYFi0W7duikFAIgBjDP7T3gf37nJ9u09oCxmQM/169fp2sxx9hD2w9dff81mz55l27dv1/xkTTImlABAAaCttcu+99ROmzQFlQbIuJ32xeenbc9b79riJfdIWaRcLlhrS6fdujkoBQDs+44nN1v3pE4FQDu7euzkiVMqj4H9Y82QpRwIiE0CciGBsUc9/cwzsgGA4MznvtsD9vprr4sA8Pzzz0kBIJBgQ5mE999/TyUgkKGn/jtlHngGnvHQB4fsk08+ljrGuvvXa61BAIAkcvLzz+zdPbtt9dJFtm3TButqGrXSwG3rbBoVuFLODVgHSgOUKSmVZLNKSDAXIQjlggJAqaS9Bel/JwDgv0AEGMoV9LsfYl0m6x+y+nSGgljc0KQSAKwiKQAAsCUlAOQnKXt11MqjjTZzznxbuvJe6x0cslv9fXbf+nW2dfs2kazDnOmxX//Db6y3d8Cee/Z5nT2Zj5wnkZfH1j/51FM2a/YstR1QHgD+pZdflm3Z9thj8o8c5Duw/4CUdZ54fLvmJv4R71+6fMVefuVlSXjv3LlTr3V1h9ITV65clY+AzWK+PfzIJs0b2ocNQOkBgsB/82/+reYq4D5zce3ae+2LL47LFuGXsJdytucaXOvatev2xBM79Hn8BdoT1I96ZXdQD8CnoNwH/s3xL07Y6jWUVpotJRK+w/7O3MNOT54ySQpR7C0iSEUbyD61YME9IoECeKJ8RB+xbvlMR3e35YeGNGchtHgmP8/GvHPbq7IkK1ZI8YV+lr9bLKltPBtlYLZt3SqFBvnAUX0Eu3zm9BnZc54FBQC+y/Wx28dPnBCpmuefOm1aBbiFQEIZinxeoDdrefKkQEzws2DlTAXxMJQByM4aSXap7JYI6A6VVOT3x1IAqCUA6LpjKADUnh/G+tvPYen73/Tf9UoAZP3gGajjlAAYK77m7XBSNX+n52H/O+3zWuAojf35+arq+WL5NQ8v1sZSx7pn+rriLJyH6xAAPC6UKgAo1oAKSSQ8ugJAAP/DXKyKbyumVSmHV4m1ocxKBnyQx2fOVsDyCgHA54nHt7Mzfh0CAJ9Nz/m+ZlLyuhMBahUAOAukCgChGn0goBHfDjEslItiHBnFyFbaGdofSmfwmUZr1rPEf8dSg2OVAKjEgUMmYgiBVKt91lMAKJHxXy5ZEZsCeayQt9FCzsr5ISsO9lp+4JaN5PoDGWDwtkEAGCkOiQBgIyiAjcSymQFAU4w7EnfSMsKKQUYAVq8n89gVAFJIIvw7SPlriY9BANAcVPyTz4Y4nn9PiVqUTCADJwKvDjSH/g/34L9iKR+JgkEBAPl/9sOCykuO2lAhL4XAUALAbFjS/6MiAPB7sFi2oULJBodzlitCspOojxVHGqxIDFoJTuFhQiy/UqZAcTrFf8cG0USkGecnwAdxvJMSAL72s99ZiYhKLDbERWKx2Mw+B2pMrFoR5lJsveM0FZtOwlw18afKNtRpd5WNifEaKatWzYtKj3j708SWlBjg/VMdG68oz4TvV8D3ahsZnv5ufmpta/a3K4jGdedzy9eD7LduUJ8AQPy30p+hLandHq9tfywBIL1+bcyzti3p/e/Yf5L9Te2uKhnh6gvx6e+O43I3Q1H1mZQAUK/fasftzhu43awkqfln0u/WXjtbV9/6uRInqM7TTzQXqvb4OgQMfwb3U2r9gDTmXq/zx++/0Hd381Ov/xwTcPwntQG19iu9R/UzVNpQz3+5m7aNa18nIJBEqz7mJSYav4a//hdPj1ZlQEfwJSUAyJFQzbZKplwGXNZs+rUbRvp3vcG8GwJAZQP3jPgKqO6GN/1db/B4rda5+i4IAIxEClD4v2vBJQcU/fPUkA7gXjUBIBjyioRUCvLXkgCq3hNjOYBbukYdAoDkv9w5GGMf+q+VAKDxjpsr//5TEgAqoH1FAeDbEQAqjgxtdZMWiC+VGtuaK5oPgLZ/HgIABwG/b2WNBTyWv5saVGU+EFdSyT0Yr05cGacEgGfuSoobBQbAugwQDiUAahUAQv9XSgB4eYB0XMYiAFTv3iGQW0sAALR3ZQA6OgQTou2pIQAEfB97FGXSawgAMK1lpBkzkQuq7+ly5wTttAF5X0bAX30u+DDUD3MlBj7fNDpiHagBqCRAk8B/fosAIJjCrA0Hr1SyhpGyNTG36LsytWdDIJV8fLdNftiXjCggaQy2a8MLtVKyTHkdhJubrI0MMikYhAwdHYs9wJIA1TrERpUYWIvBHb2zJAd9ICWNSBIIvnmo9V7tAAbXmWv4dX0D19qPpDUFnxLSjj9jZivj2LqdrN0wa52wNEDA/SYiAHC/iqJGPWe7WoIydYBTRyPdv/zffNZLxaTkn9SB9OdUvyaHOZ6jlgDge5X2C5Weib/97yoSULiLl1nhOx6IyQ5NTm4heyqWAEj3wbEcZtaTj2U65pVDViUY5YdDB2qqfYxwEAuqLJVDnhMAQn/EQGBN2Yv08yrbcocCSahjy/Mz/7RGPUso9rXPc9W6LRPkpr+omdZoJP9zUG9obLeWji6bMWeOdU+fZueuXrXm7i6778EHbbS5xXLFkrJbIQB8+vGntmbVaps/d74N9g/Y119+ab19tyRBTQCYzF0Cu/y+eOGSAteAeAAPBEoJds+aNTvUt44lJCCAkNFIcJtnJMhMIJZALiAb/9FPvA+IzvW5LgFYgKpp06fp2twDUgAAE0A4QWHAHK7Ja1yPa9Ae5gDXReZ4+ozpli8WBMATrN6wfr2ux3cA67kuwBgBPsgFvA4xAIANe4Okdl9/n4LqqsM7OqrPADhxL16/duO6nhewy4P/KJfwM2P6DJvUM1ngggevef3x7dttGhmjA0MKUnPvffv3BzByIxn4Ad2mVjcKLQTEee758+ZKWpvnI6DOPELK/eCB/foNiEVAnh+V/xgdtdzwsEA5ACv6FdBu+fIVCs7Tp/Q/mXoE1hkbsj3JBgRQae3olIwiIMObu3YpW5o60wIRIXg1NOg7tB2gmIxGXrtxI6gsAC64YgESw2dOnc4IACgAAOARwGO+Ebx//733bOOGjXbf/fdaR0ebDQzepg6KnTj+tb3y8huS933+B8+oBAAKALrX9T773W9fE9gGAWD6jCkiANDGkZEWe3fv+3bk8Be2adMDtunhtTZqeZUAKJca7auz13XdadOm2L/+Nz+3oRwKFagvNIkA8MpLb0kmHEBu1eqlIgA0NbVZa3O3ffThpwJ0ly5bZFsgALQ2xQz5NhvoL9ved/ZbLjckBYAlyyDFKHfV2tq67dD7R+3LL8/btm3bRAAoFPusf+im9fR0KUDnJQAgeh47ekyZupA3AOpCrfkhAcpIPwNCrly5SnXKAf88oAuovm/vPs277dsft7lz6e+S+gywhUxLSgAAaJFRylpin4K0kxIAHnhwo61ctdA6u4LsNSUArl3tt/373hewAsg/ZWq7FAL4GRzI24cfHJNsOeUaZs2akZEneR/yza5duzQ3UI2YNjWQioZzw/a73/7OPj38qf3lX/ylwKvWFmrGNtmt27c1dydNmypiDiAwKhT0BSUARORpbLTLFy/Z8NCQCBHKdB4dEbGFH17jGqwZ5KTJ5GfOQ3rBLnBGckI2azwlAGBbRH5obNR8BxDk2Rk/7IL7/9gWMoX5/Lp199u0GdOUac82QJ9/8OGHsm/3rlsXyWwhkPT+B4c0t2lLUE5ulHw35SjIPOde7JlIoUMAcOIUQLgTBg4eOKhrQVgiQ3ekiF82alcuX7Yvjh8XQWrxsqUZAYCgOHYHYhIEAAgF8sYjYH/y1CnZzPvXrROhAAIA96dfITnwm/U+ZcrU4M+OjqpP6W/mCQoI9DeuJ3/zeYhIjN2qlSttUnfIBm6GADAwoOcCcGX/CAQofMQRzce333lbZGHWALaf/sUG4qejjgHBC3C8kmncLbJCf/+Qxoq2QQCAYOF+CPeG3LNr15uy49hO3uPaIhFbg+1/96AAV0hw9967NstUZh+j795+e4/WFQoStEvEK0hXt25ISr69rVsEgJ7JLRkBADLS23v22ZKlC0QAGBmBMNtily/dFAFg3ry59uz3t1vPZGyzWUtruwBZyBOAmo9sfkSlZgCV2CfYj6n7zlx46nvfEwkPm43P3HurXyUArl2/KgIA4KzIKg2jknx/9929UrPYtu0x2RCynpmn9BckjxMnj9uOJ3aIfMQcx89iP/r82BE78M4eW7dqhT2y4T7rglA1cNs6GsoZAQDlMINgJvl2SgDwX07qE/xH/6NUBLg0JCKAZxtCAKAEQMkG+U4E8hW0V3mzSACwRqkBhPcr2f9eAkDrXOcC/KImmzp9ti1YusL6hnI2WMjb+gc22EObH7a2jjZlmff0TLb//X/7jzZr5hzb8uhj1tbSpj2UPYp5y5iTlY5P4iQS9uUDBw+KyLXxgQeyTCvmJv3O2W7blq1aewHE77Bjn31uBw4e0P7//PPPh7Xd1Ky5c/PmLa0tvo8CyrLllMIJylOMy29/+1uttR/+8AUpZGCnkPy///51AvEB1lkHzM3z58+pDADrbffut+zBBzdpXbHPepmmEydOao3OnDnLTp48ofYBjkM4gcSyatVyrbtAaLpfdgdlAHw1SgDgk/C65PaLRZUAgGiGHePsDQmHdY3PwX1c5Ql/gvlFO9gHeN3PTvhl9OvkKVNswwMbpQZSpKxHY5N8Cghi7AcPbNxo8+fNq8q+Zm9hv4S4hTJBR1dnIK40N6tPKb1Atj8lChgTlTmLsRxIBYwRezxj0tmB6opn0VWd7ON5vKLeVokJxoTcb0kA0HknxkDGg3DGBG5icycC2Kqf6s6/xiMAZPLUYxAA/Jw83j3+WAJAerYbM5jeGDIf07TZO0Aej4uM8Rt7o2skCgh+Ph6LAIDyFbEN7CUEgKB85P/dHQFAYHoNAcBjuqkCgOYnYHCSwKUtXP8LErQZiJ7EKdxfwQa7v+hnUM/0199jlABwAkDk5AcSYox1cGvsWT0CAPG+lADghIdvQwBwBQCUi8j09xIAIgAMDSs+hRoNJQAgpgUFgFtBAWCoV+UA+M8JAKMjxZDgIvT52xMAPLkq2JIwOvUIAJVSApVYXYUAEMB+T4YamwAQVlu4D+S3wrgEgMF83vLlEWX254ujNhxJACoBUG6wwbgnD6UEAMoSlVHHrCEAKNQRns2JEEFrdGwQbUIA6R+ZAJAqAKQxG48fpe2/wxZzBtdoVBMAsvi7xzETcoArm2bAZlJCJrwWkpD8/XD/754A4PYvJQCoNUlJ4QrdrZKz6QSA2nGeaNxDr3GHb64AUG9MJrp/vX00e764AdcSANJ97c+hADBWPHP8Pfy7JQCMD6BrlaTT4o6mTuSfVO3zd0kACFtfGLT/WgkAlWf4/wABIGUYuvMk2X+XbI6ATEoA4HPBgQx+jP/tv30mjUcAqAXvx1IAqCUApEDFWASA2nZk7U1JDHUUAFIQkWdIFQDSa9ZuNv689dqTEgL8/QxQjAoB/A0ol2X4RqAxfDdkFmagVQTDAuOxkpldjwDgB2EHocIGFVv7ZyAATGj8IoFPvL8aJx+jndbzrmfQa42uSB4+N78BASBj/UYWmc+DCtEl2krPTvZ7xBIAfzwBQBUTq7OTo1Oi7dU90dg/YS1UCDA+5lmGetKHqSMy1jh4Hb2UUJCRRVLliaR0RVCpCJOIfG93etP6SJHXGQ4+jEN0lBy8J4jJ2DkBoFYBwMk6ALxjlQBIFQCyz8dxGY8AkG2KEYz3uSfQMyoAODHA1QDUvxHcD30e5NPUbwp6xWzpCPKHrP9QQkB58040SDKqnXiQgrTqU2csc42EECDp/bj2pYYyOqLsfygGUgRobFCWfzOKBHJuR629uckaAA7I5MIZpCaXAoWwvgmoAzhU1l7ITrsXDwAAIABJREFU1G5U8Ip+z9aXjHwAnANbvFkZMmSN6vkBi5mXgS0WDuVJRr6OO8m6zGTTYx3GsP7CLK1SnInBdvVVkhmu6EskAKQlAxSYcWWAWL82PUDzPPR31v629kjgqMhI1nN6AI3TfTJMfqSmKxn46R6Y7X9kmXvfxLIQ7jz4Xlu7Nmv3Ln8/3cPcXkmxATJGTakCtxF8h/dSp4t/E0QgcN/WUlEASG1I2Hc867+SAeGlAbyfPQimcRO5JJAE/ScLirgCQE0fpPsm/872gGhfJDNcUxYgfZaUAFC7f3hmgPsnWT9qLMN41lMAUD8npAG3Lf5cPm4E3whuh7/LQfEkBhCCbwQ5AAvWYAUCNazmxmZrILN/1HSg75o0w2bPX2Cz5s+zXHnETp/72jomT7bV1MNuabHBoZx8LLJAz54+Y2tXr7E5s2bb1StXlHnc3dMpoJvsN4KjBJP5d244r8BtqDneroDz8eMnbNGixaqHTLCX4DDZjBAAghR0qFdMIJ1gMf3pMv4EfQmAM56A71x70WKyjru0lvg8AAv3A+whgAygBwjOD9lsAHMQCAjsco8rVy8rc5WgNe9DYkAylmszPwFGeR1AbvrUaVk2PW2RHPeCBQqwQx4gU3bJsqUKbFODnL4gsw3JX7L/BoYG9SwA+IwjbQFcpyRCsVCyxYuX6NkJvtMOAKNZs6lh3iDp2WKpKNlf5M0fe+zxmFXbKAIAoNjxL75QZuDgQL/96EcvZPNf2aa3b9tXX55VQJ1+3rFjh/oQG0wmEmsYYAASABLCEASo6UxwnvEUiaixSTLhSOgSlCfrs6Oz21rasb9h/b+7b5/a8cMXXrDZc2YpK5oxZNw++PADASMPPfRQliXN6/fcs0BEoCB932xfnf1SBAAAAYL0gCsE7HJDwwJjD+zfLwIAZAIIAL19N9iV7Mzpi/bSi68LwHv+B09bc0vJWtuCTb19a9D+8Ps3BKK98MIPbdr0yVYeGYgSpJ22791D9uEHh23DhnX28Ob7rLGpJAKAjbbYhXO37Q+/f8U6O9vt3/31v7LSSJ+q60AOGB1ptTde2ysJ5J1PPWorVy0RWaO1pcNamrvts89O2J633rLFSxeKANDWHkguzU0dNjxkUgi4deuGPbFjq0oAUK2aICkKAO8dPGxff31RAPKChXPs1u2L1jWpzZqbGy2XL9mVy7dt6uQZSjv46MOPRAAgu5lazsw9CACsCeYw4BQZoCgACPxTwLmkNfDOnnc0L598cqfmpggXUb4aEsv+/fuy2um+d2m8OtrsF3//Kxvoz9tDD2+yFSsXWFs7tdGLZqPNdu1Kvx069LEAlCefBKxsUQkAroECAASA/r4B2/bYZps8uUdtYq7wG0AIAsDqNatt546dWeY07f39738vQOsv/uIvBLi2t1HiaNQGh4b0uc6ebtkq5u20GdMFCN24dl02CrUaSnkU8sE2YW/IDGbe82+ALWyI9qdCUWuCrHPm1Lr771fGl++B2AAIAPfMn59lr/LsrAO+B0DFWgP4c/CKdcQaJ7MVuwSBYcasGfKDWOe09cOPPtI4rF67NmQiRfLXp0cOiwCALXKJ3dOnT2kuItvumf6A2shguwIANobr4OdiPwB9kdWmb6SWUyqLAHDi5En10SJqwBOEhxxTLIgEwjyANMD7tFSB82JR32F+QQBgbaNCxf3pA/qGPg0Z+ZT9CEAJtgg7wr9VAkEZuqGsAp8HxAY8RAGgp6s7EACQRh8c1DhBMAJQFLGSva2MxP2Q7Xl7jwBrAH76mzaI5FUu2eHDn+o5eG5sG3aHsh18/8aN2/bBoQ/kW0MAwH7z4workHvefPONrByFE9dYJ2Rsvn/wA5XFgcwBmAoJhB/Gkn0olA+4R/bS67TT9us3rtkffvcHmzxpuu3csd26euhZQPkO++zYSXvn7f22fMVi27xlvTU0QDZG9eOyCADLli21555/wjq62gIA0dBknx37XH0OMevhRx5WSQjah8ID+ywlNVgfO3butEmTp2g8mAs3r9+2t/e8bb19tyUnP2vWzCBrjrJXW6vUD9jHyA5HDj6QPEI5G947f+6c5OuXr1ip11UCoKnJDn/ykR06sM8e2bDONq5daZ0NZREA2kYKIgCM5AetGfWmUlkKYQH857oB/HcCAOVlIACQ7Q8ZcSgfFQCGkSYu2RDfjX6O/K14RhqRH95o/MYHcgUAAH+VAIilwCAG4Bc1NrVaz+TpNn3OfBvMF2A028OPbrblq1daZ3cop9PU3Gr/0//4P9tTTz5tq1autY62Du2/ENhefPFF2YkHN22SKhFzEDsAWH/x0iX78Y9/bPPvuUfzn7XPfNz15i5bs2at5Oh5jXkBgWb3W2/Z+Qvn7d777lO/h3MGqiP98g3eeAMSyDzbuXOHdXV1RLWGDvldqL3cd9/9Wgf4FYwT9mbr1m0ac2wrxEjmAuoN06ZNFWnk8OEjIhewPmgjQDl7NeoWrHEUMFhPkAiwk8yDs1+eETll5swZ+h42gmemDE93T7cIBrSXOcncpy1Hjx7ResAHC+VCCvIpsG28pjJMEWhnv6dP8AWwy35OpX08B37WFsrAdHXJplMCgO9js/FjaPN9996bnT24v9v04cEhlRKZM29udnbBLuBfQdhk/Bgv+kn9H8+JmvtRWYsSIK0tjFsk3ycl2MLZJZD2q84LEYvRuTbGvqvPDRHAiR5cBdRxcn4guDsBgOvfXQ5nuGBtQH6iAHvmSI7xj9oSAH5e53cG69UpAeCH7bHia9lZKVHYvPN8VWnUHbG7GmXOdAyyaycZm+n30z5KY1j17u+gz3gEgDRBRGd4VDghPXEGLhajOkU1AaAyLiHAn8bZwpm2SQA0Przi1pkCQJiLOo972UxsYib/7nGLMJ9GFR8IP9m5MolRfxsCgBK8giif1oKXMNH+SsnGu1QACM8TSQwx8UjxgRjXCPbRgaxqLCAk9lCWq1ICICMAsHcM52wUEkYhdwcBoJzrV/Z/+K/PRorDQQFgtMTOov3zuyYAhPkXntDjcpXSrCPWLCJCqgAQPn8nASAYnsrc5t8oAOCv4B/inyUKACjj4KtTWgt1qhLg/4jlig02lEcBYNQKZVMJHhQAIOoNF0qWL0G4I97Ab7U6EFCDuQvPwfjHmF/QLfx2BADPwg8cHLL3KxYxs0fjKAA4d6diu+J8qsrorig1V2xTdQmAWkxGNrqO/fLvh3hlNTifgv+pzdI8qINRuJ2o2Kl/XAKA4zve3so+MLYCQC2GUs/219t+/lwEgNo9Mx0/Pd84BAD/7ndFAMAx8SlWrx/Hanuyc2rN1Iv5pt+tvXa2VsZeunX9jTvH8R+HAOBr658aAaC2f2rtR+pfRY+urv2ceNwn8uzu7v20RFHdNZrYv3rvSwHAgY3UAUnl/mtLAFSBbVEBIAXO004LQfbqWVrPweM1yREpm7YiNyxnK5PwiXLZVfXIKwB4et00WO8PnoK6ASgOuGQoY+CB/ABM1v7tE7beQvXr+yYw3m9tkQno7/8OTmXM9ld9wPRZA2Mwfc37qJLZH4Ag9WMkDYylAJBRfv5kBIDqqXXXkz/dk+rMkVgh4I55qzGoMXzpwvSM4G+iAJApBMTjXD0CQK1UtNbLtyIAOFhWSwCI7KgEmM3mTXKQCGumcuBIjWl6cKrtwKr1R36yEOCK4+Jzyted5mhCAAhs5qhAQI3w6CSnCgBOAAjSeXcSAAJ4XwHiXAGAgKvXbtMYjEMAAHDLvhezy3191hIAfP2mh8gA/I+vAAC4kpUAIJvey3WITY2tCmeQcOCLdd8iCQC7IvA1kgG8FEAYm+iY65rxgJmQN3TtZGtxAlBw7GIZADLAo0JACLeBSY+KAAB+wvGoHcDeRo1snyZq6HLghAyg7HG+hey/b2WVcQbIFSiQyCyJHNDUpGAZwXwIAI2tAAuRiER7ZVSrCQCZQxmvVSH2xDIZmTpAPDwGSowOEgQLK/2XlqGIx5lIJMkO7GHCZfY7swVxfnBNgs0tzS1BwUAEgLAGfP9L9690L0jnlNttV8hIP5ftBwrWAwpXGMHZWnQJfQgZyc+dDkYcmzg3fO/NCEsjIxVCRlIz0wMWfL6WHMAVCcZBACBYzL4b6iQnShfZeg9qGG5PUgIAr4VCCOFHfVAO+2e63kS44D5S1gh9Ue+w5jYuvR7PmRHbFEip7NWVa4Rgn38/s2+jfq+kfdne7uSyOxUAan2Z1N9J/YBQgz2UqSGoATCjw7DUK6SNYCWy/1kPPHtzK6tN2f/ooze3d9k9S1ba/MXLBJx9feGinbt0yWbOnWtLVq6QUgCZdjdv3LRTJ08qc3YFWbJdXSGD7Nw5W7BwoQJYZJcTNAXgImMUeVQCzfQF2buACMjJrlq12h599FEB8WSPUr+Z/iXQCrhFoJggKwF3Byp9vgCa8x0CtXwWaeUly5YocBzmU0HAF78BPQheAejwGoAMwWgCxEFG2+zqtStWKBZs9pzZqkdLYJlnIhhNtj52hkAywCNgFN/jPgA7POfUKVNs9qzZqqHN3wT6yeYloM6apq3I/BMYJ4B9q/d2pgRA22jT3DlkqI3anDlz9byAl4ADQe57nuo1c2365eTpUzHLc62tWLEyAotlo0Y4bQQ8u3rlsjIDAenTeQwxADACogLBesCwST3dki2HQEB7CPoTdOfZH374Eak1sHaZ5z09kwQEQCKg3agArFy1xlrbu6xYLuv5yAgG8F6+Yrk9svlh6+ruzjKfP/viM9UPBgijXyFOcE8yC/nh+bAD1GgnQ5g+I3sPcIV5zSEbAPDtPXtUAoC682Ti5/IDUgD48uxle/EPr2le/fCFZ62tHTsbiED9fTl7+aXdVsiXBcSgANDQmJfP0dLSbQcPfGQHD3xoa9eutke3rhcBAOEcQLfLFwdEACBY9t/9h39nza1kzBBUJAOr3fbt/VCZ2E/sfEQKAIADzU1teu/kybP21u7dtmgJmbwPWntHUGRoae60fK7RDh44ZJcuXbCnvrddCgCjo6GueHNzhwgAly5dE4A8bXqPXbh42pYsRyp/RASAWzeHrKdrikAeAEyklZEZJxPXs/95dtbBvn37JTcPEAMY67YXhYd333lX4/ncc8/apEk9mVQyn2EuHjx4QNnftMNtJwQAgrd/97e/tEJ+1B555GFbunyeNTXH0iOlBhEAPv74iOz600/vtI6uhux9CADvH0QGvmxbtj4sVQOv8UybGX/kzJkDkFU8e5Q5AwEApYqf/fxnAok7O9oUxMQGAvpTeoJsdv49e+4cPdutGzcFqne0t9u5r77WM0Lewe7kS0UB5sxJntPLjFCXG/IPYBJ27N61azMlHcaQ9wBcuQ4gN9/zLHbeSwkArA234dhCJwAAOM+eO1s2m4A4pQk+ioQD5K3xOyCC8QyfH/9CRCKIRzgYgLsnThwXMWXhwgWyK2x7AGqAY9hH2u3KAHyeMiHtbe16zkmTJ+nakBpCKZdTNmv2bFu4ZLH8l5a2VtXMxf7xH/YCAoAUnJDDLhQkl41NWLd+vZRUUgIAKgf0Lxn5Xk4E+4aN9ZILDz/8UCR+BeIH8wsbxjOiANDdGdRHuA72jXnBGDoBIMROIYn12pu73pRkPXaJfSjUUx/SWgB0xKYy/7HNtL2rC6IHxKfbduj9Q/IhnQDg5xruff36NREAUD/wcWauYJdyubwdeu9DyaejrgERw3007sH6eeut3ZLVZ/24DDrXZ+958fcv2uxZ823749uss9slfNvt6JHjtu/d92z1muX2wKY11tqKIlaTffXlJXvj9bdt1aqV9uT3ttiIAfC3K4MdAgDjSxs3PbQpIwBgT1gvkIDoVzLUeyIhA3/o+tWbIgAMDg2IADBjxvRQ6iPWZubZIYA8+eRTtmDBQjx/zXM+89prr9qlixftRz/6kd4TAQDJ5sYGO/TeQTv6yUf2+OaH7N5li6xttGgjA73WWs5bof+2WXHYGkoFayyVggKACAAB+McvdAIAmYWFMjWGiwIYABtUaxiVE4gBxaKVRGBnKgQitNYNyks4+o2NUj4ia7uAzDaAvxMA8O9HkUFqsqbWDuvommTdU6aLCNk9ZbJtefwxm7dgvrV2tOkMdvnKNftf/5f/w/71v/o3ds/8RdbSBDFlQHPkpZdeUrmPFStXWqlc0hyEqIQdmDR5sjL5VSYkSvXz+pHDR0T0W7s6KEfwHdQa/vDSi5q/jNXChYu0h7W1h5IW+/cf0PrmXhC6GCfIKNgf9mYIhGT/U6YJMgHrBvWH73//eZFB2EN5Dan+L788q7ZjZ/Ff9+59VzYGhQDmCz4Zfgk+DLZ32bLl2sO//vqcLVu63HomddsXXxwTcQ+iGnMP34i9hizeq1evaO45AYD5kRIA3I6hwIG9grDpP8wxfEa+jw3xEk+sHeYeNunI0aP2wKYHbc7cuVKI4/xPH2LLeI/z4sMPPaS9wO0Bthv78/kxSubcaytWrZSN9PMbNdnPX7wgH5Prcl/FupqCkpvmvvxs4hWNsqdpiT73z111pTYWleA9dyS/hc9WCACVWIGuqnMcP57oEKb3NyMAZB2cnJlqX/smf09EAHCAJD2f6twUz2gTlQDwttT2o/8dxqHO+bbm+WrPtTrHTUAAqL1uGrvxs54KADrKndxTZzgvDVmjXJsqADDf+GyqAOC+QrhcpfxdINp7Jn2FACCwV5L5QWa/lgBAgMXL5PkzqFwh3qQUm8JPVfw9Jl/UEgD8TFZbAgA1sIo6YWi3k+PTEgAeI/xjCAAKrfwRBIBUAWAUIgDAf6EgJUonAJTywzZSGLZybtBKQ6EEgAgAA7csHwkAo6WcWbloDRAAogJAQ5Swz2KUMRnG4+N3UwKgOgM81myvyuQOr30zAgCktuBTSPcvkgjCvPVVBRkOVS6IpsQRGqUupv9GKAMwYigAQAAYAvwvUQLAgvx/YdTyZbPBQtiXIQBQAoDXUBYsjHA9Ls35MZZnjbPCSxXSiokIABPaIqGvYabVEgCq4mhjEACUQOrUhCxuFDEZT+CL67BeCQC/d3ovtw2+psayXUqwSzaELLs/YXT5dWsz/7N1nOBb6f7hbQjf/24VANzGRyuSzS8vN1qhHFUeLKvanCQY1hvr2n6t/oxHnb8ZgaTqmnEx1N6nNj5Yr213kDXiC/UIef9/JQBMBLBX+UN1OnkigmLVGq/T/9k6qYkTj+VX1Dahdu3Wzr/xyEvpZ+vNL58nafKxf6fevE99HrctkRZ6R8+N3+4JrWr2gfHXn6tfTcACGed2GQHAnR4PfnsJAGdqiySQOFLuUKYKAP7dSufcWU+knjF2MKVWAYDrqIZxzEQWY8uluBM5YncU0wHy9tW2JQ3m1xIAagP/XMMVAPw6tdcd63nSNtW2zwMcvjjdYXRgVUB/QgIIYGsAGVMSAG3yzP4MJNF3I0A7RgmAPy0B4E4CzF1Pfu2LsW53vUnqHlciGZKNQ505X5mTsdzDXSoAZEoXHBoS8DCdD06CqR3/b0sACNerkE4ExIeHrGIc+sHUx9/nVMpMriUApF2ajknVvwUbVxx7rUVXlYhqEe5cV9ZepQRAQx0CgNoWqzu5K0edpcoBJ2TLhmcPmcNkCqlWGwBiameQeEci7A4Jbr9G9ed9fmQAaSJDn246OoBGAoBvAPUUAMYmAATihZQQOByo5lcgC2Qy/1IACNll6hMCGXFOe4aCwO1E0cEdR7eF9FFK8snGPZIy+JzPnwbVIQ8uPQQAAf+NDdbW0KjfkACaqQdHnWQZ7rK1KtMyZuvHdnr/49HLlvCdSDbBHrfCHocA0NxkI/H5AwUAhzocNjzIkB7afcMVrSN6HmXY4T7enlmREAD8UOGnLx+3jM98BwEgusFRqQOGv/dvqiLgDH0CtN6naZDExyG1AW4nZHczglY1IJ0FRDQRK1kjVeYtYeV5AKY2QJI6It4+XqslALA2eBavP+j9XUsAqHUEXQGAgzSBaMYzXKOSTRP2KWTEq8H17HCNQk5im32u1gv2OAHA25E6+Onz1TptPK/vl6kCRHXQp1KqoNpJi0SbRKGo4qPEAFSD15iLCgZxz099mVoCgNsY5mbZs/zLyEoS3CAcHksLNAL2w94fiYB/p+XLozqgT50xy+YsWGTzlq60STNmGpl2R44ds4GhYVu2YoXNnjtPmXOsD2X/nz1jUyZNsnvmz1PW27lzX9vwcM4WLlxs585fUPAf4BhiANmxS5cEOW0ALwKyvA6gTB1hsuKVTdrUJCANoJwAM98HZCcDlHHiubmuZ/ETACd4DSBOwJzaz4uWLMxqd3MvPgvQgQIAwWj+zb0IDHtZAbJOaRslAK7fuK77QALo6+2z/r4+kRkA0J1MAGhOlj9/B+nasp6Rz5IBNqmnR8Azz8g9ya7l+0j4ck8y8wDjyEi7ePmSno3r9N7utbZWShd0KzhPu6hlDljFc69fv8FaWttisLlB0rTUQC8VywKUCM6r/m9uOJPuPXrksM2ZM1tBd56bPpGs7vCQros8LtcmW3zJ4kWaL+zp/JAdh4oAz8C1H398u4B9+sezdwCDAOJ43p1Pfk+gCXMGJRLGBBCC7MXnf/C8zZuPrD2lXprs6/Pn7MyZ0wIuCMgD2mGGkBQmAE8b8TEBaAFdyTJUCYeoAIDNJ3P4jddftzWr19j6DeuUDY+sfLk0al99eUUEAMboX/z4eevoJABFNnKjDQ4U7LVX37be24P205/+xKZNn2StbcxtbFenffThUdv37vu2cuVye2z7g9bcIm2NjADw8kuvS6r/P/wPf22d3axTAoAB5P/w0DH7+OOPbPuOh23N2uUqydHU2Gr5nNmXZ88J7F24mFreD1pXd0dGACjkm+y9gx/YhQvn7OlndtiiJag9lGJphxb74NAxGxjIKUvRGop28dJpW3v/St07Xyhbf1/BOtq6JYH+8Ucfa409+eSTmmOAk4wx64vXDx36QOAmxA/mGgAKa+fWrdsiAPBZSiOQ8Ytdc4lXgBJqgAPAIJfsSi4QAACe/vPf/L01WKtt3brFFi6eJcKFvl80u3KJWu+faT0+++xT1tRSlCIDc6S/b9jefecD2fbHtzMfQm10B9ABzgCgAKMAyFxFjPn5u9/9TvP0Jz/5iaTvu7s6rK+fcg5tshvs09SzZ33PX3CPnq331m3NC+bYV2fOav1BLmFu5ooFSZwzzwGHfR/D94AwxFxcumSJQDLIZdwHX/DCxYu279139Z5LXGMX6CPsGQAf12Sd+hrifWwY4DiAHaDxzNlBdaGlrd36e3vtk5ihCwHIlGHWYDdv3LBTZ04LmMOeNTQ129DAoOS0p06drIzaQNQJBABAPtYnNojXsSGADrSpp7tHBB3uDwGguaHRLl+6ZKdOn1ZWMQoA7EiAeowz6x37RxYu9gT1JicA0M/YwW9KAGAd8wMBgPmBfWDsmTsQAAADnQAgRazRUevr7c0IANg2J7yOlkft1q2btmv3LmX1QwDgmvgTzKnBwQEpAPAcgJ48B/aM53MCwHsH3xNhzksAOKmZ8bp27apKAEAAoAQA/cb1IRYMDg6pBACkBuwpUv/uI/FdbCnfXb16lewe1/Xz/KXLF+2Vl16xhQuW2tYtm0WQCWeVNjv86ed2YP8hu+/+1SIANDdTjqRBBIC3du+T8gWEo+H8oLW1dSjQ/sXnx5VJTd9sfGCjdXQibR4CNNh9yF/sOY9u2WKdXd1ZiSUUAJCiHxoetBde+IEywhmHpuZGnYkA+Rn/p576ns2bN18EAN7HhrweCQA/++nPbMasUPeesi/Mj/1737Gvz5yyHVs327J75ijz34b6rbk4bOXBPmso5WwkDwmgpAxMwH9IAA7+81skuRyS62Qelm0oX7TBSATIURKgPCKpfsp44KsEpbMA+ofAPqcRfKRAABBIVR7R9fzcC4EUhaS2DtRsuqy1s8fKDY02c95c2/bEdps1d7Y1tbbIdryzd79UW372s7+0ubPni3xfKuTsiy8+1773zDPPSDoeAgBzBNvBmGx66CFl5A8MDmr9YgOR6s/n8vb000+LRER2Pb4AvsIbu96U2sITO3ZEP79JhA58mr/927/THPr+979v06dPt7b2VtlyronKA/7Gz3/+L62zo1MkIfwqVAEgBbCH8zdzgb2Cdffhhx+IHDV79hyVssC2YneZqzwTCgUqS3DsaFRPmiP7wjxYsXK5PHB8EPYpbBYkQpRNWE8QACA0sO8E0kxOBAAIS7IlEFRLZfUTPwDyHotifuFPYZuZ0+xrfv6hbVx377vv2j0LF9iq1atFSi3mC1r3PAM2Bj9u44YNapeXh8LXoGzTewcPao/YsHGjTZ6CQkmI9UHSwEejHykxQB+L1NLCaTYocmagt1Q0Qr31bN/IziMhI7k2FjUWAaByTg0nkGrAJwA4tQQAlbuIcYR64au7eW2iAO9E13AAPDtzJ+cxAcycn8YoASBbOUGGmJ+D67VDzx7jd/U+VwUO1MRh9F0UPpMSALUx0/SaaRwhfT0lAHhbsritl/5M4kkC0JMSALUEAN5PY0eK5yQKAKzZIPFfXQLACQApGYV4j867CWienevDITJTAMhil7Gt3obxCAB6r0QSDKDxnQSAgASGzGna5WcInaejAoDiTFkCQFCFrC0BEGyCx7pCvFYxgLtQAAjKniguFIwSALUEgHIuH/af/LCVcoM2mh+U7H9KAHAFgNFiTuA/cStOHiEOUYmvBUXcoIZ5twSAEFMIoxLmWIUA4K+5AgDXDUQAtytjKQCE/TuopLrt0IBnYLn/mzNQPQJAwRUA8oVMAWCoSOa/kwCcAFAIxLxcznKFshVHGu4gACgKRfIPdyKeGJOyeN4/FQFA89fLQdfE68OTh7nosRPZnkga8ATMynthzjozJiWyVNuUGGepc79au+/rLn39bgkAanmNOnF1nKl2/tSCE9+Dg8qdAAAgAElEQVQdAcCB7QzQj3NMa9Ttc+j1ZO5VSgBk2V9jbDTj70/qwYzAUe8SnHFqfyoRt6ikU2++xH1prHHU2owXThUA/EnvuOcfj5GOvwX/E1cA+LYEgIn8k5Qg4HMxHXEfv4rPNpFHU/3+eOM/Fvhedx7W+DnBXoUf/127pu/Ot6nYtfS+aXz7mz1x9acn6v9vrQDw73/8zGgVABqBk1oCgJyqGialAL2aEgC1jJH073qDmYLgd1sCIHNAEuZpCiKoXfGQmW44tU5WaHtFWiZ93zveAwYpqOGfqx3YFHxJNwxvb7oJeZCD1+oRALymdnguYlGh9rtn4frz1iMApAoA7ghVQMSEgSiWfty86tGmopGtbC6VJ85Yq3Vm9/iLtmaB1yzCqkUkxmm9utl3KgD4OIc5GcHmRFo/y/CvAqJxwCNZIM7t8QgAyuqskTf6UxIAgjEK9aRT8LDimAZ1Bx9Tn1cZ4zhRUag3BrVOTNhEJyYA8DmXng/3rk8AIJspWwOe+a9n4RBaTQDgUBDGzEFNApuA+aHefJZtXUcBIKztkAkVfgclBR+bFLCrXavpIdMdS5fiFyjvmfxksYgYUWF1V0oABCZ41heMiaQvXbUjkADUu8rwjw5kBvTHTGa9EYkDSd+F9R5KgqQ2w9vugJEO0THrW3UomTsiDIwI/Oe/xnLZ2hISQCcAvjSUy5KYbW9F7j/I4HmAw0kY2AzVbo+/PdACGKQAMBLWkAdUyzqSBKLcWJhbsQaV22nP3o5yjrSZYJ3GS5n+kbWu32Edq56oGBbhPY1Z5Cyobxoqtj610U5Yk4RtLFlQTcBwNYFKdrvPFd/4dUCKcva+pzgg7QB7St7JNv0QegolEZKs/GzCu81LnZAaByVznGoUdHye+28AxGwviPPPM/79GqkCgL/G+iLIy9hz6BcBoKklzulKn0CQiDtE6O6ErMK/XQLf+yxVAfFADH1wNwoAqc1K1232fFEBwG29B7bYF0XeSaTswvd9FoYnqAbygxEbaUwcweg3pEGgO78XrhX8oVFltWkPJQhOsAOAhnUYJDusLJCrbCNNzcr4H2lsVqB78bIVtmT1WmuZMs1Gm1oE4n/88ScK9iIhC0gQ1kXZjhw5bBcunLdlSxfb5EndAkWo7wqYOGnyNDt1+mwEcBsUwCbYCgGA7xPEBUjkBxlyJN8BxAisAjgx7gAMAJUEbFkvvA8IpDrePT36DD8OsBFM5nOAO8P5YdVEJsjLPAPw5v58hiAuf3Mdgtz0GYFjQEFe6+7pstu9txUw5juAhKgcAIDTdu5NGwm8k5nO9WiX3+v6tWvKRKM8AIFliA1kXB8+ckTgNwFkQDgAGMAogt7dk3rUJn6mTpkqOdDOzi5xoGbOmimQgOA1bdi+/Qlr7+iU/XByAwDZ0aPHJM9LVq6DWcxRFBLefON16+29LaCLoDyECcALFAAACcgeBMDnuw9s3KCMWrfyXvYAoJDs8B07dgp05P6QPTyDFSlxAIvHHn/CFi1ZYf0Dg7KDgBTUXweMe3jzwwrcM5as75u3bwmwBCwFKOP7rMt8vihQhP5j/tLPBP3JBqSfW5qbRHBoaWoW8PDiH/4gAgCy8ygAjIySOTpi589dFwEAEPAnP33BunuarVBEOaHNhodKIgBcunjNfvrTnyqjvrOryQrFvDU0tNvhT7+wd/e+Z8uXL7WdT2221jYTeQAp+0sX+u3NN962mzev2X/73/9b65lM7XGy/DtspNxiRz49qTrZAHL33rdSpLTGxlYbHizbxQtXlMm+YNF82/rYJuuZFGoG810IAIfe/ygjACxYNMsaGspSACgURu3I4VPW0tIhULp/4Kb1D1yz5asWqeY7BICB/qK1tXTKfzpy+LAATgCo6dNnZOVV6F/m0ieffGqbNj2oOdHR0al1BGh048ZN27d3n8C8UDYilGvhbz4TAKz3BF4CzjD+2tewMzZif/Of/s462idJceKehTNEAOD7EAAunr9pR49+obX73Pe/Z+WRQevsCiAQRIzdu/ZbR3unbX9iqwgAAONe9gNbAEjOHKBcCHObOcja+vWvf621wDgCJHW0t6qURw+S/9OmCegDmGY9L1xMf5VEAGC9A4qePXlKIO5cstkbkDPNiRTDWucZs/1l1GS7WC8rli/XOigXS9YOIaZU0nsAZADVDnC5faKdZLUCMJEZG+Z2IBry/ABwvAYBYMr0qZrfbR2d1nf7ttbmwkWLgnpKM3avwS5duGDnLpwXCYHn4PX++Nk5c2appnYgTAVJbcYcewdoxk8rYGAuLwIANo5+DcT2BisXinbxwgXNH9RclqH8gu/WjNR7XnYZIgTPiNIKfhvGClvy2eefC1AcrwQAoHk9BQBsMSUAGAt8Wcae/sG+QV5YvWqVFAAasP0oB9y6pefq7OiQDVH7m5qtmCuITPTO3nds6tQpAlp9v6avh4aoMf6JSGyMBWvAzzP07dWrNzRW3JvxwN67v8LcAcTcs+ct2XEynFkDtJnrUiJl95t7NB8hqpA97yA/zyfFkrf32H333SvVG9+3udf5C+fs1ZdfteXLVtvmRx6ydlWe4KzSap9+8pkdPPCBbdh4n216GAnzsuWGS3bm9Hl7e88BlRug5Ei+CPGrxYqlETtx/KTsJv29bv06a2tvj2ebUe0lANGQGB7ZvFnZ5AKWRs1u3+yTFD22EAIAKiD8oPAByeHVV19RFvbTTz9j8+ffE7m6gST0xuuvqXzEz3/2c2W5qwxZc7Pm855db1rvjWv25ONb7Z4ZU5T535gbtMb8oI0OD1jTSMGKQwPWwLhH+X8pAJBxWCioPSIqKeN6xPKlERvOlyTPD+CQKxQNkKI/nwsEABTDOLtpM4sxFaPER3i9LF/f5f+jzw7ZnQz6ERMBoKmt05pa23l4m7twgRQAps2crnIY2OW/+c9/Z60tnfb44ztt2tSZVkLneLRse97aLd9l586dIv+5345dgcz03Pe/r72fvZ3f+Ay/+MUvRB5SOZ4pUzSH6FPszdFjx+yBBx60Bx7clCljcP5gHH/5y3+wFctX2pNPPakjHkoWrEXsETYTkgdlA1gfkMPwbd5880175plnBRqy1/793/+9SF0oU0DKO378uG3ZslW+HzYNG8O+w3qDJIbaEL7WF18cV5mLKVOm2ocffKSY0KZNrJm5sg/YONYZRBrUzb766kv5PVJEamjQvyESoJRBP4Sz96i+AxHUiVTYRvYDiDWsTWwZ77GXeJkViEcHDh6Uvb/v/vtVioWyLV469OyZM2o/RC/8EPYGfCGuge/x6cefhHuuXyfSaVBKadS6QamJUgC0GXvJe63tbcFfj0kaihvGiHMANyEqV9TFxgqM/rEEgCgsF+6RlADQGTyekO7m10QB3bu5RvoZ1pVWXFKvOrtHjLmMRQBIg+Bj3fduY3ne936d2jiZ296q+zTG83UCrqXxGT3XGMBbdj7GE+KMngBNWfzX40JJPElnO8Dy6GM5AQD7FVQAQjzCz59B8a6ixspeCZBenwBQUdALyo/h/O8EgLSPxlMASM+ftQQAJ4d6tn+Zs2VCAAjxighK1CEAeOywlgAQYiSso7EJAK4AwLh8EwJArQIARLNyETJAySAAjBQKGQFgJN9vxcFekQBGcv2W679pRRQAhvptlPMCBICRshFWC9hBVNJ0ldI/ggDgyVVhvgU/IFPFTEgB4UhfUckEws5KANAgB9dJ1msOqg8VAkDl35niAPqbI5TsivL/JaT7kfbnP0oAmA2hxkeZpVKiAFA0G86zJ5sNFAqhNM9whQBQGmmQAkCpTPwsEC2dAEDGu6sRyHZFAsVY639CexUVAIItCXLoIa+v2ip+VwQAhieN+9XajLQdtbbsbggArpQylh3KYn5ZrDZGlZPY7XepAJBltkf75/NXtiYOaqRd1CUApCU8a+dAGv+sPz/o/G9eQiIbrxgXrztf4vy5I36aNsTVZ+JU82dJZ156r2+6t97V5/+JEwAm2r8nUgCYqA/+v0YAqLUlbk/G6sfaGHOt/zNR/0/UvxO/X5+AUM8Pq3etBggAIagUAiTuPLkjr7/1X7UCgA+8Dn31GKbxbuMRAFJnLwR+Qh1rB1d4TUD5BCUA0kFKQZwURPCBTZ+xHgEgdf64bkoAqHe9ekaz9rlSxy8DMxIgtwLgVhyMegQAfy3tn/EIAC4bLoctslid4RhODd89AWDCBeCyP3VmpyTWaupXZ+M7BqNLoMkfQQDIWL/RoUjnQboGaoEpDvlyfCJg6YfqQAxwMoID3aOh/pi3LyMUJCUAaggATpAJoHuFAJAxXGO9zPTv1AmqdVBqD2o4n3otspS1DsdQAKjM6wqJpKmB9RlJKtkci3JZImBEQkNiW7wuWGhbOAQGpnCFAJCBdeOUAAgkgkAYuGO8kkPcWGvUQfq7VgCQFGGs/ybmdJA094MegHgKvmZ9nQDgoa8DezqA2iF7WWs6UTVxybjUttUejhm0EQLPzsEcLVtQARi1RmRt6ftS0ZpHR6xl1Kyjqckmd3ZaD3Wj6fPCsDVZycrFfCAAxHEXyK06YRG4bUAynwNi/C+2l/ZT21OOV1aWIARIZHOSDAHvJ60lHXwCiSNTAIgEgAoJIGYnxFqOXg7ElTj8vI+N87nie43mU5wTQZYvBogkTxrc8YpdCoZEh6EIAKd9rr6IzrzPMT1btN9OAKh6LynT4OuXazshoio4Eidnuk7TcfZnGmtfAyB22yWg3ckOsc1ONPPn82tzXTIMiwXqujeGTMCmUDM8zfgP2Z/eR5VAiNubWgKAk4AyPyJK+I9FAKid3/ydPmvtnA/rJ7SH+cpnIQCIvJMwzMM1QoAzHVvvK32etVNDAPDgi/tDAdiJNWsjGYR7h33GrED0mr5W2YuSspqzgAIEGexbY7NA/obWduucNNVmzp1vi5atsFkLFtmANdpQqWxnzpy1o4eP2qyZs+zeNWszAhiy1MiL37p53dasQSp2xC5epC7sNZs1e64N50p24+ZtBVgByAHYAZ4A9wj4IuMKIAY4TlYbYDcACkFVQC4AYvqKoCxEAALZXMfBQK4LkEbgmt8u7xz6dMQGhvoF3gFukAHspQO8DjTtAQgikMu1CLQD6AvIaW8V0YlAM/cE5KGWLD8E6RkDAupcn5qxXg6A1wCpsEkEoslah9BAG2nD4PCQsj+7Y7t4Tp4NgH7l6lVau3wPQK2zHUB2xFqaW62ru0u2gcA1/y1evEQZeMwT2k12GpLLu3bt1n02bEBeu0eZ2wTkCG4fOUz9dDIIlygrlT5jDaIAwA9jAYBPP2168AFbtHChnoPP+Dyj7ceOfaYSBABqBOvJJqTP6VcIHYAGM2fNsS3bnsgY+B1dnTbQ32dvv/O26hKTwUjwnumZLxZEAAC0BYCEpEAgs69vwGbMmKlnIHP9q7NfqgwBgCuAJwQAyAuQvgBHfvPrX9vaNWvt0S2bra2txcojeSkAXL7Ua7//3cuaWz/92Y9s6rR2K5Zy4brDJXv9tXfsy7MX7Oc//7kIAD2TWi1fyCGubMeOnrQ9b+2zJUsW2fee2WrtHY0iADRYi10836d63FeuXLJ/99f/yiZPbVEJAGT8S8UmO3bktGS+dzy5OSMANDe3W25oxG7f6rc//OEPIgBse/whmzylR2PvBIAPDn1s5859pRIA9yycaZg6gKahoaKdOH7OZs6cqzl77fpF6+putDnzZ1ihkLPhXNEGB0pSAEAN4tjRo5qb1OKerPrepr5kTgBAHTlyVNnWqG84ecYJAAf3H8wIAAC+9B8AHHMB0PDQofcFbK1EKrkNUBFVskAA+E//z9/apJ7p9tjj22zOXMoqlMP38yP25ZnLIgCwviEA5PK3rWdSh+bd7VsD9uore6y7q8d2Pvm46lizRt2uMb+QMwfMhHxAW7xuNsAZfzOOixctlArEufNf25SpU236zJlqGyUARMhZslh90He7V+1gLZw6fiJIWwNmNzZaLp8TyMR6AsSSH4J/NGoC3FiHgNHMWTJMO3t6JFnOe4BllAYAVGbt8V3WkRMAsBte8sIBbn7zbKwjgLLuKZNseHDAOrp7rPcmpImjtmTpUq25Rshvo6ayJFejVDfPAQHAP3vPPfNsflTaAEBA9tsJAJQyYbxQFxjo65N8+IzpMzSWgXAHgJ7X9SFucV/sE/4R/h9zyIlZAHD0GeQH/F7G8dhnlPUYEAFg6rSpsT58UX0AyYHffA8CgPvZ2FraR18xJ5kvBP25HmMFAQD7unbNGhEAtChKpax0QFdnp8bJFQDyw3kRAN7d965Nnz5NwKaPA32NZDkKAKwDyCSUP8COcQZgD7548YrsDdd78MEHAskh+mO0B6Lb3r3vaP8CSKTfaDPgeH//gL32yhtqOxnVU6ZMzkBK+h0CzYED+yXVjvqA+2hc96uvv7TXXnnN1q5ZZw8/9KC1tuPnwa1osY8/Omrvv/eRbXpogxQARkdLGQFg15t7pQDwzHOP22gD549GG84V7PgXrPMjstcQAADimQ/sLZA7aAvzgWx0FCEAkCC9ogCw5609QvB++MPnRZiinRAAAH0pAQAB4Nlnn5McPedK+pX/dr35hl29ckUEgI7ODhEL2KP6+3rtjddftXJ+2J7e/pjNntxlLaWcNeWHzIb7zXKD1jxatFxfr8oAwBgKvmB9AgAZ/KgYSQUgFwgAEAOQJu5DOQR5f7JqkfbXmTdk/FECgGx/KSXhp0bSZIgZQRYYVbYpJEoIAI2A/82t1tDaZvMWLbSHtzxqk6dPsa6eHhscGrL/+B//T9u6hTIr662ttVPk/UJ+2H71D7/U/s8Y90yeJPuBP4Fd4b4QAGR3Y6kciAHM8yd37pRcPuXM6HPAemzuwOCQlEPuWRCy3rle38CASo6cOHFS5D/IKBqnFsa5JBIThBPmOOUYZI/Ko8rIp8QJBADKjWGTfvnLXwr0pnQL+wBlVR59dIstWrRY15CC01J8tU778MOPZKuY/59//oXuxRw7f+6Cffb5MXvkkU0i8vB5SBB8F8IL/Xry5Am1HTUfngNQHx8A5RbWWfCNG/U9/ESIAk769BJB+BkoqnBP9kL3UfCHTp85Y58eOazrY4M72ztsOJdTf3r5FgjK9FVQHAi+Pc9w8fwF2aGp06fJz2D8eE/rZqRsN2/dkv/KuLFfdHZ3BX89IQC4GkZauszP+q6w5+en9PU0HiAgtgpkrpQAqMRRPCvYyx7G8+JdlABIz3r+/LXxiG/ztxMAHABPA9h+3uS92vOjA1sTkRcmjN/Fxlf3YTUAWC+orr6oKQFQL25aGYM7yQC8x/Pr+mMQABS/TVTdXAHACQAoBDJHvARAGgfX2TIhAIRYQiAAKGaj+EjMjo/KABnArkSSmLzkmeNJMpMTACCMeyjT11ZKAEjPo2o75Vrif3ovIQD4Z4PyRUxgIUaUKACkBIDWNp4jKAA4AUD/bglkgFDuwEuMxsQff6S7VABAXQl/hUQDShq5AgAEABQBRvIFEQCKuSEr5QcF+peG+6yYlAAoDPZaYajPRkt5axjRiTrUsZfqUgBAFLf8IxUAxiMAhPkX/ktxiDDfIwGgMfhrQfMmqvVGBQAHZMXcCxYwA2KJ/hEzCL4ZpX1SAsCoFUdHbSCXs8KIiQAwjAJAscGGCygBjFYRAFQCICoApASAxibOSzHjm/msOFSwZ/pxgsAYRqjWft3xMRQU47PVlgBIPzseAcCXbsVORMWA2MbxFAC+DQFA80UxnYra7h3JjjWZ6G7nvAyMYq93gP3hySuvf/cKABX7F/eqb0AAqG5rddtr98/q8f/zEADq7ZseT9WeMQ4BwNv7XZUAiOK5YWXXUdOZeP8M9ivFlSq+SgXkGsuPmOi5Jro/PuB4DMaJv+92LeNj1r/cGKUmJrIv499/fPC7yv7chQJANlcck0zKG43t31TaUBXXvwsFi7vx+ybq/7EICLXPMta9Gv79j58ekwCQBb5jjbdUFcAnLIc5fjIALh4A/YZuQNKFmhqc4PRVMgtxqNxJCbLTUSJbG3AFgHA54HRgPNB/h7NbAyo4OPHtCQB3us+1Tqw/qwNB2nOzTOEAXFT+jo5MY8y89drLke1IRrCc0JQ8EMEmd9REJojSZHJa5KjF37GvqxdGNPjfkQLAxBO4cuN6xqwuASA5OHjWcnrIyOp+fwMFgEwhwOsZ1daUVz16AkSx5pgHqQRcBrAyEGFC3W8Mq+aZ10eMr2f1D7O2BQekMmcjozsOkpjEmRNarQDg7Lh07L0fvN9r/641ZE4AYBcNJSiCI+0Z3cGxDc6vz2Vfs/ztBICUGRvk4KOTGWtih+yaIPGfEgBcASAjAERZND+IQUwI9egjQSBTEoCwFA53vp7TdZ/ZozqZ1b5GtWnHWmnB5gAKxoNbpDvrACgJtMDudgKAKwBk6gHKvvGyABUlBNkkdwbjWk9tBLUyU0JPah80FvHQWM+uOAEgHKQD0UJ3E5g/Yg0jZcn9U+eT32T/T++ZZFN7uo38MwKEjdRdy+fUv253uZZsL+oH8TcgVQhax1ru8RhTQsgrOsAOwTZGVYnUzmRAeATsfY1WAPSMNRCcqSgRljn/vi5d4cPVBTIwtkICSQkABM+cYBU2mrBWvT/T6ZHOo8r76Wer135YS5W1m+514TAa7LXP0bECIanz6GOe3r92P6tyNJBWRUKPMSaDRgH9kA0TApSe1V+Ra3RQm6Av2WKZAoCyEsM68J+K/fFSFV7rMJBfCIH7WGYleiKph3ayjvmc5k0MJqjXMumZYNyq1mSi4OP3T51i/6wIJpp+lTqN3peyMf8vee/9ZVd15fvOU1WnclKoUs5ZgAJIgDIICUFjsNtuh9f9xn1j3HHf//Pur+/dvn3tto1twAZMDiIKCUlIoIAkhHKOVVKFk8957zPXmnuvs+tUlTB23+77agyp6oS994pzrTW/3/md6nh2BA6+p+OCFCM+fyjzulIXi1NZ/+O0MPtjwKy9tvu77zpnN0CWXVvAOYNTStU5GqSYSkkjuuXpJqlrbJGJvVMU/J86Y6Y0tHbIUCUlg7mCnDt7Tk4cO64RU0sXL9Hc8A11dZpT/uyZ0woGLF26WHLZYbl85ZKC2dOmz5DLV65LfUOjgjZEcjEOcMjevHHLO3y/1rLhwMW5i6MLJzTv4XQlB7zLX11RhyuAEvcm7yxOXIgBjC/GEd8HeAesA9DXaMUUoFudRvwCwDP+AGT44T3Afu6FM1ujalMpfU8jWMolmTptqty6dVOfiVMZ8gJ2BKAK4IN2h1wAkH2nv1/riJOb1zjMdQyWSgqUUQeAd8p3d2BAQX+eS1QpdoBn5IsFrQfvA3r2TO6VoUFUCroEZyD14joc8f39dxRYUjBD138itBvkzTfeVKc5AOny5cvUic+zHVk1Jf/1v/5fWg9y9uLc1nUTsXzvbNyze48cOHhAHfWrVz0gra0tUXlIRUDU3+ef75W+232ahoC88hY53t7eoc8m2vTmrdvyzLM/UoDEbBzjHsLI3v175dlnn1XgQMdmpSwnvjmuIB2R1rSFi8YbVNIJjvbhoSElogDIIZt9/33LVbqTsdfS1Kxt8tKLL6p6ARG1pB1AAYAogJs3BuXlP72m5YAA0NPboeQAXueyRXnv3U/l25Nn5Wc/+5lM7umWCRNbJIsENQSAo9/Ke+9+LLNnz5Qnn9okLa1IknNto1w83yd7du+Ty1cuyn/6P34h3RMa1ZvV3NQp8AeOfX1K3nv/Xdn6xAZZtnyx2vd0ulkKKF4P5RRsgQCwecs6mTCp20mh1jdJIV8n+/cdkHPnzygIPnPWFM31jXN3cDAjZ85clrlzFujYun7jssyaPUU6JrRrpNLQcFaymZK0tnRKZjirhAwAaWShTTGDsQzgYgocgEaAn9yfccDYY47u37cvIgAA+AKcu3FSUqB6/xf7VFkAALy1pS3aJzIe//Vffy0TJkyWTZs2Sk9vlxIjmH/ZbEG+PXleDh86qnPh6b97UoYzfdI9oVNlr/v7B+X1PyPZ3iE7ntoqzS1ptQuN6SYlmgBWkssa8JwxyjrR2NSoIDXRq7ThL37+CwWSIAAQxTpp8mSZpAB1QckpfJ+5iC3AhjD/SNXxzYkT0tXZ5YBe1A6yWdn9+R61HQDLRjzCBvA8yDAAUwvmz9d7tXd2KgjOZ599uktW+rzy2DAjDwBYAf5h74g6Z5xzra1Hlh4AAkBrV4cMDw5Ka3uH9HsCAG3dO2WK1BP9Xq448tCdfu0/5kldQ1r6b93Wss2eM0sjcPnBpqkCwOEj0julN5p7kEoAF4kQpt7MH6J9mxobda+G7cd+zV8wXxYuXepSMokoyE09ITQA5E/p6fWpsEo6fhh3/CYClyhm+oV6MsY+3bVL7RFt2tXZGRMAvJQ/pFly1TuilksNQdsDjALWQQDAfqucOyoO/Xfk+LFjaqcgXdh+uZAvSv+dPq0bCgDYRNrZ0sZADkDBBgIA0dYAlc5mk/6jQc6fv6R2hXEPAYD1xfYM9CepblD4ADw3AoCTM8+o3X7j9bd0zD755PZo7lEPygAoi4IG6TOYf/Y+45n5+s7b78jKlatlzZoHJd3oiYLlejnwxSHZt++ArF37oKxYtUSjDQv5spw9c1HefnunLFmyWJ56+nGpT7Pup9ReAM4yHiB90VccmOgb9iD0IXWcv2CBpkhoSDdq+0Eev37tpnz6yaeSTtdrGhC2XpqSIu0IALQr6yC2BUIa16AGQ112vv++3Lh+TX7y459IuqlJgVIIAP19t+WtN1+XdKoiTz2+RSa1Nan0P/8qQ3dUZjldLkrmbp+eDSDUAP5rCgDGQT6n5CxsQo5IWUlpVGKGSEMlALjof3IUD5AKqFBU0lLBB5FoakUlCDpcTgkAuldyqklG0Ofc0tTcJNl8XtI++h+iZH1Ts0ybNUseeuQRmTB5kkeef+MAACAASURBVP67fPWa/N//zz/Lz372jzJv3kIplVN69uy7dVN+8+vfOOLFihXS3kFqobKONwhC7DkYd7rnU8WbnJJj2Ef89B9+IlOm9DqSTjqtShvYXNqR9DuommSzOf3sxo2b8sqfX9Xxv+ahNXpf5lm+4MhazBtIYL/4xS90PwXYz/v03+VLV+S5555TxSbGxFtvvaXP2LbtCX2NrR0ezijRi9ekErD9GioxEEuoG+P+o48+VqUQbNGePbvl/geWy7p1j8q0qVPkypWrOreI8OfnxInjOq+ww/QPaxJ7A15jh5hnzEH2AthL9iqA/Nhi9l/YD2wp7cgcos6msMEcQlHhpT/9SfdXax58SPdkrHmsQezxWEcgTGKDZk6foXXGRlJG6skz2W9CGiKVAJ+xnU6T4iOblf47d7TcKDlB7ODZkAOq/BAS+AQjRVCTACeNhvt+fH6IzzZ2zow/c3+Fvur4XFKdktH8KOqDqXpC9YukgzvpJB7PPzbGrfWj8QgAjMGxUgB8XwKAO0vFqRb0rFXL2V4DHDECQNif4VkwvK99J/zNXs/Onn8pAcApAHBOhQQAiSkOhKPIjgDgxlMYTEDqCfO1qi9IAfPY/2M+HfP9hP4bO3FqO2mwRRxE586ojtRvfzuCgiubkQBY82ICQFlTAJhv0bVRTACwIJM4GKBOGhp9Gsc6tmFx4EBD2gH/2LyYAOCC87QOOn28/L4Gfbj5ZABv0ldhBADOEawzjghAyhn3ukL7QzzzBIAiBIDhWAEgN9AneX19VxUA6ir4/ErS4NMTqp/1LyYAuNSneoSPSEBWmxgkN1+m83HG6gcQEerr+R5px9QJF5EEFMeot/QCTgXVwH/THOQ6RwDATtVJsZSSAgoAXgUAAsBAJlOVAiBD9H9eHAGghEJAQddlSIgoARRKRP6TcofgHPo2HXAPKqoQqniAD4Spq48DPGrZmrEBYGpU7T9x6j9Jq+I8k5Gkv//c7Qts7FRH8ld931n8aN9g5WSsuWavbcVCW5S0s+a701S7NVN1uvfVvtVQIjECwEjMoros0XP8KlFdDk/GGM/IV5EJ3Je1bn7mRT5+m4mhPfbvuavishm0HJbWyhaW8W9JALDFVnGVGmuGrsWjKEC7ERGSLJLtEgd1ReNllKDRe2j+Ub9SKcfrXa1xOPb6Hms0mN0MHxReW3NNNZno6KLvWkH8omPvAMYqf5TCJyj0qHf7d0gAqJ4RcSXCvgjX7XDvYf3hE3a72RWM4WhOVpGDag2jsftsvP3hKKYvetBottG+kPovP95ekwCAXBtOQ35Uwo3NR4JJagQBvmPMb30vUASwCigLzUtV6YbKQCPPjnSbrBgMi/LY63cd+F8tf256PbFccXLCJDcj4euoPpaHxgOJ6ixNpA+wRgxBRfeeaoFVG9YEmGGDxgaSgWzutREATFLctYtt1FR+OwBlrf7u8zjfkUJNwXUhCSD5/OSAijY+wcwNv2N9lhy6tRaQWsPbDgijGbZofPgNSfIetSRqnEM7KHDQd/aZ9nUQzW+goI7VKGJcNIeWjQv9TsWARDehbQGMAf5A8cIX1vKQGfhvG3Gre0QMiCJJ/RhTSMHJ2EeM7ICRHhqcWuOHz9mo2wElXCxHMt/jSOfwvtXt7fN7+fnGFQ6A87ngPVEnPJjhhOHHsWOrRLj1OpWx9yQAbWcva02EIsC+GU6dW9o+Lsep+yxOz6Dv+XzxVbLr+r04ejs5f0c6AAKwEdsCi9g1SDQftR4m4abAf71+z5F1HCEglPwH706SekYcZJXY5A6IJl3oMgDUzq9e216MBErxTroNlCOiRHaJLTe51/I5aUk3KAGAaJ+OlmaZNrlHujs6pJmBeeeupPJ573SlaL4PALS8PdYIesgAKsfPccVvfz0tWg+5fiCZLTJWdrwAORq108UIorxNGSK0v36xcP1C48a5FrkfwKGR0QzM5jXv2/O0nVMpdUaFi7gSC5jjwdy2OZDchNnrcGOc3BDUmmfRdxIb1GjTYHUt08ZO+SFakBMbBrt/uJDH5XGgA850k43GSYjTjx8+s/rbumPzzepGjm8iT/lc5cLrXeQaB2uN8guiYxj/zgniyTAqb8gx2B9FNP2EkdjcukwEEJtMI6HpPPEEI8rAPDJbbvayqr+C3JEj28AfLJ22QqIN3WtjuBKNBdk7Ykwi3QV7nRh9Y5r7Z9GezgHjyAvYJYu647vYXMrCe0pQUydgnTrGKw2NGu2fKZSkvrlNI+e6e6fIxClTZThflKkzZsjipctd/rsUBIFGGcxk5eujR1Xmf/GihTJ75kzJDA9KU2NawZ8v9u1XkImosfPnziqgPn/+AnXSXr1+TXp6p2jfqeTqjBkKhFA2jWYbHFTHLs5bBR20XkhMN2jOWwBvJGUBe/gMEoA6832UIc+wCH1+8znjC6cvka/TprkIc94DODLnMQ5ewBzaD2cwMvwAclzngLKcEgx4LmW7ePGCnDz5rTqRp06d4tq2rk6BMcplQD6O9W++OaHOdsbhffc/oE5rngfYyndREkDqn7pbygGTyMXJDygKqAiw0j1hoqoiuJQGQ1pmAMuzZ8+pdLsCTw+skKHhIe1zbPjZM2dl925y2LbJww+vke6uTm0zwHvGBsAT0fIdHZ2yZcsW/c09AXC5nnqTm/7atUuyZs0KWbXK5ejlB0l+/t29OyDvvbdTiQk7djwtvT1T5O7AoPYVua8p+0cffyLLyEftZdqJnqP+qEN88OFOBaJwrvPDvCX6j3FE+9CP2BbAu3lz5yuwRCT/iRPfKGAFuWPdo2tlOHNXoyyZCwChr7/+hkzsnqSSxRAphofvSnNzq5w7c03eeOMd/d4//tPPpK29XhqbUs4uFUU+2/WFfPXlUXnmmWdk2fJFMpy9pcSHYiElfbeH5Ve//L2Cgzue2iJNzSlVACDKE2WBN994R/r6b8jPf/FjmTd/mouAKpDyIy2HDh+VXbs+lZWrHpD169f5tbpBgVgihAFTJk2eJNuf3CadXY4AQ97ubCavkZmnz56WrVsfk+kzpiqhgXaC+FEn9TJx4iS5evWKDA8PyswZ06S5o02dlYBCg4PD0t7eKbl8WVN3XL58SfNJkwKBccd8oI0Zv0SBPvDAiojIQZR4NpPTyGDy2DMef/zjH6kddhEtZbl+45rmawZM37r1CSW7oOrBs5kDAEbPP/9b6e2dLFse2+xIPWVRQJf5vWvXZzpP5s2bKxs3rZeuLpf6orGxWVMxvP8ectU9svmxh1XJYXg4K+1tXWojP/zwIy030bGrVq2QdGO9DAzcUTD2j398WdvlH/+3f9JnpuoqcvnKFZ2zgNrpxrScOvWtZLIZVZFg/jPeJ09y8uyUiTkOwM7D8jkXkY/dYlza2Ye5Rt0BuQGfNAe1B48Yt8x/Pp87e46C1UYA4HkQZADVsG0QVWx/zDwwsIvPAM4BlnBSN7a2ye0bN/R5gGtTpk+XsrdBzAf6FOCe9RR7f/P6dZ0nyIj3UBfWAw+yUa7pM2aorTMwG1USFAAs1QF2krUPBQAIUNj/efMXqL1BWp9oOcpNZO61a9d1HgOgAY5BWIBoBpmCuXD/fferfdS1ytsoAElsEfnAO1AAqFTURmF3IUAwTlatXqlpQ9i/Uk5sFHZp7py5mloBYpG1AfXf9/letY+qDKLnDkDskly7ek0+3fWJgqmWJsHqDVBPBD92FztFP3KtI9mV5eatfm2Xrq5OJQB0I2XvSV38Zsx9/PFH2seMJ1QwGGNcT870D3Z+pPbNqW9AgiENg1O0gshkRBYIcqwTRgL49ltSh3yq6Xbuf+A+BeAhQpZKFfny4Fdy4MBBVWh56KHVSsTguSdOnJS333pH+4I55fbbKWlsalJpeO5NFDoEPCTLTcmDteDkt9/qOMbGIXMOEZr14tzZi/L+++8rMWvjpg0ycWK32lAF4/N5eeON1zUdzFM7dqh6BHMf+wEJgOsA7B/fulXrjv1nfKIC8/JLL0p3e6s8+fhmmdCSlvr8kCMAZO5KeXhA0lKS3ACgSl5zMKOuoQoA+ZwnAbgzQRb7XRYH+JeQIS6p/H8G6eFiSe7yfYug9T4id4b2gL+B/viQjDCp23p3HiCjuxJthH1Ug9Q1NElza4fMnjdfFi1dJj3Tpsuk3l7Ztftz2fnRR/Kf/vN/ltb2dk3NQwecOXlGUyhs375d55vtISFc0P9R2glP0mSf8PLLL+u+46mndkhdqqL7Euwp/YStpn97ent17aUNAO4B8rENAOfYY00rwh65oUEOHzmiNoyxjb3hM+Yl9h+wn2dt3LjJ2ctUSlVpdMzueErn5dHDR+WLgwfk5z//ue4DsCsQ/CDwsTdmfnA/gP6rV69pGafNmK5r+fTpU2Te/LnS3dml85fvkeKH35Bc2tvaIruK7aNd2KctWbRY64aSA23GHMW+EMnPWGKv5+zlbU3vgX1eu2at3Lp9S1OeGLly16efyYXz55WwgFILc4A6UHdUGA4eOKi26f777osIoqxD2HnWhTNnzqotQv2EdSGbz2l+8qaWZt3v3B24K43NzapukW5yxBnGja0TpjmdPJeFJOZqH0f1Kwfuhb6RZESn+759J87/bQfesR244ZllrHKM9lnoi0veK/RxJUF+vZ8/494LASDpF6w6R49T8Cp/YeL8aufM8OwbtmcIoEV+pQDAsu+avahVFH2GJ3ZXnW89mG4pJQ1AVxVOD6ijXGLR/yH4zj1V5j8gl0cEgHoUu/hMpCHtIuPtsxhkr/YzjXamZdMW+6xin6MB/o7EHpP8ozoQFFNk/+SIjfjrY3K7DxzRIACXRjH0T2GzAH4d8E/gCgqPaY38NzKABbiwJrpr8ZXZOdv7CTXtXizB787bTtnRpUsta9om9dthZzhX63mgoOlCWHdS+C4yQ1IqZqVcyEhmoF8VAPiXG+xTRQAUAHKDd5QA0ED0P+qWHhyEaO9ZCVUKALEPJgbl1Z+VBA0twMpNmMiPoMuT2gZ/vfk41eVhPhvalmAZ/Jy8pzC1VzJ2xApeO5zAEcg1YCQKM684QlMFxTP2UpyXypIvlKWA0k+lIkOQ8UplGS64FADZUp0M5yoynC1JtlhR9cBMviTDOVKTQarn7ITyDr+dJoGzhc5nF0VLe/xCA7yqnPmj2bPa76sPJYiY1TGgrx1g72wDvpb4+tgm8F3z4SQJAM6pqHPD7h/4DdUuRH2WsOlVPiv/raCMtfxIqpAcldHVSUvm3UrVBBFrTfyl1e0SvrT9eJXqQ+jr06C4OIK6lm0LffojPzeSShyEFNqZ0K/orh2P7lXb0I++hjGfqud/8g5J/2h4L/XFjlMqW1tqrX3xGIjXZ6thcj0bbQmL5+L4da8qux/jdamYQFOrjKOtq/Y0wx7GWmJHq3uoXOKX++g2do3Nv6r7u4f6t+5tTCTLoGPbE/AiYk+NStxrP4xW/7Gvd+vbWD9K0KwBzIfXhASUpC3jeyFmG+4vlFw5Tgqo8crvyvFdiRtjVrnqw/EIXKn/8uNtNQgA5GyLgXCXDsDlcrMGiEHUONLZQFI96CWNjcOnNCpSwQCLMvYsOeek8UzLSF7Ire0aSRlEzTuj6BcXn8Mm2jzasE6CwkEuZzrZEQBcKUPCQrwZi+sabmKrN7TGaojbPCxHeLCoMswabWyt4YBB23AlQX6LrFZQ3wMwthnTdjF5oiD/s232Rnu+ldZymSVB/qoNfbBpCEfWdzMf1QN2hFE0AKbWuPbgX/hRCBj5ARmB+OGGwYB5G6tR5IHvfwXsxyQAuA0tP/G1DkTScWAbElMk0Aj3ALSONh1eGSCQknbjSMXQozlVy8hGfZXIvW3jyaJ9QyNlY7Sqv6oOuSOZc+67bkOhkbwqqR0SACzSthqENgKAXRebM1c/3V9aXQ3kB4SCAOBDRKI5ZQC/EgAcMUK/o7bIEwMiEoCTrnFKCwGgnCDwjEYAsI2V5piP5A3iKGdXcBf57wB/RwQwxQ7k/t37cQqA8JBlrGQd60o08OoCXtXD+iYqhz/0VhOEqhUAwu/G13PE8OoUgTJGpAhQLkm6PqWOPiL+m+rqpGdCt/RMnCgTm5qlq1iRBg7BpYIUkGuDYU1uTp++wUWwB3L+mjIiJmPVXH6d0db2izYiXhVAI6NDULcGAUBHYkAIcipvzkjYXObgZCC+suJ1TLkFmXZiXqjNVAn7eOyafTASgDqqA/ZecgOQtOehHbfyJOdZcsMQfh7en79VMt9/IWkXeW3jt7ZtQE7TRbsZAYD+wglsxAiccdYmVvZ4jXM55gGe+DF5dxwLtLM5QMLyOxKLi3ZQkksDBJp4FCQJADhfLDqD57O+aTk0MowDdDVjPGxf/k4SIPRgFh4mSXgR7Z/C0ejXb1KxqPqKc9Y7k+xJOCn2NXk9nOuY87bDOVlcLkic8KHKDOUNo6BQ/dBxnmqQPJK3dfyul4LUS2vXRJkwZao0t3dKMVWnDvQZc+bI7LlzXZOkcGekpf/OgOZJRpZ96ZJFMnVKj4uQqJTl25Mn1ZGrwEl9gzpecfogD3/9xg3tu87urihnK05UHK4AxIB4OLdx3gLcMEYsqh8AbP68+QomMF5wTivApOBMTCgxRxTXEt2FExnHrjqbC3mZ3DNBZs+aqcAVznHuQTsCwtBPPAenO+XmN6CxATXIzOocqK/X5wPW4/zmO9zPyAi8x70AcSgr/3g+EtiAAdNnzNTP6CvqZykHeI978BzsAa+5D2AWz+DvxqZmIaqeMhCli3Oc6wGXyHGLnC3Ro80tLRo9TdRff1+/gvyAvgsXzFdJaNrc5bh10b5Ev+HcXr36QVmyZKk0psnf7uRvGYM4+I8dPyy9vZ2ycuV9mt/ZgcbMxTrJ5Quyf/8B6bt9R5UE1q59xI1dZEcb0toPe/ftk4HBQZUrJtLfxiW2/LPPdnngYWOUO54IVZz3PT2OmEF/ItEN4FckXKSSkhPHT2ofdHS2yaMQAJDfLGR0PjCmlAAwoUc2rNuoktu5/LCCyhfO3ZA3Xn9HU2D84hc/kY4uHIrYa5ytIrs/OyBfHjyikazL71skucIdaWlBrr4id+/k5Ff/4w/a59ue3CRNzezvi9LS0ibXIAC8+Y7cun1NfvqzH8nceZ4AkMe+N8rRr4/Kx598pGQHSAka4e/HMPV74403NIKQnM3I1OOyAKhmXHxxYL+cPXdWHt/6uKZGwNnJeOQz5hp9evbsGXVgQlJpbGuTChGvuZzmIG9pbZe7Axk5cPAruXbtquzY8aQSJyzXMd8DwGUeMg6WL79fmptaJE8O7WxO5/We3bu1Hcn/HREABDnqGwrWEMlKZOisWXOUAACxAeBwYGBIfvObf5XeKRNVpaKrc4KC93xGXyF9/u2pb1Q15NFHH9F5Sc501A+uXLkhO9//WKZPnyrrNqySlpZGKZVQaWmSSqVO3n3nPQVsH3xotSxbtlga0pB4YgJAT88U+cXP/1FtiygB4JJM6Z2iMuTYD4gNtA/5qg3owQ4wB4lKBSgGYIMYhoQ8gDTti40z0hm2FyAdsIuocmwY73F/7DNtCmiOWsqypUujsY8dNwIAgC9zw9Y/PjMCAJ9BAEBamr0DoOytmze1vwCxe6ZNcw7qVEqfxZiAAAAADwHg+pUr2n8LFyyQSRMn6R6VuQ3Z6evjx7S8M2fN0rJSZpRHIGTRDxAMHFGDOVd2zz1+TObPW6Dy4UbU4tmUh+hjQEmAyAbANZ+vnM9wsD9wf5IAUKcRyaz9zAsimZWgUAA4zmg5ACVXrFohTS0tesamnIxbJQDMnSuLFy7S76iykLeZENFYXyi/I8E5JZ+rV67KJ59+rMAjbeSUZohsEx0HRPBDWiMS2wgAjmRXlhs3+2QXBIDODiUATJwwQa+zfQ/zD3CSOi5ZvCQiNGJneO5HH32i5UAlgzWEH9YBng/4D8kHEJi1iTHI+7Q7bQcB4KG1DynRxZSSmLPY7kNffSWPPPyIRi+jxkNbshYD6BKNjTpGFFnZ0CAvvfSS2o5HHnlE2w+w0oAbgOjTZ87oZ6hLYJ8AoADzz569IO+9v1MmQwDYuEGJOgqcFFEJycjrr7+u9Xly+3bp7pqg6wtrNuvfu+++p8/4wQ9+oEQO5hf1GB4alD++8AeZMaVHNj+6Via0NkpdblDq8kOaAqA0PCCNUpTs4IBIvqAkj4KP/HckgLwCNJBMiOoHXAoJABnABsZSsSQDEBU0B7WPSFXA3xFsnQ/JqSSpT4j33W7c7eFwINKKSmLmTJGWdGOrNLa0ybTps2TO/IUyb+FiaenolJ0ffyInTp+SX/zv/yT1jQ4gZp96cP+XcuLYCbWBrOkG4hG1zp4D0gnEEds3sjYDwDM/t2zZzFRWQgn3Ys6wBwHEd0RFiIdtUdoeouEh9EG+dD8pJUjQf8xh5ujcefN0z0B7EP3OGGO+oLpje3NUaRir27dtl0qxrMTHPXv3yNNPPy0TJkzUlBpvvvmWPPbYFpkwcZISqkgJhHoEP+cunNc1CALPgoXsu3qltaVFbt24qXaMVCHMdWwnxCvqyrMZM5Ac2D+tXrlK5x8EctoMm4CSEfaCduS7jKc7d/s1Dc1wJiObN21Su0XfsVdlv3Lm1Bk5cviwgvsrV6zU37S1yZRDSr186ZKOe0hFXKNkyNZWJTKePnVGbSNlnDFzpgvAqCCY1STZXE6VABgfnL95j7kTnelC4nkQeBP6vZLnpvAsYxG79l54XfJMZ2fI8Hfy76p7+xdjPr/WBYn3rEy17qPnFYssTfhA/IFG+/ZvSQCodWYNq1DtL41BvuR1eo35+moQAKLParSZPiNBAHBrq/PzWpo8sw1Foue9vSJy3kXTx2nemPd2LnFBWnFgGnOC6H8LwrJc7+prCFTukn6d8Fwb+z+cj8yB5rFfUf0Zfp1y6gRJAoBLWQCJDFut3/HfMztnRJnaBIB6Jdk4P4knAKDuqKnIeC9W+XN+aQf+xzntTbEXAoAplJpfR0MBnb+O8anlrCYAoBJlBAAp5pUAUC7lpaQEgD4pskZlByQ31CfF4QHJDfYrCUAiAkAlJgCwiEQqpUFQnNkDDV7ysvwJAoAep5QA4AlAHqB3S5MD6wH3FT7391A/ZxS0YQQAlFCNCkFQh5pV127qZHfgP2RZAEcXWOn8EwXt+zqpQAAopSSfJ9jAEQBIrzjoCQCZQlkyCvjXaSqA4WxZMvmyDGtqgKJkIY5XEQBYcx3GIIqReD8T/rvI3wWhPXTw43QbiwBQ/Zn6fbQ+MVZCnXR8a1CW9zOrLy9JADCf+vcnAFgsfC07nrSfVb5HnyrD7HgEmGvX+9S1vnlGEAAsiGUMAkBsqmJiSWj3TLF1RNqBwMbVtJNRRR1BxVRIw/rbdWMTCEZXT7B7jb1+GQFgNDwhxk9q3U+VFb8nASDZ56O9Hm2pdQSA0UHksP7JtsCf6AgA1SBzWNcqX2WNcO3xJPyTa2l1PcKym2/TfSPyu5vESdWF3i64b94TMaSW/1kJAIphjf4z5vi9h/3P2F+prnOt7yafP9Z4rrINvq+S/ujIviWISaOVc/z6h33xvRtkxA3+qgSAECh3m5YgQtrnO7cDn4Gvsa3y0cEeTIrIAI7QG7EsNCdRggBgjLsku1Lvbfl/azDMqjrrHgkAVi8bKCEAEW5m3ecjCQC2mCQPE7aJrB5QDoi4JwKAB91s46nyQpKShkBBISlBlRy89jpYPxwYkwD5qxepmDUYjq6/hAAw2mQICUlJY8LhL/njNhjOyCXBOx2TJgvv5blDsop9ZpGQ5BG0ftUDQmJD/rcgANi8cVHbHuQOjHZVOyfYjEmA2BymSQJAuAjYmKz1O7mgJAkA7r7GhjVpPb9h1k2vkVmcSoA+wy8sEQjtCQAqhR4qAAQEAJ13VQoAECM8uzRBAIjmoTqVdBtf1YehIbf5HM7HqnlRVx/veUOJfgU4YwKAY1GbHFy9Sr5BAFBybXBANBJAkgCgKUs8gSCch8k5mgSPk/1dPYdc2gYXyewisavnhlMB4BCSAtREM7lYkLamJpk8oVt62ztkVluHtClLrqRy8GWkWZUA4kgXSJlxT50vejB28nKAUAo4ebtatdHRQ4fb9Eftru8Z2BvLJtWyrzp8qJcxyj0ZwOaNzVOebQdlR+Zy0nQ4QZ2EXf0IOTKti/+uOio1R6CbBWbzQ0A7VjSISQThPLLyj9eP0b3DTaBKmMUHo1r2MQmAR7Zbr/PEmMDhxj1cPj8XvRCSUsLDkJsjHHKIOiYFhJOP1khkBcpdflCuCTdNkQqGP2DjjLUDoEXHVCn1eMeU61K3Zql0v22gAqJHrfUqOT5GrAWeVuh7UBerqLweoHACK5AJvJNFvdBM3LIUKwCu8V6G56nz0juULBLd2sHmu/teyRGD0o2OcU9EZH1ailInrV2TZELvVJm/eKnkyiJnL12S+sZGjf7vBIhUo4qkab1cu35T9u/fpxHIEAA62lvV4QB48uXBgwpIAyrcuH5doy0BSZCEv3rtmoI0OEWJfney/J1R9CNlR+7VpPmJ6kL6Fic390OumHIgqY9Dme8BlHBPszuAQnaIpF0AI3iPe5FruP/OLWlva1XgnAhe/uFAJsoLEBHACKcv16FmwL343BxmPJsfys4PoBqAvdXFnk25Ae8AmCgjzx/OZOXbU6cUxAJApAyUDaCa8c971AUgmPuioIBjn/tQF75PP0MAAJgDMDCgEeldovpw+qtjf+5cjcrXvVpdvYKCgGW9PZPUuc91Nn4B2XB8E0UKyAOgAEDvIscHZUL3BLl0+ZIcPLhfrl+/IAsWzJWHHlojvb1TNBKxAdnGVEouXboiX3152EWAPvW0TJkyVbLkQW91ag3fnDyp0edEzwFyUWcXsdgqR78+omMCYMQUEgBfKQfjDBIGZAmkfGcDVBYVzlICAMArBIB16x6RocE7Uq44lRBAFYGDjwAAIABJREFUvDfeeFMmdE+SjeuJaGyXQjErDQ2NcuVSn7z5xrtKJPuHf/ihdE1o0pz0rE8QAPbsPqjS2kTJr1i5XIrlAWlqatR89UODRfnXX76gbbh12wZpbsEBWZHW1na5eX1Q3njjbblx84r8+CfPypy5U13O1jz2LS3fnPxG1Q5QdNiwYaM6NrFh2ADGNGBPS2urPPb4YzK5p0cBNIB0xify+hcuXtDPkLPHnlr6CvIZM0bIo4zSwywUNBobpZzL6VgGnEs3Nkv/nSE58MWXqqQAAYBIZpszzD+IIozHtWsflqVLyFXfKIWCyxUPUP7553s0+vfpp5/SezpecEX6+/vkwIEv9DtPPLFNpk+foeQBbA7ELMbnb37za5k2vUe2bdsmEycgne6i1ugr5KHPnjstDz64SnPdA9xAAKiva5QLF67Ihx98KnPmzFICQHMzayVkDPZc9fLqK3/WOfjIo0Qzz4sIAOfPn5OXXvqTkhF+8uOfqq2pa0jJpcsXFQTv6OzQMUh0PiDW4sWLtC+wN5YaARUKlEMgJLEUZoYyKgUNMGwEAOwAbQ+AxTwDcGXe8sMaxRgHwP3qyy/lwVWrNfKUuWegMwQA2p1xD1Br6yDXK3Fm7179DAIAkdqsX9yX+YCdwcaQzkA8SGCpVXgfW0snXbl0Sft18aJF0tHWHu0fuP/ho0fUDs6eM0efraSFigPZsDOAYTzPgeui4CHjeOGCRTrHwzUe0g59TfQ4Np/nZ4aHFeCjDQA+iK4FUDPSH9djm7C7ANg8k3IYiYu2oe/ue+A+JRRwlmS+QF4g0pk1Y+H8BXpPBeKJRBsakgP7v1DbC6DK3soJNaXk8qXLSgAgIhlbSF9b9Dsy9pCRsP0hAQDiInt3CACffLpLCQBr1jwkkyZOjPqSee4i9T+R1atWyX3L74tsHHbm1s1bEQGACHBbt6gnz8d+037YRmy9EROoE0Ao4279xvWa5oI+4oe1AnLW0SNHZP269RoRDeGOcXz2zBkF5BkHAMEKVELsqlTkT3/6k7Y3ayrrDOcD+oNyfPbZZ6qAs3nLFu173gcgRlXgzJnzCiD39kyWDRvWS1tbi4IPtA9tx32Zu9uf2KZ2n3037Xb9+g1VN6HcP/3pT1WJyM7/meEheeF3z8uyRQvk4dUrVAEgBQEgN1hFAMgNDUo5m4tSAMQkAKcAZPuggicA5EgJ4BUAkO3PlsoyiIKUJ7aZKhfAv/3zR7xIPdK5Cy1HdUXAKJTsi6R/Q6OkG1ERaZFJvVNl+qy5suz+FXr/t3e+Lw3NzfKDH/1IUyxBACD9yjtvvqtnUPrDSDWsv6+++qq2DWOOfYACoSmXVuTdd9/V+fTgg6sVAIP4DAHgxRdf1DFifci6iwoA4wQyCWMIW4uiD58xzs9duCh/fu017XNbg5nblAEiCfYbEgKKJ4CO9P2vf/1rJRkxvkr5ohKW3n73Xa0DdoN18Ve/+pXOpaXLlqs9Zx1j3jE3r9+8oSknntyxXZbft1Ta21HuqpcL585rGdlf0X+QX0gpxbrKc9lHkk6APdfjWx5zoKMHz5gnrHXYWtpLSXCQSbLDcvKbE6qmABESMhYEUD0bNjRIIVeQfXv3ysULF/UzCAR2JqMd2INgU1D2gABD2QYHBpxNqquX8+cvuPWhs1P3Julm7GJJVSEYKYwpyN4AnNgqCA5qg9m1k8IgUNCzc1l41h8TwPAS0tVnqmowo8oXlgiiCM+ByXOJvR4bQBntqvj95Pkred/I/R4EZ5n/g63EvRIAwrqEZR4PQBrNp2fvj3Z+q3ndX5kAYJH/oQKA7h1rEgCcMpqd6/SEqEFVzufDvxEKAHWi9oNhkQT/RyMAhP3nAlxMgdSCWXxwmpf718C7KgKAe20EAGyKEos9gcGd22MFAF2jRygAoGjpSAy1CAAm/e/q9N0JAC64xxMbKJcnAAD8owSAupEqAxQKIoWs5DNDUoEAkM9KdqhfitlBpwAw1CeFIZQAHAEABUunAPDXIQBoX6iiSCToHgVBee+TUx8OCABVaVLxN9UbScApFRPsNJIA4IBy9U2or871Oz9GACirdH9KigXIdBWxNXeYdGGsuQD9ngAwnC9LJlepIgCQAiBfwE6aAkBMADAVAPX0+z0bz9YAre9JABiZAiAmAESRrf+TCQChPQv9cM4/GSuw/s8gALgxM/46UPMb+HXV31WtIhD6l8ez3+OtT2N/7rArFTKoAW67MVZduarX6g8eW5cg9FmGbZC8b3I9GW1dSrbj9yEAOFIN56CRpBkrX5VfvEZbjEcAqFWPuO5h31cDyfHzfY6Tqop/NwLAqGMA387fmAAw3vgbL3o+2X5j3a+mjz4IHkz6z0NlktFm8Pjj8N8JAcBAUmMjFiOZdM/o9ixDm9QjCAA+z6jlfEsSADRVtAeadYPiYUKXJ8dkg70KQBSB7CSCNRI5UAAIgQIz4smJZptgPSgE+dzttYJInqnu2Gqj5xK3Oof3dIPFpwAIQIfw8JH8Oyy3fqbgv49U1Y1WHFlrQH8IyNIGoxEAQqDHQOHQ8ZX8Wzf8nqH3fQgAkX7yd1jDRjOKYdRvdCjzBIDkQpCcrNY3UT96Y6t81ETkvUYneCnkvxUBoLo8FqEeph/wxvuvQACww0otYzfewlj9+UgFALeBMBZtPFftutEIAG5TYjJKvq5/ZQJArADgNhnhPLfxkWRAxbbGSxdZCgDlEsUKAC4FQCj5bwoAQTR/DQUAm2e1CAAhWSlqP4uIDiIYDHyjThpp7Reh8FDp5kcsAUVrl5xvLciVBQO7IKlKWdLYjkpZirmsSKkgLZAAWltl/sRJ0tPRLi1NacllMlIgJzxOa5QN1MESp1ew6FUnwegOkFEq96qobOMVVisYaB9FYLuvQaDUEh2OtcL+Hj7KQW215cdT2+0UAKIIee0/d0g3AJy/yesd/qgt8GuVzlEvT1/LniRNWrixtv5LEgCs78I+TG6E7ZDuqzmm5axVrnjOxuzNMGrAMfsdCSB0CFj5Y9tUlnRDgwJP9C0OP81xnHKRsEasCQsYp61xc6U+3RAxQE05xMDd+EAVHwJMISAqg2+EcG0MSS+hAsKIw4QeMOIDRLQmV5HDfAYSJQD4iDSHaTgCRQoFBSeDas4W53R0URnav6Y+4eeXEX6Y47liWVraOjX/HloSDS1t0trZLdNmzZWJvVNl4pRpcuvOXfnqyFGZMHmyrFi1WiOZVD0BtYBCRc6euyBffLFfZkyfJosWLVDyTbqhXm7cuC6HfX5kALAzp09r3uM5s2crmNfX3+/A3VxOAQYANEAbQGucvziDec/kyHHGAnLjHMaZjBMcQAeHLtcAfjAGcIJDBgBQMXtmTih7DbAB0JDLZ+TSxQs6D3EcA3BYNDpR0bQ5jnLKSX2QV7c5yvf4DlLttD9kAfoe0I8yEU09deq0CBDiu319/QqYag7edKPcuHlLLl25rHUyEgBjGQCTMlI/gAHAOvoS4JG6AdShCIDjDBCHZ9OGvMcPEstI/uIYpx1xbAPaAhQwRwDEkGCmDSAHmHSuy99e1ucBJF24cFE/w7FO3xD9ZgDZmTOnZN++XSrB/uij62TpkqUuKs8z43PZvBw+fERB/pUrV8mqVaultc0pLDC3b966rUDAwOCQAh3dE4i+K+tzUCcAcAQApXz0LdG0RLrTV7QL4AQOvpAAcOTI1ypp3NVJHuSNSgCApJjNDitA+uabb0t7W6c8tvlxaWlplopgX+uk71ZGXn/tLcnlc/LDH/6dTO5tF0kVnax2UeTzPV/Jvr0HtJyrHyRHNsQBJ3s5NFiQX/7LHxREeWL7RmlrJzqpoqkFuC8EgOs3LsuP/v4ZJQBQ/3IRZZO0nD5zWt59710FVDZu2qQAmQEEOEdf/fOfFWzd/NgW7Vsi5HnNPDpw8IBcvnJZNm/ZrAQAgBbaifkCAYAxQn57Tb8xdao6C4teAQDSVF19Wu7eGZZ9+w+oTDiS0t3dnZob2facRKIC8K57dL0sXLhYHSaFvIs6g7yy5/PdGsFJDnMjABAdfXfgTkRAAXSa0jtVySTObqVUChoCwLz5s1QhoLtrohKcuD/3QQEAAsCGDesU4HR503NSl0rLmTMX5KMPd8nChfNl/cbVkk5DmmuRu3eGpK4uLS/84UUFgNZvWFdFADh37qy88MJLsmTJMnn2Bz/UeUQe9AsXz0t3V7dMnDRR5y92BuloCAC0JXOZMUm7kw+eHNXYA+oyNDCkABtjFHtgUv7MXVNPWLlypc5tbI8B58xLCADkniaylM+Ye/xo2pQvvlCwaf369ZEN4zsQh5gXfAYBgFy4quRUV6c2EKIQZBJsNfsfi6TlvgC/BrJCbqJeixYulKa0U9nhBzDrq8OHFKibM3duBAwQ5YrSATaViGDaQ8EZqSixi+cuXrxEI4BtzeaeqEAANiKxTf/TPoxRbBwkIxSEQgIAc5vrAd2we9gtJQdA1iwW1f6wNkCwWrp8mUbXIgHMDwSATz75RGXqF8ybr22tc61UUnv35YGDOkeRuHdkA93lKvgHAWDWrJn6PMA9wEbqh8IIZBRsB3Pf0jw45SIZQQAgYtn6krocP35Mx/LaNWs01QGfcW8IAH23+2Tnzg/VicscoZ66Jy1jr7LaBpBRsIGsn4xFA7YBZ7Hvj65/VJYuXRKR3LgOu426xMYNG7XPaTfa/eKFCwrE0rfMOfay2BvySAM4W8oJxjblRAWA5+3cuVPXA0gKjAl+HOGyWU6fPic73/9ApqHGse5RaW4itQKfF+X27Vvy29/+VslHWx/f6lJspJFBr9d1BSC7s6ND/uGnP3Vj3wM/EPP+8PxvZc2qFbJ21QPS3dwgkhuQuuyQlIfvSCUzqCkA8kMD1QSAfE6KpP/Ju/QDDtB3YEQE/hNtmC+oAgAEAKcA4BUivaqi6tqZ5L/f80fBI95XajmqVRMA4mQZX0+jpNNNmgZgwuQpMmPWXFmwZKnc7L8j7+z8QB5YvUq2PLFV0w80tbZI3+1+eekPf5Sli5dq6gV+GJfYbdqNcUrf0x92dqDfIcBARJs/f56mN6HPb928Lc8//7yC3KwlTi2ipDaTOcGehAh99gmk4YGUg/2DvPLloUN6HXaKezHOIMsR/c/fmzdv1jlBGbAZv//973UsoGgBAQCb9Ls//F7HMHOPayAJsFd55NFHdVy/9vpr0trSqmTC/rt3dF/y5I4nZe68WUpQwzf0zfETakch9zEeqOtMn1rFxhyKMsePHdeUEhCKSE1CCgvG54cffqBtxn7F7BlKG+zb3nvvPd0X0gbUUaOBKxVJ16flxPETWlfmNiQGTY8AcUhEv4uyAn2ycsUKbVvb6zP+b93u07bCzkCSaOtoV/AfIp+WoS6lZzj2aXUoXDRCEnHpkni+EQB0VUzkok+eu0YctAICgNV3tN927Xj+lOQzxnZgj3n0q/lh8n4hASDpnzQCgB26Q5+UBmP4QJpknaMzp/p9RgbghG2QbI9koccmsCe+/VcgAIR+XFMAqJUCoOj36XEKAHcGdCpdbuyGBAA70+rZxafAw3fN/tYC2EISQNim4dnWxqQrp/OR2XPtvOkU6OxfbQKAnlV9KgNTADD/l53RNOWiJwBUBYfpmu8CJJQAQNR/2vkLHPgfqxncKwHAetLJ/7v0eVpHIwB46f8KBACvAADBspLPSCEzqH4qUgDkhu5KITsgRRQABvsi8L8wfNcTAAD/K0oCoE9cCgC3qLgAA7CCwE85hgKA72RPSItq4AOeXN/ovbydcP3ssQq1NS6qX6P9nbdEcQ1NCeAVAAjLcUEDzuGugLkHbWkfyGwoAHBGIg0ABIB8kX8lVQEYLuR9CoCSZIoimWKqhgJASYnh4xMAKAaAYOyP0QjyCIH+7goARgAYYZfCqL6AAODGfaig+7dVAAgtTK0yjkcA0Lnr4zzdGuPuqL+oY5Cj3i9KVUbN2YHRFQC+LwEgKaKftM3j2erx1qdan8f3NAJFdZDQWG0e3s8Fcf57IACMvg4n8YPqbzKwXXqN2P5VEx5oqxF+y2D+jUcAMJ9/7Xv82xIArAxR//8bEADGa/97TfV0LzutqrFZZSPjQMawn/8jEADGm99RCgBzWEWbIA+4UGE7CNohjvdCAkC06VKwxsu9eVggGjRIz3hDauC/GldVAKgmAMQKAI4QwOeWjzoEB5wlHpmDpGqjOwYBgHo501ydQzy8PgQgws2b+5vFvbb8R3LTF76ODyoOSHOby2oCgL3nwFcnyR6nB3CRx2x30hAkTJYoIgi4e9V6ZtUh6d+YADDeYaEmAcBWXJNp9+BOdEgJ5IfCfrPDjY5nHBLqzDC2LYxZ59z4axMA9HnKxo2VBdxYMfA/fn88BYDk4l2rT0OgMezb0Qze2AfYkQQAd8+xFQBsYxTx4Dw5JpkCwHTOlBHsUwBwQIjsSUIBwFjEXMeBQvOl2cHCCB7++hF9H4yLsC2q5oRn/yqu5wxRdOhjYxdF/Yd/ezl/HKpOAWBkCgBd9H1kMvM62gsHaiWxzQsYqDXmbEjmGdm/trF0dtdUABwJy5EvcCTiyEYppJGyFAqSywzrZx3pBpnV3SlzentkUneXpgnIDQ5JHWkDsCnIwAeNZ+A581TrrukB3CYwHFeuVE6VQBmi3jlje2Y7AIQAc9R/0e463hjCMmS+KggZ5Wf3QH4ZFjMSkcjaxbnurDyhPFnVOuVZs0YAMNue/J3c9CTn5HgEgNBOhYtx5CC4l51JwubZJcoh8/VwkQtOhpXn1FIBCMePs4VllSsFzMJhyFgzAoArX5yCwJ5pKQAiW6RzyK1FkQJAfdAPgTQld4wYyZYGwh/gw/kQtY1PAZBcz8MmM+5zlC4kVHLwKgY0kYH/RMm6FAd2GMfx49YGF0lR0ug1jahQR70nAGAfWOvdaNbxlmpIy1CuKBMm9aoEXyrdKN2Te6Rn2gyZOXe+StlWkO2/fFkOHzsus+fMlZWrV0eECQgAw5mCnPjmpBw79rUsXbJY5s6dLYV8Vucn+Y/PnT2rjleNUD9/Xp1POHWRqCeKEGfvrdu3FbwB1KUPieBG6haQH0c2dQP4J5KVfgbQBsTgt6UMIPIZABzwDuc/4BGOXJzcOKD52ySG+c1Yy2aGFby+dfOGAob0LeXk3gb0APwwJnFmUw6c3USg8R6OZgPLAbWoJ8/l3jjKcQxTPwBzBeuLRXXEA2JR7sm9vSrrfvX6NXVgc08ID4CF1IHIOkAsuwfgHPUH1KEMPA8AB2C/Z+pUuXrpkgPL/J6SsgNOEtFNJO3kyT0+X2hR5wlOeBzfAJeoBNBWtCPPoz6AkORxp12IjqO+jGWc4hAtmHef7yE69ooSJwD5KBPgMNKktDP5v/fv/0Lrs27degUt+/r79Pk4L69dQz3igN5/0eKFWn7ANcYDEbDUFfIBoDAECgA82oD+QBGgta1FZs+cJeVySsj+cuDAlwocIEW9bdtWGR66K5jw4WGn+vD6629KuqFJnnh8myoNiBJoUjI8WJZXX31DVSuefnq7zJg1UckBCtgWKrJ/3xHZs3u/Rrk+tGal1DXkVXkDQHpwoCD//b/9VqOft+/YLF3dLUoe0M/uljwB4JI898OnZe68qbqmlItNSgA4f+G8vPnWm7J4yRIFHzQ3ud+TM7ZIAQBJCRCG8W52EUATcBUVjU2bN2lUOiA+7cx4gyhw7coVIep9wYL5CiKxDyEamGtRTkDBo79vUPbu3a/rLAQAFADoe8YBc5HoX8Yr6gRz587XFFHYIPoYMGb357sVON269XGfioXP8koAADiByEJ+88mTnHoBay126tKly/K73z0v992/ROvW0d4VEQCoB1HXZ86ekscf3xJF4qtiSSotJ0+eUQLAsmVLVAEglWINbYwIAC++8JKWf8NGSAvzpL4BcPiOEkj+8IcXZfXqh2THk8hVT5CGxno5d/6stLW2ydRpU3UfAPmEuQMBgPnMXGMc8PeXXx7U1ABOqaQig3dpv71qMwCvDMDl+QC0tBFEJT7jx2wPNo4o7ZUPrFAFAH4Y1zwfAgAgLiA/0bz82HrFGCaal/H/wIoVOjYgjDBWAPX5x5zBrhhwQNQs8w3g3oAA7M3wkCP/aP5X7wjEZqEAwHdnzZ6tz6ZOuYKLSMc+cn+IANgCto9Xr1xR+7x06TKNLqYs1g5EqiOVjUJIKFNPXfmsubFJ7lu+XNvWQH7sIAoAPAu7oCmBqGOhoHP40OHD0jN5sixcvEgBtoa0I/xhMyCsYIvmz50XRcUDlmADD311SCOKAQlpZ11TS2UlAOz67FMl0WAnqRvrAfUgin3v3s+VGAEBACCea40AcOv2HQVRu7s6IwUA2sz2MkePHtHrH3n4YVUAoJxKgPAKAO+9t1NtOIAubeCUCVwajw8++EDHIfOD9YjnWnoAbBxr3YNrHtT5rX1BZL4HTo0AACDLOODaa1evyiuvvKIR1QC4RgBAHh1iAPYFwgljm/vR7uxXAeoZk6QpYG0y1Szm8zcnT8tHH5B2YY6sX/eo2lq2RLQP8+j53/5W641to55cw+9vvz0lH3/0kUzp7dW0KpmcS+OEPPrNG9flT398UTY8slYevG+ZEgAqmQFJ5YakAgEgNySNUpbC8KCUMplYASAgANDn7C9CAgAkR41G5AwBCaBckrsoonj5aZcm0iUkA9C36H9AmjDSy5yeqvClql2eSIxUsf5rkEk902TGnHkydcYsuXDlquw7eFC2PrlDVq19yBEAmpuVBPHnl1+TzZu26JxivNHm7GNIyUDEObL5Ojfq6nR8s57T7z/84Q+VSMjeL5vLyvFjJ5TQ96Mf/Uj7j/kOGee4B7e577PPPqvjivcZRxBzXn7lVSUEYGewN7b/hmSDDYKYwBhiTjA22ROwZ/j5z3/uVI/KFQXHf/3b38iPf/xjHR+MQdQduNeWxx6TxqZGneuUG5IAhBP+rVkLKSitKX3wDR07+rXaI+Y994AgpPN84UItLz/cA/u3ZdNmVRwihVB7R4cqtrz++mtad2wGexl3Dao4WW039o8oCrGHwGYU8gXdj969QzqKd3Vfw/jHllNX1j3aEaIhNpR1FSIPeznWUEBI1qRbfbf1NfaNsnR0dWlqJj3D1kMOCVJHmI+L854PmInPQyPV1MZ0gH5HAkAt/9W4Pq1RIiOtzOM6aANifXg2test0Cop82/HaD2fBr4oO0uZcqb5Jrw+a3S0MhU8ez957q3V5uG5bLRz75jX/QUEALcOlaMUANEZ3ytK6ny0wAHvA0wqADAGXXBDNQHAQHOeYWnvUP+KgP4aBABHGoh9r9oPQXCH9aErp/Pa2NkzJACMngKgWgEAO811pgBgz9P9iD/D48cK64KfxFIApNP8HQcMhASA2C89RgqAilcJ9B0bEgCUZMI5mjQAqKx4EoD7XZQUvpzskKYAqBTzUi5mJTt4R4q5QSllB5UAkB3o0+h/CAB15aIQbgD4T1AL8/+vQwBwhTcugXrvPMJrUf2qBKCS/taf/Ia0xhbKgH+HpY9GAHBq3JogwSs/lDUBrPNJOAIAhGgjAEACcASAimS8AgAEgGoFgIqmAMhkcxEBoFypk2LZKQC4OA6XutR5dMIUAB4+iT0S3zkFgNamho2zFACMc3yklgLAjft/HwQA89FGc8ZsrTowHTlX5+5/EALAvaxP461XoQ3nbyUpJ9ag+DW+X+cDDtexsda0qu8FKWuTz02uE8l7Jl+PjWuMdvcxhru/ZDwA2hEA4n3HeOv5iHqMFA+oKmyt/orv4XERZ72qymHXWZxydQvE3zU7N1oLhet4+B3FOAg2rEoAO/Iu33W81Rp/o/derOAx+nfu/ZPx+i5uU+cFNqrHXyrg4Vedqn6799K6b45X5vHul/o/f7K9YuzoGNS3/G0OMGUDrjmSoujNatn00EFP3pqQ7a0LgM9vxG/kpV3gvBv5IwkAAN2xVLDbTJkCQCxpbEY7KeNStQEMQMCQiap18mx1PYSOkUPcZCWtsUdMiDDy1T8vBDDMMRS+FwIxSQIAIErM1jTwlU1Fncq8uQ2m25DdCwGgFmgcGVc2K5puoVqGpmqzn/gsuja20GOOsXtZlOwGoWOglrGJvpcAd8PxZ39H/eUXMaf2EEs9mwIADtlwzHy3FAAO5nRMNhceGhFpVG46TpFhh4uqDdA4KQCSh67RCABxV/g5lViwk205+uvaBIDxFADcXAyWweBwYxtoPey4nZ9GFDkZLJcjjB+1PeMQAAD/lQRQg/QRzs/kGEjW1x3oPGuP/N0mBRUQAJwCgDv4KRHAE3VUAh3SjYL/7m8jDth9dXGsQQAI1Urs+WGEf3i92YjRiDze/EfsUo6SofqKs9UuQoJc3RrN7xpaSoWc9kNTqiKTmhtk7tRemd7bIy1EiWWyaMJLA/JgpZKSAAzY1Yh7xrsSH40Vp5znqkOvEQD4viMAxAw6myt2ZrDfEbnAiGO+05x9LqszUiVJy+QkdSC39bkeVGGvewJAOBZwiifHi6YB8c/BgW2M6FqbHV2/Rt0Ah7mWqtUxrN+StsnWLbtnmF8+aUi5lvuE96j+TpxD0OyOKQFwHWAJjksbVyPL5A7ROJtpW76nzo06lz7AgU1JeTGnihE6OqxMSlTzDhAlrgSHTWvHyBliNtPY+wnySy1bH67h9nm8J3Fb0aitTAWA+e272EX4OwIAf2ODSpUC/0e2muHAPdnH6Bz25B9RpRBk+sjPh7R5ndSlmyTd0ildk3plcCgjHd3dMnPuPOmZOk0mTZkqw7m8kC/3xLen5Mq167Jw8WIFhiijtnddg9wdGJbDR47K9evXNFJ32tReyWWH9R9RoTdv3FBgH0Cs7/ZtjbTt6uyUU6dOa156+vfS5csK0OP4xZEKaAYIrbmI02kF4JDTBpwC+IIYwG8+4zocunwfkAfgHfIAwAn/cALzDI3YYaX3AAAgAElEQVSKbm1VJy7OYZ7ViPpDpSxt7a1aJ66jXoDwAC44fwcHBtURzPWTfe758+fO672JWLeUA8hIA6rxHUAiIrRv3rqpEZy9Pb3S1t4mnR2deh8c0dSld0qvTJ8xQ9o7O7TeOP5xfPNs6sdcoD6MOSLPaEPKCFDD97hXW6vLjQ6hAJDKAGBslsn4AvQD+qxYsVKBYZ5F3SwPM45wAIjly5d5MpJbWwDccZwjYw1JAIlgnN84/Lme9jtz5rQSNnguQD1ggZpplZdOaxkYBygB4Fjf9uT2KMc8CggAaHs/3y+dXR0ahUgebspFPwA24NB/5JGHFaAG/KOfsQvU/ZtvTsjESd0yfdp0jUqvlFJKNuBfV3enPLVju+SyQxrlMjQ0oA7+V199TfK5ouzYDgDcLZLKO+WMQlr+9Kc/6zO2bdsiCxfPVHKASrYXU3Lgi2Py2a7PtYxrH14l6Saiq3Oadx4FgH/+b7+Vnsm98uRT5D1uU/IAy/3woMhbb72rCgDPPrdD5s2frqTZSolo+HpNpfDaG6/pvAJgtOhAs+VvvfO2tieRoIxzkzVlrB85clTJMwDdjBfIC3yuue0rojmcIWdAzAFEYn/CuKH/aE/UuyAA7Nm9V/fjpABAtYI+szECoApguXHjJpkxHaIFNgogsiBfH/taU3/MnT9XQUoUCHhwvuBSRbz11pt67TPP/EDBJewy4B8Oa+bKiy++IKsfXKGkitaWDiUA0DbUAwIACgDbtz8h8+bN9WownCPScuzYSfn4o89k5coH5KG1RHtiD1OSzaBekZJXXn5V+3rLYygjzIoIAIzV3/3uD7Jx42Z5bMtWJUWQAuDsuTM6nph3Nu6Zn0RW0/+MCcYctgOlk2XLHABOWwzcGZD9+/ZFBADWa/aHPP/I0aM6Nx5eu1Y/t/WQsY2UNzZt2ZKlEQHA1rCQAAAAF+6rKAsRwPT3ipUrFWBqYIwWCgrCowKAAoClUqE+gG/YPuwmP9h+gDSc79RZhSAbGrTc5y9ckOMnjsuy5cvVZlAmJS2US1EKAFMAwD5x1r148YLK6N9/P9H6Lr2HER0gqRCFTAoJW1uxYwZUt7W0yvJly1xubt3rFfQzot9pb8gTSuojLUahoPbw6Ndfq6LF3PnzdC+XbnRKQdgNxiv1hABgaYQgvfDZkUOHFaA0AgBbMGzfpYuXZPeez3ScQQAwxRnaCmCRMc4ahBQ6c9Ctfw64uHmrXz7bvUcmdHcpAWBCkEOc7331FUDqF0oAIGKa97CVzJFrV4lMfl/bDJIMz9W9tycJAOjyXOaWAu8+tzK/GQPY+1UPrlLwXfuivl77C3KAEQAYdxZJi5IHkvysFURCW4ow5jsEAOq2YePGKNrbpOB3fviBloNrWO/0rKNnpno5fuwb+eSTT2XJ4kWyfv06KVfYh4nagrNnTuvz1q5Z69P14BtxqcgAd/fs3qO2iShx3ZuXK2r/uG7n++/K45s2yPIF86SrpUFkeEAkN6hEAMkOSXN9RQpDg1LMZnRcEPnPOaGQz2mfMo7iFAAlyeaLqnJkBABIAET+DygBwOekVmUuR7inb5UEgBvdRwBW5QEOFL6Ygw4wgCjA33XSPbFXCQBtXd1y9uJluX7rlmx76mlZwDpeLCpx59DhI/LF3gOy48mndM9AHzIGAN9R28Dmsy4zb3ifOUu/Uy/6Aql9lG0Gh7Dhn+veAAKAjQWA/Y8//kTnP/MIdQvmBHsD7vfRRx/LBx9+pKA85D5+GEPYPkhN2BqIKUag5L5E0kNEeO655xyhJ1Un3578Vj746EMlBdg+DJCe8jz51A4tD2OVayGRkNIGJYkZMyGtDcnsWW5sowDAOIdYwLqB7Wz1KiC8Zm4w/yEizZszVxVHGIfYDpR7UOrgmdgnxr0RACDfO4WAD9XeoXQA0Y1nusCUer0nY5I9JzaXMmAzNE1A0aXCuX3rtixesjjai9GOjgTglEmGvPpO98SJTumI1dDI5qTq0+AiB0gYkc/OpskzfvIsVfP1PaQAiPwEo9xwPAe37UNGK894nyedzuF91H9ilOSED9Mfju8tBYAncFfdO6I6jyRVJP1SybNaeJ/w/OiswRg+qu9JALBnxT44pxrIumwBQOr3BfAHhGY94DyHepv3KWg0vVevMNA/Pj+76P+QABBFyIfn3gTgH515/doUn+erFQAsBUG4TqkdjVIAxMoAyRQAaneDdIxGAFDgN0wB4KP7LQVASACwvbEpANwrAcB8Gi69qjtXa8AO9p/2R6lAZf9JAeDSAOheTQkAyP0bASAn2cF+KWQGHAFgqF8yd24r+I8qgCMAiNThm/LgbITa/4UKABAI3HiOfZ/2t3nxFPz3QgOOCOAwCeAvyLEuTQAj2wXdcPozBQBY1YpxaArQmABgARikwCkaAaBEwEW94BKFYJcvlWsoAIhkCiLD2ZJk8hUZhhiQZ302BQCavZoAYCkALAWjzWj1yehR1SCs764AoIFcNYyb+T91TI5IAeB94+rDc2u/liL06+qgCr8XK4La9/xV2ua17L/tBUe1vQFoqnP8r0AASMrxu/XDArUS6WVMneIvRRBVSaLkp0BsV8M1Jem/DHGo8eTTdYQnUrxW236XwjoZyBWuB8n1sapsUaDY6Kv1aOtfct0cy0c71l5gvAj8WgSA+FkpTV1VSynVxnNYrlpr/XjPH7v+oysAxNcF0ztqiL8iAQCbPwaJYbz90Xj7tPEIGOMpAIw3TsZ7/lj7s/9fEQBMZiic3AbaqaHwYKeCUP61bXTUlhMpGvFU/N8KlDmGmC2quunwoHQIKLDIOmA8Blrc0lWdx8WeaWQGm4j3SgCw66zjjRma3ORGA8MvGqMNNANdbJNUbYCdZGe80apz0f6h1L+yDh2UUosA0OglqAy8sWtt0zlWBLGyFf8NCQC1jEGVgfSLfrglSU5QdSYEGwVjPtsYrAKBPHjnCCxEdv7tCABunCWUMXwURAjgxd+xWsbAVS1jFI6X0JEZHiqSm5/kGAs/T47T6gPuSAKAG7de3qoGs5kUAO4ncO8EBADdFAf5xjkQ6KEgUADQg2yCAIA3eywFAKtTEhQMbU44TsL5V3Ug89t2fc/nfFPQv4oA4KLd9X0f/WsKABAAdBubYH6PRgDQ6OGgHZMAf/iaMlv/WN9bPazNsYfaTlUEAGePI5tFW3Kq8JKzioiWy9JQKUpjJSvTJnbL7KlTZTIRuNifXF5S+bw0cBAuFR1py9t0JMs0b6ediNSG1KsjyJXdtYdB7G4sxja6OiLf18IrFkQEnUCe0Ag5On99Pki7h41zbXuvAGDvmR2vRQCwqAeejjMglEQLx09yPt7LZiY5R6vnvo8f9zZex1ziITU3iUGahPBzUwAw54XWxzsLqD+235ziScDelcvNRYtCsHsDNLl1I1Z2iA5dgYqFkdXC85c9R38n1sawbWxdNnJILXsWHl6S63K4HjvHg/3zKi+4ITwpywgAzsFCn7tof2xQsVJQST7dv3gbXoLRnCK/lUgjcqaaK1WFB5UYwKlZnbrtXdLdM0NKqQa5eu26zJg1WxYuWSIt7R3S2tEhfXfvKjMfRzVO7gULF6mkvUaE5nJKKrp27YZ8+dUh7YP77lsuEyd0qQJA3+2bCvzevXNHARlArWwmo2A47Xr69BkXpVqpyBlA8t5e7WsAcwBKrgHEctLvZ/UfDmeiOwEwbF9APwHkAYjxfQOdAcP4B3ABwME/dfjW1SmoBwGANujsbFPQGSey5Y0FrLR78RzAPMrBc3ife0IAwBGOwxsnPc5ygHbqwPVGXsHxzD/ALJzbaoc0snRITp85oxFjc+fNVYczzmu+yw8gP3Xie4Cp/M2zKAuObcpCfbq7JmiELeXietoOsB7QjfoACBKxR38RgU/UHM8HZEM95MzpMwqYA/wCNHV3d7noNoDFhgY5dvyYgrE4xMjpu2LFA+pwApRjb4nzETIHIMO0qdNk1epVTgmhtVXrQfQd5eBzIv+JCKQuCmq0tMndu0Ny7vwFVTtYtWql9rtF03EN0eQbN27QcUI7UCbaCoCJyO3e3skyedJkyQznRMp1cvDgV74+7fLkk9ukWMgSz6kEAH7++NIr0t9/V555+lmZMqWH+EAFpBvq2uWFF/4kN2/ekMce3yjL75svdfUOVIMAcOirb2TXp58rkPLIow9JU3NFMtlBaahvlFy2Iv/y338nEydOkm3bNykBAAUA8mJCAHjnnffl+vXL8oNnd8jc+dNcHuxik1TK9XLl+lV55dWXtd5EJxItqXbaAwdEUjr1hHU6fvgcohiAg4GrAG+MX+TKGWctbW2SH87onBsYuKvgnK7DnjgMGEMKmsaGJk0BsPuzPZJON6iMf0dHu2SyGR3bLc0tCpow5iAATJs2Q8kSdakGJQAcPnpYvjz0pcxfMF8jJ+lrRwDIK4hPvnH6nmjViRMmaRmMAECk+iuvvCz3P7BMCQDtbV1SLAKO1GnU9eef75FLly/Ijh3bNYWBs6/sX+rl6NET8ukne2Tt2ofkgZULpaEBWfWiVMpcm5U333hLx9D2J7fJrFnTNc8pCgCkQ4AA8MQT22Xjhs1OFaGuIqfPnFK7MQ/ySqWiY8BFtC/R92lrxgHzDzD4gQfud8SQUlmGaigAMC9NAQCyD1G8AEvMO+rB59gzAK/FixZFstLJFACUL0wBwPilLIBr2EAIAOy+0y0tUshmFSDEBgDmYVesvwEUIT0tWLRIKh4ogIDA55CdGoiwA+QvFLRcp86cVnUBUy2hDYwAwPhirDLeqAf7Y1IrMH9XrlilYDb1ZJ4yblBBYKw8/PAjOv+ov+W4P/DFF9LV2aUECO4HWY087rQdsuXYEdqOtid/ejmfV7sLcQKwevbcOeq9hgDAM1GbQLECAJAUAAZ0ZIaHnX0+clQBQCMAMMly2axcvnRF9u77XCXVaTuXbgKZ8DodCwD42FUIOthlbBEEAE1lce2mfL53n0yaOEEeeuhBlbTnc1triP4nbQQEgAXzF7iTRqUiuXxWVXA+2Pmh5ml/5pln9Lm2T8DWEZVMnTZs2BBFVtN+fAebTl+vfQRyiRtblJe2sxQAWzZvUUIW6y22ur+vT/74xz/qWADAdVF1dTKczchrr72mdYPkRT5zvk95qDekikwuq5H6LvWF26sUCiU5cvhr+eyz3Ur+27Rpo+QLWT1voa5z/NgxrQNjGLvJeqPnx1JF08KgpoFqwOKlizU9ADLAAKpffXlQvjz4hTy59TGZP2u6dDXVRwoAAgEgNywtDSklAJSyw8gN6LhhrYAEwDjO5yB2lZR4SySigv9GAkABoFiUXKkkgxAHqIuqT3lVLttHKQHAg7ieaO0Rh8hpqP4fUgAo4dLJqSJ93NbRLVOmz5T6phZVAIAIsGHzZpkyY6bmTebfJx9/Knf6B5QAQJ/YvIH4AdANAYA+4X1sD+sh/1g/aVNsbSY7rCSvTz9xyheA19Z3EAPff3+n2kLWFtZN5hTvMychZ9z5/1JqQBpwKQOKOj4B/4l6x2ZBiGH+05bMPdYD5hdqP5C1ACc/+OBDvQ9jWNdLT1CB0Pjcj37o1u6hIfnd888r0QXSI/dtaESJKS9zZs/S9ebMqdM6zqdNny63b91SoiSRtqgTUAdsCr8hJRKZu2bNWh2rmraoUlapf2wjbQnI78jpbq6yhkKqoA7s15YsWew+h6jYkFbbyZyirDyPPZTOVU+1hpTKmsDnjkDQpWOZPbDtObEx+Hfa2D+3tUtLa4uSvbGtfE/J4J48Y7YpmQIgeWYb8/V/EALAaGdC3Qvb4cszocPzphGXkuoAej/zoemi4lrJTqNGjg/bLgTuw3PwaABH6HtJ3k+9mbWCVP4GBAA9G9+DAkBMAHDkcH7wazjCj/PDGDneSeUTGIIiUXUKgOQ529bsZDvZ+XssBQDn8whTACRSAxBZr/sRpwBgfW9lqApgsRS6CQKApgAIFADwJ/2lBAD14/kUAPiYLLjCCACQzCqlYhUBADUalGjKxZyU81nJDjkCQDFDCoB+VQAoDA/oe/WVkpCZUqn4Fpih7iU3gP+SFAAGXqlvQgMSfdCdD52NwX/nG1VswquiVhMAvEqqB3Xxmbk0KexZnbANJGHmQskUBz14BgEAlTQUADjTFIrsb1hjkf0vKOnOKQC4FADDubJTAShUZBjwv1DWtDwuBUBIADCJdeeXSxIA3KSPwWmHuI+G5lVHGJtt/1+dAKA+zUABwAB+LxDh/MTBz3clADj/+Oir1Jg+xwQBoJaNSdrqamzAIvdHR3BDANZ8dGbT3AJfmwAQ+wur7x2uZaGfeLQWsPIm18Dk62Q73YuvNir+GJsEPaONoYAAAaCGAEaEUY22PuqzxwHPw3auXf9qAkAIhsft9v0JALX2H97g1lT/qNo3jBGMei/tP+qz/Y5lPBLLeONkjK6PPhq1DEbou5ebjPqdkXb1u9xu7PYZ/05VCgC6gHspXA5kdph2+ZfjyH4bvC6at9rh7hjgocSL32wGBICqFAB+zTHgyxEAnOQ9xtEc1U7+PiYKGLDkmPSxjLZtgmoRAMJNqW6u/GEiVABIAg3mVIrqnJRdGIUAYJM3BPCqja+xwQzwdwBaqAAQsUuDFABGgrhXBYB/zwSA0Yz0aEoAocGwfrbFM+r3MArUbxLpUyf5H+f/VkZwyUl+hWPmuysARBzsKIrU5pFTBHB5xsODWSSBpGCSO2zY57WMZwiO1fo7eU1ynFVvUKp3G9+FAFCzHCoB7xm0FnWrvx2Arxtg06EZVwHAp2lA5l8PNj7aPwIrqxUAqFeS2DPqPPWNkKyDAvUGUpOGI+UIOY4A4EFtJQRY5DMHPhQ4GqoUAPS9ANhPEgBMEt9A1dDehWVKEgDMjoTfifsT++gYpkkCgDoK1cmITGO9MpSNfGF9UilmpTDcL5M7W5UAMHvKFJnU0ipppIKzWamHAFAsKEeX8Ym9hACgnF+fsoTxHdks33aOBx0f+81WuyNS9Vh35TTHjnuGO0i6XbeTIfUEHrXX7r4j2synY6gezzERIpxfIQHAFChGGzfhAnsvm8pkP/E6nPthf9YCycNyhHYheQ83BlAIcM5pPudZtBXOOtu4qiR2oCpTXR5HAHAkkni9Zw7g5DAHSPWzYzIH/U5ERLjFt3kQOSE8ccTqbetRXLfqvrTy2efcp9p2urHofqrb1uyFydJZ9ISnLxnvJU4HUC5JKVWSsh6kYLI6qVpO6yVzWNc3qLMZUgCS/0RdI1FKvtIJPVOluaNXbty+I9+eOi3zFy6QJci8k26juUXuDAxoVBPO+gmTJipw0tnRFQEkyPmeOXteI9YAkJcvWyodHW1SLhXk6pXLKrk9cPeuystDBiA375TeKerUPXv2nEya3KN9fer0aQV0iKrlXrQxDmLqZIAPoDvPJxKe9wFIACiIZMYZC+gOOMV4CccC9oPv4jgGjARQAQDlN5Fdzc2NMnPmDAW7uI+T1W9QggBRedZ/OLMVcO/u1mdQRgAYADmIBDiuTZadchGBZmMAxzCAJz+8b9FlXHvm3FmNqsTZzn0A7InAA2DkfQAAysp3aSOAMidPvliJCEirA/bzPuXheiL9kPfluZQfEAbADxBu/vwFWjfuicsol81ptC1lB8Rxuaab1DEIoMJ8fH/n+wryETEPyEOZWlqa5fbtfpVuv3LlqkrV0y4AENxjUs8kP4+L+j79/9nuz2TV6tU6HpgnzS2tksng+Ckq4EvbWFoFynjo0FcagQsQwo/lDkfunvJfvnJRpk6doooSA3eHpU7q5fDhr1U5ACCbFAClYk4JAIODd1V++sUX/qhpB5595jmZMWOalCtZdVI2pbvk979/SVUPNm1eJytXLZaGtJPyxql15PApJQAgL/zoujXS3CIynBlQQLtUrJNf/Y8XVEr5scfXyYSJ7ZKqw3FbJ5mhlCcAXFECwJx5yPhDAGhUYsG1m9fl5VdeVvBm27YnVBraOdwcAQMCAH2DHPTs2bOklXzJ9XXat19++ZWeHci9TXvSVswDxl//7T4dJ9iUxYsW+mhHZ28gBuDobG5skbv9Q7Jr125pbEzr82k3wE/al/EI4MMcJQXA1KnTdc/Z0NCoANKhI4fk0JGvZMFCBzxxHc9jzgFEElXMe0hDM+YpI31AmzIfXnvtz7Jw0TyfAqBbCQD0BeQBgPbrN64qiWPKlF6/T1IasRw5clx2f7ZPHnlkrdz3wHxpbknL0GBO1QFu3eqXd95+V+fL3z3ztBIAUnXkcr8rp059K88//3vZseNpWb9uo5O8rhTl1Olvta0XLFyoHsdbt25GBADmD/ZDCQDd3bJ/314lwZB3GvIdBIB9n8cpAPg+c4Z6QwgCSAP8BGg3UJg+AGgnwnWRt2m0jZ3VmP9EnAK2QsoJ12TqxWdGAMgXC9LU2ip5TwAAsIWo09reHqV8wKYCGs5ftEhl9CkHz6auAMSNrAuk5MhmdZ6eu3BeyQW0j629pAAAeGNeYnssBUC5VJTTp07J1WtXZfWqB6sIAMxXCAAQbLA9tsaHBICJEyYqAQDilBEAaDtsUmdXl0pu0/ZpiGz5vNo3CACoE8ycPVP3uRAAqBNzgkhe1oiF8xdEoAepDvjs6OEj2g8QGGxPBwHgyuWrsm//XiUAoJ6AvaIMjAnAVQgAzIetW7dGgKymppKUXL5yXfbu2y89kyfJgw+ulo729igak3JDniINAASAeXPnxe2Zz+oa+OEHH6ndQJ5diRY+DRJjjrlPOQAkLULcwNidO3cqSLxx88YoBQB1wlYAgp44flwef+xxtansc5jDkPEgALDGAfqyP4JMyDMgALDebNi00eVg98oPtDf3o33/7gfPRCl5GOOQrg4dOiJ79nwuK1eukM2bN0kul9FdMnOY9DGkcoBUQP50l3IBsKCoY5ixAcFnxqyZ0tXVrSAxe+/Pdu2Sb0+ekKe2bZW5M6ZKZ5NLAVDnFQBS+Yy0NNRJaXhICQCVYkEj/xX8z+d1HrHXUCJOnlQAjgCA1LAjAjgCQL5UkiGUAryikZ6xvbvHgkB0Hx8Rg/1ZSwM//A7OE/oBQVykaoMCH43NbTKxp1cq9Wm5fP2GzF24SFavfVjfK1ZEhjIZefvtd5X4tH37k15RxJ2lX331VR3zSsbo6NAxwVyEiIFNoU9ZhxiDEEmwa5/t2q3R9Zaignl69OjX8uGHH+mYh0RCv2OfIAwCeL/xxpsaia/pIPy5Bbv91ltv6ZhAGUBVhtraFKBn3kEOQH2AvQh7lGwmK3/4/Qsydfo0XacpK+sGBB72HD/56T/o97AFv/zlL5VEsnDRIl3vcoWctLY2y6yZM3ReXzx/QQk60+bMkb5r19RGDQ4MqPIGezcjHbK+X718RUlpk3t6pa//ttoWFBEgndHvrJe0nZJRshltT9IvYR8Y55AKqRs2nFWFetO+EJmw1+w1Ozo71O/C3GEthZyJPdd0RZCpSDFWLktrW5uOOWwEqQ0gRrS1t0uXJ1U4cnec2kf3/z5yl7PtvZzLQh9I9Pc4BABbN2peG/gTxvp8PAfteJ+H5yF7TnhNSAAI/Zu6VpiEc0IdQL/nz1CaZsGn10wSAGy9cSet6sj9Wj6msFxVZUlG6P4NCQB2VrSAkiQBQP2+RKT7dQLbZmuGO/eYAoBXw/Pjy51n3bmY8Wl+2Pr6WPUuJL+HYzI5jux8ZZHB5nOvpQAwGgHAFADUp/M9CAC1FAAcCSAMTBslBYASSh1Aaj4VDeIo48dzgRVaV68AYAQAVQIAWIMMoAoASQLAoBSHBxT8hwSgBAAUACAAEF2f+usTADSCP4ry15njov7V1+TA/5gAYL57UwBw1DUPhep1IwkAtKEjRDk8xaXKcQoAKOhA7MNH5wkAnAEKLgVAtgT4X5asEQDyFRnKosYjngBQ0RRABfb/ZXwYKZ8CwKU+dCkAPKbiJe3NfxQns3ez/G9NADDXTeTj+5+oAIB/18rj2sd7stRJ6VIAfB8CAHU0Ep2pLFTZBWaN+sdHX0GS/syqb94jASBpq+PXLp3cWD9jEwBsxCfUG4J72toSrV3h8/4DpABgvTDfpdUh7kOnAJAkANTyGSfX+Wh9HCN6vla/VN/n35YAYM+O6u/9xmONoPH2ZuMpIIy9PxofPLeggZF9N+awr/pw1DL8r0IAsA2JgqIm9x8ANSEBwJyytsEycNMx/5wMXZSX1zagepFFsjvSWWiULILWKQH4PDs+p7AxMJUU4KV3QnDBGOXh5tg2geEmNCQEuA2Xz1fnpX6tDUICgN3H6px87S2D/gqfFRqMpAEPnVHmRIlAfU8AMLapUztwrEPNPWUsTjZoMDd5z3ITeYaqATC2gbPX9lyrg75v0cieCFhzofApHJITObJb4zB8khvhcGZFz/NvGrAXAnRRuwYXhm1tB6Swz0OJ77BfDVwE5DcCgEpB20ZVgR5TCdDSxNJgUYRpHDCsUCSLsJW/6jteBtGkxXyqgXgcOtDcVv9ah6fQaCXHjbWd22BUz6dwPCb7LWnMwvtaTjJK5qT9LALY5Sqt9RyUPdz7ARcrUACIUDfd7IxMAUAkAmXShdauw5Yo8OvZd3owc+B/rRQA4fxM/m0bmHBsVwP1Svv1El0mbe4TcSoBwKUAAFCwdB0qa68Vhj3t/g7bUee8JyUpAKYN5J5jrWTlMZlVa9vR+rkWMcAAYBf/7zYiURoA3y8hQcK1v4/6xvkhRWlqKEkxOyTtRPBNny7zp06V7sYmacjnpS5f0EMarG2cgwq++8h//e0jfULVEuVR62fOyVdtUxzAWmVj/fcie+ztss5JjYZ0Dncc9QZqExGCI5e243v6DFVwGLmbMsJBlQ33kSm8p2S0III8OedqbQDDdYD5Z+uJ3i9QggjXJHv+aJvx5HfttQEi9ozw2aYAEJaZv5Xw5B0cI9ebUIasohF8RK/Sno5yiwkAACAASURBVFznIptdrmWXb9a1cTyPHJvchjTRj+Hz47XL2Q6zp1bv0EnC3zjQR6t72Gbh+mXjh8OLpinQMeXSiigZJopEwAlWJ9lsXkEUJPeJguVvzb5Sn5J8pRDp+6nzWnNb1atTGwm+dEubSB0SzmVp7+yWCZMny5JlyzQqacLkaTKYS8nBr47KhYsXZfNjW2TC5EmeFE0uv4LcuHlTDhw46KIqFwAed0SEMBzJ586d16g0ZLGJ5MKhVCrmJTM8qJGITY2N6iwGgCESc8b0GfqbHOBESeFoRn0AAB4nMw5YwHSc1Th9ibrCkYwDHGBLc7J7Ccbbt29pH02ePEnfx1GNA9yi+W2+KSCA08Y7uXkmzyJi+sbN6wr68jyAI0A3rreIe8AQnqcpDPr69D44kA2Ix+nL51wPyMl9ca7zbOqE05p7WBoDyksEGt+lTe4ODqhzGWc1UWeMVZ6D05nyAtAxhomGw6mPY5p2YeyZrDpgLPUH/MFJD3ni7t0BPbxzH6RtAVuIsnzgARfZy/u5bF7SDQ3ah8jncs/HH3cy14DJzCvGJKDg7t2fKeDA84k+BDDO5fIqgY/0MSAj/ygTQBigTmtri5ad+kAYePe9d6Wvvz+KJG1pbZNcrqgEAJz9Tn5/m5a7ra1VJf6pE4QBXgMa0wY8o7+/T86cPa2gHXVoTANmD8ixYyfkiy8OCJFB5LRPCVGgECSalfjx/nsfyLlzF+WZp38gs2bNkFRdXpeVlLTIn199U8kXq1bfL2vW3ifpRifVW8hX5NjXZ2TP7i+075977hnJFe5IU3O9m4epRvmXf35eWlpaZfOWR2X6jJ4qBYA9e/bJyZPH5em/2yaLlsxWKfxSMS3lUp3cvtMnL770ovbztu0uAp99HgRZ+h/yBuNr9YOrZfGSRfq39TX1pC+RQqY9AEAgqNCPuUxWgTsIEkgsNxFhTW7xoSEvbcx+PC03r/fJJ5/skt7eHiV3QPwArHFA0ZDmIWdsPvroOunpgbzDfgewuij7D+yXLw8dkJWrVipo4ualc0gzDyCFMJ4BN5kDAC4oN2CrIdS89vqfZdmyJQpO0X+omzQ1NSt4SOT0rds35LnnfqBbFSctPaQg/7ffnpX9+76Uhx9eI/MXTpOW1kbJZoqah/TmzT6NrGWOP771MZkxYyoxoCo1Dcnk9dfflL//+5/IhvWbnDM8XSfHjn+t8xn1k6KPQGfsYdOYvwCtqqzQ0iKffvqJRnpTF8bN8MCQEgCwHRBjdO9EpOqdOzrvqCcS5709PVpvO8+QU5o5jfw9djVcKxiDgFzYICO/aJ/mctquzGXa434kvRvTusdgzmAn6TvspKoCeNUTgHuAbcYK9ivd1CSf796tZVKp7GxOCQ0AnSePH5frN2+oGoIpADS3tqoqA4oT1Bv7wg9y7bnMsBw5fFhVI5YtXa75xRm3tK0jqUAOQyVlmbYl9Wd8AHAfIjVBS6s89OCDUcoArrVxR3syriwNEJ9BXqHtmC8zZs1wZ3Vy2Gq0/k19HmSq5UuXRW0NGEybnjzxjdovQEa373GSzl8ePCjfnPxGCVCsPfSTEk8bGuTKlcvyyScfa31RAMD+8M8Bizk5c/aCRg5zX1IAsN5xPfaVe+zbt1cj3R995BG5b/l92oe0AaQFUnjsfP8DWbRosdpU1hDGLfXke8wf7gMJxBRpnH+jJG+//bbO463bICW49YjP6H/NE3/unDy89mEFKgErqO/VK1c0tzz2HdA33QCBzl0D6Mw4RGmkqaVZ644dYv01Uh4R3s2t7jnqmJJ6+fDDj3V/sHXr46oA1FCfUtURSEoHDx7QsmxYv17TwwBcDQ9ldG0CmOY7Gzeul+kzZ+he7e7AgD7z7bfeUkAfBYAZUyZLXSErbXVlKQ3dkeHb16WlviIdjPuhu1LKDEulkFe7YgQAwDHGmLZHJqspj+Lo/6KC/5AAIEYOEx2uqRV8dKqS7L0annIp63VPZcpg6nR3JwM/ZwMCvRdQTpFuraFRCZephiYp1zXI1Fn/L3vv4WTXdaR5ZlW9skChABS8J7ylBUiCBAka0FMipZbUUndPx85Oz+6/tdGz24pujbxEiQ40AAgQhCEM4b0jPMrX82/3l3ny3vNuvQJAUpqZ6O1iIKr4zL3nHpMnT35ffjlflq9eIw8sWS59g0Ny9cZ1+fiTbfL4ho2yZMlSHR9XF2KMWJeA2Kw35hFrAIAanwpZfvwc+u/2nVvyzjt/VCIgQDlrB3IM64vSDKhMkLHOOuI9/I5r165raQB8hR/+zd+o3WIuucoA4D33xk/x7Hb6kznHvIBogF2nvUe+OiLv/vk9Le3DuuOHz0Je4bMvvfJyQtj8+c9/rt/d+NRTuocPjw5LT0+39EzqVrt249p1XZu0kXXAvGMsIQUyv933xs7t3vW5KhotXPSA9PXf0XviI9A/2F0rabRaCWlWrgMVmEHdz/ADILvxGcgolGuif/FzWMvc/ylUaQKhlPU2ms/LxUsX9TP4mdj7adOmS3tHp505Aul7ZHRU8gWIDV0yZWqvrZNQhovf2SA09x3v/FB/VqoHsP38Esc14lhJ9j5+/khuFmJ+Ht/LxlXuHriOr3L3v+PreKzL9zp9Pj/yjkkysUWo34/UAZJ9MtzWifbWH2PPz8R19dkj0D5uR/Y8m42D+jk+fsr7VQCoi10lJQfTK3Ht5HzMmS5OWguZ//paUA+0jPr6EgB1CQYomKjKkGd5h8zyCPj3860pUFhSGu30eGt8/s/2TTxudpaK1fcMrPX9yc/vCvSH8zw+o5/dNG4ZJPaV6B7GX8fRS1wGu0v8KgH0c/Y3hBp+xwoA8TM1IgA4CO73aCHhg3x8J5NooojJ/3vJT91HeAbiN6xzZP+J6ZTKIuWiVEYHREp5qZTyUi6MauY/+5Jl/g/IyMBtqeSHNUbVLJUAtBs4T3wyjjF9GwUAf5bxSgCAO6QlUEPYT8FiHU1pzllsVLVrdJ3Y/zsBIBHKDJn2rjboa7dULYf4BbEQyACcDapSKEGwq8pwoSgFLQWACkBN8pVmGSkC+AcFgEJFRksVyRdKqtQD+M8/Ehb071CGx9SKwtxIyh5Y3CSNrYQQa4ipxTbPhji1D2oDNNbCPdOkDLeH7gNofA6gMJL5TxLg1IaGpIuwrJM4frid2Q/7iVVN09ZYutF4P9n4d539ztZNTzaSVM1B+yBSAHC4Iwx/ogCQ2mlrS7x/8B1Vg8gkPyXqEoGgVWcjw43u1n7DD8yG3Ov5s/uXte/eAGrWnsfXMZ/OVQTq7XLSlY3S46PGZtVcx3uOuB3xnnhXgkRmHBr1bwxAZ/d8nXOZEqj17VMp3CQemm2j70/jDk4QUIj9FF0vEabWyCeJetpwEf1JE7P0/5JrhFpbdY2Ixz1WABnb0uz4x+NK3yX4xt0e8i7vJQTGb/X9e8/fe132u/hpSTLjvW5yl/ctln7/LJBv6mfe3X6IqAKAO05OAFAWZASKmLx/qgCQOFosjuB4MJBWZ91KACROQZBtTIBCCOFB+jjZvCMAjcBdDEwbAcBqWev3AhEgWfgZADrZQKJNKXYMfVE74EQbXAEgBRZSULjRoo4NvMsPxYs4XoDZxRwDMvY5yzI2ZzItAWCOpBEAYDk3IgAoSBs2l6wD6v/PPeoIE56lfR8EADMrCUZdb5h8Un8DAkC9YXKzFX67koKbs0hZoZEigPe3H0ay4x6XCkjndVAACEEg5jTsS58TXMMVAIwZ15gAkAQvzAWq235TcNPWgEmLmWMVA4XJQo7of40Wt8/zeN7Em3D2/dhAN+rvurkbNop0jpoDr4CuS0aF7P57EQDiEgDqMgcFgEYlAFS2jH4Lh9ME3Axy5DCIUQBINreMAkD8DNZnqcKCvzfexhUD6WlQyuT/0xIAAcAflwDg71vt17sRALRvAzsiW66EtjrBabzxbfR63Xj5wSKc83WuhXqapkARK0wEAkXinSNTWpPS6JA0l8sys6dHls6dK/N7ewUB6uroqOTUxnOIKyVz3Wp6+ro1okgM7CakrAAUx/OwngAgus94Jrczo20fsbWq2exKCrCDBs+uwIPL8MV2KLOP6hyI7FOyJwV1AbWNgQDg6za9nB3sYwewUQDGAxCx8+hzLN73s2t7vOBA1leI7VtqW9xJTOd+XR8n9s2IAP6eBy98jbC+kHsFtHIikWVMWLkdCC8+P9P2m9OlQQZnlUcOpz67K2E0W4ZP/KzZAImuwTCZGu3d2f0yttWm3mJBQSMagCYaWcjmDAoYBLLxTWy0zVwEYk+uWQbzw6pmYTK05rsIWR8trVKjwF9LTsq1JumZMlUWL1su02bOlAULFxlo1NYl5y/dlC8PHdUaqgRmu7onKCmI+Usg88LFC5o5BYC0cMFCBWw07iMSZO+PKuCNLPZcleomYFWSwYE+q+He3a0BZkBgSgBQr52MTALTSKWOjIwqKExAGAAHoBwggsAzwPjRo0cVOCIgDjjjABGADqDx/PnzFAQm4ErQGAAUgIP/V+c+rEEAFdaiq034WJUrRQUsAJa4P98D4PI20A7AP5dDBtTib8sua1IwnmfjbwA75h0kBq7FPWi3+zK0j9cJxEM0IFAPyYL/J7BMe8ku49oAh/QF/QLozLzmPk40oB9oR1tru85zgALeBxw0EKtNg+YEvR0Yu3HjpoJNkDloU35kVEkBN65fV3CULDyC5gBhgMkEtgH6+wf6lOQBKErwG8l5AvXMy1yuQyoVU2QAcAbURB74yaee1L7hOgS5mdsE7nd+vkvBCIApAuTlMvLLFZ1DAPxku1KGgO+RbUcfKLDW3i7Xb1yTyT2TZVLPJLn69VW5eOmCrFy5XFU82lo7ZLB/WAkAyIDje77xxuvSilR0qSCdXR1y8+Yt2frhx3L27Hl57ZU3ZOHCedLcgpQ3Pn2X/PlPH9hcfnB1QgDQ9SttcvLERdn26U6V+X/77TelXB2S9g7LPOb9f/6//k37HALA3HkzVAGAjJhiPic7d+6WY8e+ki0vbZaVq5Amz4nUOjRbZqQwKv/6i3/VMUamGdCBtre1t+p8INMXFY6HHn5Qli83AoCCq/39cujgQVm06AF54IHFQn171oLbO4KWgG8LFy6Q2bNmGvisJRkMRDbfvEVu3ehX+WjKYCDFjx+fVyl/0fEjg3fihInyxBNPytSp00wmG2GdckW+2PuF7Nm3Wx5d/4hmf1uA2tTWAJTIJKW9yI0z35lLo6Mj2hbUQd57/13NHAb8hEiCAgDqCJBPIADcvnNTfvzjv1H/CNAVAgB9SgmAfXsPysaNT8jK1Qulrb1FCnkIli1y586AljRg7j73/Gbp6UGNAVB5UMFYCAA/+clPZcP6JwyQbhElADC/lq9apQQA7MTx48dUJprXmYPMe9YTGd1OAOA5b12/Kfv37lPQHbsTEwDI1mVdOwEgIYO3oFRxSO2qEwB8r+a3KwCQ5c96cJ+BZ2LsALiwC6tWr04IANyX62FjVMa+s1Ofhf5nXQJ2YZ94NvqfNTJr5kwFriEA8Bo/gIK37txWNQQIANgwbAUKAGT/Mk+xaU6sA3RlHo6MjigBgPXBd3gfchT16MnuhgDg93ACwIEvv5Tuid2aHR4T9bAlKE9gxwCOlQCALa9W1bby/BAA5sybo+Csk5DZLwAAad/a1WsS9T18BOw7BADsOtflmcyNapL9+/bJ8RPH1e6RLe0APn2KAsCOHdt1XAFY2R9sbyGrviQnTp5RYBabGhMAeEb62hUANj75pKxetVpf0yBZs8ihg4eUfEPfMM7MMdYnP+wJv/3tb/WzEA8AJZ38xrpkbdFPr7/5ukyfPi3JjnYCwOVLl2Tjkxu1n5wA8PWVK6oA4ASAXAtj3qTX4V5OAFCwFR+gWpULgQDAa2Rv87sEoRaQvVSVrVs/lhMnTioBYOkSbBvZ1FYKRJ/98GElsTDPsQ350YIC0NSfR1HmqaeelOkzpmkMg2z9voF+ef+996Snu1uef3aTTOuZKLlqUTqbqlJGUvnODelsrsmE1haVXm4qFaRWDgQAsgghAgDuk9kP8M969hIAoQyAZv8DUEA2KRaUCGCAlSVVqI8WfCmVbg9k6SRWkg0aq9+Or2hVwjEqza1t6ntVm3LS0t4hC5csk6UrV8vsefNlaDQvJ06dlj379svrr39f5syhtEpFx5A1zNiyh+KHYDcZH56H0gDs8YDoRiYSufL1ZfnjH/8gTz+1SW0Qn2OuqOLOZyi7tCuBhNd0z8/nlfDHe/gZqAzQashr2F1eZ34xH3t7IUN26TxAkeXo0WNK8njwwYd0jEvFkpJY2PMp7YNNol34GxDXFIRfu0af69bt2/KrX/5SfvDDH+qzTe3tlVu3byp5ZUJXpz7XrRs3lQSJj8M6wfe7c/u2KhrxmiuoYAN27vhM9z3WHRn2am8G+nTfYc+CzIAdhBTA+YD3sZ3YQjL5Ke/CnOyZNFn9UUoW4dvxXdRM1qxdq/2vqgOQ+5tEyxzglzEe+LQL8IcnTNQ1queClmZVAKBsFjYb30pLmOl7prgX/7hdz56Z4rNWfC6Lz0h6JokUAOKYip+Psp/PBlO93Y3iNtk2fdv/j6/d6Pzpca7xZP4V0I7OV/5sKW8gQrcakAC+CwEgicF8SwWAuv4ehwDg+z6JJPH5WP/2TOsMAQDSSqoAAAAbFAYVbLezdVz+zs/CKSjuCnmpKm0c/6iPMdUTT+iTNM4MeJOq7mo4LJzdnQBg51fsqxFDsU/uJ45HAEjur+uF2JaD/p7V/+0IAAZi2mTS59X/LAHAz4Mko3iyjp7LAwGgUi6pehKJPfa3EQDKSgAYlQr7TgFFmmEpDPYnBAAlAqASUBiRZo1NskMYASCOfdoZxCgsgPZJ3MDrrCthIMj8Z2LW+r8hgcliGrqDBdwhJgBYPN5AfV5HASAqmxrSXlQRM5QASAkA2ktJuUGNj6JwGQgAlUqT+uYQAIqlqsr5q8JOIABoCYCKyGipKSUAFL0UgBMAmMtKQVAFAP07xAO9f+LfiS0I+IvHqdW/ikgC9jnbo/1HbVGIf/8HASDFu3x9xPvOvwcCQDxXkn0xxO6y9ING++94+192f77X59zO+Of+UgSA8eKz90MAyAK4cRzznu1zFYQQBPW1F68z/zvbRts7GhMAfIwCPJLp1hQ4N1M4PoEk2cMzRA59xv8gANjedxfnbuyY1X/4fzoB4J9+uEXb7yCcgaUpAYD3siUA3InxlFP/f6DQstc9D3tF6oAG0MD9Te+1sEMqoBCAA8s8tg3dJVRaEjnuDKD9P50AkLKSGw121gA0AvQc7I8JAK4KwOO5AoDLnWmNphxkgbEEAO/HWAEg7tu4jTHRIi7LkBj4exAAzAm4v5/s4SkBhbKmqcE1FSIMCHR9DXGTH1djFDmhiTMagD53qt3xToDGEGx1B0Y/pwxWk9VSZm2QgHH1gNgRGk8BICYBJASApM59Ri2igf5P3RglWfgpszcLHjYCE+sctQbGO+721NlLCQC40ml9PWNZNroPxB573Tme5i2magIm18X/66f8YFYzxjaRovslAGQVAMwpGVtCIXYSsgfo7PqzjBTqcwFcBqmskPXPEynYwIFCSTom/6ZrWucpBAArFdDouv6az18nAMRr4dsQANKxU7HzkM8enP06p59sYnMQtB+Ssgw+PoCzZZFKSaqFgrRLTeZOnaokgBmTuqWNA1e5LC0qU1Vhk0iIG07ewgExBYCUZW6EiKB8kJH7M3WOVAUA6U8nAKiCDId1sk6CcgYBIT936DgxDkoAaFH7x1xL7FDYc+qclgYEpfgsY/yJIFWXYXs2slnxteO/3VHMkq2yQZvYtt7L2Y0/GzuV8fg7+SW73n1NeSaX7sNRpoJ9HjnZUlJaJ50nfoBOiR3+HG7/dBwi2xS31deH+hUxmzyQ93zu2GEdyfnQmsgJ9rbEB9G0DR5EsUOuqQ4ZAcB8kYrWXIbcpQAjGcNVUcABkMw4J81SZd62tUoN2WkNWJsMbVtnl0zo6ZHOid0ye/4Cufz1NemZ2itLly+Xjq6JMqlnstb9LZZqcvbCdTly7KSCCA898rCmAnR0dqg8K4FOap8SGCUYOnvmLGlrbVMZXxoBqLL/ywMa2EEWmzrI1SqS6WW5fu2q7N27R+bOmaNAEvL0TgAYHhqSixcvKQEAFQGypghGE9gl8Et2FQAIwXDANwAbAsMEUwGVuC+ZiQDWgHSQDwC3CCITAHYJfwAVAt/uw9BOAuBeYkIVOooFmTBxgj4DmWG0kx/uCXhC4BnwEeCDsaEv+AyBYc+QpU0El3mNgD33JwjO8+DH8H2AM9oDSEXb+aHNvdOmatBcJe2vXNG/AeX8szwT9wFw53oE5/lbfaKmZulo7zACQGenSjzTZ3bt6TKha4LcvnNb2wWwt2/vflVwIKOeeytA39aqGaC8T4Yv93/iice1rjR9RftRAuDeBMepic34bHh8g0yc0C25XLsMDY9o/wDgk2HHdzY9+4wsWrRQ5+/EiRP0twLK2z7VvoZEMHsOGfi2fpy8sHTpElm2bKmOmY3xVZWXxwz29ffJdM26a1cyATV/V69eqeu4Ndch+ZGCHDt2QmsSs5Z+8IO3pb0NFYS8tHe0yZ3bBPi3yYnjp+XlLa/K4iULpSVX1L2zWbrk44+2y8mTp2TV6uXy+BPrtAQAY97eNlHOnrkqH37wiY7Lj370tjS1FPR9QKMmaZWf/z+/0XPH5uc2yrz5M5UAACBdLXcoAeDw4QOy6ZknZN2DKxTkbm6aILVaixJA/u2Xv1CizItbtqgCAP4x7WUsPvn0U81wBAg1AgBENtFxPXP6rKxatVrrqEPOYP1SC1vPQOWKymzznWm9U3VO0E8OvprdbZI7twdl26c7lDzw5MYn9N6uPuGyyDwz9ZYn90xVQlKiALBnt+zes0ue2PiErFu7Tp9flUqamnXdvvfe+9oWCACASQAxEAAIxJ45e0Y+/fQTBV3JOkYBANvGXAaIwnYMDPbJ9773ho4la6hYNNBx376DcvjQMdm8+RlZunyuNDUhY17W/r5x47bs2vm5+mQQAKZMmSTNLRAS+lTK/Z13/iz/+I//m6xd86Ct6aaqSrS3tbfJSkDKkD189OgRlVbH5rDmAX35G2ICBADWFANx6cIlOXTgoGbZen149nekqyEAuALA9EAOYj6xPgCxmcOrVq5MJOl9P2YduQJATADgmWgL5AHsyfIVK5QAQBYg38VWM75KAEDemlroxaJm0gKUYQv5f2wHma7z5s7VtQwBgDYxVqrEMdCv13YCgM4nqSnQjU3kOVX+G/vQ3KSZ/MMjwwkBgLmWw6YFBQAk7lesWJmSBoJCBAQACD1r1xhYb1n59owQALwGOfcC5PM9h+cH5M8SALBRzHmA7AfXrkvuh8+O3YUAsAgi2dy54VxuTNB9e/cqAYB9hH2GscVW8XP9+jUFsrHpEACYA/xjnTDXvzpyPCk74AQAlyqnrz/6aKtKtJMFv3LFymRtlSslOfDlAdm583MFVMm4dnl/xof184tf/ELnPQQAiG1OAGCvIcOaMX/19VcVSMdeerkbiD/Xrl6VTU9v0udhTisx7coVrftO9jgKACiRsIdwvV//5jc6tpBxWBeqAFCraqmKffv3K7gL8Mx7zAdsA4ScD97/SK5evaYZ1bPnUN4EWVbAnpJs/fADneMvvvCC1VSvGWni1CnKqUCaWCYbNz4uE7onSL6An9wsZ86dk08/+VjWrFolTz2+XtpbRDqaa9JWK0uh/5YU+2/JhFyTTGhrkfLIsLRUilJF+r9UVPCfMhYoPtA+3e8LxToCAPL8mp3oJQAgDWh7Lbs2KaeoMA0YvpEkOEOZ320grivB2rHezi74cZp4oopsRr6sNLWoCtOyVatl4eKl0tM7TaS5VT7fu1fOX7gkb775lkyeMjUh2kDMgcSCagpEDfwi1hlzG2KAlml4+umk3Mrhwwdl9xe75ad/+zMdI/djmQNHjhyVRx99LCnPwvzBPwLkP3v2nI41No69F38Am8T3sGX8Y/7yHdYjcxFfiDmALXRCohMJHglKHdyf9ckzvPnmm9LdM0nnDHYQm/MP//APSlxCNv/K11d0r8+1NKsvN9DXr+ua6zN2fIdSFpAi6QvWJPMYv3THtu3a5w8//Ij6rtgN9g3WHrYDAsSGDRvUB2HIaAPPw3yGWMDCxw9aOH+h+pp8DxuDD7Tjsx3aPvp51uzZUia1NcT3IDJAEmS9zZs3X6bNmKHr1tVdsMUGdlrmM4Q+jWVx7o7UDuPztp99GsXfsgBDXQzjL0AAyJ4RkzPUeIe7b/h6Nn6RPX8miS4ZBQA73tk5yckBdW3zs5Ytv+QnqwJwvwSA7GPVxWDuQgCI+49n0f+PEsKS645DAFBbQlwiUvL0eDT7lhHaA8AfiADjEgC0LGisAGBxHeaqSf8DoAcwPey3rgDg534+MyYWFBHkk7aFmBi23s7qphg6HgEAP1lJWYk6Syi/G2KVbnf93n4GVyLDNyAAmPw/sS5XwzRVXuLNDhYl9wgEAIXCPWEwEAASBQD8Xfod4kIgAfDbFQCqhUEjABTymuVfHh1W8N8VAPKDffp6pZg3BQAN2DBG5o+7veb3tyEAeOwyJQAEAcuIOGCxT8+et5wS9i2iDoQHIe1rDCwsJd7TsptBEUC5RgFo47eWSdB9riZFCAA8URkCQLPAiyiVa1IoWomd0VJJRssVGa3UrASAEgCqpgBAKYCgAAD5jz05SwDwXPZ4mYdc9LC0UrJEIwJAan9SqXNfsx7//g8CwF+PAHDX7UJLU1gS0Hg/8X5XZ2tD4tW9so/j/Ye/4+tZxN/jvHEfpK1ptCfXt9XaPt7n4vhp/Dn//D0B9rDPNYrlxn5oqjNhrcuWw2nYv7qox2ahx7Hae7bvr0gACC5Ag+mRtjkmdTV6kDNSDgAAIABJREFUxrpYevQBs1//oQCQYA/jLMB7z/+x8+duaz57vXtdv5F/Gl+/CQKAT9gUKA1iug6MeG2kSErKGZau96bgjWZtpoc7d858SemGGFTPEy5hOBg6+O8geD0BAEmdNCNeA47OBm6U4Rmkav1BY6fL26TPqoBWqgAQf84BHf+dBWCShRFJ28QGqu6gEfV41jl0B1NLH0SgihMA1Pm6SwkAzG9csykGebyP3DmNjane9x4lABKnKuwv8WTyejn3SwCIHbV4AiZ1dzJ9lL2utj1kHseHCz+76NhFqhU+PgpZ+kEgHIgSsovW+wpzIK7LFBzyuykA6PWDE+ibh7UrZcPy/1ZiIAU8AX/qFu19EAC87+52sMjOt+zBt9EmG3/G5oaBybqtBwUAu7e5kfEYJvdLNHTqCQAWILc6Sk4AcFZFrADgzG1dZ1EJgEYKAE4AiNyLwDxOSQBZJyF7gI4PSLEsJQSTVAHAQH0LWpANTBkALwFgByM/BVg5ADuIxMxvl/vX+uqBwJIlAPjaH298va3Z9+Pnt0pi9gOwoCNlXak/TkaxD6QAqY8P8s7tZIAzV0dHpLOpJrOnTpHFc2bLDOSQS0VByBr2dZOSN6wUg7UdgkEp/O0HRu83k4dy25/YYrW3KcmGumUuI8VYAfwTMOK3Z/7buNihVMchFw7ZoUyMPpp2kvdDusYa2pHos75/ZfcIn9/jOXDxfhDbo3gOxA5z7EhlN+VGm/j9rF8fwzp7mLC50z4gCOKBAz5roCQlFFqUAOAeYtIulY4zu+X7iYMLbs/4/7h8RWzTbTHYYLgCQEKMcDUMNZTsbQAT6SE0a2NiBQNf24m/kkjdhUM1wYcwt8iy47kJYGswWTPMSO7nuVt1zpG5ViDwApGB52ltkwnd3TJtxkyZNmu2TCJrcMJEOXz0mEye2itLlq/Q7DQkftlrRvNlOXb8rJw7d0lWrUGKerGM5EcUEKe27M1bNzUo3NHergDk5EmT1a5aDcpKCKYek8lTpmhmGJLvZP9TAuD0qRMKPJFlRXAZcB3pfxQABgcGVAFgYvckVQCAAECgGWCdcQHgVsnmkxATpmvwF/CK/iB7iwAuwWCC4dSDJ3uZzxDEBTjhMwDq/BAU9zq23MPHXNd/C2vdJGv555mfAM+MEQCUZ9VxLbLKaB8BYK7PtQksc18C6zwjYClZpFyfoD2gHN+h/QAvBLcJqPMewC6At2cXA1Lx3DwLgAkBa64JmOHS1NyHa6gkeUenEjKQ4ndghmsQ5J4xfaaCRgT3nTixZ89euXDhooKBPBeWXQHlalWf59Chg1qXmjaRpc/3POOc+Q8oC1GAcQCYXLxkqZRKFWlrRwWgoqAEWfsE/2fMmik/+tGPEkCZfifQDriIxDAg6spVq6W1rUP3KMtU3h3k5p/QseNZIABQUoBro1IB+MgPIAOy5KtWLde+bm1pl2K+LKdOnZF333tfQaif/fRvpaUZkkdeM+r7+wZkx45dcvjQUXl+8wuyctUyaW0v235Y7ZDPd+2VAwcOyrLlD8jTmx7TzHKeq7OjWy6cuyHvvvuhZlT+9Kc/ktZ2wCLL9JNaTn713/8kQ0Mj8vwLT8n8BbMUdKZevVS75PPP98iBA/tk/YaHZP2GB60Wa3O31CQnA8OD8vs//kHnP4oFkyahAEDGoAUyt23frjWO6QPGBeUOZCsZ176+flm2dIUSPwDxVqxepSQ3yqIM9g/oWCFjP2Vyj9pDfFWeBwDFsoZa5Mb1O7J9+2eqorFhw/oko8uDtdRidwJAd3ePFAvYWwM/v/jic9l/YK9seuYpWbF8pQaBIQgA4gMKkrHK3CdzGAIA+22pVNTfZN2jOgFYDfgJAYD9H5+mv79P5cPzhRF56aUXtU1GwGmSQr4kO3d+ISdPnNX3Fj4wQ6pVgO6qSpBeuvS1KgCwlre89GJCAOjvv6MEgA8+2Cr/9E//hyxZvEzXEQQAapW3trUqMOXBdkgBkGBY2/SXr3OuAdBr+2SzXDh7Xo5+dUQBMycE8Z6X48AW8XzYQF5nHOgTlDpYKytXrFACgL/H3HYCANcDpPM9mUG7eeOG2lVsJGB2W0e77lGsH8B7fuhTL4mDneRerHnsF7YE28YaXLRwoZKNyJimTVyDOTM4PKQEANrsBGIIaWTPYodQLnHAuTXXUkcA6O01MM5Lf6AcgioAWe7+jNyH+Yr0PoQeSBB8nn98F5sHkQgwkH7VLFrAs6gEALYZAgCAqwX3zd7GBADf85nqELJOQABYtEhJaT5+OF579+yRY8ePKYmN9xlzxo9+unXrppZ94FoodDAPtD1kv5XKSgBAGYFsZ9aoliMhazgoALz33rty+fIl2fT007Jk8ZJEmp791QkAkGsgOdEm7slvSG7/8i//ov29efNmXYOMKdd1ggSA7LPPPaukIZ6f/YK5Coh8/do1ef6553WsOK9wzSuXL8tvfvMbvSYEgGbkL2qSEAAgTgB6OgGAsTh+8oTa8wULFyoRQddMrab2+M6dPiUA9PcPyEsvbdEyIi05bExZRkeG5f3339OyA0jWM5c5sdNnlAz44vMv5JlnN8lDD62Vto42GRwa1jIUX+zdq/Pihec2y7o1q0SKeZnY1qJlAIZvXdMyAJPac9KVa9ZsSxQApEzGv5EAvIRHkcx/JcCYxP9ooST5EvL/FclrfeKylQCAKFClTIwpADiw7woARgAIh8iQkRr75HrGSQgAptoEMROfrdrcIrXmnOQ6upQAMGveAunumao+2cfbtmvN483PvSiUwvG5T9kHwPC///u/T4Blxo55DTjPvqyqDtWqljDavmOb7nWvvfq6zks+y1yHrIdf8MYbb+o6Zrx83H71q19buZpnn1GbACmLucP18S9QbMBXgRjIeO/atUuvh1oAoLqTLPHhAPUhGWCLXC2F17Abb739lp6DWDsogeBj/OQnP5HFS5aoygwkNpSlOJNhJ0eGhtVOadmdUkmfY8f27aoAwPrClqnvXK3J57t2qZLB+vXr1d9iveJ/8hyA//Qj33v44Yd0rbJ++C7PBMh/5uxpVQlZs2atHjYhatP+oeFh2fX5LlW+wMZueOJxJWxjY3Ot+OGi46N+VWeXLFy4SMmXrHk/g1FKhVI5rFUjC1nGMgSARjEQPxfEZ5DsuT97rtDP/hUIAI3OcmPORt/ghexzxOdI7S8//TcoAYDdVgJ0A4K1n8yVoJ0pnReTAO5FAIj71R8rbqN281+RAJCc24OSZ3I2DPEkJcDHCgAhk76RAkASK9Fzr4P/FtdgTVkMwogA9QB5vQJiHLfx+IGfreM4A/ExbH1MALDsfjuv228vAZCe4Y3Ub+tYE2oS9UcD6OKz9l+KAKDKvJECgMYFqC2PBHYYeIunmwKAZqYSX/X+x+/mn5cAQJmwXJRawRQASvlRqeRHpDQyKIWhfhntv60lAPhbCQClvIL/zSp5bgQA9UFi9cFvoQBg4xIAft+mAsDP657BH/+dKADQnhZKlNQUnzCpeFMrThSLw7XrCQAWG3UCgOYDVIilBQWAopcAqEi+XBbL/q/KaFkkHxQARvJlJQAMFapSKKM2WNRSPUYAaFIFAPbS5maidzZC+qSs97AeLT6VJi+NRwCw9TyWAODywP+eCQDab0G12t0YfituYRlJYStJorB1/2+24NuXALjrVvEXIwBEDLAGN2y0pyleEGLOUeQ/0xf32uhS8sL97JvZz7ivf7e7NIqjxnuWi+E2ukaMl43nWzgBILbv7o/cV/u+IwHAEyAbERGCi/NXJwDca5THe9+oXN8EQcxe6ZuB543acT/z7m7t93XwrfsgBi7u4yLfpb0N53iWAODOiEkzBxnzAIgmh7sAlipgpxk8QSVAHVIDn1JQKgCHCkyZqfCaKvrOuAoAQWI4OKf3SwBwB9B/+yKOgbAUALbpp6JCgTTgv+scyUx2ufeLObdpDZTxDKV3fAwqxYCtOZa2EdfLaQf2ZSAANFIAyBIA3PlzB9WNUBIEC41RRzFk5xqPKzgJgVCRtM/HK3rdDu32c7/LNwt6xdePJ2b8Ob92YlwjAoCPQSBWmhxRhgTgn1ECQACGfHzV0dbs85Q4EH/u/hUAmEO+Vmy9GJvX/jlgVu/435v1NsbUZerMx4eMeC7dy4Zk56gyxBO5pzRTX9UlEoZt4JFm5obeS2v4Bifab662Izi51JgK/x8TAAjCax9F0m3flgDgszB78NTmhazu7HqzZ04z+U0BwILSCvprfbE0w18zEJIsd0B/I6TEBIA4OBETALwEgCkF1NeXywY06q4RDjfZ1+qckSYT4vLMbFVBj0hJTqxQvnKoO+dED/oL+Wiy0DgmEAisFUelq6VZ5k6bKvNnTJfJXV3S2lQTDeNVylIDMK5yyMFWMe7p/LHDp/WNkySciOB1470+u60P2M5eM9TAfz30RgQALfkSwGZ+a+a/k79qKQt8PALAmLphrjDiZAECBw0UAGJbnV1T2SBMvKZiO2sHLLuR24OsrWs0Z9Nl1Fh1I91/LNs93uuy94vb4BKCDjCQmWwELLNVPs+8XInZLiMM8I+/CUgwbk7I0KD7GGOV7guMqZft0bZF/cFMzTXnkhpa8Rr1vwlk1s33yC/hsFsW5PaNvORqGK4gYdn/LcHO6xFeCQCsZWw0wexaW4fk2tsVhCVrqXfGDJm3YIFMmzlb2rsmyKWvv5Yjx4/LggcWy9LlK6xMQNhn+vuH5OjR03LnTr+CfwTwB4cHpGtilwbUL125pGDTnFmzNZg6oXOCEgAI4pcKRc0wI5N/4aJFBpZpgLQqxcKoHDzwpZw8eULrOwNEA2jEBIDLl69I96QeDdCTVcX4AE55pi2ZgwSACQgDHhBgJYAMaAbQBUgBOIRcPEEoAtmAHWRMApAA0hOo5TtOoGMcAFEI9PJ9QL+eyT36XQ+QcX+CyCaT3qz34Ddt4zN8liAyIB1BZ0gAkBQctAGA4TP84zVIDQDyXI/2AbJwHcBtsukHhwY0oO8EB65Ju2kjwXHmPMFx5i6kAJ6FYD5AOOA/CgAAMQS4CTZDgCBgP33aDP089yVwzntk/ZEdz7MD9MyYDjAwoiQo+p9nAuTjnmTdeW1ivk+/cm2ymgHJeY4Njz+uZJTZc+YoKEDbmbPc/8atW5oxCxhJf9Hv/CYj7k9/+pMC8i9ueUnaO6g3bRl0yAzzGYA21g9jRx8h19s/0K9S/8hFcw9AKebo2rVW61uqLUoAOHfugvz53fc0G/Qf/uHvlQBQKIxKrrVFhodGZNeuL2T/voOy6alnZe26VdLRSQCsSSqlVjl08KiCZ4uXLFAgv6OzVfu7rXWCXDwPAWCrzv+/+/u/lY4ukWJpWElIZJ7/8fdb5fr1m/LCi0/LwkVzNbOGevW1Sqfs2fOlEgDWrlshm555XINREACQy4QA8O777+p9fvjDH+ha4XmwBUYA+EQzG1FlAOgYLYzq8w8MDmhbpk+bpVmSvMdaaKZ+OfWKz1/QOUbfUWOZ72ArHXzVsim5Nrly+boSAJavWC6PPPxQIqdOzWPaBIiPOsFjj22QSd09KtNN7W/W7ee7d8qhQ1/KCy8+J4sfWKJ2ldchSWAXyMRkPQE2kqXsgUqCsQD8/GOeAX6i4IACAHaNMT9w4EupVEvy8stbEoIwXv7w0Kh8+ulncu7sJdmy5QV5YMksJQBUq1aD9OTJM/L5rt26/l5/4zXp6IAsRc35Adm1a6fs2rVb/ut//T9l3twF2raqVOTI0a90/qEA4HsppIAFC+br66w37A/rFpIMBAA7l7TI+VNntf/JJsUWuMQ+8xg7BZkIsgwgHOOq49DcrKA8QBUZ+DEBgOtCAgIwg+DkCgDYrqZcTq6F9/jOvPnzpbW9Tfck7BPgPW3EbrCe+WFdogqCHYU05GVQIAAsX7ZM5w0+rNtf2jw8OqIEAGySE6NGC3klXgE6s/bZ1/Ss1iQJAWD1qjUCAUD3raYmtX0QdVAjQanCn9/nINL7EMIgABhIltOAO/P2/Q8+UALAhvXrx5QAiBUACBq3thl5gD0GuwCpYc2q1ebea6160bY4AWDO7NmJAgBneggAKABAAOCejLnbsr6+O/Lxxx9p2wGyeX5sKXsOAOux46dUrYE+B2xkjTlQz5j86U/vyO3bt1QBgBI6fn4bzY/IlygAfLZLnnrqaQUy+XHfkHlDzXTGDUCW+efXZX+AmANRbNOzm1TmnPYxJow3ACwEgC0vbtHPACDxPmUBkPpnX2BNcgAgY1QVAH79a+23Tc88o+tCFQAqFfnywAHZ/+V+VQCiRJDXYmceXb9+Qz784GMZHc0nBIBca7OC/5B4tm79UOXVyRpn7qE4UCwUZft2SgMckTfefE3LsOTacqoi09TSLB9/8qnO/++9+YYsnDtHqvkRmdTRKuXhAem7eklaSnmZOrFDOpqbpFoYkcrokDRVy1Km1BZEACT9yfoP5X4YIyT/80UAh5KMUgYAYgBy1IASfC747HqeduKxnkpMftr0lfWwFCmDmVdn53d73wi/ACOcrVpUAaDW0iotbR2yeMVK6Z05W3qmTNfyAFs//lRVmZ5/4SX155j/gMqMA3s/QDnzx1UhALQZJ/ZU9V1aW+XYsaPy2c4dWrpl4YJFOjdZW5A2mZNI1L/yyqs6L5zggy3AB4CQw3xlPnZ0tCuJBcIlQDtzWVU3wjmFNvE5CCD4AVyP9bFz5y71PSAGTOrpUR8EG8G9sYePPPqI9i22kOtDruEac+fNk8tXLuu+i+8DcYNsf0oS4S8wV90H2/rhhwrEsz5oA88H6fbIV1/JwYOHdC6jLsJZgH/4X/z88Y9/1Pu6X4stw4/hmfBzdn/xucaMnn56k8yeNUttPOUieIaLly/J3n371N+BAICd5XWIIiibeCknyKvTZ8zUvYb3LZxg+wJnENrKsyjZuLVN7Vv2vNzobJA9jvj/Z+MkgS5v83CM5PXYhAf/fqPzWXomS+8en73Ga9O9Xo/Pltw/e/a8XwJA8j1Oa4bc6K3jc3P2+Ygj3A8BwPsv7pe43fdLAHDSuJeQq+ubcRQAkrhaOKv6OHjcg7VWpwBwPwSAkADj5Vnrs/6NCODnnawCgJ//G51lvW1pLLCeAKCxyJCs5FL/RgAwZUQjWqMCYK85AQArGisA+NnclRhVASCU+fP3INQYid/Isk4gtEQ0W3Mel9bXWgzINB80qPl6CYAwl+xcbOD/eAQAy/6H5F5PACg7AWB4ULP/RwfuSHnUyACl/LBUywUlAHAecXn+vwwBwJ5JkxMDWKsi+uFZnQCgpQfq5P8tMA4BgC0uyf4PSSn3JgCkCgAaU3ACQJkzgKnsFCCFl8uapDBSqtQRAIbzqAPUhN8FVQwoaiyNGAcYDErM7MfYTMUoNC5oiqlOBLB1e3cCgMdPGxEAdIeH+x2VW/Y9L6kyGghGDhJ73E9/BwDZfYZ4fbhd8s/p3uDBxGAYQmQtITQ0sqVZm1a3X2SytxMYPBA5kqS3/4UJAOZi3BuFaby/GfIT5CnuuhVlcYOwaSb4WaP97157W9iIbB+Kxja758X7Svaadxvf+Lpj9rYQh/ymBIBsP1iSVH1pongeJ7HqcTrDFXzifT1ua/z32DFwJV9dyfVSPuF+Dr3U3z797HdRANC7kgT0HX4oBv3tf/6DAPDt+86+OUYBwAkABuSnoKoBpdFrQco7VgBI5J3HIQD46bCeAGAgXCKxo0GRUA5AD/RmllMCgDkjvrCy08fbHIMiqcNln44JANzYn6sRCcA3wPi6sWHxzSsL8DQyTNnDi38mdbTSZzcg35wxgH8ObSk5wCSZNEs7owDwTQkAiRMVsj11UkSqColqQwMCgB5IvsEMbGSEG3HP6oxedH1PNjfHweamAlgBcFcoPoAz8Rgp2J9kHadOthMA1KX8hgoAen39DxOWAvpOHPD2OYhmcysFpBtuqOFZv8ncudtBY7yhie/tBAD7rNNhUgUAu747xOncSNoY6lm7E62H3uBoKss1QwDIlgCoVwAIF+N7KgFvAGRMDNDKUwmw6lnOGVWFyKHI9nN8QHMCgALzYxQALCilWQehJIDL/zvIraUBlESQSpH5Gvdsf7VfIet5PAKAr7lGwQ23c1kHLnEy8N986Ai4hUXi40CmsfWZy/cH+TEvRN6U04AM0f9WDn7VkjRVSpo1NLmrU5YtmC9drWQM5VQlAI2yGnWUCdTmWnT+R+YiIQDo/AgBi7jOTbJGw3qgBIBmCxGcCgQArcnHeqQWbqvVfiRwxN8+fr6+lHndsGxIvS2I10IdWQAQOCLs+Ofi/m4U+IntS7zXxO2ru2ekThLfIw6ONLIJ2aBVMu7Bs3MCQDyHfI/jeh4EVcll4XBZTOoIamZoyMaL5x5TQ+VcQ0DC9xSu54Sm5H4EdTMZJIl9bkoVAMzbCIX2fF5Ik7S3tusBJHaA6+yTz9MGa7oqLVKutSgorwQADrcEtpUMYAQTlZX12rK2WxqAmGvVzLJ5S5ZLB1Lsba26jidNniwzZ8+RLsCeSlWu3rguZy9clMVLl8vsefN0XhZCfdwbN27JyaOnNSuEgG03UrzFUQ3IMy7HTx6Xo0e+UmBg5fKV0tHeqSBsfiQv+dG87Nv/pQwODsmy5ctl5swZup4IbowMD8rePV8o8AEBgKAxQVfAAAAf5LGvXPlaeiaT1V+Vr69eSzIfCaQSuAXoJwitteKnTNHALgFqsjwJLgGOkRFNXXGCSnwW8JRgLGADnwH04b58l+A6gDK2IqlDCflEagqCAZTQTr7PbyWG1GoK6pExyQ+ZqcxD2gPJAJICP9wXgM+l/wkcAxJBDPDSBnwWcAbgnqA37R0cHJDjJ44p4ELGHf8IUgMM0kbaxGu0G1DMywgQSON+gDfUZ6e2PW2gbbQRqe7Oji7N8ueH79KvSDZv3fqR/j/EhpUrlktbG/XTHaAfVcIHIODs2XM02xDSAmPsATaAXeo387PuwQdVwr21rU3XmysoAGydOnNGnx3Agt8ukYuNpJbwkaNH5bXXXpVpM6bre7TdAdMXXnhB+4cMf559zpzZcqfvjo4NGfL0DSBDuVyURx59SHLNLVIqUl+6KJcvXZV3331PsyP/7u9+Jp0drUoAIIA4OpKXPXv2yee79siTjz8tDz+yVjq6qpaZXsjJqZPn5IMPPpAFC+fIy69sls4ubA5EsXb5+vIdee+9j6Rcqsjf/f1PpGsicpcjGoBEAeCD93ZoRuKLW56RhYvmSGsb/m6bVErtsn//Ifnyy72yfMVieXHLJhKZEwLAcH5EPvzoQwX5f/zjHytQruBtM2SVnHy67WPthyc3PikzZ83QtcEa5vmQ/ifwdvTIEZXRz+dHpWPCBCUAkJVOPyGzPXGCkVrwvxknwBuunWttl/PnrygBgHFcu26NApvcn8/ws3XrVp1bGzY8Lt0TjbBD4wDWPvtsu+zbv1teffUVBZuwg5CDuromKNkEoA9Q6rnnkOKfrDaF++JukP1/5MhXSgAA3IEAQL/wfUo7AMATmETmn++Y+WUMC7Jt2065fOmaPP/8Zlm0eKYUi8i1Ay5W5ODBr7QEAGvv+299Tzo726RUpuxHXgFJSkT85//8X2T2rLmmcFEtybHjR3X+Aca77XYCAPNeQacQUKY0AOoVqozRkpPTx0/JyRMndK2wJulzrsU4AYZBRGJsaA97lINCgHSscwA3rWMdxob7Y+PIUsVW0D98D/8CsgwgLuQACFnIU2P38fGwGxAAeCauyQ/XxBYBrvFsEMSQR6eNAMjYB8BwJURG18gXC0oAYOxoD5nZQ8NDau8AH2kv+zLPSUAcKX9KADgBwH1y7K8RGWbJ6tVrkud3FQonAKwJoB9tpn/4HgoAgHtkHOveTx9UKnL5yhU5HJUAgOgPmchJVdgv9oyVy1foc6r/UYNUYgoAAPyuAKCqOuWK0I4TJ0/IQw89qPf0+c+z37lzWz788APty9deey2S4i8p8H3i5Bl9RvoSAgHnA89gpo+oz06G9dMbn1J77r7W0PCg7N//pezds0+efXaz1kXnPe7tUuXIrnNdAFau6SUAIJRBzAFQffElVAlQJDByCfaSbO0b16/LKy+/ovOONvH+xQsX5He/+532AQQA9ZPKFd2XIAbQb04A4HnpP4DbAwcPylNPPyWPPvaYtoE28h57+NYPP1E/5eWXX1ICEnZvZHhIlRMoAcAP90KtprW1TYYGh3T/OHf2vPzgh29Jb+9kaeto1brpQyMj8sGHW/VZX3/tVZnaM0mkVNCM/5HbN+TmpXPS2VyTmVO6pQ3PnczK0SHNxASUUQUA/hVRBDC5ac8sRAGAesSoAAD6QwKgxJIRASDTW8kl14pztT4nQisRICgA+IHBk0H8O8xFBcCUE9AstaAA0NLeKYuWLpfJvTNkyrQZ0gcRbfceJWRuevZ5JTHzw/pC5p/1S5/hqzBuPt74DdgSz65lXl699rX8+Mc/UjUH/BL8HAggrCGUJchw972Z+cg4U3YJRafFi5fonsH+BymPz3m5Ce7LuoOohDIAdoj5wTWwC9ia99//QCX4aS/nG95jvnBvSHxatqKzQ/0N7CBkptVr1ujrJ0+fUnuJ38iY8ewoAOCXcG/WAM+/a+dOfV6+iw+jZIZmK2dx6NBhXYOsO9pGuQ7mJnMUoiJlMtj/UObAj8Fnc79u7749sn/vPnnssfXycFAZuR3UkvBRDn11WO13z5TJ8tDDD+uawSdn7+UHpQCUL5gLU6ZOTfwvfVMVyCAbW2kWfI9crk37KHseSuKAGXAoe5bKfs/tWqxs2CjYPl58xc9heva8y70bxXL0Ge/zJ752fC+3g36edpn/ujhlKKmXKAB4nCokYukzqGOQNqbRWVfPhlEpv0bP7N+rO8cZBei+FQAsnlJfAiB5/m9AAPBYHob1XgoAzFWNN+h5N8SbXM1RFVJ4LraXAAAgAElEQVQhv8dZ/0aGzxIAaLefk7Oxmuy80hhlSMaIFQD8vG1Av/1TVZUMAYDX9Bwe0CtLuEsTuL4JAaAFpaxcWuIA0mxMAPAY9L0UADzu6gQA4n60D4VBVWBoqABQkFq+X2rFkVACYERKw4NSRAFg4Lb+PTrUJxWIauWCgDWlBADDBnQPCQGob14CwNQvHEaycQs5iSEWSpKLlQBI1QAcq9CYZ45rWFTBY+VaupjYPbGpQJgg218jxhquDgliTaIlANj3yP6HgFupQEaFZGclACAA5Ks1GQ0EgJGiyEixJiNKABAZQQGgFPZhYlkJAcBiLwkBgJipB+uTmIo9uc/X/1AACHawAQHA55mPvSce/rUVAO6+f9jc+x9JAEhj73ZX283rUZy7YRv1256RanwvjX/H++vdtsp77a/eluzn/P8Nvxu7h2f3s/HamFUA8LaOd9/ss/w1CAD1/R+yZutu/JcjANyL4HC3sVNbOMY7uE/HKJl3jRDE+7/G/c/Vsddk6qgvdP+3G/NJT9y830t8l/Y2ukdDAoAGzsdRAEgcT5fsDhmUnhXnEGKy14TNTh1IfzE4oOq01CkA2GbktYWNlWfNriMABInPxIGNnix2gN1YpQ7XX4cAEDu9cSc3Mk6+2ca/U7A/JQBYwOybKwC4I3o3BQC/9/0oALhTo2YyykK/3xIAcR807I+gPpAoyWcICM7684XmgJk7UU4AoH1GQKlXAtDXARdDrS2fCwY4unxWWgM8JQoYSZqDgTu3NrfSDc9qIMUKAF7HK1YAsIxZu2/6enaz8/5tNH+yh9AYFI435PEOb3c7oHq2kX3XgGJzpG0d2o/JRsXt8PbWKv56fQmAJMv8HgQAau36mGhETW/XmACgpjYCBNPM/4SFUGfj3Bb4i2PXnmX903KTs7YDX6oAQBIKRb6iOmoqQ2j/b4kr4xMA1G6ROc2cVjtXrwCQXRvZ9vH9eKyTPo/Y+wp16tDZmAWPLGTWwCx2IgWZ7tbX9CGHXmWONxGgp+ZxSY8OLbWyNFfLSgTIVSuyaM5MVQHo7e6WiW3tkiMgU60pASDXQtaOScjXOTyxuoK2NRAlQoZHao85pBhI6wQAHTN3CrhHRADQ7H/t77DWkWUOBxjfjH2stT3hc3WvOZPYHU+Ch2FdNponjRy5eF7Ff7vtje9XFxCJmNLJZ1JzkszdeL3GwQS1gXVlTqxkR7bdfMYDGg6+eA1D3iMIaBleJatVB8ksSBza+nOH2ILi8Y+RmGy8zDL43A7BmwDUu1XMBpi8tTb3TQHAHfD42dw+xo543C86hyAACPKiDKGB0Zo9EnwK1jXgaysZ6xMmamZtpUJAsVXmzJkrcxc+IBN7Z0nXpMlSKBXlxs2bKpU8Y+YsBQKHRkfl6o0bcv3mbVmyfLmWBEApgGdj77h65aocPXhUZkyfoRnA7R2t2o4iAfVqWb78cr8CJ4ApKo2ca1fQa7B/UAb6B+Xzz3fLxEmTZMXKlSpDDAEAUPb2rRuyd89uBXbXrV2roBEB4JgAgET4lKm9CvpdCaA+toLPIm1OFuDChQv0OenDCxfOy7Fjx3XsAeQBhTUrq0y9X8vQ5f/5PXXqVP1HHwPE8R0AMs3yyuf1NQBOZGipK09gmPkAwGxB6Zn6fQLJAGoEfwl6A67zXUgB2EWAOrJOaR/Bd5QKuA4Bb67P97kmzwQQRzkA7k9GG+Ce16YkWE1bAZ/4vErRDg0pCQLgjuci+4+5TLu0Xi191dEpXZ1dcuPGTQ1A85pJ+R+SG9dvKrGBNnFPy56ryJkzZxVcZL08uG6NzJ8/R2qa9UJmRZOqDzCu3J/MOoBGAN183gA/+vHw4a8UTKO+L+AUSgpakiDU2UXd4cSpU6pcQEAfwJB2a333wUHtQwB8lAPIsAPgpT/pN9qOOgFAv48VfzNOVuahVccTSWSA/YcfeVA62zsU/AXgv3Hdas8DQgCMTJncrZ9jjACv9+07INu37ZQNjz0h6zc8LO2dSBQ3S6nQIpcuXpM//OEPMnfeTHn1teeVAKB7qbTKjWuD8sEHn8jI8Kj8+Cc/kMlTO6Qm1FMnk6lFPv34Czl+/IRseelZWfTAXAXCALVLhVY58OVXsm//F7LogXny2usv6Jxvy/WoAgAEgE+2faKlDn76058qUK5y0FLVZ93x2TYZzY/Kxo1PyuQpPUJmPn0FYWBa7zS5+vUNuXXzpjz82GNSHB3R2u8jQ0Py1aHDeh0UANrbTH3BbGWz/R0UAC5c/Fo+3bZDs0H5LDaVdcs84rMAjYzdk09uFEoAFPJFleIn+3Hbtk/k8OH98uabr8ucOfNU4ps+7u6eJCdPnpbPduxUhQ0IAL29U1SxgfuyBUIeoDY68wsQxgkAfJ++AGhva8/Jk08+rgAncx/1k2KhLJ99tluuX7stzzzztJYAGBlhbVAeoCz79x/UrGrmypvfe0NLAIyMDuo4/e53v5WrV6/L3/3dP8ic2fO0fwqlvJw4cVzaO9p1nvq+QAkAFAD4jPuozKHjx4/Jo489qkA6tvDEkeNy5vRpJTEAtioxIJfT9cpcxo4h4+8qIZrRV6tpli4EAABe7su13VfHpvA+5B/6hx+u67W0AZz1fjNmSAtEDtZlIBxgK7AZ1l8tarMgQfFaJ7W1SyVdVxAAWJtkvyqhvYm9ZlBBL8rPYNOxRb5/QQrgPZ5D68qHrHIC5QDoKFKsWrlapk+fkWS9AkYCHs6aNVvWrrXn8H0d+7hv716ZNXOW7hG+rztBBYUC7gPwCHDGIYS+cwIAYOjceXOlKdeiCgA8K7YL20Z/Llu6TEthaCmESkXfO3nipKoXzA+ELnwB6ilDYDh1+pQCidjmmAADGeWjj7bqa5SyoE+U+FAp61w/cvSEUOZgzdq1sm7tmjoCAP3MnIP4sumpp3Vf4TkZS8p6IIV/7OhxJQBAIHH/mL4BEAWs5/mZP3yPvYj5yXsQlRjTLS9vUTvhPil7GQQASkW88fob2l7PloUA8Pvf/14JaADMyJS7AgClAQBRURvQchuBbLlz5045dPiwvPraq7J23brEz8L/unjxsnz4wUcyYcJEJQDQDuwegC5g7J/e+aOS6SB0dbS1KwHg9u078umn23R/euvt78mkSROko6tdlUUuXr4sH338ie63zz+3WTrbWqWlWpbutpzcvnpRrl84I5PbW2Xu9CmSq1WkPDIktcKIVEuFAPxDBMAvRBEAgL+imYXFckVGCkX9BxEAAgD/AN6JEzkBAD/es/3d/9NsblUAsDJLacDMgBdXHjSyJuf0tAwABIBKU7MSNWfPW6R+2ozZ8+Ts+Yty/tJl2fj0M7JoyTJtB7aWdc2+5so57rcwntgRQHXsGn3PfKbEwrz5c1XKH9vLvITsw9pmrqEswd7NtXmP7H+A/gceWKx2hT0b0P78+XMK9OPjYROwX/ywB2D/eeZnn302KSvC/xvJ4LY8//wLSmCEJIR9wG7hnzFvOe/Qo7Sde7lcP/104dJFLd/E3oKsNt8d6OvXdcCa5dn5d+rkSQXzIcjw7O7PoxZw6tRpbTfkotWrVykpzktU4L9AAIB8AwHAlZe4Jte/8vVl+eSjj/X8+8jDD6utYb6wjlBVuX7jhq4z2rlk6VItDzN5yuSkJBjzA/LB7aC+xDpz5QwjABjwWUJdKYc6QZv6P9kz870IANnzW10MI5LDjs9ZfvZwe+K/G8VX6g5H4X+y57dGn7nf17LXyp4nnQDgZ9i6mEdEAIiTVGIFgISUHRo0XgzpXgSA7PP4Of5eBIAYQLB4yjcjAHBfBdMjJUk//3rm/10VACqoH9lccwJAEochBhaUH/387OC6kwLqEtdU4aS+nJ37PtmYQEwAsPambXClPk1cGocA4AoAlhxjZWz93h77dUVLVwBI224lNUzZr54AYOC/lVu0ZAYD2lWhNmQb+31IP/MSAD7vIIKxtxOIYm/MlgBwBYCqKgAUpDLapyUAKoW8lPMjuicVBvu0BEB5dEhGBu8oAaBagYDrBABSsm3viOOS34YAoHG/kLRkz5USAOxvj30mUEVYMszTakQAMMVik4uXJK7CwOieFxBjiAB3IwDQLcVSRRV3UAAYLZekUDECwEipJqPlJhkp1BMAiigAoKqgSZokQDRJWctpQgAI+68JFpiPFMgNntXvKgDjEQDMHto3/cf2cavn/O9ZAYB5bfPM11f4bVFNVSuK94usGm0yp0KSTGyfeUlDVQEfiG2o2+G7A6yGP/w1CQBxzHFMTM5yLxPyUbxX3c/+ZmvXPhnva4323/Gul92vGu1D8T4ez1+9T6D/ZNvu100VMMZrYxrbjtuS9TvGa/93JQCksfcU1K/3GTxDsG52JWvZVV3GbV+EA8ef8Xv8/50AYHNo/J97z896u3qvdfNN19i9rtf0Tz98qeZGyR0gq+WTZllrNmYEkvhh2RyvNPtZc0xDbyRYv0twRyUAwopPDoumAOAyQ9QWCvWXxhAAvC6TyRY16nx/Fv/tBixmdybZ3kFuLq4d786gd7QfmOLrxgYqVkW4Z2c3kHHnO+aYhTpSEZM0YWOGEgCuAKAOWlAAaFLANnXYnIU6hgCgEk7pBq6fi2poNyoB4J+O30ucP9/47vHQjQxE3SEu+v6Yw0e0Mfh7Og6hboouHZ9vETBm8zAFJbMEAJvPgVmr2aFBrj953YgByUHCQa0wuZ3wbQ6QKQHYnPA1k9Ze9/kTHzDiRdxoo8gecuNDRfaA4dlC9zY09WYqnt/p4XdsCQD7XGMCgD50wN49udc7wgkACtirDbBMfv4pKA2Mxt+hxpkBKCG7n98RI9sz2LX2fN2qjyVwGk/EeAOP+y4B1lWyvl4BwAB+Iz8gLwnLU4MPoQ59LPuvDNCMAoB+Mbx2LwKAHxCzY6yXCEC6S/qPXR/k3wcRneCg23oI3yCoxonCFQAYC1VVCCoA0qQHDTKTcUTzo9RaK0iuierKaDCWpKOpJtN7emTO9F4lAUwgc1pq0kpQLNcs1XIxJRaEIfB2uwKA23cttRLqFqZ7jQHKviadkewqC2rHgnydS0CamoEd2D347gSA2E7Y2rSfbOBEXw9zMeuA614UDvPZ+VPnqLrNCXYhlrpP9wtXXDCb1OjHCBz17fTP+eEs/p7vv6whd+C8zf6snuXkEqg8B89EIIPPKgFAwYxRPey3EhAI79kMsr3WFUzsuZ2AYECE+gm8HmVueDvTADC0kpT4FI8Tz6ZZDNro5InHZtQo8cEJXtY6yzBrllKtWQkABB/1HfbRsFZZm1N7p0nnhAkycVKPrsn+/kE9KC9btlzWPPSIDBQq0jlxkgIwp8+c1Vq28xculMlTpuih+sLFSzI8OirLlq+Qjq4u6aROaqkkff0Dcub0Gbl945YsXvSAzFOwy8A55NYJXCLljqw/gAqZ+0j4tjTlNOP8zu3bsmPHZ7KUbMtVSKm3a9YAQNTXVy7L/n17FEynxnV7CEwPDw1rJtbw0JBcu3Zdpvb2quz3tevXNRDNGANyICsLYI7sMEFVwE6y4L7++qoCGmT+9/RMVuAfCXvIAcwLAtgElAEdPItf1UGiNcS4M3e4H8/InOb6gKJkmUN44LsL5i+QST2TFBAC/AdIZ67QLgBrXlOw/9p1GRkd0fcm90yWKVOnaFYlBAeAPNoLOYAAOEFpngOQxoG0rgmdGrjmdcB1AtWQA/ibzEzaT58RwAfU5vmsTwb0eZnn165e1fawPpjvyEd/8cUeaWttV4CR50GS2da0aP1vwIDVq1bIQw+tk472NikUC9Le1q5zExl8gu4zZswMmX/LNWuQ73udX7I4b966paDRhsc36HMDNjJ+tIUM/23btisYQLYhnyMb05W4CK6fPXtGfvy3PzEZfRElTVCCgKzfqVOn2BiVTN0BcJLnxWAyfgAlIyPDsmrVCumeSGZzRcHpO7f7FRwDIPnBD96Wab1cx+YAc23//gOy7ZPt8ugj6+XxJx6T1nYAgZyUi61y7eot+c1vfiuzZk9TAgAlAFDaaG5qk9s3R+TDDz+Vvjv98sO/+b70TqduM6BPWWrVZtmxfY989dUReeml52TRA/MTAkClnJMv9x+Svfuonw4o/YqOQXvbJAWt+wYHZcfOz+Trry9r3WcIAKzBYqmo7UKqGLnwjU9tTNQP6GPAGYgop06cVpIC88bPBawzVAHa29tkzRoklUWGhwZDTek2BUZ1f2jOycVLV2Xb9h3yyCMPa7YkID1zjTmKn/7OO3/S+2zc+JQC+4UC8qcoEAzLp59+LBcvnpHvfe9NmTVrjhKveJ/PHT92UufRpJ5uefHFF2T69N5gqyEs1uSzz3boPCXrmhrSLc2APhUFVaiZDgDf0dmmCgBInDPmzE1A/p07v1ACwMaNT8iKVQtkcLBP+7JcqsmBA4fli917dM1AAJg4sVMGh/qkrS0n//Zv/6r28yc/+anMnTNfiVYjo8Ny8tRx6eiwzHbL0Be9P6AQ+0/8A1ng0fXrpZjPa5D0xNGTcvbMGZ2z06ZPFwLD9C12gmx0yhkA4ALIsR85AYBSAhB8WBvclx8nADB3WX88A+/zw/O3d3bKuTNnVOaesgncr6W1VQli2F2yclnrKLKwN2ITuRZ2CLCYWtVksmFbABVRfZkze1biXzC3UedgX1y9ZrXaP56FPRZiMQDl0qXL1C54Fjhe5t69e3Q+kgnMe9wXVZD+vj4FCgHuIACwX/ozomoBCWjmjBmybu067XfmJTaGvwGe6X/APZ4RH5w+gMwAsYL5jpR4e2e7+lf8OHFixfIVqlpDn7BW6HMk8VGQ4XVskvoGyCmXyno9J6P4e/QR84Aa9pQAYE1AAHA1E3w4CFUHDn6l36cUybp1a9VfBexjLudHC/Lr3/xK19Gzzzwt06dP0zVKe1Df+WL3F5qVD7jKGnBf2tVlkDF/4okndG65HaTdEEc+/vgTWbturZYAwH762ue7lN5gf37zjTd1PrgCwIXz55UAQN8ZAcCyHLGt2D0nAChJkFIzhYKOA+Ds999+S/cSDwizL50/f1Hef2+r7o0QAJQ81NYiuZZmuXr1a/n1r36pe9nmzZuVAACBkbIB2z7dLgMDg/Lm916Xzs5WmdjdJfliSY7+fwQqVEPoi41PPiltSDvXatLd3iLXL56Vq+dPybQJHTJ/Zq8SA8iwBHyplYpB+h8iABLNZR0HfCpIGpQAGCkUjASQ53dBfSOIASo3XDEyvfr0KvtvEIMKEitoG85Ijq54tmrNSebmH3INwHwlAfB9VQHISXNbh/TOnKNEgFnzFsixE6dVIvn1N78vuXbIFlY2An/ryNFjOs+wuYw5Y/Pb3/5O94Xvf//7UiwUdB2cOnVSx+bFLS/InLlzZOLEbhkZNtURrkPGPKQtK2VRVZ8BdQH8DGwKmfv4POyNEAZoPzYFIqGe+Wq1RM7fSFqPaVtY25AMUOh46KGH1a7gG0D0Yk5Cityy5UUd947ODrl46bK+BsGM+YVNY+xv3Lyh7e6d1qvnadYQc3b9Y+v1e6xLbAXkNoB82gBxhR/GiRgb+8fOz8xOzJw1SwkFzE/mJu2nnTt2bFcfjnbiPyghlNrdtZra5y/3fanrgT6hz7F9kMHwo69eu6b+SAdKcsuWyQOLFys5QONduZyq1UAU4GyNnema0KUlmezsZecPfMOEAKDkfFOW8h89J0Y/8Xv+rHYmtO/4+VDXYXTwSGMgdrFsXCb7fvyZu93/XnGZusY3+J/4ebjWmHNsrCxXRw6351WimYI0aZzWQjFRf2SS6OI2J/GJeygANOqDUATk7goAGQlhvXcUJ03amRZjT27l72UJAG7LYwKAKgFgV0IJALVzWrrEFACqFSPN+xzx83S9/L/L4qMA0GrJGcptGpv9XxeHiOadn92dAAABEKA8lf+3Mh1+freSe7an8zfguikAsPc4Mmsqtt53Buwb2coULC227DFhbXv4jIH9KCy6yoF/NsSjQxKaZtuHfKA0C9qgUVQnPd4BWQ8SQFoCAAWAslR1X8H3LdnfoQRAeeSO7kHlQl5L0pQCASA/EAgA/C6MSi0hAOjKUwKArklXgU2rCScJhA6J+dSxbH6A+nS2Go5gIK+NvQsVesa/xT7tGjFBwAgALSgAqDoAJ0n7UQUA+pV9MBAAkjixgqYefxMp1QDuWaecr1C4MgLASKGkCoT5SlnyEPBKVcmXRUY0698JADUZLlSlWKlJEXtv1SyJCklZr0l5gnr7GKxbiOlaXKWeAGBn3NjeWdwqtT02t60vNA4XnkcJfUHlJ1FVDmqtBpRb/C+Jjek1E35lYnf1fR2MKG4X2eR09JLoXp3ljM3Z3e1vov+SJEx5/1hrg8pwmBuekOp7h9pj30WSPSmysxFpwPqlPgFQ54xOv3oFWycb6FxKkvDG2Sm+KwFAg4+ZDSC6VaM9x21komaRAfH967533G2PSwmgab9l97zxvn8/e2t2H/drJfY5evb6z9pDZQkA8f5r10pxtazN934ar/0+x32tqGWLysZmv5/1bRyXse+FBZNZJ+ofjQk7R2SBQOIZt433IADgR37bn7+MAkD63N+mHWP79P6vosiY26rxlmeEuTb+yN3XX/Y736W9je7f9E8/eqWOAJA4T1FdZAVtInkkd2JiwFMXSwOZ4zSDMGKPxS2JOsidLlUACOB0wrBUYxkYlmEHt02qfgI2knP2hZU4KV4PXsHkiJEXAbj+2YQAoDhmCubYwKegjn8+28mxAfVNNfvbQPvgRIaaZ+bEGQNTM49CTXb/rBMAWgJQEzt4ztykLf63OamBaBHALScAJMzAMBbxBmcyRmMPTm7s4gz97MHBDVh86Io3BxuXNHvb5JjcEQty0VGHel/6wjPmpjE4dU6G35rFHwwXf/NenMnvc1yll5QAEJUACCSA1KH1TFfL4Nc2++8ATNXXNwq1uUJbcNzdeWo0f2L99Gw/+fP6fHFQMt4YYgZsow0ncbZciSPKInbygHdxAiYGCDldseOXAHDJ+ZQH6A6Ngf5eAkDHmTbQvxkCgNoOVxQJZQOMSRRA3gBg63hHjpYzkuMM9Oz8yjoJcV+G01sIUIX1p5nQIcsf+6KBfisD4IepxGFWwNEYtonDnKyhQCDQDJjABwgKAHXjpwzrNOARr5l0827koIWghpZwcnLFWGfa1kYgW+jcjhQXYtKK9r+5girfxomkUpFcDVWAivR0tMnsaVNldu9U6e5slxztrpaltRZKB9AP4YDNPf2AWa6Uzf9ottpkKgMZJP7TdYlSgW3kduBu1czwmHThiii2zk3VwPec7LyPx1znVcZBjTdtY6unP+qAJZPIFBwStZOwD/o65nMtTfbcHmIxYCjsSU5UcBsU7aG+7Wm2+jjOm/UHAa9070lbagewUrVkJXFcCcFlVEM5hcSGhL0gJjYwFxQYiu4fK1UASPH8FpwwkkYSEAp7LyCjA/JJ25JAr106Kd0S2Wjfk/UA7gdOZ2wElQG+y7TATufaOlQSNk+GWhXpvZxQPoI63JgKwBmCzW0dndI/OKhZ/PMWLJBZc+ZqIHliT49cunJVjp84pZKjZGjOmjNP8pUmrWXL/gAABAgCaEBdV4LKF89fVCAVcI8gJWAqAVKyt6gh2zfQJ48/8YSCduzXZP9dv3FdP/Peu+8rWALZgIAuwXTmN1KtyK9euXJZlq9cHqT4kYMuK1h06cJF2f3557Jo0UJVD9BA7q1bMjgwoMHY/jt9Kp+KfDWAyqHDXxloFGRkAZIJFAOcM14O7JDdSiDWssnJwL8it2/flL7+O/pcZLzzHX4A3l26XwNnAfgnqO5kEp6FzMPhkREFWZlLgPQEuvkcbZo/f55el+Ax/QfA4plmgNRkAgPGo3BAkB2gDzARvwOJZIBA2jp//gJdC3yWvuBfT88kWU3WaK2qnyMDnj6g3QTiafOlixele2K3vgZIT7smdRv5gEA5/yi1oJl+Tc0KghNgR1763LnzCh4B8gEOMK0BPAFYqb+OXVi5YpWsDjXDeXbaym8yBel7+hvwjv7lh/vzHACU585fUODvyac2yuLFD+haYd7Rb2T/nzl7Rs6eO6cgHiAXahZIr9/p65cTJ09q3e0tW7bItGm9ek18DcALAFGyQJm39CkZhPTLAl4bGdbPUuYAcGPtmtUKctFXAIjUmP7tb36jcwIggnlUIhu0hNJLkxw8eFgzxBcuXCQvvfSCSHNen62Yb5ahoYL8t3/+bzJl6iQlAEyfMVXne7FQldHhmny2w7L8//f/8o8ypbdTVzdrYuLESfLxR9sU0Hz+hedk1epVlkVbE81YRxHh93/4vcqqv/3290N2dpu0tXXK7b4BrXtN1vvf/OgHOt9KpYKpEpQLCmBgA8mixbzQJ8wv+gOQ8uCBL2XdugdVHh+SUKVokt67dn4ms2fPlDVrVkmhaBn/gEeQQlBKyLUgot0s585flL1IIa9/VJYsWawBWgsaGNnFa42TpQ/IxDMBbKLSsXfvF3Lh4lkF+FEAoORBPl+Srs6JqnbxyScfy6zZ0+WVV16SrgkdAcS3gN37732oJTAgYaA00SRIn3Pvms7PXbtQD+iW1157RdtiAGin9PcNyp///IG0tXbJs89ukmkzKG3RL6USPl6rHD16Qs6eOafzZstLL2qJC4gcly9fVDl2rvH22z/UNrZ3tMnAYL+WAIC0AkiEDaBvWR/MQ+YGoJGVpBhWkgtAN2NCQPvEsRNy4dwFrfGOLbMatzxHRfvu9q1b8sorL9fJtGNH9nyxW0FS7Dj21f1crgtIB0GA+1Ormwx/apyzriANoEKwZMlSWb56lXJT8UloN5no2Nd5ZLOOmlIEIBhrdO0aA9Lxi7AzZMqvWb1KZs+ekagrDPQPyeHDR9QfJBt+wsQuJbqiksRYHTlyVBYtWiwL5i+SQtHqWxcLlA3Zr3MOwhZgv5c5YA+BBFTLkSgAACAASURBVML6JLNX7WJY5/QjZRYAj2mHlvYpWHauk5BYu/QB50de47rY2f379uvrS5YuIaVOs495Vt6jjAg2i/2Ka0FEyI+OKggJUQNyhCsAcMZysgGlFQAp586Zq6UWIC/wfBAAIEwx/q+++qrOK/epcOEOHToi+/fvlYcfXS1Llz5g6h0VToGUgSjIL3/5Sy1D8eTGR2XO3Jl6v+GhvPTdGZFdO3fJ7VvX5JlnNuk4857vgZAtuC+lNx5c96COEfOLuQh5a9euz2X9hvWy4Yn10tZu5ZEYA2z3+++/r/sSBADsEM/B3szc+fCDD7TOOpn+RqoxAsC//MvPtYTDc8+zZowIhoIDdd7PnD0rb//gLVmwcKEq/bCPQFA6ffK0fPLxdlV42Lz5WS2HonLCTaLkrnf++AeZNWumvPXWW1Y6pMZ8Kcov/u2/S0/PFNm8eZN0dWG3Jsily1+rb7N33wGtW49d7+7qkuLwoLRJVa5fPCMDN65IT3uLLF0wW/KDfZKrlg18yY/q8yoZu2z7gP4/0sP8DQhRRPq/oJn/I4W8/k3NYcAHVWDSkl0hYK/npoCkeH3qpuBLh5Jqlm1opG/3BfEvtWQT5/JaE8XFRHKtUpZmmTZrjhI1USy7eOVrWbR4qax//Alp65ggpVCC43e//4MMDg7LT3/2M1XKYR4ePXJUtn74obz88ssyd85s9Rlu37op77zzjo7dq6+9JpMm96h9ZL1t/fAj3RfefPNN9Ql0PqpqxBklDEDKhMhBWY6+vjvqW0HSgQwEEI5twhZBeGEecU3WLn4N84RroQqALWQOof6A73rxEvvIXr0+PgfzjrXOemROQzjBN2Musu7Y01Gc6YQAOTyspU2OfPVVUjJICbpK0CkJRBjWHyQEbIleo4ziz4jOz5s3bspDDz8k8+bP1/bhJ7JPsh5o083bt9ReQP7h+/zcvHVT4yAQGYcHh7RPsP8QZ1Eb4pm4hhJPr16ViZO69Rqu/sQZCeCI+QVRhv5nf6QMBnODtUybPQBPm9Os5JSIHJeXs/NHfbTbYhz2Tvq7/jwdnxeTc3w4zDSKadUdGO/jf+LYYBzDuZ9gbgxAZG/FU/j7aUw2AtgCwd3XV/w7pT+k/TXm2YN8v2f/Z2MpddfLkhMiVcC43RZbDP0f4pFx3Muy1tMYYDz+fp2kHUHhrxEBwAByIyWZ72p9NToyaokDwRfHhtl5vh7s8XHyOeegusVfDUxXYB2bHSUMOGCXjeXFwI7HPRQsL5c0jdaUfYISYiApmAKAqQDEpIA0GQ/SJiUYU2SejHZvu/Z1SF5Rhb/wHnEVVzTw57KkMiMOpCUAAuAdwH97Jsto1yM+sYmqjaZjAR5b1XGj/wH8y4D/RanyD8UFLTdT0tIzteKwZvgXR4aknB/WrP/iUJ+MDtyS0siADPXdklopL021irSoOnC6xokdKD6QANaWUa3jEzAEixFbprGVFnYSQFAXjlUNgo3QrSsAwL6N6bi7HdGyu/x/TVqaK6YSkJBWXCkg7SO3S16GM8VJqlJBiYdSOiXmQLOqmgHeA/rbv0AAKJYN/C82yWixqiUAIAQMFFAKwL+3eWKJEkpZSID8ND5tpYzoMF+HSlBgL05wmHrb6PkZ9bYnBc6TZKJAxPCCCgk25KqfGgeyOCnt8bi82ZD06lkcJbaRjRNoxqCbZusb2G99PfNxf+7s63E82+eX7SF2ZY8JKtElAfrr+y6NlQWp8AjoT+LQOtcyJWw1pybCQaLOz9whTNTGfRC3d9xtKiIANNqP4tc8luh239Rn4yKmY+/i9jB7bf9/fc5Y/jlziUZt+kvsycltIoJFeq80Jlv3WvhS3CYr7TH+z933eFtHbr/9ufw79/YP0oRNt1hj9+jxSwBY2NdwlvF+7jUn4jXVyD+4a9/cRwmAe/VBFv+962A0fHN88su9ruW4offeN31+W59Wkna8n7v5f9nv1M3LTLJh1sf1796TAOCOZZYAoE5McJx0i82A/96YlADQ+BGzDYs3b2NcBdA6crIS5yqRlo6gygYkBDdY3kZ/FgyY/lfHnI0zuVNWqOGXKRFCrxW4rdlnH28wUychfS53Hr8bAaCe4WlAv7UidQYNhHQHVttSE8lFBIo6Rzw8BPXi4s00Swb4TgQAZfhZsDTrMDdaTNkNSJNP1dFJDz20JyYAqBpAADDqCAJBAQAwiQeMHdfxDlNj5riqWpiEvP9kQX4jAKRqGnXvG/Kl72efP36tfhwzSg4Z29Go3+J7eh9mHS27n7Y0YUO6E6IM2eQQnWlvsnnb99TpCcQOA/3rFQCcAGAgLpn+KalGM7JxqBIygG9wIdO/IQEggK8Zg+f2J9sfiT1J6lHWg/2aBa1zPpCNVPrMywK0aIbxX4cAUC8lpHahyQK341jOsMDrVRCyzkN2Pvo89/FX59PtuDK5zSPXjQcCAHcpF6W9uSY9ne0yrWeiTJ00UXomTpBJnW3SUiqoUgDjBgjdGrLInX0PEUDXXRNqBbY2yfBx1Q0jHfDs1ueA/0oAaIFhb4x7/62+YqJgYMB+7LrU2a+wrmIFF1+H3p+0AbZ68v/RHIp73clo2b1Q7ScED1XHsfrzHsCwdRYIF4Eolh5grNVuj11yP3sQsvbW70fpvDZGseZKIY0X7Li30aWC03G2fvb9wPcvt09kQOh39TCSuAc6Jibhmh764vmYlDWJXwwBYAXwAwEjZksmjkqQF0yyc8L8MzPUZISRpmbJlyrU4gjBYJGmXKv+I1tsxszZmjXZO226ZnKOjBbk9NlzMnf+fJm/aJF0ETQWkdaOTjl15pwcP3FSeqdPVyCD7+TLZJ1VNehNFhVByw3rH1Mgti3XKpfOX9Bg+NIl1J0HdASky8v1q9fk6PGjUm2qyWMbHpMJXRN1TpMFjkwvGfpIFBMUpr43gV3AB7IbyRQlC3V4hMDpKpk3b65JZVerCpCfPnlKThw/rllV8+fO0+APmaiAKosWLtJSAIALjBVA/bHjx5Nx5R4AVp55TxCXIDLABqAwmfMe1EaeGanh8xfOadCX+rgAUNyL60AUAGAiGM0/gkP0D+8RJCeDi1AaGSUEkBjXYqmggW6eg3sDiNIHSOPSJuwKdaEJgGMzFi1cqFmpBIABoOhfMtVKxbJMmtSjQDhB5Hnz5ut1PDANuEo7J3RP0OdCDQGwkM/zw3MAYkGaGOgfSFQEvMa41mLONQsKAqg/QGKYOrlX/Ynh4VEdO0ByxkAlwTWISEZFk/T13dY+Rbp81sw5smH9hqT/aT/PSHYcmab8P4ARBAQPaPMa7WTcKCmwYNFCeeTRRxTsKVeMIMCYA7rt/uILbfumTc9IV9dE6ezsUuLLrdu3NbsOqWAUHYwoVNPMfggXgHhcA0CCzF3mCZLorugAuMr4rH/sMZk0sVvvi9wvmdm/+vUvtQY19Yy5DkAC/9j3Dh08rFmmc+fOk5defkFyrRV9RkoADA3l5b/98/8tk6d0JwQArA71LfMjItu3fa4g6H/6x5/JzNk9Ai5ZLFZ07QDW7dmzV57ZvFn7y6WIFbS8eEmzOAEgvv/WW+orAWq2tnVI38CIbN/+mVy/flUlsSltQVkLldIul7RuPQQJQBXPAgNIBaQDwDl9+qTWeRZpkc6ubikXy6pi8fmunUoAWLt2pRRLSKHb3O9o61QCAJL7TgBgrDdsWC8PLF6kCgD8Yw6Qvc5zsf7JDgVQwl46yQTg98zZEwpOQQAAgB8ZLkpHR5eO2fbtn8qcuTPkpZdflI6ONgUc7byQkw8/+FjHa92Dq00Cn3IoRA6lSQkAu3d/LlN7J8sLLzyn+xD7QWtruyo8/OEPf5bWXKeWAFiwaLqMjg4pASDX0i7Hj5+SSxcvK9Cz6ZmnpVotSXtHTq5cuSTvvPNHmTRpsnzve29JR3uXrp+h4QE5fuKYEm4YH60x3dKiADlzB1uDvWCOYBdYt6wnnoOA5cnjp+TyxcuacYsSBWPGNWjvp59aLfbXX39NgVNIGJ7JvfvzXQq+oZ7CfZN9rqlJQXuktCEa0AaAewgAtAvwF3IFtmT5ypWgkrq/Yc+w/6yduQsWJAQA1jD2dhUkn1yr+kTYHa6/dt1qmTmjV21cU3Or9PelBICHH3pQbRMkl3K1pAoilP5YtHCJLFy4WLO86IPhoX45ePCA9g1rGTvhh35sNtnorH/mL33o/jsEAPq4t3eqrF610gCESlXa2zt0OwWUZL0v5/nZO5GFLZe1bwD1eH3xkiXSyj7X0a72wwkAzCdsp5PKsBnYIgBw3nNiGH2ORDzAKKo1tB/SAW1AFYafi+cvyM7PPlOgk3HEHqkPokTTJjl8+Kjs379HHn50pSxZslDviRpFU61ThgbzSgDomtAmG59+RGbPthIRw8MF6budl507dklf3zV54fnNSoJxX4Z1CgEAcHPD+sd176Gt2BT6mVI4kHZQBXlkPSUSTBWJ/mbfevfdd7V9EAAAX3mPayOnTuY2JRco3WLr0QgAP//5v8oqJWo9p/ME3x2SD20ArH3rB29phjV+Ba4a1zt54pR88tE2LdMDGYf38JJLxYIqKny09UMlAb7yyitaQoYxzI/m5d/+9RdaKuL5FzZLVycEjpxcuXpDDh0+IqdOn5M33/ye7qsdra1SGR2RzhaRM0cPSmHglsycPEEWzOqV0tCANFWKSgAoFUalUizpWaxSqkiJLPlC0Uh/JSsBYLL/EADsHyUtiuWq+mbVWnM4P6fB4IQEGwismtUbpKW17FogAHDW87Vr53ZR+WLNimTvaGqRUlVk8rQZMmHSZJVCHhwZlWUrVskjj62X5ly7+iCo6bzzpz/L3HkL5PEnnpTRQl73K0poXLxwUV595WWZ1turfXzi+DH5eOtWmTNvrjy9aZNM6J6o+yLjBLkNXw3VEfZafphP7E2oA0DEM5Jih76OfYcQxOdd/cLXGYRS1iD2ycknSO6zbrGB+BYcn+ln5ivXIVMfm6Vrq1DQNYl/A8EAuwCAznyjrZTNaG1vleGRYbWTBw8c0O+rHH+ZEhtFjfFACsSOeTkhbJ1lrDbL+fMX1Fbg/z27ebP+xl77/nvqzGnZvXu3th/CAr81y7+d/bNffaAzp8+qf0i7ly1flpTZYd3gY0BipMQW/h/94b4k84DXIQAYMa/DSm6EzHX3pfxo0ZgAkM1wrQ9m21nD/jWKsWTjLB4fSE5AUYJScm4Z50Q+3stxrOUvRQBI4yym/14XA4uI5n6+zcZ7vC/iZxrz7P+DCABxDCyb5GIEjvoYSPz/Ht+LSwB4vC9LAGCdYT+dAACpCl/az7Ax2cD7wuXwfe41IgBY6ciUCBDPqThmGccZjKDAnl1OyhdYu+2f+0CNCQBBeU99a+Z1PQHAM/65X0JgyOUSgD8B/TXZwjL/raSVx1tckTYlABBT9lCUJeUFAkBg+GcJAJoUoeSLIjKUqiypBIBABnAFgGphWIH/0ij/hqQ8OiiFoT4pDN6WwnC/jA7cllqpEBEAjITAj6sSkBSUxtbhNKbJdCrBnwD7URJcyGC3tP2U1JB+FmzMiANWktil3/3eEACqkmumDGV0f6skmnzeAFCzP6Z6GicRGgFAVW+oiIACQLVZ9zv2VS0BADGtXJVhCHglkdESBICajIxWZKRclcFS1QgARZQhLHaj/xICQJogSfzJ8FZrL16YkvCIu2TWWOiVcK2xls2l0z35DjvipWOdEOLxLkv8MZxXVR+bxGKAHmiKAl9ZOxXbp6z9dUufxY/TUgdpXD2x52MIAPZOIxw3wT1cXeNbEwAC8WEMAcDIIhbni4hYUQLeGNtXF/C0EgwNGx8euBEekI5mPfjeaH/L7g9xfBnsTPMv7wIgN9pn/HltrWkG27g7aqM2xc/0bffk5IYNCQA6I6JSqOH/G6g9fBcCQIgCpwrCXiYiUZq+O7nAlZEDImOzZsw6/vdOAPj2AL6TJr6hO5d8PI5pf9traIm0rE3K2MP7vfbdbGU8L+r+vpcCgAMKsWH217IEAF/Y8Wfvl8HgjTJmnWX7f1sCQNyOuPO8XQkIRvZ/hgBgzmADwDYQAOL+UOC4gezWeAMWP2Pd835nBQCXawrM1DEOSHDYyBSN6lThADi8nz0cqUPlWaNRVn5MADAnIWyggagRO7lqNiOAO2ucDARMGdrZz2f7MXambSz/sgQAH9sYNM0CqHWLTIkv9TJA2fXiygPjHdCMAZYasewhzPtEHbYMO9q3pbjf4j7z/vI2xe/FhB5/PUsASMd6/BIArgBg5OAwG5KscyMA4EjXKQBoFnpgXmcIAPq5cQkAoQQA9/EEE3Mt6xyo2KFqdHj0vrSL/K9EANAej0hPdyMABMcxYvBlbTSfcPubkJ6igFuIwhmArZ91xyclANACJEKbygVpa6pJV1uLTOmeIDN6p8q0nv+Xvff8kuu4snxPee/gvSNcwRPeEoZeEkmRGk1revXMevPh/VH95bXaSN1ylCh6TwB0MCQcQdDAe1sAyqd/77cj4mZkVlYBENkjttbLhVpVyLx5b9gTEWfvsw8pAaqtSnn0nNRgrU8tEvpXwJS3sRx2FOUjR5+L4CcPMM5SdxCFmV6v6Eo5rYPiC2uBnIbhAOXAf8YcEUPlNiaeQzEBbUT76PsjCQBhNoa5HhMA4vk8GgEgsF4Zl1IYCOtEtHVQmZGOYwPqc17G6064NLC6yw9GbvMCscLZz1Dn2IaVkD1yzpFSHPveblc7+cDi90I6FDeXWQ/ZpIe0F86mhIgvT4jzhXUpUYoEIccwDcdfd1AIm6ZQP0AkN+eLh9fAImduQgAgyqy2sclaOjqtsbXNGlparVBdbf2DKZv30AKbNXuuor1g0l+9dl0R8UuWLbNZc+Y6pQDJ4lXbF8e/tG9PnbLpM2bKWdnU0uwizfIFyacCygN6r1yx3CkA1NTatctX5MSYNXNmEp2Ns/jShYv29bffWGtHq61YtVLAP2oXjGei85EzJ7c8UZ3jx08QQAYwDzhy7ep1gSZt7a2SkCcqTXljfWTXF0ednCvOZoGzWaKgLwngfmjeQyIkEAFP9NS48ePs7Llz6r8gecv1DohpENAMWA3wDyDGe3wOyMlnqBC0trbIMYuDFrCJ++C4BaQPIDKOYeWqrXckCO5DbmmcF4wJnM2oF/A30uvcA0cyIGtLa4sApXB/yooKAI5oIr5wCOPUpo6Ui3vPnjXHurrGJUA40fg4hwHuAGUCCeH8xfNqW8pP+WgXHOmUEUf9lMmTBQBQLtok2EH6Gfl58l8Dfp85c9bmzZ0vRY/h4bSi/8lnj1OaCL7xXV0iNzQ01FkulxG4u+/TfXbndq9t2bxF7RZUB4IEPAA9bUy9ceDzOc93IFdOkaEQDfoHBxSNunbtGhtODWlqUFfaZN/+/VKbQEVg6dLlcg4iMU3bAw5Svo0bN6hNsCWAC9QNEJ125n3GNe3G8+knygCQRR9v3LBBY4y2oP/SqWH7/e9/J2IIDn+AT9YHCAAQPY5/8aWi/gCgIAA0t9S4nMOpGhsayti//PO/WntHiz3x5HabPGWCi6PJ14gAsHfPp1K++O9/94LNnjvZ6uqqLZXKWnNTi0CGffv224ZNmwRiJJG3+bxdvHhJBAD6DxlnRSxXV4sAMDCYto8/+VQKAD/68VM2deoU9U9DY52l0yl7/fXXFJkMKMJ4w9kJEE8bXrp4wW7evC7wsLq6zuobmhVFDbhyYP8+mzFjmi1dukhKAkTnMqYDAaC+rkmRNt+ePK08yvTBnLmzXRumU+pf2pB5Ts5oAG6IB0S9QwAgBQBR8ucvnLann37apk6dLjIpBACAekDqffs+sRkzpwjog4DA891er8bef2+PiAbLlnc7aecCdtTZ5gsXzktWftJkgKyNiVoO9+3rHbCXXnrVmhrbBDpOnNxq2WxKDkgICF999a3sE2Nl9RpAJ2TJq5Vi4ZVXXrYZM2bZk08+bQ31TVq/+vpRo/hawBRAVYheB0wvJwAArjKmeZ/5yNpy4vhXdu3KNbVPS3OT9hEhf/XevXskYf30008lBICgMPDZwYOa56hCMLaTtdoTAFDYICqVfofUScQZfQ+xgvQZUsl46CGrqiHZEfaoX6ocXD9t5kzLDadURkBvvsv1OqzncgLDsakrVi6z8eM6RFqoslq7c7dfChnKi/3wKmttJ9o2b5lcWiojR44ctdmz5tm8eZBqUEmC6JNSJD/tIgUAbFTWyXeHfPSQsCCQhPQ9lAsSAkA+9nPZsqVaOzgzM8aYrwCTkKAWoQAAccETAAACmWsL5s9X+pnmthbJcnNPiFa0D+Ak33XAQK3AUcgWgQDAPAx7Sz4DYORzbFxYd1jruCeg+WcHDlp7R4f9+Ec/km0P+ytIh8eOnbAjRz5PCAA8EwJAIcdYHbLf/e531tbeZFu2rbHJk52sO3bm9q0h+/ijT6z37g178onHlFohyCZTJtoG2woBAKAV2xjsMmszdmj7ju22bOXSJDIy1BP1luamJnvmJ88kxCrG3VcnTggsXbN6tVSC3F4wr3X9d7/7vQgA5I2vrXN7WPYBXA9Z75nnnrXJkycl6VrYE395/IR98tE+jbnNmzcpDVA+n7XBAcbicfvk44+U4gNiXiqFUlOVlGj+/d//w2bOmGW7Ht1uLa31snfXb9yyffsPWm/foL3wws+so73datnvZdIiABz69EOrL6Rs3vTJNqmzxXKD/ZZPD5oAmDQEgKyLRM3kRJZJDbuUQqT5gQCA5D/A/yA/pA5KkwYgZ6k0aQDcHsqtrQ5tcftboURuEyg5atIzOWlq7Q19CrhwXnPKYE6Vjz0bBIBCVY0Ajqa2DmvtHGc9d/ukBNC9dJktXrLMoB2zf/380GHbf/CgPfHkU9bR2SVlNtodWf2JEyba9ke2WaNUeAq2+4P37fixY7brsUeVnx4CDH2PrT518rT61u0zHJkPJSLWWsYAaWZ4cT0/L730koB/vgNpKpA1mX+si1u2bBFozn3YszC2ALufeeYZtx5nMoqm53rWbYgE7LW4D/OfZ3Jv9m/Uh3KxpxBZYMUKq6mrkUx+f1+fYRPZN2AreB7lgxjM9ZBaIDdRHr3PfNB60Kc9wxfHj4sgwA/jOpCNIEbu2btHtgHSC8RZ7u0IDUNSBzly+KiICuy3UDNiT8I9mOvMu3Pnz9vlq1f0HdaIoGQgkkh1lQgAYW3mmkBmpAyB1EObx8Erwf/DWlj6+tsmAJQDRQKzK/krvS+G820M2pQ1Vsl/y31PLsO69A2Ts2P59+N1N35OQvAv+4LzK/oVoCx1XCUf170AoEAACKkkS3x4XgGA81KyXg0Nu7QIUgAgzcnYBACAcQWlKTK+LNAKW+ZTqz4IASCcy6UWVUYAYE/EHrEY8e/Im6UKAEUCACS6BPjxxPtAAKA9700AcFH/Ifq/WE8HlodgsrEIAIFj4+rl1wH58CCUZawgFQCvAICCXNalHyxk05Yb7pf0fwoFgIQAcFvAPwoAkAHyZQQA+jgQEIi+LwL4jrBQSgBwPkO1RaI4gd/Yr1EesHdBTl5RQGMUCF0rk7tflI7Y2SLeK9yTAOB8U56ERLR0CQGgIHIoY1AKAHnSGVZbOltQ9H9K0v+OADBIeq9MwYYiBYAhFADSOUvnIQA4BQCnUuuCNuQmjQL8/n8CQCUFAO8Hq4C1/rUIABpfYmoUlQCCGS0hKgTwf4wo9HL/d6k5/h4IAM78jPoKzy+340Xf6tgR0Pey/5U+H2uNG/FZlA+k9F5/+wQAZ93GJpBUat+SPUg0b8YeayN75X5SANyrfx/0mSPG/1iD9x4D6fsiAMhH5vdr5RjFg9TvXm2V2JAYb7wXASBsnGLAMNlkeRA2SeMbMZxCYe6lAMD9ywGcQAAIALQ2hpUUALRQj8xBMRIsKTKsSsBdRaS6HNqhTg7ciCLKHSrmA5lHpgBIBsEoygPlYyhssmMwxm0sv0sKgCIBINzrfhUAxG70kzjuB/WLZ5DGn7sNvH+NAVyXGIlIyWHEAcIDuPE4KP87HrilE+X+CQBi13rwUzLkXnIrVgAoOTyEA5TPCxY+01gIk3UUAkAYf/yOFQAqkgnK2rB8PoT/VwLvko1C1KjlBiMui9s4j1TrKH7db6bdyhCZxgdTAHCsUAfWViQA+BQAao9KBAAPCDpg323gk3tFbEPXdD98AoDaVwcNnwuzxOZ5JnOSziQiACT5e8ZgSPoDUPnCEcZopTEX3nPNV5TAC6zewJynb6oZ6zi4cxmrRYatkLPG2mprb222jpYmm9TRZs0NdcqDTb/jPCwAFtVUCwgMqg7Ks+d/VDZvtutr6w2VEZzUAv8VTVyXgP/x4VZz0Mv/h/mAs7DSHAnzIBAgKi6wPn9ZPKdjOp7aFLn5IF1WpgCjFCoCuEoVAIpR9n4ORCC4K6ubceFs5jgvjvlfvnYFQlqJ3XFeVrcueQJAbFeLa5mP6mee+RQPGorekYFiQamsmrMNgRDAeHBRbp4AIEduUXFFEsA4MWLGol84gpNX0eaxUk6c1w1p/1qXL1UqFBHZANUNCADK8VpdY+1dE2zSjJnWNXGSCAADwym7dqPHps+ca1Onz7C+/gGV9crVawL616xbpxzHIgDkOWDn7NCRI3JULlrcbQ8tmO9lHAEccsqHShRW9+LFTu6/nnFZLSCeqGiiwlpbmhNA5OzpM3b2/DmbNnO6pJRxnJBPkrEMILBnz15FGRMVibSpyyN/V+8BwuBsRvYdoKgouVhtZ8+csQP79uvZu3buUqQz5QMcJw8zBABSqAB045wlB+yly5cFjFB/gCQcpziTFbV48qScqziOcSLTLziAAbtoC9qfPOcAPsqT3dAgEIcxQpQpjt8Q9c/nvK98rc3NApukmOKJOjj4yTdOtG6I3qJufJ//A9Lzw9+0BUoAgOo4hcNayfPoi+nTZigCLwDrgDnUmWtxciuC2sd3ugAAIABJREFUHyf/3du6nvlDpB31JsoYIgH3XIwseSotMgP3CuWiPwFhAP/r6gHJ6fsliobAsc1cBOhGFpwI+7WrV1sqjSy4i44h9y/Rbx/u/dgWL1os8I660f7BYQiISxQg7QY4hgOe+UB7UJa7Umf4xj4/fMgmTZ4kwgekEOwD44U+vXjpkh09ekwy+Tt27NT4qatvsKbmZpX59OlTkpAHNKBuAJO0jSKWlb4jL1UAIoghyeAMZVwAaNAmK1essM72DtlVgGuiT//w+9/b5SuXBEZwH3Z85BQGEPnm62/tvffet3HjxtuTTz1mrW3Y6xrLZeoslcqJANDc0iACAPL1ELnyuWqlAIAAAPj2zLNP28LFtAU53fPq56NHjtqHH31kqx5erTnD+JIdra5WCoBXXnlVqTsATgKgwnqRzVcpypao9yefIpJ+iqJyIRaRJ/2dd95W+zBmqS/P4t60IZGgqRRzY77V1jZYfR35znOan4cPfW5z586yxd0LLJMZdtHnzI/6Jkn4BwWAo8eOC6zfsmWzzZ4zy+V792kAICUAts6b95BAGfoOpzPROoCDB5Cxv3ZROasnTJgk6XPSJVAv5icEgPkL5ti2R7ZYTQ0R846sls3k7YMP9gosX7d+tcYVgLIT7clLPvzzzz+zadOn2Natm1UetybV2NBgyl588c/W0T7edu7cbq3tOLaRwCc/rtmRI1/YzRu3ZA+WLluiPioYCiRX7I9/fNGWLVthO3c+qnZg/ty522MnT30rgg92IyjPEC3LfGRMYn/4jT1hTDOH3fpcpRzSPTd7BHIBurLnC3LcH3/8kQ3090n+GkIWL+Yd9zpy+LADxObPFwEiJpoT5c48gEgSgGxsAeOUvgIQgww1bfZs7XNZn7gXn5GqZOq0adrDcE/eq6+r0zPkFs7n7fyFC5LDX71mlbW3NYsAYAUAx1474gkAq1c/bG3tbVZdU7B0NiXCEPMVBYAFCxaLsEF5yCP71VdfioAAMQK7FEg62EjWCQgAzN/YoU8dSA9AGhVAYsoI+Yw5SsoOAEWAyUAAoO+JuoP8oDQhCxbYwkULrbWzXRHwtA/jnvUC8hD9GfYJ2CsIBzEBIOwxADUZ43wOUYoxQP9ALmLfRPt9fvAz6+jstB89/bTKmezNcmaHDh2zY8cO2+q1S6QA4GxWteWzKOX0229+8xvrGtdm27avs4kTu2S7hoezIgDs3fOh9ffdsqefekIpSSgT44/yUkdA/o0bNqk+AdjAPh8+fMS++eZbe+zxx2zRkoXanfA54442eOP1123SxElKWRDOS6T/YC04eOCAyCrYc54HCYex88c//kmpRNat36A9bENDc0LgGBoesh//+Mc2fsIErR1h73fwwEH74tiXWnfYB2CzAPNTw0N28OABpSF55JFtGsfK51tVI8D2X/7lX23+Q/Nt+45t1t7RJAC4p+eOvff+bmtoarafvfDfpMQFAaAm59J0ffjuGza+tcGWzZ9j7Q21DviX5HKv5SAAoLIEeJPNjyAAQPIbBojIOBWAAVIApIa1pxqGAACJUoRurx4VEQDYHzgiaNFHESdh5oyBJVCaSZ3LUQgrSNY/EACGM1mrbWwRAeDytRs2beYsEQBmzp5rVbX11ts/aO+8864NDA3ZM8/91KWEamyy4yewoftEoFjavUSgE2vcy39+ye709Ng//K//ac0tLQKhmeu//vWvtaMnrQ57JR1Tqms0zyDRMY527tylMcjcPHvW7eNYt7F1YazwHvaP65kTjEnGHSQZlHcg2OzYsUOEAOqMrUdRZO3atSIt8T5zD6IRdgdQnnszp9jHsafgmu4lS6y+sV5EUMYnY7Pn9m174vHHNQdlRwCSUqkkHQFpANh7QG6lHtSR/SDpCvg/ahOQubBHAvILee09IQyybu7ctUvrL3OFtFeojpw/d94OHT4kIJ91DkIL5ZXMeG2t1t3zFy/oOaxVEAWoH30O+QIVEa5hPrHvCaob/HZlLJ7ximcrN9bulwCQnLkignI4U8U+kxEgeOSfiX1a8XnrXn/HZ7o4iON+7ld+HozPsc4vMlIBIPb5xAoA8RmykmN5RN1/oASAuL2/iwLAWAQA109RBL1SspaSAAS0k8LuPhQA4r4OBADAf5HI5IssgucxAYC/HSmA1EguJUBxr8N+pEi4DySrUgIAKS29vL+X+OeMmqgAhPdK6heIA1EKAB39naqhGydFBYAkcCGkCvTqBvj+IDMWIDR6BYAC6k4RASA/1O9SAAz1SQEg5xUAIACkB3stPXBXCgCFfFbBJYDxwY8ZQPiYAOBSAAD2+1QSedZNX96o3NIgIhLeJWEvAfhVN08CwMjwTH7CKwRc1Cpdz9gKAPciAKRzEABI8WCWyUGkcwQAwP9ULm+D6YwNocCTzSvyHxWAwRQpAPJKAdAnpYCgAID/yO2rxyYAOMxF2gR/YwoAcfR/Jbs8AisP6aR/YASAgLNEdCm3b5QR9zX7XggAyV1HBNGV+EW9zzpefwieDX6+0dbAsM6Ur3XFNX3sHPKV1sh47bqfNXTM9fkHQAD4a6UAcO3iyUmjNFKl9h2tzR8ErHa+a3f2Hkvn4F79+6DPLK3mPdgr99jYhXKXB7Xdaz8Yf67AujIF/XiOFYMJH+SupYoimuEVFF70/v0QAGJAIRiFIqCq5XdUBkPsmLlXFRKQ07NEY9B/NAKAM18jAbLyjXMod7w5DvmoXfRryJPtDhah3AmANoYCAPeOgbax6hnqGAO63zcBIJDvKYecTB50Uq7oMgWA8lwzTpwxyB15sChq39EOSOXvxxM3rvOIthklB8loB5R4cjyIAsCDEABKxkgUMT3iMPY9KADEkzPUudKBtHzchHa8HwMY5m/c9jGhp/j+6AQAl0crOmz4LwUFAGcFvOEpIwC40HKnTVWeAgAHRZibgThQQhrw21n1u8gAxeXih0gASPrDo7vOwHvQV0CZk8AqtuVYBADPjgyh1BUMi2SYIgWEeOyW26X4M9eeMnQedJb/L1mMcOyIAECnAiDkAf/zVk3e0GxGudgaaqpsXEujdbS12LjOTmvCSc+hjzzXikgrKAIlSBWJxCH5MWdXeDXWIwkbCAB1yuOeLIoerA5KAFJrSSL28f4gPeoaJZ4fsZMlNNmIuvuxqhxWkXJFMhb1hwlsDfeO10H+Fotcw9IRAABAY/m9QGCJ8mcUx4IK7aPsFYXgCADl89IVzYP9JSxBVzMIAOUKGLGd0gbdO8bD+8Gxz++MT1ESNqHhMB9IfUGBQGNJ0nLFtZ5iZRgnfk4mRIBos1Fd68a/1lifCiFuY4gi4cWhXUQQIujq6iXz39TSLidvx4TJNnn6TOucOMlqGhrt5u27du7CZWtu67JZcx5KHIU3bt6yL748LiBx0uQpimyAJEIE3eeHDikf6cpVqwQcKXLTA+JEPiK7j4N07mykiJ02Do7b/t5ea2luFtgCgAGgBRgC0Dx3/jybMhXQ0eW0xul59eo1AayAT4ACOFJxSOPk5IVzmKgrHLtEb+KU1pg1E0BzcP8B6+rstE0bN8kRQb8RlXzt6lWbO2eugByeHRQArnrJfiePPCAnKg5ggAkAdUAZHMeMLcqOY5kysDdYtGihNTe7nOi8iLzG+Q2QznsA6TieAd+5H/fH+YwzFwlNFA1wBlN/vouaQHtHm3V1dllHZ4eczS6irE6OZQAuAGpHWIDEcU2fUz7aAMc6zyICv7WlTSAWDmNAeUAmys5zAPB41dbXisjAdyAGEG1PexM9R3lbW1rUZvQjDvHgYCZnOfshHKTU85NP99lD8+ZZc2Oz9fb2ydmNXD2OcQDUXTt3Kg85QCTtRk5vbAM5g4mWBKCjDiFKO7Q14wTgiDrQ3/QFfcDzISQODAzang/32rXr1xWpCpjX2uak0HkBviA/fP36Ddu8ZauAH+YhkZTUmTQFRI+GVA2An7wAJKgXbcCYAswnGjOl1A0ZjU+AAQgSjDXsF/0BgesPL/5eUeQ48wG6cBhSR8BF8sMDtqDO8JNnnjYUx+k3CACYEggASMY/9vg25exWyoKMWX9vVikAHPC2w5Yuf0jR0WDaDaTnOHlS0Zrd3Q40of2lilFVpbq/+eZbIj0QLT9uwnj1JbaiqqpOBIDzF87ZY489qqj92jpAxJyR4oLo6l27dqrNGa/0PwoAzCk+I60HoER9fZOidsmpSt7oL098YQsXzrcFC+daOo3kf40jyEQpAAC+jhw5Zt+ePGlbt26xmbNmCKAO9vjKlcsCjiAAAO6IDIGTNFdQmhAA7ls91wQ0ktM7m8G6OiIcYwYCwLLli23TZkBF59Ck3Klh+m+vHJ0bN61zeeMzzvlHHb/99hsRAGbPmSmQnzLxXRzegwMp++1vX7SJE6bao4/utI6uevXX0CDAY9Y++WS/3brpZPohACiCPUsE+GX77W9/Y1u2bLPNm8k93iaL3nP7pp0+c0rzlDHIuKed6E/mQyC8MBYBwJg7QSqbde3QZ4dkX9avXWcN9fUaS9iWwcEB++STj5Wa5dFHSYHQqH0D98aWxAQACAWK6vPrDiAuwDNEkgBkMyeYM0RxUw4IOxOmTHF8v+oqkROYqwBu1INJpqjvr1x6AxRgwn4Am4rNWbd+jTU3EaXqFAB6eu7a4SPHtF6vWbNayi5WDckobTdu3pDs/Nw5823RoiVWXeWkd1PpITtz5pRsKuQDwDXsOJ/xHpHs2FBsBy/ep57Ucffu3TZz5gyDbNDU2Kh5yrPJc0zkOfcD6GeeAB7TN6xzAJTM++4l3dbc3ioCAM+k/vzQNrSb2gybkUop4phnooQA0SmAGMwrCAB8HhQAWHuISOa733z9jR36/HNra2+3J594Qutn2J9BWtm//3P78stjtnb9siQFQKFQY9l0rd3u6bP/+I//sImTuuyRHettwoROv27kRQDY/cEe6+u9aT96+kmbOnVactbFvgG0IvW/dcs22UKeydyhvPQD0udPPvWkzZ0/R8RUEfiyWY2Pt956y+bNnSeQVnMun1cbEGHNug3gC7gr+5xJa+z8+c8v26pVD9uqVas1z8mBjiw99pm2Yo6zpgKICjQys/ffe1/2FJWCRYsXOrUopeTK2Ycf7hUBAHvHmBT4RFqB23fsl7/8pS1dstQ2bFxvHV1tNjQ0YDd7btsbb75lU6fNsB89/WMRAOrZY2dSkvv/5IN3bPaUcSIANNeYIwCQ+mPwrmVTw26fy1wQmJAuSQEAQBETAFAAYO8BSBEIABoPSosY8po6YEyqFZ7IlSh6+cTKbu/sNvCBAIB9ZE+JRDAZTSACEAFZU99oTa0dduP2HZs5Z54tWLjIJkyZZq0dnXb2/EWtSYu6u+3h1Wt1LmD/CGgN8EzbT544SSA56/af/vii9im/+MUvBL6wDtP3//iP/yi7B8GDvhoacmkESEPBXHzuuee032EdJMUFayj7iieeeFzruc4E1dUirbDOcB9sB++zVjOXsT2A7MwvxiKEinfeeUc2j/fZH3FP+pu1nLIz/4PyCeVCcYYXe9hW0hekUiI3HDt61KUp2PaIiKH4xagzthF7yNhlj8RaNK6zS8+hnPyGhMDcZ66wt6LMre0O6Of7qBmxJi1ZulR2lRckwKHBQZEmjhw7KtIV9WIPzV6Pfue7KG1hHyAt8XzWW/ZwtHttfZ2Is0FtyhFLGxP1EZ4f+5JiAoAjh4+tAOD8eO7Myavch8G9K/lbwpnk+wAb4vPYdyEAxL4v1cX7Hb+LAsCYdf8vRAAYTQFA0fNeOYmxQAqAcgWAcuU92sRFvkcR9GXgv9Zh2TXn3An9Gvwa5eMmHsPurE8KAEiXWecTS35c0FCYd5UIAKG8Tjrb/chHEYj9KK14P2+JAoAH+RPwX//35ICEAOAD0UJAmk8n6xQAipCHayOfyqVEQZA6ubrFBACi/nPplCUEgHRGqSXzKacAkGYt4mfARf0P9TkCACoAEADwQeEriHEMyh4rAASgPygAqA9EAPCAt/c7ueh/538J/VwkEQTftw96UhS2UxVwL2cvnCpAwWoEgo6eAsCNA+dXheLG79jHAwEgSQGQcykAnAJA3tIiAKQTAsBACtC/yoY8AQBFgH6uY51UCoD7IQCgqhNSAPxtEQDGAv9HDZL/KxMAwnjWOhQWnQh/KScARJf4sfhdUgCEVcSP7CiQJzynHMeJ1yD2bLIB9xFFHd9Hsygh9f21CQDFFi0t43++AoC3JolKR1gzytf50j6P/+cwEb+zSdaB0utHTwGQ2LMxIPjyfov7rhy4vx8sqqT0f0MEgErzJW6r0fqQs2IRfihN5cR3/lICwOhjpmx03IsAQKeGzUk8MAUqhNzRZQyGuOL3owAQb7a1sXhQAkAFVm8oQ9jgl5ddYI7PFx8IAG5h/m4KAOWEh3IDWg7kFsGY708BwDWHX+QTwL+YczohAYjhHiB/v/GJ8t1wFyIQ/b7HydKUHaLiA9VYh6WwYYy/70rpweGyEVvJmAQHaLFv760AIJaR33CHdA0uWsExbnEAlKdxiDdoMbEjHOSKfUqe6iKLKPk8UpCoqADgAVsnyRQzS0tzuISxEgxBPHbiOVNiVEdZxEPZQhuOrIvrjQDU/yUKACEfVLkCwP0SABxQ7Be1QBpgs6oDhhg4PzwCALKwkcJF0p8VCACxAoDTbQ8qmSHq30cHhYha77RMdNQrEZ3KFADK+3W08ZtsOH10eAD/eRZ2XdE8+bwAfBjcVbms1dAXSAqC6OSzOvzUV+WtpaFOUrSTJoy3jrY2qwNYTg1ZemjQ6uW4dJxkaqfA7ugg1tjQGKUAQFLP5eR19SDte50/aDs5QleffDGfWJ62C+1WVE8I/RAcv/F6UNJGKPD7zbdLhRDGoDtaB3BTc887XIKN1+Y8IYaVEgDCwa9Y1iRnRZHC6w9iAEIh11/5+uEk3Yo2ouhMCm2EBGuUT20UO5o4Hbx9COsO9jFs4BPwXzKsbgxAxkgUAbzyQLKW4mBEwjAiBQDyxzZNttXvQWV7Srh65J0u5k4EJEKWtKGpSRG65Hetb2oxq22wtnETbfyUadYxfqLVNDSJAHD2wmXLFmpswcJuAYb0FdHwOEGXr1xhc+bMdWu8ogLTyssO0ApQMWfeXDn1GZsAUERg4aRds3qNzZwxPdlYB/CD66ZPnepyvw4Py1lKG82aM0vRjdTN7XWqBLLwLMASnPchlyzOHBzJfAZoANBJjl+AV17IqQKcnTj+pXL4ElmOI581BOD75o0bAiZw6lJWIqdIAQABgDpQBpy5OJ1pC74DEE5UGY5ZorpwxAJqcR3vI0sMgJVC0jeV0lzoaHdO2qnTpiaAHA5agCWuow79ff0C5QEc+6J0ASLCVFcLyOrq6pTzmr4hVzXObRzAjQLSG62+od6uXL0icIzvQDzAkU45z509LyCeyHYATqLNcJIDvEFK4Frq1NzanDjYaRPqDiDI/SAMUP9lS5fKbgCGUxbKBkjFXA+5bnHOQ9Kg3ZFZZqjjsEYVAsf24kWuL11EsVNHALA8dfKUHfr8kEDN8DmgB859flMGQCCeTXsDqlN32TEzAQrHjh8XOQX1BEWSz54lZQ36Arn7Eye+EnAOyAX4CqCH05zP3n33HZs7d46eTb0AGBgHQWmBcUrf4bTnff6mn999912NERQAxnV1CTAHKCYqiRQA586d1fgExABYpO+JYL9w/qK9/fY71t7eYT99/hmrqQW0YjmoN4A7CABkb3n0sa02fcYU5f4OBICPPzpgJ0+ess1b1tvDa7odASBfpTagrblviJYXAaCuzvVtz22BOcytx554XH1AHQBiyL1OlCdgCWA3gGhdfY3qAomBsbpixXIRZjhsMY64d5B8nzRpgsZRfX2jJPiz6Zzm57cnv7Zly7pt7rxZlknTlygAZKQSMDgIIYB83dV27Bh5t0+p36bPmKa5zPrmVEXOC3RBYQDQJeR7AzAhrcOevbttYOCuQL7mZtqpYHW1TVLAYTweOLDPVqxcqih/CACBpDM4MGy7d38oIHzN2lUCrJEA5XvYOeTDDx8+ZA/NnyuZ/6GhQQEqAFrpVM7+/d9/Z9OnzbYnnnjM6hsh59Qor3omjerFhyIAAOJAACAFQCo9aDduXLN/+7d/lfz/mjXrrLWVXM2OAHD23BmBzcx1XoEgFaT5g7IIfUzbQ4Zx54BqO3r4iMq1dvUaRW1RTpQbsGf79n0qmwgBADvg0pdkNK8gSTHfF3Uvlg0NBADmFWMewAs7H/LVh70zdh77AcjdBUhVU6vc5NhKykeZAdnYVlEPgDHGG/NJEuleVYWo2A0b11lTIylBsgkB4NDhoxqngPLsiapEAEDm+4Yd9ASA7u5lSr7mCHgpu3zJRcdOmz5dMuXYe6U5GRrSugRIR9555oLINqQPOX3a9uzdKwLX6odXOUUU1up8QbYZAgB2EAKA0itVu7QjrE1ENKN0s2z5MmtubZGMOH0EUQiQH2nxaVOnykbxPD5j3YT4IAKA/wwbxDwEHMTO0d60E3VgfamtdooLjGXqQGQ1NjOMY8YshBMUENZvXFEkAORrLJuptZs37tjvf/97mzJ1gm3fscHGjW9XWVDJ6Lk1aO+/i4pJj/3kx08rzQ5tIL9ELif7durUaduxfafGpto6k/HqAPtE0vvJsz+xGbOmiwDA5wBFRw4fEbDL+BBpx+/Blergk0+0FlAPlHjYlrHeQc57+eVXbM2atbZi+Qrth7BprMv7DxwQaQwVi87OLgfk1+A0LdgrL79iV69cs61btip9iDsrOgLAB8jUf/GFFE9Ia0Kb5bJ5pcT413/9NxHOUA1oaWvSPoD6vPn220pDsGnjZqlp1BPZnhqym5cu2InDB23BzKm2aNY0a6kzSw30OuBl4I7lfcoSASN5R7LJpNJu35RJ64ycRnnBKwAwLiEBkBogJgAENS7lE/ZnIkVzK1LWbfwlKB6dl5hP8jF5BcWcVKUAP0gXhhKAWSqbt+r6RqtrbLahTM4mT5tuc+bOkxoUqgBfnvhaKQB2PfqYdWkckBpmyF597XWrqasVsN7UgH2nry7Z66+9at3di23zli0iHEMCvHL5iv3hxT/Yzp07Za8hMDKGkf9/9dVXlWICpZZr165rnLGeu/dRd1kne0b/YbcgraBoAqGPF22AvXjvvfe0PwHUZ26hyHPuwgX785//rP3Wrl27HDDuFQOYU5AU6F/2fIGUw/6NsSwFj7ZWpRFg7J4/e05kHOY9P8w59qr0J+sgqhjYOciAixcuks2hrVgb6QOUglBTgvgyf+EC7RWCggtt8cHu3bqW1EDYSaeqM6g6YTv5PrZ1/YYNIsjQTqSKkNrR3buyWdQbkqbUqJhznCfNVD7KSf2D+k+wdfLVeaJIKYB+/woAwR82wv90Hz6YcKSq5AwvO25V/G/xzOb9bd7ncz/3i79b/veDKgCU+yLL2yL2N+mzHwAB4F6+reDLI1gh+DpigJ2/AwEAYJoxz3u0HWeXnHMreX9DrDRRJAAkIHoFBYAHJQCEsVwkADiwvEgAcGQkRwBwRAGnAJDVjyOQFkGfEPGtvvMEAGxtQgAIKQxQ4xhBAIBw79Yj91kgDgSiIb/d+TwA5iH8OPhz5Z9w/xI/a9IXnIflL3IKABAA8pm05bIZy5GWQQSAAf2EFABB9n8QBYCBu5YZ7hcBAL+TA/aLDgQX6e9GyAiQX6konU/TBS8FIF+rnIgbzg8VBbz5W3t+mvPs+j1XeC94S+Q/QTlICoz3TwBwc7io9OgIAJBsWfecAgBKAEOZrFcASNtwLq91LxAABlMFGxomPUDBBjwBAOJyOQEgkEOC/yhJAUC9yL7yN6QA8MCR/8Gw/IAIAM7mulfwN5b64cuXF84DxUCiSovPg4Cyldaj8jUjxtGY+gIwx1gE4+tH2vKi73a0W1Qq01g40/2sxyXXeCKQLEUJdvJ/hgDgyFtF/3VcjnvvD3xqZTdi/iICgKPrjt6D9xoT8TcfZKypniE1bolPuLQH79UGD/rM0rsXsbsHHje+1eTTjsZOXN57lV3rFviRb8Ty/Z37fGyCzGjlLm+X0cpyTwUAHc7ivNG+stpklREAwuCNK1IOaIwwYdGkC4WWfI+P6w8RD2MqAIxCABg5qYsbPW3EPAEgHD4DKBynAAh1cfhjkb2nBvUDmOeUA22hnpU23fEhpjTnEoxGxzoNGzKqBghPfkfaxQE3VZIL1HvEoUbyemGzFnDleykAhIUmtH0CnPmlSM/zN4vVAZL10w/Q8sNDbPjjA3/5dY5VOtIAhe/HA1mTrSwKVtuwKP1C3KeJkbkHASD+fvnflQDUpG//AgWAEXMpigYPC3/579Bm8bgp76/RDE88f+O5F5Mcit8dnQAwmgJAss1OpPq9nPd9pADgubmMAxAShYAA9KufHbtR0K8OGu7gFq4PRJfyCOh43pcbwrgtHQJPRJU/5EgqjYgVon/9e4rq5kAF4xuA2s23pP0x4NwnyS8WDhRB6rOoAOC+x7HBbfCcEkC5AkCIZg9578PcCEy+0tXSRbCXpSaJUrGU93M8vuVA4JBWksrFOeMcAYAcZ9VyelfhDOY5eSfpZoWc1VH+fErvkwKgqwMSwDjraG2R/CjID5+JQW0Fq/OMbUm3+S1LAwoAXmJeOSG1MXAkBMpaQ5SnDqausVT+KJJc6QI8qhzPiUrzo3xuJ/smv6Yl65Zb0fVxABZ0P58SIEQtaSwp77Ibq8jJxYdvx/bOFRUfEsePTyvjJbRGIwBwfw51geFfur6GtczloY3XXLcXLCUTBQdDICSp7Nj2INFqxX4vkhHIU1xbtrEsphBhnGToJy/r7/qm5BSjftRbnNR9HlhFTojo56T2wpoHsAOoR27vOvK11tRbVV2D1TQ0W/uEySIAQARoaGm3O739dvHKdbt9Z8Dmzn1IEU/I416+ctlOnT4lOWVXXt8UAAAgAElEQVTAiiChj3ORvNQA4MuWL5fDFWcQrxs3bwqo41pA2hkzpls2k1ab0l7nz52TtPf8efMERAEMAUS3trVJup3IZMoux3kmI0AERyhRm4BdODQBubDfN27c1Oc4R4n2lhR9wTl9cPieOnnSrly6bA+vWiUwhTWX5+FgBWinXkMDAHI3FPk1ecpkgTMA3dyf34DsOFQBJnCoqh1qa1Um7sNzcMDyPrL2RIDiuOYzyg9oBmgCGM91waHmxkUxRzeywYqo8TkrXX7mIevr7/UO3ZT2MTiiqQsg9bRpU9Ueiszx8vv9gwMCpgAyeR73gQhy/vwF1cEpB0xMpP9xUqv9W1vVV+0dDhgC/KasAHaUHcc4jmcc1bRJGPsC+KqQ+h+UqkOQBj99+ozyO7P3xOFNm+C4J/Lt7p07AoSIkCNqXI7EHPVP2f59++QYpy9D9HogHgE0U14iwQECAAa4B3VUNGh1rfUPDCiCDtAdQAHwkPKSf7mpucXLb5+xmzdv2fZHdtq48aQvqJJSwEcffag1hLGGI55yMLb4Ps57nhuUEXg+Tn2e/cYbbwhUgJAQFAAAzQGf/vjii3bm7GmRBiAA1NXW2UA/YECDXb50xd54400B+8+/8KzVN3jWcq5B0fj//Mt/Eei569EtNmPmVAEMhXyNDfbn7ZOPD4rIsHrNCtu4mdQX7MHJzd2gecl9Z8yYqWcizSySRqFgd+72Kg/x0HBKAA1zl/6GsIF5JKIXsH379keUAgAFACLISY/AmIKIwtiHtEA6jobmFrtx9aoi5efMmaV+gwCQy+QFpB84cNDOnD1lDz+8wmbNnGbpDASAahEApAAwlBYBABcagO/pM2cTAgAAdUh7cerUSUVrLl7cbevWrff2hPW2SgoAe/bstlR6QCBfU1OLwPn6OlIf1ApMOXToM3t49Qpb9fByORmZw7THQP+Q7dnzkZQ7Vq9ZqfJT7ro6clmn7Nixo3bo0Oe2aPEC27Jlk9qCOaDUFlmzX/3qNzZr5jx76qknrFAFOQAS1KAIECgL3Lh+U33QvWSxSBoQAHp6bto///Mv7bnnnlcagNY2CABEtl6X+gKAEAQUXowxCBnMd83zbFZjkjnLGKW8csJXVduRQ4fliF/z8GqtA9gicqBjxwCzcN4DSFH+AI4xX/d98qldv37NE71mJwARz4NEBVDLXAQIC0A2ZWMNYI4AzrV1dIgAgEoN8xz7gX3FdnAsYe4CwEsVANICDvlsVgQzrkWZoRE59XzOqqvqpABw6PMjIsytXsMcRmXEpS261XPTDh5AleEhgwBACgCdG3MZu3L1ksYzdot60l70Nc8H7GPNAZAO+5FAhGIdWbJ0iS1b6iTuSQFAmzJXUQdAiptIf5x0RI9zX9oFAsDSJUts1aqV1tTaYtW1TnWBdgPkB8gHbKQtAwEgpINhzaCcyVqQzSYpALAX032KF8oAeQ0CRSAAPP7YY+rDMK+Hh9L26cf77etvTtiGjStt3kMuRQr2Ip2qtuvXegSOTp8x2Xbs3GgdnW7thQBw6+aAvf3Wu5ZK9drzP31W4Dpth22jnkRVX7hw0XbtfFTtwH2x9/zs3fuh5t8LP3vBps6Yov0kYw+SE2UFKIUAs6S720Ww+5zvkCoAMZ968ikpQrizlUsf9Mprr9mGDRsd6FsA9K23Cxcv2f4D+5W6BAIA8yM5a1Wb/eH3L6qvyMseVDFQFOjv67UP3v/Arl+7as/99DnZL/oXYsfNGzftt7/9rezg8uXLpIADEYO59cGevbZ+w0aBu230K8oG2YydOnHMblw8Z91zZ9qM8R3W1lBrQ3d7rJAeUqQl0ZlO7UshOY5kgXx8Pu/as4wAQPT/4PCQDachBbgUAAmAJWEulyqKhYk1J9kTK1rMbRADAZW+Cnv1QNbMsMdAicCrAKRzYgJbvqrG6ptbraml1abPnGnjJky2xrYOO/7V11KJefSxx62+oclq6uqVpuO99z+wOfPmqX2lQ1Yo2JfHv7C9e/fY008/JSC6Hpn7fF4pM5gbgPOTJqFcg2LToIg0pL0BnIdQSnnD/o959OSTT9i06Y4sw/uQx1hzIXVx/7BnP/7FcTtw8IBsEvOLfVNLa6sdOHjQPvrIpXoI+zQIfqxNrW2oZjyuCFGIUKx7kLkYg9ifh1evtqaWJrc/g3xw56598umnspmkjZCd9SQdrsEmM77ZT23ZtFlKOCFAh7+PHj1in366z+YvWGAbN27QfSnLcGpIKj3ffPO1Pp80aaLSKqACxCsoOmE/aBO+D0GlraNdfRvSEVDm3r4+EaywLw2NDVIgY3zQdtigQAAIY0JAaUQAiP1HcsHdQwEgnM3+KxMASs99IxXrWHDC+a/cvwS5JfaZJe6TADKNFYDyAycAaFz4oIDRFABkwwCbtdbmNcZiBYBKBIDgY2WsVQL/+dwRuSA1aRCOqgAQ+xxC24fzFHOTsxN+BQf0OyKAA/vdvin4pPlbhACfmsjdC5vmACTNF1/eIhHAl9P7tUJdlJojRP8nCgDu2iQ4w4PtzudI4IbgYheIE48dH6CggAHO/560IB+JfnKWy2Qc8O/TAGRFBnAEgEJqwHJD/ZYa6veKNCgA3LWBuzctM9in9ABSACD9pJfid753RwbgveCbdIEm4X1XbkK0KLdLDeB82b6pSnxvoU4x+K8aiwDgfBXufm4FcykGUAAA/B+dAOD6qejLdOPBqw0XSA+V0TqXTuMrghCFAgCkt5wNZ7M2SOodKQHkjIj/oTQpAAo2OMznZgPZXIkCgIP1Q7hNyPHufIZFyXZ8VX87BIAwryrhiKNF/id6Dj8wAoCb1ZFSjR8+lTHSHwIBoO67EwDGYBDEuEbSz9GaVenzeI0b82/Z7iKBovRe90cAcBjF6E8Zq3xhL/xXJQCUBVWW16RS+ZP9hAfxK/XL/fRBIACMde09+zcihN3PM0uv+f4IAGGPVun32OUqDSCOr3Vrz4MRAMrxrnv1530RAMIGPN5IamMSgKJIojgGIuKN+/10cij8dyUAjNUJ8YbsLyEAlLRFyO1cRgyIB235AC4FIIs5prTJ8BuU75MAEEBjt4lzoFB4z0khucjWcsAsgP1hAI6I/vcEjfB5ObAfj5XwWfw7GQ//hwgARcJKwecrLCoAhLJWAvvHIgBoexkhXiVjywOY4QBb6bPkqxWUFWKjGvdZeTu7fnMrUKVxJ6A5OkCH+5a/Fx+UHSXa3ZX3w8a3fIxwr0DAKAL4TlpewKfA/LxYtC6yxdGtOfi4XO7knCRq1h1gYwUAvqP38CNF3/U1TRQuwua6fJ6F/5cbxNL59/0RAHB6hXs7gH90AoD6wCsAiDtQgTzg+tzlRy++ykgAVY7EFNovHmPh70DAKv/MDxh3SKtAABCbGAWAahyyORONocABNCOZ6KpC3mrpm3zaKQIU8or2b29rsUnjx9mkcV3W3tJs+UzKaiEx4dzntz94uMMaBymc047sEPTdJCrvCVpimZKnDil5n/8tqZscrQAxpUJZcZ+Hv5P6+3uH/4/43IW7l8ynkE9OfaE8d8VDcE2Vz2EfpQAIpCv6RbKuYZMSEQB0L59+oBIBIHGK5pl/pZsAN3dDOZ0iQiBMuKEFuO9OrHH/BzDGzWnnpM0np2Ev8S+ylMvFqmgDz0J0zgNHjEkAYeZ2LUdgT0bwyQASykqI+PdrDkBLkIR1krZeatGX2TlWkMglKrPOrKbOaptarK65zcZNnm7jJk+ztq6JVt/cZrf7+u3i5Wt27doNmzFjlpytOPeJzLp44byclJJUbnFOThzZgHEiAAjkn6EISw7fRM8B8uKYBAACVCYPL+3EPU+e/NYG+vsVbdnR1p4A8pOmTBYYC/CAoxuSANcjP0z7AhgDvgLgAGgBdOKoB7jBAQqoA4hNlAXlI6c8TtS+u722dcsWOWqxj4DYgAzIrZKTfbB/QJFcEABmzJxh12/cUL1pU4AangkIB9BPuwC+A2Zzj0AK4D7KsZrPCuzmM66nrADUAaQD/MKBG/KyhrYMTrTUUEokmJC3mzFPOTJZF3VGvfnheqKzSXlAmRQlPzxkneM67WbPLbUpIC3kAPoGSUPGPd8lipQIT8gBOIgBEYMkNVG29BvgCs/jfcAL2nfmrJmSKj595owAG2SouYZ25UUEMd+lD65euSK5/40bNlhrS2uiqECbQE746MMPBd4zPmgjkSz6BzQXSB0BYEsbEV3H/SgrzkbahTIDSNG3SAzjPGesU56BgSFra++w02dPC8wnIidE2NE+AOH0JWN0//6DtmnTFgERKGTgQD969LDdunVTQD51oZ95vhQW6usFYACAUV5HRBlSmYleHBwYENCFAgD9puj1QsFeeulPiuqGVECd6+vqBVQB5kMAeO211wW+v/Cz56y5xUmLF3KkRmgQAYCc8RAAZs6apj6sqW6w1FCVffzxAfv6q29s+Ypu2/rIWuWXRwEAsAxQ9vXX35DKwcZNm9TGdQ31mkcoQezZ+6HG6fbt2wXq4hCFhDCcStuRI0cNuX1k+CdPmaT1dGCgTwQAQBXKx7wA2IEAUEs9yON+Bsn3OVKngABA9D9R8ADPFy6es7VrAEInWDaL2gBR0hlrbKANU9ZQ1ygFgE/3QRY4Z9u2bVUKAOw985lxBmACgLtkCcoPG1z+8qGU7Ort23cERA0O9drzzz8vAsDwUEYKAOyqAJHo202b19nyFUuVGzxERPb1Ddie3R9JxnrTZtfvgQAAyH/kCCDUZ7a4e6Ht2PFIQgAA0EJl4Je//DebOWOuPfnk49bWAakga3fu9AvEhgBAVDJjdOEiosdJQzFsd+/etn/6p//Hfvazn9uiRd3W0tauOXTj+hURAMK8oL+CPcF2YEOpN+MRAIq5R0RoIADs/3Sf/l67eq32eQByw4MDmvfMKdYIADxsiqKgcziCa0W6gQCwavUq2fmwzvE59oJ2Z2yHMoQI5C+OHpU9BaxmbrH7DAQAbAf1wJZwLKEeEAZ4b2IgAPh1BLsQCABSPYkIACztlAvbBAEA1ytzdP+BgzZnzkO2ePFSEQAo8507t+zG9WtqIwC+QKKgvsxlyAbMhRBNjG3DHmDHj35xzBZ3L7ZFCxeonSHqMJdQMEExAzvKWieCuCcA0C4okvA+EeTNbRAAagQwfvvNt+qj1WtWy36GVAQ8kzUGcsCihQttCgoAInA50GLf/v0OkFy1SuSABsowOKj+glgH6NjW2mpPPPGEbBCAIf00PJiyTz7eb99885Vt2OQIANQ7nyNVCak/sAmv24wZU2z7zg3W3tGs+6aGc3bzer+99ebblskO2M//2wsiAGDvgs3FlmMzH931mMYHn9Ge/JBqhL7973/3dzZpCpHIbodNu7E2M+5YB7AzpFbgRQoUQGLagEhwVBAY6xB+aLPXXn9Dtt8prUBqciA0Kg20yeO+7kHSnGtQN+AFcYBrUPSQrb9y2XZ/sFvA1QsvPG8trc3JenXj2nV76aWXBDCzf8gVXAq1b0+esk/37Zd9ZL3v7Gi3QiZtDVUFO/bZfkv39tiSebNtYmujtTTVW+r2TavKpqz/zk1FZkpdzRMAXHoepwAAQEtUPulDhpEjRgEI8H942IZJKTKckQpeOF/rmOABfsLTUHEJ/gynAOBObIEAgC2M9+CMKQgHIgEg/5/OSAGgUFNrQ+mstXc51Y7JU6fZuImOAPDt6TMCybdufcRaWtssmyvYFydO2IGDn9nq1WvUJ9SJMpJ25fChz+1//+//y801T0r41a9+rfoyRrGn7HVZK0ntwPvP/ORZ/Z+9C0RJ9pLsC1742fPqN+rDmCJ9BKoYkLoCmZH3AcaDpD997caB2e49e/X+Cy+8kKgR0V6MQamwLF2q/QNkIOYz44O92vEvv1QqivpG0qZUCfQHfIO8wv3WrF1rU6dM0Rkr7NmoP2OYveOjO3fZlCmoGdVIoSqQY7gvSiC02foN67Vuks6C+rGXCvVgvxHKBpGQtmRu/emll2Tf165fJ1tP2RlLvGi/Wz09mhsQ8xqaSOsC6cul1eKHdQIbwSshlXhgNDnbJOeo70YA4NluHSp68Cv7V5x9KPcxRAfzMf8MZ00uKlUwGAP58HeM/WjxGT6c33WWiyLYS/xVkdz4aGWPHcwj6v4DJgCE+tyLAKAzb0gBQCS13//S49i0v4QAEOyZC1jwxP9Aao8CosKYifs/+N0C4B/k8sNYL5KsHeBfJAU4skDwJyZR3WRVjAJYNL48QQEfQCgr+59YAYDzF3YDsqx++/8HX6PzRxPQEPzFYQ5UIgDAjfTpPaVQkNOP/H38zmWT6P9sZthyIgNkrJAZtsIQKQAGRAAA8CctzVDfbRvq7bHUwF2lsMGHlBAAtIaUEQC8TL8bv26OBYl+txq5Oe6A/FICgPPVuHkYPpOvWyks8Z2iDhSCFVwbCF73z6gqkHoqBO0UlQXCe77VkmAmNxaKBIBUNiOpf2JqslmXAgCXKGtrKpe3AQgA2ZwNeALAcIYUAI4AMJjJ21CuoPURwogLFpHOpld1RN6yaNucOqO8hZ4A4NIbyX5ENjAYM6fsWDk+2KlG+qAY76sNys3Ob+zS+siO+x8X8ORSoJLiJ7FJkY8znivlNreSDYvCoyra4JgAUBGnxac4ShB9uN5xfEJgl/sd8JCQkrTcdoayx5hHXLcwVoP7XgFu0Svc34230hjJOAjur6kAQLdV46cbAwGP16+4fnpfDR9CwSovoZX6PF6v/9I12U1knz7BD5LSez0AAWCM1f9e5XPqwX89BQBS9X4XBYB8NKnKsZZ77Y+SwLHv0H6Jb/1eD6tsHcYcu/e6ZTjHBDtXPtbv1ffORiQzvHIJK9jl8nlUCe8YrexxmbR3/L9//lQhGKZ4wx2/F4zZiM2oDhdaVvS88g1q2OwkC0qZoZchLdswyTBGkE4C2PmIxgS8jpgR5cY5ft4IgKcsWjxkMA4bZ4EeEaM2aYecB6X8YUTvB8CjJCp9ZB6HUJ5QlvgQ4DZeLsK1EgEgbFoAyYhQTKSa2Jjh2IkYoDHYHxjP8YbOkfKLJAC+rw1ASLtQQcq8mCAg+m4AdCLp5/LJH7e7hvgoILezffc+CFUc0EFb2n+o8Vam6nCvFACsuzH7Nh7HYT6E90b+dpKG8bwI4yhcWxxXftMXqWk8CAEg7rfiZiNE+Y6cf2HcVlos43laOqcdmBhvfFzfFSW2yjc6BaIzNPej6HwxmmEv5xw71296XQS1z3umfO6OHBA2xSF1QDHS3zNrpTEWtpylgLeT8CqOn4qbxDKVkTAnXDR+pKDhWd3KQy9lAFdx59CC7V2dKAAkB2e/gXGgf0wCcCCsy2dfjMhODmv+IMMBSxvy5LtlCgPJApD0SrG6SA3nnQNwhG0Om28PVgdbHP/mjm76Obl95oLsX1AQCHsDbdYgBHCY84oB9C0EjzxR/jjlsRQc+LLWUFtrE7s6bXxXh82dOd0pByAlmnJkgKaGemsgMggHTNaNA+YgjiEcWjjQkL2Uo5hx5UFqp74QR7bTxi5CfbRX+fivNPaTe0akl3CdDog+8r+cGKD1KyhFCE93UfXFvsS2ZJMzWHIgClEZfuMJAcDZmuI4LjpyimSS0n72/Ub/hg1shUYIZAon6R8kBb1jQQzOakVRFMdF8fDmNvgu6tSNCw3kkmiHgj9AuTHuh2ZCbvG20RMStL4luQYd6YMUE8pj5Z0QEACYZzWK/G+0msZmK9Q2WPv4yTbroUXW2DbO8lW1Yr1fvHzFLl24KHB32hQXlYiDh0hqzAJRrNgg6o308BfHjtn5c+dtwYL5ysWO83cglbaLl66IAIBzF6erxrofd4BFSGozDmbNnCFgBHncK1evylE5SfLh9XJ04kS9evWKnLc4OImKdQB/TRIJi+OY/MMAwQAMyAMH8PzG9euSH549c5atX7fO5SVOu4hGIsva29ps8qTJ6iDJ29+9K5D7bm+vAKEAEAbAk36jnjiOeS6RYyECFyct4/TW7R6BN9yPF/XDQU25+RznLY5clAx4T8CNV06oq6m1wX4ih0PUCk6roiJFGK93795R6gCAUYgFISVBX3+fIhgzuYzuibMZBzdtN37cBKkmBBl9ot8BlFxEt5Max05cvuRUCwA9cLgPDA7KwU055s6ba51dXXKe44QfP2GC7CVloK0A/MaPGy/JatoA5znSyaReCEASfYss9r5PP1XZAMUhSGgfVuXksak/oBrtS/sRnQloRz8wHokoJrqQPuB65HEZZ87GNVn/wKCls+RN/1agAoDjhg3rE0URpP5Tw2l79ZXXbPbsOYryJNK7c1yXnT59UtHvAIQ8mzahzag3ihE8k75jHFCW4EAEqGBcESHM5xC7mL39vb126PDnApABz6lLOpVWdDEO09s9dwTUAxo8+dRj1tjk5nhTQ5flclX277/+Dxsc6rPHHt9mU6dNEuAOoDc0QL7vQ3b8iy9t1cPLlNMbeXliaFgjGcOvvvaaTZo4WcAGbUZ+YO4NIER6AEgCRGKKAODXi2w2L5ARAsC2R7aKZIKSAfOQ8UaKC4ged+7ctQULFspIEdVIZDL5oBfMd1LJtTX1liaidTit3NyDg/1SAJg+nVzN/VZTU2WMd4D6vt5Ba2/vtMGhlO3b/5kUCtauXeMidWshMVULDPn666/U/hAAsEW0H8++c/uuxvbrr79mVpWVzHNtbb0i8K2AVHvB5a8+f1bR/0EBAHvDuLxzp9d2f/ChAObNWzaorcinTtmYJ/QdJIDuJYsE8kNMcpHROeu9O2B/+MNL1r14uT3++KNm1QAv/ZZK5ay2psHeeONt6+vtF5g576G5Th2g77b19d21X/7yn+wf/uF/2fLlKx3hoL7WLl46b7fv9Ai8VuR8FeoGPZqDYZ4wz5C3J0c18xQySm19vQ309dnxY1+IWLH64Yc1nwIIii3FJhPZqmhSqQtUKXKWNA6HPv9MQP68+SEtR41T1aip0fcAaiFgMe5DtB7zlHQRzH3yXLePH69xzxkBUA0CEvOS+xDxev3KFYFhANsiIGhtqlIueOzJypXLrb29WXuoVCprA/3DduToF9bX16/xMGHieJFcrLpg2MC333nXVq1aY/MfWqSxBtjV23vbzpw+pfG/ds0aa2lv1zMyKKn09akelJeIXtoWW8YYEDng669k/0kZgt3iPFfX2GR3b/XIHmEPaVc5hgsODEDRAHWAdWvXSoGmtqFOey5AEogT2DrAP/pJqQjop/5+2UfaCJuAvdD+xMueAwrSx7Q3n7FOocYDCMA9ISHx/tatW0U24oTv9iIFe+vN9+zatSu2dPlDNmfuDNnNTLpgmVSN3bx5x15++WWlBti2fZ01NZPiglQVBbtxrc/efec9y+WH7KfPPaNoZGxriDYGXMeuPLJtewKcYksYM+SLZ5/x/AvP2/iJ45SGDnCF70P++XDvXkXsM6Y5c2P7aJ8//elPItr99Kc/1T25nvIACFNOUgPQPkoTlM7Y1WtXBbjOVRT6VikGOVJFrdaSV155RXtcbANrmiNoZuzSxYu2Z/ceq6+rs+df+KmhCoBNp8EP7N+ndYoyQG7hBUgP2eDd996X/Pqa1Q9bc1OjZYYGLDPQZ2e/OWG12ZQtnDHVJrQ2WU02pdQAAC6ALERmMubZwQfSMWOMurFvxFkvAkAqJQIAsu6AwaQASKEClM4qZY07ybv1QKppNdUaPw6Qgtjpz1TJed28qkkR7GW/j20PKgBEQqYpg0CKWquqrbeGphZr7+y0lvYuyxSq7OtTp23JsmW2YeNmjfVs3uzAZ5/b1998a9t37EzSgFCuF1/8g/XevWM///nPZa9IEUCKmd/85jcaQwD3tDX9RF//7ne/t0ULF2vs0j/YIdRCXn31NdmWR7ZvVZ8xR9m/vPkmKjYzlHYgkCj4/atf/UrrM30tcltdnYht9Blz+u///u99mpYhzXOIL7/4H//DFsyfr//TxxOwVz79x7EvvhCxZVH3Iu1xsZM3r99Q2Rmn/GYMYxd4VgDhWQtR/5kyabKIJ6wp9FUAB4NaEaQgQP5AOtA9MhmNddSK2DPt2rlL7cEzaC+UjCA5nhKxbp6+H0hbjKNA0KX7UexqR4GFqGXf3syJoBbDPOYVFArC0ab0fM9Z0J+vk7NPJV+SO8hW8hOW+63Kj1D3408Y9fA5CmmgxE9QQvCvTDKIfUrhWSK8JaSdUp9jfH2sABC+W+7Did93x7hSQkR5/eI2C8S7JHWev7jc/1fybB94xLrLvCn3ncTtU36fcgd28O8FBYAYSJevyYPRWcB+r2Cm3z6iHrJQ6ALuXeKLjc7yjpxenCeJDzcCfwOpqVL7hLNQSfnwk/ko/6Lcf3yWovzObxjK79o78gV5CemSdvRKsQRNhHLHRKxiXSBoOX8Fe1ZH8nf7BNcHBFiw5wlzJ/azeSKAB5iD/0LnC9/uBJfgIyLaH5JZUABgz5Uh3Vxm2Gozg5YbHrDUQJ8N999VappU/x0bHrgjMkB2eFD+JZds1fkSQ3CDovoT4N6V16nkFqP1FaXvA2xcHIYDwV06AUUXFWNxgm/cN6+TyHcAfzHFQEQgkE8S/5Tz/Tnyhb+fvwdt6QD/yE9Dm3gCZRYwPOfk/+GpIIiK4g3rKgSARAEggwpAXuD/wHDeKwAUbChvUsthb+9wC5wwgOwOvI8JAK6rihHLIQgnEADKbV0SY1JGkArrvALglPbQveSJhdDn/+cCQyAA+ES/EQEAUmGwHSHQLMyR+He4JrZBcTlj/KjElntfWnJtmZ2VIpAcoPdHAFD94nZI7JyvexlQF65N6ljxcxxsxbYrh0FUvICPlTRAEvJHiNGY+ElM8Kq0TpX7R8day0Z+BoHE+cdHe1VaP+NrgyJuWffcN9mu0vod+3jHXPMVQJdL/KeldQjqGWFN9vMpwjmlLBKlEBltjI7aOEn61SKGFEnPnfAAACAASURBVK+TY93P1WtkCoDy9ha5YMSWyJN3GNMh1XLZun2/4yAmAFT6zlj7p8BNul/0r+JY+k9WABhtH6Mx5uens3OltYjxmHLbUWrnguW8d4tXGuuBwBrv6eIyjxwPpXP1OxMAisDAvQkAccXLB3o8Ue9FAIgB9BjoDg09VmcEoINrXX7iYv65sIkR3uVBsASIkaJRkZHpBoCXPC4jP4Tvlte3fGPrNl5uk/Z9EwDCehM2JooyLicAVLsolKAE4BiQRYBN3y07DITPk6jYZMEvXSDL+6LcECf//08mACQM4SRlhZMNc6C/oNdRCQD0Y3wALZ/U+j8gcjRe4sWHNggO9zDuisCeNxiRAau0WMUbnCLBw/dRoA/GwvgRwWU04xuXMa5T2Kj+ZxEAggKADj1eASCQA1QOz4z1tApvIvz2Qoxc7TD1fqjDdyUAxCkAJFWpH2Q/iykA7ocAUHKo9qw+t0BAHHhQAkDpHCw98JUuFEFivXzchX5NDuiVVEoUPeDa141hCAUcVortK4E1n36Bw5Du50ksYj/nSQfgZP6Re8vjDLOCtTY1SAFg8vhxNq691aUFYD6kSRngcr+TIxaZ2Loal0cX5587cMIjyIpsIdnucLiKCABurkRSZxXWz3CgDx+Vj3t9HrEvHeO76EyhIdwBzkVZVFq/AgEgRAIEAoCzfzSVSwGg7ybj1kv2ixtNszk7EzsiiuUYuUFwfav8M97lWnLOS5QUZH/kqC/ot34iqUHZQa2Drr+dbfJsftm2EGETIrec0kJIORPp4iX10x/hxOzX2OTAHkUnBLIbY0D9AMAGKUSH8mqrqqu3mvoGq6pvUgqAzknTbda8hVbf0mk5cwSAS5cv29nTp2zunNk2c/oMrV04rYmAyqRTklKvq3URykQlAvqdO3tWjn2i/JGKvTswbJeuXhNQR6Q0EvDBDlIugA/AW6Jt582ba+PHOaABkIuI/omTJsm5jSPfRb6e1/XkZQeoDE4jyoADlIhSgCZA4JCfOuR8pGwAVN2LFtuK5cvVFhAAcIxSPsCTSRMnaW5QLhQMpk6bKvAIAJ/rAXlx5lMWgIgAgPF9HNqA+wBDThJ80K5evybQB0CJz6Sa0Nam+uAcxtnNi77hfQgEvE99MqmMQDEd8hNiZGD2u/HTUN9gA4PknXe5aHkuMveQLWjf23d7rLW9VSAsZQBwo+xEp02fNkPtR5+SexeQiXJRJ+W3TaWUquHihQtyIvM+ZAVIAFyLnDigP8ALbYhTvKmlWQAk84B+mDxxkkAeIo4PHTpkd27ftofmzVM9KQ/foTxfHv9Szm3IA0j40oZEvmE/iJ5lzAF28RwANED8sJ5TB4AnwH3qx3dxjndKQtc5QJHhpq0hejB9GLsLFi4QGOLat2BHj3yh3MbkmkYeuKm50W7duiHiAM8LKhj0T2tHh93t6RE4DpjHZyH/KXUHYKDcRJFOnjTJ51avsdTQkKSA9+3/VGMBwB3pVPKL42QiPzwEABQAnv7RE4kCQH1tu6JY/uPffyMCwBNPbrfpM6boOiS9hweR6j9qXx4/YStWLpECAJH1VdV1mu+9fb32yiuv2oTxE+2R7duta1yXxpyThc7bW2+9rf4iHzzgAu3iIonz6jcirLds3WxTpkxWxPudO7c1Tltamu36jevaNpBewC/GAkL7+/tsSfdCa2pqFPgNmSA1nLH33n1XBID169fYhAldlkHFxqtnoRQwNJiyzs7xNjSclgIABA4A384uJ4tP/wHqnDjxpcZEd/cSgaMA3RAAANiJxn/jjddFAACMQskmEAAoBznML148bxs3rbVly5dYoeDqy9y+ffuu7d3zsQgHKAAEAgD3IMUIBADIBytXLbfNmyEepLWO0la3e3rtxRf/bIsWLrVdu3ZYfSOkqX5Lp/NqgzfffEflI+qevOR1ddXW13/Hbt++Zb/+9a/s7//+H2zx4iUiAEB2uHjpgt252yPbGQgA2BkIABCggioJtgVgHpsXCACD/f322YGDsh0QnrQf8IAz8xEVBM4ZtB3znb0UyiD8fWD/fvX5kqVLbeq0KY4sJXDVEQCYjxAHAN3KCQDMSxRQ2lEiwBlbyAvc5pkhWhi1iyuXLkmxBQIAtpXy8SKiHduwatUKa29tUn+n0zlHADhyzHr7+m3durU2cdIEEQBYZRnfAM8rV662BfMXiwBAf/b337WvvjqhsQ2Jh7bBRmIbsW+QirCbAMuUO0imY2e+/OqEjRs/LiEAYEgo9+2e21pHaHOk/mm32po6tTNzBZIZBIA1a1ZbTX2N1TfUaVxhmyAchNQ1SsXio+pZX1gnFixcKJn/YO8p4yeffCKSDe0NQaupsUlqNbyYZ4Dg9MMj27aJcBXUZDKZvL3+6lsa5ysfXiQFAOoOYQhFkcuXrttrr79mCxbMlb2ob6hWm5AC4PrVXnv33fetppbo7B9ZR0en2skp8Qwrup65RgqAYBexe5Tz3XffUztBAGhtAwB17UqdAP8Zdzt37HCpA2pI8ZCXrQfcZc388Y9/LEIDz3OEw3P6LBAARELIZOza9Wtqm5mzZtmmTZtFXGEPxn6B8YMKS3t7m9YC1tawD7hw/rxIE63NLfbss8+ItMa+mM8/2rtXffjcc89qfkmdZWDATp0+Yx998rFtIr/7ooXWCHkqmzJLD9uFb7+22uywPTR9io1vbrDqzLDlIQUN9ttg/20XkZkF6MAf4QifgdxAeQXGE5GYTifg/1Bq2FK8h81MZywjAoA7t7jtqUuHhUoN9t0RP0lR4cnqfi/M2AwBF+FsTF74tFcCAPhPK89x3kQnr6q12voGa25tt+a2duvpG7TewWFbv3GDLVm6XGDK4NCw7fnoY+vtG7BHH31Me4AgMf/KKy9r2/qzn/1MpE124FevXVOkP/MFwpuLCq3Snuq3v/md1nsUUYIv4NKly+pvSESogEAAYNxhK7DbrKnYT8YhfcbcfvHFFz2xb4MIALTDlavXpEbR0NioMYWNod0ZYygGsS4w78P+C9vAizmqlFW1tbZh0wa9x1rOHpfnQfBhb7xyxQpbuGCBs10QSHwU/r5P99nNGzdUnkWLux3pxs919rWHjhwWmQEbiU2Sj6imRrbg8tUrGn/sZ6jj/HkP+S2/S1WFmhMkmkCm5TvUlXFEe7AXpB3Zk7FXk48JxaiM2+fym7YM6W7KnZ6lPo3vRgCo5FAtP0aO5kMJ193rHpW+H/sByz+vdP2DEADK/UujEQDcMa3MGRyCdP4LEAAS/8YoKQBiIFpqNREBQLZeZADIRt+NABDA3+BnjftWZ3sfgBF8B/w/PoMnSgBeOt+RFBwJIPzN/juQF4pBAgHEKQZ0BQXFoACQAP1SUAyy/zGJAQUAJ5VfJDc4X3SoByTPsKctzo0APJECMfiOfBBDSAHgiQDyGSn4Y1i+IZcKIGOZ9LBZZtiq0wNKAzDcXyQADPfdFhkgmxqwfHrIpZH0BIBAegmKm44AUATgndR/cEE4VdESCX8v4x987qH/BObFAXB+Hy8Sg/87/jz4IsNnSf/fBwEgBCVAbIYAoHQ3WcB/iADVlsrklQIgnS/YAPudvCnaHwIA4P/AcE5EgOFswYZEeAv7F1xxwS/mkxVECgBFAoADD13EvvNtOU9U6SsEfMTQVnH9ds/5zyYAxPZwNFsabFmJPYsIAIFgUKIGENQp74MAEGMgybOSpnKtM5otvV8CgO4hI1HaB5x/yl9FHoc8e39lAkBS8gojaGzVHGZnkQBQGUCteNPozUrrb+zDrUSASL4jAkCRmFP6rJEEAPmbo2DfYBfLcZvSa8augVPe+P4IAGGdKe5PxiYABPt2v/uZuDZl8bf33f9J+0R+8Xv1c3m9kut/AASAENgXylTJZo22j72XAkDcLpXG+g+CABBY36VgopvQMQBV3snlAE2ooJPgcQYxTGAnF+yiBoubrKTJyyJD3fvlE7EIcviyiVVeBEDc5z4a1m/c7kUAiOUfygGmSoM63iC6A/f9EQBwwLIYxAoALN81PoK5dANaxIDC+4EAEBar0JYCtzznV9eWqQAkxs3L4ITyqx98BcPCOtZhqNxIxkZ4LAWAMQ9Y96EAEAgA2mh7cA+HX0L2SKJRnCR9crDwIGd8+Kpk2LWA3QcBoJw8ornhGdyBAR36pvx3PGbi8e+A5VIJnVCH+OBRPhcqjVP3XqkCQLGHizm04rLpvg+gAAABgJ84BUBCAGAL6pU3igQAN08T5m4CVhf7yZ1ZY2bySD5ZbJBLxq8YMbCdvV3xEcqKXvEKAIDQ9yIAxBI+Gq9+UXd/B5ZxIG0U7Zdyj45QAAiHr1gWKD6olx7aAUJG69/y92PngNokANuRWoBTAvDtGzY7gQocUjuIle4ORhzwAP5dN8CsT1ueSLyqgtXXVFtrY4NNmTDepk+eaB1EWnKhVxGAfUiUU0uTywk+OEw+YhcFGOe1l10C/I9l9oLyiXfWlW8QKq1F8fx29TeBf2FM85x4bjgZuMjOlTGAg1aN+37Allz/OLvlAPpwBgvtmtQNKpJSYhTB91CP4jx2YH9sB13d3MKlIRYWGv+f2J4IQMRJokhabGCRxCZp17w/QngCQFj/QvsxF9zzI/UF/R3yubq6Onk3X5JwuAotEKIk/Pod1h7lfCaqkly1tUg8OwexKCk4LCAA1DVafUuHTZg6y2bMXWC1Te2WQSavUGWXLl+xr748ZgsXzhcBALleHKhEKd3u6VF0c1enA3tRADh98pQAOUDcWbNnWkNTs/UOpu3K9RsC7QE8ibR0eQ6ddHXIizx16hSlAFCeYWSYBwe1VwAIcFHFtQLYAXlv3LguqXvALjlP/SEOpyqRuZQHxyoOUCfd534Af09++62tX7vOZs+alRAAALMpN7LDAp6HUwLY6M9JkydJCQBgg70BZVDkXi6nqELqijoA4A4O7wDUOVD9mn1z8ls5ZgEgcNoC4tH3OJuDVC3OXggHOIf5DACOe0GS0r7Mjw32KOpbyUa6Mcv9ggNa6TDMlJ4BUBoJ2L7+XplI7gcgxjMAmrKZnEgAUlzIZBQxDRBPWXhRrymTJ1t9ba2uv3P3jsBD6ke7Xrt+3W7eumlNzc02a/ZsgSh9/f0CqACGiai7fu2aTRg3QTYA+XvamChlSB7k1gZIpr51tfV27epV27dvv9pX0rxLlikqFMn+3rt3VVf6nj6k3YkYpO6MFxzj1I82RGIaRzfO9ZWrHlYEWy1kl7oaAdKQVAAEp0+fZo89/pik/ukfwN3eu3128ODnNmfuPOteslS2MpdPS6GCsUbdaSMkjOubm+3WtWsCsyCiQHoJeZ35DfgE4EnUMe3oQIxay+eydhzQ7sM9GttEEdKvLmq3YDdvEEH4psC1Z579kbW113sSabNlMgX73W9/bwODvSIAzJlLnmwX1Z4errbDh4/biS+/UgqAjZuRZR622npyMBdUbggAnR1dtmPXTvUvUUthT84zmT87du5UZDnvh5zf5NmGYLJp00blXacdqeO4cV02jBrAlauS/wckxHQy5wCJ6d+HVy1XHwJ+Q8ZID2cUITk8PGhbt5KKoMGqiSJiHyBCWJ2i7bu6JkgB4MOPPpX8NGAqBADaEfsBiEO/AA6iAIBdSaUAKJFoH1L055tvvmF19VWK5lUKggxrklMAQKHh6tXLtn3HFlu4aL5SAIgQkc/bzZs99vFH+0QA2Lptk1PmACmzaikAHDr0uZ0/f842bFxn3d2LnAqNP9tcu3rTXn75dVu4YIlt27bFmlurbHiYyEtMXo29995ujTPSUJDSAAIA/XnlyiWlhvjFL/7e5s59yLKZvObtufNnra//rsYY450F6e6dO7I5EDWY+8xpxhJjkXEIuUayz/8fmEpEM2NLiicCquqU67zn9m1F2rM/EAGgpU2fudQPLfbJxx/Lzq5Edt4TALB5gQAAGEf6CmyBVNYkLZ9LFABQYOno7DQUbAAcIQAwL1En4T71tXVJWpRVK1c6cFR7/YIUXoICQGd7i9YKFACGBtN2+DApBnpt3fp1NmXqZCko5AtZGxjolwLAihUP28IF3SKb0DaQS44fPybbACmMtsFWBEIDdp2xFNIcUDa+hx08dvwLY12aM2e2Iw3kC2oj8sQDPGM7AQGl2lPlVGhIKUDEPu9DMqptqJUMMO2KHQVcZKwG+fKgXoM9/fabb0QAmDN7dgISM88AqwG0AbKnTJ6ifsRmUU4Ib6TEYe3asnlLYhP5bHgoba+8/IadO3fG1q5bZosWO8JIdVW9VVc12+lT5wWELu6eb1u3rdVcYd0aGszYlcu37YP3d1tTc41ULpjbgQAC+QbAFZWSHdt3ihgWwFjW0t2792gMvfCznwkAYe8h5ZSaGs19iHgAvnPnzNX6xn3pg/fee0/1Rn6ffuKePIu1lXQegQAQIsh51qf792kdYywiT680StWoG9zUHJ84cYJsR7Bl2KYzp09rnEJOIye9ZIhrHNHsnbffsrNnzyhSfR4KQg0NdvdOr9ZxbNrWR7bajOnTrb622upIMTU8aFfOnbKGQtbmTJ5gHQ21IgXwfqq/14b6e2XzAWjdOu1sbiAAsMfgM0B+FABC9L8UArJZgRXpbFbraTgHyRJ5MrUUAGo4XzlydXKNV+sLxON43835nPtldU2VA0OkCmBeCaDGGohsb2qx2/1DVt/cahs2brLJ06ZZfUOTDQ2n7OXXXreOznG2ffsOpdhhvrB2v/32W1KFefqpp3Q2Y+6fPXtOpBgAfcB++g/CzOnTZxRNjyINaz5lJHULRD2Ae9abpcu6RbBizjLWmQuMA+6FPaFNIcFADCD6H3IN1zIXv/r6G/vk0/02f8ECrcNci33n/tznuZ/+VERQxh8kBvawXMPe78jRo5qvqN5MnDBBKh3jusbpmahTya5WVdn2Rx6x5qZma25ucUTb6mrZtT27d2vMbdm6TfsGxndQXGMfxD6FfQTrAGA93yViv+d2j8ioECJXrFxh69evU5nDmKdezFm+yx6XNCsh5Qf7OD6HBAAgyZrAWAm2jjIw7gJw6dbb0gj/+CzvziX3pwAQB8SU+zAq+enCe6XPc+9Wem+se5R/Fvtzyu9V6d5jEQBUlxICd6QG4ANdKj2/UhskPrrvkQBQ3l6q+/egABDaKfHlKQK6qLIZEwCkUPYdCQDBTxuA8qIfrlRVNfRtaF/KEfsVgh8wBAa5yO0Y4Hdy7sm5MOv8kgkZwJP0XV+5H53DahzyHPxPobzMS5W5rjIBgON3CD5LfMte/p/bKyAjUs9IfBreBxETABLFBX+mxbcH2I9PKBAASBcJCQCCvmWGrCY9YLmhfhse6LPBvjuWHui14f47loIAMDxAxIhTAEhyVQe1TEdcEOBfgQDg3se6QF5251EHeof+ilNvuhkSR/knpAefwtT5xj3RwKsj6BqfIjWMB5dmV6Pe3dOniQgKAG6dCwoAecuIAMCZxKkApFEAyOQl+58B+Id0B6lNBICcDXj5fxEAMgUbzhdEIHDjA0Pg/MEom46Iqk4c9lF9KSd+1zIykMrpx1fFCF3vd/7PJgDEtquSrYxxBc298kAd3wjBRsZ2734UAOJ7xj44zTyfImIsW/ogBADdpzh0kvFT6vF1LZLQKJUCqmIPReNv9NUp7vYHX9ecAsCDrp/J2ort8gow97MOVnpOJXwo3kvG+4eKa7mAxkrtN3oKgGI5HMGoUv+HZ92rTZM5VjZZy+tVfh/nJy2mkQ1rwcj19h4KAElSLlerSs8Zs3/H7P3Ke6Wkbf4GCACuH0pfcRuGv0fvz7COV27I+F6jjfUw/sb6PNy9/JrvrADgAKPi4AmTLwymciBytPFSYsi9cQ25V9ziG0nXeyAoZibGG694IMcTMTYMboFzzLdAYHAbyCKjkWu+CwFgtMkUNguUs5wA4CSMHGPbyTEVnexjEQCSDYjapriKqO28wkDIdRjeK1nQfLR/3NbcJYAXwUaWEjA8BBbNgEqDMDaQcT87y+lAsnuNi4qf3wcBoAj2F/NkxwoAOCRCZGw8duPDRLJgRQSBMMacZGKp+kV8Hw7v4f9h8x9/Hli7ldootH98YIz7TkCfFtDiIhw/q5JBLxnTEZstbEzdbHBdkuwXo032iH7w1NGxUgC4iHGfa76EAOBBZB/5rzA9DQcf7e8Xp2Big1x9qFeQ6f5rEgCKAGkR+E0OZ5ESgPpQJ4hYxr5gVTVFBLe0n9118asSWywQAIptUiRHlNvicvunI1EuKAD4qPRKChIiZrj+kz33hxhtqiEAKD2AU3DI57NWyGUsn8261ABWsLamRpvQ2WFTJk6wCV1d1tpEVGjOcumMDlBISMKKBsRJwEPlEi8SvmTDQm7RhDlapfy18fws/7sSgaf4BQgADnQuaeuoDYI6SnyN/g5zJBhVP2GCJXO23+dcizY6YZ6pHWGgaj6UKgBw66L94R6Vx4LWx/INqCcBhI1JuQIABAAXVexk2TJKmeKe5+QGi7ZMzgUc1smYdeXwW17fjL5yUdRAYtFDSgAZMkeMiUl8AnyktsE6WGV19XXF++MsrsN5XG/NHeNt8oy5NmPuQquqb7Z0vtrS2YJdvHzJjn9xxLq7F4sA0NrSIkd+kCueM2uW0gNQt/q6Wjk+v/zyhIgCyFu3tnXoUH3l6nUB/QDFOG4lC2YFAbc4dW/f7lG0Hc/hoB0A9v7+AZs2zUlM84NTH+cojs5Vq1Yqt3hgaPKbnON8Dkgp52hzS5LnkXuSZx4gZduWrdbp5VGRtqRsAIlEpiu3/OCQ6kJ7ogBw4+ZNObeJtgJ04F6UB7Cb9obcAFABwC+591xO13EPFAC4DpAEYBwHMk5YQGwIAI7g4CKaaVe+xzU4a5Ghz+KxCPu1EgUhZ4eoK2AJ5YZkQMqDrnGdUjJobWsViIiEOPcHrOM6nnHy21NGPnPllG5oEMADAEoZcJDjvJ45Y4aNRzo5m7Ve1BcuXlC+WgBi1sX+gX7J0qLS0NjsUjTwDEWY1dXJgd7e0mZdnYBHGTnW9+/7VOAe+bEBWAE6iFxE7YCoO/LNA+isXbNWfYSNQmqfOkI8IfqN8gP4AIDyPnUDHGU8QRKgP+iXrdsesYkTp4i4QMQoto+xRp5iZNsBHubNn++k4+vqZav37TsgSfxHtu8QUaq2rkqEgSDzz/ihDXGwX71yRaArY5r+jQkAr732muq7aeNGRfQCErPfJMULkeu793wgJz4EACJ6XY7CKhEA3nzzLZEBnn/hWevodDmyLd8oAsCLf/ijIsYffWyrzV8w10eJVEvS++jRE1IAWLZ8sQgAKADUNiAfnNOYevnlVwSSoTow2Uduu3XNRDoA2CBCM6grEF1K2+7b96kUOojCp03oP/oFmeFLFy+JHLN4cbfAd+4FmeTQIYg4SM8vd0TjKhyk9TY0OCx553RqyHbuesQa6iEmYQMBT/gNEbfOWlvbra9v0N7f/aHV1AJSr7GOznatYbQlNgAlBcbr8uUrFMkJAQDVEKLYAerfeedt6+hskVw0BI90CvlU9pNVijDt6bkpAsDcebO1rgbbefnyVfv0EwCaLtv16HbND5ZhHICkOkAB4Nq1q7Z5y0abNWuGbFk421w4f9neeecDKQBs2rTBmlpMBIBCgeh6ckR/LALAjh07BKyb5WxouN/OnDllH3zwvv38539n06fP1PNYQU6dPmmDQ/0a6wBE2KReTwCAFMB6AfgGoQPgnPeYE0HZ4/PPDqr9AcCIdOPcQx/wHeYSCkHr12+w9jbmGkSdtMBbUnIoan7lCg+0FxUAiFDFtgHiBgIA9gA7wT25D/3RRsoCwF9URC5eFNDG+9gt1n3sA+WAAKAlzJOFqQfzjBQAXR2t2hsRzT48lLFDh47YrVs9SuExfcZ0q6p2e6Lh1JAiz7uXLLdFC5ewJfakjKydOHFcZCwih7GRQTYb24OtozzMYfpfikhmKhdS3IyBOXPnaO2DqEMKgDs3byUpAJZ0dyvaHRITcwWCEeDy8mXLbPPmTVZbXyP1Ebc+ndFaAzmJNYFXIBxg0/gu7cNaSJlCShEijrk3BIBZM2YmayR9DyHq448+EvFj08ZNGqvYbuo40D9kL//5dTt75pQA/u4lC3Tf2ppGq6lusRNffivgFMWQLVvXWG0deZsz1tc7ZBcv3LQ9uz+09o5Ge/SxnYquD+cl2uaPf/yjtbd3SAGAuoSyQiL6+ONPNAZ/8swzVlUNaaImUYiBOACYCukEAgAkL+oR8rtT7ueefVbAJtex7nz11Vd25PAh27mraJtozxs3b9iBgwdt/Pj/l733bq7surI8N7xHOqT33nvLtDQiKYmUoyjWqDpmeiq6uj/EdMTM/D/9GaZiJqZbHWpVVcuRohfTMJNMz/SO6b2Fe8AzAKZ+65xz73kXD0CyRHVpDCIQmXjm3nOP2WefvdZeu8M2b96i/R5CF3aULHJIA6wxSjE4ENRlf0ICPH7shC1dskQgs3yzQUciee/3v7e+vpx993uv28zpM6y2ypEX2FNOnz1te17cY1OnTLbGulqrrzbr63pqT+7ctJYas7lTJlojDNy+XhvM9Vpv5zMrFfrle6vvfJY+YyACQKEgaX8ITqEEAAQA5qUrAVCSHwYRICh1hbOPQP+aWo2z/D7JUTtfUr6nP3vGPqdzqZ2tUtkBsklpy8CgJJEhq6IGAN24pq7OauqbrFhVY01t42z5ylXW3NpqM2bO1mf+8y//iy1ctNg2bd4qAgDjhy3++OOPXOb+C9tEaGBfhTiBqgekPakq1Ddor+B1SBrY55UrVqr9EJtu3rwlgs1rr71qc+bOku8AqA+xBvtCSRf2Y+6JT0U5F2wSeynXp0+Yx8eOn7Bjx0/aSy+/kig1MQ/wOWnPm2++KVUN5i7rJ5zfgprQwUOfS5UKhZK62joRb1iHUkg5fFjEA+zqksWOuEq/cm/Gid8VAwAAIABJREFU6uOPPnJ705q1tm3bCwnwjkIS+yXPzdzGB6HNEDK4biDUQVCAfLR9h1vTjHsgC1Gigv+zT0+cNEl+HvcMcwTiIXN2ytSpyfd4tkDSCTEO2eFMBmR5TO3/JwA436tCCQB/SguqFdlA9LA4XJTF+m2WACgLYCQnRn/e9mfGQFjPxrnC33EMN8Q5wnWJ7wlMH0iJ7QFQV7KJjzehcJJm1bsSAPiwYykAxHHVGPx/HgJAOMeHNofYW9I+r24VZ/fzf7dWaKMjB4SzuVMLSGOljkylqIhbJ+EM7hPFQhx5ZAKAWU0tY+GINjEBIEjZszeG810A/+MxqPIxWJ5N7VN5Bfcv8SAIAGT+F6UAULAh+h1FgCIEgH6r7uu2gf4eEdH6ejqt0NvpSgHEBAAblGpkCIclfa/4tIe7PSYgsF8lCxwBIPm/6x7/LAH8T8kbsQJAXCogxFhCokVMINB3nH5mGtfwCgAxASAkFLiIi1OF1JiznxGD8QoAKgPAfioFAFRvhixXKLpSACWX+Z8ruBIAfXk+Y9bvS96EEgCjEgA0kCFbJVVUDSUAsmtrNAJA8l6kcKGe+JZLAAQ7lcVSKmErshcRFpVETzPlAJJYn8/+V/JKBQhC50LmVea9JP6ns6kvhTGCmso3JQCEIQqQSIK/VDCkLhLnYugj/YyEx4TPx1hRtk9HvGjyBglTaaZ8pc+Pdk2XNOQSicYa39HaMjxOnsbAY/8hvkfy/+ECC8kuRVZT+h1PtiobZxfzTu1j2srsnjVS+/8UAoBLLgtjn5YoCPdybYiDsMmoJxQSZ9fS+VNpXY3c9rFnSKXxT/pmdO7IsIsPmyN84l9YASCNh7vmjjSPK81RvxslYzHW+qm0lmO/brT30/Ve3unfCgFgNAWAwIAce6qkGYRSAPDYcFjAIykAjMTsjRdg9v/hIJWWAIgB3G9OAAjXy/5b6ZmzTi5Olzs8+VpMz0kAwEEj844AgDI8ytQRNBUTw5QlAGjd+M/HE0Nc0qQOUgpoxgYugHAJIOaDZfGzVpqI2QNH8pl/aQIA4lJRaYewiIOzHsY0Nqpli1wH1PLM4fg7gQAQg/8xKSYx32HOZ/5NHIAggx6DLAKVKxMA4rmYbXv8bPHzBkf12yQAsEGGLH9XSz1WAKhMAHBbbYARAxkAJy2A1XHtm3LnZ7QNJ8zjEGAQsOlryMvRyygAaJ3UAmG72pgC77VO/YFLvrT72y+2CEx2gGdwcNJ1HykAcFDxBICsXUjXXEzu0KtlG42T7Hd9UGnMw1yrZKNCFrmUALwzm8zdiIzhru0Oog789/0/6GTE3CGbA7VEOl0pAP4eKFkN4z84YA21NTZpXLtNnzLFkQCam622ulqS02RecX0khZFaJqDGWLc0N3l6lmdeh0x0OTU+65z5X5HBWb4hZ9ex6+8g61te+kREB9XNDWzztO59mSSXuj2MT3lJmNBnErPxH6mkABAIACn5rHwsOfDHBIDUtnoFgGwFrgDQ+4OeAq2UVCCo6hUA+L+CCgT4GT9POFAw1nNwmLtBoisNCNHn8fxzB66kfZECQSKLlBw4HVkJhy3sPcwdgAnuxP4nBYBAWCWDrLbeBqtrbdykKTZ9zgKbOW+xWV2z9RfN+osDduPmLTt3/oytXr1KWcytLa1OhvTRIwGt06dNs2XLlnqAz2VOnT1zRvcHyEBGneDyrdt3BX6QCbVw0aKElEaglUAqezTg/+LFi5QBp7rvQ0N2/94D65jUIXAaIsPjJ48FnhIMJpMUsDscEAF0Af/JzCWYu3TZUmWZBfl8gqIAKS3NzbZ92wsCvhjrgWJJwDMA0fJly2xyx2RlztJeAvbUgL5z966yuQnyAtSw5xDoBeQg+xYwjIx+gHGenc+QIQsYMmlyh+rF89kgV0sQmWfgNbJBCWJzbd6nfwlsQzgg07W3p1drJcgXS6K5UFCAGyC0UCwInOX+AModHZOUgQcZAXC/NMBnC2o/z8tr/ACQPHn8VO0HwCGDm0Az16d9jA0AzJxZs1Qbl0x/npMMtQkTJ/rfCfbo8WMBGRMmTRRBAmCcf8dPGG9nTp+xhtoGmz9vnoBbwPezZ05LpYESEWTIMs4QPWqra+2JpLW/1LhTTx5wraWlSYoQoYQBkt0E7wHhmQP0OX1Dv4d9FwCR4PzKVatt48YtAk4BI7B/gPAAuFyHPtqxa6c1NjUL3AMYvXOXchVnJW2MTL5VDditWzfVR4CH9A/kDfoS8BAQgzEEkOA92sDYADCrTvrGjcok1WHSB+wuXbooBQDGHzC+va3digUy0OtFAECOH/LH2z9DQtvJ9QYCwG9+/Vt7+gzgepstWbpQ++ZAqUoEgJMnz9qZ02dt5aqltn0npTZKIgAgjU/bfvu73wt8eenllwWIJD6mVdkf3v9A6xdgOiYAIAN/5MhhyaCvXIlUPsBkTtLTAMWsOebnypWr/D5dpez7Y8eOW2Njva1ZtcyT29iXa5Wd//vf/V6KEK9850VrauT5KBM2ICIEmdT1dY0iCzx91mUff7pPpAWyeCG2sM6Zz7SDcWStUbIB4JvnpA8hfN29e88+/fQTmza9w/bs2WO1tSgD5KUAUF1dq0zk3t5u27Fzq0AmBXpQTKmttWvXbtiXXxzVWvrOq06ymkwMZOUhN9Afjx49FAFgxoxpCoa6jDOzSxe/tkOHjtiK5Wts69bNVtdQsnw+Z1VVALL9dvDglyoBwLhPmTrZCoU+yxdyylJnXbz99jvW0TFF2mP0yaXLF60/nxNIBKDOD4oYjBXPzD4DuYO1D/DM2DGv+GEeHjn8pfZ/JOnJ0uP5AIKePH1mBw98bo0NjfbCtu36Ds/P82GPUAegzMPKVStt6jRHdAry+JBeAPSRqI4JAKxTADrWv7P/bVZdV2u5/j59nn4k0577BOIV9i4mANCP7AmBADBxfJv8HjK4IFCg0PHg/kPbsnWzMvOHquj3ASsNFEUAWLhwqS1btlJEEgdIFO3ihXMC3VinrtSBk7qn37gXr5E9HEA8bFi+v9/OnT9vTS1NslWSzB4c0vpBAYCse56dTH/2p5rmFuu8/0B7CX2A7frOd15BAEt7L+OEPQDMZoyww+whyoyvrdVewVriPcaaPoJchbIK2dMo4mxYv94Wzl+gcVV5llLJThw/bkiO0988A8/G+PHb+azb/uFXv7Hbt2/Ynhe3igAgwpzVWZU12ZnTF5RNvGHjGhEAamqdKk/ns167fu2+fX7gkE2bQZbyDmtpcf3GD/v/r3/9a5tMBv3r39PeQ19ybd47cuSoXgPYranDLg9qT8G3++Uvf6nnJRN81sxZkv6n39nvfve732l//ulbP9VexJ4FqQwbCxHmpZdelP8QFDdQoDl67Jhqy2/Zwvg1WX1Dow2U6OvrdvQYhJg5tmLVCtkEQHb8vXNnz9npU6dt65YtsmnMOWxaT2+3/e63v7bx48fpXhPHT7BSf0HS74D/AMcvv/KyTe6YaE0NtVYzNGA9Tx9b75OHNr6+1mZ3jLfqoZJZb7eVIC88eyJyivxcn3QA2Q3fjT2TvRvgF79QNtqXAGBspQBQLClLsd9ndoczkIijIgA42f/4bBXI6toLI8VFd4Zxvq/UqlhTA678AIA+KgCInKjeMR9DERH1mNp6a2mfYPMB1usbbM78hZYvlOy//OofbMPmzdpjIQBAJmR+A2xv27ZVBMy+/j5rbmm1vfv2qe9QVZg+fYYIM8xvQH5+v//979vChYs0L+7du6+9mT38Bz94U/aV9c97rDnW67/5N/9Ga5Y5xTz/7W9/q3v/6Ec/kl9Af7BGvjx8xE6dOmM/fftn2qtYb9gm7kl7vv/G923b1m2aZ9hS+gjfijWAP/j5wQNSu0E9ZfGixQLdsFfYNQijqKSgWvLaa6+pPdonhrAR9Xb+3DmRA/GBX3/9u/L3GNfW9jbNN9Y09gXFgq1+3QZZftrAusT537Fju56J7/IMtBWSBGpLkL7Yx/G1ROrw5dywdbwfFJJCll5CEojB6BGAFX/gFgBa/jMcDAkgRzYGlflixT/Hiic8zzWyn4nP+iMFjOPvBDJ49rVwFq+oACB/Lq2zHd8n9avKpauT/vmWFQCGPX9QtHsOAkD83TjOEeIdYykABAJArAAg8NXbNX/MT+InIVYazqghPhv/nY21hv4MwPSwcfIvhPFwQH4K7AdCAHY2ZPrLN/CZ9OwJAfyPY4eBAIBP+s8lABDW0rFcyWaOBCBFAOJS5shxinKEoGD0LDra+4Q5lQL2sT362ql9UhKyJODfKQAU0r85Qxf6rCrXZYP9PZbrBvjvsnyvA//zuS4bwC8dKEC7TAgA8dpxseqsCoAjAEiBju+JDDAkFYDUDlQiAHCd9Ho++pHg5XEZgFQRwREAFPYI8dlMCQABRF5Zlc5ycyBDACCLv0gJAJMKAAQApwAwZH3Fkv7fWyT7f1C/ZP8HAkA+UQBgPjFkIXoaFACi+KEGUgGbRA3BxWf5WnlcUetrFAWAUB4glhn4cxIAwnofZm89uB/btPDZ8ORx9r+6IGTv42v4+NxfEgEgtBF3KAaws3jpXwIBIM48r7QXxvYq+74jfv3pBABnn+I4eRpDHZsAMBIKXVkBoBzb+ssiAAQcqryfRycAxKSuSmusEpb3TXyesfynqELJmJeteK2/IALAaL5cth/Tzzp7PdJP1m8btoY8RpFdA4kNrKDsEl/jTyYA0PhvogAwUkfEzrnn2iSGWpvrKAoAWeM/ktM4DAQDAPFSN+l734wAUKkGdww2VXK8y5yYRBbZAyOeSV0mx+RldoMCQHDQcHHqqgEKHKhYzkp1vZA6pynNLf5s/Jnks35Chj4P/anveec9cXaj+tjZsY3/zh6+kvf+zASAUUsAkP2MAkDkkIeFE8awDKwvq//i2T4+6FQZYEXa6U9TAAiH4+whQ/0nAPubEwDC4SM2+AHUTTL5vQKAG6dUOiu7tsQA9gBxYsbEBnaAcEwA4FCAwyj29RCBUeegB0n02IEMLFyvz6F7pAoAEQidsYhjbTjl/egIAEmGc0QA0Ez3mSujEgDUqiC95k5Krs9CxjMEgnQdxlLqANfVqhGbgryxbfArOHnCoBIUqwXFJQAq2Z04eBDPUTdmTgIlgP/K5PdSa47J6093PpgQy/I7Moc7NLEBUAMUwJ9gN2On8acUgAgBqAGkJQEmjZ9g06ZOsckTJ1mhv98dFH2d0/o6MhGprT1kba2tXg3C2X/Hthbf3WWqc/jjoBo5AVk7E2dAhLkR93GNLwERXtNnvKyN+iKz74TyNGFQ0rFwC6a8HpALagYnJzBdEzLFcygABAe70rzQWS5B7FOyZ+AluH/d/IpLAMQEgEFqeyfy/04BINiWcO94f3f7vWOWuphAujfrT00pf9CNM3g4gAeSmld2YByVIaasvyonN+gPZGSP1dTXW8mqbcLkaTZj7kKbOWeRDdU1W19xyHr7ivb1tWt25doV1W0G7GC+AE4DzgBWUG+YTMdQ11ZZjKfPaOiQWyY4my8WldEFID5v/nwBtixp5iOfJxiLvDpEgtmzZylbNEiZEsSvq6m3ObPnKnDy5OljyfMSECVgG6QV6ZUnTx7biRPHJX/KvQFYFGz35R8I2AKQAcauBqz0NqOvN6csSoLJq1autHEEs3t7FYQmcxwCwK3btwWIE8SlzfzQHkAKgC3AD9qD7D6AOsFosr+Y34uXLUsCP3wOEB2wh+Aszw3gA1gCqFyvTOMBBaHDuiKwDlgGWKDMwL4+6+/rt2KpqL2vu7tLtoDXmVfUPAaMhkxBpqlVDSprm+cDZKHNDiCsEhgLIMV1ALYAuZG1xvegjUj4UwIAUIZAM8AY1+jq6VZbyYx1tZgfKAitWsD9/dbc0izSw9nTZy2f67fly5aLANDV1WkPH9yzffs+E7BDhizjBGDsiI+1dv78RfviEFnEtbZ2zWrNieamxgSApA8BBwCa6D+kg+k7+owfno1MWsgeZI7v3IlU/nyNJVmeBNwA9Hlugurbtr9gM2fNFsEEqWfa8MfP9tqWrdsE/JUGAApdsJ0+DuAadp+xBPCjDQCwjA8/jB2ZtUh6MxeXLVkqGXDVppQU+Ne2/8A+zQEy7ieMn2B9uT4BWJAyADLJNH/nr35qjU1VGjNqdg8MVNnvf/euPXx0z3bs3GQrVi71c9wpAEAA+OrkKUl679qzWfLo1WS+F5w08O9+/64UR7gnfRfsNX39wYcfCjQHLGdO8h71SZkHZNqvWbPa5syZLQAepR1AO/r8xPETmjdz585zbRkcUoY2BICOSRNt2dL5XsEGENSUlYwCACS0V155USUAaGexlLfx48bL3tXVNtjgYJU9fdZtH32y1yZMnCTFiEkd9LEjADDXDx06qHmwffsOkTkA+MKav3Hjpu3d+5nNnTdTwCgKAD3dfSIAQAagRAPy8BAAZs6abrU+SxsCwYULF+34sa9EpEEBQGbeaqyvL697cN/OzmeqTz1t2hQBvNgszPaZ0+ft5MkztnrVetu0aYMIACgAVFfX29MnXXbkyHERAACNJk6aYLlctxVLkAq+lG376U9/ZuPGTbBa9UHJLlw8b/lCn8YEAIgf7G8gAHBfxoF5jy0l+xZ7EgCh/fv2SpFlOzW2S44AAMj/4MFDSbyjsrH9hR0JqQUyDtLux44e1Xpds3a1TZ7iQLVgk1h/kF/IXmVfCD406wmAjrlBO1rwL2qqrCfXKztJ+51drrFivqA1SPvJsA1nH+4BgA7QtWbNKps8abxTM6IOa3HIDh8+ardv3REBYP78eWbVotfJT/nww49s1qx5IgAwxpBqUFi4ePG8CACAkpB4gtIBNghQkb5DzQDgLqi7sJbPX7hgU6ZNsRkzprvnLw1YfWOTdT195iTksbOLFmnO1VQ728h8xP5MmTzZNm/eZHUNTmmO9YS94JlRc8DOsq55ftrDOuN77I+8zw9tgBBHNjD/p08XL1yUgJS0FaDx0MFDIgCQzRwUHFB9evjwsf3213+wx48f2K7dm23R4nkeRKi2wYF6u3jhawGRm7est63b1ppVubrIz5722I3rD+zwl0dtwcJZtnkLyh8NCcmKvY31w778ne+8KpuIX8Cc4zlQ/6BPIRO1tbVYvtCfZB+jAMAYrF2Dgs8kARnMF7733rvvyha+9ZOf6F7sudhc5huKG7tf3K2MbPoEHw8788WXX4oAsGPHTpdZXktJl7xdvnzFLly8IJLU0uVLLd+PX+HA9pMnTkop5dXvvKJ+Y//Exnd1d9o//sOvVPII4LW1qdnyvX3W3Nhkx44fs7Pnztjrr78m1Z1GlB0GS5bv7rRi9zOb0FhnU9tbzQo5GwRo6em2rqcQAJz0P2Nci6JMbZ38O/bNQsnZ5aAAEIgdPF++Py8FgPwAUsRurw8+qkrb1XBN5hbEaR+bQC0P/y5WzHNHwkRyTiWqRABA9YCMf8oMlETUBPhXvWM5qdVWVddgueKQtU+cZPMWLLCmljabOGmydfbk7I+f7bOde/aoxj0gPzaF8hfvvfeeyirgz3GvuoZG+/DDD0XI+/nP/1r7JDaW59m3b5/mPCUf2D94FsotUSKHfTUQAPDv+DwKANiXv/mbv5EtgdTHuvrNr3+ttffWW2851ZGqKhF4IABcuHDJ3vmr/05+MOsNFSyB72fPiQCwedNmgf3sh/h3zDdsJH7G+Qvn7OjRIyoXtWvnLpvo/Qw+wy/PdPrUKXv9tde1/0ACYAy5F2VaDhw4YJ1d3bZz5y4RnyD0NDY5dQ7swMFDh7ROIOTRL8yFQCL4bO9nBvkOIgp2BluFn4P/KaLN48f6PD7nxEkTXYkAH2dBWYD1SD8Ee8ccDEBoOLPyfrDdcQwqPfLjJY9OAAjxixS0S8EC3qsUL8jGODIhhjG/k/189u/4LPdtEACGKQAERcVISS5uQ3xGrhij+zMSAIL8v/reA6fl8ZGUjB+3rRL4zzMFNc+xFABGKgHwbRIAhp/Rna+dxgocSD46AcDLw0clCxwBwBEGQgzH3cspAMQEgEC2ckC+U5IdTQHAmWdHwI8JAEEBgNdjwDt+lkAAUIjHkxQcucIpAOAXDREHEgEgr8x//o8qADGeqkK/Wa7TBnLd1tfbpRIAxVy35Xu7rAgBoJAzGyiSouWl9svnhhcVdGUAQrZ2tZmvhuDAf3wv5R34cok+4zU9m8f2ICUBOBF9H7eLCBCpioCPi34DAkCsACCCB/sspLZByLBDEQFgSKB/YXDQEQBQACiUrMcrAOSQ/8+jvDNkKQHAlS9mUTlQNSSmudOB22G93HkFAoAXci0zVVwuLvUY26pADvhvRQAYyU7G5Yez9qISASB5zSfKjEUA0DrznLIyWxlIBH8GBYBkxDIEgHQk3TD9ZRAAsq0q3+1GIwC4h3D4xfPsg6PtqyPtFSMRABI7NiL2+nwlAMZSABjLF/g2FQCyyYFhlgwXiIhAZ2/ER9pf4/6r9Cyj5N45m5MpbTDSa2P1U6XvxSU8nuf7wz8zOviu6VmBGBXaEvyW8ph/5WeO52f8LJVUnUd6luw14s+NdP2RXg/f/VYIAGMpAMQdmdy4QseGxgaQRe69B1ifRwFgtIetBNAygBw04/YH/CcMUuJ0UaI8yhTX9Tj4RTW4s/eouGCiDG4FlcYgAIQSADjOZMokDFVqDf0JBIBw73hsggObgPwZaewQBCv7ricVVhrj7LUr/e2copElbEY1QM9RAiAQAOR4hxphvjYa4AsOTnDKYwA1drZHMo6aIwpoDM/AjgkE/D87dxIj4LNm40NZ3E8pqSN1fsNrDpiuTXKAQzuyoG9isHz29kjPFpiqDtjz4K53fh0DdjjL7psSALIKAFkCQMhGDy5rIB+oTwI4HTLQn1M6KN6EkjkuybA/nQAQGLfqG4fa+UCYYzYSBNNP9HpoQzkBoLzOetrXcZ/Hc81dNrY/2XHm76wEYDlJgD51zpdgYoHJjhGsf/1rgSCQtW/6bkKiKVlxoKhDnwLKgzDYi1ZFgJEMb9ZJsUCDrKWx0WZMm6bfqR2TJTvdpzrERQHBykkn8NpQr6wsjjIiPwHW68AbatAzSV0MKD58h/+rfyICTrz3hDWkwgJewSHpc+aX5PDdnFeANFJYcbyIIDOVEmCGqy2NXALA7R9BojCVaB4+hsPnhWunO5hUe9OZrH13zNOPdjafeSypRNlAV9NVJAD6x6qcEoDf24LtCXKtBH8ds9Q/s5vMHhBxWc2JYo8PqOn6Pgjl6r46kkYcnFCGGAQAZQ87xj6AnrZ7shEogQMBYKjKEQDmLLQZcxdZFQSAwpB19fbb+cuX7da9u7ZhEwDnJGtraRUwQ3CUWu4EL6m/3VDfIClfgvjnzp3XeKMaQMCVOuC3bt4UAEQtVsAN1iUZwIDyZPch50/WI3LLBMUBMQA8Lpy/KAWDFctd3WhA/gcP7yfZ7SH7n3/v3LmtjOCW1hZlVbW1tSrQXMgTZB9UxhfBZjKykVEO/s7jh48UyOWHrE1AoN7uHoH4yLUC1KAAAIAOUAH4EbJWsPP8TRCI9vM+IA+/tH/q1Gk2cXKH9iaAfALNZG/xfABhBI35DqA99+mYPMVl4eZyAsydEoqrLQ3oGTL/g9Qm18V/YV0TAKeNzBcA//kL5ktCu72NzDSXvQtwSCCZ4HlbK9nEVQKsaC+AM4AM6gmqeY5UJmN6/76yNCFddJBdV1OtID0ZqYD+ZNcTcCawzvsQANraKUXQaFe/vmZ3b92RRC5tAFBEmhKwEwLJwoULRC4R8NaXV9YuIOvBzw+pPvCsmTNs5crlUprgJ0jgMpcYM4LwZPUCjHEN+oP7MkcZ6wsXL9ncuQskwztt+jRlCdMOAB8IHtTinb9wgbLXmxpbBBwhWXzgwOe2eMlSZb0PDFIzt0rBd+YEKhZBYpj5C3mEcgShZrXswuCgZIlRw6AWOoSThkbk8Z3dBejdu+8zAQ7UM4ZI093Vba2tbfbsaad9+ukfBdBCAGhoNJeZXKoXAeC9d/9gDx7etRe2b7BVq5e7/W+oVu+fOHHGjh09bkuWLrDdL26x+nrSj+tEAMA2vPveHwT6AMwBeATbDXD28SefiAAAqAsIqblVS837R1LdoBYxwBdAGQQP1jbzGdAHMI8MYa5D7XWuc/TIMZs3b44tmD9TAcMhyooUIKzk7AOVOBiwV17eYy2tZINSA7tP6husV0oA4Pb35vL2/oef2uQpU0VA6Jg8SesC28HzIPEN4eZlSTzPSkB4MoCvXPnaDhzYL9ATufGGhiZl4JP9XFNTZ7/5zW8EsO/avd2mz5iiMgQBvDl75rydOXNepJedu7Zp7tXW1Ft3N+U7iroudm33np02cSKlM2qTe0McOHfukggA69evtYamQREAUAB4cP+xHT/+lfV09wr0oqQB70EAOHBgnz18+MDeeutta25utYbGZu31gFCQI7AvrFvWd5DbBlTCzjBWgP4AZBBO+H9QCNn72R+lELLjhR1az04BIG/37z+wTz7+1CZNnCgFgKBq0dubExHlyy++kGLH5i2bk6za4NeSWX3n9h2RRQBf2YPYwMiiJvu7ublJ5KPmtlbtNZ3dnbL/3AM7ojbknGIL14QAIB/Ak4UB17FnEACmdEzwZZBqRAI4dOhLu3H9pm3avNEWLVooAgB7Wn1DnZQzpkyebkuXrbCGhmYr5Fm7QwkBgH0B0g17H32B/YA0Qb9C4uEH+0jfMa+Onzhh8xfOly2F/AZJqKGl1Qq9LisdW4k6CsAyTgEgKPYb28JZcsmSxdbY2pjIWEKoop49ZLFAnAh+BXsnMvOM86w5c5x/MVBSVjigJ2t17uw5AhIB/ukvxv7unTsiO/E6z0f7aSt78q0bd+zzA4etq/uZbXthnc2a7exosTBkpWKt3bxxVyAlBIANG1dYoZjTeEAAuH3rsZ08cUoEgDW0/MdWAAAgAElEQVRrnboHz0Z7ASEhOC1ZstTWrV2fAKdhP6SMS0fHZNuzZ7dUQHpzPbov/U1pFIg+Ur5patJc4HvYkv379tn0adNVP57n5VnCGAHO79oNkDpXhBJsKWNEuQHIWZRsgfQBEaOnJ2cXL16yW7dvyRYuWrLIcr39iQLA0SNH5VtQagCSF+4Tmd6UyvnPv/iPtmXLJmWxN0KeLA5aTVWVfX7wc7t2gyzzH8pvrqutsnoIpqzf7k4b31Bj4xvqbLC3y0q93Vbs6bbOZ08dAaDGqeLUNzaIAID/SOY/pF6R/ZSh6MqaqDSAV/lB+l8SxXy26AgAwX91amq1bu15H9plHgZCqvcnQwk5r/ims7InAIQSAP26h1MAALDjdS0qyloUBq2+Gen/WdYxZarVNzXb46eddvHSFdv94su2cPFiKQNgU9hzIQD85Cc/EVGjprZGAroQAFjr//p//Bsbx/qrqdVzsvYAwiEMQAAAYOF1JO7ZV9588w2bPn2qSHv4Lqw53vvrv/5r2TiehfmBcgT//vSnP01sJOSRL748bLdv37Uf/+Qt7dnsW6ybjz/6WPd94803tHdBTsUuYe9ZUyFb//GTRyojw3cpGwXZh/eZl/T79WvX7NDBg7Zg/oKEiBjUiPCZaO/Va9dt3rz5tnHTJp0NAuCe6+uTvea5tu/YofUblKUgTpw4edIePLhvWzZvEsEGf4w24uOJYNDVJRJW+7h2lQEA6Bfpy0uc00b8dJ6FNcYv8yfESdJzSDnAXx7je34CwFhKoeFsmP13rAB2pffja1QK2sZn1ecBPuJ4Tri2gBUfVwoZriHOpMhkFOvJPlMca4rbl7z+LRIAOM2nJ1JHG0/jH+7c/qcSADRnIrn8JNamuugA0YNSF3LZ9U5iX1L1ZNwnBCRnj5L4aqTEGtobQPVYASCVhM+oCIYzuJdIj8cjjjdyvg5/O5DfkYni9rrs+jSGGNaGO4fXJAQAp07piPYBzB+LAEAJnNEUAEYmAGA5kxq6ig8k/YuSjScASA2yVLAifqAnAJRQiCvkzfJ9NtT7NCEAoABQyHVZoa/bSpQGyPeJAOA0ONNkjCSG53JsnosAIB6DrpEmM4XYspv3Lo4RsvlTAkCIg7pkjjjWEUoAqA2+BAFEz1gtwfkkrgQq8R63Rt08LA4OWmGoKiEAuBIA5uT/Ub0ZQAnAEQB68xkCQIHSOKbPoIpD+a9vRgDweTNK0iJJpRwJdfGpVME07OuJ/fFZJvG34gSuAE8rl0ZP7mLlIhSQIBSpk7j4YhpDz94rtl9ZezkSASAQE2KA0sU5I1DvORQAuLdLPEp/NP+SP127s3Y+/B0A8Mrv+/hlhc0nicFnSuCU97dLt/mXLAEQ2jnS/jkaAcCJVfxpBIAQo82OwWj7cjwWlYgv7llS6VZ3Le+7ls3T1C5Vev64bSP6F5nrhs9l58uwee9tFrHvuH3ZtaPY9jB4LfjhAbwrLxscX2MsAoB6amT47v/1BAC3q5T/VJp7I42nK+kzIgulzK5U8iXHmi9jzqN/+7PvDmWdkxggDAs4BTxi8CPIxFQGQWkcG10lJzN0XEwQCZ9zm2yQ13GdAwATwJjUgQ7Aj1+yySY2vEND++N/+RaHSeegehl3X5tRg+ilM72vnRxOEkdb9ZNHrp090kSIDwDlBICqBGgSI1+STP65fYC57PNIgiqD2QMykax/fOBx/VbeJ4nD4l+O26TPl9XzTfs3LhMQNsLYAIy0EcaHjthY/7kJAGwywcEOEtyJbJjqn7tDp1i5CaiX1uAeyTEJ8yPN6i2vwxa+F9ZSANjC3Cn3KMpZ6XH/jKkA4Jme4Xrx4S+Z6/7NcG+MTnYduL89GUOOUiT87Vmz8diG5wsEgIQJ5525RAFAi8c5KeqLqASAXneF5N1GEdc09w6/Uwnw7qR/PwXW0o0ref4RGWduosdrxREAvLR/yFIRySate04gRb3Ba75MQFwCIDC41Dd+zbgDrQtcEFDzN1ZmYlAW0MGgTAFgdALA8HnonJSxFAAku5hxsIMjrF6Naso5/ffnIwDoooOmGuD0F2MCgKXxYsCQvUXmDUIAfcsY66BesvqaWmVfEmTetmWrtr/OzqfW+eyJwH9UAGygJPJALcx0yE/IxSP76QPxjplMhlDB9aPfH8LYpPbGgdSpLfaHfNk4gIF0TiRzSExq953k8B8TAHx/0nfJdPNGsNwZcPeKSxSk6y7sGx6M99eKx5n1kqq7OCA9fi4RADxDWdf1O5mkVYNbIol/n3kwjABQJQY5qz4uJRH6kHHNFxhT95xpf7gSGMzlxA5EwV8F+mD/Dw0JzGDehyCwgij6Fc3M6mqcAgBfJwu5xis6UOO1tqHBCoMmAsD0OQtt1txFKgGAAsCzrpydu3jR7j18YJu3bU0IAATdCYJScxUwhdrfBPLJWAPEuHjhogLTAHaQD/pyvQqwkrFKFitZ46iTkA2FFDpA786dOwSmIOlPwCZfyFtXZ5dAXkBB5IIJ8AI8IEsNiUDZg76uKZMMcPb48WMC0jds2KBnbahvVGA6ZJXymd27dtmkCRNdRl5Njd25dVvAC4FSagJzzZ6ubrWZbDJk4Mlw5/4E8XkOSbKbKVgNUMV3AzDDPegHPkPf0PHUJgeMABjCnhBoJmuaNgBeEMxlvGfNnKn3AFedCgCyrj6Y4ZURArCX+pQDvnyAA7Tcb86mTJ0iEsY4shJtSIFxiAKBgAChg9eYi53POqXSQN10Asnz5y8QoA0A1d3ZqSA1QWeIAYD+tXV19vjJE6kSUEue7Hpq11IaAGAjlDt4+OCBXbn0tTLoIDlAAMDf+vrKZdu/f5/aDTgLGN3d2S0AjbrSp0+dsUOHvrC62hqRQ8j05f6hvi7zn6xQgvj0FxnejDv9BXhC/xEoB0iHX7N23XpbuIis2iG9N278OI0vAXgC6Bs2brLx4ycIPALgBcCaMXOmzZk7W/sn85J+cWQVl63M+DCeyPxu375dgAT35r0g8fvVya9s5fKVGofGRvYpfHWz69eu28cff6o5AhA8uWOSwFbWE2oIf/x0r925c9/eeedta2mpscameisVyYA2e/8PH9n9B/dt2/ZNthZgDgC0qs6GBuvt5ImzduTwcVu4aL4kv+u5Z3W1Fbz0O7L3rK89e14U+YRnCKSJTz79o+a2IwAsTMoqUHbjwoXzUmsA6GYMpVZRX6/npx937dqtzzc2tVihv2i3bt0WELxs6WKbM3uq1dcB8pGVWRQ4J3njoUF78cXd1tJKzW5HAJgyeYpUKSR/DxBVGrLfvfu+TZ023VatXmWTJ3cI/HdZ2tUiWTA3yaafMWOmADTWS6lI1vdF+/zzA7Zs+RLZA0B1QEDKEDDO1DDHDu3Zs9OmTYcAADDOGm+w06fP2IXzkEfm2gvbt2hMySymJAdzlKzxUqlgL738ouY1hBtHpjA7cviYXbhw2VatXGtr162WgkNfHwSAWrt394GdOHFKJS+QvYZQUSig5pG3zz77VLbtrbd+ao2NzdbY3KLsrguXLsgeQsrAzrD/QwAAMMXmAPTw4wgAB1UWI8xFfMRDn++3lpZm27Zlm7JimXOAicjYsz7IuEYGW0A+oLLsXIMd2H9ANdZ37NyeKACEvYixvXvnrpQkmLNVAH1eHpvyHNgViAhNrS3am591PhNYhc0GMGcd53p6Zd+Zf0jbK6AeEQDYZ9asXmlTJk90BIAqJPirRQC4evWabdoEAWCBCACy9Y0NIpZMnNAhBQDNxXzRBgeKKqOAnaYWPH3DczL3AcgALelX5kg1fZN3CjS0F9AXAsDSpUuklMDcwieBPIFKgRRINmyQYkJVY6MVu3sFJJ89e057C/drbGkQUZMf2gDZinGj38J+Tx9o77x40REAZlGSAt6eA/TIhuZn6uQpei/YOJVyePxY6wk7iMKBSpSMGy879/XX1+zUV+e0X2/YuNKmTO3Qs+f7SzZQrLYH9x+JALBx03pbvWaJ5fp6VM6js7Pb7t55or6ZOWuKrVixTMHv4B+ReU/2NiC+I4y1iWzBD/vLqVOnZY8hiBSKeanUBJtMW0UAWLVKbaHvWcMQ6SBTUS6G7zGvAWn4FwWEvv6c7dq1y2bPmWU9vRDdHAGAkjHspS+/8h1PhoJo1q3M74cP79v8hXNs8ZJF1tMNuWFIftiRw0fs0qXL9rO3f2atLc2aP6j+PHn8yP7P/+PvbNeunbZ122ZrrKu3xupay+f6bO/+vUbJgXfe+ZkB6tRWDVlzQ40N9kEAeGZtNVXWUltlpc5nNkAJgL6cdT99pnvia6GYU9/UKJ9riHIaABReuUegWcHVpWZeJiSAAUCJvFcAKM90dWpPlHHi3JT6rtp/5HN6nxK/NwL/GSOVqxJYPGiD+CeFku6hWsnqoyG9DnlsCEWFwoC1jx9vM2bNsToIdt299vDxM3thx06bjfJLbZ1sCpL277//gf3sZ2/brNmz5Iey36BoA6D/t3/7t5orjLvKkxw5oj0ViXzWBOuVH+z6pcuX7I03vq8SAA0N9SKisd/jF5Dpj9+EzcAeo0ZBn7311k9ke+jPoC7V1d1rb7zxhmwaQDo/H338sZQz3njzTVuzerVdvnJFPgtlqLC1+DlOacaV8uHa69euE5mP+chc5hdf7+SJE3pfSj4TXOkV1j4qTShYYQsgfrz40kv6TvAd8CcgM9y8fUs+Bdem3eyr2O3rN26IyAgJkuvjKwWfkXFH/eDc+bPqy0kdk2Vb5ZN6khffQfWE+2Hzua7UwPzZKsT6sgBCeXzJBbLTAGo4faWnsPS8FI7haRwgPheHs1/230oxvPi1Su/H16gUtI1jbdnvV7re8xIAkrjtGAQA2he3IbQ36atvmQCgfnZRFN0q3Pt5FQAq9XdyTvZnW/YFJTt4YDFk2Utt0pcoiwkAet3bklRZMa3lHuKsgZiSgP5JwhaJCEEyvrJqgWzZGAoAsnE+/uhKAGQVAHySgFcBKD9vOxXQNCacEgBoN6+LAFBb4/91r5Wpyzp+1gglAFx5IAecl6+MNFboY/9wh+lnD/6LeCF2xYANFPNWzPfbgC8DMFDISxGAEgCDPY9tsK/H+nq7ra+nU+B/sa9HvxAAULFRFr+njiVxa8UfgtS/2/uR+Zf0v0gBgPUOtOcRlPHv/3bvpzFxF8cOCgF+LJXY4EsFJOVI46SoctKAS0pxpRNS9VJPcBGpLRAA3HiqtA6ldoihDQL8owDgfguo6pQcsO9KAAxZb8GXAJAKwKD1F1DdNJEDSoPMs7QEQLkCQAwwuZrhsU0kxuZiRz6BKY4V+jhmYlXTYFekAhmK+rj54RPiE5usp/ZqnY4z4EZywK/bAF4Pj28ORxUr2coAzsexMb+JJLYm+V5ULkBvVjs1S9mhCiBmmPIjKQA4W1a+r2Rtqdu/ypPngg10bRi+88SgegzAZlGtoAAw0t4Vkx2GfUbTIrSrnHwx0vWGQ52pOsJI3xmdAODign+KAkA4o5T1aQVCSbwPx///JgSAeJ9wcyoqT1yBQJNtU6U+iktijeY3ZOd+8gyaP0FBIaKl+Ma6+ZM13v47egLXAyOtv794AoBXEhp5zqbvZJd4XNp2xDU0hgKA+i768kj+YNYPDJ/7FycA/Lu3Xx+VAMCzBUZlvNj4v4xn1AGVHj52gCqZOs+fSoy1t8vub23wjsHiavjEMvf+b28t3QbgNuFKUhjCtsqkjmPAJLwXMWF8C0LgTKCKByodkBkyItMFVIk4IaAvAqBixzv8PzhlgUmI0yXw3x+ceXYBJ55pGDt8tf4zsWMUGx7uHTNWw3u6Z0IKiJ0CB/7Hn0sdhnKWq4Nw0s0z3oTDd7KGpfz53fIZjcEWDFDlQ1f5ATDMSQH8mWx3SYWFulsBcFbCW5SdXyGT3zlu7meYAyKHJ908wzg7hyqdb2pXVJOt7EBXJrU/nAiQApvD577WSoYhmLYhkiP3NcDFxpTDl5J4ygk+3lnxVi3Mg7DRxUYsdaqSxHcvJe/qp0v+S6CvkwJz5QCQjfeS//41V4E8tQJuLqQH+Rj8d+oA8ftc0pMHkjEqHye3/txzO3mstNYZjGlHwIIIECTKHQFAr8mhR7aSvg+v+Uwjfz8H9KfArIBOgZspYUlPUwGgFmdAGPRoJQDSuVc2vzwrsaQAmqKxZXYmsTl+HcTf1dr2XSwyiH9BzrQmhy8EL+JGvMV5YNwH7RxfgEVUPqYidDDe5upNN/jsV8BOavrSl80tLbZ67Vp7/bvfFRh4/+4dO/XVCet8+tg4IA4W8tbSUC/VgGakSckKIuuYIFRdrdXVuHrxgHwcagLpAsKFsk4hCIRxT54rZXmLUOZLCcR2S/M6Av4r2et4H2MMszYuft8dSD1VPSEO+EP/kAPcBjgkE7z3kmvh+2HMsiSA8D5jQ/aX+/H7jM/8D6Om1eX3PYK6CuZq7ZGlX2X9OoCm4H6cPe4A3lIC3gdb5Gxh2P/cvJMd8hk8yrDwr5F57TeTKPjgyTS+nIMLSJD179YhQeNqgoGMY029NbSOsyUr19qUmfOsj2TGmgZ78qzbjp/8SgDVtq1blWXk6joOKDBJsJ6gJKADNV2RWwbgIKgLQEgGKASA7u4eu371ugAravEip4zNB6j44ssvVOP+5VdeEthOTWGC9wSTCe4j6Q/4SzYZgRZeA2AB7ONvwAOeDUCMjF8AC0AJwLJQX5m5S/D48/0H9NmdO3dq/0XNgDbcuX3bjh4+YqtWrVIQlQw1QJqzZ84qKI28KiUAAFGC5D/XZnx5XsYCEIQAK89IVjhtg6TQ3NSsfgGw4po1dbXK/B83frwOxdyfQDYBZ56BrDUAqsmT3GsEy5kjzE/uA7DvQFsAMWdgAhjq9g5XGgabAMCEfP6MmdMsT6aHmTU1QYjoE9DL9VAoYOyc31ltDx88shs3bkk5gWfiGm2tzfb08RMDCHbB5g4nuV8sCthraGy0mbNmWVd3l2T/aZ9qzzY3260bN+z82XMiFRHg5geQk+t8dfKkAv0EzqdOmWqtLS36blAMunTpksD1SRPHC0gj+43nIsBPX1+/fkOAGf26fPkKzbf2Ngfu8UspiIePHtvefZ/bipWrBOaS7ckckILC4KAkosnIXbxkiW3duk02DuIA84V5i4Q38tUE9gHomH/MEz7T0tQsYA4QkzWAFG8g4LFGWAeffbrXlixaZju2b7PaOgiQZHjmrbur197/wyeqa06d7ClTJlmh2Gt19TUqQ7Bv30G79vUd+9nbb9v0GWRYY8+oJV+0D97fa12dOVu/foOtXb/KiqVuEQQQf7ly+abt33fYpkydZj/68fesuoZgV1FjBMB16IsvBV4CuNBe5gx9Sn8BarOud+x4QWMffpBBhyTBOkSBA7B7YkeHlGawAYwZ4Cn2iiz5Yr5oly9/LRAdBYCFC2ZbQz0qBNjiGrt/76F98sknep4f/uhNg78HyaK/P6c2PX3aKeJOU1OLPXj4xN7/4CNraWuTRDu1uZnvQaqdLGTWzcsvv6w2h8xo/kXGH6lnMrtpnyOiOqlX1u9/+k//SaQOJJa5LkHcsM8cOXxUcwswHal5+gdVAcaXNUpfMccBoVvbnFoG98Qe/eG990UUWLp0mW3YsF7PB/EGZYQ7d+7agf2fa12/+uprmov0J6oG/+VXv1TmPHWy2ydOtHxvr57z9LkzAguZo6xfCF9379yWHQT0hfDT2NSsZ/vqq1O2evUakRJQ0ujP9dr+vZ/YvDmzbdnS5QLpg/w9MvpkXE+bMk3y6dhy+XLy48w++2yv9ef77IUd26xj6hTL9/Vr30f54/z5C7ITr776aiIxjQsAOEY2OmMxf8E8awJwqzbJVbNOWYOsc+bjs3+S7Gb9tLe22bKlS/WsmDT6GGAMIHnjhnU2bfpkkRqrmVvFQTt+7KQIJkuXLrYlSxdZS0uTDQwCHFIe4AgJcbZp0xZramq1YsGRM9lHsN+QiVAKwDYV+vsEkEFkY78gm5254QjB1SLpXL5y0ZavWGYdkyfaYMkBB9gnCGPUOmdeST2kqcmfE6r0nLR/6ZJlKlvR0tqkPRfFAZ6X52JvgIDDPAznC2wdKjXMV95XmYRiUecaiEoAmuvWrhNAHn6wQ+x5+/buVfb/Go19u/qSPe7hQzKYP9F1du7crux5pxhBSaB6O37suObyT37yY5u/YK4yrdmPGf9z5y7Yl4e/VDkRlBiwu3yPfSmsLdYHv83NLRp7bAEkMjK7ITKwZnkO7gn4ClmIeu3YS1RheM3Z/CrtnSgdQBLkl3lQX1cnW3z82DE98voN623KlMkiFXBN9hLGnOuxV6NCMkCAv1AUCaG7u9OWLl9sLW0t1tTYLDIg+xiZ4ePbx0m5JYAThXy/Xb961U4eP2p7du+0jo5J1lBbZxNb2+3xg4ci4rS1t9rS5Uusvo6YSclam+psoK/Xaor91lAqWC2+ck+P9T19Yrlnz6zUV7DqoWqrb2y02uZGq2lqMGuot6q6OisOOgIAdoPs2oEiv0URKXiN50OeP0c2J4BGsag9S55oEouplk+hdRtOEuFcLvcABUXWgDvTxed3gfxDVboH/imJGgUICAHw0Bm72oYgqRYHrKm5xSZ0TLbmtnH24MlTG6qus83bXrCZs+dZa3u79fXnbe/+/XbmzFn7wQ9/KOIkdq63t09qERAMydxH6t7tOTWyFae+OmU//tGPbBZleOTjPbXLly9rLrz66iu2bPlikeOYY9i33/3u9/Y//Pf/WoRU5gjkEa7PWoJMh/+DTWX/5/pk2rPftbWSIT8kRY29+/ZJkQDFAMB3fDY+/+JLe+RjYWex2fhBzC8IidgIyIr0NeuroaFOew9qEsxrFEnwQVgHPAd9DcHoyy8OS/0EEgLlpPArsAe0ke/RDnwKZP7x/dhjsSfcgx+enbWPnzhr7jwb8MRQKat0doqEwJpEPQoSAzYKRSZX1omSJoWyuEoKULp65FkAYcRAeGJ1ysO8cewqzM3435ECtskZKxMAHilQnty+wn+y4EPFOErme3G74rhi+JiLZ/h4ZXT25+wS/2QB6GwsL47plsXvMiSAbD+G9iXxI79+R+q35PsZBQDG253dy8kB8d+j9XmITYdM/+zfLtvfJR8os96fER1BwGdNRx2mPojI/sFf17k4vO7V7AB9Q2LaSLFPXg9tCuOYAv6uDSkxwf2dZv+7Nrs4hmtrOAvFMYVwb1ca1q0btZs4cq37O6hsBGUAKcsSm/D/hhIAQRo/9L/O5BHI6WIS+JouYQoJQvlkA0gAoJw4pP0iEMNLZP0PFK1U7FdMx4p5G8z3W4l9Pt9rQ7mnlu/tFAGgn1+VACD7P2dVQyUyTKyGEgUhCckD9e4ZQ6KaA2LFCSNWrkQbjx/419PM/xRLYM+pI1bn96IYygkgvouRpwSINDEuTJoQU3IpUyqdIInICHZztQTQe9T4SQVlgH2NmHSV/iXjXwQA9gBPAigMVllPf9H6S1XWmx+wvjylAPh3wPrzrvxO3qq9AkBMAOCs4NrnYkphbbk915WkHNJzi/rgmpta0BAHV2h0eHTexbc9acLdJbmXu0gapdW1vcqHA3pdm1xUPeAto2cgj7T+FXcaLXs2s65ju+h8EqdKoBZn0cEINq2U4JhE3bLMmIr7kI9vZxF8cRAqvDhCu+N9w49uGfxYCfDHPmk6ZrCNENfFpik8qnoP6ViWb0dpPL58v3QJbaNlMI+6v4aSqT5ZrsLWmez/2Wcfa98O19L+Ej27xjraawK6E+Mget+X0nBrSDtUBLSnaz8MX7Y94e/hY5bp2YRUU+npx34tKHekbXTPF2K1z4O/jtR27j4mASBOIBy7ud5OpIttrP4J/R9i4WH89L1qyMTl/k5Yz8OakllnsT+SjnH6recZP4fxDafFxPeuNE/j19zwj2wDxuqfMcdnjDGp+ndvv/bPJgA4Qz680+J7jsoAcqbXS81EDqDfHOIsdL+HDgOzw0ad1tYup1Rp4qiRDiDJOmNBwj04WYmx8A+BIyMGm6+jnJAhEum6cgWA2FmPnet40OMFGv7vHE3HXgzgP/+695H/91mXZWUDqm0sAkBYMDF4k9wzSB4FADaT9R+3M154yaSEmFGhRk72sBAvsOCsun+FoGc4NOUzNjbgidmNmIgxA1zj61UZvi0CAGSCSgs6MWF+AQcDFf4NdUF0MHGuTkJASIzZsEz7dA2EewZALjtn3Hg4GafQ33EbfBKzM7hl90+zecN6SDfI5ycAhDFFASAodgQpOgc0APi7g0IgATjwPwWLHUhcLmEUuY4JMcRJ//ufzHwZiwDgOiCVMKevwiFIYA57PW4MB4GQteLB/gDmO6/eZbSEzP5wKgoEAGfKOACEbGeXXa6ArXwHz872jG13gEsIsWWM/Oz6yTpv6Tibq4fJhTKqDom9iQgAiS2ONm1dK2LAakkGokUI6CWzqJxo4GyrUw3gX/frxj2UE5DkpMogkMlTtHoIALU1Nm78BFu/YaPtfoUg2nKxtC9fOG/Xvr5it69ftcdImQ8NWCO14avM6m3I6pGJh9VOjXYygooFq6lDocE5rxrHKgKODvzHOajzCgw67Himt2yho22UHZBiJyMmVGXVUOJNWWCn/8mO20ibdxII0O4JEO8Aeaa2+453zyM759oTCG7uhoksnl/kCdPaE5BCn/BcDvz3zHMvQQcBID8EG9vtmcE2JzbME6aytifpJ09+iAO/oSYj1wtZCGFthHWXEtLIoiDjtdpq6zz4D4OefY8gJbWLG5r1u2jFGqkAQACoqmu0h487BRi2NjfaxvXrBSzoGUslAd+AGQTwAdwBjwjq8joZoADEyLJDFunuRE7/usCWFSuW29TpU3zN3V7VUeYaL+zYLoChta1dGcJIZBM0vX7jqi1fvtRmz3HALTLpZM+SXci1CXDSV8jXA8oAbhLQBWTnPQZoscIAACAASURBVMAxggJ3794RAYDsSYBoQCh+SoWiZFwBMsnwIsOK4CuyypcuXhLANqljkggAXIv3aFcA0XheAs8AWwTtCSQTlOX5+S6BsSePntjN6zesL9+vrPIJkyYqKJ0vFpKMsAAG0Uc93d3KHmPhEPRuakbC34GTLjswr90mIb74QwRZjACIZMthE5gbAJvIN0P+4Htcg8Czyw57JLIFUs3K9pc05qD15fIiLBA4Xrx4kU0Y365nJNhN++hXno2Mxu6ebs2JyVOmuPtNnCDABqKEy2bvsovnLyireP6CBdbId7q75WNeOH/e9n62V8FrAB+ALdoXamJzHTLP79y5pYx01RT340bGLSUVCH4zdrQPwBUiQCgFwPiSHXjoy6PW3dOrjFPuw1xl/pNF2t3TI6AecsHWbduc8kKxYA/uP9C/K1eukN0AUAW4Yw5QM5qxhiAFYEdWIiAY4LUAO5VOKAm0+vTTz2z54lUC32rri+ipyKZ2d+XsD+99qox+SgBMm95hxVKP1dZVCSDYv+8Lu3rlnr31k7dsxkzUKkr6bn9fwT784IA9edxr69dvtvUb11hx4Kk1NtVZsTBoV7++Y3v3HrXJHVPthz/+rtXUEfxiT3Br4csvD9udO/fstVdf1xgGe0RfQcagvMZLL+0RcYTxZA5cvXZNyg4AYoDOzDEk5XnOE8dPaB2tW7de84e9oFgYsPPnzqsUyIIF82zpkgWaq/39RYFzd+/eF+jInPzRj9+UKgJEhWIxr3X77FmXpLybm1rt/oNH9sFHH1n7uPGJygJzl7YBtJBNDAj6yiuUAJiZgIl8BntA5vC2bS/Y2jXr1E6RswZKknL/xS9+IcAFxQPmf3zQA4yFGAKwiPoI/RSCyKwBgCXm98ZNGwUsyZaUSpo/tIn7Cxxdt9pylL3wQXEIAGSwjh83QbXTyUplf+P9v/u7/13kqNe/+5qNQ1a+L6c2nT1/TvvsIuTkARLrHAGArGrsGSUZWlrbtHZPnT4jQJrnEgGgt9c+3/9Hmzcbu7dMY8Y1mad3bzNX9tnM6TMF1Apwwr8HBK+usX379lu+mLdt27eojAmZ8eyPvbk+ZbXe+icCAc9APzjfjpINOY3tnDmzJXPf2Nwon+/h40eym/PmzNUahrAI2YQ9ZFxbuwgAyk71Phb7AsQsSihQngFQr6YauzYkWXrIPxAAlq+AOIB/4siQx44B9Bds44bN1to6TkoQ+JTYCPoLIlFTc5N+kch99Oih3lu8eIktWgToLA9H4w2h7OrVr23deohhExNwgLkHQCnp/M1bbOHCRfo8gC1zEeLSwYMQAJbauvWohTiby/zheVEWAOAPpDHmDjaGdjBnAaUBz5lL2MPO7i47fOSIdXd1CYCcL6n0Qa/kUJQSAf21cf0GAZDMkQDssR/+4z/+V40RKhmsEUBJ9vBcb84++fhjkcFQo2DtMQaUn+Ezqm9++pRt2bbRlq2gxArPwNyo1XsoANAe1FeYx9gK5jHXo03Y6y1btqj/sT08D+QISm+wrmhrKDXjCHxXlA3O9djDBYADhPf12xeHDqn/IEdMnTZZ9oQ+4F6scfqM+cZ+ibtI+1nDgLnr1q/WeEOMxT9++uyZ1iDkH9QbxrW3OfW0UsnOnT1jZ746aa+/9qr2TggANajK9PdLwae1vcXmzad8EKTcgjXVVaumcnW+32rIpsz3W7Gz0/qePLX+rm4bLCCvXC/CSV1rs1U3N9oQZQLqaqzgyzs41a4BG4QAUChqnbG/6LdUsh5If7JbxEncWdn51/68owxS52fLTQ2JI/5fVE4cEODlkcP5XQQASpw5UKSIJHKpJAIAYIlTEXDKbGTx1zY0WkvbOGtqG2edPTmrrm+wjVtfsLnzF1lTS4t19+Zs/+efq+zOj3/8Yxs3ARWKRivkS1IAYOwhAOAbBQIA9ucchIEf/EBzk3mLugTlGw4dOmgvv/ySrVi5ROVWUAY6c/qs/eY3v7Of/xwiAaU3ilqXZOkD2AOyMzeYq6x3bDFzkhIDbW3t+ixEhX3799u5s+ek5oBP0N3bYzdv3bSdu3ZIrpv9jbkDAeD8+Yt24vhXIi4wz/BXyUJFVYX1zlqAhINKCKpX2IKgEAXhBDtx48ZN7fNB5l8Eneoqu379muawyqU0N4sEw3UndTiFKhHOnnVKHYPSVrNnzZHfK9JwtSPvYVdZe5CzIJayppgKKRDLnEkDoHE8jP/HMbRwRknPWy4B4Hl+RjqbVQrQxteLYyth/pYHcCsgR5kGxefA2KcJ18u2P9umkQgAOnvLQAfyTJoMEa4RAxtx/2XbFJ//YoHr+PX4+8Ou/2ciAMR9E8dBwuuVCAD0S1AAGJ0A4CT3ExTQn4FDLCieiwkBwBeYF1GFeBHxnApqqXG7k5ixj8UEX80RARxx060HrwAgAN0pFEjVR3FrTwBQjMDHAXxygahQgZRAuzzor1jycxEAUAVIlQHiOSoFWp8oFtZjQgAAxq12MfWq0pANlQatyhMAgpIB5wnUqFABGCrmzQoA//1WRBmqkLPB/mdW6H1mud4eB/7nekQAKBVc9v9gMe8IAITgBPg6hck4Xh5n9Iesff3rsHsfI03jpTqb+usRT0qTXNxaTuKZvl+HEwBCnCYAu56IEBEAygBlNdCB3k7dxiViqLROiddM+xr7mAgAKAAUB60wWK1s/76iqexhb78D//sKlF5yBID+oepIAYD2pIktAfNIbZ8sjpuaCtbyiWqX75PBoBTjGZUAEJCb1P65mHegXiRhSU/+C5neqQ/g8nJczDm7tsPfsZ2q9JnRCACV7Hi6d/hR/wYEgDKb6S80UowvQ6nwJJLhQN+fSgAIsc+RVAo4KwXnK+6/EOcdJu3hVTKG76kORSjfs9gpICSPDGCOtr8G7HO0HTTsX9l+HmvfDu1/XgJAHPt1D+kSisNPFqh196+kjDK2P1BpTxve38/3iiMADO//rN8y8tUyKsD+g6F/xwKYn3cc0n4s75+R10/a4jA2sU3Q9/w5K75iJQKArFJGKUB7XDCFCcmj/J6xv1Op/xJC0/MNVWbtuC99EwWASrcZa3zGalrVv/3pq+qGmJ2YdThjByaeWN8GAcDJ1UTgfyzHE4ESKg1cSQUgqQ3kHKPsYnBM2RQAjJ9TE8uDGI5dmWZGh0klB8zXsYpl3GMFgHiCZv8fnKZgOINzFQPyARBxjo0rA4Dh/m9BAFCwPmyCFRxZl3EyXDJM82AMAsBICyj0gbvG6ASASgYiNTrlxi8EF2IFgLhEw/MoAMSbpOZ9GTcyYtIFByBihsVjX0ZA+DMTALIbCu3AuQxrwSl1OOczJrq4g0V8aCwnAARGYSAahPGMjX6WAJDYjlEIADEpgABkzDHNEgAUAPgTCQAxAYj5lDCkq2vKCABOpjxVAIgJAE7GMgVhg32IFQCCw6xSAXwW9ygiANB/7vr+ACfCgCOHxGsiGyQItiNrWxhfsm/cTlK5BEUIEoSxDp+NN+TkgOC2KE8A0Kbg1r5/Pa41mLQlIgCkRACn/hDKPjAVeW7k7sjsJktw+vQZtnX7Dtu8fYfNW7DA6hobLN/VaT2dz+zWtat27tRJe3Tvrlkhb1UE2IcGrZZ+ok4lhIDaWmtsqLO+PBLDLgOdIJOy/wPTWLXl3QFdoxHsW3gev+/FfaH55klWMfkmG0AKYxI7qOF78fiVr6/UgXbX429HAHDyhWEfjEls6WtldtM1QP67W49OzsxNhXTtqwQK9gBJVx9YcAx0V1O1yMmUWq1eSSTeH0O/ZO9bNg8zMofB1nC9kGmk7/vsiXTtuTXiFBs8m18ZDO6zEACsutbqmttssKZOBIDZ85eIDQ8B4M4Dsqf329zZM23l8uXK5lRApVRSNrTAm3HjRAAguE9ABVAnEAAA2pkrEAAAlAGDAVQ7prg63nyWLC+CoqvXrpFiBZ8vFgfs3r37duH8BUljr169UhLd/OT7Cwq6AloDVoRsbj5PxjGBVQA7QCaAED7L2F+8eMGOHTkqoIsANHWvJTFcKNqlixcF4m7ZtFkEAPr13t27duO6qwuLesbtO3eSeqoEbBkfvs8zoBpA8BqAGEl07gugT0D32dNnUj9gXTc0NSpAy79koQHsAIwQxEUuG0BI6gpPnwqAhgjAnHv85Jkf50EBi3xe+4X31RwBzgWoCFwDZiJZz9iQLblg4TybMqXDZy8/U98AaAOw017AG+Tvefb6ejJzO+3x46cCogm8z54106ZO5b16ZaJBcGhta9NzNzY12rPOTpUEIIMNoPjO3TuaDyoDUCwq0E7ta/qELDbmATbz3t17Cp4D+hCEX7d2rQcu+zS2PNf9+/fs88/363kBjegn/EX6hXsA9ACcAbpNmTLVtm/foXbxXZddW2NXrt6wI0ePScJ7x44d1jF5sgv+eeUhwDP+3rR5s9Qe2FMIuLOmKAHAdejPq1evqg8AXXlvoFhS9h6Z4sx1nk/ZnNiBfEHPhsz/kgXLbffunVbfiGoDmeBF6+nus/fe/cQK+UEpIMycNTUhAFCD/eDnR+zyxdv2gzfftDlzp1p1dVHfhQDw6cdf2O3bj239+k22act6G7Quq2+ooaKLXb92zz777IhNGD9JBIA6JKptQAFL2nb06DFlbn/nlVeT5whgBdnyd+/dse9+9zWNd8jGhDwBIOGCqSUvczwkcI6+b29rF+gsqWv2oOKgUfrg/IWLtnTJIluyeL7GDwUACADUZAYUqa+vtR/88Ps2MFCwuvpqKQKw3rq6eqymus5aWtrt9p279vGnn0rimLULkMn85wfQEICHdUgmOqSg8B7/sqYZW5QdVq9aozUbCAC085e//KXIPTu273Agts9k4HNkhUMuwZYA5Ie9iHkCSAPIjR3hfYBEJ6vv2gUYxd/MV0mP93QlwXKAa8agY9Jke+mllyUdDzGHe/+H//C/2foN62z37l02fiIZ50X1N9LZ+MhLyJJvqFPA+c6d2wL+mYusJ9Yvqilnzp63FStWKvOW8c719NgXB/fbHIhPS5YmZR0E1N6+I5B/9szZAmo1DzwBAIIE5QSKA0Xbsm2TiD1BQaenN6cs3/v3H+oZAgEAIwcBAEAWQhSKEfWN9SLbPHj0UMA34DV2kcxu1DQg0FCOhdIrIjmRSTg0ZEcOU7v7tq1du1oKAPg6EADYwk99dUZlY8j+X7VqhVVVUWPd+VXsAU+ePLN1azfYhAkdOvpgA9irHj58YGvXuQz5QACgxjbvUaqFOt0u5uT8GLLcb968Yes3rNacDwArtu7K5cta35BL2Iv4POMPaO1K0ZxQNv7adWs1/tgPPsPzAtgB8NNHQQGAscIOAoIzFuwFvMeYPH76RGA2tm7z5s02Y9r0JMuYpwZs5xlQ6Vm4YGFyVGGu3717z37/+3dFTsLOMFdZNyjzQAD44P331WbASQBOkX76+0Xkc+25bBs2r7fFSxY6FQyVWClo3aNKgPKG1D8kkeuyEnl+fAD8At7Tvq2SHTUCgX/9618r45n1wViwp+FPMM/pH+T/IQGEGubsg9yLn20qRTRB9oS9k3VKn/Fs+BEAzvg8Tx4/lY1hbb388m4b394uPwhA9t6DB3oP1Rn6rB0FDxG3Snbo4AG7cvGivfWTH9v4ce0irLGHoWDCOLY0N9rkKRNtqFQwGyhY7dCADeV7rbrQb5brtYGeHut/9sxyT59YMddn8ARqqhutsbXNGttbraal0ayhzkrVZv3FgvWz9plzgDrYR0i3QQEgn7dCqWjduZzUAgIBQD6wPyfJF3UwQpKA4c6mDvRSLWCvFBaymcvP6E6diuRS1UQulSxPCaYi9+NsDoG61qm44cPW1osAQA3l+uYWW7dpi81fuMTqm5qtq7vHDhw8KMIYmfWt7W3y57D5n3zyqeb9z3/+c+3xjuRXKwLShXPn7c0330wUaZ4+fabyDAcO7JctXLlqqUhS2DTW5D/8/X+1n0CMm+EIX6yTd999T37Jm2++oez9UKqGkjfMO8gvEACYv/15pwCAX/L22z/VOmxubbGTX520VatX2vTpU+VHQXZjLrEfUdaF9Yf/gJ/DvBo3vl1zFDuF4gXzEkWYUGLEnQeHRDaBMAR5ABUB1hg+In4AxFTah+/FeDGfsZvTZ05PyFr4kNyDNcSZDj+HOQCBlHvg46KawL8NjU3al1BYCXuWy1AtT9qJYz7xuSs+V4Xz01gEgDhorLNslP0X2pAYpTH+E8eG4jPjWN/PPk82ppUNomf/DvHX7DlVhHvFR3z8NpL+D5/NEgBCH1Q6z6bn4zQeG87DleJwWt+hxn2GABDuM6z/v6ECQNy3lfo/AP3qI84aPikhSwDgPbcHOBWANKYdy5b77EmfDBLO8y624ErXlZWzew4CQDgrxzH0APiPRgBwJIGUIJDEpysQAJRI4tVhRbKPCAAB2A/n0UDCx09LFQACASBNMgvj/bwEABWyp6RqUACAMKY4gyMAlAr9IgAMUQYABYBczoYKOSvl2Is6RQDI9/VYIdcjJYCBYr8IAOxlJHwg3y8CgAf2Q6w8ToJyKsFB7n84ASCR9PeJN1yP0pIB8A8A57dJAKAfndvmVGDZ34hJuzOeWb7oCABFzmWDjtymzH7+hQCQH7T+klkuP2S5/IB+84UBlb3R54YgUbsSAM4/DBhIedKTW4/OD9VPRABgI87GubW2sS0jKgC4a6XaPnHcyUd0tb9j4EMBhwiHkeF/fgLASLb3X5IAUNkmVgKAA1g8HKhVhv5z/gy/ny+fFCdwRZnO3E0q0hHAmewtZbHCdF90ZQHKG+S+8/8tAoB8kjI0OfVh095J+yq7Zz+vb1Hpe885HZwP5QkA8dyI18pI+3Z6D4fjjdT+sQDmb9r+7OfHbl+Eyfo5m/iB/w8gAITnG8nHG0sBYKy5MNb4jPV9EQBiJ8UdDNKs9uDkhdfiB/pzEQCSrP5IgiIQAAJ4FiZBCl6nBABtusHAeQJArAAQP2MqAZJKLKk/fM+JoTmKAoBjsJdP0tCfwXnOLsjgWIa+jAkArOeYABCYjq6+USorHoAU6lLG1wsTIl5YcZ/FBwC3+fhNvEL2P5+NCQDxd3X9DAEgvB9PuuwCzx48spLu2WuMbiDSzILgsCjAEJUAGIsA4ABxzxiOSjUkayCS+A7PFc8Pgh1hbpXNq2j+BVBMZST82hJr1vtjMQsw2z9jKQBkBZqSteyllpJ+GYUAkM7f4QoA4aAdKw3E/VCdiDClB1E9Y0QAkBLAQMnL/5crAIxFANC9Ql/5rOf40P88CgCBABDPX7cmkJB0p4G4BIA2f/06ZQD3fmUCgEoDRBxi93lfjqSMABBKlKSHLKcY8O0TAGLQOQTWymySN27MuwAaO7KHG1nZLd/v6jOdF1LwOlxLAXmVAPAqAF4JICgAMDf5FsF/6nAqUFddbY1NTTZ/wULbsXuPrd+6zRrJIvbZ/Y0tzTbQ3WVXLp6z29ev2bmvvlItOKLrDUja+ex/7lknyXinNoAt0yG32sufBWdBDHBnO4Ot9E8pQCFIJMX9E8DrYJcr2bWy/SVkPUU2NKxjJ+FXTrRJAi2ukwX2JUQCnzlV5qBFQZNKbQljFq91d6hzP/GhM1EB4HBuVVYYcmB7sPMhOyHcv5KDEfeVAF7f13w2SwCQnfOlNNJ9LqyBagG8LsDiFXC03Djx1yio20imZFWtLYYAsGCpDsXFoWq7de+hMhlXrVxuC+bNU5135gBBV8BuQAcAXQL9AKOBAABYQRCSTGnWbm93zi5fvqKAPTVWJ02eqOwqAGhABrKfyG5taW31dYZr7PKlKwJXJ0+ZZCtXLrfxE8jmLOk5kdcGyABI4m9ABzLvT5w4qWAuUsj0F9n6BEULpYIdPvylsvDJFOb1NtV47VcdajLRASa2b3tB4LGe7/Ztu3/vvkBsatmiAECAme8CABLAJiDMMwHWAKo7BQIHdANG8t7tW7ft0f2H1jGpQ5n/BLgI6vfkeu3+gwf65Z6AFwsXLBAASnZsX65PRADUDh49fqLAA0Fn2kw/h0ADc4P28rxI1ZMNwv8ZbwLSZBQvXrxQMtZtba3K+me+EKQOtcRv376jfqT8Qmtru7JmkV9HRpkM2Pq6GoFDBL6Zw/fu35cSAH0zZ+4c1VoEhASMZAwfPHygcg70Cf1//eo1u3zpkp6TLE3UAACfaDcgIMAzRMwg/RzKK9AmiCKnTp2UEgDfR6qcWuX0PZ/jHoD11CR3BJNVyjyFHMBzAvr05Ut29tx5O/XVVwKXAJ8gLXRMmawAfqhjv3LVKkn0NtQ3KCuPrHmAP9U4rzIBygTqaQfznbkDaAUBgMA+oB7PpuAjxJJLl+yDDz6yWdPmqtZ9E6ITVQ7U7e3pFwGgv6+kNs2eM90GBnOqyIFqwZdfHLcL527Y66+9ZgsXQTgoWHXNgNQZDuw/bpcv37I1q9fbtu2bzap7RAAYYs3eeGiffvqFsp9/8MPXramlwYZAoQgUSbIfUO+qvbjnJc3b4NcyroDaT54+tjfe+J7mCj9krDOmlHaAjAG4Mnlyh8pIdHV22rGjxzSmZEG7eFOVAB/qcl+5dMVWrFxm8+fNUlYl7SObAQICgB6g6He/96oUACAA4KcwL1EAQbWkvX2C3bh5W7LSU6ZOFTDKmmftMcch36BawDojg5lxCUFgPgNAC1CJOsHKFav0PM5elLQ+fvWrX2k8X9j+grL4ZVu9nwqAiU0hw3n5iuW6H30UasMDILJWsTVBrpn5zPp89913ZZ8gB8ycOcMGBshSdf4vdhBpcoCc7S/skGS5VHb+Cfz+X/7X/9lef/01ByKNH6+oOf3MvCMYu2QZWfIQyaoEHFETnTUHWAsIDTkKaf7lK1ZaY2OT7GJ3V6cd+eKQzZk9SxL3jjyEHH1JJCcIAHNnz9VzqhavBxyqq2pEAODstXnrRmtrR+UAFYRBgwBw+sxZEYX27HnRZ8RCMh8UAYC+IcMdufna+lrVP8cmKPN9HlnazVrvgQBAXfslixc7N7Q0oDagysHnIX9NndbhlbjqNIfOnD4ngHDhovm2YcM6EUjqG5DcHtTrN2/ettWr1trUqTOSEkRk6N66ddPWrV+rbP6GxgYrah+7rXmC3cBus18NEmSvqhbJ4d69uyIAQJgKIBrzhL2J+QEBAHsU1hH9CwCuUgyrVtuSpUust7db64Yf7sUega3jfnyPsccOsZ+GOReIaFJFqK4SUQ7gngz4yR2TtfbCmZO5yt7D/sU+EsaYOQcxDvs6c+YsKWhwPWxnkwDIkn326R81fwBIyRyWL1Mq6TOA8ZevXLb1G9fa4qVufOgfiGGsK0BP1t2G9Ru8zLizMcxX2sT8B+R35Bgn84/f8I//+I+y0TwL9wTY5Nmwl4w7JAfmozI2S64UELaJvwFgJ0xwe1euLyfp9yePnyTqBk4VqEGlD3gPlYeXdu+yqVNQDQDM7bavr17TvF+2dIm98vIrCrDnqffe32effPyh3bl50/7qnZ9Zx6SJAoJLgyXZw1Ixb431ddbe2iSgpXqgILClqtRv1p+zgd4eK3R2Cvzv7+6yqhLlNuqsqrbZGlvbrWlcm8oADDXU2mB1leVLlIMpKOsfhGLIKwCEEgDUos/jZ/T3KaMxVgAIAszyS+XjlidgBJDf1Qf2JRR1LiazP9S8hiCAxKdTOaMessB/ygAUIbNSJge8A2Cu1gYpQzRoKgFgtfUiNaxZv9FmzplvDc0t1tPbZ59DALh+3d555x2RBFkz7GeUE2FPRQGA/dSVamHP2WdXLl3WPMJnYo4wv9iT9+8/oHI0EACweWTjo8rxn3/xS/ve974v1Q7mG+vn/fc/0PUhAIwb1y5fFwUACAD4AhBcUIeQH1Us2Wd790q9hlIFlJfCxztx8oS1trXYVpV8gdCDEkPBWlraRABgfkJMYe1KkWCcI1mxVj777I+y8ZQMCqWA+BuSA99j34UkCJmMNch+gg8MCSDsW8xvbAD768LFC2Wf6hoaLNfdY3fv3dXaaW5q0V7Lusn19/mSJK7P+GWO0B+QlCAZ8BsIAOmZyNPNozNFOIvEsaAQlyjPtExPTSP9b/R40sjfjwO4I/3/ee4ZnjP72dGuH86P4TvJ35kSAKFEaXweTM7q0Q3jGNOweJwSsKKShv572X6LY5qCoRK1usq9kNznn0kAiO9Xdt4NZT05h4bYmuT9fa11/DGy5zMEgHBuDaS6EKvV+PhykLH/GRQA0jiRTyyIFACCD1ep/0cjAIQzt1MDGBKZsZICgBLUPAFA5/Ik+O1B7yj738UNid868sJIJQBUbs+rz7ozuPsNP2MRAAarXD8D/A95EsBQKBkDqD1QsAERAPpsUNn/lADocwSAfK8Veh5ZIddlud5uK6Am09dtxb5eEQBI9qgeIuED4J/s/6B66GT8XbKcejspxRBUdANRwMN2iQqA80tSNYAQvYvB8T83ASAoACD9XxxwJDeX/T8oJQBKAKAAkB900v/5UpXlIgWAfGHQ+oslK5RSAkAgiPxzCQAB6yyzQ27rzqTAhdKPrt/j+LP7buhx918IAC6aGKgCXonZJ6UFBYDYtsUWJGtXsn9Xku6vZIFGwiGepwRAlmQgGzHiVlGWjxx9Ki2zHH/1z00A0HzPALxJfNfHBsv2A7+ewmtpf7u4ffnYMKrfvgJAdi/M7lHZvWC0XT8Q52ObHF8v4H/D9y9XBiD9KU82da+npIjnnb+j7fujPcdI7+Ejh7MfzxXHZkOsbfTrli/wYesrywbJXGysfX+stfw8AHZ2vJO1/JwEALXBP0ey3v9CFADGIgCM5a+O9f5Yc6rqb9/6zjAFgHgScYHYeYkNw/MQAEabIFo+AtczteVD3Z7nIAAkMsj6znAFAN0/UgAIz5YAsQlr1skxJO97h1bMuudQAAgGJtt3seGJncwQIOH94HQFx0QlAPj1cuHO0QmyRw7wR1QIJgAAIABJREFUf14CQDhwZBea7hmVAMgeCsLfARhya6h8nJThHC2kMNniSRnGP2vEw2fTEg6psR1+0BtpGkfSghEJoxIBIIDvCjCEuvGujNqYBIBKxt3NXZdVpikWahuGQ0hEAHDbxJ9WAiAmf6T9k6o3xG2kLUEBQIdF72y5PnBKFwFwjMHi4IxliQmjKQCAMibgsWTKfHZHlgDggVDXT44gwO9YBADNOQ9IO8elnIn4zyUAuLlM9nMA+FPpfmXvM66sTf9+XAJAG63v8JgAEJcAyCoAyDVOygi4texOIo4JG6+tSkGC7Mbu/g4lACIZwIi85WxfatOCLQpOM+s/XZ/ugYITkRIAgvvu/J3QjuS61AD3Ep6Sw/enVDcurmYtspa1dYj4O1sPgEDd6xd27bEla9ZaQ3OrNdTVypZQ6sSKRevr6ZLM8LVLl+z2zet258Z1yyHPPTRo1X4+IF7fUE/944LmIJmBONSQTWAbBDUVQTtRXb/4GZFWDT9hTQQCQGDLV3Lakn7I2MXshhwAoXidhcCCI2+yVl3AQhCVJysk98xIUYXPxDYg3ntE4UnIGg78h3ghmwj4F4IjBFspATBYlRAAZDf8+/Feld3D4rkYCA6hr5TVpVrEbo9ygUayEpzKQLwfsXbIigsBiCDNp3UE2lhTa3VNrWa1DbZg6Uqbs3CZFa3WOnv77fqte3buwgVbv26NzZoxQ9cnc7OPLMerVwUQAECRlQ0gSjAbkJwsJsDhQADoz+UlGc04LVu21CZMGi9gCyAE4ELZ7/PmCmjEF6iurrXjx04os2/Z8iUCsJEdd7W/G5SFThAVUFqAzeCgAsOAK4C73Jd70SYAue7ebtu3b6+yS8kiBmQMUthPHj0WMNzT3WPbfYYx37l544Y9fuRAbkDhm7duCfQmmEy2Im0BeOQH0IX/A3zwAxhM+wCm7965a/W1dTa+fbxNmtzh6nffv2dfX7tqnV1d+nvR4kUK1E6cMNGmAjBPnGhNjU1qI8Hl+oYm9W0gHDjCh6srznNyb1QdXN3gPoFJAO/8AFwsW7bEVq5aITCS9wmMM7+cEkC7MvMAYKjdDAFg8aIlkmAnEx052ls3bygDD1IHQKzkw70KAhnUZNTzfSSkWQuMKwHqtnHtAmm7O7uU0cv3Vi5fofvyLMxT5va5s2cFpDNegD8A00G+luDY48fIdB+3Bw8eamypcU7/8hmuBdBJhh3AKuNDph2KDA4Iq7ba+iYjq5DMbAgrgEgQpFraWtWvtJG5M3PWLIG99P2jx480Jsw75gBEBEBEwG4ky7kPzxwIAMyBFcuX67noW7I4qe/73nvv28T2yfbKKy9ZcyuBTzKjAPILIgD05ajNvdPmzZ8lAgBS+BAvjh75ys6c+tr27N5tK1ctIofWamoBhAt25PA5O/XVRVu+fLXt2LnVqmtzKh1QXV1nd+8+tU8+Omh1dY32gx+8bm3jW6y6tkqy9/Q3GdJIGu/etUfzNvjG2I9PPvlEgO9rr31HWeb80OeTOjpE/rlx47rKAEzomGQD+X7NbwgAZDnPnDFLexfgKWb2sz9+ZteuXre161bbvLkzvIIMIG2VfX3lmggCzK3XXn9FEu6BAECfFwrQpmps3LiJduXra/bF4S9txsxZAhRpZwgsA1wCDDLff/jDH2qcwpxiXLFDjNl6pNGXkSnufIJgT//+7/9ec3bL1i1SMQiBDN4HiGRdbN221RYtXqx7EuDluihBUOMdoAfyE68HwgltgQAAWYa5DJiTy/W48mYDg8pgBaSeO3ee2gUoxTXpvH//7/8nSVKvXr3KgbFVqIz02sXz5/Xcy5YvU7AZfw4yBnYK+wtACmDMvSEYrFixSmAZ/unTx0/s2NHDIgAAmGlNiKRREqAEyDZ79hzbvHFToqjiFI2q7MCBz7VvogAAgI3tZW5SAuCrU6etvy9vu3btdlnsNRDTBkQAABjGBs6dO8eqKC9UX2/3PQFg0QJsebN8hccPH2ndTZ82TaAam6jITWbKeIeUtWLFMpsxEwUMWs38qbbz5y4KnJ83f45t27bFBgeL1thUr32A71C7fuWK1TZr1lzJ1dNmAMWvv74ihQXULehH+h1SAPsYJBEASPZK9iD0jADtqL+9YeMa2VHnh7q9l/nBfoC6BJnFYS+m/dyL/W7N6rVSEAklAGgf85HvQXqbOmOGDXmfnbGEVMCYuHkzWfeibyGLoWTB3gponlUAoL8hIe14YXtiOx3hr0Z7JeAo9hC7BzGFfQIfkvly6OBBrWMk0lXip+hAd55HGfmnT9madWtsxaoVsmv0D0Dj2TNntfYgDjCPnfqFt+fnzql/HAFgtSvt4GMAkP5YdxBEeM5Q0oXvs64gBgGS8t3gY5GBL6D/yRM9A6RAytzQRghA2H6IfaxlCACUDsE2fPjhh8p6hAAwY+pUR17p6bFr12+ohAclYfbs2W1VQ4NWJNs+32cH9n5mnU+f2Bvf+65NmjjBmlqarDBYsuaWRivm+62httoasY0oAKjWQLfA/6G+Xst3PbPcs6eW63xqpVyf1WruN1tdywSra223xtYWq2lqMKNkRY0jBrN39ff0Cvwfou99CQDmA+oAhWLRcvk++ZYA8sm52pPP5UNGJQB0FoVsFED+hJTu5f+9H5ycpRWgpoAGe8Sgk0cGGFEWL+DSkAATnS0oBTAwJAJAbUOTNbW124rV66xj2gxrGz/B+voL9vnBQ3bl6tf2zjt/5Yhz1dXae7Ez+E3/6l/9K81B5ztViYgBQfB73/ue5jzzltI+EGEgB7C+V61eJuITLjeKFv/x//qFiDf4ATwH32Hv4jsoCUDacwoROfvggw9km1988UWprUiRYHBIc5c9iHmPrZq/cL72t3sP7okAB/hPGQEIIxMmTLLTp85qTuNfUp6iWCrIJoZsZ9QKmHPr1q3V3A57VCCjsEaZnyhi0N7OzmfyFbBFbRMmWN77DZAFnj17KiJBXT3rxp01IEyyPiC/Tp06TaQBgEV8JimPFUvOJ+13pSM4Bzr/pVn9FlTx4phYEh/yYGQcR0z/7854o/1kz2PfNGAa37diHGgM4DucqcN3K53t4+umZ7cUSArrJm6Lzot+PUkBwMe04nMp1w1n2mwfDYvlJep4afZ/pe8MOwtmZKHTeEL5uCTxvz8zAUDn7EwJgEAACOvh/ybvPbzrOpI0z3gwDx4EQICg954UvacoS6lkyps203369Mzs/ic7f0Fv1c5079md6dOnerp8VZeqZKoklZNIOXrvvTdwz5vdX2TGvfkuHgBSUtXObOMcicAz9+bNjIzMjO+LLwxwtxjKZCUAbO2sRwBgn6BVsH3fTRYniAkH7owdKxS4s79l/CcJAC6zO47bJQkA2q8+Xh5m/xsBQGMgjY3R/impAMA8dc9oJPz4jO72376sZRAbCksAGAEA+X9TAQgJALECQFYTOSCllXMZVaCp5kclP3JHiplhyWZGleRWyI05AkAhJ42U36qWHfjvVPR92UNiPajkEi9x78VxBacCoO95iW7WUJf9H4L/jJtdU63aEwM8fU271TJ840zfKGYeKTh61QgjzmhJdZcMZXOfX9GrAUnQMoXEXvhXULYhhkepm0q0nuUodafrnMhYvhQrAFAOIE/2P2p7rgRAoZLSOI7FdQ2Q9aE/l8wTqZ6453QNi0sAKD4SJP9E/kg/9/gEgKhgax0CgJPN9jFJHzcM75D0t/X8YTjP/tgEABd/ju8Y+7Fxs73OMmRfdP/WW3s+KwHAcyuiNob95+Lyte03/23eWVUeAlUcJ8YTvxautbZPDnojUJyYdBmu+6bZnCWhTbS+hu1Lrj9T3fVRCQDj7400fo2lRYl+tbHXWsWHiex3onbW219M9Uzh+/8zEAAm65PHIQCM65c6BIBoHBPbQo35+ze15PGfiABQf9/qGuJ883jMusbqpiBgPO5+NtmHqf/4tee1X6JDVxJA+owEgMmMWRdGzxALN6QGCoe1lbSbokXcA2har8fdwYHnLqs3/HEb5Vi+I/mcLMq2EXR1luJadFxHX3tMBYDQSSUdVgiA2OAlCQCqAJAgALDhCUFg+85UCgDh/cJ+SRIAXB8mAH4flKxZIMLNblWkyTPMJhpnBwjUXre2HW6jZvcP/x1nrOMmg88s8B+MgG4Fvdy4JskAIZlFN9OaOeQ34QnbV9tJHDCjDYm/JwoAExEAIlurAeBtQz+xAkA4qU0BYDICgDq3RIa22qwBtjUEhESpi5rvxQoAjgceudNok12z+Kj8nH1OT6E1BAAF+Q3sN3k2TwBQkFZXWAcg20+yBIBjMEZbynElI7ScQHAIt2eOWu4JQJalX2uLgJ+NkQKAZe5rMFVLk3x6AoBeo+pYysaQMP8UBTq8AsBnIQBoBU1ldNSqS0T2YBJ9gbpFkgDgfGdAwLH5qPbj7NRIIUoSsWupJK+nR3nAP0kA4FkJ/KRbWyM5MMCJDRs3yZZdu2XmwiXS1NouXdQhbWqSciEvlSLC9BWV+ud6D2/dlIvnzsml8+flJvWFh4Y0MJpuQhGAjNasAqhpSAT0d6UsTWTlINtb4fDnrDkGoN0awUergNXB4VZfN//rD85Jmw/B/Hp+M1xP7eCf/I4dRpGGswCP3TsOEtmYhEQNlYyIfCqZjbpOeUKIXstPJ34v4dMcP8QFGqzWqpY3SWk2fdUD89HBrGY+1dZnCwNM/G4ZfUkCAG3iNT5jWT+22eP53PpFkHACBQBKZzQ0SUNzizS2dsrsBUtk4bJV0tjSKVeu35bzl6+q/DxZlgB/XA9JXIADAAcAAgBZkzUl8GgEAMD5kAAAOEvfUCd1Wm+3AtGAyGRLElSdS+Z1S4uy9JlOv/vt7/VaZGwuXDhPg7EEhglq8h2eee5cJ89OoJrgKIArgJxlYOnaVC7LtRvXZP/+fTJzxqBmHgKWUU+Z+928fkPBabJ4KQHgAMiCXLp4UR7cJ7O2XwZnDmoJAMAUAq6AGASw+RwBVq7HewCGBGYB5QCVeb7hoWGZO3uuzyJP6XUuXbms2Vvd06ZpZjXy2k5muEW6u7oU/Ovvm65EAJXCrwAKF/SeGtz1B0oIAPxtcpsoAJhNKICQy6lv7O/vU1nZefPnKnBiJABshCA99yBjkoxbgh59vf1aX5eAOf1O4IjsegAIPu+IF2TYjcjo2KjMnDVLiQxzZkMwyCmIxVwhqy6fy2tNaTJYyfRTpYMlS3RuYQ/IyHMdrfl9/bqOz8YNGxSEB3ykvcMjQ9o2wGvmAlnXAIa0gcA3Y0KgnqxUwCyugR0wprr7aGzWLEQIGgBzBOk3b9kqY5lR6ezqVil1lCiQzaUMAIF9Pg8IDkDFfwTsIatg0xAAHFCR0TnAf/PmztV2QSThByUAxv+1n/9Cujv6ZO/e56SjC9IbaiXUlC7J6798RzJjBScNvGyhEgBQW8GeDx44JocOnFaJ6s1b1kq5nJHmtGhdyuNHAdAPybKlK5UA0JTOSWNTVRoaW+TunRH51Zt/wDOoAkBPX7c0tTQpgYF+OnHipBw9elyVFAAqGAcrIwJwTXb0rl07lKTgwPKypLV2dk4BnLlz50h7V6dUi47gcOzoMQU1ZgzM0GWpDJBVTcnrr78hVy5flS1bN8mK5WQlo0zBeJXl1MkzmiGMQsULLz4v7e0tqnyArbq2sCY1Sld3j4K51LWft2C++gmb09gOgCDZ5ozD17/+dZ03tJm5YiA+YOz2bTs0+53v2Pv4BYBIsrDJNgaUMt/Jd2kftrT7yd0yb/58BeJoG3MQ34fsOkQVwErszLI6acvPf/5zBVwZV5RLyAC3vQIZ+teuXlcwnjbhbyDaMCf/03/63+Qv//IvlKzjMjeZHzm1r5bmtJKnXK1YSDY39TlpP9L2EA6YA86frhMy+OlHSm8cPXJI5hkBoFDUtZp5xHwDZJs/3ykAcA9T3+BMBgEAO4AAgB9oa+/Q+WwEALYpO3fucuuMJwCMjo1p3zBP5s+fp7Ks+AZUQ25c57mXSWcHUhiiBABAbwgAy5cu0z7imTibQQAA0FuxYpksWDhX52K1wjmgQU6fOqvg/Lz5c2TPnt1SrZakrb1FbQwS0yefHJSVK1bL4sXLtB+YyzwrKiIQAJD4ZoGnDyAMkHXL8+Pr8XmlEvuZRvnww4/UN0AAgKwCqYIf2kiZA3wvBACkyY0gwjWxuYsXnXrEzDlzZHTogbYfu+J5WRuwGwgHXIM5yDUhB+DnjABg6zr7Cfwn9g74OG/OXLVlI0HR31x35/YdOqfNznkfsgH2yBqFPUJ+U9lgr2Bz4JNP1M6R8rdM5Fwmq+saz7Fv/37NRt64eZN+D7tUgPbiZc2uJiN63br1fm/rznkQ9/Dn+OCNGzcoMUTHz6t2fP/739c1ku+qGoQvn8H9mM/uexujcw77SgB7xvDpZ56WOXNm+czLRv08z/7UU0/pnIOg0N7eKWOjY6p8MPTggbzw3LMyc3CGzl1IOKgi/Obdd2Xp0iWyedNG3cOyl4XkevbUSQVJ1q97QqZ1d0oDclhenYTsyVZAEQy/AImiIjIyJDI2KqXRERl9eF8yww+1vjLEDkDrdHuXtPXNVAJAuqNNGtLNUuWaLq1S99SZ4RH0iRX85z/WRF2/8ygAAOrWEgAcABefMQGYLMvF9sARAUD3p1622xNU3f7SqwJAwvNS/4oveRUAFADIlGdvOwa5ON2qBAAUAQD+G5spa9Atq9dtkL6BQekbmCHFckX+8N4+OXv+vHzzm9/0UviNcvvOXSV2YIt//dd/7bLXMxmNI/3+d3/QvdsrAQGAMg3M/V//+m3de27ZukH9D0BdZiwr//iP/6S+E9IOz00/Mx/xy1/60pd0r4rfYs2jRAz2BQEAshUEEc6dEAAgcX3hCy+pD12waIGguHD8xDFdqwHrUH/Ap1IW6dLFK2rTqhizc6e0QuSQql6bsWL/AIGA/S3kHjsHcT/d3+zbr6TsLZs3q11Dknw49FDWrlkdlTvCDzB3jh0/pgSAgf5+3XNxD9SIKJlECRn6gfWKfSNzlvsrqKly4LHSYngWMwKAJbXUnEWDc2nyfOII5pNLKCcDzI8bMJ0IQK+JLyQDVYm/k8+T/DsZu7Hzo13G5k0Y5zCg287+SuKrKefoDoHhte2sGv4bki703Fkn+z+KzSTiTHr9gAAQti/Zz1EM8TEJALWxndpn0nNvQgGgHgEAv0ocIEkAcGNbm+mpZ9MJSgBoGTuv8KgxAl8CwOIHyTiBtc/2hWa/9QgA7GXdszgFgJAQ4MbVxfOsNrX2py+zxiM4SfwGaSIG4hPILBt+MgWAxuamiABg14jjD49GANAYh9VqKVYkJgCUpFQuSrmUV4JaGRUA1GggAIxlpJIfleLoXSlmRySXGZVSPicF3oO0RgkAIHLKPwLy86w+AShK7PClAYwAYDGVqBSAy2KJgX4jSlgiggL1EAg00PRHJwCo9L8nADCmKNsA4GvXcY4uOwWAXLEq2WJZcqWqKgDkiiKZQkXLAWRV/t8RAFAPyJWJ7VgiHLZsirRx/DeO37sZqz+eAOD24rHicejX9JOTEgAc2aH2Oz5a6L9n+I6lERmWEvul2hLA4Xy3+TOZe/1TEgBqY6TJVoVAcP3f3fdrAePPRgAgWBkPZ3LdsJhtPYqcvWatiZ6tTgkAdweXvlV7j9jeplgC674dkU7qrFN2nxB7qudfk/aSvNHjEgBiW3Zb6Pj6caZ9fI/PoQTAOH2NR+9Jj5pFiWPhPLT+mxpgh+hQa5PhGE+1X5pqfzRuliQIk1O1b7LxtfLt41ufEG8IyDeRvWvw38+dwP6SfTjZ88fKJhOPGWtjPbu11/6HIABYJ4cbzTDQH4Km1iHufZbXYDo8Ahu2pjM8wK4S2wFI7BZ0w818VqSxEQNQ2m1Y44XbZUfWHgh0ADwBwAw7fE4jADjwPyh/4I0iXsASGdzeOVgJALt22G/1JqQ9Z3LjbZuXqATA50gACO8VG57LimUWxCSK8UC9KQDUAqceMPwUBIDQfmhLknEWbj6T02rcoQKYMHBeNpau1v3EBAB7X4E0ZU96RuZnJABE5JGAgMAzGDHB7hsd1HRDGwPtyWfnbyMA6MEkyKC1zYQCnok5qAcO7ZdauSV3/1qli1obdcEXt4Vz7XKAzjgeRHTHiQgABvCH2f4cxLQ/fPb/4yoA6Jc1OBS7/E9DAFC7c+nX0kD2Bs8ayb55EpEvAeBqvk1dAoDraY+H1/G7MyfzHxOUQgJAYxNEA8e4TP5Xb1xrgyApPURYECC0v8gPJYgh+uwGILsO1f9H9/avuY11XEfCbSZNUcDNL5dVaUQWl/HvXne/G5M0VyhIGtnfsssGX7JsmWzdtl3Wb94mPbPmSaEiKi3eTm1I6paS5cX3OaCXStJCllalLEP378uVS5fk6uVLcgMiwMP7km6oSCE7KiUNzovWdJNKSdKNAMLNUtYMRvbJ1r8OeI78sMLg44lPFowy8CTp38NgSzg3bcxsY1Sz1ngyRjB5XI01K6VQowbjg7ARmB9bQ+gnInsI1is/9dXvON8TEwRqfCPfaWjSGqvW3uS1bQOTDL5Za+x981XcC3CUvwkO8r7WC9aa5/Ha7EgWTQpcuN9rSwAoMaehSVJNaWlq65LegVmqAtDdOygnzl6QU2cvaJmATZs2qgQy7YMAQEATMJVgJaAnQJiqUGSzCm4AxBKYRPIUO8iO5RSw4TPLly+Trmmdmp0FYA4AA4A4Z95cvT72m8nk5Fdv/VrBAQAbAv60new9wDaAEoKeBIGR0Oa+XIv3AX/JyKQ/CDLz3MdOHJWTJ08oyAQATduQUKbvrl+9Jh/s36/gwfon1mmf0o4zp0+rtDCv9/T2KIAFAAqISiCb7C3AHsBw7gUBgPsDbNBGgBzNwq+KzJ09R8fgNnWOT50UQLJZc2bLwIwZum1SGeBSSTo7OrU0AT8A7WR6ugx3l5GpAQ1fW1P7qlSK6o7zO8+LrzaboH0E09rbW2Xu3NkKEiJxCxhDcJwat3wP4MuCyDdv3pYb129plhkECwAwl8U8pmOLrdF//Mf1792/p9n0qAOQwUcb6Sv6A7APwhHkgWtXrmoAHRsgQK7Z2iLaZq5JwB8gDv+3Yf0GHScXVGuUQjEvwyPDWvcbgJPgN0AYNYBptyNtOEATEABSwNo1ax1JAIJMyhEFsBMySbGr5/fu1TqevX19CsJhU2Tamky29TftpA0E7C9euKi1ynmNfmPcAGcPHTyodrIVUsHoqI4VzwVR5F9/+nPpaJumWfVGAFDwsVCJCABk9S5fsVgq1Sz5KxrgP3zohBz4+KRs3rRZdu7aKMXiKKrLUi5X5dzZm/K73+6XRQuXya7d26S1oyTSUJbmpjZ5cD8jb77+O62V/soXX5DpA73SlG6UbD6rdnn69Bk5eOCw7Nq1W4k7/FhW/U9+8hNZs2a1PLFujQLS/EybhvpBQR7cv6/PTCY57SfoCHBz4fwFBTX4HLZeJN1GGuSnP/2Z3Lh+U7Zv2yIrVy3WjElAfQgAJ46fUh8xY0a/PL/3WVUAaGxC4tkpmCCbTXJtR0e3fPzJQTl/4YIsXLxIlULM/rEZ5iPAEuMA4AShh2exkhhkbGITgLSLFy2JiFTYDN+nFjmAKWAj88zWCOwa9QDG75lnn5HpAwNSKLpa08x7bAWCAEQW2sRctSAI404/QkIC4AREKlKX1ZN2IAAAUlNzfu4cCExpVeQge/R///bfyZ//+Z9p1jRzmLmsoPGRY2rjlE/RYGG1rPOLkiCA7AC4zG3G6OrVa5p5bjKh165ekZMnjsmCefPUX3I9fugjfBQEgEWLFqsPxrehVuKC6RUlADCo23c6Sez2rm7JZ7JKADh06LDWBt+5Y6ev3dsg5UpJfRtgNb6ftpUp35ZK6fyBEAMxAAIA94AAcBwCwKxZ6pvVv/kSBfT/xfMXtPb80uWL1Tbgs0JsgQBAyY/Zc2bKs88+rSUkUACgPwDs9u37QFYsXyVLl67QTH7mN7Zy9NgRWb9+nZZFcXvaivYB96K8BFL+7ZRkgCTR0Cjvv7dPcvmsbNmyMVJAoAXYD+AytkYmcndvn5TIqhdXlx6iEEDd1i3bZMbgQKQAQN+jNsBYKwFg1iyV+eY6VrKCOaXEgZkzo8BYsVySAwcP6vhib3Nmoajh1AFoC/YIYQICGz7PznDYJPf65S9/WVOuQsGLBtcv+C7WTkgH+DCIV6yN+Ehe/8N778ncBfNl+84d2kbmGL6WrO5Qyr+9rV3PiYAsV65cVmCesd6+Y5sUCpCPnGILawEEAJ4P5RPuw48pJwDkQvShD9w2GaJGSfa9v0/XiOeef07mz5+r6xE2xBzHB6MMwFyGwIGCEEQVfMOd27flqSd3qYIRfcUPRBQyw1csWyYbN6xXUms7JWNKeRkdeijokvX19igBAHnl5o4WLTNRZq1hA8xYs7bjpEaGpTgyLLmRIf0uIAtEAvYrWhqko1ta+2crAaC5vU2kuVEqhoepbFRF8mMZJQBUIC7lkZ136kK01xEAMjUlAHSfGKjMoQBgBADzYabGx79hib74LOc3vZDoSmU9n5ElqQSAYklytKNQVAIAUsjsYdkLAqS0UQKgsVlaO7rliQ2bpKd/QAYGZ+s56b339ysB4Fvf+jPdzxAruv/gfkQAoAQABIBcNqd70z+8974SOF794qvqw5qbmnW9YR6gXLF27Wp56il8TINADOA7//jf/klLqGzZstXvb5v0+hAEv/KVL8vMmagU0Y85HWd8KQQX9oq0h3P77373O7WdV155VXp6pinBDJWP4yePK+kItSTIh9g6hLZ7dx8osYl9966du2Rw5gxdI1k38KVnzpzWeQjRij0x/pr5x5xADQh/iT1AbmEe4b8hbj2xbq36XcaNz+OnTp8+pf5O9549PXq+4HrYBWvH/fsP1DbaOtqdEoDfcvPFAAAgAElEQVTu+T3ht9GtofhcS7oISfFK1gqU2uITj023JAAxtQJAMsCcDCh/1gD3VAAELQ/vUS/GkzxbJq9p8Vfrj+gs5sHvyRQA7FrhNcM2WHzP2hkSAOy8MeE4JMG/RPw3+dx6j8+ZAGB2pH1kSSYJBQBiFMkSANanWgYyCGLrWX4CAgD7dRcP8iUFJyAAhH1eExMMyn8aCcCAf/Y07lliAoAjzlgsczwBwKmruO2UZfpzbsCnmAKAKwMwuQKAm3NOBSAZK55KAYA8dn3GkvsvVapKBbUY/itTpqWk5WlKyP7nAP0zUs5mpZgZcwSAkXtSzA1LPpORYsGVuinlM1KhjI0nAMBJc2KZcbZ/pIrrywNYcqDL9GdnZUmBPn7p/3bkAP+fJwA4Aof95xQdnFblZ1cAUD+r65zP/Gcf6ZVugIYA8B13Ii5zA/CfIcO/JDKaK0u+LAr+QwIA/M9RFgASXJnvoNYTEwBQAIiz/y1+a6oe6mm8zbj4nSth6+JDyR99bTICQFB7Xq+h8ULXkXY1YiYuyO/irUkCgKqGhglgiSS/JIA2rpGP+MI47CBxn3pEgmQGfY0/i5KGamXx/UrlW1Xbpz7kHD8v+AmJLpP8JP32uI/6+L+1v+bzfrhDhMCeIUkAiK6rF4rbHQPof1wCQLgG2u/h2pkcv3rrWr1ufFQCQHh9t746qCEGuGuxRcNfkoSOR9kPxH1df949okn7j0XpeTVfm2pfE3/YTfB67ba4wGTt+VMRACYa/6iEwwSNDCX/7SMOiwkTHsc/v/XHZP34KAQA659k/9rfNQrSjzfwbumfQiFgqkuqAkAY3E/+ro7dZL0DuRCbJJ+VAKDrzudEAKjHpggJAOGz2cDEGZEms+RJAB5Q8cm1kYS7HWKNHUQGZuiMJnJMoQGEQC79a387OTNXz2gqBQADqAzYiq/hFvTI0Sey+M0gFLCZgAAQfj9JALD39PqPQAAwJxJturzBRv3hV66wvRMZdr0DBRnI9uNqCtaqOGh97YAMYNkHev9JCAARwFdHYk7tyN80VAAI5wn3iRY13WC5doSAoK9/4TectWNmz6S1T/2GNWk3JnUVTnKz8VABoJaAUEsAsD513xuvAODGqZYkEi7QDQqt6is1CgCfFwFAbSFQADC5+WjMP4UCQGxftQQAd7ADHHZlAXjyeiUA/ATTfyYqAaDXEYJfVQfyRiB7cMhiDtrpxr+fJAaFfR35ngDUJ7ClP6H6QgAoO8nc2gUuVAAwZmd8KHIEAXcAir8Xl2GIFQDUZmz+edDf7CgqCwDLuUQWXIcUkSpuTsuq1atl+46dsmbDZumbs0BG8yVJq4R7k2YYlQnmcohtSEkaWWWkRwt5JSq1plu0JuqVy5fkyoVzcuvKBcmMPJTs6IhUqWdczKsEdFOqKm0tzUoI0N5X0gOUcUcAIFiHp4zk5RLkGhsH83/JtSOex6H/dkS2emtocuzckFV0/CNCUkQAcAQFV7rGgl7BWATrpR2QQiUbvZ4n/9Bpem8P8kc+CPlV1DuamqPMHNpk64rZjIEy4TOF/oZ2huQB5y1cwBAQgIAi/yK1HG7G3X1csCIiADR6khOHdE8AaEy3aRmAtq7psnTlWpkxZ4EcPn5ajhw7KZ3TpinY2t7RrgEel209rEF3MoABDgBwuD5BawAHwD1AZcB47j82kpEDBw7qdyEAdHYjAT+qAX3LeIQAwHNwmB0aGpE333hLwXQUAAYGpmvghPsSROX6ZM1St5mMRpQCAJhoA/VRuU9ba7sC1k3NjfLBh/vl+o1rsnrlKlmwYIGToM1Qf7UkN65dl48/+kiWLV2mEu6mtnDyxAm5c/uOfr57WrfcuXtXAUEAEAgAkCD4PqA3gVmyM/khm4yAMH3DuAGoIO2PlDpgJLK+ZIL1Tu/Tc/zI6KiTZBaR6b19TqI5l9PvkmnOuBLk5b6WnZvMsqFfLIiMnfBdK4tBphpBIkATd520dHV3aoCZrHbaTZ8yXgQPUAK4c/uuPHw4pEQKQM6OjjadRxAaeG7aAeBPUJpsC/qdQDVgDu3gmgTDrRQCoDilQwCFAAGR0Sfrl2fi2Z0EushHH3yoxBLAQ1QAFBxKibR3tMnDoSEdT+SeucaKFSvVLl3N53REJMAuDx44pGAQAJOSYpqao3kCUHD9xg3ZsXOH+kiehf5Cevf6zRv6HZ7H2gbBgx/sFBIDoBavaTZppSLYCcAAoByZgUY6IUD/8P+VBP7Jj38m7a3d4wgApWJV3nj9XVUA4DlWrFxSQwA4cvikfPzhcSVD7Hlqq+QLI5JucfWar1y6J++8/QeZP2+xEgDau1lKy5JubpOHD7JKAMgXyvLqF1+QgcHpkmpKSSY7pmAFEvGffHxQM7dVdt1LmvMsAOJ79jwpS5ctVtvAzgZnzZbMyJgCFu1trTJj9izJjY6oTUEAAkwDPO3q7NLDPIBJKtUoP/zBj+TWzVsq4bx02XwNUqabyWpvkBPHT2rG5MCMfnnmmadU9aCpqUFBQqdY0iqlYkVaWtpl/wcfqmrG4qUObDdwH/tmziOtjN+EAGBZWK6+dIMCu7QbifKFCxYpaMJYm4rGa6+9JsuWL5P16xxgY4QaKx+AL3t+7/PSTQmIAuVHKIvhCAD4IGwBINdkzOlL7mEEAOzBCADmv1FgADxdtWq1DPTPcP5xbFTb+X//1/9LvvWtb6pCBe2kj/k5fPiY+rNVq1fq/pGAHuARIBcgO3XsZw4OKjh0/ep1tSdHTBW5fOminD19UhbMnyfLV6xUohE/Tv7+qtbmxmdCAGCdULl2T9R+7733NWgLAYAVpx0yyOiYjI5llNDV1Nwi27dtj0oAhAQASD4ogEBALVbKEQFg1cqVEdnCCACAwRAAaDDtYuwOfnJAM9CXLF0kq9asUH/FnDECwAcffCizZg/Kc889I6lURQkAkMrI9v/9799TAsCyZSt1fWdc8dmHDh/U8gpGAOAsiC8BCISsAYnFCACWnQxxZefObeo3TQEgJBIxj8g6p91WIgJfcuWKA9Xxufk8yjUt2g5ITqwj2E1cpsS1kXIIzCm+x9pna3mhVIyUA/CNswZnRms//ob7Qa7asmmzkquwHdtTGAGAe2EX2Dm+DTIo30X9BhIe38MvT++brkQDPgexhJrulPzY9eRunTf0AXbF79//3ve1PA4Emp6eXiX/0A/0KRn7XG/Xrp0iKfYNzfoe68f3vvc9BXuffvpp9fFGcGM/ALGCfQOkKOYbwVsjAODbUQBYsmSRktd4DtYLfDrELb4HAUCle3N59cs3b1yXPU/i65a6/UWxKGfPnJFfvPYLBf937dwhTSmRjlYk/jNa/qqluVFJAF2906RaykuqpUEVsKRQ1PVEwf+HD2FjKQFg7MF9yfDv8JCSUCh7QcZ2Z3eXNHdOk+beQSUANEEAAKzXTGJfT7tYllI2FxEACjlKEeR0fcmgMlRC+SfjwI2wtJ7naet52J18IjI6/jAiwiswYgqMBnS584ruf/EzqlrlZJKLJQD/opeSL2i2JHWUyf7nffazbZ3dUk41Sltnj6zftEV6+wekf8YsLSPw3r79cuHCRfnmt/5MM+7ZO+MzWfsBtyEA4C+xH+bNvn375f39+1S6H9IUKjyMNwQAlCtWr1opL77wrPpCSk/gB1EA6O8fUBIbdorf5/r4pK9+9SsK3jMOAPSoVGBHe/fu1fYA+EFugPjE+vCVr3xFxwo7njFjQM5fPC/d3Z1KFHJhFPbLTTI8NKp+Aj+NrS1ctECGh4d038M8pb2ffPKxqg/gSyM1mjzEN5Ezp8/4/e9yB+TfuyfXr11VVRf2sIy3EqGlKjdv3ZSPP/pQ+2PN2rWqAsCPi1O4kgrMMVSkmAMQ0OhLLfWldcnDnNGYFB/GOMI4R73AdHz+iDPwwjNJ8nwS/p283lQB1KkC3JO3z905GbeqF8ea6Mxo57CwHdFnfVw2LPNn79kzJ/+29lgbwviesygHjtrn6j2fi3/FcbeJYp71nvPzJADYmZq+0Sx0S+D5ExAA9PxKvIizuO/sMJYWjlsYF7TfjbiAP3HtjwkAEBYiMkBAAMA/EFNypSQ1/d37SQdeO6W9WgUAjSd7AoARA/guxGEF0SdQADD7mZoA4PZ8SgAokrDhFABYy9jPlSv8W9Cs/ko+qwSAUiYjBUhyOUoA3JVSblhynHmNAIBSgBIAKpKqlFQBZzwBAAUGlqwYqI9JAc6O4/KyLoEpIgf40rc8I+Ukna2PJwDY910ii+uRxy0BkCQA1CgASEqQ+y+xD6yEJW4A+0ua+T9WqEi+nJJMvizZoAQAZyi6GxWAJAFAgfZAhSeez2qV3inVEgA0bpMgAUwErun89/0RAc9K/nVrvem1ajKIL6GsRBtf7lm9h7/XVAQA2ysm/ehE/v5R14Gk35+KAJD8vCOJOIXUcD2q/7vrd6eQVksKaPKluyZqdzgmddeqKQgAuq6O53ZEmIO9Fd2nDgEgfs6kz//8FADMXybXkiQuFK5r9p3JbGEqAgD4n+09atdMRwCIE5xiqfZ4HCZWALDnmHR/Qa7aYyZNj3/WeG9t73FP20NNtX8JGT7J+a/YxRQA89TXD2ZEnWdNEjSTzzdRP4Z2Yr4oGr9wRpqfSj6H7XH8Z+s9+1Q+53EIAOFz1c7pyUsATOXnphqfKb8flgAI2Yqxg44d3PjNZa0CQL2bTbZB9ktvXQKAAx0deMFDUh/aSRrF8v/6e7BwGwEgbKfeP6ijHG4a+T2WoPNy/1afLpLMjllrIXgcAc9ewjncwIf9EE4QczThv2ZkxsKM5I3Y5KXIPCII7DYvEegf1rP22bwhASC58U6yOrmn3s8zHcMaSqEzrHdwqQGhYRD6jOIpDS04VIybWIEEeeTwI1jZZ8lP4IhC+woJAAaIseHSMbdSDyGhRVGxQEYsyNC1ucACUdeua7xNLeinm/yg9rqBYqH9OLt02RIR0zAor2D9wKa91kZCtQxnF3UPHnHydlT/O5YJj5/ZFkjXj+MVANxj2ibbNj0BQzAgACAZafOL4CorqGX7QwhwmSGeaOBLA0xVAkCfPUEACDdRFoiONwO1Y+GaH7PkwkCDblajDH9jdtcSABx471UAfIkR7W9vjwDJTnmkRrbEgc2+vmFcAsCxCK0NGjJWqfP4wJ30EcmFI+pfb1+aseNZSna4tH/ds9dKuOvc93PL+VdXszuuY+f9rrfL2v731wpUB6y0ghtrUwGI/3V1zypaAqChsUla29pl/YYNsufpp2XW/EXS3jco5RQgsPPrFaTwyBpvaJTWlrRm9vO3+n/a6yX9+Tc/NizDd29IdviBXL9ySYYf3JcbVy5KITMiudFhaW1ukuYGgE4nM89hm4yZ5nSLpKjPXi5JM6fIqstYd0A05AAPwHtfUX+DGMucWh+E/tLGgGvZ2pDcLNHvxTKglCOehJsh5x4seGq7FLMGo9y4+tnma3jXbSitphvKFo6E4tQAqL8alxzArisNhJPjoI/NIwvwIEcYubpkhodfR+K552dmQDnWGswqnRg/X7hBdQoAjghjayBthgDQ0NgsTa0dUm1IS3ffoCoAtHb2yM07D+XDTw5K/4xB2bx1iwZUAX0BFNiwE+Cn38l2AjwmyEpwH5AbkJas8E0bN2qfP7w/JOfOndf3AWB6+qZp8PT0mTMKxBPk7B/o97Vrq1qj/NjR45ottWLlcmlra9FgCvcFyCHQyxwHtCEACpABQIsUM6CcHswrVV3XL1w8L/s/2KeMm6ee3KPBZ7enSWlgmvqz1KDXrMsZg1H29s0bNzSbfN0T65T8cOv2bQVuCOzyjARsubeBz4CR9ANBW4Kz/EdgdqB/QAeMzGuy2JH97+6Zpv0zls3IjZs3tU+5DvKyCxcskP7p/RrcuXf3rgw9HNLn4L4GUoaKAIAaBJQt2GV2wjNyTYArZMiRW0fymCw3+gtQnfcAEgHsu7un6fhqbfvhMQXsyKblustXLtfXAb4hGwAY8ayQI1yZgQbp6+1VgMXUBwBfAPZUIaHJqTEAKAHYkvUKaMQ1aCcEDp6XoBwZoJcvXVJJZ8bfzaeSyojTFsAuMv0gLRBoJ3uZH/qgs6NLFQIA0gA3qQtP/fpUY5OOO22g/WQoI5/rJNp7dSzpg/MXL2i7IHEwJvQzQFxmdEzbTvAfUgP9hO0QfAOA+ujDj2T+vHkKhONHISrwXFzzX3/2mmTHivLVr35Zpg+0S3sH5Qgymg3/m3f3ybWrt2TdunWyZu0KLQHQnHY+9NDB43Lk0FklYOzd+6SkGopSquakJd0m587ckF/+4m1ZtWqtbN2+Sfr6W6RUzhGGFKm0yE9//KYUixV57vknZe782VKsoASR0jEEgD529IQSAFBZMAIRbQVI+8Y3vi6VKmDLsBJ7sIF8NqdZh7NmzVT7ofQEe47f/w6lgbKOAzabzxW0hni1kpJ/+If/U+fhrl3bZfGSeVChtIY78urUcAcIJYvyqaeelJaWJpVw57oOYCS02Cgd3dPlR9//gYyMjciaJ5yig8oce0CEOQ8oA4gIkBOep/gc7+FzyNKe1t2jNsPY8Hm+ix0A/KDcgA1zXeyXvgBQZS1BAYC5yn+MP9egn0z9BFuBBAS4yXwD5CLjmrkBwIntVgiwevCGeXH/3gPNXh0YmKF2y73xNT/60Q+1/1evWaU2bWVPjh0/rfOT7NJ2QESpyvnzZ/WaMwb6lawxa/ZsLWdy+dJl2bZzp5OILVfk0sULcurYYdm0cYOW9dBzXhMlIfLqp5G5X7x4iQKu2If9ILVN9iwA9s5d23T/0tbZJcVcXh4ODcvHH38ira3tsmfPU9KYTqv8bHNbi5w6cUL7Fils5j/ELfb3V65elevXrqmtQDDEV0CQgUgxf958WbFypWRHR52PKxT1dfoEMsradavdvrnCvq5JLl64rPW7u7o65OVXviBtbWnJZEdduZIsst9vy5zZ82Tn7qekUizr/Mb3Hj58SNauXaNlLngeU/bATvA18+ahZIOfcSpe+/d9oOojKABQAoDXmiCA3b6ttoUtbN26Tdo6OqWQy+n+C8l5/A8y+StXQIKYowQAt++vaqY+axh+Bn+v+wkPqvC8+DctiTN3rvYFP5DGeB1SGaD6yuUrPEHEka8AxiGlsHawXjHGXBN75tnfeecdfQ1CCr6L9yCm47uPHT2qfQ3pgD5g3lDyjusyD375+usye+4c2bZju76WbmbsSur/qLvO/AJcBZAlQxubZH1AXt2VHdgmHZ2Qa9wejHv+/d//vdoVdd9ZI5k7/GeKHqwLzz//vLafOcXZAlvk+VEAQBGIMwn34tmZU/hySAzmP/BDtO/O3dvy/HPPyJIli3XPwZ7l5Inj8u7b76j8+jN79khruknVrCC0IoWcbkxJE7WxquyTi5JqrKo6gJCBju8plkQyWak8fCiF0REZe/hQMmMjrq49hNq2Fmnr7JCuaT3SOq1XGqb1i7R3kYqmylns19mPqdz/GHWaC5IqlaWYdTLOANdKAMjnlOSTK+Qc8cdnCzq6LfPBnzGVUBDuld0e1ZEDXOaj7ov9+dPOm3aGhtTA+aFQ4r+SUwAoFBQoL5SQSS5JQ1NayQCU06mkmqS9u0eaWjpk+ao1smT5Sn2/vbNbDh4+oln9f/7nfyEzBsnEL2o5HOwB+/6bv/kb3QO5vXtVjh07Lr96+9fyyiuvqH+nLaOjY7reQKRCuehrX/2innOZUxDM/vs/f0/BblQGeI2+5Dpk9X/5y1+SxYsXKamKvnvjjTd0jcNGUQCgHNblK1e1vAB7hJdeekltYnDWoBKWULa5cYMyHFt0zwQhcvr0AcmM5ZQwgI2yJi9bvlR9AvPAkULvKgmBNRKSDravvj3VoGoHKOWowkZbm7R3dcmdmzeU4ASxadOWLeo/6Ku29jZtO76KPSQKReyPjeCJOoKdY+4/fKD7ErcPbVHyCwQKjWcFZGtT7XR7/5gc/2iBzbhcRPLzURzpM2ZIJeN6jxIUD9uS/HzyLFkvdhOep5IKbDHx3AV4lFQbqb+NJ/uHgfKwT+q1I4y9Tdb/0TWnUADQ2EEY00oo7cUAdhz/sO9EJ92AUB/GQsJ+iFQA6igA6HteASAkJ8fft/iQaysJHxrj9LbIs0YxAX29VgHAZVGHObZxOV1rbzIuY+tfDPx7BVKvAEB7nZpUrABgpEkjAOj4WNxIy1OhVOXO2NZe9jduL9EU/WcxZHuPEi3uO16BL4jTunO6k+IN7dSInnjwcsonNVFeSwkAZVUAMAIAa5QSAPJjUoYAgGJMZlSKnFFy/Htf/6WUWz47pkoB1XJBUqgIsh6Vi1oK0rL6Q7l/QjcNKST+XcxKu4Q4knYNUS7Gjjh3DP5rmM4UNy1VPiAAaHzM4mJ+LTQCgNpy9NkYzNV9K7ahSqI+Jms4e0RicwoApnqDXcIZpQQAyjaFclnypbKuc/lSRbJFygE0yEiuKLmSSLZQrSEAFIqOMDARAUBDgoE6rpuH6lmcWfoSAEEB13B66e8Wt66DH0cEgGRMy90ySglza792ekIJyMcQ45KvfuVPkhCSqpmJVj7aOjHu0ca9ECuEBnPZyCHBWEY+zV8hJADEbiDuMdc+I0xZMk/8PvvZpJ8M/X/Y0PBZ7XcjaUxEYFBflsjwthhTYA3xbRIEgBhfcdZQ+0M8Ns6Mr7eW2ffrtZ2wvPrhqYen5hMh5jMZvjhR34X9mwSPg47Qvb3ZtzOFIGvcj+v4Pql9mGT7av42Z/KYz1/7XJMDyFP3T22xZ+ubeuNWr5lTEQCSNmHXsOtPRQCY6vrRXsSvUZGdJdfk2iV6vK8LkirDPpusfUkCQL2+Dvdf9exxqhIA9vzWDp6v3p7u05pQ6n/5+t5IASBJALDNbzhotZPvsxMAlBkWbAydc4pLAJhz1GxNDxKFm8p6BICkEdcrAWDPCgGAHysBYACbZXCHsjU1AK7VB/Get2ZjHozGVAQAOyBMRABwwTmYjjFAVXNQCupBh+B8vc2+GY/1nykARBuiCWTIw2uFZAJlWX4eBADfXzWHhYhhF7OQkou9bVBC+4yDC7EaQCgzyHfiDXlVUj5QoQeFYPNh4/l5EQAmUgAADLIDhD1/2N/G0E4SPGxDV0egIMr4tcfRjWdESnCxFusDIwC4ORMrAGjGdMRejxUAxjlwLMCCN2EW+hQEACMIfJ4EAPcM8QEs8lV1CACu/6h/bhL/zumYJKHu5N1pwUlYReC/A/CNABApBjhHFR0QPZc+YmjHKie1BACtKxwsXvVsIOl/aw6/fvsE+cLGNCQJhFn80aI7FQHAZ497bqHLng8UAfQ6nrwyFQGAZwN0bkqnpbGpWTMWqWW9c/eTMmPufGnp7teMHfPzWv+uWNI5Qd1fzVoS0d+ZC4BYmjWONGsuI5IfFSlm5f6dW1o37vK505IfHZbb1y7rgfPB3TuOPEW2OWB0I5ks7mnwf5po7n1r6NvCdS6cj+Hi69ZHX5UikelhY2EEnjCQFF075bKh3EHbMfuTC3y46XRBAL9dVqMh3uv8lr0es7Yj6qN+zvlFpwRgbdHZTg244IAfrp311v/anbgdlgNmsE6XOKBjGf5GAAjtm2d2Y+IlCHUcCMI0Sop1r6FJGppbpLm1Szp6+mXh0lXS0j5Nrt26J0ePn5KFS5bK8lUrpFgqSntbmwb8AVIhAJDJvn7dOv2XTD0jAACOkckOoEDHoABA5jFALxLjEADI4Dtz9qxmuwN4TOvt0blFXx8+fFQuXrikoNSSpcg/O7IIAVJAAEBMMq8UTGqlXntWbt26rSDvwoWLXMkMv4k7eeqEfHLgY5ne3ye7d+7SAKzO7QpKA0Ny9PARBdq514z+AR03Xr929aoqFJCBTVA2JAAQmOWemqHYRCb9kD47QV+yuawcASBHR3uH3LzhJPGbW9IyCCjW3KRS2Q8ePtBMMN4zQB1QlnbQn/Tz2MioEg+4B/8pQOPJMxZso80md2l+CRvS2rFp7jlDJawp5UD/A8bQ/o5OSAAtGtQmkK1Afl+fdLRDEshq8HtoeFjl2+fOm6fPlkZpwpdXoI8hPNBW1ljLIKYNgGAEwAHMLeOaNr35xhv6vJSN4D2egbISjBng0KWLFxXMAqRlTMjWxblAwqF9Q0PDeu3r128oyAp4rkoBVZHW1jZVKQDYhHAC2LV5y2bp6Zuu9zGQ9+ChQ5LJZpRk0NXdrWMO4H/qzGklggB8A9LxnGSqUhObDD8AMZUw7+xUFRW+d+zIUSUtAATv2L5d7Y6+ZIwAm3/5izfkwb0R+fKXvygDg53S1g74mlMCwO9++4FcuXxDgat161dLVXKSbnEZrxAADh04rSD9Sy8/K9JQkFI5qwSAi+dvKwFgydIVsm37JhkYbJdShVriTVKtpOVnP3lLspmCEgAWLJonSIiqCo44IsrxYyflqaee1ufEPpgPKud/4YK8+OILkmqoKgHAAdtFuXHtho6hAtAd7aoOg1oMZA5KPEACAmBHOh25VbL3//N//i/qa/fs2SWLlsxRGXQIAJQAOH78pBw9clQWLlqoCgClUl4zuNkboejgjguN0tkxTb73/R9oFuzadU8o8GIEAPoZoBFAFZsFQArXDQBFQHzGYtu27dJFDe50Wu0Dm4cowneXLF0imzZuigBVIwBADuAHAgC+Et+CjeBvGG++j//BjpkXRoQB/AasBMyi7jTbGCU/4L8KRQWuIVVQlgACAGPN+guR5M0335Cvf/1rCp4zJumWZslkc3L06Cnp7un1BABK+FTk0qWL0pJu1qzV27dvqaLGtWvXVdFEiSgqx16SixfOy+kTx2Trls3SP92V6CCDLV8oKImBTHp8Js9Cv9g6CZD+1ltvqV/atm2zBqYc0J2XBw+H5JNPDkhHZ7fs3rVb5xUlElraW+XUyZNKHkLpBX/IusPcxW/zOsA3BACC15MtQzsAACAASURBVPTnoQMHFewmexug0MgBgNL4gcVLFsrmrRsjAgB24epxfyCdne3y0ssvSnt7i2RzYxFh4u2335WZgyhyPCklaquXyzI0/FBVJ+jbwcGBKCB/+84t+fijj2X16jWyYMFCBdfsnAqwzFylDjlgH6+3tLXJg3v3lACALWzevEVVA1jHAN8gNSDzz7yBADB7zqyIAEDfUjoC30I2Pr6FH82srFa1dAC+K0kAyBcLCp6GBAB3nq7oc/A9ZNQXzJ+vBABeMwDECAB8HgIA6yb3wmdjs5DfADYhAHBf9ZM+VsB6gw10dHepMoqWGWqCxFPW9YH3IFRh55Rj4bsAs9euoSzxG1VU2L17pxI1CkUnv88a/p3vfEf95YsvMnYQK5ytsm5SogWf5+YOQLyROn6l6wZS7nPmOgIA9sqzcy+ejfZzf/wHayfXevjwgex+cofKurNGs2uiRMFRbGH5Mlm3ZrW0t6aVxNooFWlK8R/7K9LdS1ItFSSVKlPbxEn/8182L5XRMckNDUl+bFTyY2NqJxDhIcO0dHVIW1eXdHR3SzNy+W3dIm0dMQGA/ShrNgSATEYJAFIoSYns/5wnAORzSgBgXhVL+ehsGQJFJEjoXkYJyrHqnO4vvX0A/pPd7/aZvpSYnWd8OTGIuiqPrMBISaX/jQAAGaDAxRsalQzQ0NQiJWmUlo4uSTW2yLJVa2TF6rXS2t4lnd09cvAQBID35Ktf+5ruDVg3GPP3//CenDx9Sv72b/9W12Wy2rks69HPf/GavPiFL6jCi5ZZyUDIe6AlJgZn9MtXvvyKxmaUXFwR+e///Xs6F7/+9W9ouQCIP+wJsYMvfvFVJTpSIoJ9DgQA7OjZZ59VRSMIPjdv3Za3335H93evvvqqKgAQO+DfLVs3y8mTxzUzn2x+7tPW1iFjo1klm+D38VcQWSmnxDrDnpL1kjUDkBDfH5F7yhW5dvW6jI6M6DrJODQ2N8vI0EO191u3buqegvWF9QmAEXLdrdu35NzZs6pWNH/BAvUVrvQQhCZHumxKO/Ui5qDLWG6MpdO9movbK8bnnk9LAEjGhcK/k+89bqA0PLfZ2Wiqa4bvW3zP7hvGuOzMG+4N7B72+f8ZCADJ9od9HAbQk6X22Dtr/CmI/1mf2DVsvQjP47a+2HnCAekTKwCw/ydu8GkIANzLQHUlriQIAOPhkziTOjpnW1KZJ9PZecitg172n9rwU5QA8HntUZzACADsYwC66xEArDQAvismBrjsf02o84QHfIMLa9Umo0xOAKgqAUBtVBUA+LeWAID8f7mUl3IhK2Wk/dmfZ0akFBAASrlRLU+TR02mkNV1TZMyUBYoF+PMfQXnPVED0oKC7WX3vu4LfCkEk/kX9hL+9ZpkQRfPshinD91Fzx/B11X2MA7Atb75rAQAxRDYdXsCAHL/pUpKCQAQ3fKcNSGGFqoq/T+WL0kWAkBUAqAquUJZHAHAlcWppwBg3IbQ//wpCQA2p1m7HYMkJgCEyXGWXBbGOEP/MRUAqLGUx3Xq5m88cUrPFYkkGLUJ+5zHWGr8WoRPxCVp3dypbY2+pHug2kRau9anJQBEa4eF+ep0gsXv/5gEAE0B1QTb8SQo89NJn26f/bdIAKhZ3/8NEQCS+xr7+/MiANTE6P0aEU6JiYkebiZOtAf7YxMAPMA0oQezdiX3jY+6F53KNf7RCQCTNcAUACYjANiDkwHqFvgYQHNO2tf48QBKxD4LQJGQAJBkY7oDasxSj96PMrj9EhXUq3NBem80ngAQBrfDzWpy4xoCIAYE2Gu2KQOYgsEICGYEgFABwILs+r1HUACwwFk4FrymrMWQEZkgAJjjDo0vZKL8MQgAycUi/Du5yCQlimo23EE5AFUG8EwzGyclBZTrEwDCQ99UBAAOF6HNRcQBv9nXRdBLptWUJ/DM7RBoT26++W7NWAfSLm4cxgPz5hisBAB/hwQAYxKbnUeL8QQKALapSRINIsekGXF+gxMQANwE4WBGYAQWNmxeY6gzfziwEXx2cKz9xIzQ+PXJFACchFTowB+PAEAGvYLz0cHu8RQAHp0AEJMLbD6FCgBJvxDOPeub0C7t95LfWIbqCzVkpIDZFvWxkYaCOmfR/W2z6+3BkYaN6+b72QfsnHqFUzpAY8PdN/GfggwpaUDSvzmt9cV37totW7Zvl96BmZJq65JS1YBvSpdCAHCghNq+zoEmDb7zmsnw4hshAFSzI9LaUJXc2JB0tqXl2vnT0lwpyq2rF6WUHZM7N6/L6NCQyrLTDgKOBBMJLLpamP4wGGQrhCx6AoRJn2R977vG1zh1vRvOJwuCh363xkepuo1lSdSua0ZkqZ2fMG7jbCqY1apwEmRJRCQmT14xOTb1Pa6FkSKA+q0gABNugqydyWBWzXquDKyEwkSQRWH9qIE9DwzHa52jyptCgAYwLCjB5z1ZAzZ8x7Q+ae3slVnzFktrR69cvHJDrl6/Jes3b5aZc6g57PwHoAGAMdlWyKxr0L211WXOj40pKAeQSJAXYNPVQC3JmTNnFUCljnXv9B4N0J47f15BH4gC7Z0den0Arw8//FhBsh3bd8j8BfP03hzmyZw+cuSoZpgSZCVwSvAVuwNsbW1p06xT6xMyEgH/T585qVm1T6xxmVQEqcjeBoB67/d/kLbWVgWS+/t8Xft79xSIvn0L+fCN0trWqgQAnhtiA0AW/WDEEwB6np8gLfYIUAM44bLACnLp4iUloQCm9U2fLkMjw3L5yhW5d/+e5PJ5GZgxQ+chssy9PT0ya+YsBfQAmrnu6MiwPh+BXuamZbIX8tSqdjatz+TVYdzvLjvUkUMgfKRk8+ZNsns3ktVpBUaa02TGt+tnGRsAH233wKAGywk033/wQK7fvK5jYwoFJvPPsxKUnj1rljy471QMTA4dOzhy+LAGva19AKXYDdms9B/j3j99utYK5odSAfyQHQ6I9sTatbIBeeneHu0z+gjAiP4FuOQ5sbFly5YLNagtY5TnQIYYgBeZ4JVrVuv9aBvPB8h27MRx2bV7d1Regb4FoAAI45kYU/7lP0BP2kO/a5ap1mcnK6ZBDnzyiSsBMHu2ZqHS33yOZ6Ydb7z+lty+eV9effVlmT23V1rbqFGfVwLA++99IhfOX1Fb3rBxrTQ0FiMCwOFDJ+TAxycVKHv1i3ulmspHBIBrV6nrTZbzAtm+Y7PMmNUpVSlKY2NayqUmee1f35YHD0bk+eeflCXLFkklVdGxBoyBGAEBYO/eF/TZLbOQPqftZEgDftFGbJ114fDBQyqfvGDBfGlua5X86IgCHoCg3V1dsnrVah1DVy9ZJJvJy7e//R0F45577mmZv3BQGhvxiQ1SLEDwOSYnjp+QlatWqgJAPo/ygQuOKgBbZh1nPrTL937wA83t2LBpo4Lt+EzWC2wbPwOoS2YlAA9jYvt9xpuMTObLju07tf08H32gWcAnTyrAjP9Cjt32N7wH0Agoit+EJMK+xYE8I3pfZMrxAQDtgJW8ZyUhANXJuMbu+S4+FwImc4zvv//+Pu2n3bue1KxpQC3IUPQ/pUogAJDByrOQHZrN5QUFgJ7ePpk3f66CXdVKSUHM9rYWGYQAcOu2zBgY8IDSLSXOEDSC5Hf+3Fk5fuyISrFTcsD6DkIX/hcJbuYPfg5b0LWjoUF96q9+9Sud89u2QpAQaWltk0K+IPfuP9CSLr2905XIoMH2SlkoN3Ly1Cn1JQDtEDPoO0BMsl2HHw6pn2UOQgDApyH1rwSAFSu0VrYDmEs63yABLFhIJv/2GgWAy5euKgGgvaPVldboaFWAWfsrm5N33/2t9E+fIVu37hBAUsrA4O+wFWx47tw5Oi5wTu/evaP3oQ8WLVzsCKtgv+WKqhyQjbtx43ot5cBahhLE/Xv31Lc4FZLNmnnrJM1b9Jl4DzuG1KAEolwmUtYzBQDsIyQAMN4hAYB5z94Je4cAgM8EsDQFAOzV9j68BwEAFZJQAYD3lQDw7tt6HfwT6zK/Nzc26dyAsAFwaQQALYHjjwqQZciiL5ZL8syzz3r1nAa/FueEEhp85tlnn1MVB2yZPiErGRIM69ezzyHzT4kEsthdiYe/+7u/0zkHyG82x7ziOZBsxxZpj/NNKO47MB8yD9+ZNWtQwV3WAogRb/3qLdnz5B6dy65MA/Y7pt8hM3/L1g1KAFC/LCLDDx/K7Zs3ZNGC+TJzRr/L/m+oShO7V8AQ6iLTCaWiCMQFwJJiUaqFvFSyOSmNjkl+eEQKlAFSyf68Ag4QKls6OqS1u1v/a+lol1Rbp0i6XSTdKqRZAraoggmZp4DjmaxUc3mpFkr6N/L/+C7A/2zBEQDIStcztSkAWGDcx0dckLdWASAi4UPitc8BtkQAlCnFOfK/KgCUAT2cAkA2X9C9C4SAHOfIVKMUyxVpSrfpWYKyUdXGtIL/y1c9Id29fdLd0yeHDh+V3/729/LCiy/K4iWLJZvJ6tkTX3zs+DH59//hP+g+CDvj/Hz58hX5/g9/oPalvkEJnTndm/34pz+Rzo52+fpXvqilywDyWI/++bv/ogSUr33t6zpfAdYgEmCrL7/8kvoeVBSwEUgq2Bx209vbp/Z09959eeedd5VEBVEBUuO1G9dVJeRbf/ZNuXPnlhImKRtBZj0lAFjT2HceOXpESzpt275Vy3oooN/o1nTWFPwJ855nZL8B6evsmbMyPDSsilU8N8/IGez+/Xvy4YcfSFt7u5afmjFzpiqIUK4Hf6Oltk6elKvXrqkfZp1DxYV11fyCKc8YAYSzip5AfHkwU54xSfMwyaHmnDHhH/WyEsdL7j/atep/6o9NAEieDW2tt38NALO4VU17AvWMZDvtuuGZLhlfCs92YYwvLANQr1eia0ZknfGZrXYWju7p4bQwzoFv+FMQAEwBwAiaphjg+mxyBQCe41EIALXn9DgelYw3298uw9+k/03y3/1tJQD090g1053dkyUA3HwiVuIIAPVA/nolAEwBAAKA+44j4du42b/1CADE3PQ/zr41CgB1CAClnJQLOZX3R/4fAgBxmeLYqFRyo1IYvSdKAMiOSQECQDEnVda2SklSGqMtRnEBl+vq1gQdkwaRpgZHWHOvEdOOAX9ii5Yg6JJA7D1v1T7JyT1rXALACACGLUxGALBxn0oBoOTVdVxJGxcrQwEgUygrAYAkmSKqluWqKgAg+W8EAEoBZAqUBagoESCPOoAqBEAeqF8CIBA3CMbUxZt0/v4RFQCcYqoR/Tgh+WQrKwEQqON+VgJAVJvh0zp5Hx+tpwBgkHZc5CO+iWG3ljQXzpv4U7HsfxIHspgVJXSTvjJcA8LHSuIf+l6iBEDN5y0eGShBRPPa79PGSdAnFADCZ6mnAPBpCADR2uRt8XEJHJPhaxOZQbLvojVswsxwV4I1Xn+d/7Ufw0WmUgCoN5ZR+/+NEwDqz5naERw/b2rft7hK7bjE8yJpWxMRAcJ9UmSfVVfKdqKfz0MBIKksMZn91ovF1/UJj+EL/z8hAESbJZ+xG2fHeon/GjVt91qSABA5zZCd59nENukYVL2XzwC2TXTEGPW1bGwj6LIrwmxpt0G0rMkISNbs13ghTQJzYf8nDTi5CQ+df0gAcDWMHAEAJ8Pm5dOUANA1IiBNWJ/ohslIFVGyaFw7JFoo/ASoOSCYrJcvAVBvgZxoctcYcZAtmvx80rDD+4dOtYblY7LonmVpTEOTXorANw/aaP1yn6mg456QAeHzIQGgZuGJvIRbGEIbsGvZ540AENU+NHKAAqsmK+XsPLQPrmwKALbpDcfSyBth38X39In5AQHA43VRlnzoPF37YwWAkNkckkRq+p72ewKAyhxNUALAgf8xAUBBe18C4PMiAMROO5YtjcYroQAQzzmnAKCjUIcAECoA2CbWsrSdWoDJH8UlAFzJAF9vXtehmFwQZjsoGODn5mQKAMkFKAwE8BzUsNXn9L4rGSiYXAEgJlCZPzBJO2Osau/4SRZdS8k0Vr6iwYHSHAeNGOBJAHzRBQYbpJJKSWt7uyxdtkx2P/WUrH1inXT0TJdiQ7NUU65+JD8qW+YXXoAWI1gAQHJ9glSqBEC9zNERSeXGpCVVltzoQ+npaJGr507K9M42yQ7dlcZKUSXlhu7f16ydkdExyWTzMpbNSS5PkK/q5XNd223+2fpAoEAzeBM/tUEVX9vM+44wEKD+oxyXFwjfSxJwwsCIu11c/qbWvzB1vIw/c9sIRnaocl/Vn4hC420tPgd4yo0nZyQ3P+bLkj553GZM1Q9s3M1IkHF2gQjL6DECQEgeUz9GcNuXCDDw3zIWyERC0jWTL0hXz4A0tnRI3+Acae+aLucvXZPRTEF27N4tndO6NZOTrFGAc7KgyK4lUA8Ib3KjBMIBegDmCFjyHh1VyBVVAYDMRzKr+vqRXc9oBiqBegL3SgDQbCZAsv3Skm7VgOmMwQEN5BLoNPl2AuSAXGQwEwwdHRmVsUxGFSisHAHgHXXs9+1/X+7dvyPbd2zT2snYgNpFuawgL1LASCcvX7ZceqZNU9sHwDp96pSMjY4pSG0EAIBBQFG+B+DDD0EmiAFIGQN4AfoCgJA9Ddhy4wbS8XcUSAb8ByhTOewbN3TdA+SBAKDAXCqlc2F6b58jC/T1SRf9EpX+cHsngAzq4SJzTECcvnGZNy7TJVQGwAaQpyX4hJoCtW3JbMP3AEwRbKZt2BL9yzMSAJs1a7bWdcYLoVRw/eYN9VEQLHhWJVD6PQ/AE30F2MRz08eAZAChZOkDZgEUcQ/6CgAegBXQfNfOXQ7oITCTz0cAP1nWbS2tKv2+avVqrXfLc3Fv5juAKddhnAFTyTbElgCg8GfY2ltv/Uo/v32Xy3zVusydnVqbnrrDgGlIjwPc0f+UACAzl/bzfZXhbmuTfCar9s7rkBJoB1kFPA/g/8EDBxxQum1bBAYzj+nPt3/1jly9ckteeulFmbegX9ItZDKSfdMoH314RE6eOKvzZNPmdUoAoAQAQcmjR04pAQAbhwBQrmalKgVpbkKxISNvvP6u9PUOyI6dW2RwTpdIqiTNzW1SzKfkjdd/Lzeu31IFgBWrlkk1VZGWthbtHwgAp06dkRf2vqiZ6zw7/U52I4QeJObJWAdo5j3W1g/3f6AZvvPmzpEUtbzHRuXe3Ts6htgpkuQAJdgftjM8PCrf+c7/oSSSF198XmbN6VMCQJlgWrEqBw4cllMnT8m69etk61bA6rKSDtiHqyRrifIdrdKQapYf/ujHWv96y7YtOsb8WL11y3xGchnA0NYB+p458tvf/lbHaOeOXaoOofsBv4YA+uKnUHyAgGFBCD5DiQ/si7m4Z88etXWugw0z9hAA+B1AFRuhn2gT94dUQIkA3sN/ueBuRe3r7t17su/9fWqfSOcDSAGaQqYAIDtz5rTWsF60aKGuL8xZ5tTpM+elt2+6AtdIsZaKBbl27YoSACgBAPkGqehrV64ocIY/laZmrVnOHEExgwzu/sGZUsxRKsL5rXPnz8n7+/bLunXrFXzTc5APWiHDDQEAkHrnjq260jHGtPf2nbtKAJg1a45s3LjJZafR3qYGBazoG/w8c4/1h+xoxgqAnyxfIwDgKz/56GPNXGcMkP43/wywS316SA/bdmxRApOVALh65bp89NHH0tqaluf3PqsKAKWyywSG9AUA2dtDLe6tuvNvaQWYd5n5yP8vXkzpC57VKX9gC/ioZUuX+z2SL8Nx6JCWV0ABgGfBdPA3+DBsH19CCQBUKwyI45nwFciNr1q5Svqm96mfdcH/hqgEQEgAMMIWfcSayJpjJQA0iF2GQOcIABBOVq1Y6Qn1jvCCHTPG88hMXvtEZOd8l7USAgBjhH9iTWEOQADgtTOnT6uiBfMHG6AtdsZgHLH1B0MPNFuf9czKIzC/yNCGEPLyy694/5vR9Yz+AXhlrXzhhedJHnck5SrKIiPy7W9/W9uye/dutTle51+eAdAeMg9z2vmmgqqGvPXmW9p/ZPrPGOzX60HcO3rsmLzz9tvy3PPPK/CqY9SYlkKx6EgDo8Oybet6WbgQgkJRmij1USxIdmxUZg3OkM72VmmolqUZIKNScmA/Oz5+B3jP56SKChZlsvgvl5f8yIjkRkakMJZBekuz5ykz09zeJumOTmnpniYtXV3S1NYGa4a6ESJKTMC3FdTOVcI5l5NSNucUAIpFnZvMEUo+IPuvBADOdP78oYqJgZKZJby50nuxMpude3SfM44AYGUea0ncEACKngCQQ7Y/X5RsLucIAGTNphoUCIEAUChVtWxUqqlFVq1dL4uWrZT+GbO05MGRo8fknXd/K9t37FR7guDZ1NQgf/j97wXlnb/993+rpQGYL+yd2R997wffl63btumeLq2+tCgPh4bk56+9pvLUf/ln31ACAK+z36EEAPtEFACYg9gs+84333xL9u59XlWOWGPZN2IDrMOUlEBxhWtAAEABADv92te+qqTTy1cuaTb+3hf3ypIli+TGjeuyZctmndtNTWnJ54pqu5BlWBd27d6pxANsl/0LhAMIAhcvXtD5i+3TNggAly9dUUIpc4z5wefxiawpR48e0XnNOsr6i5+h7ZCWGMcHDx8q4XFkdNTvjzpk+vR+3c+YAoCdkd24+zhJEJOy810I/j96UHM8AaBe3GjcAe4xXgjjOhb7mKp9NTGuRB3dZBwrjKfY7+E5KyTzR/Erf+bimKd7g7DcpCnE+WesPavWZneH7ayJPdXJhg27LLpmUMs7eTZMxrGS2f9qDwEBYNzng0x0i2nEMZ6gjJ0nQZgCgPaXVwTgdy37xGe8AkCYfe/abPFhd3UrARAS1kMCgGnAOwDay74niP/hOCYJABYTsHYYyG+EALfHdGoA9p67njvY1yMAPKoCgKnxubN5rQLARCUALIPZ9qcW4zECAEVjtM9RACiwRjkFAAiexPwKZP4XIQFkpJLPSSU3JqXMmBQzo1LJjkp25I5U8mOSz2U8ASCvoL+ucdg2JdbIFeBM5w1AM/4jAkBVVEPYl7EMSQAuQSomAWiMIYh11yZfRdvLSMD+UQkAFjubrAQABICwBIDaZlVkJFuUsjQoxqCS/hWk/stKDEAdIAvoX0QJoKykAP42AgCCC3zeFAA0vkipNfWzcfw3nlsuKqR2HxEAfKypjk+05Mh6AK0BaXY2cVf263xAAIDYoHZLDNDbcKRYaQkwdfxIMiZVz2W7OKuVu3wMp+4/ShcoUTWhAGC2jqnoujRBdr1/4igBpXZdcOwSS4yv9Y/xBR12Uhv7D9eEqdaaqQgAOrp12m8lXz8PAoDTgZ6gFLEv4VDvOSazr8lGM+zLcTHJCb6YvH9kX1MQAOJYqJtT4XM6Mk39EtF17TW5NqsD+vQKFrpeadx8woeIYgoT9+efpgRAuHaHbZnKvqca3/D95H7GfFQNRjhBV01kU5O1709NAKg3hp+1/1L/6zde0BIAttE0yT/7O7nxq+2oqUsATDTYdhDUhWqCEgDmpHSB9SUAbKMaLWoJBQADkmziKuhQtQXRLX7GANXFC8DOM0HrEQA0qOAPLjVS8p+SAGAOxNpvoIg7AJmEkdtY8vwuAzwuARBtRg2ADBQAQnA47PfJCAAqA2U1keooAISgTbhJ1989AcBUCB5lYtccjhJSHfWMeaKDQT3HoHZs2f4+K8Fei8B3v9lQO69DAAg3Hi5IEbuPmoOZOXO/qbFFO5pHdkgD1PEKAI9CAJjcPmKChpsHMSM26RxCBQCr/x3VB/cbH57H+tc29m42uj2Nq4Xls5S9jYSbE95jW/44CgB2n89LASAprWSZ0zX+KyAA1PZvqoYA4MBC999UJQBs82k1XMyfGZFAX696BYeAFGAEAu132x0GzGv1dXVIN+ECGm9KRINw+jMJASAcM9sQqv14BQnLQtdSFDruLgAXgv/6PVN6iBQAPHveKwBEY+uJJMxGF4BsVIZzV0+PrFu/Xrbv2iVLli2T1o5uKaWapdoAASDeYFkdSScb5l5HbtXGTjOlyxUZG3ooHY1VqebHpJQdka50g1w4dUymtTRIQykrzQiCVstEeDVAlcnkJJMryMhoRu7cf6DZgmTRqR1TQzad1iAYbbH65UYAmPhA4toXgjThYdmyGg0QT/oJcx/mT239svF289Nn7UfZAD4Awn39AchsIiT7umubpkYM+seaB25Uw2dLPmeNv05sYFX5IUEAYA6FmQhmzxMpAEAAcJ9x7H1Mn0AFBIDGprTWuGvv7pVyQ4sSATp7BuTi1RvSlG6Xzdu2S2O6SdUFIACQuQlYSLbTtu3bFTgxm4EcAIgBIAGAAahDX2fHcgo8hgQAAqaAUwRnAXi7p3XrKnDv3n3Zt+8Dma3g0kaZ1tOtgVyADIB1sjgJrAIgOEnXRq09znWQmp7eN13BF2wNMBsCAMDUtu1bpLO9I5r31KEnsIo07cYNG2Te3HnS0e6yyMniPH7smGaJAEQge37z1i3N+iVAC0HAQHfLxieAi11zT4BWsrXoY5QPAKXoDzK9bty8oRldSOB290xTCXrabjZM1hjt6OroVFBlzuxZ0kwNDSXUubqV7scpdWQzOSd1WHTy666mZVnf43fGHbUFgk/IhS9avFAzKMlw4/XhkSHNZFOwLpXS9t++dUdBysHBmTK9v18l2KljCTiFlO2ypcukr7dXWwHgT5CutaVViSHYA38DhFH3F58A2MV4EHBXAP7WLQUE7t65q1nSAFe02QHADrQ6e/qM2lJHV6c8uWdPVCKCzwHyc/0jlIq4eFHHCFtxNczdfo4+BzQD3Fu/aYNs2rxJ5yCAfjaTkQMHD6o9kxmo2TlNjXLv/n0tS8D4M4aAbXqtsayCZIwN4Co1fZHQpr8ABPbv26fAGqAvoDqBOe4FgAYYef7cFdm79zlZvHSWNDS6zB7AzIMHTsjhQ8gNr9Qs1VRDswMEVwAAIABJREFUQRqoN12pyqmT5+WTj04oAPuFl5+RiuQl1UDd67QMPSjKm2/8RtpaO2X3k9tlxuxOSTWUNWM+lxP5zTsfyIULl+WZZ3fJ6rUrpVQtKQkLWz158pRcunRFs3YZc8tahtQCOEtWIieO3t4eHbPMWEbLHCxfukym909XOygX8nL9xnUlPkAIWbFseSSdzili6OGw/P1/+QfNcH/hxeekb6BTCQAFgpfVRjl48IicPnVax2T16pWSTjdKBRCu2ZUIgLvY2tqhffTjn/xE7W/Hrh1KsnBjS7Z3swK6+CGAdpQZmBuMCTbC+AFeAsQAUre1OqULAxwZN0p5ACgCvNh3sT8AGTKqAVn2PPlkVIrHzbGSSk3zL7L5qCiY3TLm2BtZ3ti1Sj4rBOcIAJQpgTDS3tahBAD8FPOUOfLzn/9cpfypYc0ctTNJZmxUzp09JwP9/TJz9kxVdELylTrV7W2t0t/XK8NDQ+o/IQBAxFm+bJkDHoslzT49eeas7Ny9R6bPGJSSL12B7QOa7f/gA9mwcZPaNT7efowAAAFlx/Ytuo0CDMMH3bh5Sw4ePCQLFy5W6Xzd5zSwBy8rIMvzoPSiCiaNDSprzlgxZpBddG9RLOoc/uiDD2XRwoU6BgDPVqrj8qVL6j/mz58rm7ZskJTWZCeo3izXr93U7PyWlmZ55tmnpKWF3G3Glkzcorz33j7p7uqR9es36Z6mpTWtQP6JE8fV10FOwNZoL3MUWX7mGZL9JqWN/zh+/ISSp7Zt26K2YPVebR3itZ07d+nexEgp+HJUTgAbUcbo6u7S7Hfb/0EcYP3AX5lMuBG2sGV8LMApfpS5qSBFtRKVAMAnQbixMzZzFHsFPJ87Z46s8eNheyDG4u13fq39CgDJOsV3jQCAzDggKeupSZTbOPAsv/nNu3L/wX0tDcJ3WWM46zO//uVf/kVt/4tf/KLOdQBSCHmsIa4EwDR55pmnlQDD3oO5BUj6T//0Twr+0x5T0eE5mRv0zxe+8AVdP7EfMr1zmbySyehvCFoDA0izu7nMdyhFYjXkGX/aAFEF+ffhhw/kxef3yIz+XrVTzdoulSSbGZPpfdOkvSWtwD/y/wqIFPMiFQ+OQAbIZaU8OqrZ/+VcQUpk6I+OSHZ0VCrqbxokBUjc2ipNbR3S3NklzZQbgQDQ2gZjRIR9tcZIKlIq5LV8SjGXV/C/nAWwySsBgLnJviQPAF/MS466zhUPrhl5PqzD6aNvRgCw9d4fLR0op+R0i7/4QLzP0jRQkzOzEgC0PnJJckpCKOi/EAAyhYISikqc5RubNYMy3dalKgArVq+TZSvXyMDgbGlt75RTZ87Kr99+R5YtXyFPPrlHn5V5ue/993St/Hd/9Vcye85s3f+wj6bM0A9//CPdA0ICgKxDO5iXr7/+hgw9vC9/9RffUl/H2OKDvvcvP1Cy8Ve/+jVXTsCXhnrttV+ovSHPz5mVfSN2w37jpZde0v0M9nTt+g1VC8AeXnjhBbVXFADOnTsr23dul5df/oJcuHBeSwkwj9PpVlWuYd3BJ/GDklJ7R5v+zvlleHhI5/X58+fURrFN9oOAo7du3JKjR46o6gWESEq13b19S+2ZPRh7C9qID2JNYW8GYYk1oGtatwyPjGipKPZPqCNAgmBd6+ufrnPMqdpQg5xSX25fYuR52mcEADsnJON7kweAawkAyfhRvXhStIg84i92rgrPRVNdN3lmCv+25wvP8+HvtfHVWAkjOt8F562JCAATxcbCWFqyHeHfj6MAMNG5uOZedbL/1Q88AgGANcRA9LCfQmKEEfY5i9YjABipOgbd2ec64npIALC9gu5vgqQpO7uHJQD4rJZQ9XGy0JzC+EwYaw5j7EkCQExMiAkAYVlaF30ZTwCI21xfAUCVARoboxI5Fj82AgDBnnoKALE9GJAZJzklFQC0jC569KWykgBCAkAJ8L+Yk1I+40sAjEk5MyYF1qj8mGQe3pRK0YH/hXxWKqxrxLSUAODIbhob0LicqSW6GBngfrqRBBVIui5JUJ/Lh9b03wgfcK/HKjMuxumScH0s1cgBOpg+/uWDodG9I7UAjYZFSSOKVWgikb9nABa6rH+3VyIGy7+qRlEVGcuVlAAAgY0ljOz/XJF1zQgAVckWqzEBwCsAIP1PbKQwAQHASAC1caTYX+rq6xPQbE1O4ogO0Ce5Z/xPTABw79pnDM8xBQAjAFgJgIgE5hkKFsNO+pGJ421xWz4PAoCLc1oJiVop+8g2HpsAYNIS8RfjNSDqKR8pcTHXidaFqdYa3btNAPIb1hmWALDrWdnhcY/2OSsATDaOFvusZ1+TLc/JNfJRlvJkP0bt+hMSAOzcE61jXiVjEvx+8kdTu3FY4UQ/k++f1HLGfT9cv6ayv5AAVK8N+OlkG8K/p7r+1O2P6Q+hHXHdegSAZBujzyRj249gVH9KAkCtH3d/TdV3j/AIEhEA9EAWMCdDI5h4g/roBIBwQxg1zIM+k5UAMDDMFACSjtJkfdwBwst3B5Lget9AASB8TncItU22yz5NArghASD+rFMA4IdAjU1smwwTbcDDQbPnmIwAwLS2YFtYAkA3P7ZBnaIEgN3T7hMakpUAMFZkkkCQPIwlxzBZAqDuGCessOZwpCvsxBIb1vbJr1sL0BsBIFkXOyQARHaOFDixFbP7wAmYHdQjANRsivwqFh4U9cARSmOrnbjXwoOLo2mGm9DxCgDhGCRZ8o71Wt8ZGNtSbVz/syeJAUvd/ASZZ6ECQFgfyzFpawfSbFx5udpvcRa6O4T5LH+eO1AAcPPPyf+7SUTtx2Cj5HikYf6yk/jyt49LBEReKWqYGwM3njVzsQ4BwNkWmenOBkPg3tUrdLXpXEa/q2EVZvDH0lOmAuBOBnYdO6ypzK7bSdZ8X/vdtyEmE8RM0HFzrWacvM9CXNkH4YhYJYMEbnkfX9/GFDviA5Gvq+Z72ZU984LxwapKi3XcfX1Oh/O7XUxSAcAZtped5xCfSsmMwZmyZfs22bhps8ycPVsJAKnmVs3gQQ5X56j3eQSNoJcgm+orR0SgIXK/BHuH79+ThkJGckP3pb05JT3tzXL78jlpKuWko6ksDaW8FLMZaU2jokJmIYQewqkNMqx1zofk6rWrGjAmQGxAp9a79IAD/9ZbC53TJ3Bs5WPGb/b5Hge9+NAd+7rIDwTzytaq0Ee6+elGMvQdzgelIgKA8zeu3IgxihlORz4y8H882zTiMYUlcybYXNTdjHm7i9aVgAAQrnEE/8L1Rd9T2UJH/lAiWoqafU42VZUBmlqkXG2Q5rYuKaeatQxAW1ev3Lz7UIO6y1etlqYW7KOi/yHTDggPSEr2bL/P+LYAEEAP8u8AqWRYM5/HRsj2P+9rqC+T6QN9mgEFQAsIBCjUP2NAs/ao7X7w4GFZvWqNEgios0pGFJmwfB7AFylwJyVNPWw3ZgRQCRq7Wqm9arvXr1+Tg4cOaMbgE+vWaokLQCh+RoaHFZQ6d+as7N61yykHEOT2BIDDhw5JW2ubtgEFgBs3byoBAdCUZzfgjvbzHe7La7QD2+Zv2oMUPRLRABo834WLFzS7rbW9Tdqo+9qSVkUBMlEJME/rniYzBwdlel+f/o4E7kB/nwZ8CSizV9KMWwgAefolllYG9DCSAPOM392+yZUMmTatWyWwUVXgTMsaoVnGZDiKKOBC28lUvnrlmgaVZ8wcVOAXhQbaSN3apoZGzUwHwJrW3a1rU1dPrxw/fFjBPGwNsBkwC7IIYBb12wFcCXrTLygsfLD/A1VdIDsZUJ9nBHQCnOL7ADu379yWJ9avlxWrVmqwm/exccCxK5evasa1q/O+TZYuhXAC0OyAWuaSSlFP65Knn3lK7+H2eim5cPGi2tOLL31BWrALpNVFFFDAfukHxow+hAAAUYT7AzRji04hpaI2tO/997XtEAAgAlR8dhHPCRh55vRFrXW/YtV8kRRyzgSGGuXY0bPy0YcH1f63bd+kBIBUA2OW0u9AAABgfvHlZ0RSBU0iRbFldLgib77xrki1SZ5+9kmZNRfyTFFaWzqUALDv/cNy4sRpefqZnbLmiVVSrpakraNN7evggUOaoU9pBGyZvsT+mBfYLHOGzOp+BdkqcvXyVbl1/YasX/uE9h/rDe1Hgh6wbvas2bJq5UrvO1mkUvLg/kP5b//1H1VF4rnnn5aO7mZpbm6QQqEsTY0tqgAAqL19x3ZZtGiBEgAKxbxeP5fNa6mAtlbqK5flJz/9mRTLBXnqmae0bxkX+p/2UoIAEhHZnQArtJexBRBhjgLyQFB44ol1Crprnfq0k23GtiAkQQDANq3sDXOLawLGQm55cvdurdXNdwB1mFeAm/QboDlzJvwB5AKMJWMaYgqZylYCgGxXAEsy/wHH8F/MYWz1u//8XZWRpob1woUL1GezBxgdGZILZ8/IwPQ+mTlzUMpkJVfIwr8lrelm6ZnWrSVCIABcv3JVAUSA4EZqjlMC4MJFOXPpmmzetkNBWiSi6SOyeyEAAKSveeIJBacIvtv6MTwyquAZ19qyeYPPZnNnvytXrykBYPnylTrnFMRtJLM6L4ePHNFxgEwC2ErmHG0CZGf+sCYwhryG70RdYsnixUq2IS6GjSLJja/9w+//IHPnzZaNm9dLQxN7YEcAuHXzjnzyyQHNLN7z1G4lALCdZH1j7u/f/6F0dnTL2rXrtSwM2bSUWTh79oyOB2UujADA/Rgz2vbE2nVqx+yHAAqRFScreMeObeq3zJ/ix5j3+IodO3a6Mje+LAV7HAD1efPmKwGgDUUNAtM+A545gw8D6MO+7FyEDYQEANY4+knBDakqAcAUAEICAGOJT6Y9KKpwz3BfawQA7BsfyTrHD8F+7n3+3DnN1mctt3It7HN5Hsbn3XffUXATAhNrfQkST6pBSSff/e53VXkCELW3p9cTc9Lazvf37dN1bPv2bV49olmveeToUfnNu+8qqQs1Ffwo9kOpGebVvbt3dT5zXdYGiBj4oA8//Ej3FJClenpRY3DgEnMcPw7AyzwuFSESQfgYll/84hcKjPzlN7+ipauam5oVXC0DbmfHZFpXh7RgV74espTJxM+LlPIKkFSKOalks1KllnIGAIVMy6IU8znJ8zry7+m0NLe1SxMlRto6pRGSYXunpDu7pBECgO5xle2rdgAgDiEmn8lICfn/QlGKlM4qFLVd7HUKKB6VS5JHXQtZY800dHt3LhXt8XxWWKgAYPtBAxbc6c8UtFwJgEiG2pPm8QlKACiW9N65QlGy+byqL+SUAFCUxnSL5ChTICkpVhukc9p0qTY0y/xFy2Tjlu3S1z8o6ZZ2uXj5irz97rvqa/a+8KKSV5mnH33oiBrf+OY3dT+gMQRPAPjpv/5MFixcKDt27lQCAIAG6z9r99Url+Xf/fk3pa+3R/d0jO2PfvgT3aO88sqrUUkLVFt++tOfaamTjRs3qM1BAEAFBnv80pe+pH6X/dK58xdUAWDevLmyZu0T8uD+Pbly7ar6h01bNqlaD/tTfAT+rb29U7M+8RX4b9b1LVs3y+zZs9R+mbuouDD3IQ5AAIAsqOeaSlUe3LsvH33wkc5n1AFmzpkj2dERHUtTd4A0xBzGD23YsF7LwDD3KT0FCVL33z5jGR+nijNVt97hhzhPs19TcjDnAD+v3H7HztXj1SctrpYIIQV/+jiBEektRpD4e+LvT/1OGNex9kwVeK2JcU2hABCeLSNQIhGHsvta7DL6jo8n2Rl/qvhj6HuTcdTw78clACTPhTX3Scgm19xXCd8uzuLiMe4wHPafEQCS/RTF53ysxxQA9HNBHBuVCyMFmJqNxYdcu2MFAD2HejWccL9h5/cwvqOfjRImaoNjYVtDAkAYe7bXQ2K0e208AcD3TkQAiBIkfFBuMgWAkADggH53Do8k//0YcOY2kNvGwI3DxAQAyk9WGqquDKEnAKQgyXLWo9/LJSmGBIDcmJRRABhD+n9UqvlRyQ7ddgQAVNQKOVWhoQRASgkAJSIcPvnPnY3imAIEDJHmBt7H17hYqD5blOkfZ/9HSXRhvHSKEgDscZ1JBqUaEwSAKH7/iAQAfKWWTmBdq4hkixUtAVBiX1OuSqFckSxrXKGiCgCZokiu5IgCqgCQhwgnUihVlHNRjwBgpaI00b/GF9YSAJgnNUBwMsY7EQHAgEuNSU1NADD11DAm7eKIcXJZ6OPqxpnquOoISp8Y/5zUwYfKplYCwGxfY+NeAcBLF9Rcy5KhzD5q/ZZXWAi+Ec0lF/WI3vHm9VgEgLh/XAlPvfcEJAWdL36PZjeNfFdNS8wJxzZS23n1Xkf5LI5/m63VW8fqjam7Yn2CSdjW5CCG13pUW0mu2VEbH4EA4GxTezkeN+8bH0cBwL4c3lv74NPar7bof3wCQPK5w7+n2ktNNb7Jrgv3Ev9/JACE82KqvpvU+dl0NwWAcHNSA1IGVwk3NjYpHlUAI7n5NDc4mQJA5IA1KGAsvVqWVlTXJ8ze9W2mvbpABwCgPac9o7IXvfS01VvSwIeXLlGAxzvQkADgVAVC6esYgJvMYYULhTriINvXWJnGJowVEGIFANvAJQkAdq3weklj4TO6sPmNVJIAEG+u6telGbdBT5QASL5fz0BrnLev6TmZhEnNwSRxsMP5hgurji2bqzAr1Wd3PA4BIDz0JQkA1v5IOidYGOx7Zj/W16YAEBIANCCsOCub1PjgU68Pw3GxcXav1TJaw/6eigBg8yBctCcqATAZAcBKAOh3gxIarkaGrwdPvTBf+9ndNyYAEHj6LAQAM4l4zGpLALiNpiLwke3Hc7BWAYAOjUhEj0AAcPMplvuvRwDQcVKVnnoEACsdENd/Dw859TZBoW2ys3MlAKiDNv65bRPrfHWw6TTGqS8tonZkKiz+gDOeAOBgZNu4azs8AQAbduBLXEZC7QH5NQLw+LiGRpm3YIHsfHK3rFy9RnqnA9xN06wdjnAchAnCUs++qTmtGSNImwFQqv8luEdtTmrdtrZpIA4CwNi9W3L7ykXp7+6Qvs60FIbvSWn0gfR3tUgK2blCTpnkZExLqlEa063S1NyipAOtu1YuydAw0uguixpwxmom029k0NT0uS2c3vBQKDDiWOjbrc+ToLe9buvPOGJWQk7LbMzsN2yLjgh1qb1ig5EA9B5+Z+T6zsc5apii7gM1RKVgbUg+S9KGbDv8/7D33l92Xded5656oXIVcs4550SAYABBihQVKFnutnp5Tbttt+fPmZmfZnmm1e01LadWDiRliWImQUQSOedEZKDSy+9Nf77nnvvOu3hVBYn0WD3tWqsWCi/ce+4J++yzv9/93eHBQ3M3CqCEz62/Q9Ka3/ei7AOtOzg3ZHJSGz5DxkJWBABY7i2ZDmvNdlq6vUfZXQ/6c7Z42QqbOmOWtXd32hCgWzqtbCkyXAFgAQx6+/qUDc14MneQzmaMAZQAMQBNvAIAGUxkVUEAIDgL0MZcIHA/Y9ZMyZwCmJ85c842b9risgB7uhSMJSAMiAQoQRDVAUltIrUwzqgOkBUGEAgwTXsA3M6cPWVLly2xOXNnWZvmvAPxaAsS02Rrb92yxcnao1aQy4mocOjgQZsyeYotXbZU30GyH+CHz9EGrgHwDIgIMA94yvfoH0AWPsffKBpMmTJVAWEyzMk0IzgLASCPYkZuWMC6z0CmviyS2AC/1J5/9PCBdbRnBX5yXYGwkfyggk2taQWkAXoI2LPG+fUKBc7vclnnZIHPm48k/ywFtyGDAIgAvnINQFXui1khWxkQhbZOnT5Vc473GAeAQxQAUAJgX+3u6hKwevLECSkduHtWBSwDrtGnAEwEZLxcOkoCnx761E6dPKlsWDKAyXJWzeBo3XOfcxfOy9eAAMBn+KGv6HPUDzz4BeDAdfjXB2lZExAELl29bCtXrRB4z3uMBYQOsrW3UmZiyhS5R909PQ4Uu3BBBAf3vDkrF0q2d88nCs4DQgEEeALAxQsXBDIwLgBsAvUiO8v8oJwF2fzUul+5eoEIAO5cm7Izpy/bJ3sOaM4+tX2zSgCgAEBjzp29bAf2uSz0V76GjHbZ2jsgHZgNDdTsn371jhUKVXth97M2a+74mACQy9Xs00On7ejRE7bzma22as0KNGIslUlpzu79ZJ9lMm22ceMmPQ9jw3ym3TwXYN/EieOtt4/M5aKdOHZCJRC2bNysdlOPGmsH0HH4s8Oaq/QrW5/IKeWqCAD/+A//zWbOnGVP73zKunrJhkT2GKnRrO3ff0gEgGefe9Zmz0Ypo8UKxbxIFBAA4LdAABgYGBYBwFprtmv3LvWFxj0iACC1z1i98sorshV+3jBHWXsASNggnrW7q0drDaUK7DtgFOuOMcP+uCxKB+b4WuzMAchBNQgdJUosZLRO3vrtW7oOJQx6untiX5/5TTbnmbNn7Btf/4bmCuTlUglSQ82uX78hAIms0qd37Iwy6l1m6d/8zd+o/MJXX+VZZmjdEdwdHnxkl8+fsckTxknBAwDRWioqwZBNp5QZOzQ4YH29PXbj+g3J8E6eOFlzXGSGS1ft8u2HtnItagWTYmCIkinYTID8FatWaQydb+b8JBEA3n1H63nThnWRcgzAUlp1uykBsGLFKps716kVpNqyCi5DAOAaEAB8wJt2IIuPjVRmuySwsW2PpJ4BAYA1APEHdQ5sBOog777zjk2fOc02b90YEwBaWtIxAQCXZ/uObdbb2xXvbdjA/fsPWmdHty1fvkrjjo+E4gw1v1EjWrNmdUwAoG3MBfpr7RrKf7Rato0+HbILFy6KELN162atFZW4iMqDoBDBfN2wYaP8WdYWP4CA1LFfvHiJwPh0hsxcyC8FzS0IANgFst9Zc16WmO9DlmI+s6/ST54AgJ8REgBQ3GA+0XbaA/gJKW/G9OkxAcD7uPQzJQD419sn2okvyvexXxAWsJ1SgZAMcEtMhIMAAFhOKQzaSzvpI/Y9CACsr2effda6u3siBZqqCDD4ARCbAGPZe1g7rFtKXUCwQgGA9cFzMH+w4xBO6GfeY51DrmE/+PTQZ7IX27dv1zzp6KDciANBf/GLX+gavCf1GUBQSCpX3fWmT5lkr738gnVkUpp37HsQVVABQEFC4D+gf81l/9cKw1YrF6xaKliJbMlczlqHcwJTKHHkzlwV7UmpdMYyHR2WEfgP8N9l1tZhtbYOR8DJOEWaFpF2nOQ086CQz1l+CJnmnOT/K8N5NjUrq5QP4H/JStiNatkAgDTWgFYBAUDr1PuxKQ/w17Pc/ElEvmmrK63iSd/EczyZnNO8JwAwvwslsv8bCQCD+YLUDCjtRUYl8v8Tp8ywfKlq4yZOtaef3WV94ydZKt0mef13IEil0vbqq19zahOZlB05/JmUMb729a87ZR0pcJjKI/305z+z6TNmiBQCYYbXWSMQU06fOmn//k+/q1InEBR45p///Jcq7/Tyy69ovvADYehHP/qxCCcbN24QyQEyBfYYO/eNb3xDZxqucfLUaXv33fds85bNIjBi089fvKDP947rtV27npOPxFj19vbZ5MlTpSjiCCxH7fObn9viJZBRlmru0la+yz566tRJ2VL2I4Hv1mK5oWE7f/a8fBF8CohhlCIpFAtaGyoplEqJqIBP8uDBfZs+fZrIp9OmTzfiZ7GUr4KB7pwNWYM2cX5ygKXLqtYajjKSXSzLkVCanZOanTkaY2sOQEr+fBmBUX/N5NnPx3Qev2v9lfD+yc+H8Szvi4b3Cp/Z3zt5ZoxfjwgAo5UACK+djMGG7WyIs/0OJQC8Pxv2R8N9gux/f6b09woVAMLzZtguEQSCxJmwL0ISwFgEAHyPepZ9mCBSPywrtpYgAGi++rMrm3qczOEIAGH8Ljln/Ph6wkH4b6gA4InTjnBHwkydUFMP27gYFjYmJAC4+BJZ/E+mAFCPHzvS/UgKAPXxCFDy6Ozkz2wViEwtkepCqWo1bGBEABAJQDYgUgDID1oZAkBuyEpDAypVU81DBLgnAgDENU8AkAJApeQy+0nZaKmTP327nGKgxQoAnjwWxrTr8VEXW4iTBX2MSwPkRi0SJnH+sl7xaROeZBTtX00IAJo3ERlkJAUAkeWi2LSUAFC2qZLxXxMBoFSuCvwvlJH5L4sYAAEgX26xfMlsMF+2oXzF8sWqFUuOKMD38ko2c3ZXdjQqpxnh6wlSjY/PRQk7/5IEgCiWCK7jY42/q639sggAyRIAfh27pf44gO6mR31eeEC/breaEQBi69BIyvBJgEH533AP8PYvtK/1WO6TEQCSBIZ4vkbxv4a9LKEA0PBMj2lBtEikw6uWhliCf4bkaw37W7R3N+EuxE1qtpeHsezw7yfdk5u14fHvOmKYv/7vSwBw8dvGJ4yvGRFp/mclAIw2Xk/63kgEgLjPI5LcSHMsTosdgTQ62vz6MhQAvN0e6Xnr868xwTDpR470/bF84S+kABCDC08wWg0Opu9s1byty5D7z7h/nQS53/D5y23u4ZCTMeiYi85JiyTGgoVbv2+0rSeysAGA3MZTzxyWoxaB/n7teqDEDUhYUiCqgRwrCTSfag0AXPD8/nncAcgx4EcjAHg2agPzMNo8VG88UUee+/rDVThM3lGSjNUoJQCSh4S6Yxg5ToEEVuj4Jz8Xb38NxhDndfQaJslDS+NG6Bma7lUdFBIEAL5P9jtBCj+GPrNF2YrCqV2gIVxs/lr+tbp8vhvfRgJAcP+IfODmUJRhr4yCet0yf3CJHYmAqRmuAf+s/jU/jvG/ft6HrFanBh/9uDdcZnUE3kbubb197oDlntN9UYB8Uh7LNbZhpes7LvHDZQ4GChr1DH+AYoLUERM7IACoDMAIBABPCnDZ/1G71KawDTXV5w3nlsDYSqN0njeyfsxCm0BmeiOz29mR30UBIJ7r9VNE7BS59zg4evZyPeOBlitXAobCAAAgAElEQVQTI1ECpZlxDx2peLyoucu8Ffr/uAJAw+YYasOrdpALtIktrf8nGPgRqSCeD77fBfyHRADPjnSHCz+P9HeLKWBdU9AnbQsWL7YdzzxjixYvsZ6+PuvuHWdF1p9R15agaUn9TjAM+XeRK1KAxwSPHADC+CJXThBpqP+hVQYf2ekjn1pfe9a6SaDO99vwvZs2Y2KfWXHI2glwEyyt0RayntI6bEEuaIGc4AZIB2+CbQSPAQfJhCOISwAteTCp2zbG1GXb+kCIL/Hg7YZXEvCrJ7wWf3uFgcZrJvc5Nwr1PcnNeTkgyqCIyoz4WpDu40HNTWnhBTJtbg8L7Vi4P4XBuHDBN3OGtFd5+xUFUBr3cWfjfXZzaMsc8O8P9y6Y5xQA0pbJtllrxpUAaM20W6az11LZLiK8Npgr2doNm2zcxEnW1tVlDwf6rT3bLtn8Q58esqlTptqKlSsUpCezjrEEyAKIAAgnw5EMYJcpX1KWHrXXFy5aaJMmTVDgE7CDoCkBYQL79x7ck2T+pUuXlSHrgXSAg4EBJ5XKfrJly2abOm2agCLmBODG6VNnNKcAXgCtmFMEhantumHjehs/YZylAQfMBGIDEO4HjJs0WZmIvT09WltDA4Puvf371aaVK1bIrgOyeAKAn7fMZYgEfX2Ac1P0Pv/3dcH5DusNAgDthkTwaKDfJkycaNl2arnfESkA0IvXAJF5HgB1AsjjevsE6N26ddMK+bzeI9gLYUcHzFYnO4kkPZmS9JMj+ZTVJwrYMf/T2AbWfJuyi5HIBUzkeavVsoBH+ovv0KcoDwCkPHjw0O7cu2uVakVys5I7pxY6GZGlskgJZHkCrADUUOcWkI8f5hdg2IED+w2ZaUAtACReV3Z+tWY3b9yQTDPgG5nYU6dM0fM49QInIXr+wgX77PARmz5zhkglZHTzuvPNWjTvIKQAJABgLV+2QtcDPEM6l6zvDz/+UEQVpKW5NhlzjDFlAAjGAwCXyiUbP2G82kwmIK8D8A30D1i1XLP9e/dbT0+35irAgAgAjOmNG/aLX/xSY7dtyzYF7rXmK2XL5YZt374DdvTIaXv66e22dv0Sq1lRgcQWy9jZs1ft44/2iWyAlH86U8F0xgSAfZ8cVZmLb37rq5bKVKyjk76r2GB/xX715ts2NFy03S8+b/MXMb8Kks0v5M2OHjkvYPfpnVtEAABAxzuh38mqnjRxsq1du07PBwGHdUu5CQAIfgDlM21tlh8ets8+PaQ619u2btPzMkf4QS756JEjImUg9848cwBXyR7ce2g//OGPbfasObbtqc3WM67NOjvbrVAg2Jiyjz7aI0WQF17Y5QgAGerE5wTw5/NFxSYpZ3D//iP78U9+Ypn2lL340otaZ/QzpAzmCfYAyeXXXntN/e7t38DAoMD2N998U+3btmWr9fb2GLL2zG/aumfPJ3p26k5DJuK5/Nz0mdizZs0UASDV4rI/WXOQm8gshuCzZfNmzSWvKsLcIiMZ5Yvv/NF3bNFiAM6qiAf8AHLu3btP8xxAVQS8SkVlNf7Lf/nPsndf/eorNnXKJDkLmkOD/Xbt4lmbPL5Xa1Bku1rZ7t29bemWFmvLpu3hg/s2rrfXPr95QxuQlEO6IzILCg79eVuycq2NnzBJ+3OmvcMGh4alDnD0+HFlwUKw0Y4VBVOosf3OO+8KCNu0aYOzIZD70mm7fOWKQNlVq6hVP1vfaevokNQ9Na3pD0Awt0bdPgpZgwx1bCP7BWAqth/wfcH8+VpXELSGh4YE/t67e08A4LTpU23b9i2yXxAB8QU+vwkJ7VP5pU89tU2S8Km0CwIxTgcOHLT2tk5btmyFADz2GgA6+h9p7bVr16iNkDPcXNije65bu17PkgXsHByS2gzf2bR5k/X0dltF2eUZtRswj7lIH6ikAdK8UY175geZ6qjYtKZarK3N1QhnjgHwYad9Nr4ImTWXcQ8BgLlDBrEnAKjkS0uLSCVSAJg7z5YuGZ0A4P0c+h/79/bbv40JAOxT8Xmr7PZgCExrVq8WaUNn39ZW1Uj2CgD4dthn5qdTOkhp7/rbv/1b2Umn4EL5nIqeDbIHhAVIDhs3rJcdpIwN9hiyAT4BID/kAUc4raqvWc+Aqhs2btKcoa+xx3s++kTkUbL8sVP4054U+KMf/UjXWbVyhfYexpGzCf7GwUMHbdO61bZpzXLryLRK4QdPDhn+NsrqgG6Qie0l/yEC5JFRzqnMCUB9hRr2xZJk/ymbge1W7fV02rIdHdbW1W1Is2T5t6PTDEUlym1BTkQJCxJ6mZrLgDVka6I+4AgAxaFhqXRU8u59VDHYax3wz79O0li21Z/7oow5n9lNP1GWJQQjdI6J1rF4wynAdnd2cIHpyFOOfFlPAED+H5UiShDk8CfyBZUAGKDkTVu7CACVlpR1j5to02bOtUdDect29thzu1607t7xls62Wf/AkL33/vv67te//g2NY1s2I7vAPIOsNW/BfGeHzdnTH//0Jxq7Z597zpGBrVXnBAhcRw5/av/rX/2FTZ0y2YaGhnWGeP2Xb8qWv/rqq1J7Yj6xn//gBz8Q0XDTpo0aJ9YOc4q5hQKAy9qs2bHjJ+z99z+wF1/crXXBvU6dPiXf9PTpU/bKV78iEgHrmpIV8+cvtJkzZ+s8d/bcOREKsEusGYFkIp2Y3b5zx/bv3ye/kTWquAjnFlQQayZCCj4i6whfhRICXtWIfsoPQ8Z7aJcuo050Rn2xdt16GzdxggijrAcHwrq1QSkB1iv+rFPSqJcAqJ8PvALY4wR4f+4YLQDrM3PDM8pYAc/ws0/yd/Lsx//Hukf4fvLzybO9PzeGsSetgChOFv6rz/ozXhBP+kMkAMRxu4AAkIzljUUA8H2lWFws2R/F+bzcf6Bc68vR4bf4GB8KAPr+CAQAH8ttiMMG59VmBIDwfMs9oyh1PJ2SY+b9T/8cAn+jWIZTAIgAf+ISEQnAnzE88OTmkStNGRMSfLy3tUX+odZ72mX5+8x/XuM995tQAJA6ZVR+LzqH+/253vdRgC96OhfriNoMQcsTAEhLB9GOCABlKQCUrERWfylvpdyAsv8l/z/UHxMASsP3rVbKOQJAqSAFAFcCgFI3iOO7Ej2KV8cKlY4wlGqlXFDNWmtOZdGTAMLEKIH+WO2otIzLxWEPijIj4jinJwH40ayT0rydqeMRPlZG/CyMufuMdtdZjBntUhmbajlKTEPq3yUYkpNSBPxHyr9UEfjPb75YEQGgUDHLlU0EABQA+M0VIArUFMOCAFCALBKB/44A4FRV3J7biK24NhGXq8fvosIFTWX+vYJkMzvpOQc+UTIG44PYM39SAlSxJsXh3fnRJ8Tp/C8CQBTPCmyb77+xbO1o4PFY9t0D/HVF1MbkUv99H0eN13UUS/XlJZoTACI/JrpICFs1PFOUoJbcF/y9PM4T7oONe2ITBpy/Z1QjPrmHhriaj9PW+6qxR11b49FNdKkjAIiYlABQ/T3DuPVje3rk630xAkCzFOTH+2Sk9jUH3+va/HVb3vjo9ecaPQW62fM37O9BXHas+fr4+1FS4ShfHN1/cuS3Zn2THL+RbtGMABh+1s/fkfy535f8oFk3wsTxhFS/lzWuxMYn+SIEgDoaVceW4+eM/kj6cbFN0XrxfT/yGk76n/6Z6vZidAuY7P/kOLb8xR/trvmbhAxF/1r4hced0th2jzp3Q8cvHBQdQiLjHzpV7iBY75TH3ovl76MNOGIQ1zvXbcqh8fSbIa+HzysGc+RE1p+/XhbAL1aXvV0HUX1fxBugZ+Mmsm2TE7+ZE+z7JHZS9PxuW4qJAV7eKCGlDAAgBlvUJ/6Z1Wfe2QlqzISvi1SBE+iZboHEUrghhQai2UblHbP42YKa5s0MUNgHBGxG3tyay4LV21MHrX0/xyoOgaS1z9ANFR7kaEeOt3QcggOVmx8O5PcGzhkKz+YKFnwgr9NwUPFZuZGseTjnwkUtXzS5rQbEl3BskgQA+sEpYzSWDnD9WW+jeqmJc8Vn6jWaQgKA2/Pd/HGNayIe7t5oQgDQYS0oASCgPzqUuXa4sgCOAEDt3UgNwbMqFWZxswowxteq53b+dTcHBB1EDoqzJZJQ02HRP3NdvscHkV2fOiAeFrNel9R//XVPACBLKqoGFn/HbyjJteDlmMKyFgRgnAPsDwohASBSKGmy7kZzfGPbLIl3F4TzB2T/niNlOHuVlICq2wvwF+xHpAoSEYH8d9TfUR01Px/ie0clLZyEkyMgeFsJpOPKThDgQ869TWD/8lWr7amnn7aZs+YYMv7dvb1WaWm1wahWeGur6yuyv5Eg5vs62KbSAvsI8JOd4jb4qrXWqlYaeGjnjh2xbLVk2WrROqoFqw4/tHbqTqdrVkUylXmiB0kp4NhCEJRfxr/M4dHJ4jFnCNgR2CXATPCKOqAEjgnEEcD3AJ9XipD6QfwTHR45gEXrxpcAEIkhGmc/Vu5ajftcg0wakBQB1GgFRlIS9eAQByzILo/t6nWXnXqmnpTg53g8TpGdG2l/9p8L9+zkfhbX9Wyyh/BZF5hwQYv6/uyCEoynbFV0UKUvsmQlZjOOGNGS0uGWrP/Wtg4bLlatNdthLZk227xtu3X1jOMG1i/wrN3OnT9vyOOvXrPGSdVPnKhgL8EIwFjVVs/nBawB2FHPlcM4WbW3bn4usHXO7FnKbL9546bdRRVg8UIB0kjjowpw9b9nA5IdDCCbSmWsXDK7f/+hAqgAUgRPJ02aKOIKc5R5dOzYcYHpqAOITBDVTGVO8RrBXABrAsWABCdOHLdzZ8/aooULbOnSZS54VXbS8QSMAZXXr1tnc+bMVgbblSuXBSoCyDrSyqAUBvg8YA1rCjCFH0AK7guATob++PETNa8BdwAOp06fJmlX2sL8pz0CpCKQluA4QM3sWbNVCoAAGIFhAEvVRM4D+OfjrFPmv6tPXvezWHOML/Wv5b+k3L4KALdt21b1EXsDgSb6hT4c7B/QXgSA7rLKWjV2ZMvjw/X19OqzmlfUp+3psR7KBhCMTqUlyc584Lv0J/104/o12/PxHo0vIB+EEdrK8yIjDejFL8+LhL6rtV3V83EdpH4PHz1iN25+rn7evmOHQFf6zfscBNX37T8gUAEwChUAxrujq1MkEAB9kVI2brQ1q9fomqwLFCUgJSxevEjgfkdnu12+fFGAFXXYWSuZVJvdv9Nv+z7Zb13dHbZ69UrL5Yesva1NwC22643Xf6XM/Bd37xZBYXh4QDXvS+W87d93yI4dPadM2E1bVlqplNNYoABw/do9++1v39dzUQKgvRNlFvaulF28cM0gAJCt/50/es1SaaTAc+rzW7f6be8nh+z6jdv20ld226y5E/U9CABDgyU7dfKyHT5y2NatX2bbntqkTMEsWdV379qJ48dt8qQpAi4dYF8UCMF+dWD/QQGXKMcgcc3cPnRwv7VnU7Zh/TpLZdotNzhsHR1ddujgITt85FNlUy9atEDKAGSviqAwMGTf+97f2MYNm23tutXW2wdhBeIRmd8lAbSsBcDuGTOmWakMoaJVa4M102Jpy6Q77Natu/br3/zG2rsz9sKLLygLE3uQy0FUabePP/5IRIRXX33FJk+ZGNdMzw0X7PLlq/b+ex/aiuXLbN3aVQLKIcaw7yET/uabv9KaJXOYOeDPMsw75gv2YeOmjQKyFVyMVDVYJz/+8Y81lzdv2qQyIcxXwGDApIMHDgjkQcacucB186WiDedykrNG5plM7eeefUbB4oFHD61cKtr/8b//b7Z44UJ79auv2PiJ461aKmr9DbHu79yw3s526+poU+C2mB+yEkBlMW+1clGZwwCbSIsDIjL3WcOM36OhYesvVmzC1Jk2feY8kbtSbT1WS7XZ0ZOn7MSZs7Zi9SpbvBRQOVL7qlIiZcDee/d9gXWr1622to42kTtY94BiBw8d0lqCYIECUTkCcrEBrE+AYcacvmGtvf3WWyJazJ09x32+UNDaVH8gXb9ihUB3KbQoE7qs7O6pU6fY2vVrbdy4PpEWUXkhew9CwVBuWEQK9gKUTBg7+mzfgQOyMatWrpZdwRbhX2Bvb9926jQ9vb0CYrEZ1PWmnYDy8vdTKa2L06fP2PUbN2zb9m36HIFo+hZSAAA3tm7lilW6vt+DIQSxT3GPhfMXWDfy3QJwy7KxrBuuw71Yy/48TNuR4+e67J3YZ9qiLP/WVgHa/LI+fRkFbCDPy3hAWINIRCa/Bwq5Ns8BAYD+AMRnrouUHcUErl6+Iul95jOkPVR+vA+FvXj//fe0V3/lxZciWXNH4EKy//v/9b9qLwbMZ21h28kAf+P112Wfv/a1r0m6PZtqsXx+WM//wx/+UOuC0itk42eyWRFkIGFAcMC+Q37DFkAYGBwYtHfffd/asu0icDEH2G84uUBA+uD9923ZkiW2c+fT1t6WsaGhAdnmCxfO2YOH923j+jU2ZWKfZVprhpeXrpllPACOmkYuZ3Iw+BvfM5+3CkBJoWAl+TUFASTMbwD5lkzGOrq7RYpsAcROpVUCgH/xmVpTGSlGcbpS8AkfHVWBCvL+JdlV9+vuASmAvykR4UCLqI4xmi6c3+QTVBpUpPw5J/T5RHAOkjfkb0YHyxrlfiK5f0dE9udWtz5LABxklEclAJD/5zdfKFqBEgWVmuUK/Au/ocM6esfb/CUr7O7DAZUD2Pn8CzZtxiwlenKNd957V0TRP/8Pfy5VIsYKf//v//7v7fnnn7fNWzZpPSL3j0/z85//XHNnx9NP65wAeWlocFhkqkOfHrS/+qu/1P7sFC9a7Qc/+KH8oG9/+9vyEZjjXOe//bcfqDQUfgTrEZLIno8/sWtXr9o3vvFN2Qd8IGzOvn37VW4Fm0BbsX2QMPcf2GevvPKyLV3qiKTMQ9YXJSmwdcxhVDywr6y1vnF9ESmuJhIlfi7XRP0ChQtsmuyqmd29fUdlPlDAwOfDF3aqFWTou3GhffgfEGywjw8ePbKe8eNswuTJWjfyrSJglr0MFaw4dsfJPS575+wYxCmdTcIs60Spu+TRpvH/deJIeIYJ40mjnaPD80143dHiUc3iWeF3k/drBuA0tDWKPYVnMl8aMozB6u9A2TKO58RKpVEiUpNsw2TMcaT/uzhPcxCsfrZvTLgI46m+b+IxD2O4QZKDP096AkA9OaJ5IDzsB98OP8/4v8+mp39c7MkB6gLaVXoMBUCnAJCM9foztW9TMsbm57/3wbwdc88Y2isXc/N969v3WGJZUC5D7QYwj3y4MP4sqfgojuXml7OZrn3+PO1eCwF/pwTgSPReUZb3RcpJuziHIwa59cdlPVkgGc9ydrpRPdL3v98TCpSmYSeAvADZolgRKRe/saQ9pKgYjKT/hwetNNhvpcEBKw0OWrUwaKXcfSsXh0QUcKVC8RkL1lIrKy7l0mOclD+xP/wTrwjA+5m00h/ihBZHFqirBSvW5YJhMUEgBEDjMqzqCi+X6Eur+kzuSA4+jsvWCQCxSm+UxxbioB6I8rEw/kWFjJI2zu+qWbHWaiWVNULhpmL5ksv+R+4fBYCypVUOYDBfsqFC2SkARASAaq3VimWdoIPYtJsrTWGhBrAxmq9swI9FoOsWTWs6eKiGOLKuF8kAx4EhL+Djro/f4OOf2uejspSKp0ch5xBgT9re0J6OZHvDuG60UgIlh2D+Rp3ix8w1+XF75m2B7p2wpw37T5Cc9vg+5a6rNZb4adgjmpVAjlQB/FprmK8JcpjPvm+6TwbJmU3fZ22peWPRKJoRSTweUi+h0uwezcYsfk2ZQ09y/+Y2yIEUYREBP5Oa7SMjgaxNXo+IKr7/w3/jae5xy1HWTvM+b3xVS2Bk/HeMS4z2vO6rLq7tcctGUpC6L1Y8ebyPn6j9TdbHk/pf6uZkbenETcciGIzl3401u+IyAU9QArd5f4xgayMbXG9/fZD9PR2BYezBT66h+j49EjHnSUbOfeYLEQDE5kpklja79WgAg/986DQ2c0TC972TxgQGAAUsD4FvP/GbEQD8/byz5TaoRPa/nC8HAvvOd46lf63+lGFZgKSjmjQWyWf1wCyLIHYon0ABoM4AbXHZv2TyBjJJ4aIINzvfhyHjrYEw8PsSAJoA1ppcTeRPmo13OGeaTXZ/rfC79e/UgWufadDgpATlHQjOhQcAxl4EkGj8/Xv61+FS7kArJyjyV6JF69sZ/hvet2HeJFjb9c9JQz1+FF5vdjhrNve1BiID78czaQz99Zq1UXM+ekZX477eDr8n1xmOSTNV7/MvgwDgHO+6fLyeSwEq57i7driAVaMz5AkAzslkmOJSD8Fa1RUif9P1UZ15pdH3LIxApt8TAABg3d9hraPmdesw7GLfBgfBsKRAWO9QvOQoDsYaHsn+JW1ncixDZRI/fz34r80vIADE7kJ8kKwTAPw+7Nes883q/R466X6sROSIwP6kE+8PPWRr1lqo1z3dNm7eZus2bLSJU6YKJOnq7VUNTwJz9SyhlGrjEkAiqwnZTeTICV5n2rI2fcZ0AYea/OWSpStFu3DiqJUGHlk3NaqHHlq2yoFzwNozPH/ZqUTgiMdSlBlHBgBgRrYuylhmTfnANAE5QAWkxgkIAiATKCR4DJhSKpYV/AwDBM5ORdn7CcDbHSGdPfGHe/4m0BzbN03N8DDn2dJuzjodDzeX/djGBJPAiIZugZdvj/dUL4kUs67rX0zOtaS99e+HczAZ2E3OY5/56vdsH0ip72HugESzXKDCZStIGQbntTVtmfYu5BusUKlZa1unZTu6bd3GzdbZ02ut2XYbGiZ4aob0MdmP6zdsUH1oMrCGhqmNWxboDgDU3tEhcIjsS+YV8wJg4/ObN5XtOQuAfKBfhADAMgBY6lv3U+/64kW7dv267XzmaWVtM3/yuYqyPsksBFhBfpU5CygznB8WsInsMGOyavUqBUqRl6Z+PJnpAPydnQ7UJoDLnPj000N2/95dAXwAKkhrA5oTVIGEcPLUKdu4YYPalc22CvRBYpvgtJNK71eAlmvNn79Ar0EcYE0BOhGQJkuNzEiyUcmoJdsNAKZv/Dh912df0y5qcjP3keBFVnzmrJmqrw44CwkAYIZMvaHBQd2bNcKvz0z2Ne+9bRHIE5GuEFthVvvsd/pw9qxZClaR0c81IP1gL2/fuiVyA0C/Mv6zGWX8P3j4wMj0QSnBv0cQnOfnGjznsaNH1SZX+oG+LGmcKbVAbWeAHYBBfnx7AeYBr3h2AuySvZ02TQQK5i/2CbLE/gMHBWIDjtG/AHEEv1VKxGoC8Ri3nTufkSw332N+YAfIpiMwjxT8smXLBUrwfQgAEyaMVyC+t7dbNu/cuTNWLhdt4aIFLvhoaXt4b9g++XivdXV12Oo1KyyXH5SaAmoRAJI//9nrCjq9uPslmzljuuULQ9baSgZJzg7s/9Q++/S0wIKt29ZYpZqXH1CtpuzqlTv261+/o2feum2jZTtIJqWcVqtdunjd9n5yRJL5f/ydb5NkatXakADFO7cHbN++z+zqtZv24ksv2Jz5UySBTtZ8oVCzkycv2qFDB23DxhW2eesGK1fKUnNRGY0DB23B/IVSvWC9ErRkHFGQOHHsuK1cuUqlEJSlms+LADBpYq+tXrXSWloyNjSY03xGAv7I0c9szZpVNn/+HDShtA8yrg8f9tt//t7f2Lp1G1XPeOLEcTK5SGfS99SdZ52//PJXbNo0yi+4EjuA6I8eDVgm3W7ZTKfduHHb3vzVm9Y9vt12vbDLurv7LNUKAaCodQYB4OLF8/bat76hsgXZLBmSVSvkS3bx4hX76MNPbNnSxbZh3coGAgDv/9M//Vpg0/btOwQye8IY+w7lDc6cYczW2YJFC0WOg8gE0ESf/exnP7NFCxcKMO2MVDvoRwAgiEP37ty13bt3K9NT+1BLi+UKebt86aIdP3ZMc2TH9qcsk261wYFHNvDokf3ff/1/2vKlS+2Vl79ifeP7BELyAwFg+NE962pLWztESUgWhSEpAdRKZHKV9FnVgmU/jUoZ0B7GYgggr2bWO3GqTZ42xyzdaW1dE82yXXb87Dk7cfacrd6w3hYvXSwfXCBUpWYPH/TbB+9/aAsWLrAVa1dapj0b17nHFpLJjqoHQLUvnYB9ARzDbjCnZYvI3mtpsXd++7YjAMydKwIA9c6xgUjF00+QtCh5QrvpZ64FAQB7yTig4ABohu1jrJCSHxwesmeeeUafYa0zdtiM/QcPaO5yTZX3qDplAPYawDfIBtgw7oEdwP5wT0B5F+h3BAAAd8hoW7Zt1dzk2qid4CcB5IkAsHKl1SpOkYTn5D0Ade69YN586+ruigLRFdl75geZ6GTHs+74wVaKeHLmrEhkzCtsKNcDEGbtsn9iw7CfgPX0hS9FwniMRADgGX/727f0rNuicid+b2BDpz/effddtRXbii33vgdz/YMP3rdHDx/ai7tfFEhLljHXYs9FAYA5AAGAvgecB7gkc5u2k7Hf3dVpndmU5YaH7MLFi/bWW29pz92xc4cLnElNrmK/fftt7QFSGpg8WfMAYsD1azdU0mH27DlSBZJ2ijOGKh9x6MBB27lju61bu9o4RgwPYT9apZqDIsWa1SusuzNLLr61AuBD1gDQo/4xgPDwkLWUK4Z0ShVQHhJAkTVWkE/jfDtZN2thv+xoV9Z/hrHLZKyGwlU6Qxq+FLUgvfqDrKvQVbHi8IAj6kAAQAkilxdJsoT8f6SqonNyRAIQiCG/3xGtPahWD+o2ZqjqrKu9PvKL41hBpDyIOoZk+Jy36c53PkmDhFLO6FUrRASAfLFgw2T/o4KAVHLOkQBQNMh0dlvPhMm2aNlKu/1wwB4N5mzHs8/bjNlzBLbw3Xffe0++0F/+xV+4M0e1Rdn7//iP/6js/K3bNktFh7VHGZbXX39dcwvyXjqVsUlfFbEAACAASURBVO7uXn2eeck+9hf/8c+tm3VUcUTiH/7wR7K13/rWt/Q99nr8ou9//29t3br1tmXrVs0t+vvdd96127du69oQkyDssQaHh4cE0jNvjx8/FpHHHJCJL8QaVDmpqZPlwyLLz3rHh8FuQWCDcMM65hrME2wENgMCEH9DLuM7EG7xK7FbDx88lP/M9/k/NkBk2d5eR1qISEx+fd+9/8AG8jmRT3gmfEVICaw1Z1/Nevt6nXC5CND1ZBPZJMA8na8dsBmShP35JowNPf73l0sASMaexvp/sj3NgtFjEQB8/NE/r48NedJ+QyzLx5GIY0ULxvsGyZiXb9tIMSV/5nws1voHTAAI41mh3dGZWuoTjQQAAeyQvL9EAkB4jg14TNGZ/HECgE868oQEF3d2xCna5ogJrjxVTFCQvXU+q1cAiIIEbo0EpSr9edoRnx24Twm9UAFAyjCRCoA+E5fpcwC/Vw1oFndvtg5pl/q2WrFCpaCziEpR5Uv6l1+R0gr5OgEgN2yV3KCVhwasPDigsjW1wqAVc/dEAIAgip9YqaKyVbAWbEpL1dLExkn2oJ1RxWtIALIXAQEgjm1HKrpubFwiYRRRCcoAuFiML+GgHScKetZjZHry+LdRIdMDZ2HcTkHLGCuvl2B0CmcuNgkBgL5zBAAEE1DALGo+sMdBACD7v6Jkh0LZnApAqeoUAAollbYplCISQRV1AfwUZ1dDe9UMW0rCRUqxqrlSMCP9hPYjaaMEvWKoAoy7brdkYeLSQByyFG9ucaoAsSItGcjRzb0Na2a7xtoPkrbXx8TD7/n7+HKnSfC5ma1M7gGN/RSp046Cnyf3NG933Xp28b5m+8xjpTUjclb4PMmxaTaGzfak+HOKO/t53nwG+Hs0v04UixwFwW7Wf3Vfcez7h3MhbKG7BvMvxFCc79j4MxZI/mQEhpF8gSjNdsT1M2r/NyvBMOKVHn/DTbvRAeRmMdtwDoaJ1qPP9ZHnR/Kd8DqjPb8nAIxGP/kyCACjdekXJwA0G5foDBPF+90n6q/VDd5Yo+e+mRyX+j79JREAuEmdseiySX3HN2wqgVSLf6jfhQAQTrzkxBgJAPPd6x2dhs/BCAwIACGA0cBA95mwAZMtZlsG0v11BmYjAcADa80IAHH9s0SG9ViLQgckn6UbOSsK6gYEAA/w8rqkuhNMaV0jMuIQAMI+8vdvVl8+rPcdkylGyOBs5hSOtKjD/h/p+cPPJK890mQP503yuuEG5kHE8FDk5nak3hApOITkj2YEAAf6u0Urpzxav/Ua2411XcLDV/IgFq6jeB7Fc8VtXiMvcK8AUc/yD8kfmh+RUkSy7/01ww3Avxa3MQbGRyYA1MsCNGy/MXGhxS0AT/us25FIAUDPRzYn0sqxygKHteg3UgDw1/AZCb8vAcCrNji75AhKIQHAzSUvsd6i4FmSAOAZq1whqQDgv+9Nb8McFrjqsv3j9ecDH5HiQJyNHa1/58Q0JwCE1w7XXOgohwQAzbWEjZYD5+XAokbV7cTvRgCI54+Y6W7uhgSAxnY5CXrkdyu1FluweInt2PmcLVm63Lp6+6QAgEwpjGeyeQCyCZ5yWQK5KAcQuJIM5cCAArQcXAEfJZmezVg5N2TV4QG7du60Dd27Y70EE4ceWm+2xXL996wjy/iXRAAgQBoSAABv+XXck7BkhAt6c29Xm8/JuHtQE1DP/w1BgIxNfyDmO17az8mjOjlM/+MdttDhiRU2olp+vq6Qt4UcGv38DQkAfizGIgCEDrzbLxqJWSGBs5n9ThLr4mfx8yzaN3i9MTjiHNM4gyiSVfSEAPd87n3uy6Ee0BcCgF4jAK+NL2OpbLsIAGR0pTu6rXfcRFu2cpW1d/ZYHhY9h+d8QQAPIAdgwoyZM5UBiwIAdc8BSwjKA/QsWrTYurq6FTytRjWM79y+bfPmzrGZ02coCw5QGABi7tw5kvAeGh5UFiBS+U/vfNo6u8h2MhsaLNqFC5cEujz99A5lZhG8ARS6e/+eXbt2VVnktIcMSUAXgP/Pb31uxUJRZQEgI9B3ADsEnfft2ytpWoAaACQACsYxNzQkkgNBXgAhMk/TKYCd65IhJuAMOA2YA6BPvy5cuEgZ5mSKoXpAgBZJeu4FQYIAuP8/AWQiLYA2zHGvXjEwOCgAhIA/gepp06cJpGrPtgkQnzxpku7NNQF++EF5goAxr3nQzK8T3iO7kABSFftPUKBSUWAacIksZILJ7W1Z3ZegFSAaP/0iLwzqOabNmK4szXsP7lv/w0eaUAB2PpufQHxHe7t1dnXbpQsXNA6MgbJQJfXv6kx/+MEHuh9gEUFvnp3PMA/pb4BA2o78Nb/+ecgeJsB/+MhRu3T5ssYKAA9gzysbsd4YUzIG6f9dz78gkgUBOfqT4D2AIXNyxYqVIg4QYKetZBa6jNNuBfWOHz+qmt2oUsj2ls0GHxXtow8+Vu3ptetW2XBuwMl6D1OaYtB+8uOfWyFftN0vvGhz58y2YilnLS1VEQAOHTxs+/YedUDZ0xusNcVuSEZ5i127etfefPMtgXpPbd8sAgBiNsjkX750w/Z8/JlZLW3/5o+/bZ1dGatUB7UmHjzI2f59h+3S5Wu264XnbP7iGcCIls2QjZ62EycuSIp40+ZVtmHT2ghkczaWDOQN6zfanLlz7dqVKw6gyGbt1q3bdvP6DVuzZq0rK5HPa45/9ulBW7Rwji1cMN9qVeSGC9aW7ZAE+7HjR6SIAAHAFCSwCBy8b//1/wEc3KByHePG9UQEAEgIeX2XdQ4BAPn2bBs11NmfUiIA9HSPkwLA5cvX7M1f/comTR9nL+x+wTo6utU3+byrQw4B4Pr1q/bN175u48dTtgJymQsAnj59TuoLS5cssk0bVls2k9I+gy2HxPCb37wlEMWBolMFSLG300fUiocEAPA8YxYlCrIiAAB8ssYpW7Fk8WKROiAAeBtMVvRn1HgfGLQXX6RkQZ/WaJpyCsWCXTh/zs6cPm2zZs6QNDp2pTA8ZNevXbW//7vv27rVq233C89bZ0+XFYeHBHIOk8013K8a5pnWFkmTI1FulaK1VMqqL14mCFykZjkSr6y5SDacPbZWs8FSydq7+6xvwjRryXZbV98US3f02ulLV+z0xUu2btNGW4isvNyqVpW8QHEFBYVFSxbbqrUrLZ11de6xd9hsCFeAZNhiXsO2sKbJrkXOmz1Ae2Ekxfv+u+8pIxbbAwGgWioJkKdkDJnwgGAArsxFD6iRGcz83LBhvXV1dcYgP/diPT/sf2TPPfec7udLh3DPA4cOyn5h23nP17TH5noQHfAOe8Oco83MdeaCt4HcAzD+4qVLtnHzJtle9g+yz9kbsB3YaTKOIQBwX+YPz4TsODZs/tx51t7RHhMA2COUPdzRqefFBvE9/BnW26mTJ6WKg62gX0WWJHu41RHo2P8gVmB7veIE/cV4QABgn/AKAP785cpSuBIAZEbTH/7shi2nT7CbixYslHy65P+jzE5s6kcffWgPHzyw3S/sVh9gO7HN7H1kdPMd+s2X0OD53377He1du3btkvR/e8YRAD786CM7eeqkXl+2fLnsK9eClPf6m28IeN321FPqVw84HT16zA4fOWbbtj1lq1aulJ8BGY666m+/9Vu7ef26vfKVl2wuZUvSLSpFBY0TIgC+zvx5sy3TUrFWDDnPhVoGtY9LRavkc1ZFAaBYtBqE01zOKoDyhaJbQxGZvTXdainWX0e7/Gky/o29EkIO/aUM67rilUjtApu4RtmKuUEn1VwoWrGQdwQAQGNK3QDkAMqg4kP2v9TsInWvKHNZ4yFf0Pl7cXwmyu52fqo7v+qviGTtPgw3wREAfBkpDxL7s7xsW6UqpZhCuWT5YtGG87SxqHIAwyIAcJ2sdfaOt8kzZtmiFavszsNBu3z9pm3a8pTNX7TYZVuWS5L6Z77+2Z/9mUjInviFcgq+3tM7t+s4yJplTUD0YS08++yzls1QLqZbGf5c5+DBA/bnf/kfVKaIfuD8AgEAnwUCAD4K/gF+0H/6T98T+Y957jOW33j9DZVIYv6MHz9O853yLzNmTJfdIdue9UN7sF+QwSC+sMawH/Pmz7OJkyba55/flE3B78CPYf+CjMSam78AsmCLlEtUNmhgQM/EdSh5gMoUPhVzGntD2zjjYF+wf/gpIkcuWSI1FK5FKRQ+l8pkrWg1qZ0wZ/g+a559TIAjvruInPyfDGTnU3mVJshD2JB/SQJAGGAeKwDeDAQIz+XJuJg/Z4dxF39+8p/1ErTJ2IxX1GuIw3pFSp0J3SnyfxYCQHKcwhi1t8eA6YqxRdn+vI7Pofclue+z6oMYd0S4j+1WoKaqc2mkgOHHshkBwNu4MJxfv1dE+g8UMLG9Uk4R8B/FGSL5fxd7rCcJeODA209PnAmTSTwx0GX4oxroztLubE08xa25WBUgIACgCkhcRYoAQdKCt+U+DhFG//yzsTcUq04BACNcKZatWmIvq2o/IasfWX+vAFAZHrTKICoAA1IDqJH5n39gxfyACACo3EEAQAUAdUdVwlFo8nECgJPepwQwCibOx9EY/YESAJwyKXOTrT4C8K3F8uWqlei+UsWKxJpKVREAcqWaCADDUTkAsv+H8o4AQNZ/SfsuZXy8os/vSwCol1YIxziM8zSLPSpmpuzlfyUAjJZAPxYBIIwFNgCnXv3WJ2UGcbZwr0juOckxHOv9Osml2ejXX2uIc0cvN5CTRvh6sz214TnHICAk442N/x+LADAW+B85oU9AYGi297u2NCMd1Duj2fiHXSUF8dEx/NEHZgz5AD/+YWw+tO1flAAQl8IOWtk4vmM8XKS8PNJD/isBYDQCgHbn0efHGO+2/OV3XnyiEgBJJ9Y7PWMRAJo5xc2MVOiANQMi4g0+qLkD+yZJAAgdtZB969svRyqU/A8c6dEIADF4WakfdtX9kURSI4jUfFA8GBMvQF+OICAAeFkpsabjMgZRre4vSADw900SAPzroZEPxyB5yGm2qYw1zkmj0GyMm83VsT/nWZoOUPKqDY+Del7BwYF9ClwgYdhEAcATALwCQMQ1iwMdoTKEd5CT45880MXzJ5Bxq4P/dRJA8nmToNpoBIDkGITzrWl7nIZARHCoz1m/J0cUlXibq49Pvc+TCgB+bQnJFQjqygGMRgAIFQC+LAJAnQziAFSRASLQsp6JMHIJgIjb2YQAUA9mhetGfTMKAcArCNTl2zzteGQCwGPXb7LJhgQAl5mfIJR4hZYA6fU2UrYmKgHwJAoA8bUjtQZfT0z9miQeOP0A1YLMtHXY6nUbbNv2p23m7HnW3dtn7R2dRh4wEu+eAEAAFyY88ukE55DNJ5hMIBYCwMBgv40bP85mzpxhnb3dkpPLPbhjd65esgpB1WLO2qoFa6uVrDz8yLKSh6uIJUoJgJpUUigpkNG/ADYKZMc1+RzxKw4oRIQhV7vcSbDz64FOya0POqBUEqoEUSPAk6ylRhJdlNXkMyzicgBIh0ZOklRG6iVqIg2GJgSA+h4E0NhMn8O7BkmCV1JyyU+LpN1pZv9DZzK2e02IY8lgCvOGdtSDEK7POQgTNOXz6VSrk92NCAA8oXQ9yKhrzYgAUEUNoLPHJk+dYXPmL7C2zm4bKmLHW+3+PQdgMD5k6hEMjZUlKlVlYH+8Z49qY8+YMVPZ8tSUHcrnFBC+f++eLZg/TwQAbBWZhWSKIeEMASCXd8FYJOcBipFwh7U/PFS0w4ePSFoVYA1QaGh4WCDD9ZvXBeoA2qFKQDa3n1uAEcyVBQsW2vjxE/Q3/eMAk30C4gCTATYAKOijB/fuKTOcuUYgmcAzwQ+uRXYjnyXwS+CaLEiC2NTB5n0Ak6lTp6m/CTRzPeToyTimfADrDGDnwaOHCiBzD34A0X3gPp0hA67benp7RK4A7CCoPGniRAEjXmqaf3lOnomxB0AiqMz/PbmGwDiy7MVSXlmkfI7g8eTJkxS4JuuM9pNdR/1w3gcYA0j9/MZNtauzu8umE5ROtQqg4zWyYJGuJfhO0Hz8uHGWak2pP8iuY1wIZKtOaKWsYPb7772n/qO/AQe9f6BMT2rNf/aZ5gL3B1j0IJAy13muUtn27tsn8I33GWfWJH0znM+JVIAs+cULF231qjW2YtVKR0JQBrLZvn37tBYAAlAr4PN+/Pr6ekUAACE5dOiA/oYAgO0t5EqWH6rau2+/Zx0dWVu/Ya3lcoOWbcsoYxl7BAFgoH/Qnn/ueVu4ADl8SqJUrFgatsOHj9mejz7Tcz/z7GbLtrFHEkRN243r9+31138t5YMdT2+1tk4ChVinlF25fNM+/uhTq5RbVAJg/IRuK1cGrb2jzQYHy3Zg/2E7e+6SPfvcTluyYq5IWOlUm6VSHXb8+Hnbu/cTe2r7elu1ZrllshkRcQAkrl65atu2kn2e1vMzTozFhQsXFVBcuWat9hmkRQG7jx87YmtWL7MZ06dZtULt7bJl0m3K4j9+4qitWrXCFi2aHxMAAClu3rxlP/rhT2zNmvWS5s5kWi2TTascxsDAkEoAsAaRWoYAgOoB85Sf/v5BG9c30dKpdmXx/9Ovf23TZk1SCYAsDIlaqwgA7CEQAO7du2Nf+/orxhiKsKFyRoC6J+zI4eNSAFi/doXAduwwvsGjhwMCKSnnAXg5ceIkEQD4YS5euHBehB+yVSdOnmQpatZH2cBkeAJMrVyxQuAvBABPZEGpAgIA5VCwU8wxCACpbFbA2OlTJ+3KpUsCwVYuX2aZVKsCuBfOnbE3fvkL27h+rZQB0m0ZKwwOahwKEPDYc1M8VU2lAaq0tQwBoCQFgGJu2Eq5YZUCcH6gyw7TnpBJ28PBQWvJtFt793irpTqse/xUa+uZYOev3bAL167bhq1bbf6SxVIqENmhVLHbt+/bBx98bMuWL7O1610te9WjN5PtAowm+xVA2e9TgOgA49gGTwzgGbBNH33woS1eskTKIwKlymURybAXrGHIVgAyBMmZQ9g2lBawA4wDBAD6mWfCblIC4PbdO5IUBzzD1vrM9k8Pfyb7DJBO+xQ/bW3VnAPsJ/MXIoL3/dibmOvsadhef0bl82fOnrV1G9arNAn3gACAHYMAAcEDwJ12+z2HZ0KNBBs1b+7cqLSLKyPF/KB8zrjePr3vbbnzawqStEe5BuARO+gz5NkbmHfsc7SdzGQAU74zGgHA99U777ytvYH9DLsfAzsRAYCs/MULF2k8Cfp7dRb2M6T579+9p5IWjJNXWmC/+4d/+AetH8aO79BebDhrC5tGeQZX3qoqoBVCB2D/H/+bfyMiF+1zihsX7fU3fmlr1q7VWLOveGUbiB6Xr1yT/P/0adOcAkAqZTeuXbdfv/kra8tk7KXdu2zCuB7r6miXrDFzC8Cdsh/j+7othdRxFeAEtYxo7ZSLVgHwz/ObBx2QggbKFGRXthr1j10GNesx3Za1NnwBgH+y/iFPUoII35bznXzNlDuSkYmIP6sazZD0htUe7ALPi0qHwJuobIYnXEAAYJ6o5FhUfE1+M2o+uK9RIFK+X0TqZHOr+5cRKTouV+dI51IAimTo/dnIZeY74j5AB/coVsqWZy4C+kdlhlQvuVBRLeRMe4f1jJ9os+YvkgLA/YFhO3ryjC1dvspWrlkjUjZlC5gzANvf/e53Rbxkv8C/f/PNN0Wc2/3iLinoeAIA65y1AJmno73Tstl2y+XyIvngp/3Zn/97+WH0BfPdEQAGYwIAPg/9+td//X+JWLNpk8vKp39/+pOfWndXt67NnGLt0j7mJ2VD8NMA9ADtaRtzmM8xn5nXlCsAvGP9Y99Y3xAA8EFZH8xdbAnrSmoEkQoJ12G97v1kj82fN09zF5+FdYsPxXMw7l5NhHbxg0IW/hFrDX+xo6tLKhPEUHh+b+fwZbiHyrhBLGiF2JuNCQAesMTWAiKGEvDNYhgjxzC/uAJArDgS3SQZ6PfxwrANI8Wy/GfCZ5CdfCxxql7aMiQANJzdo3N7CPD78z023WfQNrzfJFssGXNMxvjC/2vP+QNTAAjjar5/w/gtr3lCzVglAP45CQAeDAvjy66dYTzBkx9HJwA45RkfP3CxK80pDwYqDuwUNXh9NAKAk/sPz94O8HdxAVf6MlQACOd5eN4P57w/H3kFAEcAqFqFEgAkRBAnoTxLkbJPOREAypECQGVwwCpDg1YSAWC4TgCAKIr/WClZrVpy2f2Igyi/3f8S73d7n1QAKBEQEQC8v+QJAL604r+0AoDGsZkCAFn/NRMBAAWAEkQACADlmggA+YgAAPCPAsBgoWzD/F2sWAkCgJQkCRhRorSJAkAT3C3OF/XhJoEXXwYBoH6z/78pAIy890QRNjlVI39qbAJA45f9OguHTzb5n4kA4BK5Rv9J7hmNe+ToAG9yP/XnsfpeOdbd3fvJ67j/RwoUDQPQ2HOjo+u+JsbIz9Bs725sz+gEgGZYWbyPuSd4sg4Y8VMNdT0e+1TovzTzbf4lCQBxMtooPdBs/nzBDmv4+lgKAGPdv9n4erxJ56SoRNM/jwLAF+8JEQC4TFPnKFFvJJz4rmPqB7zftSlhxyXBhhBA8A6sfy0ERFk7aTkCoeycy5QPGY0NjnXUUP+8LlPTgWZ14MfXEK8bH/++P0T75w0d+EbA5/EeSTrjcR28EQgAoQKAc2y84+aeUT+R7NBoJQDqxjZiSUaUo7h+USDh3wwISo5VctKPZOSSgFHYDv5OHj6azaGQxNHs/d9FAQDGbTjXVdfQBzQih9sfqJR5G5UA8AQA/RuQDJLrITyshBtH8nV/j6T8f3Kcwj4K53+8Bsiw5SAwQl822zTDtRDXG9eNAgJA9OfvQgDQswQKC0kCQC1gQEs6nhqS0GGBgaNF5bPK6eQvogDgntGXcHDlHJoRAPRatH/W66M7qf/fhwAwUgkArwrQUAIgzohxa7jZWPvNO7kmw3nnCQDNwP8w8z8ZtPAHwLEIAG5qeAH7yBFLEACaHtIjAgBZIpOnTrcNm7fY6rUbbNLU6dY7boK1dbTbUK5g5WpNgX0OysjtAwYBTJL52JJKKyCZbW+zW59/blevuXqY1D6nVnnu0X0rDtyz/ts3rCvVavevXbHJ3W02fP+2pWsla60WLYMKgFWl9AB3yxEACEZlrZUSALHUnp//dQCedYr8tAP4HfjPL8E7nwXsAAEnL61fmPDRNVmYyKeL/S1VgUiO0BM1EgbNH/x94MBtsdFcZHnF7mK9hMVYCgA+gyG+VcT0qNvm+tzzc7DZv+FrDcGAJgSAx0gHkTqAq0Po6vi6oA1BU1cnlGw8TwBw4IInAFB/PiWQyNJZEQBmzVtgE5Fa70DqtkPSeRcvXhKAQT1U6l8DziBzD0BGMAJQ5PCRI/bMzp02YcJEAWzc497DB5I9peY7WU7Tp041bBU11AmgAu6QkcU4X7t+TQoAdQJAxQYH87b3k73yHZ577nkBBBAACMpevnJFWWJDw0P29M6dAp+4Ds978+YNZW1BRmC+A4IQvAVMOXnyhC1d4rIpec3VsK4ooxCwmAAs2Y0EqqmxCOABYMrrngCA/LuXZCWQy32RKka1grqyBHvph8GBYakHkDkP8HHtxnUFnpnLzB2uR9kEruWBesaR50Ryn88BPBFg5pmRaKfOsZ9frBWARtaxJwDwGoHsfCEvYoW3YQSqGLfZs2epPQDBPCPPjuw79+IZAS8HHvXb9Zs3lAE3YdJE6+vpVT9xX56D9hI4R51gaHBIa5a+hagBiIWcNMQK7OblS5dErOD6BOkB7egv5jlzke8AHhJUZwyR1ub5Ce6gjtDbN87OX7igEhOAUC5LdrYC6SiVcC2+e+zYcWV2r1u/3j2HAL2KxuPIkaP2/PO7RADgPUdMcqoInZ3tVioXbe/ePTZ9+lRbsHC+6jLnhqgF3WK/+ae3LJtN2Zatm6xYzEktwElEV+xnP/2l3b1zz3Y+vVOZ4dUac4kxyQmI3r/3mLKfIQC0tbdaGeDWMnb7Vr/94he/EqD3zLPbRQBoaSUTJ23Xr92xjz48aIV8xV775tds2vSJVioPiHhQKLTYp4eO2fETZ5RNuXzVAsnoIzXZ1tZjR4+etQMH9tuzz221BYvmSjUAGwkg0d7WbiuWrzTUOOhHxhFA4syZs9bT1WOLli1TpixZU4C8F86ftU0b16iWNwoA1Sqk2bRqKJ88dVwEgIWL5rlMIdVdLtiVK9fsFz9/3ZYuXWHPPfeskeDV0dlumTSSz4/0XdbLq69+1aZMmQRF1Emc1tifBmzC+MkKul24cFly0pOmjbPdL+221taM1DRKpar2ij17PrbBwX776qtfkRqIfB5A5NaM7dt30M6fuyQCwIplC1WdRj5HzezO7Xv2/vsfyCYAigLkCkRJQVDot1OnTqpW/PbtT9m4CeO1P1ALm89AVGEOrl2zRvXPPQGAZ8dGAGjjV7300kta/5LwpjZ2uWTHjh6xO7du2ZLFC0WEIqOfYOz5M6ft/ffesQ3r1tj6tWsUPM4PDQo8BdSvFIatjSxkycASAC6qNA9lAJD/57NkL7u6rigglEROwWeF/DFMkLhSs1Rbl5VqWevonWSZrj67eueuXbt91zZuf8rmLV6sOubp9k4rlqp28/M79sGHe2zNmtW2avUylbTwPjU2Gwlr+g5b4u0Q5ByyWgG6IIfJnzaTDd675xNbsnSpzZwxQ6Rr9iZAd2wt1wBI9lL62DB+fvrTn8oGbN68SePrg/DYtX3796lUDCUAsOH+XMi/R48f01hgAwDeuC5znfsBTPoseu/7AVoz19lzIC9xf7d/3LTjJ07Y6rVrtE74wV5CpEGxBBvJHuF9cmwb36FUDa/PmT3bnSGjTH6IbYD8UyZNlkIA892vGe558MABAcfYPt9/Um6pVtWvEOxQCwFwxO6xn7FP+H4MFQC8v0ib3nvvXY0BwJQhgAAAIABJREFUgCaf8eCCVwBA0QICAO9js/04A3gClt65dVslLRgL+pH+RwEAAgDfEXkjUiLC/lMCAHIMY0o/cg7hO0jA0x9/+qd/GpdlQvnj+MkTkk0nAxyCA0As+4pTL3hbpV+w291dXZZFhrnF7NjhI/bBu+/aovnz7bmnt1t7Nm09ne2WTbdKEYP1znXSVrW0sv8hABStlM9ZrQQJoCTwv6ys/7xTB4A0Q515xTwcoNqaTlm2s8NS2YxZO/6Rk1NXWFHlk5AIrssPo2BYrbAGIQAg+1+2Ygn/NvJp826PZh91SlYOhFJcxAMZAfjPvg2oHvqGzvdzQYl6fVpPmo4CrXHdTwAc1976GbY1Bv+xl9gm7l2EBIBaGAQAlAoKBYMAQDZksdpi7Z3dNnHKNJuzcInNXbhEgMneA5/avEWLbf3GzU5+uVKxAwcPCLj/zne+Y9OmTRcAwn2Q9EeN5+vfeFU+n/d93njjDc1JlCEo1eTKvOQ191Bq+l/+/Z9Kqcevl3oJgG9rDdJ3zO/vfe97UreBXEMJAV4jEx9AHZ+D/0NegvADAYA5CdELv+rhwwda+6xtrglRhTJAr732Tbt//57WDX4C6xtyEZ/1vqD3/ViX7OWML/di/jKPRQorlXQNbCM+HHsDa4lnYh1zDdY31x7X16c2Q85r66RkS5fOJfLhMxn9hnL/XZ1dsepDHE+JSh3ifwM+eoJpOI/8eWX0AOyXSwAYK9gbnrt9+5IATzIW1iwJKYzz+BKi/treNvpwjCcoqG1eASAg+YfvN2t/MuaYBHOSMbj/0QgADXHbURQAvCpAGOsVaSUg0CdjbH7f8POyIflG9s2ZWx9vCsEmHwNIEgCcPXUlAIhHurOdqw3v9zavAODGs5EAIPsa2VhPmKqraoxeAsDFxOsEAP4OFQBGiuuGMUP6wsfJIQCUKs4fIvO/igJAsSwCAPuLUwCgHBQKNkNWHkb+v18EANQbIQCUC4+cAkCBUn2A/8QFS5ZSdj+y/46kR4jMgflOLXAkAgBKuV5J1/t4/5IlAPy+6RUAUADT+KP+YC0C+1UCwCsZlmoiBZDpn6+YpP/zKL3lIb6VnGJAQACo1Tg3JAgAI2CCURg0hhyl3kqPjpEBHc6Lhli2v09Qx/tfCQCNQb3RCQCR+myiDLCLVrsf2e9/VgLAkwHQzbCacG9JhDLj/460J4V74EjfDV9vhmXUCQAjXaEZOB+A/X5BjNIAf9/m94f3OjoB4Eme7Yt95skIACP5NtjRJ/O1mrfyiygA/M9AAKj3u5snDVPOA4pjTIDk2D0JbvqkY9ryH//4pVEVABqC/Y8xWZ3E9hf5CcEt/2CPOaWJ2vQxwICEsOSDXSZnWG/YB2RCxzrslJEIAPVDr6+/lJCIrqtsO8cnKCGQdJRGGoR4Q42eyy8EHYQB+hWccgEqB+BQ/7KRABD30RgEgJA5Fju4CQKAd3D9v+GGP9JY/K4GPDlHRprEox2gms+zejb6SAoAyRIA8aEhqmVYl42vBzxUryhBAPAlAEIFgHCDaHCOkhnR0eGt2WfCeZJcD+GY8F7DISSS0A7LPDTro2Zt1Nz1JB7dpDkBIEhODi5d7/NQAYBLxOSGhALASAQA5IhDAkCcDYJvFBnIsBZ947NKw8FDhQ70j2Xx9FBO6jIiKtU3qzqA6gkAUQQqPnApJIVtUYDCZbO7gNbICgC/LwFgtBIAfuyS62WkeRevy5ju6/4I7Xg8j6ItCSb1SAoAbmqMTABwZQBCCX0XDHLAdatl2ttt8ZLltmHLVlu4eJn1TZhk3T191oJUKlmqpbKNIwO6QF3bc/bg0SObN3+BJLFTZOCS6UvW1eCAXbl6WUG6KZMniQRQyg3Yo9tXrfDonk3o6LArZ07avMkT7OHn16wz02JWLVprioOWI/ogFgdQk0plJE/J4d8d1MNVU1eI8dlPHNYd4N9IAPBqAD64QKYSB/m4r1Unt876byDZRTdVplXQfz5Q6WoHurpxskWSXHVr1tkINx/HUgAIx162J/B/3ZyqO4Ch7Wlmr8PXwmfkdb8nhwQ9D2J4m+WlPxV4V79E5R6UxYCEcVIBoGapbJuVa63Wmm23lkybpdo6bcGSZdbZ02OZjm6rpdtsaLhgJ06cVPAUEAKQgkAmyhL0I7LXZGB/HoH3ZH4RzGXY7z96KOBleGhQMr5TJ08WYYB5B7ABKYHgKWMNmAHoTP1UQHECINSj/vCjj23K5CkCTiAWqH5jlI0KIAc4sW17pEogAMfs1q3PBSyTlc+vr/kMGeHevbu2YvkyATsEVBkyshQvnj8vEgOBXLJ8qSuOxCLtggAAWEhQl0Dtw4ePFDzmBwl1+p6gLSQbAsW0iTII9+89VMYa7xH4vXz1iq7F83oACJl91Z6OgHsAHsoATJ82XaATAWUCxXyeADXgO/8SlPY/rCWfDcdnaefQ0KAN5YZipQDmCXXvly1bqiA4QWjq0/qa2CgB8EMGKmBx/0C/3bl7R4oE4/rGWU93t56LDDjmJ8+BOsFA/4D6ERAQkJQ6zygDSPIYgk+5pMxYXyKAzFnazjV4Nr5LcB6QmsA848wYQFxiDrBGIUdAMmG8KTOwc+czsi3I/XMNfj47DMh6R3W7582fH60BJ+0O6Lt69RoRn3gG7g8AxRgCkuTyQwKVFy1aYLPnzFJWOAoA5UKrvf6LNyyTSdmOp7cJ4EfykznM3P/lL960a1ev2/antttyAPQWiDdFK1fydvLkGTuw77jmNwSAjk5s8rC1tGTt3t0h+9nP3tB7z+/aaR3dgEsVS6ey9vnN+/bB+/ulfvHqV79ic+fNsGKpX8SDajVrn3163A4fOWHbntpiq9YuVukAMvSz2W4RAI4cOWwvfeUZmzp9knV0dkhFgXm/YP4C6+nuFdkLEgbzkexDFABmTp9ps+fMkXIDPwCZt2/dtO1PbbKuTrLvyYhKS2L/k0/22pmzp1QCYMHCuWCcuhZr7OLFy/bmG/9ks2bNtWeffcY6O9usq7tT+wHS8vv3HxCACAFg4sTxVirnZQOYC54AgCDAuXMX7aOPPxYB4MWvvIinLgIAJARKLnyyd4+Vy0XbtetZ6+3rEZmD8aD/yF6/cf2WrVyxzJYunhdlMqUVFL5545Z99NHHNn36DIGUrDV+yKYECDp69IhAH9re09erPQECAO0j85x+3Lhhg+Z4V2dnDMyQMQ4BoKOtXQQA5rT83pYWK5QAePfbYH+/rV2zymZOR5peWuF24thRO3Rgn61fs8qWLVkkPyE/PKxAMnqmAJeQBQA1ASqR/ocEUKY2dG5IWcuUDCjlCy4zjPcgQUXgD/MVIK/W2ma5kllrtttaO7rt5oNHdm9wyDbt2GGzFy2SAkxbV4/lijW7fuO2fbxnn8ogLFuGxLUj9tIHgP+sVTLmsUF+74Fkw6/WfkQMoA0AyQf3H9DrgGC8xt5EfzHHsD1cy0vpe2IUkuGsUQgAqMR4AAzCyuEjhyXPz/cA9L08Ntc9efqU2rdh40aVOoGow9zENgHcQ8bBtni/HzIW5CTqhE+ZOlVEKOws6+Kzw4dt5epVsoc8OwA5RCNsHNf0ygW0zWf0egIAagfat1FrqVW1h2C/UMCBwIStZu5h71g3n+zZY23ZNtk27KsDIlpE7oJ0wS/vQZDyyinsGYCHlABA7cCXAPBjRV9+8MH72gsgJfjn4H5kc/qSFl4BgL3G+x2MG/P91s3P7eWXX5bNpF9oN0Dp3/3d3+l+W7duceURsln5BwC69Avv0T7WJPb5Rz/6kcbzT/7kT7T3sUcDjO/5ZI/s/gu7XrAZM1DQSaskFSWCPvjwQ/kb9Be+S5bSVdWqHeA7J07YujWrbOvGDZaqVawjmxHgXykVRBRAAQClDMB+EWYol5MfVrkM/g8ZgDWkNVVzwL/LhmzVnpvJthklaFqxfSAllJqSEx+Rn13AQKA5ZyD1aYVybDUB/x7kz0WqPCGp1akDkPHv1CHkN0YbuWr4RjW38anxdbzf2JCc4Uue+YNFLSoBEEh+0lpK2oQEAD1l1ckk8xsSACgHUCiTBVkQUbgIkaHWasWKWc+48TZt1hyB/5OmztTrH+zZZ3MpH7Flm0hmjOvRY0e1j37729+2+fMWqIwTdheyz9mzZ+yP/uhb1tnl/Bb8FAgjzClUU1CNgjBACQDm9Cf/fZy/++/+rXwWPy9/+MMfimRJCQBKBtAnrFUIKfgN69dv0HzDJ4NYwmvYGOYnPghqM5CG8D35wS/2ahrDw0jvO9UgDNW3vvWaLVq0UGRSbB1rDJ8SOwcBADvC2uI1rkdbUPvBznmCB0DdmdNntH5Zt4D77L18XwRGzbWMFCNu37kt35G5MnHCRJs8dar1Ugqqs0Of43XsDCRHleTIuLJNbr07RYeYHO0MXKSwF3+sroYWf2+0+OKXSwDwdqnemsa/mgXRQ4AnGbty4+fUrUaKDfoEIn9v/zkPpDVk+HvgP7hePZnk8SxJf81mMVa/v/yPRACgb/yZsg6wRwQlzlxe4t/bJ9SGPJGpIQGlXgIgSQBInmP9+D4WexuFAODjix7sDxPLnoQAECoAhDEnXyoDAoAn2fi4tztb/24EAMWa+U5cEqCxHrmfN8m5658H9Q4IAPKZ2GcK+H6OAKB4STHv5P8hAuQGrSjwf8DKQwNWGR62amHQKqUBKxUGrVBAKcARAPA7iUmlFZeKYt9SqoTgGyoAQIwlNjVyCQAHcUdailEp3Xi/UhkoTz7TaomB13pimYt1Si0oTpSLktci4pNbQ/VkPF0pirOwPz6RAoD2On5NGf8QAwoVs+FC1fLlmggAuQKlAVAAqEo9gHw2Vf1spgDQxIjF2a7Re0IYUACICATN7J5fc3U7HsT6/pUAEMWuR9oxXFws+VPHf2ryoZNZ4H5Ohvbbl0gK96jk2DRrRbM9Kfxcsz0t+X64R3j76z/z+1w/GYseuffq7yTbGce/HUjQ5BI+0BkEPDXftfM9yS0jv+Xx+Hk8Bl6xdZTrjdW/YQb+Ezeq4YOjEwDCdRvOnQafPfrQWG1Nts/BM4/3/ZOO778SACLHeIyBT/bxSNjpSPZ7tMuLAMAHQra3d2D86yNNInHz/j8gAGjJJmozqROCEgBesjAEG0Zi3zY4aAH4EjpqyUzv2BFPEACalQB4bKEkFokfwPBQHTsRcjZGJgAk+yFUAAjfiw109Ec4aZqVAPB9HP7r/w6N/GMHBo8QP+EkTh5Gkl9LbijhGCbnoWufzFpkrOslAMKDU0gA8EZQYz0KAcBnTmiuKAAS/ZtQAPDXCw958eYUMLX9+w0HusiAjrbAfX+HYxsfUgRoMpqPqyn4azZz4uO2ekUDdeQXIwCECgC6d0QAUEBqlBIASQUATwAg+qQnE/jsDn4A0aMRAHyWv3u+SO4yIADUN6zmBADXA40KAKMRAB4zxCOUABhNAUD9NooCQLyOY+lM90o4x5JzMK6n2eRz/j03h6Kg4hMSAOJ7Crwl6O6cL1UGjYBubzNqLQBGKevp67MVq9ba+k2bbf7CJdY7fqL43GT08D6lALx87s2bn9uly1dVNgAAkLrp/FCnGKAB4OPmzWsCuCgDkLGy3b9x0WrDj6yTYPP5MzZn0gQr9N+3bCtSqWUrFHOuTpnY79SWR+7ZZakIPBcYXVeA8XuDz9ZXre5AAcAHsXxJAOqy+/f1GiSAWPbHZ3Y2uvjxmiT7skQVTTeeslMqT+KyBDwBQCzyGqxxF5StO/603c3Z8CfeVwIJoji7IOEsOwUB9xPa5vB6Izn5mg+R/Q8DJzFBL3ou/u/358bDhA9keJnClALpIr0xLqz7VEZM+VR7JxNBKgBLV6yydFu7ZTu7rWRpGxwu2MmTpwQ2kE2FxLPLvkKSuWx3bt9RgJcfQDUCuQRW6M/B3JDtP7BftW83bdxokydOVIYqBAAvhU9mFO3m+levXxOA0Nbu5E0BC/fu3WcrV66yOXPminiA6sDtO3cVVAU8ANQBqCGoSoAXMBACAEFZsvJRAeCZCVZBRgDYhwCgLPMKoGtKJQrOnjktGWMy2AFmCfgQMAGsoh0QAMguAwQiS0wS9MPDhhoA4MbkyVP0Od6HXEBNVgBH5o/Per9y7aqyrgk6x7LWvuxFoSDAG4B/xvQZCjhDHCBQjoIC9wQwYl748eYZ6DueQ1n/0S/fGc4PW4H64KVSDNQh/U9m74oVy3Uf2t2WdbVjAexpG/3Os44bP94+v3XTBcgzWZsyebJAJAAqXuNZAfoBPJgPgGmUiaBfkMDuaG9XuwFUAA4BSLk2BBLsDwFwgvWAaT5DD5CO5wb4ofwA7Xs0MCDlA1eX+iM9K4F+2kKpCK7D2F66dNmOHzths+bMtu07dqjfyATlnqgDMA58j7byw1zhWarVsvUPPBTgQFb71GlTRAAoFai7mbKf/OinAlKee36nZPqZF8g4szzffOPXdvHCJdu6ZZutWrlCYDwEgEq1YGfOnLePPjiksX9u11br7m6LCQD37w3bT3/6ut57Yfez1tmTFgEgm2m327ceigAw0J+zl17cZYsWzxUBACn21tZOO/zZCTt46IgUCVavJ2s2beUSc6JTBIDTp0/Zq197wfrGdyv4iGIGwMKypcukVoA1mzl7tjKCWHM3bty0hfMXSLGCvmIuIA1OLe3nnt0u9RAUACB35YYL9vHHe+zCxXO2fv3aWAGAMSQoCQHgnbffs+nTZ9muXc+rbZQuILcIAgDlPFx95JetpweZ/LzWI2P68GG/TZ40TcoHkCcoKTJ91iR76eWXdH9t5LWUVGMoc5BKt9iOHdtUAoDSCpDDIJ/99q137f79R7aaEgUL5yiASUYvturqleuqA40tIYvd+7+AKux/hw9/JiWA559/TsCLJwAwX8hIZh5jn1AzgQDgz0O+pvP4vnECTFmTgLfsi7lC3vZ8/JFKK2zauN6mTJwg0LFWLtqxI5/Z8SOf2fq1q2zhvLkKhLIOHQGgqkwtZV1ps4IAQJHTsiRfkf5HFaAMuDlEtpcj24jEIeJdxVpbXWZvtSVjAxBaLGPVdLvdHRyywXLZ1j+13WYvWmwt7R3W3jPOhktmV67ftj17Dwh8X7hglrW2uDmB3SHLm3UOScsDWJBzLpyndMIN2U7Wvzs/msC5w5+6Mhisa/xLroNNBWDGzuzYvkPOpFfTwbb94Ac/0P83btwghRh+sJfYp1OnT9m58+cFamMnsHkq+VGp2JlzZ5VNu3nLlpgAANEJW0UJAPYaX6KA60MM+PDDDyVZP33mTBseHBQxCpLXgYMHVU6Ez2tdtLaK0IAdo1zL9qeeiksX8D6AOgQA9kgIADwnBAC8E573+PHjNm/OXPWRs01t+ldA/Xvva28jCx4CRUgAYE8KCQD0D/sO/9Ln7L2eAMCYeD+S61IqgzbTppAAwByhvaxz1j7vozTj/Qeen36BAPC1r31NeyXvcU1Ua77//e/b8uXLpJyAj9rW3qb99vXXX9drK1es1P5XrtTswYOH9sabr8vuAgyjMOKIIBX72c9/qj7YvesFGzeuT4o0PBtjePDQQdu2bavNnz/P2tIZrYdMq9mnBw7Y4KOHtmbFcps/e6bRw1nEFiLCDEoACvuiioFiBiTQImS0nPxc1gzEmVKkFoBlwQfg+VD6Uy11AH/k/iEn4cuLgeMSElR+KiJ4O/DfATI8FwZD6kslwJuK5QolfV5KPShbBdn/zv8kS9ZJTXtfj9fI/K8rXblM0higiomlUcZL4Fs2+qo12e7GAC6qDC5Dtk4AcKX6APwhBKgUANL6AHwtadSnpSw2d8Eimz1/sXX2UE4kY+99+LFNnTnLtu/YKQIAP6xNVCdefeWrIhlzBgGwx+/67LNP7bvf/bfaD5ijzKVf/epXGn9IU31941TDGfsOKYe5+0ffec2mTaPUSIv6GCIJ3/3Wt76t+1FahrXBdVCegCyCgoDzNz61rVu2CNRifb73/rsC4Nm/2Q+Zj4VC3tnqUkm+BmC+szODWqd/8u/+RIowtBHVJHwm1hzrg79R6/CKS7TDlzKiLdhB7Fpfb5/sIOQx1hzjiv+jNdeWtcHI5+L+Io5VnWpJF4SIFGc8StyYCJf4SfjXkBpQM0J9yZ1PHQHAn120L2Gzm4jghueN0YPSX5wAwLP483PDGWqMwLb/Tqiwljwn+ZhNGBtqOKhF6zW8v/9sJFsYn6tdTMWds+NSAJH8ffL7yf5LxtxG+r/OgH+gJQD8OPlnbSDTR4A/e4bO0VKXizLsn5AA0CzO5sfPn40bkm8SBAAXB3fn8Ib48hglAJopAIRKgGMRAHyim1MBcBn+qTR7hE+KIzHOnb+9AoCy/kUieFwBIFxvo8UOHbECe+zKUyH9XymUrIYKAMSAaP+qVopWLeWtODxgpcFHUgCAAFCmtBwKAMV+KxWGRGT32f8oT+ETpwXYOwUAdomQAOD+5kzh3vfj50sAuO3K+Xh/KAQAsv7ZP9jXvAIA4L5KAECQL1etUKIEAASAqggAEF75m1IAjQoAxIpc/MfTFsKxawaJjkgAGAPATNqThvgx3/1XBYCkWY//PxYBIGJ2PrYHeQKYtz3/XASAscBwb3cfi3XHsb3RwfRm+3ejjXmcINGsM5PXiWPRTQkAXw74n9xXk/6BsL9IoWXECfAEbzw5HaHZxZ6cANDMtofzc3Rfq/mDjD2+Iz/dl0EAGEW85Al6vv6R2O+KXgr3vtEu1Cw2HpYAqPfPH7ACAA8YAwSeRRmwTJuBTa5Tfj8CQDhpQoZl6ISN5Ew3fGYEAkDoFPlFHN4zJDuweTU6bD4L3Dl0IWDrnMu6o6cuiL4fOvlPspD8gVrfi9mFdQUAcBqvAOBUAUYgQaQiySMPBgdAoe4RZ4zWQWIHGbvrN2Mwh32fNPzN/v8kK833SXj48N9L3i+83pMSANz1XUmKx8ZMTrjLfggd9CchAOhaLq8ikiqukwwaHK7Eemm2ZpLt8vMu2X9hH/nnTzKTdTiJDmu+lIN3FpLrK2xLaOhctnwETo5AAPC1tB6HGCMXsxofe2K5UXdYjTL7/4UJAA5UjcYsBsSj+U/gJSAFegJAxBd2AS2dQJwMuycH0PfewQ7HqpkCgD/AcY24BADjFgXMANJHUgDw4xk7gU3INqHd0TyK5rgnhSTnYUgAcH57nWUdzh+fcaTXIgWA+FpjEgCoO0rEM2XjJ062lavX2doNG23hkmXWN36iPRoctqHhnHV29dj0OXNt4MEDBZQATk+cPGknT522adNnCMgA5AAIIhuLQ+LVq1dsaLBfAeWuthZryT+wlsKQZOVuXbpok3s6LVNBTnXAUq1IWA4qOEq9YUAWABik//24tKbScZa+fz5PGPLrlcOul6x3JDFX3xwwI5/LK/PASZ27jANvK5gbZAu5YQlVEiJVmUgG2StTcP966ZHo86hYSDKurEMjv6FTMRYBwNuYeI+LCG/e5hBMTtrhsWy0t6Fu9rifZgQAriMAO52Opf/9vVwAAqDfBZexMwSDPQGAoDPriUNupaXVMsj9p7NWaUnZ8lVrRAzIdHZLLpqDMeoRBD2RWCVQ6bP7IDhcvXrN9n7yiYKSgDIEKBk/ssjIJlO2brEkwAQJ5NzQsBXyeYEiZNKTxekzyK9cvWqbNm+S9C9zkoApweDt23eoXvf48RNEaqE9585fELBDm+bOnxcBiWUFdT///KYCrvPnLxAJgDaTrQV4M3nyJFu5Yrmr010qCaBGDvbMqVMKsrIunOyzy0y4fPmSgCJPAABQIdMfUARQHkAExQMAnOvXbwjA8PXVr1y+pkAt4AsANgQH+sZn9DNvyNDm/8xTAsLUrQUE4nq0g36lrQBdPAPX518y9AkAM77MX9YKz+N9CEBRgCr6MQ2QUa0JlCeTFPCGOrg8gwLO2Uxco/bB/fvCInr7+mzCpAl2984dZahBAACwpl0+E5TroRZA+yBj8EufkA0/bepUtY+AIc9HBiy/ZMgxZgTIGXdvF/mezwiU0sQqR+oADKFvmHPMGeYDShBIU1MCwI8tIC7gLnPoG9/8pvqQQB19cvfuPTt9+ozAWcaK/iPAxriQHfOo/4FA5XXr1thESE6qmVkTAeBHP/ixZNBf2P28atZzTUgs2LHf/PptO3f2vG3ZvNVWr1pp6Qw+bcmqtaKdO3vRfvPrDx3I/+J26+vrtHwhZ6lUuz24n7Of/OSXGt/dLz4nAgAlACAA3L3TLwJA/6Nhe2HXs7Z02QIrFB+xlC2d7rYjh0/a/gOf2eYtG0UAIMu+VKQucLsIAOfPn7PXvvWytXdmRCihjALjtXDBQjt54pSA0b4JE1T3GjCDvlmyaLH6hR/6GSCP/eDF3c8KTENhgCz8ocGcMugvX75oGzett2XLFluliiqCKwFw+fJV+2TPPikAfOUrL1m5XLBMNi2/nhIAx4+f0Px46aUXrb0dhYeisn4ZIxQApk6ZYbnhkh09+v+y957fkR1Xlu9JIA28RwFVKIPy3nvDIlkkWxRFiRSlsW/Nl5n3P7359nr1dI9arimxKZEyFFmGprxnee8NCgWT3r3+nYi4GXmRMEVKrem3OmvVApDmZtwwJ06cvc8+F+SLL78ICAB8P3W26yJGIhp56EQiJrt2b1fgkLEE1GL/+d3Hf5Tx8bSsW7ta5s8j69wQAHLZvLYPQtHg4EIlADgSjk8AIBMUAkAsQfvKqgDAA7l0SEuQnCj3AAHASTmT/QzI1T+rT/7me9+DXWKytEolSWXScnD/fiVq7ti2Rbo62kWKAJE5uXD+jFy+8LVs2rBWFs6fK9G6iOQyaQX98V2MQolRA+CahrVW1IxmCAD8L6L0k+L3tH4HZYf4STZ0tL6kJDiJxOX5WFrlTgv1MXmezgg6Aeu2bZOBJUulrrFZEm1dki5E5KYSAE7I9h3bZNHCASUAML7YKu4TmwzIq9mrSFJHo3Ll0iW4KwVpAAAgAElEQVS1xQBw2AJng1CFOXv6jJJ+HAGAvmQdQ+YBRKN8Bj62kbeu059k9PJ9mzZt1JIlXM8B39euX5PLV65oljm2DHvIOLAXXrl2VdsIAYCSA6VCUYkK2G9sjxIfKUVgvwfAj0xhCACQYhwBABt/5OhRWbl6lZLBsJG0kbmL/aEtKBDgD/I7D/oF6XIlyQ0M6GcgW+KvkDWsKhyDC7V8hGszdpG5f+Cz/QowshdiX7lfyLEAxoCKgOtOAYDvC5cAmIwAAKmJfQd7y33TJuYlNpm1D6ll4YJBbTP7oPMzIOkcOHBASwD84Ac/0H3C+TiAo3/3d3+nbd378kva7xCtWBvUeqcvITJQBiqXK8rjx0/0e1pam+Xdd951Qo16hvn7v/9fqjCiEvCNjUoAQI0HIhnj9dprr8rAnNnSmEgoYJ+I1svF8+ekMRaV5YsXSUO0ThL1ddLAOV2j/4DwJV1brI04a0ZrJmc1YxLwX+0ZpTKyrI+Igv+VBAdIrPUG/LfkDVQ8lDCJ/0hZO8AEBegNMALAzX4AAUDPCwpEIN9cklSuIMVyWcdR7QFtcUCaJVIbYN8ASqoAoHL8pkyAOR8ZQrUjCpi1ZWWJdfMMPMxKaqQ+ZchD1aXwzJkUW6nKW2SWlkpKAMBW0T5HAMihElAX02z/gfkLVGFs7uBiqYs3SiSaUAJAW2eXvPLqPvWb6cOrV6/IH//wB7Wf+F519TEF9FH/oTTAf/tv/5cSAFzgG8UI1gL7ckdHZ0AAwE/78svP5QfvvK1kZB7YfQgA7E8oANB++uLihUs6VwHssT/4SRBWKe0BAaCxoVHXz8lTJ5VQAjkAe4FPjO/GT9qDn4WdcOpMPP/W29+T9evX6ftYw45ABEGF9cx4azmYpiYzbrmcqhRh31gDSxYvVn+ONvMe2ouPxPWWLV+mqjvqA6ZSun+y9vEXYigUUf6MuFO0PlAaoB8oX8NejboSxBv8Oqfo4PpVwUgUOGwJRj9m4Z8/fOA3OKgEv/z5CADukuHYXfj8HH6fIwDUile6c9GEM7p3I34J0arvsuf4qUoA+PEjP67jt4Xn/f7043d+LLWyQl1yRI3etokwfh9oLCSkcDDVdcPxEo1veQqv4W/1z6/+905GANAze0AIKOlaMWQAQw5w/93nnQKA32a3x5hzqbFj7nf/NceJMnGCiqELzto2VuDHm138QNcDJCcF0qtLAPgEAD/m5AhWrBunAGBAfQfwG7AfAoD+tJL/YQIANtuduYlDsY+HSfvuntVKhxKZzD2gaIV9NmpOpXxRCpCOKQFArALlpyz+HmUB0koAyI0/lzwEAP6nUkoAKObGpJBLqtqZZv+XIRDkRTgbKgGARKCyxqDYK4h50lZXAiAaNUSAYIxU+MaVZ/jrEwDYrzSOwRjrOFtbyO+UAFA5/7ImxCDtny2UJJ0rSUoJABGb9W8JANmiZFAAgCCn1zPxEZ94EqyRics3UCUIYpeaYOW0hmt8wI592J4E68gqo/47AaB23zn7H3416M+IRgqD5LuqPdBjcKhtsuQstx7dz/C+M+l31WxiZe5MdgeTEQBcWw0+UItuYq4Y3k+rn6tWIJ28FydeJ9grAwJAGGj+dpn/4X2+ll/gCAAV3ZCp7qD2a98O/DeEvSm6P/hS34YHe723v002VtPdka9gFO4zfw+Z9DrTJBDXmj/+tf6dADD1CE3Xf9OWAAgbnGpnwGxstYxOLcNUyxnFwEzmoLoJ5Jwz30kx1kVM3b06/4AMsFBdDiA8uSsODOBbxcHxHbVKBrGRHA3uGyk7m4XJ8xy4Z2q4fAc0cHx9STxLsneALs6OBnZUYtNme3sy8HoNWwLAgcHhtrgaH76D62cI++Pkj4O7zmQHnOkmlvt8mAE33YYVNhqTzaOKsan0v2mTOZD4Y1azBADZ/y5g4tU6dGOkbE3L3nVz5JuUAHAgomtP+O9aRtPvg/DBxGchO2d4KgWA8PWr+kZfNGC2OiJOSUATe3GsTRaM+d2B5ibwG6guFAP+aU0CgL6X/1V97GT/OTjh9DtWu8ks1/uxJQCMGoZ18D0penNfpgQAmWTBAcweSIMxV/l04+hUgFbXKxGtDe/Objp7rMy/0R0wEmmOAFCrBICfAWAcYSN/H3yDvZ55ruLw6MHZGTFdw+bgXX3ArO0ehB3y4MucLa6RveD4HVXzyR2WyMkPf5VKo9mMDWsMKzbQUmIYq4goAEY/cCgk44UnM7m8tLS3S0trh+zd95ps3LxNGppbpbW9UwrliDwdeqbSZQSTFNixdUORVz1z9pxmnRCAQg4TgLABsCOfl9GRYbly+aJmVbY1RiVaQFZuWNoTCbl69oz0tDRKXSErbU0JSafGdI4Uy0WlklNvnqAvx0iAYUAXQOCAGa28FUsWCgULCOYZmVSTKaWBGa1pTM06Ag1FzUoyKgAmiGr2NlNj1CkGuOfduuMA7sgBOq5u/tngq6khZ3EVe4isBD94vkJ6cs66KxNg5nOF4KbjN4FIVl0CILwfuL8nC2IZOcLq/+H5yd8uUOHPb6YrBATzep1E7X93PQ14xGKmRh5H/1hCmts6pHvWbOnt65fmjm5p7pylz43bTCP6gAxQfpLxDoAPyEvAHmCXDCvAWTKVGIunw8/kwsWvNSi+dcsWaWtpleT4uAIzSI+TGUVWNg8kuJF2XrN2rTQ2USc2IpevIp96XbZs2qoB4qamFkk0NMq1awR0T+tetHv3HpnVP0v38QzSvtTcPndWAYkNGzaq3DcgEKAGWVoLFsyXwQXzFfAmWIwNvH37lpw4dkz6+vtlwXxUA+botQENCPwSwCYTlOcATJlvzDGuSeDWyOIbEAjQuqe7R983NPRMZecJjkOgGB55rsFevtf5ScxrxqjJyvpjE/G5AMJmz5mtQeHWllYNIPOck/pnzJ8OPdVAsAsgu4CmzoO6iKTSDhyjHnFOwXqAJu5x7twB/V72IK4FmM/fZEqqSkEuq2B4V3e3Zrx3d3UpEES/0RYC7KzP+fPma5tog8uCpYTC3DkDuo7JwjEZ3s81C5f+xO64LGIt06F+WJ3OLTJa+Xvjpk2yZOkSm8lmZOYJnCPlCwGDgP+SZUu1v5lvyLg//Jea1WSuQuJYpMoSomNPlvuNGzcVaGJ+AqrRBhNkLMvNWzfk5Mnjsn37VpWUJysdBYD0eFF+99Hv5enQI3njjdekswvVCIJwlBbIyZdfHJETx09q/eHNmzZKPEGmdEEkUpArl6/Ll1+cUuLId996RVrbGuT5yLC0tXXL40ej8pOf/EJlhHfs3CJz5vVoNnxdJCrZTEn++PvPZWhoRF55eY+sXbdCUulnEk9A5ojJ9Wt35fMvDisBYP2mFZJoiMroaFK6u2bL739/QNfAez96S/LFjBIAmF+MFySO0ZExrU8OgNjc2ipnTp3SeQwIyD7h7BmZwdkMBISX1DfOpPMSjzeqAsBnn+2XBw/vqQLAqlXLJZevZGBfv35TTp44LU1NrUoAgDjR2NSgsv2FQknBd8gXb775HYnHDekBD4JA8vh4SlpbOiQiMTl+/LTKSQ/MnyW7X9otsWiDgvvge4z9oUMHpaenS0kZEDggZRD0rauLyj9/8FstFYDc/ry5fRrsZC9KJdNy9+59JYnMnTtPCST++Yh2cV1qTm/ZslnLS1BGZ2w8qXPo/fff13UPWLpi+XITJK2r03lJdjfg70u79yhgjP1izqcgQWUz8psPPpDOjnbZtmWzdHe2qTw50q0njx+VQjYtixYMSP+sHgUoaa9mO8eQjze2XWvNI+FK9rTR1ZYSJKvkuJTZN1OUBEhLHqlXXU8QAZBGN35mhqBnpqCZTsPjKUlxnYYGmbdsqfTMnS8d/QNS19QqibYeOXn2kpw+f0m2bN0my5YtEILA2CtsGPdIn7G+HHmHn8jiM4aA1MhTs28BYGGDb1y7LitWrtSseB7I7GP3nSLInt17FPx1EvN8Hol5HpQhcAQA/WwmI9dvXJcrV68q2Md+w4MxoL8vXbmstlpJYQsWaEY3cxpiF7aHdbBj927JJJPS0NQkw0NDqkSAtD5AHuNLOwD6KQEwuGihjid23xEAAPh4D/YrEYvr9VlPfAfXguywdMkS43NaEA7AEOBv/tx5mqnsn7UhThw9fETtGPdEG5lvrF18DVRR2GcgL/CfB/YWEJP+RXUAIhPkO/ohkB+HWHBgv+5PjBd23/k22GSAUGzpvIG5snXrVklYJRWuD2kAYkQmldZ1QqYzbWZfAEz427/9W1kwOF+vqwocpZKu65/+9KfaLxDM8J3qo5Q0eSy//c1vdL+htAbzORGLSnJsTH71q/eltaVZXnnlFWlva1XiCuorkEOYI3v37lGCT0dbi2bvjw4PSy6dlJZEXNqbG6WlISH15ZL+dwSAUiGnAInkcxKlfIclkxoABFjA+NcKetjMfvZb3QyQcOF3K/GPD6MZ/NRdBrxXopHxPw1IY3xUJaZCCLCxDN33IADkAdch4eS1FIj6tqivaWyhUm/agHTGVzSKVLa0lc2g9s8V+l57oKgirAYkaHvY4Ayucs/GhwUQMw9Tug3wn/XEHOU8QftQO+A+sVkAJ5F4o5TqYjJ/cJGs27RFumbNlkRjq4wk0/LV0ePS1tEle17aq/NRS8o8fiw///nP1NdjTqEIxvcw1/74xz/Ij378Q5k9u1/XC+9nnwGch2TS3z9bCvRXoahz+tChA/LD996RWbN6dT3wGYhBzMW9e1+2z5ls/0//9JmSktxa/eCDD5SIBBGRvmPNMiaDgwtUxYQ1ZmIFJj7G/gEhBj8OUhCfRZoff5B9jHXH5/BhIB6xlljT+BG8nzWPf0gbjRLODX0dItCg7q1NSkiErMh34IuxR9AG1Agg6bV3tAflCvSsWh/VzFUIovg9rGOug1ICZy2UlwAXqXVeUTWzan4OPbXxazd/wvEKt98HZ1wXo9B4hFkn/iMcl3LxJz/uwftrBfT95180vhWOU9WKW/n3Epyn3FIIJ1xZtQTXJn2/VdkLftZQmAy321+X4d91pXkBeAMzVT987bqZ9ol/TdQt/O/x2+BnAIbHv9aY8v3VMdrK3z7I7ysAOJWS4LlQghsEAFNKr/oc7M6ruq9aP8rdV+UedHTsXKrEhf0YObbCnaOMPTZxRV0PEPrVFzKJZcG53lPFMCQu4yO4s7YrAeBIWSb735QA0HN0rD4gAGjyWJ0hJwbviRo1GSVg8bsC5pXYk78G/TF3/W+SIYi5sa4B7FEiy6sKQBlSQz4nOUqu5LNaAiCfSUoeBYDUqJRS41JMJaWEOlQuJenkMykXs7qn6vuLOVWVoqwT1WEoL8XIqMqU7olGCSCqhDTIwJrGVImf2fs1JACTAKfaXO55X8qfHmCvcxL+Vn3X3HPlP9cKKtnY13ROeMtFzZkqoJnvBRfgOiZ+Y2JKmvVvCQCazEH5rnJESxw6NZ5cERKAKQOQypWMX5wryliG0jcFyfL5MjE3SwAIKUAGds7tpN76rq0AMDUBIBzLqZobGlOtlEHmNZdcGCgo2w9QK90Ua6D9JGVZ5ZUggawSq/Jt3gSDNMMnXLyzSqHF9UmFAWFj2ZWLhu12GL+YYB29Ekjus+G9xtm/CTYuQj+ghFohaQXvdfl1zr8ypqbKXvNUVfw5tK/5eFvtbpueADB9d0/cg6f/jHtHbfJKrf15smuqumvwqGA/wTew/3jkLP+95nsm4ncz3edMglJFgWPm910935wZCdtaf9+c/Nqo703+aq25OLPrVq4ZvkawRmzy83T3XeVj+PYo5H/Uuo6LaU/2HY6AUMvfmsk8mm6sw+t/qvdXbG8Fb6q0yzxXNRVtkvd0/Re+D78Nfgnfqa4zmb/7r0IAmMwp9W+s6gDpTQz/+VoEgARZGSqLZySOnCPjHLiwUeY7vykBQNtrSwC4e5oJAcBvg3MOnUNnasC4R0UBQO/DZXhbB6TKsbayfPUx7tlsvLUWwZ+LAOAbjekWjT8Ra22gtZyKcNt9ZzvonZqybE7CjZ/GCffnlWPnOgUA1/84IM4505+hg4FPAFDgWI19RVreN4rudwfu+685AxYc+EJs6emMvpv/bu77YJs6w+qIVsD5sBGodX3fSVRHTQe3MgudE4eD6zZIX2XAOcd6Tx4BwMkW6fUt8B8mAJhDBOCpIQF8WwIAssQ+AUDdESunHsgOTkEAKNAOo4XvaAZ64PIJAEogCAH4vvR50Ofq/Du1AAfqBwJkAbkgsAdq5yDhVoIi0xEAJqzxMAErtEbcWPsSUsF3cOBR21Ips+DWjiFWWucOILuKBFUhANBrLsuboCOHUl4lYEf2Tf+cebJ778uycvU6JQDUxRqksblFHj0Z0trjgLQEwlEEiDc0aDBpZHRULl2+LE3NTZrFNau3R2sH05Pp5JjcQwUgmZSmeFnaYzmR7Kg019fLgxvXpYmMqVJeGmP1UixkdW6ok6AEgLjK/zPYUUoBUDPWMrQrNgMJUpdlbyRlzX5hsvw1S8pmPxGIoZ/cfqKBVxeIBYQriyUCGADJBF1NEMANk2Zs+cEeG4QJyhLoAcsnAJjPGruCvasEHiYjALj5ydypkB3MetcsfPsIH1Bq2enwocJlfflBklq2PEwA0P5mHMgghbDHod4SAAhi6DWQ6ScIHk9IhHrrKDfEEtLV0ycLBhdJ78A8qW9ql2iiScFOvoNAJKAD/kBfX7/W9mbcnSQqP5HJJ9DZ0dUlN27dlMtXLmlwfN3atdICGUUDMkXNBiY7kDqtBDYBEFCoAJhF2p21c+PmVc0q27Fjl/T29EmMuqeROrly9ZqcOnVas6EINBM8JTADODEy8lzroNOWrVu3KXGA/iN4S2bW/PnzZN5cUwOd+cbau379mpw/e1bXCoFcssF4pJLjSg4gmGsA4zoFeugP5hsZYzxQJuBajx4+1s+6bLLR0TFtI98PiDM0TP8kAyl/JVNSsziR0HHSmtCFvDQ3NUtnlwkYA4gBvBM4du0yQEzeKjGYjBH+JkjMNZQQQKYnwHp9na1JnNegdlNjk/TNmqUkh5YWA/pqhki5LC3Nzfp9ZEE/ffpECK/09vRIJzWA+wyRgfGm7whyE/BHWt7V4SYYTrAdv2jh4KDK3zLWfAfvoR8BS7kGsuDYH2cb6AuAN14nKA4hgizt3r5ZQS1k+gmAjww/+mbn7l0yd948LTUA2SWdysjBzw9JZ1eXzgsySgEokaGmBAogGWNIOxlPk/1XkCtXL+mcgQDQ0dmu4GshV5LxkZz8/uM/KAHg9df3VREAkH4+cvi4HDt6XDZu2CRbNm9SAgAKAJG6oioAfPG5KYnwvbf3SUtrQkbHKB3RJUNPk0oAALjbuWurDMzv1Wz4iNSDW8mnn3wljx4Nyd6Xdsn6DSsllR6WBBnzxZhcu3pHa7Rv2bpJ1m1crt+ZzRSktbVbPv74M2lqapTX39gjmVxSMtmMqmkoAebpkLoFgCQocPCgryFOLFywUOegs7GfffaZZgq9/tpeDcSlkpSsaJBUMiMHDx6SJ08fyebNG2XJkoUBAYC5du3aDTl96qy0t3fJG28AsOe13WTf53IFJQAwN1EAIIMfvA0fhrWTTKalrbVTpByVY8dOKQFg4ZK5snPXTqmvh1jG+i7J8LNhBeohp7z11nckn89qQFZlrUsiH/z6N6pWsHH9Olm6dIHeB4S08bGk3Lx5W9tAduqrr+6zc8/4p9g2rgvgiPx9W0e7gv+ZrAG3qEvP+yAAkNnJ/sTzZHlfOH9eiSuvvvyK2o86yurkcjKaTMp4Kikfffihlj/ZvnWz9HS1SzmfkXwmJadPHFUiANn//b1dCnISxtMMLdRjsMnsIUoAKGr2lymsTVDYZDmXCQinM5JLp7SueUAAKBWkASVzrVVeknQmrxnJz8eTkgQgTcSlf8EC6ULVo39A6pvbpaF9lpy5eF3OX7ouW3fskMFF81ChDtY3gDHrlD5wqgDsCxAA6BsIAKoAYAkArPc7t24rQMZcx9Y69RDsBDZh79690trcotfFdrEXOKlvCAAAx+58hI0DMLx4+ZKsXLlSs2yxW8xdvv/q9WtqHwDSseXu3IbtJaOcdUCGOnNQy4uMjCjYPBMCADaN91OfHJuCAkCs3pyLaTf7AgQJ7pX5YfwBU4O0FgHA2T0IAMeOHFUb7wgAKgVufWeUJdi7yD7mnrhP+pD3AEDSHmw5to37c2ct+urgwQPax9hCQEsH2DgCAO2FlOATAGg3BACy9lPjSa3PbhRxDAGD88X/+vu/U0UHAH3sG1n79M2vf/1rtesQAwywUi+PHz1RAgAEwddff01ViJjDmXRKfvbTf5Sujg55/bV90tbWajLnc1k5cfyEjI6OyPYdW6WttVmaGxsFYB/p/2I2Iy0NcWlrapAYZ3NI1BBeWBdkROILMr8LBam3JQAgBUIuUDljRwAAoLExjYBY7GXWM3apnCk7BQnXAf96tlUCuz3jAtCwNj25c92PC0VJkblZFpXWZ8wgAhCgV2UmMktRwFHwqeInmvOVPTO7U5OfxRuoEKL8Y3xpc4Z2YIMjpdKmgiV1ISJisnS5V5P9b1S1aEsqk5E0fYaiQcGUACihDNXcrj7h4OIlsn7jFuno6ZOm1nYZS+Xki8NHJRZPyN6XX9F5xdxDLeiffvlLWbN6tSqloFSG/40qx5/+9Im89yMj6a9k5vp6OXjwoALrlJmAAGCETgwB4ODB/fr+WbN6AvUPCAD4ndgM7CNz/Nix43Lh6wtKCoAsyXMQUShDhH24dfOmKpsx/7h/5irzG9ttoxlGAQ21CDvHsUX4Hw8ePpD3fvQjXevq3z16pGODL8aaY82zhzL38c0gJPE9rLmx0VEl3eFTUdKK9QcJINHUqPsv1+F9165fV7IlJdkgNxh1LXMOgZABEYbr0798vlkVBYxaB+RPE/uwx0nvrMFYuhIA4bNHcG61BGY/rlF57/8/CADhWJL+/e8EgKBcRDie5sfq3O+OAKDz0lMAcKB78NxfiADgElDC8T6fAFAhL9gscFRO8nlzngfQdSoFHgHAlRZw8WJDnDYJDOxfvgKAKwHAOdOVAND4DglkPknAEgA0bsxZ20suC5/5w/FD159OAYC9lnIypXxByvznnnIQ3AwBoJDPSDGbkmySrP8xKfEfVShIALmUZFLDSgDgfKdlAFT+n0QSYtpliQGqewSAOg3lEPOEhE77/20TADIl0bgG5W0y2YJkCiUtaZOC3E05ACUAlGRcfWNTJoD9mtJFqgDwrQkA6oGGw8ZT/u3Hj1+EAKBgaUSUcOiIRepCentCrbj6CzXOXcuGs1+EAFALP5kJAcD5/n47J8O8qr7DEgAcWbIqDhcmANQA/3m/f3/TYQm1+/HFxn7iNaZAn2c0cOb7w/01U4ypQgCodZ2Kv1ndlMo9hwkAM/1ebbMlAExXRmGybnAJWu71Fx0/i/r81QkAU82AyXA9f65PNU1mQgAI9+NU67DKj5xEocJ/z0wJAFVjZ3HI6nZ9cwLAVGsjUJieZq1Ndo3I//3jN3T8HHgZBkL9xWkcecd4rNT1qvXdzkn3319l4ELSDz7g6x8G3PM1gbGyCAQA2PEYQh9k8IHScBu+CQHA9YMjALi/a0lgTLrgvf7TiVUFPOoVDZivGdcGhjX3bRiQ4f7T4HzM1NBzgaSwA/dtCQATSBfezYXBoMnmwUwXe62NNGxAJk5kLxvd0mv895j5XKMEQIgAEDjfNrhBUMApACjwX6MEQDAnPMUBt4781/x1E15D7CK+0+P3gb8OfIAtIAM41m4VK74yCpMtevd8kBGvX1ox44FM/AwJAIaAUDm06vU1k99I9PkKALzmCAAqdQkYwWfd8/Z3pwDgmU1by8tnQU6vAGBKHFQYWebeXZ9XKwAYUN99Y0UB4EUIALUUABwpoKqeW0VDwap4WBnNEBO7llMa2EpPiUSHsNaG5hEE3Hzip2M9G7symQKAAT+0vq9n983vdnwtAcDVhiRYp9k7xZJ0dPWo7P/OPS/J/IVLlAAwlszI3AULFbi4d/+Bgu0E5eOJBg30IZkNKH7x0iUFwfr6Zsnq1auMvCoZYNm0jI08lxvXr0s+NSxzu2MSyYxKDJnK4WcS4X11ZYkUkU6v8wgAsODZK4xkcT1yzfVRgQDiQHENiLv5oQEYgn2OAGAyq5wCgGYFowJgg6pqZ8pGclCzsvJkx5ksXNaZ23OMFKbNBOD6HKCtjVLbYMF+Z7eUmuEypPQ7iA1ZgoI2nHusyDDqXu7skTUFVXuhqnqYNvB9BBIm25cr/THRsgdzKSSRWMuGu++fQMqDAIAiA4HmQAHABCzc/ohMbbShQUkAqABQK7q9q1sJALMG5ktr7xzJlQCIDcGCDG/mDWDOwMBczURyDDuuCcgyOjauNew7OjskmojL3Xt3NIiBZPbzZ8Mm+FYis/Gsgv4AOa6u/LnzX+u1O7o6JRarl5u3kFo9Lzt37pZZvf1SLCKZn9MSAGfPnZc1a9Zq5ibANtKygIEA9tTyJmCKOgDy3rQd0JwsL2pKz5ndrwCQAhrFgly6eElu3byha4XArpJZ6utlfGxUbt40tV2XLVuuA/XkyVO9Ftle9AWZ04DmZFcD1BAABhSBbID8LeQA5gTBYqcA4KT6AbsAATT7NZ/Xz9MmwKCe3h5pbmkJ2sJ7CSLzXbQP0Asgi3nmskZYHwSVHZGGTD59jhIDVu2IvprVO0uBYNY8IDmDyGe457bWViUlAJoA9GJ7kK5WSe1SSQE63ke2/rWrV5UAQBt4HhAVZYALX3+tCgDLl6/QgJJTJuB15gifJQCv4J8tBeDsLkF2guq3bt+WdevWyroN6zWATvsI8APmEfSHJLBx8ybNyOM1LDTzkdrdd+/d06xSsgd5EChEQhigD1IGfcT9sxZyuYx8feGczrMdO7YpsMzzEABGnqXl0xq25VYAACAASURBVE8+k0ePHsi+116W7u4OKRTzSmjB1pw8cUa+/OIr2bB+g2zZvFmz8SHd1dWX5NrVm/L5oRMKiL79/dekuSUuydS4NDW1y/PhjPzsZ+8raLBr9zZVAIBsB8hdyEfk0IHjcufOA9m5Y6ts2rxWcvnRKgUACABI8K/dsFSiMQJ2EK/iqgCwePEiWb9huaSz4zKeHJduC/zduH5DOju6ZA41zVVyf0TBFwgyg/MHdQ4y95jXZDJDXNv36h71jZPjGQXhXQmA5yPPtK/mzZsj+QIAvAEtrly5JmdOn5Pe3n6Vgcb/QLkgnytIKpVR8J2xAgiEAEBJBcAXoyCRkfa2LiUAHD16Us6ePSMr1yyRHTt3KKBfLqFOUVBVjS++/Fz6+npl375XRCJGxQsblc8V5Ve/+mdpSDTLpo1kiA+oTcA3SI6ntH3Hj5+QVatWa8aoEuq0HrVZe9Sd7u6GPLJFWtpaZWR0LJC3dnXpd+7YoUAPwWXd663dI6P9jddeV9UdnqMuNvs0qju///gjGeifJdsgAHS0SbmQkWxqXE4fPyqRUk4G5w1Ib2e7ZnSZkkAGnCxHkMU34CA2VPdDJQMQFDa1zI3cOSUB0pLPpDVDDBA0Ui5IA2rmdWT8IkNekGyuKM8pH5JOUfhcWnq7paOvX9r7ByTW2ilNXbPl4vV7cu3mfdm6c5fMWTBHyhEDOHOvgPbYHYBq7pEx53kIAPyN/WRd8xyZ0az1xw8fqY0GRFZvqFRSAA6Qj7n28ssvS3urqTHP/OP6H374oQJ5yG+jAGD2UjPHsMVnzp1VQBwVEF5zMvy37hipfUB4CD5OAcCpj9BGbA7rHxuKHUc+nDHjWmEFgPmDCxR054FUPNdxCgAAnGTKOeUCCGcA6gDgi22mPr4F/gSkBUBQwHb6wu3v2EXs3fGjx9S20a9BLXD8nWJRS0vQTsBMyCWO7EV/kP2M+g7Po3rgCAD0CWMGoYV7hRyArXF2mLGBlAD5YXD+AiVaxWMx3SuqCQCQdf5Genq6te/pH9ba//7JP+g4s447Ozu0Zjp7ORndKJ689tpraouL+ZIS8X7z4YfS3dUp333zTWlsoGRJVgrZrPzjT34is3p6ZN+rrygBACIqbbt29ZoCFsuXLZHGhrgk4lGd19l0UqSQl8Z4TEkAlNJQWRBIZviL+H4QALgPlLNUrSWvz2l5DCXzV85jECNdSTLNkid71O6n+IIoeLj+VnKpRyg15c8qvqefaaQlqyA5oGyl9sUosVA6QEEnBZrqDQFAYxAVoEDPwuqLmnOACXRVMn0rZxYyIU28yD8Xqw+rPq9RO+D9RvafPqj43WovyaCF6EgZEewGfgAgU6ko0USjNLR2SH28SZYsXyHrNm6SlvZuowiVzsuBz7/Us9++fa+Z9RGNyvCzIfng17+SeXPn6Tojm5JzAGvys88+lXfe/b4SAJin9BHkFfb67373uzJnzgCIt/YVRCMUAN774TvS19+r12Z+/exnP1OiAGVD3H1RRgDSKd+Hv818w35AQoFcwvpwREpKPbW0tihJlHmKchC+D3YIJQvWopPzZ9++ffeOzn8IMpq5b7P76XMn/Y8twyaxHiA0YueUGBaNyvWr13X+sPYgJTa1t2s5F842rOkHDx/K/Qf3paGxURYvWaK+l7OpzMVMLqd+Du3juvxnP2A8ub4rAeXO1f75wNLI7fypTmBxMYpaZ5AXJQCE4yvTxUXCr08Wz+N5FyCeLtDt7ttvi573PAVSPzZUlUxh9yQTI3FqiX5JOT8mWx2O98/84d/DZ7W/lgKAS6YIxy7D/V4rRl05VxuC0782AcABSEHGcyhGrqTPQI2loirqKwAY9RPbdhtrdKPIOnIKAJOVAAgrAFACAAKAOW9PJAC4EgBTEQDCa0bjCrZ/JygAYKNRAIBkZomfyP8X2UML+HwpyaVGJZ8clTIKAGmjAKClAdLPpVSEKIACl0cAQBUwguy/SNSqkeJ36v5o4+MQP0344d+WAoAhApcVyIcAQFyDPQ3fFwJALlAAgARASYCyjKVzSgAg8x/lG8D/PxsBoDx5HXYHwNWKQxoAFO3Yiv2ZSgHAkQXUJ3Cf0RIE5uHb+lq40VR2OPzaN1EAqGXDa9135btIgDOqRVPhFH4cv+p9WgJgYhqwr8kQ9H8NAoB/Xf/+/f1r6va/SI/+Zd872Z483beGJeAr1/Fq+1ZdJEx4qN4vX2TvN0mh304BYDLw3Pd/JuuDPwcBYLr54a/DCW1y5c+nGKTJrj/d97pLTjcelHDmMd37Jm1ijaRi/73Ov5vp/DQxfB+1clf75gSAcNur2+Iwq9p36Pp5svYrAcANsu9g1Rp430E1nV6ph+4GwX1h+IvDk8efAP5nwp8PO60+EQDb6SsA+ECHDzaENxPfkZmuBMAEQNcqALjunikBwBwGK/Wb9T4tAcBJNvsEADYBI41nsnT9EgB8NpCo0uzhyRUA/OzwoC/tZqJTx5cAq5FJPtkBZ6YLLjye/jQNH+5qGYWpNla79IMsdcfC9dtmgg8VAkAw119AAcAdVE0wxbHZjel2G7S/NsJrp9ZrQRtnQADw10AVEcDJxgcZF9VOVC0jWnUAtW8w2RnVCgD6nZ7EXrXKgAX2sQFWAUCnjgWb9Tsc8K+AvqGqmrEwsoYzVQDAyDiNDJNL/80IAE7pwIyF2zRE2EAsb6SmAoBR6JhcAcCf30bSzigAVJ63rQ4rCBiv0UjI1VAAcE5lLac02FIsAWAqDmdYHojrBSVGrCzaTAkAgY230kmO4MGYGklYkxWiQUqJSM+sflm+ao1s37lH+gbmSaK5VW7dvS+r1qyXxqYWza4m8NzV2Smr167T4HpDW6tmNTMnAerIhlm1coXWYW0giy6b0UyrO7dvya0r52TZvHYpJp9pzeF6wPfxUWlNJCSbHpemRoBDI8FGqQfGhsz/uki9xKIxDfxpCQgrC+f3tRM/MGC9ATBN9qmpo8l/lVbVDG0L3NvAqB7wCib7Kp1J63DxO4d+owRgf1p5uAoBwKmMeDbL5FvaLCr7enB4UnE7JQC4sTEOiLOMxj75NsPUo6sonsyEAFBr7w5skkcAcHM2bOOnJADEEkbi1CMAGAUA1gc1Z43sbZn/kajUJxpVWaK3b7a0ds2S7oFBlYAl6EjAEtCAwC1AT1dXt1qMsdEx3S9RljinMsvN+jogclNrs8qdkin5bGhIrl6+ojVRuzq6lExAwBXAnGArQdyvL1zUICegZTwRlQcPb8uZM6dk27Yd0tc3W3LZojwfGVcFAOTGN23arEFXAvMQANLppMr/X7p0URYtWqgKAIwB84sgKt8JmNHfN0uBdAM8JuVrsriGhxWAIbOR9wN8s1ZQIEC2HtCQuaWSrYBoo6MKJhMYjscSSgZgjQHGuOxM5jYZW/QZwPVYcjzINCOASxsACvmcZgmiLFAqagCZ1/pnz9bgNXNK5XojEX2NTDDIALzG/HFBI18FAEJBMpVUkgBjR4kP3kvwau68uQrcQ8rgYQJaBN8NIQdQHmCHmvXPh5/JgvkLVDWA112NasgUV69ckd6eXm2PA5BRRTiKjH+hqOUdOjs6jHJHHhn5uGa0IWsNQQLQDTCVe+He6Dfeyzw7c/asArNbt2/T4Lj/uHPnrgJq1Mcl0O8C49gc2nX4yBElBixZsljvBwl4Mt1bWlqVfADIyLzjnlOpcTl77rRcu3ZVFQB6ersVlC7my5Iczcv+Tw/I/ft3Ze/Lu6W3t0uKJV4zCiTnz12UA/sPyprVa7TecENjTEHv+mhZbt64owQAvusH77whTc0xSWdSEo83S3K8KL/4xa913r+0d6fMntut2TaA3KVivRw5fFYuX7ou27Zukq3bNkihOK6Z9IVCVG5cvytffHlUCQAbNq9QADwea5TRUbLzj8r27dukf3aH5AppXXuUcAC4hACwaOFiBSJo/ONHjxRApETGwOwBXcOauTg2puAs9bH37N4msWi9pFOQQ+IyOjIun3/+hYwnR2X37p0yd+5sKZaYVyb4+vXXF+XsmfMyd+4C2aWZ+yIxwLtCSUZGuO4RHUbIARAAUC8gO8koV+Sks6NHyqV6JQCwjleuXqK16KUM6IF8fF6ePRuWw0cOK/lg27bNqvyhRZZKZclm8vJPv/y1dHR0y5Ytm6S7u1UJANgvyDhfn78op0+fUbuwefOWYErRBoAcaqZDGtm8eZMkGhtUOceoVZXkH/7hH3S89r70ks5Z9idsL/MauXhs33e/86aCyTz4LOGroWfP5NNP/qhZ/ls3b5TOthZVAEiNDcuZE8ekvlyQRfMHpKOtWQrZjGZlKQkAckKEMgmGRIbks1HFoVA4EreQAHJaAgAwlez/PNKwOfZwQNGCxOtKEq83ZXLIgmPvxE6PjI9JkQyvhrg0Ak7NHpBEe480dc6Wm/eH5M7DZ7J5xy7pWzBHCuVKkP348eNqGwC53R6F7QGkZm1D5nJgPG0FfIP0xTrHRmj7IxElnwCWOwJAR1u7zj9HQvrd736ncxYC0MKFKHWYbDzsFwo0p86cVgIPSgQ83Ln1/sMHSjpYvny5jpEjbgP00UbGUYHJIgoLhvCC2gWkL0cAcEo3p8+ckdkDc6xSCCQ6o4ADaMl7fAIANsvMn6+0DxbZ0gTsr9hzJwkOAQBygtvLmTvsgSeOHVeQEDUc7IWqK0hZSzVBruB9TkXB2WjumbIC3C99wWf9jCX6khIA/KSfsNvcN/3vCABkYEPu4l4mIwBQn70XlShb4x6X4Wc//6mWGgHoR9Kd9cM+CnEI+wGgS9maQq4g42Nj8vFvP1Jlkje/84aqPeRQqigU5Lcf/rOCtNu3bdXSGwAVLHQyyfH7ujvaJK6SyxEF8AE9yPKP10ckEatTkN+UxoAsCgGgpEFjJY+imEU5lpIB/7ku1zRBdBNGqpzXyPrDb0Tu32T8a2kpFACs8pTusfZwo4HJIDhv/E83pswxza5HBQDwn1JC+LUFMu4L+rcqAJBUYUs08bcSfTyAi2sGCqtOMKwqGGdObkEpvaBtRgLY+KZWMpnMRru387zxs8n0z6v/y8+8LTmhql11EWlsbpPGti6piyVk+crVsnbDRok3tUpTS7skMzn5dP8hBUm+85037fqsU8Lkbz/8jTQ1Nsjrb7yheguQj1Hl+PTTP8lb33tTCZgQHPFJmNvYCMpMUJYFAjFtwzYYAsAPdH75BAAIopC3DPhX0mx/rrd9O0QxVG2+VkB+x/Zt8nyYfe+armH8M3whyvsYMnFe/zZ2J6u23fiH+CLm3Prk6VNZv2GD2jvWGH4GexX/XTkk/AjWGPaPa7gzwdjIqNy+fUfPVQsXLdJ1jU+MKg/ED+zF+Qtf6zkVktHAvLlVfhLnKUoaYXO4f74H0gLEDfUFpUKsNCBmBWgKzil/4RIA1Wc6czLyYyC+zxZ+nr+nC1R/WwKAix+GY0R+LCV4bQYlAKqcUC8xJBxHrRWX+z+ZADBZjNrPSA8TAFA9CRJ7grr1FaDdGEQzL/1Mv6r46jQlAJQAZZMGnGqfP5aO8B+Q/m1Z0TABwC8B4Jd1djFNHT9XikB/Au5XEt8MCcBK/8+IAGBmymQKALXWgn+OcwQuSFxk/1MCQEh64HctAZA2CgCFtBSyKcklR7UEQDk5JqVMSgqppJRzlIQaswoAWSkWclLWhKCSRBXoNwQAvGdHjNOUB30Nfwtyg4nOuvkdSP3/H1ICQEl5Gq8x+zclANgX9HepkzR7uhIASpLNoQAAwa1sgP98SZI5+zPtFAAMcYB9DRUAjf14KKiOm1cWvMr+6XyvFE1RPx1vY4pC2o6Q6cd23DVnQgBw6rlWYzQoAfB/EgFgyhhrKFG12r5yZikECgpBv3gJgWG7W/V5JQDojhQ22wEpQvegkEbDdHuSf7EXee+ERvwrPhHGk8J/T9aU2gSASlC/+joB1cRezmBn7vFN2qDxyRdU0KjyOWqOfsVHmWr8/hwEgIm1f0MzPFRmKGwHvrX+w5Traxpgn1i2VWKYbL5MNY+CsshTzPPp8UfzYf971NY5Ze3g2t+MADDd+nX+wWS3ELZJ4bke+R8/en2CAoDvwPg3N/H5iQQAf4JMtrCcUaxlqPzXfOOpzoqVvQ9IABzekP6fQgGAa1QNjp3QAYvRY+D6wIgjN0wAeK3kTuAgTYW+hUbF9V/QR54Emp1GExQA+IzWcLKyyArgeTWXTbpAbQUA/R7bhqqN6AUIALUOCv6cmG6C1poP/nP+2Ey1EU82l3w5+lolADQI8mdUAPAJAP54hg9w7r6mIwi8iAKAG/uKs2vrds1AAaDWoTesAOAOvGEFAP2+KuDdON06D6YgADiAWMNANQgA5nXqXjpWuyMHmFpfTob+L0EAcIc2BYDdQqmhADBTAoB2hmbTO7KAmbEu8OFYYRoE0fiauytSUFy5gIoKgFsjUzqndvetZYJq1QXS+eNIIziVToTElgCossc2Fd0pAPjBSFcaIEwA4LCjcnbcUiwuc+YukLUbNsnGzduko2eWxBqb5ezXF2XJspWyYNFizbq8fu2qPH70WINYZDTWRWMymjT1Ju/dvSd3797RGqyLFi4w9WM5OBbzKif8xWe/k5WDnVJIDklubFyaAAiT49LZ0iLJ0WFpampQ24miAJnkrEX2CsDQeCyuwU3Gn3GrtScxlq5+ZSWDuSJlTpA6m04FBBWtcWblV/X9VkLT2SCVaiWryZYQ0P7SALwJIri+c+93ZAqjAGCyubRcgEcAMOA/JICKK+bWdYVY5uaiqcFWvQ9V1z705xu/O/vlz8eqfXkKJR//M746j/u8lgCYVAFAT/mGBEBGERm29VGdQxAAurp7pam9W6Kt3dLW1SuNjU2aWQXoSoYUAD+2OhYFlCxogJIsL+osz5s3X7MRuX62gFRxVIkhN2/ckHt37sr8ufNVnhVADmBG67umMvLo8WO5fuOmAkxkvpMRPfz8kWZnb9ywWWbNQkI6Kk+eDsvFS5fl4cPHsmXLVg3uMtYEaIaePdFa7o8ePZSdO3fI4OBCBX/pZ4K9BIaR+J7d36fBVJ4fevpULlz4WqWyAYGQYQWY0gzR8TG5ePGCgv5rlUST1SAxIAdAJPNwVm+fXgfgm74nUMvzANxkQaKMQbCbgC9ZdjwYL66vWXPPnysgxj04uUiX4d9js77oc4K+XIf74PtYr9wDoDnBZT7Dw70PYsHY+JgSDNKplAEAbIbnggXzNYMNkIz3E9wjMA4gzrVpV2Njg/T0dmm7Aa4A8gEPyVLju3keAgAytGSn8jnWHmN68cIFuXThombrrV61SseU5/kc/hWZ58wVvps+B7Bzr/HdkCWu37ghJ04cl7nz58n2HRBA+jQYzvuYexCYrly7qt9NhisAPyQSnLwjR4/qPN20aaOt096oSgzsD5ALIG3Qd8yZZHJMTp85Jffu3VHQuHdWj4JblIzOpUUO7j8kN29el127t8ucOX1aVzCfJSO6Ti5fuiaf/PFPsnLFStmxfbs0NjHXKLUQkdu37mkJAO733R9+Rxoa6yVfYPxjksvWya9+9Rsdu70v75L+gS6TDV+ABBCTkycuyOlT52XzpvWyc9cWKZVTmkkPAeDmjXvy1VfHZcu2TbJpy0oh1FVfF5e7dx/LxYs3ZffuXdLQyOHNlHygBAAElpHnI7Ji+UqJRY18MMAjBADWSE+XkVlm3jIXIQAQINyxfZM0JJDwp/xMTJ4Pj2oJgFR6XOtz9/f3KgHBkW/PnDkn589dkKVLVyiIHotR4oI9OSJPngzJ0aPHdJ7u3ftSUAIA8NAQV/LS0d6tBABKAKDIsHT5oGzbvlVKRWylKUVAOYdjx4/J4ML5smnjOmlsou65qfWaTmXll7/4lfT3D8jWrZulvb1RFR5ULjpXkJMnT8u5c+fl5ZdfkRUrVirRw4H4zOcjRw5rhirS85H6OpX/Z0+ASPGT//0TBbFf3rtXlSQcAYD1CDAOyPX9770dEABS6YxEolG1a4cO7JflSxbJhnVrpLmpQSdWauSZnD11TGKRkiycNyBtTQnJZ9MK2NP3nDpKQk1yVCWchLfx23SP0Ywwk+FchABA3W5LACBIzASOlpF5rVOnQX0WrdU+KiNjI1KQkmSKOYm1tEh73xxp6OiRxo5+ufd0VB4/S8pGVFcWDyoYil3DJgLWAVS70h3MGcAwwHXAL0cMYD6wcwKWA4QBTgOYoZrgAHbAcq4JmNfVgeIL5BmzV5NJzpzdsGG9LF++TOeMUxzg+ZOnTynRisxcBy7w8/HTJ9oW1AH4r/dt287zfB/KIO68y3chdY9tWbdundpI176z585Jd2+P2ki117FYQADguxwBwJGWHKnBEQB0jKwCAAQA/mNH2TvdWYB5z75x6sRJBR7pJ6c+wwx4PjKifc6D9gFA8hn3eWwgJADaiB31/SzGhRIAvB8CgPa/Ja0wd9nLIT8sXbJEdu7YqffnysqwFhiD9L/UeocAwJ5o1AGYQkX5p3/6pTx+8khfo6QOfixk0uMnjum+B6Db1ztL6xZnUmk5eOCAHqV379ohnR3tRqK/VJITx49JYzwuy5YuVhKqC/gmx8dVuSJGhqJKLNMDpOUZQF9ljFHJQOaVNUCWJPunU8jQTF7IAEj/WwJAuSR1GvA164f14AAsBfsBDhQoN/L9WgvcEgocsdSI63p+Hi2xRFNzZVGSgJazUrC/pH+7MgI59VvLKu2O71VPiSZbAkDPMpaw7tYBdY+NIhW3Uyk7YHxZp4phzuB6XrSHlYAIbv1HPutUnJQAkDclANLZnN4PZAV8da6Jj4LvjhIUPmC+GJEVq1frOaM+0SSJxhZJZfPyyZ8+04zJ7373LZ07uJPUpv7kj3/QdfLWW28puTTR0Khz/+OPP5LXXntVFi4a1L0XXwabCdiPCsj8eQskkWjUdkIkgQDww3e/LwNzZ+vexPr6xc9/qfaVtYeiz/h4Ut5//31d66wrzhSffPKJ7u9zB+Yo6Y17b25ukpFRygRF1QbwYL7im+I7sYYd+Q0FGIiVkG+6urtkYO48tXf4dawhiJnMH3xA5oVTjDJ+iRkjrnX29Bltz6zeXlkMSdWqgqEEQWdBRLx05bLMnjNHli5bJm3tbfqdzv+CoIHaFG3Gl8G+8rs74wBqYpfMmq8QAMz5xihIAEAaBYm/jAJAOABaKw7ix7PCr08X3/pLEwDcOtN2eQoAteJK/vndj7FVxf78Uh3hBKAaQEaFTj7zLDu/zwBqJ2sLtoD+c+Pv2u+PgT9+wbwJzsuGWExfqJ10xHZb8iR4nn3uL0QAUDVLLxnOHy/aW10CoFI6RYkBdk9w5Ef32TABYCoFAFf6thYBwJASIQuYhDHzv86A/jbpwREA/DlSa434fV9RNKDkE8kOIQIACRJZQwDI51JSzNkSAMlRUwIgk7QlACAHjEu5RPZ/TkthOQJAPapZ7J+0HU/TJrm5JCDIjnUQUSNGAbYSE2VOGdUDnTvYGEcaCJXS1X22xLV5r45ikHTn4sr6nP1cxU7wHD5wZcVpfyohwRLaLDHEEQA0iYSs/7xNBAH4L0ckjZS/1KsSVyabDxQAUpYAAAkglS0poU1LAGjmP6V1bAkAnX6VhgTrpUZQMEgMsa/pXl4Kw8vVViQc/3GvKq5i02umUgD4axMAqog9tvFBbNTmYPp3PBMMovL+6RUAfPxkwh4XFMAJW+4QpOyJBEy3H022B0z8hsDaTv7SjF55AQCs5vWqSXnhPWC6JoQTcF183fVgZf767XS/GwKAHzv1fYHpvtu8/s0JAI5AUwtEn8k4f1sCgEt8m+o+wxiXv5dXsSdm1lnBu1yfz+Q+J730JASA8HhO9vkXIQDMdI5of/0ZFQCm659vTQD47++9pvPPDXTYgfEXhHtPxUGoTQDwN4nwgvYNon/tKlDBc0x9BzvY5B0TUmDZc7BD8sjUOuQ9LhvDN/5VAInvDHqAyHQEAKtObpUPqg+0U81/34l1Bkmfm6IEgFMAMGA/wF11tn5AhogaZ85lkkzYANym5zn+DuCtBnUr1/cnXa3fZ7rAqoyF1zD/mpMZgskm/sTvtvn5loVbye72ALGwAoDN1HWBEZOB60lwaUCkItflFABchnMtpq+by4ET760pf32F19BMCQBuXvs/FfpTR7T68ByeA2GHPvjbvnGmCgCVMfH63NZw0qnsS9J7CgA+AcDcvwl+uRIAYQKAzssaBAAjPes/pi8BYJhYhpFlJCtfTAHAHMYmVwDwbd1UCgBGFcAcX4J+rKEAEHYSw8x0/+5rbWCBfbXTP+wA6/yxbTBnc5wgy891wTgbfAyk/r1+18CkNsIpMxjpToLCrt4ndYEbW1plcNES2bH7JVmyfJXW5Yw2NMnx0+ekpa1D1qxbLy3NrQr8nT1zRiUm16xdJ8lsRhqbmzUrE2niJ48eqWzn4kWD0tneLgXqx+WzCkJ88tH7snB2k5TTw1JMp6WRYEImI10tzZIcG5GGBoLyJhiqWVMFgKh6ScQT+l8zr+lEPbSZuvNhu+OyEt2h12XvGwWAvEqXB1QOC9CTUWfsiZG5dcohml1lM41NqQATfHX2pzJHXdYUAU/CylZG1aorOAKAZuMqIc20PbAzgWJARXo42N89trEe4jzvM3z/5vVq99Tfp4M9LGRw/Ou438MEADeDYrGE7oM1FQAYO0smidTHlQgg0bjOrU5LAKhr7pQe5KFjcQW+Ce6TgUWwFbAVAgBtYPwI5D5+8kTBUEBZMt7ijXG9x5HhEQWFC7m8LF+6XHq6jXqAgj7FsmZnUaM9nc1qcJhMKWqiPx26L1evXZZFC5dIc3OrNCRa5P6Dx3L69FmV59770ssyZwAZcjL2inLr9g3NHCbggTxxe3uHkSK2wCbgL5ntA3NmK5jHPKE+7O2bt2RWb48GegkeA+o5SVtAFgBpMsoJOBO4e3JXOAAAIABJREFUJfj79OmQJOIN+n6CymS2EwQm05LPo8BBwJh5SjYrAWzmmht3xkwBc1tOgHtgbvPgOgR8W9vaFJzimgSqsTd8F9fjJ+3gOd8/c2uAAD8S8M4ua7ki443KwMBsWb7MZMmqXK22JWczY00wi/chhw8RAJloatneu39f20dQm7ZDALhz+47OBwfgsSYfPnggRw8fUbB286ZNsmTJkiCQyH3QF4ACAKeAqWS3EkjnPugfAugQI44dOyrPR0dkzdq1CoA54gOArqsFTlv37dunY/38+Yi0tLYqKHb/wQPZsWO7LTEQV8UKAoYAX3ynCfxHlQBw8tQJefLkkWzcuF4JAEhaR8r1ks9ElABw+fJF2bETssk8JXZl0xnNELpx/bZ8/NHvZNnSZYI0fHMLIIAhANy7+1AOHTyu8/+9H31XEg11Sh4oFuukXErIBx98pPfzyqt7ZNbsDlUPQMI+Igk5f/aaHD58XDZuWCt7XtqOSLG2tVCMyu1bD+Tw4ROydftm2bBpuRIAwMWuXr0tyWRR1q5dYwgDDfUqd5zJZpWcg/LG4kVLNKBIn7GeXWmLdvaPqMk0Z65DAKAO/c4dmxWYK+SZt1EZejosBw4clHQmKa+8sldLIpjEVRO0Y11e+PqSrFmzXtuhMqIE7iL1cv/+Qy3dABlESQpIeEcA3UyWbS5XkLbWThS+5cSJM6risWrNUtm8ZZPeXz5flLGxtAw/G5YTJ0/IsmWLZd261dLU3KhgDm4PZQR+9tNfyvz5C2Uz2fadzQEBANDryy8Py9dfX5A33/xuIO3uMs8hOB0/fkwGBuZo5jnENs2QLYvkC3n55S9+qSAQ9aCZ//QjD8Au5jHz6p3v/yAgAEAeiDU0yMNHj+Twl1/IymVLZOXypdKAYkE+I2PDT+X8meOSqBdZNG9AmhMxyaWT0hCPanDWAIVx2H5G+cfW+zZAoSUEaKY/mWG2LiwlP7IZ3TvpNOqiI/FKSlN9xMi9JsdGZWx8RArlgiRzaSnU10trzyyJtnRKvLVXHj1Py0iqIBtRFlq6WHJlFDRiamsoc0AfLFq0KCBKA+Sh6IGtYx07YACbwp4wPjqmtlOzV7VUhygZCCl9+s4RAByBiblw6NAhJfhA4Fm1aqWuVewC12YPOnHqpLYD6XpndxjHp8+GdCwghUEqcmcxbBVAOt/36quvBnOda/7hD38ICABOGYD3nf/6a2nraNd7ZW1QLsUpAPA5/W5Ic7GY2k1sMvcLAWDh4KDxF6wCAKoFrDUIAI4s5YgnjgCAnXdZ/OpXRkT3BvqJe3MkCleOgTVHH2EHAUAhX9A/7uwKuQoCAG2DAMC6cwQAiBh8FvLDiuXLZfeu3UoMcgQA7oV+yaaz8sYbbygBgOvg72WzGfntb38jd+7elnfeeUdLNLD3YjPPnT+r+ynEjMF586WcM+A8Cju5bEaWLVksXZ0dCsSzYB/cvasA/azubi0NwHWQ5c9lswagKJPHh21Ruqhm8iuIUS6qfVJ4C39QFQAsUmTS8/VaxWJO7TFACp915bbU91YVDUOqVV8R0CBP2QXjW/JCjB9WYloD8vacA7Bvau4aAgDZ80okhRAAEbWIvH7BKAlYH5TfIQCgAFBmE9F9O6b+GWofQRmAslMzLCl5OQwOKdhhSQFKiuFe0dq3MYzKOQz5YKNMgAILY66ZsVYBANvGdbAzlCvQtktZ94vGpkbp7ZsjLZ29MjKekpWr18r2XXukLprQcwb1lD/5dL8k0xn53vfeljiKX3pGLSvZ49rVK/L9H/xAS0vF4gndU37xi5/L7j07teQYILr6D1evKgll165dsnBwkTQ2NivATWmKzz8/KO+885baY+6TOfnLX/yT2m3WHv4ntmD//gP6N36YK+nBWmAOsbb6entl6NmQ7p/4HYwPZBvWNSpR6me1tsrz58O6zrA1EAYg38wZGNB+gXiDv+iTHCHQ8Rx2jWtgE5RMWS6rnTh/llI4s6S/r0/XD/6YArIRkWfDw7pfUGphcOFCtWUQzpwMOaRNfE1UX7g2PppTSWOg9TpMD5u0Y869hqgcnEX+nQBQJZ9dFRtSpcnQ/0kUAMLxnSAG4Cl6hs9t4fewBv8aCgAzIQD491cdo/UBdUOw0vgb8V3AdbUjKGEZAkA4xqfX/ZYKANhwF1PS87tHTuD5mRAADHnSK5PiZWk7gEnHz1MAIHahioaWLGvOVwbwR3EK4vDkBIBKnGMyAoB/7ne/O78pTADQfs/mNfu/rGoAKGalVempkCfLPym55IiWACilx6SUhgBgSgAUcxAA8pr9XyzmRcqQ5/AFHQFA1C9kz9USAJDTrWLDvzUCgFMA0H3cEgCSKEVKvSaoBASAUkRSWSv/ny/r7+OZnGTyJckWKRtpKm1pCYBiNQAZxIHMgq56BAQA+6xqvE5DAJgy1o+/a/+594VLAPgEAOOP0H5DU7QO6F+0BMCLEABqYQ6T4RC28ep7hW2pb6/81ybEF6vWeTUQbfkowfiFsRr3Qq3x8ds8dftNrKWWAkEopDfJn9OD31POHyeC65WQmOq+ajWiNgGgMvGrCQBhssLEe5+uvRPbMH0fTNaXhkBjFGjDj+nHzQyb0nemSMMP+wbuezTGZ/3xKT5elSzmrlXLd5jJfJlurs7kGlXvqUEACO9bU/XjTAgA4TZNNj+qvtdTAKh8v5knQbKpXXovQp+pdS8anp9CwSXYD0Jx/GAsIQD4G3zY6dR2epIm7nXz/NQEAN2Dakg8+BOoChAPSVbx+TAAZgBx85/JDwFgJgoA/gA5R0YdwhkSAPR+A/l3a/5tDa/pJq4/CC9KADCkBlEmpL94uab2A9lLkygAcM/uU1UHgBdQAJhsDN28mJGhsg2fyXtn8p7qRVgx4o4NEzYCExQAahAAAqkwVzPRkgZ0jtiaRQ7Im4oAwHf77GzXT5OuK68EQK1NoNbBzT2ntbAsAWCycarlyAfr2ZEU9MOVbcA5cWbKmeerSQaTEwCCeeGk/x1QXHUwqiYAqFm0ATH9PgtAa3C0YjatRKbvKFUTAIz8vgtImawTnrOxsioCgOkDE1AKjHJIAYCFZ/KtpycA2E6qUgAw42RA/1oEAMN8x35XpAb98Q7bv/AYz4QA4CRXAztgS4uYAK5bO6WJSkD0nfYlkr7W0Lt1rD9NgNTUNs5roNApANRH49Le1SXLVqyWV17/G+ntnyPxphZpau2QC5evytNnz5UA0N83W+tvX7tyVR48eiRLybJtbpb2znYZG09qRmk6mVSJzJbmRllC0NrKCpOJeOyLP0l7PCWxUkoaKItSLEkkl9USALkM2TPIMhcV4NeyBEXaWy8N8YTEowAXali1DERlrEKrsBwxkm0q3W8O+xpAzRdUDpaMME5jfmBCA7Q2AApQ6OqwGgKAXxOwLFkFVU0GQ6Vmq6daYuusOTUA7sNc28pxQ8CJmBrM6tTZEgBqh7zaw8Ee7xEAjE2q3G/4gOLbYt/5qzrUEOjzLhK2V7zm9mu/LI+ZQVYBQEvaIGHMf/O7LkVLAIgQvAXIj8alRLapKgLUSV6iMmfxSukbmK/zTyXsx8ZUChXAgQAlxABk63nt8y++0HITa9YYuWfqzyfIas3n5d6dewoWz+rplVUrVing3NDQqJn/PG7duq3B2t6+PgWCIQBE6krybPiBXLt+RZoaWySTIUO4Rx4+eiqnTp2RcrlOFQC0Nmshp1nbFy99LTduXJfm5kYlAAD+00YCswD0BF2R+J4/b66C6rSNLOjhoSFZvmypkhscgM+ce/rksX6G+0Y2nAAyQA5/P3r0WDraOxX4IuDLawSDCSADfBOMpr46gA3gIqAXQV7GTOetzRRT4N8qWmgpgHxOFTSaW5pVvp2+JEBN0JzsW67P512pDH53Mv/6+RwZHxBgyDZEVcD4cxrE0pISZQVhyKDV+23v0FIARsY5pTaJgLMqAkTrZNHCQZndP1uaGhvl7r17kkmnFUCn/ffu3pWLFy6acgX9/fo9fPfI8+dKqjhz5qx0d3UpOEXmHv3tQCr6EHCLn7TDyYQ7/5F+oWbv6bNnNIsdUIn3GcDPZODduXdXQQRARGoIY4MgO9FOxo0a4sxX9gjk/+mfy5evKNGDdcB9jo+PyrHjR+XZs6eydu1q6eufJePjYxKPNkhqrCAHPjso58+fle07tijoDHnKEQDu3L4vH/7zb2TxosWya+dOaW1rUtApnqiTB/cfy4H9R7U//sN/fFticRIi6ySXI/OmWX7zm9/rnNj32l4lADQ1UxsbElWjXLpwSw4e/FI2rF8je1/eIRLJatAxX6iXO7cfyrHjp2Xrts2yas1C+GAq0X/p0g3p7h7QDPZsbkRa2hqlsblJ+wmp5YWDC2XO7IGgdj39RrmEdevWS3OjyS5kbrIOHQHg1Vd2S0tzkxIASqWIPHk8pIBLNpeW11/fJ23tzboP8Dk+f+LEKbl44bJs2rRVM7dVQjRSlmh9TO7cuSfHj5/QOUx5AAgApTKglJn/KAA0N7VJLltSAgClNzZsWq0EABQIIACMjCTl2dAzOXP2jKxYsVRWr14hzS3c46ge1CAA/PQffyGLFi1VAgAKAJQFUTJaoSQHDhySS5cuy3vv/UjnkrOdzj6cPHlCM5qZNxCYNJBYNBmdH3zwgc4lrafe2RmoNrH2AZexIz98511dB7rGkW2tr9f+PHrksKxesUyWDC6Q+gg1XdMy/nxILpw5IU3xeiUANMTqJJsal4ZETCVayUKSaINE6pCsdgQAe2YDJLQy5wqKooCQy0oxn5E8tgW510JR6gD+CfniQ0QikohGJJNKyvj4cyWOpPNZSWJvWtulnGiWSGOnDCcLki3Wy8Zde6Vr0aDkIhHNiAWAgwCA3QA8c74P8wsCAOMKAYA1zngCKAPkowAAAM3rgHKsb2wjGfnsG6zdnq5uXdc8+DwgPrXBUWJYsWJ5oG7C6/fu31OFD+w+n3WZt4zl0PAznbuME21xZEy+k7ZjhyELYUOdHaLcAAAfADvPcV+sSwgAza0tutc5lRXk7I8cOaK+AKVHHAHAlQBwBABKAOj+HyGbrKBqBpAAFsybr2Qo+ofv4XOOAMC8oQRNAOpFRFLptH4f5AhIFICBzEVXDoEMaq7LNSE8GJDe2HsIYtRd556Ys9hoRwCAiMFn9+/fLytXrJA9u/foeLF3sI4dAQAFMhQT6B/T5joF+j/b/6ncvn1L3n77bZV0Z09h/712/aoMDT01c2TBAillsjr/niC/Pj4unR1t0tnWpmVFmJPJ8VEtX9Ha3KSxBpXqh/yiBJai1GvWPv6Y5qdLGX9QwX8DZKjsvz2AED9wATtzJgV8hyBaUMCK95pSAKgGmIxWJdJY39UF/Z07jumK4V85/9Oqb9EStQucuSJ1CuJCAADY13WKIlawp08kAHCHJWV01xngn/FSwp2Juai7xxGO4L/euy2z5XzYgExvfDwfFNMzlQU2g/gLBACIB/mCKm4ZtQMj/8/7uQ9qJNdp2QnUAArS3tEhcxcMagmA+w+fyPKVa+TlV/eJ1LOJxSWdLcifPt0vY/9CUHn77e8rAYBTWGMiIV9+8YUcO3pEfvDOO9LU2qb3yff/7d/+v1q2Ztu2rbqemKMoAUE0AcBftGixtDS3qe+P3dASAO99X+eX+mL/Isf//j/9Stcj617X6PmvdW97442/0fuGVAgwj316cP+++jTYaj7LWQo7b9Q+1up6J7NeFaeam3X+YhdU/QdSR8H0A8Rm1gTvo2zDs6dPdc1iw2gL6yre3Izh0vXD2mG9o3yBT0LpJD7vFMOIJ964eVPXLepG8+bP1+9lv2niOiJKeoSwht9CCQHnVxmbZcBHCACVM6s7C1fOGxVw6C+rAODHL118wj/lTfX6dPEoF58Mv2+yuGc4lurHH/0YkUumcLEk/ekpAPhryN2Lf0bzYwWTxZAmxBP+SgoA4UxCP8bsj5OzIz6Q74PSVSUAZkAAcGfQb1MCwCcAuLigb+8qJQCqYwSuBIAhLXCWr5AHfAUAR5zR+eTifWS/W0KWI1b7BAB8eFMOwGb8hxQAjPKjiQjNlADgxsSRfEy8wpStQeGmmM0r+G/KARgFgHwuowoAEACQ/4cAUEYBIJ3URA58zAIlAEpI/xMXqU0AQGFHo2goytgEFvUh/o0pAPglAJTUxnkA4huxjEJJMrmCZCkFUBSV/yfzX3/mipLMmBIAebL//6wEALOnz/RRFU+25Ut197cxoOkIAFqO08bT+YxJR6rsE2H7ONN2hd/nYqPfhgAwne13MVDXf2GwbbKYWdBWl1xmn6iKo7nyro7EVYOgxfexDt3Db68fo5u0D4P471QQ8FQjYMHvKQBI/54mXMmWr6Yfw++b8nPehaYjAFSuUwuor5QyDu+hM513Vht5pm+veh+9nsd/tgug1vhN2/vlb0cAMHvg1I+wf+TPrSmGfsJFq2xHyF5M1oIp1+AUBICwL1Tr+i9CAJjp/NR90kOtKvbnmxEAwrF1/z7wW4gZTVWCwn3/ZO2P/Pf3XlcCQPi/Y2nrBJmUAFBdD91dwx+0Wg3wgYYKQ6daBts5p4GDbQEOnwBA5j9BgegMSgCYezArbSIBwNUnrzBKzSHbl0uGLReq/17DcE3YiDwChO/YOodO+zcwAObTgP2+MI9KOFklAD7n90Ew3ULSXtp/buwc4O/e44gWYQkwjzE81X34c2KaEh4TbX7oA+oETCIjHf7wVJtCZY6aT/nvrdTYNqaO13QOEGhxZAAL7vGae3+QmWulBysOvsdit7UVa62hydZOZR6YORVur5v7/PQPmG7s/fXDvPD/Djshrg/DRjz4204Uzcq3D6c+UQH/7doMQMbKe12tOq1d6TKGFVc2Gf5BprhHADCRAQMgEygzigCuT41361QAlHig64znK/KYpv2gn4CyRoLSPCp1JzkQqoS4DYy5fje2zQanPAKAAeQrgL0jBrj6VX4Gv3mvy5A2jGp9rkrSzq5iG0yrZP9X3q/9YFXYa41jmADlrwmzgTn3s7KO6DPDDjRS3vqusA0I2H9WQk0zfysqDoayYLL4Jh4PKuQAAFuCStS21kMtmEA8Id29fbJyzTp54823FPgnK6e7t19u33sgl69elxUrVyvgRpbi6MiY3Lp9S0G0VWtWa31Psv8BFk0W72UNxG5ct0ZiKtdclOcP78uNi6ekMHpP2uIlaW9qllI2I5LLSkO0XoEGpIUJWpk+INBN8DwqiVhCJd81pyhar99n1k1lXNz6UGlm6qUCDFobQZBSgXyyGzVoa6VPbSYWAVYjeWpkiZ0dUcBTM7lspkJZJGMBRz1Y2+wnlYqzAQwO+mqjXCDY1hA0QQaWREVVojIfK2oXbvzN8mCATT3Y8N7mbE7YCfWvWTX3rGJCeHK4OexAAgdimGwEExgMbJQA9hvpZPY4gu7U9SPRiL9VIrI+qgFgskxjjU1SH2uQsVRG7j94KPefDMu6bbtlwZLl0t3dY7PUyIaaJd09vQqmtLW1ayCZbGKCtgAvABFNTc0a/NCM53JJ7ty6I9euXtVMcsAKagMDjjN+rHvACIKmS5YukwULBiUWj6skeqGYUgUApL2fPn0m/X0DMjo6LhcuXpaWljYF8QjMIqsKaHvu/Bl58OC+IONKpiclHAAfAalo49VrVzWgPLhgvrS3t+k4Xb58STLplIJNgP9GnnZc193Tx0/kypWrGjimxqxK01+/rmA/We59ff0aRCbom0qmFeSi/4eGnumcpq4xn0VSmXutj0V1byR4zfX5fqNeYA4qPMf7eJ4g+ZwBQ1TgOwDhnHS9r8YUZPznnJS6IQdoBiLAIBnMVjYaTg5roanBKBcAhPNaPGYD3BGkcY1ELpn/0WidrFy5XOs5QxLg/mk7WXh8B0D/+XPn9XnGHaCK9Ur/YBOPHDmm5RMIyAPg026uT8CbfYW+BJjjeWR9ydw19eRNJiv2BTngBw8fKlANMMt8MX3bpkD/oc8Pyfp16xVAgIzB64+ePJYrVy7LwkULlXzAWoYIQtAe0IHnuD73CHh89OhX8mz4maxZvUoBdMa/saFZhofGZf+nB+TMmVOyfcdWWbN6pTQ0JHS+1NdF5d69B/LrX/+zLF64SHbt3imtrc1SKOa1tv3Dh0/ks0++UEDjP/yndyTRYDKHyHRPxFvltx/9Xvtt375XpG9Ot7S0NOlrsWijXL1yRz79035ZvwECwE6J1JG1z33Xyd27D+X4cdOexcvmKwA/NpaSS5euy/Jla7Rv05kR6ehqk1girmNBH0Ow6O5EYt/0L7XDIcVs3rRZmlj7dfUKxt+7e19BR5GivPnm60oAyOewq2V5+OCxHDhwQEsZvPHGa9LW1irxuKlXHq2Paob/xYuXZfPmrbJkyWKpq8NHoFRIQkk+EAQAE3fs2KZ9j8qHydSFAJBThQ+IPidPnJVr167Khk1rZdPmDUqMoG/GRpO6tmj7ylXLZdWqFdLS0iwjI881aJvJ5ORnP/2FLF26XLPHm5tjkkqNSx37Uaks+z87IFevXpf/8l/+qwJBRtYc4gCKHY8FAgA15x0BAP+GbMxkKikffvihzs8tm7coqYX1yXyCAACYDaDz7jvvSN8sUxKEjM9YokHn/4njR2X1yuUyf2C2RIp5KRUyknw+JJfOn5FmCABzByRRH5FsckyaGuIK1gM81cWb1DazhhVw1KQ6o8RGn6nkOf4ZddCtCgB10ousd+4NCVYNIkMAEEkw/zJJSRIsFvbEooykkiLxBinWxyWSaJWxDHLgMdny0qvSPDAgubp6aSJDdnhYjp84qfZ5kKx4GC2AVSMjhujT0yOr165RkF9Vi2JxObB/v47N1i1bdNyRCCcTGRuAUgu13vfseUm6IQBYkAzpaxQrIAAA1C1bBlnHkEz4ef/Bffnyq690rWPjsY3OXqAAQGkBCErMd0BPx+0+ceKkPHnyWPbte01tqZIUYjH5+OOPtW0bN27S67h64xcuXpKmlmZTv5tSGg0JSf+LtLkSAITyGNv0bAxwSn/7CgCU1eCBL8y4MTfIVkYBwBEA2B/pf8DE0ydPKXEEAoAfAGLefXX4sK5pSBTcK3aXdjMXKFPAdbHjy5YtDwB+bFsqlZRPPvmDrk0lADS3KBmBcz2kPfqYTOtVK1bKSy+9pL4bY1MhAPxR1/SePXt0rwBEwAZBmPrqyy+0fNS+V19We0n/sI7v37sb1FkfnD9PcpR9icWUNAYBgLFob2lWUDOfSRspYzLO43FzDQioKr1vAHuV/sCfU+UUfEQL/CtFEWAHMoApgWb8cuOvG0lgyG/4zBCMDJCitk/LZpD9T8mqOpsdCvHUEjZt1irEhTrWmFenE04OgL8jAODUI5+fI+Nf6xGb86+SUVEmsMF4fELGGgUA9TftmcWQnyNKANBgfZDFba7DPTtfUrP+PSBLA5wQGVzpqlAcSf1Qe/avBpZsiYJ8XlUIaCvtQvYfgBtSAxnrg0uWSX1Di9y4fU+WLV8pr+x7XSJ1Ua2tnEzn5NPPUABIKwEgpgQA0b3iyFeH5cCB/fLuu+9KO1nzZdH5+z//5/8j6zesU/UX5jjEHebgRx99pGSaRYuX6J7uCACfHzog//HH72m5JvZ77PP77/9K/Yw9L72kthfiFSSA73//+0q6hDjEuYYMf+Ynfg3+Fw9sPOobKAlhV/BVaAf+I+vJkRIgsLBnQh5VfxC1KpvtzLriuth0SAM+EYo2oj4E8UBLpXR2alkD1rUhcUfVT8Unu3L1qn7H4iVLZP6C+XpmYJ/h8ygw4K9CBqDklDs3ubgUbTakFQ+csCplvu2gnJSSqr3En3C8otb5wz8nh8PXM4sRVULe/vvDMRI/DuOfffzfvy0BQNeOl4Skf9vsf2Mnqs9qVUQA+zrt8e8jDP64/gr/DN/fX0MBwJ1P/T7146T+fAjiN55ap08A0L5yZ/EZEADcmfjPSQDwSQq0vaIAYOx5pb1WqcCVTbS+U1VczkbP/HGrj1pCliUAYNcC8rQF/FEAMGoAjgBglAH8v3XsOWdbJTV/HvuxAbf+NGZqzz0uGYL70fI1EGQtAaBIYkQuq3snMZhcNiXFLCUARqSQogTAuBTTKUsASEkhOyoRSLa69xFLYf9nrzSFbIgv4Ws69RZNegpi4OQITF4CwMUjq0sAOLl/Fx8vBeUQNJGOOJ7GGQMJUqPAayeiGZ9KCQCzZkywDX/JlACwMRZVniwY5RqrKssezp6oKgBSJ+O5kpQiEKdLknYlAEoQAEzmP1n/AP9jmbxkcij5mBIAmtAylQJAELSrjt5Vg31GAWAqAMmPB020jxBIjYqPe80hF2a+4F+aGKzqI/Gci6XbGKz6RPbh2/paNmAyG1zr+RkRAOwaqGXnw5hE7e+mTJO1IjVwDWeX/fUbvo7BfkwfVO1dFhdw7fD7yW+vv8dOsOfTKANXsv+ng4An63k3dyYnkEy1Hxv1Wb3zb0wA0HnizfUwIG++v5L+FuwnwS8Wiwj6f+ZkmMrIvdhn/DZ8GwIA16mbBoGv5dP482QmIx++Bn6bPoKEyZmtzFq+VoX+U/saU61Dbt2lMPptrOUL1bQRM2v2C83Nyv5t+sjsq5X55zAls+CnsrymcZPdi8MrvjUB4H+8950qAkDAyvYOa64hjhQQ1HxxRipsvLy/axEAfCcnuEFbZ1wPEXaDd+PDzerzTrpaMwYNmABowMHFMSEdwODk6pSJXEv6WzO77QHYOjaGle/AG3fAra7xFF4MPnDqt3eCoQ9JMLgFpAdqawSNQbR1ui2wh+OmE8nWy6rcnwEgXX+FWWju+30A0W+Tm5LhjSXc7sk+b6enfftMzIizGdMby1pOR7hdbgFYBUGb+V29aHSsyCL1Dgy8I5D8t/LalXGvHLa0dpOdFwo124OYKwPg5pTbgH2n2fxeabHbhCa+xyLTU3BsJClHAAAgAElEQVSwfMCs1kFOX/cO0AG4Fppv4Y1Y22IZwC5DmecsDGrKSqiBNVkrbp5oDMs6wboHqASNA/qtQVPDZpxozSB3KgD6NvOck7sk+KXvs4fegDigpABzHUcQMN9XIUyYtWfGTN1wzbQx8TZns9xY6HHCc0D5gHl7RZbF1E43PVARuK8oAPh1DB1rnaB+4MA5R85NcYJ9VgWgUm+nAjab7jAymnpvNQg44QBDVQDFqkcE24sF8AMbomxp8/AVHFzNM7MZGSlXDlumxIJxais9UL0JufryZuQ5oBkpU4LM48m0RGMJlfjv6ZsjW7fvkrUbNsm8BYskmS1obU4yec6cPS9NzS2yafMWPbBr0Pz+fQXEBgcXyKKlS2Q8mZLm1lZtHwDYzRvXpL25Qeb2dUl9U0zuXzgno4/uSF1qSBoiJnswQlFs5FepLVynyf16L+bQbcAJgBYAV6ThAZfLZDxbJ1wPINapcPdJ2xSw57+t2eeClWSfMV/1eWsfyE4ysoOQL0xwT4OrQaa/+d3VbFUmuM0wdYckpxLg5pVKLTtToRlYxmFWogCnQF+qXyeacc7M/KrYIpOI5jnbEUN2srOvJpHIP5xU5p5hjWsAD7JO4A+6+W6ecPuT/7NqX4rUSyzWoEFl/CTIHQC6uqRcUAygt6lZg77Fcp3EEk2Sy5fkydCQDI2My9LV66W5o1syuZz09c+Rnt5ZMgtlCdQCbAAaAgABz+cjo5oRRfYfwVEeGUgjUpavvjos+Vxe5eAByV37GUMk9ZHlZi6QtQkxgPFDhrZYysqjhw9UWhmwfd78BUo6yKTJdDdAksmeB0h5oMAgAPXKlStk7Zr1Eo+SkV3WYCsZxRcvXZTFSxbJ7Nn90tHRJsPDz2Q8OSajo89l1ZpV+jztIAsMQOrh/UcqeY7E/dy582To6VOty0rWO20kUE4AGYAHZxFgcHR0TAO+SM5y70+fPjFZm9F6BQH4nf/MXQW582QaW8lgm0XmMr36+vv1e+lPgB8C6YAxBKYBsfjvbLEjvvBZrk9AGUCULFI+yyTPETwiGF1fr2ASQH5HR7vKWzOrEg2JoBY8GZRdnW2ayc33U+eXoDtEDoLw7AeoFRw/dlyVAADRIB0RSDeEnrLcvHFLTp06rf2wadMm/T6UBWgrABW/Q/4A7Ovu6ZY9e3Zr8J5gPSoQrNXRsXEdA/qbWsGGJEDwr6B9SN/fu3dfX+OzBIAgg5Blt3T5Umnv7JDmRkOgAIR+9mxI55nZnUTtH9LvzAWyAgGGU8lxoXzG82cjmrV+5PBXsm3rNiUIQABAnYS1zlz4+c9/rqoVr6E4kYjrugXof/58VP7w8aeSzWTlhz96R8kBBA9Zj4DcrAnAzPUbDLFBfadiWRobWuTsua/l8NEjsnLVUtmxa5vaAM10Lhq1jDt37sqq1atl7rw5ahuphzwyMiqz+wd0rMlSQv4fBavrtv747l27DOgBMSqTkWNHj0o+m1NgEXBQs2TLZQUwDh48KIlEXN599wcWeDUENL6bjE0INhA2AFvUVhaLem3knJ89G5b16zZq26JR6hBj5erlwYNHcvjwEZ0DADANjXEpFLK6TljHEHtm9c6WTKYgRw4fV6WNnbu2yqJFg9pnY2PjCnxQWoOMc0oMMF6OoMi6pwTEb3/zkQKiEHoam+KaBQrRjOsfOvi5Knf88IfvKdGHe2K+si4gIJ05c1ptB59HrQMwBkcNcJfa0tg3wCrWIWuItU5/k0nNfP7P/+k/63iQFUofc2469PlBGR4ekqVLFsmKpYulVMgqCeDWtSty+9oVLamzBBn1bEYaAOBor7oOUSlpxm1U92lAQ2yuZvjYuqoAoiqTaZV7ytR6Ze1BAFDw0kqlu7JQGsQnIzqrZA9VEskXJG9qwSi4R6ZUS2uH9CHJ3T9XGntmEX2VdCotnx8+IkshF85boPLeqMfcuXtPbt25rXvDgsFBtXPMCQLYAMyPHz2UbVu3ysDs2Qr44vdCSDh39qzcvHFD+3PB/EFbo7ykQOTFi5fki6++1HWBZDj97cga2HKy/PkO5OmxY/zu/BzsCXvM+g0bJF/I6rwkAI6NAUTctXOXtLcx9iZbnlr3AI/r1q63ZIKy2pwbt25JJBpV20/APF4fUdndk8eOaJmFrZs3KQlSAONzRj2FNT24aKHMnj1HAURzhI/oGoTsBDGB6ynQRKmTfF4/B4Gkq7vHZvGXDEGqRMkL1CVOSGNTk871xkb2s5IS5NhLTp85q9fduWu3fqfZC0T3FGSCf/3rXyrRjbIV2HBV7cE3i0Tk88+/kJMnTmn2NQQq9mJsOuWbrl+/IQcPHVIQ+8c//rESBxsTcSnkMwpIHP7ykNy/d0dee+Vl6Whvk6ZEXMF5FKXGx0Z1bXS0tUqsrixFiClWzQmYmyxD1IhwQyglpbnvVj7egBQGzFFii83aN+pQ5jn2JSfp78jO2HE/FOT8C4Ln6h8UPIlqJQEYn9UMkDl/mWOWycxXMCeIbdgEBksUVcKdKuxQAgTiq5H8D5e6QxFAAX/rv+k51yoEmPJ4+Mv1em5yPqIJ5lvlRyt/zd/ujF2lcuX5rYGSmiWdGKl/c7YyZHyTUcrvlFwxBAVkkbMSTcTV181BuP3/2HsP70ivI8szEh4og/Le+yKr6L2XKIottabVUpuZ6Z09Z81ftzPTrZbUFClSFEVfrCr6IssXy3sLmw7Ant+NF1++TCSAoijNtmYnz8EBkPnlZ56JFy/ujRsdXTZ/4ULbtHmLbd6x2ypT3Xby9DnbuGmzPf30M7Zg4aDsMOf9w9vv2uWrV+0//9M/aW1iXlJmh9I/r/32NfvZ3/6t/AF8QOzhP//zP8vW//CHPxTQzb0ApL/++utaEyDssM/BHvPeNydP2l+99JKtWrlC/gSKPq+88or97Gc/0/koj4F9wR/ce/998iMgWgax+cb1a1qnzp09o/kE6e+vXv6R5t+doTsaY8wniEQBsmMPWXfwLaWoMTmh9mCujg4NyV6w9rBesEZgZ3pQ1hgb0zyuVMtSJIIUBhl225atslu8IONxzLnz57Ves/7gx0HMxu+i750M7bLq2mPkipxpIxDgv/blLXvaaXvcb5tBEhuIWX7PFgDOYzAxB+NU+d6oNV7SGogugBkFeGd+tX4vv75iFk1JRn4erU0pZhX/x3vYnvw+ZadbXk0xgqz9Z3o/vj5TJnDIdUebzNa+rW0Kmav1usX/Xtd0WgJQ/nxNAHR69thrcy3GboDqucw/vmKxT0/+X96m+V5W8Z5k44LEEr9jDLfG3lJPFWRgTxjzd4t4o3wZJzQzl/P9T0j+Y5djLx/PFdeibYhBxv+6J4H6rgCg+Hd3b5MCrtaFpADA535slMVtJuE7AWB66cPWMRltk5MttN6J3MbaVbVauaLMf4iGrKcTlbIUnyqjQyIA1MdHrD42ahPlMauXx6xGSazqmE2Ub1tpEl+P/vJYIL6MkgC07vr/RBw8Bk6CQIozQLLrKCJ4CTdwAF6JUazlSqZLyS0Js1I8QgMVP7UhR6/h6DMwCaJy7YjLxd+ZeoLKEuTleVNN8QA0k9w96xhqWay3itnofxR6SjZeL1l1smQVZf874F+uTynzn/eHx6uuBFCBnMcaCIHAFSKRVvNs+hSzjBhqEaPl3lq8jpCdL7IO5zaorTasILlg31OjNcLdEZ9Kti3Kr6YSPp5E5dLnbrumYwe5fQn7VsyJGW53mr1Op23CL2KOZ1kr4jlmsdfCFt7VupTi27Mc29p2TbevfvL5nb/afmdGiGVuPGXuHr57/Gbuc939ETHXZvvGTAoH8Z0i1l+cpAXsz5Sz1dNpv1NgbkH2mfb9ph5J63LznTr+ML3tZu3z7BR8k1JdQYJt1w5zjY3pZZHbt2Y+P4p1XOO+vf+SqxI0fbcJ6/XE5BzGbp2Hc42GSICd6bh2bVlcIyMAyGrPgXm1u0bgWrnPkduA3L/K70V+iQ6cXiZX5/KP/JX+0fez6cr/2kfe5au1Lbh3LwU3sw3I7V9b/+3//vlfTScABCs1a9RooFbJqmBazdT4sxEAeO6Q8IiHo75P7mxxjLP+GrXO+Twcm1kJAKlWUOHQpM20E/KDABDZ/7EBT4trevYGwNsMnjQac/YOjOdqt6HQ1j7JlocEuzsn7uCEw0MbRKa3A8JOvlE7tGmvfDzNBuC3W/hax+LsBIAY3d9uAckHcrTLTIZuNoPi4HODXZgbgZiEAVKF0xJjQQEOjK8CELnyg0tnyyENAkC2SYvs2TAMd0cAcGuQ30NxrzM4QdEPOQDcbhPSIIRM30jFOWY0jAEUpg2nNjsJ1Hd5LTduxXsFUSXZNeQnnRGQAGN/36X7ZyYAKEimzHKAf4IPCZRM5AAvCeCqAL5JboD8Adk3DLZ/V7eWAk6hSlDYLJ9o3q+JgSqg1/kCSeLfs6FmIgCIBpEyb9yQ545GkAZSuzQRANyeNQgAucpAowSA2m2uYEnLMWw+nOjUmIe+UUr2I22awklxmxKqBF4eQQoJBeXBSQC8I0JA4aTHOtaQmPd24ngYzhPW09dvlZoH6PoHFtiqNRtUk3P7znts3YYt1tHTZz29/VadmLRDXx0W4xkp9oXIVpbMhm7ftjNnTmtDumHjRmX0IU9MNiFAxdUrF62nY9JWLZlvXaW6XTp9woavnrfSyA3r65iwHjayqsFaFahAcQdIASKa6Jkje8lDsQA+PGUHIGgWxCIYWizeiWBFcB5wWJKsyVZIRljZeyX91tyW9CpS0GRFOQGAgF1I/OcKAEEA0EYwybFi8PmeM8T9vn2tcja1BxmSeoXqrCaWdYDl2foWaYV+XzHWG+QB2QTY20n5I1e3yMfizAQA5GE9QJGPr3yjFn9HMKWwJ6FE00EwNQgAKABAACDbzMdzBF96evtMsrRTHTYwb6F1dffZ6FjZbo+M2dbde2zRspUiBABIdVHzfsVKWzi4xBYOLhJAcunyFTtw4KAmGwA/YCgABEFQApsAc2R6AdQQhO3v6y/amvZDOhtgkWAo9ZORaheI2dlpo2NDdurUySJrm6BqZG/yvGRQk0EZpA+yIQGpISFsWL/ZxkZqBtQAIPz14cN25epl27Fzhy1fsVSywoAJQ8N3FLh94MH7bcmSxWobCAB04Zlvztmnn36m4DRBalQPzp45Y18d+lpACQQAro26AEFmaqkDgPIeAGq1Svb/zQTKOgEgpPsFyifCHIFmssO491AAADwU4WLFSoH+AFkRJCLgTqCb97lu1MimTwMYpwY5wWTIPpyXzFyei9+cmwxswHSA+wXz58kHjCw4ERA6zVauWKLSCJEhRybn4a8P2+bNmxX05xlo82NHj8qOEPDnntxkluzOHeTBqQt9TuQKsu8ImvvG3OvDI9n75Zdfqp0gGwDOe1YvM55M1nEBgsj7EnQHsI662w4iXNY97d17XyIY9MguXL953VavW2sLBhdIophndvWG2xpnEXwaGx21/fs/EjjI/Qm0GAeoJNt1VFmFH+3bZ4889LA+7+/rs3rqO4Dh//bf/6stX7HcXnzpBxqbyubs7LA7t4bs9dd+J2WIn//dz2xw0aDGNM9Nu338ycd2+MgRZR5TygKQmphfX/+AHT58xPbt32fbd2+xp59+UmsJfcwLgIExz/cAXLBl3Af9wQ+gNIodgIRkkBw/cVzj9pGHH3YwlCyiet0+eP99rekQMyjvwPtYb0CZfR98qGd56eWXCnCV+UA/OgFgqRQxAFJjk0v7ApKjKsC9bdy03jq76Gcyerrs0sXLUoRgzN133x7r7YMIAlGmU8DIyMiYLVu6yqrVCdv/0ScC5B9+5H7bunWzgrEATxBC6CfAHu6b8RDAXShtcH+AN8xnErAgAHB9CBkQAJCD/vu//wcBRy71ijT0uBQHvv76K9uzZ48yO+lD5mRXT7eAJeqlYwNQsqAvuCfum+tCAGDM/eM//qMrbAwMaAxxc2//4S0bGmbM7bRdO7fZJOSRiaqdOXHMTh05YisXL7LdWzfbVKVi9PBkJQgAnTbV2W2T3GNnpwgA2GknAIRCkoOkypQmWM+5gwAAUDqJ7Kv7ggwur5mOf8h6m7KHaxNaE3WNySkbL1ek4LJs3Qabmr/Y5kEA6OxWve8Dn35uW3bsstXrN1lHT6919g8kAsB5W7FqlQgAtAttAMiIVD+EEhQA1q9dbbVK2QkAtap9deiQ5iPkgC2bt0pJhkBuV3e3HT12XKQvwP977tldSPYz71lX+IxroAAAAQu7x9xiXgD0s5YAmFvHlEhGZLZDDsPWPP3UMza4cGEqYVVSv/b3AbA/WNgdxtqp06dVOxZ71N1p1gWhrzpmhz7/1Grjo7b3nt3W39djBuEhlWE5cPBjkdQgq4kAkHxmSG4nT53S2siY1c6oo1O+DPaZTP4lS5fY9u07ZOOjREGlUrbPP/9MICH+HGQ9zon6Au2L/Th95qw9+tjjtmrVat8VKAMdAkDZfvnLf7HBhQtE1qGdsKVuZ6bsg/c/kG2GHAD5QeW8Jqesr7fPTp44Ze+8947Um37+859Zb0+X9fV0iQBB/eCvvvjMbt+8Zvfu2mlLBgetv7fbpYnHx218bEx2asFAn5e7mPAyH/IVUaTQvtKVyMhkpAaxiu5q31IvCJ/MHUD2UAgJcrN+J0Db1cyCCO3+fvjnEUAKv7Dw71TD2kkGctMKArY7p9gE2WnIq1FHtCCFOtDkhFMH1GOsFwBUSPCbWUXqSmmPkspGxb4XsKJDZJkUXAsyc0aIdyKEE0l13ULlClA/VKrcJvgWzf3XBgGgI32XUgROAuA8+GfcP2BJJwSopJDV1dtnixYvEQEA5aehypQdO3k2ye4/I+Aem8dYeefd9+zMuXMC5BcsXCgFl/kLFtqB/fu1Rvz0p39j69et0zjEHv7iF7+QbYC0s1Dkqwm7cvWqvfbqq1pzH3nsUVew6ugQkezY4SP2kx/9yBYPMlcntQ4fOHDAfvbzn+tZL1+5IuLpps2bbN78+SKSRomLAN2Hh25LIQZbwA/zi3kJWcGl/+dbR8kBP54LPw5/dfHiJSICsgb6/t5VEyAbYkNQdkLhhrWDUk3cHwQw1ibWEd5nDeIc3hdOxKbdWYvxy7g+P04m9hJqyP5zPbUDJRnYs8wQBM1jSXezt82P/2P/bhdny89VxALTeGyNz7ULkjbvh1KMI+3V54qPtca18usHAcDjFo39Dn87ocjnjMeymmNU8dmfkgCg58wj1L4LK5qvXdvMFLeLL6HaFK/WuG7r/3FcI7bTUFnkvQJ4zGqI5wSAAN6dUBVkogSwJ9W9xn43qSQmhci49t0QAGI8eFwqCBn5/hxyoYP+EWvmfqTqUqgFun1k/6+5lSUpFXtoxQNSok4Wo1DsGyWAUodKGRJn8PJpndqv8HmUAGg8j5fWi8Q5jduUtR6x5Nb2b+1vX0sSYU0EAC93g6JTrVrRngPiJOtsnTIllAAYHbGJMiUARqw2Tvb/uBMAIAhURsyqd6wklS2PCUYCELfn4H/6XcTAnQQQ75dKkWAUCQeJAJDwAi+d6+fxfkuFbBSyQ+lmIslepph6gtN1bIpvRpZy4qsUcTrhElL0IRlCM7UIC0bbobzD2leDAEB/S3HJEzfI5q/UOxMBoGZl5P9RAqhO2nh9SqUASJwB/Oe9AP+rNZLTnAjI+YqYZZbc4dennRrzr9mmRuJTPsNntrq5nWyyYSlBsZkAkEhM6R5CvdJJbIkAkBQlGjm8jWvnNnw2AkDEh8JGNq036YZCmSsZUv2KiKnHBZMXdjcg/LTm8XV3tlerfWw6FgJKGwJAu/VmxmsI/PtTkABmfYwZPtSq9Mc/f8IKZjtBu/UtP96XyOjFphHg7dJEAIiUCu81xwxcbbjxateWiXzbcqORgPjH9j9dhy24Gxn9GdfZlCg50z1EzLWpzWLMisM5OwGg+XvJFwlbCvkpre+tflfMyVnHfxvQvvU52mGFcUzMf49vT5+H7d5rd/7ZfL7ZCACRsNfAgvzss123nT94tzNvWlsW5mfm+T/X9Ur/189eVsuFUXdgPDmcmQMax+QEAN34DBLm0QjtBkCTgW8xwAKwWmTNcwIAl8yZjX8JBIB8gOUboSAAqPZalgXcSgAogLsESMmJSYbtuxAA1JZzMN3mmsDtFvDZjNFcg322602fWA0CQOskDse5lQDgQ7YhZxUEgNhwafMVTnoLASDmRg7kh4HInSL/OzcEvoC0HuPzpz2LLNrpbggAWgLblICYyRAV7weDKiM4BNgfdcI4NkDjkPSfvlxG1rh/khMAArB3UL9IHWlLAAiw38H//3EEgISbZoyuhjKA3GOB5A0CgD9kgt0baHGxdciXomKBTfPVx7efK/ESCgWAvB9nWghz+9FKAIjNTTsCQHyv6MtY95PhCcIGgc/ibwUdQsYxigKEcgJNQCCIYF5dAV8AAMDZBQsXK+v/oUcft1Vr1tnqdRtscPEyZQoSLzz1zRm7cvW6JLEBQtmkIXt67fpVBckIvm3dsUObG7LtCNAN3b4hGTkIAN1Ws5uXz9v1cyetc/yWDXRMSp5VcnAQEqglB5jA+NZvMswJZELCQQHEwT9lnrNx5qe7S5tjrX3aW3lQVBnQyGIih54kWZkTZKbyHrba2etQS9x2BAGA8zcy/z04SgA7VwDQRjCVAXACgEvEeQkBjYgkF9sgpnkQIZECnPZQZDSGQxzEurCDCkRkNkk2IBEAYkxGllGMw7h+rP2NsadVuokA0DQus6yOsEt5oKywVR1d1tPTn9o5SgAwTHzTzj0qsEEZBmWJlay3b5719c+zsfGK3Roetf7BpbZ77/3ahqA+QZZoT/+AdfcQKF6qMXn+wkUB/GRSIWEMME0fCMgumYA8AqOA9wBoalsNEq/JCmBDQBZgcPPmLZJq9zr2BKlrysolaArwBngc/clzAlYCDBNI5fxckwCuZ1BCHiFrc1J1iT/8aJ/Oef+D99uGDeusXCZra9QuX7mkLLUHH3pAgV0AI9oHsPGzTz4XwEzwmPMDPh09csS+/OKQLVywUBnnPBv3x3NT/uL69Rua14CtyCVDPmD8khmrbP9ESInnYCQCdIyOjakduH+ejWcgGA+wE0oDvB+qB1G/lt/80JcxThwsmFQm252hYT/v8LCeFwIAc5FMduSo165dY8uWLpXcc15aoK+v29asWWFbNm8q5LKZk4e+PKT7gTjAvfDz5RdfiMhBwJtz8uxcu6PUpfYhcA9ZAwAdEgjXJmA2MekS7Mjyk+lKhiAZwWRa+xwsWb3uNcOR3mbMPvXUU2r3ABqRyT144GONDcBbwD89/+SE9c/r90z4lM159OgRAbXbt29TlirPWymXbd++DzVOIXps3rRJChO8AMwAGQDL79uzV+QDCADYU17c13/9b/+PLVq8yL7/gxeV1QcBAPtA6ZU3fvumDd0Zsr/56d+obSIYiIQ+gCQZvJQ2ePLJp2VDAYVQUDl+/KS9/+F7tnXnJnv++Wc1V4LkwVxjHALAA2AwhyAAkF0MUI0SALafcVWpVeyrr7+S5DaABKSAypiXmHjzd7+TMgJjm88hAOBIAXCQxUmW5fPfe97XnySFitIC4A5j/bHHHtcx3C99SFtST53+pp02b9loVqol2c5OEQAOHvxEfbt3773W04ssP+eGaDEitYrFi5ZbrTYpAgCqNfc/cK8UADg3oCzACednvABqAhwlfEafQT4AjOdZkZuemoLsAGEMstAte/+9DzQX/uN//E/K+ua5aIvx8TFJ0qMSwhiF4AIACMjaN9Cva3Je1lPGZ5BxsFOMARQTeAGGOfmnV/MCS/7G67+14dFhe/CB+2z3ru3KHidT/5vjR+2rzz6xDatX2v27dgpE7mLclsvWKRCoU8A7WaAwGeRLiwTg2aGFVKAWXZeKBfynHIArA1DzG6DfZdPxMJRtLWfZM8ykMyRSXZJSTVLUZIkvWrHSaj391r9oiZU6u2y8NmGHjhyzjVt32Io166yzt9+6BubbuQsXRQJYsXq1bd66VWs7tg1lgY8OHpQ6xyMPP2Qb169TNhv+COUJDn/9ldaNRx56xHbu3q3jUcDAH/zm9BmV/tixfWuhAEA/QXBBHpvMX+bx97//fc05PmOM0P+QiRiXjOseyil0dcqXoFQJBAEA78HBRU6ALXXYe+++J/sAoaR/3nztGZhD33xzWjb5/vv2Wm93h5SPpmoVO37kkFXHRmzT+nW2aNABPNQblMn/xZe2avUaW7JsmUhHnIssDMYP9mXJsqWuYAJFktIBE2T5j9jR48dEqNO4K5U0vuS7TEyI7MKx26XEMj99F9WKmh07fsIuXr5sDzz4kC1fsUIkjgARGNO/eeXXWhtZO1mfa9W6xhXf/fCDD+3rw0fsmaeeFnkqyJC9EABOnZKM+8D8fvvrv/6xCADUCq5VxkWGuHDmlJXHRmzF0iW2ZHCh9XZ3SsofGyK54QmXFzbqD6expoCS6jFPuEpFHZHeqULuX7WOBS45GVR7P2VhJP8v7Vm4Ue0RBeQztx0o4n1XN4wYByWIGqqDTXvECff3OI/80KTlFXLVYe9EWI39W2smfipX0PA3Q/HQfUvmaT2RwMMn4x4E4qe9LyQQ9y99z1Os38kHVVsK0G8P/us8BYk1KVkleXiVvMIn17VCAcDPo3vGd+/s0pgpV2vy8QbwaVaslBz/hi3b7fYYc/64gHPsLUQUxjlzFAWJq9ev24svvmhLRPpD+aZb6hyUiWHcbNywQdnyzFtKqDBnf/CDH+h4nun6jRv261/9SjL5zz3/vJN863Wd48vPv7C/++lPJePPC6UOyFs/+Q//QTb86LFj2s9gjy9duay5DWBPG3KP2OB58/pVmofxzxyH+AK5KfyreZQcgHDV1a3vHz16VGo4kHTwQwdQchGhxcko2CT8LJTU1q1bm5SeutExt0UAACAASURBVOXLsCYD/l+5clnPs3fP3hSsLOm42NfSBvQp9xpKiB4fEaQkOyYiZleXlVMJpwA2Y+8QMbwI0uZ7ijzGM3d8qXUnPPv/7WIe+TXyGEzcU/6d2YLBTXGPuyQANO+lmmNAOQEgDzRzD9Ge3Lv+z2JR+bF/KQSAufaHedtGH+X9E21S/E77wyA1xR68ANgzAkDxXqZYovtJAEhgB/leNYDzGL/t4mu+R/V1wG23P0XY/iAA6B5V4sVJCbF/dwU/t8l5Wb64VhBvwu5G3Fsgvoi6JZUxggAQ8v7xGxsQx7vv2ygDUMTXyY5PkvWzzZHoj7jv2B/Kb8N/VXzEyzop+x8yAAT1RAAQ4A8BYHRYCgA1VACkEDBqpdqwdUzVCgJA+IEO2t89ASBiXhEbj0SYZgJAKOwmoksQACKHPiU4Fak9GQGgUBEoFAFSYmILAaAVEK4QI0BpB0UfwH+RAZz4UZsg+7/LKhNTSp4p1yZEApACAID/ZEkEAEoAjFeCAACP1svXsjYHASDGXrMt4x7/NASAdvNTc+MuCAChYJkTADTeU/pVa5vlzxD+Tzs72s4ex3t5CYDifKmR/r0RAFqfrXiGu1Eh+J+cANBubW4eiw1Qv9kzSEl5GTYahNtGZLUNdaANGh8x1dY54Fe++wzuVs+FS0lEdhb+Rjx/q59U/J+Vbm7nGc1a1qfALqZ/M1cA4NOII+vvUBiZQgGg2b60879m89ja4PZNh7euS9POlavfZh/e7X2EfxXPOK2Pshts56sq9TT1X7trztV/d3ufbW2d8mQLKkvbZm6959brNREACoZlRgDIHWI5XwkmK050lwSAmR40BlPcaC7zH++FnE8BbGXSRv9eCQCtHZ8/f7HZVpc5rJoTAALUzxmHURZBwYDMaePYWEAKxzENhXzzNdMknGsDNvfns9O4ZpoAuXP/rRa8jGEDAGpTLvXUunELgzVNASCxmhtjPWXY5nXF5JAj25yCPNNKADQY2zkZIBxlv5f8nlI/ZyzmMDjtQPV2kz3fgLT+3dT/c7ABW/meIQFe9FNigefEsCAFOIbdzAh3Asl3JwDomZMCQLCAlXH9Z1YAcLKTG/HgJzizq5EJ7p9HrfWCqRO33KQa0NxCDYZdOwUA39ixoDazUGcKkOSbaK7jQcFU9Sj1jXLbA7zOFAAK+5oUAHJ74+PN+7AjBeIbpRYaEvGF1FihmuAEAUAbsnSQMZsqdUqKfc/9D9re+x6whYuX2rIVq2zZylXaBJG2e+XaDTtz5pwAus0bNyvTF8AeoJ8A1ejYuO28Z7erAEh2smojQ7fs0tlTIgAs6Omw8aEbdubIFzZvcszmdZsIAAroUk+VLEOBByEPhxKAb5zI4KPlAJUjiErw2qWxPSAbfcX/vAhyStZ/Io1HmNxZILnI4Ff2YwD6bgMUmEh2JAgARYYWAKgAVw8MNBMACPx2eE3VVD+usRFPZQ0kA0ePJcZ1yjjgnqPXtGYXTOywW9HjBLAL69vEBm2MwSC65HKe7QkA+fqTj+EIOOR23jOpIAA0FABU76+lBIACGUj/krU5iTpAt4D+4ZExu3Dlmq3dvMMeePhRtUNHd7dk9RhjE1MlW7hosZU6PXBKZvDyFSuVLa4saABX5NVHRwXIMI7JYCRzmACoK2t0CLCEAMCLrOxly5brb/qL8Xr9xjUBcwAi1DEOKXyeH/CNgC0kAIgFgL98j2ArY+bSxSs2NlJRVhWg0Yf7PtR5tu/cloK3VWX+njh5XHKyDz/8kC0cJCtsQPdAQPfg/oMax4CCgM6AemRgf/7p51Iy4H64PtcT8aFa1/di/RkdHRa4yAsCABnFQYaLcQrIWKlWdA8Etj3DzmvkUsqDEgDMZUB+wK6oAw3wy/0QlNI8SllNRXAtacsw33l+MpKZ69h9gHbOv3XrFoGaK5YvV9AZ28b3UW5AFWDDhjW2ZvUqAbTKhpuctC8+/0LfBXCmD7gPygIIqOrslMQubUX2POAwgBJAH0F9wKjHHntUZAplwtfINh7Qc0MAACRbv36diCSMhXKlrgAc7UFfkzEMgEZWLm1PWwGKUeMeIgCy77QV87Kvv9+q9aoITzwTz859AAgCtFHiwYOHEyIAcO69e/bY1i1bXVkkAaOfffaZvffuu7Zj23Z7+umnBZarRrWZ2h8CAFmA33vx+xrfBA+xU8NDI/aHt96xa1ev2Y9+9FeJ/IKygt8LhImDH39iO3fusmeffV6qKQSxmI+nvzlr773/jm3ats5eeOE5zZcgePh8mrQnnnhSY5O+5f8VK1eqH8hwXL9xk/rq1p1b9uWhL0VqIPuY46nFjS/wyr+9YitXrLD777vPJdarZItPaT4f3H9AY+25F54TgO6Bzy67eNElmyFZQACABMP7vLg/PssJAJNTlSYCwCeffCZwBQIARKQgAND/gL8LFyyh5Lft+/CgwNwHHtxjGzeuT6DOuGw598ccBJDimZRlLdBrUoAQIA1jcM9eyjwE8GV25co1++D9D9VnEAAcCPI1iP44cGC/nT17RmMPe4JkM7ad2u+QjBi/jHkBYSK4QFKqi3zx3nvvaRz/+Mc/1nvMJcYmGWS/eeUVEW8eeeQh27ljq9WqZZUAOHHka/tk/z7btnGdPXLffTZZHmNCqG466jrq71STO35DAPCYVKZIJWCVDDiyp+sC10XSm0L9htIf1FNnbZ3087K/gYiojGsHUp1U5xKqtA/tMoBMfle3dVPOpaNL2VNnLlxS9v+y1eusq29AJICzFy/ZuQuXbNXadbZl2zaRBZhTFVQmDhy002fP2iMPPSQikUgIcsom7eiRw3Zg/0EB9fc/+KD6Fl4Ywdvz5y/Yu+++Y1s2b1QZgJD5p12xRTkBAOIPbc4YZT1Bohv7BKDf3Qs416mxDeEGW03/MX41Zju7RE6C8ANI2DcwoDkwfGfITp/+xu7cum0P3r/X+kC9J1BXqNj50yetPDJkSxcttOXLlniGdiIAUNub7GHAfAhGJZEzJuz2nTt2+cplERNWr1krX0iZ+JANhofszNlzso18pgzD7i61A3VrT505q/GEugJlmzTfKCNSqdox1D1uUb5mjy1dvsLJc4DrU5M2Mjxiv3/zTalAPfDA/SK8BNGWcg6UK0Dq/8knn7J7791TZI739vUp0/mDD9+zpUsX2fPPPSObybPUKmNSALh57YpVy6M2OH+eFAB6OkpWhbiSFPbkz5FhTskACAAJoMfHwxcFzICkwsrl5Z8gDgRxxbMVvfxRSUA1JCT5cFk2r8arCADuJ/M79vFBZGOfiR+CjYh9rPZiyYHDxkc5wwjmObCTCKuF3G/y6RKYBBjs2fi+fiijPtVbLwJWEPuotVwkXHi5RK8v7M8nUDqVyguCqN+v743dd3UgK0pXRcBfGU5R91pkhgapIQiAZEC5f9woASBCRbq+/LquLpUOmyx12MLFS2ztuvW2bfsOEQCu3inbwc++lG/G/KBdy1UHsD/44EORafHLAPRpM4hE+z76yPZ/9JGveRs2JAKZrw3MTwgDrFXcI7YTZQDWbJQBGDfYTdbzr7/6yv7h5z8vlEp++ctfygeBKICd/yqRTleuWmlnz53Tmi3iTL0uG8E68/QzT8qvW7R0qZ07fcbu3L4jv4K1zddTV73AlqNCBekMGw+JkfUEgEdqZJNOPIOMim+zY8d2W7hwQSIhehY0BGvUqjBvO3bssLUbN9nY7SG1S5BEUDdxX837fhwyWAAnyjT2muNpx5gU9Rrjgfc9RuV+WmvcKz7Pf8e+4Lv+bo0xzhT/yuM0MwWYpwVKZ8gQnUsBoN0zxfU93uHM7Px6bi8asSelY2XvFd+fIdssjxPM9Xe7fshBg5nk/4sxkZVAKK6VxaDaJbC0joF2Qeo8btjY9ybwvMi6d6UE2ip+F39nmertCAC6h7T/iE1wjNv8d/RfHnNr9GkqZ6m+acT81FeZAoAUNqKE4DQCQLMCQLSN2iQpb/A75pP7uUEA6FDZMwhzkfEfWf5xXCh6BTEgJwXoGggBZKB27AubY5kpvpApAEjBhHWzXtUaRwkdfpT9XynbRHk8/SDzPybwHxJAvTwqcgBEvcnqmHXUR0QAaJDkXHknwDVK8eAXat1OiW+hogNBIBQA2hMAXDm3oQDgGfq5CuZUyRM3kssakS11ca4AkBMAGuVQ2RF1OJEkKQBEfDTizyq9kwgAAv9D/l+KAB1Wnuiw6gRE6LqVVQIAEsCUlWsmBYCRSk1kgLEKilWsp7jg+BI+PtjltQKUDVviypftX99OASDOEecurpESmxpR4UayW6j9hHplKBVwrkgyvRsFgNa4Z4zR/LlabUhOAIjjG8SOTG31z6AAkNvyWdeHpAAw23PMvSYqgDz3YX+OI9rcf+tl5sSPpiduz3mneftGCbPpX0oJa3MQALxEcVMPtBF1cARk+rjzFOx2+gOt/kNbP0BdR/y2fSPMdI6mNp1DAWAu/2QmAL7dkIq7LO53FgWAfP2erUNj3ZzpmHa+wWzz5W7afSafLO/fuO5cfaDYesv0a/XlptmmzJf8Nvc7bS6FjPV3UAARASBf7Pk72FkOiDWcUzk235IAMNdsbh1oOQEgnKHWEgANZ6jD/r0RAO6mQ8OZzBlJAcjp2bISAOGc/TEEgLnaPtr3bo6beYLOTQBotwi0m2B3O1EK4zILAaAwUsrQCJZuozZH8V5k2CZwIsY/AapclqvYgGUgfrwXhqN5HnmL+b3OogBQsCBn7oV889G6EWn3/0wGsnVs5vcf33FJ/wYhRWMkbZb+HAQAbSKCxdZCAAha9Z+zBEBOAAiHtZUAEAoAOYO1fQmA5CS0OBT0Uc6oC7l1n/8AzjMTANplThd9RX5SWn9CpgxCUK4A4AzoRsWCfPOT1zdzAgD7Qc/E0xgIWx8nSCSIwu0h27dcUQ1KQCGCfX3z5tmOnbvtwYcftTXr1lsPUr3LV9rSlasEgAHIDo+OKTOss9RpO7Zus8XLlmmTSDshs33i5Clbsny5bdq6RQE8wP3y6LAd/vJj65oYt8H+Luuxml048ZUt6Z60gYwA4FmFHtwNdr5aebKR/V8qUSePwDsS9B5IJaDdjgCgOROSqQAAyBhL/s7fJzunHQGATb9nrLkdaRABUnmRFJylxq5kDCEmNCkAeAZ6ZL0RVG2QjVJdwZTVHwSAop5SVp9I3wmCgNohIye5VEd6NZzc5nVhbgJA+DPtgiTxXqtNUmCio3M6AaAbuVOatsGs5bgu5MVL9FGX9fYNSJb4m3MXbf7i5bZrz33W0+cZ/53dXve5Upuw7t4+KQFcu35D2d1k4wLOcm36Y6w8rqDsJ59+WqgDUHNVNei7urV5BmgAXCMgC2inOudJLpXvHj7ytZ07d7aQTiZoG3aWa5IJTP8i2Q0YCHgVmdKnTn5jF89fkUw5tWDPX7jg47GLouQQCCoiGRw7fsyGhu7YAw8+qBIAkAC49sULF+3E8RN6Lu4tgstkSH/x2RcCjXhOwEvum89Hh0cLIB5gnBIAXEN+R5IUj6wi7pvrjI2P2+jYqH5z/wSjOV6AfFe3ajsDLAN4E3wGvKIdeAXhgaA5QDDniyAdoAS2EGntaq2qQKjO29WlNkLpgCw2stWWLlnSFOQCqFq8eJFt27pJEtIE6skgZbQit8+zOaDcJcID6gIA2oDonI/28prSJoCeezt48KAISIwRQAPOz7M6CaVkFy9eUOCf9uT799//gAgplKjgejwbtbL5/Nlnn9X1+Rs1AkoEIN8LULF69Wr1BZn/wyPDtmjxYmXocA7AQQL369auVfuKnDE1JXCX+4cAsH3bdl1LINaUicDyzttv24Z165Vx3NvdU9hu+osSABAmnn/hBQOMgPBUrddsfKxs+z78yM6eOWvf+94LtnPXTo0NJyPUNB7fe+9927Rps33vey9KLUFzsavHLl++am+/+wfbuHWtPfvsU0VNUvoWIJP5gnIAgAtty/+0JcA42f/I22OJzl84b0eOHrYHH3zQFs5foLam5EGlXJH0MgANqgeUs1C26eSkQBBAUQgt3DfzxPcEncrmfu211/SZZ1J7CQDsa5QAYF6iAEAJgCljLDNqOqQA8Omnnys7HwJAqQObC3DLunTLOju7baB/oQgAH35wQGPuoYfvs9WrV2rOIzFNf3B/R44cUe1yiCTKeEbCvtSh52ecMQ7uuXe3CAAstsQ8L168bB9+sE9tDwEAokQAMdhYMp6vXbuqtoIUQ+a/bHvJxwDkEcYuChQCwspljRGIChAAALHIbpXaR2enSj/09vTZK//2bzZeHrdHHwEE32gT9Yoy9r8+9Ll9fvAj2711iz3+0AMu3zo2ZtXRYQGjZL4yHlg3sR0EM1TP0OWj9H6xfqpe7GQC/50MgO8HeSNKABCq7OpAyh7Liz8yKSILvYNEfqx/jH1IScy7GkQ/iDJGNpXZzdvDtnjFalu0fJV1D8y3ju4+O3/5qshiq9etty3btlupp8dtEyDhx5/asZMn7aEHHrBtW7cW8rLc97FjR+3D9z+03ffca48/8YSAUcI9ZKdTVubNN39n69autscefVjjjHZljAHu7dvn/fjMM8/IJobN5DNsBHMbwFI2tNNBPPqPsUPGMDY0iHOUIrh584bGE3ac1/CdO3bh7FkbunHd7r/3Huvt6rBJwOxaxa5dOm/V0SHr7+myxQsXmE1Swqgi2w05hRIe/HRRSz6B3dzfjZs3RYSkPIfqzHehgOEEABRk+A7zSmtjB/KzZmPVugidfA9lASTWIRgxDiAAnDh1ysbGy7Zl+zZbumyZ9fb3a57gEw0nAhv2F9UV1g/ZZHMVmY8//kTz+aGHH7adu5grEConra+v3y5eumSffLzfli1dZA/cv8dVG5AkJitxsi7CaHV8zOb39drg/Pkq+FQdLwsQwEdmPEnBZwrgPvl0EFXk7zkpQvW2AaYF/jt5RWOY/aTIIGTlJVWAANujTnURN0kZvFn2acQv+F1XCbTMB0slGfL9sYfxG4H8AmBNWaCtAUStuak2dqy1oUQVRGf5xAggwDQQwOSS0pGNqvIBSYFC+0TxZhv7m1AnaBAAGiUAXGHP55f7vU5+Um34jDjAeyhIuH+cymglcG9C5QA80xFip/N2u7Qv2Lhpi+3YucvWbd5mZy7ftPc+PCACJPNG6jbpHB98uE/PBRlvUPPJbeLBgx9rHYcAsGH9epEPaFNk/QHuWUOxr0Ge+pd/+Ret5ZTzwPawpiP3D1nnpz/5iQAwxisKAgLnt28XUfDUN99o7Tpz9oyUOoIQyHNBGPr7v/9727t3j9Z73kOpxdeQKa2P8xYvtvE7dzTf8B3wQxn7kAPxt5gr5XHUkrpUNujLQ1+IKIZ/sWXL5uQvuYIZREYy/69evSJfk3WJ81YrqMH0uYJDHbUb99uwcbwnklka09h6Kaml2uv0fU9/X4iANu96ZwDM24E5M0c+GkDNTMfk8ck4Jo9ztIs95XGa2c7bumdp9/9cAfZ25y/u+VsQACJeFX2h+TtD9H4u0L/dnqx5z+d37QLZKUqRrhXXjN+t8Yn4Xpwvv9bd7g/zPlXsJPbfAZ63EADakgASqb7ps5StX9xbRgDI763IkM/GcPs2uzsCgOye1g8ngblNdtuWlwAo4ppBnpQv1SBT5qC+KwAEAcDJt+whuHf/24kCvOfrhStgiTyQyDnq5G9JAChIXqkEQBMBAPI4JIBK2WrjAP/jNlkZs8nKuPwRygFAANDnlXGzGj8QANzmOQlvOgFASgBJxl+lSSPJxSApNcqPeh+5Oi7+AOGNhgJASlRqQwAIxC9iaA2gOKmfqhucPBAEAm86L6lZrN4pCUfPkhLN1MdJ1VHgPwRSrc8TVpvqsEq9Q0A/6lLK/q9N2LhUACgPYDZShgAwYWMVvgMBAIVIJ5xgjyFyR2LOdPv3pyEAtIsbF/5JZL9mPoyHzDzxJPGbMpKCf+FuCQD5nGh9Pj5rt55oHCS0stmPSnZNyh8pLvodCQAKl7fY4fz//0UAmJ2cEP00mw+Qf9ba1jMRALQPnVbOxlenALJlEf4EBIDZ7m+25wqifJFRnx3cus7OiI0VSrHtrzSXfzJt7LZ0V1zXk8gaXBPf189cAqDdvG13h9+GANDO35F/0Kbd7nY85Talnd84k4/VOH+jwdodO9M9T7fV7e94NuxU/ZHwxZmet/X608ZRKwFAjmZSAAimd+NCbBib2apzlQCYayAEMBbGXJhEJmcu50U/DWCL99yRQQLJ6x+F09Nw3rzmc7CQtShnNZL9Odnkeg2nhoPdkFrmfRxIf/7pZAhv9Ons3by98gVI5id7tlYCQHzWqgDA94qsXrH1G6zNuUoAfNuJ0Hp8uwGYHzOXSs3dToAZDdxsRlENPV0BIJyvMAzRv95b6rFiU1vIE86iABAbEI2HCPCIpeoAR/R3flwuyRQMzbiPZuPudzTTq3Uz17qJap0rredpZeHnYzO//7hOEADwoGLz9ecsAaDsr5hDaRPgALRLZoYqgOxDmm9eUzPmXaqdp4dJUpWZKok7or6JUnCLvk9Z3u6celDXi54Ul3RxH5XmaAjiB3Cv2ygGfjgajYWo0ZuNmlcRPPN2Tj9JPjQnAOTzoF1fhw3R7ykHiAsVhlTfLFcAaBAAvPUE+kvRIMmrpTYNJqPuTG3dICUUMjepFEJsuQj4Tyho6EH/DZs22oMPPWwPPfKorVy9xq7fvCVQgMy7BQsHxVwGyIU0cPzESbtx/Ybds3O3gKt6rZI2a2aHjxy1kfEx27F7t2z44EJkb+t29MtP7MKpw9ZZH7dFA11WG7puS/umbKBryro7kbzzILAIAAlAJqjFOQBvSqUuZYcrkKy95pQN9JOBzu27UVXWfwurOTZ5bOCR6vVadd7ulfGKZ+CkdYL1kWtKsrgIgDoBKWqihlwhvysw5wkm831l+/jm0O3KdAJAzF8FNjg/z5EFSWL+F7MljXFND8a4plVBPfnOBICGjNv0MiTtNmcagykA0SAAeIACtj9Ztw7I+bxmnec5qf1qyNmVOm3e/IVWrlbt5OlzdvDzr2zD5q0ikezafa8tHFxsAwsGnVlb6rC+voGCowsQC0gcmegjY6MC9pBqJcAboLD8hpLXm/78s88UmF2FfPRman07oYxnGxsfs08/+VjgON+l3rmr85SsWqnambNn7cTx47ZixXLbvfseG5g3YMNDw9Y/MCAA4uiRY3b71h1bv26Dbd+xrQi4ITtLcJlsfAgxBJAvX7psW7ZuFogCoMQYI+Pr4oXzyubyWuPur4yOjNjXXx22C+cvKFuNoDXZm9wT1wd0YnwCLgN+AKDK1pAlmTJtOZfAf2qfj47qGbmf8JM8qATw1yW5aoAhMl25DucHEANop735DucK8gDzhfNCKGDsAwKIBCOQNDI9PHC1fPkySdMvXuRZ8sxVzs+1Vq5coYxlbNXNW7ekEsDIOXXyVKqDu0CBcgBosl0Bv8i+5l7IoiYI3t3VK2ISgDzgKp8PDw8JZEWxgWspEN7Tpe8BtAJwA9BRR369FEwGBJDxrIB4SPI/8cTjXkt7clLHAuyhELB23TqBDtx/b3+fDQ0Pi2jgEvJDAhZWr1olsLZXWdxOmIAA8M03SQFg61YvM0EWSX1CChVv/+EPtmLZcmV4I+0dayTB/3/5xT+LVPIMpIS1awSSQABAbvvTTz4VOYH7pU30rFJzqUrO+N1331O98BdffAkv1Lq7qS3fpTISb7z5ut1z3w579NGHlNkbY+bYsWNq27VrKWPhRAXm5/kzZ0TEIZs3MttPnjppZ86cVtYz16WfaOeb128IkNm6ZYvtvXdPQW7B9gKG0E707Usv/UAEFl8rnbDz2mu/1RyBhAFg6vNi0jo7ulRPnb6C4JGXACCj5uKFS/bFF4cEzt97724KuhQEAL7T3z/Purv6RQB47919AnoffexBW77c5aLD5qM2gtoEBIScAADgwvhg/HCN3ffssslJL0GAugCqOBAyeP2n//SfveRCysQkkPvGG6/b6OiI7h17BQHAQciayk8AXkE0AgijPYIAgC0hIx1w6oUXXlB76PPxivV299trr76m56TEyNq1qyXLbxM1+/jAPvv0wEd2366d9szjj9oUgduxERsfHrKOqZStn4LOSIFiz0ViUxk3JzHFupikbJyYJzUAJwRw3VB8IssLAoCv0CkQDFEAmkTF113mvwAtkZBKUitgXaPGam1ySnKpffMHrW/hYuvqm2edvQN25cYtu3rztq1dv9E2b9tunRAAICd0dNknh4/aoSNH7b69e23H9u3ZfnFS5K39+w9IbvzJp5/WesDcAdi+duOGvf7aa8qwf/KJxzSfgwCAbYOgwrjHjmAHGdNBysA+YMvoJ8A39q4cC2mEsU3/RgYw5zx18oRdunjBnnj8cScjlSjtMWLXLl6wkWvXbNfWzdaFnG2tbFav2O2rV1Rvt7tjyno6KWdQE0hJm0GGCrsNpNyBHC2S3zrnqMYF5KqQmFWmPsBkIkL5/XZbqbNkE1MdkqkdHi9r7qIqMDB/nkhheC9ktV24dFFZb2vWrrXBxYu19uH/cb2h20N24tgJSZozbrHBlJLCO6G9vvrqa7tx65bt2n2Pbd26Tb4Z84Hjrt+8YceOHLYF83ptGyU4pGzlsv6SJa6UrTI2at0ls3nYgIm61coVJ9enjGqVt+oqSTpdYL/XhnLfV4oUAdw4QQBHRHY1CJ3y3+pF2acA3Rv7RN9PhMx/xBBi7XR1Oi8xU7xSnEEwR4pfOAbUUZRb9LXaSTfao2WbPv5nvVD2fyIdBAkggnixrwP8194jC5ZGzKch++8kniLTRb5mEFsBsBqZ/XFNAfppL4Yv2yAAEHNJwJeIEw1ft1BQ0DbOj+OafL+LrHnAnO5eW7NunW3eut22bttmq9Ztsgs3hu23v/uD5lnYPhsBIwAAIABJREFUPZwAxiukp1BHcpUdJ9p8/Mmn9mkiAFBeiPaljVj7mYMA/YxHjmUN/NWvfqWyMBBw8GFu3rgptaaujk57/rlnlfmKLxbKLpQhYL2/MzQkMP7ipYsa99gFzsm5OP/LL79sAwP9IgPwmbJq071AinECoJfDYY2/fPlKKom0TrZk3vwFVhl38AxlmM8+/1Q2HoWiVatWJmIDymcQLCt2+/YtKb1gq5jjlBHp7e23vt7+gqiJfXF/zUk6KAe5cpnvR0T4SuNVNgIJaNSy8rhWljQUQ7N1LzBXXKn1ezPFRyL+Uux7WsCY1uvkMZoZgy5twPWZ4lNzBdhbr5Ff3wGIhgJArMvhx+vYLNYRvncj9tH+CVpjRhEzaPd+6xnatVdr2+Yxvej34hopeSm+0y6BYa6xkD9f2KqmGG1WDmEm8D9/P9ozyigUMRQZzijt6Pu2wjbPAP7HvXsbNAgAKVTVICtkCgDEGUJBMPowCABOKmzEFZv6KiMAxJ65iHMnID/KouEf5rL/OSEgSs5MJwCE2mEz0aY5jumrS37feQmAyVpFak4i1EEASAoAlCAC+KcMwER51CqJADBRGRMBYKJWcQJAddhKKgHgCjDyHnVJ1E0cwPdSAK7MxDKo50nqlqEAkHgSxR5R32tw1opS4M0KANi0tAYWIb0MTm8pAZAr8gZO0UoAiLhTIXBPSR0pAEzIP4XwgeoNZQBqk2bj9ZJKAZSrdaugAFCftPGalwGQAsB4lABgn1wS+F+rg1n4uHX9IB/H01+zZYeH9uxM+cfNZ8vnfDF/ckCwOLy9AkAAfbHvizK8QbrIr5ZfK/7O7VIeP5/JluQ4UnG+tDbkJQC0L0m4TH4Pd7c+OSmEV35Pub0M9cP2ltpLu7TDUO7u+km29jtkAM+2Bs79WRE1n/HQuZ7jbgkA7ds3Jm029qNJCnJX6p90hxEXjRlztwSAdlw7rdfa7zaSlVrvc67nn0qx5pnGULuGbTrnHASA/Nj299JsN1oTsrWfKOLF0ZY5wtGsMNJqJ2YfQ6GSPTtJZCbbkCauTF+7697NvYR/kbd/XC//rPU5GjalDdEkGywz2c2551Ybaz4X2NrmpK2+Wushpf/zb3+o3oxFPycAxMY1N2jT2CpzlACYqwFmIwBwXTk+GQEg3vv3SABoZ6SmNfgfQQCQU9rknLoTxOvPTQCYa6DOaeCyyTDXsTLKMzDHW9tWxlcD1xmh8Xm4M3mwo9g4hdXPHFoBvakmYcwBZSncpQJAfl/NjnNOGPnjFQBaN235Rjtvr9b3Y06326DmczLArDhXTgAoDOEsCgBO7Zy5BIDvYVJQrUDYXRLNgf4GASAYeY5S/o8nALRTAMgJAIUWQhZ0a5AC2hMACse8yMRvJgAQ+IrknlZnNvpkZifXzxWbH21uWkoABAM6HG8nc6QkPVjVBTwadKRmAoBn86U6SyWv8xtZfpPWYT0D89EOl2zlC9/7vgLlK9etV/9+8eUhZeetW79BQCFuUt/AfLGWCWaRvbxq+UrbvmWr5Lxpi87eXrty6ZKdO3/eVq1Z40CZsvSnbOjqBfti/3s2cuOSzeuaskW9Zot7J623A3CHJ09Sq8o2dFBf96u/yeL1jGVAZAUuJyasvweZ27o74mSHdXNckixPEqgRqClk/JICAC2JAgDAjxMNCEFPKcjHe5ElFetoOwIA4I1vqN1ySe5TtYaZF5E95rKsPm/jPa+tSl+ExFqeHRKy/+7A+UwO8l6ask55KXyvZkemsfFKcp9NbOtGCYAgALSzU63jN86JTQoFAMpHxPrmBABIezyjE/MAHAgCk83Ps9Jv8xcOKmv8yPFT9ocPPrL+eQtVi/7evSgBDNjCwSU2QDZ4R5f1D8y3xQDTCxcWoArXRqqVrCyy6wHcAWuRssfskHkLsAp4CZBDgBbJbYKqvBinCgTfvGnvvfeusqsJPhNUBZxgXJDZDRhJQBmAHsCPLGaAdJ7/1s1bkpCdN49s73W2avWqoi49csxkezMGkDsGtAFUJBhLVrwCvxUCurft9q2btnPnDl2D8wLyjI+N2YnjJwWER2Z61KYeHx3X83H/yoCcABiq+AApmTIHaXfGEsdwbYD6MjUb0xiIdY6vANgAgPPszFWAKwLX/A/hgqw3z+anVmVnQVLg3ONl5GVNWZSUOijINMWcqItQsGbNalu+bJmyWXxM9AoA3aw6t6ttbHRERA7e44SXLl5S+zEPyYjmN3YPgIv+IAsb8JiswRXLV6rGNfdH+wHQIqMLmM/nALgh10yb3Lh5XccADCCl/ejjT9qyZStsZGRYWXuXr1yxfR9+IAB/166dagMyaekTCAC0z6bNm23N6tWSKqa0AuQJXpA9DuzfnzL8lthAP2DzhPqUjOLT35xSNiPZfZ7FTbZ8Wc8EAWDx4CL76U9/KmDCbaFnZf7rL38hsOipp58WAUA10AV6TdmXXxxSNiRy5GQkq337+nRNxtc777xrixcvtRd/8ENDOaW3p199du3adfvNa6/Y408/bHv27FZmIteCbEH2Ixm9zF2ABMYC5zx+7JjGxvr1GzTYsHvHTxwX8QKw3Ncx0lKn7PTp05p7EAD23HOvgptOepgQOYayBxBDUABg7IS/c/r0GXv11Vdt1arVknIO/4f5zOuN13+nsQKYs237FosSADkBgHuHAFCfqMpqUpYE4sKCBYPWUeoRAeDtP7wv0ObxJx62Zcsc/BVoMjGp54cEAQHBM0lRjpnQvEPhgXGAPdi5a4cIAIzrSqVmJ09+Yx/t+0ig1T/90/+WSBLeTjTLK6/8m37TVowrCCSAM8g0Mz7oL8Y7RA76MUqNYDsgAGDjyEgPX7FSrllnqdve+v1bUh5Byh6yEgQApNHff/cPdnDfB/bI/Xvse88+bSWyu8pjNnLntk3VqpL1R1pdwVYy0jIwSNLd1CgVgJ/I14ngCQHAyZqsSEj9OxmRVZdTaMXRMUjM1lwBoEzQuJrk8r2sB6RAQG/sGEFVQELkVCcginX3wxqzzr4Buzk0ardHxmz9pi22acs2KcQoe6qzy45duGSff/W17dm7V8oPtH3Yt+MnT9inn30uyfEnnnrK16GeHkO15/adIXvt1d/YssWL7InHHxXJhzGAHcG2QchgDkEiApSjL5x4VRN5hT6lRAV2Oa7JuIAAwFx0AkCnMgcvnDtnZ06fsiefeFzjkfYuj4/Z7atXbfTqZduydrUUGyYp3VCv2NDNa0agvZvw8ERNbSi5+1TKyMspOGEWMLw8OlaQfugvnpEMYO0Nkgy4ApkQQAFisePiXnfaVEev2p6B2dXTre+Ssc1ajb9zm/IfNmWLliy1/vnzHOwslw2pcQDI61eu2kDfgNuEUsm6e7p1btahkyddPWDDpk2yw1KZqteto6vThkdG7Py5sza/t9vWoGqSyJ89nah91Axvs4pdmKhbL6AmPlq1alhGlXSq1uXrTZSmTNnmSQFOAcm0/8A+KtsfW6nyT4kUnUpAYUN5dGXz1SB9Mg49yzMHwEU4F1kzES8L4An/jSxGB5407gBaU23qUP1zsmmzAkCAOcX+Uz69nycIAEVSQwbI6jqFpPiEOJVFgC/I0HKYk8+fiNDNBAAH/XkeyREDRIhAn9StUoYrj4svy3eV6Vpkv0J4TSQFZcLy435HsY8XASARtCkDNjllfQPzbPPWbVIYW79hgy1evtpulSftX//tVc0ZiDMBCLPWQyCjnaQEUyhqdGj+ffjhh/byyz/U3JQSQ72uOQvhEwIAtpL+ZD6ynuALsPaWx9zvg0gGkH/vPbulrsHcxd9jvuNPcgxjHDsF+U7El/FxAf/cK6QgfJsFC+bb/MFBu33jhj5nHWWOyO+7c0f3hg/GGs86gqIAfhb+HyVipia9TBXKRTduXLeNmzbKP6CsmhM7GXeucgFRDoUA/CfOOz5elgIXJMgA9cJHo79QRdOeIgCOZNPDH8IeaLwn0Lc1dtPYQ/gmo93+9rvGl+YiALTGlPIYTfgM7e4h7rX1GYqYSIpTzUUAUJwqi2nl188JAPlzxDxhTxr3mIP/rc/cev+te7F2cYSZYnEz9WHeVnn8KHyJ4hoZAaD1s/w+ZgMmcjtQ2MXMdkTSluxsVgIg/qZsUFtiQKbCouu3IQDcffZ/qNRFeYaUfBLlQrVuJBXAuJ9E7Pe+dPsZCgB5rD3uwTMTHOSKPbPUCqVI5kQc1NKmZ/17SQD/jpNzckWA4hkhs2t8zk4AiP7QupKSFURowGajOgS5DnI4cYxqxWrlcYMAMFGhDABKAKNWHRm2+ri/h58yWa/ou1YdMZuEWO4EABwMlJ8E8gP66zfrXysBICWzkKiU1AF8vAVm4H5kqJY2kmQilq4RbVYKqD4l1aV8+lDAjHM2ruExtmlzymdqkbggdZ20nkYJgJwAACGgPlWysar7rID/4yIBTNp4fUokAMiVEABcAWBC8v+1yZLVa04AUFLT/0ACQG4LY24XitCFEZpOAAhfKFdQDZXpuyEAtLNJc60teR8V9urPSAAI+5jjAbw3OwGAeJ/vS9vZYyUlzfZK9muuNfTP+Xmu1Nl2HZ3tGWbOeyxOla81rW3L/yKaF4tynkrp8UzZrvR5I8Ltb3jr5pSA9G7LfUUCZ/58cV4USaINWu+P42fzD3SZpPoa46f192zr5Lft19Yx5jQqf+bikVuGXN4URTum/YF/sxEfbr2ffB2f6V4Dl5jrWfJxkLcRNrC1rHXT53OcOPyLu/3OtPvIiCatn3HO8NWmtf0fAeYXwzz7bvTgTI+Z43vtvv//KQEgAJO88duVAFDd16QAEJPqL4EA0Or8a8LcJQHAiQ/JQLUQADxg4N35l0QAiOdvNaSzTY58I9bOwAr8TwQsfZ4cr9ZrqNZ9xtbT5iGx2r8rASC/r9i8FYtPAdo1CAHNhtGdxtle+Zi5201VnK91AWo1UmEgimsEpJyoeVpkY4OfZLCaFuWo11Vk6Cu5vAD9/xIJAGJzZwoAeQmAhtvgLfzHEgBU310LBAG05JqkST1ToKT1fZcFbU8AkP0oWNKNew0CQCgAqNZu2rgUWf9ukN1FkhHS9scz1JMKQPxNlh1ZsNR7fumHL9vgsmWSpx0ZH1dtXcBKgnVkzZF1p9qzPd3KKjty+IhVRsvKvFu3fp2C/GT7EDg/fvKkgmDUuy6PDVuX1a27a8oO73/Prpw9bqXKiK1c1GeD3RPWU3LZamVmSabVgy4ErwGhtNkigNvRpSyizi7PMiOoq9K5APYTdW2qBVR2I0Prizfn1YY9ZYBp7BOMiM18fVLB8iAAsC8jcOgBdA8OhOypb/IbwJyyRtk8JwUBVyOZTASAUABI6jR+2YZTm4LMtKkTABrn1t9psxPjTIkmyc7I/vjpM+fpuxMA2gWe2jnAEZCgtmvUDWd9byYAeNspO3Ji0vrnzVe9adjv1Bkmi/CrI8fs/f2f2MCCRaoJ+9Qzz4ogMFXqFMgzOlZ2EkACoQkCA/xGvXqksQ99/ZX6juAuJJaJ+pQA7dFRJOtHBI6uXLXKNm/eJBl6WozAKoDgBbK6jxwWwEkGM0AvGcwAg5cuX1ZAmNeWzZtt3fr1niFdLquPAYqPHjlqu3ftElhJPXh8GoKyjH8CvoAgyKgzD5D153sEgwFZz124IGnv7q4O27ZtqwBFwCSujQLA6W/OiADAdzhegeQ7Q1avIfPqddmVQVvzMgOxdnJNXrQJQXRARbLpyCaMQFQEI90AdigQzbwB7AeEJ/s65g3tTaAbQJ370zxN4CRqA7Sx5OghGYx5eQGySQhUuyRtp8gXa1avEkjFC/IGQOeOHdts0eACu3njumR5lW1dr9v1aw7SExgH1FOwe2xM7UvgHAl2AvQE03fuIAvbwQmege8ABJDRB3gLKB7gnmf4dtq58+ck433z5i177oUXJZHPufk+5wdgoGTD9u3bbPc99+ieAOAhJXDvgAAAANeuX5OdWrRoUNdnTHHtXTt32rJlSwUEiNAxPm4fvP+enTl9RrLxPDvHI98OSeXo0WP2h7fekoT+3/3d37lPSFZRCo7+6te/FDj0xJNP2tp1Xt+bNmfOQQDgmrQFQAl9rOvWXC3it799XaoaL7/8I0n/DwwskB1CAeDX//ZLe+aFJ2znzm2aM/QX7YfSAiAH98YPRK5apSIJY59786QYADgCcIF8MfOH+2UpJKjJ+EdtAdWN3Tsp1+DZm9hhzs9njLXHHntU45eXsqVPnZICAH330ks/LLKioi1effU1Kc88/czTtnPndqtPoB7gZUdRAPjyy69EXoAAUKsDoGCDnAAwOLjYbKpLBIC3fv+u7v/Jpx4tCAA8K3afec99QECgn0UQq7nUMtnfkAO4hlQ/EgA4Pl6xY8dO2L4P9+m4//Jf/veUAYxNGBfp6Fe/osZ0n4gFzCvkmVlbIJJAAOA4AC1sQcxR+oT7gQDANSkPEAHgWqVu5fGaffD+B+rzvfftlTw0gGe1MmZvvfm6fbJ/nz320AP20veeE6hKQHf0zm0FeZGb70mBWe3HpAIQkrOuwBZZre5SBAjogV7fH/keB2A2wH/5IdihRB7QKjWObGxFGd7Mp/HRMZui5n111GvPJgJAfarDxio1q06hTtRlHT19NjRWsZFy1TZs3mYbt2wjt8wB6q5uO3fztn166Gvbe/99UmmBpOGBmQ7J139x6JAtW77CHn/iSQH/PX39UiwZGRm1V1/9ja1Yutgee/QRrQE8KzaAcQHASH9AxmC+iszVS0mHCRFbOObRRxsKAFyScQHgqHIYCxdK3Q7f5MrlS3byxDF76vFHRZjFJQN0HL5+zcauXLJ1y5faZK0qMgQEgOFb182qZetmMk3wPlnCLl3PC6JKveZZvaVJz/yP8jGMX/qQsaxSOJRfqlS1PsV3ZcOlmtSlEgt4kMr+LkiU3abMllKHlbl2qWR98+dZd0+v9c/r1xrnxLZhGx0asv6+PpWRYSxDKIs93OkzZ1Q/lyxqygtwL142BvWdsl2/esUW9PXZyuVLRSJhHFDCqlYpW293p5QNSpTrAeio1UR4oOwBbYp6Sk9fr41PUD/dx2VysKROIen/VA7FfT0vRYH/TLuxPgFus0+AAEC7ifgZkvYpA76oZpxOH2RNDyBOqrxITgCIgJEnPaBCRCZkIzvVh2ZHUrxy39SxgMYxIn5FXeyUSd+693b74AQAL0HigLv/5+cKEoD7kw35zwCr8GUBLHyvFFminu2Kz+YEANo3fODkD6dyCYwZLpmXAIh9q64p9wJygVm5Vhfxc8fue6QIwXgZGFxqQ1Wz//6vvxb4z1od7YN/89Zbv9e9vPC978leCjDr7tb8e+utt1QOhbWY9gxizscHD9rzzz8vRSfWXshcr7/+ugieWzdv0Zy+feuWysyoxMt6VG4oV/GxFGEeeOABO3nqlPw0SvvwO3wnSAV/8zd/I38oygvgV/L3latXbN7APJXfcHKf+5F8BuENdRf8EPxUbDVzFj+us7PHzp45Z6e+OalSAthv/EEnqY4ltcNQRKNv6A/Oj3w46jiMMyfX+fuu3AK5kDkfqiBu150AFPEL+kflPrIMxJn2rvn4awd2RL+3/p7r2FbgfLbztMZpfE1qH3vJ406tcyf//24IAHF86/WDAMA+tCmmEoqkbQgA4avGvbcFjrI4Qrs9WR5Datde+Tlb7ytvM8WG0nofz+jKJcl+tJA+2t1Lu7bN42MRoNc+OvmzeSY/78VPQXi6CwKArpuC94xrrtMK/reO5ent4rE775Ni+fD/FYtwEj9EgHYKANjHIEZJyj0AytSmUiNMBIDYM/ucd19LwH8h9Z+IAQn0dzWAUMr1Y5nzkJGK9aQgADT6K/o3+iD/HQSAXAEAEB//QqQ6bEi1YvXymFXHkPoflxJRTgCYqrrfKAWAeln+m01CRCfpoV6A+Q76m2ICDr47AUAlAJTokhMAYo30ddDJA4k4kFa0wCH1eUF4ICYcWcwNskCjMqLHkRokAr9u2zmVwYy+doWyaEkKSMQtJP2flKrodxQARitTAvpZ36QAoOz/SRur+fsj5bqNVyasXEVBwBUAcI1x5ehTyIt+P+3A4j+tAkCMzyZfI2JKhSH50xIA2tmnVvvQurbo/pJZD/vh891fTeUB/kQKAPm8yW3k3ASArNTlDMmPM61p/394P18zW9tYvh6bxvRqBqsbBAB9Lxufebs162flo6RxlCdMNeZXsSYm5diZCAAcN1f/3w0BoHWNn2l9nms85N8Lm4GKcNE+bcB/zZ9o3/CVCpUFVyHObU+rP3W3ZMW57r3o4xZ/LVGumr4+k0/X7hq5fzHb5+2v34SYTPMlczuV26i7fdY4brb+n4sA0NoWrWNABIDCoS9qLLk0iSCgFnnhaYIxd6kAMNONtJ6vXQmAuQgATLKopRhOXNS0a3Jg06a82MQQ0EqsUC3ayZEL4Cbec8PTHsCNoFZuqKZPtOaNRiygtG/UVFMmTHKcyeCSw5YyId0JachT5QQAjv0ug8s3+Y1X62CbazK1Hv9dB3fr9/MFvHUSMlYc809GLGovJSORZzYUbOq06YuNlICxpvraKViRFABiDBTHt6hl5JO8MYYcPG181l4BwNu2ISPUbsK3m/y5A5ZvQFs3LDONi3abuvhuKABEwgnHuolvOMJ5PzA3fXIQBvRXZNF4xkzilykAmTosBSM9P9tDZLqnvA5YiwKAr1KeNZYv2jH/dO02JQDS24mNazaZxrtyz+j3okRAYuzGLbaUAFAmfM72KgZqLID+NMVi2vR5k/9QnMfnHYBl5p60BPvy+TBtQ5pq8LQrAcD3XA1AYYaGvJ0UAFxKzeXWPEAa/aSgcAoyCiiq1W1w0RIFXMvVmoK4ZNKT2T9arti2XffaSy//WMG3patW2WS1ZqPlsuqrf3noK0mnL1m6zG7dua3g1tJly/UZ5yYL+vCXX9u6NasVJCeIrj42s+s3b9qZM2dt29YtNrhgwEr1spXvXLc7V87amaNfWPnONVu7dL4N9plNlEec5U5WXwIwI6vOJWXZKHHeDuvo6hHJgOE2UaubZ4x5/VGcMYG4bJ5THXYAPfVwwwsS+K9NMABlJzKdZQX0Nd+THFFInimDV/VmPRNK9j4FM/hsDIa8JNAhKaSAQaqdxj3yvo6XjcrLzTRmTxALmtarNBZlt0I1ILNdDSe2mLUzbyKnGfW0sUxDPzIIcrs0ky3zDboHXGhvgMAITqiMQ9rgx1j3bMOSlTq7RAAgC7Cnz1UBbt4Ztvf3f2zLVqy2bdt32r177rO+efOVLUZfV+uTqjlM2wWgAbAiefXeXitXKvbRgY9Sdv9qW758hRJPXXq3y44dOy4gb8eO7QIhuGUy8G/dviUSwEf799v1q9cUCCbAzItAKhndAJT7DxywPffeK9lWwG8AcsYTQeEvvvxSGV7PPvOM2t1rK3cJSIAcAIC0d+99tmXrVgGmEGZcOn9c2dEA1ASoASk3btygjGDajDlE8PvrQ1/b6Mio/CKC2ADkgPkL5y8U8MKY6wMAGR9VoJhzExziIQk8cw7ulQBwONmukOITwQmYrh+iYHFfnwLbBKnJXuVZuTZBcZ6NNud9APCQmYVsAJBGBjOS1pAjqP1eHh/X9bkv+mn16lW2fds2nYf75hkB15G6XTB/QGAYbUJG+Px582x8bFwy6/QB/QKITKCMawNQ0w7IA9OngKLcc5ALWHYItgNAQxIg8w9wnOdmDhN8Z64DZn/8ySe2YtVae+ihh1WOAHCAZ4QY8tmnnyqb+r779tqixYskv0tbMP4AhTkOYHb+Apf65X3+//jjg6pFjj3ESNH+gE1eWuATu2fXbt0z7U0GLYom586dlwJAvVqTAsDiRYuU7Ur/cM0/vP2WFCmefOop275juxOS3LsXAWDfvo+kIIEksSfgTwqgA3h4883fSyXhqaeesUWLAVG8JAdkEogFP/rJD2z9+rUao4xHgBCADp4PEg0qCTEOyESnj1BKQNHj1vXrkjbu6+0RcCKCBhmTnZ1SaaAPN23cpPZgHDBGAQtpC8BSFBYAO1jfGLOMjfPnL+ieaT9IBZIzV+DY/ft//dd/FSD/3HPP2erVK62j07ONAEK+OXXGjh8/IQB2w4Z1NjFZs54eaiI7iYYyMpQAGBoatQP7P9XzPvf8UzZvXr/GFvMKABkpaEgK1JKGpCA1GEn5d+ozxhVtBAEAvIXSD5ArDh8+ah9+8KHajBIArCvYIuYhc/UXv/gXgTw8F/MpRTJFACDbleMAtOhLkSlKJd035CEIAoDRAGX0B2N4ooYygasirFy1UuO8j5rOkxNWHh+1N377qn30wXv21y//wJ589GERAABWy0O37eqliza/r8c66hXVV3cc3/0M5hq/ae88ABL+sEKjKVvZ276hINXpqIhqsOvmMMj8JrjMOlqrWq1ctiqkpVrFJiujKkeAF6mM5ARKjlfqVpnwIOpUZ7dNlrqtf/5CG1y6zPoGFmgN6Z63wI5fumxnr1yVRP39Dzyo8jKSr6/X7fLVa3bgk0+sb2DAvvf9FwVk40+w9mCPmVcEpZ995mnZPj1HyevXY3uwM9gPxoCUYSgZVKloXDMv77//AZs/f4HmMnMSgtDpb77RXFi9aqWeF7/6+rUrdubUCbtn1w5J+vf099rQtWtWqpatcuOaLejuVB9UyLorj1rnZE1EAALxnVJYoGa9B+idbAih0QPU1SrqRWSw46N4PfbY60rNKClnyMfI/ACPDeBEQpZsZCriXzMu5dVLsWfClOME+NDT7cQwT3HXOKlXK9bX2+tKCN09GpsoSaDwg5/IdSgrMDDPSWZ8xv2hHlMZG7fF8xYI5NculsxB7RuSuhggDKQALpf2FygepC2H+4Rdnb4nSNn37CeUlZX5WoX8f/JdOIa1QIQkkR8gBNTlK+t5JfNLhrv/FCpN0BMwgCQ+AAAgAElEQVTSeX0uAEC4BCxkrMJ/yv2tNKbcR0pxgXSsT7n2dXAjXokdKOI4rf4f4EdSYItLJkHcYh/DdXkGAKq49/ADaL/6JEoPZLI2bCzHOQGg8dvbBHvj2bmcL+7f/V9XAIhohEwA9qO7W3WTu3t7zTq67JHHn5Cvx55i3qJldmu8br95/U0B9o888rD8SXwzfCzK5kAOY13DPrNP4hoQAFCQgRAHWYr5ygsi3FeHDkkBgDWa8fbl51+IMAhxCh+LwXfu7Dl7++23pT6DPaaEDf4Aaw5rwqlvvhEJEpUKETg6O+y+++8XcQtCIs9LiQB+U9Lp9p3bugf8Edo7AH75ZJ2deg7+BvynJFL4zyIZT5jWf54X8B/iIJsVrouqi5M8IatUNN7wvXifF33S1dHtJlZZt40x5n3oJCFAfrfjjTgG81AxtuQDFrY9+Yi5n9i6ffg2MaPW9aN5ajT80fyceUwmCKcx1vLfrX9P2+ZkBIGYm3HMbM/Xbs8e18rbKQhHYWvyGKJ8lmyOtMah2t1r654r9lrt3m+3P2t3zmjX1jjXTEHp1veRqOeVt1/r3/F53rZ5W+RxNf1NbC4B//leuh0BIN6L9lR8I2IsoQ7YUsIiJzXk99Y6xpoyvrM4omIJqeSs9u/J9yRu4KVOGrXRAYZ5hTpf0x46iBysncn2xxwlTqGsfsBuiADxfzpWYH/6jmIjCfzXe3HeKHuYEUainxvx0RSlSmW0Yt0TWM+aUB0XAUDgP8qFEAAqY1alvBy/x4b1uz42KgWAennUFQBqVeo62UR5iOhMYfvxHJTTSZyPBIBOj2GFpL+XJnUgXoJTsykAJEVM+qlBAHASXxBPcWHkCekxs+PSClgoZhYqAz5KC+n/4lyuIFCU7KCCVSLTBQGgqoQP1kz3q5D0B+hH6n8c/2FiUj4rBIDRipcBGC3XrVybsnKNOBIkGNZbT8jRHIHB6TOszfSdmwBAGeT2FKh01hb1ktaLFArOxQftSwBE7LSBvcQtN9b8PNYf4zCPb+c2ofU+8tio5lCbh4oWykGz6QBw85lnX6sa9x52otVuzQkAZ5drtbEaZ8TX/4Jfd7PWF7HINoS8mdZvH/tOEM3XDZ/FPh8CKy6GQlK1iusFoTeIePk8ivt2ALs9wcb9avY5s6j8tMn0zp93rvbJj21dJ1v/bz02/zwfW401xpVcs6lb/FkkkEX7Zjhhfi5nCTfwt3bzssnnCWtVrDntx3fud6hPZykrlV+ztQ1mG1tx3nbTqxgjac+QH1ucM5HziqTQNmTSuQgQ32V+z2TnZjMX0/y2/+OnL/nSF6xTMcHbEwDUCa3rTBMo4Zdu1+gzDeQ/FwHAg/jOoG9YiADy04D6d0oAIIPLHTU3Z3LkZygB0EoAyBfRu1k3ov1ncujbGZX8vHMZsLnu4Y/5fuOeXC42wPamSerQajEePcOh4RW0IwDEWMlLALRuvLTkJ2PUysbODV1cKmcHN39ewL+NJavNYpG3T/ydb1DCgOQOUG74Z2vf5oUvbdKCGZ15UOEwxXjM+9QJAyHxn5bepADgacbx2V82AaBRGawV5P9uBAABLlloNd8A5nO5Xf/CvhN7PTkivjFq2Aq6UAzqZLPDjkhOVHXVON77pxh6RWaeA8wE+VyKs6RMUGR2h0dGbcOmzbbznj228969qqtLwAz5ykRpsZu3b9nhI0eUrQPQiiwm9a/JsiYQSMCXrMqvPj8k0G7jhvW2auXKJDM7ZbeHhpQNB+CzdeM6scWHr523iZEbdvXMcbtz7bwtX9BjC3qmrJoIAADIqtObMlgITAJO6jnIQjIC+L2eZUYgmow9KQck8D1tpgs54wToaj5JhjWRegiIJjldHKhQAGB+82wezEzkLtUx9RIBeXBdhAAC1FOewaAMMpUCyGumeoaFB0PzTINk84r+ic88IKZNVgrQRwCY/6PERZMzVXR8eyd31o1l8ZVGJkge3Gl1UDX+sgxRfIm8bmF3ki3MnSI+5947VHeYGtMdRo1V2uP28Kh98fVR6+rpt1Wr19q2Hbts0dKl1ts/T6UmGLPU32MMuExvTXXVAadpA0oAHD91QqDZylWrbXAhmdjYM+/TQ4e+EkANwL5u3VqBuEgUj42N2NGjRxSYXbhwkT337HMK+PLiGoC2BJgB8h9/7DFlpvMioAxQCRAK2AM4fe899xTgPYBprVqzw4eP2O2hOwpqI42MfCyfkZEFwAk4DZCKfCy16cnq4rqAegAoKABQAqA8Xhb4DYkBEsCF8xeUZQaw6Jm5yOkDBo4rAE3WN9n+UhGg7nPF67cr89+jLUWQuAg4dQHqODDBtYMIECQAgNsIGtEG/E8wHv+GALOyTUU0GFGWPgSAaoXsU1cAWLJksdoWFQUC8JyfIDd9QsAbAgBECggRAPn0L22I7UC9AaCN9t+QpH5DBUD9c/myMqYJ3COry5igTjztCMBMOwPsAQhzD17GAJJGVUSCEydO2tkLlxTcJ7BPkI3745qA1Nw/IPWatav1PATNAPq5T+YCpAXAQYAwzg0o8NFH+9Tv69asFRA1XqZUA/XBD9vB/QcE7gIEqITF6KiyIy9evCQFgGq5ogzDZUuWyqbTHwAD77z7tt28dVOARxAA3I8v2dEjx+2DDz7UOPnhD19ye1Oa0nPQpm+//Y4tWbLUHn/8KRscXCTyF99DAeCNN35rL//4RdWNB/hm3ADcR1YltpjvcB+UTKC9165dK9CTdrxx/bodPXLE5s+fZ3v37EkKGONSMKDtDx8+rOflfEEAoJ0OJwLA7t27bOPGpKwBUatUskuXLguc4TteY73XM55lgyfslVdekY0ly3PlyuVWonyMQMWSnTp5WqQf+nvTpg0iACgJqzSlPoUA0NvD/KnawQOfaZw8/8LT1tfn5S0gAABAYRd4XoAk5im2hCBwEAAAhhkvW7dtkQIAY59zf/31EREAWCP/4R/+UfdNW3PvgDa//vWvbPHiRSLbMR4BbVgzIAC8++67Oo7zQjjiGelLqYWcOydiBqoMkAB4X8S2qZJduXLNfvf6mxqHDz70kPXPG9C4o6zGG6+/Zp99fND+9ic/ticeeVAEgO7uDqsMD9mFs6dtXk+XddYrel8kbffEHZRUwBRfJG3w86wBZ4wJKFYps+Qs+xpLTHMyEQAaZQDI4Ka+LJlj1XJZwPFEtWxTZTLIPKhOXVX8Fc+yQi7VbKxSt8lSp9UgS3b32fzBxdZN3ev+fuuZv9AuUrLiylWpsNx73302f8Ggdfb02mRHh924fcc+2PeR/v/+Sy95aSBUkKamVBblzTff1Nh+8sknZCdifcM+QABgDEAAQI0Ce8krPqNfIACIfNTjygBBAKAUw5pVq4oyCDeuXbGzp07Yjm2braeDdaTLhm5etw5syp1bNq+rU+UYauME18etawrCRFkEAN6HTDFBmQQIAAnwFwhhHcrgdgDbCQAuTQzY61nkZLQrizH1UcQACn9UhRuSlGX224kASIQ7GE6YOepdhuiuZ/dNWg+gJOQAyRv7b8Z1pVZVSQFKXTCPozyTQGnAlGrdelEhiP0Gnl6qIxyEgFAj4xiXF/Y9o4jfyPejlNJUZxvAxvcqPKvsYVIIiP7lMVV2QqTOUlHLXtn/Sdoef0MZfwBACtb79VR1OBGPHXBo7O/dN4rdVbaXSutukdEZftRsAGUO9rupd9+8BaDFtiXYIuvnhnSq2lryzI0yVNoTAwgFAaApO9eB5SABRGkA+cVFZm6j5rUDdO4Dy26k7Ey1FyBPV7dNTJmUN1Dvevixx23zlm0iACxcssJulSfsld++IbsHuYl5hl1mflFOhzX3Bz94UeV0ov/wCyABsD6g0MPx3AfkLNYW7DZgfF9vn6EIwPEvPP+8/DVALtZ2JP8hfvYP9NmpUye1tvEdVJkYu8xz/DbGyL177rXvv/ii7AAvbEb4/xCrIZTyHt+PeA+fcw5IePhvkAKcrDioc/As2HBMJXaGZ6DMFaXUeNGmqBU5oYXYh0sNh3KmZy5PiVvlsbJEyk37hCB7QASMl5PoklqESDworKGY0kh2aB1f7QCQbxPzie+3i0O1BrWLmdNS8iJ/n7/nCgrn8Y08EJzfd7w/F8DT+p2m9imCRN6m+X22EgAi1pTHnPL7zP/OYwX5Xqo1hhDjaKbz5J+39mvrd9ueW+TgRoJSvjecKV4V/RPt2xprc0J7KjWSbMZsCgB/DgJA494gyyUAP9aUtHZGKReV9mtDAPD1l4zuRLhLJLRoI/VbijeoNGEQAALgF+DvqnkNAoAfF+A/f4fNg1gfZQE8/pMy2TPwPx9/OQGg0QdOgnYSoZMzUYSyCfwKCADVRAAoewmA6rjVx4dtsjxm9fFRq40N20TFlQGCADBZHUsEgKCeeflPT0iZFMGSrWeUAmjEw1G/xQSlkgFF4oyXx3UFgQa81RxLjyz+FPdSJllKiIlYmRoj+bDF36lMQCqj6YY4Su946zXmia/36uOkAADAL9+U33UUAEo2Wpu0St0JpwD/QQAYq6IGYDZSrllFBIBJ/YYAMDmVlFgUt4uY9v/cBIBW+z8TnlTET/8XAWA2s37Xn32btbrdSefCj2IOta7R8X+7NVeJhCIYN9Q4CpucvuiHNE1mfRIqV3H+lB/nWFH2nbiun3em2Oh08L91/ZqroaOU90zHzTTOG+3jSsJx3dbzBIGi3XkcUxQDqvHKgf78ZIlB1bwuR/s32578WoFh5N9rWvtbFARa77/VD2g3Lmb6zlzvz+RT5t9r5ysW95TGX44rtvbDn4oA0G4eFkS+2Rhcede2URgpQQDInbsAStspAOi4lnUG+arZGjrvwPy4eKC7JQB4BnKeBe+SRoAGrQoAvpkJybKsdSK7N8nVgep4jcqcAJEAlAzk9c+nKwD4swXo0gCb5zKasUgJ2CAjVGdpMFMJgIrpGdZJbMdcpqrhiOQlAGTyMsbKXMaHz4OJ33rPcz1DboDu5jp/7DHtFoDiXN5w0+XTEjssjosx3W5TITczHPS0CftTEQC4XhAAckWAYr75yMvSi/2OZ2r7wrnJssRn2kjF+7MyjFJQLL9mURUm4raJTamNRCKk5EYuJwAEoSAvAeB1vRKrt0UBQBk7EYD6d6oAUMhgFk5AMwGguQRAKzmgIQvXbDfdoXCQ1p0IxkTelzPNx6Zj0uI5EwGAvmwlAMiOaNeSCABJRsPP0ZCCcxC5pEx/pF7Hy1Xr6u2TDOf6jZvs8Seesq07dirjbnDR4qLWNeAsD3Xm7Dk7d/68stkAQq9eu2YbNm4ScIHNJzNzZGjYThw7LgBvxfJlyvRUrffJKRsrVwRADd2+ZXt377BSfdyunDluE8PXbOT6easN37CVi1EGGM8IAF6/FyUA1gSvueps6diMkf1PwF2BfKQ2NZg92F04lNjQtCFXBroCxw3WN2se3yXwUB4ns6axNiCtrcywIB+kEgAui+qZ/k3ZC4kAEJ8H2K8AaAb65+UDGszWkoLMUQIgX8dDjUIBiBTibRyX2czvSABQGCPV3cvtUztHLYIR8VuKCymAQTsDhGKvclITQKEkSZF/V/agiQDAe6Plqh0+dsqGx8q2fPlK1XdetnKVzVswaAPzFyhzDMUAMjgBFiLIzPgCPL0zPGS3hm4JFF29aq2ktycnmR2dduPGTfv0088E2ALiAThfunRR2WWXr1y0j/Z/ZNeuXtU82LJpi8YboCzPBnj81ddf27KlSxWUBuQhmEuQl0x8AsiQX8i4Xbd2rQK/BKwB+clef//9DwRMb9m2Vd8lCM7nixYtts8+/1zff/rpp23FyhUC8AHvGXNkFgMuco0b125oniOfzzwCmCVoPakMPM8E8yAwwCjKAmM2MjoiYEvKAkm1Ii1IhTqAB5hcbtJrUZJl1sj4ZQwSFIYAwByn7XjPAdhGnV9J25fL1tPbI4UMgtkA/8hmqh54CmQtHFwoYka0E1n19AXnBRSFAEDQHRvCdwj0M+ABbJHpB0RGOeAp5O3NRP5gTaZNyJrmGQDUAYzDtgJ+X7l8VSAexAlAaOr9AhLyUkb35KRdv3HT3nrnXZFHHnroQVtBVjZ2taNDgXsAvU2bNtq27dsUfONncNAzfm/fuWOXLlzUdbHJtA3P8c4779hDEA6WQiiBPATQVLNjR45KtQBwF4DQlQgqAqAAvd/6/e9tdHjEfvKTn9jqlatk9wHLaYf333/PLly6YI8+9pjt2r3L634Cek+affPNWXv33fdt7do1AkroD5YHxjJjlDaav2Ch6pWjBNPTTf3gLrXLgYP77Yd/9X1btWqF7CzjDsIBID8EiQULFqo0QKhQMDZ5Xi8XMGE3b9yw40ePishBJibtxvjHp/jiiy/s2PHjIgZATmBMxRwig/r48eN2zz27bdPG9UlBhXIRXcp2R+5+27btArw5J6oZfJcx9vrrb6jvyM5ftmyJWcmBEqhwJ098Y0eOHNX3Nm/eaJMAqQjGd5Cl7woA/X0LrFqdsI8Pfq458+IPnleJAGxLEAAAl2h3SAaMPQgAnvTcIaCe7wHmbNy0wSYnIe6M69yUH6AEwJo1a+2nP/1btZH7px4Q/c1vXpHSBAQFnbdeE2FndHxMpAOOowa1SmEkBQCAIeYAbQbgBbnECWdV6+nqsbOnz9obb/xORKPHnnjc5iXFBFQJXv/ta/b1l1/YP/zdz+yRB++3zqkJ6+ouWX10xE4dP2Z9nWYDHZNWqiO9TukGgGjIcTX9Zgzm0QXJSJP5r99uM0ICMdZX+ZOsaTw7wCP16rEbSV62Vi1L2r1QACiP2WRac5WxmuTIJ6ZKKldEGRgIAE4E6LDunj6Vh+np7bf+wUEbphzLzVu2bMVK23XPvTZ/0WLr6R+wUleP3R4ZtY8OfmyMghd/+EOVkiHLGzuD7frd738vP4J2hQAQdpH2ZfxiAyAAYIPDj2CeY1eYHw888KAygAG/ef/E8ROuACACwGorAdpN1u32tat27psTtmndGhEAejtLNjJ0y0pkt1fGDQhuCmlvSmFAyJiivSpeg7daUTuiDiKJetWqd4l2tu6qKTvpJV/cL0mZ6wJ9vRxRAHzYvlbCePImPYaUMgrlO9Hz9HMnSjx1z/4GuEm+Fn2vkj8dZPk1SkcI6JDqj2cgU+Yish3lG8iOupIAzkDXVKcIAP5S7xclrbSvCQWzTCmO74V/C0Ewsi8DLGrNfowgTvgtXM4li1OdeoDUopa9k3JEOBTpkBJfLpEftXD1O3lloeYn4m4iABTZhYVP7vv/IACEnyVx5CDPZL57vj+bFq9J4H18TwociYAs/zFiHXFu1BxSOQH3pxORQf3opFpl+xekkQQsR3vwmfrSs3b92CAA0H5OAJCNS+Rz2YWUrVVCvYOyP/MWWG//gD3y2JO2cfMWW7RkqS1YvMyuDZXt16/+1nbu2mWPQgBAoWS8LBv76Sef6Pf3v/89kYw5LWsR5D/WCHwzCADMC16sryeOH1emPv5Fz//L3XtwuZUdaYIBJBJIpGc6+kx6701ZVonlpdaopdHMrJmZ3f1de+ac7ZZ6T6tlW5rVqCxZhlVkGXrvvUmaZHp4s/t9ceO9i5cAklVSd+ssqngyE3h45pq4ceP74ovWpHx55AhJAW+99Zb0dHUTaP/i88/Z7uvWr6d6y9VrV7im49zwxUAuwlqOuY31Dv7ly/v2SWs6LZmpKWmH0lk8LrOTU9wXoQwSrjc4NMB2wHqAsWA+DO4P6zPWfqzpaEe8sJ7hdxDF8D2oUxnRCJ/Dt4bvoHtLkCnUv8aLvrCbB1ZH13w0UyqDncZzWRxDUTmNQ+lYsf1uPfCpcSzjWWNL+gy6/4q+onHFaJzInxc188EjMs05aZ03Gs0vO+d8BIB69237NCuD46uN2Gcaswpl4W1+Bd9tcvN+jOBfkgBA+xoBkIO/3dgwENqO9WMM9b5v7er3b5T8YAoAvr1WlSdnh5ytqXkv0p68Twf4WAmAevE1a+bomLXYL0s4OtJ9jZKoI5FRCZCCRmX6NFEFAJasc+VVLAYU7I+tbRsQAGC7UQLO9mQ++G/EeiNUYe7bXruGaOYImv7z+eufrX3atuE+Ds9RhZoB/C8qAOg//F6E9D/Iycj8R8Z/flZKmemgHIARAKplLQNgCgCm7qkJKUoiZfY/bBdBfUeKc+UBahQAvPhVSABwMRsQ+YIkGFMAYPFYhxF6lsyJGWm/o+yAliBQMoC5OHoyG0LkU7i+svnJhA0XQ2PGP9So6FvpT5YNqkABAKA/StwUpVCCGkBVssWKZArI/BeZzhakUMLnVckXseYilqX+BO8hSB76bgQA9X4av6J2dY49c5cNz/GXVwCoZ/99m+7fYxD3rqOIYC30r6kA0DT+7pJ06q1P9t58369Fb+f247dZa59lPaxzhaZfmw8ADSamO0ujvm60/vvPb3FOZyVC2d2a7PXaM5kChJEKjDRQ225NCAA6Cee8nmWdxr1bHK5RI0bbY8590e40978a+UpcZ3wFAEeqUMsXvmwPYX5f7dyrzeCvd79N2+I7EgDMdwgUSCI+YiP/z56qmU9Zbz5G2zD4viU4RIildo75xv988zs6f6N/27rWbBI2O0fs//jbN9nX5uTzJ537sI6wfc7PvKHBAREhAEQb1u/8aKfg+/MRALjpd7LVfi08YzIj6GTB6NDpcZmxrFmmwBqv7REAdANTWwJA28BlBzgwOHSG5rLnzQmMPmM9oxvdSPCeHAGAAVkPcDVQ38VTAgUAY2lb0ADnwLE2GaLO9bMYUyMA+AOo3oLaxEVoaoDmW1S+ywIVPJcHYAdj1IFd/iS2moX+WKjtV7chNtKHyYy5zI+azZfH8vTfr5kjTjbG5pTJ0dg4sftX5pBKwM830a0d621SGm3C8J1GG1Seh9iny213DmyUAIBzMMjH4x3jwutUZkUzeONVAuQ59Z/WzlR5zmgJALwHJ95k/P0SAMwkMyk1x7L+tygBoJbQni5cbHXoaVafMQRt0QyCblVPhqhmja5PALB57M/nevMydHI1565ZCQANwoeEIbOlVgKA8SBnG0k6ciCsZivpRiPd3inZQlHaO7tl285d8vqbb8m6dRtlcmZGzl64IEOLFhJYQLYI2gMB0Nu37zCDa/my5TI1PS33H4wSzITUrgXKMX8mn44TmES9W2TxQB4aoCI2SOPjT+Xu7VuyZGhAupIxyTx9IBP3r8nM47uSjhVlcX+XFLKTUiwAQNHAcKlQYntQ0hsZ4GWAXS7wBWJVaysVAAi0AyRxgUf2p7eZsaAwM9AdAcBIEgzYuGBDZjbLNcP6DIFu1jF34I2tpxpM1wB8KHcqUqpY4N2T33WgD+5RSwBo9r5twgPCATLRXCaB2ZZgw04SFOoP1q7n9t3APgYOTCNHssnG0kneWZDBzyKqZ88ssBEEOFgCIKHBScoZKvhvgDJtT6yFIIIRALBegcABUAB1886evyyjj6EuMSzDIytlcNFiBos7unsZoAbQxO+C8EFQKsEscfQBJIaLlaIMrxhhpnKxgCA1NvoJGR19SAUAZD8DoIf0Ksfjvdty+vRJefDgHkGz7dt3SktcAQmAywDhkTGGQDECzMj6Cp5XINd6h2A8AE2AdQuHhph1jkA1znHjxk0CRCDODI8Ms44sxk0BWczlMs8NIPWll1+Wnt4eEhJs3gKUBbCNcyMuANlx3BOujyyy06dOy6OHjxgwxvvwI1ACAMEcXB9StJCtDdQpAMCw7QDahWJ5RtLATwx9ZD3bPMF3cT0EqnEfUAZB5hyIPwbiAkwl4SGjNWoJmADoc3MRRBCAsgha4Vzt6Xa2E1QYAKgDkAcACnnf3p4utgfAZIBqixcB/E4wOI4Me5PbRqkFfAcv1rZOJOTIkcME6dBHAKDxOeYnyUNlSG8/YaYgxiMIGbBxHR2dQUB6NpOV46dOy+MnYwR00Z/lCuqAQyUiQxAQ4PbmzZs4zlNtSao2oG1w3czsLO0jnhfHA3D/6MMPCWQMDA64UgllZvaDVHLw4EFZvdoy25Psx9ZkWh4+fMTvTTwdlx/96EeyFPWyqfwC+d+ifPX1l3L12lXZuXuXljMQYT1tcPNu374vn37yGcf3m2+9IR3IIARQkkxS8QK1kjFW9j73vPT1DVDlBaScC+cvyo2b1+SNt/YzKx3tBgIA2g7tiDIKqNMMm4z7IPmkUqGNx3jB8z4dG5eL58/J8LJlBDdwHPoN4wpyzCiJAAAVCg1oM9hV9FtIDtgs69et4fuw5RirUFGA3D0IAHhWvADK4NoAWlAeAG0CQKe/fwEVAFQSOS5XLl+j+gbm7apVKwICAOp0Y7yC+AACQLFYIQEA5wUBAGso7htEA7QNJKNxPyDpgEDEuupQaylXSKjA9SkNvxSEEqwXUC9okVOnzshXX34lq1atlrffRjkGl1NfRQmTrLz//nsse4HnAsGGZLNSiUQmXBPthwx/KGVwPrm9D9oDNgfAFgApzFHYp2SiVe7dvSsHPzpAUO2550EA6HJkhil599135frVy/I//6f/KFs3b5R4BSVvhJKuF8+dk3QiJgMdKSnMTBH0T2LexmJa37WMY7E/VLDKgH/YbYC4RnzWlGdXjdcyqxA8JQGgEhAAmP0PeVlHAEDZDwabsxlmnoEoowF/9dcs+JrLFwnAZnKozw6SnxIDW1qT0tbVLfmWuExkMjI4tJCExs7ePkm0pTFBZOb/U9Q4fvqM5Mtl2f/GG9Lb1yfZXJ4Z6VAt+eTTz5hBv3PXbvYzxh/GJ/oBYxT2B/0M8hBtpZMfxmfI2oWNh++E76BPICN+49p1kl4WL1wocUrRl2TqySN5cPuGLBnskxQAc6lIITurxAvYMkeUKBdzEi8X+LkSAECWgNyugv8l1JnNqw9CUN6VSMAW3jK1cY8gFbJ2OyRroQpgoFkkMISes72Bw1ICZYfAn2qJq/ldkFsAACAASURBVLIRgF5Ik7tsce5dnQIAie5ujSFg5Mju3B87O0Z/gt/BupDQ2scxjLeEq0PplMaw8DlSMccdHR0jbzq/O1CNw+xToqsPJkXBNvOt4IfY/ouguANFAl5zoAClZZ9Y95ft58icrkyFgnvqM2r5Lf1nv1tWEP0GS3pwn0cJklZ2o9E+2vYkQQzEk5tW+xDuMGqDfvqBKU+pMpVqlVl7UPo/KE+lAFGoIKG/FwESsda1kktIGiBopvs+BdAUuGN/OaKUxgVRszrJa7R3dEm6s0tefPlVWbV6rXT19EhbV688GJ+R3//xT1xXkJGfAqGwkJdivsC1Hz7Rm2+8Ln0LFvA6mKOYf7DDu/fsYSkWKlG1JOTzQ4doD62kE2IrOO7+vXvy/be1jMDEuK6JI8Mj0j/QL7du35JHjx9yjuNaID2ib+HvDI+M0B7D1oLM2d3XJ8VsluUMUN4DKjrwHfDssMvtHe28R/UFY/QVse4v6OuT1atUAQm+mhEWdJ9RqiHN2p7ffHEQAIwwYPaJc9wRkfFM6BecCzbNzgcfG2tuEBckKIf+0BrkeKFf8T3MnzA25ZWywFrg7H+9fay/3/U/b3RssGfxDojGFO2YZgFe/7NniZFF42r+/c0XwI0+V00MyJQKHNHbjsUxmCM2J/y9nR9rnK/N/H2H39bfJr5ndqPRdevFnqwkp9p4pxDjAbTR70THQTSeGrXH8xEAQCI28N9+6j48JFTwHjwCAPeabt3x+7vevYb3p1L1+ndI2Ge/uRIAmFshAcCp/sEPcYowWIMVxg1jCME+2hJ93L7YCDxGklMFAF1HTZEN3w3LAaDtq1xDjRwQPqOOHiZ51CR+hAltwdx3cXGuea5cC4lFIAHks1JFiREoMsHWwEfLZVUBAATE3Az9xWJmKigB4CsAxFCuCIRF145W2DBQACABQFUAwix+/V3LH7jMfefr6rOEigGWQ1dPTVd3tG7d4ULoEwU03qkFM+19/Rm2FxwLbUcbJ2G8p5YAgHKEBWb/hyUAChWRLMB9ZP6XkPFfdmSAsqgCQJUEABAB8qUqSwCUKsj4VQUATT5EfJV3UMcczF8C4C9NAHB5XI4gpqHFMBvbK4Ub3HIYU/Z9lMDnimStNrJ5URtipaRr1hL3h08AeBYArfE1a+Ph3+X+tSRo7RX8NamRX2ez96+DANAYgI6ur3P+bvxVtU91yH9hm7gyWuaTujEVwkJeQltwrvCCjN9bzDeQBjByj39jjUF2YqVNniHwa+uMY3xNkw8aU3Dq+Tc21k2VOPrteut73XY0Aor3AH6cTy2MmpboOIzeV6N+9u3inHlEfETXv/n8sKj/YeetR19qdK55x2Idcqh9p95PI5pE29+/znwEgObzu7bd5/hahus0M4re2lRjC41cCAKA75TaAvYsBACe0NPUaNTA0cbzH+TbEgDMUdONMBiQzQkANW1TRwFAN6Pq9CgorI6c/54aorkKAGaEow6r36nRNjHngYuFm4D8WYcAQMfDamXWyCe7mt3zEAAaGVC/TQBYRRdP/+/5BqjOmXmseJMBOt/5m7WlpSv448tB6sEV6eI5IL/mONffvgJA0Oe2AfPGRXCOCAEgyCr1pBX1PG50BL+HMnnWL9p0lg0SNlKzNvHHT7ONip0jSgCoWRychbfe4/kYgNEMcXNofAIA903eoqwBthAiN5vwLAQAdazDRdwnAChhwG2k/ooIAEG/uu6qVQAI3TL9zUnseOCyvW8KANz4OAUAGwF+v9abi4H9hKwtMukCgL9+CQA7hybc6ZYmJADoxkePUdUUBjVAnpKYZLJ5Bt4WLVkue194kTU4V6xazYzFazduyLWb12XZ8mXMooUMNOYJZC2fjD2hJCXAHgCcyKxErW8c19MLwKiotYKrwoycmZlpGRlGZu8iZm+jfaamJuXm9Wsy/viB9LUnZaAzIRN3r0pm7L4sSLdIO5T8BQEuza6GtB2yf/A4qdaUk+suEvCHfCwCy3EqGgAEqFASN8jsd9mIbkoETl0w71HD2RZN52EykFbUYBqdScpnK8AI0Ieb/0BS02WGoU6eky7kZyCh2aY6CJK6wDEBg1A+VtcoI6mFMqw1GXpu7WKA2SMAYJBY7dZwvXcDJ6JuUWuun50AgHEZDYj5a719HgQ44jFmsOPyAP+h3OATAPhdNGg8JlBuQAAeMrsJAC3JVm6mb9y6J6fPXZQFff2SamvnWE22tcvA0CJJJFPSPzBIsEOzpUW6u7oo947MJtbYbBHWv+7u6pVsNi8VSOxVAIzekZs3bpGQQkntSpGA6KVLF+TipfPS19cr27Ztl0RLUpLJNp4T2c+Q2gZwCZAaUt0m94oMUQDVGOsAEwEmI1O3t3sBA8QADpHx9elnnzHwiizfwaFBkmoYRI3FmJ126fJlZlgDcAYwiwA7XgBfEfDGsVs2b5Guzi7WaUdAF8C7SdrfvH5TxscnOF4BoHd1oXZ7nvcEKVoQAFTiUcc0yQQOnDG0wPoRPxEQBshr5EuOabfe4nc8NwLXkBgHMIz2IBmmgLq0yGDOM4uZ2WwuWw2gIVUI3N+pZIoKIQD/EehH2+G8M9NTsmBBD9U4rKzCurVrSRiwMgZGAoBt2b17dwB+IoP+/v17zCSHBDtIAJs3b+HzAsjF8+C6Z86cpSw8+gSfI5sX3yWImi/I2MSUHD7yJQP+AFgJJrMGb5llIvCsO3fuICmgLZ1izWC0AQgZuNZg/4C0JhJUpAB5471335Xnn3+OGYFp1GMvlQk0A8D905/+xJr3r7yyj/cHG5Nq65DHj5+QADD2+AlLAOBZkfmKfsR8Onb8qJw+c1p27NrJ7HaYr7b2NG3X3TsP5eOPP6W08BsASgb6KIoNWwn7+9lnnzJj8cUXXmRteqhkYM0BMSKTmZVX97/C+8T8wjjGM+HekAG5bBnk+dUenjt3jqA15hIIXpnZjDx8MCrnz5yRjRvWcy5gPBnIj0x5ZPMzo31khG2Gz/A8UMG4dvWqbNu2VbZs3hhIOOO6AGFAHsD8wziBvcT34Ac9fTpOAgDa8wc/+AEJAPGWKvsGcx7lEC5dusx5CwIA5jzAfyyHmJutrSlpS3VKLleU48dO87wv73s+IAAAWIUxQ9vgfpEZDtIbiBogMmGMQzYeL/TDwGC/ID6uIE1VTp48Ld98/Y1s3bpNXn55H20C/mEMPXnyWD766EMSQEBW4XmLAF9EHo89oV3BM4K8gLmhKjQob9AiH374IQknID2gnfE+2gB7p1s3rhP4gqz27j172dewk1Az+B9//CPBr//lf/qPsnrFiLTEKtKKxOtCTk6fPCHdbUkZHuyVzOS4ZFEiQaqSxH4Fe6oyaq/Dh3MKUCwj0kK7DQCXmf8u+GxhVvo9CG46BQDYAYx/KAAgsAygH9n/+F0JACBGAbRy9WcBNvqZgK6ONdZQEAEKAAaqMZfVHpdkR1pKLXGZLRakp69flgyPSEdPnyTbOySeSkuuVJYzFy9KvlyRF1/eJwMo51AqkiSBsgtffn1UJmaysm37TvYHbATGJ/oethg2F3Ya4xDPBpvKuuJnznBsgwAwuFCJPpgnWDeuX7smmzZslIUDAxIrlyReLcns2BN5fP+2DPR0SgoKI2XUzy1IDOVZkL2M56ZSQkEQUIdSQxXtA4CQ7QaJXgTpi3z2QqEkefzugtKareZI/67N4NMAtMXz2n7FtvpG9TVwOvAXXOY2pYudz1tE5j/ALLeXxU8QArC2YM2nCpgRTwOipgeKM0CmXpmRU7nusERenAQA3Wx5/wJZe/Ur9NsWDDRSrpJETI7f9v8BEcCTEbczW6aoPW/wHbfXM4UlqAqinUGeCFUCVHmHbe1UA3WHEJbwsix/XV+d2qEDNCzeESRE6BbN7TIi6l3WYmgXF+G0vZz5o7UBtTDoaSpY9szwtwz4MXJN+NwotRESISh17fbVLB3mah0r6UOVJYz8AP+b/VIJwZ/wnhwhJAayRyuVO0DqxL7gle+9Lus3bJK2jnaJtbbJRL4iv/rdHwjAv/TSS9KBdY32tCSXLlyUEydOyNtvvSlLFi/me2g/rEWwpVDEWbl6Ne8D4+njAwcJ8MNu9y/o4/v//Q9/oOw/FGPQPyC2Hf3mqGzZvJnnunnnFjsCaxvmL8iO3T09VH+BKgFeKA+waMli2g/YL7ywVk5MTFJFCH4cSG5GECqVsX8oyIUL52VycoL+HgiIIDdouQIt76IkFJSHUQKqBRsJ9LeoGpr6eVAKqHBtNv/LyuLg2ibrbfMSBK3WhJa1IbkO85cAm5Jzuc9xxA/bK/pxicC/d75g7X6iflAzeoz9HY2FNIoxRuNEzxqLbHTd6PX9fYzZQ/z8NgQAuyfzjzHr2GdevDG0tTpXorHZ2nlb/+79e/XvL/oMtD/zAGxmNxpdN7q/88F/m1f+dfxx4t99o/6zNvDbohEBgGC/szEG/BvZ3sD/2tiVIx/WSaKy+6nXv2FbuGhjEwIAEwGc4ixKDhpJ0WxpMwKAEeEYt8C/AMhXlRxK/UMe373vl9MjgZpkOivbZuT62j16uC6G6rFhLDyMi2tZF1caCMRA+J70P3IhAcCVACg2IQBAFQD/KvBV6MfUEgBMFVTDMQrQNScAuNiji1vq+NJlz0gCSgB0XkBAqgsicLqGRggAuiprCQArkemFiILjqy7736IkbDuL07gkGsr+U/LfladyJQBIACjHVPYf5EwSAKAAAAJARXKlqkzN5qWAY4pVKgGUtLYS/ylxrmRaonWMwb88AQC+DG1E4HN4WInDTf6tCABR+2Z99NdEAAjjx2H31diopva5loBQbzWYz77Pt/7N/3ljcDz6Xf+5AizmOxAAwrVZSx3Zy7AfA2Ydch0Bl2vBZpKPmRv83UoAQNWsme/iA8B+XwTri7NLz+r/1KyTLm6rOGLYkPV+b+QPYQ+lY1Bf0XO5WiwhwSmY59bKnrxCA8JGvWfzsTjDD+uND1t/o/6HPaOPH9d7xnrn9O+n7pj0iAD+vqn2nt2O04aNd9L5rtno+s3mb9R301iJS+ycf5IGR0TtQex//9Eb7Enf0eTmzAEG0c/msF2c8/qsjRpOXh2w0fMZAGmOYrDhDTJddbD7CgD4HRsbP0CgWYS6UfFHdy1DLZTZCp2evzwBwO7Bd35t0eQ9OgJA8Lk5Mwx6OOl/r/wBHRG3sfdLANj3/b6Yj4FSj0Hz7RaNZ18Amg3wbzGGa/s0QkBR4MsZs0DSMKyRbRNa63Gz5cMaXXVKAOBMNQzkCAEAG4w5c6QJAcCONWPrwkENFQCizkB0DOE89YyDtae/GY8ea2tPIwJAcA7XoH4JgGAe6wM5mX99V+NvTvbf/aynAGBsX2WyKjuHNdWCf5ppbXXW/i0UANQOagDRlBw4Jpxdma8EgC2ujUoA1CMANOvTmg33MxAANKvI9QsyOPC3KwFgmddG6jDbyEAPpL0BQCRTMrJyNYH/51/cJwuXLJVEa4qZcFeuXZUbt67L2nWrCey0t6O2ukpBT0xNEYiA3DOCUci6Qf3yjZs3MdsFG2Fm7cdbCG5BXh3ZM8iqHhpaCL1KKWQz8nD0vhw98rlkxh/Jou6UJPIT0hkvyFB3m8QreUkmUSMZBICkZpBCkr9SJXgHQBlBbxAAmGnussuQEYggLQAbyMdyjrgNNlcLy0hzQXsGH1ygRkte6JgnWayMLBgFTOmsxLVmsxEA8B5sjcqfuoCw1QlEcK6IOp5hzV0LSFugQEkEWoO3NsvAJwCYvQs3XxrQ1yxw3SK7IH+kBqyNa1OxiNrhOgRcJXwxUmzcLyU/NAvu1KznJvOPesapJMko2JRpAFyzQ4NzQSCwWiEBACQOENYMSEJsZfTxuLz3wUdSdXLPKFGxoH9Q1m7YJD0L+tnHzFRzYBgCngD/0b6ZbEYW9PfKEmSWj6yS9vZOSbSkZGxsXE6fPisP7o8ykxgAzoPRe3L37m25ffsWM4OHh5cx2BuTBIOreH5I80P2HWQAZP/ic7P3uCYAIQBDmBf79u2T/v4Bgcqz2QgAQ18cPswMNIB8aQSz3TwBWI9a7ZCc3blzlyxevEi6e3ql4EBABJnxfWR07dm9W7o6uwmy4jkRxEUgHIQA/OP8nJggCJXPZ0m+wXu5fC4AZ9D+eCZmhGGetsIeaFDJ/wd5eMIYgXqDCw67Ehn4PgBztAmIAAC2ESzHC8A/atwj84xlDJA9AlnzXI6AOEB8ZnYnWmXxooWUfEdGLcBdBLOnJiekt7ebADoIAAjsQwFg4dDCIJMcWfXIgJ6emmJQHkCdvRDEunfvLr+HF0DZkZEVnLuYkxgrjx89YSkIgMe4fwB6AFHxXHnU066KfPrZIV7vhRdekEWLFgYEgDt3VJEBgD5A8s6uDhIA0FZnz56RwcFB6etdoMSlXI7g9UcffCi79+yS4eHlbDdk/+PcyA7+/e//WVatWskaxXhmAEyxOMpKTMnBAwfk0ehDKgCsXLGCISJ8D3115uxplqzYtmM7wQ0sCO2dHVLIl+Xh6LgcPPgJ7+/1N16TRYsXsl4w/BIQIz479Km0d3TIK6+8SlKJyQUfOvS59PahHv1uPg8ABVwL6zj6Du/BjmNugFyCNgbIATAD4z2bzcnN6zfk0vnzsnvXTo4LjDm0K3x5qB1gTKK9AX6A9INxjGNOnDxJoHTHju2yaeN6yWYz7D+A5SBWgIQDohnGCfoSYDjGC5QSkNGJUhtoJ5BHIGmPYCkA+IsXLpPsgX5ECYAi5NQTaEkFzNPpDmlNpGVyckZOHD/De9m9ZzuPwb0R8CqWSEDAWgbCCca9EQAwnj/44AOCwCAZ9GDstqpMMzKzT5w4JSdPnJS9e5/jHFdijZYuwVg6ePAA5wBIMBjHAKHRlw8e6txHu8Hu4Pym4oExAOIICAwgPUDNBP3EsREXuXrlIqWy165bL1u37SB5CmoEE5NT8s+/+x0BqP/005/K0kULJZmISWsLYr5ZOfrVl7JwQbesWr5ESlPjMjUxwYzz1lhVWrE0VIpa5xUGjgROZKJ5BADse4jzKdkwIEsiKwDrZRHBfNSvRzmAklQcAUCVAApSLkFyVjPamZ1cKkqFsuwlAt4kAgAYd2pcALwptysxkgGwjiRSKSnFEYQtSqq9Q7oXDEh7T6+kOrsl2dElkmiV63fvCkKsW7bvkMFFi+gndPV0U73k/KUrcuv+Y9mybUegcIJxCFuPtQD/MAZBYiFgVi5zTqOv7t27Jzt37ZLBoX5paQURMsb5j3G9fu06GezrkzhUFColmZ0Yk4mH96W3PSVtsYpUC1lJwMnG86G8BOsMl0gAADFASgWp4n2UD0HmP+YAy7oAmC4T/Ad5CfarwMxuzY60jHbL/Ke/AjKHlz2jfm+YWUP2ix+AMmfTKcZQ8r8KALHCtsNPI6doEAMKf1rOD3Oc/i3/1z2+/Y39LuapvzeFAgDsIMhO6qe7vQKVBhzAHGxulNBqhHXL2uf5HLnfV4oLAOogw6dG4yxYQ8L9mSM9OLAbBACOSwPEPfl7I2KaA2VulGY0wv8BWUb99DDjUP1UjYc4wB9P5AEf1g+M5QQ+fxgYDIP0luAQ5m9YO1sAUAkcqFGNOaRjV8H70MfUcg7uGaE0ZYp5ruwVxhXWKLS5Zf5bqQTtBy1BRO80SMDQ8UWpeag3JZKSbEtLW3sn9yLf2/+6bNm6Xdo6OiRXFikl0vIPv/gV14iXXnpRujo7aANwvsuXLsoXn38h77z9tqxcMUKiI8bUxYsX5d13/0TFkw2bNtHHgs15/933OE+eh9oN1IKqVfn5z35O9aHn9u6lTb1w/gJLP2Etwzo3+mhUOro6uM7DJoOIsGfvXq5bnT09cu/OHapCDS4coj9IhZB4XMaePGHpHuyxUCpgQR9Kxegair6A3b1+/RoD3LDZIE/iubBWqJw31lod7yCwmWoRnluBQFWm454op2sT1kAch/kHwh76lEChG1dWooX7BtiEckWmpqfcHNSxiTXWgrKq/tTqa//V2oJ5so9q7EZ04+H+tvkeDe6aXx3EIbwAuB8sbhbgbXDJmrdr9tuRa3Cr6Ozfs5zLj7GG8Q5NkfXjdFwrnAKAH3S2Y+q1hX99/57/XAKAnde/d7/No+1Dq+VllNv1o3vDaIzR/9vvvygBwIB82lZHUrbfaZ8iBABTQiK9zSN16cYsTHqwsejfu+2B/Lb1+4OS9S4hxleOZT85BQAmB1iJ0ToEAAoEeNiTXVOJNa4t/RIA+J3qaCCHKgFA10b87e/N9DhdM4wEoGtLTVtb/nhkbPuEC9psZ//Nj8HeCX5YrJQnAYAlAEg4zNE/VAUAZP5PS7WQ0ez/7DTVAMoFlCoqKEm0AuU3JYGRAOWSgr4bASAkwjUnAITrp599awA/xwBdCgW3o8oDYftVwU4IhgcpA27t0ziOkLxGpSUQAAD8I17E9qyKEgBUAaCWAIASAGUSAKYzRaoC5IvCEgHlClvIaS9hXYa6mFsz5xihfx0CgJtKZrGDZEnzFf8cAkCzNSJqQ2psoJEjfWDUHfDXTgB4lrVEj/GS5xp86dusT/VOMd9a0yhu2Ghd9tcT/D4nAThCeGh+/fD5A5WyAPvhyFGE1HtF45laZttLanSOc63fUR/jUh85xAKiz4xz2Jrtr5PBWuP6MKTPzO0Bf4xHx3sQu60D/jf6XnQdDxWM5+JIvBvbj7m1yN9D6N2iAWrvO4pZRZ/KX0Oj4yH6mcWUou/j+QLCR6RT/etH8c9mfmQ9v5HXiSgDBH8b9OUeInru+eeOI4A+w4SP+iX8Oxg/z3ACd8gcvwsEgKhjaiBqMKn87OYIYydaAqBmMnkTK9oYwQSLnO9ZCQDm2CCLxQgAJr+oYEQts8W1lVucHOHBlQCwe1YgxtVk8rK/9fO5CgB4phA806mh74UPVY8BFICyPM4t38YkdM4HzqW1cDXAwtrdgQqAm5dOAcB3rqMd/CwEAJvUzRbUxkPszyMAzDd0oxsD/3i2skdAMYPgj0HdzIZMan7Gr5nDiYwjk9dWS8ZAmAuI8RIeYGfBMPRzzfsNFAAsAKngcThG7D6+LQGA48KNBbXPtcyven/XW3yc6dZNkHeeaAmAwBn2mLB++yqJwMlvGihuzrM5KA7Qj5YA0NIAKsIZboj/+ggAQUEDF/zSYecYcC547bYLZma8YVqP6BTO+z+XAECw3rGXCegHfxuoGhIAGFy0hcMpPNjmUJ0VzdpBICiZapPWVBuz/Xfs3it7n39Rliwf4eYDIAE2M6dOn5IrVy/Irt07mEELQBKBu0ePHhMwASEAdaDhJSEDEQAoVAIgu4mMWVvcAU7cunWTATVkjYIEgMAYgvr57KycOXFULp78RnLjozLUEZORwS4Z7ExKa6wkrakWyeUzKgcLsKSokmggHRhIj8Ayr+VlpiGwxgBC2dlWt+E28N82z7bhRWCB49zmi3JcGEQnyOxqLrPeqQuaahK+BlFZX5MBC7UnFrTIFXJhYMJbD3RNRqYQMoZ8AoBmklkwFsC2Obk+uY0EJwZYw7quUQUAtUFmvxs4uR5/LhzUIQGAkAoJac0JAGa3fKAY+1ifAICxaQQAVbbQYAXAGsj4U7Yc13O1gMGqf/x0Wn71m98x219iLbJyzVpZvWadbN66nXViZ2YzEm9p5fdNAhVBoenJSZmcnpRsISd9A/2yetVaSpyDAHDz5m05evS4ZDM5eeGFFwn8jj68LzdvXmcm7siK5dLRkdY62q1puX//Acc3ABwcC/AepAGAbPBJ0NeQpwcJBs+DmuYAhaAcUMyjZEULpcu//uZrrjsvvvgiAVGOWRTiiMdJkkEtb2TSkxyQThOYBRCFf7g+AH18bzXryidYwxYvgOCQCO/v65cFvQs4JqBmgO+cPHlcRkcfMICNjHuTaMb3ACRiHlNyuRX/NNPf/uH+kA1rmZE2Box0wHZm7fQW3i/AUC2nMMhzY16AdEAiQDYr+VyWqgS5bFb/djVuARANL18me/fuYYYz2g+vp2NPqMSAiYL2RftAVn/d2nUE4dDWOA9IGSdPnCBwD/AUBAT1CQDsZgjUgUCAttu0aTMz3fE57hslNEBcunPnLmW7EfhH5i5sDes6S0yuXL3G/tFSAhsI7OLcIGXcvXuHwERbW0raO9LS2dnBoD6yxPEcUAAoFgAA5+XKpcusTbx16xZZvWaVyt67QD3UCn71q1/yGm++8YYjvCYEJBgornz6ySdy9/Ydeeedd2TVipUsqWIKABcunpfPDn0mW7ZulRdfepH+T0dXp+SyRZmeKsgH738ksZaYvP7Gflm+fKmCZzFtm4MfH5DOri6SJwBeol0wN6FUgbYEIcEITwAp0A8YS2hrlEvAWIMaAEAXjHkcAzsFUPzCuXNy58ZNefF5lBfoox3EXMdzAyhH30UJAOh3IwDs2rVT1q1bxeMwRnBfKDUAsgukl7HOIABLuXtXdgEkGgDxP/nJv5eeni4SAOBjIysaBIBr164zk3TFimHJ5mYlmcT81f7p7OyWaqVFHjx4RAIAAJVXXn1RWlsVUMdzQT0ChBM8D1Q8TAEA8xHr3HvvvUdyAEgGHZ3tJAAgmDo7m5Xjx0/K2TNnSbbYsGEjx5gpAFy7dpVqDNu3b+Nz4bxQ1MHcvONILLgf9BNtpsuyxpqKa+L1/e9/n2Mf8xdjA1uLK5fPEyjbuGmLrF23QSQOCfsWeTI2Lr/4xS84t/79j38sg/290pluY8323MyUHPnic1m+cFDWrBwWyWelMDUhs1OTlKVPIeCM0jaFrMScCgDsGAgAqHcPFR6q02B9pESwK9nGwKb6IZDxLSFaCnDbCAAgWQDcR4ZvCWUfKpLNu3r2sF2oQUsVABxTovpA2bUDxpuVhCEppFSWOOaIlKVEhyEhibZ2SaQ7JQkiWHuHtLSlZWxqmkSAFavXSP/QkKTa08zw9+nyEQAAIABJREFUBTnl7oOHcv7aHdmyfSdLnVi9bMwTjEOQXgAIwl5g3qDNQf7COoC1AiU5hhYNcvzh8zu3lACwbs1aWdjfzxIAiXJRslPjMjP2SDpaRNLxKoPpSQSeAYJAxYgOKXyZItUZ8A8EALQ9gvQE/vP4CWl6VQDI5gpUkIBPgjmnBEXzS1StCO/TDwn2v6EkJAcUyRvaf0piZwicfUu3gThuXMscoRSYqydvYxPrHiV4SCBTEMP2FpjPSZSf4bUr0pKIq8ICiCOOqG0KgBYI1cx6aCo53wdaJvSDNBBogWjabUccb3VAqcVALDvfQBmuE+5ZAqUlL0iIrMwosKSZ7zouA3KnI3/ivfD40PciqO8y0TXTE/6UkqkJZgQgrbp7VGVzMIDtAw28D/ZnurHz9iJhoJP7V+fbwS9WX9D7HH3KIabEEAPbrASA+p+OGODKafGcbr+sgD+y/sMSCDbGzAfGFQlguGf32wXgPwnIrUnp6lkgnV09lFB+6eVXZMfOXdLW0SmzhbIkOnvlv/3dz0m8g90Gwc6ApKuXr8iBAx/JW2++IWtWr6adxRiC6s9//+9/YAmAbTt2KDG3VJL3/vQuVclA3Orq6CQZ4O///u9lx7btsn7dOhIqv/7qK85hzHH4VQCAFi4aIqESxGYQz5574QXaE8j9Yz0EiA41NKx9yXSa9gzKRCiLtnT5MP0htIGRouF3PH7yWDKzM5xiKAEA3xVlYDAu2qDKhPJfIDtVipJus8x+VbvBmke5fkemBQAForUptM3MznL9hW3H2oWSWFg7YJ9xTvhjJDBDfYjXBAFUyWhGzsV4xHzAPZt8pR9naArO1AlY1wxSf/fsBWD9YxrFE23sNwzaRmIw88W8mj0TrjEfwFIvKByMc4sZOZvg37vFp6Kx2WcJKvv3/C9JALA9ndkfDUrPJQBE27Bem0fjfPacfoxNbbHG3QJCkpeVHiUAkMgGZRyXpRkdE/MRAOz56t2b9osSG7n8uthJEGskCUBL+OEn79cjANAGch0KY0HWjmbrYfgtOcGS2/A3gX4QsrFmtoQKAD4BAMQerCO6J9NjgjXEB/vrEAD8eCl9cq+kAu5R93dQYipI3BEA7O8iCQAZEgAA9hdmpwICQDk3K5VCRv0TKAtViiQASDVURfQJAPBPURxBFQDmAvF4D+4jgXpHKNNYuCpd1lcAcCqYLp6pJA5d//ySu7bu6pjWyLJPENC+EoECQNQuGY5g+0OEjgDeKwGgSgJACepLFZFMqeoRACpUAMgUK5KFj1asyEy2JIVKTHIFfN+NF/pNrN1JP/jPIQCoAm3jV7P4O8e9za3gFKHM/1+KAGDzwr/Lee32XwkBYL71YT4AvUnXPBMBYL52an7+Z/m0Of5j1/dtr7+GzUkAjvirdgdzbLfbF7jcfc1J8oF8i2s2IADYmA9KAAQgstqC2nZrQKRx/nVI6K0F0XEOu+96GEwI4DaegWrPIiCpu79oCYBGOI//PFF/wieK+sfx3vmG9oDdh3+ninWGZQqjdtD+jj6Dfw/BBepgxeZf+fsrvWZ9fBXXi/pHz0IAsO/V3leI5daM16gynFN8afTs8/lr8+Gz/vNaO4brFcYXSHPP/oqOpdh//Xev69LpA5jOZYpOWh7jDQrid6zxHb5Zz+Gt1zGW+R6eT2mQBkbawyrj3djw4eQ04MonAIQKAJpV4Etb6D1oQ5nEP35HdoIy0U3+X39ae5gzZAAu3rdO47M6BqjfVs0GKD7zwRKTU2QsxRiftngJ2NwqgajgSOjQcdPslQDwz+kPh2YDzNhLcwaF7yDWTwENLmEZFc8+BGuPnG+BauaAcHK46FQj8F/7W4MY9gqyYck4dZKjHsgfyhg6Ce8mBAAbK7VzyMaPOsvOhPJHzZzSd2pUMJ6lPaKGQJ3T2oXL/7vR4kPX1jOoJnFugDLHnRaJD2p9+oxZBf5DAgDDfwFIqrA5wA4uJaa4wAZT8AWZO2D/WgYI28ayeBwbmOPXsnnc5/49qGKAo1A70FTbOFx8TZKLd+QcBTiuBqKqXdMsaZzOlQh1P13gkAFEO6/vbJj59WSwakxyIwJA+BQ+qYSW1Jt/zTbwga00oh5shNkKRyRi1pS3gGtWESOIarWppqLZvcZaBliabu9g1s3OPXtlzfr1snX7TlmybDnZzDGAGbMZOXr8mDwdfyQvvPiCDPT3S7q9ncFmZLYg0Nbbu8DZNNSqSxCgu3LlKsEhADsIOuF4SFsiIKZ1oxfL8PAIN7noDNSLy89MyIkjn8m1s8dkSW+bLB/okpTkJRkvS0dXOzNVMQYQ4IoLrtXC8arn1qwX7NYQ0EYfYmOsAZaqlAqQBVWmPHaAlLq0TTbbJJS90xrlKtpqY6zADMRQrhGS7KoKogFtfJ813BGYoy3Q77ImL7KrE+E1uLa4tcfOyQwCt3apZK3dj65TkGANX66WrR3npOhoA2vWeCPARQkAc614ffPvJpH9mIcAYOPMB/81sBGTJEoAeOsbMwKdEoCtlWhTBCBbU0lm1KEUAI5B3bxqrFX+71/8UpCJjqywzVu2y7LhFbJs+QoUEKZsrDLmdX6aP6GypwVKyeL8nR0Aslu4MQcB4OKly8yi3717j6vLOiv379+V8fExgrwYcwAex8enWCrg0eNH7G8EoQEkI3scGVsA6AAOIvMfQDMAbASJIbmeyxWkLdkumdkss4YvXb4kr776iqxYuZIBXzw/AHEA8wBcAWS++uqrzKLG/TMbtaub57146SKvj6A2asADiATQiAA0iAHHjx+XjRs3ERyGKgfG49PxMblx47pcuXKZmdMoYZDJZgluWfa4BpUQiFfgH+3n15uERC+BPUeywfjEfQJk1bromcCe4RgAl8x8d2UYAAwh4EzJ/pkZ164ZBt81Qw2gUFVWjozIvn0vEzgFCI5rPH70UAYH+oMa7yiRcO7sOWbyWx10zr98nhnleD58BhIFM9cALLUA0L1PUA6y5yBurF+/gXYDbcygOUpN3LghX331NYP4L730MvsXAEUskZDpmVn56quvODf37N4lK1auYHDu4cNRnhuEDgTgYOdUfaIkR44ckQ0b1jO7ECAt2ur8ufOUFwbBY936tbQ1LFMSE3n8+JH84hf/yLGFmsY4T1tb2tWZrsinH38m16/dlNf27yd43Z5OUakCYwhj+ZNPPpVNmzfLy/teou3rpN2ElHqLvPveh1ynX3t9vwyPLHcgHso05OXAwQPS3dNF1QGtF6x98tmhz6lUofL/OdrAocWL5cHduyRTAPyGcgP8LhBkQP7C2GfpDZZOKcvpkyfl4f378srL+whMEyCqlNn2AK0xRkEaQH+bAgBsBQB+jNfdu3fJmjUrOHawvsBWYY2BHD6uD6Ac8x7AO+4Z9wEiDO73pz/9Dyx/EVcsmpnkFy9eluvXbjCLfsXKEZmdnZK2dFKKRS1v0NXZI4VCRW5cvy3Hjp7iGPjR3/4gIABgPcEYO3LkS/YT7gHHgMQFhRqQYfBcqBePMZROp6Q1gbIHKMExK8ePn+D979//mqxevYYkNtvDXL58ieQQqEOsWb1Genp7OFfRJzdv3ZLz589xrO7fv1/b1wHfWFM++PADKuK88dabBI8w5vE5yhucO3uSNgBlB1asXC3FEtagmDwYfSg/+9nPpbenR37y47+Vvt4e6elqZ2by7MS4HPrsExlZskg2rl5JEmd1dkYmxx5LOTsjbSjNBmA9l4F+C/eIOtc0yxv+BUrfGgFA/VmsquqUYL6xdnoJSgDIbC9JFWVJQABAIB2/OwJA3pXgQQaaZv4D+C8RHIf/AJUAfIdj1M13gP8kx4AAAL9UmdYSg4pQIikC4lSilf+yGO9taVm0dJn0Dgxwnenu7ZGxp+PyeHxSzl2/LVt27JbFS5aQkIU1HqSoK9euyZmzZ6kgg3GAewAI39PdLWdOn5abN27Kzt07ZNHSIU2iKFfk9q07cu0KFADWyiJkCyP4XS5IfmpcZscfSTpWIQEgPzMpbVCmcKWDuDeE71ouUoUBykloszgAWsr/qyIR/CE8OwgAKO1EkM+BKZD6x2dcF9E+8GPQhkGGjPoGBhprgIgLPyhqQaa+HzBS4F0IhhNA9nwQ8zuRCadEyTCbFuOXJVhataQC7BX8WPiUADXph9FvBXGipGXUXI1n9LGRAOx+lfipfnit7L/WCrY9WUiQND8oRl9Dd2nhni74NAYfL5Rat/0dzmfgvwFVRgC1kgC+5Giw73KAD/xXBWwYXHAAuT4vMzgd+G8EAe4XInU6awJ1dMBC3y6M9QC7Deu5BzEPU49yzh/BfJdta/4p/VCQXR146RMEVEkCyg8gkoSkV22TUCkA/YS1kH6ekRDcYIDPEaNvkZDBhYtJApjJ5GTP3ue5J+no7JbZfFHSCwbl//xv/xcJxVjb4FfxcasiV69ekfffe09ee22/rF0DAkCRwD0y63/729/QF9i0Geoc2jzvv/++tCVTVBlCXAn2+lf/9EuW9lm+bBlt+6FPPyOpB+v16KOHlPlfv3GDqkHFYiQCwRa0pJR8mZ2d5foOEl1bdxf3wWOPHpEAhHkxPLKS9w4VJvOvcJ4nY4+lvT3Nc8KPQ/uCkAcfAjbf/Nd8bpZrMHw6tPlsNkN1HfQlZPzxZGhLlO4B0I8SaSArYO4jqaSrq5PnxNxCv0EVC3s72AqcA+s1fTunKqDKiWFwlEQCVzZujn/viGjRXYW/v32WeEejmKJ/3micyI+z2Lys9/NZrh+Nn9h1cY35AJ56927zDA3J+Ma3LAEwd5dW+45/v/+WBIBonGrO326/bftDv10Dm+xsSRCH9RRVbC9cQwjwFAAIVEOFyL2iYyIkAISxs7Dt1O77yTZ14+Gudr3Ghb1EIsa2bL+uSpYg1ISZ9Bq2+nMIAPSnmhEALGnMrRumLlIzV1zb+O9Z8oDFupmsQEJlqNTC/VkhTzWiajHvlIYiCgC52ZAAkJmRUm5GqkX4Jigf4AgAVfxU/0ATNioO7Hflb+sQAEwBBxxI5QzWEgB8hZwE2iDgwRmI70gqjjBoBDQdny65jsQ797cD/zke/KRiVxpPkyDCEq9RAgBiZvCrrQQAVJeQvAACwExRQX8kklAJoFSVbAElAFQBYCZbDEoA+AQA+DRY40B2DSOP9aCgWonu0FJoLDQAUBsYlahdjR6mcXcvlukAHfXHNF5aVwEguNXw29aGvh9Vz8bPZ7Nt/Tf7HG0VXwGgAd48n4k1i+K1vcZSozZi/vUhCjY/46WDO4ikX0e+Pl9bNSN/+Otl47v68wgAPnYRrgNzx3E0Rh6uq/oERiQI3w+Q64j9N9hd37a5E/2e7bvD9nPn8xrMymX5idL+GuePB39NDs+pJUaavRr5Hva+7Wus7fT9WtJAPd9IfZBwz+Vfh7PWU0YIvj/nXsOyavONFWsXu27gA/l+fx0SgH/eqC+Fz+YD+P3v1Pu+YVa+zQnuLUIomONTumRh21s9y/1F+/pZCAB+31o76tiFWmJYAmM+y1HPFsT+t7+trwAQbbhoo+jJwpRYHg/5xgjDtjF+7Dbk3kKAc1pdQbtZAuAEGq3mgS3S+hObGrCbNVvGJI+8WtYRhmPoqDnZQxcwMGfHPq83CPxjOPgceGryUhxEzKD1GCquDrR1DjswkGFStpy+pz+5iTIWraubaO1izqjKOBlhwGVe1mFy2sCptwlx1q+mhsp8i0W9AQan16IL/vcDAzUPgWC+BdI3onb9OZPa3QL7rM6ktfqW1qcW6GEveU67ndcIAziblQqIsmJ1HQADPgSb7fy+kYs6BSGhxGpyq/NUb4Go9+z+AuPYDzXBnVoDobUNa8aeBVvcuOMzB2ulzmmew0gogRMcxAJrAWqMVU8BgM/ObGkD7p06gEcAUNaSgv3IXNIsMSfR5oLFJhtrmwKcV/srZF2zfSJ18vBeEKRytX0MQOX8ZZaKUxxwkqAW1LTv6TjSualXM3lPbcmAb+DIP+G8CI8zP4H9Sh88utCHbrtXxUJHlcf6szFZ0+/BeHF1VN0d4hhyg13mkLKpYwRiKJ1XAaFIgUXMW4B6CAwh4APwPt6apDxuR3ePbNqyVXbs3iMDgwtlcmZGNm3ZIgsXLWKwx4KeX339NesP79mrdYd7enoJHiJQhg0igD6QAFjjPBYPs3QzGYIzCI5D7hv3g6wUyOIC9IGE9QCktHMZyU5PSGFmXMbv35K7V89LdvyhLBvskaEFnVLMTjODM5uZZaC/LdUmSQTuHZnNNrxaY1flSJHpChAC7QEABQFZy2xG2yNoCZuUbNWsGtuwI3iIYBfGm601VOEtIrPPQH/UaNPffZKYyqhW6KRqtqzK/iMwhzrcNgFxj8zGCwKuSiDC+ybPawQCtVEqbR+O71DtxJdqpZ3y6rOG5Bjw6+ntNfQdfFtbuz64oIm31kXtTHQ9iAYICSZzzVb5fwSjdb5YiR+VoMc4BdjN9538IY6D/Pr4TEYuX7sujx4/kYWLl1D+v7unT9at3ySLlixn+2ADrkoKwn7FM2FeILiJMZFsS1EWGYFVzFNkZ9+9f59g8OpVq9kHyCxHNnd7Os1yEtlMRm5cvylnzl6gpPiSpUtlx84dMjg4wM9xbgRopqan5ey5swSCAUpv3ryJgGYrMuARZC3H5fTpMyTAIBAMYgx+mtw+5hLqt9+7f5/EGXwfcw39b6Aisk1v3b7NjGyU4sB1ELxGGyEL/crVK5xfKA2woLePgHnPgl7Oy1s3b8i1q9d4vwC3kekP4OrBPVUFgEoAgvBss3gLAU3MC/QLwPtUOs25jHvCMZi/ZgOQITc9Mx1kuON42CIAoDg+1ZbSfhWU0VASAMoAWBAG85hZnq0JWbxoiIH4F154ngA+pHBv37wlyZaEDC8fZpY52grZ1wBfR0ZGgkA5+g+y2/gH4oFPEMB5EPxG/V4Ax9j4AQBYtWo17YJmEQEs1br3N2/eku07dvCZAcBjToPA8ODefYK3yOqHzD7sC8YI7AUIG+gPyBRjGRgfGyMhZN26tdLd28XnRttBfv6DDz6ULZu3yI7tOxTUqpRp35Ap+fOf/0z6BxbI9773qixZvEjLEGTzUinH5asvT8qlC1fYRmvXrpJ0Z0Iy2Wk+2+iDR/JPv/ytbNy4WV793ivS1Z0WiUFOv0WyuRZ5790DBCm+t/9VWb9+Hf1T1CEGGPDxxwdl6dIl8vyLz2smYKKFRC0AIBiPsLm5TJbjIt3dLaePHWP/rli1KkAL0S4AHZCVjzkGW4p2BWliYuwpiQRWQ93KPhw+fJjjE32F+WBjDt9FP2GtgCLE8uXLaE8BaAAowfdwf+vWrWdf6LjVLF0Q00AeAEDy05/+VFJtSYm3wsaCsBWXUychzX6fBICOjnZJt6MOMtbKEu8F7dWW6pSzZy/ImdOqxvHa669ILKbAP64DW/D555/LkiVLmUmqpAnN+h1/OiEffXRA+vr6SRQCAaFUgtrFLNUSfv3r33DOQaofhCSUUACRB6AViAsg+oCcAlKE+XWoeY35i7HdP9Av23fsZDugnTCn8O83v/mNLFq8hOoAmOdGbkHpnKPHvpLxiTHZvGkLCQBwrzDeHz58LH/3d39HW/L2229RQhtAEYB3ECI+/fQTWb96laxYtlhakHMN4tCTh1KcnpD2lpgUZyelK5mQUj4rChGrb07yFsA92PqWFhIB6B9h3+R8pGoZwLWWAKiSCADQX3+q1D8y3wHs61qL4DT+ZqaaSa+XivRDrYQU5bPLSrpDlitfzE5XEJR7MrfGILhaBigfi0ky3S75clkWDA5J3+AQyQA9ff1cM28+GJVLd+7K+q3bZenwsLR3dUtLqo1+1IPHT+TwV1/LqpWrZcuWrZIEGAf1jKrI/Tt35erly7Jl60ZZunoJPcxcpiDjY5Ny5tRZGVm2nPOwMgtFhaxUctMy83RUkpUCFQGQWZdKtJAUEcP+GKQHkB+ggADZfwbnQZLQNgC5wEgAmCeU/88jU7gixTwy/yFRCwIASgKUSIpgVrQFcT3ZYBL3nXPBDHGA73QFXB6a+a4uM0THvmVI6u/qQ7tkApf67vsKWJttL29kM/2pe13fJ4Z9rLrNSrC/Y/a5Uy8I5P3DBIBgH8k+npsB58ch6LcFe0oboY7IXVVw1d+XWvxAiQgKnOu2xbUpg/+hj0iCXUDs14CaZnZ6cv8sjxQmDoREbUM25oZxazKrIuTwII7BPY4fMFQCqZFC8ORY8+14EmadP2p7oJKrBe9n5LI0AMtHVJyKBLLVrT9CEAnX0vGkQWzaadeYlP9vbSUJecnyYRkYWix37j+Q1evWy9vf/xuqJ+WKZWlJdcj7H35EdZ533nmbPgzmE+wfiGiHDn0m69et5XqNtR92/MKF8ywFs3PHDtmyaTPXDgzMX//q1/QbsOYAkL944QLX6R/+8Idc744fP0b7CRUftMng4JDs+95+STuAHtcEkW3x0qVwNCUzOUmfFfaW2f2YsyL09eCXwQciuc3Jd/vj2sYObK6pSMGWc2/iSrxkZqclXi1LKtmqREWpck+DkkroVuxTWlsSXA/gb+ZmZ2Ti6VMSIuGHYe/X3tlJu4droI/gp0zPzNC+Ye3qcM9GkjQVAkBEyDoFmQT3FVqqRsmhNo/N17cSif4Go2auzyOh7+8//HlWb8MSPdb/2343G9Fww9MgFuPvbaLP8ixxM7uu/xMzj/bBA1Ytw73e8fPde737MFUViyv4P23OmT1u1iaNrm3xO8YnvOz/RvEsP7ZhhPs5AXQjmDi7a0B/0CaeAoDNE/UDXJkS73OQp83+RveyuF+c24856/3ZOFab67ePy0UJ49yYdS6ZgPfpSqHY/t/AYNpDp7ATtGXVix/qEhqWebH9ritb6Me2w3Js2D8rMUx9c52DUbUAW1PsfRsDXPm4nmpswvqMbco4hLYn83fgP0FNwQgWaG9m8uekUsxLEQpL8DugNJTVEgCVfFZyM5NUAKjkZ5UAAH+mmJNqOe9KAJS0jqID/3U1QgxSafu6DrpSOBbncuuhlrdE/5nQjcuJZWKcfsfCE7oE6r5fM/k11lmtlr0yO2H8k5hDVUvw2vdMBcBi70Hc2y3D1q9GkoL/hBgFsv5JAoBfIjGWA0C8IYvs/2qcwD+SGXIO9Af4P5srS65YkUy+xBIABXBaq4htuvgmWkcZJkFksZ69820CPg/npcZTlMY3N3O2ni2J2lcFoHAaLeel88SVTPWVozz1JYaFXTlK2h/XL8GY9PCjOdeL+DH+vLR4ddSGRQFWH/zn950Sqm+v6q059W2j04adD0VvZFgbcTOaGeImn/m+cT17He1THu/O12jtbL62GbG2OYjdaN3GtynBbwl+tv/zQXYP0/GhJLt3Ym+ehkX4HHpPPv7RyB+Y26T2PBEgXalEweFMJmS5xNqYvX++KP5Ssw4HhsuREupgZfPhYw5ccBiiEZusLFsY1/X3Xf68AaHfCAx2bzVrtJ88WIesoG1a2y7+85NIMWd+hCQMlJtUO+yIHJGf0bETPS465v1ns3Xfv59649xIAH7M3r7j43V27uAenAHz7Wf0/GECcAML0uB57Vr15p/1D/1HKBl6/VJvjtf2R+1cjf2XH9VRAIjWCfZlD2oGqUFjbnPdkABQz0A8CwFAF2BbI8xRIwBOeaCYJLF5CggA4SbENiA6AGuvb04ZDEcJE9iT+8fvPtjrDyj/Mw4uZouaPHM4gKOLbrTrayZY1eo8hUbECAAq/eeCAp5ywFwCQCi/PN/aUTtA568hM9/5KBkeAZCeZUNk5/02x9ZbmKNGPerMBAEcrwaYTwBgkDDS5/Y3VQNcjZc5GzJaDWQZw4CFMpD+cXjGZgYgAO5cY/hOSD3DF91UYexRdNF5P/zcAftqm8INjBmJ0Hh4c8Jz/s2W6KzzHEbv9+BcLmeLmfxOisQY7UYAYODXZfMbMBsoAOBmEYyNkAM0q1//sX9dgIi/e7JruA+fQU+xT+dsMtPH+txlXatz6lwGM7xBxr/H4OVUVkebsU5dGUPJTEcQoA2IFMAxtmvNmleXABBmX/sLsL8IRxeBoO9qFAJUokx5BtWAAIDsL7QPss7SbW0uOBMnaAirjWsmkYFPic+qyvLGEzK0GGDPPtn93HOyeOkyuXLtBqWGN2/ZKoNDQ4FiBMb110e/kcmpaUrZAqTBBnRqYpJAP0YPAl+QzEbQDYEoBLAgv4nAHMgBACw70h0qc1ytEOREtvJAf58sW7xI69kWMjI9Nir5yccyPnpbxu7fksGedlk00CuF7DTZ43huBiDLZZKnFFRW5wf3FGRTI4PQ1SLGWLKgtxIAwvqymoVudTa1JzXjRuuhWqALQxEEAJAPFKhX+VnL7sc1cKzKoKp8odZ71vqbGvwMJZQYfA2CCZg3OlYtoyokqIRKAAjAakaObuKCDB3nlBn45BMCzGnTsW1M8OYOSiN7bQBu1Mnw1zh/3NaS9GKScNlDRtbwZQ8NuINKgsrhq6QwAiA4J559tlCS2/cfyKXLV2Ro0WLp6x+UdEe3LF22QoYWLtbasS6TVjOhEIzVSY/fMwD24nGqNDA7u1qRc+fPM6N/2fLlHL8gsyBzampyUjo7OmT0wajcvHFDbty4JQt6B6R3QZ8sXLxIenq6XTZWWsqVkkxOTTJT+eq1a5SJhRT8ggW9DryH8kFcHj0ck2PHTnB87dy5g6AqiSdUjijI7Vu35eixYwSjkQGPALXVUEb73Ll9m8Agsk937dpNwC6TmdUMyURCLl6+JN98c5RZazg/ynJQ2j+XJWB25PBhzhF8joA0pcFbWghknjh+kvMVGdTIjgfIid9hafAcC/r7mQG3YeMG6XMZcFAsANgLEgBqrt+7B+n8Mc5rgMx4NiMAQBYfYCz7llKTqAdZDgI+mA84H2qsb1i/Tv7mb35A8BNZazj23t27UimUSQCfw1qsAAAgAElEQVTAuXFvkPsH8QC1t5GVh7mGdkLAHSoIqMeLDHv8w/uYh7gnPBsku1GKAUH5DRs3aeDckR1wj3ie02fOsv1AEkAtcByDF4gSly5cZD/sQx32VIqB9q5OjL8W2j5kB6JfAF5Dnnjnrh0Sb42xv9CmUEcBAWDD+o2ye9cutgm+m0E9zVJR/uEffiZd3R3yyisvy7JlS0MgtBSXLw4dk8uXbpB8sHXbRmnriEmhmFGFg9HH8ptf/z+yavVa2b//VenpbReJZ3nNQqFN3n/voExOTpFYsGHjevq0UMZCm37++SFZsmSx7NiFsZMmIeHO3TscM0uXLCUwC1tPYLm9XY59/TXHMMAW81cAuuO1devWQBUFawJUL7BeQNUBY09ljqEmUGa2O9oMIDr60foB7+F8aEMQB3BvapuLJCEYAQAS+iAA0B9w/gP678SJk2yTt956S9LtbZJIYe5DbaIqJ4+foiwzVDYAzre3gyxUlkIp78oMJKSjvVvOnbskF85fIaFj73M7SRJAW+GFOf/F54dZxgaKB6oEopmvGJcHDhyUvgX98uKLL0lHe5vEW8oyM62KG++//wHnCQgAIKDAphPESbTKkS+/lDOnz7A0AIgUsF1Ys2A/L168QBuwePESklNM4QPtMjM7I7/57W+pqgNlASuNQYJAMS9ffvWFTM9Ok3CyYsUq3isAsdHRh/Lzn/0D+/KNN1/neEOtaaimYDx+cfhzZqqvXTUiLVizCjl5ePumtJYL0oas/+y0tFbL0lKBFD1Inm6Tz70bAHcWr2WNVO6jzBmGT1WqBIA/1nSwBBTwrygZAJnvIE9R4h+gN34ie13LBpAg4Op64zNmGpOYB9Ab5BOXNU4AAOu+CzI72XUGKPEP+6/WVskXS9LR2yvtXT0Sb01JT/+AJFIpeTD2VK6NjsrKDRtlBPZzQb9U4glpSadlbHJavvjqa1m8ZJlsRc3y1hSfsaUi8uDuPbl66ZJs2bZRFg8PUkY2ny3JxNMpOX3yjIwsXUZ7V5qdlHg5I5XclMyCAFAtSqJckGohx31vFWQpEHyRnQc5cAbolQwBAgBVB+DzUPEAv0MFAMSQokC5qFSqSiEHQkSV6x+y/vMI9KNcgSMAsAxADSim/gqeBcHTSouF39x+wkXcdd8N38cnAGhWZBCMos6uEpCjmarmJ6gCTQhu1OwXuTcLJXx17xX6RiFw5ALT/j7CZQ2V4LH5WyFLQvASDvwYgB2qexEjAISBQrumlZHz94MkVTgCgALmZapRmfqB+ZUgy2p2p8tepGqXtpGVAlR/KwjfBu5XEIj3HDK2mUfUDO8Jp9D+tMBmLQEAX8Pe1rWpK4unpH+npgA/zNWHVpUH9UFrCQCOOODvwR1Yhivb+czHIxUI/Z5oJalm7fqN0je4UC5fv0F1p+//zQ+lLd1BICXRmpZDX3whVy5fkbffeVsWO2IcngOETSj/bNq0kX4DAG2sL2fPnpEDBw7I9159VYaXLpNEXPcmv//974OyNmiyDz/8kM+xbfs2ErFu3LxBmwvfB4SCfftekVIVz1/heg+fp7OrU5YMD0spnw8UNKw0JfoB4PpNlDvLZGTh4JD0dHfRnzC1MPSNjXHrJwNxDUzHOMDzFfN5SSUoH0KyDsp7EM5hQolT2OL6Af9KCYm5TIZjKA1FgFRKkm0gA+oeBeQ7PEOukFdyQEcnSxeo/+6OgcJALsfrY21KJdOqIOf2W37AtFHw0t8rzBfgni/mE42T+OduFFSud87o/iW6D7e/o7uk+e7fv79oDCmqAKCxqtr445y4U5OEmnrtPR8BoN53/PaJjsVGz88x8h0IANEaysG1nY2xWJwC0ZYkMrcmfSMCAJWQIm0axNHIPHQJL6a+aj+datzcWG5IQKMN5Pqoe3WLK/sqJzYfDPw3Qn+wB1fsOwDgcT2LXRsRnoqEkPT3lAmxtyPwH1d5fyMR+etmGAMPCXU+SYfAC5tACQA2xlnahWV7rExqleULQACAL4EbZnuj3FAxQwIASIelXEFKIALkclKYnZVyLiN5VwKgnJ+VcmFWKkX8UwIASgDEoAATxPt0XYGvGCcwqwQABfodMcDFtXQtxPqkZAELieExsKLZd3wCgMbJLMnQrZ/wTYNkOot5OiSbACL1Ht0KqfH+gABA10UbjqFXD0eg/D/a0QH+RgBAzAKEgFxRM/4zlTgVAHKFkuSLVcmXqsz+n82hBEBVZnNFKVZAGgBWoYQ9i0vyyg0IAOazRMdvTYyZBIC5SXONbF3UbtYlAChfxMVZbWyHKgBBDNbZMetXu6Zvs+dcL0IA8Pd29QgA9Gq8ZDb/ubSn//9PAGi2Bgcx6jmJbCEhpN73gzWNYz8kbUbXhujfc/oT8Q0mq7k7cXFyf4kzPCcoVxWVgJ+LLgdgMq4fXZ+j91DfFwj9Yf/5XQpymLDFQaclWP14Zz3/pmbe2X6KlQUIZDZ81fMvgnuumi0zwL8xASBM+qol+xh52m6gHsZQ7725N+wRI4IObFA6IbCmttOuD/436ivfRuDeGvl5ah5rFTLm9Lcjn0QxX3u+KCkgei3dHYdt6p+/kZ/pv297H/8cvs/YzH7z2eskmPt9E52/c/7+z//uNT5BI0czapBrH8otvI4FEmWZ6HlpdmvHi3tPDbBnTuYoAJgMkFrrUAY/RilK/Kf1gUwBQDcivuMT1LgwdlHgrCm48i9NAPA7s17HmOxlIwWA+UoAKFt1fgJA/cnEHpjPbs/z+Vz2T7NFI3qy+Y5tNqHmNRAeAF9T/9oxEOkEAGTzJf5rnDhVibDv0sHHgA4WTDAg9fkbzZ96DPhwxDv2ZLMVoE7rB4sNC5K7f56z47cpHX77zJOGCWUnFVgLnaNQlsaktGyM6CbPc3ppYYP8+GCDpqi5Avhc3F3GP9uIAUFXAoDSXSrVWk8BwEoDGEGA/e0RANh/6lEqieM7EAAMGPX70ED8b0sACAkdob0zAx+tdUTbGCyE2v54Bt9R8Be36CJsx2n/OmkzJ3aOTZFWVtUFEFKqFuRD9h02dpRfb0tLARu6OGp0t1Pmds9zL8j+N96UZctHZDqTleMnTjITDqBD/8BgQJZBwOybY0eZbbJl21Zm3YIFDvAPYAiUWRBQAlDGGs0gayWTzNRFRigCcQDE1q1dq/XKUylmS9++fUsK+ZwsHOiXgd4uKedm5Mn9W1KcHpPc5COZenxf+jpTMtTXI/nMFCXQ0m0qt5mZmWXwG7VjLaCGn5qN3aJS/MgIcNlUaG8EzVhvlPXklARAYN58UufcoR0pS+wyFTneCEgg61kzC7kJjGn2kQ/SWjAYtgQAREgQwK1AQtYLWjNYoYFyIx9ZUNZAfjse92AEANZNNjUMm6Ux1JdWKc96BAAlgszhx9VYnEabMDvICAB2XHSc+hki/toc/O5kqMiUNbIbg5dW7gZrvdYzZPkGFwTBsSXU2o3FZHJmVj7/4ggzNAeHFkl7Z48MLVzCfwgUtyZRD177FPcJNYBSQTO/0x3tvJaR+RCYffjoEecHpFyZNZbNyvTUtExPTXFcXzx/gVlckA1fs2aDLF68lOAosk1wnwjyQP79/uh9ZvQii+r5F55jvfTJyQleF1m9BJRPnZOnTycIWAPsRDto3UoFEyEVj7mCADbAPYwFzUaOMVh7+tQpAt+QmV65ahWDupiDGPNQ5zh+4gRBb2T/Qh0A37EMYLz/xReHmTWH+Y35iEw6gNq5bF5OnjwlDx89lFUrV7E0B+Y1QOpbt26zHfG9WCLOjDcoIyRTyJjWOYTPJyYmZWJinJnXIP3gegAQETAGMIp/LINhwWNKRSOTB3OkIMWSZjCjTu2LLzwvP/nJj5l1zYyMeEwePXwo44+fkgCANsX94d+hQ4cIXIK8gXsxRY6rV68ykxrPD3AWQD+ujfaGnYBtOnXqFM+x1mWQW917jHcExY8dP0FSBOza8IoRZq7jfCA93bpxkyDvvn37OG7QV/19fQR10aY4FveD+7h5/Ya88OLzUo1XAgIA6s9/+MFHsnLFSoLbOFZB8Qxt4j/90z9KSyImL7+MGvUjWn4LtqMUl88++VquXLlBSeOXXn5OkimAnqp68ejxU/nD79+ThYuQBf6K9A90S6wlRwNTLnfIhx98QpIGyk+AAIBgI0wIxt+XXx7htdZtWEeCC2SI7z+4L709vXye2akZEsysPADaDzXP8UKbom2REY/xA0UNtAmeC2MUfZGdzbBEAtrZxj7mD76DfkM/oS2ZoUj1lIIcO3aMRA0QBxYuHOK18BnOAeIAPkO5CyMAGAnk8eMncuzYcZLVMNc6O9slkYxLAcBwsSInT54WHIO50tGRltYk1gWUB8hyTIBI1NHeIxcuXJbLl67z/Ju3biABAHMSL8yfw4ePyMqVq7ySByCoVTg2Pv74ExnoH+S9t7XB9kOiPSfj4xPyxeHDHNOvv/66bNu2XcbGnkpbKs3z4rnOnTvPbHK0L9obyhggAJw6dVIuXrxI0sC27dtJXjOS2f3RB/KHP/yBighvvPFmICetmfBF+fTQx5LNZWTvnudk2bLlAQHg9u078o//+AvZsH6D7H/tewTWsBfB+oU5ffToN7Jxw3pZs3olRpFIsSDXz5+Rwc52aSnmJF7IMusrFa9KDDLtzndTuVQEPRwBwCktBeRQikKBAFAKgH1mnYEUADDf+evM9nNy/wQbi0oA4HeDWvZKBmApIWb/q13h92KafVyphvsnDY4rqIx1nJv7eJzB2RYQLlJtUo7FpXtBn6TS7TKBtWJqShYOD8uqdeulb2ih5CsxSXZ0ynQuL4eOfCWLFi+Vbdt3SrotLS2xFkFBpvt37smVixdl89aNsnBpv6CkayFfkcnxaTl94rQsW7yYWcsgUVRyk/w3M/ZA2mIlSYKwDlIUot9FZDdqRj6eCUF6/CRZAr8jqyybJVkCBACWAHD/QJQA6aWQ0xJGPgEARABTAQARwCdV234TIDWT0OK1CgDq13I3wX9zCABGVnQORBwAZk0APlTCs7XEJwAEfodT1opunXwZZqxBCriEZf/8gA7uswQSQyQ8AfsULTsY7NkiAJyRRc0fp6/FLPowsQDfNVDcSABGGOWzO3/UwH20LeYaQQy338L59XPLXtSWrtkfu2aP7ui5HpM8qQ9q96gbWSMAhATSkIgKOWYtrYI5YSpUutfVfgb9PSSo2jEhAUAJrfq+KSUG/cItopK8+XwkeSrcQgJAa1J6FvTL7r3PS2dvn5w+d14W9A/J93/4Q+nq7mVGZDWWkLPnzsunn34qb775Jv0oEOqwBwA58o//44/M6Ee5GFXzKcrp06fkww8/kJ/8+MfS19snne2dXKPfffddrgvd3V2ML/3ud7+TXbt3c10BgRDHDA8vp/IMyjgtHh6WyfEJmZmZJYHt0ePHJKdCDQp7GdhoqBxxLXRqQg9GR7k+wVeCTUVfI4Mfz852cooRNp7U/9H9DMeRI1vgd8S+2qCyUiwQlIeaFY6FKhP6BmuA+j9F2gH4ENiHwVdrT7fz2GRbG0cY9mgTk5NaTifZKt09vdLZ2cXgtiqoCckLIJRhDOM9EADSbR1B/MnILxZM5TyKZPhH4z3zAej1gqiN4j7+xsWPW0bnbr1z+t+N7sFrbI53YBCH8b9c5/d6sSGOedef9OHcPODa45djrfN7o8vVi6U9KwGgUZzNSNiN2szf331XAoC/vtizG6AXtEsDAoDNGfoATgGgRo0kKF0SlukL+tPKIUayHNmOTMwKFS3C8aTfDv92pA2XGa/rT1gmNiCEOZ/E/tZzwP65muneGhjscY0M4Pa/Bu4T7Ge2P5IdagkAPkmgJg4eKMqEz0Tzz/tQkERVAJw9N3uPRAXGOpRkGyUAKKifJ/BP8N8UAGZnqVRUmJ0WKWaZ/Y9j8U+z/1UBAORRVQAIM9m1jKXGpv/1CQBOTcC1SS0BwJUHcCQAcq0iBAAqjDJmjHZUAgDk/n0CAIhrIAAA+J8tx5jhrwQAKAFUJVuseAQA+GKqGgCxSBAALG6jKgUhujKfXYvGF1X9wUggtV5DPVsy5/zOl6tRAPgXIgD4NplujiMDmD/3XQgAOuYdYc4jF8zXjqH9cLHv7wqhNEgMm2c5afixHy8O7GiT7GD1IGvtWXStbL4+h0lxz3LPc2KJVOQICQA6FkM8Kbg3D1+JrtOqX1H/GZrdU/M+riUABHPB4ZaW8Ap/Fn4ifesGJIBG45bvGwGgyY3O5x9pqXMjIbkCtUGfq/+lzxr6/jVrfZ2JU+9ZGj+frzIQ7Qu9n9q29vtXsavo+u+vr418t3r+Sj2frzkBwO2fIj6X3x3+921O2eckyvnlqesQAfx9oX9/1id6/nrkidpB4T9vjd8ZlY92X4va70Z/x/7XH+7/zgQAHWcBfFgj7xd24lyAOPQ2fPjZZ+cZo94yW3WhrUcAwNmRXaqyzPUVAKIZ6nQq4XeAAIDglLcpRkP7LGa/06OfPYsCgBnlegYndDTDEgDcCBugDwfIZaaG6geWMaCDJiA41DFA0QE711CGzMlGBnG+xVCv/91fRoBodIZ612+0WakxAG5Oad3tWoJLTUkAh4zVOuYu69Y5wfh+sBGpCboYw6kxASA66a1PzAAA3Kpn8Kw9QgMetpAZAHXYLQCHeJwbEzUZ4q6WWeCohtkqep5a9phl/ZtEVih/ZWxKXxXAEeDUhNsq7MoqwPXV7P1Q7t9tjDwCAOq1GtCvwV3N2DKVADq5xuB2ZAPbsPylCQB+DdCgBMC8CgD67CH4H2Y46bjRdgkJAJ6x5ydWNiBcPKOBhWhAYs7fjoHc4mTTsHmiioigDiRsYgs3x/ADkOmPW8K4SqbTzMBDoG3J0mXyyvf2ywsvvcIsG4Crt+/clQuXL1OeeOeuXZQuxrgFSAfA4+jxYwwGbdqyWXq7e7hBHHvyhIEvnB9BMwBleCEobZkwkNtGZjSO37tHywckWpOcYwAXbly7Snb5yuVLJRUvS2bisUw+vEMZ3NZyTrrbWqQtgdLDBUrgIYCG6xUA7KK2r0d0QVshgAeAEOA/5Lph940xbzVM2RMuCGlgMe7HgtD4nQoA5bDeG7PrUb8tr0Al+4WlebWWrtmMIOhbVUk9gpwMTJDCVkMAAGuctgEDBpm4TkpV7UY4tiyoqjK9ocSursgubByLk5zAdctTCTDb04gAELWvTZ0Jz9ZYG/rj1x+rPgHA2hV9xcC2C1DYd2EXg9/dGmgld0gWcAoAediX1qR88OEBSbd3Up45Fm8lCQBqAKixmE53kORhpRpYt7RSVYnTrk6V208kmBU/9vQpmx7ZvcMjI5R0RWsC4H34YJQ+yNUrV5lNtXDhIunq6mOgFLLSkI1FkBRZ7wDO0TQ9vb2yatUqWbse9cirBBJRpxbzB4Djg/sPmS2MeQISDTMrymUCpDdu3WRmL8B9gH4YsyAoANwn+H/6tNy9c4dlAwDgmzcGQBpSrlDowBxElr6VBkCmO8YO+uLo0WMkD0CuHGA5rg8QHO1+F1mqV65SBQEgoNWdBQjObPdLlzjmlw6jZrwGm3FdyzCBJC0C8XhePMvTp+NsQ5YFmJ5m8Aqko3QHsspR6xvBecyjPAPVAJrzBdROT0h3d6e88fp+eeedd3gNZN0gSP90bExuX78lgwODJC9YFvbHH39M2wLAWevrznAeI8gN0Bn16PG8Jj2PzxEMxz+A+5CYR/Yb2t2UTXCPUE+ATcQ5AErv3ruHGf8IqOP58Zznzp6VXTt3UakB/QQ1Etg7jAHYILQPlAZQvmDP3t2SagdRCooNcbl+/YYc/Ogg1VEAQqMfCKIXUIM+K//8z7+VXD4rL7zwnKxdu8bx70EAiKkCwOUbsnx4RN56+zVpSRRFYmqDxp5OynvvfixtbR2y/7VXZeGiPmlpLTh/vVsOHjgk9x7cl1dfeUU2btygZTZaWzgWjhw5LDt2bJeRlSNUXpiampTxiXFm5WO9LmTz0tHezhrHIHnA/u/YtYsAJOYVVDPQHyCvrFi5klmL6AsQY9COCChCDh9tY74y5sBnn31GuwUCAEtTOAIA152jRzkG8T2U3MD5MGfQ3gDKAdRs3ryFfcAyCcE1H8tXX33NvsfY6OnpEomrPcY+7MyZczL25Kns379fkimAHqjnnqZEv6pXpFgC4NzZi3L16k1Zs3Yt1RYgY4dr4AUCAZQNVq9ewzmp/pvaZ4z9Q4eUDIGxh+BmsZjlOo32AIiFsYjrA7BHljbJSqUSnwtr5p49e2Xnzl1O5jXGEhjffPM1lS+gagECCNYlEgAqZarq/PGPfyShYP9rr9FWYd6ibZER/+mhT6iysXfvc7RneB92EuUofvnLX/IZoIgAogX6CHNvdPSBnDt3VjZv2STDI8tVxalclHPffCVrli+RSmZGWit5yU4+lTbwukgAABnUkUKpXEXkk5RFI2YhmYJgNjL5mcFekVIBmf66zip5VEFDKgFAopZ954P/DvS1OuQkwAGAVPAfYBlIg6HPBh9Ys+s0s0s/YXY7icIiqNkqUClCMLcqku7oIHkyWyrKVLEonQv6ZMWaNbJo2bDkKiJtXT2SLVfk4KHPZfnwStm+YxftCWpyt0hc7t6+Q7WQTZs3kAAQT8QFvMSpiWk5dfyULBkckvVYLxA0z45LOTMhs0/vS0pK0oa7KkA1Ja66sLEExxZLIzgCANuOvoqqeIA8USggg0/bCeODtdkrVcnnoH6BADUC0Kg3CwWAsuShlID5jXN6IBTsFLPysUdlCp7bfxCM1S2AX/uVYEjgn7i9Nf0z9L0G0EzlzvcVDOwwn8z+tl0QbYVJ/zofxHwk28uF+/VQAcB8Mn4GsEO3MDWvwO/wskv8A2qDMRqAs3WPvq7L9PeDR/jdz5QP95NYi8OsT5Y/cJn+WDswdi3uoTEQtw9zNxTsL+3vOtlcGmzUgCN9hCCTFr6sA9094ruB9phrJAD4KlQkW7tzOAJAyUn+2zMFhIBA0aqWABAAxSTr6P5cgStcS20D9imJZJv0Dy2Ufa++JqmOLjlx+oy0JNvkBz/8kfQNDlIOuVgSuXvvgfz6V7+S/fu/RwAf/gXWZBAAAOLv2bObBEzzD06cOC4HDx6Q//qf/wsVyLB+wZeC3UYJHdi5ew/u0Q946eWXeL6xp2N8f9eunTwGaxIIjbBhtvbAJ8MeA8RGzAHsa7D3QHujjBVAeqxbuA8QAkGow34XJSzRR9YuASHSEQII6jvfysjDmA9tKZQVgeoJyndgvY9Jqk2JmCBmwxfFehkogZRL0pZs0/tKp5k4wwzsCkiIGao8oe+wlvcuWCDJVBuJQapgVJSJySnJgXzU2kp/EDE3nfS1wWUbk432sf4cju4tIlMxEjwOx68dF40PRf9uHgCOXk3/brTf9u+73u+N7qlmzvm2NFoCwAWifRvV6LvPei/zEQDq2TW/DW0s+nGsaPtYm/2lCQB+rIz9GFEAsGx622/XKwEQ2FlHRPJjotx9O4LK3JiKU7rx1hbti9oxqMksYVkTU3uy98J7rFUtCPbglkDkbLO/Rw5I8E4BIEoAAPGUCgAJ3Sfo56qYY8cGCrIg1EcTxWrWa53GJs9u8v/wjbXWfIQAgKSHoioAVD0CAEgAKAGQn5lmCYDC7JRIMecIADNSLWYJ/ldKefqMLbHGBAA0PUhw/7oKAEYA0LjeXAKAUwCgdHkI3ZgCAHzGoASAIwBQYYk+liZsGAEACgC1BAAcV6sAkMmXAwUAlBCIEgCYgFzfjM15F2POH+cBAcADrr69XVN7GSgP/SsTAIK1pg4Ib+3iY5zB85u/BG+jpsRVrcJH86bVMhHf+RUQABr34LdZH23/7K8ZNf3t3ai9X4OZeJ/b+/MB0A3wx7pNEl2bnf5o0IYK/ns2lmuxKgyEdjsEu3FsVIF37jXCW2n2WbjuB6Om1hcIYqoenolfXelu83WaxUqj/hCceYvVNpp3/vnqjQXGUd2XTW5/LqbDp5ubKU8L58hfdZIP6/lB0XuwEmFR34fTAvsHVyLN1js9zvUzbKWX0FlvLEZj0Ta27XpRgD76ub/e+5+F51X1at/X8Aevnb/uvblEYv+zZvOJe06vZLX2idcedWxJo/NpPzjlxCYGqNl45JWfhQBQ7wH1mj6AXH+QWSbAnHvk7n1+AoABkM0IAMwQaAFLWutb+8xHy1iwCR52tBoVEAD8zm/0uw0enxzwlyAANFMAgI9hdQ+DIICrEWgyRDrZQwmSaIc3N/Bh/0UncJMxVfPRfAtU8/Pg6RsQRBp8MWrEGxkAm1cqS1iHAOCXuXAT085lLE44cv5mnBM4QgAoo4hoEwUAf1Gut7FjgLiJjI2/AM914BzyGywALmMkwvrziQFRh8BflKKLWCDP5Hwck9MKZbXiTgHA2QK0c4A0Wn0qV2aCjJuQABAC/EoUYNtCzsSRA0ISgKkJqMxa8D23jHA8/IUUAAKlBzd43Km1d7wSABbgxNsmocXfnQEPNonsWd+5q3UubFw2KwHQqL9qFucIAUAzh7SmrmUVYWMKSU0AeGQmVyuSSKakCinn5SMEFd54+x1Zs3Y9s2oQ+H0w+ki+OXpMFri62d3dPQxGIqNkdnZGjp04zs0OwEsDtwAAAYxDQOnGjRsEYRYNLaRdNpAQnwGwgIwz6mMDuEBpAgARkKu8eumiXDx/RjpTCentSMlAV5tMPLorU4/vyUBnShJVbDJnpLe7gwQAAzRBBMOKynp0qLnppMURrAI4hMA2AmP4aZtkEA8UdFVHSOvpIdtGHSabEzgfgmBGAGB/a50JBtkMAFJJvTADgMEJl3mEzLqAbe8AfWwKQwUAD/x3pBESCXg+Pc7GWRBs9cB9BhADtqfaVdSa07XLI6O4YyzY6rNo6zlQZorrOhMRAoCts9Zufhva2lwT3HeZ/qH6ggume0o+JEm5zAScw47FZjpTKPFrMUMAACAASURBVEpbZ5d8dPBjGRuflERrSmYzeanGE9LT20cVAPwEAIN+1YAYSge1qny7K+GDYMtsZpZZUAiArlq9SgYQZAbwm04TcGfN+dZWGXv8hOMCNboBwKCW8vj4UwKmKB0w+nCU8wEZ/5AoB0iMTDD8w/sAAjH+Hz16LCPDKynrDUAZLwSPESBGQBog+6IliwMZdADYDCgLwMozDFAvHBpizXIAsszQcGMWmdjnL17g/IJ6AIK2ODfk9xHQhoIBCADIgt/h6oYbkIoxh3ODBACgdMf2nRzTACcxl5DBjs/Wrl0nS5cvZU1jfA5AHwAx5OStTi2UECCfG5IBJmVs7Amz5hBcgs8G0F9rUqMWrwKylOqulCXV2iqrVq2Q7//gbcrbY56BFDk0NEgCwI0r1ymRjmxsy3oGUIr7B9CL97GGmhIPCBGoPQ8bBHATz4fnxucsjZDNMsP87j0tBYC2Q6Y7CUaYSzEF8O/cvSt79u6RJUuXUBWC89TVtUc5BZAyQB54+mSMWeH4W1VCYlRAuX/3nmzfsU3SnemAAHDr5i35+ODH7OO3335HxznLm4BwlZX33ntXnjx5LHuf2yNbtmwmGFSFf1OOybFjF+TsmUsck9//wZskAMTiKD2C+vSzcuDAF1IslJnNvXTZkCRTWqM5Hu+WTz49TJICCACQS1Z1mBQllCGpD2BlybIltI3T01N8jnR7WiYnJqW3q0faUilJdXTI8a+/JmEGz2+anA9HR5nND9BkaNEiEgCMHAbABeAHFBPMz7G+AmkAvwPQQfsbAQD98803SmzB90AAYMmMcpn9B8UMbe/NJPHANuN+8f179+4zOx9kDPRHb2+3xBwBANnQp06eYSY+MvBTqVapVEv8mctndO1KpiWZbJdTJ8/Ktau3ZOOmTbJl+0ZK6asqR5w24PjxE5SIxtiy/QfuT9UBUB5gOccyy13EVMr5zp278sEHH3COojwBnhnr7fT0DMcqVC3u3r3L0gGqsKC1W2GfoNIA8oWNZ2Z5FyDhWpbxiQl57733SGbZs/c5ji2U98A4zORm5fDhzzn/nnvueRL81AZUaH9++9vfyt69e2lfQEoBCIX92PXr1/hv67YtzHYlibNclONHDsv2DWulMDPBUgC56XFpKSHLC0HkssSdEpTt+tQ3atHSSlh+4d4hUIr1GBnqJAI4Ih3WSSfJxD0ayACQvnZkOpXYdRt5you7zGPaJqcAQAIAyu8oIUHXUg0yaR12De4qAQBNXFXbhvuEjcB+EX4C6/K2MEu+CAAh2SpLhkdk6chKqbYmJd3TJ7lKVT49/KUs/X/Ze+8nu64jTTDr2fLeo1Dw3tEANCBBB1ISJY2k7p7t2NiY/a92fuyOmIhpdfdsu1XLtChDA5IASAKEJbwveKBQ7nlTO9+XJ+8999YtAKTE1vbuPkRFod571x2TJ09+X345uVp2Pfu8dHR1SyYNAlBGpq5PydkzX8mWbVtkeGxQUOIGc3h+dkG+/PxLGR0clO2bN8hitSBSnZd6YVoWHt6U3CLKKzRFahUGxRersCcoaaPlU0huqOF3jT4Q7BGUXNCOmPsG/tP/c7WKQS4yWXr4J1CE4m/YYEcU8FXQFKB2AENa9y70eTwQkP6Ka1vzoXlNyiWHxHX1JxQA9/cetsZzH+9lQSbtVeLKWpZ9aWpI5vvg+j4xQPdyQnWrMPdQPZ3IPijw6ZcGem0van6N+UcBwO2VHDBQ3LJTNc6gJaOMAMDzuOdlGStTXHNZ/7yvIGs13FkYBdnuMBI0s+eJlQAIA1thCSrb36pvqfsZC/DZM6Edg/1Ni3BOmLpBhADgyPPmC8dLIvB8mLMgijHjP0oAyOZbuT8ZXzkpe/e9Lrm2Tjl19rzMLBTlO+9+X1ZMTAqmYqXcoL/xV3/1V/Ly3r3y6it76T/BjkJN7F/++Z9JAIACwPzCHNeUw4cOy+FDB+V//y//RXIZJeWBYHXv3l2uKXjuAx8fkI7ODlkxsUKKpSLtH9aMFRMTBP+zuayU4dcUFui7Geljdk5B8uGREZXYz6k6Gc4J/wm+F9YiIzKSAoW57OIRti9BX5saAN6zMmYgb9l6BuWd4sKCBhWpMpChnwcfBUTBYqnMdcnIKQBCQAjHHhA+E9Z5EC1xHaxv+Mnm8vR/W1EaQFokm8/x8/mFAn8wfeFLYx3BebHOBISQOMDkxSX8cI6/j3hS/Cge73nc/iT+me7RQnpP0rmSwkz+3joOgMTvNylBIzL/PPsRjy3C+rGPXfzCl6pPCjzH3zNbtdz+DO9/XQJAPF4Yjz/511xij79BCQDbf1nfWRtZvUWzH0kEgMAmOcIV1jk/+9+391zDHCkw6HOUWHIJOJF4istCjScnadtEgZQnEwB0flgJAD9+zHN5BABbR4L4NUmJIEOFgD5j3U4BYCkBQBPgfAIAcxJsL+1li+pCpy3BNndoNl0x2nT1rXC/ADlhp60EQOijlQnoNwDwBwoAlQgBQEsAlAQlAJpUC1ACAJI3QABIIUfeiKGuY0wB4N+HAAAlKMePCzJpDYVcjgCgfqLzFgIcxBRuliMAQPqfPqNTACABoO4UAGrwvUQqKAtQbQiAf5QASCIAWOlGGn0kRSXJiyYYtiXxY1t3/iACgEuIsbH0LRAAkmKg9niBD/YNCQCW8OZf42nXCaefkbSEPN17T0EAeLoThX6rb7/9/o6vFb4NJJQYAx/t78cRACzt72kpEEnt6tLfAjsUzilt3SgBwHaOjgQABTJDmh/zDPE2XM7nCBOFoySDQIfL1gWb/CxvT2nyJfuXpDU5Po5pex0Z2r/H5fyjpPir9Y8P+pth1/WZNxnaea+fzV7Fr710LdQ1xF/v7Zgk/0DXNV0rmawV9E2c4OHwNMfQifse4XHh/Se9F/e3lvO//GP5HRK4lhIAnvp8LiYdn3PLPYf5MqEfiDsK+yf+bMHanLAHDcZCkvSJNxeSxpxvC56KAODfiN84vgKAMRmWPvwyAO9TEgCMuG4bX3WSwhIADEjQKUpWAIhLOdmzWGZuraFyu3Hn3J7Dd9j8Dgw6y9u82XtJBiZu/IKOwfaXNdtC6UPLYGVNb9YIDAMD9vw+AeBJJQCWM+5RAofLVPYNRKzeStJilLQB8gfykzZ4T3Je7PjlnmG5yW4+kW2iIyUALMvW9Xtko+DAaAsg4fo2Nvg9Z02DzcATSgA83pkIQjZPXOeXGz9a2zFcsFTRKASd7f8m+c/x4zZqmkHjHetUJELpf3WEja/Fcepk9oMFjlnMLo/dGLEuuMW0Ogfoq+RGMgFAwf6wvhtVAJgOpuUZTAHASgt8GwoAmvGPbCULcCk7K5RId3LpkcVMma+qKOHZEF+WKOTnuSZTl8deHFux3k9agJdstr1+M7UGssEpn+ZsicsqUZKJSvADIGUNWMheQ9a2rUNee/MteeXVffLc87ulraNLShWARxm5ees2648jM3jXzl2a9eEkyiFljkyaxVQLAQkGusBurlZZhxyAKTJtW3N5giEImgHIwAvnQKY1smEU1HiZwFGlXGKW6czDB3Lks0/l9vUrMj99V9aMD0tLdUHS9ZJMjvRJS70k1eK8jAwPMuiNa+IZ21vbGDSFEoDVMsf1LBCHvrIyADafOru6g4x99LeWAkCNeU8qzwVqlhIAtHRFFax3gq/IdDLZWZWrtwx+3CMC67b44voIyGMzqPbFjR8Oe1dmxElbW9DVxkpgj9x4Nc5NWKokVAswhQM9v3Ok9C74o/lXvqRhOBoTHXbPtuCbHFs+xyUWQGcAwVOnCTMTUrRDDGbEyvYEtQ9dBrQRACwAZkoSZNPjuVJpOfDxp/LFl8ckl2+TVCYv3T39Mj4xKdt27JJB1Frt7ec4ANEEL2QwIsiJ4AqDqiB4QCK6Xqdkf09vD5/Nsofv371H4Lu7q4tGAYFUEGrm54ty+85duX79OsFRZE8jcIw5ALl61M1ua2/nNVBrHBn8OA+y4VGz+9ldz7I+N9oI10KbAsAGSIznRTbw8KgSaKw/IPd95uxZth1qxQNQxDjDHML5cTxAbJBeADR29/aorL/L0gdYCKAUgWAEtQHY2nqG/gE54dTJk9La1iav7Xtd+np7GUwG0IvzwCZcuXKVxB0ExPHMaFcEjAAkY+4PDg7RL4Oih0rzFwk04j7xN+TN8b35hXmSARbm5wlihcEYs2EiL7/8ovzgh9+XTZs28hiQhEZHR2Tm0YxMXbshC/MLbAMD8BH0RjY12gelAEBCwvyE/cE9wS6hfRFURyY2Psfz43OMEWSQnzh5ihl+lPqfnGTb4j47Orv4+aHDh6Wvv09e3fcqM/E4J5tNllwAKQM2EaABSCP4DGQEgNf4P64N8gJA2ZZMCwkAyM5Bv3zw/of8zo9+9GMXnNRtNggAH374gVy/do1ZiMjKh2/YRE3wRkrOn5+SQwehTDAg73znLWlrR+RP65MuLFTkk48/lwf3H5EAsHrNCmltQy3KumTSPfLpp5/JhYsXqTqwdctmRsOQRXjx0kU5duxL+c533yEZBveAH2tnABprV63RciuNhnx04IBsI7DeK1lkizcaJJqcOnWKWeQgn1iAFmU2Dh08yPUB1zUbhD7BXPntb3+r49sRAIycgjYEcQB9gOMGBwfYjwBF8BvkDigxoAQAiGg4l70wZqEAAFIMJPjb21sl34r6zxUpl6okxKAcx3e+8x2qTgDbrdWxlmgWfnt7p6RTeTly5Jhcu3qTfbxx63oplgqcuwDL7t29J8dPnKAU9fr1GySXVWUDrDsPoKhw6JCsWjVJ5RtcN5NqIYiEEgx4LpBGALjjepifOBYkABAAQJjDfe/YsYO2G/YJAA6Og4IAxhOUPjTrDPeObP078vv336cdwFxva+8gEIX90tz8jBw48CEz6FHPGpmhAIYQrIbKAkoHvLpvH6/Zj4xQp7SD7H+oAOx8ZpcMj41qJn6lIse/OCzPb99KAkBLrSTNckHqhXlJNzXQCyUAwK1h3VKQ96AAoLV49SPNCgbwD3JtDaQ7ACQNXcA0YSAs22VBal1njUBnZFIFxunXNbTUAvwFKB/QN3XLINZ6zD8FYrEXU3Y9Zh7IHQD7FagQqQG0bGLdbij4mW6RRkuLdPcPyNjKVZIFONbXL7WWjBw9dVoGR8dl17O7paOrVwBqplNZkj1gw7ds2yoj4yOqytRokcJcQY4c/kKGBwZk55YNIo2ySHWO5Y9m712XbKMieWTMoUZ3OiX1Sk1SKUcAQMkUBOHxfJUKxz3LItRq0kD9WIIjWooCJEYoPKGtq6jjiyxieyaQFfljBAAQSRQgICDMvaiCDGwnC/xS0UH9CALCJJkqARbtVg/IicpWxVxhUAkAuJdBb76CTxIMABHP97CAlJHwA/+b24xQit58KyMAqI+vuzjK9AYVfkMn3PdX4huzuE/k+zcRnz4G/PmkgBDIQ6kJ3z9SeX9cP3h+1+YKhji1NqfuFbmeB+ZE/LkEAkCS0pkdE/iifiaW25uFbehC3y1CQCOJXIHxZLET+rpOijv0XZUAsEgyDqqQoeyTqhHgd7a1jeWb1qzfIM/s3iNtnb1y49YdOXvxsrz+1n5ZvxHlZETKpboUCiX567/+K0r9ozwOlD6wjkMB4Be/+DnB/x3bt3GdxfVBLrt08YL8L3/xn6UT5Trm5uXTg5/QT4Pdxrp/4JMD8sKLL0r/QJ909/SQzAX5f5QmQP9gzgDMX5idlTWrVmmZs3SKx4JECp8q6EOUEamU6ffgWPhlaJtKqaQZvC6AjHszsN/Iyza+0D8s21LXPYRK8GekUqpwruK8KKMGf5YlyPA9uvjwsZGpD5WmqlScoowSivHjFPegpJnNOnC/g3sg9BnW8SJKYC0UqAwDwjTIFXjfkk980DUeJI7Hf57095Pmmz+2l9u3+PPCJwDEz73c3/7+2w9wJ8Wy7HOzC759iP/fxr79xjrG+7MEhqdUAPDvOynW43/+JAKAH1/zn8H+nxTfWzY+8SckAJA06EoAoE39MWnEiij4zrSpwKbSFXC2V/8flkYJxpMDNfx+hR3AK7TvYQkAroUk/YcEAK4/ASklLMFisTgD8Lm+GehCclSY2f/0BABdS2yt9BUALMYQ2H2PAKDrt4L/oQJAIyAVgnRMQkBVCQBN+B5VVwYApUiKRakVF6Re1t/NapHloPB7sQ7VAKiS1ESaUAAAAcaphbp4M1oedpHkBacCYMlIICOYv0ABohYA0GEiG0yeHq8gfZispDFKtgf7mU+uylRB+QXnEioiys9DBYAw9hm3cYyjOzDS/B/2eUwBABn88B8R8ylVa5T+X6gtagmAGuIPiyQAaAmAhpTriywFoCUAoB6A21J/isRVGHgoAMQCiL5NiNsgf+5SASBQL42eJMnWJcWD8B5jE98SASDJvvnPYHNpuRIAnMveowXHBkYyTPIxG5D0nMlrhdtvLAPCPWm9UfB3GXzsSQcnfO7HiII1xn1vuXXXbj3+zPZ30jjwLx1NcHv8TS9pV+4X4vpboboUz+YUioP4qNtnhOtWNH1pub5b7jlsS+GD/0vHnBJvl2TWO7L441QAkvyh8PyapmfDMzI3vaZ83BzQPVR0HEW/r3uGcG3XE3N88He0/eNru/3tEwAe73N4SY4eFqXXt4x3dw8wXtjTQMU6BnIvNx4f52d9HR/M2sAUPPy9ij+K4z5DfF5ZTD/u2/nzx/7vXyNoDzZ/GECPP3ccf477fkpjX4rd2vee5G+3/G8/fHPRb7ikC/oPF53iukjGOzf6EH8YAYABGbdW2+aYC3vaTUpmbUYJAH7AIIUCi55jah2v0oTREgDxTjTHLtI+zknnZ7b4xQDl5RZgv1PChShKAMD7fgkASj0S1POVDULGomUYLXVKljfGYf8Yhys0ClFjoSDW13k9/eKpZ/26a+fjzu/3UyBH6WVhBIEPL4vfxjsdeJPy8hQBbEwgY3rpPIAzGWYLLzd+Htd+PgMuaQFIMmpsN+c4cOq7PrJM/4iBdhe38RH/DjIv/Ovq2HN94xzhgPAWvO9IA5wE1odqhHSuuqz/ZQgAAPhdJFeaXgkA3RCHJQAs0KskAg36KuMarGS9FtvnD1QAUBkjONYWFDFxInW01fy4Wm0eAYDvOQKAzRtdWDXwif9HHbwo+G/9mKQAYJ/589r+Hx8ntqGxzZIyqMMxYgQABl3TGQavM7mcdPf2yeT6DfLSK69SJnzN2vXMugEBAPKaZ86cpSw1gMxtW7cx0xVy+5Qon34kR48dlVxrTrbv2CFdnZ0EIQB6IcCFcQYFAAAQAGJwDgTl0IcG2ECO/PMvPqckMgC8bsixoz1rFbk9dVUunjklXx07Is3yvLRKVdZODMvGVWOSXqxJvVyQjjYEv7XWKl7IJkWQlDWDPakdbJgBWkGGE99kjVsExhuQeO4KMvatv9BORgDAe2g/nI9BdCp+6Iaf18ZvvE/GPGrpquQ0PrfgCdcZ1K9mhrPOHUpTA5xygQY+A2R03fixMQEA37La/C0aZX9drTmbeThW78uCsuZ0hYSA8ByullzgPvgyW0sZwWbDljgUbn3yHZ6ktQjvBZkIHuCPPvPfj3+PYL/ViHdkAgusAoBpyeVkvlCScxcuyG9++770Dw7L4MiYTKxcLWvWbZDxFSulf3CI/WzlaiwbIwNZZ9bD8Mg/JIAgEI0NfEO6Ors4VlCbG/LwnZCtb22VPOZJqSyXrlyVa9dvCMYyZOkx/vv6ewme41kwFhAwhfwr5sKDhw8IBuJ7a1evkaGhEens6OJ3UYIApBiAsZgjyD5HBjsDxqIANQB2AKq4RwCQAKdtnOE3rnHi5Eled/OWLbJm9WpmhXV2dZJ0MHXzJpUFEKhGdu86SNNndR6BoDA/t0BAEccjoxhgKeT8MX+QyQ/yAggCIPRAOWB0bIxzBUDk7dt35OLFCyQD4L4o5+8y1iBlToKDWxtYGmB2jgQAKCIgOxqqIszOddsiPE9HR7u8/fZb8p3vvs17QUY9vjM8MkSZ8If3HlCNAOAyPkcb4ToonQAiBIB7AKboAwP4QSKAggLIRwjUg6AEkpOBxWjbq9euy5dffsnj8Lm2s9pPfO/c+fNy6fIlefPNN6hGwD5qNGjzcC+4JtrsyqXLBMQtSxBjCeedm5mVl15+kWBUoaglCvAcH3zwAbN2//Nf/AXHANoLigcA3gGYgzywa9dOZjVC/URaAPItyu2bM/Kb9z6Q3t4+eeOtfdI30B4oAJSKNfns8HG5dnWKBIB1G1ZJa7vapFyuRw4fQvmA80oA2LqVAF4un5VTp0/JbZQGeP016eruproDXnjWm7empDXfKhNjKySVz8uju3cFqhMYU7S1Tn2Fage3bpFoAfuP99E/Dx4+lE8+/lg62ztIcjHbhXPj81//+td8fpwPfWgEAPQhxicy7XHcwEC/lnepVgmIQB0AwMymTZs5x/CMds2LFy/J8eMn2Bff+9736Ly0taoCRbFYJjngwf1peffdd6Wvv0cymRQJAACMYVdRSqTZSMnnnx2Vqak7sueFPbJ2/SopVYpcG+BDQGXg5MlTXC9RBsBsFUApqIPg3qEMAmJDuVRk9hPAI4wLEEAwTwDiG+EEbQBCC4gNmNs4btOmTewHfIbjQPZBiQ2zB1x73DjFM4N0AFLB6rVrmLkJu4Vj0YYHPvqAwP7+/fvZr+gHyMJDKeGXv/wl2wJlGEDMQ9YrxiLUAWDvUB+7rRvrZ1MqxYKcO31Snt22SaoLc1IvzUtralEK0/cls1iXFEgATilAADqhtix8roYGwVn+yZP3R3tCuh6gE108rLv8XJn7uiaqwoWRAAhqmRqX8zHpB6BuNtZ8EgCQEQ9SQZ17KlP5Ysa1s/2qAqB7LNhE7MF0TQVgKxxrUNbh/7Huw9/K5aVncEjyXd3S1tMrkmuTKzdvSWffgDzz/AvS2d0nudYOksambmkJlc1bt8nYqlWSSmfpDi/MFeTzw5/LcH+/7Ny6EQUHREozUp27L9O3rkq6UZbcYoMKAK1QJKgggK7kG9hCzfyvBMF4zdpTqX8F/gFEqIoBfRlkozVq0ljUzEkErJUIUFeCA/6PUgKmMuRUpWyN5jrvyacSVHey7wh0w1MiOIxguAPleYzL9ua67+1tgz2Kpwpk/lcciLPvBv6M6zOQG4wAYDbFgvH2t4UMldABtyvKYAz8Fw8QMv8+vpcDUBKLvwdfsbOyrIXLPg3Bf6t/qeAB/SqXkWLtGxAjXRspoBEwLoL9j4vC6D7F9jDejfr+mClUsS1MWcrLag2DUXodI8JzDnrKAAYcoCRGorqCJ7nNMeH547i2+u0m/4x9EkpKqBoIbFdrRydLOm3etl02bt0ufYMjMjNfkA8+/lSef+Eleea53YR6lABQlJ/+9KcsX/Piiy9wD4G5DLLcr371S66VmzdtDEqXQUmnML8gP/zBD0gaht2FTYPqU761lX5D9X+WR3nzrTdlYnIl1/N+rDOQ3AegDkLnwoJcvXKZ83DlihVsGxAs4VfBJoMYie9bf4N0hfdhf/EebD7IXylpBiXMrPyTTwIwwB/HYl1EX8JOw37rvqKhWf7ptHR2d3G9AQkUcxcgPcB/+C2Yx3PzC5T5NyIzBlxrK1QzhZn/uDeWb3MKaBiY2M/Ady1XYAcz9GtV7U3JGkZyxn2G+6cwZvTEAGRs7sXnV1K8x3/Pxvtyx32bBID4Pse/l6R7jMeHMMMwDyixngD++7GfpbEnfeJIrCehLZ9EAPAB/vg1wvhFtHX9+EPk/9+QABCQt3xVzoCgEsrrx0sA2B7c1DeMAOCD/1SdWSK9a2VUFAyO723DmE1YLlP35x6JPgAsNDYVJwBYWyoBUQkA9p1wbIQEAMsitb0wMyeNOJ9OBRL/RgTAnu7JCgBhZqoSHKNJDQ4CCsAg4slufwb7YepKWgLACABakgklHZUAUGa5RlUAqEi9XJIayrcVtARArVQQgUpApSiLIAAA/AcJAAQA+IVS/9MTAEg6s7nkyAQuY4JER6d07PhUCZmwT0cAqMK/QnmuekMq1ToB/oWakADA92pNqTaEWf/FqhIBVAFAqz1BQYAlAEyN1GE/FtNNitHE7VAkdvhHIQAogfHbJgDEY5729x9KADBSiH/+pDUnvr7o30pyfeoaDAknicaHl37hSfcSt/9Ja0Z8nQj+ZuhL8bX4dZ50XX36EKBPbp/ou0vOGSMABPfuDgvJBRqbD9RXvMTFeOw8fo04fhX1R2IlMWI4obaTlUiOlkpmbXtHAPCTd+M+QRKB0O7BFFht/PjHxv0mvw+Dser8L28F89ayKG6n7RJm5nN9CjLvQxKA3UN8jY/s+RLWzKS2spsJru3gxqCfQdxicmJYhsD2MP7I8cd00uf+e/Hv+veQ6ENZiWaPmOePIUsgXu4esE76ny0H2Md9P2sT7Fd9VaFom4Wlx5Ofm9TGRAKA3VPcbi7xdUAAsJPHbzLesPZ52DkO6OMbIbsjOgmXYzjpsA03zz47zxwvlUdLIgBw0ikHLpEAYAMWBAA/Qz58RnV2WALAZS4kPX+8Q+N/c/F7DAEgvgHxJxj/zxCI4kABU9MZItvI4nOT8tbvPD0BwDckS426T+BYmgWK75uEx3IGPu5gxAfwkxYGOuDLRVCWyUz1x6VvYMMFJMyq9vtUM7UtyztkzfiOuQWxbENmx/sKAuGio9kwmsBu4HH4O27EksaXn22/3AIQNz6RxYEGVF+6mMc2NDFZPr8+Oo9x9bXt2vZ5qBhpZ1fmrRp6/Y2/LTCr8zFaAoD8UkcCIIjvZB99VYAgA8HmEANHIUFA676GagA+AUANyB+HABAEjo0Z5zKX3L4vsG+2WaW9owPtS/878N8FTLVXQkZc2JLhyEgi2CQtvtbu/hgxQpT2hQa9LCkrJEtpRjvXOdaSyzLYMzQ0LGMrJ2Xf/v0yODzKT3zi5gAAIABJREFULLQVEyuZKQ1pTQR+UKMcwbAVKyaY2ZnLZKS9rZVt/mj6ERUA2rs6ZfOWTQS5II0N0BLBoN7+AXl0/z7BLrxAAJhcuZKBK9uwlCplgmgAiAB6bNi4XmYf3pc6SgG0NOXOjaty5dwp+eKTD6VZnpOXn9sum9dMSD6N2tPzUpifpbw6zokXMuDQ2nmXdclMGFfDEuBTvq2VYChr3CJQXquzZqY/pq3PQkZoaJcRTDcw3rJxrIYpjoOzgExpgFQIzAXZIe4z1t112f4I2iEImGtFlqeTYXXDIiAlBUBHSE6y+6PNcgFa1QJ3ILYjACCLD86FSbiamgWz9DhvdBGh/+Fe8XUs/CT6v8CBdfKCvhMedyDj4zaiAOAy3UA64kbbFEh8+X/3f5wHz4zvIKjFwCMeI52R+WJRCsWyvPeb38kIAP+BYekbHJKR0RUc2z19fZJvReDVsdVd8AbZrsiKQuZrBsQWp/BikvaWjYx2QX8hoAyfGXMLY2x2bl7OnDtPCVpk/COAjBcAZi33oMcBaGMtZoK5GRkZHWHWOcgFCGKXCiU+GwH+G9eZoQt5cWTt4j0jzFyfukFgm+D+5s0EmS1ghPEN8BkAPUgEOB5gLl4I6gKwK5ZLBJ7wHWTvI7sd16VyRirlynLckuvXb3A+IqMO10ZAGZnMyLo+cuQo38OxPZTGR6AqJVAEQSAdAXAoGuD5AB7PzMwysIwlA8+F9jBw2FQxUArh1q2bbDeUAbFSAOhrZEuDAPDa6/tkoK+PJCMApwDdEYienZ4RgJy4/23btrFtQCjA86KOPNobzwo5f5uPuC7sGtoCzw/iAMBTBPpxD1A5wDxGFjSUHdDWyAyEzVwoFDXzrlKRX/3632Trtq2yceMGGRocpK15ND0dkAZYBuXSZdo+tAH6CHMekvizMzPMisfURwY57g0Z3h9+8BHVEP7yL/8ysGtob6ijADw+eeKk7Ni+XV54YY+g6ZHcV63U5eH9ovzsZ7+S3t5+ee31V2RkrFda0kpSAkhy5ItTcuH8ZXnjrTdkw8bV0tYhvN98vpeANggAANTRVpr5l5HjJ44T7Ny953kCI1RfyGYJQJw/f47Era72Tsl1dMjV8+fl+o0b8uILLwTEBTzT0aNHCcgjOx1/41iSP2ZmqNLQ3dlFyX0jcilAjXIH/8bzYA74BABTAMCcevPNN0kAsP7Ab4DhOP/GjZtIUkH/4n2MPdS1P3fuPPv3z//8z6VcLko2o9mc5XJVDh8CseAhyQE9PV2srZrLgTCnhK5ctlVqtUU5dPBzuXXznux95WVZvW5SKlUoO6grcu3qdTl16jTnJkpkGBEMBID79+/JF198Lhs2bpBnn39OSoUF+vUVV6YAKgAAolDGAao4IOzgeTEPTp48IffvPyD5AyUMcF5TCPjyy2P87vbtOzjWYMfwzACkrl69xjn76mv7+Jm1P3wCjLdDn35C4h2AfiNKoL8++uiAvPfeb9hOUJwAEYdEunxeThx34+LFF6Xm1pPiwpxcvXhedm7ZKLXCPGu/drVmZPbeHUk3q6oC0KiyVMAiM/BV+rgJvk8zrIVn5D0qAJisP+XqrQSU1cq2evI4jWYbA4hUl9CUABT8B+GUBIBKmSQAEABAQqCylCP4WWDdl2NngM8RBUwlBmNYS5ZUCLoVK2XKyKPGa66jU/Kd+OmWdHuHPJhdkEx7hzyz+wXp6hmQXFs765rfvHWHhLXN23fIyrXrZTGNWt5aAuDzzz6Xof5+2bVtk2RAAKguSGn2njy4eUVS9bJk4QtTASAtzWpVsngKZOt7BIB6taJlkADeQ2IaAEQdfrUSJ+o1AP8uw79ZF9RwN+Ae81Cl//E5SGEKYAQBOOcKmC21ddtcXYw9HIfAKPpDM8RVOc2y9dFuGH9KANAsTB+cwP/NT0Bf+sEn+9v3M/ztoxIOQsA5BK0VZAtJ4Eozq1QbEQKAnVcJICEAxHEVK9aGe6mDsObiB+YlBffmMmC473EAeDQe4IJwBvRwv4R9Vuhz+qUATOnLB62MkBqMe7cbTPLJNGBrII/OEV/SP/Ty9LmNBKkKU+EcDLIGnYIU+zqW4W8gHP1i7/ltbjKw5qSfqTJnPjDc0nRW2js7pb2zR7bvekZWr90goxOTUqo15J//9ReybecueXnvq5JK56RSrsv87Lz84z/9A32W3fRZMpzz165ekZ///F9JCti0cQP3R1Bp+sXPf07f4bvvvMO9yvlz5+j7PPPss8zUP3vunLz08kuy77V9MjYxIbOzj7gH7QAJqrWVzbQwNycP7t6VznyOfklLPi/zDx9yXcM6DwUp2IJ6GQobTa6daFMQpWFfsUb19faA2SRtrQDqM7T18BnQRtyv5PNco/GyMmO4byrs5PPSrDekUCzxB2SD/sEBOgTF+TmSi2GrqV6CcV6pyvxCUYqlCv/OZvMkc2mJ1kWSNrEXwj3iu+izdAaqTov0hbDXxdoMQiSVGtzY5lyHzXDKBP7cje8fHhfUXm6vsTRmFQUrlsYko5//sQgA8XtPCqwm7Z/82E08/mMEACYwWBnEBDuRFDfybU3S/+29pyEA+GtmPNbk94tve/19XfD/f2cCgNkYnwAQLwEA+7yk3c2uu71cvP20b/XH4rtso2+oAKAxg2gJGr3m4wkARny3EgAB+B8pAbAo6UyUIODPwfieemk82Mu+5NqghAb4PdauIQFAyydhPYO/0ahVpFkuSbNelRp8WOzdoD5UXJBqYV4aFahAlURIEoACQCkgAMDuLTag+PYnJgD4CoUOM2P3M3FM498B8G9EgJhfkKQAQNIj+hw0zgYy+wHkq/ISyizFCQBllgDA90RKVS0DYL9NAYBkRfJQQBtzEkZIwAoygN2o8gC6eHw+HluknxDzX2w+x21yEn6A8cI5YrzEP3IJgLidjf/9BxMAvDKf9txJa07i+gQJ8D8KAWC51S9awibpW3GAOWm98Y+LrGMogYLkGuffxW398nflPmHY8ekTRJe0q0cACOPqeu4wgQ4KcY7YHQOK/Hh6/Nz2t+FX/nNH/29zJgrwm322tcDfC0TUYWPq3Ya/qIqc+vH+fPLHr6mjJSkxx9s+Pm9dI0UUbKLrmMNXXawzBJmNBGD7mSj4Fo/f+n/bHm05P06/6z+vv35GS+ewj23uePZnOf8j/r79bfey3OfWJkk+lCWS0pR6BGW/7c2vtfuN21NfEVz3SGGisH/e+PF6nhbuxZ+GAJDULjDzSGQIVPiCvg594OXGvY3Jlv/1+68nEgCSjMFSZztkkZjDFJmItuOMMMzdBPfGnd5klACgN+h+1BVzC7HK93CcLSowrg4PAgoKIvgOUJwAEA4IV+sIwSPnfMc7MO7Q+4PI79DlBi3uJVigYuBpMKG9EgA2wUwBQG1ItF004O/awEkpPqkEgD8JooZlkQF3q99tm3i7D7KT3X37Ey7qROqAjxofCxgos8c3nraJsGsAKPODPdZeCP5i84J7sP70wSM7L85nIEhgVJzhxfsA/KxfDfyCY60ZP5rZay9fIQAbYJvAQfv5RosbAg2oqYMYGlzfCCBw6I8b/zO8b8x5BuCslhnAu1jGhH3u/9aFMcbeixkBW5CC2pKQDrS6LI5BFt6fOnOcU6yLCuadSmSZfFjAwnbSMSnRrGs1RirfCiY2wkcKRqNGlUpt8ZncjykfgAkc+KtOAQDBWiMJEPRzgTGXIuZUAEyf3/1mPp9ji3vS/bwnk1d3gUzbbCt472X3sy6oMbKiWf+qEGC2C3ZPN4iaHRWqoOD4cH5EwX+bJxZMNRtnY9mfK+Y4+IHRqBMS2kNrf9pFR1Pnd1OaLQL5xs6uHmZ1AegfXzEh69ZtkHfefVfWbtwknx05KisB2q1eQwl1BIkAjp87f4GgyaaNG5mJnE2npb01z/F+9cpVuXX7lvT09cqKiXFmWwLs2b51mwa6uruZkQZgCcAk5MMBovX39VNJAM8FAgACSJAUxjm3bd0s3T1dMvfgnsxN32ftuIWHd+TU0cMye29KVo0OyPaNaySfasrMg7uSz2UI3KJbmC1LWc2yk3dX+WQE1RDUw/VwTwji4ZpaLxwgShsl/DFEETjUTFNdlAkyOxuo/QF7rnOWkv/IoHO/g2CEA+A1m8dJEbrgqdVKhc2zzGgoLcAeaTaWqgbQ7iF4XlO5T8vU8scJNh6BYgnnh5t/CLRbNiUy3EAd54Hu/k0uyDZqCaxX314ZAzJu323Tx7Hu1lzf/to6HHdczVbzt4H53gaW9sfVPEU72Hrhr1t2btRiBgkAAMzcfEE+/vSQZFvbZWBolESWnv5B6ezulTXr1gtKPZDwQRnmtAbuocRQqxPICYg8lIFOcYzgO9PTD5ntjwECKW4AVJ0d7VIsFClvDvn/iZWTMjAwoIB/pUJCAIBqgND4QXAWdVURuMUYRCCV65tTLoK0PEgwyPAFWL9h40aCfDjGstKRrf7Vma94fswjZKUDyOTclxaSDJCxfe/+fWarA4DEPbE2/eKiTD+aZtkAgH6QGQfQCwAX4x7jv1wqMQgOxQ8oduzcuYvAK66H/oCc7unTX3FObdy0WUZHRhgkRhkFlPPAZ8gQ37x5C+XuQQjAM7W1tUtnZwefA0FwtBEUBQCIYg6CjIN7RPY7SACQ00fteQSa0EaQuv/xj/8TM/iQqYzrX7l8ibV5e7q7pfo/s+UBuGrd962BGgL+ht1BH+E5QGZA8BpzDDYBv6HoANISPgehATbO1mOs6rjfY8eOMWCP9ty2bTvXAEj8IpD/6aGD9MV279nN9kBZCATwQSRA24Mwce3KVZKiMI8wnnF+SBDPz81p5rs0JZNN8xr4+c2v3+Oz/OQnP2E/0f64wQ8ywc9+9q/MyMZPW3tOmosVqhDduzMvv/vdR7Qbb+1/XUbH+yWVbrLvqpUmCQCXLl+jHPL6Dauktz/Pe0ml2uXkiTO002+//TaJG5lchmoUIEAMDQ0SsEY2IUALjDncH54N/dwDEks6LYc+/phtb0C/gcmHP/uMffbCnj20lViP0EYYr1A7GB0eYVY72gznx+cAO37/+9/zqZG5jox9vId5g+tCvQH3sHfvXhkbGw36DMeCXIHz79ixk8Qe36fHOAFYjrmFWs/5PNYMAJyw4w354IOPqL4AYkFfXw8JFiAAAODHs6FeayqVk48+/EQeTc/LK6/ulaHRASlXitz4wq5fvXJNzpw950pzTLL9Macx3i9fuSgXLpyXXc/skhXjmHsoH6M12vOteTlw4CPabpAe8HyYHzgW3wPADzUFtDk+x2dQYABxAX13/cYUQSvMXZwPaxUUZ0AowDq+d+8r7FuASmhn+MUXzp+XC+fOkwCA9oApx9zAz29++zv58uhR+fFPfiK7dqqahdnlgwcPcRzsfPZZKWGetubl0YMHcu3yRdnz3C6Zf3hfpF6RrnxGKnOPZPruLelpzzEDrKWmJIC2fFZmpx9Ja6aVcv9oO9gi2GaueaxrryoARgSgWktAttUAa90r4cZ10s0V+Jwax0XAuiGLdUjhAxSvUrIWficVBKiW4Orquj2BrS+Y25TAdT42vgtyEsYxfBsFuptSgw1D0BzfzGRlMZOVJkoppDLS2tUj46tWy/pNW1mqJpOHvZyRi5cuy8SadbJyw2ZpyWJNyrAMxdEvvpTBgX7ZsXWTBsdrBWkUZuTy2RP0hwa7OqU0Py9VlGSBYkGtItmWRWb90/fBM9drrA2OtQoqAFgf1A9Q6X0oQGCct0BZBOsgVcAwflW9CORP2Hb4j1gzuRY6xQCVasfeAGWSQrqxrp8KvAc/LvOfRHsnu49zansjMzlFX82yE8038INOjw82hRmOQTDQUxuwuU+fDW3h9izma1EBoK6+fOQ6foaLUziivxMr9aX7jVCC1Ox0sFdGiwfgue5/rA6T+k1Or9jbIxshnOMX/pEjRipRPizH5pw6J1EWBteiJeq8fakjMIR7FSvX4EgzlowRBIP1acLzGbHGA/QxrjDuPXW8YC/tAZmBP+lJcwcKANhfcr+O/Xia10MGentHl7R1dsnWHTtleGxCVqxaI/1Dw/Lf/uZvZXxilbz7wx9KqYS5rD7c3/zNf6dE/+uv7aOthY927swZ+fWv/032vvyybNywnms1SIl/93d/K+9+77v0x9DeWDNg31avWUPbiJJJKCUwuW4dakXJ3akp2suBoQFV21tsSrlYlNtTU9LZmpferk72LdY0+Dm9fb3qaywu0pay/FO1SsDexjjbpNmQfC4tGTfGqBKG7wF89yS/sZ4xy5+KSB20vaoAIDI/X+C+DkpsWCdznZ2yWK3KQrGgWfuZLPd0lVqdJFmUdiP4n4WqE/ZOUCKDyo3aX5J/oLrCMgM5gk2YqyCNq4oafDAt24J9NDOczeZ6pb5sDkfigb4T7x3j72uCWEssjuHHn2yfYfM7biP8uJ0PkCRcPohdxc+R9HfSdZa7d/+5/fhgaJN03PMzK7GSNGdiyUXxWEG8Xfz9Fr4bB4iS7jfe5vH7tWPi8Qf//AZCJl3ft+d+HzDxKpb/E9gK7sH1xRiOxY6cEqTtt/F9I6DADth3LX5GO8M9sbO/3g34MWX/vvQZ9MfaT+erlYcMY24q8R+qFBjYr+85lUCfyO/FGzWqrQQdA1D9/THXWdj/mAKAlQCAKcpk1CSFBMZouQDbP8fXVn8Ohf2vRD2qGbrMRrSpxuzgiykpQJWGYM+qJCM2QTjET7kUIQA0K0VplFzWP0sAlEQaVf4sQg1qEX5f2ZUBCtVtVBWIkU3GICPJLbESACRyuu/Sb4MN4nf4hCwXp+PXxSJjJQDC7HknBe9wBcv6J9zuyg77+p2MiWJPQDulaj54me9jqkmNxRYC/xWUY3KESJQAKFfrWgKguijVZguz/yn/X204BYCGlGtClQBgRAD/644oi5hRnACQZNvicz3Jl9JWWv71eAKVZqCyBQzE47qg59TYNF12AroKdIUJUzoGUQIqGj/3bedy9+zbLNqXWOlbPruzr0klEixmb/C1v2bEbeyyraMVGMIcr8e04+M/Cv23uC3+xqd8mgNBgHpc5z/FOVAC9mlf/rqik1JHn95CeB4/wVLBAYeteDhdWLI3xJiS+i1pfYzHJONrlq5XNjL02j7GFlnPImVjwv2I3YutH0nXIIZAom347I8b7/ZZFBMIy4bZfeq8cn69r5zg4bC2l4nbCL+97Dr2vHEswo6Nt6deX0dFuJa6UeIWOr2+krXNAi0ZH3Fsy07h+Ybx+HR8LMbtlz/P9R6S1QfsXuz4wC/xVYqcb2LtnfQd/5nimB5tISsIhf0fP4dvD+Lto+Ub1NIm+Wx4z/df/LYJ+uxbJQCwZczwRy2N14dukHwDAgAdBQQjAIrrBjICMLj3kWXvD15tZG06yB9+UwIAHi8+QOKNTABzGfBfuz4sAWD3uBwBwD7/YxIA6OA4lpJPALBns8BHspEPFSBscNv37JwaZA4zOvz+YUAxBya6gv3B83sAECXplskIxbUALNrnvGc3sOw9BLMjkx5jxsnew6hDBjoyyTyFAM02D8dtwJYMDkDsLLOEAIBjbFwgWLicYcD7VqPbNij+xgafW0DAQEdmTSL4CGAHYEa5TEOK41AvlbKfzlEPDI6TKQc4718HxwDAUQMWq9XtgDAECfz2URQ8JD0gcK6qAYF1dnVCQSQAwwlZ2dwBKXOY961ZWay/FVsAGKylVVSBHG3HEOxXNQDtFwbXML8syPZNCQBYhF1gOU4AiJcAsAwaIwQ486sVDVzALLrohdsG37GxcYW5bC/fsfAX3XAhDck0/NwdqPbPq3nmamqyljPA9jTqledkbmFBevv6ZS/r+u6VzVu3Szqfl08PH5aR0TFKFufb2qWKemSVmhw7cYLZtZQzXruGdhYqALhl1DNGpm1Xd5eMjI0SqED25a4dOwniYGwhSAUQ7eKFCwRuhgeHCFwC7MELQTUA2QBFbt+6KeNjI7Jh7RqpVwoyffeOZBarUp57KNcvfCX3p67IiqEeWT85xozChZlpqVRKzOrHcwLYQHtUyxX+NvlsC2qjvVDbvbW9zckGK0gC+WFIYuIFAgBeCIBhLUHb+X0DU2CgvpF1jAAQzCs3xrXmriMIuPWG+EXwuYIekBLGDp7vO7IByGxKNlBwwrIHzFHQzaVms4VrlwuUWKaWy0i1YB6DdiaP7JzCgPzibcDUFoQOhe+02Dj07TGBgscQAPz2i9tx27Db+hCMeacIYMFvP/Dk3wMkY4HSAXyZmZ0nkaVYrsnoignpHxyRzu4eGRmbkJGxFcxWt+dHhhMytRDstYwrStRCaSerwAbsarFU5PcQdO3r6eW4bsu3sgRAYWGBEvKw38j+V7C8yvrOkPAH8I/jIMkOIBJBZZbGcKQSXBfXhyQratlDahrngST92Pg45xPuA1lcyFZH5j/uB+Dl1m3b9HqsIaukRwDV5y+c5+fbtm/ntXEtnAd9iJr1J06eIDkA0v7IjkbWF16FhSLl25HtDhAcGe8gSmD8Yo1GVv9XZ85IsVBgXXPcJ165fCslz1HPuqOjUzZt3sR5h2A11qKZ2Rlm11O+liUAyrQLeAVZga7UAiTM7927S5uP+uKPHk0T8H3jjdfl3e99RyYnJ7irwNi8fv0aFQDwbKWFoty5c5fZ/CgjAgAU18M94L4tAx0APkgPuL7JxUMpAe0KG4USACABABTgPTrJTJRbAJEA7fXcc8/TTqLf8JznLpyXq9euyLPPPMN26+zo4Ge4j3QuJzevX5cb166TPID7Jhjv6tvPPHokr7/+GuXF4aPgfosLBfntb3/L5//BD35AUpXtpJAri/v4l3/5GdUKIKnf0YHSEGXJZPLy4H5B3vv1+7Rlb+5/XVZODpMAwDWpkZIvvzwj585dYjb3ps1rSQCo1WuSzXTIkSPHSdb4/ve/L+1t7ZLNZ5n5++WxowSNQRRJZzJOMSBPpQe0McZSHkBeOi2fHTpEewmyA8Yjvg9wG+AK/g8CAGwx5gBAEawHUAAAAQBkBrSvqV2gDUGSgE8IsBvAhoHhAMYxVtG3IAdgHNiYwhoA1Qccv2vXM5wj5othDkCa3wgA+/btI7jfRDDSEQA+/PBASADo72FgMZtDn6lkvtaqz8iBjz6VhYWyvPLqKzIw1BsQAGBrL1+CCsclef753Rz7mINYV+DznL9wTm7cuEZJapQJ0cDqItdRkD+OHfuSYxqECLSRqtTUOCbxf4D5GN979ux25I2M1Ko470W5MXWDYwLjGICQrWOfHjxIxY99+16TNWvW6pwplUjowJy5fOEiiTSvvvoKj0GpCXwOdYvTp07Jn/3Zn8nWLVuDmtMg76AcQXt7h2zbuYMKAJl8Tu7fvSt3bk3Jczt3yMzDe5Jq1KQL5RUW5mT6zpQSAMoFgtiUsM+mZWFmRlrTOWnWdK00CX/sGTXgj6C7ku7sc6tdbVLvVGtx22BV+NJXEIakY6cEAAL/IAFUqyQDwM/EmsvgObLqSAAI95BGajUPjuTWBkC6CoPgDIbD7wYREOs97gNrOYBMkPha0tLW3SNDY+MysXqttGSy0treJbMLBbl85ZqMTq6S1Zu3iWRbJdWSlVKpIseOHid5aMf2LZLB/F2symJ5Qa6cPy2L1bIM9/VLrVSSwtyCpFDOoDAjGexhG3UpFwpwUCTFMg5FguvVclndZ6cEgLbF+gc7AQIA+g+BafNVTNmI+xAAgo7IaDXdWZfYiBLYVzvH39TVTAHAShRhyjBD3IByV2bB2jpNhb5oeSB/vY8HxCLBt4QAk2bewTdy/pFThtD3PNKkIwY3UX7CC+L5YKZl5viRi7iEPhQE/ZdiEeERaB8rAUA1NIOWXIY9BQCdI2+qXbYl0FrGLj5g4KpPtrez2SbFI0H792T7DvMVzcfDhdXvUTCXa0U8YOidSG1pCHZhvJP4Eqlr7YKPsWwYU0HAvA72uPBvSRwHiKMxGma7ZrJUbGpt75C16zfK2MpVMrFqtfQODsv/+Md/krGJSfnu974v9ToyUVH+oi5/9/d/KyPDQ/L6a68R9EFc4PjxY/Kb934t7+x/S1avmmSJoatXr8gH778v3/ved6Wnp5uqLBcvXeRaASUfKIrBhmKf0tKGvXFT7t+8yTAWvq8+bAvnBUhPyHIFKRp2Gn4EyFfwvbAWmgKZ7RV8tTDdvwGgwtjXAWAEAD9mgu9ZuTJcG+e1hA2OdVQEqTe4Zvf29tBnIsG5hix+oCJp6erplXQ2Lxjr+Bukl1K5qmDfohEA6q4P0iQJYG8GcjQUqrB/xA/iNKYowLHgAqj/PwEgCoLEg8w2hez9AIy2ufzvQABIsqO+jVgu+O4DAkl2OQA4YkTyOFgR38PRBv07EQDi5RVsDwmTF1e1tDYxRZIQ5FUFAMaNPXBFS1b+8QkAVgKA62QmJCgGxCD6KyDLY48WxlctScq+ZyBAGDsOM3b5HC5wpcsW4gkuEcmRURBP1HhdUwkASH5wakPwp+CTkAAABYBqmSSAarEg1eK8NODvVcpUAGiSAFCWxUZFBPL/WDcXcb4ybSxBflMW/VMSACwZ0WX7YzwYAcGDaTQpyggAjoCANuT6RiKklj4CWE8CABQAQGptNqVab1IBICQApEgQKPNHZf9RAqBcW3QEAFURAAlA445xAkDEBYn6Iz6Z0fv/8kdEP3kcAUD97v/gBADXqb7NDuyDl9iX1F627/Dwu6dtVu97yoDycYbQP/sGp/uahxCd+4YkAIX2QvJSYhv5QF/sC/rMDqg2kD/4vusYkxZ2x6rf4WKUgSpoeOKkdSYOUMfxOOvv8FgjBBugH5YBiIPgptKy9Bwaq388AcBQjuj9L9eFSfiAlR8In0nvVW17uBWxZo2u836ZYr2qv94/mQDgSFMevhliH3pue361XEaYMjI1dyQBydiuH58LfN/b4/DvuBqlZvFeAAAgAElEQVSEtyb7z5h4Ll8h0B+DEdJEGAePn+9xeJ7/mf88vo8Q2hrgYw6H8MZ3/Pw2HuLn1vNrWcK4z/kkexKMl//oBAAFEZYqAIRgg5YA8CeuNpwx4CEBGDZgHPDwge0kxz6pw31n2++IuOHRTaBO2FRajQ3v2ysBoCQhx2x0nwfKCH8EBQDzCWxj7hstvGdZmDS8zikMDZQSAKx8gRlBHIOAKSSWMy6rFptW/u0CbaztnE5JW3sHN5b43EgAfgYogrpsHxcIifcjsu58o29rWfB9xwBVo7H05W/d2JceABaZ+OYoeBOVmQsIYHmOQtxYJBFEgjHjQD4bi3EjYe3pg/YG7muATllUDLq5rOSaIwjASWdGNDOdQQ5Q4oD9AIjA+5B3Zt86GT8NVijTV1HxMKClY0MluMnMBUiabXVMy7AmOo5BeWJ8F5kSoRqAdoKB+Dg/6hizRmuggADZUv1RdigWCwX5FQDSEgHsDgaIvx0CQEQZAPaBSeFWi8jZD8fcNofEDL7PHowEDyOxQfJTg+BP3IGwhdN3IJYEP924MwIASQDY1DJIqzaP2dmgibekGFRbt3GTvLX/bXnt9TcI4FUbDfnk4EHp6e2TDRs3MVsEuQkABZHpd/P2LXnu2edYS9wkO9EnkC1eWJhnNi+AKowhEABQnxhy2wA0AHwCBEI29PFjxwkgQqYbWYwqJ9zKDRG+e+7sV1Itl2TLpg3S1ZaTh3emRKpFKT66J9N3bsjd6xdlYqhXVq8YkcxijZvI6en7DEZjhwZgA4AxmOkYE3h2s1+YA01k+7e1Sq4172WsIJsnxYA42jbvanbq3ykG03yGobH7LYCpY1aJOKECgAbTleiiGUCYpya1qmAGaus6Eg9qn7paxEomUNl+yqQ75qnOf1daxJQ2LKAdEJbcBt7VaVWbosFBtX0hEU/tjFO/cOQv3zJawNi3ZWbHCO6BoAW7i0x5ZBg+hgCAc/jj1icB2HqI8RsQwJwygK2DJmGpa6W+7B4QjGxiE97Swuyms+cuyNUbNxkg7h0Ykky+VXr7Bxn0RFAZLmgJWecu0wqAI7MwcP/pNMH2tvY2tvvs3JzMzqkc/IrxFbJifFxyIKwg2JrJkAAA0BTza+XKSZ7z1OnTzKBHW3X39EhvX5+Mj41zPGAMItMKgJWVBWDGWNkB/xvWE2zF9XA82hZrH8D/8xcuEBzF3AKI3d7RroBySjPHAfAhex9A4bPPPauZ45Asd1nbOAdAejzfc88/JxMrV7o+Scn0w4ckMly6dFk6OzqZKd8/MCBlZJMS/H9EcgGeD+QCzHXcI8b1lavX5OrV69LZ2UXQG4AwMsKuXbvGzwcGBgnQQrq8VCpSpQngGdYeGwemtIP3QJrA9x7NTMuVK5f5HH/2kx/L3r0vMSMboBvaBll8qEne3tYmxYUiwSwA/Tgn7IuNSbQ5ssXxg6A+atzDL8FzYVyhTUF6QGY1vgsCAAL/tB2LwvmPPoZKAO5ty5atsmPnroDcN1+Yp6T75KqVsmP7DhIAiqWSTEKivVIhuQBy/rt27uK4pSx7ucz69mj3117bpwQAp3QE8BUEAADs+/e/JSsnJpzvpzJ9U1O35B/+4R95H6/ufUW6ezul2ligysLMdEV++YvfsM7v2++8KWvWjlPeF7Ymlc7L6ZOX5PjxU7Jz5w7ZsXOL9IAAUKtIJt0uX3zxJZ/vRz/6EdsBwX+opoBwAEJKa1srxyPuE+2PsYRxwGxzAIkitP0AUSDDjPlkksYA+QGq7H7+eaf+kGMbYMwdOHBAxkfHZM+ePQQ90R/oG9wL1AEw/gGGY1ybegAy4VFWBmALstZRAsBsDPoWxAEQAJ599rmgBIBliJ04cVKOHTvOe8Sx2SzKV2gtagDpUACA7TcFAAQmW1JQYqm42s1QVFmUTz45JJVyg+SU1g6UgygRKME8v3D+EklAe/a8QOKEEfOwMJ8+fVJm52bkxRd3s9/RlpCvRmYoxtmp0ydlcHBAXnrpJbYF2hnPBruA84D4APIcSBEKAmUoG3rx4mW2J9oRc8ZKzUAG+tChw1TBQLmJVatWc821dsa4v3b5igz091NNQRUAilR/+NnP/i/aHpQAgOIIiK6qypWVzz77nDZg87atsgjwPJeVWzenZH5uVrZs3Ciz0w+Y3dXdlpd6cV7u3rgqA52t0iwvkATQUq9IDr7h/LxkyKqDcpSum1pP3ALtmhnMagFNzfhXEp7KTnPddcQt9YU1q9qCA6yM00CdWRxcJ/i/WEOt2jKJqZq95xQAUJoo5WTpQapyBFj6l+bzs/YtfOiqO75B/wkkMKgtUBEAPj38RKzpLSnJtrZJZ2+f9A+PSEs2J109fZSAvXn7jgyMjcuaLdsknW8XaclQzvzEydPS3z8g27ZtkVw+LSmMz3qZ5RVAYpgcHZOWpsjso1mpLMzJ/L0pEiIh5VmYn2MAHgSAWqUkWayNyKRERl9ds8/RziQKo/1aUH9Wn4FEZT6rBmnUp1ECoxIdNDuQdYnpW7rMOrd/5TFOAQDtEMjtO1DaCAC0+yRcKNkiTgCIg0z4O76H9gN16ty4DCFNkg+y8Jih7PwkKgC4UgThPgvPkwkzcLwAuWVk+gFO2xty6+HIxnhWGyAIUgX7SV8ZzrJGdKMQ+EPcGzDdEUHYMAGCb+v2IMiOo89jZADbb3p7M99Xs31IZC8bK3NoPiHX34i6gQ52S5AwHy1UUQvjANgSgf6QqACA0m2+ip3LwDVfmX3Q1AxPy6LFmgFFL8YD8q3034ZHxmRsYqVMTK6W7v4B+c3vP5CxFSvlzbf2M5N90Y3nf/qnf6RP8PJLL7JMGZrv6JEv5NjRL+Sdt/fL4GC/zKFM0fXrLOWEsgBYa2bnZzmfsf6MrxijfcXalurqgjFkuRD4adhzmhqLAT8LkNovzEuLUwKjX+NI12hDzJ0g5uPIv5ZkoTEd+PoU4ODLyIn0/5yfbXPRYi9BjAgHQoofVbQb2O/oHiiLPYybv7o3ykhf/6B0dPdKKoO9T5oKbwvFCqcNbEAZ9ox+PMhqOWkF+aKtjftFJQ5jgLoyZS6b2UptoFTQ/5MJAH4sLiH8E7wV/17S3/H3bM4lvR+fjzYnrR+5n3J2gRLrLqnBjz8mxRZt/2O/zfeJv28PFo+X+W1g9+3bVz/Gafds547bZtopkzj+lgkAnDdmTzxbgvslaQ2qNV6CSxAzcwB9PK7LZ4+VAPDbUB0J7AtDQMUvAWBttrwCgCap6HVVKdTuKeyDqAKAP7fZb5Y4BVKUp1JkhEVVANAYUpICgB87sv1WZKwGCU4h+Qu23O7Tj28wJgdFJvgC1Roz/pvYj4HU7bL/4XPAt0IJgFpxXqAAsAjfGCUAKkUSAJj9D1WlRcQXQQCA7/zNCACwnwqFq0qp2lSNqBsB9OkVACy5xlZGrMfaU0FJnsDShWWJtBBjCGSyzWIEAJSH4g8Ia/DNHAEA2f0FVHlqLiUAFCoNqdRbWPYGJQCUPKAZ9JESAC4Rajnb5vf309pC/1wW90k6f5D8ZGQe3tx/LAUA6+O43QvW7SeQJgI/8XGLy2M/+9MTAL7xrWv1tse+/LUlal/1MMNc7CT6faNcOyDeJ2k4D9vwYJYL9vCXeL8lAfDR76jtC2OUIdiv61tYmjSuAsDj4IMZV8FTQLJzRgDwBKUx//mT5qe//wnvMVQawF5subEaktXc/sgAbr+UjXvPruPHa+MEAP/6oX+h5462XzgogucPN1QhgY50s2gJkiS/KTo2osPN92F8fynuO/ntGH5mimyOhBIjAOBKcfwuft6v8/lS305L8/nPl/QMNk+C+eIl6JmqXfyz5fzP+Bz8dksA8K5C4MHvOp8YpJ34zRQAAqepRQMKNhApncRNFABinST+ZFQARBmPjxs4PgDkLxKJG+4Y2wnXtM2cPbvvRLMznqAAEDohev/6HGHGtT5zmCXwOGscN8a+fIQNZHMU7VkJRDlH1gawfQdBTARRc3kF8E22H4FbbEbxGxlfBPv4OUD+kM0K48lskgQJTus/v/2WtB0CF41QYcHpPGkTOGPLZ2Z7efxNm0BNMPBDBQAO11gGrL/A20Y32PhhoWqGzNWktl9uk6XXcvIv3gLnT3b8X+Vc9bWk/1oA8KnEs2VY+Jsg22DiHJq9FP6YgsD8woIG+xyBAFmaKlkI0FSzJfGZvWe/UV9Us7Jcc9tC4hYDlfESyhtaVr9mdCmAbyoAYA+zRIAtIog1ANR0BATd9CGI6QBQXwGADRQlAHDz8nVLAJgCgIGpTqrKthfa9q6/gkXC/e1IAaE9CGVvgvES9GAAYepWAgGgmPNidipxsY85GGHGUGgTQB4yAgA2kMjcAOjZ3dMru198SbZu2yGjY+Py3O7dUipXSMCB1DNq0UPaG0oBKnM9J7///ftSLlcILIxDsphy3TUXnGzKwnyBmYAAfnC/qFGNeQ8QEWOto72dtZdxTwApIbmNTE+AmIMDAwwq1ReF9aWvX70il86flY7WnAz1d0u6UZVUvSSP7k7JzN0puXXlnGxYNS6TY0OSalalp6NNHjy4x+AV5ijtTS7HzSnGDuwHxgLsDgAnBAgQHMMP2sUczUw6R0lc/N2GwGFLC58ZG3Yca2CizmPNRrQgpjqf/t9KxtEyARjjAI9qBC4U3AAxQCXPAVpi7iICqDU1TcpQMwrYd7xPL3iAP7xALuXmXGadOXsWcLDxiuu62aWOtdlyq5yBa3iG63GOg81RH8Q3+2xra2Ab3Xob/1vXZM2yNKcsXE/C7EuSWkSBRM4F7x7xfWa+pzX7H+0H0Gvq1m059NkR6ejpk7auHsrsPZqdk1QmJxMTK2VsfAWNkmU5QtJ/65ZtlOhHwBOZWyCJoF0fzcww+x8gHoDO3p4eEligMIF1DbXekUELVQkAlJDvBwiNsbRm7TqSYAC4A0AHqIqyAAgkP5h+SFuK8QoQbXJikvMHCgUAWo3wBhAU0voA/XBfq1avJgHAsqEBsOMF+W8AzQC4ARwCtEab41wAAAF+43MEtQEcogQGCXq5HMFpZLjfvXtPBgcGZevWbSTtmGoG1AkAkM/MzDLDHdfHeAbAClIPJNV7uvuY4Q6lA8j+P3qEn2k+H4BWzL2HD6cZ5EdgHyA32oPrO+qfw/47cBnPhDICpTLAzzOybu1a+Ys//3PZtHkDSwNgCsKugACQy2ZoS5D9h7kE2wLiAcBKqxmvCgtzBKeRMQ67hL4kSOqUeQCG4lg8J84HAgHayjaY+B6UAgCGg+iwc9cz7G+M+3Q2LceOH6Md3/vSy/QlYDMGBgdJkAJxArbocQQAkI4wvvFcAF8hfQ/yw2v79vFZMO5pyxqLcu/eA/n7v/8/ZdXkannzjTekf7BHStVZaWtHSYpF+cXP35N7d+/L/rfflE2bV5MAABuTz3fIhXM35PChI7J9xzZ55rnt0t0L2wYp9LScOHGKoDAUAGjvUimOPahSjI6MahmglBKiQDjBmEK5BbQDpMihRIFnxZgHCcR8N4D0Bw8eJLgC1QKMSyNBAFz+9NNPZfXkKpYNsHGNYzHv0A7wHaEOgP5Ee8O/RH9+/vnnvF9k8SPr0ewSzv273/2Oaw4y8NGPNtcx5wD+Hz9+gu0KAgAyqDJZ2HQAoA358IMDAQGgt7dbgLRCQr4GOfuuLmnUUQakJJ98fAhVlOWNN9+QVAblYJQwhuXgq6/Ocg688MKLVMowGflGoyYnTh7jNZ/f/ZyUSgWSHO/fvc/7B4APcsOKFeOyefOmIOMfzwQlAawzKJWDNjClilwOZL2sXL58laSRZ59T0gNVo5AFXqkSrMe5UW4CRCUonCjxSeTkiVNy4+o1GRkepu3ANTBfMUchk/3g4X0qAKxft8H57lBBELY/+n7zlq3SkkN2aFouX73Msbpq5UqZnZmW1GKTa3R5/pHcunJJxge6Cf6LIwCkmnXWh110gLVl+TOTHmuWQ0dVtUWznvge1QF0raSva7KQDAUr9B/sJ+lH1ngvLSwDAMnwCmVq8YM6tzhCM+ygZKFl5DT4rr+5FqNMD7MQVP4WoCAIBCorj4CulgRClrwCY5rVAO8Agd9sW5u0dWipjK7ePoJy84WC9AwOyfjaNZLv6JKWlpw0FlNy7vwl6RsYlI2bNkq+LS8pjsGaXLl0QRbrDVm3eo1kWjukPl+kCtK9qcvS0qhKb0+3FOZm+dPSqMuc64MWF7DHveM5YI9MrarWqEvFiAtQUkDGBjxSb78HJRCV0Edbu32VIZYxUqGVOPIz8EnQcHXnQarg2u/2e7ruqwRyPNhky70fuPHfYx+rE+3JdaraAH0pB/bXWKYh9L9svPC+eDxAVF/cVzPyg5C+y852Qy/Yh1nw2whstj8zNTJ6i+quhXs3h6obYZxjFQRo7ANM4t+yIJ3PoyTzMJvIfH76RJY55sUdgliGu66qari9o5/o4I5he3n3qPPNc7bsM1OPcoRz+pFQiCABwPZm4YHYl1u8gPtQlofzsv8dmZtl5lwQlwQAJAw4cjBq0kMFYHB4RIZHx0ieOX76jIyvWCkv7d0rHe1dJP2WiyV5//3fS0dHu+zcsYO+AlQ/zp87K3du3ZRndu2QfC7L9Q6gPfaz4+PjMr8wzzUcmf0A/mGr6Tu1tnKcssxHvcY1B3tQ2F7bN+N5SG5frEvNkUrRJ/AB4Lua30u/2I2DeByFxHbRDF4b5wYo2twwGXEtGaaxACPhI1Mf/B6QXHAR+gkc+5A9h5pVlr5vd0+fZNs6Cf4DRKo2FlkCoLOnVzJtbVqGieApwETN9IcyIwgW2KMRcHKEYlyKeyDX563tPqHaC0z78ZelwyncEcfUMe0DP9bhx93iAd94fM3mob/veMzll9yHb2P84+KxJ7uO+R7+d5eLE9r7kXmhGzcPLF5aRza+J7M28GNa/n34n/sxzye1Q1JMM25z49f+tgkAkTnjEQACFRHbN6NUjVPFNABb1wHdTy8F37lyREjl0f7GvNUyiuxrtyGwfbbaSKwrrkxfQEpw5Hpn05TwE+7hozG8ZAKA7Y+x4SEx/msSALg/diVEbFz4caVgrXIlbOy5aTscAUDv21fshAJAQ5o19XeRUEQCQLlMnwrJGyQAlItSKxVIAGiUi07xCQoAJVUAqFcJ/qMEAAgATSgCSONrKQBwTWSiANZNdEQyAQCmxcqrkCAQwRi0/8ISAHECgJYN4Hdctr8bCSFWAaJ44HU6EoVTHzIFANhnXwEAalHwCaEAgKpMWgIgTgBoBgoApRpIAyAAwM7DVGjMOCgB8KckAJg/8f9RAoBzPxMTC59kawO76pzNeGx/Saz/aU/4Db73BAx/2TNy5jkVl+W+ZKpXkXXS1vyY8oHFZHXWqSqVv8b5arx2vifhaz4Bzo+p6/3a+Y2UazhaCKrH8TX/HNr/2CvGQfAoAO4/g+9H6B4i2vrxNT3ug+Dv4Jlgl7wSZdE+cFn2ni8f+iXaaWxvRzy2Y5PitXbP8bbUPnA2kvHcKHki7HOHv9k1DWNr0RLywf7Ew7iSxn/SHIn7g3Hfa7nz2LOrD+5GQwIBwPeJgr2Vt9953Oc4axz0jxMRsSfy2973Ee14W6/96/MzO7+HWS7ne9o5/HnIfv1/hQIAnQEFwm2ChKBCSACITD6vBIAP+sYb2QgA8Q2J12tL5Bf8SewfF99EKLARlgAwJy0A8bwM4QDsc/XWA2LAH0gAsE2vDQzbiNp9xyX8sQk2YB/y8N3dnZJvzQWAv4H9+A7r1DkVAW7uPZl/bhxaUpTPNLDr62xW/PuNGL4Y2E9iQww4tQ0BjF8G7edn8HtGyK/nnhATofIE+8+7gfgGKW78I/eKoHFsEYgvAHECij+R8RwV1OHSmNWSl19/MmCbW7aHMZJNmpMbKVfjC/VSHeO6VCypugBqjCKLtYIAsf4AeJmfW2BgB8FslieoVin3XAUzGPUBAfYjuOBqqeo4dioAAFFwfaZ4uRbGgsCMJVUBUFkwVyfPBY2CEgB4YmY4uQ201Xpz4KYF+8LsFSX98J8LfPEzgvie5EuMAKDfDQNj5qjwvQgBwCR1QlCV33XgsY5Z95mW/wkyf2w8hySfKKknaRHW2mQqw6oykiGRQgG2NAHNTDYnm7Zsk++8+30ZWzEhd+7dZ41v3ACAVEiWI7gEBYBsPs8g9r37D+T9Dz7k5hXAITIT0e4I1uFSCNwB3BwcGCIJAIAfiAQAGwDaAOBnFmgRMuXIsq9ozfTbtwk4sIZ5V7c0W5CF2cLA9aUL50gCkFpJxof6ZLi3Q+qFWbl345LcvXFJtqxbJWMDPWSTD/Z1y9zcjCyUiwxgIWgH2U8QU+B0+pnjlCSv1Qh6ogQAAowMDoA8goyYYpHjHeUwINcMKWeMbbOBaGMFopVbHhJpUCpAA5hWGkDJJyDUWNa+DlECUU4ZAG2tCgANKVWrqtLgwH7ONReM1z5XEkDI9AvZnEoA0GBfGJiw8jZWb83MgmOPu+C4EuDoTT7RAfNt2pKgkwteflMCgK03pnpjCjEIpAbroAuGoz9sjYTdBmAD+0kp2kZTbt+9L7967zdSqtaltaNHipUq68YiCLp69RpZu269dPV0E8wzCfxMypHT8jlmPuM5MJ6gjGL13HlNF3Dn+pfNMYP74qVL0tPXQwnva9euExgHuIzMdzQtxtGVq1eZAQ9wD5uJfFsbgVQAnvhuf29fAJha5hYC0wCkAerhPjdv2UJg1YBygMwA4AFcY74BYEWmNILauGfMRdjiU6dR9/0yrweQHln65aoSGDAfkdl+/dp1GRocIriP+wFoiLGJ84M4gDmBY/FMsCn47NTJU3Lt+jXO/V27ng0yvkEkgBJBZ2eHZo63okTATQXLHZFQA9kuaIbsHdh+lzWHeQoSAchnUzdUOv+HP/yBDAz20Vairi/mHj7DdwCM5jI5ti+eG9LkIEsAxAe5AqA/2grgPWwT3sNzAgA2EgJmBxVIzp0jiQNtBIC1o7OL76O/cU0QLXAdkKRQIoFZsc263Lp1U+7cuyP7XnmVkxAguNlyKifUarJ923Y+M9oA1zUFgH37XqVCgrUJJIqRwX7p4gV5+eWXWEcedoVjstaQubkF+du/+TsZHh6R/fvflqGRfinXZkigqtey8qtf/lauX5uS19/YJ1u3r6N8vcrud8q1K3flk08Oy5atW2T3nl3S3okMdKzri3L27Hmu5wDFMVZgf5DF3oeawjnUAV6kzTRFBID3APRJNqk3WA4GRJUtW7fK+NhY0GaQ+Ue2PsYlSgPYZh3XQnY7CGNbNm3mZwD5MbZwPcwnKCFgnCIzHf1m8x79DOIA2gxZ7Rhr/toJAgDmITLwAcCb2grIJZD/hwoACGha835Rsvk0/Z5KpSYoAYBa6W+99Zb09nXLIm1rgxn+uL9qtS4P7s/Ip58cllyuXd56603J57EegHRGYypHjx6TSrkqL730Mucu5aIbNZmfn5WvzpySgYE+2bx5o8zN6zgvFYqcI5hvGHsrV04EwVurN9/egflcoT1Af4LEgvtpa+uQVLpdrl69ITempljao6urm8QftDXm8kcfHWC5hTf3v8WxCRIu2h+v418ek+tXrsuKsXFmxAK2xvgEAeCv//qvGOj98Y9/LGvXrqPKBMjUOPbzz77gGNyybSsirMxgPnP2LJ8X6/7s7CPJtIj0dXfKwsxDmbp0XlaPDkkLMsJK8wwKIyCcbtSkXpgTUHADZRwQ5BqqAoATK9ikQU+uvy0gy4UBda73DmAOgGYjlHsEgBRk8msVKnPUqxVmraFfWHOcBIAcVWIY8HE/+L/j3KlyFYK7jgCAtqHSjyvjRWUulBkg4KDEPNhzEBQzKCXEUjUgO7ZLytXv7h7ok47eLmnv7pZ0tl1yrZ0ydeue9A4MyirYT/gqWRAZGyyT1Kg1ZOP6TdLa0y+IHlfm5+X61YuCQuggXiAAPz8zTUneO1PXpVIsSApAZUHJJgBlAVZy15lKkXDEDF764C7AD8DckXttn0QCI/dRGvAyMJzxEvaHER9BcvTqMDtyBANkzsdhJiOUJLKqtmD9+jhQKx7ECb7rIJzAp3ZBESsvg75NIgDYOqvguJ8v6AHYQe4CtYmjJEl62o7oEZOE1niYBhf4f7c3UfqouugmdWwEgCDd3wkCBHtbgv8KUsHfxnNHSgK4eUDP3wte+QG1JWpO7r7drXl+pS//H3ArArKI3nqshAKIa9LCEhKWQGD3wjHVcKWkAMCREKsgc5g1gzGl2Z/YhyhxTKgOAUImyMlQL+vs6pGu7h5p7eiUew+nZXR8QrZs3U7SYWdbu5SKRTkH+9PbI2tWq1oKgKGZR9NSnJ+T4aEBrnUgDWKOwscHWbhQLAhoLV3dnVx3SG6vVDgXTOWKikUkBGPfowQaC+KR1JhCuY2yxjlc0gn63/YM3Lq6vbQKaGhSCP1/kJPQr6Y24pVS8AE7U6zykzR0DmBtsf2lDjDzS1T5LSst6axk8+2A2KTErFIQcjIyMDgi45OrpAdkR0dArrp9TwP9Rnur5QBUWcWIOoiXaLAXwVuUHgiq+HpxFtuvJgVg/UDFcvM+Hm/zA9MWAzH7FN+T+EHQhLBINASzDAFhyT4nnr3nzbnHXT8pQOwTANinXkDZPrO+jsd7zDb4v5Pes3t6mpiaf4/+9eL95Mcv4+cnmB6rh4zjlyN28TpPUQIgWIOWUQAwMv7XVQBgm2EkxzJ8w77Um4vHch1mwqZRck5IANB7jZINlHhgpIBoSVG9A51XlqTkk+ETCQCwkyyTEi0BYKB/nEwfjyvZ83AvvQwBQMkVpsqp8RTL/of9hIIQ4nyLIFGDSEkbWaT6UEAAKC1QAQCxGi0BoAQAk/8HIZMKAM2nJwDQC4RtdeMM2BegcPjxcQUAxeQWvyEBICQLhAQAI4s42M75M09DACDgbyUAGLNtsMwmJP6LtTtkHEYAACAASURBVJYoAaDalEKlLsVKkyUCQAAA+F+DiBXKFRkBIAj6ODXUZQzdY+PPTzKOXgZs0leDW/gPTABwHNYIhrOcjV2uDZKj70/RuO4rAZHTO+RJ6+bTn/3b+ybLey0RY49eLwmgt2/Q9jr/WN9z6hHmhnughg/+++uMznIjfS/97a9/dlw0noktjVu73B7TP78RlMNjoyW5/KTT5POHa0jc11G/SjEEe8V9ieXWYL2WR3aPrGOmmmYkAG9fE1Z9cWtYmL3v+00+DrH8Ou7sLoWGPSzT4bDWpzqfoqVndHyHBADf74iP/cf9neQn+W3mf77kGoECU1jyNu4L2bmsbfzf+Czcy4QkaL8d4wQA82cUFwqPt3vzP0+6ZuQ9FzcxMm78+/69+88eGf9/DAKAg52CDMOoCdCNSqQTHZvYhr3e0DdXAOBmySMA2OZJnSIFbnxH1AYmGq4OKaL4BtqXWCATMgr/Rp9FP0vadNhmLz7xI4vyExQArD5chPnvwEOdmH+YAoCCsSFwiP/DAcQ9YhOMFzbHCPbaD4Ls+GltzUtHRxuDSAjWWramOaH4jQlgf/vOp9p71MvERjI0QtGxE/4V74Oljrljc/n1HK3fzMA7I2l9xYW3rg6UGe8IG8ndl7/ARA2yK9fg4Hd/UxScz2tbNYThRgkLAIKCIXMqyiQzw7tsm2DOZKgfGQDo/jjE2Ugg8IIuwblcsIE1yL2sKWpiALF0c4DZZNykmtSVV8cc8lSo38qM5gozMZAliwy8wsK8VEolysIqY1jrpnKjhqwjkAwQjMH4I9jvMp9pCnAPShoICABOMpKBJafaQfIv+s/KeThJs6D+lgP6/xACALJbOL9jBAD7GzVfwzZ3JAEbZ84u6LhwYC6HvTkFuqHx7YM/V/yx4v8/sGUuO9RIFXECAADSXFubbNm6TV57403ZDvnqlpScPX+R9awhUT4zPS0PHzyU6UePCJAC+EJPI5v6008PMvCL7MDuni4NQrqMJAC0AMz6+waZGQuQBln+kBUG4IPsXdRLR9sASAMoCXDhzFdf8W8QAFavWUdZyoVCQfLZtBQX5uTwJx/J6WNHJLNYleGeDhnt75KHt6+JVAqyY9Ma6e9q48ayt6uDtZfnSwXK74KM1Jpv5UYVBBLWq3TBNtbsrTe4cQYAm80p0EsgoYG6x1USW2DvUPscxwE8oRy2Iy0pKz/NaWBBh+Yi7KRlI2rGkzLoVWpXlQCamikIsMAFD1UFQEkDUGewGrS4LtrbZHdt3fQJAGYr6CiQsa+lQPw1Vp1lJbXY5sQCF37wW0uEatZQ3LGJ2rlohp7vpECy1dbbuJOhbfz4EgA4lrad2UdKtKCSDDIYnLKNW2CDWwL4r0SBjLSgNnkdgc2a3H8wTYnYOw+mZXh0hbRk8zIyvkIGh0Zk+46dsmnzFmnv7AiyggkyNZGVnKUjbhLGkNUKZHEXFxkYhtx8V0cnbR3k8XXNELl7/57cvXePQDzGB0A2jCGAejembhL4n52fYzBpZGSU6huYK1AdyGVztHM2/wFcXr9xQ27fuc22AEkAgDWAWGTckihTKAjqoON6mH/DQ0ME/4dHRjhecS6AnQC0UdsWpQgAsELJAG0GQhDmH+Ypa9v39BJoR7Y0xjzOf+vW7QC4B9g9OblKMuksr4vnAsgPn2D37j3S36/Z9AD/AVAiuG7g/71791ljF2AlXnZ/BspqPWmVusR9A9wtFgtSLhW5ZoBI9Nq+V10d9opmezcX5ebNKbn/4J6MjY5JT3cPr43jATbjHgFOA0zFOoT38RtZy2gvECmQvQ57BIIC7gXtAvUAAPaY57ju5KrVwfzH52gr1HYfGBxi7XnatcK81OpVuXfvLksAIFC2es0alofAeXA/ABo2b9ocPDvGEggADx88kFde2SuTkysDAhIIAB9++IGcO3uGfYp6xlAjgdVVUlJdfvrf/1a6unrk7f3vkADQTBWY1b3YaJXf/fYjuXjhsux95SXZtnODtLXlXOZ8m9yampaPPzksW0kAeEYyOUj+gqjUIidPnqb/ZkA8yhhMTd2UkbFRErg6OjtInsILRAg8A8Ylfb6WFMkqJ0+cIFEMYzaLdq1WCUrjfZR8MdKEyRyfOHlSjh45Is8/+xzPhTmBzzD3oZQBAgD6B2Ub4HfaRh4A9EcffcTv6mdtge1Cm4MAgHFkGfjoJ9wv3jt69EuqVoAgAgIA/IhsLiXVelXKpSpLAKCd9+/fz5ITAKdg34vFBVU7qNbl9q37cvDgZ9LZ0StvvfmGtLVCghm+jKohHTx4mADJyy/vJdEIbYTM05u3bsiVK5dk3frVMjQ0IMXSAtccrFcgqgDkWbVqUstvlDVDH2pZFmDGfMAz4DfmHuWes20kAFy/fkumbt5U4kpHZ4QAgDILDx48JAEANgBtBPuAdvnyyJdy8/pNWbVyUvbs2c2AdqWqCgD/9b/+H7zGD3/4Q6p/YI2HfQPh84svjsj4+AoSAOB/Ys06fvIEv4djoOKBzKv+ni5ZePRQrp0/K5tWrZAUgP/ivNRL81Kam5HcYl2kvCBQA+Aa55RydL0EqKwZT1aOyQgABKE1fkCwmh6hy7pX/x3AomZuYYFHxllLo0b5/4YLWJME0FTZfhIAsvmg1jWyYAF8qTKPhum5tsFHbdSl7lSxcGzV1H0cYRVAIxWvsC478jHOz7rc8FWR8c5a51lp72yXZqomHT09ksm1S0d3v0zPFaVnYFjGJifpu7V2tPH5YXPRJuvXbZLuvkGRZopqR+cunOWY2L5tC0kXpXkoANTk4tkzMvvwvqwYGZbC3Jw06zUpzM/L/Tt3aa/hMxYW5qS9LcuSAQxUQHmBz6jZ8fCrVc5WyQwacXIEAGaCQ30nw/sjKXJRy4f52Zbcf1jA3gEXVoYFY5H+dZA5EqUxm+8Q3/sF+6hg7+T6J4EAgOxo/JgCE5UZLFsz8I+idUxtD0j1NyiYmedh2aBBqTiX/W7xAwf8OzamkxGAjx+GiI0uztJmOC9qpbnH1ixFRyAw8J+xDVBhlORrBAC3KWFmajA+3V4lAP09J47+nQf+699Ovj+If4SBQ9ONsnnGYJU7v5biQPCuRRUAEgkAi24cafY/xpSftau3hoZR+fpcRkvzEHBJQ23GEQBQmgnE3FyeYDbwbihkjI9PkJQ4NjpCgB77TPgH/X29rFUNAgCyTOHKwRYBKEIIEnPFCMwgoRQAUvkysm7vydIZri9wPuxdqaIByM6pcyFzvwZ5axCJWD4DioCaNQu/gyRWKsMoCd6IN0YAgMIO9iQ2P2zewA+1VwYkV5PZc/t0xmgc6Rj7dysZpvF0haToU6Yz0sAgTmeZbVos1ykp3WimpG9gSFasXiMDKyYknYfiAcoz1aRYAlm6TsAfBACQr2Cz0uksCVLwleEL4vskxrSY7ko0thGPf/j7ifjewuaz/74/5yMxjVgMJw4w2B4kyWYk3UM8Nmff8eNLgb2JgcV+3Cx+7/ZZPEBteycf+H+cAkCwP0ogHETiiDEig31mxNukZ0+Ka8bb3W8f61O/v8wv+7YIAMGcgA35IygARPrMI2Mt7W+nAOCVoNFxqPwuHWeaEGHj08B+P+iv/w8Ji9F+SCYABNn7SQoAiQQA3Z+b8pZPBojHjez6XFvNV3JvmnKPKvlgHVeVpZAAgNgdSMNOAQCxQ8QHkRxULkq1VCQBgD+leYL/UAEgAQC+X7VMdSKqMZkCwCISmJ5OAcAIAIxBJSgABMkwgWqOEud0vH4dBQDHdXQkgmgJgDBWzuSPJygAgBwH+X4jAPgKAAD4C5VYCYCqZv8XKw1BiQAqAKAEQBNEOzyJkiYZ2+FgxLoSxSeS7GuSjV3OJvvvxwG0+DFBqVTDEf6DlQCg4FUCfrPcuhB//ngG99O0abDG6MgMlZy8g592/fo610tcA/QWvtGL/iPG/2OOT1qfg+d3fjHj+K4tnDp95H5CokmIj1gMPA7Ax8d5fM2K96thXPa9CE6IEjAsceMrG0UJAPS+n6AAEDxdnGxo+6lY+8XXovh89uOtjkMQ678w2Qsf2FjSdQs+aojYOksXKFD58do4ec9fS/SC2P955Csm05oKQIDuLhlggW9E9VYlFkfv0ycsLLVt/tzwE2STBnESASA43sN5gzYypZ9AN1eVKPz4uP3fJ+4kfY778RPIl5IBlDBvL/MN/d9J5w3OQwJA1H751/DP67dvxKf7QwkATdvdLiP1bwNsqbPp9n8e+MiBHWGR2sKtQZgQqA1iBnxGXfgdk9KdzwavAkFKAIiyYXXZ9AkA4UQJGSGWreYPLv9ZQsZ7OIj9CRz5boKTbhMmlXa1iJ30sbaFyr1x4kXAY9cuLkP0DykBQEDVAyFtACHIiAAsgpgIwCKID5k8/B/va4Y/5D/VAMRBfmuvwFA7Q2Tn54BEMCmDTaYzJzE5ErybNKD9AcwJZhPZMmk9qUN+12v3yKYJ5AZsdHXViLB99f70ucwERQwzHUrXL24FTFpEfIPqf+4GLtn4FKKKsaftWmbAzOj7v8HAlxSCn2Eb+AYDHwOA8N8LxrGrtao1LC3wg3GvQKZlseD54fQDsGemvusTy2AmkZfgvJcZATk2BFvBFq6oGgDqxQMYgez03Owsa+FWikWpFBYoxwpwCH1pZQPU99bSBAzoqgULMqz0RhalxVMAsFqU3wYBwMBUPqv53mRuP5kAoMNLFS9C8N/NYY8gYn0bJwHo8aF9CP5vcuoBgUqbyWRWkT3T3tEpr7/1lnzv3R9IZ3ePFMoVOXfhIkkBg/2DUi2VmPVy/sJFWTm5SgaHhzXgfPWqfHHkCINLL778IgNy2Ewh6IVwGsp+3Jy6Jd1dPTLQP8h5AmARtYzv3rnD7NyxkVECO5CCBoiGDH2AcAAKARSsnFwtXT0DDCBm0y2CLL1b16/I559+JGdOHJHS7APpacsQ/N8wOSq7Nq+XrtaMZFNNac+lpVIrS7FaYlYz7ZVTAMCYMbuD95kVwwz8BgFHZKApYSmL/RMDXgBFABSp3WsjoAPABcHq8BU6Vjqn4PzqfFFAXyWJjQCArgVohOcj6O9ki30CAOuousCGSXhibmkGJJQDNMAQVwBgsMFK2IQxY6ds4Uh3pmThCAIWuA0CFTECgG+b4/Y7KfjDcfkEBQA7T3xsW/+YbbJxi0AwwX2AwjBvQY1JtTOmCqAgQkbSKPFQqZKJ/GhmTj4/ekwuXbshGzZtkf6hERkcHpPegQEZHBqWgaEhaW1rDwgWlNtv6nyB4SGIQWl3lbXGPRtojbFVq1Tl/r17fA/AOdbDs+fPMmN6YaHAR+3p6SUh4crly3L12nW+NzQyLKMjYyQGYKxhLKIUBQgrsHeYE/gBUI3PMDcmJlcSrMb6i4xeltDJ5wjAI3uamcDDIwQzkbmPe4WkMwB8gPsgCAC03LBxIzOhjaCH4746e4agLe5/3Zp1JOygPSG9DvAfSh2YGwBmQWgoFIrM+rh9+w5VB0D+A6Db19fPzGm0G95HSYXt27fJ6OiYZsbfucO5gZrWyDbFfMKxmGc4Z3tHu2bgOmUBlSZfZK3e0dEReenFF2Xd+nVQzub60dMNyd8M1w5kxKKdhgaGOFcwf5E5jpIGeG5kQ9saiv7CvUDRAP/H8+L+8fy2PpsKANoNn8M+wudBu+MFIgcIAAuFIglR6BfsdRD8x4rQ39dP3xVEClPIgSIBMuI3btjIZ+da2mjIe+9Bqv+uvPTSizIxsYKkB3wG4PXjTw7IqZMnZfu2bfLO2++QlIEFp1qpMlvopz/9e2Zxv/P2d2RwuE/S+SpVFNItnfLxgcNy7twFef75Z0kA6Oxsc+tGVu7enZODn37O8fLc8zukKbBtWNtb5JNPDpKQtXbtWs49EADmCwv09SBnz/GRy9G+I9MfGeh4zwgAly5epJoEJPnNP4QNg51HuQCcGz9G/MBnIFvg54Xde6jIgHFhalPIWAeQjzZ+801k2Su51DIhUR4ALxAAUPfZgCXMYygooP2NAIDxhz7HvDhy5KicPv0VgXIQAOA3ZVvTUq6UpVQsy/u//5D29u2335a+/l63uV2U+YVZGejvl2q1Ibdu3pXPDh+R7u4BEgBEUCoJ/o4Geg989AnXj717X6EyDkiyWCeQ/f/gwV3ZsXOLZDKQVMaaU6Sd+7+pew8mua4jazDLV3e1h2t4SwCEt/RWopFGM/ONxik2vo2N2I39KztGEfMzdiPm+3ZGI0eJMiRFikYkQcKQhPfd6Abau/LVtXFO3nzvvlevG6Co/Xa2EIjurnr1zDV58+Y5eRJ2oKtbiWck0WbSUnPzBeutBZk5ftyGET74cislmWyvjI7el9F79wICAGTb8UI7vPfe72Vqeoo1s2EHcA3MFbTLmU/OyPjouOzasVNOnjzB+6w3oABQln/5l3+RdevWyve+9z3aABAAAALNzy1QSQElVWBb0jm9v0/PfCaHDh+mP7SwMC+ovTo00CezE/dJADj82C5JN2si5XlpLM3L3NQDKYJgUV0QaSLD1gXKncQ/6qTivxEAAETR43YAugYyQsDU5GsVUNa1WQPGKBEF/VQNVCNbbRkAPn6i9EOrIamAAKBlAAj+Z1QNQLMAFbYFOM6+JgEAkv9tqePUUMBiOQ1k2YMA4EgAyBrOpAnyoU8AmALAxNIOee5UuiUtUYJNS3JS6l8j8+W69A6tkzUbhiWDsjQgT2UyMjI6xvbfvRt2C7YmR/Wk85cvcb6ePH6U0ufL1TJDxJfPn5UH90bkiZMnpF5eYtB9anJCrl+5KpXykuSyOalVliTdQnC+pqW+Gk1Xkl7b2ojDRrBgpgoATQcm08/G1RwBAIooRgCwdd3WeWZlk/jgl4DDeFYVovirM17QGQjSXrH/GgihIpAB/AKFmSgBwJQZMN5IYHDkA2ajmhy+KwFAwNtl/8NvtzsICQIgbIZ3znt2RGVKazpiMnkEfhAx2FAKCTT4M4wBOsKkA2hwdgLWJENGifLcf/oEldUIAF72vm6l4gQAfQ4LwIbtH5IrrE8DQjUI7MgCC8qzeYE7asW7bH+nAGB22msxCGPwuYzUSZJDNs0YA9Z3zEeA/9jLwK/KFbpI4gXRCSokw+vXE+BHLAIKQV1F9akyjgBU6ipKo16V7q4C96EwGtjLojcLxYI0BWpP6rsRLFWNewL2tUo1kKYm0ajVckQF3a+DoFWrVzxgUkvXUQ3EEdrhz/qEEHyPAT4cB3tCJ1f3dhb482Methe0QLWpj2lcICXI2lff3PrUqBsibdrKLLP/a00E6zMBESBX7JbB9cPSs269dPX2cc2CHQMJADa22IW1q5tS1UowyKu/TaKGU0P7/wEBIG5H4nYm2F+smAmu3/D3P3YOO3ckLhQDk+IEAOtbi7EQIPHiXPEgsY0Lm7N2L4/y08a0/934vcc/82Og8Wsk7QH/RxEADIjWWFNYpx5/c29P1RqNQfn//RIA/l6TfeYRAKxdwr6MKgCE3/XBFVXNDOyiy/ZPIgAoCSAaa1W/QuPWFmuMgPemPIiYhVNQpVKKI9Jh2cxmQaByMR8X4/bPYX3ox2Gtzy12zXXKZSMS/GcpI6cCYG3qknTg92AvogoATVUAqFU9AsCSIwAsKugfKACUScBsw/YyaKgKAMt/JAEA/QRyl18C4H8MAYCt55IeVicAqDJhW+rwZWFbkQwCQrIrAQCAv1zvVAAAAWCp2nQKACAQmAIAqQ8xAkDzGxEAHMehw/+yN1YjAATKqW78qv/jsrgV3lHyi0ug0iSVkEio41AVgGze+XPUtz8r3WAQX3fqOv5x/viOvG8lJQlc6CcrXTdu2/3z+DDqig24ygdED5z/9ij+7h9zjdW+4/DgP/q08DSUfr0yASV+cv85A794FQIA5rQmKIVy+RGsKWDNdmb/x9dtW7+sT/2/O+LrbmAoqSoEta3MuJ7b+e7e53E/wccc/etyzCmoFyFQrDbe7LMgdurKQUUS7hU28UhqhkvyjiNKYewbCmSHJaisf+J4XpwM4GaNRwAwFfY4jhYt0RbONbUPwD2N8Br3PSJzzVh37s34sf648n9Psl8219VedUrw23XNtvj2IfJd/UDVAWNJdL5PEP8siLMzeRAEgCjBwPwXdo+RHmNlorhX4HVVHdH2Dkn3Yfcft4EcEd+EAEADzzoONppDtoleLGSBdBo4C97YxA2lfUyWyZe40Bp5zhF3khNmEjgpvVqA4WTWYIMN8KgThIHHfOeA2e4vAna/SQQAv0HjBICVDF508lvWry+boXJ/do8IDOLF+nAa+lKnw232+KG1Q0zi3m/51SaRTWLfUGLA4R4QkEWAHAFtgHiQ90RAFgFxUyVQxjmksnUSmdHwjR6CvfHNLTc9yhpgBoFlkLD93XP6bRz0iwvM+IYbgZHAsaacXmjMOPm9jV18A0N3ivFCJQn44GxgCJ0KgrVR0J7wWtoIXChT2G9DC3bp9TzGmAuCBfeRSksmVwyeOb4waf+rCkPiwoAgBwNIHi3ZN5AINHoAdWQB9EgT4TwNQ1w2BwmeOkDff0a0D7NqAHxC3tFl/tAQ4XeAaU4WlUFBMok1OILANLIdAT63KFs6SwlcZG8C/AFYUqtWpNVoSFexoFaEQSYEc3UDaCscsjPiEnqs78mvuNIAAXNba7Pa+5YlHZYACANj5nCoAoDaCltAzeCS/dlBAAgzmixQyHZjyYtojUS+75FewmBpVLHE7zd/ITZmstkE2gfWr0VADPUfszI4tEZefuUVEgAghY7NxxdfXWImcm9Pr6wbGmJ7IqsP723euoXz8fKVq3L2/HnKSz/zzNPMsOeUdSYdgMXI3VFZt3a9rFs3THIHXgAXkL1Z6u4mgAigCJ0BmUxmd2ezJAmgv0FO2LJtJ2WL5+empV5elMHekozfvSnv/PoNufLF5zJ2+5oMlQry4tOn5Mj+3dKVbUupAHn4JmuFA3Kv1quaFYkgVr1BwMdesFt4wQ7h3kAWMDlrHI+6zuhagK8AcTHfYOdAKMPxAJ8YLHY1TQ2Y17mgNhjjG8CRBZV1MdbzImAOFQCtE6zgb/ATNT1ZB11BVNpNVw+c5QkYFHQBbUfU8hd7OgoBfdaB/hbEVvgjAFYwdoPAeFD+A/HBnK6DXoaFb28AztrLd5K5PrnyFyZh6tvsYCzGyFf+GoFj8Jy6dij4ZZlgtq5y/fYC6TgWwWKOb6gyoK48wFHUDp9fkAsXL8kXFy/LwSNHZdOWbayft3b9sAwMDXEuAIxGW6AfsMaVl6oqp+iyNBlEYoaVEkZIAGkvExy/c+s2f/aTCNdFUJEZzY0mwWwAo4htAGS8eg0Zmy05euw4g9nwUdDGAG9xzunZGdayBxDPYEYmw3UWIB3+494wfAykhk2E2gAAaoxvgHJ7du3mNQ1YB7gCABxgLMY9gM6t27bR3qIdAfLgM2STrt+wXg4cPEQiA3GOdJrzEuQCzKXHHttLIN3K+IyO3pMrl6/yOIDIyCbGeZEt+9FHf+D8AaiOe8f9oJ1QOxfPgfMAnAfov2bNED+fm5tntvMSQNBsVqXHK2UCptPTU3Lw4AF5+qknZXBwgD7Q/NyMQAq9GwSOZkPOnTvLub5u3XoqKwDgB/j80UcfUfIcID3aE22Pe8NzoG0ASOM91ERHtjpAM4LzmSzvEVn7yLrHM+7ctZvtr4HFlty6dZtS5/hs2/Ztsm79OpmamuQzo2+xVln9YKxl77//vmzbulX27N4jlYr2AV6//c1vSKZA1vXmTcMEgmFnYKM++OB93sP+fXvltddeCxjE1XKVNXn/r//zX9nmr7zyKgkAuSIk6qFU0iMffXhGLl68LEePHiHQ3NPXTZCi2WzLxMQcgeuDBw/J8RNHpNFckkIxR+D6jTd+QTB9244drGuM+0CfQFkFZQ+g6JDO52Xy/n2WUsC4ogR9sUiZ52tXr8rFi1+xTUn0QkmCZpNj9auvvpR9+/bzHJb9j5/Ixj9/7jzLHOzbt5c2F+MTthPj8J133uEYxjlJfsnleF84BusLXtqHg6om1GpxDv3ud78jaQIEAPiu9h2QF0AAAAnk6NFjJCtgjueLOWa9Ly6W5e233qEdf/XVVynVj+xU7JCR0Y4yG7DjoyPjcubMWRkcWCsvv/ySVCpzDGaiHZEx+e67v5fenj557jmQIaw8gciZzz6WxcU5OXnqmNRqZcnmMiR8gNSCBRLjPihVgzI0JLXleIxJtGPuIYMV9gJtXKsvS1f3kIzee8Dxj7I+UPDRWtEpttXPf/5zmZ6ZJalh3foNrowHys4ICQAjt0fYNyePH6ciApWcqhX54Q//mWv39773Z7Jx4ybOLZQSAsnn3LnzsnnzFtm1ezcloNHXUNg4cfIU7fk8S2ekZc3QoDwYHZFbVy/J8QP7JIeM/8qiNBfnZebBuJSybWktTkmqUXVlQVyGeRvrtdpVuHrkeJpcuyNSGvALWW/dDLv6tcFGXAkA3OAjSA9CKsH/mrRQCoAkuybJM0oAyLMMgMr/gwBmxHFHLKczp4RU+KUkxQJcbusaBsLrMshACJwzWK6/M8CJTHeQdLCWpZH1DonxrNQaFUln6lLsdn1Z6icBoNQ/KP1D6yRdKEjv4JBkC0W5PzElxe5e2b1nn5R6BiSdyYvkCvLVrTsys7Agp0+eoK8mjbpILiNXPjsj9+7ekeeeepJBd5QDWZickEtffcVSAVjDUI93YWZCqkvzsjA3R8AzBVAcbe1KAYDIofsyS9fRYIOWHxJmt2n/aOazlQCw/RMJVG7PGgATWagpwcdFuzBfOdjjxPfgtnf0g1eR/VDIzg78nYAEgAAlyh5YiSan0BT4VHZtt6/U53TS1N7venOqVEcfx99jYV0PU0I1u8aNQQuuq5vo+f7+fg4KAEZj8PeqPKeey0p80aeKq815Jej8oJi/9/Cz9yMBIiZAhPEbft/LsziENgAAIABJREFU9NfH9KkJFujSn3hUEAAopORlqQf7MackRz/V+cdB8Mv5z1APpLx+Ok2JfgD5WLNg+3TspFl+BPMG63Khq5v9jPV6eMMGyeez0tdb4jqA9Rd2qrfULRTGk7Z05XNSgYJLfy/tWjfL5aBMXYW+ezqXkUpV1b/wpPD5EVOAAhWIMiA+FvIK4sMP5T0RdETmvZbRMb/XgFzsh2tQHWN2fjpQbWAJAfrZDjoAwRT716SyhR4oYcqK/vppSlmWPIE9iJYlcSAo97kpqidAPrrZTks23yXLkpX5pYrUm23p7h+UdHev9AypipsTxJLuUq8MDq2V3v4BKVdqVANggg0J7ApA6XwEWTbzn7oEQDzuGGxm3C//GQgA8fiFBXPNzvnz2rd9cbAhDjDgWIsf+XuzzlisgQTRn0nXil+DcQ2PIBH/PBk4CHuBxCuvU3hvjCHpvtDA/oA85D6Lg/wrEgAcEUftTjQ+bfFUf0wEcTYvphe2f2j/bCUgMcEpUqrqn0n+u9hTEMB3Pkws4UMTwHwCgJZCYb95CgCwifY+9kO6Z01pBSYmZuiaqvvu6N+411UJAG5N0/iFEgCajtjAuB1LfDqfhyqeIAE4HwrlT6AAUIECgAP/q/oT4P9yHcB/jWWfWlAAWFYFACMBLLehcAbfOSyNgxYBsA/7reVcXAkctyYqbmYEAIWXLVlOS+bodyiC4ikA6HFKljJlUfZ34NogBqyNweiJS6wJEvGCgfL1CQB1VwKgAdJoE2SAplQbImWIKCwjBtRkeZaKlQCoL7NEgCoAoFQu1lm2iItHKnj+xysAOL8jBqzF7eOqBADtOc9nci6Lgf8GTDEO5o6zjFXzpBj//H+HAOAWZrVPnpGJ2KhvQACItlXoJ8XbMPlv35kkey9y2MPWrUe7xupHfVMCALzlJpOgViYAhP67s5juOe35oCBoX3f8kYjPaQo25udYXNFipVwjXFN2rE0e/uKvUSuta37MUslZSlgO4u/xEgFuTPsEgQ6MKYI/xbLjrXywN3QScR7XjT4OEMZiExJXHd4RXfOT2j9F255MAAgTDv31I+pz2NxVEkG41oeEbjt3ZB/hYSkkVnsq5HFfxx/BSXPCxpd9ZvbK3+dYf0f2R5bAZ/ss52/7bRb5Xgzgt+MsNh3ZV3nKAr4CgPl14bGqZr0SAcD3A/3vhnso4FKdBAB/j+UrJNjz+2Ms9YPvvhDM3vjm2xo/3pjBBHLslVBiO+pAhhfSEe53oP3OOuoeMMblLQANwu9w6YsAaCErlyz4DhaODsI4AYBQuju/GsBQ4iG+2OE4BNH8dog/h8pRumzQhMXU5r//jMYgxLky6WzUAXF1/rS+vD5jKEEU1qziNeEkQffRzbdIOzrHBgMg0uHexhLnwGYXWSoAqHg/lMEuyMaNw8wI6+lTGVMEHC0bNsgSp1w8grYhAUCdSIC9Kums4JnLwHW1rcPxhOxXMPG7eG0EQOH24XroGwUY1AAHZQKck2tjEAwi9S+iILz9bX2aZDwxFpjPHBuDEaOzyrm1vXIxdYZoprZtwHzgK3DGMWZRY8/L7IiOk+gGLr64mGH2F7S4AeVCGRuX/jWUjKFP7C+Ado9RBpLPrmbUh5sBfteNq2Bj5jZeVhfVMhc0UNFgsAKypNXyAmVacd84F8CaSchqj43J7MyM3L83pjVMG03Nomm3JQ8gZRnSvEssTYhMPj/whnPZhhHPpPKlLlDlJEBZ05QOqjK9OSZtI+T4FLoFUV1OY67aJlIDbMiyiGYvOUKY2jvXJkGNIZJMYmoPHrknXNT1GOsT/G7ybv4xtrkxBq0FWHENZq+l0wzkvPDiy3L6qadZOxNs4ompaWYnnzp9ihukgf5+GRm9xzZDVg0C79ev3yApYGBwQJ588knKazYQOF9uEfzEtSD5PzAIGc7NtLNoQ/Ttl6g9fu0aSQAnTp7k2AAYB/Y6mOM4dnp6RiADvX3nDjnw+H6ZmZzgphAbx9mJccks1+TGpQvyyQe/k8//8Hv53/7rD+TQvl2SSze5qewqIDOf9C0plysM/KFOttlMAD6wIxs2bCAgAlsCoA/BPtwnMl4QWERAD+MDmS8IEOL+2deU9m3xc0rEu3o72FxaQI518kBuITDQog0FaMyMQAIWGvCzEgC0g/iMWUiabY62VglVDRiw362mccAs1HWQwXID6x2TGlnf4cLuyE/uunguslSdQ2gb/DA4rLU9jVTgr22+QxVZV4Igg477JNvr26P4GI6SxMK5qWM8LTlkGblghluegzq4AQHQHcu1oZ2RFORIARKXy3Lt5k354ONPZMfuPbJt5y7JFYpS6umTvv5BAsUbN26WXDZPkBDs/KVyjQQCyLFiHYNaxe07d2hbAD4DqCMoRln6BscZgOM+ZKNnszweABrAbYC8M9OzcvHSFc6/TZu3EthE34IsgO8vVZYoJz8+Psb1FMoEyGYDwAjAE2MWbUQyhFNvAVnm2vXrJEgh258ANCSiSXpRsBVlNJCFj3PjXJBzx09moGYytKv43DL/8TnIAZg7uD9ka5u0/549e3gdjBf4P7ju5ctX2N/IrAcwyLlUqci1q9dlfn6BbYLa6iA44DwA0wH+b9++XWZn5wjKA0xHP09NTUtXV1HJMZCbRiC8UiEQm063pb+/j3XSDx8+KKVSt/T39sr1G9eYkQw/BMSCG9eus8zBsWPHqbqA+8S5KUd/4QKfHVnnON5IiLABAIDRDrALp0+dlOENw8wAJDifgk27LlevXCVRBIBqV6mb18V35+Zmqa4wMDQge/bslnXr19NugAxxb3SU4wX9h1UD5I7z588TPN2xfScBBRB/8vmCvPXbt+XixUvy0osvyKbNyMoWWVosc67i3t97912e/8//4s9kaQl2LM/P0M5vv/WuzM8vyYsvvCxbtiIzvyWL5UXp7RmS8+cvygcf/EH27HmM9ekBokChBMFDlGMA6H7gwEE5cPBgEChEVvDly5fkmWeekZ7eHi3DUKnIuuFhuXbliqwf3sB+w/sYQ599/jlLLKB9ocawNL8o165cJQCNkgYAsrHeASBBuQCMBZQGAGCM0hloA9hXkCPQF7ju44/vD2wfxj7KMUDmHwD+66+/ripMzjbiOp999hnHNEoxoAQVQEf0PfrwjTfe4Hw6fOgI5xNemHuw9z/72c+5Zp04cYLfxXcQ6GTt53pdfv/+7zlWXnrpRfYlJT6db4JxjTl98+Zt+ezM57J//wHZvXun1GpQb4D5wRqRll//+rey97F9cvTocfZZrqdbJkfvyd2R21KpLMrhIweoGoFzo18LXXlmqMLGKBDgamJnICGtIBQAZ9wfgCu0g2WDpdI5yRb65M7IOOfXk08+TeAaPmmtWudc/NnP32AbHD9xnLL9eOFa8NFRDuHe6D3OgWeefloJTU0l0IEAsHXrFpYAgJoPMz9zWZmemZbzF87LY3v3yfDGjczSBTloZnpadu/aQ1sCdYtNmzYSnBu5e1vGR27Lkcf3SgFLBkoMTE7I/bt3JL9ck652WbLLqgDArFhIVDtVLxK1Glgv1U8jGcAFQcOMbPPa1AtlPgrWUgdIUrUKLHsAY02QAJQIgOdk9l6qzWA62grPiD5WP0rBeq6fbg9jvjDATAW7QTrQoL/ucTRIbvK5gXKV21Do2u7nywBAc9HJNtbuDIF99CH+I4O3p3+IpM12Oiul/gFZO7xJhtaulyIUMzJ5+fL2PVmsNVkyBGsTByPITmfOyP179+SF55+l7G4WQHOjImc+/kiWFmbl6KFDoARKvVGWmelJmRwflwej91hSq4DyAFBtQoAPZWWcfDrnA+YL2hFtmslKlQIlOj8DImEkIKc+r4EXIRChAKICiq42ssdjtv7V/VtIZDQ/3fYc9DvhP7E0WBgMoew/+seVKgDRgwRIl1URkDUDX8tlYTjAO5A1ZXzA7QFcsDvYT7vAVSC578Arjj+358J1woSGkOAf2W+58RH4X45sYtCYEQAUDPGihW1XEiAWWzG/TH1WB6R5ASy7Dp6rhf1R7Pp+nMY+sv7V7+q7/D4DsGEtVz9QpUB5M1AC8ONL6qerAkKgcgjAJqNEAKwjWEsxbtT2gigAYBDHZLUcl7Slu5ST7u4ClWB6WKawS0rdXdLTXZQiyoLlIVmfkizbjiM1RCms721++mPD2SCsB9YPFqgO9+FtaZGQ5ZQC3b5TSb5KSiNxgDGcMEDqxz9gP3wCjPWZqQhYCTK8bwo4OK+tAXjfYgyqyof9i+4nVM0K5a0ysiwZwe4IuCpqSUN6oZXOSaF/jaTzXVoCJZsn2ajU2y+Da9dLLwgCuTyVWODnYD7BR9L2J8OCag2+vx+PX3hDK/FXPzaVdEA8nhH/2x+fwfxJmA8r3Ye/z/afw36Pf27nsff9+Jr/LP78tz715wY/t/mRkD3mP8tqbWgEhngf2HfiBIeV2tO/RtL8T4qfYSb554/HLPyxmdi3eNMAWoL9UdCcRAB/z2vrMNZD934AWMcUAIywb3PNgHm9Dy+2kpA5HB8H4Xy1TD2LSyt5yicjBHttiwEEfasxBf+lAHW4Z/d9DyMAaCKHrZ/4qftkqtSltcyIxe34PvfOTm3Hi02FNjZcP/BbqNijiQawRloCwCmB0pdCnKNBPxTkRqp6gkwJf6dWkUa1Ko1yRZqVsrTwv16WRhV+a0UatSVpt+BzVajClMJ/qC65ckqpFFPAgixwpRaFBACWbyEJTlecINbFdXBZMmm8p8qAZofDjHL7nltrgnOEJTiDeeJsuPa9o5c6cMjO51AMRz5QNc9lpKC45Aw7l5YSVGJkowWVKYD+bQH431pOSR3qMvWmVAH4gwDQSkkVKpT1lpTrLVmqt2Sx3iIBAJ+hBAA4vaqCpQQsXYMZYeJldc56ZL2AaOKDcSHoHCgfOVXXlWxMki0IbK6t/+4Nuweli+q1IolTjjQY3CeJb/rlh9mllex0/P6CWJgP+Lv7U5woCtSrRxi+4nbOB9Norrw5Rf81OF8yASC59nkowx50mVcmKm6LLaZp7/OarrsD8ulKHfiQ930SgN828bUs3j/4nJ6U28/4/eD/nrQm+v3d2WrRdyxpQkd7Z/8xQYnzNYojqsEwO69en09GMxzQEtowEEMClWJCPCaI18fO74yE+qH60iTlEF+kXQ4SqMI1xxttjryQPHYi/b0CyU5vI3ruYB56uE/nGmYlYEJyjMVYsEfVeeBhrM4+xv276DF+G/m4iE3y2H0a8dqzAfFxZrGfJBvhvxf/fSWb4reDszwhTpOAUbNN3OBL8j0RRwjsobfns2NNCczuJ9oPSp/yzxvxd7zz+XYo8DeY9KA21t7z91i0v85PSmof9qURAFYzwJ2N5jG2XC1l/8KBEY4Z2yQjQUnHAOi2GtOdC7QJ8EXACMf2MwMZdUBDAkAw2TmZw4FpBgU/44beOtUUABLbhwPYuQUueBeftD7YHzDdTJUeNUbIgNJzWG05bu4c8I2gGEaozyQ3c4HszyYy8J0SgF8+wTYYAN38zveDERwgrja2ZYdi041g/s6dO2Tn7p1B/VUafAB8bnOrG00E6yBNG9ZvxjFoMzMmtpG1n1FAWTf0CM7imQ2wgnNLcMxlxprUSsCU94ggxj4L+z5KBohvUKIGDONMM3xo/D1yiL9uJm1s9D0444zghWOYYyxcbELgNixDERIAUsxctXEYdz64qMQID3EDTKA34b7jc9D/O3qOMIBqGwn/Z5KDhfdIHIDBZG3D0IGLboaMMOCyo1sImmqglOMBwZVlzZxCgJvEgBrq8VYo+VyvVGVuekYm7z+QibFxmbr/QOamp7khKBW7mLVbbVa4iUHglcE2xzo1wkFgnF2wx2qAarkALH6q4KD2K5SrMiA/UkedWRUO+HeEgeWYjTNHhT89ZmvQ5jECQJTUFFUIsO8YaOr3Gzd6btOj9i9U4GCmBsklaentG5Cnnn5W9h84LAcOI/MTm9aMnLtwQQ4cPCClni4CPOOoDVtvEiTFswO4AQEAIAwAE4ByAMgBiJR6NLP05s1bDC7t3LmbQACAA9wX6ltfuniJMuAAYQAY4RoADEtd3QSOACrOzM7Inbu35bHH9siWjcPM0pudnJDF2SnK/89P3Zebly/IR++9JX/3V9+TXVs3SGYZUrVlKXUVGNTDJmx+Hhm+Wu/awGMAs2g3AHloCwMzVV4/ZD0Wu5R8hM05NrV4BtgdtAG+rxm9mrlrG3ib0wD9tfSFghYA9bHhC8ABBsx0Y42SAlTM8AEDSMEhUOgy8gM1okhQmqujLvD2XZfNgE8Q2A7XXlUcMYDf33wxeBpkwJnTgZGDZ+uUhorPe38s2u82vh9GAvC/62cqsF/cRobBEI8AYOuNBS64NgakGFcaR9KSTYMslpZWqi0LlbLcHhmRT8+ek41bt5IEgKBmd0+v9JR6ZWBgSHp7+ilhCBAa2U2T0/PsM9gQlh7IIGMa6gDdBLHQtxOTE8wCxhhGbfn1GzYwyIzbQR1vjHGA3MiWvnnjtty+MyIDg2s4l0AMwAt1vgGyT81McSuDTPgNwwDQSpJnOR2AT6rcgfvAOAXoDDl+jGX0B7L9kfmPjHqs05YZDbAd50bGNd47fvw4yXsYyzgPzgmw/MaNGwS+AcrjWQCcz87P8zoARgGsAzTHM5rPgJID+C7aBRn+sAfoGxwLm3FvdIznRP1vkB1QQuD27Tt8BhAFcD+Y62gHkIDQtsgiBviJrFsEQvAe7MncLLL8EcwvyanTJ+iDAHCC7bl9+xb9EpAKAFRCjQFAPp5h9+49SuRZVqUGyNSDAITnQHspiKCZymhPqBzgtWvnDoLPhXzB1bkWSpx/9dVFEiOgYLIDdc27uzg+0N9QHkBADgoF6HfYHdzD2NgYsxChKIBjkcWuBICNsmvnbvp5sCuon/v22+/IhQtfyvPPPSt79mxnZnGlgiz+HNUjIGO/fftW+cv/8j2CxahDj9fSUkXee/cDmZyckeefe1m279hKAkClVpFSd598+dUVefd378uuXXvk2996RYpdBQaoCoWc3H8wRsn9x/cflH37D2hN30xG7ty+Lg/uj8vTzzzDPkO/ojYysokvXb4sex7bw/GJcYSxcOPmTYLJUACA31qeXyJhYmLiAZViSABIAUdsBGMOBACUwEAGJ2wkfJYPP/yIBAGoIEABwGwY5gBILCAIYFx961vfCghXuF8A3WdYmiZN8kB3qcj2tjVSCQAlOXz4iAwNruH7qgCRZzY81rVTp06R1KZ+k5ZlgArDO++8Td/klVe/zb7Ed41ICNIQjgcx7uzZcyRS7Nq1Q1rLIAi3JZvJUyHgrbfekX1798uRI8cciJwiofHK1cuSzaZk7z6A5CCCIMMVECtsj6poAfA3kLXVBLKqikcA/llSyZF56RNy45eWfGmABIA7d0dIAIBsczZTIMEJoNm//fuP+BynT5/mXMALChpYN6CIgT7dunWbnD55in4XpK5B9vjnH/6T7Nq1U7773e9yHqNsDvzyqdlpufDFBdn/+H4qBmEOj90bk/nZeZYSwJo4MTFB24ls3tF7d+T+vRE5tP8xJQCg3MLkhEyM3JVcqyr5xhzJfqw77+R77Xf+TQzNSYcup13GkQuCUuK94QiaDvj31WLorOG8LWnDP2T2mstcczVu4f5pbWtkHqsNhn0DYUf3Dlh7vbrxDoTgWm7ZhR7wZ36nEUf8AJgyvX0QoC0pV0JNteBUEhi/KVSZlhxUitppaWeyUuzpld41QzK4dp10g0xV7Jar9yakupySU6eflG6WJcmI5Avy5bnztLtQUUEZhByI4s26nPvsYykvzMuxI4dYwVNSTVmcn5MH9+7J3Rs3pJBKy1BPj1Tm5qS+tEifrLq0KNUKyCEYk04amJk/aWm0tE64kQvpZwTB5xQBSJubBhza3slRZDl/lNyo3noIMDM3wgFDLuvc35hhz+wIjqbsxf6CahIJk/ofWUpKAHAkBc+P8hXBaINcdrPvv+sOKZTqDHswGnD3YwT2u/qa4f4wHr/Quaxn9L9v8Q7dR9v+PywHaM1gZehizRL8mRS3MFuLvUvLlXQI9kle9op/zsTzsKRFGGjtAOzQByR8hcBeeN+OcJ5VIEVBKwRMU7QbWEfzVOVQcg5sGeYclKORjU6fHAot6abkCxnp7ioyux/rD3yz3u4uKgIUchnJZdJSzEN9LMM9A0jPgQ/rKUdaH/h7WF/iO76nZr9SASDsP3yXkuReGQB/P23XsP0mCJC2f7d7MkKRqdpYDMMIALbPYczEqUrpWqXXte+jZALjA5gjDFSnSQLQTP6sLEPWv7tf0gX4oF2SyRUkky9IodQrPf0D0tXTL/muEomyJC5LW8F/j6ALv407lIQxvtKY9N+P2sfOb6wUl0yKS8Tn0Ne5vn//8efx/w7Gr3veJAKAf28d8S5b41xgmeTUWFKOH0t92DOsRgCw8eTff9xG2XMnxWbj/RSPTxmoEo9f+dfzFQgSn8UQGKu964H+Zk/sp41rqAM8GgEgSijQvuDdBePVFFWS+jhu/6xf/P7Rkn8a57JyqpZAwPsM1CejKinW7gC4OW5dDFLLbeg+1JQcUyAwUQEAMUQhKd2I3YilGHFAM/+NBOAnkRgAHs0WxRoTKIbY2uiehwSAlhIpVdWowfJGKH8EXxTlVEB+Wm7UpFmtSH2pLM1yWVpQZQQpoLYkTRAAoADQgupSVdqNqqShnALyIIATKAGkYJGcAkAQR9USLrg/EiQM+GdWvgJt2n7Lkk0j5hdLlAviblECgMbi7VjOOgUGPVUAPa9e26L7dn4X6XfKAkYA0ISOyLxypEMSABATYtY/CACqZgUFAMR9ao22lBttSv3Xmi0lADRaJHQuQQGgie8hxgM/C2NZ/VGSALhsELlwwzSM4YRruQKjyfbWULcoAB6fo3E7G5kT6kFGMBAdy6Ef5bdLKOWuZ2Fbu/mf5DvF72U1exY+s67F8aT0ACPy3W8SOFcmANh64rdBJwEgWBEiBIxwnWCR8xjBwZURcTca0iU679sIhB22WJXHI/LxSfZ1tf5Lat/4+hZvA98HIvnJy96O9wH+jrZX1M8NjrcRnBBLt/VjpfXZAPi40nLALHH+XXSN8oFqH+S25E2XdEp8J6NxfJ9g4ORFOsdjKHcf9YdClWh/ndGlyBGMkzrPA/3te5Fr0nb5cdEQi7R+i/+Mr2Gh+oK3q1EXMZijek2vHHlCueqobxDFWXkiK+Hn9bGp/wTKagn7IBs/X9cPjI9F/7kjbdKx7+pMVOeKAGW8DqKSSfiHnRdv37j/F70PY7xHCeP+d3DmOLiPc+h+2xStO4+xO4pf3549GJ8gACQ5f/H3VjIkujE2AM23rp0jOukcYR0NJ28fLMi2EPOWg5NFgAh15SIM++iktImezExRB1azRuKGzm/AlSYT3icrWodGmMEZYSq5BckcC4/1hnsHQI9AKtrGBwO15l+44ecm0oBqVwqA8s8oU8kMpNDhs0HDGulkJYUDzDckvH8nc4yBYhmOCOYfOHRAtm/fxmawDH7UsaSkKn42GwRuIa8HIgCc1jALWIOVeCYD3PyMbLsHc5QRXAXQRsY/pZj1XliTzpUQYBubVJ5HAFAGnzGWooEWXMdUC+KbF/2bYlOrKgD4BtsIAqFxh0OuAJodF2WRmQJFuLD4n3NkmFZVjOGVfL9RWRaVXbE6pdESBv5E9+dd53l1fsXf94kHfhv4hpUuOOVmfQKAyp5iPNn7Cl7qeEBg1AIkAHeQl4CgLMAqEkcsEMx6qi2pLpVlemJSph5MyPjIqNy5cUMmH0xoYElaks0DsMOmBOMxzLaxQGywcNBVDmViSQBgDVnnTLvAIzOE3CaR7rWXlQRHLfjsEQkAHQQUjwDAOR0rCxAPFlnw1PrDt39WF9T20IHtcwQA2GVkPh88dEQOHDoquyDrPbiWdTTPf/GF9Pb1yqbNGwl2ICMfWYNr167jJhngGjJGAaIhWxgZz8iKRv/19SP7OcPMP9SmhcQzgEEjAMBpun3zFgEwAGMgEAB0xBzvKZU4ZgDiAUj7+OOPCaIeOXhQuvNZKc/PUS5u7M51yUtTRm9dkQ9+9xv5y+9+WzavH2TNWjDMu5A9mc9KvpCX+YXFIEisJUqQLTvP8YTyAsi6xXuaIaPZoghU43cE//G3OZq4F4B/GBlWezoEAjRYZy+AHXDfqATAwF9IAMDGz4B9jDUQAAgkeAQAfE7w+SEEAFOdMAUAP1geDUBwpqpTGdQIcsQWry5uGMDAca4GYYLzFV8rfBvBNrDapasEAP3v+GNZxzOYa1rCxBxMEN9srHNNdHKGBGQ8AoDaLBAA8gxsQsq20qjLyNgYCQCFUkk2btlKAgAUAtA3yNLt7u4h0AKAjPwMSJa7zDFIdwPEBhCETDIA7WhPAFoAyUEmgeS8gc0AZvMFZD+izjgy5afkiwtfydz8omzevFXyhSKBbwDSAOiRoYnscWaplbqlCDnbNuZoP8ca5g/AN4DXyHTGfxBrADRjfgEAB/BKNQ3ISrdaLKWBjGmMdxy3Y8cOzllcC/eMc+LaAP/xHuYyzoXvYu2o1uuCWvWYC8jgx2eWNQ+wFSAtjsX8hdKBqQkA4Ea2PEBWvA8ZfJAcAP4D6Ma94j/KaqD9VEkjy/bAXIH9QG3fekNtATL4pqYe0LasXTMoz7/wrJYLWFogAQDkBtw/iAuYx2Oj9wgUo82PHz/B67OOdatF4BmZ9OhLyNVrn2qwHO2L76FNMIZOnTxBNQWU4UB2erHQRbUDAL045/ETkNYu8FiooJy7cE5mZ2fkyJHD0j8wIOvWruO8Bti2fv06ygWDKDU6OiLnz19g9vSe3Y/RPuH8WG9Ql/3TTz+TJ584LcePHyLJoVZr0E5duXJVfv3rX8v69Wvlr77/FwTvmR0O7LRWl48+/ERLBofxAAAgAElEQVRu3RqR5559Ufbtf0zS2aY0mlUpFnvl2rVb8ptfvy1bt26XV195TXp6SyQAFIt5Gb9/j22y//ED8tiefSwngLl58asLDBqindB+aB+ovkxMTsr4/fty8NBBqpqg35F5D3WAY8ePsS8g/19ZKJPsBcIewHwjACArHxn+IFygHMOaobUcF5iHAHRQNgLjFuUKoHaAua5EkCzJKBiTIE9Aqt9IMfgMc8InAKCMAbPm3br6s5/9jP3tEwDwTDBvv/zlL3lN3A9IMiQAOj8b9//mm79kP3/3z77DsYdzmq8CHxX9jLGBzHmoQ+zYsV3abfghAFgLLCPw/vsfyoHHD8qhQ4cJlMAvmZ+flTOffSrDw+tk46YNDOJi/kOWvV5HaQeAvlAJWZTZmSnKU/f0lGRocIDqAMi4MqUlywhF28P16upbI7fvjsmly1fkqaeeIckply2SbAHb8n//27/TtuCZ4wQA2CXMcRBojhw6THUe/F+YX5B/+ud/lP3798m3v/1tEo9AAMjmczI5MyUXL13kuEBJARC4QQCoVWqybctWqjzMzMyQAIA5PjY+Ig/GRuXwgb1Cqmu1IrWpSZkcHZHCcl1SlWlJg8RJMp0TFMU66XzBIOBJPwyEMSc7ygAYAqR11QGy7EEnHcyAH/F/RF1RjqohyyRS1Djf8B4zeEC6cPV1Qc6J+u8Kbhp5zjbi6ls6AoDzfUOFKyUDGhjgB8CSCABQ6NCtjSMAOEKqK6GuCmEA7xDozxck390tpb4+6UV5llJJRqdnCfgfP3FKSn39ks4VgRDI5ctXZXZhgeOc2fc5qGYty6ULZ2lTjxw+xOy5lDQYwL8/Oiq3rl6Vga5u2blls9QXF2UBZVsW5mR+elJmZ6alXq0wWE/CI0vkIAiR1qxitgn8ILdXd34t5i7GCAALyLYH/rBl1bvgeUhwDMmJ9FMsoOxKKhmgYj4YbBh9nVCIPEIAwD2CAEAfzIgcHgEA71tJML2eBmd5XvQ+JCpjBIAw60r3YyFxIZrNYftwPxjo76sCZT9vfx7uV0wrV8n1lv1vAIgfiA0c0oRfrH1sL2by83xWKKCgR1eR4PS/7+/z9PpfjwBgfqfte+hCclwocGUkANiNQjEvORJzco4AkKEPjT0bCAC022nM/wqEKKgKB+UAEKtKXUX+7yrmuU/IZzNSLOTc7wDXIMuvfQf/P76/tQAbflrcwt7zxx2/jww4lznrA/d+5k/cb7agHPcMSOHx9v7oa7uWkUd8AoApC5iiBsa3+Vb8niMBQFmMajs0LihfASKAqsJlsqp20s4WZDnfI7muXil2lSSbL0oKpItCUfLdJckVuqVYQmkADVJDDpfXzeo89vdN8We0Mb/a2HzUz1YK/vqxiM6x+Whn9+emPw5Wet/vf/y+GgHAHzN+nwb7L+fz/CkIAA97jnhr+HPRb8d4W/vnjceIjABgYEvH/jBWgiCxR2BfXXkNP17E+3B2ejUCAHxTf+0NSAJOVc+fa+Ha4WVpJtUOXyFxLR6YVxvqKwBoLEz9Ba+MgVMUjMfhcKwRADRpA3YQ9ikkANDfowIAVOGwN1bVDcRJMRdBADD5ZbOhPslex/SfhgDAjH/Efus1EgDgT1FNqVaVOhTuHAGgWV0iAQCgf6NRcQQAKADUCP6noJoCMivYnX8KAoDLgrW1UW0TR1NQstIH/6177afF4MJSmkyJUNwBMQizz+zdkJCn2EFIAAjXbiMfKgEACk4gAKBcFIB8/Md+Exn+IADUl1EKBtn/TUr+kwBQUwUAlm/5IwkAfAoP347aZItjfX3MJrAXjn7gJ0FqCz06ASBQWuoA1zqtRdzGJdmTwC9KeKwgfmQuKm1PSN7w12G7Vhgr06v9MQQA87nCNaqTAMBruweKlCtIeEi/H1fvvSiY+bAVcbU1O94O9Ath+wK/Ozy7b+ei+x89xv/cXzv8+7N76YifR8BnLUMaIVB64LyezxFUgzh7VIEXNtPvd1OcVv8f/qGWYjECgF+uydY7+74lFIR/h8C3PVtH37nrrNT2/vPHxyepQJ5SuN9+ST6T9WGkLz1VGq7DAU7ZSerUZKyQMOHPh3DtD8H/yDN5ROFgbrkEahvD8Xv22zHps/iYDOxSTPnAH3P+d9ROxUgpsTi4G7CObRMnsGjsP35d8xPwPlXAViR4RgkAdm+rkUbtXBqLUHK7KfCvBPYnnTcYj3//necDG+JPzEf5nTfjJthKnbGS0QnOHwPEdFCHCgAmkRAa//DzYNA5J06PCdndZgB8dpDP/sRGHoPar0HRYaASFia/bZTB7ZUq8AA9fV8/13sN7JUD5uEAUtjc/XN3bEAHAGwHUAUMNnd+MlfTIg0w0BMUAIx1xlrNqzwD7ot17Vz9OwAOyAw+cfKEbGQGpDLaLZsQdWGtripk3BFMYr1LN3Ew4O1Yc8b9zYZlWdKwucxcGF2ADsjcwv3g+3CQ8KpRYk+z8+H9so+9RYBlEFZhnzMAtUIGRiDzskoJAN+IBePNk5YxBQH7zEAu+xsLjP8ZfrdFhkCddmwHAG9jxl8AOoOTaBLdAPibr6TFJN4Gev6oQxO/Ty6CXjaP3ZM//gHE++Pc5DztmCgzOpQwZ2AF2Y3LqJfqMheQye9qjzLjDedGljQy02p1qSwsyu0bN+Ta5Sty5/ZtZh329BaDGrmsG+cxyHEPZoCZPa1io04KFIEbt0A7C2gKAAby8ztGBmBU0CMHrEAAUMdBX4mlHWIKAJj/fl/H+3ElAoApAHBRdmCo2RjYZBKrUikZWrNOdu/ZK8+98LI02yKHjxxnMOje+LiMjY/Jzl07WO4DAe1qpUbAHEANaoUD6Ni7dy8z9AE8AqCAPRtag+xIAKOTcuGLLyktDBDNaj/j3sqLSwTtcB4AfAAJjx87puAisxORzdcmgPnhhx/IUH+frB8alL6ughSzKbl385q0qoty5/pFOffpB/JX33tVNq3rl6w0SQDIO1Y8zrdUqQhqAKKDYMvQDgB9AGihDnOhUOR7VmNZQRTUZIeiidougG/ISgZAhe/iBWUSkw/XuWBKMeGmnyXj3CaCtYCdvTQCAAN2WKRZH1Ar/gRAAhZwY/Ix29E5GCSa+HKDLvvNpH68rAI4pGHw3ZW1sPHnwAs8nzkHJvOnhyDY6GoQrkAA8B1434bY+E6yXSvZ286xrKCAhfkJ9jupVFuzLKMBUoeBXKJOXLV7KAGAbKYUaukty+j4uHz4yacyMTMrfZAAR4mDVIbKNflcUYaHN8nGDRtlYGBQSj090r9mQAYGBwkaor8xVtCP2u+oBYva4zq2EJjBZ/Vag8GXYldOurqzsrAwx3EGcPvC+S8Z1B0cWiMPHkwSJEeWLcYpiHXdPd10Grnx4PqHH2mOOYBxyObHemugJ7JvAcCZnLkFpDGnAPpD8h79i2xpzFUci7+htoHxD8AUgDjmrxJ5+rjO4jUyMiozc3MExHEdgEUK0i8RzAcQi9+R+Y/zmzoC5jWeCUNm//7HZe2atax5i3IAIC8MD29kCQHcB1QCQAIAoApQEmoGuL4CPsCq8jI7N8vgfbVaJmi9b+8eeerpJ3Q+NmokTOCaeHa0A0uITEL1YITEBkjew75Y1h3AeIDEaFMoGgD4RHvi++gH3APA6bt371BlAO2CciDo51J3D+3apUuXaS8eP3iAID7GG4gId0buyO07t2X/vr2yYXhYNm/azOPRTrCjIAAATAYBALXSYReREa41SgFwpgl+f/DBR3L82FF58skTJLDVa02OPaiq/OpXv6K0/d/+3V9LV1eehALMHXz/zKfn5Pz5L+W5Z1+SI8cOi6SqBPnzuW4ZHR2Xn//sTRnesElee+016R/oE0m3pVDIyt2ROyRzHDp8RHbs2EXAGuPj6pWLsnnzJvYX+g6Eqq6eHvni/Hnp7euT7Tu2E/QH4I/76iG4ftjVQhYqAHxx4QvawOPHj7lyBaoAAAIY+g1y+329/VorHRLjhSJJEBjvIFIASDe/D/YbffP550o+Q5a/qWNg/IFQZiUAnnvuOYLoDPQ54AQEAIxxAPSDAwri05+s1UmswLgFqeDAgQOc00pIyMnMzLS88cbPmX3653/xvUABgNL7mI9ZXRugDgESwMmTpyiRj2x+jGWQGiYmpuTzz8/KoYNHOGcwTkHeKFeW5L33fiePP75P+gd6CPj39oHEk2JZnVwWdqBF8P/++Bjnwdo1QzK8Yb1UKktSwVpWrfFZlJSWU1ntdiYgAHx65jN5+ulnWeIkn+viXKvXm/Ljn/yU8w0KDxudbdAyNQ35/OxZknMOHzosO3fspAQ/artOTU7JP/zj/yEnT56gAgPGRg4EnnxO7k8+kKvXrsqRo0do42ADxsbGSWIeXr9B5ufmORcwpmDP743dlcmJcTlyYJ+kkb5bq0pjZlqmx+5Jsd2QVHlGlmtLWlMW5DwXdGXNcJCU6NuayhWyza0ck0rf1Zs19ekIyLtMPJQfY9BGpA1iAUsLIAtNZWuR0ZZyBNV0PkcVLgXUQmCLvpTb265KAPCym33SqQUGohmQnQoAzXaL2RbM/UcJAKV5c2yS2MYSKRmWmkK2NoqbZ4tF1vbOdRWkutyUTKEo+x4/KD0DQ8zYlWxert26K0u1uhw+elzyxSJJDuisK5cvSXlpUR7fv18KOWSmNERqZXlwb4wKAAPd3bJ761ZpVStUAZibnpTFuRmZn51hGyIFG/s+LZcEkFHJELS9JAM7YrVjpVq5JDyk7V+CAJB6vlz/MSbNLzIyh5UmYig+4g/5CQEOMF2BAECSJQgLMQIA+wq+GtQhvPNHFb8eTgCwsK0foPL3Rwbixn18el+uXnOQhYZntExYeIpebWKfBOAnRDhXL/gR3/v5e7h4EA2X4oyzZMAkJQK3d06KB1GA2H2ZwcMA/LLM16gCgH+vGpdoayarA7jsGVkGANL9LvtflTlAeFyW5ab6fVqTHv0Hu6i1nvEfIFkxn5fuIgjCOel2KgBQA8D7VAEIyAaquOTvuewebbwZkG9jM9qPDijC2HLj14637/tj3voiGOfcn3YqAOAadozdG97DuUMFM5WXxVyhbWYpDMxDLT2AuYnkCWwptIRFhiU74G/n8kWSLyH93y70SrarV7oI+HdJCvEmkgC6SAjIgBSQ1u+BRIT2Yv1xxK1isa6kdoyPz6/7d+K4SwrSPiTGlXTd+H4m/rf1tf/TzmPH+gQA/xqhvbJ9XEzO3gHcjE8klADwn3u1OZ4EEMTvN24TfDtgfpPtt+I2wh9/HTEmJ5ts1jhpPCQBQJF2crYnqZYu2sVvH5tjvgKAEQB8hVGNO4akQNv/alKKA4QsJhtD0JJiZ37bdPRrQAAIlfjiBAAjEfp9am1lRCRTAPgmBABTAIjHIKPgd5jAgJXX1FpNuccSCkwBAD6YKQDAd/IVAEAAWK47BYAyFACWWMIR/+vVRRIAWs2qLLfgd0UVAEAEgKIASFzfSAHAZcGDqMfYgRdnZ6jYJTd1toF2PNYfjDOLLVipAcv2xwa9swSAqW1i7UQ80VdhdOUjnQIRYgFKAFh2YD6y/VXdFgB/pYWSAKIlABpaAmCxpj9ZAmAZZVuUONChAEAHIVQAsHEazq8oASBqRyxpbXWLvJodIgBs64tvf/8IAsBKeJN/d/7cXG2e0v558zryPX/eewoASXFuW6/9e/u6BADamyC+HFhK7ps0tByCkEkEAPWQV3klZM3H16HVvu4TMJLaOr4edKx/XnLuo6ztfl+QQsokIM8meVhNfP31famwHzwyFxVhfeUT3RtYOrvaXD/hU1VH7TpGpIokJVOJxZP299SjaD+cwnZ4r77KivV9tAfD/U9YWizJx9Dzr1xi6U9CAHADMbI2OTzRTwwNsSfFMe0VJWiEbRt9HttghImytFVcikHqjy7C8XUyPgZXshVJtsrWa982BsfRfkUJQMbmjpzLJmuH3/lNCQBohCh+bL6K3Xe4J+4s5ab7V01fj3/P7t8nBSQRBFJ/9/pziSSilSa+dXzweVCPppNt5G8+VzIOPMZnQEfA0LCB9PuWJR9ODF/23oBik/k30KaTFGBnc0z/BAsbXxBWGoS6gYu+1NB0vpfkiGnNT5Wg97Mfg82I1zbmNPqyVcBvTMHASAL0C1x2sW1QNCDm3BrbcDgGjAVYARrkiwXW+X3iidOy1mUDkgCA7CAH/iOgSjAN7M+WMkKrLksJAVOcB8fQEbcaFAgQ4BnBWnUbSK27kuExBWzau7sVqMO5lpGhiKxdZOwGeiSO+R8aRVvAkjYf6IEgAOXa0QxZxGAj6BYz7PGFzt8chn3jByfD7Hy2faxWtklZR4JgAQEgGcC389i9JhEAVJ48vJ6/YQsXttDwxjd0xqDzj/WvmzRv/bmgRFszTvG5YJvfqJHF91F7F8A/RAnhZNOAMXABMKQmtQo2D00pZHNSr1QkhQygZpNKALeu35CvvvhSrl+7IrX6Esp/04FH8AzfsbIdeA77/WEEAH0mragVyPx7agBqfcIMIf1bJbDijulqBIA4YEoCUIwA4o9RHzS1xdbeMwWAkBzk7KKnANA/MEQFgFde+67cn5ySx/Y+ztqOi+UyM/n6B3qdJHg/M2wAhEOiGzLHkEsGOLZt21ZmQwPYgl1buw6y+kIA8srV6wQbACAC4ISCAwAAvGB7kAH66aef0vJAenn7tu1SdHXOAcpiA/aHDz+U+2P3BPFoEADWDvSK1MsyNTYit69+KTcufyF/91++K+uGSlJIL0sbTHKBfUBMK6tKITUAtjoP8ILtgS1SclEXA1aWEY3jLKgIm4b7hJ1gDV0SoaoO1DHw1yt5g6Ap5T0VbDABP12ANcMf59PsON0csrzKCgQAvwQAJfcc0cTspmbUWUa/kxt0BAAdrwZ+aADdxiXbwCOvhAQAn8XoAoOrlACIb7QiDjyloqIM2vhY9v9OIgAwE4nqOcjiDVVuzAHSzAfIt2aVLEcihhIAlJEDEkGOBADUsx2fmJCPPj0jX1y6Kl09JQY7Md4B+AOY3rNnr2zbso3judjdJc12k3XecT0EV6ESoCUjNNPMFF6o7lCHnK2OHQBxuVxaao0FZq7j/JgH167e4DUR1gBYiIxuAMiYG1hn5xcXCDLi/ienppk1vFQuc85gfKKfkOEP8BPfAyEP4wnAKH7HnANgDyAT6ywA7T179hBoBtCHv9FGIBIALEWmvmX+Y45iTuAYgL1nznwmE1NTnJcA1vE9ECFAygFpAO2BzH9kYuPauEecD0AyngVZ1r19/Q4EhPT/bYK7uB/cy+zMLMFBrFGmMgKSBJQBqHZQqfC6KAVSXlqSnh6oIhTk+eeekcf27nZZj222F4BkPBMUCgDwVstVkhtu3LjJ8QH1AjwXQH+0IWwX2gnPBMAa2fyYt2hH9DXs0vXr16hqAjAYJALYPp2DwlIGFy9fInECEvaafYNATIPlCIaHN7DMwpo1a6kWgBdATwAMKBcxNnaPCirol4MHDkmDhEbdSMK2vv327+Tggf3y7HNPOIl3lC/JUVXlN7/5DWX//+Zvvy+lErK5KxxvsDnnzn4pH3zwBxIAnnjytCxLRRP7UjmZmV6QH/3op8y2f/0735GBwX7J5gBypOXa9aty585tZgpD8j0lWRIhAM7u3fsY2w3jad3wBqlVq8zAf+LJJ9mm6KtCV1F+/OMf83lAqqDSiqRldnpWzp09x4z2Q4cOErjB2K43agTqAfK/9NJL0g1gUlIMfGGMvPXW2ySZnDhxnEA6SWPlMq+HzHTI00PNAgQAyvC5zRfGH8gBaI8XXniee3vNfNIyLz/96U/ZZ8eOHScBwNah+fkF+e1vf8vx+/LLL5MwwgxWl0EJMuEvfvEGM+9BAIAiha0ZmAdQhsC9X7jwBcfcU089zSx3K2eENebOnRG5dPEyyQcYTxi3IADMzc/Ke++9IydOHiOhA4oMKL2D8VSvoawO83AZrKQ/3azRJ0Ltajzbwvy8lBfLfEZch/46JeIzUuxdI3dH78vv3n2PBACU4zEFAJSM+OnPfs72AAkDc0CBzxb9a7Qj+ueJ009QyQIDH34Xxu4//OM/sH2/g3GEbHP0NzL6H4zLjZs3WAYCcx9lD+6P3ZeuQlHWDA3JgwcTnGebNm9i39y9e0ump+7L0YP7JdtukgDQXJiX+YkH0oXar9V5aZQXpLIEEkBVfUkoAbjas5S3NVDZEQEcdhIoAADcJeHOZeUTdLWamgQNAU7XZZn/lQBA2iUIsCA/O3A6KlGvS4yuBb5Urq77WA/i2cH+Zt1AXb+GpfLTfcKyI3C7IJ9C/8hOduuOKxsCEA9+JuVWQVhnRJqsAckV0pLJ52Tzth1SGhiSUv+QSK4od8cnpbackkPHTzCLV0uNpeT6zRu0/SCLdeWzks2lpL04L1P378vYnTvSlc3Kuv4+Wa5WWau3urggtfKi1MrI6HPluqjYBQngJsvpNKmeoupKGivR/YZKhkOhzCltwEeP+csM/7vSRArmmJyyA/3dBsTIl/RvHPlWSXkKgvoKAPS7VigBQF/M+WhGAIgrAASgPuNTALmd3+/29L4CgF/XOSlm4scROnwjR8LmziKUEVA1KxJhFNiO7CddBg5Jp2ybzuCpvh2g+sEWriOGQQl/DcStFmSzNo/vBa0CMW9do1AdgSgFkKIKhPQDDaixmtaudrX65ijZo4qCIFbB39JSLaqkZUFcHViQkVYAB20FdzSXyTDrP5tOS3dXQfK5DMsBFHNQE4AfiWNVcUB9sagMrP+c8QBiEINx39ca2lbiLvTB7RxGALJ9iQXqwmBcZ/KIH/yze7N1zCT+8bfJ+2uMA4raqq5niRewiSQYk4mu2f9QxCoUu1nWKJ0vSbp7QLLFkhSwrhS7JJ0FMaAg2XwXywFAfQT+Nfz0XCGfSACwZ02KwSQFZePjaLW/VxqX8fM+bPyutI+J79399k76zH9W2ji351ppzCQFYO09A7hJVHsICWCle+mMZ0XjEfH7DexnLLEj/v6qdstLoSaBwLPp8THwxxIA2K4JCgAc2yCaufZCDMFXAAhIAg9RAAjm/DcgANgap+t+CAKjaVmuJChroKRFf8xaO/kKAGirlQgAq5UAMOAqKKNC2+RnuobS95F54IhLFrsIYmSOQEHVwgQCAOK9jP3Wax4BYCkoAQACQKMKf6EizVaVCgAgAKAEUcqVAPjTEgDC0gAK5IeqB4a+mtCqH8cNAa4wXm4qAkpE1dimJ9LqCAWrEQCcuqQr9wgCQAOxKEcAsHIAVZQ6bbal0kypAgDBfyUBIPt/qdbk543ltDSXU0wqCAgAVInijCXB22KXNtfDcfafnwBgXkzcfiatCXEb/ijHdJQCcMRg85z8EgBot+j40Cv48/brEgAC3yhys4+uABDY75UWyW9AAFgJ/O/w82IArdlODMGk/kvqy8R2dbiFD9D7629go734eBxXCY53iZTheujUuTx1ZrW5Pkjdpq+p5/Dspfsdz0eyvXvxGUyFWr8VlImLP5/+nUQACAkCGp4NEwYf5m/YmhG0yyMoAPjj13xP31eK+03hc+hDx3ErbV9neyyBNFBSjMaC9QyGPUVLkYRjKHz+1cbN1/UD7Vyr+YWq6BxiVv4eLD7v6aPFygDA/sL/j18r8O9ipeVXbv8wJh/3A5MIALievo8EwiiBfaVrRGMT4fUemQAQCfx7knWRDFmvB+34lTYASRMmdB49+Ykwn1a5m14NoI4JgQ/blk1tQJAvD+9NviCI4GTYPSfWHzR0cFfIjmRHWNamZyR5X954D/3lkBigz687Zx4fA6iN2IBBp5tVre3kPzOuj/qsHMhebTHLhLZBzACCBxIHgzuFQC2yGRVkQbY9fkL2lrKta9Yw8KuDUgcdwa1mk0ACgp/I4kaA2jIOESw2AgCOxe/2PWtHfxGFtCgmId5DzT/8tLrWYLibYVZjpH/7sjEB/zGBjY7vPJQAEIyXqHIE2izJIYhucMjBopFjG3uyePZ3YKwDZmp4HKehRzyIZ/LrM3sMMO8aNn+wYbB78jeDNhV90Jj35KsnMDMgHKh2Tn/z4M9T6z/fwIWMKeuJuBOlY9xvS/zO2oos8IqNHoK0GFcukEip1gbfAwEACgAICKcB0lWrMnH/gVz84kv54sI5uX3rKgPleC6MexAALOsf947ApFuuIgoAfgkAU8swBQCTAaWD40BUW8viGUJ86hiD0TbEpgAQGQMxxZOHKQDYODLw1O9rvwRAZFx6BICu7h555tnn5YWXvi2LALbbaWaLVWo1Gb03KlPTkwRgNm/ewmxnBNxQDgDgFQA2A8+Q/QpgCw7BhuH1fGRkVc7OzRPkBCBz8OBB6Sn1ELBAu+OeAercunmTWZ2otf30U08R3CR47mzr9NSknDv7mVy/clnmpx7I8JoB2b11s1TmJuXShc9k5v5d+fvv/7mU8iKFbFtyYD0jc6297Or35gja25zFuQGSqI3SjFP8jXGH9zgmMO+ZfYSsbiUbWbkQ2DB9T51DjAtrf5wDpKSAWIIMQ+dE+BL/GCf4T4IBgxZafxCBaR3/Kv1vJQAYuHAEANjzlQgAXOA9AoARDsz+21gPGMYO3Pc3+eFSZfWnQqWP+FrnO2XxNZvjO0YAiAYeooFV33k3ZxwZ4EYAwJiy0jfmCMUJAHo/tm5CAUDrmWKTvZxOy/TcnJz78iv55PNzrGO6ZdsOSlWvX79BNm7cJNu27pC1a7Q2OO6/1qwzsxXjAmthIVckEAwwFvMB44fgvylM5ACwpwmeTk1PyMwsMtznZGBwiGDI9NSsrFm7jooDFy9dJvAJkBsgHK6BjHvUG4dM9tj4OAE0HAuQHtn7XHMLhYgiDsYGxiTq2wOwAwkAYxVgPbLbAewFWfXLy7w3SNwDMMc5Acjjp4LILRIDAI4DFF0/PMxa9yAdYK7iGgDPARLh3CsJNEEAACAASURBVADHbX7AHkBGHn2H74BQgcAEQH4A9OgzAMS4Fr5/585d2uRSScFUnBtjD9cC2QFEv8E1Q7IwP+fqhg/L4ECffOtbL8vQmgEG87FGIEivYP8NEgCgOACQDPcPBQSAurguCA44L/oWbQASA1QMQGIC4AVw2QiRuL/798fl7NnP2eYnTpykkglIHABZUVYEKgJo96effpoKBlA5gELB5OQEgWIQADBWAAqjLwAIA4RYWJjnuZHpDwLF0SPHKI1Osl5biSFvvvlr2bN7p7z08rOaRd7CHFRVlbfffluWlhbkr77/l7JmzQDBNlVXWZZLF6/KW2+9K089+aw8+dRpyeZaks6mpIVAUq0l//2//4gy8K++9pqsWTMomSwAlZRcvnJJxu+Py+nTT1AFA0sviB4oo7Nl6xZ5MD5OmfehDRvk/siIXLp8WV585RUR2FDYpvayvPGLX9DGg5hCpZV2SqYmpuTMp2dkw4b1lIxHX8EeVmsV+eijj9jnkJEvIJswA5WHGtvszTd/xTGCsgFQTsD5QDDBPABh7NKlSwTp0fboTwvyoq/Pnj3L415++SVKkSs5Q48BAQDzDWUhBvoHuc5gvE5NTQcEANwPxrbWTlVCKvrr17/+laxdu0a++93vSL6QixAAMI9x7yBvYFw///wLrpSGrgUY45cvXZHbt+/K0aPHSF5AewLUHr13V86c+VhOnDxKQkd3CesRfNk2Jf4RYIQKAN5DRg9UASBZj2xrkoZm56RSrpCQpCVuNFO8nUJd+CEZHZuQX775K3nmmedk7979ks0UeK/z84vy45/8hGV9XnjhhYAEg/UDCgCfnjnDeYVn6eku0YeqVioycveu/OM//aN85zuvy+uvv86xDQIA1suRsVEqYJw6fYpZo1CueHD/gQz2D0hvT4+MjtwjaAoCAJ7lzp1bMjszIUcP7ZdUoyapWkVa5SUpz0xLCeBfHYHjJVlaXJBqpUyJWcjzY21Hlj73PO5f4P8bkVlQT7XB/QLGKGy0jRMQEWFsmFkIZSkHXuN3EAwyLjaTBgHN+cQ+AYDrjyPfraYAEGbQhepW6jOoPxzNlFV32/fVWvBKjdGAAENbfVl7VqwN+BglbhgsAiCdgsIGgOyGpFNNlsHqHRiSQk+/9K1ZTwLA1EJZJNcl+w4fldLAoCslkJY7d0dkbmGBa0I3yigVMtJamJOFmVmSAPIpkRL2ZLWKdOWysjgzLQ3U9EXfgEABggraEgRtFBCoAgyouxJeCuDjeSyjP1RAAJDuVm8fcGYWuSszFxA4HHHYz+p39ZsD/8Q5JigvoH6VAvsk9fjKSmw7zfS3EgD0x5wCAPcBKygAKJKg3gZJwQkEgHgCQDzeYX/7fR6NW7g2cWNAx0IIHgVlAiJ7Pw+wdzKaSfEUCxTFA1T+3yzfmEAAtRjBSvEb88Lgf4YuWWeWM0tweC+NdSBbXwOukP9nGQBvH6wEAOxFVAXACABKugFRyimcwUYgg9TFhDJOUYFqABRIhLJXTgkAGOvunFAbAlHPALOQQB0lynfsv2MxGvrpUD+EBg/9dx37fl/4iQX+/iReH9zfI1q/mQ/sf8/sW7C/t2x8R2DlvtrtDwD+oxQAy6a4cluZXEG6SiWuV5D+z3QPUgkghz0SiNK5ArP+lQyQJwEAJQPgp8NPthIAnTLjyUkGq42fyMBY4Y+VYm8rzbOvs3+xNl/tp92W9Wn87zgBwL++7rlCNQz7295Di7Ek3QoEgHiTxOe4rS/xe0qK2dh78fuLP5fN+6Rzxm0YZr5PAIjaNR0Pj0oAsMXBb7OvUwLgURUA1FxFSwCs1sfx9rI5ae9rxrwSf8LPXBkA2CqnHOgTAPx2AgGAfeCREJNKADyMAKBxIiulEk8oCkNUZku0FXxio8YVkhQAkKgD4qQpAPglAFA+qAX/oFyWRnlJ2tUqFQBYAqBZlWazQgWAdqMq7WZd0q2GpOE7NOGHQb32mykAkNZIUqUp6oBcZs8bSlqHZTKjEtYWuuMa5EJ5Rqnjykh77r7j4g6WsMfM4BQSPYz8YZmYIQFRCQBQqlqmEgDAfMj91+oK8JcdAQAKANV6k5n/AP+XoACAsgEgALSRyBQnALh1N20MljCGE67vlmYbtSQ6ds1er26FV13//wQKAPC/vsmL49mdIEiA9P0Nj+Dj2zq/j5Oe0T/W/zxOAAjS+z1lkejzhAoA4fshAQDLssmQ65zUV5y4wDcTgPgYf+lrNWWg/JTwraQ2ifs2+BrjmXbPCWSEDn8oluGPfY7/fd82+uuH2reomjLbyfno0cQ6PU6VcL2M/ADkt/M4Be7gnhRbsjGFn5pg6fqE5cC8tcPt05LWSveNYNOg4ykcdf649ZNYg2eK9Ym/9toxGCMRfMj7jt9//pplv9t4ivzt9aPer2GnYfw7aE83QAPMyeFo0fu3tvJVEVzL2LylX6rvPcxXTPLtVvL3Hva+NRVst3/t4B4S5lq4gQ1nHf1tN4IDn8CSnj2CaGIfxEqz232YD4S/fVw37otQ1Q4EvZj/GPc5fZ/Kx+44N//2tWcTbYgZQAug+ePRHzRflwCwkiMddS51MQ+Na1BlJrFmtu/w8jwuL1OzN0KJNXP8goa0Qee8g7jRx3FRgx9lsvM8ngQeOxCZPJ4h1O97tTUiNUwAUGsNZGwICScDCM/nta5bJsOgPTZbtiG2jVcwgFlvUjcaGAwAIZBBbfVwKQ3HYFYYVAjaGvLRTh4R56fscTotx04cl+eeeVbWrF3LGigMRrmazVEHGIBaVWr4X0VtzRbBDJVcrfHckALX4JyCuwETxUlvJNXgYbsGNbH8DGmVTQ6Nulv8V5CiQxtZACpw4oJjlUX5x8jnh/2rRt0UCgwkjIO18bEd+dsBUeF70Ro1PqgfPY9aTYBUtlDG51awULjFs4MgQK85zK5LOr8FMG28Rfvf1VgNjHe4YIRzUmeF7wgEBokEAEi0quQ2AosYNwT/GajVcQvgnyKwCJACNK3W5Ma16/LF+bNy5pP3GZTU72jQ1zd4RgYwtqIFCn0CgM/UNgUA3R5ZNlOYZeMKeuii4Wpg+YQUfuDmP0xDB5nCc2S0/zoVAOL9kDSerAQAS0xYLlDANHISsqmU9PT2y1NPPyvfeuV1bkTuP5iSx/Y9LrlCQaq1qly6fJGgx5YtWwlWAvxCXW1kBwNoBAEAAIDW6J7kJnPzFpX3ZWC6tUxJZGT7Dm/YQPAPtsuUQJC5jT64ePGi3Lp5S7Zt3cpsXWTx4tlB+oANuHntmlz88oJcu/iFLM1MyfrBXunOidy68qVIfUn+5x98X3LSkHymLaVilqxyZFdCeh211iEzjnYzOwjADOQjgCYI4MMOwpZibOB9BBMJ+hcAbDinD/XWHIFEx6uSv3QdUBuM341YgP4DYGHjzQgA/NsRAGiHsVCDTe+VADACAMYTA9MJBABdrMPsActUs0C3tb8RwII56rLqgoB7UDJA7yt0tDRYbgoDiY6Q5xT69oTHxggAcYDf7sfGc+fnKQYWrQQAzZHnYOM+rQQAlWPcXNH1VG13WrA2ZaSKfshkZX6pLFdu3JT3//Cx9A+tkZOnnyQ439vbz/IWAJD7e/t4a9i8ZJHJ77LCdZyo6kOlWqXtWVzAuNI1GeQYjBtkLgM4m52dhoiidHUVZMPwRoK8+By/I9P97sio9PcPkPiC19z8vNwdGaF0PcZ9/4AqE2B9xPkBXGKuaVajBpRwLfwNsBTgJ7O0162jogB+mmqFEVsAfCMTH2A+Pkdtd2TwcsPRRp3xJc5FALM7duyUA4cOcZ4jwx+2F9nXIA4AuAaoDuICQHU7L34CPMLneMaFxTJl6xcXF/ke/sOW4xknHkzwmSCvD1IRgdKeHtpq/E4p2VyG2f9zc7OydQtURLbL6SdOSXd3UTPu61U+I+4XwC/sxvp160k0Qj9B7h/Pg+cDKQHtaOQcEB1QggTth/bCvZk/h7YAoen8+XM8NzK2Dx48pBk4bgyY0gLaAWWR4Nsh0x19VygWaO8wZiD7jhIJUAUAeAMCADLK33vvPdZXP37shJSXyjw3SD5Xr16Tn/7057Jt2xZ55ZUX6AOCcAI5bRBI8L0HE+PyZ3/2uuzavYOEEdguAPy3b4/Im7/8rRw/dooZ5X0DBWb516otZvWDAFDq6WMJABAAEKBCCYCLly/SfoMAMDS0lgoXGE99fT2U7UcbWJkHgO9ow0OHD9OnQ9tOTU/L+++/LydPnyJhgiUVGi2ZmZqRTz7+hDL+KBUDAgDaB7L3v//97zleX331VdphzB8QtUDIeuONX3C8QQEA7YbxhzEOcgiIA1evXiVp4/Tp0x0EAIxRHAeiCIgGuKaVp0AJAChMgNABAgCugTGBzPS33nqLz4y2wTqF+7FyTMh6f++9d0niePXVV9jXOCe+j7nVU+rlvWNdROmMF198idfBPEVbwbZcOP8FS16AfEBCXS7LTKlLl7+Sq1cvyeEjB2RwsE9KPUWSPtKsH43yAlDGSrMUBCT/642q5PNZKXXrnKwslVlCAiQK3LNJzLYlK109Q3J/YkZ+8tOfkQDw+OMHJZ0C0aIus7Pz8u8/+hGJTyA9wB5w7Woh2FijyoMSNF4h8QprNRQAoBTxT//8T/LXf/19efHFFzn/QDQGAeD2yB0SB5948glmjVYrdRIAIP8PZZ/bN2+zvTdt3STL7abcHbkts9MTcuTgfhEEgatLslwpS21+TnpBgqhVROpVgv/VcoUET4D1ZKi0lyVr/j52dfjdkYI5j1MpEgAM0FUfUgkZBObpD7JAvZYpY9BZFadMGhbS+hbUUUKICx5RkUrX39UUAIxg6m+6dd3TbXU0aOUATy+Q5bbv6reiHAy+5DINqGKAPawRAllzU9ddXcchybuoZJIcMneL0t0/JMuZvCw1lqXYOyDb9+yV3jVrKf+dymTl3v0HsrC4KLt27ZaeUpfkZFka1bLUlsoyNz0lhVRKSvmcNKEuk0nJ/My0IMjfrCOTD6TdprSWdR/H4HirTQUA84nYVsvL0nBlvdTehuWT4tn25v9oG6Mmegim0M+BT+f5L6HvYq2cVv/JEQDMJ7LSSuhbIwAoaULvzwgAphxgfl6E8OviAj4BgMcF+x3N9ou//Hu03+M+fSQwGQRwbP/ifmIcGDmF2e2hvKntqTB+zS+L+2ccSgkZyubnKRamNU794JLvB9r+yX9G29vh+0EAXxvF84UdGO4F9gI/MKUZ+CR8Yv8SI8XA7mJN8gkAOEgJPq40ghH02UcK1ChZQksBEJtpt5VYlc2wxBAIAAT/HbGAJAClPyS24UP7LKXgn8Uw4n3t94cRATQW4xMlNLnCjo3Hm/z+s72N2RrOD4J+uocEacyOx3UwL5BpSgIAjZHK/5d6e6Wnt0/y3X2S7hoICAAoK4Ks/3SuKNlCkX4QSgKAAIDfUQKAe9GgZIray8hzxgL88fm62lzpmEjujZXGph2/2ud+3MGPE/pzJj5/4p+t9ncSAcBsCb4XxB+sfJsHFD9MAcCfh/EYpz17GN8KCRj+/a7U/v492rmS4kf+Z/H5YAQAP/4Rt2uPQgBgHxmPyCNNPBIBIKYAEM4RV3LP1CWt3TVjIxKjjY+7eDv44yseQOda7AgANhb8EgB6Lgf4uYnut2OSAgD2oJzTUExFuUJXIkWJrljKkbigcw8lYi0TNa4AwCkfxJ9DGxPYqUcgACChBiRsEihdCQCfAABiIMiC9aWytKplKge1ah4BoFGRdgvfVQUAEABSUH5EfA/lj+jkIGaue38du0gEULvMdYLKvxqR8xMA4Q2FBABLbtI1wAf89cndOTx1Xj9Gid/jUv/2Hb22ltoM7g/3xfLBiKmEKjeavAECpFOARBJIq03Zf/yEeIUSABqqANDKSNW95xMAFmtNlgZooARABwHAQGXY/2CGJgBomhDpv/zYj7XLSnbXtz9Jx/wpSgB8UwKAn3zF8Z4AQrPPnCqy/xw4Fmu3EbBWsgO+Df26BABO+Q4X0REY3Y35BAC1Tm6uxr5HO+ndpPmiq/XfajY9iQCQtF7E3wttvPrWIZkkOtb8aydhC/w85i/4x4X2KyTt+Pspfp4JFWj0uyGhKvr9ENznMSyd6wjajkgQgPvOZtMmWAltF2/U+R8mTcbxGf3cgf2RuWe2LfyusyYdCjrhOaJqPvG2UZsVJST4cza+D7E131/7jaAb+q7hOmH2QdshmuQa2FS3v+v0rcwvjGb++23H5yepIvmFcybtpR7VH0yyX/GxbPbHL0EU3I0j8xo+xPfdHsdGOgkEHlsn2Ee6fZfvjye2v4uv2b36x+C9wNf39nF2DO6dcQ53w/614/GI+HmC/v46BAC/QwJnR3eRHYuPDYg4gSBukHRQh4Mu3CTq4DcDrYtxyCq18/gGOTJBHCPFNujRsgDaZLqxR9QlyhTyJ4gfMO6cXM4t8JxXrfIcssDDDZI9o89ARP22bCAfBacPwBVAgL4e1CQuMgAPJxBBNZUdRj28MEgVZKIiENlANn6VoDsC/QjKIGDPgJgHwJthg4MJAAyZeDgv5eOkLceOHWOdVNT+1GxIBAkUDLPASWAcU5Da1oxZGx/MpgTwRUnHUDHA6qna+xgbCG6TNuECqTpecC2t8emPHzPulpnL/nZZur4BChcoT0kiJrMeHq8BqvjCEjdJScbX9WhEAcAnAfgLSDCuY6UGSKyIqABEx2Ik6NOxWKYlRwWAJOkVBfrC67qMC7eg2fg3aVB73vhCHZ9fvqHC75TeD9hS6u34bWly3f5GHL/TIEGKFQsAMrgccYSZoRUtL4HFCfKtCAKDBNCs1fl7MZeXqclJuXblorz5xk+kCglZ1CBrNAO1DBt3wWLh5IoCAoADV0EWWokAoAFIHR/2QsaMLxEaiJH7feMRADpqJSYQAGzBj5MFfBtn44prpimCIJDmEQDCZ3WbzlRK1q0fZgmA7//N38vc4pJMz8xTEn3Tli0cd19d/JI1tgESoP41MkOMAADwBgAi7FBXV1EePLhPW7112xZmXRJ0abUplz1y5y7nPLJwAZjh3udmZ5XIlM7QHgFYQgYz6iOjBi3sBo5DliT6ubo4L1+dPyvvvfVrGbl5RYZ6ilKdn5KefEr+9//lf5JcuilduZT0dOdkuVElcIhgFgClubn5wP5gLFGyfBEZpSUplysco8iShi1l+RKUFqEkptpAPAvtVk0VI7SNUTYA31VHEeALXmbHcO+QwQ3sopN9I8nJSeFaCQCfAECwH/bOHR8nAGBNelQFANYIJsFGFzSTrLWafjomlBhhNjVcx1RarnNdSy7nE7eBRrX334+P4ZVskDnJKykA2D2ZvDfAf8sas30DwTtkTGay3FRLFgSAily7dVvefu/3MrBmrZx64ikZGFzDcY3/yJZHtiplxSmjrPKmVLXBGlmvE3QHsIyMb4x5rMcGegIcR7YwXgDWkb2MbGKAyxiDGFeokw4g8MHEZJBRjmxrZKPPzM6xL/r6+mV440aOKQDhHEturcS9GGEOQD7qdGPMAcBD9jWui7FsoD1AcQDwAP5RGgDfwf2cOHEi8BfQL1AdAKitNbo3y/btO0gEgl8BPwHzE8QGtBHAdKz/pgqAz/A9ZGWjJIAGNpFZfk1mZ+fop0AtAPMdmfrIuC4Wu5kVjLaGbDruF8+AtsV3+wf6ZXFpgT4AbMHG4fWsIw/5fxAA0M9YB/C8uPaHH37Ie127Zp0MktSQ5lwGIAxgF9npuHccC5uFNsPzggSANjp58iTPZfYTQD2y+SE3DwD31KnTJItoDWrhs6OOPW7khReflzxBCRCJ8tLVXSQIjbIQlPrfulXWrVtL4hpKpeC877zzjuzbt19OnjglC/MLJJc0Gy25du26/Md//EQ2b94or7z6onR1Q6a4ILVaQ+bmFgic3717R1599dty9NghWVpa5HeRbT02NiG/eONXcujgMTl85KAMbxxgln+lXJd8vlv+9V//TUql3oAA0GzVpKtUlMuXL8r07IycOH6SpBTsJ0CQAEkAz4n+3LR9u1Tm5+XSxYtsR4x5BiDTaSotoGY8JPn7+vtUMapak4W5Rfn4Dx8T/N+9exfXBRAA0K/vvvsuxzEAd7jZRgAAyQwEAIzzo0ePUD0AIDMIAOgnEA2gQgECAPrMCDGYN+hnnwCwVF4M6kXjfFAAMEUHlADAvMC5799/wP7AM0PWHmMY64ZlLN+7NyofffQhy91AWaDRrIdrQr0uvT19XEc++eRTlmkAAQBjCfYNpJ++3j6qA2DtBAEA6ylJEq2GfH72jIyO3pH9jz8m69cPSW9fSWq1CksXpdpQfwBwo2TIVqsuzWVkditpDWMZNgn14Xt6ekkCAFEE/5fbGSn1rZXJ6Tn50X/8mASAAwcOIb9WKhUohszLv/63/yabt2yV1159lfMZ86XeqMtieYntDBUftAfVlkDcq9VY4uKHP/yh/OAHf8/SAZi3PgFgbHxMnnr6KdaRLi9VSfTZvHGTFLI693H8pi0bpdVuyggIADOTcvjAXllmgHhJBAHjhQXpzWdZEkCg+FSvSb1akRoyyWoogeAy9eEfE+eyAAQkqdX3gM1EfXf4YPD9VJnMVKQUDGvV65pRbTVnWV4Aa6HLPELpCCuZ5hEAuIY75R5dSyGH695zUvWYMxjfSRv7OAFAbY4SAHyfEPfPfYJlq3DXr8TXIOMAQWVc30nlG/CHMdKqlyWXz0ijpfXc89090minpS4p6VuzTjZs3ioDKO8AUCGfl4nJKVlYXJJdu3dRxaQNAiZ8b6jSTE5KPpWW3mKe0v8pBOmhnlBD9h7GpBInoFDB/R1KqkAlp65trzEBzejnGkb1AgOFHUndk7pm5r97TJP+R6Z+BOB054sHRugfYM0Ev8NJIep+UYPvIADgJ/z31RQAKH+/kgLACgQAvwSAZZT6PpS/dwwDa+G+Ltyf6v7MjtHnDknMaGvKTiITqYMAoPtjkHLiZfBsP5Hk10X3taYA9/UIAMFeyJOA5R4qoQRANCTs/GpHAEDzZki+tViPkm6NrAtfghnnkOlHP1KNCZKb4VkxrzR5QgEjzDH4igxYgkAEdcOMkgBQGgA/tbQAFJ7wGY4LQ5Dx2IH5r1HyhQvMwfIAAIqFMDv20N6eLwjeOUASz2RfD/Z1VsbMaqC7Bg9skkv6MOIv/Ed8F/toP8CJ8V+G6pubQ1DKynd1E/xH+ZZCyQgA3VLo6pIsVHoQ76EKQIHgP/xzKwEA0BGdhWuxX/A/m1xCwfau8YBrPK7ydT6PB37jc26lz/3YkD834u8nfebHRfx7t+8+CgHAt11+IBajmH60G3/xdcRvm5We4Y8hAPjt5Mdl7PntWn77xsc07ZYBzF7sIz5//HPF+55LnYGqbgpGAtcJJQACpY1g/qxSAoBl90JlHm1fPiVvxbe9Sffpf75S33D37Unp2zXoMzgFgK9DAFDwX8ufGAEACQqmAAB7CQIAgC/0fdbF/zTWaP9VMdbiGEaYj7f/oygArEYAQAmAZmVJWoinoEQQ1F6h8ARFgHqZoD9+GgEACgAZEF+hetFqSgo+LzLYvwEBAPCfL+9P8oCVAfAAe5ZeIonUYsLh2qtjVt+3xENL/7FzKc/MkTqtrTNcoZUE58rcmIJClACgoD98NJAA6o4AUKECQFrqy2l+Xq43pFJfVgUAlgBA+Za0RwBgiqDV7NHu9AgAnT5ImAzp2xKLCekJ2nGOQGSYPMw+W5wr4mu4UqnxxJKAyOmuwJjHN1AAYGTLyuh6IH/c59Bm6gSntUv/vyUAgECSwBCI3a1ijIEvaf5qkkGNvbea/TWFWr8Ge1J/x98zG48ZtZICgL9exX9faY2IrzFmv1b6Po/HJtqNAx/8t+/o+qhEA1OPNrwF5sFX4LU1TT+3BFFgTKaUquC/jTtL2A19BI+MG+CPimfpKxyDdi1LNIyvvQ9rP//4uG+wkh/UsU+1DPRItruvmK5+LklXzqbG/eD433ovq2X++wQILalg7bnScI4/T6ctc5YsIWs/7p/Fr8FEUO65Qvse8bvURKqltPNH/DXWig0+X8lPSHyfSm9qf+zV0UceCcC/L+4FkH72CAQAO6f5Qn4bpP7m1WcSCRgPM/zhDUcHdpKxiDuyvgHgJjaQ9Q/BcR1IBvqHzKfASGCYuYY3sMY6yZxagnsuk9N/aOtHBfhUgsU3lEkOcPLgVGZn5yvgZNCRQ5AIjqvJGQfOBoNPTQaVEaREEB0Zc/iPQCgyahCotA1XAPx7g5GMeOd8sKOXl5k1ZDWFJx9MBEF8ZPvgfQwaldbLgmrJgCDObZmIyPp96ulnKPGLgHtkIfcYTuwL2Mkgmz+afY12sQCZv3m13xFUQwaXOdAKgOgmXyWzNduWgS+vvqcZGFwf9xx/+f0XrcEZNcBqREMJ/6+7AJlR91UE4gBYHAD2pQ45Xl1NUP/aSUY1mDMRIkNasulQosbaIWnBTFpgmKFOiZtwQxQ/R7KBjzLT7NzOikaMGQMTZmS9TZdu5Fq0nchcqNXrWqMdAWrUFUWgB6UhkMFTryHPl3uFdrMlXZALXlyUOzevy2/ffENu3bjKDDZcC98H+IOxg/PZJo723QX7tGYsApawL7rQm1O8qgKAk9sMbB/azdXAi7SvRwCwoE7oNEXZjBbYts+tvW0Dl/S+nRNtwxpG3CjrPNC6kI5xjmyunj7Z//hB+eu//QEl0cfGJ2T8waRs3rpVtm7byvrE4+NjzIBFnWN8H4AewAEApgACBwcH2JYAQwGIb9u+VTZs3iR1BOuRmVgoyqWLlwikARQBwA+ADvcJEoFmb2dZGgCZnQA0IZEMcIfSv+WKLC7McUO4ODMpt69dlstfnJULn30sU2N35MCe7fK//te/k/RyVYb6uiUF+X+AJq2mdPf2cvxC8hh2zwIi6E9cUwlgCq7yPRf8gz0Bx2i/jwAAIABJREFU8QkZyBgXsHO4XwVcGo74pOopZr+tJinskWVcY9yFwK3W3ORC60KSVD2hwovLcHPZZ0YS4PGuvAqO0fdNzhaBdAVacR9JCgAIgluwIfBPdFvnCFQG8OuoDTPwdN325V9t/Uz6Gc7xMKvR5lPcbvp/2/cYrMiiPzT7Dm0NcpkG6ZUIzOwtN4/tHowAoJkA4eZdgx1pAmM4BcCNWmtZFspVuXFnhGUA5haW5JnnX2BGPtoI6xmydrdu3kL7Uq01ZWGpIZPTswRsMbaprIHa3MhKBflDlmXTpmGqZCCD+vqNa2zdnTt3MMt33dphzhMEq02CGi0O6VWMSWQeA2QDOHjlyhVZy+z9XQTJ0Pb4DMcDhAUIj/mCMQPgEpn5IB/gngHIYm4BdMZY5drXbNLWYT4BoMX34TdgbiGbG8fhP47D+QCGg4AD8B9zFOQYbODwzJDLx9zEtVDjHSCqgbLIyMbcQhY9QET4KbjfS5cuy92Re7J3777/h7f3apPrOrIFo6qyvC94bwhLAiBBA0vQU2xSLbXU5rv9cLv/Ub/028w8zsxDm9u3RbVaIinRW3jCEt67QgEFlEufNbNW7Dgnzq6TBfZIdxIfvqrKPHnMNrFjx1qxgqAy/BbMqauXr7BDkaWPdgEZAn1u2f8AUnFfff19cu36FQLqkLnftPEpOXDgZVm8dJHKOsosbQaeHW0CAgXk8zdt3CTLSUJQEA/lRQDyo3127tzJNjHgF20CuwRiBJ4bvg2eUUmINZIPzl+4QBITVFBQOx5kAGTOoV0ANuPZl69YJlu2bqG9RUBu4YIRzskHYw/l3A/nZOOmTTI0OKDZMvWaXL16Vb777luWFQCxoDiNsYX6w+1UTAABYPHihfLW26/I0PCATE8VdT7UUMf+P+TevTuyf/8+eW7nDgLq6O/2QqfcunVP/uPXv5PVq9bLq68dkOERSPW2yMx0WTo7e+X9X/1GOjq65LXXX5NFixdIrVaW7p4OOXX6hHR1dzPzF301OvqAfYPxDTIdyrJ09vXJo9H7cuH8ebaVKQKgrdDG165fJ6kE7We+5sTjKfnk408I5IMEgLUe82fswX2uIXhBAaANZTpA0GuDQkBdfve7Dzgu9+3bKygvo/NHy8bgeyDaQGkCZFTzI2E7UGoCBAkQUfBZRyey/7V8C+bL+++/z7G9fdsOtifsNMYDylR89NFHLHvw93//9+xbEBEAGMMuAfT+5puv+QzPPreD8x33h3FOfwpEo9Y2+eqrr1mm4Y033uQ8UF92liofBw8eYlmKfVDPQpmKtjYSAE6fOSlHjx6S114/ID09HdLb1y2dne1SKk5LV6GVKhfI/q/WUD5rWsqVGSpNDA0N8pkgyw+tExBqkN0PtYi21napN1qku39Ert+8I796/9fy3//730uh0MFj2ts75ebN2/L+r39Nog+k/E1F7NHjRzJdnKEiAp7vF7/4pfT39vE6IJSizMf//n/8b/Kzn/05icCYV5jPXT3dcvjYESp77Xx+JwkAt2/dZWB1+dLl9M1Onz5DQseiJQshLiXnzp2B0yZrViyR2UpR2qplqU5NCHYV7YhqwX8vl6RWRp3YKoFo/AfgDNBTs/XVQ2U4M4D09I8QPAjBGdsjGHEKWemc4/AjsfbXq8xiUyJAneAgPYPWthRnd5mByR4lZKZ70jLJeyj9A6A5AN92vPpggZjJeuZpiS6ucUFtyPy7hpHazQfXRZq2jz6pycFTNl/9Av4MHgaehz4u1gMA7/gmsrqZvVuQ7v4BkiR7B/qpAEC52lA6DnXAsX/Cc7DWbwjMt6G0Ev4jwFAuSyv9cARJ6vTRtO55UCcK+JWt60aoMeI9iIzWNpqBr5lxRhZAdht4A0Yst/JHSpJ05AHLvDDfOigsQfcEtc6N2IvvILuugn4JJMyYAEAVgFACAAFEC4DSpoVsTd2bqc+kiQIWd88KtqJsi6o0hbIF+QEBnif25fEo2g5ZIkBKAkD9Yd20JD6VCgryfWbgqVPkVPGywNb8cZwsASAv0Dbf9y2BQteClAAwJ4CW7AjnEgAAwAMGpI11MtiYN0a6VaUg9R2N4IPjda9E6oyWzfDSz8G7BciPz2BLCPgHIoCRBFAeQKWztdyXBcl8jCrZ77nAn40MC+DHe+4sAJeNa9lYMWAwth32XVzD2x3vg3M/QDukvoG2h2ap4jPOMZIYi7QNsAlt7R3SAVLmwCAJqB29A1LoG5G2TlVRQxmAViiJQPIfBACoIZGgqkQAIwAY+G/kQIt2+Taz9vixcUQ3RJrOpfhc1gb+u3m/x7E9/7dvU9+H8XmafWc+AgD7wcgaETmGgfUw3hSIysbO7Fnje4rvw+JbzcarPz6vL57UPxZLtXUtc51ILtnbN2/vfBvPmUsWkgtKKjYXdO2zRJF0DWGfg/Qe1hVbf22epPNFFXU8AcDWrJhA9KTx4217bOe5Es9RdwhYcbIusAVyE3Jgl1LbF0g1mHdBAYCltkgaVJ/CEwDoZ4QyVrZvtdiy/q0KuEaYt7GQAAGZuK3GBoxoyHIrUC2kDwWloXIopQS1TSRKwGcrhax/lACYZhkAIwDUq0WpVaHmVGQpAFMAaKvXWAKgjUpMRgAIGMB/WQEACgG02gG8Dz6igfyhNEAm+x+rRVCc8Yl6miGuI0FhBcUcrH/YhhooDCWaoEaFd9Sn8baIdpkKACI1lnmEAkAgAMA/qdalVFYFgFKjIMWaCEoA4BgA/5MzZSlWG1JvKZA0gLKdVHEhMVTHdTKGIwJAdiwjuSqsVJFfkvw5tzR35hR+/nv/IIlHOQXcZG4z9uTuMXxgypUecH4SASC2d5l1IvyRECDDHsFfeY4ddUoAngAQ21n7ns6fbHw8/Tst9WU7FI6cTFvnlwBIgF/yOVJlaa+EEhMZ8soCPMl+z2fb5isB8CSbyM8BhptxCV+I11qN/88lWKYxQiWwZnzjSLrfJ0gy9m2qcCbz4XzrVPZfBzYTfSxuGErjZv2UlFxuJAEF/IMtyGS4z1UsSBUnNBlY17pUqSt99Fh1xgHfZniS+GY2cdWvpfFYNL81My8iP9XP28T260A14zCnu90thb6xPkrjv3Zf2Z/ZzP/Ul52LMXGvFWEqzcZd6jOnR6AtzP+K9y42D/P8n3Q8Gnk3nX/qd2TJALQTwT9J7InN82A/Yx/B24FMm5stxL6PSQXYwaavvPPYuWyNSY4J+0ezp3Yd31beN8n4VjZf//KtvbkQ9o8yADrc54Dg8YSPz5VOfnU68Erkd5LNbDCpWoYvTKyw0U2kXlQCjVLAidRg1tjYApiRnjBJQd5+8xomuM8nGVhyCBKpDyUUhFmVvedg5LBhUzJAm7R3tMuixQioDzDYiuw4kwFGhp9JVicgosv8J3GBkjBgfgfQCc8V5NSZ6YN61xXIihYZSEQwfPLxBDMB8TuCgHUEdVpbCEjYYrd169MkACB4jawtv8FTY52tMTWf8bE2jJ1kC3wgS4gBrRBItUwQPIf/jtViJjnAbaoYwHKObDzI/QZtrpEwiZescfZGwxvYPEdA1Qiy2R0evI0JADr2nQpEMCCZBTCSdfHX1VIM6f2qBFj2lV3g5jovdj6OHieBameJF3Fv4HWuZkxWhjxD6DHMacxtVQhIA5c2bk2iFZsJGEEQAAC0YLwCgGUfN+oqE18uM/MfAWb87+roYMb/zWtX5PM/fCg3r19NaocziI26rrOzPB8Xc5PtnEMAQIBNCQBqZIPEqkm28cGdAkATAkAsgeeZqXkEALZhyOKPVU1iAklqK7Wv/Pk8ASDj6AYCAMA9EACe2rBJ3v3pz2X1uvVUALh24xaDwhs3bWT2GOqFAxhCdiEASWQyQ9Ya1wboh/rXsEWQtb569YqMLBiWrVuRwQ+QrEDbMfF4giARgLaR4WF+b3BgQMuKSIt0d3WxjZGBiUxlzEsASWtWr2Z0tTg9KY1qWcpTE/J47K7cunJJTh8/JCeOfEsCwN/84j3pbKvLyEC3SK0shVYQPIrS09fPABXuG3bOj/2UHa8bYY65AHjChiE4DQUA2EDYOXwXY0adgBbeO0AeAFcAKEkYYXBfiQEcoyErULO2ayQAMHjtSgAwS4BBbjC606AQjqnasbB/EQFAr6GBdrw8AcAyGTSYrv8zK08iE5xKjCabNj/eMyUB0s1L3rpndsHGKJe9nOwPP2bNdsQEAAvuajspC5PsfapapFLMxj7VAK/ZsiDzFwgA2GwjYwkEgOlSRa7cuCXHTp6WB+OPZeeLL8nqNWspQw9AG/2LTFctAyHyaAKS2LqRg8oFSl2gzjvrcUtDVq1eIX19PczShmT86OhdgjgjI8PS3dUrPd0D0tammWoYYxgzXJOCbYUUPoBy1A3HGENZHYD06K/pmSLn2qPHj7k+G9kN5zIyIMBLA/ItKI72t+xTgHUA8fAZlAgw7zCvAPZZP4AcAOAUzwxgH5ny8Dcg4Y/ML9S6x5w08B9+CF7wIY4dO8YxD+IByIggAOAZkaENKfvunj7Z8exOfo7jQTBAtjVAwwUjC0iAABiPe4GdwDqO47SkRkHGHo4yCw+B+eee3SG7dr8ow8ODDGaD1PT40TgBa7QJQGFkYC8YWShrQ6kBPDdsDkB+kHeQNc7666H0CK4FggTKBKB98exoI92YYj7WqXqAMiYA51G/ffGSpZx3aHu0y9Xr12TFiuWybdsz0jeA0gMVWbx4EReMu3fuyYXzF1jWBGMHwTJ87gkAu3btlnIR5CQlAGBMgACA7Pv9B16UkREQrCrS2YH2aciHH34oyEjfu3eP7Hh2GwE33C9A3du3RuU/f/OhLF+2Wl57/RXpH+xkTflyCbatTX79/n+ytMRrr78qg4P90tKKskwVytCjz5evWCEtLW0EBkDcAqkLbYu+hRrEnRs3SSYBCWQglKPAWEP7Ivv+xRdf5Ng0+zc1MS2fffa57NixXdavXxfALCEBAIoNsItvvfUWnxt9byU2PvjgQ86X3bt3Eei20g1GAIAKB+4BqhIWyMTxaNevv/6axDSoRVDEo7WF4x0+7e9+97uEAEDVhEqFn6HNP/nkE6oM/N3f/R3HNz5HP+P8Fy6cl6NHj3Bdw7MMDQ8m8v+0YaAitrTK119/kxAATJlC50e/HD50hPN5z569Mjw8QnsGf//c+bNy7NhhOfDKPunv75HOLqyZnaypXpx8LL3dnSwJ8ODBfXk88ZC2Z3Con/YIYxptgVInCxYskp7uPmlpKRDkR2EkgDenzpyTb787KH/zN/+NJIHZBvzDNrly5Zr8+6/eZ1u99957bGO8xh48kEePx+XjTz7h3yAADA0MkgCAIBPm/P/1f/+fLAGwe/du7W8R6ezukqPfH6NPtX3Hdq67N67fYtssX7oMeuAk4kAVZTEIAK0iZ384Ja0tdVmzYqk0ytMkANSmJ0kAKNDhQlpUFQ1FQl+lXJTS9BTBeoD0JEgy8Aq/E2pZqsxDH1vTvRIFHPQl1+BQYoRlzwgWwG9EDduKNEACCGUAOIYRUE02+CmT31R6lHgcJOODopmC3SEjHzW2nawz7JwCZFlfDe+bAoD+ro4/wXrnU2tCUFgPCRAhQJCCyyY5nmz6qbymWSn0Lei6MLWaSgnIqEeJm0JQOUKwEdcuoB46ystxTCALWpPJ0OYA/6G4BbC/g7VxQ51e+kXql9OnZnAZJcSCj52pea1uNQGaQHBU0N1lZWrOdloCybI66RMp0GOEAs3USHai/L3WgETuLAkAeE62AYmdldSvAimCdj5I8pKcmRIOvASl+kc62+lvhY1BMwKA3g7231kCQLP4R+zLW/KBXlGfLQ0AqRIAx4rmQuh6bvtFHI41MuxpYp9r7l43cQ/dL09WAJgv/mEEAN63qVZEAfA5QWw+j5YAAHgDP972w1reT/1rKh1yHhU4VlsLzr+iCkAgOwdxZiVSWxYn78hJR2t8iSpSzPqHmlQb3+toN2BNFUV88Ax/W6zBt17SJphLJA6kWVN5vq/5wPZZtm80iGlxCvOtbSxwHLrPk717AIzha5g9sUQafoeBqRbOBbVxrczoh782MDgkA0ND0s4SAINcQ1DOBfYA8v8A/VtN+r9dFbKMAKDjEfajwGfX+IG+8uIOT4qfxaPSt43/bt55LD6UN7L9e3E8Iy++YffvfzY7hz+mWXzJxlEeAcDWCyMAmHJGOvcdINQEfLJ78AoA/rls/Pj3mrXhfO2H7/gx7X9P4hyu7/3aljce7FpJPzsCgD1/ClA3JwAgZqTrcPrTiPicL3Xd9/JcGRUAjfNwrj9p4LjP475JYo7h/n3cMXAXMoklHhNM56uSknTyqF+j++S0BAD3cU4BwEoAmAKAEQA0LpTawB9LALC2NsXAJIM9EADQdkYAAEETSo1JCQAovxanpVEuSXlqSmrFGamVZqgAUKMCQJngP8o14ifiNsj+L8zWpY2lXOoySwWAP5YAkK4hiVw/mzW8H+xzFmMwmxV+JuCxfUfXZAUcU3IAyx5FCgAoAeB9QCU9QoloVkmZQeKfRAD4qDX4KCAAiBRnAwGgUmWZABIAimUqAdSlNZcAgNjUXAA/Xmk5qOaUKE7nn/pnLvyZOxts/vv1KDMX/ggCAO33E2ZhbNMy67A9YnTnSSkJ54vYeeJSAPBl55NR/19KAAjJpyAR2csTADJrUjggJgH8V9fXTPvlcRN+pE2k/QykTV+GIWlnIzbbPifMG5w+jXFrSWdNAAol3iI1ZGsD/3kcI08bz3AYB0IbVkHfWRUx/LpkhOx0XQv7snBS+J+JhXDn0qGnc05JunOl+A0X8oSztE/T9SchKOQQADyWlLeekpRpdxiV8or3AH595Xwm99jFjQNYqn0YK6Q4/9pIa0mJGSMspJn/vt/0d880cngbSSTNB523q/MNzbxnjY/P2xPp3Ev3XomdC1BuMr+MVBERAUz+P893S22tEd7TO0p9HN3n2XWbnWeu/0Hd35BsOHf/afedru9ZEmUyZn755p55/aD5DHAyMcJE+DHGyBsIzpugAJA1DCn4H9d0wVjxm720zrbJ4ts502BOOjmzUnepAkB4kgyw2fy9zMDybLxkMfNgjNYx1oms4A+cM4AACHwuX7mcQXlIZyMAj6AznD5IblrAjm3mJp3fpFqmS8YBCdKUyH7BtSqlMkEC1hOdmSEBAEHvsQdj8mD8gVTrmgWF4AmuvW3bdtmze68sXbaczqhjYCQyKhkZfje54wUg3rBmJyGiTox4JRnY+mxpWQ17VmWk1hOpTzrckEwNsok4zjYD3hm3DVq8uUgniDeAWUNgY3I+w6MLRJ7xV6MYb9DUiKdjCwDkXGOZns8HBJIFIEMAyCoA+A2aXxjyfreAS97z5c37fFuQNR8pGSMN2NlG3ZQAAPgZAQBgvwFnBM+ClGsiZwjyADIHEbSrgIlclR7IO5fKcvvGNfn0o9/J/Xt3pCMQIRDExqaIm0MLVFr2dHB4KJ0Sgrk4Nq3xorUSLQtIY4F5BIBgW/Axy2OkJAu2kaMSW/8lAV+3WdbNRUoe8cfG/ZgB/gMJBI4ubIvRfJO5Rsl3BIOVALBy1Ro58OobBEPLlbpcvX5TJgGWbd4kIwuGCJCtWrWaIM3UFOpxTxC0RB8h0xJgJ4hJjx6Ny/HjxzjvkPGp9coL7LOevl4Zf/BQvvv2W0p8owzAsqVLZRg1zqtVzgMAsJijAAkBMgHQW792nSxauFAKLSLl6Ul5NDYqxYmHMvNoTK5eOCNffPyBPL1xrfzktf0y1NshI4PdUilOSV93BwHZdpQngOxttUZwB32J4BTnHjfUYNMrYG9Z+zovQwCr0MLgMR3aAIbDFuLZ0Q6oN47vKglAyQGwkXgxuE2AQW0PbBQAfbyv2W6qgGIKANYnZp8oldtEAcBKAGiW81wFAAsyUADGKcAkgY1QO9eMd+JAhHOp/YOCim4+mjlQ8ZzPjMuwM86u6XOz0cwOko0bQAKCEFxbAABoViHsA8pFWI1WA2kJ/oe5orbSEwBa2YYtbaoAUKrW5frtu3Lo6Pdyb+yhDI8slEVLlxJ8xgtgNGTpAa719AxKZ/ewdHb3y+BAP9dj1ETv7euRrm7IsiM7FGoQqJ2KDGYo60xqQKYNmbsoYdIlXV1aWiIJ7AGgBxmgVmXW/bGjxynJjUzc/gD+I1P49p27lBPHsQD54RPgPvGsWPsxX9BeBvzj/jGG8QwABQF4om0B0AHABcALIF7JFe38j3kGsB7gP8oCAPzGXMY1kE137/59gnY4D8Bx1EbH9UBIAOAL4BwZ1QD+cT+4PwDuyMZHYHntug2yavUagvp4H1L39G8GAeK38foIuONeMOcwXzBPUG4BtaRLpWmZna3JwgUL5OX9+2TL1k2U2kfb41knHj9SCfKOTrYFMrBnpouyZfOWcM5WzkuoK6BMAZ4fKgAgMaCdLEsNADaOQaY7QGXYLtarb0A2vCKnT52hUsH6DRuohtLd1cM+wTkOHTlMUPO5nc/JwGA/iUcgAGBcXrp4Wa5euUplARAAGByrlPnchw4dZCY4fCn4LmgP2Fhc5/33/0P6+ntk1+5nZdGSBVIp15m5X6/NUjr/8pVL8uKLL8gLL+xM5Mrx+d07D+TDDz6WkeFF8sabr0tXt1BBoFYVKZchgf9bys+jZEFvL6TbW+Xh+AO5cvUSVQowViYnpwn+Y1N28eIFZvtbVj/69f7oqDy/83m6fVYaCqUQYK9feukl6evtVftXrcnExJR88823sn37NlmzZnWiAHB/bJQ15jEnXn/9dT437BTGQLFYkg8//Ijn2LNntwwM9HO8W7Dliy++YG16kCrWr0dZAZU4hl3FWMZ5t23bJs8996zU6lANUD8Lfu1nn33G8frM09vY3ioZLSxBAWUBjKG//du/TTKQzXc7deqk/PDDWYL/zzzzNEs8aKkYzbDUSmFKAEB5izfffIskF5SRwL1BBeTI4aNsDyUA2BwrUTXkyJGDsnsPyB6DLNnQ1dXBOqfFicfS3YlsfhDvxqVY0pruXd2YL6qg8/DBOMkfS5esIMDfqON5Acx0MYvo08+/lLEHD+Wdd96V7u5eqSJ4WG/IxYuX5be/+4Bt9e677yZtDMLR+KOH8vkXX7AdQABYMDxCAgBK2kC54t9/9e/yN3/z11R8wJyC0UUW7onTJzk/tz69laDStas3uM6aAgBIgMuXwxYtogLA6VPHpb1tVlaDAFCaklbUki9OkwDQGrKfqQIQQPl6pSTFmSmplkokBBRMytaVAEDWvvlZuCfuIBjsT9dhI+dhPuL8IFsA/CcJIKhLpZLlVpc7zcK0vQT3HSHT32cb8lo1VbHy+940O1aD+d63NwJAJgBmBOLghCPArLKkAfQPbWT+sK85rsC6+atapoB+A2tj6jqMNQhHINBh6yb8I94bQFDU/AbAh3UX8uhoZ9Zk1lIJnR0FkgGSrDiSzlWZgOD3LJ7RBc1cMAdHegKA+j0pASDQCjIEADsG/rkdy4B6QiIOfR3IlJWGqu1UoUoQCJMAPU0BgD5WIAAo2VAJH7o/UPlGn5EWEtnVJwrxCd2hYm8Q+iTxl+CXafDvxwSqvO+kBBYjUOoeyhM9OKaopqJxAx4aS4iC5KnMgExQ0+/n5o/JGAGguf83395X20X3eXq/KXCpDaiPaPdgz0/fjwD8LAkAHFtWvxWkJvjsBQX9OZ9YB1t9RwDenNtMDNHsf01IUJlfbr/CxdOa0foUbdwTpMQckgIKWiLAADN7Xh9Ai9sgbVN9QDyX35/ltZkP3vpreL9RY2Hal/76McHIfx9+s92DEQDSPagqfGF+AIxqbYf6zIAMQmFycFgKIJN1DUhbJ0hpIAAA/AcJQLP+9acpAISs5PCsrEdOAoDLsHMBbLN7PyYmGI9XH9/iMPLoaTh4vv6J29/vYeJ+iD+z+57vHP6YmACQ7LPCXMBYtWfIgsRphrvNkfi7/jp+j+Xf/2MJAP7+m41bv4Z5G5YAF03La+bHxXyfJsF/t4fNIwDYesz9o1MA8CX4LDnI1GMwMYyAkc6hlACA+/C2v5mt83tj7SNn80KCiQ+0J0lxTlnSD2EPYMH26Hx9MgFA/dxsCQCQcZQ4YMCWSy5Jsm8V1PZ2w9aXlKCCUjqqLKQqCgD+lTwRKwDMIQCUilKBciLKAJSKUivP8H+9WpJZgepSmckdUg8EAICudFz+lASALAFMn9eB+Y4cltoAU/4N6y99HwvfeQWAROU5+Vx9OZCfgm9iJBNTZqF/oiWOKrWGVAj8z0qlMavqgJD7r4qUZtsFpQBKFZX8ny5XZapYkVJ1lgSASg1+HXwUjemZ60VaLMbiExQAsEbm2VBLdP0xBIC89S+xv2yvrIyAqk/SamTHXPDT1V/XNn8SAaDZnNTeVR8tjlGZalJ4cP7Ii10b2dYTAPKe1d6LbXC4g/Cxemhz23oeBQCo33JjGflNaph4Losb+9b0JID/6vrqn48KUhhDTQDY3DbLYGSYA+0ZAqBv67y11q8f9NtcCWfzo/z3ssdHfhbNZjb2nin1nXiCOUmr4XuqLBr85yieSQ/TEovDGErBek1Ios82D/gfz41MInLoDE+gjMdqnsJP0j7keav/lenXCFC2MRn7F7QhbsOTlMXLzJesj2skW+/L+/nhn89887nzL/i4LCGRkl+azXXvD5qPHM9Jv0bHc3Dez1wJjvg4NVApJpjsZWxd9/vDJm2O8ZP4M+4B6XcF5WYTsoj7x8/tZp8ZxpXXx7x9l5wwx/9EP//F67tm8yZ6tlPzLYRuVLxp0m/5G7dz+45LJ3UqoeLfM4B/jmEO8jt+EKYEAG+A9T5wzoTBFaycgTxsHMfwbzb48jYISdsEFk26MdctsX9ho2RgNQYDAH4EW5Gtt3jJEspw9w/0MzBr0r64Jja9CL6y40Pz25nTCaFOShx8wN8KTtVZpxWlc0yBAAAgAElEQVQAHDKs8Tc6DBLrAA8eTTySazeuEgBE8BQBT2QyPf/CiwxiLly4KKMAoDtNn/2f1jaJjfac9s9pYIZiqMCQtplJ+sXBA42HaIkDD/QjgG8EgrwN1JMIABYgtu/GbekX4LkGwuZFdn748Q9H0RvAeDzBiTQ/aa6DoQY+/r4/zt+fHZfXF03Hdwgt+c/z5m/+56H/IuOnhgYb31CjxMnb4X0ELTTDf5Y1lAmghn61zH+rzcQAK0gzCGQUi6xR29vVTSLA7RvX5YP/+JVMTTyS7k6V/cfnCEjjPGiHGoHFIJ8eEQBwn7ECAOUSmykAoBFCQJp2Do6DkxhKF+YwHlzdzh9DADAHyJM+7HueHJBsIMGfCbKPvu9ZWzXUQUXAZ9XqtfLc8y/Jnv0vS2dXL0sAXLpyRZYuWyrDI0PS1dXJuQ5Dg4A3MnjPn79A+2MEANgtBN+QKXn7zi2CPZBoRu1q2I7eHq0jefniRTl96hRBNQCazz+3U9dRtHVrK8E89A0AsiuXL8vtW7dl04anZMXSpdLeKjI+elfGR2/L9KMxuX3tohz88hPZvuUp2b/rOVm6YFD6uwtSnpmQoYEe1tpGFlg/alrXG5RfNoKVBeSsph7uwTIEdC1CHT3IYqoCAIaw1Re1e8RzoSyC2WWVeFfJXZwLqgMYPxi/DChjkxcIAJSlDe/7EgCmAKBrgmbtqQ+mZQL0/RDIdwoAyRhOSgFoIINE+pDpYGOAq0JQALB5q3Nag90+GAECQBzg8Gt47Bt4h9yo8d4eNXPefYAV19P+gfOKOr4I9qu9QGDYytNY8LsZAQDXokIIGqG1XUogYDREbt69L98dPiY379wFQ0e6ensJyGEMA8Ret3YNAd0FC5dIT+9Czgkq7gCUYyBFa8kCqHv4cIzzA2AtbBLAXwsuFEsV6SgAsNda3SgjgDGEjEuo62BdRX8i2xpqAcgKRl9PTk7J7dt35eq1a1QmgDS+Kf5g7GG8AdQmoSUQVwAEYn02u2b9CqAbvoN9H3MOz4ixC0AeoC3aCcchMx5APs6Jc+M+Dh89Sn8En+EYA1pB0kFJAADlsAGW9Q1gFu/j/jZt3iIjCxYzOwzKHsiyBpALMiOC+JBbRxvgHJiHaBsLSPB5yjPS2oZsnSqzx19/7VVZvGSRqjF0dVKeHwoAkOQ3wsjxY9+TnPTU+qdk9arVzG7HNXEdyPXj/pA5DqIDnhNtic+NzAC7BCIE/kN5aWpGSQK3b92Rc+fPU9Z8+/YdsnLFKq5J2GAeP35cFixcQGl4zH+ULADY314oyInvT8qtm7dkx7PPykB/H6UxMZZxPWSUQ2Z+3979wS3EphFKBg9JACi0t8j+Ay/JsuVLpFZtENSFAsDhw0fkxInvCarv3783jLcWEgTu3X0gn37ypXR09Mhbb70hvX0F1pSX2TYplWryn//5AUsZ7N23h0QWtO/Yg1G5N3pXNm/ZRCl+EJtGRhay/2/dusn2QjthrILwgbGzZ9dulc/vVBn9o0ePcozv3bNHOoJaCsBx1Jk/evQYgXMAv6bkAQLA4cOH2faQkcdz214BdhoEALQ7yhygFnni687OEsQHAQWkCoxLs+UYPxh7uJcdO3YQqAcZzdjqIJ4dOnSIKhBbtzyt9jEE4KHwcPDgQa4/P/vZz8I+RbNIcf7Dhw/JzZs3qCqAMgBK+KlynNMeOgLAw4fjJACgNA6UYTjn2zvk0KEjJKe8/PIBEj9gJ/D5lauX5dtvv5Jnn9suq1evkFkoznQAbBWWAJiefCyVSlHaO2ATESAE8aCk9aVR0qtUkZ4ekJRGmHGNsVIoALjtlEeT0/Lr3/xWhoZH5MUXd0lnZzfVIGDrQQCAMgAIAOgDUykplooy/mhcvjt4kCSgn/70p7JwBCSUslTLFfn000/ko99/JH/9139FAgDaDJn3WMfOnDvL/cpTG55iJtPNG7dJ7oACAIiaIACsXLGcBIAWqcv3J45KV3urrF21lJn/rZWitJRL0gUXCeAVt0xgsamfB6C+Wi5KuVhi4JllAEINT/o9AP8hjxuIloUODUAZIc6AeVNFq5SKBPxxXtSsbYCQVwsqAHRfVWEHYL6to8n+iYouWPN1PxUTAOBzcE8VXty3hVI3BMiCr5j6dQiYpUEsBphCAC3ZSZiUPIFVVTBg4IFkVmPxK+mA/gPW/xCIgt3R/Y7tQ5V8Xm9ApQDfgU+sewq2H4hq9IMK0oGa6CgLF5R2WBc9EPKYCWdZb4lELr0NQQQaahNhk5KAkQZpm5+TBh9M9l79Z61gZ3s6K1sUVBdc8ML8lIQUAD8La2NDpFxRAgDsNfxXXwIAPhi0AbREQNoyel+6t87sq+cpAWDxAlNiUqBHyUF+7znfXioT0PSphXYXUTk99e9D8zL6b01t8plpENz7Xlm/r/nuz6gFzY73e8H4LCEHJQHEYgKAiaLaOfz+BkpPBcjyt2APFigOiQKAZp3nEQBMQVFL57WyBkImdpTQJJSoQoJ0IFDgp5IE7D9UATRz1kiWPl7lA4/NWhDrT1KOyuZVRHrw9iE+D3wIdqsjT/jffQb5nHsIIJePOfnxhRaAH8b5AJWsQof0DQzK8IKF0j8wpASAzn5p7QThFQSAbmllxn+HEgHYB8j+V9tgdkOBSLUbSmTJAkDxnqFZ29k+wx8fz6N4/MV/PwnAtj2R74O8mF4ce/HjID6H/9v8Cz9/4qCrfyYfhLXYXbMMMH+deI9ln/k1Jm53H3O1to774kntl7e3szFGollQgMjYtTghIgeAs340m2o1rrmuBcWLJLbpYn74nGt1yOy33xW0VvI99+IkFIS1xkv0Z+TTU3XIZmM03hsb+G/tmZDEIvUbXRv1rOabWJ/5tgLpju87Kf9mCgDzEQDMBlls3HxmHQO8i+QRE/uS+BPBB3IEACsBgJv3CgD1ajVRAKhjr1OcljricjPTUnMlAKAAQOl/gP8N+F1QAKhIW6MmhUZD2ri2/6kJAEYCcIB9QgRQJR2vAqD9kcxcXReMaIf1JbQdfFADaSyD3MicCnar30XVojD2TO2RKkUkAMySCADFogpKAFRBAJiVYgMEgFACoBoIAKUKSwCgCBNIAzEBAIBjMi6TYZaH0WjGc97cNwKAV0Cez077z/z6BJ/qjyEAPAkAnG8tMQKARrZyiABWdqMJAYD9zxhwNkbvbXmztVvvy+M9+QQA7nljhDaMMgLwAQOJ+8js4f9yAkAGfcknSuStoWpRkFWfJkA2W6Py7J4dCx8iVpSO15L47zQ+PksFV39+j1HhfS0xbiTRFOg3ID/jD2b88bDvdARHD/4rTpWSXLM+RRYXy46hdJ5auYJmBADbT8Z+gPfzUcIsb93361ayVrkyZckcTkqEeIW1tCR6ojiWEPCz6t9P8qXM/uhx3kZpXyD5br4XjomfpdmcjP117yvmtgcbNkUfk+N9gNwr69pCbut6mDtGnMi7T9y/9wftefwa7O2N9xXj+4/3CKRfhyTXvD6O32tKAPAdEA+m2DGe2/j5hq9Zp2YGr3NM9P00u3+OUc4B/9mYjGM0r7mREABCnEkbJQAu/0UCwBxDyJOltT+yC4JaBwQ2K2A/ijCTBll6K1etYgAaAXeQAKwutYLBOjFMRhKZDHhZRigHQbLBxAY3ZT5am9MJCdkpCkzVGcTFf60vKazViwA7ArUAChCwRlYhNt6QwYVsLQkAHcjV4ZMneQipwQ0ynJmJnV1E5jcQWACd/I0zEibjwxoZNLbB8IRnt0BXmW2bdW792PMbtLkTSI+0922i2s+4v/Mmp07SrJHyTKp5rRs3UHmOW/otP7bj+8Hf3IBFDPnsHGtOTghPH8nA5GwU3ENkjZxJm3iJUleOYlazYK1/dCwq+G+BjVolBF4zi1MqgcoFmjVIW6Q0PZ0QABCovnXjmvzu/V8xYNzVoQAGyC4AZXFdEAE8AYAZPIE1arVJ6fInj6yyRnkEABvH+NwcXj2XZvx7J8X+NtvkGd92KXsPDETrV9u0NXOAPAmAxwS2sma6pPdgBACAy8iORwmAZ7Y/Jzt2Pi/DI4u4ETl99ixbA6AngCYAkSBjALBCtiSyZYeGhpnJD4USgP/ImIXNOP79Mf4NoGXFMgAayMzRLH+8rl29ymxcgDhbN29hhikARNgfjEaUaJicmpQ7t+/IJx//gcDZ8MCALF+yWLoLrVQAeHjvFhUAjn77hTy7dYPsfXGHrF62SDrbGlIpTsrQYK9mQ0/PyOAQgBFkd08ryJixoamDau3HhRBgO1qgFUFg7RWAIRiXyObEs0A1BUBlV2cXAUzNMFRCCZ4Xx5uChAYuIEurYIERABiwYK0fkGEgVaufk8TkSk7g+j+WAKBrgdpkY4ZbIMfkgDEG00C1DnqjWnlzoYESff5mzodN/3hcem28Zs4/3m82rvX+FQBQEE9Yg9oCjfpdl7WVbNRMBUClZPkMLQUpVutkzd+9/1C+PXxUrt64ycyn3oEBrmnIbofsOgAqqFqAHNOQdmlp1WxbDWalfUxFggDkdABoSsa52lyMt2tQ05iYlAcPxkgOAMkAtZUrtSoBVqzxUNfo6e6Vx48nmal769YdkmwAaiBzv6+/n9/DeMZ4s5I9mD8W0ML1cH8AVOFHGOiP95CJbOoaOB7nAYDPchwos7FmDYF/+BkgChDwvn1bLl68RCUQSIRjjpriEEgDkL4HmA5VAJAncE38jQxxAK1oSxAApKUgk1MgO4wKgFGA9SA34hlQWgQ/IeGP8VkqlTn38aIiUaVIgLqzo40AMhQAurqRBV8lqI32vHv7jixatDjxQaCY8MXnX0pPd49s37ZdCu1tBK8xHyEPf/nyZT4HyEl4JvhfuAdcHyQFANyqcrRNVq1aKeo/QKmjJj+cPSfXb94kAeC553bSR0Jb3b13j+oQ69avlXv37rIcAMYlSkkc/O4Q7RhUBwBkM+NYZkl+sPIJL+8/EFRpVDYbADgIAJVqUV57Y6+sXrOSmbwtUqBNOXv2B8rcb9q0Ud5883Vlec/OSkdHt9wffShfffmdlMt1eeedn8iSpZpR3tbaIdXqrHzwwe9lxYqV8vwLO2VwaEBK5SkZf/yAoPLSpUuUpFSpUU7+ypWrVMIByI72wVg6e+YMgX5k+qMcD8qolEslzeav1+Xl/S+zvdAuGGejo2O8XyjCsCxCCIqAcIDnx3jbu3dvkMjDvBGOk48++j2B5VdeOUA1DsuExPj99NNPqbzwwgsvcOzaveEzrEsoe/Hss8/KU0+tD4Cq+l8Y01B6AGFl86YtiUw77AhIIyAkYK5AkUADK1pTHuPhyy+/kPHxhyQArF27hufFywgAysJtodoBCBxvvfU2CQD1OlQstKTF4cNHCda/8sprMjgEUhrKXRTl5q0b8tlnn8imTRtk+w6UNKC1FWnUZLC3S6YmQL6dIQGgrQ01zEH2meHmjjVgW0Ac7pX2QhfnW6ENahitMjVdlLHxR/Kb334gTz+zTTZt2kICABQAoJhx9ep1OXb8uDzzDNQSnktsPHyi+2P35dDhw7zvN998U4YHh+g7wa9CGYUvvvxcfvGLv5Bdu3bRNoEsV6qU5ez5H2TxksWyes1qAq+3bt4hCRAEACg0nTl1WlatXCGLFi2ARoQcO3pI+nraZf2qZVJ6PE4CQKFalQ74vfANif6Rfcd5DzJQrVZRGX/sVxLJVbXPFijHYgHfC0TpNAgf9nZGaoNMPInPNalXlABAJYBalWQDTEaUlyJZgJL+oX528E+xRucRAHQjbfVY0/1LSjrEGta8BEDqD+J5VK3I1t90HdYagUmGBoP1Tmo2ZPpjd6jy+KnUse4/FMA3Yp0FCyxgwLUVgGUIwOGeuOc0AkAIhkOBIfGnKNuuqlXJviQEgP2ew8B/+kRGPAxtm/FJAtiu/mooKxD2uj5YQb/LqQcY0INgehmyutU611sjAPgSAPANoABAEqbh5yEow3vLUQCw/Zxll+F51FcLChGJv4Tx9uMJAObnJ35UJuAYbAJ/pBmmbOekBISSQRJKQIJKzFVdiveEbguX/Ko1OJ3CWfgkL3CW/320aUrA90Amx7SviBiC8DZHPAFA9y8KJBtoDRAaBACqv3Cc6j4J/jfnQdi0tZCAogoAHNPZvEOqWth8yIQfQwBfZbMt3pKWnvKxgLxn1/dCTeigQJPZ54Ux4gP4/jw25/3+T/cQ+VKd3j54f9wIDt6HT2MusI/tVMPAng+xHJClh0ZQdnJI2rp6paV7UAkAUADo6FLpf2T+t3dKG+XHtQRDSgBQ31v7RQkAGlFKX3EMsXn7Nc/uj4O5do54XD8JwLY559ts/phUFgyy6zWLi+bFl6wf7af13ZwAbOhvQknRHsy+E++r4njs/x8EgLx74HthHUiBkbllIOL7jfsxJgBk5p3FhKKkHyPeaXa6JjXZmmCxJdh97i+TTLsQl3IEgB9TAzuOGcbBfitNk907c9RlCAC2ppjtN1thBADYPlUr1BIAmF8gXfLnPCUATAHA7JjZwYTkZ3bKYt1epSUQACx2QQWdQMYzAkBcAgD+FMp2lkGsrGg5pwbKzSL7v1iU2UpJGpWS1KsoAVCSWjWQAFgCQAkAbY16IAA0/oQlAFJSV5IgGOJiFlvIJwAYkOtk/kPZKSMA+O9xH05iVZvK57ekCgA2drGv9wSAJPufBABVLCrhf21WputIXBAqAJRrdZmpaAkAfFafRWwjxHicAkBacjj4JOzjfAKAZQ/GdvPHEgDwvdj2eVv1YwgAdnziC7oA1J+KAGAtkLHt3leKYuTJ8VS0ytqteK1ttp5liTX/3wgATNRxGMicazvygPVwXAZgvvV13rU3EBBiADpeM/3fWT8fa4Am8cy3TsVxw/QcSlD84wkAPv6t/giuYfuQzBoUlxhg/8cKACmA7+SadZYFf5nPYD5tBGxrm8ekkrSNkjUwpwTzfOu79YPvgx9DAIjjuhkMx2W4p7hVOuh0z51ijHFf5vl9+gy6/mUILAlRNLVVuP85/Bh3UvPvYn/Q2ilvrxL7wpnndb6WJsnNxbvs7rD39lZ17nmgqqfrR9NrRHF1jkuHdZl6s/eLYr/R24SsPxL2/U18R/uev17sg7b8/LWXFErIYUE1c3qz7wOIag4y+o6KjYSS08I0DbXuUhJAdgLZYoxvZEDRMKFtoGlHhG2yY48kjRjq5yTBicAAydswx4tf3EYKHnphvvR5tEMRzCvRiUPgEfKzkDTFT8r19vczeG0ONAcHBqVtAlGvGgoCfmNoAzYhTyBwmwVZkgEUQAOcFwHyErNqDMCqEcwDo/7x40fy6NFjBsgRnIakLwLgixcvYSARr1TSx7Ut8pGSGinprPVtOafNUsplQHG8AxbA0FDXD5+QwOGDTLrn1kmkYR1ANtraycTKv5e8xTDeeHm2ju//uRuBLGgWTzY/aZv/bvTA9FzxsRmHxrdd9DDNDKQZHG9gMr87uVH/DPp7mkE39zO9d0oQRiQKbUMNYlnGNO5D2bEhgMONmQbPLDM5+0h6/pZghDEyykVkhhWlr7uHcrVXL12STz/8QGbrVZYAACCBDQtmJEAfBPYZWMR9hoBpUOxMCDXNCABKeAksR5/hEIADjW8ZYSB1IGmHTMYxkJPmIwD8mBIAftH15zLJS18CAJ+bqg8IAJ1dPfL0M9tl5wu7ZNXadcx67urpk8tXrxIEKJWL8uqrr3DTqZmGvQQGr127zgx+gHkA+2ArkAmNjLsT3x+TK1cuUwp644ZNsnrtWgbSAQwCKEQ/A2iDXPPk4wmCiCALwNbB/qDNcQyAJUhQX750kX052Nsjq5YtlsGeTilNjsuVc6fk+KGv5emn1sir+16UNSsWS0GqlJLrRO3OQps8ejwhff2QG1dJc58FoEGrAqXs0Ia4fjuAXChPQBazUZdKvUIFW/0+SFJVBXG7e3iPAMPU2VPQ1wfoOG6ZghcIZY4AwE2gUwDAPVD6PGQSGgEAfWQZNJZJZgoACdAQzp+UBYgIAJbpYGufElii+mq27oWlOt2UhZUqjx0a2RizRTYGFROL1unobwv4+kCVEUVoX7iDNEn/FhIA/FoOAJ4yXQGYUF8lLQHAq7OOVJtMlarSaGmTsfFJ+e7IUbl87YYgS3/B4sWUwAYg3NPTJX29PdLb2yPdPT0ikKUP640FX9RmmrKOcAxgXICggTGFcWS15X849wNlwJEVjix2gMoImGLRYvC1UpUlS5ZKcaYkFy5clMtXrsmNG7co6b1h48ZgE9VWAhQHcI/yPFivCby1tvJ6mFf4j9+NMAhw0H7HPSOrH6A7iHwAXuFjgIAAAg/mspFajPCHe3t62zYC/DgvrgXgFeQd/AT4ivmP7wF8RTkDnB9kAsznru4e1iG/eOkyyQ64H4D1yPgHGItjlZwAML9MNSKAvjgXyA0AD0rlSVm+bDHl7nc+9xz7FqAqlEmQPX3tylXeO86BoAoyrL/44ksZvTcq69auk02bNyaEERAUABDj2osXL6bUP+4Vake4N/QZQGmA8wCJkek9NDykZLG2gly5ek1OnjxFAP2lF3dJe6e2L/wv1qnvbCcBYAOyn6sVfvbNV9/Ivf9X0l+l0nsZHMMz4BrIVEe/vvrKa8yaN1lNtMWvf/0b1ns/8OouWf/UGtZ1b0HGR7VOJYWPPvqIQPQ777zNdQwgGMDdsfuP5NDBY/LwwYS8+947snLVQpZSAChcrYl8/PGn9N+2PfM0yxVMTj+SmeKkdPd0EpTEeaBqAin5U6dOy/DIiCxZuoTjDXbs3A8/cByAIKFZVrMyMz0tX335Jckbr7zyCm0s2hPg+PXrN7lWQI5/wQIQsVQi9e69O1RkwFgAmQBzhyUgGrME0P/wh49JYsHaA3INrqmAa1U+/vhj9tWePXs4/jBeMAZhnzE28R+EC8w1ZOrjudDOIICAoIJxCwIA7K2RB86cOcv+wJwAqM3Aasg4xbN89NGHLN2AcQiCB7J6cEwS4HcEgLGxB4kCQLVW4vcKbR1y5MgxKZerVHyAkhaeBbYD5KCPP/m9LF++RPa/vJclRdBGtUpJOttEOgutUqtXZHLykVSqUMVAQAOEMZQfQWkE2Lt29jHUSnq6B2R6uii3bt+V67fvyDfffie79+yV9es3SE9Pn8w2oLTTQwLAN99+Kzt3Ps/+TILCLSK3bt+SI0ePkji0b99+6cP8Yn3Xirz/q/flyNHD8rOf/Tn7APcAoP3x5IScu3ieqmUrV61kHdPr125KZ0eXrFy+QmrlSkoAWDgijXpFjhz+Tgb7u+SpVctkZnyMJQA66jVph58E8k07MmAb0sDaHTLzkRmGe8Fc0tIZqhbDdYeBV2Swa+BgNoCg6v8akBJIBVTVqcsssgJrIDcgEw3nVAUAZP8gcG1qAUbA82ACSXv8H0h7SVZ6uBb807DmJeBmqDVuoHq6Z02l+dWng68YsvHnEPCS1IxAAlCfOgE0QHKArWxpSI0KRgr4UyUtAZC1ZJqBAxjTSihTUjXujxKTIQaipPssmRUKOxYgo9SwEQUg/w01gRAIS/bkiSqg7hlt/iTraVL2T6+lyiDZsgAE3EnIaNBH032EqiKRZBl8qGqjwUw5BM89AQAZz1BiUoWEVAEgFC9ICPRWAsBCQLqnTOvreoAoJgAkvlYOAcB8K9vzeDfK+/IUanKKYmkwKag+hP27ju1ACKHkaIjXWFlAVxIujtnkxTXS+2mR2aDClLc35r6fihLNXgAp4M+nJQAyz5opWpCVyofSEzhW7VQA0HbXOa2qGMxCxxgrYL5j3qsPSPAfGZdWr5QayCkhxUpV0C0MCmm2P0IbzkksAYgTYko2X+cE6cJDzYmHIfoQCMfez/XHZeNS2TgbZgD3KMG/1XGeZjHbvPAxND+20C5GANBddAQk0zVuoxQ1YCtI/JMAMDwi/QOD0t7dL9IFBQCoX4EAgP2dZv6rCkBHIAAUAgFA4zNWcqcZASAe7/MMoDnJC3E8Ji9u4d+bf3zrkXEMJa9//HH+c9/eec8VEwA8gJ3Go/ITJNBfVPQKJ/bPjrd8/MnbDfs9vue8uZ/3LP45nkSgyLuu7ofT5Ktme0Bb9+I+sGejfbHFp0kJAM6BQMhL9t5BeceIe6YKmqcAwD4weXb6sxrX4hx3Er5NLZwLrut9Z0vm2frk+9riz5nEEg/kOQIdCADsoz+KABDIkSGJjntlR9wznzyeW2a3Lc6QRwBg29dAxizThwIBwJcAqE5NSKNUlCrKRwUCgFRBAChSAaBaKaoKQK0kLfWqtDWq0gZFz+CvNFAClmouWsJFxwr8iqDgEghw5MqFJIFUGRikeHt/LgGA4y/EyRVXCGuQk41P50daDkDHd6oAoAQAH6duERDYQBJutKhfZgRGjXFqsgdiO1QAAFGxqtn/4KtAAaAIsn9NZKZekJkqygSAFNCQYqUmU1QAAMmtLUMA4FA0NmIYsA0NgDQlAJjCdmwn/ysEgPnmL551PgUAf92YADAnRpUzCWOb5g9hc0QK+wbK2nHsy7AvyKJUAaINCgB2Hb/W5j139hZ9aY20D/wzJ32W+aIey3sPGNjc/gm4WISO2jMYCeDHrH9NbRtOhhIm4YC4DXwbWlv4Y3SGMniarLMZ/9YRK2KbxPPMKgHA7zmydivF+vLWIXiNbVQASLP89UZCOfBQJiq5dyfxn4xZ4AWWPJcQckP/mO+QxDTV1/RjkvujTB/NnYt6fDr6kjEWEhBiAl2eL+LbPfP7ExQAYgA9u06pj5x9zz+MJh2FJs2sKdZmfvxlxk/YPOn3fYw4moUhabDZGDVfwa9dvv29/xL7TxlbMWcdD+pv2Cubr2U/kziCnqGZf6afmlGeS2aN11vz5zLtHZVAyPMZ7TnsM2sTI/X7z9PP8lXFYv80lwAQO42xYcgMwBAY8xf2NxQb8OxAhg1wARQL7DsQIdlNDQcAACAASURBVDk+WNLYEHgFADp1VkM+kiVL7slJJuPaPH6eDPLYCc9MThIAzG2xwZAZdqxRiiw8AP8ImltGLYLFnV1dGhQ16SBs/hoaBGU9dGSpIMgTCAEGAAXqEQdfZxeCp8pI9JtQ/g7Z9Eolkf5EcA+BFQxoBG8Bkra0ajYrgir374/JvdH7MjK8QDZu3MQMYEib2sKtxi9M6CTjOCv/Nt9E9m2XtFaQELPP6NyZ8bBgks8kCNJeOrlmpaUNH6ZOufW/3QfaJm+RNB5F3oZz7kQLU90zd8IFvIH1xqrZgu7PrY65Sns2m7h57Rkb3dhoPMnw2bXo0iLAlmGBpZtVHDdnAcmwneYykFKGUfpZAhiGmicgAbC/WTsHWeOesZfMVI5TBlhYv7FVyjMzDOL2dHXJ1OSkXDx3Tr7+9FMGcrEQY0zbbASYpsBJICKEGqJ0eALzy8glaXulCgBGAFBw1i36Xm1EkcuEwOODoLRbjpyUBIKcU8Q5GqkH2DnseA+ceueIDlWoeekJABpUVocDo6rQ3ik7nt0pB159QwaGR2RwaIEMDI3I48lJuXnrpow9uC+7d+/iPEfDINB6+/YdgpHYxADAA3Cq0ug6a6Eacv36Nbl586YMDQzK1i1bQj3kSdogkyC/fvWaoHY0gEtkOoP4NDw0lIA9iNBi7F4494Mc+vYbGb1zWwDHDvV2SVdrQ+7fuibXL56VdSuXyNuv7ZM1KxZJe0tNOgsgg0wz03pyapokB2WS6lzHvcOmEbhoK0itquUgAKiifjHGu27QGjJTniED18YKgCd8BwAqv1urcVylAJbaZ1xHz60lLLjxC2UXGKBGkCKAyGTV17IlApipACICbXxQsAnSbnEJAMtkSIhgQW1AiTNaG87Gub6XKtwk629EALAxr5kSc7P/zcbkrd+2BvvNQ2ZddEQlC6riJ87pQRFmUTIKnk8AwDmZSWkqAolfkBIAEM1BIBIEgImZkjRaCvLw8bQcOvY9CQDlak0GBofkF7/8JTOgOzvbpae7ixLufQN90gLwjWVJkEkCSWJIHjakVKwQzANoXyyi/4US7FCHAOAFGfWbt65LV1eB4CrkzwEoAwRFSQnUuEc7AbgGuWZyYpoZ1z+cuyDj448pwb5m7VoChPdGRwP5boLAJ74HcBTAPP6TLBI2Ktw0h98tux3y9wC5rW0B5gPohBQ/5p7JUuNzkAsg043zbN68RTZu3szvYcwCQAdoDwUAAOiopY7PcI/4HuY7AtYA1kEKejwxRXnD49+f5PsAawcGBulXQEEAJAIrBzA9PUNfGYAwiAq4Z2SuP3o8Ks8+u43S8iBQWAa9EQBu3bhJpQWc2wB0ZHOfP3ee8w5S9zrPtewLSIx4PsxZZLbjGdCe/nPIyOO9devWyqbNm+j/IVAOYPrSpcucT089tYFKTSAsAPyEYgRAbQzBlStXSAVAv4h8/tnncn90THa99BJLCiDbGGMW7XXo0EESH15/7Q3pDQQGjC2c/ze/+a2M3r8je/btlE2bn5K2to6EAAA/7Ne//jWv8+6779BuEbjv6pHxh5Ny/NgpuXXznvz5z96TpcuGSaQoFLpkZqYsn3/+JeXvN27aQMLCdHFCpmcmZOmyxTIxgTHSRr+uWKyQAIA2QnkDjKmpySn54exZEkZAkKCkc2NWJicm5PPPPqPqwmuvvca27enu5s9z5y/KXRIgdjIjHu3DEgh3bjFTH+MXYD1sMOYB+nB09L588smnJGdAAQAkH7xMqQoEAIzHl19+mQQWIxxgbiDDH/0HUgGAegQAQCDAC+9j3GGsbNm8VcdLXQHkEydOci0COQDlAzB3YHiw7mFs/OpX/8772LNnN8uDQLULx5iiDIm+La3y9dffCAgAb7zxpgwO9lPFAUB9e6GTJQCmpmZk7959MtAPdYAGy9RABeD3f/hI+vt75PU3XpWurg76fFjDGqVp6e/FPqBFSuVpng97YrhFjeAn1VG/uQUqJZ1UK4FSxMTkjNy5OyrnLl4kAWff/pepANAPMhxUAgodcu7cBTl85Ijs3r1Htm7dmihJIKP2xs3rcoL9M6Iy/51dVFeC9P6//du/ybnzP8hf/MXPqRxA0lF7u9x/MCY/XDhH+f8VnAN1lhno6uyRNStXZRQAFi4cYQ3Yg999LQsGe0kAmH54X1qh1iQNlnqRSgmOnRI0sQfhnNLsdRAAQAAioTOA/wo4ITMu1D0MxGfbwKe+f6jNiDOHElI4PxUAqkEBIBAAqqVpyuwrwK/jxQDmWAEgyVIP2YWYH/BLbe2zPZgSD3VNz9ZoVtdMMypCUMjk8+dbg7meKwCcrPNh31qVKtcb9dM1mG5zicdagDbsI+0ZCDjA/+R+0BOQ04Ag/V76q6rAZuuLqtMVGFCHhDuk3Omb0jcOxIywD0eb6h7bSNsp4R/nR0mS1HcJ+yxTBrBSdpQ6VLtpWf7cI6O8TqWeKABgv4zrGQEAvgW6CgoAzNRMSL2BZB8UAOYjAHC9DeUWvAKA+ket9Au4Vwjrst/Heb/K/K3Ed7J9ABX8shn8Si1WX9t8Wio3BLlMIwAk9W/nIQDk7R/9DgsKAHEG93zfyewtWaIEZTxSsor/3Gsj2hxJxhBLAIgUoNkU5PwZTHYEANgp7qECAUDbE4RuzbqkPym6f8zsjZLcr6Rnw7RIx14SVwrksXgOx/3o/dv091kqi1j/+b2bnd/83njPzv1bC9afdtoQ62dve/Adr2jmxxj3hYG4TJuibnTGl6eZ4nEFAvpdPT3S2z8og0PD9NNQAmC2o48KANhDgQDQRrJXu7RiXYQKAxUAlADgs4xNAYD3ncmTyo6eeP8Qj628OEk2RtJcJSCvj/LGrr8HP/9wrO2vff/64+fbB5md9fPc+siewcdP0thISpihLx8RN5L56bJv47inj6Pavcdt7WOXzdrKExjy2i67fjlbFQAsX4M4viffvnn3hs+fRADQNSxb9tPUTY0AECsAYB1QMiBMk9oJW2NiAgDfn8fgqYJOOq/idjQJ42wMjj3i6E8pqczaxPqzAwTIQNSBb84yPE0UAOISALSlJEN6+5clWqldSWNxPt6JmZuQKhBDmEcBoAq5f6jshBIAqgBQEhAAZqkAMCO14gxJnbOVIn0/EACgADDbgM9VpAJAgdn/dSkYUbFNFRj/GAIA6U2urIvaQ7WGWQJAmsmaCK9aTCEQD3QuBVJBKAHA+EOCW+ma7AkApsxkY8wUAKD2WJ9tYfmVSm2WP6uBAFByBIBirYUlAVAmYLpUJQGgjH0iCOEskYREqTCGUhePz6eqps0JAE9SACAGEiPjbj40s3/2PuJiP4YAkPqAATILAfj5Z988E9OgN3VQMwcayS+xixEBIHkmxqDTsfOktWPu5388AaBhJZBzFArUv5nbOZ4EEK+f87dY9lP2u1OhyltT7Btz/FZb90HgjWLYeccaNpVdfzX+HysAJHF0l+wbr39qM01BWcegHZMoADgCgMXi9Rgnm8/9kbZDem96DOwh/Te10Mk492sZyZvzEAD8OX1bch1xBAAbq/5n/F7crrRvIXbie9bb+Oy6lGI7dgz1xSJcS8s40ivRJ0ebEVbQNvL9E9uHZAyF0iPqXyUjNjmf3i8IVPqz2Sv2n2OfZj4CgJ8bvk3Y9ob7EgvS/UvihznZ/6TPcnw0PWdKALDz+mdBe8T7W3xu7/nddl5f2bny7j8m9vnr5z5vphS3xhJIAGg28e3m5/tcB3/agU8ySH4icwpwZfUSHlYGwLNG2PoJezsBFGkE0kGZdCxlPfJqYxjQEQASFvb0kvra3HkDx7dBOshNAcAmSwikuFGDoCgANATgntqwgWQASGkjc4kZyjUN0jD4CSegWpFqyDbBfSDQwfroACmCM5sYAkqxqVPjgzOWFWjZigzwBzlL2roAlk5PTzEkooAWpGknqAQwNDjMLDhmBQaGlk1YOKkGMur4yEoExY6+ydfmGijKV6Z9T4MWwNZ0EYfzoy4OJz9B63C2FgSEanEJuowtyZ84aR/bBjCvz22iNpuEeJ8bKAei+TFoxtO/l7kfElDUOY+PaXbfmXYMxtlvNuPvWWDQjsnOkSYEABg1N9by7i29ztx7R4aGv6e0/reOc9tUcZFl36ZBVL8WaL8HJjDILMUiM80B4D0efyTnz56Vrz77TFrDQo0AtmVUTE1PZwkAob6ZRUqsFrrv90Q+PbkqFj7nXFugJgRFddVIM/5xbLI4OqcoeS/sIvIW0jh45I+xcZTd6GlwFvNE2xqLttaztMxG9AyCOCAA/Nl7P5OO7h7p6RuUgcFhZtKBAMDa0Js3EahEAAgZ+wA3IQmJLFYEoFatXElwCwF5gIFQAoDt+PbbbwnmLVu6lPYNYA/Ad25iW9sIKCIr89y5c3wfxzzz9NPsF/yNwDvqBmNC37x2VU6dOC7nzpyS0uQj6WkXmX40JtXpcVm+aEjeffMVWbtisXS21qW3q10ePbzPLO6ZcoU1yLFpBhCItsA9AZzq7FSClQXRqADQDil3cwBEpkszDKDjffQBwEusZyAxtBc62MW4V83A7QoEAy01APAIUsVaGkCBA0j/478xwTXLAHZCgxj4TDeIOkewEVQCQBoE1Mx4rSmnAXRTGAiB7ORvrUHL9SEJepBPqht7bIzhgCU7PI0SWjCe9s1J28YOCO2xy1Dz49DGp0koxT6C2Sl8X7NtdZza3/gcJAz0j62aqMdKsNrVUrWgIzcQEQGA12xgjLczk//xdFHq0iaPJmfkyPen5PK165SnR1bTL//ylyShDPT3S39/L7O1QSBpaW/hmlssYmzPUAHn4cNH8mDsoUxOYqx3E9wbGBgiWNbbo/XsUScd9dOXrVgsq1avIGjIoGiLUA0A7TJDhZ0aa2QjM/fh+CMSCqZnShw7MzNFGb0/xnkC0B3HAhQFuI41GgA6AGiuz0ozkkq5wnUa/6l4QiJKG0FigP0A2PFTs+ZBjNHPoAoAcB9zA+8RJN2yhcAI2hZANQBUgPwAhQHyY07gOlD2uH79Ou8P0voAh3FPIAs+HH8sFy5ektWr1/B9tOHVq9d4PTwL7gHjF8+C+QM7gvMhSx++y9TUQzlwYJ/s27snURrB2FB7U5bxhw+Z8f30088o0aXeoI9y9sxZljhA+RKQlPCM+A+Q+PTp03xWkCigPoJ+x71bW+Fz2CW0MzLXu3t7OIfQBuPjj+T2nTvM4Ab4CZUmfG/JksVy8sT3smLlchkY6GdvAKT8+Pcfs+8gcw/fDuuVlli4Rdl83Otbb7zJ89kcxXr329/+Tu7cvSW79uyULVs3ErBFkKdSARHjMUFY3DeysDEG8Ow93SjDMCUnT5yR69duyc9+/lNZtHiQ4DGIXiCWfP31t5TOB5kC6jtTMxMyMflI1q5dRdIFbOTQyAJ5+ADtek7t9oKFnK73792T06dOkaQK8gHWX2xwQS755OOPObYgnw8lKai/lMsVOXX6DAHxF154nv2A+YrrIsP85MkTJKKg/Ea1UiX5AMorULkAAQAkEygAGEkTz4gxDQIA7Nerr77KcYz2RxvANh8/fpxZ/mhvjGEAxphveEH9Af0O33XL1q1JtjDsxPHj35M8sHHjxmRss017evndf/mXf2YpggMHXiZRqFgCEK+qMAqApgQAEDRef/0NjlFk7ON50X9ff/UN+2Dv3v2ycMEiJf5MTnJ/8+FHH7CfXn/9FenuAaGjLuWZaSlPPZaWWZTe6ZCBgT5pK2BNKAqUBcz2Yf50dvRQ/n/i8bRMTs7I9HRJpmZKcvbcRRkdG5M9e3dzjgwNYQxiXyFy8uQZqlrgs6eeWkeiAsgI6IfrN25SpQcEHZRTQA14tC/Wuv/xr//C+f5Xf/WXJC13dHZy3Ny5d1fOXThH0szyFSu4T/nhhwvS29Mna1at5lqOEhKrVqwgEQp1Xw9+8xUJABtXL5epB6PSUp4hAQDqPVIqsT47tbwg0x/KRcGGguiJe7U1CP4KSX6BAKAlAISKRFkCQApm0z9C6wMYJgGgEhQAqkosgArRzDQW5yTLn2t4IGAbAQBZcHgvs5EPym/wc3gdlxmfEAAcWVTXS90qpwHqbFm1ZgEAUiRcZn8itS4NqTRAANC6x7o+68prpDEta6ABB1/uh6QKLJ8Y3wxk6BdJI8jUJFcgwxQDUHPTCADI4AYBgGUDwvNbIE199xbuO/X0qUyi+QY6r1ThzvxwrulhX0n/x0mia0Y/yoppH6G8TwlkPWT8swQAMuwanLMIvpMAAD+DgfhAAAhlANge8JkR4AuZoEqe1LZgX5gaX1AGMLnn9H7hZ+l+1Pedj4f4AFX63CmhGCVsFKd1tTV5YBpVNOUHkrWdZKn5ctmYil3lyT/ZPk2yk3Qw2TmaQWRagzJIYGX60EZUBgYL4wT+HaSrlQCA8m52Mc2ExVyHPYUPxCsbCYD7J42F0GqEOE9MomZ7UJYrbYNkpiXzUCcjyH0IABqp0vaq5q/GAKmPb/AagXjj92s+2M2e9LLbFlC1/SFJrgriWbzH1EbwtxHY7HOzQTbfWOO2VZU4fCxDr4nWamEmf0dXj3T39klPX78MDA1LX/+AdPT0S73QI60dIAB0S0dnl7SCkADJ/3a0P35XFTUQwPT8KYlXZbBVwaPZK44HxcfF383OIz0675hkZM5zbT/f8uaerS3xcX4vk9rVbJDajkkVTvKz/M1WW78lQLSTt/fPGMeh4rijn+uZsehIQL5t/DF5/fSnIgDE92L3YGMyHgc+TpXclwtQ+/hRMwIA2zIoxeB3mze69qWKQDhX2v5qmex+mGQ1z+tJBABVlswmzSgu4OPXloSk73lbDwKArnlh7xvAf9oh+jxQQbE1N5TEKyD7PHxmYHSQarZYurdBMQHAjwMtqaLkOiMAmOJRoxbUd7C2Qu4f5EkjAIAQUC6yBEC9OCPVYklqUFOqlPi/Vp6Req0ss7NIOivLbL2cEABa5xAAdA2wPtGMe437ISagsf8AyidKwRpzt3JaWQJAAPOCYgBXF1demHG0BJMK/RQTALi2BGKCs9XavpqQhNIMANA9AcD8FSR2MJnAKQBUwu8gzqJMEaT/p2ttVAKA/D98mWK5nhAAUAIgJQCoX+Y4nhxLoXhiGMF5YLGurnNtaIgD/TEEAC5/OQSAEFNK/an0+oatmdm2sqzzTsJ5PiSBwY2dxJPwSaRNCAA81uFKeWuVJxPk3UbKPcjHwHKwxMSxwn0H6xE6N72C9ZcRjONr29XoA83HYJq37VQhiP6nb6/wO9s1ilnrXEoT9rAfm0MAgH1NSM5KhTIFt2w8EcdlCQDeNtJWBoA7b91T3Mvww6wKQbLZ4vOnyXjpeSxx1eFPmTVU/UP6XS7eH8c5Nc3Wv7J/pc8b02FV/Ssun2Dtm+ev2L3bMew3RwAwH9Hme95+Mvav7O7n+l1uHx2VAPAEgMyTW/sFTDh7v9lEYW1H7ZcfQ0COfWhrA0+wjO1cM18ytYWe/BT2E1H2f/J8kYKAgu+2b81OQG9rjcAQ7wPzCAC+3+Ln8s/mz/8k/8T7WVwv/H4aMZC/eH1Xcvd5BjAe8PFmk8DTj7DediPx921TkWygIjY8DVxknLiAUxoogF3OKCWTowmjygc3yCLHAj6nc/WBbEL5e/cGEJvYerUuXZDxD/XO+TzBaGLTtGHjU/L0M88wcN4/qEF5MKrxSNgIF6dQK0mdVwQutLa0/jSQCE4qQAoExPGZbVZh/NoLrSQUANxCkK4Tm72OTumAXHd7uwaPA3wQckQ44SyYgZqfCHCZ06eSkW0BRBhMansr8G9M1rTH4zHTzNGP+4VOuesjbyzY+CEQkzlfGKmZTdI89XNiYxobEfztF6R4stiEiQ1LahQgVakSbnnf9dfL/103JvaKz+E3Lt44JMdzn5Hk76hBChNcr+eYXG6M22c4j0nQ+Y2pBnTU4U4zhsKCMKcuit7NXAOdLiBmdOyYzMJg80xnHAHJxBa0tjIjFMEN1IyFAgBkc3s6O+XRg4dy+uRJOfTdd2GTAEBRZVp5P0H2PzGk4T0zdryXcD2LdNlYQ5vq08PB0OxE7wz4DaSxXxPHxQfyWGc1VQjAgp8J9NmC6UhMiW2L7GDsAPnNkmc828JqJTuQ2fHGWz+RV19/k2zk3v4hae/q5nPdvHVLrt+8zrrHsEt4LigrQK4aQBrAv6tXrvCzLZs2S29PDwFCUxyBJPjFy5fY5gBjtm/fThAI361Vqmw12CuACcgGBbiwY/t21u7G6+HYmAz39UtpelpG792R6anHcu3KRfnmq8/kzvXLMludkfbZimxYs0zePrBXNq9fJf2dbYA3pDwzpcHHQkHKVdQMHyDwBsAFwAvaGRm9sIGwjdioANAEiIV7mi4WtXZ4TTO1sdHGWAEIiHEEsBJAKmyuAXcEq2dnSYSAfLpJ7RpQb0Fl1tmGwoDVveVGUOcSNoaWbZiMwfC5X7IIzAcCgNWuNaDDiATIDFWwP5vhYMF+/PS1AI0YksxXxc/T2rYh28I7TvHaa+Ut8nwFnDcmsmTWywgQ0a1B+IcgpqubnJ4nLW9jZBfbhDNjorWdQADD0K3tZM7fuf9Azl64RAIAstQ7u3vkl7/8KwLbWCOxXqPvsa5OTE/I5NQkAX0A8QCwATKjFj0yngEmAthFORzUt0d7Ym1GNvUkAPreHhkYHDQjyDmCTSXObYA0xhK+A5n8W3fv8DroC5SvOH/+oow/epyU28AYxvggWMqfrTL2YCxI5ut8AnEA7Y9r9fUq6I//lglPPyCQXTAGAL4DcLcSHQBBocYB4BT+D+4H6gQg/CD7e/PmzQTPMV9xzwBWcd1169aRzIjnwvt37t6TH86fkxF+ZwuzOUEeOnfuPOcPCEF4HgDImJPIosfYvXv3DssOtQiywhvy85//Oe3HgpERti/uB22O6yCjH7L86LuR4RGCzWgTqJSc+P57ttXO5yAHv4pthGfH9SD3jmfH+wC52e9dXTwG9gkEgGvXr8mOHdtly5bNzBoFmIhrX75yhUH1ffv38ztoE5QrOXnihDy7Y7vakyBL+uknn8n90VEC0lZmAX2NzO8//OEPJJagxrraVyW9oO+OHDlChYCXdr8gO59/liQRAOpQmUDb/tM//bMMD43Ie+/9lDYV7Yn5joyLgwcPU3of5QHWrF3Bkgk4J4gDyFAHSA+J9sePxqVUKZGwAFs5OnpP1m3aJI1yhX0KW4e2Qd+g3dHWIGtBGQHAPTLrQXLAuPnss8/YlgD60ZYYG30Dg/KHD//AsQ2yBAgfSoxqZ2kXAO4gE8D3xTjA8yk54rZ8+umnJGDs3vUSx675+ZiHX375JYkCb731lvrLQa4fJSQOHjwod+7ekT2793A8loozXI/g56LkANan7Tu2y9Jly+hCov9A0Lh2/TrJAxhHIIUoWUxYigMA3j//yz/J6tWr5JlntpIAYACq+eE4Hvf01VffcIwfOPCKLKRyQoVqAQDBv/zyK5JfXnnlVVm7dh1t88z0jJTKJTly5JDcvHmDWfUA/ehgNerMmrp08bycOYO2Wikv7XpeWlobUkamfFenjD96KMuXrZBLl67IxMSUtBe6WNZkeHBEZlva5dCRk3Lj9m159723ZPPmjWGMtMngwBL5+A+fk3D03nvvyKo1i+HtaWmS1nY5efIcSwSsX79Gtm1/huMZBGTMj3/8x3+kQsq77/4ZbQEB3/aCjN6/L99/f5yqG+gzkIMxXrAurluzjr7nqZOnZe2q1TI8MizT4w/k7InjsnCgV9YuW0gCQOdsTdob8A0aCrw3RAlxNWT/I9CrsC2Un0AIUMlvOoUh5QP3ghq57dKC+t6tmuFteyLzhcznhMIsgFMErhnQBhGIhIAar19naRfd/+C9lACAUgEKNON7IE9Y+TTz0bhGNVJATIF/DcxzfYxIoDw+SI4na2zwS+H4ZggGwetEmwYHO/WzvY/v6himPrxmPWL84Xlsvc+CT+azW81xBUwM/Lb2wzqWPG8bAFM8H8ovtTII3hGeNQVOzVvW86Nd02BJuC8LnEA9r1UJmWyrkI3EwCgB+gBiJln4QV4X/hWACJItlSiJtRK1dTWDui5VEuaRK25k/+DruDJxuA6h5LCd1T2p28uFTEIqAICkYkp9gRxtvpcnaKb7ID2p36vqG9lsf5/AYOPG+1a6f0k2vnoKI5yH+7M9zXzxmzCc5v5wCnzZe/VBLZPgywa6uEsCeSL4jTpP9U3z30i0CTK8BK1J5NSfoM7AEqrCk+6z9Aoh619RGz1fIZQAsYxWKyVh+Y+RSpTNmWR/zzZL79/2SSF7In9fxvVa54+9fBurhHbNEXrS4wyAw08/72wueb/cgu+231cisQFztoc3MxBSm0MmG+wynwp7/bCBsLJ2fGLM0a5uln3r7uuTnoFBGRgelp7ePmlp7xbpHJC2zl6uk1QAwN6poHXIATK2d0J1BvMdf4f9a1Jysi1J2GCvGXDQJJ4WDz4cP1/8w8+feB7NmVdN+ijuN7+fafZZXn83e7YE/E32emnGOekqwX6nALRKkCqhK8R/TIo+J2bpAfQ4BuDb/ElxN/9McSzKPrM2zcRncmKv/LyJAkBmfrjMXH/OzL2E9vF7Th8vQltxLfBlAAKBnm0bSDLmpyUB7nraxnZu7QO1L7r3zgNGsyVPnhSfy4vZ6fljm5Egzkm8wWykgf1G6lEVACUAYM5h/vFvU3rlOqylQwwgjPfLfqwwwYhAdVDjcfPT2svKFVKtkP4R1HSgbogSABWWAIB6En4HOVMVAMpSYwmAklSnZ6QOwmYFCgAlqUMFoIbYSUlkFj5XWWbh49WrAgIASwCA/AUFAPp92l5m8r3kP10pFRtX0N9IXJAAh4JOJoEwJAS689k8yS0BkMCxZr8CIBgyO9HGfl5YOQDz5ZBmkRAAbKyyDVG+aJay/5Vag3EJAkuHQgAAIABJREFUgPnV+iyVsxCzKtdEJioi5UYr35up1KRYhqpRTUo1qEPyaZ3KYyAlpIgNCQYGoFkssllsJra/7IEggR1/9mP/Vt9H/+O6dmscRwn6rX1C4qRV56L6Y4ajl3vJ+Z7FigAb6UVnto2jlGxjCXp5cXqux+Fb8Xdt/ZmDb4WHVFfH5fBGB8b2JePzo80SALs5yW2+56cSFEkM2aaL/cdmNplky5Dg5u1FZi137ZnsaUK8mm47/LYMeTVNvDVfR8+XF/vGe4VEATUmi+H83PvHJIQ4ESha+3U7EYg9ThnAn9/sP86dPT5VZ0v7NiUDeP9BC8OmitWxb+H9m7zPkrJXwY/PrLs2JqOMe+8Tce8QCMx563veOu/XWX8u/7tf01J8zCdpm43Nkhqyz5inbDZ3iivW8uRX/jqb/V58DD5N8J/IJ02OdafIw7ItOTduK9vT2vu+rW3+cPxEPl38tyeQNjtXs77JzNMI37PHyiOo+nvNEAD8Ce0EeQM3HahPNuF5jrp9P2HtOQA/dnL99/1nRgDAZtIAudjJbNb4iSOkYnLzEgC8A+g7Vp1gZJdolpQtQmiRar2mNXiXLZUtW7fI+g3rGThHzWHUlcWYZ0YashVmwJZUcD+R/g9kAByDYDbex+d2TALKyqyghpQRALqRBReAK9R4AzgBIgAcyUInarq1s6YbghlWT3EW0tSuviVLBFAuu5t1RK2EQMr6SZ3bPKc+XrDi/vOTNK9vbdx5p2vu5JufFZ4xks7A5BmIeOLm/Z1nnnCc9v9c+f75JmxslH0bxKUAcB7r6+z3QuAl1KBXIkVWVk7HOPoy3D29tDTop6GxbOaKXSOErhhQSAH1sDEKmUh6VpWMz3tebz9wXtto+PcJ6FmAKLDhzGfU8abBJXAUER5CvdZauSQ9CIyPjZEAcJAEAA24JpkT4bmMjcv7S7J80t7U7OcQWHadrAu/Lvqp0+CkMm1zYZlRgSlodSpVCjVaAJ06QDKXjEkZFDzMYco6TtnzzHXU0qyvdO4FAsOsyOKly+XNt34iO1/cxczjvoFh6ezpZZD0+o0bcu/+PRIAYK9wX9NTABnaaXOKMzMEisZG78uK5cuZDQiVhcmJyaAO0iqXrlyRU6dP0U4AWAG4CFASOwILngEsQtYmMozRV6tXraY9HOofkJnxRzIyhJrGAGEfyOjdW3Lh3Ck5f+aEXL5wWjpaarJh9TJ5c/9u2bp+NQkAna2zUimidq8SAIqVskqdtxdkemo6SOhpljb6hGVMGg0SowBcIKgNELA91LH27Q1gH0APQCwExUySEyA7gpQkegVyFoZMDQx6ABAA50JWWVIDLrCj8T6D1Qb+B8Y9piTmD+vahkwG7V9VlcAYJDgSsvds3VIygW6wEAMxAoAPNun9aHa4X7dcWpdmMTsFHJunec5M9hzewZ7LePXjeM6a6eVqlRscAsCa3eADp2yLIHOarj+czSHoiiyydm6CQW5ptBYos2cEgCvXb8jjiUlpa++UV199XQYHh7SPqir3DPlGjAGA4HjhGuhzgM+LFi1MZPgxFlgrOXnp2Ebd4ZliSbq6keWufkB/bx+fB2ME38OajT4AuI7M8ompSWbU4r2bN2/LlavXCUJC6hxAL16w55C9R2kAZLlzq0ySSoHrMkBRzFfcK0GYAG6zxEWHZkMjmxdqHbguQG3cP8BPzDscg7YFwItnv3LlMgF1gP6YvwB/MZ8BdIIYAAIB2gTzH8eAWHP92g0ZHbvP70Mqf/nyFTz+7h1c7zEz3jHXMM9wLiMoPHz4gOB/sQhywbg8vXWD/Nk7b8mCBQv5bLgv3DfIAwDaJx5PkgCAdQhgMp7DyBQAH0FQWrliJe8bADw+h72xbHCcA3YJmc4AiUEQQt9BoQAZ0EPDg5SoZ5ZzZwdB0CtXr8jD8Qfy8oEDBP8HBwYIjJ49fVp2Pvcs7ws+U6VcJViNjPD9+/ezbfDCM+MZAHLDfwOQjc8wRpTc0Uow+uuvv5Idz22nnD3PWUcpkg6qUPzzP/+L9PX2y3vv/TnbhuojYa4fOnSYQPdPfvK2rFi5lFkwODdIDfgPAgAAXDwj2hO/P3g4xrZZuGQJwVCA83ihXACC/bgvjBXY6M1bNlHOH+MXfQcCwNdff01iABQTcB48H8phfPjh73lfaEMjAOBznAftizEHAgDuw0B1EA1AjoDKwJ7duziWMS+VtPWA14Lteuutt9lnXIMhpVmpyOHDh3mfLAGwfDntMeYd2u/YsWMkMWzbvp3qCQhC4X2M//MXLrAEAJQtrLQFa5q3Ya2ryf/8n/9GAsC2bU/L4sWLkoxvtIuuHR0kfXkCAAgtrQDrKyXp7uoh+eLWrdskAIA4ZKowsAFHjhyWGzeuy09/+p7OO2SyVqvSVSjI0SOH5NNPP5H+gR7ZvfslGRkZkkI7nqmdcw/jGXL+fX0DsnzZSq5jI8MLpVZvkc+/OiIPH43L2z95RdauW6VlJCot0lEYkt9/9JncuXNX3vmzN2Xl6gXS2qry2TLbJqdOXpAb12/J1qc3yYYN6/mMUD0olkryD//wD7R/7733LksmYF3FWLgLhYjTp1gyqK8fdq6V6zrGDxRAAGqcOX1G1q1ZQ4npmfEHcvrYUVk0CALAIpl+cE86UK6iAVUFLn5SbUCdDOtnVVpmIQcOR60us3UQoAHmarkdEkMZEC+QqKMZqm1Sa2kQxOXaSHWzFHiFb04QhnutmsySAIBzq/IQMwsrtQDwg3CA/5rtj2w3XJsKPzkEAIxnC8Dzd2YtKwEg9u9sPTQyaOovo4a6ZtlZOaQ5+4+oBjs/D76C7h2CRpaTcfTn8ASAvPU9JcoGsN38GFeOTokM2rb4D/AfgASevwOZ2sFP5tpt7R+Iwnp9y5YI4FeSOQE/uZ0BbgP/0Va2P1UAPyUBaLalOAUABNr1c5X/VyIH9t/0kWYbHFsMmxvhN7kXDZxDgtJkaHWcpWoEtmeICQBaEoCR95BpmoJ5SZ8kmL2PzoagZFAnjOMZeQSAeM+a+dsQ+OCXxHtv872c4zLn13z5X7tnr+4XaQ+rG0bgJjOuwj3Zs9k+2ZT9bM6QCEBrlZZ4yrRU2EMlJR4deRqT2va8BL79/imAkzbHNE6k9+g9Vd3jsYUyAeg4phHHf7INyJFKW8bzuWCf+bH2frK3DrbCf+7PaWuGAZ687yiGkbynznH4etixWuJE6FjQb7q6e6W7f0B6+vuld3BI+oeGpbu3V6TQJS1dg9LW0aPl0TpU8RH2XiX+22hrWXoFtcqtFEso90HA0rV3PLh8ezQbg9n4h/ZIszFv53jSeeebB/aZPyYvjmXXio/398Y+tbiCA/Rtn5YQAJxt5mc4Nth12DQqeUQqETZ3/fXnxBQyQEd2Hxa3Ud4Y8m1tv8fP2/T6fwoCQHhmX4c4IUqEEh94jgz4b+VQkeUP2x7IARb7SQgAVAtLE2xS8DubbJsdf1nwn3sxR1DIa6/8sZqNkaZ2GPEu3Wca2K9rpsvoD4p5BPyR6c/PjXSnvkWiDkAbmirmqp8RlUPJKQGga6ECsNwPmwJAKLFDGwS/h+oA8IkqVN7Ez3q1TAJApVySOhUApqQBBYCZotRLJZFyiSSAelUJAMz+n62K1CsyW6+IkADQoGonVvrWtpDDThunRADiAubZhIqWPJZEgBTwx8pdCP5Gdm4kOXiZ5EE9d5pgZOtXQjsLdlYJWQq2o72tj9m+PEeI75HMCfzAFB+t3KgmAFj2P2ISpWqdEv8A9auhTBFA/smKSKXRIuVKXYrVhsyUavxpBABoI0Dl0WI89PYyBAD1/2Kbl2cD59jnoHAU4cfzuQtz/YcMAcDk0hGP0XFliVTJOmgEgJDgEtyIptd80nMAv5mPAMBxkbgz+U+aOcb5UonfkPO1mCyQd2bzreIEU79uWHw5ttd+zDVrHAP/7fme1FZz176UeOnXG/ON+NNi3Ra3C0Td5JhcAkBKAvDxc7VPaWwcYwP7byuB6mN8dn7GLyMCQOq7ZbE37+/Gz5q9btqilKCfQ3KLyv4GPzEm2IQU5GR85fkWsf/mfY2YAJD0gQP/rc38OLFz2p7J1SdJ/IjYT7G1y/sZ8+4t3Dzw4y/2QRLyjGtD7zs1862sreYrPzKfL+jnx3z+4nwEvixRTxNm5/qwKQE7O0dtxs8toeDnUrN5bdfxCkzWN/HzxH6v/zz265r5KPhO4ls5IuD/cgJAfEOZAWQZg00IAP67fnIlkxmBh3kIAPG140lA4CZs/5s54HkbQHsGrVevICXeQ5CM8oT1GjPatu3YLhs3bZRlK5apPCqAyjYNhCKoh+yTynSJwSgEN+2/BZDxE8FOvB+D/3R0ZyGhrMEYSHgCuMNGjvWDRxZQcQDAWAeyGfv7WAMOBACr3Uw3C+AJAZGsFBZl3woaADanU/tAnVvrDwOY4kGat2iZE+D7ITYWzc7zpIn0YxbQvImVx8BpNm78MyXnCkHG+YxV/JmOtayxaWbEUgKAXj2zYYEDnwQesgSA9BomlaiZI/x+KD3g29obH08A8BsgrUOa3rsBmPMZKHOgM+d3jjbmDudzEwKAzrEGGcPl6SkSALo7O0gAOPn993Lo4EFpD+CcAQzGvIwJAHPuk1uQfAda60r4ejdBu5XW3YlWgtk4DwHAFm7MOR/04fyJFAC8g5Q6Tqlz7z9PFxmOioRwoM+YztONm7fKW2+/I+s2bJJ7o2PSPzQiQyMLKUGGzPyxh2MEdRSAqsvM9LQMQB6S5Ulqcu3qNbl08SLBJIB4ixctksGBQY4hgBODQ0O0EV988SXrXqNuM6TA0d8AhACcAeABYATA7uzpMwThAOY9u227DHZ3QUtbAAzWathczsidW9fk4g+n5NyZ4zI+ekvWr1wib+zbJVvWrZKB7nbpahOplSDLX0fauJSqFQVD2wuCLFGtoRfklwPDVcG1dtpDjA/aNQAINWTwpEQPZu9X0/esDjQCyzaGUwKWSBmMd0oYB5KLKJhvAD1AJsvYrzA7DYSBNNuOmYdBMQBzTe8FRaA1MKlKAg1mt9l1NUstyPc7AoCfY0YA8Oum2e/E/joCQLw22t/ewcjbYPhxamMydraT9TLj/OtmvhU1wOgHzCUA2FTLrj823pVV3NYCCdcWqSFQxJp5s3Lvwbj8cPEyFQAePZ4kEx/1sdHOWK8wtrs6u6V/cFB6+3tl8ZIlBIixRgNcx1xQkl6VwKt/btwLCHdUjBChDH5vXx/ndqlYlKmJSXk0Pk4QGGPSyHsANjHeFi5eJAsWLiRAf+LEKcqsom431myMDci0PxwfpxT9/bExzrnBoUGSB9FiGNd4z4DwoYFBHV9BOUgVAmYIelpGPMgFAETxfJiLViqjWq3I+YvnCcgDeF6/fj3nJcYh7hdANGTikfmN/7guPgPgffPGLRl//EhWrl4lq9es4Zi9cf0mAVAoJeA/5g6eB+0AQB9tgixogP+Yu+Pj9+XP3nlDDry8Vwk8odwQbAX+Rj+USxW5fPmKQG0EYDKyxmF37B6PHztO0A7+FkgA6Ae0B64FEgBsHO5927ZtvAf4UeYMAzBGhjWy15ExjpIQ6KN7o/fk+o1rsnffPl4PxEoAy1cuXZLnd2pN9GqlIqWiZqTfuzcq+/btS0B+XBv/v/rqK0rS/+QnP6HcvQUn0XdQRAHou3HzRn7XpOjRv3i+f/3X/0FFhXfffU+WLVvOcUjfqyFy6NAhXvPNN9+QxUsWMFMcYweqB2jzPXv2UD4d5ANmare2yM1bN9hG6Au0D84BwsSmjZsJpkL5BX1+6dIlrgc9vd0cYxinkOyHYgGUEkCmwNzAGANg8NvffiAd7Z3y4osvkiRiBAe0Pf5jTGE9wDUxZ8yn/eijj+Spp9bLSy++wPa0TS38XZROwHgCAQD3q45PSgDAWoTrLVywgCoWBJXa2niPICts37GD7Y0gFNoD7Xn8++/lzJkzVGrAPZnKC4JrWI9++9v/lDVrVrOkBIB9KG7B31EAs4WqOFgXAPKDnPPyywdkaGhQWlqUANDZ0SXffPMtFSpAAFi0aHEoH2D3fYglQ95++y2WGkDpqnKxxEDoqRPfy+Ejh2TZ0sWyH3Ohv1cmJsbl8QSUQloIqkNt4/nnXpANGzZR2B5KEROTRfny68Pcwbz2+v/D3Xs16XEl16LZ3nsAjYYHCIDw3pAgAboxnOG4oxNxFaF/Iz3oTc+K0IteJs6NUChOSEcaDT0IghySIIbewHsPtEH7z3Xfu1burMraX33dTQ5HurpgMLr7M1W7tsmdO9fKlU9zLrQ0t5EAUC42yxuvv0PVhRdfOiFDq3uloQFBORBXKvLlFxfk7p37cujwflm5EuoAwn5An/3t3/4t+wJkBdhFAu6NjVQMgrLDkSOHpaOzg3FTEHAwD1atXsOA/IXzF0gA6OjskpnRYfn0449ksLdLNq0alKmRB9I0V5CGSpHS3/D9ioEAMI9SXiYHDlAcWfsAcgnmqlw7/bEgR93IWtWNMlc/ryCuZb+GgLcddumvAihATQQyxYJsMMr0AEQoKQFAVQDK/IlyFWUQEIJNJchAMgDKFQXYMPgMTQDHnAR+BtjzCgCQso1kmjm/5rQ0iVcAyPj4kUJY/FktW5UNQvizrD/fpCBIKl/Iz5IQroRBlKQzcpuBkZrZHUh39Sg3ArJDSgDwQSrdKw3IC8oMIWudbfdEBe78oPeGwLHLuDcAnyTFIE9sJQGsXZT29wA/lXeMUFlR+X+eazWQadn9ej7QED+V8BwA54O1MQHASvCZeh7OU+gz/PN9a/43Xs+eq02xMPXpDfT3xJE8Pyv3fBjKOfkztD+jmj8Wv+b/9jV4/djFoIhKwkVh7kAAYJaujesCBACuEwR9Q+Yq5w19wNT/Vu8OZJOA/ITYUAyYp4TuoDDgFAAUPgonoQAm2anInwE18wv3ySFshw8ulQBg17XPmw/sz782HjbWsZ9sfklKOrayHunzJOByIAprCYfwrBmSg76OtdMGMmZvn7R39fBnZ0+vtMCfbGyROigABAIAfEBk+nsCAH43AgB+JmdQAzFJ2ErjQb5/F5p38edqxT/iuA7nR06mvL9XvH78GShvTfggdRKYdnY+7znMxvoa9ubfJfY3UTrJEoSwT5od5LpJ7GW6vvLanImdRntJ/MxxH8XPlRcLi+1IfPbL3D/I93J++7UWZf37/vbXo79nxBxXcibpw0DUsr8ttkPAmhL/2JORIp2W3zOypn4HJIusXda1o5Ygff68oH86Dn4vtbmX2Z9zMwtrJUmFkrGOBETFIMv2D35sogAQEQBMgSMlAIQM1IyNzMu81Jidjw/YrCO5IikBAHuBjH/8D18I/hf8ngLLJ+HnXLkoRZC6EwLAhMzjb5RJDAQAVQCYJfg/N1egAoDMFakAgFiPKQAw+tbA3TicsfMJAEoMsDIAqXw/iFfYJmyOpfMzBfr9nP6+BAC//mMCAMudUgVAAW/0MfwSIwCU54VJCZ4AUCxXqDjnCQBFgP/FSkIAKJAoQI2EiABg27CSPytwfkM8MrZTPt6ea8PM71mKoa7xGa8A4NsREwCIOSRrxeJXwU9c4P55vpD/+GIEAM6NsJxjAqDfS2Ihd7xnipN5EvvfhQBg8Wh/P9s3Yrv8XfZPxs2YgZ6ugdiG17LpFgtMFW4dMcZsuJPx92pmzDwPPrUpANgaZDzP4uM+2aeGAgBLugX/K/bxTEkKvl4yDzLKuFYWvFol3D93vG8mfayDHCkAaDnWaj8hJGZ50h0VGFInPN6z89Yjr5vWH0mxhBylHTYvUg02G861jWuZAQw38zbezze/j8W/x3Mu9h3s77x+NOwj7m/7O8E/wgtV6znpi3wjsDCAn35nKf5jtc+jxCr9tzgBINtPFgdQgthiPmmtdZ3EKVwyrh+3hcbmu9wzJUaa4l84W/zq+cPztRxmvwj85E4dZt28v8u/rBOpCzuvhpvd2z9klQMcCABmQBbbLDIOUGDxxyUA4vstRAAwBpZlIDNYUakwyx+ZRkeeOsLAcv8ylbOlrNs8Nv9CIACUpTA5QxlJOK8IjiJYiQAnslfxO/634D6d5nDQ1QGtaEYGGKTh0IsFBxCjFwe97i5ZMbhSunu7pXdgQNo6O3jAo6QUg3pNCQHAMkUsIMGYVGiXP7D64Aba8ucmANQ6qHyfg2HetRYyMLExjQ0q573JMdaQGPEL2B868tpSq33ajhzVg6Rmp65Dft/VUTOjlhy2rK2BNWnzKV4XpumkDlD24IBTlX4+PUzFz5hnjGMjybXMwKASALTeY5qVoWs9sIFzCADDDx6QAHD244+rCADMnnb1QzluWYJ8MPlLIwCoLTIp/zQwpXYrJQAYyG+Oi23gtEuLKADYuvY/zQbmHfzV1hnwryOQ2r+UALBz9155+WevyIqh1XL9xi1p6+yWNes2MHCKjGSUADh69ChBQciaPx4bkxXLlhMoZLb/43HaI2SMXrxwQVqaW2QrsoQBGgRZL82In5MrV64QcIPtQ4YmbKFlJJt0+tUrV+TTTz4luDi4bJk8e+Sw1M1VqAAAhvn01LgMP7wrD+/elGuXz8n1i9/IuqEBOXHkgDy5cY30tDVLe3MDa8yRAFBXL4VyifeBTSMAFZxQgFSwxVreRAEo2GHYPzv4moNiwTgjtVgwAUCkycrGmyjmGOSdjQDAORekz4wAkNjRIP9v97WDEz+HbHQEspPAlq4DLFcSBChxq0EPfMYTAOrqULogKx8cB0Cyjmmg94TsFcgnxzv4Uh0LzDlv/22eLkYKSNrDYHBjLgEg8TFw8A+BkXR+h9p8yEgKEnkgAABCgszeo7FxOX/pily+dkNGH08wS+qJJyCPPScD/QMEDgHQDa1aJUOrV7N8BEBIgOfcv1nvVIl6xWJBS+qErHmOccg2xIG/HtnQ09METx89fCijwyMkAuB6APUNRMX3AJQPrV7FshTY169evS4Tk5Aw18AqAHtk/D8aHiYYDtCfhL7eHmlta0vUIvBZANkA7JjlGtRPcE34EPjbSgAA+EcWO0HrUonrGqAwgPmLFy/I5PQk63WvXbuOmf9oL3wPgL7I5IePgAxukAhwTwCsAPmxtqAytHHTJuno6pT79x4w2xgqAJA/x/fQFnweRCD06ejoCG3J1NQkgb2mpjr52csvya6d2+izQHEI82lkZJRjrgoCBfbtxQuX2HaA+aaUhOcEOHr/3n2OD4B8XAfjiJ8gJJ07d44gNqTMAUQbKQOZ5QDhr12/SpAfNeP7B/o1GDY/J/fu35WdgTQAwghs293bt2X/vn3M4EaGDMgJIADcunWbNhQEA7Qf/QSb8cEHHxB0BgEAxAojG6GPQYYCCL5uwzrWugcBAGOO54Zs/L/+6//hdX7yk5+yP3X+QU54nlnw6MfnnjvBbHW0B88MUB/g9vpNm2T4wX3uCWjTg4f3OY8J5jZp2999911+FvLyzW3tMob5++gRFQQOAZRvbeaYgYwBtYGvv/6a5RIwF7Dv6Dyrl//4j1elq7Ob9h6EAvMj0e8gE+DzkOpXwL2F8wYgPxQAtm/fRkUF9IfZHJQHwHOA8PDSSz/id7i3ST3H8cMPP+TaAZAPZQaQH0AAxJpEv4D0sHffPs552GJbf++9/z6z1X/6059SBQPXwhwBAQDz9uTJt2XDhvV8xp6ebimVlfhqClggOUAB4KOPznBOogQAP1eaZQkA2DGQAzD/QQCAaoMFqnENKADcv39PTpw4zpIMuP7M1LTUz9dxDn3x+aey5cnNcvz4M9LR0SYTk2MyMTHO/nrnnVNc+6/8/BeyevU6KvDA7o+PT8lbJ9+XvoF+OfHcUenoQNmaLhIACjP18s7JP7ANJ557Rlau6pH6BrVnU5Oz8vln57lmj584Jt3dneynscdj3Av++q//mmQPKABgvQEEwlq7eu0aSQyYHyAA4MwBYg6UO1auHCJJ7frV67Jh/Xqus6mRR3L2g/dlaKBXNq8dkqmRh9JYnpH6SpFlfACgFhHkZIaTEgA0oQugvWbo43cEpXF2MjCX8reoVQ2p3FDGRAlzaTay7dVG0IbsvxEACBoAPMBaL5VoQ82ms7QHpf+xF5RZyojjiGA4g+KqKmD7E+aelqJLyaLmSyT+n8mYh2xd28c8AYAkBZOE9lmwORLJphZgfmlaVzWuRewUvFwGgPf3U+BawUIlQJYoUWsy5KxBz0B32ItNAQAZwpDwjOoaqzcag8UR6SBkKoNfYxCMArIIasOPCip1Qd1B6+kaWSEdL8y5xFdgkDkQBgJpQP1+lZ/VUkoGVmsr6XdFBICkf8KZwRQAMgQAV97JzoXpGUf9b/xbiABg52cL8lWB3OG8n3eeCkaxqoyencXs52Ixkaz358EYf6ZIg2T++uGUwZcS4oQjACTnlxCE9wQACxxa7KcqUGgKAC7mYUSBpDWMfOtftuZALrD1mPSBrdcIPEabGcA2AncEqvK5IgUOG2u99pzU1cMXDUCGW7/eF/b+tB9rf66ztibklqA84z8TxyPoD1jgOCy5VJBYRwfzu6Mb8Z9l0tkD8F8JAE1trTLfEAgATa2hhGRWAUDtbEoAyFMAYKh8AQKAn38LxWxqzfH4O0s5m/h75v2ePQ+l87xWW+M15NuqCiWpgosnAWAESOp2BCHa23CA07Pc4gSAvPO/ra28n3lxpNguxPGYzLrOIRdk2mAEmxDT+FMJAD6GlpyxXdzJQP8MCSCch01pcCEFgOx+p8Cp/bP4Vl7/ZNd6vjJFdj56FZCIhGQgbSgBY6WCeLb9jgQAi5c1hriv90dwbq22K7UJAJaQgP3W4gggOhoBAMpMkP5HKU5k/+N3gP/FGZQAmJXyNEoAzEgJf8/MyjwUAEgYmJVKeVbm54syj5JPc5r9X00AUANi8aw8BYA8AoB+HupfqS+WPnfQRYrIKN+HAJD4FkY3tO31AAAgAElEQVSyMBUC+psmQh9IKUkJAI3XUAkyIQDMkQgAUF8JAGWZLc3LRGmeJNhZyP9DBaBQITGgJgHAqvEo/Cdz806ZNJ7Ei/yd+D3f8Xv+4xbH0tKtaZ3vH4oAsGDTiL1mfZYqYB57fDBQvs59uv4DkJcHoocPLZUAULVXOUJrts987XF95/vuc8COvusel34+JOBE4LM6VNqTSVw0ANf+bKNluxpYhpjrxEpyB0A/uzcpydKTHpV8CVUTVfBN/F9/TgrnuqTNGQJAdp3HazXeG+P3ufMGf1U/q+B/dX8msyr7HvGL1H9YaC+OfQ79O1Wfsu/GbfR9VjVnA65Qa2+vhcP4+ebnXd7nrd14zz9D4t9GZNu8Prf25fldf6oCQNwntXyfvNctNh9WYK4CgJ4vUv8+7Wt7zb2yCDE1biv+tvOF98cW8s0WsxN5vqpdL8YvOFYgAMQD5P/Om7jpJNVA/Hf556+XHP5y2C92j/iBY0dU5Xi8rMjCrck4g2T/O/b6AkwO346kDZSXrEh7WxvBMAT6mpqbmFG4d99e2btvDzNkkYmP70BeE/WjZwuQ2iwQ+IcCAGQpEZBE8BJBWPyPIDxew32NEY5rmMwkXkeACnKMdPqoqKkgET6DYDpAg0EAAMsHCHT0DQxIc1sbg8AIKAPYgNGGw4egD/4Z2E9QitmplYxclR6WU4bUn5sAEB/Aax0Aay0Mb8DyDN9CBjBeoPb9xYxm3kJP511WMn8xAoK/VkwCwLNZnaVEUSAT6NMyAPynKS+JAoA3an5N8NnCZ03e0cgFbGsC/ifHPl4ebYmvwwNuUi8z6+Sow5AlAADMDe6YOxBkFQAqxYK0NjfJw3v35ItPP6Xsb6wA4AkAieH/ngSA1F6lmSIaqAwZzHBekAkDpyUciD1bMnGYahEAKDRQW+Y/b9PN2MAMESB1VIzpvu/AIRIAlg0OyeUr16Q8VydbtmndZ0iMA9gCKIFAz/27dwliAjQE8A0gE4Fz2J/r164xw/LCufO0S8jG3bNnj7S2q+0DeIisY0hiA7gCGIeMUwADAGxgG3FNtB11iTFuD+7clcG+XtmzY7sMrlgm09OT8uD+HZmZGpexR/fky88+lkd3rsnq5X1y7NBe2bphtfR2tEhnSyMJAPC+KrB7AegBAYBTHXWFccgqFFgGBcCN2jGtzwv7h3ZA7tuD1eaU4SBMGeBymRLUBqinwfK0pEWeAoCX6EfWqAZ60M6QrUAAWbMUmMEWsvnTjVpr2iopQAPkDH4HB4OlKxjgxtPWJ+95Z0IP82kQPnUMkEWsr1PAdIk14PLsLl7zsrXV8zIlpWQdf52nsAAAzqymny8BkPgYOQSAIJ6hhw7SgxuoAFAMB+6R8Um5cOWqXL6qBICevn45evQpSpavWD4ovT09BFz7+vsFqgzdPT0JMIxxR1vRl9irAYICmMVzamb5DOcT7o0AKQgAX3/zDSXPAawuH1gma1av5hoCgI3P2bh0otZ5HVQjirze1NQM1+TsrMqsAxgF4Ifr9vX1S29fn+79lbLMFgqsJw/wEfPapPWh3kPySwBB0XYAsQDd8RMgJ66B9wHK4XsA93E/PN/qtatZy3zFikE+K3wQvA//A9nD+/cfSGrbGxiMjHxInm/fuYMkCigBXL58RUpFtKVF1qxZK9PTM7QH6E+QB6AyMDz8iHP44cMHzETevm2LvPTicVmxfID3RokGtBGALOwFvoe2g4gAJRIoD8CmmLIIP3vnrty4foPPA3sEUBvPiH+wUwDKURsetmfv3r38PtqEvwFsX7x0gZ/ft3+/bNy0UaZnZqSru0tmZqdl+YoV7D/sLwDyx8fGZM/u3cx+BThZLlXk1KlTrPuOrHuMOdpk4wMpe8jOQ5If5RO8LwWg/bXXXpPBlUPy4osvcj5amQn0+6uvvsqxwHtPPrktWWcGdIP8AbUVZLpj3eBZAbojQx9tQB8D/G/v6JCvvvxCNmxcz2ugDvDM5CQJAAcPHmSZgdbOLhl79Ij9AdLEwYMHpK1dy0lgzAGc43+8Dtl+80lhX0AAGOhfxmuBoGFAKvoL4DDIYACRsQYwxuhrkMRwf4DtUFTwPs7169e5z2CtggBgxBvYCfTH6dOnOX7PP/+8dFLNAspXjbwugHT0w4GDB0m+gX3DesBrb771Fp/v17/+NecVngtjC/IN9qMPPviDbNq0keVwOjs7OD8xHp4AgLV35szHVAIAyI/PzcxM8rNY2FDBgToAyAHLli3nvdFWrOlPP/2EBDvI50M5AASA6akZaahrkrffeku++upLOXBwrzz99FFpam6QUqnAgyfIL//8z//Mvet//OZ/yuDgkExNTRN0L8yW5V/+z+9lzdpVcvzEEWlqAvm3Q8qleikVGuW90x/RZpx47pgMDikBAGt+cmJGPvv0nNy7e19eePEECQcslfB4jHvi3/zN38iuXTuTEgCQf8b4nb9wgUo9mAcsASB19B8wVnheZDWhlMjGdetZ6mdi5JGcef809++t69eQANBQRp3YWWmqU18ShC0GDy2QF6RhlWiq4Akz0sN+DMAEmXCwkQg+YX+3OuEkJDqJ4KQQL/bakC1I8Bw+KeWDURIg1LmtaGkABftBArASBFqqDWctvE5SggsWWlDRfGD7afutrWm/N6afRbaY+gde1j8TDFgCAcArAMRnlIVKAHj/3PwF+BmY3wUE/RPSIfwsKCCpXDUAC5LOScxTAkD8fP5MoH5+NQGAJY7KRmgMAZVwjqCKEv079BHOtVlCgPlkfD5fJxNnCPpMpnaG7P9AAAhtMCAf30tkao047eW6rVyA+UphbiXZ7gE0iYM3/oycPb+mCgDmd3pyfUwA8JGMOIDFv53yhZ9//ntxQMi/58/DGiXPBpPpXWYydGKqqDrbfH67sC/m7BUeqRbgMv4j0J3+YbgGrpUSckPSQzgjeT9S4Rc933oCQCLRHOaSnTWT67uxNgWNNKYV91D6d/W5HxLWmH5ZAgA+h+tlguXhMvaaf8+PUUwAyDxvFJ9iSTJaTj3bq0+t/7StdVS/6u7tk77lK6S7t186eqAE0CVNra0y39gi0oTSabrXxyUASLBqRsII5Mi1/EryXJaZRnsd/PkQx/Nz1RM7asVocud25jn8M2XHI29++9f8+Tm20Xal+DP2um+vv6Zf76pMo2xtD/5bHMX/TAjckQKAEdfy2rPQ+b9W+31/2lxcyJbk2Yt4PWTOdmHtWnmOhQgAeX2b9KsrAcAuNIJ7IOHa/mQEAL+3g8Bn8ah4zXgCPN7LxqUiFc0ocWehfornacZ+htVn686PTQKMBvCfZ0fK+quk/0IlAHi+5j4bPhfWHcsC1NexBFw2gS61hek8ViJlph8CEW4xAgCImCwBUCzwf5YAKBZIACijBAAJANNSBgHAFABIFAABQEsACEoAzJWoAMAyT3MVaSAxZh5Hd+25EMdaCgEAz63fWVgBIJ7XfwoBwOaxlSHQBqgqTrYEgJIKVQUA5anqpFiGpH9FCixPlCUATJbrpFCpSwgA04WyFAIBALG6KgWA/w8SACwh5bsQALwakx+n7/T7EggAsAWJTLnP3o72qtws+tCY70MA4FoLBADvNSU2JIpHL7Q3xntc5u9QaiveJ6wffXzT1llq29MSABl77zP3AxGT33UxbD5TIABk4tcsb5WC6Gm79LyQjRFC+TdVAEhiiVbWyPmeaTww62uEZiQ2JO8cktqX6JwSMPgUc8jiiNr2NKbur2P9i3NJLR8jnsvVeyqePy7R6pQYwgXsXGD7je3ptXx7b+fTPaCaHO7f83tZnt/j/Qj/HF4BIG+vX8z/qk4/y/Zatc+dv3/ntX8xf5MKKqGEdS0FAE8AyPZXiKG78c9ra+w3xnPiuxIA4jHLm2P+tWr/J+sHZAgAeRN8YQOCAJsXXFua+faL1LOyssYhn1mQWeDzIg3RAoo7PG8AEiCHB3t14BcCKv3ksie06yJDBMFkZI0BtEHm0ZNPbqX8P2qmIgDb2qbZ/8joAQkABAAEiVnBqTQnM5NTzMgDAICfyAREQBODh/uY44vfvTEwBQASgYKhsoWqMtiaIQPJ4bXr18nqtWulb2CZtHd2sPYxPoPDMrJabKKw9hsDlyhLoMCZd1YtuGHjAMdU+0d7JnaSff/j9/hw4vuz1lj5WRUv6u/6Xty+hQD4PAO52CHAHw69wU5/zycA1DoEW5/pdSPjyHlrL2YVAPTz1QQAbQcCeWbAImkwkxEMjqYRCBKmdBIgs7yd7Dr1hzb7vZZVMAKASZphM9RMEpPItLqGWgKgOD3FEgDNjQ1y/84d+eyPfyQws1AJgDyHy+aZViFbuASA2cRUKtKxI4Ozs1gJAN4vMLN9kI+BrgYN4GRsYsKANIdEe9DWf56zl3Uu1HFBVx468pT8+Ccvy9DqtXLtxi15ODImT27fSYIQFAAA9h05fJgZbwBm8PfaNQpgIig0NjJCYBPZuw/u3WeGKJQAYKdwCN2waaMcPHSI4A/6Gt8BEHX9+g1mfu7atZsAIv4B2DIlgJs3b8ndW7fks48+lMGBPhmENHo/arSXpFyckdGH9+Szsx/K8P0bMtTfLUf375LN61dJf1erdLc1y3wJUt4q80pQIKiaULK/BKADNXzLJCgYYMtgH9rY0qL12UPGd9ZGaekHgg5F1CrWuUhJwbAAcS/8DttYQo3iBUoAADTiGg4QB7IYCe4zgKEEgMBjTTIA8R4ADwTgEeTTZ0xtK8kEsNkMigc5tYhoYwH92On08oeU1P0TCAAYUyOA5QH86dpJCS4+IFiLAJDxA1jmVCW+03mvgWn+jc6or2egs4CD93ydjE1OyaVrN+TS1esy9nhSVqwcopw4QHVkK0PSHftcc0urtLS1SROIcHV1XAMYV2QfY37YP4CFAJJtfyZI39AgLZAnr6+Xu/fu8aPr162TTRs2ytDKlZzzaLcBMCTz4UMI2oSSJXfvQmr+NhJRufYgFw/SwJq1a9kG+Apo18joiAwzc36a+zLmHdvf3Cwdbe26z4e/AWqy7E9zM9uEv+FLKKGhwHtAzt78lN7+HpJccD88JwBYPCdeAykAYD5+x/MjoxugPup7r1q1WpYtX861dO3GdZX+7+yW/n5I0rcRtAdIDbsAmXZkdoMEAPAc2fV47aUXn5Pnjj8tTU0KMKLdsEsAoQGkIjMfYPajh4/kxo2btPWQmd+5cxfXJkBGLMnLly7zPQDeqEWPPrTMSwCwAJRh15CNvn37dl4T/YJxvHbtity4eZPqAHv27iXYBMUFBHVAoMRcwVhDXh+1L0kAaKhnBjH8prdPnpSrV69Rxh/10q3cCUhPKAEA5RS8B2DerxeMwRtvvCmdXd3M8kd7EIC3YCcy0tFmqAOgfIGtJcyns2c/5vM//fQxzXSvVNjXGCM8B8YRZRaQ8Y/n/+KLz+XQ0cMyhfHohFrDPaofgLQAYB0SwY9HRmi30ScA5rt7UDqgnnMG2f+YF089dZS14c0vVaLC6zK4YiUJX5gnZhdxfXznwIEDgaSgpBp8F2MFmf+9e/fIkcOHEmIEvgtAGX0NMsgLL7zIdYg10NgABYlReeedd/j3j370I2ltaaEdgEID+hvqALjHocOH1ScP+yr65rXXXyeY/pvf/IalMPBcmAeNjc3y2Wefy5dffiGbNz+h5Icg0c8SFAWUlGlkP2FOQgEAthUgf3t7mxQK04ShIJ3+7runE3UA2Bq0Hc8L4sJnn31KEPnAgf0kAEA1YHYG2VEN8tabb8m1a1fl2ePH5ODBfTJbmJbZ2WkGbXEW+F//6/9miY7f/OZ/yMrBISkWywRepyZn5N9/95qsXr1Kjj93WOrr5/m5cgmk3kZ599QHLFPxwovHZeWqXqmrVwLA9FRBPv3kW7l964689KPnpaeniwSA8YlxGR0bk7/7u79jKQQoAEAtAeRAPMeXX31FAhRKRIAAANsLkgfWW1/fAMsKPXjwkDYQO9748EP54N1Tsm7lctm2cZ1MjT6QuuKMzBenpRn+J+YD5d9DXVcjATgygALxuh+CCIXx5f4QykY1oVxLPSTpFZyiz2n1R03xKgH8lW3AzxDwr0gdlQYUTOAZMCEBaPkBvsb/VRrXO+E4u+I1+rEROGd7lScAxPshxjcuAVB1DnWKXsk9MsS+ekugrDp74X6LEQD0GS37T7PsefYLigvMrAzl5ngWUPeINhCEXarI5QRW7fnT56kmCCuRURUgzLcyPwdl9Kz0A9tEJaQUbE7P8CEAl8jIpznQzHDT1rGP+J1EASCURgulvpJzS0QA4LkYBEyqIASQz3/G+YXp2TQlydtr2h9BMcwlLHhA2JMp8861VWfPH4wAYH0YZ5OlwEytMxzWRfIv1Iz1/nSSIDCncq0kSwcigD8XAcjy/zwBQGtCp6UCEp+2XuM3SshWfxA+AWIa/vvqdqVxKj/WPD/nSL5aX/sEh+qzvxEAtOXJnKxBAPDntry4mu2dBmgaYdDOfbiHn0+8XjjTsAEGqCaKDDh3Nkp3X78MrBhk+TeUAWjt7FQCQEOz1DWnBADsHQD5Ye9JfCXBVYF//MxTAMACrhUBRFvRfz5mUyvO4Z9toc/4z3m74+dO9jyXBQz8GNh3qs9I6dWy6zcb3+I8WoICgC97ovuJktA4ZwKRx/fRQud7fzbKs7vW8sSehvv4Pon3qrjv/D3i+cb3/gwEAGtTQgIItt6D/3kKACzPE5IU/Pvc0yqpAk66NhcHEPJsr827vLmcVRTIWsokOY0bZ2qn/pwEgHg+WxzQ+piZr4G0ZSo/XgEAPg1iPlA9AgEAsv84+wD8RxmAkisBUJp+LHOFaSlPgwAwI3XFImMzIADMlaGENhNKACgJAGqP9XNlxvPq8L9KPi2ZAEDbnkiCqwKA71d99iSB2W1NWjrAvsv1YCVszEsIoLBiEhqxycQiOPdTwhNWP7YOlhIOJQComov5SBIAylPVSaGErP6KFCvzJAN4BQAjADD7HyoAgQBQnAN5i5pYQSFL7QZ7izFajZPi/VqJpxhjv+6zM1NVUW0exO8t9W8D/2nGwj6KlpkPHlqsUusugUWTXnIIhUu9MQf9uykAxOoAtqY5xlFT1M6FuZXTzPhapE9GZCLLbs57yjjz2duVeI/z+1TVnhcB0PH+5m1B1Vymn5QC0H4dJb8j1hnWW/x9roSGrGQ+s/kjW6fXqlYAwOJR9csQ53Zy9xnZf2c3LeM4ntfVz7YE/JAEA07cBHPI9p/hEPnX0v07nbCx3c1rY3b8QARTAnVsw+xvzIuFCAB+f/bzr5bP5ff+WnMuzxeJ/SB7Vl86Y6Hnz5uHeMaEQLnIuv8+fmO8jmK/ZykKALolpATftJn6mhEIavlX8RyI+9wTAKy9/lkXst9LMZU4v8fzIvEDsD94BYAq4xKY1f71rAMKBl7txeEncd4kN35NXgmAvI7Lc4y9AVvIkbf7+4fn7+EQHb9un7eDWjxwSfsC6MWgfFMT65oikLxl62YGPnmIqq+n1C4CkQjcQjYamaPIXpwrlGXk4SMG5hHwxWcQtDWHNQOYZGqqqPGiExIIAB6EMacUgRQEspUEsF42bNwky1cOMnNGpVeyknkWhEBwF+CVGSAjBniZFPSBZQj8ZxEAam2OfjHEY+W/ExuS70MAyFwjh/Xu75dl+KQy3wsZ69gAp3Ozesl7BhPf9TU2HQHAsnD0Cmk9RwM203to1hU/kkiUGPgZ1AFqED3sGkkwNYCkeXaFzmloLwG+kNGVOIzhUelwI8Mbddunp6Q0i6w5kTs3b8ofz5whIG0lOEwGzpyxJNMH7fV1hBJjVJ8QAOI20rnJMBldDVfLRgnqI0slAFRlfzCQnZIMU9uaAv+xzavl6GRtn9Wgq5M9+w7I8y+8JJs2b5VHI2Ny9cYt2bZjF7P2IOk7NTkp27Zto11C1uiN69cpq7xi+Qrp7+uTyYlxBsJR83qurHKrACUAFuH/23fv0LYAWIPMNgApANgAC7/88ivZuvVJXh/ZtAbKw+4wU7RYkLPvn5ZL576VkeFh1iLu7emUpgaR8uyUXL98Xq5f/lZW9HXKkb07SQBY3tMuvZ2tIqgnx4C0ZXfNUe4foI4RADCmCFwhoG2BajwngFtmQ+NQGxROMB8V2FKnGHPYb56miIJrAsREP3gCAAAgznsE9U09BQovRVVWMQUAXjcoAJgDEisAoP9wMEfQGw4i2OR5JQC0Nm5KTvA2Rdd1ai/S/dQF4kNmWx5D2e+XeevX74+JM+gYvmYD/XzN7k9BQQMSYHZodyQZay8IMp4AoNdTn51EjLkKA5MlANyoXzxfJ+PTs3Lp2nUSAMYnpqW3f4C11AEqYmw721UGHzLS9Q1N3B8hnY2gJ/ZekF1QyxvzHGA4QEAbR3xGS+z0CjL6L125zIMsJN63Pfkkr42glM0PIwEAhIekf3NrC8cWYO2FC5fk8fiktLd3agmBR4+4fgZXrmQG/cNH6hegHjm+gzmMIC3AOpXMb9PM1kDEAOiP1/G+lRTCvo3nwLXhW2B/B4gOcB1AZGc3sqibuTZRfgA+CD6DTHmA/EY4wHtY07jngQMHSRAaezwuY48fy9379wgi9fcNkBwwOjrG9uMf5M4BSCP7H+Dh9MwU+xdy6z966QXZv3enNDUqUQL3RftHR8bY/8jiBqgPUBr9AHuCfoRNAbiN+U7CwF2V+geojnHYvXs324kxwHpHX0NxBNeHjcJnWApERB49ekgQEwdZZI5DTr25pZlZ3SBxYLxxH4D5TQ0NsnfPHmkEsQMy2YUir3vh4iWWAECfUfp8airJSAcQDlIC1Alwf5tjaNPJk++QwPPzn79Ce2wAOgJ2UFK5fv0a1VnwfQPdUZschAa06amjT0lnZzffw/hirkEdAUA5bDgULqDocu/eXdm1fy/rdKJPoFaB++O6TY2a+QdiB66LuQNp/r7+Xo4Jrg0FBfTts88+E2TvVSUDY/z662/K0MpVfD58F88IG4fvgABw5MgRjiOeDf2CuQbwH8oIRgDAmjO/E0oDn332GSX0n3vu+UShBe1Em6G4gGv8+Mc/pq8D/7MFRLWxMZZcwHWOHD3KeUSFk0qF/fH6G2/w/r/61a9UHYBKWSj10cCsftS2x3MfPnxImpoaWQMez4P5RnBZ6klqwWdhuaAAgD4GYQ1kkWKhJO+9935CDoA9sQwvkOU+//wzkl4ArHd1dZIAUEb6e12zvPbqG3L5yiU5fPig7N27O5Az1a/HuP7ud7+j7frpT1+WZQMoxVHk/xMT0/LWGydlYKCPJQCAxZK8WxQpFurlzTdO8Tl//OMXZGh1n5QrUBCZpXLAH89+Jdeu3pCXf/ZjWbFiGZ+RCh93bss//MM/cGxe+cUrMtDfzyxQjukXX7DsDggibe1qe0BcQNvw//RMgWsfxD+BcsfwI/nwNAgAK2TH5vVUAJDitMwXpqUpeF7Iz2EGSaDBmX+qmVaqfgYSAG0gSw1pRp/tK9hXG5m92pzMIfVD9UpWbxmAP37nHml+Kfb7eQS5UwIA65mzvjDOYKxPoEFSqAWE7H8f/IMdiLPbvZcO3zRxN2P5yjrJVQDInEl8VmT4PRus1JC07bf+J58/fKfq3BsIwknNX1eKqFyGVC2C2CgZUeQ60qx3+DfwkQzIgN8OAkAaA/D+qpfWN/WyTDtIUlVw3saMflLwvRAcYjCdII/+Tt/ehF85yAHiD2UWcH8DhNkXJIWkBQl4nzAgPNsGxQBrl50Z8LfZj9wSAJwTqcpS9syZUy80BBnpA5E4nFX9MlsRxzD8da2NiW+WVA/XV/KCRYsHkFICudUm1e948CDjIfrprWCElwwPJIDEP2R8IVWgI/gfAu4cq+DzQbo/+cfEjtBH/G4A8APJw97DhcuCMmBpX+I9JIXYfmKEIU8AsPOpzmmFenz/+X42Ak8cN9C/UUIgnYP+exobycrJejtg9/N9xzkX5r6VIPPX8WOZEBySyRDslJUSCXO+ubVdevoHpH/FIIkAUPtpbe+SxkAAaGjplHr6ACj5U00AoKpdIADkKQCQwbNACQAjUCwU78izXXF/+0kXx0eyEzK7Dnz/etvkv5P3mYXub+3lmfFPVAAwe7ZYe/LO/X4+xOvc2m97ib2/2HPF97HPZ163BI2wds06xLbLfyceP+7hIY7EMj2O6AbwMLHHYW/OgvvYn1Wd1PZyU0lN1jZJFqqK6q9dK05Za37F+2m+HUg8gsgGB7vi7D2up+dZVZWD/xqXANBzAkg3gfhOYAzrUIlN/B8qSLhOsK9pX2czSM1OZUp5OgIAiJW6z6naIOMy6FuWOwL4XyIBoBwIAKXCLJUAClAAKCLzfzwlAMxMC5zP+WJB5ssFlgBQBQCQLIskAKAEQEMo6akEAF9vG/txStaiZxNqjNQz29+IYPaM+HzY/zP7aQr0+/n7QxAADDPkdevQPvgvOhdNpVGTPEBYFOxOQQEA8QlVAID8P0osoQTAVKWeCgDI/AcBYJrvoXRAg1Tm6/k/E0AqujckfjIfGz2kAcSs/1EtKR/bSPWN9NU/BYaPCQChWUreJPko3CQQADQ2m01oyWvbkl5bAgGAvRTsy0JIlQcyU98lrN/vQADI7HML9K/1fWyX0+08vWm8b2X8AOe7LLTXeVuckg8VgPe+iPnOyT3d+szYc1PtZulen1mfVeROv5PiTKlfBB9JCQBsk/mRDlNM8LfMPVJ/LXd/8v5oNJGsPYwdpge5TB/os9cC/xNWcaLA5bGFhXwM72Mm93BkiTyf0PaLvHnCZ4mez/a6PHtQyweL55z/XK37Wlu9AkD18+mVfZ/Ec3QxAkB8/lnaflxN1PTPmF5TY+dmBRO1bNenngCQ7Sf9nn3fr8n4HOCHaCnjEn/Gvh/7eL5vfb/471silI8DZIjKMQEgvmgeUzlZ1JTYXFgBoFajk4XIp296S3sAACAASURBVMth2i1QWyCdRNUSJnn3iwfAL5IkoJABTlPj6xnM3thoq4UHJzu0IaC+a/cu2bd/H7PBELxWKecSg/CTkxMMpCCQhUDcfGVexkfG5P7dewyWItiH9/AMPFyEesT4OwZP9G9spCrNaDLkdpA2JiIzblFvt7lZVq1eI9t37pSNT2yS7l5kBCl7UGWOgxxVyG4F+I8Ar4EvaYAia+D/3ASAWgeWeCxiw7DQ37FRWcjI1GLoJO3iggkmJEdOzBYgHXDLSIqyhRZqT9ZwVTt2ixEAEvfOR8EiAgB2Qs2O0YMXQ2gZAoDOdnsvbm9s/NJDmIKosU1JDBquOjenChOOAMD7mIMBG4MDQyAAFGemSQi4df26nP3oI2aWWpD1uxAAuMbwpCw7kN1G7T0MrHdWmHUW0EfdfNX+JJugKwFgdjPJXF6SAkA18O/tr3fAam2qYcsNk7JONm/dJs8ef0527N4rM7NFuXj5muzcs1faOzqZyQ9QcNvWJ5Ma4V9//ZXcvHmDAFd3VycltZHthcMa7BdAGIwvsi/x78q1q3Lu/HnaNwBrkLpGfXVMN2ZMnvmY5QJQKxzlAAB0wfYhYxNScKXJx/LFp5/I5599Jo/HRqVSKcrygV7p7eqQezevyrXL38pgX6cc2rtDtqwbkhX9ndLf3SF1lRLnAQ7CFjAGAQu1iQHGA7BF38PBAIhp2bUAE5G1DEAKGdZ2oMac07masjKxds3+43oAXfA5IwCgH6AAQLZzIABo0DqUTwEbvKwBiKSuLQ+Ketg21rTK26bSPJ5FjvYgGw+1bhNiWFB3wLwFgG21+7zNs6y+qj0roySgFHgfEPd7ZZ4NjfdXvzflBTzjg4f/vrL5wRg2QD9bSxn31xI36f/6/eB3wBcPBADU2gPLHgfm8ekZuXz9ply6eo0EgJ6+AfnVr34tvb0qqd/d1S19vX189sYmAPKVpK481gMAOwDy2P+s/ZDWBriK/0EeAPCMPRUlhJCdD8BxxfLlQUkXKgIKhiLz38rrgDAwMjYqly5fJrHgwYNHsmXrNunu7k1KAOGZJ6emKIM/PjHB7GHM6a7ubr1nE2rBp4BPc6OCc7gHwZoA+Njf8ClM/h9Z0SAYQAIdmepQ76nMl9m/9+7dZ/Y1fAGQeVDSA3MeICnq1eM6+D5exzpGRjaeBSoik9NTBGx7unvZPpQDwLzFPSCTfufObdYeh69iv6OO+PFnj8na1YPSyVrsuv5wDy01cDshK6Av0R9ox6VLl9l+1IBnwKqsexYAYNSOx79nnnkmEJGU/QqyBiTnIQEPv4zAd1MT941yuUT1Bfy//+ABeWLrFvpTUIMAycD6Fpnn7W2tcmD/fhIAMK6QV8f3vvn2HDPg0S70tZUgAPiPNiGDH+/jPSqPFAq0l6dOvcv5+ctf/ppkA2atYz7X1ckf/vC+XL58SY4ff5ZZ6egbBJtAxgJQjzFDBn9LM7LuheQNXAN2DX0xMNBPYgtKt6DfQbjA/jU9NUXw3cgQ7W0d3MMwz1CyAPN7y5bN0r+sX2amkYUuWq7lwQN5/nnI3ncyixz3n5iYlDfffFtWDa0m6UJBBCVMgACAvjkU1GHQNrQLawdjAcIGQGaUAMC8xXdxTZAT0D5IyoMAgGthDEAAsBIzIFm89NJLUmR2fgMJANiXQADAdTwBQIltD+Wtt9/mfX7xi18k6hzoZ8So8D3seVBpgMoBSEeYrygvgHFW8lidjI0qAQDtfP75FwjoU4VmHiW8ZuWDP3zIwC7UAaCogX9oD8gTIAAA+N+xY7t0dLRLoQhVDihtibx98hT9fxAAkF3f2ASFmTkSZtDvKHsANY5nnz3O/kepDYw5fr76uzeko7NVnnv+KWltUx8eBIDZGZH/+N3r7L+Xf/YjWTnUK4XiFMk0hdmKfHzmS7l08Yr86tc/l1WrVnLOYd6C0PTb3/6WpRB++ctfcA2DtMQx/eILnvd27txBkgzUz9BvWF9dXT0yPTMrjx+Pk2Q8VyySAPDRe+/K+lWDsuOJDTI19kjmZ6dkrjBFBYCgfRSIluZG626klZHqGIRWAiJIWIWEBGB+OfZa9DH628pFqL+pvpQCB/MkK9hcMv9UsNYgwT8XMv1DZJLvh/sCOOR5MYAN+N0I69g4SQBwpa48eA8rTTlyt6lmfTiRUkW/nyshHfxj3276xpmAZPBjc84eeeeKLCEgKBswgxJBayUaZggAeL5AAFB6Y0oepn/MDJZq/9myauycnBIAsmoJIEAl2fkE3TWognOzBpGViMB2hWxzntkte80AOOtjVwPZtyEcQtjUxAeBLxSIkhYTiAkAnAuBDGAKAKZEgK6w85fvayPJcx77eqbhvGAZtN6H9+dv74PF59/M3y4WWfOMtUAcJZxaFciw81YgWCbvxQ5hBBcYmK9ysIGZ6cCFRFo3BOK5JpLgqsh8qOGsxIj0n0lb87kCwEw/0Ksg1tWRAGABaMYqvisBwJU0tLv7PrbxM184Ox5YDUqIid83Xzj+fjxOBpD7mI+dY430Z/6vfdf73Aqo6GECZ2klOYUSYXV10tHZnRAAOlBiqbNbWts7pRHnt8YWaWyFAoAqopEQFxQASKhqbFTiPAgVTVpyJXkuU+T6TyYA+HW2lDnv+9/PcRvr+DXvW9uYxkvAzwELYLOkTKb8YhgTGxu/R+SUAPD3sD3Cj3c89vGzx+cya2NmP8pR4Mw7z9n8suePYw3Y0/hvCQQA3/9+fXEfW4QA4ONImez/AFLz2aysHlX1dB/X/1UBwPa7dN+rrQCwlPHOfsYDr1kSke2JnuxlY6alCJEYhpKuUNgAoJ+WBFBFN5TdSAkAVgLAxsYIAKSTRbbbzx+dB6YGapn/qQJAEQpL1l+hjIURAECCnMf7yOgvQgVglr8XoQAwixIA01KeHZcKFQCmZR4lAFC6iqUCEN8ukCCLEgDz+DlXpOISCAD1iQKAz0BeGgGARAA+8xwJAFXzk5iEvu7jHz80AQDeCsYBc4tEyjD3sgoA9SQAzFBVaV5VAEoo6VeS2TIIAHUyyxIAFZkulGSmNEcCQGkeqoZBAQCZ/hVTDTFVVNuh0wyi2Feo2rqjF35oAgDZGsEn0T4J6pbB57KMfxak4NL9U6gHS1MAMP8hbNDJPl1l/3NIbMm6WgIBwJ7Nj8FCCgs+qz7P7vh56219vF+ZclL2XJG1Rf47WRwpBeDZHwace3sS4oPx9bm28BUqAKT3q04QNYJPjgIANLC9AkCQ7vB7kt03Q0ywEiBY5aYIFxFq8/ZDey2JU0blqlK7mYL/8XXgECXzFvgb+y0Lcuf5Jfl+hpKTfQklb7vT/SIQJMJ+yb3TxipaQ5n5596LX/fzq9YZI56Xdl//fIuVAIjnrp9HeG8pJQCW0r5an/H+T/VnvKCf7pHxP+zR8eu2p2r/6DeSeepw5Lx5ENu8WuMSr/9atnzh80lErEx8o5RgmVEAWMhBjgFonffqXPgM/oU2nbzrNzi2eez4xh0YGwaT1LPv5bXRT2I75PtBwGbtAdx4klQZAPeAOvaQ3dTaplu2bpUjRw9ThhW1UvFdgEwAiUyWFQFefA9/T41Pyr1bd+TenXvMvMM18B2btJ58kPeMJADQBGlQyNejhKHCgRz3gmOMTFhIHa9as0b27t8vT2zZzGA9BdzCodpqCeP+Wmu4yCc0EoD2rzoc8UK2bvmum7r//FK+W2sBLbSJ2nv+uzaudjDw7c9rk587mUWL3nCMtXiO2d/p9VMigG9X/Dn7vDdg6TXSSWiBNQPovQKAOf66VjXYpffUEgB6T3XGkrZgPvFz6QEt7Vs71KZKBrGTjc/S+XPMbWttvJaUZxek7SnhqrKivl/QtY11Qtmx+RKYyJAWK8ntGzfkvVOnGPhH0Adz06TguKY5Luqc83o5m7QnAMS2KbjZLoAXKwBowIoqGsF5hDNEg+wzUixQEmU343PoZYAN6eerZf79Zl/LyeO1QoABvyOQQ4CgVJa16zfK8RPPy+59BxjgBUC6bOWQFAtF+ebbbwmibH9yG4Gj2RmUJpllPeIzH33IzMkN69ZJX28PMz8htYzrg52O+5lk+uPxCdYPvnf/AQP0VAPYuo2H8JuQ+f/8cxIOUE8c2bv4DOxdX1enzD4ekbniLGWhz337jdy5c0vGx0akHsBKcUYmRx/I8t4OObB7q2zZsEpWr+iToWW9lJFDbTq0B+ONnwAqYMMwn1ViH5lsABA029Oyb6empwnGAZDFZww41f7FnFEHy2T61C5rHwPoMUAXtlylzpAdqHYSAaGZWQAV5SAPZUoBmsnGeRbug2uqjdUgvgUvLNvN2NVgiyMAbmtL1QCCdGkdMm410ME5n5DHNGvO5kZqMVyYFbL3Fa2ha9+N7ajtQfG+aNdbuMZxNfvT79EKjlgNwzSr3/YjXcPar9m9HeOjZQCaGht4oIYQc1nqZLZUkfGpGblx5x4JAMMjY7LxiS3yzLPPSktzKzP9kd1ARZuGRo7VTKGg+/HklExBZaRYJoAPssrg4EpmzON/rBHMIZBJmOk8P89aychO5bpraJDG+gZpb2tj94DkgjWEzwJYBUHl/MULlNIGYLt//0HZsPEJ6ejo4met/A9KCqCWNhQqAJhCbhtgLuaLSYYBQAZJoaWpmfMXoLLNS++Mol0gIkKNCCCsKfngObCOR8ZG5PbtWzI+PkHQHJLflrENwsGVK1flwoULnFeo5473YfPGRsfk4fAw5fOXrViekAIePnwk+B/XR5/hfgAJS+UCs+3v3r1DyXJkk+/ds0uW9XdLT3cXgUnYb5AI8DzI+Me6A6kIawTlDwBSA/zGsyOzHKAoJNzLqFldKBBwBrCMTHxk5LNMQGMjnxvkAbyPa5w4cULHk9n6k7wvQO6Vq4bk+IkTMlOYIdgIAgC+D/ID7ovA09HDR5gdjP5Au3DNj8/+kYQE9DHsD0gk8LmgmABZevQZpPytpjzGBPPi7Nk/ytjjKTn29DOyZctWkl3QZozLmTMfyTfffC0vvvgCs8aZJVRfRxD822+/lf7+Ptm9e4/U1zVSdh0EFMwVtAdEBBAv0AZ8dtWqIens6mC5CwTvQGYAkHz48GEScPAcaNNrr70ma9eulW3bnuS+ZLYEz472Qo0A6w73wr4LuwUFgPXrNiQEB9gJ9CdAfLTl+PHj/LzZD6yrN998k8Q9ZNzv27sn9KVK7aO9+O6TT26TgwcPcVwxl1pb2rg+fv/733NOgPwAq4VAKfYlAOgYQ6xRjKESs9QuAkSHAgDWx1/91V/xWTHHMeewT6I9mGsgJEC5C5n9RgAAoK1rBQSEx/LOyVPs36NHn+JYF0uzgRDRIKfeeZdA9DPPPEsCgykbYC6jBEBfXy+z59FmOA2Px6ekVKqXN954Sx48fMC+2rFjWyBiqo+FffL9996TlUND8sILL9DGwN6BgDP8aETeePVtWb1qUA4f3S0traqsU1/XLJMTZTn97h84tj9/5cfS1l4ns4UpXhMEgM8/Oy8XL1yW4yeell27diRlQm7cuil///d/L8eeOSa/eOXnHDvL0vr47FmSF0AAQGmd6YlJuXXrJu3GwPIVcvPGLfYTCELIGBsdeSQfkgCwUnZu3ih1pRkZf3RfGudL0jBXpvi/BoDsPGF+aKhrg0AxQD7sf4EAUIYPiGB/qZgo9sAuNjU2sfSIlW6xPQN7oBHqbJ/kHMVePF8RIZHQlQAwci6dYgD/mnVFn9kO92FjTs4JYc7T53XgTnBkVTIZ5NBQr9d571IhgTtLADA/gL5fCPpkXnMBSeX1poSw9Np6+PdnSA+GKHgCH0FVPuAvoekgIoIAoD4HyOvwGUFqLPMn1r/60iGAG1SwYv9Cm6gEWrYvAewNdA9gfyBC2vkHXasBdL03JYpxhqUSgGba8TlCv9B/9qC0V1kweXQnYWp+Dv0wdHsowWR+j2aFhzIRWImOAGABfpYDMCnvMBbZc2mqAJAFIFVdyiTq7b3Yv/FnSPtMfK4M3UsblxdXiedB7NelZ7GQyRitQX2/lgqAXt2D+fy8I5Pa/ZO2OQJAEqvAEPA7IYvcBdI0Xyz4fk5xzc565kdXcI7134PfHkqCmBqNebx+LfG8hL6jBG51tn4yB+z8GAX2gqUSqcvW1/bzK46RxOMax7PsDGfnZzv7+bG0uZIEsUPfUAqddlFLevAcI/XS1dsnywZXSjdKM3V2S0d3rzSAnNrULE0g/zW3k0RsexwUPQD2U/UGfrcrAWAKANb3bAsnlm9h9ncfH8g7QyTn8xoEprzv+zvEfejPMXmfiz8fxyRqfd+vHz+OCRnISss4xRVClKGEjI8zMQ5jNkYRgMw/P2/8ucev86y9qd3/eZ/zr9nv/tp2f3tm+5ttcbG/JKZSpUyatsfbP3s1iXWFMc9TAEgB+6DIQ9U8tf2WpU7bHF430ky6x2UJALa2UiKaxcKyk7dWv+b1WZp5nQ/+W4qpnmcdeSb8DlCf/3ONpQQAjTtg7SGWo+uwFgHAbKn3ofyc1nYbCSAQIty+hvM/SwEGPwn9BxtiCgAkABQLzPrHTyMAFGZnCPwXZ8ZkvjgjldmCzM3MiBQQpytQ/h+Afxk/51X+X0sAmAJAqM1O+28LIEsAIGAf9ncA/aoKpVL++owpAcCvmbAV6R7lYhtGAEhedyUAMnYhJCTEJQB0/mtyFPu1TstN2TqBLaAvFUoAQAGgPCdUJkRyAkoBQPSriBKVSCipiKAEwEx5XsH/QpmkgGJZxEoAoEQWSyRxmzFnI61r/30UAOxZv08JgHh9MIaK/ghKS+iLBAwPFRozr2nB06xCV23zlZI18z7jFAASfyPnc0l81r0XrxFPqk3mkvkVOT5e4lMYQThcO2Mnwod8qYNkDwzvxftP3n60kE+BIGN27ht4ncaS43WQ2ndNIEqz3ZXU5fecDPAeK5jlkgPUx7XnSAmO1apXCO7VSVChduA/9/zQn34v4ksJ+Uc/oGl4CwPwcf8k+1CdljD190r7IrLpcc0GvTnPJh7/qWpvzpxLxzioDDsHIP6+7Z/x6zaPjKBetbdG68D7Xn5vjROck73Z9X/st2VsatR2P9f8vI3noB+DBZZ/hiT0XfzHKjsV+e/6fmqHPFaW/a7Gmn37bU+1a3zX9ueNVfxsec/q+z2xd1HsHq/7MbQEXH/29/7rkggAtRaQbpApQ7vWJM0b/MRAmKaOO8Qt9KDZCWaBozx2UTosvjN95+B3Zanpv/i9eDLHA00HuKGOAVu0GZleCKquXbuGQUIEjZAlh0FAsFEzwzS4gEDu8MNhuX7pqoyOjDIwjUHyC9IOsH4hZQ8EKQHADsz8LC1a6BswFMPkh6wj5JB37NrJOqnNra3S0tqWBBGsljCcGGQ/ggRgmVleAaAWAWCphxLfj/mOde0llbewbeyqxidiQPnv2hz7UwgAuJ8PwPg5FM+5dI6l4Hn8+bz++74EAL027hWAwRwCAMYRzNK4HczMSupMZeVU4In6Z8tLMOG6cge2WqMZEwDgOPhgJq6TRwColIoJAQDAhJUA8AQAjq8j08SMS7XokAFKFQC83TECQGr7PAEglaekfJFba/y8k0JPAjXOsfLBGxxw6BJHKh92X45DhmGZJd94m4u5gmsDJMTUR1B31Zp18vSxZ2XfwcPS1NxKAkBHdw8BNUhfl4ol2bRxo3SEmtjT01Ny9cplZizev3tXrl+7SjBpObOfIfHdTRCgox11w1uYTY+fyP67fecOQZ/CbJFZ/9u275Ce3l45f+Gi3Ll7j4fMbdu2E0iEfRkfHZa6wpS0NTUQpLlx47pcvHBeLl04J5OPR6U8Oy3FqTEZ7O+S/bu3yqa1g7JqWY8MLe+TlgbIhGoGHtYg7BMIALBhKv2n8xQHXPSFHcCpvlIosE/Rdvy0zHoNrqkqivaj1q8ECGWHfdhEEB/wPQ1EI1sN9fK0VhMmLA53yJ5GANsCDoz5hHFUxQIF8dVEpTK4GuBQuVvK4SIIHg6Utk49AYCHQ8sCsn3M1fSlM50JrqXRJnwv5PRlDlp5djLPMcTtfAZTPE9t3Xv/IbN/8TCvCgBUEgqy/v7z2MxsLNLrKwCB/6FOAUBsrq6+igBw+dp1efBwWAaWD8pO1FGfV3UHEF0YTGIQWOuYATgEgNrV1c053tfbz99BGND67M1a8qGkZTBAKNEAKe6voBSC0yAAoKwG6tgDOMa1QIjBtSHpj5IZ754+zdroGzZskq7uXmlr6yCoDRAT/1+7fp3rs72jgxn3kNvGwwKMhMQ2yApalqDILFyMAea9ZWDbT3sN6xOAL/7Ha5jvAKmx1iemJlgvHsAdgPPNmzezrfBPAOR/9dXXfAZI/gPgRl9gTgKYvHHzFvtg5apVBAGnJqeZqY+2w0aAeIC2QoIeKkiPHj2g/D8yzI8de1p2bH9Sujtapburg88zMz1LvwmgJQBiEBwASGP8sZ5gMyARD2Adbdm+fYd0dHQnaxH9DfAYWdvoX2T7Y96iPzAeAJBh81AGAP93dnQwyxpr7tLlS7J6zRrZtXu3PB4fI6kHZRIw1vjex2fOMAh37Omnk1IoaBOu94cPPmSmOwgD6B/4epgPUFRAVj2u8+KLL4a+q3AMMN6ffPKZ3Lx1V449/SzbAwIAxgaZ53/841k5f/4ciRJPPrlVWlGXvlKmD4lnRKmptWvXUUYe7cDcxPhi/lCCXeb5WWTUo7Z9e4eSUtDPaBPGGEoIqG1vRM833niDfYb7kYsH8LVcJrCO+YK24LrIwIe/CrPy2mtvyMYNm0gAMFuAZ4ACAIBvqDEgi9zsEMbirbfe4ngASN67Zzf734B+EMHwXewThw4dTkq0QAEApBmA9dhbQPAIsCcVALDvoHQA1vGJ555LCADoF+wtb7z5Ju8DAgDaiax19cdBYnidgD+y75/YvImZ/SDCYZywDrA2AJCQAPDOKVm+bEUgADRJqVzkd2HHoOgA0sxTTz1NtREjAEB5AvvpihXLZdeunbR1KDEBAkCl0iivvvamjI0pwQKkCCUJq9+GdWYkkueffz4hS8DveHDvoZx887SsHFwuBw5tl9Y2lXNsbGiRifGSvHvqfRI3fv2bV6S3rxU7Fb8/PVWSs2e+knPnLsrxE0/Jzp3bkz3w+s0bLAHw3HMn5OWXf8r+xJ6GefDRmTNUMcC4tXd2yMzklNwGAWDZMunrH5Br166znAkUgECSgQLAH06rAsDOzZukrjwrkyMPpGG+JPWVEqqXBqnuNDiUIbJS8nSe1yIJoICyCSgFUORPqmKE/RN2HXYO42T7BWy0quuoKo8GuTWjm7AhfNkySrGBwJdmC3L/A9jt6jvb73ZeMEItAW7L7gyARHKm4GV0HBOSfCbTaD4pAWAKAAnA7ep52/WT67q6nwsRAHjfkIFu+7cRCTwBACAKJWsD9xcEAFUdKrG0DksWMcNN5dY1yysJmyXuPdd4yKgOwxIIa1qmSf0UzU5O2hOC6fYaCQDI+if5QEmTyWvuTJHG41Jww/yDhFAbZGer/WdtMkmdPP+kBIqFCABGKEL72P6ozJL5TUaS9/1v9/MEgDiuYr6RD9DY/Ir9L32A7Pkzef7owJX1/5wCQgCGMn5V8MO0vWkwuRrltUzE9DyyFAIAFPOZqBD4q1AA4FwxMDAB+/UzJvefZP6DBGlKbLCjvFDaBi0xoMBZ4ptaf3hyR2IH0lJv/sxlfeYB6mofGBfOkulTnzcomHCtpsRcC0movxsDhwoYG1EJv/sxtfZRDtyp0fGeOHOjbFgRiiKceah/xuz/Acj/DyyX9q5uaevqkYaWVqkHqa2lTeqb2xICAOzlD00A8FMxnofsPUewsPON/2l+Q63YUtw/Nm+jJVDV13l9n45dhMiHN3z7rd2mSmKlYnxwPSWMBcJQQi7T8dLzY2J+gk1K50ReTMCeb6mxtlrxsnRJBKpWTozBxiGddwsTAPLsz38FAcDWEOIAceDb9pn4+f2c8+/ZM/l+TH/3AILZ1TB3HGCUgv9pnFrjqdUKAJZ0gLOGxpbDOTOUALA5YQoAPwQBIFYASAgAUP+plGSOiTcgAaj8P5QArARAaXpM5kuzUpmdlTn404EAABIAZP8rLAFgCgAlJm5QAQCxqoQ09t+ZAJD6HykBIPibjD+JFCumADDnCAAK9k9WQAAQmSkUZaZQ4WuFskhpro7/wwtljCeoFbGnQlxUuQjfvQRAMqeNlBkbywX+ju1JGtdKSy1xn0z8k0A/CeWW9fsa7+KjkIBZ+18tn0aNpfmhKYknz3L/uQkAfI44Buee11OMkj0kAhVrPWe17+r8LSNV5mS/2/fyAOTEzyHxsTH47GHfgV/i4teJD+iUtdLvB78m+Irqk8QK0VkFAO/zEkdiCYIs6UDPEfrP+/SWaZ+QEuz98OF4T6/Vd8lsM78suc/Cmf/pLLXBCzFdV4bEt9l8l/i19G/SmdLmRP6g97+zvni2JfHeFP/t2+HPFvi9FsE4PcukZyO/SpP5tQABIG5zns+Vx6vw98nbd/1ri/mPfi/3/rvZoRQiTBUAsjbuz0cAQNsWa79vy1L60/wY+54vgYTX7PyfjK8vAZA3QD5g7ycyLoBligz+76sAoA+UJCBmmEyZxe9mRGwoTerRO8t520k8+OkBLwVArfP8pFloAyKoCInihnoGFAH+Hziwn9l+7R3tPJChBis6HYFmBBzRnxiUe/fvya0bt+TSuYsyOzPLYL4F8m1S2OHf+iJmA5sCQELCMKPJQ3YwLOjjQAKYmp4h6D+0apX85OWfSkdnl/QODARJakhbK/NbCQsqcYuAtgXUzMAvlQCw1EOK7+8FvYFok40ney3DUetzGNulEAD8wS8+xHIdOBTcG9i8+1otrjzDlNdfCxEALKCm39Ogmh069fpO1kQjhQEMpKinOmIhAGZEgfQamvlkgR97Lgt82j2pMmEkg9APGWE+rgAAIABJREFUCmKmjO1aY2oEAM4rHoiQGacB1cRAyXxGAaAE6bFigSUAoADAutYhyIn7WuCQYxLGlxvgd1AAUAdEW5c6UEYAsJ+BffgnEQCU4bwUAoB3nLKOQSrBZHOR/SjIPJ+TZStWytGnjsn+Q0ekuwey501S19gk4xOT8uD+fRkfG5f1yPLv62UW8v17d+XhgwcyOjIsM9MAGmeZmY/MWgCFA/19lJMGAAXACzaL8pFNzQQ9YI+//facIIt5cOWQ7NkLSeNmeTQ8Ip988inBKmSuos55U928FMdHpK5SJKBUmJ0l6Hf54nm5dvmi3L5+RWYmRmXlsm7Zv2urbFi1TFb0dcqqFf3S1d4kbc1NBNvQH5TXblF5dJXjV7uOEIsFZG1eElwPwReABkYA0D0kzQiyw7gRAHA9EADSujqaqVYAQ74EFQKV7QPYMFsAQIFAsc5+OyhhjChpC5Z9kn1WTQBQ+VstIQACAH63/YDBeny3DooDSmSxf2kAKgS4fWmbKGDN79QoARDbotgRsT0pz0nNc8Tz5m+sAGBB0YzPEQgAWT8kVQAAQYj9kSgAlGV8alZu3r0vV67fkOGRxwyEDg1Bzl0BJ80WbWVGfm9/H4F2AMr4jGaGq9Q+QCX0v6kcYOxNDQLfB4GECjx1mu0P4H/i8bjcuH6dst945l//+tdJzfFHw8Pyx08/IRlB5eKbeQCCfDbmGMBkAKAgACAYi30a98H8QjmA4eEREgAUJG7meygBgN9Nvcf8INuzAd6b48e5Vy4TlAcAjex3lDAAYRFgMgBkrGXMIbyPe124cJGEHQDD6Ds8P6TfHz0allFIzS9bLkOrVzFDG8+MUgJYB7gWgFSsZ4D+kDwfHn7I/eTgof1y5MhhWbdmjbQ21UtHWyvvqYD/Oj4fstqvXbumBIi2tpA9X2Lm+WeffU57cfDAIRkcHOI4GPkLagUAyEFmePbZZxNAEKQAPDfew3gCQEbJBoDquPfo2KisW7+eYOa9+3cpcQ4/Dv0JYsGHH3xAX/W5EydYDgX/sIYxZiffOSV79uwhMI3nRh/jGdD+999/n0QIEACQdY73cH/MFxAArly9Ic8cOy7bd2xjWwEmY1yRMY4SAJCk37hxA/sARCPY4K+++kpQQgEKFTPTBWad47qmPADCAdYSQHYQKZDZ3tSspQkwz1CWAPMchFUA13gOtPftt9+mehUIA0YAQL8BWMf7IG0AnEY70ZewQa+++rps2byVBADbK3GfTz75hPeGMgLmoNkuzCHcB6QKtGvXzh30ffE/bDHKJmCMdu7cRQUAI8GCqABCBcoHoI0gXODcgfEzBQAQB0A2gAIAM5aDP4B5BQIA2vCXf/mXXCvw1/FMWN9QPsB1UGphw8b1JPTCX8fnMc+wFpUM8Jgg/4rlgwkBoFgKhDCpl9On3yNhCOoA+GmKHOgHEACgCgaAH/NotjDD8g9zc43yH79/nWMD0B3kGKDaaA/mHkgPUGDA+oNyBdYwxhA/79y6J6ff+VBWLB+QvfuflLZ2lY5tbmqTx2Oz8s7J9ziffvHLl6WjC0oxIK7Vy+xMWT7/7IJcunhVnnr6oGzbtjUA4yDCXJZ//Md/lJdeepHqExgT+E7TMzMkIsBPAIkBpKQCSH//r2IA1igUfi5dviIDy1ZIX18/zz7joyPy/qmTsmblCtm19Qlm/k+NPpQG1oItsLRTEzLcAmisPlsgYnPD1Cz1Ocv4LysJAGoA+B/EAEpeh70edl3ttpaFgOIZnrcS9lzNZk+zuul5IUANYDuSb2YIKtRc1Q08lc1LfOxAPDQ/n3sviQbqX6gstyswFcn343GtBAC+58H5xO/3tZFDGxJZ9aS+fTbs6ffqvACP3Qd9ixIoIACwb4wAMDdPEiOy7418WIbiEu5v+Aa91rRUGPsoKBuRBBBU0axEABWOguKYJwBY6SP1W9RfS7LomPE/J2X4QaEUQKLiYNlVLAvgzgsZBYBsbCE0MQtsz9kpxPy0agUAWHtm/Yc5wn7Af5x3jlCZgNipLK8HwCw4Sr+nRtDWfKfkvBXOVPG5ks/C+sPfXQEg9c9Ia00y/TOvWzAydS3dMS4NaasOWgicuhIAtib4/GHe85M5BAA+i7s6+8ZlGlt8ybL/6QviG/BdNf0r6U9PAEh8xvSwnfGFlACqfnIcXMuLF1Wfzy04mM6Z+KxrMv5pE9KMPR+c9+97f81fr2rOOLIG1zTLd+ia0bNIs/QtWy4Dg0PSM7CMCgAkAMAuItbT0i71TS1UwrISAEYAIECJ/50CANQSkn4KfU4FT49w1Djs58VNbI4s9JNncRcPSOICOeSJvPilNSfvTGJnmLjJtWJ+fg3a77ECQGadJooxuick8ycQw/jZaPL7MebxLAJjrM15saK8rl/oHOf73fePXwtpTCGA12Gt8LsWU4kyQ307vg8BgIp6wdbiWj6WlKgAcJ6DuBeyrkMJAPse9xgmAgSyVrK/ZxNa8vpxsb5N3w8Szkn8L4BoDtSxGJJlxdr5bKkEgHwFAAXpaA+dUoqOYXU80uKANjeRtc5+CgkSRgAwgmTFFACgvlMuZggAUAHwJQBKs+NUaqzMzMg8wP+ClgGYLxdVAaAmAUCTeyQoYeqc+e+mAIC4jlMASEoWpQQAzfqfl1mUV6rM8/dCUUsAQO5/aq6BCgAzxXKqAEDSQF0oAeAIACGGmxAA2GX/xQQAnXEZUD/JeA8KAKn0f4jJOaP3/1cCgNlHW2exbTbp86x/mPXja8XW8l63fSEhBjpQ3u9z2f0lBeCTfdLtN/CreD2X6R9f3zLy0+uqqme1f5t9jffjXpIqAOj5z5NOUxJqAhRH7xvOtdj+bnY33vNtbqbfN8KCjUWef7M0AkAtv8Lfi30VPljLf4n70l/X+0a2n/v9K28v85iXP2/478d+Vnwd+561frH+j+egPcMPRQBYyIfMey59nv9cBYDkmV1issf3Yh8Zn/ck4Lz54X1V85X983pCauobOQXvxQgAeRl+dgMcHlEPNamJ6Bk7Od5o9SSxTL4s63UhRz5vUVUbm/yASHyIDnhpRmbCT6RaC9hP3jkAFA31DP4eO3ZMdu7awSwZ/EMAcHRYa2YjEIcgJwwogn0IDl+5fEVuX78VZAghZ6pKAjZoMXvLnjM1wvMM4HMLDkpi/IyrKwLnDp/HQU6zPOZJCPj5K6+wHMDA4GCiguAVAAD+A/BA4HkxAsBih4ycqZD70mKOd97YxAB5LYe+1rUXM6DxAo0XqR2Q/OL216y+/g+rAIDx1H+Wte8POEtRAIg/72qzJYG1lCRjBIDEBjC+k8qPm9FaiACQbC4uM6oektw1FACQKYYSAHNYQzPTJADcvHZNTr/zDoPhttrtnqbq4UsA6GkjKxUUlwDI2J2o1AVDVBYooiwZciyU7ZjUwbHMDMvOcBnSJq2UBTetBEDq6JijEht2a3vsgFlQ0c9vtRu6uXV291IBYO+BQyQANDa3MQAEMtDjsccy/OAhAVFkhKLuLbJ1J8Yf83eA/0Uc6kJN7LHREblz+5Y8eHCfNrOtrZV2b/36DdLS2kr70t8/QGDq7j3NEN4EQGnLVukfWCbnz1+g7DXIRes3bJTtWzZJZ+O8TI+Pyv37D1TCslyWseFhuX3zmpz76nO5de2SrOjvlH07t8i6oQFZ0dsuqwcHpLujRdqQqTmrddppu5q1/jQk3BEAQD/A0bYazrg212sgYRWKRdo3kw/UPg4yrWEMAcZZpijmJ+y4EQDwk+A/axTrteHQJMB9WUkBGtBW8MEOBBrIRhmFcnJ48sELUwAgOBfUAGyD1zq9FSoKVEJWuwFsaaBJyQxmv5JMCK/4ETLuLestz77G9i57gMiuJ79+8hxCP7d5naAAoP6D+gI2v5ODUY4CAAMFphgABQcEKoICAGT0xqdn5da9+3L1xi2CbAAQACx3d/dQJrq/t4+gbEdXJ8HrpuZmAoesd93cQlIU9j6QVdCHmlGPet8A34rMsiKRoAUldObk8fhjZlrfuX1bEDxBWQ2Avdu2bWNmN/5hfiLzH/PjwMGDBEVnZ1E+oEICAOYgspiR4T48MsJ29vb1MYMXZMH7Dx5wzPG6ZfNjbnrpOiO4mNNo8wXthu/BMgdTKgOO72L9Dg4NUtmjp6c3ARdBqgFAC5Af2bwAHwGG47oA4G/cuMls/56+Xmb+dveobD/ASqxtKCdg/CYmxrleRkaHSTZAlvOyZf3y/AsnCD73dXdJS2ODtLdq/Xc8/6ZNm2i3AJCfO3eegWmMCwBrjAfKNKAsAVQAhlatZkmR3r7+UKtdM+sBVML3AiiNtpNEgQyWcpn9i/sAsN+6ZYs0NzVqgHFuTtZtUMWAm7duSk8fyp70cOwwBu+dPk0w8qUXX2IpADQS43H9xg154823SJLAWIMwiX7C/dEfp06dIogK+XaQPnAvPCv6+NNPP5fzkGE/fkJl1VtbAxDezCz4q1evEHRHRr+SUObl7r27LKkACXz0EwgAVppCpfOf5P07errl2y+/VGn7fZDZ1+x/3Pejjz4ieQtjALKU9TfaCrUKELyMAAAAHG3B/UFGQPY12k8lldkCFQB2bN8pe/fuTfZXzDGQDJC9Dp8Y/Yj1Ys8OBQD0KQD3bU9u5djhenh+3AskmL1797FkDMYD34Pk/ddff00wHCoVGFuNH6IMSCP9aSgVoP9NAYAy73V1nLMoAYBx+Iu/+AuuZ+x3uDbUKl599VWqO4CUsmYtSlygvAPUAXQeMjOyoYEKHO++ezpDADAFAARP3zv9vgwMLJPDh49QCcDWI+YBCB0gcmzduoXXn5yakKlpEDLm5d9/9yr79IUXnud+irGCYgZewzz/+quvZOOmTfLsM8eCColm8t+8cVfePfmBLF82IPv2b5OOzmZpbmkkAWB0ZFreevMdzpmf/fzH0t6J0jZqz4qFOfnqy8ty9coNOfrUAXniiY2q9lApy9fffCO//e1vmf3/zDPHOCawWSAgYV0tX76MBICm5iYpzhbk7p3bLHEBcOjCxUuyfsMmaW/v4Pp4PDoqp95+Q9asXC67tm6WtoZ5mX48LPVzJQaNkXnfAr+Pxt8TGYNPSvlkBPkrJAGg9BMz0IoF7vsgAFRKJfoNmCMNdVBCUTlrjDXUzfA3IGLsySplr8Q6+AWQlZ0rpQoAtv/Sxw0KAHq8CkRaVwJAP5ODfCGwTlJC8POJaqfk3OT34LMDWKffUIMAYNexttF/yWS8pBK6ee0xv8D2dh8EMAIA7uEJAKXKHFV14GdACYCExUCooWysFqlQ8DicP8wv0Jo9qQQ+Cb0uQKxKtilgaqADFRgCKKHkx1RKF/dC+0ACMEUHO2+BKOP9lqwPknIjtX36LcvIJnAdAuh2vVgBIPHXQEywGoqeoGxlBtx88GXy7LrarlTyM/aVYr/Kj2Xsg9k1NQOuWv40ed9Ohjnz1PoDOYYeNKr27yJ0PkF7A7FlXjPuEwcuipeqn6cMWE8A4KtJ0EJ55knUJocckSgAuHJQuKeBkInfGPxKI+/a/bluTJLdkYAWIwB4H6p6faXZQdXn/AB2uCx+/5nYz7X54NdGfL/c+BnP3+FcUVYCPM8+kPVvbpH+5YMyMLhSegaWkwDQ0tnN858A9G9pIxk8JgAgVqQlspQAANuOsgBaLiHMN1Nq4OKLZ1z+33nz2PdJzXnubEZ2PXk1i9rrIO8sEl/Ht9ifvf3rfmzsXLWQAkAy34LdSJ7Pl5BhsoHLYI3A9B+SABDPJ/93nj3yz84YYkSUwdrj/hLmRLIHOLuzFAKA7SEJAc5KrDjyW4YEEMB/fj6nBEBCJqukqj7J+Tcpg5lN/PJ7SN7szd3rw77m6UuW0ZnOoaz8v52BTVEVhE0kgTQExRKLtVoJAHzOSgAAiNPvZwkAPgHP5SK5fVH9l8ROOAJAAQTARHUkKHeCAEASAGT7y1oCAOenwixLACAWN4s4XGFaQAAQKADMQAFgRqRUVAJAaVbm50pSmYMCQJlqACi3VD9flgbYJ8tiz5SN+e9IAEjnkfktaemkeZktlqU8L1IA+O8IADOzRUcAEEcAmGNpgFIFxFXErzQ5xMpBms+lXNlQj4mxvqwRzp+v5v/oTvtDlAAIxVZVoSC0w64btv3EupnapKleso1J/Dp/z6hli3Uj+q9XALBW522BC/WvAZ+L7U3eH8uLvS3mR+ZhSLaHY7yqFAAC6E8gPsSzY/vOewayNmyTXU9tUwToJ1n6aanptM34boihO0UjP+b0v6oy9f1en5Jta/Vl3Ifxnr7QGCSMZ5tw3vnG7/C/aigAxDO66j4sf1pbASD2SeLx5/qyc6bbc/PODrF/afud+bf2d+yD+ffznid7Fq32wRYaE7Z/EedxsXPQYv6jf57qz/75CQDxXIv70PzIuN/zxsHWmf8Z/x6P45+NAKD2VwkASsLOSpMsNvm14YwVZGoseCcyz/hXbWw5bPq8rSQefL0OwPZq011r88wzTBWZk8amRtm9ezeDnRs3IVtLA87MlgvS/ghwmhOLoCoAg8uXLsvMxHTCdrdgjU2KPOOdARBxdFiEAJAsdDBGkWFWgvToOGvSHjh8WHqXLyMwhWezQzOBrQLqCitAthABIO7rhRyP/C0+fXUp340/sxgBoNbCyjOI8eIxA2uvW0szRgk1Qv8LFQAwdvqvmgCwNAWA8O1wHat1qpdUcon+GqSajIVqAa8w/7whssB3kgllLYwDUTwEBJahUwDw/U4bUydSnJkhAaAwPSXF2Rm5cfUqCQAc/+igmDJQnWO8AAHAMqi9DTMp04yzYuxDs3V0oBo0jhWUNrhmfUaKk6u0w5+tYRz8WePM1SjNru/Urlr/xgQAlayPbZgGGvEegjwnnntBdu7ZJ80tbdLa3sUSAACWAdaNPhyRSxcvEOgAcQngluJbczI5OSFdne0E8XDgw4EQ44VD9+jYiAwPPxLIG4+MjhEoBLC5dt16AgDI+seMuXnzNrOEV61eQ2LA5ctXqAQwMTkl/d0dsnfbRmmFjHuhwMxiAI9T4+MyOT4m1y6dl2+++ESW93bInh1PyNqV/TLY1yGrB/ulo61ZWpsbKIGO5UfJzyaVQDZQi0BVpUzwVhURFHxD5jf6DKUA8NPmK35nn4UsQlzLsp7xOjLCAYAZAYAZpCgxQJlikLyKIWNOM/91a1FCVx4BAJ8BiKY7qc5VbQsC4Cp9awQAErdCNgxsOEsI4PL1kDpV4hifPWQf2vh7B4C/c7mE4GRY23kEgNimme2LDxx+3ecdUOz92AnnWmANMCMQWhmAuAaZlbVI64ol5w/WewUBoEICAOrrgUk/MVOQ2/cfyLWbt2Vicloam1tl3779rLMOgL+rA9npLSwZ0d3TTWBIxx7SsU3MikYXYRwwZwE8Yy8fH5+QB/cfco5SCaChXpYPLpOxx2PMdgYQuR5Eg64ugp4AbjEnsIcii3pyakr27NtLwgEIADMzBWlsQvb6PAFRSKbj2hgdtAPAC647MjoiU9PTBNZRW5yy3MH+zkxNJ8Au2oQ56X0dm8PobyPAgEAAxQPUkW/raKPkPOY3gFuApQDR0W70AWT2AVzjngCP0Z7r129QOn7T5icI/kPtAhn7yLTG50AWwLy+fRs1wRvlwcP78vjxKO3Ik9u2MLN43bq10trcKO3NzdLe2sJ1hgxvZO4DoMW9kc0PEgJASACjGI+JcZQsUGl7kIz27t0vT2zezPZyOdTXEyhGXwLkRaY4nhXPhvmPZwBQjj44dPCg9PX2EKyDTUAJgFGO5W1ZuWoliQe4Lvrj1Ml3mJX98k9/yrITlaDucevObXn1tddl69at9AGZMR0IF+gPZLtjTF566SWWMyCYHVSWPv/8C/njJ5/Ls88eZ214gNf4LABMzJdr165SQn/Lli28N679zTdf8xogHKA/TKUJr3377bcExgmmt7XKH8+e5XgAdAZkhzmAeYYSAGgvwH6Ua4GtQFvxOoB8ZKobygj1A4Dy6MvDhw/R/tn+DHv95ptvy57de/ns6F/0P/oLJANcE3XtjQBgGfHoE3wG19v8xCauJcxNPDdAfIDekP+HCgDew7NBYeLs2bMkB6DtO3fu5F4EXxs/QewAOQB9+NzzzycKAHh++NuvvvYa33vllVcS9QztjzESAHCdY888TZl++DzIjMY/zBvYV7QN6x8EgMEVK+XIkaPMtkc/gSyAcQABYHBwJdsOO2P2GnPx7NmPWVoBJAB8b3ziMck/E+Mz8i//+m+0ByCJoO/xPVMEu3jxgpy/cJ6qByAoqFqN7mM3r9+Rt15/n20+dHindHVDlaRJGuqbZPjRpLz5xtuJAkBvf5s0NGgpnKnJgnz6yTm5fOmaPPf8MVm3bg3XH/ayTz79VP7pn/5JfvObX1Nlgv5/YwPVPjCmq1evkh07tzP7GXv2g/t3SbJBRtM3356TXXv2kqyB3WhyfFzeev33MrRiQHZv2yIdzfVSmHws9ZWilGenpG6uIi1NDZoDkRAAXMYnwW5k8lVkrlKSeYBbpaIUCzO8N8oAoBwUFQEKOl6Yy7CdsBkgSzW3tCoKXF8vZWa8VZSIF3ZdQabafFYBQJOiFRi1jdxKACS2NYD6luHL/c02SZf5zxIAJnkfFAJS+1xdAiABQUxxwCkP2F5u/qbeztfQ1Ve8P+gBGPMv7CeesQKJXyplwN9AaQq0SbPUsK8WIgIACG/0r7Vws9RBztch6wS/Awkg8WusTix8IRe0QjuUsGjS5+rzsCYxSw5AMldJ60qI1J/++VRFKX3u1D9hTyREJgyl1Q5Omwu1MQXmk2t4ggIy2IJUPJUJwlj4mq4sI5CcndSvyiMA+Nd9zKuWz5Q0yI1n7Of7zCzvh+V917+WxliUBGNnvGxb0kz15LsJ2zA8J7s4zdbPIwEY6I+2k7BlNVv5l45Pbttchre1yxQAKFHrAkd2rlKfUv1KApaWzWZ9GKtpBGUurwBgNtvWqP1t6yo7Bmnf+TkYr0Efa7B4RfJMMMrRv3g+VX3AzVb0X2qTUPYNBAAh+N/c1i59A6oA0N2/TFo6ukgCqMN5iASAVqkPsv+a/KElAGDvAUgy7hOAfyMC2DwzUOCHUgDwfeafP+7//Hmsr/qziX3On2Pi9/178XXz+tz62Z+p/lQFAAIo2XylRdVBfJ/Unhv6TnwWiOdm3E+xPbJ+Tc5rLrYRAzOpXUlbldfHSZssbuFLwtDeZksmVCkABJUdrwBg8VUP9P+5FADc0xkClMy/6jkYEwDULnkFAJT+AtnGSAGqBNvAEgBGAGDZD5QFCEQ2fj4oANj+a+95W6RrSf9P5q/1L0qCgUQZYg5MSoB/FAgAIFwKiH+llAAAEgBKAMyizFlxWsqzk64EwIzU4dxYKlDhCQSAOfxECYB5XMuVAAj7MQE0Z89g1kloUHFCjY8FsiZNPpMGbK3D98irga7fjW2CXtu9bm2IVBMUzwjeSxzLC6pH7NdQgsfWlJVKImEyxGdAAGDWPwkAkPZX32pmtlBFAJgtogSAEgCKFfir1FhOwH/uocE3TfzN4L/EvkF1TLB6Tf45CQBJ1n8Y3KAXpb6jz7z9b04ASPaqHEPs7WPVHh/mocd48vawON7r7XO8t+W9l/f9dA+HfWlOSgDYnp6JQbu4eWLfw5pQAliaWKd+WEoAyDxPjiqAEmIXVgBwCzZ3j4997Vo+QN6+Fo9J9rvq12b/2d/uvJCDf+TtefntQvLgwgQArvmIEOvblPgf4cV4v7f56duU51/612L/y+8nfkz5uytpt5D/Vcv3+iEIAN6niZ8tfq7s+/+5BIC4H/G3xy8XGpel+K55ZxWbD3bm9z85txZTAIgZqBmjswgBwCZvnmHT17AhZ2sseCcyb9L6ya97SbXciO/oWp2ikyZgnDnGO2+w4kHgBlovDLZC6vTwEUjSDlL6FoFDgGqQS7IMUww2sp0glXvhwnm5eeOm1JWxiKrJE2pM0+CC9UvWOAdgFn2YHKyNTa+vMPNqDg5JmcEwAEqT01OyYeNGefmVV2Rg5SAzSe3AjDFTCVsFmRYrAZAdjyVSwWv090JOS954+AWU913/WmwYbSzzDKb/Xsyw8saGv0Nu77+QAICgpv4zT8uPAQBF42gipunAfG5cAHO5EsPhQIEwC3amWU4u0OEIAHrXECh1Y2pzyIKZVX0W2qxOfmAG1lAAMAIAWMfl2RkSAAoz03IdcsAnT2qdRwficryyPaK9k1MCgNlJIUOpapONFAA0sBnkicJ4KyM+VQAAIMjr1KihZGs3ccrCAWehEgDe5sRtNIfLB5V0Pmugn9lwLW3y/AsvydbtO6WhsVnaO3tYC9IAztJMQc58dIb1ppFVB4CnqbGBZAAcQvv7eqSrs4M2Ddl2CMZTurZUpC1DJiDrhT8allu3bvOwcvSpp2XX7j0kEI1PTlFOFrZn8+YtBEa+/vob+fyLL+T65YuyortVVi3vJ3DS2dFJAHIY2ccP7sm5r76Qqxe/lWU97bJ7+0YSAJb1tMmqwX7pbG2SluZGoLQkK/DQ3IQAFuaDBnUJ3hcLASBHBmT6OfQdbCJstN8U0WeQ1DbZd9hCkLkAAqHtzOYPrHmANLCtCEaiBADAqhmw5AnWayAcNlTXSShJEZUA0PezBADLcvMlAEAgsHVkBADY7TqALUstAcDsRLMBqlbAZ3cZbbaM48wNbxPz9uj4tTyHxfa0ZB4HBQDaAcvojyUvoxIA5jdYFh8CyqgTPA8p83mR6UJJJmZm5c6DR3L95h2ZmJrmGgBgd+DAQQK37W1a1qappYkMXgQ7AfDp/80Et1l6oVTmmEOdAlnv9+7epxw8wG0ATN293dLcqnMO4OyqoSFZs2q1kmTm5giaYg4CuASw/wwk6VuaWf4C82pyclqQCfDgwSP6BJj76OfOri7OiZHRUWarg2CI16CugfYoGWGc83IPzB0cAAAgAElEQVRsBMA6yHqFBIC1OtjoZ7RTiQ1aIxv7OYBtAHsA/iFBDXAZaxVAKdqAtkNGHqoJyGTGc1hGO9oJ0GVo5SpmzGOO375zl2sfryNDGIAvwGGoiWBt3n9wTyYmHktbW4scPHRAnnkGNdJ7pLG+TjpaW6SrvZ39BDl93Av/o923b9+hagj6BMoAAO3HH0/QtoF49OFHZ2T9+o1y8NAhlcgvqTID2ohrAexGpj++i/fQH+ib8+fP8zNHjxyRtVCAwJpva5W+/v6gtnBf1q1fJ51dnfTjYOfeefsk1VB+9rOfkXQC4hEy5+49uC//9u+/I0Hh4MGDmjlXX88xgW05ffo07SPqt4MQYiQkPNMXX3wpH5/9lMRRAOidnR0JEK4EgGssYwDwFzYHbQcAPjAwQFKG+WnoF8wTPB9e7+jqksnxxywVAPIDQFvs09qntwnkHjhwgISEYgHXbSax48yZMyRMrFw5SGAGbUQ/oS24JwBhs324F8gZ7777nuzfd4CAvPU/nveDDz7gfAKobSUAjABw8uRJlisAoL1h/Tr2lZGqsFbQlqeeelqeeGJzMq872jsp/w9yAFQOoK7R2NAgra0tJHCgRA2+i7n9wosvmkA55wzuBQIA2vGjH/0oyB1rjeiHDx+RAABp+2eePSbd3VAGSH0ajD/LyzQ1c06/9977VABAlj9ruDY1kAAAcsDpd9+T1avXsHQBbLIFdDE2H330IVUeQHwBKWbs8SjBx5GRcfnf//tf2OcvvviSDA6uSFTCcF8QAPDMUD3Yv38fSwfgH6597eotee0/3mUG/tGn9khXN+Sc6fXL8KMJefutU9LZ1SE/+cmL0t4JNRiAvfMyMT4rn31yTq5evSE/+vFzMjQ0SFIESkx8dOaM/Nu//Zv85V/+XySlmLIObBHmDdQhUK4CKihYDw8f3Of8HB17LF98+bU89fQzvAfGZnJiXF7//e9kaHm/7Nm+VbrbW6Q0PS515YIUpydF5kpUAEkVADQYQhczlADAe/PI8kamfCAAlEsFEgAq5SKz09AOqBHYXor1BzsJnwMkAIJaIP0FEgBBZCYgz8s8CC3zqUww97nwP7OtbG/MKQGAfQtrMNn7XBazJTeTIED3Wa8FdQAE2dXnABkhANpUBMqWAaAvZ6Czu39COI1KAOSdgeIztJ13cC883xwy/OjTaAkATwAohvJD8D2KUF9AuRRaElM3mBPN7zfZYcsMsozwel4vTwHAfNaY8IBhp0IDyAkJAUDVk1SpJZX7x1xJyyjFSmRWe109miSon1ECUAKA9590qAJY4vwj1ve1MXBgo6F32b5Pr+ljIKEVgVdiZIE0gKq+TfZvf3aKfTB7qLzv1DovZ88TPAHWSMDISkmnUkPp+ZItDQoAvG5ou6pEuH4PfxgZgGc+Bg7DV+qyJRzsnGUB6TTzNQX2k3ITgbiZnK1MWaoGAcDmW+L3uvIjto7jmICNQfXr7nwdpd7aWP0/3L2Hk1xXlt55ymd5Cw/QwgMk6Nlskt0k23NmNK0xOyOtFKt/QrH/iWKlXcWGpB2FJqa3Z3vU3dPsaTMkQdCDAAlPeO8KplxWZpbZ+J1zz3v33XxZANuMupUIRFWleXnfNeeee77vfCf2i/2c4ePMa9jXNE4Rj11x/tgreTtMfdLP+JxEnQCA+kkvJR7HJmRs9VoZHB2X7r4B/d+uJQDsbKjKe1EJAH5vRQAosDXCWfheBICye1vpOX8t7r+y8Sg7p5Stg7JzSLzO/Drxz9hmxs/H50SPC2EX9BHsUkwOKFMAsP3F9gMd24QAcK/zvre9zNaX3UscYI5tSfresu/192SxxyTWej8lAMr6MhtP74NQmtL7NyYA+Hr9ogoAXgIgJwQE2ftk/2i19lL7WT4njNKkJKiEsGTjZP6MluPIzrWWmOEEgC4IkB2A+/Zc/p+ymEUCQJkCQIeS6ONEkQhOz871OQEgk/8PxDZVAAgJDKrGU0YAQAFAVQDm9T8JOLVqVRbrVWnMTyvgvzhPCYAaMmPq36GsRNa/Av8QAJbsf/vSgnQQr1FgK3RfNhl/vxUAnAAQKwBQAqC+CKhvBAB+h/gLAWB+YVlmFttlfrFN4xZGAFiW+lKblQDICAAGVKm9MOfYfM5MAaBZjWol++Bz9TdBALD4s8evMqpJoJwEtzf4UWYm/+cmABT87ZLM9cyulBAAymxITBDI4maJDH78ueYEsaKkfeyPSBu2p0sXYeZreUKeZ+fGvm70mtl+3VESgNrsW9O+24IA4AoAHhuMSwCkBIpC2zOb11oBIN3TU7JF2Z6ftTsp45K/N2XrObVlZSWuMt/EE6AyWkGJ75/uwXGbVTEtKn9W9A1zXzH2d2hHK/8r9rNi/6vMb8juJ4KbynyteD2Unm1SjkXimNwvQJ76jWV/N9/fr08AiM+OZf5X6j+m7/H7a9X+FedoGMvUN4nvsykBMC11eC8CQGx0CuCzM/QiEK/MSVp5AixLR4gV+CRNF3naYcWNzTaeuI2tBiEdfLtOPAHKPxl/X9w2XUhM3o42zSL82tdf0+wpgtcE1gl+EghlwybA6QPB86dPn5LPT34uk9dvSnd7txIA0oWe9qUbyOImgIRGdIB3Ro47n8FpoJ5tlYxFlYQ22iPy1//8z/5MHqTea6fVRebamnkR6sjRRV9EASB1Ou7nkFLYMJsymZvHJL1mGUBfZrDKDpFuDFODGP/tgemyhaxJMJHEX2yA4wVdvP5vrgQAM9izmVoRANLMfWuLiXimBABnCbvkqc/KOCAe9nztDr2WBm9alwAo21SyzSXYDrUrkQJA/BnjwFoJAAgA87MzMj83qwSAN3/xC8u4DHXgssOeZ+SEQcvWauGgFEDZUHagybkK4H6+aRUJAJo1EtaZlwD4dQkA5Wu8aN9SGxTLvPt8tlrnBlpQAuDLL74sm7ftkEpvv/T2D2n2B8FygO7u9i45d/asHDt2VI4fO6o/b03eVGnsXmTCK90K/g8ND8rqiQlZu4YavyMKYnCYBIzk0MoUuDE5KWfPntMg7dZt22X7jp3S1tEpc9V5zfhfv36DZjBTS/nM2XNy9LMDcubIAWlbrCu4uWXzFgVnyBy8fvWyHDqwX06fOCJrxgbl8R2PyvrVwzI60C3rVo/KcH+P9PdVpFMzmy37DwIAhAST4TNSExKNzhL1PcYP2zibAKk8PMBAv8UEAIBV7Dd9yfOWLUftaCMGaA04FCqo6Vadl/pCPexJ7UqGUKn+UGvUSwBwUPRanTZVywkA/nmT4c0JAFrKhb+1xAFB7OIB0AIp9t9JZB5c8XiVrt+wwFMCQLrPp85J6lDGjl06P9N9vTDHjc8fSEArKwA4QS24tVm5AMyYggJIWy9ZLT0nAJy/aAQAyAFPP/2s1n2nVMPgwIDVie7tEWlf1vIVjC1tA/Svzs3rHAXwA/yfnLylv9NW9kNKCaxbt07l83v7KwqM8KAWOQEZwC+AR8oMIIP+05/+VOt3Dw0PSw2CTXe3Aqq3b9+VAwc/U5UM1hF1yflMpbdX59LVa9fk3LlzMjwyrOA05JSZmTxLH0AVAgBrBnAX8JPvpY3YRe7RiQG6PjohsZjcPp+FxNM30KclPbhHnkdqn7YBltInAGgA4BADrl+/rp9jHW/auEl6+/tl8tZtLfVx69ZtGRkZ1ex/5gu+D7L/U1N35cZNyhfUFWh84cvPy2OP7Zbu7k7p6epUdZex4WG9N0B9rk8buA8k1yELAaTz3AMPPBDKKTVUCeCzQ0dkdrYqe554QoFv7pl74P2AyACnfI6McfrWlAVMbQFQe/euXfLIww9pSYhKX6/Og/MXzsvNyZvyyOZHApFhWm3DL3/+C6nOzSoBgNUKAQCVk1t3bsv3/t/vK2HiueeeM+nxnh69D/oNIBwQnfEHKOV5P4geOnRYPjnwqYLJZPRDAKB9fJ6se8Ye4gDXZiy5L8ZAJdfb2nTOQOjgd4gBZGIzFwaGhuT6VUimJ/Q5SBkEGbl/MuUhBpCZz2exB4wz30UGPaUFeL8TABgTnme+I9kPWUTl1js65PLlK/Luu+/LM08/a2oCSpTqyFQGAM+dAGBry0gYlBrgNQgAG9avy1RL+LwrB7z44ksKprvdGugflDfeeENJEYD/fB913iGpIQHP/UNgwP/+5re+paQc7Dz3zHe98dOf6tqiPV5qi5++Ppm3L730ovRUutS+c13uBfIAfQqgTLmAvW/vk9Wr1yjZIyjX6/7AXN33zrvy0EMPa+kC7LOTyCAAvPvuPnniCVNX4NqUxWBfunN7Wr73ve/rOKESwdpjfqBUwR7LffF51AMA5OfmZjNCz+nTF+QnP35THnjgQfnyi09K/0CXLC4tKCv5zu05eevNd2R8Ykxee+0r0tEFqRc1hSWZm23IkcOn5cL5y/Lqay9pWQ7mXL1Rl73vvKP9/K//9b+SnTt36HhRWufGzZtaAgA1CQgA89V5zby/dvWKbN66VW5ev6Fz+dWvfUPJRNz77My0vPH3PzQCwPatMjbYJ4shY6w2N611YitkumlAy8iUjpWHtHDdG2ICwDJ7LxlpKKo16lqjlrJQqiJB5hry+8sinR2duj6xUZ2QASiX0tmp5QA0UBvOr6hKwYLVPc4BCXNuTeI+DqIHAN+UsWzP9fNB5uOz53ogJ9yMxbmtbAj+A+crAu0Ad14CAGehjADgZAH3ifkZEwAU6EgyVeLzRkzki6+hgQd1BryGshEA8DMoAUCWGgQAyHX4GygpQRbzoBPnRD7fqSK11gb1P/lLg4N47SZfa+pG9jNVAKAfCySAkJVtKgBLUod0wO+qVuAgfH4aQz0nP+8FUE37P6/PngMk9jknD3oGkoP4tN8z17SvSggA+l2ad2AB+Nj3ys41EXlYiRZZYC/4alHGa0q0jH0p953KztH6vsBqSD9Tdlb154qxklwBIPXbcpWEINVvvRxf2mZdogDgZy0nUuha8DIRhB58LYT11xbVMCrI4kZZZnaveZKC9lmQw2ZCuW+o96DedK4i5QTxMEmKa0zPr2Z34vv3+ZT6vc0xBEp4oaDTWv1S12sUsI//pt16dkpq3KfxiNjf9vda4DAnAPAdlEAxBTCRSt+ADAwNKwFgdNUa6af8W2+fEgAoAdDe1S3dlT49QwD6pwoAGSAZKQA4AcDO/XZ4QAF0JRXXsj7M12s+nVq9L43R5GvMvj9eP2XroGw9xf1ZmNDhD/9M2TqKCSRq/yMCQBxsjfcTj09k4xriRvxNP8fmO51L8d/xvZTZhLJ7+U0RAPRMGK2rsPTNtq0w/1v1ZWG/TQgA7C3u9/ke68p2+rNEAYDzuCuc2RhBnrNzfbzHlNnrtC9X6tvi/RQJAEUb6sBbrkRi5+ovTgCgfykJYASAAPZjO/jP9QrAUTkBICsBoKS/QIagpB0KAOytKABFCgCcbzIFgFYEgFpVGjUjACwRCyHGjBIb8v/EQRICgCsAELUoEgDylJ3fVwUA9etC6SIIABqjIfaPMuTikmb21xeWVQEAAgCqedWFZZldbJe5RZH52oJQvlCz/3/PCAAxwdO8BFPYcl/eU7J07wpc2Mzo/Z4rAGQ2NyEAuh9kPnH+cPvhvk4rgN8/cS8CQLwnpHvFSnuJOcKUF+nEiygA9rF/Vdg/3Y8Jvhe3rKXSChnqzQQAvUaU5Jq/37xB9djSxJ8oac/JCfG+nberSACI7TO/+/6XxjTTvbLJTyglADSj1Xr/IYm/zP+Iv6fp9Zg8ex8KRqk/4uspzqJPfdTYX0r34tTvjP3e1M9K98TsXpzcm5AX7scXcx+izG/x5+6XABD7lLEvmf5e9DP/aQkAfk9xX97P/aVzusynSvvQxzb2f2Kfyl9v++NXnsnsU6sJzPPxISt2umEAxwzEzMAFoLFpYWXZs3ZINwmRnG2eGq30sFCciHnQIXa+yiaUO37pQQOnZ6UOTRdCfD9qmDraZGxiTL7z+nc0C0qlhXu6NWB+69akBmvmYUeGoBGyqMeOHlUSwNSdKRnqH8oIALzH78MHSw+wrpZQklm8LABcEYFA8X07BvMgkEgQHLlrlcySNukb6NdA8B//yZ/I7iee0KxE2s11TA7KslL5G7AiZ6xyWAkGO5NBt97+Ik50mVEsu0b5OBaDEOrMJk5Eq7aUGTF1ViLiQWpAywgA3tbfRQKArqbsfnJwPg5aGtDvBAAjwsTG36X/4+vYG3K5TZ2T+l3F5/w6lolgGU2pcY6vqyVENJPZag16EDgPxuYlACAAVGemlQRw9vQpeeuX/6ggtTrfQfpc1000nlw7YKxZ0CJfLwQrOVhZEINsilxRxFmR7hzl2f+pZKRlsIUgUFyj0gMUqnBr1yk4IvzNkkokfmIW50oOoH4OEDiqw+oHZiUAdFdkbHyVPPP8l2TL1h0yNDImlf5BrT0MA3lkeFga8zUNTgN0nDl9So4eOSxnz5yWa1evagYfWXYcPi2r2OTXyN7dscPqm2Mf6jWTCx8cGpJ6w6SAAWUfe3yPrNuwQQ87AKlkMUMAoG2oAlw6d0Y+eucf5cSRQzJ1d0o2bdyoagOQpqgPfPXSRflg39uydtWI7Nm5RdaOD8pQb7usXz0iE8MDMjLYryoASIsT1MdW0s6cldemEpY23/I5ruMQ3gtwwMuAPoC/fFZB0g77HPbTMsG7FQzlOcu8NYAPoIn5B+jB3xym7bOiCgNcj89zv1pHF4AiOwSFDLZgU3XsQvDCMue4hmWiE5j3z+lctyi0yvUa2J+TcGwO2Jrw+eN2rYkAELzX2Ab6Xs/PeP022dUwv1WONQRetW/j/ShyDAlYFOZ6yL4yFRAL5uVrxNYFRKXY9/C9MNvvVR54SQkA1NqbrdW1BMCVG5Ny4dIVuX13SkkSzz3/gnz1q69oXw709ZsaRBfZTrZuGVOyeAHy7t6BvHdXwXarA9+mADIZ8eylnqUBYNze2a617dlfPSCDTQKMtwzjG/pZgNvhkREZmxhXgP7O3bu6JqgDf/XqNX0PQDYqAig8XL9hqgB8rrevX+cZdbjJWAbAZr4xHuOjY3o9AHNIAHyn20NeVwUgJAkpVxGCZJbxaUDubHVGxw6CC20ACPX66ACylPMAHMZvYW0BUJLtPjAwKHenpuXqtRvafr4TgJ7+Mt8HJYFFJRcAdgL4U2v8hRe+JI9upua4qPQ/gN5EIDdQRoDPUUcdAgJr88SJz+X6tevKdCZLHql2JVa2tWsG+oFPPpMHH3pYs9yVBFDp0bVMvwN0A86SPc1/AG8IP/gz7737noL/Dz/0oH5W65a3tcnpM6dl8takyu5TIoH5QD8iWz83OyPf+fa3da8gA7m7p0dmq1X5q//6XxVcRgXKx4L+pv3vvPOOArgQAACuHTz3bP4PP9qvYPLWrdt0DJmL3ONnnx3Sz33jG19XwklXpSJXL13ScVu/fr0CwczX9Rs2yPTUlJZEcJUEQHr66MjRw3rfqABgw5kLhw8fUnUEMuGZQ91dEBYqWn4B+X3qvo9PjOv4cN+0gcx6SAe0U0HLhQUFDC5cuCgfvP+hEhi4N+wfzzOGlBPg79dee03VZHjQJ7xOJv/s3Kw8/9zzsmb1qizYC8EBkBmSLGURaLf6pIuLOt/+7gd/p+0B/N+xc6f0VSqWud5o6FjTTubf66+/rj44yh58lnb8wz/8g4xPTGjpK/qeB21h7r7xxk808x4FANxt9pOeSrf21+wMQLz10dzcvLyzd5+Vu3nqKT23AABhU9g/33//g5Cp/5QSvLg+8482v/feu6qgAJECAgDzE7s2NT0rf/M331NyCGPCGuR5SAvcG+QLyCyA8ahZVKtzgmQs1z518rz8w0/e0vX44ktPSW9fp9Q186pNZqYb8s7e91Qx4Fvf+poMDHVJZycZp11SnVuQQ5+eUuLRSy8/J2PjIzoPmK9vvv22/PSnb8i/+Tf/m+7vkJkh1V29dlXHhnHevnOnZdw36nLl0kV5dNtWuXb5qnxy8FP55re+rWuCts9MQwD4kaydGJM9O7fJ+FCfLNXmVDJ2fmYqEAAIYofsiWgfNAWAEEYEEODsstBQMsASdgzwn7IAjZrU5udUkhZVApWvXVxSW6wEgL5+Bf97UH3p6pJFiCjsseFwsVSrq4x9diDWrzVQm4fGdhSg4z15uSnfCyGf0FY/r5ksvmOzgHIWoHfpc93fM/u7EAgAnp1or/mZRq/JWSxi7Xs00c94gbdQOCrF/m9KAIhr3OPPs3WzRthzcCE0258AdWNBnyPDC98KoAAypfr0QQ4f5YT2yKEwlaMA+Aco1skJqBX5kHpfWWDPfAw9m7oakV7f/Hh8JpX+1+92Gf78dlEusCFKzyGBAOCZhhn5N87UsWBl9oiyYzyo5v3lUpvet9avTmxIz7+5AkApASAaT71OdKTNfKlCllfxjFqIqUTvK4tjlJ1581iJZVzGYH/8mvlaSnMI7nPx7G3gvz2yz4WLZWC+Zy5GyQlOmNb1FREAdByjcmh+dtP7CvVo3Rf085aSncOZy/vS28LfkDGz82fo94xwooBEc23aOAbg/Zf5z8nZslafz+49JXPwvaoA4nV1Ix/Z1WG87zP7EZ/fo8xJn6PeDgfxlAAX/Hwlgy9CqFmWSv+ADA6Pysj4KhmZWGUEAEqiBAUASACoBFD2w6T/jQSg0v+Q8TtMIcdKABhJwOcXa8N/p+9/XQJAGn+J4wXxfcfP+/ffDwGgEB9bIcvOv6vVOkr7PrNjTuCISkxk95SUmNN7CIaQ9/xTEgBSW7CS3fE+cPCleDaLgJAV5IndLhQ2p1jBIlEA8DkNASAmUzg532M8MQFAM9aj84x9Dk6fxQXj6/hrzSSABDRPGxz9XZxLoYRMCbjl8dPYFtnvFm/StYUKXTdrLfytSTD+e7ue+XTtqe2LSEaRLSwSALLVktm83H4FH6eEAGD7r+3B+h8fCgIAxHb+1uz/alAAqEmDRJzqnD63VJsVgZA5P68kAKnPiyzU1LcTCABLlAyz7H8IAMR18Bnaw76sROMwEQOfzaT/w77k+AD7hMKF2XzTlVRaAsA/67hEvj9FJQDCzmWhiyIG4O1wZaPCGLYoAVBGAMB30oz/hWX1p1ABgBBgBMuGzC+KTDXaFPQH/Cd5ob4g+vfCkikALJH+hBJAUMXymGteO9w81abYzArJdPEcVr82d4BWmPn2UvF72qx8YpTAwnssNmXZ/l4G056PyyaY75DG7tMGlNniwntIQIvmT9kNFEtm2TvMrwkxbDCgZI1n+0v0Snzv/n7Waw6g5b6lzSqPYeUX1+tGCklOCsrnaJFMGPtAPg9zHy2PmZV9PvY77PWE6Kjx487cAczi1Xkb4lh0HuPOY+Fx8p+Rm4qESr1f5Qv6d8dtCHTNoK5bBOlDD4fYovdlan+1L4KzWfCLQ5e7/x33XTxHotzbAgmiMEg2Y1qsjWj1lCgz+JxJ25bNr0i9NR7XeDwL7XV1sizJERtRRvoqrtf02n5NV4/ytZ36vjq/I8K7tyv7GWEPTa9FpIZWr92rBMD9AOR+L2k71eZE+FOzX//bJwDo+k1scf53VO4wsq1Nflq4wbL57fee+WvJWDkpMvZd3SfSMfnjV55aji8cT5TUcU4NkBoYzYS1Q2JzA7Pjf+E1+1xuiH36tvru1gcEA9TiRyzJkHd+AH+yMub2jZoHvcJGWbxuADkScAMHbeOmDfInf/onGphFSlYz8+4CIExLY6GufVSbn9fLXb1yRfbv3y83rl2zwNIiIgLm+JmdsX4sGN4oa6FoyCzDM5sEdlOFBw6dy8zZgaNdQSWuQ6bhP/+TP5WhkWEN7CLzyHNck4ALEppk1QI0USuuvZ3DIHW2LZhD+61EU/KlLUxluYEOkmjhM2UBi/jwnb6uB9CSxRMb3rLDe240mgHqsuvFBjI2OPc6vKZGKWPiJgu1VRvLjIF3N72ez988SJR/xgKoflDN11cgALjaaUSgiA+uxWEsbjL+mh4SIkPP52Mw3msGx++J56sym9URicB/H0/WB6UrujqkUUX+f0balxbl1o3r8uknB+TEsaMGVASigUl0BonEZA6mSiE6F31zC5twQeY/cw8NaPVAoQctPYDjWpZ6Pb2P4tqNmY0xsGoZLHngLHZ+fP2nwY1m+7isAZo4aymWGSULa3BkTL7xzW/Lo1u2y+DIqB4oLl2+qoGH9evWa03daWzV1LQsLjRUzpgM/OrsjB4AL128KHfv3FEQ7+7UlNo0CE20DcBx244dmoFoIJPVjqT+JBnB5y9ekKeefkb6BwwAunLlqkysWi2jY6MadLp25YpIoy4H938sBz7+SG7euCazd+9oZv/YyLDcuTUpRw99JmMjg7LloQ3y0IbVMtbfKeODvbJx9ZiMDPXJ8jLgvIH19A9ghTP/sXtk6APGAvzxE0CVtgJ2AA7wOQPZrXa6M/R1HlOvrWY13CECVHr7FDziOb4LUBRwi02WjG2AJuZKJ6SIel1VD7iOysmTTacELJtPudE2mdwsUBEC5RbsBmCywLcyysP8NvtrpR6AKnh4UNPWb1vhYBXPLbcFemDVDBYy3XIJw9jOtXJE4qUVO+a2r4eAanbADoeJUCtKg7XZocBO+vF+Z23NLKz+4kERJegEbnm2D2rNYNHazpQAqC0syp2ZWbl49bpcvT4pk3emNBtqw8YHVZ5aCUbLouM1V63K9etXCyoJZPoCFANg8QDwosY2ACDAMm1xRZ/BoUGVzWZO0Z8AlwD4gHkAsLwXMB0AnXkDeQDSAO9jTgHsvf3W25pRv3XbNi2DwXUoM8DcvHDxkly9elVm56qCCgQZ7aa40Slj4xNG7Ju3rGvvI77HQX+dg9Os1/lMyp65yuuW8dWpQDsgH+QWSIC0i+cB/72MEe2hP5CMZ+3wGWz85ORtOXv2os7T1WtWy/j4mMxOzyjxETsxMzutBIC52brv7fkAACAASURBVGlZv36dvPrqK7J5C1L+/bpuFDxbaMjw4JCWGoB0ceHiZQW88aUAuJmD7773nioJPPLowwrUokjCPgoge+jQcQVx6fPdu3fJwqIRlgiMX7p0UTOoAYUpAYFCASAzcwDFg5s3b8jLL31Z37vx4Ufk9vXrcv7CBV3HDz34oNoL1i59qKD19IzeAyUk6EP2rOs3r8t//+EPddw8250xd7IFCgCMP6A1ChTcj2eGa936/Z/I1m1btQyA+6uAwD//+c/1b0oA8GBsmAuQHLy8wMgwSizdek9Hjx5VFQFIJvPVqqouoOby5JNP6hw0kKBNDh8+LJOTNxW0HxwckkYd/7BL1QJOnvxcnnr6SZmYsCx07oHvJLOe9kMwqM03MlUo/FhKP/AdgNDcF99DVv3evW9rv/MaMv2UyUIRgn77b//tvylZhNeGBqyveGBjnTiA8gGkCreLjNmPf/xjJTpAKqAtqnLR1qFrGUWHf/zHf9Q+fvHFF5WcQXu4NkSat/e+rSQGVLogsWhgQNrl3DnLzh8Y7JXXvvYVWVioSaW3R/dxsosXGhCQuqSzo0fq9QV58623dQxQSgCM7+/r07WCDfjwww9lx46dsnv3bh0jBcFnZpRc4eOzZctmtQ3MA1S5UM3hvjZu3Ch/QEmu8fFs7nANCACoMEBcYE2gCmCKNF1y5PBxefMX78ouyAFPbJHBoYqui56ePrl25a7s//igjsd3Xv+G9FSwnKjWNKRNuuXjD4/I3FxVnnv+can0UvqkR+fCD3/4I/nss8/kD/7gdXns8d3S09OlMvHVWlX27t0rWzZvky1btmlQkjPMrclrsn3PY3Lt4mU5dPiIvPTVr+qewn7V090lP/y7H8hApUee3vOYDPf1SHfbktRmpzV4XJ26Lb2dy9Lb06nIH32CXD8m3ogy7ZkE/vISwD/Zf/4Taf0FWazNqtwsZQBqc/iIBKohByyonVdbXumTHsqMoBDS0y1tEAGWrWxP+6Jl57PHYt/ZeijxQT9CpOFca/tVICOE+rkaWFCVgHaTzQ1EAAjxXE/9/CWoZyELRZWCrI6v+3WcP+fmZ7NMc92bucdAEiA42iCjTksBhDyrELjU84I+164BMP07OdO6T+TPe6DYf+o2S9q/gvxksAG0L0mNYDWEMQLVms22oASAeiAnxHL4ceJTfi4J6nheWiwcEU0JID+n6LEjEFgLgA8qS0428My6QNKIiZxxcCc+s2XnC21cMUCXnkO0ZFT8iIKzfNIDKHr9AMjmAXfup5jhZZeywGYWAM7OevaaB72cKJI1MYARcXPsHj0xIA/4Zmdp9YmKj9hv87nWKsbDGvM+yt4TLqdxnTDfylBeD6BnJIAQ1CmoKBBzcNA18gmzcdA53JyEkQW0vC0RAOa+H5/ExsYxkfiMlV3Dg6ZJOQ3aidy9TcM8Cy71gdP4Q/w3PnnZIwYI4tfN/81rgGMj9IxewFTzPzI/PyLTm1Ns50ceDmyi/MLlKPU2MDwsg8NjMjqxSgZGxmRobEK6evtkGbC/u0cJhaYS1yPtbR2q8uLEVgf/tS+VDGCEgLiPnBij5PkW8y+zPyWxDl8lzfGREJsLnykLQMdrOLY/ZfGlsvmf2oDSAYyejMc7tlPa94G45Oeq+Gcx6SLEJYLdLpytEtJLfM6P2+/3500rjw0VY3ErnuFCDM9MlgFT8XfHmf0+9g54pfbkXn2ax2LzftD9k++Nzr+x/L/HkgoEAGTqA2FMyTWBZAMJMyYIOPivsvZh7fgeasStmDSfD7babA9Oh6d9b43nid1//j/tDx8FV5tyu6SxpAzwb5cuJdrYcwb0m3+Qn+mcMFAkz0MC1XNzBExZG+yb47mS3X8UC/S+4vxaiAkEX0YVAOhTLbNUV9B/kfKGEF4pATA/p4D/4uyMLNetNMDSQk3VHCF4Li9UZakxLx1tEBhRaIQEQCkn/mbcjCjpBC3f45QsqXbNlG3V/6Jfsh3VQHzrJyNGmDnM4/MhFKc9o/M2DIYNWV4u16d92md2raAAFfoym/+hi3VdBZDb7YOXAFDfCR9G4xJI+qO0gLw/vpWRK+frlu0/3QDwb5P5WkPqDcgCIg2ImEuA68Tq8RbyTGlrV3BSQsJeOt6xj+Xrv7Cus3kd9p5sYpeBnM3PZTGmQKDL+8HWtqk+ZZGaoABlg+Ch5tzu5/un7xd+P7Q5BgC9mfHcJkHE46j+uTKbl8+B/H50fpiIbRM+lX1HQvgr7j2mfeV2s2kcvJ/DT7UrBcIm5Gf8z+ArxiSfiDwQ2xbdD4KtNmUQTxB10L4o+Z/vH7n9yOLKAZyM44NxH2c2q4Tg6W3SNMKI4GifZw2bsltx/yqSAIwkZSVUsH96zcyu2nX8ufi12K/LfM/YEYjsXzxXyvwDvi/2vXIbX5z3Zfsd711xfy1pR9oGt9/p8/E9tt7vg2KZjmPRD/VpW3Y+K+52ehf6VOqLpfdX5qu1avev8nx8fbdhaT+s5C+mn4/7rcyHdwK33Wde9jG2lfHzeb/lfXY/JQDiORLbZj0Lqv9fZnft25zAEtvE1A8stitpZVoeO/m77buvPHlPAkA6+b2DHCzRxiVM+8yQRA5JBngFf9NuKq8/Et9kelOtBj4GyTKD0vThnOmRXudeDJTYIHr74ucwwATG//TP/1TWrlurB1LqTgOWEUCHAICDR8YMg3nx/AX5ZP9+ldnWe1900MkPUrkKgDs39r3NmcKZg7PCDOA7FQgLh1/GzgOugP3UWl23fr1KAfMeADxl4Xe0q3wmh0TNzqbWtLLFYIJ3BAKA8hNXmL6ROW1hoL0mdSsjR3vTxRv3vzt+reZHmRGIP++GcyXDkl4j/jtlX93baObZRqnRLRoH+5byQ17er5aU5FL8RUPumf7xdf2Q4EQEryN1P/efjpHVELVDWOYQRHVMuabPtXTthLvTA4Bt7rljo+0NLPm2pSXp6miTerUq9eqsEgAmr1+Tzz75RCXr8akKBxinn4bG6vzR3/OAXG6/8kBlwQ4FWUi7hLO280Ah7/UD2nKbBXb1HhIwUz/NASR6Pj8I5sE1fy519NKgVNzu0DRVICkqHrhCB/3ZIavXrJOvvPI1Wb/pQelF/rGrIjcmb2lW/tDggIwND8n87JwSAGB1EzhfqNelOjcn1dlZzcgnIxKQA2DsztQdzV4E/Ma+nbtwQQFB6lvv2r1bgSAIAGQBzszO6vu2bd+eyWJfuHRJtm/fYRLB0zMyNz0jM3fvyLkzJ+XcqZNy9uQJmZ2Z0jApBAFIAKNDA7Ll4Qfk0U1rZWygS1YPGQFgdBj5a+ybsRTpHzI/sWPIARtIZ3XQq3NVJQcAvtJeXgckYt55gEGXUdiPbL5YdgzA1MzsnIIJ/A0A44Epz6QGZFViQHuHkqYImgPceua1EQACQcWzIDSozP4X5H8zLhRKLATKkfmuWW1el7+NiCm0l/fFQfF0jXq/xI5UFkCBAJA53ZFNiYIjK2wtZp+SfQmHNmPpZ2o0BrJkmZCBKKDrMhyK4jXgNspP7h6YtPkfVqUHpiEAKGCwpJmdtcUluT09owSAazduyVxtQebm69JT6ZeHH9ksM7NVDZJyLQfBAZRdQh8ADqAN2XUyspn77JME+tjLDVS0bHo+w7hfuHBBs56RTt+501SAAMABsu/evaNAW38/5BHLKuZeAfD27/9Ybk/eVuWgNevWZcGfi5cuK+EIlY5Lly/L2XPn1Z9AFQDQn/kLGYVxN2LCQgbyez115h1rlrnLvXpQyZQsKhnJgbmvqkWhNICRWaoKevNZ/tMna9as0exkwGTWAfd7+vRZmZ9fkIGBIc2WB0hHNYR7vn37ltY5v3v3tvo/j+3epZLvq1dPKCDMNVBKwOagyEAGPmUWzl+4pHLr69atz5Q2jh0/LufPn5Ph0WHZtm2LliAh8w4w+uKFq3LixEmt3f7EE4/LyOiwICtMYGB6msz4E9r/Tz/1jJIXCBSyhvkuwNS1a1drHfcNGzbJjevXFayHrAnATKkISkbwXggAkIhee/VVy9RnRne0y+TtSfnhj36kNgECAOMDicIVcABwAa0pQwDIr1M+gA3I2e8/8InaTF7jeeYXxAMy1ulrgGb33bBdjAF2l3Hjd/wnlBAAoCGr2JysypWrlzXTH5Cd69lBQjRTHgIAQHl/PyQMq1EKMYA+fva5Z6wEQFub3hPgM8A2oPbmzVsUNGUeY1d4HrCfbHgAfeY28w7A/Z139mpfUBaBfu7u6dJ2c93vfe97KnlP2xh77oUHr0OYYN6imACBwH0X2k9tevoMAgCED0gj+D/YSEomoLbAffHfiTC0B6IN1+U7IQDkxAKRM2fOyb5978jIaL+88upLsrQECbZbfQayi5eXCDR2KwFgfr4hb+/dK6vXrJXnn3tW+xlzxHfQ/5AQUKmAiOHlEFg/jD8EC9Y5igyMI/eFasjFy5d0rGnbd15/XcZGR3XvYP7Q/wc++SRTkEDtoauzUz9H+YNjRz+Xt365Tx57bKfseWKbDAz2KGjd2dkjly5Mygfv79f59Ad/+G3p7aMkDao11HNtk/0fH9V2f+nLe6SnhyB0t66nv/u7H8qxY8fkj/7oD2X37p3S3QO5jpqls7L37b2yZct22bx5u/b7zRvXZXrqljyyfZtcuXBBDh89Li+/8opAc4M4wxhAAOjv6VYCwOhAn3S1LUljblYa83Mye+em9LQ1pL9iIB59wtrkgb1lPWSAC4Cwyv/6/yUjANRnVAWgUatJo2okALLR8GEA17AlEJm7IDZ390hnb0WJAEg9LC22ScdyhwLonkXI5uCBYlQHLOAa4lJBBUCzJjQ734KxgPZKAFgkoz4QAIJEvlLj9eyFVKQpNnkQb7kNSVirwav3GcoD6PuDspkTAMho1PNeIM9lBIRlI+CrD+xAZyACxFAQv8dZ7ebZiuC+cpjTskTso5qxBgEAyX+y0ur63HyjbnL8gZgICYDv454K3xPiGYXnsjIABv77WUNDLsiWRwCQjv0y7QhEiJjcGwWq0rNS2dkpDZQ0BwCNEJ8eYL3t/HTbZGesnHCt36f9Xk4AcDWE2H9ScnIYK3+eAHQzASDvPQ8AZaBGIrfNHpT6fPF3xmeG9HfeZwSA3KfKflfnLs+U8/lS9AetJnGrgFQaxGsKChoeU1CM0u8piRWU3Qe9pITfKEDtfmR8dor3ED8rZm3LSpCsTIKNYxAOSliGY3MEyXkc8bnY7yslALiqnpNLUn/bySYF4DmcJ32WqNy5Et8VLlPlt6HhUSV8D46Oy+DomP6EACAkcnR3S5eWiOqSrk58Usv8Z68wP5H9wH5X8D88pyT4MDaePJPWsNdpkwD+6fzMYhoBgF4pdpMGgItz1ct8FOdvGq+M51SzDUh7PJnh0b2kc8eVWbCffoZL31N2b61sVdn6/CIEgPJYUZEQULi7+yQAKHEtUmfTazjw6iBNybpN7VDcF/p76FtsgM9vJwD4GnM/2s/o7IN63gsKk1zD9m72YHvNE0JsP40IAErYM0vG3m02vTiHvLfiecfaTFUl7XX/XyROWDzLvsnPezqOnhwSKwBA2Na/DdDms/YZ/nNGtfUXg3RcOkuciWxlq/1uJQIAZ1ktuRDiw9qXAP9aYgmyZUN9KdQ3AfkhATRqVVO1BfSfmdEkDgidiws1kUXA/5osNaqyvDgvHSjUBgIARFLNeAtgixIAFAC17rJQgCcT8qwpFEHIzJIMQ2mf3M6vTABAISG3Gbap2Xe4zQgbXTR/YwJAuiaDYHGYOzYvfD3js2ipJEiTGo9Y1iz++qITAFBSWlLwfx6FuMU2mamL1JUAUJdafVHqmv0fCABLbUogEDGQOHdUTFJdfbqw/8RjH9sXX3N+H/Ga1Ni3OoAhkNNkCuPvzF+0a+bqR27zbU9wH8cpFAEkd0JASNgIX6rx43h/SG13TAAo9zN8DTfv36n9Sf/G92pfjAiKqW+VZO+W7R3EX3MCSQ6+xz6kEQTyCeegoa71Nkuo9Dd4rNgXhZ6LIv9GxzGSbXIFmWyeuqR+RIhxIN2z8PM9JV8PRRytqMZp6zMm2LjytgNTOak5W2uU9oxIlda+tNwS69DmNq9rTNXV4NxSB1tqNjVXn9a4Zli6qZ8Vtzdf+3n7/XUF/lsSAMIMjfzbJv+1BUElnmdxv5bOnxLVgHQtF9dsvJ8HXDMpAevrsawf4td82sXkgbJzVbw+C5/PpnRz367U7+l8ysYj8bV0jN3fbEEibfIpPLYeEXdi3z3+/XeDALCCfxb50mXrr2wsUhPu/miclOvxfz1b3i8BoMw5vR8CQJ7pb03ThV4I5DcTAOLJ0+pwUL6xFR2yrIOChE7cYf75exEA4sVYZgBw1gC//vwv/lyz4Fjwc/NVDdgTSHcCAIxKAm6nTp6Ug58ckOmpu3rISgkAzjjBASwy28oJALEzkw6+/+2ywL6gPNuVbESyDh959FGtZ6z16PDtOzuk0t+nkt7ajoQAAJyj5nf5/ggA5Ru33c8XJQCk93gvA+FjXnbosglZzn4qO8SWGcf40NXqM8V5d/8EAO2fkgyDWHDBiV8AHs3z26VL86Cb9Vf+/P0QANKDZbb2AgEglvx2g5Md6JL2p3OhMzD/Mr6tA/ohM4ka79QMqyHxOj+nBIAbV68oAeDE8WMhWyuqn5qfKzM2exkBwDdmczhCHaGwGZtagDlztg69NEDu4NkBhFNLtgtaYDfNVEkIAO7oxI7BSgSAdLMsOPJ6DnABLLeveZ05gkETq9bIK699Q9au26iykANDozJ5+45cunxFwboHN26Uvp4eDV5DSrp757ZK7OosQRq2hsRlbru5X5x2QDXADQ4ul69cVtAH4BvZ4F27H5NRMhkXFxVAon45IBd/X7h4UQEbAMX+3j65dvmydCOjPnlDbl69IhfOnJIzp0/K1SuX5cK5c1Kfn5OhgV559MGNsvnB9bJqsCITgz2yYdWojI0MSJfKGhtQQD8iAc4cpCwBfdXZZVKWPMcmiExwFswImS1uU7JAWhh3HE5sNMAfcrgmYW311vk+AA6AUn4HrAFc1OwZQGKkp+eNOKGH6kULrjuQr4dyAoihgq79nTOoLSiOHDUHdCMAmIRaXvPKCQDxgSJdXzGDkPuMN3/N/g82P7WTbnda2e7MKcwc9rC33ycBwOfxkvr1xQCT2yg/rBeCKAVCoWVmkoWlwIVmLC7K7akZuXzjhhIAOIBP3p6SSm+/bHrgIT1kd5IhNTCgQCAgKiUtkL63uveWOewED14nUxeZdcaR7HVe03rm7SLnzp2VyyhZLC8roEmWMe8zpYiargsUL8jWhixAv3J9rrnvnXdk3Zo1snv3Y6oaweusi8tXrqr0PAsP8P/kqdMyOzenhBKyj2knmbImPT6jbQE8ZS4yD32f4ru8Jj2gtN9blukVAku01zP+meusaz7L+yBD0Cb6iwdznwfA7+XLV6VS6Ze1a9ersgE+zdTdO5qtf3PyupZGwJ8BnP/Kyy/J9u3bZGhoQBUHaCNgJ8SjSk+PDA+PaCb36TNnNZhHnXW+k7ZM3rql0vUzczPy2GOQjB4MJTsWpTpXl08/PaTftXXbFtm6dbNmLavyTNuykjMAwh99dLM8/NAjoUxCp/bd2rVrpF6fV7n3VROrldhEVj71xSkBAAGgXmtoH5P9jBLC1157TecN+y6+I2368d//vdoIarhDMmB8GROT3D+s4DQ+Ilncbvd5DWD640/2K9nk5Zdf1vfTv7znZz/7mX4GMNnLjdBnjCHkCwgUAOS1+bqcPHlKn4e0wAMVl7PnzigozZxk7J0AQFsgZ1CuANUHWbYDOPL/KCI89/yzqgDAg/lI3wH0c51t27Zr4MmypRdUEp45BwGADHbWLfOPPocAgNw9BAbN1OmAzGTz/wc/+IHuB0888YT09pC1bjs02fLvv/++XhvlA+7RbRbP/e3f/q2uJwgAjA8EAAgJjCX3hSIB4D/XdZvP55Hg5x4A3yEyuIIF9/H556dUnn/d+gl56WXIFg0DvRX8g4jIHtAjXZ0VmZqalXf27dM1zj0rEahhfj3rgbHmu1HzgETCvfIaKhT0IwQAxoi5wj3z2slTp+TNt99SQsO3vvWtTK3B1yTjQvuZO/Qx96VqNJWKfH78lHzw7n7ZuWu7PPb4Zunts3mPYsH5s9fl3X0fKvnjD//oO0oAQAFgdrYqszN1VQDgWl9+6Unp7mZ/bJe52Xn5/vf/Px2/7373j2Xnzu3aF6oAMD+raiUQALZs3q57EwSAhUZV1j/4gFw4e1aOnTipBIBlVU+w/fjHP/zv0tPRLs8+uUcmhgelY3lBGsjHzlflzs2r0rVck+GB3qx0iapjBECAwDj9YGCByeM7OK7709KCLNRmRDRLrSGN+Xmpo5ZSJVhdU1CeB6UAOiA4AXz19aoaQCd1sNs7pUO6lczD95iyC+poFoyOCQBZTpMqABg4TTs5v6UEANvIae+CZvvGBAD1PUJgbJmtHAIn/yICQH6fyxmxwPrAsuZ8TVgEWMNnhUC0YcpFv1AD1UkGuxIKWM9B/hcVHScAzNdN8h8CAJn/ZLV5CSN8EycAAKBnwU5tY1Hi1IPF7tsUAjacb+j7KIiu54fgq3k5OvXdQqA4/i71+aIAUXxOKfNbmgNwRmBYiQDgfpBe+9cgAMT9EJ/T7kUAcD+rFQEgk1L0NyY//Z5jAC+O5XiSQdpfFkkxYkkWu276DiMAxGeUzC+MAnatYigxoSW+dOn7SxQA9CzlBPI4SJ6UYSsEAAPQ5fMMAoWfycpiCYX5msxT3SMAz9I+1wEuTivvcwjvHe0dRk7WQ1Y4tydy/9lcjhIgsrkYfG6N1bRTAiDUPNeGdEilr1+GRyeUADAwPCL9wyNKAOio9EpbsIUQADirdHYYAcDJsK0IAHoO1v82GwoKAD5BQj/cXxzE00Tz3ks/x9/ZOT0OemSARA7elsXm4nnZ6vUWyyZ7ujB3kvF38FkB7KBQEhM14nhRq9/z9Z3LLsdn/F+HABB/Z+l9RnNUQaZkjTnw9E9FALAzcF4OhzY70J+VlIyk6m0PzgkA+IIxAUCVbRrmP7gfwX4R3ImMAODnzLBss67y+FtMAIjnkceNis/l4BjP/yoEgJxww+cNSPP/NM4z31PQrtVZ3WNyXu7UYwAaD1EFgMj/SAgAlFxyBQAnAUAAqFWR/6/K8tycKgAsNvgPAQD5/2YCgJYCWMZWtiYAuBJMjm/+bhIAXLY+VhDWPsXfX1xQoiSZ+7ECALEJFACqDUgAi1kJgJl6m9SQ/a83NDZRW8C3QjkAm9L+e0cAwFvISj2FJBp3IIxEE9SDQ9ZtTABIfQDmc+zTlfkZttE2q0/f63O65y+LdKj/bI/YL/K//Tot95fgP8YxUrOb5hcb8TfHuIqYDr5Hh54/9PsSBQBPLCsQABIVgZQAoGWZgtx+uKsIvC+qiJjda1Y/MhtTLBdQ2jfaZouNNxEIggJAcX9LywOQ/Z+QAjL1lUDsCYoH2v9R7FP7q4WfVbbXlY2fnodacV9Sn65AqMgJEek8S7/71/FLfP+Jr1n8vl+NAJBvcAWaShNxM/6uMt8sXY9l99rK94/nRbrWYp+rzCfXYS8hBKS+un9HKx8uIzFl6gn5WSb/3lwZoDi2/t5mBax0DqT9mP9tsbSVHnr+Ssg35XawVbKwYWO/MgGgzLnJHVQC98bgC0Lshcbq875KY5Z2ACHtOkUCQHpz95qERacnB+7iwTd5SXumaeIkh5dWg9FqEHDwCN79xb/4C1kV6plOz87I9MyMBjy1BEC7ZYnw95FDR+TTgwcUWNPs+sRgOwHAyBVxPZhcGcD7P5fWW3EOZZLAbtgJPDIpNANW2uSBBx+UtevXGkDQ1SWDw0MyOj6mNbv10IfMTDu14aivTXB0ZQJAK0e0rJVp6cZWBrXsMBN/TysD5WOeHsBsQwk7SAuDEs+X+DqpYSnMtSRrv7ldRQJAWfvifvpNEAD8UJrPYXNMLIBmEjz3Mqplr6cKAGWGNgUg0/UNAcBGIdSy8mxoMp6Wl6WLube0IPNkPWp9sYbWhocAcPrUSeHzfsDJQdR8g8Yx0UylyM7EzozduksNmdOTEgAs8yEH/9V59Ewur9wRInSWURQd5oNEogV+S5j0wdlK2ZLxga/MBmunrUAAMNJCh6xavVZe+/q3ZNXqddLZU5Gx8dUyW63JmXPn5MrlSzJ957asGhuXsZFR6ers0Nq6sL8BNpQFjixum2U58p+a515rXEGKekNDzYBSZ86eVRBn3foNsmPXLtm4aZMCIzdu3lSQa2JilZYs+OijjxWE2bp5s8wBWs7PybXLl2Rhfk5q1Rk5ewoSwCm5dPGCXDx/TirdHfLQxnWy9aENSgAY7e+S9atGZGJkQHp7uzMSiAJovQYoOQFAA9RLy5opNF+dz36S8awSoJ7pouUgDGhnq9AMmI5OJTrwAHBVkkNnV6jBPZcBWsw7k/xe1HmCU8xhEHKE21pXAOD6nuGpAe4QPLIDZNisQ5adYhz6u/3UoFtggttaM0m1uLZX2aHJ15yvT10noQ7yUjicxGs3DmLd05YHh13XhDLr7af5BHmdNX9e3+frzbMHE+UMW59mFXwdWMA0ZlvnLH4db8osLHLAXpC7M3Ny+foNuTF5Wxn307Pzmv2/+/E90tc3KD09vZpxDpBLdrLWPg3X5/sA79kLTV4dGfpcZYQ9HFWL27dvK9h26zZKPqL1uQElAZEALrkOgCABlh3bdygQZyoRRgrgPwDw008+pQpCBGQB9siavnb9hoLOEEkoA3Dm7DkNdDOHuDbjAyFldnZO67D74ctBe2s7ezX15E3Sn/nutc818MMaX1hQUJs2O1GFXufzTo4gCx0SBNfheyA1koXNuu7ursi69RsVPK/V63Ll8mW5c/uW3L49qSVDAEghTJCxevoLIAAAIABJREFU/7XXXpWNGzfI4CDZ/r0KHI+PWcmAzo5OJTYA5EJ2uH37jsr1k1XO93Hto0ePyJlzZ2TdurWya9dOU/FYABBsl1OnTmuGdW9fRfbseUzWrFmVAd5T03cV1O9o71SiBQA9awnwmDIEU1N3ZHBoQIYGh3VMyX4GgIPI1N/XL7V5SiHMaQY5wCgEAIBtlAEIVtYW6vKzn/9cLl26pAQAxpKHS8BTtoHP8jzANePAfOUnAP0HH32obSLj3QkAzAPAdUB31Bdc8p+xYNwYMz7DnKrOzcv+/Z9oXwEQmx1qyPETx7SPuQbjaet7SUFyCBoA7MxvCADYD4D3ublZefqZp1TNQddUva7Z6x999JFm8m/ZslU62o3YwvdAimAuPfPMM2rf/TPMD7LqITA8/fTTIQhi2bSsASTvIQCwZvoAJUKgh8x4vosHigjMV/d/uG+UA5DPR2kBMF/VLxpmez/99FOV2YdwwNgxV/k++llLLXz8sdWv3749I0QwD44dOyEfffShbNn6kDzz7BOySAmJTpdqtCzxzs6KdLR3y40bt+T9Dz7QbH0y/QleYetcKeH48ePa3xBq67WaPs8DEJ/5AfmAcXLSGO1D3YJrbtu6VecH68yz3ShRsv/jj9VO8BpziPuC7MOYHj9+Uj47cFR27NwmO3c9LF3dbUr+gABw7sw1JQCwjl//g29JV/eStHcsqwLA7Vsz8sF7n+l3vfSVp5UAUK8vysz0nPz1X/+NroM/+7M/VTKNEwDmqjMFAgDZphAAOjuWZWz1Kjl7+rScOHlavvLqq+r/6LF5eVne+PGPtO7r8089KatGhqRjeVH3ecD661fOS9dyXUaH+m1dBNIR9lSz6RnDAOIDlAHIF/YmrkUN2sWGEgAA/RdUBWBOS0bhyzBv1EBD9sOuozwyMCA9vb3S1VWRzo6KnmmMAGBkvYwAQPDOD44qHQshhAxDbwcI4LLVzKWdXkuUvZoSBJAJAplBA50ebAvBtaW2ZemqdOcSlGH/j1UO+F0zTANwqb97DXkY/JbGkpG+LOgIsTAhNgdSQJzJqGcTCAzBf9FSSAr2U4vW/msJAJ5baKjfYgTGcgKA7tiJAoCdfzwoXCxTtsQ8QYEp3FN8VvISAA7cmG8f7snB0qU8eys9Z5X5LWmASk8dGmAsBmHisFh8/nJShX+XxW7sfFF82BmiSMGwhNcvqgDg13UCgPty2f0lctVpwM0DSDGI5OcX97PSvtLnzf2yfTQ0ojlUUlQAyINmxbmXnvmycYgyy/L7LH5LCoDGZze9bjhfxWObBq9bBQAZHycQ+HW9HWm8wM+/hWt9AQKA939KAMBG6LUjAkAhBhJ8abd7/l4bHgMYjZCHTaI/OqR/YFiGxydkcNgJAKNKAuis9Gn5E0oAQIpqJ+u/A+n/nADg2cf6M5L9jwkAbmPsDFpCoEkyueI+9X60m1ZjVQB50jhPGuMpruHfLAGgLPYU25XM7nrtelcICX/7GKUkgJXmVLw24rndNM+TTMG4H9N2x3+X3VNmq0L/W8zjfxwBIN7T0hIA91IAwFr42fuLKADEypm5BEuYz5Ex17GMysLE9tczWovP5bLVPB8TAJxshM3ieWyBnj0TBYBWBIB8TjgJoFi2JNmEsj9jYoXPYfUxdd83AoADBPgbsQKAEwAA/5H+RwWgXp2TupYEqIpU50QaqErNaykmWaoHAsCcLC3kCgCoAKAkJRAAgkC8qr9o/NvO9a4A4JgBSm6/awoAulKyMqN5CWH60pWLIExqvKdQAgACgJUBoAQAcTNTAGhT2X8tAQAxYIEyTPzHZ1qJAMCeYQliGVEnjHjZ3pXub2Y/frMKAEaQdJl/84FiQVYvZ+OUQlOhLSauNfk3yaRu9utWJgCs5AeqAkD4X2Zv469OfUe3mRDb3fuLr5F5hDm7oATIc/wsxnlyIoIR/GLyQK4ym7UnxJWt30I57ihW7coR6d6S97PZkth3a/3ePNPb7t/VCHKygPubRPli3y1VIbDv+GIEgDgur98TSKqxx5iOt7cn3Wczn+s+CACpTx3PixX31zB+Zd+dzqey9xR8pRKMKstg/wIKAIX+yfCv5vLR6XlqJX8j7Z+y/ipbP+n6Sn2teOzS9pT9nX4+9bvSc4CeSwsJqvk5ztfAb78EwMoEAL+HVvZppfnn9/s/nAAQs6O4EZfY4eY4WKQbWOrItBr8ZofHTELTAv01CQDx5E0HAiNH4P8v/+VfKgEAZxQCwFTIxqs3apYpvLSsgbsD+z+Rw4cOWXCIDNM2k3vKDbBtiPY9MSutmaF2PwQA+k5BUJW2tAOjy1ZDAADgGhkdVXldgopk/W98YJMgN9rTW1E5b2V4dVoJgLZ2JPcMLFP5P5VpKvZ52abbyjn9IgQAN0Jl119pjsQLv9CO/4kIAASxmvvAHKzYIXRn25+3DCXrlfsx+vF7YgJA+vn0IB8bsngMYgKAAZwhm19Rz0Xp7uyS5cWGBnUhACBBdun8OTl04ICcP3dWQWs/1DgBwG1AZsRtRTVJRerTetqIWdvFbH8l6YTyBNZ3sUwbkkU5MUeB/4ihqbbOZZDCa/53zJj04FBsZ+6XAIAElW4hWdCFFtIureMhW7ZuVwWAvv4hIatrYvU66e7plck7d+Tm9ety6NODcuvGDZm6c1f6eiuyamJcRoaGtF+xWYwPEum0DUBjYQlpfWM9eG177MRAf78GiM+dP681uYdHR+Whhx9WUAoyFIDh1q3bpNLXq6+TFbl29Wp5YON6QYcaUsfc9B0t8zB547pcvXxZCQqf7P9YOmRJNq1bLdse3igTgxUZ6euUDatGZPXEsFS6CWJZe7BtvX29oW0Lmd0j65/n55Dx7++TmekZJQoY2N+WyUU7AYB5GBMAsM8QowBi+B0AEFsOOBmrC3hwnM+rHByyhBy0Q2adHgoJshNU1xq7yO6ajKgTAGi8BtiDAgBzzwkAHDItgJzX/bQgdEloNsyHohOer3PWDEdxgvBc4l7Bq1b22yVo41pW9yIAxOvS10u8LtxGOQHAgyj587k0rRJ7AgEAZn213pA7M7Ny7cak3Lx9V2YAhBqL8uxzL8ieJ56SsYlVWp+M7gFMdwa0kwDoS/ZHwGh+AjTPzMxq1i5148+fvyBXr1w1cLGnU3oqEAAf0QxdQCzWCNc6cvSonD51SkFvgGfzdQDvZuTtve/IhfPnFdB78YUXtBb72PiEXLt+TbPQb07ekoHBIRkYGMxKAAwND2tAlnsFAJ68dVul35mPEHL477Ln/pPv5B4d4Ae4Zd7xt67lIDVOv/IZAEFAZf6Tfc9n/Vq8F2CadQzAy/ft2LFLBgaHda2QPc76uHPrlkrMV+fnpLe3ouoK69evUwUAfuc5yiEgz7961SqZvjulgDuS/4wlZIfLl6/o9wLk8oAAQL8cPX5UP4eSAD6XOfCiwCUEgavXrspDDz0gu3bt0LYT3OJBm6nDbhnYj+r3sIa51szslILsvRXaNK31z5kcAMV9vX1KGkKZAGAaksGrr7yi4DWZ91oLe3lR9r7zjgD+Mgdol87Hel37iOxtatMDkH/961/PstrxtSCSvPv+ewUFAOYI90rGOMA6Dx8/wFwAcGwP7ddSE9PI5r+n4DIqFnw39334yCEF6gGkvQ4pe/4HH3ygQD9t1bWjGe6dKp/PZx/fs1uJEcwJ5jj3jLT9iy++KBs3btKMQc/k/8UvfqFzHpCf73YgEdIDBIAdO3ZouxQo77C9kPa75D0gOiUA3D+FRAZBgfaiUOAHF9Y/bfnrv/5rnb+oJZBJDxkL/ITXaCPzks8B0LufSx9BxAGEh3AAccBVLLABBw9+JgcPHpCnnn5Mdu3eJrXanMpiAgxBcKF/IAC0t3XJhQuX5aOPP9ZrGMmgTYO3jA/zC6IBygAQHzyDn36EAMKa5X4ZN0hyvM4DO0HbmW/cl5MeeN0VEegX1AFQHuB6rEP66PDhY3Lo4DHZtXuH7Nr9iBIAkGaFAHD65GV56819Ole/8c3XRNpq0tWNcsmiXLt6S/bt/UQVJL766nNKAKhW6zI9NSv/+T//P2oX/uIv/hd5+OEHpbOLs8OCpAQAgE/m6UB/j/QPDui9s3Zf/upX1fegnYzfT9/4iWaGPffUE7JmbFTaFhuyVEeyvyqXzp2RjqWarBobkd5Kj84TguJW1mlJkG+FiKj4bMi8j335NtZfHanZIFdbr8uiqgDMqb8IyZr/Fpyl3nen1r5G3UxJABVK+vRp+QMezC1KKDimlZGx9VVtRNYODRzgN0cKAE4AaGP/JrDuMva6/xthKN77IAD09FVUca1TJX/Nj8EeQihYVIITxIegfhADTfguEHjDWUw/5/5zBMB5jXIHo7X/gq+v5ATP/g97HoA/5DJ+AsJbKYCcAJCWAIgVALSXSggAMfAdnwvwPSggBgkyDmSobxJIFjp2XsOZCwXA26+jEr8JiNjSV0myeNRzSgB0vYfgTnk/FQJLMVAbyeAWAzHFwLdesyn7zQI/96MA4H5PMXsskLZDW31e6T2VZCv5WST2pTzGEH/G+y4uNXG/BIC03+M+aRUT0DaED6bvSe8pjr3we1ncKI3PeJvieZf9rkllaVacfSI9vxbmQFhfqlRxHwoAcd87AcDOd6hvLNh3+ZxLySRhLAvtz+an7alOAECxBqLywNCIjE6slv7hURkaGZPewWHpGxpWAgAkKCMAEM/pkK4uSgEEIBJ1Av0P+dllyKO6vUEB4FchAJTGZwIAXTZGPgYKgJRk/6+0JuJ5VLYWyuZ7vkbz8U/bFe892qaQWe72x+MQ/vNe88ivn87ruM1lv7fqr/QedE8oUZDM1mmsUhHiE4X1kwduc9W8sEf9JksA3A8B4FdVAGhVAuA3SQDwMSoQj0Lfue+tNa7d1oRSX/iO5QQAW4fqX0YKAPlcuH8CgM9ZV1bwuWkxCWITC3qGUR8jZAqiVuslAJYptcB5cX5OwX8nAmi5SEpgoQLQoORSTgAQFAAWqhEBYMHKAPA9SgLI9D6lw7OflUdksbTfZQUAI4EGght6BgGAx6vSeI6WAQiKj8si9YUlqS9RAqBIAKg3FrMSALVGUABQvwtyJdL/pgBAOQBLr0yxDY/bmD8X27x0r3N7l+6vvy0CgEOzGRmgoDwVkyCDT50kzcX7fupTNPsRK5cAKNsLMh8HBQDiuaHUUdxP97OHmANXBMX1uYis5ft6k38W7ANqQBk47rL3kcS/2wz9qkhhNtvDomx/+46cFJT/HSev5b97fC32K8v2pHT++L1k0KUnw+kGlPdHbg8jHyLqm1YEAOv7/Dq5BG2sftpMAGjlY8b3VNj7QwKSj1E611b6278r9U3Sz8Rx/jJfZKV5lvoPqQ/1RQgApevgCxAASv23xO6k67bs71a+l/rzCXGUv9N+btWOUv8+DEbqt+XvzQkAdt1mJZHs3N80GWz2u/ruSnMlPdvmf99bAaDVnGk1/9L56GfnX0sBIHVCcyeRQ0yo4aODZd0QTzbq93jHZp+LiJYqg79C76004M0fyzP9/TVz1FsrANxLQq/MIMYTm+tT3/Vf/K//QgkAdPTUzLQSADSrjrpHCpm3aUDvow8+lKNHjoQgl0gnmfURW8ql3IvZ/4FoHWcWe5alpsu07kDa59lQ/HR5Ws+OqtZqevEugLSuLhkbH5ddu3fJwwRYe7qlhwwtglNk/7d3qhIAwKKuF80g9xqZkcEOzbmXkfSxiVvfyqCWHQLdQK700w1LbCAK31cqnd8aDG+9mO8XQG9WAIgNfdkCTke3cB7WuW1OUPMGYVl/Du7l8zZ/3hUAWq2ztG/j98UEgNR438/myXvMPuRHgqwGXFAA6MTpWVpQWVcIALXZGTl3+pQc+fRTlYmPFQD0cBMBokVHpaSWkqd6BZuVMQwzBqWBIzqPM8cqr1dkDllu89RZW4kAENavHgbDuuXnr0wA0CT/0H8eBA0ZYaLM0XbZuesx+fo3vi2VvkGZnp2T0fHV0j84LPP1ukzduSN3b9+SQ8gnf/Sx9ifEJFQXqM/d29MjQ4MDCtgBCGpmcY9J4EMKoG+oRU4QjPvAfgBuI18+efu2kMFIpik2BbAAIA+1EeryAvScPHFC1qwal43r1kpn+7JM37klt65fkzu3J2USEOz0aVVLgVm+fs24bH94k6wZ6ZPhvk7ZtGZM1q0aE3gKPV3U0TIHGWCftjDnAVNUmr+OrDM1jmsZEUAzDq38bZYBboCiHeq0Bl+H1eeqkcm/0AhqANRd71GQJHZa7PBsUvR6sA6y9B640BICgQBQD2oKTgDI6kdmRBQLIAeFw4ICgMurWWackQU8Q73MxhFISPdkX6ta/pe+SjJYWtnKJjvke71t8bmEmhPYogCTZ/3nvkPYL8Ja8HWQv25WwdeGZ+jH9ar0M0oA4KANSLEgc7W6EgCuT96WyUAA4BD98ldfkS1bdyjQjuwagSHGkWxfJ8dRD5W56RkY7HsA9cePn1Dgf262qvOJec966O7ulA0bV8ueJx5TQJL9nQx+yl5QrxzyAJLgAJKsBep3sw4ABAFxyXLesW27AnoDQ0OabQ1gTBAXFQ3m4ukzZ+TO3SnZvGWLPg/IDtg2B7GhVpcNGzYqcO9Z3k7uc+IJvQhRhbbxk+e9BAA/kfd3+VfWBNfivxNbeI2MYO4JEJPP8zpA5qZND6iNIWMfRQNIAF4CgLEbRklodESB4GeefkrVFnge28E4rlu7Vu7cui2zMwDa6/Uebtyc1D6gvWSc089KmFmoa1+cOHFcs5opBUDZAILeEJ7IsD52/KgGzfbseVweeGCTrlHuAxUH7M369RsUaB0dHVMVj0uXLkq9YWUXIIXQP7yPmYn0fqWnojYDMgggLVnmX3n5ZQV/ybyHAAAB7OP9+zXDnOxzQF7mJd/tWf4A3pAMUAggi98z/ZkL73/4gRJBvG494DpjDBgJmUBVpLT0SKf2O/dJP2mb29vl+vUb8sn+AzrPmG/YvGp1Tj479KnOawBpX0MArCgLkCVORrmqimiGe5f88pe/1OsDJqPQ4LYNRQT+v/LKKzI2Nq4KAPQTj5/85CcKIkMy4Kdn60IagAAA4E4/8r0dnaascfXqVf0uQHL6ijIw7pPSHwD1tIP+wH/GFvE6P//qr/5K+5R1YyB/p449pCoIGsxBXmNu8j4vw+BjB6ECtS5eM7vYJh99tF8+/fSgvPjSc/Lo5geVAAA1CgCkt7dfCQDd3X3SJp1y8uQZOXDwoM5n2k8pC1XKCUQJCAj0N1n+XN/bDwEEcgn3i3ID693n5uEjR5R0wjUhL8SEMsgS7773nsxXq/Kd119Xwgz9gA1ifPbvP6gKANifx/dsUTISY0tY6/jRc/Lzn72p8+K1r31VGgsz0t2D394mFy9ck71vfaxz6OWvPiOVSpfMzs7L1N0Z+Y//8f/W+QUBYMOGdcE+FgkAW7fs0KAk9mBkmOz9Ljl5+rScO39BvvzSS3qeoP/ol1/+4udSnZmWZ59+UtaMj0ob6mMq2V+TsyePy3KjKmtXj8vgQL8C5rhPSuhbBtw2MNw3QietZv4sZNFGPRAAGrLMtSEXVKuqGEXGGqUYIMRgQ7QGb2eXdFd6pLe/T7or/dJdGZSublNJscOySQabbwtgb/uQPZwAYD41m3S7ViIwwD4lAFBKSTPqFFSv5zJ8ITcc6f9Kf68qvTAnu7u6chKAZvRSw3hBg/O6tqI6vf4cAcSYwJtm/uNrqFJUFFzJzsaqLLCcERI1679h9WnVX1latJ+oI4TatqZEZOVP8HHwdwvHT61Nm+e+my+RB31j3wLfg2JTrhYRn9mNEJnLQSuRIT3qcrYNKkNlPkvsn8U+UHYujTJ0CmfChAAQn4Hi/nX8MpsdEQlXT8VNsu7NCgCZaoTPr8LP/GxhMZT479DiJADd5F9FMQPfB2JysZcAiO9fr+HT/T5KAKRBqsIZMUkOaDoXRiWk/LU4fhQ/F99bdpaNJp+u2xKSRzyvCusgEABixbb0vfEcKltDEHvS8Iv3nYax/cwXguQxAYCmqn0L9QJKwzhR/+V+uwNQQUFz2cjYnD26uisyjKLbxBrpGxxS6f/KwKCSALoqvdLeaeVQUADgTIsKkBMAvPSVljFLCAB2/uXAacG7LE5xDwWAGIBu6r+wgFaKPaw8Fywuls6bsjmQPld23VIbmQSl4+x+vlqJfF9AASCeX6lNSud32esFO1WinpCur3sRALSsjCFAmQS1AzfZfIwSGTJAI9idTM2tRM0jtSlNMSJXUsgI7TkZ3tvtCnp6ngl7ohNN9T1RCYAyBQBKjMYEsnDq1NKjHjeL55Dfs88PHe9o3ymOUVgTyTr3/uT+dU0FEN/tDL6RnsG+IAHA50MYrjy5JBn0shhiGQHAFQDwQ9S/CH4GBIAFSsnR3/i3xFA0+7+qBEsvAbAIWXbeFAAa9XlZXqhL21IoAbDA3/PStryAh64/nQDgWp80GwKA9XW5AgDvJUZo/8wvc9K+k6i4TpYMlyXOmalSgmB4uC+X7W8ZDuFgjs0OT1B0QkJhzAMBQP0N9YEWdX5YvMZiPwUCgJYmFM3+NxKAKwAsyPyiBAWANlWLpMwS7yVegQLAIv81nldGADBfQstW/g4RALKs/zBargBg/ZWqIOUEgNRW+FxP53Kz3b4/AkD6OR1TVwCIfIbMr3D3yglPJcTK4CI1ZfZn11CSogbG9GrNvlko1xqB3R4/Dh8orHH9vMeOHXwMYHnc7vx3iy1nCrfhM3FfpDiT93fst7Tap3ICQK5goKISBZ/TkltTlVJrA4a1uQRA9lpx4WYlALI2+phEjlPZvq7tj/zk+H50BkY+RLp//rp/r0QAiOdEKx8m9Z/ic06OA+GPhSzOcCF/LT8zxMQPnRFR+euy8tF2oRX9t8yuFrG/eAxa+V3+fDzfUv8g9udb+YhNPkUL8q73W/wzVgCw6+T7QH4P5TYqf+9vtwRAmsCXrvPYPpb5r78xAkC5c3pvAoBlZxYPZioVHBadKwC0Wmj3Gvj4czbpc0BMDfRvgACQ3ns8CAR3nACwZu0aXTAQAO5OTWkAkF1GA6Bt7RrU/vD9D+TY0aMmt11f0HpwBJ/za9okjGVZzIAVDas7MbGD06oPnQDAZzzYSrsB7BaoW0SQSWvVtGm97ieefFK279whHd1dTQSAtASAEwBSY5Ya4nQjz/5OrG/6Pr+nVo7AveZHbGji9/rzS8pILa8pEj/vv6cL7l4LsLl9908AoI2eKdY8z93SO4BeZsTNePmhNR+jvASAbgROIrhHPxQ3nyByaVTq0j4sm4/pvEgJAEUFAAsCIyGrNV3r8zJ7946cOnFcjh8+LJM3b9yTAKDjpg25NwHAgxzmUHtWeawAkG+imiUByJ4qAITDcsaQTzNMNDieEwA4BP6qBAAVhNcasnEULDhW+r0dsnXrDvnmd/5A+gdHZGpmVgaGRqW3b0Drus7NzCi54s7kLbl88ZJcOH9O/1+7ckWm7t6VRq2WFWZw20EJAM8W1ozhwUEFNQA+uwKACClgtlpV6X8OuuvWr1eJb0DEhx55RAE4bON7+/bJpQtnZbCvV4YGemWgtyLV6SklANy+NSmnPj8phw59JvX5WVk9NizbH9kka0b7ZbjSIQ+snZANa8alu7NNKt0md85Dpc+DpBVEBScA8DrroLOrU0E9BZS1PIQpBxjAbNk0XquM+cA4A+xPByl4XndgyddmPqfbNAiHPeUaXNul1gmk8z9WANADeFAAYG2ZnH8A/0sIAE5YcAUAO/zZIbAQ5IiVJ5JFWHCYOKBwz5GNWDFgVLKg46Cl90N2GA8vZooAzv5NgtLxYSPfa23lxkFru74FbnLHMhAAkBev1WWu3pC7EABu3ZHJO3elOl+Xjq4e+ea3vyNr122UoeERrf2M2QKIZn/u7OxQOXHARLL9ASkBVvkdhRwy0nk/c5z38b+/f0A6Otpk92NbZf2GtQrgMKdpFyAmYDHgJ4AgGfWA6LwOOIofAADN65BsAAcZx/2f7Fdw8NHNWxRsvXzlqgAQMi+efe45JaQcOnRIpc5ZY0NDwyqV7wApn+VagMZOBEC5IM7wop1kxwNEezkBB79cvQDQnc8wdwGcaS9t532AzGR7s86Qxqcdly5d1j4jo352ZlqzSiqVHu1fgFoA+Ucefjj4NATFyK7ulpHhIanOVuXa1Wt6TZX1X1yUixcvaTY3gD1groFMy3Lj5g0lSXBPDz74gCqKkKVdr1E/cV7IPD979kyoL78nK+9An5w+fUrXMuD9ww8/oiDntWtXpa19WceCawBskyHPfAWshQAAeYj1Rr9TR/7LL7ygWe0QANg6F5YXNYsbOXyAcMabe8M20F/I2v/0pz9VgBwQnX7ndb6fPjvw6cEMDMdecW/0OYQBxsHUKBr6OX6H/EEmOK+zVk9+fkrOnTuv38vnscm3b99SBQDmIs/zsDFe1Ex/ANFvfOMbaosWF6zcyRtvvKHX3P3YTlVp8MPfwYMH5dy5c/LNb35TKgAISpQAZBb5wQ9+oGD3nj17Mul61iuEgbfffku/G9UFJwBw34zr229TS36Lfq5CNmJnp85Z+oPv474hAECS4Xren//lv/wX7QfP8leSVhvy9Q0tYQCBAKUC9hr6wclXkDNYM5ADyIh3tQ/s5oEDn8r+/R/LV1/5sjzw4HotAbBEsLKtTSqVPi2RAAEABYCjR0/IocOHdW5w3/QT4Dz2CAUISkQAuDOfWB9eVgMCCL9zv8xzX5/c18FPP1U1HIgplFlwEIa2k/kPAQDg9/XXX8/mgBOW3nvvQ/n82BlVbXjs8c2qAICMPQoAJ46dVwIAcxICQK0+JT0V5oDImdMXVQGAtfnclx6Tvr4emZmpKgHg3//7/1PX4V/+5V/I6tUTQQGgIXPVWS0BgD8BAQDfAgLA2Oigruswcss0AAAgAElEQVRTZ87IxUuX5fkXXlBvBFCbNbBv79tKMnz2ySdkzcS4AvRtSwuaYfb58cNSn5uWjevWyPAgZItF9fc4M+LzdbA/LRE8ttTyGHyxc92yIFFLFi1BaggAy426ZqnV5mY1Y43xQQWAci26r0MC6OhUdTMIAF19Q1LppZRQTnpRokEgA+QAae7jegkANQwLyxoo5z9/a41hzdhfEAgAAPimumIlIcw3CNl2y0vS3Uct7g7pCTaBeYMagO+DWg6AtgQ1Idrl5C6+x7JobGN2Ip8FWu3JWr2W7dpNZ5EgHa5qFY26ytKqn4L0PyAABIBQFgACALZZfY9AAND+TED5VAHA/Im8BEB8jkoJANyzt139ISc8eG3oKAirPoCeDez24rOJn3PS81sajOJ1J0gWzlcRAcD9Ie+7lABg95aef5zQnHtH9vm4/m04lcQOVEw08eNdBtDZWW6lgBqvFbJQk1qu8TkjDywVEzayM2I4OHmcwU5Q6cNKAMT97e9odY4vXKFF7kJ8RnRfrywGw7V0vYUSEvG103NmPBeytim2YqC291vcfv/ulc742OnCEHo/ReRX2uLKC6ZwYmc+9Wo88BiA9bQv02vrPM8yKj2DiHI3qJyIdFf6ZGzVahmbWC29A0OqAgABgP+UgGvv7JFOSj12dgUCACUAcgUA1EjwB7S9qk7JGdfLjJkccWF9lUyM2M6k66dgg2yxt7ZPIXkl7v/iPMgJAK3WhV/8Xq+nNqQsXlW2/2A7GTp/LX1Pq/OUXz9uVzrH43721wp26h4EALehTcs2m+TO5/jdIADE8v8pAUB9uShL3TPaYgLAQiOU5gmKMfragsXbnJyq9sJ4fBkBILar6Xk2JgA026A8IzW2vWpbIwWA+yEAeLa/lX61EgH5c5GSZACtPT6s67OQEdSspmOxhTzuqOS6RAEg9jFcAWCJ0kaoKtVrssCZEjUlfKn5qpYAWEJ9qTojyw1ic2T9UwKgJoIP3YAAUJN2aaDxU0IAsH1HM7BXIAAwUL8rBAAzdXkJACVO4MtlBKCgAuDJH8sA/6YAUF9YzsH/xpKC/fMLVgKgthAUAOoNqVFSaqlNFpYhACAw9ftHAMjKVAYSgBMh3dznZZDMpynz09wulvkRRf8A3KJZ9ajMvqb+wb0IALHNLds/4r0we2+hbLPdXWrjtR28b5l1TQJoBKC6IlWwH574oteIrp31QUHuP8aI0qz/cpDWyETFEgCZD+ix7FLyQqTAxJmqzRKN4v02V7aOSuJmsb9ATFACUK7ClCfk5t6m96HPq3i+xOrTqc8X/91q/Aqx85KNMr1mOh/L/MwyP3Qlvz3us7TNMXbjZ5ziOa6Id8b+azyOqS+Rt7Hof6W+btOZMTnr3KuPV3o9HkfeF3+X32tqB1ZqT/r5uC/ivsvPiqGEinZBbouKvlb+fHF6+Lnnn44AUGaP0vFO++e3RgCwgfEaJkEOPqzZeLL/KgoAKx24yl7LJ5K1qWkSKzZanGDZYJZIAJY5zN756QGboA7BzH/5r/6lrF1ndVApAXDn7l0N9CF9SkCcoA4BzffffU9OHD+uBIA64ASHLD8QBkdI94dQLzzfyJprdDFnARBXenh79aASDqJez1vlqTo7rU51CEoNDg/Jk089Jbsff0x6KhWVjCMTkuz/jg4OjSg2mPEmUHa/BIB4sReM6K9AAIjnF+0uu7Z/R+wg5ws/7zGtzfk7RADwtvg9/iYIAPF9u7Pt2VRm98rXRnyATA2odVrIkIoOomUOW7zBpXPV6365KFiBAEDwS2VOl5SJDAN5+vYt+fzYUTlx5IjWm8a+eDvtoGNrveAk6pfaIdfWViSTFOTj7S3h+UgBIHNiEgWAMgKA24hMCSAEGN2B0TYlTlVKAGhlZ1In0scRGVl3YvSzmUNlCgC7H9sjr339m9LZ3as10TUoNDCkQXCAIILz7cvLUquSAXhHAbxaFTDgrkzfvatAPBm0gGgAZHPzcwpSOsDVjY1ob1eA68GHHlIwa3RsXGWAyT4DPKTECBLY1F2/ePmSSkkDVl25dEmOHv5Ujnz2qczPTcu2zY8qGWB2+q7KVFNT/MMP3pe5mSkZHxmQrQ9vlNVDvTLc2ymbVo/LprUT0lfplL5KT5ax6oHNjs6OIAO+oIF3ggfehwQTeABSMF/8wG2kDw5eHJYtiEv2L6AThC5+V5n/UFsawMmBAycQkJGvhKown1xqXWV1CaqHEgAK0HIQ1yz+kO0XgHyuAZHA1BsJGoegRVDKcOYiABa2WVULAlDg8zvP+s3tY+pA8grzQMkKscxuWKT3cm6V+a6ZebmzbnMwHCrURtjFjPRX/K9joMSLPMARB6Y9MBPL1rpCjvYM37tsGYSoK1TrdZmbr2cEgNtT0zJbralM/R/+sz+W0bEJLX9B9gdjCQhbnZ9VoJBseub15M1bKq0P8M8cWL16jX7H+PiEBk0hAzAHAJIfffRhWbV6BPG/LMALGHzwwAFdD2Qbk9nL9ZF7R4oeMJI1AsAJ0Dk/h1R+r64XMqMZoyeefEr6BwYV2IUAMDtXlaeeflq6eyomtX3mjJYIoHQAdogHvgbfAWjo65NrAebxPfz0+vO830FoLx3A55nP+Cj0K4Ala555xZgADo+MjOh9Qhzgc/PzNfVzLlwwdQDWbHVuVsF/SA/srU88sUdB4JHhYQXkyS43xQH8njZVQDp39qz2F99R6e3VDPjPPjukmf4AtvghEPVmZmcVHKcPWJNf+tILMjoypqUZUDCifwHwh4YMJKbkAO0EhKf0AuA68u0QLyBkcH9d3R0K2M7OzKl9Q50Bm6zgtNaYp5RIhwLI+/btkxdClv98tabEhMbSgpw8dUqQw4cYAIjLd9L39BtjAQGA9iLxzk9ep/+5l6PHj6l6BD5kX3+/3L1zR59njnimNz8hn9B+2sGcYiyYV58e/EwVGJx4QL9fvXZFSyIwVjxPW3ICwF4dUyTlAc7JcGee/+hHP9J+AExmjPgMfiGkB4D573znOzbXltsyAsD3vvc9vWcAcdaSE6No41tvvamlAXiNeYBp5T0QOOhHAG/aBoGVttH3jDvEGfqI9cHeASDKf9r8n/7Tf9L7dgUAJwCwdrkm8x8CACA7/eBAKeoAAPT0P8C92w7W8dGjx+WDD96XV159UTZsXCNtbVYXE9uMPDL9U6kMKAEAyf0jR4/pnKa0Dco49UD6gfQAAQDVAwhxjC9rijaglMBYQQ6gbb4n0B/7P/lExxR74gQA+oP3s6bof9Yj/e+qBm4v9+59V65dnpSdu7bLtu0PSFu71bHv7u6VM6euyD/+cq/Ola99/RWpN6aVALCwsCSfnzgr7+07qMRliAP9A5VMAeDf/bv/Q9chCgATE2Na5mRpKScAbNu2MyMA0N9jo0NCrdbTZ88qAeDZ55/T/YTSYYDg77/3nty+eUOefvJJWbtqXIPI+HSoAJw4elhmp27Lpg1rZWRoQBUAEDTq0oyvJaE4HOeLXAEgB4WVBKF+u/mGBKtRA5CFhhIAKCXEd+HL1CAE1Oaz7H7NfO3ukq5Kv/QMGEBGCSP63f1vzmz4RwYQG/Aa7596bmDvaxClNYA+A6TZTxX8b2iGL+uC0gzYVHwiBTMoXwAxvLtLnFTJ+EKIYV44SYVr+jzmO3SfDmWFmL+WPBzaFgHh7odDAGgV1OFezSfBN6EsDEQqatEaWRHQX32RJbLYcgKAFX6zjV19pRgZThQAYgKA9633Y0wAyM4FoZ/dH8m+A5JiAMOzYJGDz16TNwJC0sBR5i9EAVme8zHPvj/KCOIO/fzlfRgHDJ0o+usQAMKBJXx9cJac1RA3KlIAiO8lzhCJ/Si//ziAnL5u/ph9SerreQkA9+fME00fFgnwR1mfN30kfkIzJ4sQd9qOPP5R7j96ALjsbF84A5aAZHou4/wX+aXePL9e2TXi9eRnieS2PKk/I6v6GUPPexEBwD6HH5+fT91PtlfyRzwHtX1argo72GFqRNKu5O7x1WtkbPUa6e0fksrAkPT0D0jvwKB0KAGgW7p6KqomxSMuG6WZyfhlqn5mRIC8LaaC1zTWJRMjDkLeLwEg/ozedwtiSfEM8ZsjALT6fm9L0fYbmOq2eaUSAP9UBIA07pLNlfsoAeBxCSfOe3wkm3u/ZQWArARARPJz4CNWNEsJAE6+UDAbBYyEAKAkvhYKAGUlAHRfSeyZjnuJAoBn1nqsKY3buE3Rs2tQAIhLACjpJlICMKl/i6f72T1/LgLISggA8Xop+93iYuUEACtNVCQZugKAEwBUVQlfFh9KfzefarlelaXqjIiWAHACQD0QAKqBAGDy/3pKJ9nKSwCEOIEnsAV8U3s/LgHwu0gAcMKZEQAWs8x25iy+kiaBoAS5DLi/KPUlkXlA/1AGoFY3tcJaEwFgQWrEl5YoAUCk4/dTASAmABCfcj2o3F/Kdtksczm2X/H+F9vP8nhUuQKArwP3j9J9S7ct5QPnJQDi7/Xviv0r/Uwa64ol7T2xK3oum9AlIDqGpYOyylkZjLyErLc3809LSrSk5AJvX14GII6DpwQAS8z1JJv4fJNfx4iL8X3H+y+f1v7R85rZKN0XCxn/RSJC/vnw/D0IAObnWL+nBACPsaTjEo91Ol7pe3+b2f9xP6Z9mM5Hb2f6M/af0vhteq6Ltq6C/1R27TJfPfWBuN6K/ltCbim7x5X6n9f8+j53Un8rbWcrPy32/9OzQNxvxT5sTQDI7+V/LAEgJqjHa8/b1+psH/t/TviLSaqOF7R995UnDatoEaCPHZt0YRk4FpyTpARAZkDzc00W6M8kdgKJoHgEjKex/R4P+koTIPBZmwIecQmAJgfJ2f7JgSPdALxVMQGA93hw8t/+7/9WxsbH9O+5+aqWANBgejsgR7s0aoBQi3LwwEH58IMPFDzt6qC+ORJHBoJY2wywKS0BkDDATBbp13soyBXqXhLMoZ4ngUolAPT2SlcPGSqdSgDg/7KF5Yz8oUz0EPiKZG5aGbt0cdsNr3wHsWHwO80mfeSYr3SATI1DbJS8v9M5VmYMywzLSgz2prmWsadyuZYyIx4/19oAW2+ogoZmApcpC5jUf9xvdg8qumkghdYBbp1B04rZrmOsmcM2/l/0kY1BqIvKQjFTa+3isMcBrlMdtEU9gBDUvUMW6LGjcur4cZmeuqvZYnEbUwJAfqgrKgAYS9u+z+YrfwcCQObQ5Aonxr604E1cZ0ntga/LKNu/iWwQCD1uP9yx9MNegZQQlQXwuZA6p9Z/ywIBgOAPf+s1QwkAwMrOrh7Zum2HlgAA+J+ercqho8flkUe3yODQsCyQLdeoq1zu/FzVMukWGho0x1ZZBh6HawLYSI7XpL5Qz7La6ffzFy8qwAb4Nl+rKcDxwIMPySObN8vGTZsUAMMWAubt3LlLTpz8XDOoAbggGEzeuCb73n5Ljh35TGpzM9LT0S4T46MKFl6/fl2OHzsm169cUgLAloc2yKbVY7JquE/GBnpk/eoxGR/ql75Kd6iFiXS/MeLpD8oBuKSy1j2v1TMwjDEno40x96xLz6znOd3bQn0u/SzZhUoWMGljACv6hGA936kkgyWrwamBY4grHZ3WZ/W6ZqcTTHeCgWcDagb+8pJlCSrBYNGUAHRPIAubILxLpxkpwclsllRmAF4M4KeHqVK7q6bXgnpOAEjtW+ygxTY9sydRbTd/TudpZAystUXiTTyX/YDj8zf7qeeDZd1Pi7Y4z4LjHd439C2H6tn5mty+O63Z/1Ozc0p6eejRR2VkFAB7THq6exUwJrsfooYDkw66KTGguyJr1qyVVatWS7Vak21bt8v09Izs3/+Jgv8A2gDJw8ODCro1FuYVFAeY//nPf65tpsY6c5z5j9Q2mc/f//73FXR77vnnpdLTo71EiRPWD/Wzp6anFLBD/p82Mgf+4Wc/UxWenbt26XwCFCUjm9dQISALn7mE/DnAMfMIgJn28B/g3wF75giv059OqgAoBQgH/Ge9qRrBMjL9BkQBxgI+cx0+A1kBoAp5cr4PcgJAIOA0oJlnx/K5iYlx2b17l4L4oyMjahKxJUp8mK/KqolVWkf7xrXrGoSiv5iL3g5AW8DxDRs3qp1mDXKvkChu3bqtADNlCHyP5Cdy77Tr6aef0r5mDkEu+PzzE0pCInseggD9du7cWVm7bo3aLOwmQDdgMbLuzz77rPT39Ut1rqr2irFFyn3Xzp1KDiCwCIg436jJhYsXlQAAgA4AjWoBY8p90i9/+7d/q88BQANg8zzzgvs8c+6sguRkrTMH6VdsCyAyD+wq/T8wOCgnP/9cxwew2NVN3n33PZ2vBrQv6VjTt3vfeVuBXMgOfoiAoPHuu/vUFgOwM9cXGpCHluTNN9/U70QBAAIA84R20B/YN/qD8hhkVLGiaReEFcaHMi+Mi4MckDAOHPhEAW3GHlvOOmNduIIFYwMJoKerW201n0chBnUAxonMdZVF7+7W++K+WT/0BeMOuUZttLQrEYX2szZQKmDu0Rbuge+EgEF/UwKAvuf+lZzb3iF79+6TixcvKAFgdGxQFQAAvSnZMTAwJF2dqCF0KgGAjPsLF21uQSTwTHFsNvfM/KG0go8dwWu+F3UF7oF74t4047oGUN+txAU+x/1AiHA1D9oPAQBlA/rmu9/9rr6f67Eu6bO339onVy7f1DF75NH1gqozme4DA8Py2cHP5cjhE9pfL770Jenr75ClZdZ+mxw/elref+9TXW/PPrdb+vohbyzJ9Ws35T/8h/9LyQ1/9md/KuPjo2IV3iDfTMu7+96VJ598Rtav2yS1WkPPN+MTo7rGTp06KecvXJA9Tz6hKiu0mec/+vBDuXn9ujy553FZPT6mYD2XxO/4/NgRuXH1kkyMj8jObVulXqtK29KidLYtS09nuwL6is+x60UkNfP37LSHLLBAoFOpfOrVhiw1atQ26lKdmdHvQs2IvqGUj5Zf6OxSZZiugRHp7u2TgX5KHfVrqSA7cwR/OoIE1C+NZOnbtASAMvhkkX2a/QRSNspd2Coy5gIBAGKGE68Ze3wlsu7bOi3jz8uvODmIn/wHJMC/1+ByUBSIScGsXd+31Q56P4Xns5Jaod2MZpYVoOpvgaBAe9TPCeD/ggH+EALwExZCppuXANC+UODSMoQzH0M5CaE2bpbBa6oBxeBLKD8EgTH4C96/+E7ez/8/de/hZFd2nHlmeW9QKHjXQBu0Z1u0oZE0NCLFVZMacTZmNmJC/8DE/kUTGzOzE9KORo6SyJUoUmJ77xuNhmt4j0IVUP69Mru/zJP35j3vvgKabM5wCoGoeu6+c4/Jkye/L7/063q5gVhf1eWrUULwa7tvkfsy8XyS+9LRt9GxD36Nnz+LtgfnxggCRgmIPgrnAy8BEPcmVwtwdTG9Ng5MeUKzvwIBoDz/1meo6BkuqYj5mSr6UjF+E9/n7yU2Ef3Fwo8z90t/CvJm9OucPLARwBg7Pf0dz96qoKMS+Bv/+D3kv31ubPTp6lm/JtKUAe/5tXwe+pkin19OAIh97z6vA8QloGey3xq3UT/Zg+UQcUsiQmWdBMChWGNpfrKm2L+ThIF0dffK4MiIlnnbtGWryv5z7usdHJK+wSHpQu6/t0/LBHA+5JNdPZbt72WgTBktSZR7+Tudk0FKOLSpLPZRX2bE+zNf+zrnbOG02AXva1+Xcb0W8zNIfefrNz7OAaD4Wj7WG8Vi6uIgbmtjCYD8HJYTAG5ne/LX875oN9ejvYt/l/bDPllZ60Glwsr2JGWKTKktJjAU7QslAOI4+d91NqWYv0W5wrQek4KHkuISkT3uaeXel4jyBQHOyuLY6yUBwAlyvEZmqgfAtS+1F4hrVBUAinmaxcK1HSnOGNe4vb9MgItxHX1fKP1hpBriRKl/U4a/J3/wGzvsZ7KCLKSAooFscR6ny1cSWapn5HKs/Qyf+wFKKoTYt0LcYtX6XUsUQqQk899IlasoJ1G+aGm5IAA0lhaUuE4JgPXlOelYWZbVFUoGUI6J36gALImsLKfM/6bG8IwEkFJ92OMcgM0UAFzmn8OhZf/7e40cEGPjrtBUJB1kJQC8vrvNW52BaeTSCMbnHAOxlZKICGXsIs0cvYTagw7IkZbsgRegglD4eysQAFZVxt8JAIsNk//n8RLJIE1KBXQWCgBaAqCxomoBK6gArJP2VBIAMv5aAYi6YmXcn3wu08bWORvtAAYg+R+1cXjbyep/7DXuN+6xWlZSlSwtnup+UOx5i9H6M/bA52/e3tx+un3xKxiEVO7rFf+ihtgYbZWXjyqvVZIM/X3Vddf6ev7ZKPfPayjq+LVa7Kh6AqqBURLtAo6i+3NKkCmGISMXlABhNenN7VP0NUv/yVTDiFtryDifXKHfYnyu4uMkspT5urnKgRMFjUBg31uSmGKbMK7xtXIalvOuJKKViitFn96GQJoTGOJ46by7DXhR5xMUszf53vk143ppt/7iPNzo/fk5KLfzOT50p9fN11Fcg/l3xtfyv+tsQ52fXtcu75v8nmKf5+s/n6vxs7kPxHfGe4m+vN1HPvdbzwdxz6jeq7/3i6NfpS9cEcAqLh9tWL7m8vnUrg99nPguTyBw38r9Id0fvmwCQN7AOgUALwFg762yLuuMUbtBjpPR3mOZki3Pe13s3AGObP8se6DdRsLzkQRAMI5g13/4P/+D7D+wX7+bwI4TANicuM3G0rI6q0gAowKwtLggfWQYfRECQE0G5e2mX34fLQu2gxqqK+rMVAgASOCSrVdHACiMNh1oB/h2EzMax3wcbaC+OAGgGN/fBAHAAehM6iQuqKIPycDNgj91BrLVwOX1WqpOUDsD2HqdVgJA9fvLoFH1AF4SA9S9vgMCAJ/PDahJGFom1q/6U6z+QADQQ3RC9nCfyBZrLC5Kc2lBCQCfHf5ETp84odmmt1MA0AOwzdDCUfE17AQAt0NeB8+JAIALgAQWYEnrPmMs+mZXEAGCugDfqg6IO20ZCSB+diMCQPtNgCCqy0i6nKnZVMBCMhj3332vfPd7/5sMj45LY2VNPvrkiB5CuK/du3cpYGd9vKqsbuwSwXKC2QSxeb1Qi9DlanPKg/CDw8MKAAJiIPkPaDE3vyA7d++WR7/yFQXhpmdm1EYCjPB+MlYJbk+Mj8vSwpx8fvyYnDpxXE6dPKagAMQOQChq4gIKTU9dly2bhuXAnh2ye8sm2bZpWDaP9MuOyTGZGB2U4cG+gkTlgD99BgHAHXjNclta1na7UwjYqHUze0wGU8H5BMCrwkMX6igrFmBI8rcOtru8tI+bSf1T67pH7Sjvt8839T+BdILtHNj0kMj79ZBoteRYX5b1b1Kedoiy7H49EKrEp2X9qNPt+13a82KQIzpN7ZwrXRep3IAHsOv23roDmK/1PFAebYDO7fSEz9+cPMfrekAIByBdmynw4ezkuIdUMtaUvMCY2YEb8GJ2cUlmZmfl+o0ZJQBcn56RnbsAkK0kRk838uwOcPdL30CftgFgcHLLFpncjBT9mIwMjySAfVFmbt6S40ePqzLAPffcq0AioPKt2Zuyvt7U4z/z4dMjn8rhw4cVZD709CEZ3zSuwJJm/1+9omAygBylgrjPgf5+neuA1u++97488ugjSr4je5YaradOndb68ihq3HfwoBIBnACgyg0aOBMFpwFkAZG4Dw/m4pswfg7a00ZAXQAo3fPX1xWg5m/+RyCKz/rhDdAaAgBt5vOAsXyOvyFRXJ+6roC31rNVckGnkh4AEu+99x4FtwcHBvR5gk0AtICHE5s2yWD/oJYf4fN79+3REkS8BiGBLHbadPCB+2VsbNwCVo2GHD16TLPFKZPw4IMP6PXJXuVesUNkY/McgCtZ2iMjw2qXhoeHrC2DAwq0Hz9xTAFqJwDQh2Rck9UN4M0coAQAwPfZs2cV8L7/4EEdI/wW5unySkMuXrqk5ACuDRjOvdM/gPG096c//akC/5ADmDcuT889XLx8SW3knn37lHhFuxz4xkYw3thNbBTZ8YwJ7+cx4/D6a29o30BKcGUSFFveePN1BZtRFuB6jK8SA155WckI3IMGj1Ytox/gnf3ggQfvt9r2+v4lBbb5vCkMGAGAOUfbX3rpJQXxUVtgTvn6pg8p3QLJAJl5gnTAhbSZbHdUACAx0LaepGABsM08BhAHmGbsvDQFv+mHv/mbv9G+gADAdVn3vT3I189rCQbeg1Q+c5fvov3MCfqf9qEcwDjwX8tzSYe8/PKrcvHiBfnmt74hY+NDsrKyrLL3ALRDQyPSIWRB9khXZ6+89da7FQIAcxmJecaEsh8QOiD+MJ/UvqKss7ysCgD8cE+8ZoojVlKDfmfO0heuAOBytcxZFCm4zgsvvGCKJYuLBUngxV++IpcvTcljjz8q9963W/r6uzTTvbu7T958/UP5+KMjqkhw6Jknpat7RRYWZzVp/eSJs/LOW4dNieS5R2VoqF9WVtbl2tUp+Y//8f+SPXv2KAFgYmJcurphya/IzVvT8uYbb8qTTx6SHTv2aAkM2sJ7OOM4AeDRx74iY+Pjur9h35kLVy9flscefUS2bdkCYiqEjKgxe/TIYTl76qRs27pZHn34QQ00Uyu2Y7WpBADk/Lu7LD/GgsDpMJsIAJwjAd45V6EesL7a1Aw1l6n1bDW+S8sAQMSDSNpoWFCqp1e6B0akZ2BIbQMKRWb3UsDdosct58kiqAABAD91pQTnOy0hSYmU+FFqW3X/XyoITHz/Iu3gPXr2MnKMg/5O4GJ/4G/Nr0nExkINIAH6RrSwQIa2K4LnmbJPPAOov7C2JnPYcNqnBAAIVuanQKZThSL8DqWAWAZ+JABY7Vsrq1D4BIkAUAXFqwQAfy8KANIFqdxk9L19nq1YS0xMZNsY7HHQLZ5Dc78n903sRKBIaiX5IR1mEzm4/JRfLyoA5ASA0pJYiUUAACAASURBVH9K2dJJIakS8ElnkeJcXkbDS8Q9lRXLz3J61goBYrcxESCKvpb7vn7eiWRj76uyxIXdq9+D4yL62QowYu+zs4spP97JT51vSfczxzb6KdoTYh/xvm733XmArJinnlmWFODy+EUx3mmdxXYU8zeQairjkuaWEwBi/7sCgPnHVQIAAGGlfamN+bw2sImzQKesUoJEVTc6NFljaGxcSwCMb4YAMCr9QyOBANCnJAD8S84p2i6V/A8lAFLmvxMB/Ixqmc4p2B/Xexj/urOGz1GfW5X3/JYSAOJcjTbTbazbf8ZXz0eFBHg6v7kEfVZDt1w3CYbOwBzv6ziX+M58btbN+Wp8px7UqdoTMzeF5f6SCACFXauJtcY5oH3sc8dL2CUFgBhn8nOt7ntJAScGtL0kjpWzSv2fCAK8hvfg+4P2ZbK/X5QAkAN7NpZV+epIAigIAMmXsPVkIBjqGgryByKA+xwl+G8lAKLUv4/7nRAAor2yvT6VRwg+gRMAVAUgEQC0bxvNggCg6krqUy3rb1SVGosLWgIAAsDa0i0F+vG9IAusry5LByUAVpb0t/pzrgCgyUIek7R9w/eWCLibeTFY3QkAluxmoPxvLwHAYjgQACixaQSANRWJWmysJgLAWkEAQAFgodkpy03RBJFliAErSRUSAgCxjSLho7rq1a6qfTHVU7cT7dZffL60A18eAcDtvKWW2V7RjgDgq9CS0Or3f7eFqvKRkeDi41+bAJDFqcr9riqNn/td5Z5co9wT9scCoI9KAeHv7k6UeErw3r9f0awULy5GPkuy5HmPW7o9irPE2pxf22kPyX9LiTZxz4v3mselY/+YjSvLndhrnvFvv81XywkAZZus/HVJDtiIAFDMqw2cvnyu5ATA/PV4dmm3r8bna/3YGqLJRnt2df5W0ZP8c3UEgNiGX5UA0NIP6SZzfyf3hVp8iJpOi35Mfq/t7r3Od+TSdfHndm2KZ8I6/z2/N0+kK2/ht5MAkNueuj6sO+/6/dYRANwn+lIIALrQdRG0Gs1flwCQgxn5IFcng5rBLGPQ6j3lTLaiw2rQy9wBjwcwdeBCpi8BI4KX//5P/r088yxZVWRMiErjEsgmsw2HZXF+QZ2dC+cvyOuvvSbXrl6RoYEhivwAMxZAlUsc2/dE492q0rCBHbzjl2B7E6TCbuMQDg4PKXD3yKOPFgQA3tPZ1aP1atbWTVrcjPbtCQDKMsk2rjiGd0IAaGd0DDqzn3YGxB2T+HrVScpKCPwKBICNvt8HorV9d0YCqDNq5ZxPh3JFC1uZ9C7xk7fPAF1nfhoJI2+f91E8jOWHzC+TAOAlAAqmMpLtgEkdHdJcRtJ1UUsA3Lh6RQ5/9KGcO3VKg6xeR7E45CWH2desO8q3IwDo/arMkjmu/nl3UKBK6saWSAHeP9EWOAkgZikVDET/fJKJiptknpkTbUxue6oOqgHymh1VlBYwEhQANgoAB+65T37/u9+XvsFh6R8YkstXp+T02XPy2dFjWsN4184dMkrmW3ePBsn5D0rAgZDAuREsysAG38djAylEFpeWhbIhgPUEtQGlrly9JlevX1cQ5Vvf+pZKeGvGe3NFHn/yCa2vjlT5/n37ZPbmtNaPm7s5I2dOnZSPP3xPjh45okAYhhsg7ebMTZkcH5R9O7fK7q3jsmtykxIAJscGZdvEiAwP9ppkbqcFsnzO9vWblC79y3MoAHjGjjqGAJpLyxp813IoiQxFNrnWwaRPGs3EtrZsLycEuHPrBxS/PwX9qfurNtWyD/hPUB2Ams/zmvYf0vUACGkPsmRCC7pzkCSwR5sUYyDAQcDxNgSAfL3W2SafUxAAuNfI4M3tVZ2DWbwny5SLm06xPmoOPi1zPyMAmKKG+RNul8rgSmRLW9/Qh565uLC8bASA6Rm5OTtPiWY5eP8D0kc9b0HOe0BJAMPDVouduQsoC8Bt88RUUbz0B2Px/vsfaMY5NefJ0OezAMNkTxCkuHrlsgLEAHkANq4QwNrHB4DocfWK1bnndUB6wDPW0dzsTXnjjTfk8tWr8nu/93sKzjIn+f533n1P/YjtO3bKlq1bZWBwSIFyFAD6BwY1ix35cwBvAByAO8BN+tdBRu7R1wRrk88DlDoJgLnPfQNK81kICgDX/HAN/mYO+BpiPbI2mb9axuPyJbkxjaLCnNnMdaTee2Xv3j2a1UyGOO8j2KWZ4B2iBACuMzI8LBPjE6oAQNY+Ckr77tqn17l8+ZKcOv25lhd46OGHNdMf28x6BBg9ffqMXL9+TccDkBNgj7XlYCyg8KGnn5YtW7coAYDvpr83b55QkO/61DXtt3vuuVvGxzfpHgjpAMB7cWFBCQDjY+NKRLPSDxeVALD/rrvk8ccel56eXlXuWFlflStXryoYzhwC5Ad4Z9xdHQRyAP3nALTLe588eVJuJtUHsvWZE/QLn6PPID8xNyEWMF60DVIF2edcj3547dXXZefOXQouK+ja0SE3pqfk/fffU5Cc/4wtPipZyLQTUgaAs/pw0q3EFjLN9fn77tEQDuNLnwLIc18QDLhnJwAwBwGnUR6gr5wAwFxBoeGzz44oMYD2KmFsfVXtLH3OZ1EmoG2UxuK7mJuQAwCMKSvA/fCDXaX99OePf/xjI9ccOqR9zNwfGBiS69dMKp97BCjHZtCHuvZWVuQv//IvdQ7/7u/+rvYlmd60l7X+4osvy9WrV+R7f/AtGRyCKEFpByvjAgEAggQEgO6uPnnzzXdU5h4FANYaBADAXb4LZQPGw0kebuNcAYAxh3TBeNImB6GdAAAh4tlnn9U+4jX6hPlIH7OGv//97xdlBbg29/OLn/9Srl2dkSeferxCAFhf75RXXnpHPvn4M+3H57/6jPT1E2SkvEeXnDx+Vl579X3ty69+/QklAMDdgQDwn/7Tf9Fx+df/+o9kfHxUyRDN5rJcn7oq7737njz11DOyfftumb01p21EBYUsouMnTuh8/cpjjynxSfc/EXnnnbeV4PPoww/Jrh07RAFy1DyWl+WzTw/Lp598KLt2bpenn3hMOtdXLIusuSx91AJYa0ovmXGJAMC4euaa68pAACATH/UiIZBNtlrD6tW6dK1m/zeW9TuZ004Mkc5uimZLT9+A2jnmhWbgq99gwFhBAEgAePTH+d71xorek2fn8xwRWXzTBrK5+AKpBADjCjncFIFQU2qqz+T21cuyMN/ZI2jTwOCAliriNfclIwnAiVzarkScdVBE+ysRvWpBlbU1uTk3p2NlSkWmQgSZDn/FMvHJgCQQbX6C4zYK2CcA12qEJydGH5TS7qZWAMBfA0qx3xI54HcgXHsfG+GxJB4np7w472n93aDI4EFw93nqgiK5P42Si4ZJw7m+JAIHYkNqn7Yz+D36/en8Gc9lUQGgbEeef4hHEgMQ6TQbMtrK+EdJ5o5nm+KcEsuaxXsJJc88wzSeIXICgPtwBQZDkLk4++T+2J0TANr5oTGDPPqP/rfffx5ULOZbBg7k18gDnZV4kTrxoZZtCOT6+5yM5Y/9er7ecjKCnRHNOhUAcUGYQPK3LAHg5e/U101KBJXr61yrBqj43kgAYH+C0Moa6hsYlLGJzSr/Pz65RfqHhqV3cFh6B/g/aAoAPUYuxafROa92LqmgJUlyLwHgcuTWpyWppRo/qU9eiP2cj32xHswoFOu5LkYTxz0/X/gZIY8vxfblAEBc//lcqYshxecikKzPJzA1JwDoGCViSx7Arp7fq+BMXNdxHuT3t1G7K7G1mgVVGZffMAEgjrs3pRJD2oAA4P3mWWtOAMiD2bcjAGiJuEDIMFsfVC+V3lYG/v0s7OOk7bUPpe2nKqvt50R/f0HGSu/37P9IAOAcw2NXALBSABYD9v9mq399AgCNzrP/C1JFUgBQckBQAGhHAIglAFAAWGvMFwQAA/+bSgCQ1aaI/t6YAKD2p7BvZca9EwAoLaWAv8aZzW/8bSYA0K9OAGgS81kVaayuy/IqSYFrstiEWLmm2f+oADRWO2W+0SHLzfWCANBYVUhAVpm3tQSAlM6UJNGdAFDs2ynektuB+n3wyyEAFDZW/b6qAoCpaNqPgbsu5a7P3LYEQL6P5PcRCQCtr5VrNfqGxZ6Syn+6/5fb5tindba5zH4v48VF7DclJ0YCgG6hMYlT1cIMAI/Xt+BX6ZNaT9UnWVqCWtHS4joeVKzuHeaVVDLwXQEiXiWzdfEasY9UNQZicuHflOB/+RnDivL+K+xlDQGA1yKvtMB43LPKfaLkIuXjn49fu8c12+SGT+VzMr65bg5u1I7btTmqveX4S1zjsU2VMbqD5NzY/vgddf6QzsXbkH4rczyMVV27op8Tr+3fURd/rvjwNefGeB3vv/y+7BrVcvHRDyjHzFdfPiV8VtYAyLeZUGVbqgoAdTaq3brxe7ydL841/6cQALxhSHQrJywyuAuZHjsqtQNxucl8AtQtgnLAU63k/FARFABahtHjFukzGznb0cnzvwnYEfz+3ve/J3/4wh8amN7VKVM3bmgAkog4jhw1tvmqG1PT8vprr8rnJ0/I6PBoQQAoB7Lc4Fk7BlTVkyuKyfFFLVh6P9/EBmIyPiSyrMrA4KCQxQMBYGBoUNniHVrHqoeCebK+zoaD7GMCaZKAY95v/jgy+GqdkDtQAMgNVNzvWusvVg+ktpmUWdJxkdm8+e0nAPj95k6dxQc4zKS0oyRDVa4RgJsquG+vlSUALHpli6DOsMf15sG2wjjegQJA3QYXNxZf/Z4FVGT/BAIAkmOUAFhrLsu1Sxflo/ffk/OnT+thgMCvt1EPejr8gWGYHJR2BACPv2k7CwKAf54DSnLQnL2tssOt0m98viADBFnJUgLJr28kA+8XPfBlpCK/VgxeFJtnhUyDVBhAvNlXZ1taXXvqOfbK3fcelG9/53syOjahmSDEY2/M3JK33nlHTp8+pUSkTaOjsmXzpIyNjshAf5/0AYjDWNcSEQDfBljrYZx/qgpg2WCMGwHzZQLrmjWJjG6/XL9xQ65eu6bB9oP336/AIpnQd997r4Kw1Evu7+2VoYF+6e4QWZyblZkb1zXb/+yZUyr9DygIyDc9dU1GhwZk19YJuWvnpOzbPimbhvpkdKBb9mwbVwKAApnU9k31ojnU9nT3CCQAH4OoAqBM++5ulTDndT7nBACC30agQH4a+03ZE6sHqxlySUbdbQu/nQAAeQSp8mUF40xdhR+AdpPbNQKAjllnpx72XAGA9/AdHCIJxBNDcgJAIfVWMMIt+9tjaDYeJoUb16k66DUym7reEwHADy0+x6KdiQ5oix1Oh5ycNxnXfDsGsX5XCk57ELxYQ4kAYAfEcm7btQLJsIMMbCNXQJDg0L3UaJYEgFtzstbRKV//xu/Inr13qZQ7/6m7xm+N4SkgPazjDDjOWCMRTlsAY996820dM8DsRx55VIEYwEp+mDdnzp6VI58eVvAL8B51AABa3sc1ILoA+vG6g/+8Zmt1XS5eOKcZ0Vu2blPwW2ue9/YpSeboseMq/T42vknBGBQAyDIGQJ3cslXn4smTnxffAdhKmxh/wGQARO7JZcW9niaPHVCiTbQFEJO1C+jEY9Yt16Dt+DEO8DIeTh7gu06fPS1knDP/lWwjHXqf+/bt1TIJZNjzGWwchCN+6G8Funt7ZfOmSfWNIFAAEt+1/y7N0Aegn56eVlCYUiJ33bVf799JONgGwGRASoB1AtpGWBjSz5w7e15B7v0H7tLv2759m8zO3lICAGSAa9evyqeffqpkDQgdAEEuuT43O6vZ65QoWGmijNClryHzv40M9CeeVHUIADwIUdenpjQDnftH5p9SANgIB/oheNCftBMA2ucOahGAWIC0rigCYEx/0e8ff/yxEhyGUFm5fl3ee+89zX7nNdYl9vSVl19VVQpIEHwnP1euXtYMfOYsIC9gIvOA7HAA58cff0zbqCSnzl45c+asZrADUO+7a49KpdMG2gJhgHkNYO8EAPZSlKxoDwQA2k97mDfMDZ4nIxwCAEC9+rFdJgcIUE65CtqrbegwqX7WFEoYfBYgnOs6uMmcpP2UUuCedGy2bFHlgv7+QSXVfvjhh3odCAC0gTnINVkLf/Znf6ZjgTw/6gz8rWDsckMJANPTN+SFH3xPenoJFjehPyggCblgfY112r4EQE9aS4yVEwAguLiPA1nmn/7pn3RdmSIFKgOp1Mvams4b1jRKCtw3feQEAJ5n7nC9b3/720W73cb/08/+Waau35KnDz0p+w/s0BIA7NUiXfLaK+/JieOndX5TAgACAKVKurp65POT5+TlF9/RcX3u+ceKEgAQAP7zf/6/VRnghz/8gYyMDElPL+1ZkgsXz8nhTw7L008/K9u27pSpqWltz/DwoBImnADAHBqf2GTnoA5RMsjZ06fl4Ycekr27dmvJJjYt/IWjnx2Rt998Xfbt2SXPPfOUSv+TTba6vCh9XdwF6kTrWgbKgsBGdrT9zaJiSP/rRolPgnOzQvbasqw0jACgJQDYs3mOfXnJiAA6tyAUUYez1wg3CrgPDOh/SIvqEySAUPfEICmo+xKLrbmqBAAlTOIXQNzTkgANJVAyljyP+oaC/k2kXo0AQOYdf5u6kJVl4TsjAaBvwNrhpQHieSYn+6n/mzIlFbhUMmEpk2yv23OqTLC2KrcgBkFW0LZa9r8TEFXJKJEOS5l/y/DSOXgHBADzf4wA0PKjwL8Bi8ltrxCR49ku1op3UoCSJSGjZiUD/CwTzxl5wMT9D+pGexZiQcRNZb1y8FXjESG24ECsqxdU4hB6aM/jFyn/MfSFlv8LHWMJAOUbSl+uJADkZ+0CdErXyeMUEVgqzijFOSKQN0I7HMT2vVs/FxUCPEHhDoKBdePgz90ufMb9x/stzkF6zLNyDRv9bHj+9KNvSLTIrxVBX/vK8qzMWsL+xx+fV5Xs6jAuzDXG3M59/sn1ogRAq4+9MQGA/Qn1FmzZ0MioZv9PbN2qRIC+oRHp7h9Q8ndP36B0QgDoNgWAkgBg8uPquyUCgJcAiAQALRcWztVFyzOlxHys4/vyOIwzilqez4LWlTGvzHHLBvafuhhU3fjH59yebmQzYnyhcr7KCAD+Wm6XW+ZHDZjs95jfg59/4txrmSPpiXjOK23RBqvjDgkAOfitbfSyhxqDqkpjt2tf7GOdJ+lcyrZvsZuqgoL3ZxHA3kABgD0Lcmq+7xHqiuNhtv6LEQAiSag6PhYHivf/RQkATgRwAgDXcqIWz/l5N56jTRmv7PM6+xrHwLP/Y3zAiZSQ2DciAKw2IGRSAsD8qZUlyJWLViaykRQAVpeE960h/68KAEYE6Fiz7P9OQRnOSjW5AoD1o50LkykvFFHK8Fl9CYAYA/itKAGQCI+RANAgiWNNZGllXRUAllIJAC0D0CDTHzJAR0EAQH0JBQAIA/UEgOhAWUzE/LAqubIuhlNnO2zO/PoEAE8+0vFsRwBwjMVGOiWx2PgTS4y2Krd/ufXK7flGBAA+244AprGmmsz7uj3E+y/3QyqqONEGBsJQAZCH9eoTvoOzhyZTluSimDzG2QNb0A78L/fjVvn/Csif+r2gJla+z+ZB4Y9ltryW4OgkEy9BHAiOsTxu+Xdpqyp7BfeflFeLPb7Yz0s/KxIA/L4KvyKSj4NvEP2O1jlzO6+zdc/0/sn9njvxL/L9v93jeC3/vi+Gf9qVo7+U+zp1vlS+X/u+G9dl3GPi3+3uv84nyL87f1y3j0UCZZ1vmbcrf8+vSwCISbTeT753Wf/Un598HPJ5U/WBkj0M+GQcv9iH7Xws7/9248PzkQAQfVQ9W30ZJQDU0AYFgGg0NiIA2M2m2t9tDhJxAdQdFKrPlXUdKhOhDQGAzouSftUBri6kdgPDwYlA+RNPPSH/7v/4dxqowWEkKEzgnAM9TgoS2wRkyGalLuanhz9R+VsIWCgAlAupPQGgdiOqC6yEFV23QCvmLWXHsnkTEOofGJBHvvKoEgBQAwDMUwWA7t8MAcAEPu/8p7KgQqZJOydYHaX/AQSAdsYyN67V9925CkDceMo+MPl+zR4IbEqThk7y/BnBxZ/PFQDq2lk1VqXCQLFO7oAA4HO2bpOhLTRd24T8ugYbXcrU6r7yHwWAFWTpG0ty5cJ5+fC9d+Xi2bMaTDaJevuMHnC+oAJAKwHA67eZdFEkABQBQs2ctIOk27ryteSMJXDUMsv9OcD/sj6cO6Hxs95fMaiXO57F405bs9p7zsbULHIDrQn2AHz+q29+R/buv0dAAZbmFqWzu1emqTt+6nN57dWXZWbqhtycnlEyRU93lwz09cnmiQmZpPb3yLABOJ0WJOrq4cBro8k8AyT3uro9vb0aONe6qB0dMjg0pMDM9h07FBRV2dtmU+699z4Fr8gM3L93r/Qh8XxrWq5fuSxLi/MyPzerdZkvX7qkmaTnz52VblmTHZPjcs++HXJg1zYZ6e+WoZ51uWvHhIwMGQGgW8se9CTJ/hUNtFEGQA/ZXZZpigoAQJHej6oWIAXtdfbsPYDJBKUJlBXp+SkAZgCkBcwJbrvCgD22z3mAn7/ZG9QGab20VKswyZoRcGtopp0F5Bk3Zeer7D/z2WvMAuL7BmtZ6sbiLwkvuf1xG6EHiDbkAF1zAWC/Ewe08j1e+y4E7PI9tIUAEDKutF4ygeUsiOQKAF4CwOe2raPSktB+Dtfar6kMwEKjITdvzcq1G9Ny89acdHT3yDe/9W3Zf+AeDXoa6NmtJBTGtn8QIoCRWegrwBfG9/Tp00KGNpnfjz/+hDz8yCPqXACKQhDgMydPfC7/8i+/1H0eYI9MaJcun6dWd8rahOwCKAkYCtAOYRBgFkD2nbff1LHctmOHAru8zpqambkpt2bnVE6b/ZfyGihScC3atHvPXr2HTz89ouAoBBuuD9DM9Zl3AOgAkA5ER6Cf9vpa8f51W8W9eVmAuH96YIp74do3b87IjZkbCm5xD3yeex4bHVPgHyAR1QNeQyEEYN+yhsf0sxyAt23dpiz4c+fOytTUddm3f59s3bpFbt6a0XsBpGcdAVZu3bZdxxDbNn1jRo4dP6qfeeKJxzUjW8e3s1suXbqsJAnaw3hsmhiXLVsmZWbmhkxMQO4QuXzlkhw7dlSeeuppJYMABEHWION6ZnpawetdO3epvcDOAyb//Oc/11IGkDy2TG6VxeUl6ejqUJWGV199VccYCXja4vabe3/nnXd03pAdzn04AAcBALAU20hb+Q76nr95PyUJAML5YT5+/vnn8o1vfKMgaPD+l156WR584CElCjBvGaMLF89r+QRKBTAnAJCZBxAgyPR/9tlnBMUBLXPS0aMlFehn7nnHzm06L/lhXqFeAJGCa9G/ECVYNwD5fAZiAOoA3m7WAqAv5DKux/hTUqC3r0ffA8APMYWSAsj5QwDAdvI5+on9gnsEEOd5/GnWBH0BAYDvAyhnDQLg9/b2y+lTp7U9vO873/mOzn3mtqkeNORP//RPtQ8gAPCdbg9nZ+fkpZde0bn4xz96QdYF0hb2t6lgSF/fAEnlSnqln954421VAHj66ad0bhsUaj+QF5g/tB3FBM8cZZ/7xS9+oeoakDe8LAefYbxQWGAtMX70CT9OBkFRBAIAfQixhDlldt+CZj/7x1/IjalZOfTMU7J331YlAJh97JI3XvtAzp65qNd84smvyLosyeLSnBIAzp65VJQAePSxe2VgoFeWlppy5fI1+S//5b+qascPfvCCDAz0SW9ftywvL8iZs6flxPETSgCY3LxNLl68rPc5NDRQUQCAAICSBz4BtgMlis9PnpQH739A1TMo+cBZCBD+xPFj8vJLv5R9e3bLV587JAM9XbLeXJSVxTnp7+7UPb9jdUW6NUnc5Nr1QFshADSlQwkAygaQdSUANKxe7UpD5m7d0lJGkAAgCyjxY8kIAGRZIXXfkUgc+C+sb85AAxAZe3v1v+55RZ3XQLDDz+J/AjD0O1JJgpVAAKD0wOLiQkEAwAdSwmAC4V0RiP5i/fKdBRkBEnZPT1HWwv2N6FPqXp/2eMuUXFG5ZC2N4PLULqGcyg9paaKcANCkFAz+CEHoUvJfA82FGk+ZwYXnqWORgnDWDtXkyjL6S9JA9A909XiJrXBA0JBk+n7re7ue+zS+BgD/VwCNUpAjng2jzxN9lvj9LBVAI1/DkQCgZYgSeTL6RbFUgfdJfM6+K8ngdlpJqfInlCNL8Y4iQyy9ycnZ/pny836eK4PFOgeCekHl3tJ5wMmvkQRQDRDap1oChWnS2xktBXDjnSRf7Iuc3lvO4eF6d/JnXRDMdLTa/zgBNr6jiBUkAoDP3zxWEmMK/ncMuKk6kAawwwi7pHACV/18yOfVz9L/KdO3WFOQgatSwn5F5lbul7cqAIh09nTL6PiEbE7Z/8MTEzIwPCqdPX3SOzBUEgC6jGBqflSndHZjc9oTAJwA5WBH3tP5mOZrrS4uU3zGFrrZ15ogqM/LPFBcPl8SAOIZOc7nuvhXPtfzcc7vqbChOcE62VzWYE6+9s9EmxTvp+7e6ua3z5t8jfo4bNi/t1tUX4AAENumZwInYn8JBAD2brP3FsOJqhu/igJAJL45AcDjyAY4s/BSXPA2CgA6NwOgVx2j2xAAqHDjcv+hBEBUAKgjALAuXQHAYy/VNWAEgNy21c0F2k+/ej/6vmhgNXXoKUVYlgBQv6jRlJXlhqxDuADYTyUA8KkgABCHQ5FTCQCNW+qzreF3NZdF1hpKAPDfVgLACABE25Mcb3GOd7wvcUqSyqaVzY0lADDzrgZQ7ZO0f1VAyJQwx3OV+Zk2tTKqk74nxty9dGGpSMCnCkxDS1Gl9d4BuG+Kv5qMkRQAGs1VMQJAhyyvriuov0SWP5n/lAdokqiwIo21TplbElleWdfySySNGAGAuIwpAGiZpJpMVY8pRQJAnCPtULRq8wAAIABJREFU7GnVbvz6BADfn6w9qRxBKAGgaqruYPm9FMB7SQDwPSDacY891Nm+8n1pkLM92B/ma6Rix4zS1kIwjN8Xsay8ba6Ko88nG5HvVZrslSa5v1YC+h3StW6KQMV3ZoqZKPT4T77Hle0MBIIKndT9OtcjalWc0QWS+VCxj/L7j20wNdKS0OGfKz/j0v5lOQClXVQIcKX8v+8r5YpOSYlOusxi+4VtbjP27fbMOp+g3VaZ29R8323nm+Rj1u5xfD7O93jW8bVR72tVE1jrfIy657wPHMDeyAfKvz++t51/VefLtKyNrARSO1/Gvz+2Ix+H3N/ya7kvUXcP6dicLtW6DuwFez73GX3NOP8574eyf1vPJ2VbdWRqfd/c34oYUeynaN9iH8T3/A8lAHjA3zvgVyEA1E3GukXAc1WCwO0JAPlAlZkN5UDFiVo3aeM94qjhNO3eu1v+7b/7txrM5YBGUJhA5AoO1kpTA51kZxCc/+zTI/LhB+/LanNVCQAmA+OMJ8sAMGZpVQEgGjRtV5qfG/GZ6hhwxeKxbUezKNikmqsrGnCFAPBwIgCQdYesdQf/O5HRBVDShiWlGjNA+ebkj3MGf76Ib0cAiEYxGmmdI4kA4AGj3FB4u3LDGeeAl1zYaM5FY1M50K0lw9CGvFJnpGIby9czFYKQVRG/r9VAmj/tBABn8rkzajUjq+URrC9KBQCrg1mVSqrrx7oD7Z2UAPADbOzzyMj2kJjLn3s2NKoGzGuAf6TF+L00PyuXzp2VTz78QK5cuKAEAC8BUBxsMgUAc1CSoQ2HBF0X6SxoS69ktRsL06SLIACom8gBLgXVdP0XZTCs79wmRMCTS5JlXtgQVRgIBIDkgLoUXFxDkQAQN/CKA9aR5CDVXlhQycaetdGpqh3btu+UJ596Ru5/8BEZmtgsS/NLhezqtWtXZfbWjBz/7KgcPfKZXLl8SW7OTGvQnMyWkaEhWVyY18Mmdk4Bwi7bsAggs7EMDg8rEMB/spX5DWloaGRE63ljG2/NzioAQ63qa1PXlQBAW8+fPSfXLl+RLRMTMjYyKMsL8zJ1/aq2AbAKUAhAiFrBS/Nzsm1iVO7bt1Pu3rNdhvu6ZLh3Xfbt2CQjg2WAvF8zu431phl1vRbo8ixozXRbtrq5EAA0M586dypzjm0zAIb+A3AtlqIG5yknYPYecNLqSNshn2sQPAes5TC3tLyk8JBLPTsBQDMVUlYTh4O5BfYIq8FOW2yqkhlniY1ck5IrrmBhrG9TI3ACQM6KzW2Mr9247mzrSGsjMoKjka0JzOU2iCzAtA0Vn4xrPQa43cH31zUYmg4scV7berGrOihdrqsyYGiVfbqVaU8fkv1PTePpW7MyPXNTZucWZNPkFvnG7/yu7NqNbDpEkG4Nfg5oSQBRCVR+AFkYQzLqP/jgfc3m5TkARQBd5q8DtIDnZKC//fY7cvrUWdm//4DVcd+zpwL+QSYAiCa7GllzsnEBJZ1E8Oqrr+h8B2DtHxxUufS5+Xk5duy4TGye1O8cHRvX+XTh4kUlqwACM/f23bVftmzZqkSBEydO6FwEFMXnACy1EgPrup+7D+DOsPe1Z217wMmJMtw3IJQTBLQOdUeHtpvr8v0AymROLyG3TfAnrbfRkRHZvWu3gohkeHMd5l1/krWnj8nC14z0xSXZvXOPkgaQ/D979oz6Ucjyzy/M6feQaX7x0iW1Hffce5+MjIzqGFKDHBD/yJHDmtUNUL5586Tuh8j/Q5QAfEUufueunbgrCmxDLiDD+/z5s6o68JWvPGaZ7atrMjM9o4Ds9WvXFGTeu2evZsyy9ljH//iP/6jZvGSg792zT5Yay6oAANkDoJY+QWYeHxCgl/7ncwDb9AHXhADAc8wlQP39dx/Q901u366kNoA/MvaZM8wH3k8/oHbA9SER8MNY4Eu++OJL8thXHtfMePqWMaMfj584pqAymfJcj++7dOmiQDp4/vnnUqkICHSd8sknh3UOaf36LRNaKoDxBqiHAACoC+BNvzsBAJAfggz9zrzm/Xw3YDavXbhwXgkAfD8EgP6BPm0fBATew7hAWmH9O1CPjD+Z9JTCQD0Cm8haY16ioPG3f/u32haINqwNxow1ffrUGf0c84CxcZvLb77rz//8z7UfuT+ID4wF15yenpFXX31d95p/87//UJaW56S7G6JWQwCDAcubDcbfiBJvvfWuXLx0WZ555pD2B/uiZ5Nzz8xpSAaA/Z7lTxY/pSMgHkAc8QMbv1mzKDLw+6EHH5IHH3pQS4u4vT5/4bwSUrArh54+VKxjrs3n/+Ef/kluzizIc889I3v2TaqCAW0iI5QSABcvXFWlha889rB0dJLphUpHr5z6/Lx88N5RnR/33b9H+vq6ZX5+SS5fuir/9b/+qfb9Cy/8ofT19WgJAMoinPz8hJw7e06efPKQjI9tlrNnz2t/QxIgiHT8xHFdc04AQIkAG87+zRp+4OD9cmD/funp6hFk+7mH06c+l5//0z/Kvr275evPPytDfT3Subosjflb0tOxLl0Ej1eb0u1SuGk/cgKAxq4g01HSCqCVbCLUirRW7bISABbn5wUAnoC2Eg8SAUBL+awTlG2aIhOlBhL4TnkVbDdAGetR96MACLv0PPVnyN/WHG78CL4HEoCqAZQKAMwRJwBAjIAA4ASrBns/ykoh05mx9XIAw6MjugeqMkwqVcRjJ3X19BlBwbNpHUDhXgtSbAJVeM5LEigBYXVFZubnhTYwB+kTJSEmXM4k+FMAOiMAqL+dKQCobxAIADw2AqLxM6JfYn4587U70GjK93h5N/dZ6HP/vAc06LcVrHlRkqoKJvpn/XPxLOXnZy8B4M6L+hn40ihVZMFY7+YC7EsniwopwJiadk9JAaD0h6oKAN4//t2lGl1JDC8zYFzlLZy19exmvr+fMeJ5y/f1eG7J4zNOqGw5v6ezCdfbiAAAQXujn/z8Hv1HZpYCcrdJYvDrV+IyiUgKAWSjj5dxleq7PH6gsYOsdGXLPPVM5Txgmc6o8f7zuEyMv+g4aNwmnRkDASACCPF+b0cAWF9D8Umkp69fNk1OyqatW2Vk04QMj0/IAL5Sb7909w1IT/+glXHswrcrCQBdPaYA4Nn/ShhRPznV5lUFT3W0A2xW3nE5P9uXYcxjK0X/Yi6SVH4lrpLFk+K4V+fCb5YAkAdUixhDIgIogYj9xwlLgXBVFy/RXswBHlUCSz2cZV/y3rr4WZxvt4tbtetX3zOK2KHWprcYQoxXqL9SAVdTrCiBWvH8lo+T90He3uJ5J31oHfPW7H8/x38RBQC1zU6SZI9aLZNDilkcFAByACy/V52rGbhX3udvjgBg8ZzblwBojQmWe6DtV54sYP5AnMP4Ua4A4KRB/Z0IAEpmJDaCP7W4ZKRK9a2WpKl/lwQAwH9IAGT+d65ByuQ/5ZkgAKACBPjvCgBuUQzoNxvdWgIgEgDMaraWACj2r/9ZBIB1FMMSYdFVHgH5V9elqfL/pgCwCOjfXFfFwqUG5SBXtTQABIDGaoeWANAyhkq+LEsA/KoEgNzniTGZcn/79QkAcb1EAoDGTCF31hAAvMRqTFrL91C3lT6/8/b76xrFyliI8b11+Iev3xafp0bJJMZzWz9nceA68N/824jflKWGitc6IDlztmxPAHB8Km9rocrS4nxV1QD0cykBNvZL8XcgAMTv8H7b6P6t46v3VfUvS6Xcou9C3Lwcw7AvBgUA92Xdc/OzSLwP9/7y+dHSX6Gf6uZSOx+2zr9pN1frno/3GPd5/zv66/G53PeI6znu6RU158yPqOvf6hyullqI35Hfd7v2tFuX+VrJfZ/8cbt9rLRVVZJo3fujv+GvRzJh6z3E+9+YAJD3ZU4AaH3dBiP3v6rjaAnweVzesRzvW3/sayveZzzftBsj95+KeEBImP1SFQCiLJFPACc2xwlhLEwvC1AqANQ5ze0mYt2CcPCr5cCRainXLdAys6F8tc545MaxuL/kMJNJ+IMf/kADkAQkFhT8J7BCXexb0tfTq47p0uKSXLxwQd579x25duWadK5rVfEiuOcL2rKLk6x3SQ6vMFH88LwRAWAjY+fAaE4AePjRR5QAMDRC3XAkPk0BAALAmkqiWt1GI75tTACIRq/uIHgnBIB2Cwnj77Uo2xkQ3Wy/iAJAkMvOv1e/IwPnLRe8/eE3GvXcmMX52FKKoIYEkN+j9j41LJMCgIP9niGcbw7l+ioJAOp8BAJAvq5i/7UcJrVWsNV63ejH14q/JxqiSADwmp/Wz+ZXwTSGQczvmzeuy4Uzp+XYkU9l6soVzVa/HQFA70e/uNVRMcfN+k9H0aX5E1M1JwBUDHFyZDw45vWQKhtfIABYE4JUnn6nMVAjASC3K3H9xE1Tx6XD6tO1KACQ1ZQIAJsnt8ojjz0he/bul4nJrTI4MiaLSw2Z13rTN2V9dUXm5+ZkaWFR1RQW5ufk0oULmn0/Pzur2fhIQhdZ72tlOQDGqSuBhYD1AP0ANnftPyD3Hjwou3bvVlByemZGPz8xsVkD6chnA5Iglfvay69qsH5yYkwmN43L0sKc3LgxpeAW/z///KR88O47Wh5gy9iwgv937dwiY4M9MjHcK3u2jcrIoAXICZoPaGa3gfgaOO+1WpcOJMcyABAAsG0OQJnkpQH8BKwhACiZQg8zKUum0yTWTTK3oeCcqwsoINXVrQc5JwD4evISAJZhZ8EO5sP84lJBALDSDRwoqG3PwR1yQbeswApPxIGq5H8ZoI92PncE6vZVWxd2X1FeN59vdTYr2gG3vz6/cztQEACyLAp/n9vPuL/a3xYciBlsujYwV26jdffpLkgc80tLMruwKLfm5mVuYUFr7d13/wPy5FNPyybmXgdS9wOaJc51AWIIfJJJ7BnXgJpI2gPok1lO9q1mSxIIWV+XWzdnFPgE7AIw2bNnv9y1b78CjIwd2Zz8AAYBupLxzNz72te+poAZICFzFQLB3/7tj+W+e+9WMJGMU8DJU6dOyUcff6IkmQN33y0jo2NKADh77pycPXdeywXwvgN33yO7d+9R2WYysSEaMKdoJ9/Bb4B7B/lj4MfXh5eyiA6nE30AsD3zlPazJlxZQNdQArXIIPEyM3x265YtcveBuxUEhwzkJAIUAFx6HTl+JRBMTcueXXtkXMsMzMmRzz6VkdFheeDB+3X8aTtqB58cPqxr8L6D98uWLdsUsAcPWlicl6NHj+h40V+UCYDYQZ/Qv5QZAOQE0ETyH0Bz584d0mguyZkzp4QM64MH77frrYvMz81rJj/+GSDzPjLzKX2Udrif/vSncnNmRoH8g/fdr3LeK+xNzaaC/BAvIAAA2LqSBH311ltvqV1EjYCxo+8gmNC+ffvv0vt08BzAHFtKRjuAMc/zfgBuxouMbsaV95BxjgLAM4ee1brtXoYBZZfTZ04p+Iv9pS3YqRMnjsuZM6eLDHpsGwD3hx9+pGQIgPdNE9SoNyUB5jgS9fi03JMeVlat9AjANJ8ByGetuI3lvpjzEDogK0ACYX5093QpeQSiBG2nDwHxMbQu1U8fct/f/OY3lUDiQCjXpi0/+9nP9Pu4L8vMNv/n7NlzCjRDpGG8fR3wOebBj3/8Y70eJRi8fAJ9cv36lLz77vuqAAABYHZuWnp7u6S5siy9fai/dGr/dHb2SndXn7z99ntKAEABAIUL5qiCvisres+MJ23nvpxUBgEAEgX9gAKAH0jpX/rhpV++qOuCe4LEgR3ivnkftoC5w/x18gDv9XIcP/nJP8ji4qo8//yzsnP3JunsgthA+Y6mvPzi23L1yg0laDz8yAPS1b0iXd3sL93y2ZGTSgBAueHAPTuUADA7u6AEgD/7s/8mBw8eVAWAHtR+OtmHmnLi5HG5cvmKPPbYkzI8NCanTp3ROdcHAN2xJseOH9P5kBMAmLeQV1AAYH12d3ZZdvrqmqr8/P3f/Vju2rtbfudrz8vY8IB0rTZkaXZGSwF0rDaku2NNSwTpPlBDACD7X/8nEgBkUScAEJRuLC0lAgAZaiupDAD+DAoABMCBkMtK5OwHjD1KRpaJP6R7BOuwq6fbZMc94xzS4LpIN5tSIAAoyK5lCJLflGwlCkicCTXzP5WBoGwN/oD7dvx2gooqqiQFIycBRDKAEhb6ehW40b0xnEXoX81I4/5cHYvntIxRatdKU2YhMqYSAE4AQL0pueAWxA0KAJ7drvtJ2tMdQNWbSAQAD4oXpFQ9OuXghBEAyhSxcm8v5PUTaKE+kytAhBIGAMCqApCVAYhgR50PY/3lKeCluoCOQ0YAiOcX7qCFlJABgJEAUPWnXLa3VFNz/8j6xttRbY+1H38xnWQcRLROLkC76HvR5riv50Gk8p7qEx8iMK8qTam/fAwtGEWTNkbv6wJgRZ9AnlU1tfY/Hv+pi8msQ3Zi3d/uABouXwmeekmHOyAA+PqsBOFqCABcPyZmxPOgjkkgPOhsSL6ugwjxjGc+evVH112aJ0oMXodg3i0DQ8MysWWLjE1OysDomAyNjcvQ6Jh09PRJTyIAEL9xAgA+D9+dEwB07icCgNYXrkjylh1dBOUzAL9dHKYu9qOlCzObkJ8/Kufp0BX2vBEA8rkRz0J18a/8dW9bDMTG59x+RBvjsSCdn1mJtZx4lK/L2F4HWvLzjz++EwJA3reVOZ6tz0p/3IECwK9DAPC9LN5/5Sy6AQHA172rIZmyjZUhrAS0E3mOc7WD/cV+p2SAVF4gkDbUPuuwOXhYrrIvQgCwGG1rCQA7pxow6AoAan9TEkmdAoDHet1uRwUAf65cG5bhbntrtqdmjzcsq7CGAgAExBTTwSfBL8oJAKhvkvmPAkAiATQSAWC9OSuysqTZ/5Q9ssz/hnRC3lxbEVltKgHAsv9Rw/FonJe19btqJQB0UD7X8nJSPPB/DQIA2f9k+TfXRRorrgAACQDZ/zVZVjLAijRXO2V2EbKAEwBWlQBA5r/qJUCcvEMFgGg3mS95zCe3g+5vaAai+0Et23A96cveloihGamJq2n+kQL/kCk5Q6R9I91LJAC0Y/+53W+JOTvjI7XVLln1YeJt5ASAfD+5nf2Nvl/+N33g5UFb9ilPqonlhYISLG0k9h4JALWE0+DbFH1S3LuNc3R/8mQgHfca/KvwM5R70OoD5n5L9EuKuZQIADGuXRIAjBzQsq9liXP5vI3+ht6bMYRsigYSol/XicH5/L5TH2Aj/9T3/Xz/yvfzO31c54v4Pca5Ff2Q2+GfnqEe76N1npYEiyqhw9Rk2+3PuR/hNsXbVIxPZjfq5k6cP3HMC+vfZh/zPsvtWd2+5++J42Yl6ELMuILv3Z4AUOKxNgfLvrV+o//iHPf3+O84fvFera1JAb+mbG8k0nB99yNy2+4+QOyf2A/us9YpAOn4/eB3n9A7UScjAFT5wo2G1DtBG5mCDu6QuLOi7wkHnDgp7HvKznQfNb+JOJC1BwjNLCgP096p/lvVesoUzmIA4wRsxx/PN6DYH1WWE0BRl8o4f/d735Vv//53tE3quCK8ubQoN6amZIAinGTOUqN4elreefstOXXycyMAaKax1QT2jPQIDKpTmgx1bkQMwM1WYHhYZ3TyBU87FbxYbWrw66FHH1EVgMHhEQ2Akf3MwVE6yOawgBB/m1JBGZTIJ3983Dr53RHcWESwcB4yNk3BukzBu3aOcFwwPp9in9QB73WGJBqRov8IvqTtt93339bApTdsRABotw40AO7ZxCmQQDsiAcAdvfye/Ps00z0w7n3N+Pvr+s/viXUMWOAgfrtZGDckM5pex7UMemkswAOxKv1vYbTm0pLmPy/Oz8rUlcty/vTn8vnxYzIzNWX1FwkAOaMpGVVrhzkfRc3OkGnsNqogABR2D2KLg/RGjHBA1qSc7MBndo81WwL69j5j0cf5BcgcN47CoQkSejFQV7GtyZHPbXGxKab4pa9fbIFlh5tTz5odHZuQ5772dRkb3yzdvf2yc88+aa6uKfBM/S1IFasq37aS5ClJoluRJQBU6tYuLcriwoKCJIATHBYJQnuGMGA3dWIBJQA0rl67psDK6PiYgnJ333OPZqACHnIA3rlzlxICJrdskc2bJmTu5qz88he/kGtXL8ve3TtkbGRY26MA19SU3Ji6Lm+/+YaO/ebRQdm3c4vs3rZZJkYGZOumQdm7bUyGB0ydgNreA/39FvDWmtQdmsHHj2bvo9ayuqptJaDMWBLYRwoacMoyoLsLsF0DYGrrksJDOuyzvjyAb5+DGGVzGgIAgXRq/HrgnPfTTxb4X7U6u2tGBHDpeg3Ua0AiqRBord41tb9NrRtnCgOF/HHhEJcZGpYQVkoU+9/5uiz2NpfwykhP+Xrd0P4w4VIWi29Dcf6731ABCaK9UZjNnau0ct0/SAxqW6+usmHv0Xtb71CZPaY7ZRfI/p+dX5BF2PQEitbW5Zvf/n255777dFxWVtakr3cgKT1YLfuLly8qGAvQzGMydQELt23bqlncnonJbc7MTCsQCyjHvHniiSflkUe+Ij1aV7VXiTyuCARJ4KOPPtJ5CXgHyK/AeaOhdovMX7Kan3jiMV0bZLYvLi3qc2z2Bw7cLQ89/LDWvWc+nTp9Wt7/4AMD0x56WEHXffvuUlIAQDbEgKtXrxVS7MxJz9ynvzxoZnu2BY54jvb53PWs1CibZRmcNrJ8zh8DKC8szMvN2ZvS399nahvd3bJj+w4FYiE78BwkALLmHegAfCKznczsyxcvyY7t2/Ux137vvXdkubEkB+8/qIA54CI2B6UFQOL9B+6W7dt3aG12JxZcSVL+ZP/TJ1u3btd+pk+YN1wb2fijRz+T0dERJQDcmp1RMBwFlAcffEgJAKx1yJkA3ufOnlWgHRIDZRa81MtP/u7vtV47me0PP/yIlQGBELW2phn7zCEIAJR3AGDGNvBD1jtEElQg6A/uievwMzE5IWMTE3Ly2DFVOZjcuVM+/eAD/SwArdsFJOYZB+5lfGJCFubmtNTByy+9LF/72te1rQ4Mnzx5Qsgef/zxx4qyElwHcP3KlcsKokMMwJ4sLzXlgw8+VKD8X33z92RsbFT3BeYFADSKCA7k0w9IZmPPmL98Bsl7gGuzsV1KgqAvrk9dU9ILILHVpUeZYVb7gnYCxtNHZCVDWOHeyKJHoeBb3/qWXpP157aE7wJI53OUBzC7gjJDU86fv6AS/I88/Ih+H6/Rf6xdiDE//X9/KvcfvF+ePvS0DA8Na58OjwzLlctX5fDhT3Vd/+jf/FCmZ65Jf3+PNJpGAFiF7LDGnO+Tnu5+efvtd1WJg7mxe/cu870S2YzvhwDA+DN3mRu8zjxHAYB5yOf8eYB6lCpe/Jdfqo3nNdrOPHcCAGuaPuF+sSEO/rL26Je/+7ufyNpalzz73CHZsnVUSxhw3eWlFXn1lbdlampGFQn27d8rzcacqpE1Gyty+JNjcviTE1oKYu9d25T0MDs7ryUA/tt/+3OdYz/4wQ+UAIBaBr7iiRPH5Nq16/Loo4/J0NCInDj+uRITenrJ4F6X44EAsGnTuKyumUoBc+7IkSOFAgA+ykoTdYAOuXTxgvzVX/2lKgD83je+LhOjQ9K9viJzM1Oytkx22aL0dYn0Qr7jDILd1302AaSQ9NjDggLAGqScpmWprUHcWl6SxtKyNFEAAABPKgCqACDsyw39bTZQT+RKGmT88d1Y/9gH7DvZ9twTPqUGadjvKYPEng35ivJClB9IhDFUAHiOMcdWMu9V7ScB2ArQJ9vqh3zWgQct8Fd4rLY1ZP/730ZIsPrhrt5SIQE4wMJvVd81KWCu7woAi7Q1PcZH8ax/D7axb6oP7b5FOlMnz137SPf25Et4ANJAWTuf2F5dDcK4j264dwrwFcS+VH4g+CU+Rt4/6kcBYJD9rwoAJZFCfeCQ7ej+QnHmMQ9C26c+c1Eyrdzn1AcqfA6XOrVW+35ZkM8DKcD2Sq9NXwaN/AxgCk5lzKIVxCnBf/UHi4B39ZBf+HDp/Ff4WfqZal1uP+9EEoC3xwOILWeM5DTqnq9qaFWiexFITABw7mPeyWN6B59powBGDKBFv1LPpcyvOgGBEBEv4z8WK4o/Ni9bA3jxPfH8G89phU9cc00nAPh1fKzsXku6i63t6v3n4+Dtr55lvSQG87JXOjp7ZHh0VDZv2SojmzdLP3GbRAKgBEBP36B09/UXCgBqzyAAML81+79TyU0FWJmATZ1TCt54h7YhANSRezYAJmMswsHzfL60O/NW+xSfo5pBX87rZGEywKjude/jdgSAuF4jsYjeiAoA+dmrmCPh5uLZqohDZCBafM+vQwCIMZzYb0VzfksIAEX8Ju2pbl9pp8ZRtXTeSlEeoCJpm87dSgBIf+sYKQHOguz6PIdE32tT4J490WvI+8KsIwDoaymTTVXrfB3r3yUBoIgLp1hQtLu6tlRFqCRm2XqzeBLz2N/vvoCRW1JsPlOKKIgvKf7lY5rHIfOyCrGPiEFA/sPft35eVQWjsgSAKQCsEi9ZXKwqADSWVQFAmvOyvrKoBAB8LyUAUEJLCQAoAkAGoO+ppVVHADB035MCHRsg+1/Bf02UsVKgvK8r1FJXzMGTBcIaiqoCeXlBV3xwzDjfU+xx8n5CffFyn7LXdI7hcRclACzuSmxnGR9zZV1W1kXB/uZah2b/owJgBIBVLQcA8D+7BAlVZGm5qeUgic0Z+G//lYyZVB9tjBPgW4CilkGarF1FCSja2XifpV2iT2MZ2iqTroSW6xh2aV8IMVBXjrKRMhVVkmjK7cNIAdEGW9JatRRutP1x/66zYbl5z+8z4lb+vdG+elxio/2m7WuJ6OM+b+GThfhW5fvD3DU/oFPsVFMDlLtybcGdKH1Jt1E+jrcjAGj7DOXLtlk7OxSknETQyPEt+2RrG5mbfg6Ptss+X8WlvG/rmQPXAAAgAElEQVRMWbdaOsDvX/s5EA7xzQq/tujT6j04ASDf1+set3su9z3yx/kcbJ2TVT8/n6f5nIztwPaWfWPXiT5Gbs/jmrbXqgSwOMfzv+O4epui+xr9nIqPlgHoXzYBoO4e8z6MbSvtV526dbU/bk8AiGeCViC1xMnys5y1sM4/i/biyyAAxHObX9vniGEUZkPr/M/2BAArnd3xwu+0JwDYoa+VGFBMWDbkZECiAYgT2hZwK0jsnJ7ogFUHuTVzW19PzM3ioO11ZyosChiedhAvf8q/4wABelc3pNZDe90GUBoxM6IEkh565GH50Y9+JBObN2vmBsFQ3qelAKhX2t2j4BpO1pn/v0YqkrIEzSEF8Lu7u0udMAaTWpkeAOAaZPs6edzrshG8MKC0boO+nVnTaaP91N3TrTU7YYN2dHfJffffL888/5weKvuSAkBXF8GvbulYTwoARUa1nSJiH8X+rNvAY8tQP7CW1Pxkh/t4LQ9AFQBvmwNnvOpGhjwaoWj8orGru1bs+TqjWRraqmHS70sgt4PYdX1VueesTp5eIgUw3HE1I+AgoBkFN5i5gU8Tv7IBqfsb1pLO8zQ4uaHGNdUNbAMGSrz/lg2GA94aQK3NAe9rnHrqtRLABd5cmp/XumOzM9Ny9PAncvL4UX0OBQDvA5dRte+wkcIJVcAqUWuKnPvkaNA2DhSWbRzqFblXmWo16j2EoEjcSPk+B8ZiHUd/jzqYGRtUyQSFHKQRCXzN+Of8t/d5tKmFQwEgo45RWkMhsGjyW10yNj4h3/r978rk1h1y5vwFPZRs2rxFhkdGZXCgX+ZvTsvy0oIGrsla5KAFMMOcBPRfWlyUxXlky+c12IGcMwFo2gzA2tvfp+A2gCPgJoAHANfNm7fk/MULKo/+1NNPF5nJZEJiMPgsQCt6Z9SrfuvN1+X8udMyONAru3ftkNGhYQ3WX7tyRT589x05efQzmRwfkc1jg7J/7w6ZnBiRybFB2T4xJMP93TLY3yc9XZ3S090p/WTraab4WlE7lzmB7Jo6rYD0K6uaFdvf26c2eXHRJP3pN4AjAsqouACi6npIJALPSPd1trRo0rkK/is4AOvbwHrLFmSOA+CbxJsFqo3qwrwka13tO4F/ZY4bScCVB5Ah9nIACjykdeLvAZDLZcJ8LbltzOdOLHtja7vW+lb2xXonrUPWE2FB11gAM6Jtsb99TdrvSpvcuU/1+mIwgPd6CQorAx3a2gHxjjIKyxrAXFhalmtTUzJ9c5bIoGzbuUu+/o3fld179upauHVrVpaXm3L50hW5ePGSgier65SDgGgxqOA/QDKEFQB5fjOfeZ75AVBKpjH7OeAX2bUAuvhAtIt14XLtEACYEy6Rzms4o/w+evSo/gfwBSz+53/+5wL0AcQeGh6RBx54UDZPTuqcBHgDXP7o44/l889PyfNf/arsP3BAv3t2fl5OnDBFAgDFZhPw1kocOMGlIGeqcI8Fm+w/JTLIdLafSARwxqhnMrvsNGSFS5cuab+gDIL9tEBNp/YXICZ9g8IH1yMbmnuIjjDtZvwvX7qo/U42NUQyiBiAzrt27dSMc9Yen+Pezp0/L/PzC5qdzPUXFhYVEAV0hRgB4Ag4TPkBxsrWqciOnTvUZkHcAIDHx2Ic3n33bSU2IV+PIkmDAEyjoaQNSBYP3H9/8RoEIdrL82S+f+9735M9u/cq8ZNVfGtuVoFmxoj2AeZyzz4fyHoH0GasN23Zouo19OH+lP3P+puauqEgMbYcAB3wm/bS/8y3jz76WO3S0089bXYqZcVDjgDQ5/q8j/ejAADBABUD2oA9B1j+7OhnSjaBwOAS4pSVgPTAvAWwhyThtoz7BZDnfrDbXAv7BTmLz+DfKsC8b1/hYwDmv/TSSzquZOPzOeYa7TIyx9v6XZAKuAf2eA/C/MVf/IVem3r3jLESBFJwCyCc/qVPuFfNfu7t03nwyeFPtZwCGfYQT3x/ZA6zzgDgGWeUDHRvSyU/UA4AuIf08LWvP6eZ7tJhxDFT0BiUxYWmDA2OSm/vgKotUBbhueeeldHRYe1DSAKUo3j3vXd0f6TMAONE+xgnstxRlWBd0wZ+dN/p75MbN6bl9dfflO6ubvnqV7+m7eCa9AF9jTLDe++9K0899bSqkdAmfrg+1/jpT/9fBXIYz8ktm2R5GcKJAcivvfaGzoHvfve7ar+8bECjsSJHPzsuH3zwsZYyuPseylX06NqivMhf//XfKIEHAgAEHDt8digRhO+FjAAoTtkI7gegHPeDfoaw8Nyzz8nIMOSdPiUPsnYZ83vuPqD7vbed886169flL//qr2TL5IQ8/+wh2b19qyzN3VLp//XGoizO3pTB7i7pWluVwb5+aS4uytDAoILqSF6vI7eP7L86gWsq/7+uWWzL0lxa1LlFCSMy8fEnAQXYNz0DnuD4wtJ8EXRSsMBo+UoWxE/oHxiwsjGQAhhXamenur4aAoVo6OA28q3U1dUyA6Y8gPw//gVzgZInlA1xMEN9VYeiM/J96eNVfXw/Z6t/2NkhPf2UZosZAhYQdgDc9h2yI40Q53ZeFYwU/KcGsJESzefwIK0FnvUzae82sr0pFynhoBvipcmFa78kUk7co7VMUQRmPItfAXqqNuDBZhka/lgPloD5+EYlwOPlj8j+bkJkS0BcEwADyWerRKA+uynyeKaxQsYBcGDalKfn4iwXXYyapAg/HwEBUKCptgRAOBjGs7H7SX4W0viJkwZqzrAe4PE+KjZrzWK1jMjSn3K/qupj6evKTy5LlcX5ZeefksxcnE2SX6qxCUoApn72oJfOQW1Y2ar4V36eLb4zvUm/pytFgrKzbfRJ/P6i3+ivW9eVnV05Y0aiaZtKAzEBqi4+4Oe7OvBfz941AVgHCd2v97YW9+/9VYyd+biVkljJprg6EONnymSJwKnrgv8dMjA4IuMTkzKO7zq+SaX/B0bGpHdgULr7B1UBAAJAV7fZr+60P7G4UHAz+f9uXc9FsFEV5GJyRjlOldF2MlZ6Mj8n5PGTOD4bzRUf6wi2xvH3eEdUAKibH/UzM6yiNMfdLsYYTh6vaAnMpziJkxgigaBu/uZrzB/n8yNfJ3H+l/O+XHR1MZ5oU+P147Wt/GO6TpsSABb7aI1PFGUzKjXWW+OQdfErt5/a58H+a/+lvcJJyLqX+f6Vsv95riAEKJEedYCyzn1xnaRWVSg06PXLuLDGTSABhPvTVwsQKmXZux2pKdEQY0ExUK/baHp/kb2nKgCmDuDPcVbLA/wal0rlGNw3rpvb1mzzfdQWOSicbCn+jc9rP89FQIB+g0SnJGZiE0EBYBWfiXjQ6oo0FhZkHcAfH2Z+VqX+ITk2Fmalc2VBOtZ4b0NWVxqyjnLTWkM6ZUVJAEoAUBKpEQA87u9AtsawFVxMOeVputkQrAvbQyqc4xyMSrKihe+sPE6ewFj0T5ZwEEFjCji5g2PjZd/LrzJR0RMkbSWZXTACwAoEAPyARCDVGM6qZflTBoAEBaT+yf5fWqEEAGWnVhXw5/Hiisjisj1egUDAZ9SHYZ5AvlRHpmxjMGjM1dV1PBBfn61kKE8GiramXAPa8mwDD3upfpfFpjSWlb679Gcs3uUEee85B/9VAaAY2KQIAOGyuAewE4u/ttsLcgA/vs+nf/SvcpsaPx/tb7meqjXo8/fU2eb4HSRHlv1f2sm2Nj3YGp1jyWfO78HnZEzAMH/D+q/cm6sKAO32u0hSqO4nkQBZ6HEWtqTcf0NpmLSetB2BDFX6l2USXP56tX+1qEcii4TSBeqrJXWDMO/qkohyn63u/uv8znIfLcknlb0x2NJ2fWprg+nbOu7t2hHHuVSuyJOYqyTg3A9pt1biHtE6n2ysKnPXiRgtSdRVBTL//jr/pq4tsR+99G7eH3XrLPcd4zxt14bb+RfxmrXEigI7rT/E5DHtsl8jvFx+Np9DuT/p+4dtJKmwTYa3FXhSjd/lZwq7bqkCZO20tVycT3VPsnNzrgBAUo6e4yAA+GDUKQCoSag7HGrHrUsX+ozJINSWAAgGIg6oXlM/Z4eoVie23HyK1xTYLN/rCmK5XKDKELaMZ9hEi44FnLFslLxtGxn+6gZAkMSCGNt37pA//tGP5IGHHtQgHgerhfl5DdZBAADU94KISGyTRUVGFg4cssQ4M2SN8D4O3Ti55gAy0k7isswEvz0UBDYiAOTGr7oQqZG1qgc/zU7lPro65d77D8qzX31eRjdtkp5emOOQE3qls4MgABkTjJsxTxID4VcjAHBbDl7WWszSNagsdIVsrAdyo1FnRCqLLnxPbjz8fXHR3o4AkBvA/JrRKc/bqzMyBS/jd7Yz8Pl7/HHFuasQAMo+yjeRop154LGGAODDnPetEQCQ97ozADEaca5pgCZZzwagqUFKdtUJANR4bQA+N5dkZuq6HD18WBUAGsuLpgCQ2Nwuq172kWdud5lMvh+QvNxBYmMaASAAkipRZBk80aExAoCrAFRrbt6OABCvV17TGLL8yzfrGGwq2p2BptZoc8CLDOwYRNOIX5dMbN4if/jDP5J9+++WYydPydETJ+Xm7LwMDg3Lju3bZHSwV3oBzRPYNnvzVqr1vSBzs7P6NwueXuJQ2tvTa3L6Pk8SEcCD5y4bDjB34cJFuXDpkgJfADp8B0DU3n13adY9WatIbJPxf+LkMXnl5V/K8WOfKrFjbHhYs/t6pFOOHTki5059LhNjQzI21Ct7d2+XLZNjsnPruGwbH5JNw/1KZuhKcsGDfUg2EyBd1TbTJvpCg9ypNAJkp6WlZelVu2uAD3aaYDPBMPqdILk6sM70dfUHl1hbW5fFRQL6xqZzAoBm6qfapOxuBNoB2sjiV/A/zXvGTm2uKjcYcKNKAUooMHl/DaArMGGBAw8gG8knEeLSmc1Xoa8lXa9eq9HLW2THLb1i++VbmKJ6u0oGVleb+r4WSGmxf2Eec/HigFBZg3boryhseDZAaOvaeqesd/So7D99dGt+XmZu3ZK5hSUlAGzdvlO++e3v6Ngj3T09fVNGRsakrxdp/DXp7WdeNOXylQs6Rx55+FEFM+l/wHTazlynNadOnZZPDx/RPgfI4j+17JebSzrPmD8QDADR+A/QyJwHlGQPn5uf0/IUgEiAqgBjAL5c++c//7l+D/LvWt98dEz/s1YAPQHWTCZ9XUkpyNYjJb9p84TMzs3Jic9PyvSNGQVvAEQBJU3pwBRLAGlQx9DM0R577MANBIC4f+R7IDZZySvLy2oLkJ0H+AXoVan4NC5cm5ru9B/rmixonE7AfsAvH2uec1l6wFFcL0BiAEOuDQGAz9I3yLXTd1NTU9oPqCMA8AIC8320m/VEf968NaPgJGQCnqefh4YG9VpMcMok+OeMAICqwC158oknlAAAkYd2QgDgvYCgvB+SBoQC+hKQEzCXDPW9e/fZ3OgUBd4BoJFAR+afdmA7XL4fABoQHTvo98l3jYwMK8gKUAtgDoGCjPb33/9A+5CyEvzgS0IAgNTBfIoEAMgCzBnu24FN+hCgmvfSBuwu9hhAHxsHEK57Vjfz0soesL4B5WmDH5TI3j5x4oRmn9MW+pW+Yx4ACDMu9AVjwvX8tZ//4hcyuXmzPPDgg1oSgtdYH5APkPnnfYDWBNE0yJhq3f71X/+1vg9VAe6HMeQxn4cAAEEEqXxe4znA75mbt+Tjjz/RuUFZAcBu8wksKArxg7byOe6DdcnzjB2kDcgZW7ZMyte/8bz5Mp2UzwFsWZWB/iFZXGyq5D0EgBd/+ZLM3JyWZ555WkZGhpRo02yuyeLCorzz7js6zyijoPtNAvrPnTsrb775hs4JMuu5V1Mn6FFizyuvvK7jyj1DluF1xpt7Zy5CUGB8XQ2C63J9xvMnP/mJjhd9uXlyQgk5Rl5oyGuvvarj853vfEdJTdi0rq4eaTZW5cgRiB2fyqFDT8uBu/dKdzdqBHNy7NgxocwFbX3hhRd0rtKPrEHmCPMIUgdtY41AAAAY54d5wvp47hnIEZT+sFIFjMtbb70pB/bfZYoBqaSFr+s//8u/kIlN4/LV556Tvbu2y/I8BIBVVQBYvHVTemVd+jo6ZIBM80ZT+sgoWl1TQHIdUFjPjpreTjqmrGtwGgWAZS0FgIoRhGsNWq+Q6WYKQFr+RLBtS1ZWJgWcNECelHi07I9mypoPAXDG465u1IQsM7qTsj9hAzUCAEoLKBFAQFjUM5aSAtL3KqDhjP1EAsjP2PmZtNZ/71iXNeZrIgAY2TSRQZPPyzpR0mFShXL/gft3xReC1gawq1OpZzs7laf9OwXhdL2uo3LkAEaHjrMpQlFXHDlyP9eb9Kj5ImUdYg9E4B/pGlXCe1mn2d/r5d1om/pGa/Y+v54qGayty3yzIespiMotoqhAAJ3fBszbGZWgt4P/pkyYQqxKaK9JFXBcLPO74xlGCQAdVRVCd5hyWfrCD0pkZL0OvmZW87R6RsQ/SufsdOEyWc7iLxZDsRdtDlUfF+cHAJIQALT2JHJH5axTTfpQe9PdLV1kugaSYDFftcGFm7jhHy2xCOVVJ0goIwD4e/38nZ+RSsc03YYHbFMsKWb7a/M2JACUbYg3EM/XdQQAS6Cw2E/Z/9XSC7nfnJ/n7HP2H39XFU1Sn/KbNWrrSnSNYrNUXrzTlK/W1rtkcHhUNm2eVBLA8PiEgv/9w6PSAwEA8L+3X3r6BzSO04WSCQTpLvPbu3v6pJPxVRJAIACo79iqzljEDXzcW5ISqnGZ/1UIAO3iI/H5jQgAMTge+8jJMnF+5LY+zh9/n//2a+Vrp+48FtvqdiS2JffzIwHAFA4zglAmWR1jF18GAcDtftFWJ4olshev636RStdE6f+CALDuJQECAYA9o1CZNNeAxxW1iSSLTfw09r/xicrnWAPFvdaQweoIALY+bU37mvLfVj3V9k8jAnSbwmpabz5GBQEg2P98/Iy4YL5PtCvar+k57+NWAMCIEw0UieoIAOyrEE4hL87PGQGgsSyNhTlRcgBljhZmpWNlUSX/11bsPwQAVACcAGB/OwGAOJIBFQ5WaPzL9y62o9RvXl3cKikkbyTZSZ2H/E/CDL4BqR2tKAQ4uFyn8mJJP+KKtsEOuz/g+6mXMfat2tbZmui/NVOSunMCgKj8/+JyU9UA5psiiw2UAVGGSr6LEgBYj8Sh7O4LkkLcbyGBKQHAWpzbCFdsq7cp+GYE8jWlxHcwA/zTI7+u3m9YE+VejOeb4qJJqcBHK5f+95IAXjfevgICQLyh9GwAbzYiAOh9JQJSbl/j4/z+Y/ttjOtJAIVhCDYh2m59XfGZevwo9+Hzx3wcjKje/odysQXOYfOgVNvSGkzF5yt7s49o7bhFm2dvtLalvgj348/HLP14HxHgz/3L/H5bAehOWcPjcaJIakehOBYGoJ2CaN09x3HL/27dR+28XzfWG10n9Zquz1iDqm6fbjcPrOPNFt6J/+Hvie3K77/Ot8ifi/sIf2/03bo6i3OX7TO5T5H7IvF+I4Glbp7H/qrzabx93g73s2K7/Lq5r9bu+cr93maQc/+rMpbuqBdK93Et2d/u/3p742+1GyGh3ffwOyUAmC0w7MBSA9sRAMxHiv5rQQC4XQmAnAAQg/JKAPD6g0F2zhc6N5szGEtj44y/kgAQJ5ftASYhWAx2knQqBjABJKzBigOeAhnVhWLX8++3gWRja2Vv1BnqukXEtTq7O1XWkWAqluT3v/td+d73/0CDbwQjCWqTsUJGCAEjnFB+A65ZgO99ZV6aT0RAZEWVArTubsqOKvJEHPgvoheiJQQ2KoKXG6TqfE+ZMwQNIQCoJlaH3HPwPnnua1+V8YnNmmmj8tmdMFUBQ1AdoO+c3VdmiNQZug0N9B0QAOpk+wLpqmKQ6gxIdcGVd5+3q+7wFBdw3ftz25Ebx9wpz43Al0kAiG1xkkxl7WR1Rrwtno1ejN0XJACsK6t3YwJAbpiLDcUBSuZzaJ8rAHDQ0P/UHmssqgz8kU8+lrOnTqnMK3WlbYxSgDEF/QvDj3kkOzewCa0eUvofJNaK53xeV4BTkzSyEgD229/PvfwmCAAtjmYNAcBcB5dpLDdq3Rj05NQlff1D8v0XfiCPHHpG1horqgLw6WfH5OTnpzU7bmJ0ULo7RYP2gCNkqQHwUOONgDUBSgL+lDABACDgq21LxOvpm7dkdHxcu3x+YUHtPaCbZUF2y+tvvqm2EEANAGB+bkEmt5q8OvNz545dSnqanpmSU6dOyJHDH8mJY0dlempKwSEIAFcvXZIbV6/J1olRGR/pk727t8nWLZtk764tsmmwSybHh2V4cLCQmxse7Jc+VVMx6WkFC6k9zDzRcexWtRMIAF3rHdKn9aQNyAOAd9azBxk0440gXAJUC6dpDRn5poH0SYqVueYEAMvW6ZJFyiOgMAAQ4Vl/BDcIAPfA8raxywkAShCAXJAk4ZwAYGs3zXuyHJID65loFaZmRnBJG2DhxN2OALCR/dY23IYAUKzFkGkS9+By3UUSjh8jzX+wNliw3OVoNRiE89TRK/NLy1rLWcH/xSVZXLISAJ4VtX3HLs18Wloi2z+Nz+qaDA0NyN59O2THjm0yPr5JAdRllHoS0EPQaHp6RsFnCADYgAfuf1AO3H23BsWXlwGP1hWMm56+oYQXwH/6H6AMgExrjmvmiWXmA5wD6DMnAYtnZm5q/XAk4vkPSOzgC1nigLBk23MdgNaFxSXp6+tX/2BkbFRLTUAAwAYODY7IlStX5cqVa0Wtdr0Xakn39Ur/QL8MpP+Dg0hbk/3F3t6p7/HDXM4Y5Ttu3bypoDJgNe0BSIZd2t9LMLlTwUtAYoBriAyueIASAO/1dcjfEAUgMJw9e0bm5+f08fbt2xWEhBgB2YF+4DkHj/GjAB2ZC4ChvMbfEBjOnD0jFy6c1z4i05rv5L7JZuc334EiA+PhpQPIrJ6aui6Hnn5ahodHNIsbUAwyAX4ZWebUMx8dHUvgaZeCnMjQk6FOiQbtv24Dtxl3XicDHEIDa5nvxqbwGYBh7pnHzBcjRizp788+O6LzhfnHfADsB/TFRjL/ef9HH36sZATuXZVaOjqUcADADbANYcLlvblXbC6kA9rAf+YdUuz8QAzQNdjZoQQSAHJsP0oCTtxQksR778nFCxcUWGfuOWCInX/j9df1mn/wB39Q2HvGlrYBIkMEgUABQE1b+ez1qSl579139Z64JvOnM+377DV///d/r31K/zKXeB+f4/MQAOgH1gz9a3ajU2Zuzupr3C8KBqwhzxBj7qDYwBrinhlP+oLXeQ0CAPe+Z89uef6rz8gq9Uo7jTWNTe/vG5Rmc10GB0aku7tP/uWffylLy4ty6NBTMjw8mMrFiM5XiA2sg29+85tFWQ3648yZ00o2AfznPz88D1BPCYeXXnpVRkfGdH7Q98xp9l/GHvCf+chcoC/drtMvrEUIAJwxIHSMjY+aIkcX5Q8W5KWXXtTx+eEP/yjZtqYRFhqrmr2PkshTTz0pd+2n/IZo3zKXXnzxRVUt+f73v29nkARAQVZmLJmnfD9gP+upI53/IJ3Q1mcPPaPrz1UfsGFvvPG67N2zW4kFfNaJddiR/+e//3cZHh6Srz//vOzft1uDyt0EVpcXZH76hqwtL8oIpVg6O6UXohzKDD29VmgU308Dj1roV9bXUABAwrYhKw1KACDBj+/Y1LOUEQAsG18JAARxk4/AWnASqZEACnhV71GzZLtRP+pV0gP+QDfEAD2Ep1BpCqbo9+j3rWhZEQgATs7h+agAwFHVQdB2gZoYgInyxxrAR3LXFdg0kFbSEezcaCWhPNPZ/Xy/DqCiS+jre9Q/NiIBD3X/TedmzShMQLKpIHRIbyKW4RvqXhNIku5HeekBJUeE+7d9xkofaZ+nLDp93iV2texRAoLS89725tqaLPF5rTPrbe4UnieYvqo+lge3PXDlWfN2V11OZM8Pcyk2p7bCgbD0nmI8yAAMJegq578AbFeCXIEAoLz+LNMo+lu4PfjQxbnRkWzPygslFgufKgEo/lglylOsozU4mIgQCTQpQCgyw0PiBuU3IgHAz7V6XSWwt3beRnGH+JrN/WoCiLfd77vy/kqyhis9pu9PIH/LWV4vWM9TsHVxZwSAGDh1n9QJALzm/ZeTBXxux7H1GBk2yMF/LSyXzlbOzWD8PIbGeldacCqMrdmhHcj/j8vElq1GABhDAWBM+oZGpBsSaAL/u3sN6O/sMSUTBTalQwkAAJDu/3nbFaDMI+Mh4cImpR1E8rhLvM88BlEXo6k7Y/h3R4Ah9r/P6V9XASCeT+K88TZ5+3PwX19PAHWRYZ6VUtP9KZRozM/0rffTqqTp7cjHol2ft4tjxTOX37MTAPTaWckTmx+pPTWZaF+UABDbG8+n1fhu2gNqCADspX4uiUQA7DvrwvdUXWuJMGB9kREA0nZg/dlh8dMI+mfJYF4S0t+Tg1i/CgGgINroGuvU9efrrbQjZk+wu8V4ZftQTgDwNup+mgh2PgfbKQBAAGAPVmXapACwhhoApZEaRgIgAccJAKoA0GxaeaXFOelMBACy/+sIAB3rqEoSU0GpqSQAuGn5cggAZowKmxDKcNr3lP6ZryMff1ECoM+BQJ4LhLoqAaAE65wAoP5T8l3wVSgBUCgArHdq1j8KACgBUAqA19sTACB6lQoAOQGg2K10cW5MAFD8ZLW897hLWziG2H2VABDzyf1vXUMBJC3tlpUCtjVgjocRLi3bvwDv1b9IylJeNz5tIHUKALGdGxIAnL8Y1mx1fMuYUrR/8T05+Jz7SDGGX2e/NyIA5DY3bxtdFfe3aIdixn65PzpI30r2aPXAqs/U9Uskzth3pzh3Zd9PY1ej9OK2Ku+ziP9V76kkmJnRZU4QT66WhXCXLJZnyudf3Lc3uvd2+6f3h9d4r+wB4d8fXUYAACAASURBVIIb+bF2vrlzAkDeF7YCDbjNfY94lqh7re7+83HI/Yv89bhfaFtqlADi8zn4Xvf5uvHOx6e6/krDUucb8t7YF+38ybz9OfDern9zfDFva77+K/OkIFvHUm3VK3wRAoBfO54j/Pujn1H2k3owvyYB4Hces/XWRoKwqP+WXq8SACwr1D5bLzHnh5daw6yTzgDEOPiOFRjIQZQ/Tk7/28yXgn9hAdn7S8Zc7KzI83dnoSNJ0NUtzjiU7RYXAWA9lJG5s7ggDz70kPzJn/yJBokI7hLURl5pfm5OJShpDwdqnjt75oxmx0zfmNJAkTLt9RAo+h4cWXPOPZRjGZ0GhyQCxW0UADbeGBJjpGNdmaBe0/Cuuw/IV7/xddmydZvKxhlD3EoAmBSBMU/MiKcDacaSu92GpK+H8gW1EHI4tMdDoo57pgDgBqDud2xL3WGzOveqDKdocO7kOpV2ZrJcedt+EwSA4tCTHczrghA6fCEzWB8HAkBl/tfU+bN1254AEI2nHkoKVnbK5EkEALcNelhOHEcCswRymwBNyKYuL8jFc2flyCefyOUL51VOjEzxstyBZRqVAT+dkCkgqi21tRQJAHroTdPY5TEDAcAdHDWzycktwP+QHREJALphhdrlfrAzv9gct2jMLQBZJSbZe+y56ADnG7oDhbBzfaPUYIR+l5UA2Llrjzx56Bk5+MBD0j80ovXFrl6/IUeOHJWzZ07L8SMfy7Wrly0rEaBcDw0cqC1ozg9gxPDgkAbqyVQFTNT3dnapbD32gcxk7hXgxjJ3Uw3yri4Fngj2A5odvO+gXLl6TR548AEFzfbu2adkgzVqxsmqTN+4JkePHJFPP/lYrly8KDPXp2V2elpmrs/Itskhmdw0Ivt2b5OJTSOya/uEjA10yvbJcRkbHtIDqKw2BQJAf093kZ2jGTRI1WvNUGMtI9O/vNRQe9vf16f9DDADSO/7jksumyPaKZ2aSd1rmccw55tk/yC5awFq5rgFq9eUYMBcBDSAAIACABK1TkZRsG51TQkA2q4k04NKgWfsuRqBXtO2wbTnWX1Dlexlr+ukXpytKW9HYdNCeZbCYQsL+3YEgOjAtNp0RiypUITgoK+BmN3ln/Wgkq95n98VvwLiRPILFYBQYg8qOR0VKdomso/SbTX1GssyfeuWLDWaqghw89acDI+Ny45du2V4dEz3MaSrd2zfKTt37lJQDBnvru51BYgBaADWPUMVBQAIImRYA47xWRQCILJAyuA5BblWljVrHTCROc7nAbpMKttILlpPfGVFZexPnjipa80BZkBAgFyymh0shYTCPLsxPa111gE1XS3gxMmTChLzPUMjw3JrdlbOXTgvI8OjMjm5RU6fPiuffXZUJb2Zn9yTOZQEe7t0LQP+kx0PaDO+aUKvxfMKaGvGqAXU+D8zM6OP8WPIwOYeab/ZasuAwx7QRkBfgHvugx8+T7a/kQWsHAfXwT5wPygAXLt2VQPSSOfzHoBN+gMSAWQCfli/fCcZ7KgPoL4A0M/nMOBc8/SZUwqcAl7yOm2G7EBbUFkCiASAdUmy999/Ty5duqgKAADrKACwZsiCBnjdv3+/Aq+MO+uM+co4o9YAUI4KA6A5/iPthtQBKAogDgDKtWgffYb9A+D1kgW0l/tDIp0tift95LHHZHFuLpFITul30F+MB+QHCABbt25TANbXJGQJJwBAiOCH++YeAH8BvLkG38s4AtACMpMNz/vYdlwBgPZALuCeHKgjO57v1gzzzZsTaLqugDfAOffxR3/0R9pG9gUe07Yf//jHOp5OuOB15gL3CVAOWYRyDdx7b1dXoQ7wD//wD+ozQwCgD+P+R1sAbiE10Bbb70Rm5xYU5Gfs+RzzzdvPfKbMlqsD0Hf0hR9kUW2APHDvvffIU08/Lg3NBl+TBtlOlLfp6Wf2SV/vIFCh/Owff6aEwqeeeqIgAHR0dCtJCD+erH4UEZy0RHtPnz6lJF/6gjnLvMDWcO/nzp1XAsDEps1aSoH1yI8S77q6VDpfZfWfe04/q0H55FPSl/QX++2zzz2jahLcN2vx1i3KMLyo6+6P//hHMjg4pCQWJwCgMAFRiPvYvWeH+nCM6VtvvaX9AcmC+3AbTVsgsdC3Pv8gu6iiQZKJxrZ9+MEH8szTh5TQw/3RHghDr7zysuzcsV3Xps8F7gPFFAgAjMnvfO2rcvDeA5ph1tuxJmuNJbl57YrMz0zLZpQyOjtkqLdPlubmZGRwUAhSQ15aZ+9TO7RiCgCrBKcN+Cfrv7m8rARDMvAVmF9NBICGKVdRMoC9x7AsJ5KmALoq76SdC99N1VS6TQWAzHdICZoZXZVQLwCItTVVA1AFAALmgN/pt4Hc69p/BdASzuHFXh2yoXx/d9tM9hcl7DzYb/51lKQvz82A4XH/d18cv0EllBO5vgjUJmnOAqgs9neTbf3/uHsPL7uu49yzOucGupGJQIIBjAAIJkkkRZESqWjJ8yxZYz//gR7bkmXRnjdPEmklJoliJnImkRq5c/e9HWb9qnadU2ffcxsgRXmNp7Gwum845+y8a9f31VcmG94pfaRGSGlGdA9RQllw9LlTKe0p3g7+fFK3VM5VyoiwdqfEnl5JCerIEaf20xQGtOuqQgtGUkC5ADURYg55f9WudwUwe45ZUWpLy6r0dBmJuN0Paaii7yKeFfMUAHp3769AAKjULxEAvCgx+Kg8OybZ3ZR2qng/+TXK76U+DWeYEgixuvpeUZBEKmPMx23puykA4EByhgyAUp8SsxPJujiLRA39CKSlSsfzcJ0z1fohS+2Urs2/33J9kG+3we2YdOlQ9R6Pn5X9YXZz9AtV+jCVq85xavUy+8c/z8HzeK6NZ9/yDGj1NoAJj4q1hQJ7iRziALKvTx7xaenmuqSrp1/Wrd8gGzZvkdHxDTI0sk4Ghkelb2hUOnv6pau3T6P/ifxXsmePpXDTfTApAOQEAMriIGXuL6m8riEAxPnhbbmWf6WdvySeD+L8i2dgpb8HlTFf3+rG2ZqTfA3ndw5W+x6h5a5JAVA3fmK54ljy99f6HX0oXoe8jWM717W/X1dtO4sfow7aXikFQPRPBGkRm17Bd1EoJLYEVZUtbb6oqmcvtmdsS29PPb8GP5ErAKg8fSIGVElwpkqj4LWrySQCgJ2PPUNQUgDICQApAt3rF/difS/ZN95GlfZxP0/6rXulr5tJ2jxXAOC8UPqLTKFtLQUAV0itG9t1BAAfC7dLAMBPwb7q8v/q+0GpsNFAjlZJABAA8MGRAgD7TKP9sWXmZwsFACMALMrqUkMM9G9IJ77BvzABoFTQ8ZXe/NHlWC+JAXH82xrB+F+LAODKLGnsp3z1Pq4hAGC/WAoA22sB7xsQAJYsBUBztUMWkfmHAKApAKICwKrMNFZkoYkSFf4iA/+dAKD2TMoRX8EuvKoaQOqe8CyMOW2IEADy9dDmZJJY7zQAstgnK+Fc1kZa33T7ahtakJHNCUu1quV0AoCnkEl+WH/fAV9dvwP+EtepfL2uXdMDgTLfI/L5kvd93F/y9bluPa77jqY4aBvBXyUf1N3T15ra6PYWWXnv3xL8X2uf8898/Y3tE8sS7UVrowjGu1+6fC9vx0hgiH7tun0uvlfMPzGFzXjfSAAo9rzMj3mr/TzfK6t1tk95pud4r/v81s/wNaSce7eyPVrmIvM3qLXEPdP/zn/HcuX2dd7G+bxoZ3/UPcv3kmK9C8HYedvk+3w+v+L3W9dh+7TOron9mNuRfNYO6Pf36wgDsY1vRQDIy53PY5suteilXprjh5U6hhQAce1zG6OO/Fqd16XK3udWAPjBc/vbEgAIjo/MRC1YlgcJKVlrlFYCgFekbvHTQZAIAKrRVBjhPhjstxqMeeS/EwKMgFwhAGjnBgWAsgO0FJVxq2VOG1C7BdIN8HYTiw0YRzMOCpwbg8ND8j//4R804ghnhTNXiaAD9Kc8eqDu7JSb12/IRx9+ICeOH5NrV6/JAFEUXd16Dec72J/FxEokgIRhfiEEAAMqzYGGIchDkVrceded8uxzX5Ut2+4oJOKiAoAZTh5FXS6mdf285iJ6GwSA21EAqFs88gUpLiTtFtC4CMbFL96/3X3y7/vrfCOOC8AXQQCoq0tJoAls1XCoqiw2ucxfDaNf+7UNAcAlyNq1aWyvlsNfMiyLNlJQydYYHCvkbm3Mz+tBZGF2Sj45fUqOHDwo169c1hzvGP/G/HZp0DLSyZdlM2jM0dMu0srHbcWA4WCoTt+SFemGrhELSq3N4kCXWPR6v3QQrERSZCx77pFHIPma2W6jrhgQeojxnK2+biYzPMnBbtqyTb7y7HPy8CP7pIMoaKTGVkUjJ69dvSKnjx+R0yePy8SlCYuMDOxPJwKwrjWIskYCDke65uKzdgf8B8gGoOvu6VFAAqAKMFBBsqFBBSKIqiW6+ktPfUmu37gpu+/erSDV3Oy8piIYGuyX6ZmbMjV5XWaRPj/3qZw9dVquXJqQqxMTcvbkCRno6ZRNY6OqADAy3C/bt4zJptF+2bZ5TNaPDIsoCNCUwf5e6esh3YqBxnYwLwkAHLRUar/R0Ig1TyWhDnqVyrWUAAAxgHis41ZXA1A57GhbLBJVSURpqUChZACVocU5b2oCgPo8j/cd7FcnPo4KzSFbBR9MUSApBHRZ+9qhMP0vIuVWpae7tyAAOImgdPpaKov8Jzo5yF+81k9uYFW/CwGAuZWNvQSo3C4BQNfByOIupP3M/mAcYiQriJ0OXAryQQBY7dKce0QlX2ePXbFUADempmV842Z5/uvfUCLbho2bZWRkVOXeSbcDMED+464uSBNNTUlBfwMG4xwlaviNNwAWDawH7AKQHhgYlBm+21hUsO3gwY81upyxDEAGcAxJgHzekAi4J3MDIAzQDpCUOQIYxv2uXr2mID8R1g6ca87jpWUlAADMAnjyGd89RDqMT8/pOGRuXbh4UYmHSNJDprl0aUIOHTqsJAHGUWeKcFxBVjvlhKKtsduYFxANaGPq7NKwcY0BOOa1S7gDtCp4rLaXyU9CDKJOzHnK6+oePA+w1+cSf7u8OSA9EfhE7rOmAJB6ihCIQcw7yASeBoB70H4Aj4DURERrVDodriD6WVVqAMSmbXU96u6S9evXaf8AcLoEO3swoCzy7I8dOCBjY+NKBqI9APkBXnfu3ClPP/1MknOH8LOszwdQBiDdt2+/ETaS/Yg6AeUmcpr3fU8AwGWuA1zT9z4ePEr60qVLajszFviMyGyk4WkPvkMbMnYgANDHqKi4bQEBgHUVsgAEDI+YpyzU3wF9+o8IecY0EeO0g5Ob6I/XXn9NCSiAzN53fP673/1Oy0SEOcA8bUC9IIHwGd/50Y9+pGWEWMC9+P6///u/6zM84ptycS3lAmRmrADWW2RpR1I+uCm//OUvdfxADvBoeMYE1xKBzrNRO2Ac2T2Z9/Py+9+/pt9BAcBSPhiIzhj6t3/7NyXrcE/GnIPz9An9ZakhHpZH9j4o8/OzQsAtxAwGVXcXcskD0tXZK43Gskbc8+zHHntUUwCwD0CMvXrlmvzhj2/pevDSSy8VaxntcvLkCfn444+0PVgbfI3m0Ehfv/nmH2Xjhk3y/PPPF4QPi05f1TaGvEBqBq6lPt4HjGnIKJs2b9S6Mc5pH+bi5ORNee2117SulAcSC6klmOsL8w15660/6J6MAsDGTRAmmtp3gPyQbGhjUhJQBgW8u7v1WYwd+pRrmSeQAdgTGV+MY+bNk48/od/DPuAHAgxkhE0bN+iZyG1s6sHa+n/9y08UmH/u2Wdk70MPSHNhRnowNpsLcn3ikly9cF62jo/JEISnvl6Zn54qCACqctTNGWlFJWk1Gled2Q1NA0CeWpSimg3+GwGAPRk7RJUl2Lc4a/n+lc6TlFEduh7Z5ZGECQChPTQNQGenpiRwAoADgAo6hHzGCnQosa8kVulaTDWJ6g02V+4gcgDQ5zyvyyh6ovdtXac+CpInIMRTDRXOGwfis1QHOA4sitKcwm4v4xjXjKOBoGDRypa3nfe7uzplsL9PCQDMUyUAaLukaGjOsO4vwEme1d/s7tJRag6PRGZN5XR1glIdyewyVeshHYn+XlbippInFfiH6Nmhv93m0nbQEWmEem9yTSmxxo+e/7PP/QyHPYZqnoOzlTNnDQGgKIPfMAGorY93AoC1Y/HTQgBIp5ykYljaUH5FCcDFz6pOwWr7RwIAd9HX7qDNCqr3WYMAwOfRfvTLi+en/s8df7kvJr8uFqOIUkxtmp/hvaPpfTd1Yz9lxW8BLKP/x8ZrhbJRIf/UOcC5piDbBPKEkzJtfCUiRgI0TAWgTKVRkJNQnFASseVkRslsYHBU1o9vko3Yj+vWy8DQiCoA9A6OSGdPn6YAAPzv7uvTM1BXIADY/EbFqEwBEJ2PTjirtHcEdMP4rXNSR0err1/xvdgP/nd1bFbHf+uZuFw/4hjJ19A1J3jmeM7r0Q6w1nU5ES5zBYC69mrnP/T349i6Vfnr2rWuff29dm3zRREA6uZrPqfz8hX7UpoT5rdNaWEKNRh7rSlz1OdQ5rMtUgAkBYCoCgABD5+x/na/VSJsWPrSEtgyNdNW5YWiDyKY7EFwHmGecvCqFyalCtQ1AMWgpGzi66kq5qT36wgA7RQAbkUAIIUudk8+l5wAoLZHlgO4aMcVItUbRgBM0f/qr8ZXQfR/IABISAHgBIDm/Kx0Li8UKQCwuVaXG5oCoGt1SaX/V5YX9bdogIeT72zf0rGvIEjagz5HCoBbEwDCs4KtYX1OOtsE4hW2iM2WIk1QSs2iZU3lL8au2k6moGRrvNmNBCRgk+QEgEaLAsCqTC8aAUD9Q2Sxwje1ZAoA6OO7/L+PUytbGQH4eQkAhSCjGr/l3ui3LluhCm8VcvlJZZT908Z4lQDgKQBoN8MZUnqqFGVu7V9krKrsq2utf/lnnv443zfyNSlfZ/1zT7GUX99uTYj3UVtVSQ6toHzdmtjyXgKgK9HtHliZFu1oE+f4Vas9ktsn1Z3vdspUbScH/gMBIE9Zq8IP1TThbgfx9HYgppUFO7eaAqAYf5liU5XEe6sdvfw8jpe6cRXfq9jvt/2IEAwbrvH7xnvWPR+/XDsFAG4XAeQcTM6LGPsh9kHd3KiO4/bR/3UAep19k7ddOb8saCGfT/nzo61S1w+53VicwQqFt2odvNwxIC4/G7htfztdXbee+Br2uQkAOv5b56jbDO3WrHIcgZOlen/eFADtCACWmadKAIjgvxciEgDqDkDxANvSiC0KAC73kNggSQHAOruUglBmZ8ohruCe531zCXDNPWgNWxqiRhbwHysLERi3MADTBfki53VpLDXU2a+ylima6elnn5G/+eEPDbxIAxQCgEq3JoNUIw0XFuTTM2fkww8+kE/OfmKR/x1dGrHCkus5FctCl0oAtmkkA+oWIE7bAW6Wl7IIcZTQFkTGbtuxXZ559lnZvnOn9PRZ7jiALo0qVskJ3/DKSOV2E2TNyfUZCAAVAzcoAPj98wNHvoi0W1Tqrq87pN7u/XJDPN8IYjm/KAJAa9nKVve6uNEfF2Md08HBpJ99RgJAVACoO/TlC3vlgJ1MT5U2T8/2yAcONYUCQLMhs5M35OTxo5oPfnZqUnrI8Z6Y3/Ew6ZKOlUUyOXY98Wecy8pCVePepPSLxTcZYi5xa9d4vquUFz4dJPWaJJmoz9W82PadSADQz7I8e5oWJDMc8rUmbp7Vvz1Pq6mwFO2vxrkxy+cbTfnOd/9Knvv6SyJDw7I4OS1zC4syOT0j169dlcmrl+XKxIQqlHAPHPeMS8+xTXT0UnNJc4D7oZvDrTLbuzo1AlMjnFdWNFoUcBKwiQhrgNO9+/cpsAQAd/wY4N2g7L7HInSRcj5y6IgCp6Mjg7KyAhAxKTNTUzJ184bMTE3LtctXZeL8eXnv7T/K3PRNGRsZlLt2bZP1o4OaAmDDUI9s3jAq4+tGpae7UzpWSKHSKb0ctlVJxVOV2GkDwFoPWcgCLy1JT5Ksdcc6By7UC1irATs1LQKSwkSCdVkudfpWI9AWyU9tDFYH59X5r7nJTQXADnYmRcgay/h0ZwXgJest77mjyf626H5VV0ipCyzfZzW6j+8AZrsqjAMBDhpQTueHx3noTlH6+3YJAPXrqykq3IoA0O7Z+vwM/NCxXxzAS2ULJQD4vEqONyVFdHQpe/7m9JTmAwfBm5md03F/1z33yjde+pYRADZsUjY9Uf20KaAYEbvz8zNy8+YN3WsZmwDMv/vd7xW4AlSFEADASsQ644F24LtEohNBfPLEcR0rjGWAZ67he0Th8izuA/DLf+oGkAoACqDH7xMnTipACfCpwKbmezVSD88BWOH+7mC4fOWKvPPOu3o/bIBr16/L8OioKmvcddduBdVOnjylkfRmJ5VrGm3o0dEofHBPiAK5g0j7JZEUqa8DN0oE0rlgss103eBAv2zYMK71B5C3/N+emmVFy8/9qCORwQrkNBq6NrDWQABg3QCcZR3gM6L1AZkBwIkk53pAH8gIRLfzGUCkqQDY2nP16hW5NHGpeJ/2AQw1ksZBXWG5xuvz4YcfyOlTJzXKH+UEFAAot8vCU5evfvW5FJVtBAgIBoDUkA8efxwZ+OEEkK3qMxgTRPp7LnfajQh9+hlCAeV2ABcwl7Ih/89ntBNrKvLsEEcAV2kP+gaCCASAPXvuV6KA25UQAD744AONEOe7SlZqNJQUQDtDVHBAn3HI+wD9tCnf44d2AlyHcACBw1Mk0N6AvtwTQJi6UhaeTf9wDfcmVzxtSvkhHUCEefXVV7X89I9HQHEtqS5QAKDvAes5O6D0Q9syBn71q19ZRPuXv1ykP+D51AVwGnAfMoKlounRNRkiG2A336MdPOUFc5Ax/LOf/UzbHBCde7tNTf2Z6/w/cOBRufueO2V2dlr6+i21h4L7nShjDGme0Pn5hrz883+XLVs3y4ED+zV9iDq9VjvlyuWr8vaf/qjKGqQAiAfL48ePaR87gcjtMNIMHD16TN555z3ZsnmrEgBchtnITU155VevyuXLE5pWYsfOHdLX26dtQb2OHT8mr/3+Ndm4aaN89avP6lxxAgCEkddff13HIcoC3lYoAMxMkx7gdzpvVMlgZLAgAJC6gfFP+9Ne1MPSofTIL/73/1ZCDnOIuQwZRtMBQLQT0T0fJYbHDzym6TksHUGXrn+//vV/ytj6ddo/jAPfPwHi/+Wn/yazM7Py1WeflgP79kpjYVZ6O1elc7kp1y6el7MnjsmOzZtl47oR6WffnZ+T/m4j92le9y4UeCzFCgoAK8uQriEANHRsFQQAyNgJgPb9XPc+9vXCiVBG2RgobtGFDpD7HqhrYyJQ9aEIlOy3ysE97Onu4Ka8vhdq1r5VkbnFxUIVqPgsHFQjgOprlxMAVLo3EQAiuK72hdscK8tmNyybs7qqEGAp8Fy+1hyMvvuaTe52bDpNFwQAUt51d3XI8MCAKnGhomSRxV0aLW7ES1ezM7KAR6S7fcK6zvgq7eqw3xcy92YPYQt5HSFkqv21tCSziw1tw+mZWZlbWFBp3YbK7a7IEiBdV4+RLl0lwHsrmd0Q7j2FQ90xujxHpBaIigwMH5Vlr4lgzwgAxbnHju36E3Nw+zvlUSD4JTwkys8xlRNDAWsbt6Gwp8ra+FuFzyPYXNFnE8evpgBw2VcHaLLDvNpqLT6VVJP0jDh+87YsQJbsvvGMk18Tv8qjCwn/0N6xrfVclC4qvCehD10xrt35PvdrVM9fFr3vfrHodK2UM+RQ5f2yzc3/UqQQyQgAahsricJULvmhvIw5S0vWK6PrNsjYxs2yYdNmGRwZVZU3VQAYHBEhZUkiAEACuBUBIPZ/tP/yuhSv1yAAtPPHxPO/3ye2ffVsXi+R7N8xELEKepSf1QyqNm9VfBKZjH8kABRntMLPaLaxehJr5P99PY9jKD/bx/Gdj7V4pq8bT37/2I51viv/PG8bJ5nomFaSfFWd8HYVAOrmSJ0vKLZRbMti33PgvyYFgBMA3H6qJQBAFEhArJIJSI/n/qyMAGBlZn+yda5uzSkicx34Z02MbZTWcJ+nJfiPzyEExSVfifmCEmCqKXQ61dewlgKAA5xevjhebN2pJwBEf19+vvPXANeLECU1DcCyBqitQqJLEv8oKRH5H1MAoABAlD+ESwgAXYkAoAoAzUVZWW5Ix4pF/3eSIIfXbQgApnTy5xEAsCvK9cOBpmpaJWs7ByqrBJCSAJAICWamFAQAVRgpFIN0pCZfjUHvS6tGvtA2VfVHVwBIBICVDpX+nyfKf4n/KACQAqAhC0urMrO4KgsNfEWW0tAIANw7KRoleywSALQ+OmJXxayP8p3qmmAAURwz5fpg/kJc+kFfOCwz5seMBLkyOtz8oE6oNH+BpUA2I8QCblyJwZVYPU1TnQJAu3023xuq+29Z3HzfyNfcOH+Kz9Q3UlVgrVsH6tZv/x6+PvWyhACWW90jfm5ptVI9gp3nNVOFkJbI/FZ7s137ua1dV6a8LVvbMCM3JPC/HAep3kqore4dfq8ciK68li4lurRLARDt6kiSqBsTcX+Mf7fYnBUCZ+vcyO+T24XVz8tA2HbPrLs+lul2CAC5fRKf5fePfRdt+nzc182TOvvH15FbEQDiehPLcjvzNO+bOpuh7v7xe/n52Ovi73ugS7wm2kh5GW41jlrnua3D7cZNXr58fXZ10dhP+ZnM7906x78AAsBff+3R1XyBKxjfgdmTg/9+DQf+yOKPC8GtFkIznD0FQCntXzSSgiVRHSDldMqjGYpNORl8QQHAG8/xxepEtQDaW5Wz3STi/YXGgkbf4JDAUcaCPjwyIj/84Q8tR2YCAXFee+5WDC0c/RhR87NzKnd97Ogxmbx5Q5YWG3qgJDKVH5dCLoZYcBedtwAAIABJREFUTAfgPPG6MM92Izm8r6wqzUJi/HicedSHHN3PfvWrsmPnLhkcGTHpOJV2NLlqJQEk1pvnClyrDdsW5TYIABVJdz9o8TsQ8dsdNsu+bz9B43fqDk+3WpTyxTgu+Pzt86SujH8JAkCV5OK5ws155oeuymKTImrjQSmvg35/jRQAUcGjusBVDZW8DTwq3wkAGulLpDVGFdFMzYYs4SAlR/zVK3L86CE5deyYOoEBe/ncpc/dCNd6FJFMxdJpCgApr2kpEWb1KjdFk3AD2C4NmJSDrUIA8NQCZvPqQQ4lFFcGCE4eJwZU1pBw/zoFgHyTbreZesSWf9/VMiyyo0sZxCyfpAB4+pnnNCJ6bhGJ9Dm5cvWaXLp4UeYmJ2V+dsYcGR0m282qQHQmfQHYYiBtCQTyN4dZDq84WXkW4ExvX7+Cn5cvm4w3wNWuO+/UaP+7d9+jJAAIAnseuF8PH9u23SFzM3Ny4dw5WWzMyebNG6S/v1sJCZM3bmi+95tXrsv1K1fkD2++LlcvXZD+3g7ZsW2TbBgfkT1375SRnlUZGx2UjWPrVfq/y0TppbtD1DHtjmeXHyMyTGXWkrMAEID+0wg6Uh4o8Aq4ZFLBCp4ocLCsTmQf3+po0L3J2M8upatjj9eJAEBkmubTXcVZvKJRauq8SOMUoMdz3PrYtZQCRP2vaFk0IhxnRkF6S7KGKb9h0hAtHOQOsihQGNLjFHMzjtPbII+1NxBR0KPuZbv4WNVDUZDnLOa+O5P9wJQdnmwsa0kLprutoRYpVWl/6dBce0QCTk3PKPDf0d0tkzOzKgu879HH5Ps/+D80KtD6lYjefgX/UQBgv0XBBDWHqZlpuXjhkpw9c0ZBcQC1rdu2aTT/ls2bdYxD4iPVxfTUlEaVEwWr0e9bt8pddxH9vlntAIBZgC/KzZjyKFpk0vnPa8A5gDKk+hln/LjMPlHNg0PDCqACDjOn6FMICjcnJ+V//a//RyNuIY8wNnbffbeWk/nEmgCId+7c+QTYQt5D9tWIK5Qp9ifPdYeQA0v8duYs0b6UizK49LQb1dxzaHBAtm7douAqdQLQcSUB7svf/AeUBFSnDICFECCQLScFAFHOECBoD8rHs5DT57vI1UPCcYcfdQO0BYwEyEZthOhlxgflohyQELC3duzYrte99/67uj7xfSS5kbwkKhtwFrCTe6AAAKBN3wE2o7oA8Do8PKLzmz6iTyEAAHw+8cSTFm2ebCgIALQVkf6oFlB32o11ENCetgE4pW7cmx9AUsbQnj336fd5/ttv/0nHhEnk26Fagf73P5RHHtmrRAvak/5xBQDAdJ7J9ZSBtBVcS1noD9qF9ie1AWVnrFAfvgPwDoAOyYV7O7mAcgIIQ2jhPoxbtx8gvvzhD3/Q/oTwYI5My+3OuCTKH6CY57j9Q3mJEIewgF1MuwOCA9xyX8pB29KvgPzUhf/WTs1Cgh4QmecxhwCQr12/qcAz9ec6ysGeRVvT90Tt811PY+Bjk3ZCnYGx9/jjj8m2OzbL1NRNGRzqUwIAc6ZDIHwNoAWgBICf/9vLctfuO2X//r0yMEDZmN8rcu3qdXn3vXd0PNMePj8oy9GjR3ScQQ6ibj6O6XvIHh9++LHs2LFTgXqfi74X0R60C58xN2gP+o36EKlP2gHeZ5wyvviBVMKYo08htnzzm9/U77saCASNV155VQkjTz31pPQPoCpgCgA/+clPlNyBOgP//exCmzEWII/QrxBZ2NtV4YEUNqurSvyAFPLYowe0nqgocB1z/dVXX5HRkWFVFaBu1ncQClfkp//6c7l27bo8+/TT8vhjj6pTua+rQyPIrlw4J0cPfii7tm6VnVs2ScdyUzoZM0tNU0qDUG0bgoL9q4kAoCSARAAgNUBVuSjloYdcx169BHEAArTv7sm1msh2kQRgh3lXPrO1NDqgHTRT0DyA/dhPFXKAr8HSoeo1OMGi46LO4ePvOQiuDvtVS9WktkeKkCzSAyQVIQWo9XM7AxjYb6no1MHWUabmiuC/q2qVZEHb49mKu7qZf2ZbDfT2WCqEJCvOe6QG4L/+3QmZtFt6e7o1PYDJdtt6YcozPXrT0umRchoGUMZseyM/av0hVioBACf7ihIA2Ptn5uZldn5BpmfnNQ0Q6YCakAR1l0cNyc6t5t63ukAArThwXEY+2XralwHgD8dOfR8HfK2MZB0g7SoEDlqmHLbpUSUzIGgO6PqZxkeMAItntBLByuV+q/LH1XNE6bT1970PdKxGR2kay05kiffx81PlvczJWtbPx1AiNyQJ9zwMxs8z+XX5aycARAWNwj5MPiK1d9KF6uXwcZ8OyoynlvuGQ7T3f/xO4S9zgeYa57eXo9pPZf21jil6zvuPttS1Qv87MZzzCiohdk71fNM6h3r7Zf34ZtmwcYue7fqHhqV3YFAGh1EAGFICAAoAmrIkEQAgLjlJzhUAYgqA8tybQJ4sRKlSn1sQAHI/wlr+FW/f/Ozr7Z+/X5wJ/kwCQJ1jOJbTx0cO/ut1aT1qFzThYyCWPY7t/O+6OdTOhxTLGNen3LbPx62PXX1WUJkwRYlyHS4BvrRQpnNacYZI7e4BDPG+uZ8nL19OqijmyhoEAFdS9X3O/VlGzktn6rTn+dnclGOTCkpaLLw9rbwlAaCY0752pfXb1w8dh1n72B1C9KtG+HuQiEc4mz/JibDqK0/+Im1LDUCwvbCcezEQpdxx8nXRfPJwIUsFgGhHxDFbEk+TqkKyH1CyQ8ZeFYogdisBwBQAUN5cXlyQhdlp9cFJM6UAaDbU1mrMTUvXyqIqAMQUACgAGAFgWWSlmaL/PVWokXY8wNDG4edXADD/TvQzhj0v9KH7FeJvtQNUASCty74e1xIArJzWvmY/AdOjAOSkE0vVmAgAzWVprqDw1CELSytKAGgA/i+t6uuFRkMWmqsyvYAKA6kBIGpacIoqG6prydU9E7BesReSL0TTEqg1U9SjXHer+cnjnuTKGJ04yiopAFKPqB1UBhW53avgfkUF2kB0m06mluo+MMa9/iSCQE4AsLmwhvpGtLvaAOz5vuFraJzP7f7WYDMtexmEla8D+bXxtdnP1fmZr+GV9Targ+H97jzLLUvrB1tvUxBTmife37aWlSt8XdkdgGxXr3blLZTA3D9XpM4ty8K1noInjokI8ucEAL5X7umWjrU4U6XKOA8i2tW5AoCP8di+ca/L/86/V+nHtWyctW6q60dr+8cxWWf/xVu6dHt+5rvV67r6Rdutzl7K7RDv+7VsoHYEAG+/OpuuZS8NhY1lzOuwlt0Q1/jYptF+j22WEwCqa1/pR76d8bP23NE7a1Vye/fW7xm5N65Z8Qxm86s+QNSu6SxJjp9XAeB/vPCYzTdnOWb5OLQQORHAJU86VlPEWlUGJJ/0cUJUFhz9wHIzWWOlDTbQzowAUHVaW0eniEicGTDVKlJStnjGZ9URALTjbrEB5ZMmGmH8jQIAIIA6zEXU+Xj5ymV56cWX5H/88G+KyC6cZk4AcOfr6vKKDPT2yckTJ+TwwYPyydmzMj05pdEU/b19Kl3p4FsFpylIANo7KqPU7metBUidP/yjcSAq9HTL/OK8bNy0Sb7y9NOy6667ZHTdepWIgwBgMtq2YDvIuhYBILZ/bfm+AALArSZdPgnrXrdbHNotOre6h9e13eHNr/+iCQA5+O9zKmcAx/kOEaVyaMzythUbbRsCwMpKyqVazOHqYpiPv0p/oTCSgHMY20Sa+8FaCQCLi5rHdWlxQa5fmZBjhw7K6RMnVN6VCG+N1CMCLIuw0HonEkC5qYSDrLJ6jaVdKACYJWoGlwL0ZuiohLadUALLsWqQaaQTB7gAeOrCncg/MeJa74lhnAgFt0sAqJs/tjFV8yc50YHDg87Xji657/4H5MkvPS277tytLORLl6/KqTNn5OzpMzJ947rmnnYAiqhowB5+K5CRojvJZ87zLBp5WcF/HPwAlUReOVEHhy5gBADLmTNnNe85IPdTT35JQT/AIw7AkALm5xbkgT0PahqU02eOS39/j4yPrdN8vnOzs7K6tCLTN6Zkbnpa3n37j3L+k9MiywuyacOojK0flgfvvVPWD3bL6GCvbBofk7F1I9LduapMdFaq/l7KaONbxzzOXnKca641O7jxgr5i/capzNaDVDLXWK5mcyCyUcPStvzQSQpX85/ZAV4jcwAhEgFA75ei+z0CDdDZpGqXbL9FMSalsHDA1RUAIBxAFrAI51U9FBYqA6k8Wi0M8zSeHBygfO5gd2CjYqjF/f4WBIDcOKzss1zbZblE45robRbnQ7Empj+KfTSQpMq9NRxsIATpWLa5aodtBzA6ZWpmXpUV5uYXFAjo7O6RqzduqgTwE1/6sjz3tRekp7dfx2lPDxG02BtElDc08p/I8YuXLsjZM2dlcnJKxy7jFLAYMJlxDBjKD8AVoCtAJgDj9jvukLvv3i137tql4wVwmn3e02Tw/cGhIRkdGSnsK4tK71dQm4j41157XcEwADhANP7uHxiUu++5V4E/dyhRZxQFzn7yifzsZyZrTr/j3N27b38RQc94AdRE3pzxwFi2Q5dFnPDfc8B6PnRPAcD3uIY6E81NPSgTIKTbLz7GuIbUR+Nj62X7dov+t2hOi+rk3rSJqxhQJtqTZ9OGRJtv3rxJlRIoKxHmkB0coCVSnLYARIYcQLlpM6LsiWSnn4gkR/UAkBEVAoB/3qe/UEB48MEHtB5/+tPbCnjSp9yTNezjgx/JsWNHFRjesmWrqnlguwFs/vrXv9bvA6yOjiKtbuA2pAKi1CFmQACgPDgf2R8gAFBGnuFKBrQZZfF6eyoIgFTakRQI169f03rQvxBTAG5JR/H9739f25wysWZ++OFHsn/fo9rOAMEAfbQjCgMAqwDgfJfnkceddkdynd8OzEMMgFBBGgFf2wDs33jjDY3IB0x2uX7IWi+//LL2CQQA6qqkpmZTgXPuRbkhDrhqAGUCfCbVAOAwz2EMOOgNMQDJ/UcffVTvyVrqBFfqCuCN0oYTACBYUE6eSZ8wDugv2o62Ru3i6rUbSjhAdp6yMP7Yv+grxjH9RXtxT0g9TkihL1CTgNSBFP6Gjevlxo1rMjTcr+A1+xjOwa6uPiUALC4uqQLAnvvvk717H1agnbotLDTlxvWb8uFHH8jo6Ig8/8ILquzFZ7Tl4cOH5PTpU9ruAOOu5sEzPvjgQyUBMIZffPHFQp2D7/CfslMPPvPUGpSb+0IAoA+oN+oBjH0ck8w9xgvrCv3JZ+zVHgnEXCaNBWP+y1/+kgwM9kmzuahklX/8x3/UeQOJgTHFc/jhnhApUOmAQMJ8gyhAH3uOXNYjlAUO7H9U+3B+fk6v47uvvPIrGR4a1Puq6k5Pj/YN0VI/+9eXZWLiijzzzNPy5OMHZJEI/55OJQBMnP9UDn/wnuzatkXu2bVTlubnlBxARNpAX68059nnOfwtFykAsB0A/3FIqyrAqu3ZTmrSfZlUbOw7HP+wayHlQR5IEve+l7kDysl9ZuNU5S7dGew2tQJzDhqjUBBkgwH1/LXux6zLpBCKsvxxf3OAKe2ZvoeXZF4IhdTFIvs9DZ2SAJpGrEGFSM/KKgMciMC2YxcEAD9TUz8c0bbHWsRxxESM8Noh3T1dCvx3A/AnQo4SLvVvgH0UojpUIYZ0TKxNkAAsjY/tQXb2sFDJEiApc/L6HOK3ERJMPcnrqSkPVkUWm02ZX1iUWchqs/Nyc3pGbkxOKSHgxuS0qhSRDgACgAl3ayX0+N+TlAmsNUpiuf+tQJgfrOjPzBBf7UzCwJkTkYWNvq7aS0a6KFKRVWAQv7Frn+ZPis74shBF2VIUVvjEbN50GzsrlM4m/9vnePRzqL0Vnc0JSCuAmuB19mARH//xbFnUqE3UFS1nz6pLVVCqQdSdfXgvpfiuOOHt/ZQSzvsktYGOo+ycaoTn6k88o3r7+JoQnYHa8yGlo9lZ5dnQxq2dFWK7FE5HVXlmfJkX2QkAfA6wyhnUQCVT8eCMqSnDEuma6P71GwD/t6gCQG//oPT0D8rQqBEAUL/o6u2Trh7+9xi5PRAALFKzu0gB4GX3elTGfliDitaqIQDE8R5bteJjCM7S3D9Q52+razsfzwoiZSBMfN1u7Pj7+fkmL6efy/z9CKrSq+qAbhP9H8fMWvXK50583c6HFM9z/py8Lnndo+9Sn9GGAFCA/OUELsbvX4IAUNQlzRcCQbydda9j39JzciKxJbJbJLSZjennQwiBdl3RJqzdiUhV6Qtj8FbmqJNtjCSW1E7Tel4C/MkO8GuDeqS1kW0z+Lf0mhTxX6THgSyg9pWdzf48AkCoZ/CF+VnZfxc+Bm9HUgA05q1daT8lATQ1BYBG/5NCaWHOFACI7m8sCAoAEAMgXPJ398qiSEEAIG3AooL+nSkFAH+jv6PJAtXPnDzIcc7+WQQAI/DFdaTc82wAax8WqRxCn3JlQQCwFKHFupLAVd+fdJ3RdSuB/6zJKQK/TAFpSkWQEhsEJhDEga9hyRQAAP+R91dCQKOpBICZBVIA8D52nBMALJWRqO8xDSTHM3QLD5Q23VqqUtJlW6xNAGBP6erW3bdCILApYXuW3cuNiCr4b3PDSS9rKwB4CgBVBigA9+jbqScCOJAX94C4PpZLVJqPGe4T17w479PISGectUH8dvuP+gULX3MVb4p7fixjda0vUyBEAoeqiKYuLlIuBBUA6xfrm6p919qG1XlRLaP2coWUEH3J0f5K86IgAZQpD3L7MdoQlLME+6vnJp7rPvpIcChGtxNx3V4LNlzcuz/LXp/3Qz6OYlv532vfv0MB2PhzO+Wp2DxgeZUU6LaH+dxr93e7vT3aoO3Gfv5+tB+i/eP2a25fxGfndsit2iK3kfN7lWuOfVLXJ/G9WxEA3L6P5Yx2Ut6Ode3abv7a+LE9IY7JujrFupTPj/O8qqDh86YdAcDGmY0/rdvnJQD8zQsHihFcLJDBMIyMBMvNnTEWEvhQGDbhAOSd3a6R0xbjfHz9mhp+6bBfDsZSHaByoE4DxHPwlL1gG2L1cOEbaaV71AHSroNvZwKpWE+HqIMUaULvaJy+OHHvvvcejaLC8YxzzUHGhQaGknpYZLlh8rLvv/eenDp+Qg2locHBMsIlDTRdNNWIMieCAk+JIGHPLReOfEDmhyT9PgcY8mQnZz1/9/T2aJt87fkXtOyj69bp4RGggcOi5iZKMj/KngvNWbfp1W1AZT+Rx92cjHaWrC6mMW9fnEB6wK/hPKx1KGo3KfN2yheHfAGqW5DqJre/Fw/RcXFNA0UdCGWMgpVmrWesVZ5ifFQMBGuoeAjgdeGocNZdlEqrOaDfrgLAWgttPhbo7e4kIeuHtSLXG3NJZcksFxk54D/+4D25dvmydKAaoqxnQFFjP3sulCh5XkY0ubHkkT/BkHV5Lyc5JcalOfBC7iN33qZ8V742mOMyGUTBmFIVgbQW2gGkyjLV+ZvAY/ojzp34d26I5HPMuDvVyYDTVp2+EJIGh2Xb9p3yzW9/Vzq6euWtt/8kp898IucuXJIbAHsTE9Kh+dWNpW7rq0WjAlbyvucHt9/mzAWc4ffg0Ij09Q9I/yCS6r3F+HWCwNT0tEqSA2QAwhAlfebsWRkeGZY7tm2X/t5+2TA+JoePfCSvvvIL6e3tlp07tivxaeP4Rpm+OSU3r1yVI4c+loMfvKf55bZtGZfxsRG5a/tmWTfQKQM9HbJhbJ1s2bhBRoZQAViRjuUl6exYlb5eJNVdoszk6gGMnQDAYdciJJd1jcYoBaDlGo+mcz8X0XTuRLe1tkMG+ocs92yQ17WI/SUFFbAPNQJNHfQADYl4YJPQonsKB719buoExiYvnYDmjC8VUWwdJgWAOgWDE6qyjjrCFud0WAzrUgDENTA3CPM91Xj9rQcojyhp2fszZyiOh+hU8X3M5lc5by1y0J5TRkGuyvwiMsgik9PTStDA2X9jalpGx8bl8Sefki995Rltd9IELCw0FFwl4vTq1WsyNTklFy+c135mLAN2AuDeccc2LRMglec252+iqA8fPqygOGDYww89JBs3bpCJSxfl7NlPFEykfbAF+O9gNuPLfyIwzr1//evf6LO4jjkHKWDzlq2yc9edGjnuShRcD2A4Ozcnhw8f0Sj4O3Zsl/ENG+XOu3Zr2QG/+T4gOWXV8by6qpLyEAEAQBnbEfCP61iM/ma+QkrgN2AwwCP38rZnrgN4MndRAPD1gHtQb5eEB9jnPWwfQGq+B+gMSLtz5w7tUwgA3B9AGaDTbSVUFrieXPYOenMvAGYIBQDxRMWrQ7yzQwFWygU4STkhZwAgk4OczwAm1SHf2SGHDh2Ugwc/Vnn7nTt36Tyi7ehDAHF+vv/9H2g5AZppW8BM8tsDYD/6qMnrazRqs6GgO/0FQE8+3qsTE9p2lJ92dyUF6nnfnj0KEn/0EUSGYSVD8EO933//AyWnQD7gGupLXcnbvm/vfgXVeS5AP/WEeIBcO23rtgPl57mAzj4eURoAKCeyGwUC2oG+AJDnHpBNqCs/PBNAF9DXgXzqr+SU/n6V8gd8JsUAz6CteR5tjcoAJADSJFAvngO4TJlJKYCdyzV2nZEH6TPPac/7EBdc5t/TA6AcwNgA5PdUFKybl6+Y9DxjAWUBTxnAnILMgVIBc442oh8oD69pP+7J76997Tl4TBoJ39vXJaS9Yb709vTL4uKyDPQPy4ULE/LuO+/K5i2b5fHHD1hMcQdAZr+cPfOJHD12RFVAkPrnnn72QQHgzJnTOoZd4YJxwXilP1AA2Lt3n5aPctHutD9t/fOf/1zHwEsvvaRnCNqQOUlfMN4gYkB8Yaw46YZ7kFYEYgjEApQkULdQhbJEYIJYAAnlyaeekPXrR2Vmxub3v/7rv2rfoV6GYgE/nsIDMghzZdfu3XLq+HEtJ30MoET/M78pEwoAlBUAmH6C2MH8A/wl3QbjhLIyz/r6BuSnP4HMNCOPP3ZA9u99RJ3FpHdqLszJjSsT8vF7fxJZasi3vv68NGbJOduU5caidHFuWRVZmJyRgZ4e3etVMYo8tEtNJRHipGaMaSqAJP+vzu6ksKM2MQoAce90nZ+0T+X7an4+8AN6xbZP+5afaXws+D5XXGMIQaGm1u7sUSG9BQe/rcdGZqB+EAxZw4pov9VVmZ9fMOJgAY4k8lxyxpsEZVAUSs5H2sj3Wt+TsXmYr0T3a1R/d1dSYzDA36P+1S4cHJD+vl4lkvb1sh+QIqBbwX/9z9+obCSHcOmcdQC1dFZSTyUAaBqkkMYGshqKLisrMg/4Pzcns3MLMrtASoA5VQG4dmNSFppLmhpAo+wKeVqk/8EjrA05T3IOxu43uy2BsmlvdgvHIxc9KCJlZG85s7Xj5Gur+s0srKnqfNfG9i+UjtbSEZgBGFGDv7Ay8sj/EjCITnD9u0a+sihiOlu4GkAMBPFHtSMA+OcOgOfnG3t2ipLNfDV1Dkrf26I9aQqGlgLSP6/MV/9yak7/LN6rbs7FskYAQtulEgxj44fb547vWM6W61yJybSm1c7VNSL53awypQ9LVcJWRbp7LbUS47Onr1f6B4Zl09adMrJ+XNaPjcvQ8Kj0DAxJz8CgKgGghqUpHHsgZBrhhvWafUABR0ihXT0VAkBe1rwelfOAq/UFUkV+XvDrc9+Ht3tOMqgdJ9mZwcsYzwTle2WJ3R+Sn49jn/t3Yj/belOe0+L6W4wz9VOm77QhAER/TMu8qyGF1J3769q/Mgeyc1/0v1T9QVWwx+ZfSMGWAhNiOQO6VBn3et+0x7lSaZyzsc/523228f28Tc3va2t78bsgBLQnAHj6PN/3/Hzu23jxHOz+tK7GiF8vvzNRY/0Lb2QA/30v94AQn/s5MQD/DwQ4XRcS8dr+TnM9pgAoQFTA1Go+8aI8GfHQ12jbk90/7vL0pfJB9Ps5AaBQT1heUsVXTbdJgAH2EvYDqgAEQ2BPzc8p+L+8OC9Li/NKAkAVAL+cAPY35/W3p14qCAAoMeKnK4gAlus60eWq/q60rur6Z7ExRZhZEl5I3WNgGW0CybIr7SHFMl8hudm75Zxyn3np+8v3FPtuSiuiKGy6Ju1TuB9sbUipJkgBgD8npXPStI9LRPoT/AH4Lyr/v7i0mlIAePT/ckEAmG10SHOZQMKlIvLffEYQMb2Xo38v4S+JCOCpgD1IslqnegJAahnzuaPSUPgPjeUQvfCFSz6QV22vayUD0HkO9Bu5LEV71ygAeFtHgKuy9kQCYurguD5W+7y9ikDdflIdF7mft5x/fC8vX7xW269QlaovQ9315fpdpqCO/VbCIA68+zgoal3cwgD4SOys7hj53pfvk6XrOK47Vb+3XRPfM9+j9VfVJsr3uUgAiFiilcvHZ5WYYAGpVUzo86YAiK1RN36q/sx8t219nfs/a4GoNW6TP0/1txOpyO2OdhhKfN/7MccHWghqNarEca+O5Yk2WiQ6+tisa6s6ey+fx/l8q3vd0i6ZTVmdH+UKFQkSebu5vzLae9EWyese15R83agrs5XJKEB5f7Szg/P1OeI30T9QZ0/F93z+OAHFx1HeV5bqFdzC0yM5idIIlR1/88Kjts24QZqMQn/tOUjI6acFKJhHdnKxaFYzXHJHfmEstZkQJQHAvqCNVsg22dk4HnzzCeJs7r8UAcDbpc549/YBLKfpcGpRVhZkHF84uohWIpJ+/diYboYaGbiyInML8+rI7yHvMHk9G02VFz5x7Lh89OGHcv3KVTVuOHAjm+htb52cpKATGKQSigVbr2SCVgeatW/cDNSIT4dnZZbr/ZbUYcNi+8yzz6pUN2Xn4AiT3AgAeuwyo1alrZFsLzeH/DlxkrVsRqslAaBORvG/MwEgX5jjxCzaxAb4F0IAKMZjsXBWJ50fBHwB/K8kANSNxTTt3ORXAAAgAElEQVQgi0hRnecJYFISQCIANObnNeL/7MnjcuijD+XGlSs6ajvTwqvOu+IQrFzgzKWVmFItkcbuaCyjtKqHO5N8KwwdlXrPcsAFadeiPQvGsRnAunY4KaqgayaHUchBVWf8rmW8eH/7+hj7X4dV+t/T1y87dt0lL7z4kiyvdspvf/+anDrzqUbB9fb0ylBvr6gJmSI1WbsAHWbnZhQUIFLRN1KLTGzYnFdWe7cC+qwjY+Njctfu3SojTSSrMds7pa+/XwEsohIhBQAorVs/pvdmzezv6ZPdu++Sm5NX5cSJY/LWm6/L9WtX5b5775XZ6RkZHRpRRvqVCxfk4Efvy+zUdVm/blC2bBqT++/ZJaP9HdLfIzI2OiKbN4zL+pFBlf/vWFmyVADdrFPJgE1S/ArQO+Fl2dZsVwCgLkRR81OAr0q8ciA/RKAzplgTFVAwBRiV5VG5f5PbtdxunsPWwIcy51qHRrP5PkdfWq5b+899TF0AMkA9AYBIPzeO7fmlMc3fpbRxSSyKZKtuWOY1P7kBE1+XX9fsfhUCQLH+J9Z9i9GYO/PUgVrKgulaoeBaSQBI1kFxTnUQmsP2zOwisQUyM2uy/wAqM/Pzsn58o+w78Ji22/DIqKxbP65OUMDwi5cm5MKFi0oAGBka1ohtxi1g/tDQYBGNwe1cUpuoc0BUIm0VCNu1S+fJhfPn5MTx4wpgMj8A5wBWAcEZ/7zHOI+HH49g5nuAvYD+2Au8BpwF1CfyfGh4WEFnQFWAUxQASEtw5cpVlcjftv0OdfyOjK7TOgAmM2YB46amp3RtvTxxWa5fv6FjdGRkVCXtKSOAMSQFfvyQRrkALwEo+c/fgLeAjtgu0clNecnrvW7dqEbyA/oAUHq6AwepPe0BgB/P4zqAa763a9dOBY6oI2sE4Db9wNoAAArZgucCNALe+voMSMn3uddjB0xyH3DJgW0IEDxry5bN2kevv/6aEgDoMyMLdGpe9kOHD8r+R4lY3indXSarT4Q0gDLf+973/kr7GxCNvqGc//Ef/6EEAIgH2q9dnTI5NanR5JA+AT9RUDqP8kkaD7QB9YCUwf1cIeDdd9/R+kKgoD2Q/mec0VdI5NOXzB/6HgLAww89ogQVnkvfQKQAvPcUAPQl5YYAwHMAnbmevmD9dQIAZaSu9BlEEtoZAgCvHbChv4gUp66QXZTgmkBkwH+eSxQ/fcO9KBPPAnDnWtZ5CADUgf5kPrz66qtKTrH2e0QdjxxQKB/lIIIcAgCfRxUJxjNgPe0L6SASAC5NXJY//vFtbRei0z09Ams6CgkoSXB/J0m4jc645p6Mj2effUa6e4jWXdLfAOLsAd1dvaoA0NXZK6dOndV5CNHmiSceKw59S0urcub0GTl2/Jjce+89SkKgvv4D0eTcuU+13JSfH0BxlsG33npLDh06Ivv27VegnnFJuRjnlMsJAMj4OwGAfmcsAraz5oyPj8kLLzyvdWR/ZY2jLSELUdYnn3iqACdpE/oGEgvj7tED+2XLlk1aX+b4z372MyVN/O3f/q0SACgH45LfEAAYk8wjxhLrg36ny9LnXJqYkA/ef18JAKbYYWpBkKV+85tf6xmG61l7qCdtMDg4LD//2b/r+vT4gcdk375HCMnS3PLNxrzcuHJZ/vTW69K1siR/9e1vyTK2CFFo83O6t3ctLUvX4rJ067lxSZqLixb5v9xU5SiVxtXDr4HiGuWfcgSzp7ot7Ocqs6USmBgckLpjp307RvzrXpdyyPn+WNyzkGYNu2VFRcqUe0hE4OnUWs5HoQzRIRP3YosO9sh4k0J2MITvQX6z75ck4GJP7sCuqNrPandgbyzZWdL3YTv48xmECWsnTn29Kv+PrDhAvwH+KMOUBIBEAoAM0APwaERTUwlA/r/VmVwi5CkKSfsqRXV79KIqJEH+M5sJQj1n6vmFhswtkNJnVhUArk/OyNxiQ2bmUAhqSFP7sUwFYGcOlJtEOiA0kAYryfrqe0nGVqGBBHh6pDaT2NLnJQslENhvRQDQPtD8x8G5X2EHVEm91mdVYgBrCPBDfuZ2e8ne9/FX6gcXTlt9epV079/Wyzw9mp9pAgDuz8wlwHMnazwH57ZpLFrtWQd1hZiEOG9n6q95iksCgPqIwmvzc6R0F+F9f150INaVoc5/UdhBhR5iewJAS52DQ1YJrp4/V1+Y2qYWM40FPRMAjrLSdFuqMf73D/TLwNCobNiyXUbWjcvY+AYZHB5Ryf++wWHp7u+Xju4e6e0bUCJAF+kAIAHoHDSyjqk6Wg7yUoGjen7IjwaVc0FGACjWvpp2rnOI+jmytu8D0aKuDX2MOym43dpZjOcQ6KBDO8zVtQBqt6li3dwP6f6KCMDmdcnHf+5L9Hnk7/vrlnNTTYCM16PurFbXb63z788jAPCMOP/zPvA6fFYCQFQA0P06KQCUwLU5tE0BwPYGf+1qU1UCwKqgtmqEo6qkbovfxhbHck0NMvIV/7aPz3R+qgAv6hvhTGu+n+IzVZa0tcL/Y7OVUdR/HgEgH6M+Tr1tog/Q2pKghwWziWhLVQFAPWhRVTcFUDoQACAB6H9IAE4AaMyVCgDLTSVrWgoALJslJQAQYIISk4P/cV/Scf+5CQAxkUC518V4GLdfit+FEkBCH8I6ULjnFAe3RVjPnAp2mjvQgo6S7D/2lRIAkv8spW10AkBzlRRPq0oCmG+QBmBZFpdXZaFhxMWFpggEABQCVPGR6zXVkeolpCjwcod2vETLlbbtP5sA0JGlvqqYHUl5OSOfGMifov8jCOxkTv3c/J8KUKfvKtkzED6j3dLO/+k2aFzH4zqT2xv5Z/maF9fbuuev9Xn+fcNPUh6DzPfm5b0VAcCOD6UNFsF/PrHrW4kc+b6Wr7232g+L6z1LQzrHVNvTSQHV6H1rB8d8MlJkCHory59IT+mzcs0tCQCxvE4ui5ZpNbCv3L/r6pnvfe3aimtdgr3dNXXvV/bmz5h+O9/XjYBdJWzlvtZ632u1ZHH+RD9dO/vTvx/LE5/jdnG+p6xpD6bBm8/lfN7Uvc7bxV/f6ne03+vazUlvbitFWySve90a02598fdvhwDg92216Urllrz/ol3SfvxaCgBbQUoiideV3+b7CEEBibTq71UIAJER6hVU6VgFumwjrBQmOfkjAUA3zBDtGv/OB0/BAE8feOR/OejKyP86IzcnABSbRWBPl42eGEeVQpgE4u0M0NxwLwz2xFjUjW7Fopk8l+72nTvku9/9rubBHhsf12ixxaWmLJL/Z8EML2LoYbxSDCJyP/rgQzl+7JjMz8wmFqTlsuZ5Jndh0qKUGnlHzz8dO726QJm8f0vbJwYW90GmyozEJf2bZz3x1JPyyN69Mr5hXBUAyCEHWxzDxBUAlAWYZPzbTZS6A3RRlkQA0L7NCqjXtbAR7Vv/HRQA4sEv7xsfy9orXzABwJ8V7FpbIAKr3eeJ9ll2MM7l7Ip63CIFQPncqhxXvoDncw1yic73IH2qUmQa+b8kEAAWZmfk1ImjcvTQQZnGeY7z1/mr6rzj+nKt0LK0GLKlNyyfy14mX7vKdkny6p6LKQH2xfV6wDPjKD9IOllAv5sOfF4uv16vyXIg3WrDyQ1cDm7VnwRWJwLAurENsn3nTnnp29+RzVu3y5HjJ+TMJ+dVir6vu1fmp2dkQAFKi3jn/i7pzOEQshKbnEfIT8/MKLg4PTWtIN316zcVfOVQNDA4qHnKARoBf4gyREGEek5NTStoOTg4JHds367f37F9h0xcnJC9jzwMl1oW5mfk448/lDdef03m5+bkxrUbMr5uTPq6epR9fvbUCZmZui6jw32yaeN6ue/uHbJ53aAM9IiMDPbLxrH1sn50SPPSdpKaYpVUBaWT03KaJeGVNEFMatPWVgAuvkP0Jz9OACiA/TSPfK1U47ED8pRF4Ok40rQLJv2qaQGUFZ5kh9X5nFjWOJ6T48KjGKJDw3Le6h2NUEAu2+T8szll63AdASCObxzkcQ76Wuv3sBy4Jfs3/24+r33t8jGH1H4ujOvzh7nhBloxRisOULMpPEdysbYXTu3AAtZ92tYW2kn3WG2TbllsLsv0zKw0VAGgQyZnZqR/YEh233ufbNq8RXbsvFP23P+g3HHHdlWyAdAlqpv+PXf2kwpg4hEYZoOsKJh24cJ5BeYAmJGkJ8obMJh9Ghn5q1eu6H4O6Mp/xrtJ5Bto6tL4LofP/ALEA9QeGhpWAJvvcA3vka4AsB9AA6CVCHy+f+eddym4/Mknn6okem9/n6Xo6erWzwFdFhYXVFbfAPAtqfwXZfLmVHI0kSN9QMupUdZdyDKXc4A5DchoOboNHPJ0AL72UE7KDPi4fsx+U6cYhcxrQEWASQBvgHWew98A4bTLjh3bNTKU/iRiGVCS9AsuE47MOeA3awnR+wD+lIH24P0rly/Lo/sPJIC6X0ZGR7SfAJn5PkAUdXnrrTeLe/ved/LkCVUA2Ltvr2xPBAA+A7AExKYM3/rWtxWwhKQBiE+fOyj+wAMPWiRdd5dcmrik5QEcpX60DQQF2onrKTPjA3AVoNpzvJPDHdAaEgX3v3HjprYD6w/gPe2l4OqlS0oAuO/ePQq68lzux/t8n6h+nqtrzvJyQQAAdKZOfB/SBKAxQDgALd/j/VMnT2okOfLsmtJAFUlWFTwnpzugLcQJvuu57VEAQLUBIgz14cfvx7ikzJA5AKAZR55u4Le//W2S3LfrmF/sMYxD9gZSa1A/r6MrVdBu1JNxALHA5z/L4IWLl+S9994vlApcxYK2IyUHZAX6AICdOeJnCwBsCADUCyn8nl7IrMvS0YligREAOjtQuxmW5SWRjz46JAc/PqQpAIwAYEBps7kiJ0+cVALA3r2PaDk0lUxKU/Lee+/KxMQljX5nPvLDs6k76R6OHj0uBw48pu3Mj6cbYe5AAKDNv/3tbxcEANqTfqKtUBa455675bnnvmrngKQY4wSA7XfskCeffCqBO7YWe6T/1m1btLzbtm2V6ekpLdNPfvITnZsQACBoRFCIsqA0wBrI2AbAV4IJgOnSko5/+ogUACgdWN/aWkIKAIB4xqmlKljVOTwyPCIv//z/losXJuSxA6hqPKqKTj3dnWr/Xb18SV7/7a+lp2NVfvjX35dOCCMLc2oP0inLkCFAABvI1pZR/0SueQoAHNoK8HrUVrJjbS9d0RzuEdQv9r90Lqzuhx49b05TJz4X6lOpz9WhHk40+jo9z/dmd4x6TvqKTZhFbfie2wKkuARpipB3lQNSD3kKAN1/sW9cFSrIS9ruiuFsakYGEBj4DxEAmzztwHbugiyg7UjU2KoSR0cGB6Wvm3nSJ/0DfdLf16+/2YuM+IY91a1/8xsiiM9riOfYSnqO1JRc1egry6+Mk8Nld5PjXVWSklMDe2DVUpOgAkBuXUgA07MQABZkZh5lgEW5OTMr07PzqgaAo72J7ZBYsnovrBjk2LGD1cmvaGzRi3ZWS4QIS7xnbRIIANE2L0iZ2UGsgvG3EABKgN/tpXL8ObkzyrSW/ovsEJBeFtSE4rWdV+ylWsZpPOTXO8BgZ5Tk5M0JACRHSWlCbnVu0ecFP0Tx/RoCQrxXbj9WnHbsO16z1M55lL/aoJGYEb6nti1juQZcjWX1tsnPjQBCnrAiOl1jW+YAQLWdIBDr09MccDqIEx8g8Bp5RwEVyFacMzo7NLXU8OiYjG++QwkAEFwHhkekp39Ao/+7CdgA9O/t1wh/7F5IANgrqtQBsUvT1HW1KAB4X+Vt4G1frEMhJ3Wdfy62a7tzRe4fjG2sa2yunJcRKJzM0jJ+I4ibfdhyHqpJe+hgab72Vl4HBYB2Yyj6Wur8DrGt49iI4zxfC9q1azsyi38/3l/LchsKAHzPieXeF/peWkP+kgQAH2fLKLckwN9tXAf6IwHA9oSkypCIQ76nGQEgrp3mL4p1KsZ7GmPUMQdT3Jfj3/WzqwP6rgzQRW4cVGVSpL9elwgAXKsKHEqw7CnTTaqfqFrGonyBJF+unSkCMVOBiHZCJE34mC4JASmlobdtCrwh4AYCAEpKTgBYcfBfCQAoBCD9bwoARP2jHrCyhPpSw6L+V5elU2X/cwKAr3dKm7E9/wsnAIR7F+uAA5UW1e9tSJvY31XVHPVqJBacKt+ovReUFrAd8e2obWfBihARNU2kkhNXBQIAqkNOACAFAPL/C6gR8j8RABrLkGVRqbLAFCUA6G9b9+NPQUz4wggA9Wq6RVBhhvmorVb4MxPJRddpA/qj1D+XqvphUAC4FQGg3d4T7YfKvhQIOnXfaVnzsn0hj2wvduCW7yVSUHie+RMzwlA7O6cNBsMJpCQAlIC797m252cAmfM9+3Zft9pvDvC3i/yvEgXj3lZHqsr3PntNGq6q4gn19rNTxW5L+03dvpjv/XWv6+3TpKh9m+17qz35dsqR38MUjEtVtjo7Kr63lp3jbXy7BIC68uaA/xdFAGg3N71f8nZp9zrabjpWYur3GhXcWxEACiJVhQhWPYeuta4YS7rEkOtsy7ydy7q1qufSHnX9V7/+cU5IZJiUSiL3z6tCYFIA8LYo8YsV6fjh1y0FgHZEYiBXFs20uKvcTn6AUwUAZ3i1Gku5Ad8yePWNwGZLh51ywJt0shuwvO+RAPqdJMHwl1QAyA3E/IDCCZADlQ8kl6rFQYvT48kvPaUqAETT46CYX1yQnt5edVogo7lCpAX5X8n1vLQkZ0+dkiOHDsuF8+dl+uak9CLjRp50AP9mswTpOy3SNLVgBeSJB4RbLUq6wXQCgOHst2hYjNCHH3lYnnjySRnfsEGl57r7+qSDfM8pwhX5av4hq+WGdd0gjRM534xsvNkGU7gqosPkvwkBIF+U6uqcL+J6MLQV7M9WAMjbNTqNYv/74SkeSiM5RK8Lh+G4mLRLAYBTMOZwzNuibizG9cUd9sVCzRxHKj3lIIMAMDN5U44fPSSnjh2VWSRyiZpgrCpo3dQoGC2rL4YOsobKK59E5ZoyxmIy/guWaog8KAzawGpEtt/XACN/fjYCgBYpXhOYl7mxutbGU2ycOn7SOpDIvEFoTcHRrdt3aAqA/Y8/ITcnZ+Tk6TNyk9yoS8vS19EtvcjQrq7IwiIR/5a/mHXdnNQunWb1NLnZpZRLG8k4orBn5fLVK/Lpp+cUHAAwAwQAAHrgwQdl48ZNuhaePn1GAYENGzda9D9RKqsdMjQ4IGPjoxpJtrg4J4cOfixvvvGGzE7PyrXL11QBgAPp9SsTsrq8KBvGiD4elq2b1sm9u7bKQLfIUH+frB8ZkvH1IzIy0KegAbJ0KlCTgGM/qJmKiRl/qLDw45FzHLg0Z3LIXW2GqEV7KdivUXZNZW13k1c+OR00rzCSsQDzRByqc7FD1RYgXBhhwFQkbC46kzyk6Cii3ayMmg7AMsW0EAAoFpHLeQqAOOdz6SzdQ4sIHRFXAMgNsbiG5UZpef+OFIEV3nE7QT1zrWldCunEZEt0Byk57qJARSAAWHsaWKPse0gVRCboXijSWKJdOmV2bl7mABt5s6tLVS8e3rtPDjz2hIxt2ChbtmyTgcEhbXPyBdMXmpN5dVVu3rihgBZgJODd1atXNLrWgC4DrpGTZ0+knfgMAPT6tetJ0rhLAVgifPnN2EY5ALKLKwEYec8OxL7WYSswV5hn1InnqIz/8oqcP39BLl66lJ59t4LL69atV1IACgBEeS82G9JomoSfRWCvyNT0pJYRIB1wENCaeck15LknDUKj0dTvMAwaCwuViBQ3Pv23K4IoOSbtDdSJegL8j42v11QAfJ/6eH09Sp06k6ccgJE68jfgH0A78uX8pywQHbgH5Qbo5z4oBQAMc1/IRID6rrAE+H3s6FElAOy57z5NVwK4CNEA8JpIcmbQ3PycALTzXEBpq/eqfPLJWfnwow9l3/59SgBgXed9CAREjVPWl176ZuqvFV2ruDcgNsD6vffeZ8ohK8ty8dJFBUABtWkXfrDt+AF0dlUG6sy1rqyAAgCvGSuUnT4ivQEkKoBktyWJgH/zzbdk545dCrozhgBXaQMUAyIBgP56/fXXlYTAvX1eM5YBwwGaaQt3Fh85fFjJAZ4CwA9UkC+4NypWjD36xoF3wGdIFoDaqAPwGYA1wDTR5Yxh+pH5QDn9OgBv5hll4HPGqysA8CyUCIig579FKZpcMXONz1xVgH4yx+aqfPLpOTl0yK7zlAO+GgGEk+IA0Jp6MCbd+UmbEtFPZP1jjx1Q6X8F9VebSgAgVYasMqaHlADw9tvvyvFjJ2Tvvkc0Ur1DD1xMvW45fOiwEgCeeOJxTWPhdha/33zzDV1DSH/Dsyg744C6o3hw5MgxBelpSz7z/Zf5AuhOG3zve99TlRBPb8Bv1BzOnz8nd999lypAeI50yCMQhI4cPiq7d9+tbUb/cO/5+TldN//9P17WubR//z7ZsHGDTE3eVOD/n/7pn7R/IABwnbc/7Um/fuMb39BxCiGDOuzbv1/XZcY3Y4g+2r93n94bpSDWDP7/8pe/kMWFeR1jjEtfU0ZHRuU/Xv5fcurkaQX/H38CxZYVPe9Axrg6cUl+85+vKJnv7/72RzLQ06Xyswuz09KEnHjtugwsrUhnoymyYjlmIf0B/quE7TJAeFNWU7Sb7Wll5JflcA0KOsXZowjBDQp0VfDfx5iBqJnkbgKQfb108N+JAKWdZ/BhtPtaAIfMcei2u55L+UzJ4B6p5akAzDZxOWQDRdPeGux7tYtWyIFu7aLlTcC42iqrK0aKTJH//l0IGqSK6+vpkeG+fo3sZw1zFRjWLZQAeki/pGQ4Ugb0FGdLn9saXZ8kVHUvjuBeQspxvhPl4OBFYTcVgBD2ESoAZmNR3gUi/udR2VtQwH92viFTs3MyOTsns/OLMr/Y0JQAlmpJCiUBjEX4JJAB+E3Zze5IcsC0UgI9o70UyevF+8ko93W2eF+NejfYcwWA1iCFOGZbZVjdeZ/T52OElJ2u3Z4roxxdXaFUvYh2Yy0BwBUBQj/digCQA7zxTJNOLcVjfWz7d/S8EQgKLTapRv9XfQctZ/FABC8+C4C/qoRkJI3cWVxpl3A+BAtwGeq1CAAtfrOyxpIyIHrSzTQ0qgQAi6YksZmNVZQAIFaT5mrDpu0yNDom68bGpW9gSLqZjwMDCvwrAaCnVzq7Tea/m1SOSf7fFAA43xkBoAAw20Qy6ijK5eZrUgBE8DH6D+L1/je/1yIAVNaDAMiU75dpwYr1OFsv6/oylis6kP0eekaKAQnhb77jn+UKAHGc5OM8+g1jveJYj2XNx2Rss7XOZnXX+bW5f+F2CQDxzJavb18EAaAYV4nA6mB/0Q+fQQGgSgBwUtuK7msFkamOiBSIDlrHBPSpD8QB6iTnX+nLNIbLSGdTxbXo/+TMT6o3dl17BQA+ryMA5MSF0vYwAoDC12nM5nPUx6oTJtw2dWJAs2GBaPo5+yF+jYYTABpKACCqH/Ulov9XmqQA4HdDAX9pmgIA160skxagmQgAKDAuJ7uMsDE7v3sfFIC7uQnKSPvPlAIAALE1tUULmF8hAbQSAAoighPjVH3X9k1VOkoYb0H6U9DfSIIQAFSyP6V4hABgaQBIAWAKAAtNov8N/I8KAPONVVUAaCx3qo9I1R89QMX4hoXPsjQbzLtXmBA2Ogv7La4TdZHj5fqQqAScYyrBUikrkSEzLZiPAfiMbQsMtamSSJwpParvV3wPwtlnIQC023vz9+M61O6zuL+0rH3FGlC1v/M9p27vLm052tApgKVfud1eVGf7WABqDEItgXWjaLbahPk+c6t9J7df6l5X27Aa+R/3qEIRt2Y/9rarIwB4X8S10+rnSrxlqXw85gSAdnvbWu1R2r2xXUsybUjfXnubaOfnX/gs5WmxSwsiansFALc1fE7n9hTv+/4U+6idLZfPgdbxWE0l48/P95TYDnWfxT7Obfr8mW7/5W15O/ZPuz0vlim3R/PXt0sAiOWuzpXq/I39nNtpebvp+hwIrnkfxvWrfk0xAoBtAWUgQyyDpatZIwUABICiQoERqp2oI89k2hXkriEAGIu4NGyqE7zK+m5ZqBILvdjMsvyGCY8MB4+qIgCbMD/LqybtWEx2JP6yvHK+SVbLANRQldBrt5m0NeA7RSMbNJek8LflaaMsGFnrxtbL155/Xp5+9hnpGxyQufl5lWFjccNJDAOUFADdROLhHLx5Uy6eOydHyfN7/Lj0pGhCDEPuh0OrzAMtGpnvzht/bvy91uKo4yZJmy8tAwowHo2dSj7Tr37tuYIA0ANYBzCGU0QvNOnGzpUyc11d28VJEMePNdJ/fwJA3SSPE9Cdr3WL+BdBAGjXv7YIprUhpZr0MemLsvZHAkSKMZOx4QsH1i0UANptcHXli+PEgYUWAgDpMshBRpT5lcty7MhBOXvyhCoCqMuTaD2cdTCcCgJAWefC0RuYg0YAqMoZeYp0b4uY20oXYJID60LdysyKa4IbPRW2fJYCII5/36SjkV23dq5lgGpuzuSctPYvLXk9JnR0qqTYpq3b5JlnvyZPfvkrMrfQlKMnTipg2t3ZLc1ZDnPWljhwlQiAOsnqihKVcDixNlg0sEWTkb9ViUIdXQYmdnKAacjU9IyuaTdvTipAhNww4BpR05ABIBvxPo4nolAB1O7ZfY/KqG/ZulE2bhiT6embMjc7o9LlF89flMMHD2tKlKkbN+TyxfOy3JiTTRvXycbxUdk0PqwEgMHeTiUAoAIwNjokYyND0tvdoWx05ITZJdVYSExtC/yy9sKBGQ/FerDRaEo7FPMTCQDqSNcI9IY6kLu6e0MkvxEALGLf88h2qGOa/zgncgKAkdhaCQAe+U/70pdcqvF6Id2Flb8kANQ5s1zCtmKYFA7QDnEFuNzQzQ1nN7aqe4sRAKICQHGASgSAfP7nBBwUcNjHbgkAACAASURBVOKhywkAtkYx/3B8et492+dx9i8RybdE9F+3LK90KKg/v7ioqWq2bd8hT33lK/L4U1+SwaERlUHtH0Dan33XDlTsu73dPTI9NVUAHNwb8A/g+dSpkxrZTV8TSQ6ocfPmDTl79owC2ApidHbK+tF1OoYAPwHHALTXr7eIeO7HnHIjHdlj6jo5OSXXrl1V1j/R/pBQcMxyD33O5JQCm4CARNkCpHId403VNlZWFTC/ev26jr2ZWSL2F2Rmdlrm5mY10viRRx5WIA5ABMDuxo1JBVJ4ZqMBgQVbYklz0ZuMVemYotyuYgTQxz2iOgjlBFQdG1svwyNDCr7z4wQA6svfrnIE8OmpBDwKmnUAkOjOO3fp3ATM5j/rAkCu2nXLywrgQmLgOkBJnk1ZACrPnD4tjz/2hGzetEnLgnoC9wX4JVe8kZoW5E9/els/43rakfui6vDue+/K/kf36xqFHUS9AecByvnOiy++lIavSaGzXiHbjvQ9agys4YzFicsTSjoAcOc59BvPof60k6czgNjAWkj5KScKBNwL+5Gxc/XqNY2iRqGBsjJ2KAf1f+ONN2XTxs0awe+EEe4BiA0BwPPbOwGAZwGqUm7qxZimXgDNEAC8HQ5+/LG2O+AsZAV3DPJdpN4Bzhl/bjMA9NMGzAHamHWd8vCaPv/pT3+q5C+IAfQ75eFZXAdphf0BwNqjxJnjzBVUFwCRH3roIf3vICEdABmBPoX8wPjwH9bTI0ePa2oO5glEBcrvh0oAaa7lfUgHvO/rupMnUJ1grkAA4CjTaM7rGgB5B/4WCgCy2iVvvvlH+eTsp3LgsUdlz557lSxg6dG65aMPP5IjR4/IM888re3hY5ffv/vdb/V+EADoI8rHXGDVRC3hyJGj8vTTz8jjjz9ekW9n74QAwBj4/ve/X6iEcD3tRR9cvjwhe+6/V++91LTobda2EydOKgHgvvv2yOOPP6Htz37FeJyZndJUDNj3tNnI+nVKsIQgAgGAsv34xz/WccrY4Vn04S9/+UsdI5A7GBfc62HSP6TDJX1AGoyHH3xIyTqsR07UQgFgempSXnzxRW0DJ4UMDQzJL3/xK1VWoCxPfflLeg3rAufNiUsX5Nev/krJf3//47+VdUODsrrckKUFU4W6du689Cw0pIezHyC/OqGb0gGol1IAkErKUgGU5zy1A1NEvtqORR71MmK63C8TQKr7bjXFmp+RPT1ABI38jGYkwOSgz4AlJ6XmeyT39TEcCVl67Eqf0Tdqm2rUenk2dxsf1SGXRja7wGwSJdP5WVnJto1kH5nEfVTho1kYNx51poBnV4f09vVoxD+R/z2aps7WewP+e40wruUzooCRAJB/TVGQQQKZstsptGoHJN+7OcCTMgFKANrGMWJRUxiY8gm50tnXGs2mEQIT2E+03czCoqkB8Ht2Xqbn5mVhsWnOepzvOEqwZThnJwIAQKsrOynQkII9ShAj+SOyDqSPCidmALD1fTt060+W9T1FelW98R4A4ecSHwPFI4N/2MZsSQZwGyoSAPx6s/fccmslENQRABwAifYaNlAsU+4DqCMAeNmtnUpCanw/9xW0d6yVKQCibdqaCs7uXjiVrfq2NtQQAHJ7OLab15/50O3RoZn0rdcl1r/1LOcDChjBIz0TmJPWctXmSJLKqia2Aum4V+2KdeMbZFwJAOtleHS9ql5h/yL/DxGA9aETAgCpYQD/EwnH9lYjAOQpAGIfxPb096NzlbUi993Fz7W91yBw5GM5nn/bnYWr4+uLJQC4jRP9JL5WFqB/BFtrFADy8R9f5/Xz9q2raz4m/bu5nyW+722f7yfxOZVxfJsKAP9VBACX/s8JALerAGDkzqgAUKralCkAqgq1lfHu/u0QIe6R+t4G7reJ/cp7/j3dn29BAPAIatZOsyFDmoBEEIjrx9oEgDJox/s/+sKjAkDr38vSbECGR3FzSffVJfW7WYT/KiROCAC8XpyTFaT/Af+VYLmowRirjVmRFRSYjHDZQRqAlaYqAHR1rKgtZvL/SWkokchsHBoY7wC82gBfAAHA3JoO+KW91ve74pn2HVUz8rIEUNMJAObGsHXG90RLAQDxEAIAPgjOqqb2iC2BTcH7SysdQtT/YnNF5porSgBoLItG/8+nFAAzi6IEgCUIA6oYaeEP+CmMANCaAiCmUihxjRTNXFGzaZWOL9eVdN/OMuI6tZThLU5FK9rEcR5PaUpqzaoCgI1rk/n3FABqv4b311IAyPfYfC/K11Zd10JfV20bu9r337o11utbt0bX3St/vqWS8nRSccxVweZ8PS7tAI8eLkks1T3RIyCjTZixNQrlivIprXZG/WfxWWXdWiP/7XvlGSPaf/melhMh69o/PstTqMUy16UA8PdiW9btkXlb+55eV9c6gkxdX7Xbi31frdtv68oRv+/3/HMVAHICQDwv1tki7ewTL2/FvkvnVT6r8y17fXKbL46J3I/c7nyQt/HttLn7pOPzYznzcsXve9n/0gSAterxeQgA+frgBADbNcpAhGJ8BQJArQLAj77xWKEAoAfcmHuLW66sqqO7MITSSCkALz2vVKWL4mRe8wCovRAI8TGXd0EGiAoAxrQrIi5STh4nABSTLqQAKMtSx6QqCQD1C0TWHjV5yTjA4rDCgIqLn8v/Al7suf9+ee75r8mDRBCS53N+Th3HOO/ZwZoN8iYZs69zVWRhdlalWQ8fPCSfnj0jGMDc2yUVLfpxWQ9wgHxx8uaLjBoQ2QG3/A5MRzZyHNlNzctIh3A4JB/yS998STZt2SI9fb0CAQAJORw2yllK13Us2z3atV9cCOO40PcDASCyvYr6WBLClvr9fykFQH4gy19XNrbAoLf641TyeO2ypWJ/5X+3+8yf01qesgkdvKwsyql9i8NjER1s8+5WBIBljP7M6dRu8/MxkhsQHn2tmzXPREKLyMFmQ5oLC3L54gU5dvhjOf/JWVltNpUAYNHdRFqbA1AXd490SSCfNnELAaA0Zpy9WjKA0+kjMF8BDV0dwCP3Y/nzDTcSALRPAnEgjuW1CAB1c6l2Mw8RSZVx4dKpgFCNJRkeXScPPbJPXnjxmzK2YZOcv3hJJqdnpbnQkF7plKsTVxSgQbaVdWuxsajOVNaqPkgBAYBVYDs5/dl8kFPHseTR8YBX7BVEWALoINHMe5Y7+QkFij759FMFgFjPhvoHdd25eeOqbN22WQYGejUiEYcYuZUnb0zK5YuX5OrEhKpAXDx3VkaH++WOOzbJjq0b5I6No7JukPv0yUBft4L/4+uGZaC3S0EAotVcAUAB9CStz9pLmwHeupysjr9EAFCyVZJA9wg6cmU658KvWUaurUYBwOT/cS4CKi1pVBpOeSXcOEEsScr6vDRw25z1duw0aTjNNcaelhyYNidTOgOi49L88zU0jpVcASAtu2mKQpKoEuDy9cMJTLkxZTdoJQAUY9fTA+WLQcYcZr+L8ykqAOheRMR8OnCzz3sEr6UAYAntldm5RT0sj2/cKLvv2yMPPPSw7L7nHlm/YaMMDI1olJOTf2i6ZY8oXF6R/r7egiDiBhSHe9YVfjOOAYUB206fPqXAsR8qmDPrhkdkdGREwVMAkKGhQRkdXad/00+FnZSk2BnrpB8ACGUuQfxTsCQ5kLkG8AIgo39gQEF85gnvI0tOH0MgANg8f/Gijotz58/L9evXpNFcVGDmgQful4ceelAj6fk5dw4CwE2NaDbwi3brUPWO7i4iu6mrOc5oV0BAQGx+89rtDU9hAAgIkEfkP3LP1Jk+NJnnHq0Lkva+rvNd/gZAJwKYtiLieGFhXpUVzBGzolL0rB1E6nuaBNYQIsB5NhH2AMB8FwCSNCEPPfiw7hmbN2/SZwJkAhYDijLUWMcgAPAZwLIDmpcuXZS3/vCWKgDs3HWndHWaMgN9DajO39/4xotaJ7dQAWWRvwe03759h08BOX/hvLYXsuk8h+/RBhAnAM9pR66jXjjuGT+U8/DhQ3ovCCasuxCniISnjwBEvd+59+9//5qMDI8qCEsbcQ/GJrL+AOq0MT+UG+l+yoGUPuOQ92hvQH3uy9pLO9Anhw8d0vJ6CgDvM4/WRzofwgDv0weUBSCfPvCodu7lee//+Z//WccsBAZIDfxwHYQNQH7a4vnnn1elBI0ISjKRlBmiAykR6Gd3qlJ2SBGAzlzH2PFDL3PkT++8pwQG9hbamnJSHtqH6/gPGQECgM9b7gkhwtMK3H//noIAsLA4K7OzM5rGBlC9t3dQurv65Pe/f0MmLl2WJ558XHbu3K4R6kTbr6x0aCoBwO+vf/0FHZ+MZ57B79/85tcKhkOkYD4ylxhj1P2VV15RsP65555TsgafUUYv38svv6z1/cEPfqDXqpxmcmpBAKBNH3r4AR1DzGUEqSGMvf/+B3L40FF55JG9mvqAcjiB75NPz8jbb/9RlQoefvghJRiQMoT2/Zd/+Rf93t/93d/p53be6NTyMh4gn9BvrD38oO5j9teqzjnm7/337dFxTp15H7CfNrh+7WpBAGBe8AMB643fvyHvvPOuphv7ytNfkcbSkvT196lNwBz9zauvyuzMlPzP//PHMjY6rA5m9vXFuVm5eOaMrExOyQggl4jMTk/J4vysStOjEkUKKVIAmDRU2udixEkHztulEpBNTmInRCmIqFFr9ruQXLOtr+XsGgkAajOQ2EhB96p0rNpQKMKovWtRbL6/5g41Xvtc8L2V8a99w3kMUlnMM6wqTbqTqa2j6ShwUKMIkCIstUy6CSxLB/IW7K9pT9Sc68locBlcFBn4T590d1tEv8qII+8vndLL57290usEAPYzjfzqLCLA1IZWYMRsbLUr1BlfpiBSQmsy2rV5U3o5CACaksDtrIIEYHs05WQP830K0irKOhACp2bmpLG8okoAc42mEmBRA5iemdNUAXOLTVUE0LQJKSUEvyECKLki9Z2RtVMUaVAB0H4LNk5hP6WqMCYq595EjNT3PAVAcYNWH4XbgvmZqTjDKSE/EldsnJdnPC9cVAGwwqkD36M8MjutHQGgxYEX7LnC9msTRR7bQf0SprnSEoGYP8PrU5xRvX6J0Jv7N/R74dxXtkD6q0CtyxQAsfp1Dkz/PH5WEADwY7QhAMTrvH2KdkDJTvkviVySbDO17XMCAPYEpB4RTbW2cfMmWT++SdaNb5HBkfUyMrpOevoGjADQZwQAAjZI3wgBAN+NE7dNBaCVAJD3j9tlsW3iOcAJAPHMEMHH+jNDVRWs7pm+5uXtFds+LRQKzMVxl/djNqwrc8PLF8vsY62ylgcFgHhNOwWAfK7GeuTru68P7eZ3MXaDXya2t86jXJkh+Pu8fd32qZTlcxIA9JlpDtWRgvIyr9W+7l/S7wQFAL9GwX/e95Qv6Tt+DowpAAzgNoJb0k+vvk6S/9bWRgL0LcfXo+jjoR4FwJL2rDjPo/pjJAYY6JnS5vJ32vds74PUngB/96EGAoArAHg/Rd9qZR+xgWp1iKSUzIfu49j8FXbO87ZTf0PT5PshgyvxArK3Av4LCupDtlxNBIBVCAD8d4JAQQAgXWdTlZewzwjOcQIA8lkG/ts+7f5+b+9OAjQSiPnFEQCcTFhxH5d97XnP1U4n7WUJ3hpeQdS/p8oJCgBprnlUJUt0U5WVAPsJGIGEmBQAnADQXJHFpVWZX1qR+QYEgFVZaCzLPEpFSyLTCx3SXO7U1AGqJEkwSEr7+F9FAIjgqmWDKn1UBX6TAv7MdrP5U6SGdvUmxYlQfaoSAFwBgH3I/Wv5WM7Xv9wGaPc6+rfqvhMB6HwdtnWqun/ke8xa5QD8x/+nCaHa2EH5/l/dn3h8TCKVB8yWOcJt4/LylgaMPbdKIIj7YV07t+yRPv6T4oRH+Vfv8/kIAHUR6mVfa/hpy/5dRwCIKdV8j67b2/P3om3Y2keQi9e+S8uaWyHY1CicZreLz6+zh5aTAltui8Q9vu5vf0xUqPF2jXtUxF9vNUbjvl1XHt6LhE7vh7xecQ6V55DWecb1Xr46Gz42ZWyD2P854O+vvZz5mSG3T2+XANC+7dZWAMjLXbWNqgoAdf1XN/7KdikJXooCZOl++V5MAeC2gO3/Zgt0/OgblgIgZ+BrYdJgR+YpEgDUQDf6XsqTV5UuioVeqwJ23PWsK1FizBkn5QSzwWcRvk4AsEUBJ06pAKDPCwSASmOFCFl7/89TADBD2AgARPGrDG86LOD8xPmFcwYAfd+BR+Xprz4rm7dssQgDyq05RJeUAIBzgz7AqYISwM3rN+TCp+fk3Xfe0RzDOCVxFOOw4xo6kEMdhkOe4y6fTNVBl2qeImBZgCF4IMWqSgY4VDqQrh2U737vu7Jj166CAADzPBIAVMAlKQDczuLSasCaAoBO0rqFUwfI/z8IAPki7ob7F00AiItyvtH74cgXR+2PQACwKVE6I3lZfLeNAsDtEADyLTbfIHICAHMBaWqkyObJ6Xz+nBw99LFcuXhB+ZZOAODsrwvZZyAAmLXhcqPmBKsQAMLn/KlgizKTbb3LDdW1CAD+mZMAfIzHhb5OAUCLEMZ9/ncx11JeMk/PYGPMy8najNMIZ2aXbN56h7z4rW/L7nv2yMSVq3Jp4rJcmbgqnx4/JTev3ZDZ+TkFoQDocMAj34pTl/HRq/Ku5pTndSGLKh3S3zeg7+G4J285ziXACtoN5zMEgOPHTyjgiSz3nj17ZGp6Wr/LGtlcWJQ9990rx48fkY7OVbn77jtldmZa5f9v3rgpy80VuXH1msxOTcqRgx/L4YMfSKcsydat47J9ywbZtmFExkcGZGR4QHq7OmR0sF82ja2Tof4eEUhNKNckA9kJAHpgS3llIZG441j3NQ4pHSZ37QoA5jBXa6VwCBSHaA4BSLf5Opwc8J4CgHtxKFR52pSjEEe87h2JaOKRenrPlALACQDq+M4IAGbUmIO82VgqnZ0hQtDHGI7tfDyV47AT+ZwWCziuVXUEgHJ/6VBHeVQAKJ6VCAAte1FMsaHnHzu8+HMMOHFSgsnwQgBgnvs+r5Gl2pYiCwur0ts3JNvu2C4PPvKIPPjIXtl1127pGxxUBz8RUBzU9MCq+e67TVGBw/bysvT1dOueHdPf8DfAMdGPlAvQ0wCtFc2XDWB65cpluX79hsxMTikBgLHMvOnr7dM9GgAWWWT/AZBwMJ3xPzc7myJzDUCDTACozXXrx8Zl0+YtGkFt0v5OgoRM0lRAHzD9xuSkfHrugpw+c0bLN7oOYH5Upf+J8GUOkjbgzJmzKi+vOcLFFC66UI6g71PbUjbP2c1cJfIfUJf57PKRDspDAOC/5nnu66kQANwRxhpAuakT3wWIJmKdMlEv7o+iAkRD1hzajJztgJpEZQNS0xYQhjTdwvXrGsntwCRjZj0yuCPrZHZmRutLHQAyUTywiO8O7UdSANCODohTH8DF115/TdM67L77HuntMcIG/QBYz3deeOHrupb5egDgDmgM2Lxly1YDVpeX5MTJEwrAo1JA/akz5ab8jAvqBLAPUAugy7poALS9h3oB94JMBfmAtdEj1mkv2uq3v/2dlvFb3/pWQRihPADBALM83w9TpACgvSE8OBGDMQsBgPdoW9Z61ptDBw/q+Ca/u6ccoB2JEqeckAuQn2ds0IbcBwIA/UUZqY9L61NvJwBANOA7TlylrKRWAExGSt7Gh7GWGVdEwzPeIA4AIPvhkDJSbggT3/nOdwplANoLsPuNNwHCb2pZaH8vp1+HggSEAsgK1Ivy8BkpG0i3wH4ECaWnl7W9Q+bmTUUDFY9mY1m6u/uVAPCf//lbuX7thnzl6S/L1q2bBbsHAkCzuSIfvP+hnD5zSr7znW8XpAfGD8969dVX1KZGpYG+8DmGvf2LX/xC5ybkC9qLz7x81BcFANr+r//6rwslEV/X33zzTSVT3LV7l+6rNGV//6CSmz768GM5e/YTeeaZZ5WMwTzk3uzh77zzthw/cUxJQpAtKJvPsZ/85Cc6tv7+7/9eUzQwHhh/jA/mBCoFG7ZskQ/ffVfHD/3E2swPBAhIAHfftVvbu9GwujCfXn/9NblyeULJK04G0vV+ZUU+fv8jeeP11+Whhx9RlTQcowok9/XJxQvn5bXf/04mb96Qf/i7H8vYyLDKznaxZjWbcuH0ably6pTs3LxZhocGZRrS0uRNdUCzOUAS4GyDOgApo5RwnCRM/fQnnTYGizOtg/0FaO/StSWA6mdHbEekhaPN7U4SO5lyxjOpWHW2Byk+XdN5X3MTVyNlfT9UGyGBFtGR5gQAVX9LubzpNwA+t1/cRmTfUTKiOqZRfrH/evgnSo9GIUpg2WwKrCXbHywVXC+Rw10dejaETGnOX1NI5rv9gImoABD139NjUv89FvWv8v4piGnV931XDFS7wWLQK9L2mjco7ZoJWCVNXowKBRTSPTtFNwAumNpEI6WyW1V7a6HRkLn5BSUAEIVHPt551ADmFpQYAPA/MwcJYFHmFhdkkT1/ZVn/c0bv6Db1IS1Oko9SwmKWBqBMqVSOEXdY6jkvOIfVQnfZsdVEnm9x7JYmmatE5GfnJPwlHQqguJ+kVaXCQKdEYHEyQ4x0TFTTljNa6gPdz9P32/mIon2Z+wHy+udtgepC7tytfCcDPqNtqvMGaazwU3yeEQAqHAs/XyUFgHh9PJu2GMbpumJ+yqopAKxBAIgEkHhvO3vbYNKo1zAG3MelBNukAMD8aeIj6u5W+f9NW7fKurGNMjgyLkMjKDGNapBGRxfpGiEAkLKRuRgVAFgfPLUO8xugslsgNkf/nvcZZYwOX2/bwolq7JiW9S86Xeuuz9vbX8f2qSNU5H3j7ot8bsTxmDugc4dsdCB7OXwNz0kAXq9ijU9gaumhsjvkPoK83+Pnn5cAkJ+rvEzlWlCWxd+L80rLcBsEAN2nw7nS6/dfQQDQ9vezdZHyxc7avoeVBIB0Bk/+V/OJJMJ/IgSYOzHlKU+dbW1ia7Q5wutT8rQoAKQ13M870Q/kICl7JfPNAX9t85AaAN8n6roeXWv3qirheGqcOKaL/iyIUNXIP0+Tq9tWhTBREgCK9nMFALcLIHxrpH87AsC8EgAgB6AAsLKIAoARAFwBwAkAhIqhAPCXJQC4r4wo/dI/V/ZrdR4UbjXW3UAA8PYt2r9wPecEgDIVofrvMwKAKwA0VBmgU+YbywUBYMHTAEAGWFiUhaUOmVk0AoCpEBkBgOA6U6n8r1EAiGQ5JwC4TWP+T22dwv+p45pxqy6xFESo49p8Cxrlr/9NTXhtAsCtAfjcpojr/WchAPy/3J2Hm13VleV35VylnCVAgYzJUWCccGjbjDuNe9z/4HwzX7fd2diYYGOiDUIIBYQACSQklFXx1asw32/ts+8999Z9Jdw4jviKqvfeffeefPbZa+216+tf077ftH53sm+CANDV5WlCOl3Xab/TCUESnKUPLvet5Yqu5T2qJNHMTVx5flyfA8D1Mnp56+VemZbM4zBLoP56+1vh907+86Z29/f8JyeRac2qBTRpvWsgdNb3uryd4+/6/l8dS6kMK12gK/qz07PqgPhqZcjth7gfCgBl4FGkmasSwpu+F/XICS7RL/k6WCdg1PeRTuWNZ1YIevUA1ozYntt8ub2T2ylN8/h6BIC6vdb0um6X1W26/Du/KwGg09oT74cPK9o1f1Ynm6wcSyUBoG775nOoqY/SrE1Yt58jggCQt7lSZNdSALhNgP980QkAbgwmMD7L76aHZA6IvDHEkEs5DJoM3KbFpqkiMflXdlJSt17Bbk0qACnCQo3Mf1kKgFgtqoHvdTPdS/P7SgEAAQAHH0xVHI04tcnXi0MEcG37rp32yKOP2q2332Ybt2yWs2RqalobJc45SVSSd3p+XioA3GdmatpOvH/c3jt6zD4+dVKb7eDAoJxrOEEA6OTDrx92O0b8e50rk3IZGWkIAEROubPfnbK99r2nv2979u7VYbIfADARAGSksOGzdH8RAkAinmgCZ7tRMRaSwV74g/LDZkN35otQ1LN+UOq0kF9voWm6X31hzu/ddPCsLw6CzlS56g6Ul7n+d/V12kJrVkC9HfLFKWRAuEbzOSMABOEn/747CstDfl5Hyg97uNmAqc72Ovgdaw7PCrnpIp8ZBAAkZFstOXXPfHzK3j+KFPw5602yi7CNpQDAAhdqIZX0Bb6iVRUA0oZfy+OYb4oydDIHmRyZKQVAnh4g34DjEBiHyPpG7E64RCJIzVIs8EpLUJWPyg2sop/S9yrGVxhwyQmva4kqSgx3PEs4P4mU7hkYtDvuukdyke9/8JF99tkFAeyjA0MiHwEUsw7xQ3+waVAuwH/u51HRzrDHqIh8r6xz5FafWLtW0YEB9lFcbTDdPfoNiEc0L0DH3n37BJ5y7eJ8O4Em5D0/pRV58+ZNHg3QXrCPPzplU9cmxSg/+cH7dvjQ2zbfmrbxsWFbNz5ku7dvtA1rxmxibNj6us3GhvpFABgd7EdKwvqSw1p9g7ORg5nytXEYRt2mJADQJ5CqvOy0m0dxOjDv8v1hsMgJgRxz/6DLqXOAThH/kAu4P8B/38CArhNBQiCwP5dxFUawb8iecsCVCUJaFoAxRfuL+lJNASDlAAgeGsC1MZSkWUVCq5FJStk0nJfVA0XTGhbvhVxeuT67AdORACAyhEvsxSqX2wr+phPfooy5MzjmkwgAGDH6cZUEtfei2Zp1m23fzbfbffffb9t27BR7nv3KI6IGbb7tzHoRPuT8QdGDqEtPDYEEYl+KwhchMKkNRCqcAOSImKL+gG7sv7QB6XgAny9euCiAmnkjmyI5qyg/QNZQSgNAmfk+EcsAqfQ73+M3oDvXA3DfRR7tnTttdHRMgGmsFQBxOA4AygFbL166bJ+SKuPsOYHwO3ZstyHSYKwFjN6keToyMiqJdAgALBOkPujrmgFMigAAIABJREFUg8zTx1TT2k25AV8pGz88U5GjKQ1GEGEizQFzHgAXgkNPb3eRAgAgOPoR4Ju/qRfXAvwBuvIsgHyeh2oBZUQdBHCSCHCk9FkXACcBtbiedYM6cw9yvXNvyrJr506bnZkTQEkU99VrV7XOXL502R559BHdG5UB8qXzN2sPNhpAEWQE5Nlvu/1W27vvZr3PfJq8NqmoeupPxDmR4LQ/5aDPjhw5Kun7IABMz0zbwXcOilwQcvvYfAC4ngu9rUh9oqMBoXkObUy/v/nmb+3ee+9RhD3rCWsDQOvk5JQAedofew/FhxdeeEHOlb/6q7/Sc/ihPOSRfzwRACK/LwQA+gIwnXFB/9G23Jv3IADQJ9yf6HX6iCj0IACwniH5zhjnfdodIJfPURIAfKYPiC6HFBaR4twHEBkCByQJysMYYK84d+4ztSvj9qmnnlL/xcEXAu1zzz2nclI+IvZzBjffgzCBFD7vB1gBUeLV195Q+Ymwh1gSpBXaHcIBZBDGEuXh2fzjObxPGo1bbr3Vbrhxl/X1dVtvX5dNTV2z2bkZW7d2vbXbi9bfN2Td3f32s2eetatXJ+2JJx63jRs3iADAHJqenrVDh961U6dO2tNPf1/9y78AwH/2s2c0fujPoaFhlcHnV8v+8z//0z4+dUrAeBAAqBvlYx7867/+m1QNUACg7fNDIcQP7nP33XeJxCAlnt4+a7Xa9tabB7TGPPXUN6U4EaoDpOp47vlfiPxy1113ai4pdcjUlJ04cULpG+jLH/3oR0rDEbLujF/IEhANNu7YYW++8rKIRZAEWJsp17Fjx0QAuGHnLvUhc4x5AHlF6QrOnS2UH6gf9Wy35u39996zF1/4pd1+x+322P79AmKDAHDm9GmNtWtXr9o//sMPbWJsxBZas3Io438/e/Kkvfv6b+yOvXtt29YtNjM5aVcvXZSDmty11y5fkjw94L87ognqjhMne+yScnA7oB2OSN+TPAI3gFNU55ISQHHu8CgxwOlChi8/k6YzDfsJe1Z70VXbCqJg2hM5x+Vni9gLwxEdRJLckcffLrXfbz0Afd1E5nu6BtLLlYoyTnbR2pIc/EFC03l5aSEpALiqHvYtijT9ff2u5tLraW5omp5kFmMv8fxeflACiEgwQMT0bEWAJWJgpLtzbmpy0HOzdGoQvTF3LuYe3SXvF8gJnIeDXK9UAJAyldrBVQAWF9qaUwKNlpdFlGtJJcildVHCggDQml+w6bmWVHZmWws2NTuvtACc1edIk9Fu2zwRkZSLc7HIxW6PebpWV+nz9FvJjAhHWFIgE+EjojOTo7NQNwgwPcZbkUO22T+RR6jJHkok30gx4SmeSuJBoV6RzmyhFuMOovKcqX16edmcP1A9f+Zvaa3tcD4Jxciw74ozUXZ+inJ6RGX1h672pBS5YkEVEMj3gXyeRDs0OWBz/0FheWa8kqK81Cs7M+b+rfycldev4qhjXiQCRRNgHWcgmeep7vl1Djj63ZN7PUX0RlR3AoFISaZUl6bzBATRTVu3SgGgf2jChscmRABgPeju7RcBAHKQEwD6dKZBSYu5SH+yZ0sBQItfzwoCQF7f6xMASsWJ3B8SfVDxy8WNs98x9/M2oq3q7VnvG78+fqpzJz/v5ASMeGzF19PBqR3gf/47po98jgloVgRxrV752Gly0Oef/74IAE1EhmjTmDcrxvfvQACo98fvkwBQjJuaAkATAcCj/FPO+kwxryDhJ9KA+7IitV5CU69DAFD71BQlSj+NS/ur79LZ3X3gpXx/cW03gSP+fq7OQ7S7nqFUOk7ACYA/xny9nXObLx/XGsNpP8rnXX0cVAkAEP1KFT2BAPjPkm3AHruEuux8yxbmnQCAHYUCwPL8rGyvpTY/niaAFIukAOhadPn/ZeT/MwWAOgFARIu01UQ7uIJHScCMOe1eN0B97xJvtqTIRG55fDVJMUUWXdf1CAA+SYs2FAHAfVRlAFAouZT2oH8Wee7dZlR7i9C5ZAsoduELSOn1JP/PDzaLdcvGaC0u28zCotIBzEICaDsRca5tNjVn1l4iSAR/BmiER3170EczAUAdX4SulkBq3YddpgcoFyi3a9USaeNRq7o9VgR5YWH7ewEg5qlTc3+nr2+hduHAv1RTk0qAVMtSYE2QA8oxHioc5Z5f33fz9TPvv/ANKVlBZm9U+jgr/+p7e/Pz62WpP8e1e1OAWIcy5HO2XrY8ADXW6PJ31Q4qejC3j/N+zMd29HANy6uXRaOsRniqhuTmZLYqMamw9bIUUE37dvgA6n3n308YYpYWRPWXaVoGhervbJPthI80mBeZEla1PeP5mgefkwCQ91E86/dBAKjbTbnNpHHeYKPE8+uKMfU+yImd9fEX9663Wx3/CXunqRxlStqqwljMnRVnjto4RYG3qV3ztay+rtX7P8oV7fb7JgCstr7EeSvatl5u31+y9beGzQYxnitiXe10lmga364EHL6KavBupMYLAkDYTkEAkO3599+4TwSAqEC9su4AKD8vDJI0aSMHXH2CR2E7NZ4O1CJc+iYQg8A7M9QAfIOudrCeVCwQqqSc9r4xx/MU8FEBBOvyKl7C4I+v1smN9S8OdYkF19ROPe6okeOxq8v23rzP9j/+uCJk5GzF4EWKN0nvogQgkEUOqCVJofP7XaRM3z5gly9eNOVMlhPTc0p3I7+dGVWxYUaUZMihNk0yDboud1biEMahyILB5s/3vv6Nb9gdd91pI0T0cqDs7vHcxoAG5L9mo19iY/BJHJM+b6/8gFOfJE0rrzbV+iTxL1aUDmJ8NW0G9e/nYyufRPkC2GmRaVps8mfnC8BKA6xKtmj63GdWMwGgPn5X9iGIpkyzxkVU4ztFSHSqnwy8It1GVUZE35fceMzPkqGWHqixWpqQK5cozcv0djChi/5Ycidq5KFmmZEMLo49QNPWnM1OTdp7R47Yh8ffs8nLl6xrcdEGiTAysznAsd6kIIEhntYAr6sDvsVGn1DS8r00XlMckjO806EtJOJSuf076TMOfOENldRslXWsOZCxuDtJIKUJIydjnQDQtJZ2Wp+8/qlfSAuSnEnuWIFdjJHXr0PHDbtvtnvuf9AOHz1ul69Oa65v2bxRwAkR/4A0Z06fUb5eogIBBgKQiAhmwKFwKhfrcnKITKxdI+AAIgA/AEG0K+sf5Qd0AxjbdcMNtnvPHoEDw0PDAqk8KviyvXPwoBRRtm3bYmMjwzY7NW2XL5y3K5fO2/mzn9qJ947a5UvnbWJ81DatH7ft6yds09pxGx8ZVs654b5uEQLWjg1bvyLYICC4zJvnk3dJfhy7rJVI39EBLpHnqVYgVmHYUFddk8B86sshhv6K9bd/YFBys4D6uv+ys7s5zBFdI4Ckp1fr5dQMudrn9X0fF0TW9Rf52D29QnKopQOgZHtRBSBCL8thGtENhYRVcizU18UwQOprs686yMD72C72zZRWJ+Z9Mi2yvdRnc8wrT01Qfj+e75/LU15xUEc53I5gf6c9WEOSQ1IS2K6QwP5Cm4o4QUFRlUj5ekfHxmzt+k324KNP2OYt223jpk2SyJdKgxye7FPJR5LojbI4gtAj5y+OV5dgLtutOaIsOBR1Y5PXrFkApFevXBHYe/bTs8oLDzApIH3BiSRcy5gHjKVfiFpdWlqwocEBgd7IhwMab922TWkE+A5AKfOG7wCCAqJjUzB+pOJx8bINDg0L1N2yZbP2Z0BQCHwA9bQl3wEshgzCmHawCGUBs4H+QZfTn51VWcPYj0jRfF4Q7Q3wi63AD6A96wa/BVYPDhbS8tg3Li/uxIbIB09dALwpG9H6lImyu1z8soBIBzbvVntcvHhBZYLEQDsTwU7qAUBi2uzE+ycEUHN/ykqkPb8B5Hk+dTp48G2tZ0Rh0+48k9evvPKybd+5XVLogLPUgbaAMACxAKAaQNfrMSnQHoLBI488qmfSB2fOfqo+pTw8i3rT1tSB9ygL96PPsPtoN55BPUkB8MD99+kZa9esE/BPxDqfAfryXdKn8Juo+08/PSsCAO0H4Mv7P3/mZ1IRiBQI3BtQn9/33HO3A+1dyyo7gDjkC8qxZs2E+ubosfc0rlAW8LUIAuuC/cd//Ie+S7Q+vyEhjI6Mav0GkIe0sWfvbhsaIve3Ez+4z09/+oyeAdmBtnAbYllt8tprr+v1d7/7XZXP0xMsaCz87//9v9WekAqI5A9VAdqW50Hy+Nu//dvCRnU5/C77+bO/0JgD4GdNEQk3OTl//vOfq95E2NNmfE5f0jfMibcOHLAHHnpQZJnuHtZpFCtYo+ekAEA0/fDQuF25PGnPPPOs9fb0615j40j5O8BNWz33i+ek/vHggw9obDKOZmdntL4B8jOO77nnXs1p9tTp6RnVnxQApz760J76xtf1eb7fQgD453/+scbQ1772dbUpawzl5/6//OWvdH/6mLpB9KGtqPubb76lv5krEIrom5jHROPTF4D0d9/9JY1ZiDgQIkgBQLv/8Ic/tJ07dyT1iy7NlTff+q0AfPbGN15/XXOPcQSgyjMhHDDubr/1NikDUD/am3UFBYcPP/hARBUIDYCzcnyb2YkTH9q///u/2W233WpffvJx+WN0xpAax6zqefHCZfvrH/xAxCZFe7cZO3128sQJe+ulV23bps22/7FHbPraNUWizc1M2cLslB07/K5sgPVrxs0W2rIluyW37RLBKKpRdo1DCJBzsyKDDZC3PqXmgkCEkwKHPusTKjRFXngN7lJOuHAGkUde4AQwMhKxi4WKjUiUiRQQTtgCYBb3wHdc7bFygFf3J9rNy9Oj/RDJb/okUq94mpYBvabfUUAJ8mYuASyCJ+dO+inkjbu6ra+X+vdrTpOiQffBzZnS/EEAkJMpNsQEiMi2T45fD2km+t8jIAsbvCD6xalHG3DhgOYco604Rdv74uGEOhEtUgoAOTLwC0jZwQkADvw7UVDkS5T1FiFdtvQb+wubDHsMG4I9AJv44rUZz9E7N2vTs3MuzduetxYOeYgEIhh7b4ickRyGIqjiQOkpzxkC/pPqQ5xjHfjGykgOz6QeUPg/aDNnb644w8nWqOW4jbNT4cdfzXuZHcfcN+JvuA0G+MRQow1XOu/K61JwSEP6w7AZ6+eV/P38RFi3QdXVUABUrjqM6t+USlEQLGqO0CCV+HezM3Rxq6hXeY+6nRf+lLDP4pwcfq6ceFNpk2Tfcr6o/1ut/lX7mDOJp3WJNHp6fp4WM9msgEqcA4ZHxmzTli22YeMmGxwes4kNW21oZMKGUSpiT+zula+Gcwm+IRQDeAYBJ04AcBWzIAD09PbLJq6fLz+fLyMcjisj14pxGueZBl+cz6Y0LxoIIjFe6u1evl+O6RWdkN4ozjUNQQwxTMLmDdteryMlSjrb+jUO/JfrdSKINZBr4rlNBIB8vlyPAFD3UXXy43QiAIRPNJ97Rftl40ygdpauUH7ZtPYwez4PASDvgya/WV72IFDkc1vrfJHexf2+Sl2T1vuw63IFAO8TT5vk6QKij9wHFHtyPSaqyD0tocTq+TUH7ivrgaKcqz4iV/8oFTS0N3JdT0ZiScqBzLlIDRAkgthP/XvlvaMtc/9RpzEebVlvX1e2w4+RVH+S6iHtHPagyOzYJwQm4ANJBIDFFlH+RPhDBGjZQmumIACgzLmEsuBCy7oXZ/Ub8J/32I9RAOiCXEh6paQAIFtGE64qVx6KQloFBOy7whB7kgP/+fd8nSzGsvxvvS6kksn6+/yKZ/nv8r1Q4In7eKvmeyPXVwihQTZKHYC/TW1uS9aC2KlgAMaqhKdEAGi1URJaFulwbnHJCQCLZrMLJhLAbGtRv6/NLBg6TJ4WCuIg7ohkU8bzyk0rqSN6oILvGyED3bR/lrZpzLNyDPm6u1J7t8RWYkuOMV80UgFWJRKLxq2nooq9RL6bpALF+0oNkNQAwpea76112yDWz+tFMOd7RL5P5Ptsk52y8toqwF1+XqZYXrFHShnW/Xj5mp7P0062QKe5nEbj6h8Xn0afl/Zj07Pr5a63Rz2AJ6/Lan0UaTKC3OlKD9U1rGn/K/useewWQXsZMbSuElVOiVXQ+1WIpV7H1LcrSBVlK8aamrdhvs7m+9zKOVZVMM/ti/hegW8GeTjZS0X9Uqra/N5F/yUSkHzbtTRwTfZHPuZXG5f1cnZ6Heed+udNdls+H/PxFWpqnQZ8k70Tz4s2Wa280b75eKn0WXmQqgTK1ctbKXNsFh0Knd+/tD+q4HxRnsQ/iTbL5099bWt8XAL/620Rrx30TzZUsgeCFNiRAJAPjjoDMX8tx0HGIq0vNE2LcN0g537RYIURm/KfyQCU0ZJyfKfoyKKyaYI3EgAaWDMrB72z7Jo6t2nTCCMtr6dPvtLYKyZZYoBiaIVTksgWHNM4R7ds2yoABra2cgkReQDzEiZlcoDQcUTJzExN2qkPP7Rjhw/b2dNn5Pzol/RjjyJLXS6otObzRVuTI1sIqwuaG1c8lzLKadfb67KTPT22//En7P4H7reRsTExz5XOIOVXJdoVGeHlL0wAqIHf4QTKRrvLSK4kBtQX3KbFIh9v9cW6frjK71e/Vz7BqotJCRh1+k59s8pJAxovtZn9+TeYL04AwJkYC6jPP59r/i9ftKoyY/6xg/8198uKdYqx6RL6Pk+KtsQht7Bg83OkynAjHGBVBxI5cqfl1H3v6GE7+f4Jm8OBu7RkfUhNIQHcagncKBQACgJAMvmDAZkceHpuxooMVnFaAGoRKqEEUDr4tPYF2BmO0OTUzBfwfOEOA7ZxUxQDKlGcM2Zcp7WnaZ3yrJDORdUhS141l5V15QJyQCIHOWBbtu+y7z7918oZefnqlCLt+AJR2tMA7Zcvq03p/7mZWTn+iXJ20Gxe0tT8BjQINhlO5anpaQEtUzPTeioOdSIPAXIczByXVDT3B2ggPyxAwMSaNcUBFYBj/bp1dvTIUfvNGwBwUwL5N65bZ7YEs3zBPjt72g6+9aZ9cupDGxsdsZ1bN9mOjWtt45oxEQD6e8xGRAAYtzUjg4ZvbmiAtCyLcjQHAQCH8EKSngeM0fhNjh4k+YiaYS7gKKbP3fGQ5oUIa+kAuLSsqBsRABZLAgCANYxw1lJF9FuXJGnJSaso8UxJACNUCgLtFAuVUgPwPKUOkBpDcjplkfJOgqOLy/kU8yp3BlX3qvKgojm+3K1y5gSAUro2OfXSQbowsiqMa9qiqgBQ32PlIK8l2irnwrKibhcWnEBBBGtPF+tRkm6MHK9I4pnJOU8e1PUbN9i9991nd959r/UOjtrYxFpFy1NG+sybhbotyfEZ816gRLbayv0oMn11b8n3iRWHvpoiURFhlxQvmC+AXoB1gAyA3NeuXBXoRioffgP0sY+OjY2IgAOwxXwBaOV9QLgA+Rl7yGszb7AlmEsAfsyl3/z2TRubWGPrN2wq0gUUzp4UoRTfo06UB2CQ+evjmkhal6Aso0Zd8YJruFeQAigX4DXAH3PZgfEBI6qF39w/yu1qQn2qD23B/ZAy5xoIAAC+APZKY3D5ik2MT9jmLZsEbgL0Q3aAPAQwS5qBUAEAZATQRLJ93769Inwgmb9t23aRCLiO15SZaGXWIWwaZPt5FgSASGlA/7z22qs2Nj4iIJR2pXyAw6+//obNzbbsm9/8puoaNuoHH3yoCHgIANSBfrx89YqniVleVp0YL5Rh3759agOeR/50/ibimnajfIyLt9560+6/9z5FlAM4QwAgipoc69/4xjc8yrcXIK9bJAJUEHiftmnNseYsKnL+zjvusG3btup65j4kAsp53333CuSkTPQ7BICxsVG36UaGJY/N8z7+5LTIDpSRMYG0PsA1ded59MvVK67kQBm4z4033mg337LPBgcBCT3SH6WGX/ziOdu16wapJET6Csr02WfnRQCgrZDyp6/oHz7jvoDPtA2R/JDHQk0hlAvoR6TwA1gOYtZ//fQZfe/BBx/UvUPFgLFOGgOuB7hmfvEvCAAQGQ4fOWL3P/iAbdy8wXq6sVEgb03bfLtlE2MTtrjUZYP9w3bx0jV77hcv2vDwqBQRRujD9ryA2Nb8vFQYSANyz733iNSDDdMiQmp52SAhsA/edeeXRKC4NjmlvZaxAwHg7Kef2LeeekoEgCDg0ja0809+8i+2Z89elZ8+53PqB7iJIgT/kOUnjQZ9xZjmH+Ode3DWiHEd+zXqEEEAuPPOO2U7kM4EYstPfvIT9QUpABhPzF/qcPXaFaWroO608Wuvvab73nrrbQaAxHimPRkXt91yq4gBPI8+xIZgPpx4/33b/9h+1SMURRjXH310yv7t3/7N9u3bbU98eb/SMMQZY25u3n7+s+fs/PmL9vT3f2AbN21wyHAJok2vffLRSXv5+Zdsx5at9pUnn7BZ0qosL9pia9bas9P27ttvWV+X2Y4tm6y/p9tmp65auzVr83OzAr4BuiHIQmKPaHaF8wtYdnWgcFxjK7KPLSwRqeVpW7QHY1qkM2yQXQHDPerfJXexT8n16ApKDkIXRL8K4b2MkAunddjnYVQr8k1RvH7+I883xB0RAHpYx5kD/po56WWlDOnZRQSgR9Q7sJ/u2dMjAgTzGRIEZIAgasgxEXnj1S7uFceeRrK2p9ejv6QMJ5JkaTcHGdWBzVLyXxFQSKDm0WyKrivC0UQGqBMAAiQCsABkUCqARADGMe7qS95PkE04q7piENayE/YYs+TinWoRibeotRD7bGZ+XqkBUAIgvR6/lS4okTCTy93tRZ6ZctgHbSNSHrgjvNvJf4k+IEdpujDSdolQ2hCEVJwBM9A+xkCcd+J1DmTWD1/5+bduC8qPlQIOinvVUzRVzkvNUWD17+bnFOpRt6GK1yi4ARIV/xrI/+ko6vZncqgKI3e7OqIlSwJA1Z8Q8zZvF2/bFICS1BzCFxDtXgc8o05hu/pvODjl6X2F7VsoNlSDTyrXRfBEpuLgJreft4ncx78Djx+i7choEAA2lwSA0XEbHB6xblSdEgGAdAAA/4D+rBGkB5EKQEYAcIIt3/ndCAC5f6AgCq9Q6vR+qDtA87ESpBrNqT8hAUBrTLKXyzNUDvh7X/g12ThUny0m+dVy3OVn/T8EASA/nxTnsg5RgjH/mto3J5r8RRMAiLYuUgTkBIAYf7Vc2jVfy+cmACSfbvix2Mt6QgEgEd3CRxwkAMZTpN3w5/A6lAEg0vnakBOO8vXhegQA58uVAXAaD4zRLBgmzoQKKsOPUSi7eZo7gSSQJ5ICwEJrzhYhgwP8z836b2yq1owttvlsriAA9C7NiQAgBQBIAXUCgAhmyU+Yovi11qaFoAD8PycBILLnaDznBABnDWR7jWZylQhQIdP5Z+XeFNf7er6SAFCu8xGkBwFgdhFfD8F6uKg4O0MAcD+ECACLCza7uGizyP4D/i902YwIALxetslZUht2p/RQ2DraaTJSYEqVFCqfyd9XKBeHgmMjiHl9AkDdXoj1L99FY7yusB8y4F8Af0qTWoBYKb2FSKBSvMjSARTpGrwEnfxU+fpZvy5/3emz1Xyp5Z4e8vYr89GrzJXyldcETTcnRnQqU1M7l9G7zeTH5u9U33UiU/X7TXVuah8f6CXBoV52/7gq/V+2WZonBaF05RrW5POu7kOe6qJe/iYCwB8qBUCGn3Zs7iYfYDFP6sGqHV532qdzAoBI2WHvZsB0HVcq7eekTPZnTgBYbd7+/0YAyG0z6n09AgAp0PI59bsSACKRXj6+Ymzym70/B/zDjg1/UNf/fOr+Yq3PJ2deqHwCNBEAgr3XaZHJF4L6LMsPqEUlMqD/L5UAoHaSbPCSnMU4HADKcAbitMMZvHHzZuvq88h6riPyaH5h3psoGXFEQQ/gSLt61Y4efteOvHvYLn523p03sMeThDhtlxMhnOXt8tvRrhoYlQ5YluOL50a0XBAA2NTuvOtL9uRXnrTxiTXWjyMZR1mSdf1zIwDUF8l4XR9fefXj0J9PmE73aVrwvV2/GAGgaevPy1BfUPLXku+uRK+uZMPlC9CKei6bJD9jUYj65Af8cJZUxlDIW0oDsxox2zS/cwJA9IecpZL6R25svmBGBwEAlvHs9JRdQj756BE7c+qULZFXFodSkm4vmE0VBYN0QPfFqGR1yV/ry2UpOVpGXqhcdYlKReY4yFqsjenA59eng0I6SOQHuahnTgBoWlPRoK2rEnzedZRn4IDUoTKTowyHhjvHYBdjyfWb9fTb93/wt/bQo/ttdq4tB9FMa1YgHiQMQCMimHGQKo/50JC15loaYwEMeRSxO8Bj/uBk5TvXpiZ1D5EBkpT4mrVrBRYRFQgIQ9TpiQ8/kIMa+WVes1ayLm7ftk3fO3jggB05fMiuXrlkvd1dNjYyZGvGR21+Zkpj4YMT71l/b49t37zBbty60dZPjNqasREb6uuxsYE+Wzc+YuPDg1IEGB8FxPA2Yv1itKK8gnOXcaDnh6NuGYeeR53Lga90KEEOSE6gLJJFnCui0ufbkuKH2MB7gP0iGEgRgE14UVHs5KRl3HueXnd24lDy/LweJS4w0Ty/NfehnA4ilIayj62QiCsN+NwICBJA0/iL+S2emSyQGjFAvKKSBFSyb/09n0OpDJr+qzhBdSissv5jjcBx0QXwlhQ2mAiS911atr5+IsiH5JifnplTNN76TZts78032y233WZbt223wZFR6+obtIHBYevr7ZeDX32WItzoZ/rSyxzpCuLpTl6U9HG2bNbX25xMV98DuBaQs7gjfZqcK+z3kRKgNTsnwP7ihQv6HVLkylE/PyeQ2yX1XeabvguQAul47gUYB4gO+M88Itr61Vdfs77BIdu0eYuA+VzemYhp5iI/ANN8j895HTLpdPGaibU+llL0OyAioB1go9RYUgoo1gNAP55DWSgrQFH/AISFvgJECtCX8cEOib4oAAAgAElEQVR1irScm5MNxJwHfGRMUh5+B0Fh165dqh/rD3Xjs+3bt+mHe7CmHDlyRK+JtEZpBCD0jTfesFtuudVB8VariH5HQQBbhbZD6h2AEgKA0o7gkJklNcBrtrA4bw899GABEFPvN974jQB2QPG4HpCZ9uae9957n9ZHwGnsIP7RVpCa/Ptv2OOPP57yrg8K6KXu9957bwJw26ojCgS33nyL7dmzW+0DAeDMmU8FmBLRDqmBPoLoQHQ19ee+SK8rgicBwbtvukmR4vQVzwHM5dqISKctKRcA7Vxr1r761a84+L5sIlx88OFHivT3qPuSAEB/QwDgnteuTqotGI/UD9n52++4TdL5Hh1NHvjjBsC8e/celT/AeMqFegHtRzvSrrxHG1IPnvvjH/9YkfKRJiHWR0gfRJDT7hAH6E/+MU8Yp8/+4jmNmyAAUNdQ5AAk5zkA6NSFMc4zGeOoLJz6+GN74MH7bd36dSIiLduCzc1NC8Anoh5yU1/vkJ07e9F+/etXlRYAhQLKC1GXf7Mzs5Kp37hpo2T1AV8jFznj8fnnn1f0/h138Nmg0n7xc+3qNXv25z+3C+fP2ne+82370pfuLpRyKD99+B//8Z8a2/Q5Y4F5RPkh4kH8oI0oD2oOlIkxTXtCAKC9mAPMwTgEcj1kFNYgQHpUAACMSQnAd376059qHvzjP/6jSClB0Lh0+aK9//5xkTO4B5L+KGBQtv7BYZEEUSzQXNx3s+6bEwBQ5Xjv2DF7+KGHjXleqtJ02yefnLF/+Zd/sZtu2mX7H3/U+vtdyp5+IwXDMz991s6e/cz+6jvfs23bt6YMkYyZHjvz8Sf24i9esJ3btts3vv51Afvd7CnLC3Jc//b1V61neclu3n2TTYwO2+z0pIiFk1cu2yT7vjPNrD3XskFStaAE0J6XPYp9MdDbI4KqaGMKxPcIc4/zduWthfnFQsVOjPpEBmdvCwA6P3QH+F+3qwPclF2VNpSmc7NHU/nZLiRVIQkFgctTcqTIfRmGsWPnstUeEcCzIEEEoYDvRjocwP9S+YDbRNS/R8cVQRAp2l8gIs5CqWN59H9JPA/7oruWcoiWdAne4p9skki5gFN9UX0UangO/nsKAKUfk5JBihaV2hhyvG4HhBqA2jypK3GFq5y0Fak3216STC8KAAH8QzScRhUHwiGRfAsQ4rBxPX2TF9cJDgvLHsFe2Esp3VfYIBoTxX9ONnSlA8ZpoW1cIelXzmkNCgDxrLD38vHSdP6K+610slOXavvXfUBNDvjyLBSKFVUHfn5+ycuzwjGtFABOYC4cn4V97fZx9fzuQ6WYKxWFpxjn+e8yEjQvR+EbAEDKnPt5u9cDX6JO+RkvpKnrUa2d6p/bif53RBB6mQsrOqkA+H38zAIBAFUrUltt3OwKAMOja2x07UYbGBlTGrYuyIKJAEAaLAgBnEnw6QD+a41I0f/4fSTX3If9ujL6se4HqYzJLJo+TzmRnz+KM8YqCgDaxyP5wR+QANDJp1MQZ5KySF7mAPrjHBUEAR97Edn3hycA1Mdt3Q8T/ZK3ff07+ZyuzO8/AwWAvM2lqpKi/aPdUeiTAzsp9OUqAO7EdsJY+X5VpdL9X1+MAFC0WSbrr3UA4ltXSpNTUQbgHI//N61h2Z7tfohQEvCI97Bnm0hH1yMAiAyGRZIB/rF/xnuFYoLS5jihzhUAIHintDlSAGjbEgp7RP3jq8gIAJAqF1IagEUA/6QA0JMUACAAKAT+v0EACFDflYhWKgB41H+WCiAZH1xP+3sawxRkVKznieRVBEf7YC9tqvg8fITJD1HbD6rKAKEq7IFSIgAsuNrjEuD/AopLqOOmNAD49FEhWlq2GWT/F5ZtrkIAIAUAwShdOkcyVKsEAD9X5b4YLCYRJ5N2cZHC8Y9MAJBdkFQaXSGgJymjuq+UcSuCKgTTCgGgTJnhfZF2wvRHJ/sj31NX2jEr7xFrYO6/yb9X3q/0EeepqMKnVVUgkFxVGTkuG9cDLHPb5nr7f7k+F5Zb3Wz7/K+zFJ6rlaG57h4QVy9v3U6rt3f+OlKWRb/lRKZY13Lbqdq/ET5YrW4nAkDum2uyT5oarbD1avUM/+X1CAArbNZaMG3dX9j0Oi9rrMmxb0MM1xzP1+9VSAQr50FKnxJpaQpiTbmv1L/TdK7sZGfUbbr66yYVgPz+ncadrsnsj04DPm+7z2P71Mv3x1YAqPd/3q+5DR31/X0SAOq2IK+bCABl8OaiFQSA1SZ5ZcJnbOFwCnweAkDTokhj5QoA4ShxGcQSIPlLVAAIJsdAisAKFiaOOhzyRKjdfc+9Njg2Zv0pR7BycKfIIbUF0tX4qIhiaM/b9LVJO/nRR3bsyBH79JPTijzFqaj+SQeoMPZi8a1MiLTfhLtF0o493TICQ3bTozdcTn3Hzl32vaefllNwcGRYz1DuYB1IkdDm+MyG/0VSANQpCSuN9c+jANDxkJcW/nzxiMlHu3X6XqcDcH0T+iIEgGL7r+H29UWvvjhXFsvrEgASaJcd2ouFCMCT/q6w93NA3wkO1fJkCgGJAHE9/mIx3lLUPPfzg54f7NrkKU9S4RxKONGRh2xq8qqcvCeOHbXzZ89aL0Y+DkBJyPohS/nqVxAAkM50gLJuFEUuK/8sCAAhB+ZGbfGddA99J2T9EwGgMGr0lWoEQ4UkVYuuqG+IEAAqRkaWk2nlZl91tKldk1CBC7HzMjHA1d/dtmbtepueadnSMvnIFu3m2++0rz/1bdu2Y5ccm+TcjQ0hSEgzM7MCG3h/enIyzXPfTCL6nzLjIFb0OnLmo6PW29+XJI5dEQDQ7aOTJ1U/wDEACdaST06ftmuT12zd+vWKnAyHNpGfWzdvFnB2+N137Ph7R+3I4XeVvxcwn9/Xrly0C+fOKg/wlg1r7abtmwX4rxsftZGBPpsgB/rosI0O9VmvLdnw0IDL/tLXELIA5BUt5oA+9RRbPu05OjCkiD6XZcNB6iNcjogs1QwHBu7jzuZEiCDtArKFYge4k411GiAbtRb1aWIVF9KFKUd99LcrwrhsLWXx5zpZoDAcUpR8uA3zMZSvdfUDUHVdo1445f2uJRPQ//b7ZOuBb/RFGag/5Qw5xXxd1f0C+M8O3lFOHZyWl21oeMimZ8mJ3VbuYVJC0HSkUZhrta27u1fA/44bbrAbbtptO2+4wdZv3CRyxWyrbT3ks+8bkFOdNtfhE0dnNyQOh2q0zieR1UjnobZOBKrVCABNhmm+BzAnuH9EUUbKpHAYMn6QUuYaRdUnsgxg3czMtF288JkcMYx5QFpATaK1AekAKnHaAnZDoGGOBXgGUP7e8fdtbHyNDQ4PF9HfPIPvM/eQOQfEA3QDhOQZAKrcAyCRfwP9QwIUIcJAGuA3ZQviGPejDEQYA/pRBo9Mx6HcY0PDA/o7gP/IB0+7AD7yLOrE9/mhbNSTdQA7iPLwA8DJGsFzL1w4r3KQDgHAnzWe9kMyH+JAAPaU97e/fVPAOuAx9SNXOeVnreE73A/Qmqj6/fv3F0SIAOqvTV6xxx57tJCIp75IqKMAILn3MVeWoI6AuTfffIsi3IOgwZpy7txZtTFjAIUD6gNATv15/s9+9jPZV0TFR+Q69QOM3Sx5+HtSBPeM+h0CAoA+EdoA8vThkSNHBYRzjwBYIc+98PwLtnnTJhFKaXOuPX36E0VpA4pv3bpFZXd1hLfs5KmPJMHPdQAKEDCOHD2WctRTXl8T/+u/fqpIfPLTU2ZAayLYaV8k+Ykuv/OuO6yLdTnN7wMH3hZ5gTaiTwSUpzXv5MlTUgCgz4kkp0yUIfYTosBpQ4gDAWYyPikfz2O8RAoH+oM9AzLLS79+WeQPSLWhxMCYo30hI3AtdYB4QF/wTD4DlGYsPvTIQzYxMWYDg7QRa45H0UO6IL6rt2fQTp06Y7954y3bvn1Heo7LwXM/UkOgzkBKhFtvvcUGBomIx6m6qD2QPoYAd/vtd1hvT5/mGqozjF2IIRcvnLPvfe+7AtMZv7KtFxelzPDcc8/re/Q54zuIeezPL77wosbUE19+QmoOjHX6jXH95ptvatwyB5hzQUTi3rQJ68ptt92mctF3n312TiSGF198UUS8H/3oR7Zu3doi3cBn58/ZmTOnNZ74x7X0B2VOGabs7Llz9uZvfysCAOoXkfaHuYgixeF337X777tf5JXYS1mjz5w5KwLAjh1b7fEnHrNhiHuJuIxD9PnnfmmnTn1i3/jGN+3GG29QyhSUGnp7u+zc2bP2/C9esG1bttm3vvmUUkZhI/QRWTw/Z6/++iVJ/991+222eeN6KUrNz83YtatX7Py5c3o93NdvrdkZAdzktW+35kQMGB7oV350RZkbSikqdbKH3fmrKN12SYR0sDcRDYk6R3o+kaic2OYy9XLoxr4a+S7zCOds0wG89s052aAJaJCDVSCE73Uh683vPoB8yX97vu/IM56DdW6zdltvn6/lkLm0pidyQS8OXZEZkoMwrKAUMS0LIUV8FfJdAX7H+yk60TXekz2ewHN32eukWSiNqZrJFuM310AAQOqfH8n+RySu0uOln3g/gSG5+oJss1BsSucEnO06J0N2Wli2VntB9hnR/vwA/E/NzNpMqyUCAD8ofbRaTgIoFAFogx5IuCUx0m0+T1fntlmInHsSgJTgtCBu69NEIKg7j+Lyug1S2mZuQ+X+l/q1Yf/Fvat+HsrTmQBQddauBPndhqo+sX7eqr/Or9awELGmPKOWZ1HdvXJzAVthq6b2dRinctfKOzF+1ZZ1JaqULq1IZ5Fs3qh33XbO349o3pjHv0u989JGCoCoRcyUolJSavKzxODQiE2sWWvrN222DRs2SsltaHy99Q+PyAbs6unzaP/+ASmTkRKA174OhAKAy/+LQMRvUgA0nZMb/Aq/qwPW27zat1F3tVexlqw8QzeNvfo5u4zwrY/65tcrfDpRx0w2PuoY0vK5A9dt+tI36cSVP6wCQNSkaY5E+zb1S/69ervF6z8HBYCK76lGAHDg/3OkAEjpGpwE8PslAEQ7RkCX2i7AfizEBgJAoQib1EGCtOc+4XIfl4JIli7yv0sAyBUAZKWkKP9o2zIFQJUAANGVH/ZVTwEAAaBtC62WkQKAyP/FSAEwNyMCgEgBbRQA5hX537M4Z12L87bI60QAgLJECgCUG7GdrqcAIHMh7ZQEo3gwf5kCIFdhirOG+kEKACRxaSKgaXYUCgBVgoD3aq4AENeWO3aZKsCv9b0ofCJKO2RLNrfY9tRCSQGA4w4EgHlIiItL1lpatDn8bKgMtSEAuAqAKwBAACCFAAoA3IP1xfc9bLOwH8K60P6VJIQqKQBogT8BASCA/xjfriLidqkrArgKEnscJAAFYyiYKmTiY92P/lipMFTxjTaAuKt9Hv1WtXlywDt8vVUQ3K/39xRkmf7l6Wp8dEWzr/Qzr2b3VKyVmv30+Xay8iqRFrK+X80OydvBJ4AOK2X9OpAB6u2XPwMFsWjnpujljntPIjc2pR+4HgGgjsGs1mY6kzWC/9EARSd2vE29TTthQ7E+dPpdxVm84yEAlPhmFWupjpNyoBT7d1qXcru0bjetRuDtVOF6OVd7HdhLfk29fMX8aZq/1xnwddsmf12ux1V16rwsf0wCQNO4CD9qvdxR7VB/W3m2WEnKbWoq9s4mEm60TZ0AkPulNTd++A1XAFjtsJdPoDozWtEAsUB2nGg5884vrh9Iq4ZgedBzJu5fXgqAWAxdVtUdF/E3r3Hq333ffXYzOW3XTNgQuUuX3NHghqw7jxShP4tjy6P1IQGceP+4HTtyVDm7J69Oqv3lvIm8j0m2u2q0+AISgEgMJgdRXRI4jNtwUo2Ojdv//Id/kFNwZHxMm4Uz4jzHpUtHO8uv0xiKBTgfQ+UC3nR8/90JAPWJl28QTW2QL0idvttpka9vPl+UANDEgup0aM7nTbGAfBECQMph37QxpVlaW1wwQH3B4TshY3ldAoDA0PIqHeySQw+PDjnfncXsMmQsagvtliK1Pjj+vp388IRdvXhRjl0IABxQgi2s+zQSAHyDL/L8pAZztmY2XhVBnxmA2Wdq77iHDn6dDVTukR/g8gU95kY+R4r3IvdBwyGm/r0Vr3Ec6hTvDmXPW+uHJ5+bSLR32VxrwZa7em1geFSHjUcee8K+9e2/QotOcxonaQuC0fS0QBWi+QCxeK1o375+5TjGSYwx349E7MBAyhHbL+epiBM43hPwx+d8//SZMwLfAMaI1AQA2LRlcxGNDBDBeGCtGx0ZsV27dkp54Pxn5+zc2TN2+N1Ddv7sp/bJqY80Hubnpu3alcsKNJMCwLZNUgBYPzFmY0MDNj40YGtGh2xsqN/6upasv9dZ9ji7GFi0kEfUMAa97xdSdJfGdHKsB+saYJpr+Exsx0QA8L6AAGBFlL47Zrl38LQBo8nJPqc2IprfF0onDnDPcFgEGUDM/JCZTFHrdQIAz5GDKkWj5OOivnbk+3VuQPh17sAIsp3Ge00mj/ml+vt08r07uxHljzdWHD5SLuScFVysxwn4oE0VlYSz0pxQAKkExySR/Tt27bKb9uyzPTffbONr16k9u4hqQrmE6CgV2GXQVKc0D9XPnKYFYJQEgITk+NqQGKh1J3beTivbrPppGc3qrHf9ZGmNAMIExrBnprbkc8Y7ecIXFUns8vzMEaS/T585LdCc8m/ftt02bd5ka9esLaSceMbU9JSdOf2pTaxd56kOJO/qoCiAN/fieQDRgOvMPYBPSAG8H7YIQDeAImAonwfxJ2pJGQByARQhAACkxrOwHQA86V/ej2hu7g0QydoRMuD8Jsqd+wOM8lmQEpDD5/sQAHjGtWtXVc6JiXFJ/vOP53/yycfKdQ/YzfoCCQLA+cEHHxLQCZh87NhRgdUA0PyjTKxnRL8TLQ3IzHW0PcDyxUsXbP9+zztP+1HfQ4feFUj7+P7HRXjgffqDCOf9+x+XMgVAPSDppSuX7eLFC3bXXV+yqalJO378fTnYt2zZKrl92hYpetqICGp+R3oFUhAQaUtkNO3h4DCpCV5XfwXgjcQ3EeukJqBekEcZP3Ozs/arX/5K6yUAOGWnnZF0B+i988471H5B7qRt3jrwpiLpaWfm3IULF+3A2wcVZU4fMIco8zPPPGMbN24SWM+cBciFNPL2gYNSI+B5t91+qy3h5Etrxssvv2zvv39C0e6QF0LGn36gXSg/oPMjjzxSkEgiWp+UA5T1vvvuUxvxXf5FZDnfiz4NW5px89rrb2hPoU34XqzP9A/APP8ijQHjnnED+B7kgEcffcRGx4ZtaJhULjPWQhEn5azs6ekXAeDokeN26NARyfFDfGC+AqxyP9qPcQFBZ+/ePUqHEQSAj05+pDHGHLz1ltu05rC20b6oRzAurl27bE8//X2RSlgD4sBIf6OYcOedd4kgAhmDtmIuohTx0q9e0th8bP9jSvPAP8oTqR4gytAmXB8EAD6PelMPVwWZt0uXLorcQnsxD374wx8qLQlzivIw70gDQPszFlAAgMgB0YN9DScZyh7MsZwAQD8xbkhhcvDtt+1Ld31J5ADmE/OS73366Tn713/9V9u6dZMUACBj8AwnQ3TbS796xU6c+NCefPKrIliwXnb3YN9AFLpgzz33oq1bt96++c2nlL+WEKrBvl6Bw6+89CupAtzzpbts6+aNAvf5HFLjxx+fsovnP7PtkMkAklHpgYg2O6Oo4F7Uldot68dxmTmxsbhkpxL5TfqABPD6Xk60uhMC+FvkVEmsJwdF5I0v5L7dQa249WRf5MEf7LOS8C9P2LUcxJAWXKY/zptBBGB86kzY7+Sz0nFOJHGv9fX3aS+FPMdvbDvWCfamADfd7nECgvbWsC9VHrcxZUOGbcBDAvxPZACAfO2/icdQ+AqSEUE7hgGhc0hSPPI8QETre5/S1pL6T1LdkOPjvULCO6IhycmbruU8XbQtZ4zsrCA7ixR47QUpNJFuiZy9AP/TpARAhQkCQCg4Kf0VJFhSCKAgsCDFA6I4RLdNUdWyz6QW4SQA+ifSH3hblG1Z+DZqEt65nVS373ICQGaWeTdk5yxe1wkAcY1fF9bwSufiav6gTvZR0/Pr1+bnZ12fomRjjOVKGEVbpfG/4uydbL6IYist07I+Xv94XfW2J/5BUrSoph+I+RTlz9ujdHRz7HKbfoXtW+uHvB0q9SjmtpetkJ5OpYbco3RiPb02PrHW1q3faGvXb7B16zfY6MRaGxhba/1DI0rRSMQ/JACReggMgcSTEYFKKfJkq8qO9hRDq/VT/UyROzM7fZZfU/ZtdZz9MQkATX6eWItYR3KgX+tFOoPF++Xv0jf5xyYANLX7dR3MiRSdj9/CQf9nogBQ+J8yv1D4TK+nAKBtoiEFQHXM/fcVAPL1ErKv9saItmTftW7tmQUpoJBj7lLAgfxCUutJ/qHwISUyQE4AqK+5PPt6CgAKSEhk1GIsJAWdGLNhi0QKgFAAYG8l1ab74hYk++8KACUBACUlQP/FViIAzM8J7OcH4L97YVa/OykArEYAEIBPu/hWlNrq+gQA9YGHLrgKUlq8ij2tWHtDXVCjoQgyiuuK9db5Vcmm8c1c1zhjr7K++9rgeZUhALSW3F+z0Mb+w74nAGRJdkQbBYCFBZvFpphfsJn2khQAlAogEQBm5kkrRaqmlGYoEYxcrgD/XWEdpUZyn3n4p5Ln8o9GAMj9miUBII3vFPUvNYBEBnCVqiABuDpUEABc7aH0vXb6O99f8322WMcq/V/di/Nr6mtgued1VgGog/55GZ0AEKqyVS943R5otpma0xqvZl/VPyvSa9XaYOV1TSQHtWxlfK/WpvW29G+XPvG6n6/Jhsx96E3pC4oZl2zqYt/WqPdzUqzt+e9ObZbbWnnf+ZhKdk8jeaZzL9TL0FSeul0U1+T+Y50ZpQBQU3CpKQDk9+80R5qwB61vWQqHyl52Hfu02JMbUjtd77PrzcvPNze8/VfY/BUF3iq5tKlcf0oCQL08TXMy1HXzdbXel6uvB74fNNnhfM+x5ESiTGfn/LUIAPVB1WmRlTGTKwCkQVTmy6kuJlHwpoUjCsxneeE1QQqWbS65UxrlMTDiIJxL30fZ88bPy1FtTJdRjonR9Lv+Xp0AIZ9HGHfZZhaHxHCgx0RU5MHCgpx3W7Zts0cef9w2b9vqkri9vclx4dcgzY8TCScxBV1EWro9L/nKj0+esk9OfWzHj70nGVLui7MvnL1yRjWwryXHnk/+bsAkB3koY2KDOLvNzP7Xj35kW7dvt7Xr1ydD1hl+RMey/BOh+ackAITR22kRzh0gK5wPfwYKAMrZXvvXtHnEJfU61BfI+r0iarjTxpniUioqAFWIL0SOgmVVZal1As9WIwXEHIgx6gQAUgL4QYRDQWt21q5cumBH333Xzp4+bdPXrkqWdRmAlBzWAUYWjtPaJpo+rxtITgBwUNBt/GAJ+/sF4J8a0pm4yVjISACVzTQdGPL1MeZYvgHX10HHLpMDdRUCQKf1WOXCgUbb4WhdXkp5WiNlQY8cr8RSAfxPrN1gZ86dt1033GTf/s53FT3cXlyW8/PS5cuKzD/18SkBJBw8HZQCwHTAP6LEALggAeB83rJlm0enoGLS55Gm/IuDK4dfHPWANchN0x633X67JJMB8Ljn5o2bk1z4nA0ODfha2NVlly9dtCuXL9rFz87ZhyeO6zevPz71kc1OTdvWTWtsz85tIgBsWr/WxocHbLS/zyZGBm1iuN+G+nvMFtvW20ukS5JKYI0DOGY9XVxUedotzwkbse4xRjzC3WXQPfI/9qNkeKSocg5vrIfus07gv/uv5VwH2CO/LNc5MO33E5EqgcKeCmBBBDBAItqUtkMFwJ/vgH0oVJTgvw/0fL8LJznvsR/ke1hlfUgKIDp/l8q2BVmHcddIAEjkhSbDJB+rksalnjWFDM26ZOATXac856qrR9eNj6+xG2/arXG6e+/NNjQyagNDw9bTP2A9gBR9/WoPFBUiDU5eFrcL/Nk4YQoAJRn8Ye/nBIBORmluTzQZcAE6Rptzjdsw7lRkXmhflaKPy0WrTyRxPW/dve794HPGIEBzAPG8BxAWEdyA6g5OOiAN+AhJgjbjGvoK6fBjx47pOgB2IskBeykH8xBAFVCOekl1YHpWY1zqQ61WEdkeIDU2BXMfCXUAfNaEKAPlgADAvbBn+D7XK2f81au6lr9J68HY5h7UnXlPWSEmADJCVuC75DKHBMCac/LkR2oPwFO+x8/ly5dsx47tirbmmcjoQ3YgMpn68wzARsBVAGqeRV0hRZCnHeAZ6fOI3n/n0DuKln/88f0CPsO2O3r0mE1PzQiwp+7cm0h0CJeAscxV1sjNmzfZe8eP2dp16wTY83wAX9obMDukpn/1q1+pLhAQuB9l4lkH3npLff3oI4+qHWgT1gqldujrs29+85vF3D19+oyAV8B1Iru5HwoAr7/2ulQlqC/3Zk+jbJALaEvIEvQJY5Eo7pdf+bXqpTQCSoUwJxCdtqEP+QcJ4Wc/+7m+T5mZY/QJ7YA6wrGjxxSVvnvPTba4OK9n8hmy9KQwuPvue9RvsR/y7MOHj0jZAGIAIH+kzmCMM1aQn+c71E1RzIk4e+rUKQHTvA/IHtHhfB9i2dsH39H3IJIFsEzbQmCjL/j7W9/6VjE/aCMIKKgyMKYeeeRhgf+jo6QbmbL5eSfsQJzr7xuynu5+O3AANZoPBMYzfnCcDg45sH7m9FlF3FOvG27cJQIAdjvAHqkn+KEPAMtZ1xk7zDnG5LO/eNYWFlr2gx/8D9u8eYvmgAPjPSJ8vP32QT2Te1NW+pz6XL58xV7+9SsioDz+xONKOxBKC8xxxglEF0B+6huHYPoVAgD9DJjPmJubm7XJyWv2X//1X1JFQE3h7/7u70S+4Zl892tTJa0AACAASURBVMSJ9629MK/78XzUJSAA7N27T2lqBOSfPWuvv/ZakQIglFEY36xJv33jN3b77bfrJ+Yq6z7y/hAANmygLo/Z+vWkJPEx2Nvbb7988dd27Nhxe3z/l+2ee+8WAaCvn6jYeY3zZ559zoaHR7yPWWdFAADI7rJXXv61Xb182e6/7x7btmWLItwgUQP0v3/ifTt98qTdunu3rV8zIdtp8soVa83M2NzMlM1MTtpyu21KyCMQf1HqSq5yXzqpcZhjqzDGASsC6ZaTPV5jhEVu3gSkp/ghkTcBi7U/hLx0khVlH5ONrL3SbdbKXmpmfeTwTqQDTwvgtp8AfcB/OV9TBHAPEf+otfRZP/Zc/6B19/YLXOR9SAMVGzV55gOkpozhE/fr3Jkr+yMCafxAnBzoTsjxf8mVWmCx4bzxttG+qTNrAuOkhwtJ02X+IQZHXmM53xMBgO9G2iDZQMk5LnvMsG1dVcPbt/zcz0N+ZoAsoD0BIkD6mSGFz8KSzczNK53T3HxbKZxQJWKNhjgHYWBeQIDfW45vzuoxHhZJC9Xr6g20ix+uNUS8LV3lr7QvS0dOYXcU55iMQJ05wfyOqYWzc33u04n65/aLf17oIhX7TO6ICt9M3TbqZCvF/Ss2YM1hm5dF9AiRcqPe7guqkGBCACMRVuMZxXl2hSOzCvaXZcn9HgnUyRQAcjsv9q1OztPSQfe7EQDqZ3efN2W/FphT0VEOAnEGYK6ifLVh4xalZFyzdp0IAIPja61vcNgk+a9Iyz79LVUs1oOUBsDl/1Pkv2xIBzMjBYDGUYM/pNJfHZzBcc1qDs/4rDJG/ogKAE3+Dz/3+EEtt9+1ViTFtZwY4H8Xy1Wy2//wCgCdnLvFWaNhjuXzJOZ0/fefmwKA0rooxUuZooY91AHq0pEd/iM/Z3kaksLRnak5lGP3v08AyP04AejnCgBBAJDMeSLClgoAiZiX5poIYkHGS3sk9kjMvfp6w/ufhwCQKwBoniUCQMy5XAEg0uf4e04AwGZS4EGFAEAaAID/IADM2mKhANBalQAQCgCkYvpcBIBs/0IBICwKT7Hie1SkW1Hbhj8h+S+i/fx3WlULX7y/DgJAfB7fKXwAK74XQQ8lAaBc3xIJFOL+UjsRACBr8uNpALAl2tgNCwD/bZtpL3i6oXaXzbbN5uZdAQACgBQAUBFIJIBOCgDOTEi2UrJf/lwIAKEo40GCrkpVIQgUCgCJtJHwhhjzRX9kCqx1v2fez/n1dbujk7+0aR2s4yG5TevPCNn/8BlnGJfIu50xrya7K7fBPs/n9evrr+vlrbdRfn3dJvTPVpIwOrV7/v3632Ez5b8rZ4mGFD9uFzeQD71YhQppOYPLSO/P23Zx/qjX3V+HXb4aWlFt8dyOKey5wCKSXzS38+oEvdxGYi772TwCnDsrADSN8abxXN9D/hwIANX1uXm+dBrnTXZb3Zas25356z80AaBuM9fLVid81NviegSA68//1RUAeP6qBIB/eOqBAoLMB1SnTmsiAGgq5VG0NUZ0vhCs1tFFxxVSb3Eg/MtTAIhICjoARzhtEGBKtG3/wKDtufUWu3H3btuzb69HZfW5VA5OjnDKC2RYXJQSQMg1SSr40mX74L3jdu7Ts3IoYsRF5FSx8GUsmmIyZZ0guCotYAIREmBDGYjuwRm466abbOPmTWKWh5MpAK8/FwJA00JBNf8SCAB1EL1+4MvnTN2JUObnrrKl4jvXIwDkjo9y8QqjN891V8qBx3VxgF6xfQappmGyy9mVoqMYrxw+cPI5AdcXKxytM5PX7OJnn9m7Bw+KCIBjlqisZRhzKZLaF1eXVPVDewbSVhxnyXmajgIV4yUjAMS8zEkAYSj4ySI5YEMWFSM2MwCbjJ/VjCZVObvXahtl0/rqBIJw5DmZIS+PT2zA7z6bnWtb38CQXZ2clpQkecNv3L1PB5bzly4LHGTuk1sS4HBi7RrNdUA55b5Vn81ba25WUruAHBwmL128KhKDZMLHRgUqBPAlR//iooBDHPoQAFinKDcRjdybSN8bdu2yzZs265rJqUnbuGGDrVu71qanJm12dtpas9N28bOzNnX1il26eN7eefst++TUKVszNmR7b9huG9eO2+b162x8eNBG+ntsfKjP1o4N2+hgn7XnZq2/D0Cp16PTcN739EouHucCbun5uZbAZLVxct46uQmgwVMcuCERTjIrZGVxunFw82vSWJQjzQkA1tUjggX3j/cky5PuFcCNlANS7lrk4BSBIoKAO8QjmkxlxGma/OaFAz6bA7nTKqSCG43/lIInlDzkjPTNvAACBKJTnzByU47eeEYQcYqpnhn0fKcklUUuu9IAZLQOj47b1clJAUlEct60e49+Nm3ZasMjYza+Zp1S5PT2DxpKqMj1Ijrgsqao65QpCqL/yrLgfgjzpkgGqI9VNpczqcjY5oef+roba29uz7QBKJITXjkhEwjjD3FQP297JNPCaGSP7x8AXHUCH8AjP07+czA+SCqA/wClgMcO/l+wa5NTtnbtejmIAWgBvgH4mUeAt4D/AID88A/AHGlx7qMyLC0p0j1Y3NQvnEVam5P0fSgAAAgGoYF+lYz7YL+uY45TRq5lDaB8RJQDNmpepzQA2DgAd7zmb4BE2oh1YXh4KIH7VkjpI32+b99e2VDT01MC1pEfd2DyhJ4DeM0/xiSgMOkPAKgd4JxzoPCZZ0QUAEyNOQdR4vj779mTT35ZZATvsmXlsm/NOWAfex3tOjo6lhQQvI9woh85csTuu//elFNzUTLqgOuA0oCfjImXX3lZigHK1z6xxmaQHO/utkPvHFJZAeSDHEF5X3nlVYHFAVxTBvoWYgD1R21AxKSlJTv49kG7cP68iAnr169TeVEiIEqfPqbO9AlMc5QVICNQNggDU9Mud//rl1+RigIqC3wHwgYA+Y4dO9WOKBCEPD2gOioVjzz8qHKyA8RyVGeM/fSnz6ie99xzr9ogyK/0FekBSNfA/QCSIzKd5125etV+/vOfC1wnat0lySFOzVkQAGg7iB8leNyrlAiuOHCHIsuDKEPbUkbKyhigHfkXKRIgAPz7v/+75sjDDz1gfX09NrFm1Kamrll7oaUxTkTPwMCw2XKPvfH6m/bxx2fURjfddKP2vsGhPrXJqZOn7Z133lHqgm3btgpEnZOKQJfKx3h08sI+m29BjuuSAsCnn561X/ziWVuyBfubv/lrW7/e54EIv319IraQ9gHCB/VjfnlE+ZKdP3/BXnn5VZFWnvzKlzUOQ3KfOQ7IT3vQztQ/6s5cISUBY53+p51QwmBeIcPPMyEOYPOPjo5oTDKeSL3BIhngfRAAbrzxJimwsOah9PPKyy/bvj17dR3l5P7MAch/r7/6mvo3+p66Mq4uXLhkP/nJT2zNmjF7bP8jtmnTBpWXNWNwcNhefOElO3z4qD36yH576OEHlaYBAkC7Paf0Cz979nkRp7/znW9rjSCaEwl82uTVV162T0+fsUcefsh27twhgulAf58UpyAKfXDiuN2+d4/tvnGX9fX02PTkNZubnrZPP/nELp3/zMZHhq1f6QRasiNIS8WOoqi17i7Zo+051Khcul756lFiYi1CuljpA1I+ezExS8l2d28tKfLMHfgOfAZIHbtWpBxy0lxySqeNiX27HwJAUjISCJH8aYwhFOEA9vsSiYvfvX09SrUjRaf+QVtCQaCn18+dGbm/sEXliKvKKmv/i8j2iMKOWLlkP8jOUgQbBoPvs7pnqhjvu8/dlasK+z1F14nQKjsIVYWcAODvhRoA4fcFcKRoyCxVEw76edYn/6dnBIiZyL8ojfGPdsZGI60QUXsQY+lJCADI+UJUlCIARIC5eaUoYu+fmkPZydX63N7z/Z2/sTFxhhfkjSBaZgQApTFIBNPcWRQ2RlNwUkT/qQ1rCoyNdl4tkqbo24IA4O0TzywB7uYItYqNtEokUezJ0fbxuzzDosAQRJDSTlsZAOU2Y/39wnFV9HDR09HjlWCHsqhlu7nUdFXCN85xTfMh95FxvwieyIuwmg2ZX0c7eBrFLBdySlmVqOnqIZTDBodGbcvW7bZ+42ZDmXF8YsJGJtbY4Nga6xkYUsoaYy6TjmnAiT0QAAD4WR97tCZ6pGYoVVE/rl+hklcjmER/5eeK1RyzdSfoyn5P/sI/EgGgk28o/Be5AkCM2ViPRcCq5Oj94xIAcn9P4R/NAP8cYIh2zsdfsUY0AjAZeUgRu2WAF3ZrqMExz/I1Qc9J58Gqv6Ec3Z+n3E2k6QD7Y6y1593mYS8tQP6MDJAy8WSfVfeq2H/qa0fRRrXgLWqguhZKOFl6xwYFgDIFQLSdj22duwX4e0og5l+5nkB88s9IuVNdU6retOsRAILoVpmbmQIA9Ql/jFLoQJAo/G/I/3sKAKUC4GxNAIIUAOoEgLmCAED0/1J73pYXPQUAqQBCAYCEOF+EAFCQK5NfjvSNWCBy3SS1gGKfQsGwCKApCV7Vdb6icr6CIEAAlo+FaiBQsZOk/SnO7G6nhALAsrUWF5J8P0FxTgAgrVAQAGYXF0QCmG61bWaedABdNtc2m51P6QDaqBXxvVAA0E6cHBRuP5X7nLeFSxd6mX1T/OOlAKjsjUniH/+f7y0+5j0llacAcCKAKzbKF6/55qrB2n8a/J+5f6VpX83Xt/zaJtsnfy/KXnw/+emq93M1yXivJChUgXKtgSkAKMpY3/djzKwwT7I38nVytes6fZYHuHWyO0p7byVOlysA1NuqXq98ncrtxWLNzAKEc+C5vr4VffY7EADiXFS3Ja7Xfn8IAkBeBvFDaoG213ud79kiOFfsi5IE3NTnnfqgPrbr47fet6uNldzOuN7fcabNr2uav/W5Ga+vJ76wWlsWa/QqKgV/SgJAnGnzctbn4hclAHjwWKnSl9ve8XduN4XNFakBuoIA0DT5mzrtv0sAyCveNLArA+0vnADg8uTdLs2YjMFwiIWDX85R8vD29titd9whx+eWbVtsZJRoxwFt+hFNizNMuXh7emx5EYnWGTmxMF4uX7hgJ947rqg/HN35hHE7wSMv6ocybU6SKoTB7JtbAHYcBAANJ6em7PtP/w+7ac9u27J1m/UNuMIAdQsFgD91CoCmA1As0LEx1TeNfGPrdDisv990D2/TEoDq9J36AhDfETxbkjqLaVFf9PL5Ut/wrk8AyCQ8G8gguZGSj5EwosvFpXmRWeGViYiUcPQVEUBeC54RB5LIP8ZIhDCj6B9F9iwqGgvp98PvHLSpq1dd9j+pBDgbuEuAtBbZ5KBECs7rUB5Qy43OAXyZyxk72BUAykNXaRxWDcE8+spx0mBuu2xjJyMn3wzrm7fjw8SY+b/6erua4aZ+I3osU+9QOQpjJNp60UZGxmxqZk7O+pHRceWHPPfZBbv3vgftrrsfIMOtDHMIPmNj4zY2PiFDHiljIqjkhE35b4nEUu64NjJwizbfWrCPTn6sPL8zc7MCJQD9AFGIisXpzN95TuC3DhyQhPl99yEpbFrLiIBE5vz8hc907aYNGxWFODM9KQLAhc/I2TtlU9eu2sEDb9r7x98TwH/j9s22ad2Ebd6wXgSA4d4uEQDWjY9ICWB2atIG+olwc+cXkq0C7dM4XCJf27wDrXHoD1n+UH8IUJSxxeGF/iJdiyJzFI2+lIBTpIH9YMBsCcC/Nc8hkYg0j/5XJGgC31nXfV4ET33Zc9MmKXzPZZ8OhwAEabR4hLsEZivbad1gyw31xvFVi75qitZX+QpGrj9X61By0AcB0APcQkXD5xSRhiFxHCoKceig9K2FJduwaYvddNNu27nrBlu/cWNycK61kfFxjVllGZBThui6HvVdKPdw8GwyEuVgQZ43rT/5HM/XAOUaDsJSwzoQDsBo14qdlHL9xromKcgEjsT1Q4ODhXMqyhn7MuNxaRlCg6+tfDcYm9QrIrcdqJvVvs+BIXKIK3J/fkFR3BBpAPexASDXIJkesvZ8H7CSSFzASoBAyUP39mrOMaSoZzwjSAsRiU05mNMAxAC9ihxLUaVEbFBmnglwzOdcC6APIAdYT7kBsFkHAB+5DhAWggCgNe8D2HJf8nzzmu+cOnVS5XLJeAeEb731VhsbH7PWXEt1ocz79+8v9hYiriEG8B3KRNkAIYkyJvIcOyuIklx36N137Gtf+6rA4Gh7CAAL7UXJ4gcRg/YlAh3gdmJijeqG1D7lfuyxR1VOiBUA2Twb4kKA5uRM5/uA2PQJ9hxjAfIAAPfDDz+sdqI9qA/X08cA1x6Nbmoz3t+5c5cAYZ7HeDv87mH7+NQpvbdjxw7ZI7Td4cPvaiw8+eST1q8IcVd5gABAXZH2v3zlivrrxV/+0h544EEBvoxBJOapB2AwYD7XSCFlaVky79Tl0Uces42bNiiCnWlDe/zHf/ynynnvvfcJrKeMfNeVEd60t946oL4CIKZeap+uLvUPcvj0LQBxjE3uRfsgsf+1r31N5Y7vMf5QBvjoo5P6Dn3DZzF2mQt8j/GGkkKQDikPJAXGA2ON6HAIAGvWjtvk5FUBzESUI/U9NDgqWc/XXv2NnT17XkoNRPnPzExJAQDlrQ8/PGkoRtC3pKegLQDV+/p7RUBgPDLu9uzea60WEfw9mq9BAFhYmre/+7u/tbVr1xXKFNQDgJpxeNttt4u0wl4aBzmUKF595TW1xxNffjw9c1Zzkr4hFQPjAeIBIDAXLMzP6zP6n36FiKE0EnOzIgD80z/9k8YypKG///u/V1qBIIQcOvSOFHToH+5HpD/lueGGG0U55LkoLoh4sGev1BhCASD68LVXXhUpgfkX44m98/Llq/bjH/9YCgyPPvawbdmySXOZMTw8PKoUAIcOHbaHHnzEHnn0YSk09PZ12dwcpKIpe+HFl7Q/fPe7f6XyKopckXNOAIB0+Phj+2337ptkX/p4bKt9Txx/z/beuNNuvXmfDQ70K6UGRNPjR4/YpQvnbfeunbZx3Vqbm4JsfUkExLnZadmoHjm2bMsLqASkFEHKgYs11SWSKsocsjhTPnvSVzHvPVUTIIAj4uWeDWicAKeIig9Sa0qZE7aibBFUKnr6RHrwOvcUOdWZQ+y9zP2BwUGlmBscGtQc0Wf9/R793z+ITJHaS/IG4VQu9sKSYFvsX5mjj/OoTIGwSyhIKCQEASCl21Hd+Txt3mobEQASOC9gvwT4VxIAHCxfQQBIEaA5COI2k0f35+cvXVPY26QcIIWJKA6yudhPIQCgErUc5M3FJSkD6LNEAlD0/8KiTc7M2KxSyriSTth/biMm5aaU5surXUa5U1fSROtMlNIE5m0cdld+DvDmqyoF1AMwmpx79XNjMtXc7shkjnNHYtgjuYHZZEd1BuKTAlTN/1CcMwHQ8xQTqTT+vGqk0EpSQLqqIwGhWqo6+B/1FrCUOfyjrR2c8J96/cszXfRDIrc0lKVwdGYVKPsiCBZR1+Dfug3NK3wukE+GRsZt2/adtmHzFhsewRYbt5GJtdY3PGo9A8zrAc+/rHk/pDMe45fvi+Aje81ByCAB6O8E1OR1rPuKoryNBIBMDaxYx9KZQvM9tUn9nnr/j0AAyMd93T/TRACIcuYEgOqZ6k9DAKifcbQ2pKCH+Lu+dsT7nXwTfw4KAHE+09jKUgAUjmpy03cgADig7VtW4eReaCAAaM2tTGMnQKe9qk70+V0IAL2AnQVhoPQDAfgXctc9iRCQ+YmY3jpHxZkx/ywr6uchAOQKAOrzVQgAdQUAJwAsKBiCFEo5AWC5PW8LczO23G7ZgggBc7bYnrMlCACk5llsWVctBcDvgwDgmHBE/ZcEgCAHqM3S/lAlAOR7QgD6If1fCBsW2Ug9PMZTAfK/WL6LNUu38zRB4ScN+8NTAADit6UQhPQ/puf8gkk5aH5xSSkA5jhXt50AgALAHPL/gP/zZq1F1ACwUZwAsJhsKdTH8OskcyEjAHh5ityFPsG90o1IWkbCXEECLIOiqjMjYQXZm57aqNwLY1/MAX6P+ncbUmSALldD8rkUBADsU58jTgJwIm3Fp1Ij40Ux6r6rTr7SJl9ux/UvEQBChce/W00HUALZpVJH2Aj8DjJmRxupk+GSvtBkl9X7Y7XXTQoAefnqe8LKdivtrLp/+nptGW0V34t1NCeLNfVtBJx4OVdXACj2Np+J2VmpThxtbqUIYGoeRxHVVCVdderLeD+3c2TGXAeArdoPVbn2AKjr13Tq83ofxfisE/Si3XMiRoyL0n5tfkpTeTu9998lAERZ/n8lAOQ2c4zhpjH4RQkAPvZWKmPk9mKdAJArAnT9r28+mPz21QNX04K7YjIHazzVrOngmR+gVjuYVozzQmYrTw9Qym8VRno6COcpAKKR47BSObCuWIzjoJUbDiUQly+k9YNxfgiMA5WuSRuYNskURVpM2minYB32dNvC8rKNjo/Zzl277M4v3WU333KzDQwPKcIUBw5O7zCGJR0NE7adoqaXza5cxDF1tcjdTbTNJfKl9/XZmokJOcrF9oj804ltpLKiNJAIAL6AuEw27as2XTbbs3ev/eBv/sYGh4ZseHRETmo2+KnpGYFf3qTNAGg+8Ot9768TozFbh+Qay4x19WMhgekX5ptmGGb5+02bauMBtHav/Jr6BO60IDs4Wi1XU/nqz/dWcwIAjq6mz+t1rV+j18mBWC9fYcRWHIl1dlk18qGS71NtU4qi19vGhc7d8IztM5/DyYaPhsnkOz2aPEBVHI9tRVa5nGJIuF69dNHeO3LEjh87WjCS+QxzgQMC7e5RqoL/vf0idYiM5KrB5mUr53uMP5EJPFOnl7XCSE0SRZm6iYOHmdEiJ0cZPVM3NpvWv2Iu4GRMOcrra030Z9MGXvS17O3SeIljUT7XPEIaoNGjknDY4/Rh7nb1DtiXv/KUPfTIfs3vKZyZc/P6HAUAgCqAesnD4fTWocwdsKgAwM6fnWnZ1WtTduQo+aXfUpQxUYcAYACBO3bulKS/pxDoE7h38dIlO3nqpM3MTHtUZ0+3nPeANVwDMAeYtmXTJtu4YZ1NTV5T9N3VK5fs2pVLGhOHDh6wwb4e27xuwm7YvsXWToyJELB+fMRG+rptbLBPygDLCxCnHBDQQaan25ixRIYByMDgZ7ggP++EKz+sM17mkQAWQ98JT1wjULS3z9oLba2BDCtIDhxyIjesosBwqOt7rKWJ9LKAmoDvY+HgjPUjFP59OVgWuUAylMk5jjOZw0ZEBIYzWekCYl+pOSAZBwHE5EZfbswhX1zM3zS2NX5SBJ9PJT+MOkBagtWMTWSXaQvaJ/aQcFDTJhAlNLuIRmK/SfVDkQFH5b33P2wTa9fblq1bJGs6MDgkGVNFJpGfNEXQEY2n1A2yGBnL4XRtXplLxYIG93Q4W8J+qaV2yNsz8pj7HHCJyuJQlXQJc2dxMfcSyCFiSRZdF/NcIBFrd8MemNeobr8I1FggDzHRwgsaT0QUA6gDsgOcUb7YF0ORgPnEvCKSnXHO3GSesmZOXpsUWBypAQIkinsAFrHvcz1AL20SnwF08jzux28i+/mb6wFaAZW5nnvTFkQy812uY01Bcpy5Sdm5HoD8hhvIhz4n2X3ICjfcsEvAIZ8TbR/tDwBMpD6AO88DSKZ+gK68x7oTZYrIfEBM1iDagOj7c5+dlcIA6xD1pJ3eeeeQ7dyxS2Ao1/GerwmAu7O2adNmrVMHDrxlIyPDinanboCd5LL/yle+ojrTDrx/6NAhycQDYvMcgG/ehyRx5OhhAavUmba9dnVSUuwOpN8rYJg6IDtNfVlHIQxw/9bcnJ05fcbeevNNAb4Ar7G3fvzJKYHn3jZDxZh54YXntTajOsD6xlx6++DBQjECUBWb86WXfq31GPA6FAD4/eyzz6rvvv71r6vfkGQnWpz2+ad/+meNy0ceeVT3o4xBcIIAAKANIQGigtYCSLADA1IroI1QMaAefIexRttDkjhw4IDIEJAkmGu0DfsFpIGzZ89J5UApDRYWCmUBxgDtBTmAzyP6n7Zkj6Kf7rjjdrvv3rutr4+9AcLtvMakE18GrLdnwGam2/b224fsvWPv29P/42lbt26NLS2h4OIqHYffPSYwn3YmJQT2CKB6/0CfvfDCCwKgVb4bd2v8xB5x6tTH9txzv7D+wV779re/pTHFP+pM3QHqP/vsvMgUjI9ImcC4e/fdw3b8veP6zv7HH9PzmFP0G3MAoggkC8ZUqO/wPc4GqBKg8IMCAO0Pye/SpYtSAKBdUJj4wQ9+oL6FQEO7kQIAk4fxRftBrGCeogAAKYv+YN2hvrfefIvuwXUiCi8siJgEAYDvfPvb39b1PHtwcMiuXLlm//f//l8Du/76N75qGzasUzswR2dnW/abN96yd955126//U77yleetFZrVgoAMzOTGrsvvviSTV6btu9+97taA0JJhU0dghBEGPpm9003KVUCz6UtRGQ5/Ynt2X2DfemuO6QagAOcaP8PT5yw944etrvvvMM2rV8vkJ90AJBSIR/u3b1badnmUUOam7FrV6/YlUuXbWJ83OYgaXE9KU/GxmTbt2ZnFF03SCqOFG1HCiXafmAANZF2ATTOi9Tq6glBSqQtfd8JwdEEeLQXbWRw2BZSlKSIM/19Pn77+wX+Y9eJADAy7Gmaep0AIEnw3j6zQVQukjqOCAnpXJYAGT+hxfmkqraDzYyjN8iL2pMzv7LbxZFn05V2tHYnZqSrIxDhX61fKfHv8pgoAEAKjmh52fyLDgzp65nsc7RVnJn9jFS1EbR3uRVhS6QwMWR4XWUJ5z22FypMqAAA8sdPq+32GxHZEAH43V5etpm5lsb01NS0Tc/OiuCplE0AsP39fi9SOXFOTvakyoktlRQACmWC7PBLOUvCZ2nH5BaNbK7Mvshtu5iD+dkibwk+Z57XgY/c5qgD4PnZNh3/dMsmWAHPjgAAIABJREFUOyXOr/m5MC/finSExX3CF5UUJCqF7uysVTnkwohzLXYQ9yidZPmtEh+4Mjjq57dIoRV1zOup/llIClAdgItog3jIivYDBE8kAx+7kVrRlSABVLCTIQBs2LjZtmzbLoI2qZ+GxsZtYHTcuvtQ9uhXeiy3nfutb2DA53p/v+a0ov6Z90UagNRGyecT9av3VV62+thyblOuvld1RDbVPdovfgeZv97u+Xklb/v8ujxqt+kUcF0fSESOJZW1iLVVlHT6iTqX5IdmAkB+ZsjrWP+7Xv98PDXVoVz7qyST+vtRzvpZMOz0/H0BzwLpFL5YgOGV/MxpjZTdm60vRXmT3yEUAJpPYSUBiM+jDfO1OX8vJwAQXBDXhSpA7rh29UiUAWCH+37o+0GTM1wjqChijKEgAOR9koOb+RjUOpspAOg65hVApzY6J+A5qSatqWne4VriXpEaQHMqrRfXIwA0rb95X/v+XEt/maL8g1wRATci1+F/YD+SuhzAP9H7C65YhB2RbKDFuTmDADA/OyUfiisCQACYFfiPCkDX0rwtz89Y95IrCZAqqbsLQt+idS1BkqSP+L1USvgnX5nqn9xtHmoTKhPhgouof/fPye+HTwKfV/I315Vb3J/sJoz3nVagiN0pPvOB4MovkCgjoL5wn6RUn36Vjyfsg3INd5Ii7xHdv7BsBh8CV0xOAGiR0m2xbXMLkABQEFq2ViIAzMxBKkRBwJQqwP1CAUDjk3IbpfSQx67vBIAEf5ajmutr+EbuZ1o5Pz8fAUDtqHYvCXExR0IpNRRAPR1j8vWQGjiln/LfnhYg0kMV8yxNy+q63jkYKp+TTXtEbot0+rzY60Sa7auk4eGz8GPF2ukge8I48oCbjMDYaf2Le4RPplh7GlR26mt4Xpf63+V+7Wvbau2X7+n1/UEme+bfXu0+K/doD3LNn18HonMCU9O96/thmrE+7yIFWjEPVoL+scY1tY/uVbOnq/10/RQA9TmV37P03VWJCZX1uQjIa7aTwv+7wrZqKHuTXeEKUrG/+DiNPsjL2mnecG1ex6YxWOytKVApt4lyRbe8baOs0T+d7J48gDW3heLvTmeHeD/uX2/z+DwCuCr9lpNxMwXZpjncVKbGMVvr59XKl4/VIJflfZb7k8s9p+rHjvvHHtdp/BREysx/7X58t5e6fvQFCABaLJuiZ7OWrBswdYO3vjjp9e+BABAGcqfneRFXJwDUOz9f3MoJhaMrHbDSQQ7TJgy7Qg0AAzL1YbzHZtkiL2V/nw2PjNgNN91ot991p23fscP6h5A97lPkhhtwAUC4hNNi2w3gbpzDMzN25fJlReHg9P3k1MdyqJMjFqeyorcWyLXsjh/+xcRBGtaN0SRNnBYej7Jctu3bd9gP/vZvlOcWAgD3wxE8MzsrCebfNwEggK0YQtcjAOSTtmmjyydQ02bQOP6yxTffYJoWiD8HAkB9o6tvhvXFIW8HRTSrE8vNtfq6qnCgeyXwX3+nj4NNX9l03DRw8D8OHykFgByhgMrdJocpRr0fRBYkrXrx/Dk7fvSonfzgA8mNLbbnubCYtUodICmujABQLMLhyPQNvrKJ1HIe9cgrmVYDOUPiu3GISMeTzEjy9k2ZynDKps/q64PWx1gTVnw/GOhljvImg7WJQFD2L96jUuXDhVmrzriQmFQ0Es5L5ZT3KHXr6rX1m3bYd773tO3es9eWurps0+atioT66NQpXxciV6SojovKn3sVh/flSzZDnt6eATk7cYB+eu6sogxZeyAPSCa7t1eAE1GHAEoAN2x6AHvk38aRTiQmwAUOfCI5Ablw0F+8eMH23HijHLT9vT02MzVp165eto9OvG8H3z6gg+nGtaO2c9sW27h2wsaG+m0d0v8DPTY60Gsb1oxZDwQn8vd2m/UN4CDzCHIcuALPlaLe07O4NDhrObKtZVQBdeA16yhjycErl5flHjjf/PO2fpDq5VDE4Fa7a8yTJsBTBUR0SRzitFdlUm9SCUiScNwHIyleF8ZYIhFEio/rGQpNhqzP1XJ+60AN8zwddrwNACPcGeljMaU3CEBCJAOXaVSdI3ILR2Nvn+bJHBLKzOu+fhsfn7DNW7YInNq8dZut37hFKSlGRsekiMP1ajONTwZ3j8ZliplMh+TKqp/7dvRBtGvTuhhzp5izGtfVNSJfP6lzScAriVr6frZWRInyQ07uHMvd1mVflFEH+ffzv0MFKNaSWGNiTSe9RKzh4ehhnAJU8wNoztxiXgJ4e25tjwjjHgDIOIVyJnKQDHgPEJs9P1Q9csUF6k9kPvfJgX6uB7BkHeBvfjzaeE5/M88BT8k9DjhNGgDKjv3C/ZHrJgIZUsL58+cFGLN+ANA++NCDirDmH6Ay33vwgYe0ZnBP6knkNRHuAMb8A7BG+px7EE1NHyGN/eGHHwjc37Nnt4gI3Is2AgTfu2ef6kwZaA/uj+Q45R8YGNR7r7/+mt1y8z4RDfguz0HOHAIAz6YNAEYBgYnKRlEAcJR2oJ6XL1+y37z5Wz0feXRkfOmzI4ePCowFpGXNdLLcor3xxm90P+omuXtITHMt+/VLL2ndRPWB9ZV2PXvuU6lCIU1PWegj2o92YOgC4DO/GDvvHDoksJcIbe4fBIANGzaqDB51P69nogwAGeGrX/2q0qoAhgOs0r///M//rPn/xBOeUiEk+Xn266+/YR9++JEIAADQcfBk3YMAQEQ2ZANAZsYvYCW/IQZAAiCKn5QR3JPy8TlpCq5evSaA3ceHE7YYB5AoGAfUHyJFEAAYD9jIEBkgANx7z13W18/ahlSqO0Wxa/v7B7W3Xbp0zd4+cMhOnvxYwPiaNeO2QATUMtcu2TsHDwuoh5SxceMGraezczOKtgQQ51lE2xMtj3OadsSWP3nylEHGgADwve99Vwo4tBNzDgIAhBXIDQ8//Ij6JeYdvw8detc+/OBD27Ztu93/wH0iy0S9Ga/snRBmIEXQXvQpv1EAgYjCfKLNggBw4cJ5jVvmGmSD73//+wIGGf/MlffeOyYFHcYo3wkCAKotEABYU3jG888/XyEAxL4K8ei1V1+1TRs3icjB9T6nUPqYs//zf/6PLS8v2Fe/9qQIAHzP+3/BfvubA3bw4CG78cbd9tRT35BCA37GpSXfv1947pc2OTlt3/ve99Ru3Ffgdne3vfvuIY2DBx98QG3BPbl3EAA++uhD23czKTXuNAB5EQDa8/bRhx/YsSNH7Et33m67tm9TNH8XqlRXr9qhg2/bLfv2mZRd2P/bc3b20zN25pPTtm7tmqQKsGDTk5NyeqMcAMmuv6fHhgeHirzv7LQ439kyBewn4D0IAoxTIt50/pB5XhIA3O52Z36XciA7YcCl/gel0jAwNKg1a3B4SCQbiAD9gwOen1W5wXvNSB/QjUJEAundC69nKfpeNomrnPl+kxQMkpNJtlKXE8ACiAiwKPK7swfyeXE+UH3cGSbyczwriHWpnoruTPkxSwKAt0EnAkAJ0lVzessOaMCNBa8vQYLyuvIDYVMEAPZE1kwRAJaUeqiN/ZbA/PmFtsgCM6zBqAK0Wk4qhRQ717KZWV63nfCoRulWdLbbc6w1KEQ4OBI2S+nUKQubAw+FjZeZP7I3agfTsA1yW6eT08oj8OL8E8D7SrnbJvsymaCVCMX6WTM/P+efhW2Wk6mrvprq2S2VsEOkY5Q//U5noqh/nGfzc623WyJAZDXI7bdwpub24Ip2RIUrA//rjsuKpboCoCmdevXv6dwmtKvbBodHbXRsja3ftNk2b9lmo2MTNjg0bMPjE9YzNGw9Su2B1D+qHhB7eD0gQgBrgYOSTsDlvOVA5BcnAARQTh3zuZefNap/51G4Ptb+kASAvP+bfCCxJhUpAOLk8P8RAaC2NGisBlCd+wt8iaoBSWmd/30QAPL2/10IACWw72n44vXvQgCIM2v9jPZ5CQDFmtBIAHAiQAGQ6hoHYdgDXZWnnG/h3P99EgBQAKiM74wAwPsRbJOnAPD32taen/M0nCgtJAWApZQGAAJAe3ZaCgCL86RAIvq/ZUu8xhe32DJrz1rX4rwD/ahR1lIAfF4CQKmiGWuCe+eJo8BecLKW71ValxsVE9wK8f5KfrCUQiDsq/y3zJ2l8JnV1qY43+PtTHZQmXonJwAsiigY0f9KAbCIvbBo8yIIZAQAAH/k/1tLNttabiAAaMUyVHWdACCKZLY7JT+tAuIS2aFYs+ozPYhKnQhzzQSAwleabqe2vA4BwBVm3KegaP+K9H+ozCT/EWfOmEd5PzUESXTad5v22yb7psmfml9H+0IACDXJ3F4KhQLZrhXwP2vP1A95D63shVJ9ObctchtNGRwyGfP8Hk31Ktolw8nqdkvedrn/u7IG6kXV5rte21af4+oO4tgE8FzbQ3L/d1iq+TMCP8xtv/wsEQBuvBd2Y5M92tT2dQA6b5cgLjSrZ/jdmvym5RwJ3GR1AkCT7RHvSc1sFQWB+p5VHQ+upBF1Ct/gagSA+nj6IgQAzY1a8FT9DFN/XX/+75sAUB/rqxEAdG0++RsGUL28neZj/tx8bjcRFKpj0I3g1QgA9TGYv/48ChSBbeREjgoBoFMl6wtwfp0mcQ1syidxtOWfkgCw2uT18tUjgq/PPCsWuoL44IdIAP9iAiaQUSSAxPCuMD2DINBNvqC28hkDDAGw77n5Ztt36y22dds2G1szIXUARR2IsVkaeq4EsGBMfwBUnKI4oC9duCgn+IcffGBnz3wqx4ScLWmBFnlgwaM15VSsRS+HWaGoauuSE+npv/6B3bR7t8qCkxrHNiChLx5htKxUAcgX0PrYCEOsQF/TgPljEQBibFc24mzBj7HzRQkA+Ublz4oIWoeH/h937+Fk15WceWaZV95XwVvCEIYkSJBNTzbZhk3TrSa7KU3s7MyENLuriP1/9A8oYiW1QlLPbqildiM2vSdBAiA8QBIEQHhXKPPeq1dVG7/Mk/eee959BaDZMrvFAKueue6YPHny+/JLgmB5gK3I8ilb7Jo310VWnDssqQNwMwfDr2Xn93M2lw/wbCD7DqB9fv1sQ+3ZuWrb2q1Gp/4zIgDXMMAJ8N6yedRP5z0d13U5e/qUHD9yWM6f/VqQTtUgYJAItfqfyKgTuDM5dUssitoiy9I3B6fg2HrABjA34HiZMxDmrgcMbZwGKa3I3pWN5zIn7FYIALETli4OSx1vGorBkiVMztxxCMoeto9S8FnlUbX7OqWxWJHvfP8H8tTT35HO7h7p6unTjKdTZ76W5StWyuSNSQWOAPivXr4sly9dlGtXLmmdaQCo6alZdQIJvo+MjWpwHTAA0BHbc/HSpUxyHCIAwNBGgIlKpxCAP3/2nGy6Y6MGqMgkB+wAoCD7lyzOi+fPaXB+sL9X+4qA8YWzX8tn+/fJtcsXZXxkQNatWi4rJ8ZkZKBXRgd6FPwf6u3S170VFCaquiHs6e3W6xLE1eAsG+UGwXdjQToIavX5rGFna1W1efQtNhY77GQp2pBArmXIt1kQOMjA2kYIu84ID1lqZCqEbDVTY2BzPmfXLuxCzK4qOzciABiJwIMgNv9yIkq5PJZn2nKN2JZlZJWk7m8cLGFeAYb5dY1skF9TMXqACq0FbxlHAP1kpNfmAMnseCRLJ5Yv16xgxtTY+ISCkv2Dg1Lp7lMQiU0kncQltH6ubeXt/az+cbh2SDTUee2suoLz5nY0kttyxZJ4o0n9aghQoSbvUhuI2I5n38vKIgR2b7A/vtaqrxATjpouELY1rfbogUDkATMOzwJI+vBkpFe1jWOmNX0NeMp4BAwDFARQJuMc8I1/58+f19fXr13Tcc/3vS4U53KyIOfy7H/mtvs/+ABaWz4wSQEL1S+o1/U358AGcDyf8Robwg/y4bwm8xjwEvAdYB0CAHZl1aqVShpyIgOfozSAL/LQQw8qqYE2AeAl8ADA66WJeE5AboBGJyUA8vMeGf1enxwwEICc62NzICFwv4CVAN8bN9yhr7lnnp/r0V4AuQC4tOEH778njzzysJIYeE6++7Of/Uyz6wFLtURDjQzrK5qtDigLAcEBbPy1t995S5avWKFAO23CXCNT+7P9B/Q9QH3vRyT0yaZ+7rnntS0wELTb7/7lFSUhrF27Rm3ntetX1eaS7c01Acexf/Tvnj0fKyj94osvKohA+x08dEiv7dn3XiqAUgeA14wvIy10ym9+85sA8j8ZMqrJmLca9GSR9/b2KQHAs/W9bv0777yrgDbkBeyAbzxZiwCluSee984779RzOdAPOYC1APUEH2Nux37961/r+Ad855y+2eN4nh3w10sO8BnjkvEL2YAseQgA9953l3R2WsZWAznUhXl9zq5Kj3R0dMv5c5flkz375OLFS/Lyyy9LX1+PzBEEXYBs0Cl79uyVa1evy0MPPySjo6gDUEpjRs8HIM54pDzAqlWrtW8hT+Azff75F/Lmm29I/0CPvPTSizI+PqHjhXFE1j4EACMWPKJjgPvWjPC2NlWoOH3qtL6/695dmklOe0IeYQ6hmMCcYLy7+ga/GTuQA1ChICueH1R4KGWBDD/zCsUEsvQhdzBHOO7QoYO6djJPuEf6i2x+CAAQtLx0yO9+9zvZtvVOJaO4H8o9Q4CBADAxPqFEDlcDgUg8NzevCgD1+qw89fSTsnz5hD4j4xtJVNoeBYDRkXH54Y9ekEVVLJuXnp6KlmB48/W35NrVSSUtQH7xNmI8Hz58WD7d+4nce999eu+c020bz0B7bN22RecIz6sAQ2NOTp78Uo4eOSx379wpG9evU/+Tf9OTk3Lgs/2yY9s2GRwYML91oSEnv/xCThw/LuvWrJHRkWG1+ZPXrsr0jUk5e+a0dFcquk8jc87AJpO6J7gNgYbfet+alWaKWJwbxQDuRz3QUDZAS2RpJkYgyi+Y0oKC/T29lvnflQP/EAFMDcAI5fgqCvIrMNFJbR1V1lG/MyjaKEDvmelBSt8ICHmA3fwHwA8jAITtdJ6xppK6YWHTUkWBbKh/m3NjsXkjBCiAqOQAu05rAoDtoVwBgAzQVAHAfR0lJcaqSE3rLNfy8lahlEEgX+IjOmm2TsY/ajuo7yhJwIi0KADM1uqB+FnX97BnM7NVuTE1owpR1Xpd5lHfUkDB2t3rukMAgGgRlvKiB+N7mRLfoGmXGO97orM0xWuastRzP6lVALkshpL5QjpoAj8lCmCnRIz4wYrny4oPFJ69EAwuPGwCWoQyHPH3MzKD74vCG/G+1kEiryudlkAoa4t4XxZfL66BXrzv5r18mQ9ZDOblgUD1g3VOdsrA0IiMjI3LxLKVWi6LMm49fUYAEEp5dFGaEQIAilkV6VBFAPPHVektxKbUp1MFgFCb3MdkRE6P99AaNwoZYnH8IIuZRAoAPucKe/DwwAnvIQfnviEBIMvwLXPck/fK7r+MAKDfy7L/80SZfEz/2ysAxHs3H2PxHFP7kWSUxuM1bgrfP6j9jhIGGK2Wue6Zriiu2X7jD0kA8Pv23+6zuf23NRjFUivh4vsLfS+8diKAKwBYf4XvBgWA4lzLVUVjm6jPpQiz/RQAlESaXz+LCAC6D4JIzD7f0OZAtAm/NcufvXGe7e9tr20czt+qfGTcZ6ldifuaZ0gJAC7zH7ex+paBNGgkw1DKsT6raymxZC0BwL6d5AhVAOC3lQAwAgDZ/3VNvCBugQLANyUAkOzjZTitTQ2I9zIAKqToSgHhM4+lN49x909CUox2bYhoZyS34KoE/KIDAoDGziIeZOhPHR/4Zlo2KJAcQwyXUk34B5QLmptnb7Uoc4D/jUWpz1MaoBFKAEAAWJDZ+rwC/tU51CdRDeI1ZQAWpbHYlid8aCIeJEybd1E01q2p6RLo8wSKgAaLio6C2eFykD9z1pqog0mc1BOYtG2aFQBCDStVnVGFmVBOJiYAEBuyEgAWD1PiSwR4lcU34znq8yBek9O1uLj+F1Vty77r59L4Ursl9xSvk9tBVbjN1sc8LujfX9DB03qtT22zP6/PYQPwmpVz4vtpZQvifkx9vfi5y3w4/b76T80lGNJ5lfpDWXuHBIL08xTMLPNDs2skZYB435XElJQb/GN/L/UvlvJPOZevL+Xt4+pkrQNwZefP7sFpzxGA7zY37Xfv45QoaQmkOW5RsO2Oo0T+mbe1970TVcr6iPd8H+7tXTw+rO9xRnyJH+Fra3xvZc95Mx8kndd+f63Gur8f93mr68btHfdZRiBJ9kjZd25CAFgaf0kwp8gP8/PfCgEgi8VH/ewkzaXGnz5zILiVPb8f6wQAj+/GRMq2//rsQ5n1Kuug1ADHA6nMUMTGKv1uWUeXTug/kAKAD/60EfPXt08AaO4skybqVGm/UN8mSP8rEBDAfgcCvI2dMIAjoTVaNaN5UQaGh2XN+nWyZdudCpT1Ejyv2CLqGwGdkAClBCFqVQ2I4OApSYDg9NSUZrKdPWNEAAA55GJxDGPGVdzfGbDgSgBBAowg/LMvPC+7779fBoeHNdDuda/dyShI5CRseG/reJHOx03u3mQDOHJasoVxiRIAZUbCz+XXKTNM6XHxMfHfNzs2zqBNx3I8F/JFPpLR1BpUlnHT6jrx2E2/Y58VF490jrmRXWphKbZFAM2CU1M8LpUCtZrmWXvp7URlBpR4YgQAH6/Z55pxQ/o1Y9cUKtoWFjVQSt12srwhACC72hlk+pWpHLL09NkptapyvGUEgNz59fVNn8UDnQZlGqicsWnN8dMTG7sp60IDWsMOJCE+pYvrkg5Pemy0wY7taZktLnNiciZwGXnJQIMcNAzROgVWCfx2yuR0XXoHhuXp735Pdj/wLenuG9RMpzNnz8slyovMzChIMHn9uly/dlVmpqY0OFzpaJeuSkX6+wfk2nUD+yEIAUQRiHfgeVpreX+lwASgGc+wdv06zYQdHByQr0+f1pIlEIy4JwAtgDs+Bzh464035OqVyzI9NanjoK+3R2ZnpuT0yZNy9fIFGRnskzUrJ2TdqhUyNtQvQz0VBf+H+7pUEWCov0eqM9NCTrnKl1c6ZW6+oQQm+nOuRgDebLdK4ikxJQdaCeC6aopleZExRhzXgGm+b1nrC0rmQgFA1V8DAYDrkFEPUKKEmSjbn7+pv2xOTXDpnD0NKSGA7S5Pa9Kynq0dCAJZnd3yjURZAC+zi0hOK4EhDzza5jOQZuyLlg2H1KKuawYOq2PU3iZkoOt6pKQSNspkV3fJ4PCQ9uOy5StkYHBI5aqXrVihMv+o2ihIDKDcbgxsk8y1cyqrOJAqrJ9sq+tkBw2auHCHD+nCNs6PCBurzFHPQQmb2sz/ypIEAAeU4rlXWJe8PyMnukCMVOAmJ8fF5ADbyEf2sySQZ0CYkT78urHj7Aof7qQ7sc/Gsx3DD84fwCi+AIQACACXLl6SM5rxfiOT4Aec4xhXCQAE5B4AwX0ecG4nCHiNd/rTM76Z+04O4NyuIIAvgQ0gkxsbwdhHTYS/IRBhZ/h8aGhQAXmuw2er16xScBJ7AbDJ38zF9957T0Fh3vNrUgKAWuRkBDtgDAAPoIrEPKAp38VXAiDk/l1inXbBTgHyd1W6tU38+SFVMrfJUCeLm+8dPPCZPPTQtzJZXdrur/7qrxT8B2CFEEA7cK+/+tWvNPOdzGuuzXmnpqfl3ffeVYAOdQAvrQDw++Ybb8pdd92thAVXTjh48JAC1z/84Y80Yx/7y/nffvMt7ePt27fJ+g3rFGCFAABBgsznO+/cGghOJseOGgF13iHi0BbHjp/QMUAGPuOIfkKCnn577LHH1dZxD/z88pe/0vd5PlQaCAQCnvL5P//zL7VvOYb+9HHH2Hv11ddkenpGnnwSkNfqvNO/BIbe/+B9JVdAAOB+/Vr85hloR4gDBnL2ZGA3bYpdgnDBeOGH+/fjeFauBxDOXPAxDTng4MGDSgDYde9O6ehko2x+CGuA2riObmlv75IL56/Ixx99IlNTM/Lyyz/V75KFvigoH3TLu+98qOMBogSlEFQBAMn3hXn53au/06z6byshYkIJABAWOD/kE/pybGxYCQDUdGZu0h+0Ie1/9eo1ue++3Urg8Gdjbu7du0+JBdvu3CY7du7QPuCHfifLn3GN8oErALjiBMQHCACor9Bm/DAHz58/pwQAxj9zCQULnsXL9uzd+6kMj9iazDUgVkDQ2bRps65rnJ/3UVW4c8tWBdv9h3Y/efKkvPfuuzI6MqoEAC9rxrhqNBbk5z//uczOTsmT335c1qxZpWOVcY0k6r69B2Tv3v3S090nL/3kRenoaJP5hboMDfUreemD9z6SK5euyAsvvKDEiZjEpISHPR/LvffeKzvvuisjCWH7KaNw5Mhh2bRls+y6916zV0FV6tSpr+TI4cOyc8d22Qh5RmN8C1pqDeLhzu07VO7fQPl5JQDQ5ndu2SJrV6/SLNsZJWNflK9OfiHjIyPqL01eu6YKA7MQJK9PSn9fj1Rnp7WskpfBsjIBZOPVpadS0b/bkdBlBVRgHHCkoaoCug5DVgHw7+3RTH/WXvZolNKh/jf/CMICBkI0V8kBjbCz1pK9w5m9XJYrAIDs2dphZbZyQoBK52bBYMCPQNCLpPYt+99GgKobhH2B8TcN5DdSg5X94nUW2AkEYSMAWLa/KQBAEMjXQCNCcH+5VHS8/3LSXJqAUIgFqJSu7UHsZk2tjHmKP8LSaZL/DYEEQK1fV2MC/Mf3gxSADwSxRxWg5igNUlcFAN6frdelWm/IDEQByHI8cyBhcC+U8zNvJQ8mxUFC7bPkxwM22E8NMCUB5DgY6DGQNEDop8wJ6eUysh7AaroJv+ckgJ0CfHF7pzEAtWlLxs5dmSkO0BaDtQ7fFfdL7kxHJJTQvgHb0cfRrFJAz5soACwVF+P5YhKAjfmlAYG4LeOApoEoYS+iymFGABgdXyZjy5bL+MQnzANzAAAgAElEQVQKGZtYkREAelFTw4cOMRlKevBPpf8rlFwzUoDPVycAeIay+pG2EGfrcTyHfOz4M+UxjLDHV+l1mztpYDsfX80jx/rArnkrCgBlwW2/7Zjfs1S7p/euz+ZKmF5CJColmJYA8OOdBB0MRiCk5f0dB9jL/l5qLJXOsWhue3+UPUurZ4/nXBaf9GSlWDHQM30jAoDX6/5DEwDisRLvazROFJJFiG2qfQwEY40f+d/+vVAmLyMA+OsE0CgDQrVdwjPHz5cS4+N4b3kJgEgBoMPBf1fXaCshANh3vG21BKH7wolaZNl4SOeikebz9ZM2u3UCQF0aZPXPW9zY/iH3X5NGtaYlACAAyDzv5QoAlETS9femCgCs7Q3zXTQzP5/vSphAjcLo/XlWf2YTbFWEABCTAkwFIFWoiedfAPOz8F+uspeRw5wMQAIA/4yemIf72kOJIL1hAyQttuExFpSAGoEAgA9AHIV/lAwC1LfSAHOhRACvnQBQm2tTBYAqKgD1BakvtEUlAHQkhHKk3molCgAR8JOtXR6zKaw9t0cAiG2IP6tl9UcEl5A4aPOHeKll/XsSQk4UcDWADi17ZCUAjAxjRCNPmLRRHtt4f93qd1kctNV3W/k/fv8elyu/h+AXs8JHJIBsDobmvZU65t62fh6z4RBUi+St9HtuA1LfKX+d93HzvMgtSJkfFopHFTChuB3TNk3XYSNQBFKHY19ObAq2LCYDNPVxGO2FeFlGerFxHxMAssIXJSB1q/XPVF2L4ytvp2AIlujAsvNmPpKWRsuTJJv8owQQVttcKPeclz7zMRX/Tu1/8xwxBcfWz1dUAy6bY+oD/oEJAOlYu12fJx53qT8atzHfi/cn6Wfe3mVtm93jLRAAbub/p+f3+4jvL35vqXnln7UiAKTj0UqANyfq+thxH8pL2HosOVMAcALAzTppKce2lZFqZUzi78cdnDXkbRIAWJqz7M0woL3BY8PZ1HhBCnupZ08Xm4JDqIvC0goAOBcdXkMmmtEYX2PXLigopY4cjCVZlEpPt6xZv17VANbfsVGGhkdkYHBQF84GdQgDG5bBTzCSAApBZTV2wWmevHZdrl65otKUkAG+OnlSg+tdygqvGGgTgju5YbAF2jIuLShBuz7y+GPy7aeelrGJcal0sqnssHrUCi5ajexWRmjpBc0A7KLjkbN144XWtmv2s6RRbpENkY4z79dWAY7ScRn1X/55USK/7P5yw5R/V9tLFyZNA/q9CQDuAKYGptUcS42zBQC8Tb0vmkkFrlLg/WXnyfsqm29q9ew8jq0b+M+GIUiI+sKoFEQLvNerVVVDQCoV2dSjBw/KF8ePyVx1Vjoh2OCUax12C9Kr0QPkyggAfu9hQcsiA3kQSe8xIQCom+1DS5nAEQnAYoLZ2DYCQD7WvY1bkWr4PA5ApnbGd0RxQK/MZqY2KH6dzq/UUQ0zJiMPeSK0fq+jIvNSkfq8qBz73ffulrkFkUtXJ2VwaEQDwwcOHdQAM4DA2MiITIyPyfjoiAz290t3l2WHX7p8WW3M5atX9HkBfgGA+BuQi78BlQDRyG7l++vWr9NsXgLeyPn3DQwoMOQ1kAFteLZLFy7IkcOH5PChgzJ59YrUqjMyMz2loH51ZkoG+7tl1fJx2bh2tSwbGVT5/+G+blUCIPt/uL9X5moGyEC0qnRVNHBL/WslTmv81TqZ75httR4BoCD4S1uprQWAR+vNvx8y901ZgU0hx5t8rGa1t3dYIDlslpgRnvmvAWrqx86YHLKru1gmgQHgPt6MCWtlBJwVa2YuJ+Ckdied55HpymyNAu8BtM/XNdaAfA7wzPk8t/lOcIbyHbQjGW0ADICCkEGQ8h8ZG1OZ/7GJCZlYtlwqABQ9ABQ9WW1SzVhXObiKqSKomocyL0J7WVtBLCjMs8Ug/xex43P/3frN6Qu6OgeSVEzUyrMCoF+FLMgWGTT0Tez7ZGsSfRLkAUO6QhYILgTkdZAVNyA5q7SVgkHeW2XOtDvtamMjFrbbDj5nnLpPEDuTDox4oA3iFZnuANrMT//HawBBz6IHINM+DEC/P4MD/QSX8SscMAI85B8AKN8F1ORzrsVrBbC7KqoCwL1w7p6ebrUTrAdclyzyVatXql34+uszqhxAhjhgI4A1ICmfAezzzNwLQBz/yGLG7nBNwFJAb4BNQELIDDwnwCTZ0AClrlpCG46MjMrlS2bLHFQkq5osc0BP5vixY8fk+LGj8uijD2v9cPqC9v7bv/1bvfdnnnkmA/p5PsBR7oWMdNqFc0OO2rd/n1y9dk0l9bkvnoNne+WV36laykMPPqxtSvsgG48EPxn2EBn6envVduzfu08JHY8++oiMT4yr/DyAOve8fPkyJS24baM/yJwnY5pSUwRuTp05rSQtQGFqetMHKCbQp1wLO+jEkF/84hfaD5AFrOa6lQDAt4QcADBM1rpnW3Mu/v3mN79VuwYgT99nY7WjXd56+20dF4DWgN1asgqVllpN+43xy71xP35eSCC0RVdnl7YpbU7b0VYc98EHH2gf0660I/1Dm9MHjBs+gwBw5/bN0t5hmyh8C65LG3R29ogsdigB4MMP92jW/osvvShzc1UF/5GsJ+P69dfe1iwSZOZpB0x9tTarY5iMeIgY3//+97X0iRIAZqoKzKBuwz0uXzamBIC+vn5tY+6PcUv5AGqK33vvfarq4PaZsUTpC/p71z275I5Nd2gf8Oy0G2OfvkQVYcPGjarSA+DO8ZAOnBSCKgFtwvpz9uzXCsKjlAFBhbYeHx/L2vqjjz+UFSuWK5GCscm9Q7hwBQBX6qA/tm7eonPUf2hP7ufdd96RwYHBbF6YXW1XBQDKD0xPTyoBYMOGddoHpmjSLgcPHJE9ez5VRYafvvwTqVRYU+syMNCrBIBPPt4rZ8+c1fmOvYBQzRhgrOBrQLK4+557lFxiAUjzE1H6OHT4sKxZu05JFsjjq01cXJTTp0/JoSOHZfu2bbKJMgd4QouLSoJkrkEMGBsZVeI3tXApZYR/wvdXU/qivU1qlF+5fEmOHDoomzfdISsmJmR2ZlpVriBcQBoYGR6SenVWgW0+4xgSBjWkoxl289IuqA/MC3njFc1aMzUCSDfI/SMrD9ivpdm6u5RQw/gi2x/wz0h2JgFOIDZLdQskAKPcRgSAsKfVPUlQnssBeiOQQ+plD8g8MRWBYgKaetmqAGB+EcQFz/j37H8dH6y583MFAoCCcvg5EABUFUCdKysH4OSAcG/qc2mfFfdP6ueHvUbsf6f7RtVmSjO4tPqBXdcUAOZlboF9RyOs9+YzKQEg+G18BuhfrRoRQEsC1MkMpHzAvExXazI5PSM3Zmf1Nf6gljXi0QKxMoaMC3u5UGvb55Ou/ZEzp+2bEAfjQJ/5COXqfObzFlUSynyd1Le01wEQ0Tq4OQE7BrTT9o5jMbF9iH3TzHvLgpK+OSsC/5lPGP5ovu+gtJcn+IYgvo1Lvl+mAMDp4qC1A/Jx+/valbafP18cOyh75sLzhr0y7xUJAPi+ovL+ZP4j/z86vlzGxpdL78CgzvmeAQgAnUoAYI+G/L8qAGgJGysB4AQAYlA5ASBXALBScHZHcTA4jSfkMYwoW3FJBQA7Z9kY8PbXPssku5vHaFnMMR7LBdCu5Fo+9uP+iJ8j89N1X+UKJ5gj229Zqbb8n41tbalsX2E15P71CAA+xrL4ShTfLJtraTwgHrc65uPMdmKQDqZGBADsu46FME++KQEgbn/ff6REIbO5nsVvKqUcl2WrRfL/ntGmajpMkgWLU9q5i/HEsMyEIFc+zvWvAGzGKqh5IlRI5nJAC9DSiRNR9n4n7wVkOyfGBZAfgLugAJATBIwAwP4zL7+a2rCiXcxfFeaiRVALwJKvnx4T971gcwkASmvWVJlIY3Rk/jsBgMQyJQDMqgLAQr2alQBwAoBK/zdalwAQygJoSQCT8I8JAIwpJwD4EmclCFPAX3swOzYmAHh75Xv7WP4/hE88CBnsjNk5a0vd/YcSAGUEAP2uEk5NAcDLNKrqKLGe+QWV+6cEAAQAsv/nFijrOy9VSgdBDmxAHqRUUENqWgIAAsCiVGvzGQGgEYiGjF0F1NUfs/iHK+wEa5olK3nm5x+CAJDaaI+T+prkBACPI2TrYyAAEMPxpBCfI5ogg5+IKkBCANDvOAFAOz9OzCgSPOK1Nl0P/LM0rpquuWX+j35Hk2ws3pWfKwf7dYxkAGv0vqvN3gYBIPazfJ1lDDkBIF0rW/kNzc8W4oRh/Y7tfWo/Yl/Qxr89QArAx9eI2zZtx5QA4PYv/l4e62om7vjUTMsAxAoAma0Ldi72S9JxW+ZvsBds9QyZ4/MNCQAxAJuuyWV+U/wdw59yvKXsGcrmgD1TsQRA2j/pcfF8idskbsfU73P/w9dtvz++p89RQnKIz9dqbmbvt1rkovdT/yH15+I2K/h3ETE1/U52+v+gBIDMDylpB39LnzVRAEjHj/tQMQHA8AbzlzIFgFs1oq2MbjzY4j4tM8ZlfR53alAIjBxtl0m3rEfvZK/Jw4Y8nlTeCOnmtnly5QoArSZLbFBT8N8mXK4AoI5zMMSa4R9l/7uR0+t4zRStx4Xcs9UxZwO32N6mWQNdvb2ybOVKue+B+2X5qlUafO7uofasbbbtWag1ZAoA2qkBZKWz62SrzlY1+HfxwgU5+cWXmu1HAHhmalqPJ9jIfeYDyjItddJHGR1bt90pzz7/gqxeQ23e3iw7mut4BmLZInvzcZCzV/y7aQkAG+T5fZUN8HhCNPext1VxY+Dj0gxw809hPIaPy9/7/QkAnJYx8/uWALCgWk6iiI13PO/K7jtrs4hCbwtZsZ28fbz2prevnTOQReIMlCChZ4t7kNPzEgAKJtpRbLIVQmvDGDU0+ElwtNLeLpfOnZMjBw7K16e+0rpkGhRlQ6pOtxMATLfr5gQAu2I2Z8INaPuogr61YZEYYE4V3/EaNb7gOkHG29fmdQAeM5aozaFWDqt/pnMtZhtHTtwtO2HhwYr2O75+NP5D4NSzuJwA0N7VK1evTcruBx+Sbz38mFy4fE0uXb6msqe776cGtIF/fT09Uuls136Yq1Z1s4hNZIN07fp1OXfeQEPuBaCGTQGfAWiw4HgG8JFjRxWgAmTYfudWHQ9nzp5VKXC+B7jAd5ESrnR0aI3dz08clwvnzsmZUyfl3NkzUp2d0VIEA31dsmJ8VDZtWCPLR0ekt1NkpL9Hlg33S1f7ovR3E6DG0QYAarMsOOLrqiaBDG+ngjs2d2xhROJbBSaCjJ8tmAGgDvlCvoiqxH8IOmjAOBAFsGPUFyPwrgFftsIKdCMhG2et2TU16ywAELr5C9lRMKft3ryMQE50cQKAO2FldszXwDiomTlvjH/IYMGZ06BXIN9lgS6bxtn1sfeaYUj/dnXL8NiYKsOwPiELTbY/gH9XAPx5/k4kSrt6TPYwSOD6M7P5ije6C4F4pvcilgmq8yWSe7W/gwBeFhAvhNALWV2a4l+wa2YzdbO9uDQBwNvU51fsYGpYwBb8PMhunZERbtQGqC3MeydzkNtsPMQBUe8n3zg5gzneXOn6HAW7spIUoRY031VwpNHQ9ToLmAUQVImHoc8J+vjnHAOI7YoAgLIAioC7/O1AoqkAWTkAk61HNr1Dr8V7LlnPvAeo5Zxk45PN73LhvB4bG1UFAM7LccPDQ9pQZN5zrm3bt6msPcAqQCpgPYA/985rFADIZka23NsJaW9sByAmNosfsqIB+8kid6UA1EUA/QErAY+xWzwngD/z/9zZ82qPGH88A3XPH3jgW2qbIABQl37/vr3yve99R4YGB/QZaIdf/vKX+v0f/vCHel5+uB+AV54L4NWfARLSic9PyOEjR5ScAHjOs9FeKBYw77795FPZPXP8v/zLK7J+/QYlPUAA4Psnjh2Xw4cP6TmGhgf1uWmf/fv3a5vu2nVPls3LM5I5z31s275dA1uUafnss8/kqaeels6Oit4vwCl98sQTTwY5fup+zqvMP0oGlAvo7zfCAoQDVBZ49jVr1sqjjz6W2Qj6m/Hwj//4C6GkAGA9bcx9Mw5n6zV9Vp4ZVQHO7UFfjuMz2hFygAP4XBOCCiSF0eFRPSf9xOeejf7+++/rPT3//PPZ9egL7BYECNrhLmq8b1wjbe3mixixEPWLLlUAaJOKnDp1Vj76cI90dfXID3/4gmaqd1ZQRbHyGq+9+rb09Q4oAaBdM8AoFTOrKgAQAOgz7gGAn/5EAYAyCZ9+8qns+fhjWbliIiMA0AZepoBSC6Ys8LCOQ57NFTbef/8D7d9vPfCgrF23Jisjw/Fk59M2EAC8LV1RAQUA1A9YV5kftDP3Ssb73/3d36nSAgQNyB2U4XCb8/4H78n69etk46ZNcv3qVSUSQOJwBQDmHv3MPTsBgD5yW6mqHG+9Jb09vUoAyPdqqCnMyz/+4z/K9etX5IknH5PNm+/IWP2sn0ePnJB3331f+vsG5cWXfixdXQQWKefQITPT0/Lpnn3yxedf6nlXrFyh2Uo8F+QiSIn0wc67dsojqnhgRph+pqzEoUNHZPmKVbJ79/2qwgHZD3t85uzXOr9RMnDFEOKUN65Pyr69e+WuHTtlfGxMx321OqMlFFADuWvnTlm5fHnmU169ckn27tkjO3dsk5Vr1sgCpSEWF+XrM2fk6NEjsnHDOhmCHFmdkempG3L+7Fm5dvmSdEF4lUWZmbwuvV2dKrnbsbgg3Z0dUmlvUx+5t4es/15ZRAGgp1sBQUB/BfnY11UqgWDXma1RSuwLWViuAmAEAJfBzcFAJwDg49laQzafqdmgdqdqMJr9Y6QCW9NCIEtJtrbo4Sv6em1y97551U0ACHgJASCUAAiSxX4vTgBQgM6zQV2eNyHwLUUAyPZDJA60WRZW9oMvFwgAqjCgew7AflNfYr0HLGSsKACgJHpIC9htVHZqMgsRAOKTEiUXNfv/xmxVplHggZBDaRjAFgW5wh4quoV4L+0E1NgPcUDO/YCc6NisAsazlgUG/XweQynzHbUHI0J92d/qr0VtHwf/fJ/T6tx+//l1msH+fJ+pZyueSuVjPeMzzwrNfbQFtcnxfWTgfwAeAJRi56xVHKNlIDPcUewfxu2Wxr/SNmGM+VPFwIqOKWmTnj7KZ5n0//DouJIA+gYondWrMSKhrAf+WAD8VY4ZBQAlahYJAFr+JMiY+7U82O73VdbH/jyx76t/B5Dc9iHFOuTeUWXjIW/jPPu3rN3T/XPzOLY9XXyNNNYRr0Pp/fu8USD5JgSA/PlsL2Q//PGvTwDI92s2l+PXrforHXe8bopfBgKA9j17M1eCc1nogMx+EwKAEeaL6nQOJsTPUUYAiAPVrg7ggWslGtNvEKhUiaJIAPB28bhNSJLLbIG2Y9i7OYHb20jbKcpk1XEX1UHPspzZ/7hsfTSv8nmcEwDsPYsV694uZLJrlNgTxJpKtDRbzngM+wh0AkBGqggEutshACxQEoC9IKXg6jVp1KqyUK9p5r8RACgDUJWFRk2MADAnbfNzSxIA2hbnpZ31FQWjhACge2ZIT5EKiJEhzKbHJQAcnMdWlymG2DyMSTjOc3Tb7kk+RaC5nez/hTZNPFLhQ/dffFzQwJECQEwAwIckngO43yCLP0j/owCA5L8D/04CqM7NS7VOvL5dqvVFma02tCRAkwLAosvMB2wiUzjMe1v/CsBPlgBWEsbWGFZWCjUdS3nsNv4k943sXVcAKCsBYAAwMa7OnLwWFCxtDpnsvxLT9G8D221fERSTPefwFuKlvkaVxVXjz/x5llo/zBCQbGIJjPbdYvKXdn9WIjP2L9z627i6mQJAjE3FfoITAGJ/Ie4Lt/Wpz1B8HZXkDAeX+RzpedXWhbh4SgCIz79kG4bkExsH1nYpCSAlABT6UIE+h5Ny3y4gGkVwOSEAuB1s5XfFa06r5/lDEAAo4eaxxdS/4Lo5flIkafl3U/wp9ZfSsVz0Q40AEL9X1l9LzZt4jKVt5sfla2uz2oHGjl05qSSJKr7/pn6ISrmm1ilthybfM0n0bVoXw+fuf8RzLPaZblK9I0vgbOX/p/5meh9x/8fPFJ8vjs17G8UEgLK28PayAsP52pd+130tJwD46wIBoNXDlRmN1NDGxuZmm50yQ+bXKDTkbSgAcHwrAkDZZCq+d/slAGJH2p7HZOQA0j3T36X/tROjMgD6/SgbEIfGN6AEE9A7aq90al0h5AI7u7tl7caNsm79etm46Q7NvCLQQ+aHZvHLgsxSo4mtYhgDkADmalbPF5PK3xrUn5xUNQBqVZKRQ7BPDX+Mmxgf2zYZ6mSYdPDYsgn58YsvyeYtWzUYi6MEsGOTyxyJsg1cOn6aX//7EQBi45Yan3ic+oRuZUDKJl+rDWmeRR8Har5ZCQCFFhOZuFbGtHkzTn6RA/lGKLldAoATcjSQEP5p1k5QAMiCdYwVVwZwEo+QwTOnLGkIAGw+qDt25uRJOXb4iExeuWz1V/UZTQLU2bfaL8z9JgWAELSKWJ0xaz8G+tUBQsUii8CEYFFg4OoCXgD3fW7kzqAfm9rQVnYy/p5OvVACIF0cU1tZNr988U6dAt/00pc4mW6HVHI1yK8qCNjWIVenqjI6sVyu35iWseUr5dvf+b6sWL1OKj39smbtepmeMcligr4EYlUujg2i1pQzJjQZUNVaTW5M3VDQBbAQm8N9UN8aW+N1rwEFr09OyrHjxzRzbnR4UHZs3yE3pqd1EwEwyD+O2bhho2UoyKJcv35Vbly/JmdOfSUXzp/VsgAHD+yXTpmXiZFB2bJxvawYH5GutgUZG+yVFaOD+lkH0v/dBMYBRee1jh/Ba/q1XptTwItarA6UGwhqwV1lPqsT51Ly4XUGmJsqgJOysJ2agUopFivgqVl5XtfefhtJwDcFBAQMrLUAs73PmhbA+JBtkoHwmZNldlc3MS2CtG6zWm2YICbMBSUCnyNW1zeu50aGv2UUkfE6MDCo69DEsmUK/Pf0D6gCAOQ06pISdGSzp3WHAWADwE8gnGA5C6ZmJwEgCDXz7D0bj6HOXlh/uG93oIyoY6yI8OQWfksy4rJgABmIvtaqgxoyfLIFj/Mwpm+NAODzsdDWYfPnS6i2c+TU8t3MJwoB04KfoyVM0PzJyUJe39CP8w1UuiZ5cAywV8dLqOvoIKmD/K4WxPEu28/fvM8c7e5ExcOCZ77W8Rrw1TOxmdNkTJN1zNx2UNfVOgDS+ZuMcABM5jrnAvDnfc7F8+A7MMc5B59DAKJfOP7GjUmV/kcpwFUD7tl1j2zZslmuXTPJ/7vvvlufgWNRBCATefv2HSq5D6DrZQHI6Afk9DryfA+bgpw+P9gWCEiAmAD6fr8cj326fPmK3Jic0nPQFgCJJqv+oD4DUs+0x2uv/k6eeOIx2bB+XSbfTsY6JASkziEncA9cj2xkZOcB7iEd8Az4UKfPnJK333lHHn/8CVUiMFJlu0q1nznztTzx+JMKYNNufAboDVmIkgHdXVaa4fPjJ+STT/bIY48/qiQc2ppnAuxlPgBO0y+eHf/KK6/I1q1b5P4HHlBwC3tMNvozz/xAFZ5oBwB0fgDlma+A0YwRsrXJBKfNUYUxuynangDAW7Zs1RIAPt44F+Plf/yP/1tWrVqtxAP6guN4phsz0/LK736nsumAtKtXrcruk2fgebE19+/enQUZOJY+oY2WjS/TttD2bG/XfuB6EBj4G6UDmyM2S/kbuXvaaOfdO2XNupXSFhQACOrZfVek0gF5pFM+P/GV7NmzT8kLzz37A5mamZS+3i6ZrU3rfb75xnsyOjKmbYwqCvYc8H9mZkpoZ9RuXnrxRemGANXWrgSAvv4BJYR8+sknsmnjevnhC89bWa35eSUoMO8gKfD9Rx6xPuXZaC/a891339N19rFHH1cCQJ3gbFD8oE0gHUCYgGjC+WgPfiAAQAph/EEQsL6ZkS+++Fz+5m/+Rufqs88+q5L5K1eu0Ndc85133patd26R9Zs3y/VLl1T9gnm6ceMdCgDTH1yDe96yabOOjTiwQF+98frr0lXpUjWEPGiD3etQAsDlyxfk0ccelq1bN2e2qLu7V04c/1Jee+0NGR0Zl+eef1YVALp7OmVhYU6/t+/T/XL48BFVeoAooevtgrUjmfwobwDkP/bEY9oGtCOfnz9/QT7bf0CWL1spu+97QI+DkAOgCQHgwMGDWvJgwx13ZMFNCAB7P/lUdu7YoWoDXezVarNKANi/b58SbVZDnCBw2tkh13h/76ey/c47ZdmqFTI3dUP9mVNfnVT1kAfu3y2jY6Mi2NrarJz8/IScOHpUhvp6ZHxoUK5duih4KnOz06oI0NPZoSQAVLIgAFBKZ7GzQzq6Te4be0K5OPaGrLv4EG0QCIN/q3s7rcdq9WU9A4qpYX5WVD81ZN2jIKFrZwDFNWtPCQAdPGRQD2APk5ezMWat+W0ANxnE7ciZMv78n0n8297ByHOA6a4AQCaoEQDyrH7mshMArDZvnqWrY0tLC9h65utn6iMZNLAoc3iC3Kuv204AiEruOAlA1ZICac8IAOb7KbHTSwaQ+Vefk5lqXUH+uQXq/jZkqlqTmVpNpvkHEWC2ap/PBX8v8gnjGAPX9h/342ICgPoYJcTh5r1ec21ca+5i8Ch97fPYfYMC0BuBE2lwK/Zb4r1z897U3smPt8GavrZvRQSAcNs5IJTvqf1eGbdOAHD/ydrW4xU2Bh1EudUYRjHmFTKAoweLYwZLxcfsM3sQC8Zr8YxMpYO5OjQyJhPLV8jI2DIZHhmTsWUrpLd/UMm3zPs2iG+3QQDwWJU/660QAPL2LGbEc+uhAkUBlI77Lx0XxTY2qnOrvW26b2n+Xp7NW7YHisda2TOUEQD0e9F89v3H/9cIAD7efQ8S25SsXSGpu+x8RACIFTaEl3IAACAASURBVAC0L6P9STaew97Yy1+k89pfpwSADKQO9tk/jwkAxDA1iz3KVNP3wmsniDoBICsBEOxxOuaUZhIA0jhWopn/uu+0u41BrJQAoLLlLRQANGqaEACwMTjG+AFOEDfwP9gelUFn3WlWAIhthsclvD3jcex9k5YAYM309dHbDF+ONdHVAfBdGw0rAbAImB3KxzaQ/68B/JPxX5NFPp+rqVIABIBFzfqvaxxIGnWR+aoRAcj2J76iGf+oFDXkVggAnSG+4yVyY6IAI48SAEbayokBMWCS29DbJQCIQABAAaBDKZtROb6wrunaF9Z7Vyi0EAQJG0YAQDHTFAAgA6ACkBMAiK3UINlCkA0EgHogALRUAKAgQSg36uos0QqdkywjAoCO9wSFtjnQDA7n8/TWCABK9AzzxEGpDJxSwNzKUGXqNQHoV2BS9yyxAoDPBZf/pxyArYHxvIz/Tn2f9LN4jXCbF/+OAejYB7C5AxGnMypHUGwv2lDvP0rs8nbVBLZQSWspAkA6X4vzuDn7O37eMpsa2wZ7nnIFgFb2uLCGhpB9TKtMz99EGotJSkoAgKqcA/9xeaH4WnHb+zXYS2CTbqYAwLFGvkn8j+QhYx/AfZDm9io8rZ3hGygAQABIywCkoL/fi+5bErVnJVZHP6nfno7p4nhnL2Zx1LL2jde0Vp+7f5+uL/E49DUk9msVSE7Af3/O+J5jgkPp3E1IAGXPn/p2cfvG1yyba7H/kX5X77OAfzbPmrJ7jp8vbre4n/2eb0YAiOdX3OZuY5dqD50XNyEAeGzXfSYff04ObPuvzz2cNUGZ4Y1vKjXSKXMonWxlDVXaeAnTXBtSHbac3WsB/KICgDfO7RAACoMg21CmNYXyzWQ6cWJH2pmJgGMaoFPwxM4VkwH8tX/m8v+sK2RYUEuVx9V6x0gOaYYqwYY2JQIg5Xnntjtl5apVWkt0eGTEgpo4Ku04IFYPkfMTsFG51vkFC4DPzmaEAJxoMngIRpPFc/brr1UlwPtR2XoZc89YqjOzs5pp8pOXX5YdO3dq4AvwDADH2CQ2Qso2cfF0amWIY2nmXI0jYoNlSgS59GEapCibhN7PsYFLJxOfxQyhsvuNjV7ZAvP7EgC8zb6JAoBu7hTQbb0wttoYW38EFnRh/hXrieQGrMj+8vZ1uXRvJ/1+qgKgmzkjAGTEgMC6rzdq0tvbrWO0CogzPS0nP/9cvjh2TGozM7apCJJbZHI7kOf3RS0uk6DMlQts0+s11D2gZPZE79vHK+0WApS2y4iIGUEW1QkAud3KCTI25vOw1FKOa2z3/HumAFAsKdDqHNl4iST8wszL5p89YfF8ECQyua0gFaf12wCiF9ukq29AZsl4JxNeOuS+Bx6Ux7/9XekdGJKe3gHN3MbJ0MA5wU02hoD7ujlrU9luJG2vXLNMX0AbAAhAPsYGQWqOBQzkh+xizR7uaJdLly7KkUOHZM3aNbJi5SrNagQEA5jAvpHlv3L5Ci01AAFg+sZ1JQFgMyEAvPX6azJ946qMDg3I1k0bZMXYqHTJvBIAVo4OKQFgsVGTwX5IU9QbrhsA3dOt90KN1naxeuDYAd8sQAAw6XtncLqDZWB7BtQrgEuWGAFyG14cN1sFkCEzpF0VB0IFvBDjtgFj2zMkDkNgI1J2cUlVXxN83dMMtEAicOIV4Hw+F3HKQrZFsAnYdJ8f+RgKGzFqoUN0IKBfqSjAD6AIyN/X26/AHyA+gN3I8KhK/AM00H/UG650d+u4IRNQs8LJ1keGm3NqrbdOBSG4R+ZjZt/V7sKGr2vmkra7YgihbZm/niHhCjVB6jYlAGjbxj59IRuAMWp9FpcwcTuvNmKeCxdJFPFcjdeE9H0vk5NtTMIa7Gshz5XVIHPDU1hkrMRBq/WMrzrgnc7/3N4ZyBHbDV7Tvi6FHd93bCfVydTBmG9M/Lv+DJ7Z7kA+YDbzGzIAkuGArICR/A3oRuY+8xf7DFgO8MxrB9exA34cgD8gPCoAgHWA74DLrjZATfv7798tx08c13agzroRE2qa0Q+RcdeuXXqMZ/ADGAMIezY950IKn+8BiPLMZCQDsgLw1at1Ba/HlIxggYgzp8/oPMMW8RyoBQBiQiCgVru3Bdnwd+3crlLynI+5w7UAQslKR3qf50MRgDZ7++23Zfv27Qqwcl4tRXDuawUpH37oET0/z8dcgrRw8OAhBXJXrlylARbeh1xAhvf3vvd9bRPOD7D78ccfaeY2z8Q5+P6HH1qm+OOPG+juxI433nhDSwMocE4d+JkZefvtdxT8dQIAigf8IAmPHeCZsecQAACQIUfQl7WaqTdcuHBeXn31NbnrrruVNMA90J4chz/693//DyrvDwHAFWG4f4Cwf/ndK2rv+Yx+4xjGGWMLQBt1EdrMfTk+p+/Jdh8fHdPngEDFM09Pz+gaBAGAe/jxj//IwMrg45B9z70wVnfs3CHr71itCgBs5H2uQgBob6uILHbKsWOfy769n8nExDJ5FgLA9A2Vn5+anpTZmVl5550P9LMHHtitsv+ML0D+yUnKOLwily9fkp/85CXp6rYgWXW2JgMDQ/LB+x/L3r17Zdc9O+SZ739P56sScrohW9S0vAGqAZBOfCzr8dWq9tX1a5P63KvXrMrWL8YU7TU5eV3HDeQWxgztSF8A3DOuAOghAAD+sx7z/l//9V+rjXzppZdUUQPJf/qAPoIAsH3Hdlm3eZNcv3hRjh8/rqSUjABAzdNqVZUltmwuEgDos9OnTsnrr72u54IA4PaKOYayAvPo/Pmz8vAjDyoBwG1Ub2+/nPzylJaPWLFipXz3u99VIt/AYJ8C75zvs88OqHoF6h4QAFjDAGZRDSHLHwWAO+7YKI89DgFg0cBxWZQLFy7K3k/3GQFAVY4qSgCAjvX1ubPaTnds2qzjXGW0O9pVAeCTPXtk+7btSoKrdHXK/PycXDh/Tgkd9+7aJWtQa0AVo6NdznOe/fvlrp07ZPWG9SLVWZHODjl9/LgcOnRQHnn4ISVgAYJBgDn95edy9OABWb1sQrZsWCfXLl2Q2evXZfbGdc3E62oX6al0CLLDfZRY6euVBaT9yfhXZR1bLygLwI+SwNtRILK1VTOcokwsW5LyAKKuw6ZJavrjZLrXKDEXAPkAqCuIyJxS38MUBHRxVwKfhRM8q14VAOI1OQ64aBmvgCI6kqjnIrPTSGnUJVYwHwKAgvO2h8gyGJSXanLR8Y+Poaw8XZSF6kQDgvvU6YX0kZHhde8CgGLPz/hVBYBQAsCkgK30AHOWfTCAf6YaBfEC0L8eCADzEADmZCpTAKjJTLWqPiJlAm5MV1UlAPKQlhlwCetEhjtblzVlyv1R71cHtIN0d5Id4wR942XkMRUTNrb4Z7pP9Nduc3lt+/0k0zs6XxwD8DkeBwDdBuf95FROeyfdX99KhtZSBADGhZWa8jEZZ6o5+G7759hHagaY7P6KwVffKxYldJv3oUXiRXMcJKgYAJtBBA4kANRPmMfjE8tlbGK5jIxNKBkAsjYKAB2dAP9d0t4DmbaSqX64AoCVAUEFwKSYO8O8Z+6q3xfiVDcjAJSNi+wZ/40IAGncMQd1vhkBIAy6knFtZUiM4FAc757wEEasRRP+lUsA+NyL50h2X5HkfVl8y33aOG4Zj+OlCACqTujqiJHKmT77NyAAxG0KUM1PDO4reJ0QADTjPyEA8B0nhuVkgbBGBCPjcS5ru/y+9X1HlZP4pcVAI0WEOLM1kAB8DKLGo+cK4L4TNS28VkYAYP7Z97UfboEA4LanLJZngLQB+z5O4nbioQ3sb+ia6Qk5+roBOXsmIwAsBAUAVXcMJQCQ/ifrP8v+n6sFEoApAEijlhEAiM+1i5EAiNvJwpx0tJvCZnsoCWR2J9hSvAeX/Y+y/3Ws6hKHQqN/3+LbWdmWRG3T47DW30H1JqgQ5Qo/MdAMAUCkc5E9sB8dvJeMMBkUACKwy9USiatp7GexLSIAkOSQEwBqKARBAmgsBALAvJYAQAkABQAtCbDQLsUSAEF9NJASivJE5rHp/zMCQFg3oyBIbAfKFQA8YFKunpJfxfzJpQkAEErjEgABC2Hd1dJTVgpTS1CFcsHqh+o6FOZAaQmAXJk4s/9RoqH7EODf6qOUkCD5jpUSa8Zz7BmJURGzsizqlLRox5svHa/b1r7WdrjMt6MA4PftMSlfR4p9lgO6ZTbdz5EnXkZ1jvIPS/8q+Ggk2My3RkDL1oz4eI02qwpYMfs/BjWtTYv4WnYOVQjLS/DmcXG7J1encn8jjvNru3iJmpJscF8ry/o0br8wmVq2Wtr+8RpM4q3tPVIfIczR4DN7UmWzL1FMgC27Vjz2im1v5A9X4PbvpT5q6svGn2ftvQQJmO8sRQAAe43bJJuXwejG+Frsx/n3wEkjSaWmfZyf28dA6l8X+qMEB1qKLKCz7BYJAGk/lNuEotKRjuEAkMb3HR97uwSApn2u6S+U9gFvOvAfJ3n5Po7fBQJA2nm8jidQWQfG0vZlx8eGs2zwxZO82JnaTAYcZptDY3LGjlA8AJs6O9lUZsdFQJ+P/fTZyu7bOyv7HUCcbHMVgXOayRcMnzou4TN/39sKh0YdNw0smDPHom/SwG2qbkCQgWArtUDv3LZdA94E1+c5b0+3ZkESgGZAVzrISqmptCfXUkdvjtpOBBeshvWNyesa0D739Vn54vPP5eqVK1KdrWoQykkAtOVstWpZg10V+eGPfiQ77topm7ZskavXrymwZxKG1k+xcYr7eWkDbIuw/+SDu4DohPBR8yD3zUlqBOLzpUauOchg307f99fNC39zsORmx+fnLhpLnjJj/reQT1lqAbIbL2btx98vM5bNbW00qLJ2iY1uaojj1/63L9BmYCyrR0Gw+pwGFE3tQnQ88hmvp6anFOBtUPuZLPJr1+Tzo0fl9Mkvte4qqgAwinWhjeRCdTElyMnGJ5KhzJ45SGvm/VccU94OsHlbOZD6frQ45uPaSQBF5mo2kBOH0Q1+s/20jKyYwRcvDvH1/drFBcMdq3z+lfZvgfqQ3yXtV1+cl44K8rcL0lHplrvuvV/+6MWfynS1Llev3ZC16zZolp4CrSpS0qZ2gnZhA3n69FcKSAGqAXT5QgN4ALhA5iSgIBmDgAYAHLmjJ3Lu/Hm5cvWKjI1PKAgEOLhhw3oFPciSgyE+PDQoY6NDMjN1Qy5fvKCs8EsXLshHH34g58+dkZ6uTlm3aoWsX71ShrorMlDpkPGhfhnu7ZbOxXli7tJVgY0M298y+81sGSiNHdMAg45JwGDPkLaMUA066x/FeqcMsboSKcL88RrUQd5VN18aofQ6YzaesOnWTmyUcR4XQr1Z+22belsP2IB4mQG9TmD9WhsCpBtorll5FWpQtymRTAPS+hUjwhhJzrTuaOf+gUHN2B8cHZP+wUEZRcp/0OTDAVF6e/o0q58MdQcNWAu4HwXINEDSKe2d3Qoi6LwL2EE8hv1+s3Gpf0Q2vyBxF88g+7s4Z+LVws7T5BDpfM3XiqJ/EmXkhw2gqRKX24b4+s13Zo9R5j+2PFv65VAjOT53anPdgfbNmAeYzA74WpTWvcw3+D5uPXCZrtOxKk36jNwLAD7AZEZkCKQ5QF3+McchA5xFvjrI6JON71n1Wrqou1ttBM8CCIx/wjGDAwMqUc/YBajGh2HeI9+Nvdi5c4f6H9gWQElAbEDWzkqn/PrXv1KJc0BvnoHvAdpxD8ibcy58JDLZaSsAT+4LdQHAPs6PT9TX2ydff31WxxEZ+wawvq2Z+hzH98iaJuOfawG4z8zMqirBa6++qvf/1FPfzhQAeMa/+Iu/UMCa+/D+wjZSsgDw+6mnntJ55oE5pPNpJ5VlD2oqPd3d8pd/+ZeyfcdOlWWH2MnPV6dOqZIAEvwA8aq+Uq0KygMQHLhvnoW+gSTx4UcfyMsvv6w2mH4cGhyS3/z2N9onAKocj/179513tQQA32NtBVSlrZ588tthDDS0/QC18T8B+nlWlzWlfT788CMlMaDUoD5tKElBCQaIGRAqeEa1sx1kji/KjRtT8s477yoZgud0KX/GKcA0IDnPShY3fcp9c7wSJA4dlLXrVikxBBIPcvKAxseOHZc333xDNm26Qx555CGpdJl6go596ZC//uufydDQiDz88EMyvmxIuro7zH8Om1ZkuXu6aS9KPRyRw4eOZMQN2oDxicd+/txF+eijT1Qef/f99ygYzDM15kQuX5qU119/Q86dPyN/+qf/RWpzk5q9rvNwoVP2fnJE9u8/II899oDs3r1LSRb0mQLR9bqqFAB6QwBgbHiGv5EiPtZ59/hjT8jKlSuVhMExHPvmm2/q309++wltU+YaP7QbihAnT36p/cNY570rV5D0P6xjDdD/e9/7nn7OXFOlnIV5+Z//87fywLcekHUbNsjUdSsLsmLlclm3foM0akZgo30B21njd9+3WwFi5hf3zTii/yEK/cmf/Ime1+yJZdwwdunnJ554XO6kJBDLZnu7qiZwLMQS/ImXXnpRxsZHw7pgto9751jm5s6dd+n+BRl2U/K4rHYCYoCViWDdsiw85iPkgZ6+ftl9//3BL2lXIPbixUt6T/fdv1tLAPDDeL165aochBhwxx36jz1WW/uCtilknfvu2639oTL70ibnz53T79+9c6esWbXKZPHn5uT0Vydl//59SlroHxjSjDs8EhSv9n70oaxbuVw2rlkl87MzMjt5VRqz0zI7Nal1eLs626S3q6I+M8HVtq4eJeA54BDcAl3daB8Cr+orB/KgqfuELDNVDyL+acFaO4k6ObIIARJwhuBW5B9RE7e90qFKdZo91U6JHt3F5NGURc9q0cFu/7xWfAS86A4Z0rseihKAfddIxKZqp/NWTwNZNxDVlAgQsh/aF2R+0cZgsy8QVjRAlogAoN9T/4rs/3AeL9ujwF9YT6NSPgZIzduanxHm7JGNL+F1wyEHGIGUf4D/EEsgBFTnIAXUFfxnDZmtz8nkbF1m6w1TLoE4ij8SAuc2YLyUhgHVOWZl5YPaqY+m+6ooaBxqKqkGg5IS8yBsjlUacbIGGXiJ/W8awCrdP8fE6QSYifcwTceGPVqZ3+H9aQH8shiBHWUgQjM4n58zB/eb4k9tZJ/Z/rlV/Od24l/p3rvZf83vyq/nABg+vPZ3R6eWjsDn7h8c1oz/8WUrZGR8QgaGRmR41FQgmfud3T3SDoFWSzIZ2K8qIEGxS1VBApiJ3641nEPmsY1bI9r6TxwraRUP8H4xm2JjPh+jxUSEsr1z0f/0Eg62f433tnF/lMUN7Z6tBID+1QIESD9r/l40nwPBxZ4xXCEGVqMAs7ea7shKCADxft3HQfpMpXuK6E2N/5VI6OcxDkz00gH4dPym7ewEGs1SD/L0sQKAtldc4sx9pNAAqQJAHC/jUcoUADJbHdlXA6fzrH/3HXS/rGSr5n/YZAB0I4cFclLoL29Ga6uwxARQ3muaa7+EMn9mS5plrB1AzMamqwAoGE2il629AJpKjAvJYNoO2qZGBMj3b2Gch9IknRDoS4BNH7fef/G+MOv/sOL6+h7PTW/PubopJWUZgIHMxj6D5AOSIkzVcU4W6nVZQOmLMgCUAGjUZa4+K405CAGzstiwbH8y/xfn6iIQXhs1aWe9D/80fW2RNd3IAPqbmEuYqzSHmxwlSoYa69oXwQ5nZRVCyQRTCXEFgHJ772tAPtfCCAjEg9jG2RgNaRmsj1n727diX0H9J03UQH00xOlpT/5BcCbrX5MZWO8XZG6hTWqU/anP6e+5xTYtCTAL6M86X29Itd6Qen1e6vNtMttAqYkkjeC/hFhEHCPLDXSzxTBfJomXJ2TIeB2KVqDwnDr6MhtqcdWcZKiEUsZvII75+NZxqcBvAPnD2oJ/yRrjgL/GiiABKLYQ/JlovOv6HeI8uX007CQGjvN+jZMdrAqVYibRTwZ6hoEWrzmxLaPnKWGgpSBTglM4n9vCuA0La0i0fqb+p8/h1C+IXxfxrah3gp1N8ZPUvrYu8WDnuhn+YvQX+/H7Kltvy9ZnS7Iz34vrOHaUJZJGpIqMiFtoZ4/n5YGxrG2Te2pl/+IEvTKfJfZpmmcPNjz3sePPy3w5HwN+L+obh7Xfy3AX79PX5pyclZMAfL6X3FXOWDJ7FPnURT/VYsvW9sV+TPuw6HeVqIFF/lM6jmPAOB7TjsHEe694fMbrlD9lk19X0s/xeCzz6+LzKn4a4vMpwYLzlO8L40Bs69hvajfjNs0/K2JnhbU5I4Dkcytth5uVcGgeHcV3bE9aDCzHbRb3nf8d+1Jt/yVSAEgf2F+32hxlhju5y3gQpH/H5/KNZ/kGVK+eEQBs4Pm/PMBfZhhiI5IOoKKkd7PBTZ817jCfaJlzTziREgBt5vzFkywmALiB7Aj1OqI1Q49xEkSWvemsmizTnoBpuwbXCHqjCEDW7MDIKJE9LRXgPzhUBE3IklOjAAOUAMSs1ahVyen5ec2ygwgwNXlDTpw4IV9+8YVcvXzF6vcGJ1YD1BzT2SG7d++W7z/7A9m4eVPGnGXzsUj6xDcmABQ3cWWDvtQQlEgQpt9LF4CyRSJe/G71+NgQpseXOQL2nXICgAecWjkQrRamsnOWtVN8f7FxDdsifavVcR4Aip83ZhzFx/F3Xk/cmHE4+RAA2KCpKobKglr9NiOoQFxZ1O/M3Lihdd6/OH5MLp0/ryxiSAC4GSq1o6QC2+gtSQAI6iG5PUsAsaxBDYz19bZs7sdOUWoP9XW0gUyNe/q66fzK/g41WEsCZ3G/t1rA87pVRZbqzRYO7U/atX1BnfOGZrK3yZ077pKfvPyfZPmqNXLpynW5eOmqDA2PysjIqAK/UzemFDBDRYQMN+T4AeWwGy77zybB1ABqSjQCUAaMQ8qYYDwqIgoCUDu8s6KSu0hMAzgDYlBTe3R0RLPo9n26V1YsG5d1a1dJZ5vItauXtV7uxXPn5PPPT8jBQ59Jd1eHrF+9SjavWytj/b3S19kuQz1d0t/ZLr2VDql0iFQ6cVLxiKO6XSFbS+X3Q6DFMqRE5hsmy+/EAJskPk9CHUbe6+pUGX0fJ6ixeEaYErp0Q+WlZsI41N2q9VB72PjZd4PsfwDSOY4MWc36D1vWQHsNTqHJ6XM9QH9TJjBFAhxDDQSSld3fL8MjozIyOiYjo6MyNDwsQ0PD0tXTJ5XePl0/ACQ1i1CdFssWZBMH2OpOvq1jec00nZltnbJAEKZk05nPv9aj8Wbs6TgAUnaWVMIpvQ9eN2+acqePwH0cYE6vkR57K/Pqdr4T25fUllpfNBf3yxzRNguAlvtbbKHjTUHxrvwYk6psdlD92wbUmr11P4b7AmRkjrOB8rrrAJj4FZAByL4F8MMuACoD4HEu5j9zDcCf861csUKBSgA5yD/4OBMT45qhDuERoJPvAVgiOc/5UAvA/gAMr1y1QsbGRtWHoW43Wfd2jgkFiTkvGc9OLsK+cJ+Mq/7efiXKXDh/Xm0S4D4Ar9dJx2YBkqIAwPkBtyEo8Lw8/6uvvqpZ1N/97ncypQbu9Wc/+5kSBwC0ASJ5bgAe1AE4P8Af96gkifkFISOfNiWj2xUUuD+y7bkvCAMmu92pgCjPRXts27FdbWi9MadEB+6VzG/ORd9AsuDcgJ+0Je9D8uG7tAHnVTWWtnZ5/bU39Pq85nsoRJ07d17v1RUAeAZA3pgA4OQL7DztRp+gcuBEMJ6DjHEUBVAnAKz3OYmdQYr944/2aLtCDojHMsdBROCcHMs5eUbGItn/R44els1bNwYSSJs05sjw7pGjR47KO+++o9nk9957t3T38EyM33b9zt/+7d+rpPyjjz0io2OUrTBpfWfTc3+U2WJs7N27T44dPa59DwmFNQ2SAj9nz56XD97/SDbesUHu232X+igQsuq1BTl/9pq8/vqbcuXqRfmz//6fZX6RbHpKxJCt1Sn7956Qo0eOy0OP3Kv3CFjjBADGBX1PyYT7739AiR0exGX8fPzxHqlVa/L00/m4840uZRhYs77z3ad1XtD+vrbRB+fOnVVVjXXr1ml7AETSxn/1V/+Xrs8QAFDe8HHLUoVCBQD7mvXrZXpyUg4ePCDLli+T9evWB7l2Uy/ICAC7d+s4sn1IXec6BAAA+T/+4z/W9tMAddjPQYxh7DBOubZnqdLXHAvpZHpmSl588UWd1/SP2aV5vRcIAOxP7rlnl5avod+wKdiff/qnf1JQnrmIWpFibB3tahcg9rD2PfDAt3RcKVm1AQHgopbl2H3ffTru+OF6kItoK0gBSgCoQQBYlC+//EIOHDgou3ffLytXrVaSHGs3dvDokSOyY9t2Wb1yuVpjgupnTp2Sw4cOatkPJQBgRxcXZPLqFTnw6R5Zs2xCCQDI70q9qiUAajOTmoUH3tvV2SGVTsvmb4hl+FomVMiG0n2GAdn8qP0GVNT/KFcX6kY6MVEbxYFkA1MUiWZ/BzEy+Ec6hyrt0q51x1EagFBBqQwrY6bX1PUqgP54DqGsBttEiOrc5CKOGGAJd4NubqYjbsfh53upKuSMNSBPphJ+kCsBKE9hXqSDYHwzAcDrUtri5iFuz5ZjD2LBuwUhsF+SwRNQI9U0CDWV01gD7WoBVPbw3va2B4I4CXFzenZWCQAA/yge8dvWy6oCAjdqDQUKeI0ywPRsTepz85pHqUHTkCGpYzDI19NVSmCghBrwhLozEQEgwyRpdPtM9wlRnMhBsTrPXpIo4b5ITABQFzgBWpeK78QeR6v9ZRrk9/HqbZ0GsFP/jrnMg6XBOb/XpoBjJGFrbjhkFfNtYn+1zGcs+06aAFPmBy/lf5Idyz5YYz8qOd2ugFJ7Z5cMjYzK+LKVMrZsuQyPjkv/0LC+193ba0RcCACVHulQAkBFE0VUipkSNkGpy2NWKtOcgTDlHir3uVT8IWT9QwAAIABJREFUwPskC7RmBIA486k5C8rbNd/D5oSNuKb3zQgAzb7470cAiPvI910OIMdBZEaE2580uBwiVgEsy9sz3af7+I3fv5V9kZ8xnn+p/VHzarXmmvZfuX9fzKR1H97uJydg/HsSADxjPQ5QOwHA39NEJi05mIPZ7NHbdGFhXbCyAbp2RT/ZeHaed1Fjvglc8T2uj8WUAFCUuEb1NWQPd1pGc0oAUInziNxi8xFA1UYQx/++BAAdDw5yFMgrBljTFrSj/g4KALSfZf8bAaA+V7O2o9QPcbp6XeYpAUBZqUZd6rUZmW/UZK4+o6UA2ufr0kY5gbm6tBG7m6tqmUWNbS5SdtZ+x3+T/Z8pAAQCgNvNIgHAfBiSTAJvwmLYStQyoD5XEMgVWGw+lQFlRkpMSU42N8JnoYSZK6LkFQIDcUxLRgH2B8nrKIFDM/cXUAAwAgB2m3IAZPzPzC1ItWEEgFpDFPhnvUdtk5JAGrOZb5fZOVovkDSTGMqtxB6ifIds1N/KGmRftgB6TgDweFVO+jFcg4x9i/2Yb06Wv4OPJvUPRmDvu/S/Zf1n605QAvD4ldtAnWcRAcCeOY9dFNfcotKREsAo35apIuTrSh4jydf1+D1LAuLaEByKBIC43csUBMr8IG/8svhT/J7b8DL7HtutVvY7XblvBvDfbAx5jCiOQ8XrdfPanRP10s9sfBjRw9vaSR/2OlenzeegtmbLsVsWE4vb0GZxjgfGfROvs2VzgnHmBIBb7T/3keLYnNlhS+Ty9/P7tsit+w/570CSjnjTfg+t/MXUh9C5lCjS+PPH/nDqk7Tylf3YtK2WIgBwzFIEgHS8pmNmKX+zbJ7FPpCeKxjA1Ddq8pWSG7Hrmq1Z6ifui7TdfAynJSDiZ0r3T8U+9nh6iY0KNrF83OZ37GW742dIr5+SAG6bABBPpNgg3w4BoGjIw+2GDcdSBADrSAdOiwSAePClAyMzsIk0eAo4aKeGzXvZc3LeeALFJAC+HxMAYmefTZ2zx/z4mADg7eHndxOYyT9rbeBFlXYjiEanEQAmsEVAkMDUqnXrZGg5tZhHpIval2wcAxPIwH6TelPJ2hC09ntpIP9UtVreVy5fUhncM6dOKxHg8sVLmawojg+bS+qw/ul//zNZt3GD9PX3a9kBlStcggBQZmjSyZZXdG4NQrQ0BLdIAGhlZFKjn37Px8OtLOBl99j0rCUEAK89WTZ+fbEpm9z5vRdJBTczqMVnzlefVseVBYBc8trnX3xOJwDYYmhBSIKPWutHHc4Q4IO9baEzzW7U8hRXrsoXJ47Lma9OajmAxcacZoDHBABn2vl9lSoARAQAu7fWBACFZ6M1ILVTcd+3smHxBiO2IXG/pcfqazVG5mDHC8OtOAAFO1wIarUGY5vnHhpoxI/JAOuU2dqcLFu5Rl74oxflO9/7gVy9fkPOX7wiN6Zm5OzZc/LVqdNy6eJF3by4bVk+MaZZsAAGsXMEmAFYsX//Z1pTm4A7dggbhnwuANZa7NfIsFyfvKGAIYF7PkOyGbBv44b1cu3KVfn69Fdy6eI5GejtkdWrVmjtXYLoX3x5Qj7Zu0c3h2tXrpCtKAcMDSjw31dpl54OkcGeLqm05wQAL5llv9tlfs6CCjaegrJDCKy4xKsDFVpbL4DsCtaHACx1WvmOyY22h+wvSlMEaUNAec0g45h87aO9sO2ena3Oo8a5bWYQECSr37PLVIpWS2fkwPBcnczWdpX77OntU9losvspE8NvwP7u3j4ZHB6W/oEBBbY0SwhpM60PbIF8bLxmEGVZEAb0c02d55mTHnL93IFydYgSBZObbT7UZi7tf2XrWZlt5j1IRWVOUtl7ZfcTrz/p/PhDvL6ZAxfP+/gZ/e90w+HrhJk1Iwa6zSnaBNOmy32SZqa3Hhipx5W1D8fH9xL7Ler4h3IPvv4RXIrLAgCa8Zosfs++zwHARRkeGlIwnHkAYM043Lx5k6xdu0ZBOUBDsr8B58ngpd42gB/g/P0P3K+BiJGRYZVM57yAtID92B/AOrKnkfHGv9HHbW9XkgLnHhsZky+/PCmzMzNKEuAHO0WGM0oFkBWwWRwLeA/wDfgHgMN9AmoePXpEfvCDZxRk5BmwAcjP87wA7E52wh8D0CZ7H6Cb80OK6K506X0CuAPAA8xyHtoRwBZSxNNPP62EAp4PQgTnIEP7nnt3aeQL+8P98V1k9L2PeP3b3yKfvkIVEJjftA0Z+agDcB8QArAZv/n1b/W1SaSLSux/8cWXWlvdSEZWWuq1117LCABaVzT4hxAyeA4UCABHrWSAWTuejXumjSnFwHgyYHpBjh09oe2NPwuI67aY71DagGM9Y53not9oSyTXT3x+XO65d6cSBFQJpUFzdMqRw0fko48/kh07tsnmLRtlYKAvZHm2y/RUVX7+8/9Hpd8ff+IxGRisZASArPbmomXMsx59+MFH2g7cN+QS3qMfuJdTp87IRx/uka13bpG772H8AITPS3W2IV99eV7efPNtuTF1Tf70z/4X6ahQHmBRqlUyrjrls32fq7z9gw/vkrvvRumiouPKySLI4q9bt14VAJgfPgcZuygtYI6feeYH2r585ps6CACVSqc8+e0nZXx8TD9nLLlKBOU2KAlh49Wkyykb8A//8A+yatVKlejfunWLElEcZIfoQt+sRSFjelr7GXLBhg0blX3Pusj4cALAAw+YpD596bYAVQ3mEQQAxqATAFgTIaRwD5SOuPvuu0Kmfrv2AQQA5jYEgB/96Ec6nzmvqxMcOPCZlVLYtUsz8PEWGVdcA9vzi1/8Qsklmm3f36eBGmwmc4M509HVJQ8++JB+PyYAvPnWW3LfvffqmNV1pqNDj+HZ8V2MAFBVAgBExP2fHVCyxpq167QvWR5RxThx/Ljs2LZNlk+MCzpKjbmanD1zRk4cPyYPP/SQynkvqiLWvExfvyaH9u2TVRPjsnbVCtgCVme3Nivz1WklAKCGpZhnyPpebK8oaJgHwHEgjCjLILF6yvOWJYkEPP8pEdeIjlpCCL9FTxpiwhBtAwGgQUag+u/sR0Wz/zt7upQEgP/Q1tFjdeiUHRnAfO47kHVVeSDs0wD+ySTTtC2C/PitFNEN+wRXAXCir49tbkulShXtMKKkxcrNAytTAFBfSoP7tg66m5Gtn0EBoLEwZyHEKLtX55oj5CpOYKBTpgwQB73CveBHZPtdLQ1lak6UmTJSqP1WIkANFYCqVOfm5fpMTSWAq7U5mZqekckb01ougGxC9R+D38W5AUaIIagssoUchfz9Jh8qC+pD9mefFTo2ZMpkfgZrR1AeTJ+/bD+6lE9VtjeK/YmW+9KME5snAcQ+Tux7lPljrgDgPpB/x4+LYzLNfpLtPz3zND5H7OfEx6XP6QBGet3Yr0vvu9AuIa6TEQDEyj529fTL6MQymVi2Qn8PjYxL3+CgDAyZP69Av2b/96jvHxMAAF1Ys92f171aCQGglW9a5of6XGwKZAcJYeuzHPz378ftkMfR/mMQALL9liqM5IkF7rdo7CJSBHGbouPBVt4CAcD71fdQ7m+22quXjef0vf+/EwB0PEVt78TRmACQBawjAoCWZGHsKX/HSGv4IbGNjuezRro85BKYD/E89LHpGXllBAAH/zOAKyLTAZBm5TW8LICWADASV76v9hIAIXM2EMjKYqXuJ7eyzboCemkWVRRMMk0jAkAc9HcCADHgOVUAaCjwT/a/oF5Yq0kD6f/5uVwBIBAA2ubJ+m/cMgFAywFIAPDBqwIBwNteJaAdAA5A/r8lAQCfw8gGYZUMgfgsLBEwiowAgE9FuyrBz5Jm6oD+qC46AQBCXyAA1BdQ2XECwLySAKqA/5BjG21SnadMYk4AoK9L44wtjMXNYh/pOlY4jfpFnm1vLo+OoaAAoD7HbRAAiCl54oiqTMXrTkIAyNcC8wOLa2yuq5/GNOy1Jz1QXlIL4NpjRVnzev6g9BmfwwglXvOJ6xDnaq0AoCUQoizsdJ3P1orwQdofhXhN2KvF34mPL/N1YoA/tVe+vtzKOtLyO4nzGPdLuX3Mwf34+oaLOQkkz0g3u+dzvHhsHndPFSyLWNBS9k97PilhlfoeZf0XBkxLBQA/R+q30ibuBxT81EAAiImCap9Vwdyer+g7ma1Wq1NM4G6R0FMkt9gzkYDl6gvlCgBlvkdqX+LxWPa8vianvkj82v8u8/njsZfeT8t9QYmiU9m+wAjnzfu3VueN78Uu8e9LAPASI0X7d5OgePQQf1ACQNx56aRJB022YEYMdb+vMsNRNgh83N+MAGCT0WS5nCRnkyfU6gqG1RavnBGkEzCRtnB7lz1PtnbcnAEeg/8cr9L+kAAC8zM2nmUKAFaLO1/w3Mhkzp87Gw4yIU+uGf0EWi1oym8CkATCIABQl3PF6tUaEFeDHMAdC35YKim/XULUJvOiSb/OEWimnrepSBD8Pnb0qHx+/IRmxRHwmpqets1lpVP+jz//c806A0iC8ce5GnMWZClbOMqc2nQhuhUCwFLBg/Kxk1jUZHFOz5cu6vHnZQatbINcZkSLxqYZqA/wb7ZpabUhT++v+LpZvn8pg54e68YzXjTLHJRsEU7YdqkDU0YAACRig2Zkh1wBwDbYc1KvstmYl8sXL8rRQ4dU5p3s/wVqzStxgMXTSgDEBAB6WVUo0hIAt0EAMHuQj5fUBpY5ZQX7dgsKAGUOiM3NmysAlNrdBPBPv9PS2Ys+UEdGg4fGbibgRBCys7tXHnjoUflvf/a/EWqWru4+uXj5ihw7fkKOHjsuV69eU7CfutQT42OajUbGPsF6gpxkUmIXCPxPTU1rAB+QjWw4QAhsCiAGgBaB9NGJcQXJIAEA9hGIt1riPbKCLMO16+TUV1/Kwc/2ysXz56S70qnZb8paX5yX9z96T+bn67JifFwJAMuHB2Wwq1MGuzult7NN+rs7AwEAlRaT5At7CFNf0eB2bC8sMK7EkiDtqmFCTYjzIFFw6FBoqQD4My6Jh1sJFZV/DXZW5fext/MmCevntXFlmWMG+odzxgQAEZWFtZIwJjPrDGrLNOiQ8VA6YXBoWOuTI+c/MDik6wGEAP5G4QEiATbb7GUYCG2d0t7VE+oA5xKIORAGccEC/+5wmr+aOyisSV76I17PlhqDBft0iwQAP3dqu72ESqvrpfM5nYv/3gSAVht4f98zsn0DEbNtLaWv3HY58JFJ+IU1Orb/dnRE7YiYUGWbzdgBd/9Ps6GDIgBzn/d5j++6Kgi2gLlNGQBAOewENuDihYvS29OjIDT3ScYutgMZ8I0bN+iGie+SfQwgOTMzLQB+nAPAWLNz2xblq69OKtgGQA+BiGsDKgOSA7RDRCLoBYmATH7aFCWlSkdF5dSHBgdNTj9kzZNhTxY73wH05t4BMAHnkfYHuMcGkrX81ltvytNPPxWyw6v6/GTDk7UMoA5hgOsxT7hHwFQAbZ6Jc0MAoF0AbgFZvdY9thJSFMA5wCjXZs5zDM/GvX7roQelQjb14oIC5RAMADodzHTAnvt9/vnn9Z75of0A0Lke4ChqIL/+lV2fvuA62GvIWz/4wQ8yBQDOx/3Tzsitm4y71VXn+gD2Dz74oLabkQPMpgHQQigAQHeiBf3N2r137375MgDsfObjm3PTDxAVAHchY3AMY4vPyBr/6tRJefDh+/V+yKxfXCBbp00OHz4i+/btlfvu2yWrVi+X4eHBEBtqkwvnL8s///OvZe2a9SqT391Dncs2Havmx5osOtcBIH//vQ/k9OkzAqjNdbhnL1Nw7NgJ+fSTfbJj53bZsXOLKszUaqhtNeTYka/k7bfflYXFOfnP/+tPpdJNW83r5xAA9n5yTL4+c04eeWy37Nhxp9pynz/MDTLXN2/eIg899LCSft1usZ5+8MGHCgQ+++xz2l4c58dC0GA9vf+B3Qp4u6oLxBEIK5QLoGQFmfSahTxb1bIBv/71r3WMPYvK18YNOt9o7+npKT2O8bp+wwap12qaOQ8pgfYAICHwzvUZ87xPW7lSA3Of8cY5GFMQABiHTqSjrRmLSO6jXrF7933S3W0KC4xjnvdXv/qVzMxOywsvvKD36EoQKA9RAmDPnj2q0ABZwtTjbUziazCv8DUg0UAqJFucoCZtzHGAZw89/Ig+rxMAXLGAecqY5V5pR46BAIBNYV7X6jXNjDpx4rjOFQgAlEUw8sOizl8I1Tu3bZPxkRH1P+ZmZ+Tc2a/l5JdfyK577lbfaYGaEfPzMjt1Q44fPiTLRkeUBKBUO1QAGjVZqJOpZ+Ww2sh41pI77dJW6c4IAGbbAxAf5Pspt2UZ7CbZjWSyZr2g2iOifgHgvypZWWp5pAAwL3NVav5yfMNA+wqZx0YAgDi4SA1Vgsi6OddUTCMuhOv7nhzgXwkASgKAKBmCuI1AifRSAdHvgl8WwP8Mm1e+pkHgprwBCdPWQrc7MQHAlJ2Kn7OXqDdqBWU2P9a3BfraCaJJMoGeP4Cecd4pxzgBwEsv4SPaP9QAqL1ck1pjXq5NVxVIqNUbMj1TlSmIszNVBQk0s7BWsyqPYZkHMPEYAnuXhRDkLvoRIZahfqvVMrdEmTxQ5rseVBly5cE8SJnt9zJnsagwVuYfuG9R5nOV7S/1GkvIVy7lQ+Z7HvdNm8ugpb5eHI/IVN9cW6uFAoDHUVrGN25ls1UCILj/xPxUH89yZ83PlzbpGxiSiRWrZGximYyML1P5/94B8+27ICuhAKAEgO5mAkAneyQrCZBJNgcCgD9HqxhI6men+/vYD+W7qsiRzavy7H/vh7wNb50AEBM40niSKgz+HiUAYj9WS64lBIDs80AA0DhjAFezeECwtQaWNY9Bv9cUwCmOweLmp2wvEPv78Zw0u1QswRAPRZ8fZdfPMzR/PwUAjR34My8BXnA/rj4U2+TsmRwUiaT/+UzB6qA6E4P/MRCREgCIH8UKAFwvbmuNA2MrLWtN/05tGK9j+WpeW7kcl/DPwRYj/uRqOmUEAFtfbc9dRgCgfW6mAOD32NT3Yc61IgC4AoAmLSTlE1TZdW7OFADwLfA/6kEFoGYKABAVUQBQ+X8tATAjgv+BAgB+PyUAGnVpn4OUaFL/i8Srw9+mAGDgf0YAiLL/nZJHnNz3sFYqF//E1G40w/tfWQHACQBqo0IxI//b10i1eUqUW0TrwOLeEAAWRObmXQGgIXMLi0oGqDcgAMyrAkAtKwkwL9U6JYFMAQAfgBIA1UaHEgDS9Ta1da2WmVbxg3QtLvueM2KUBBBUJ9XeB0ySe/D4AUCHZXf7HMkVADTTv0QBAF8PgqkrAbh6pEaxorIYbgXz9SGQNpM4Z66U4YCylQDKfIikVInOnSXKABhp00gL8foet/XtKACUranxWpOurenrbG1JCBFpX8Z2K7bvt+iKFL9WQgDI1wfzmVPfJ34dfzcmABTXv1y5IfYF8thVvoik4zRuvzIb+IciAHijtLp+3DepD6T3FSkAxPdZRgCwz2+PAJD7u7Gfa0lijkvGz5CO5/Ljk6EQ+fo+NjnO1+S4L2J/yNsjHqfpuI8/i++l1b4gfpZ4XjXNJ01QW1qGP37KYv9arH+pnzIfoTgf4wT1ZH+V7rfCxfLnN9KMz4my3zeb038QAkD8kPFNpBdPOy6TzUm+eDMDlTk14bhbJQCY1FW+yfDNd5NhiPzqFJxIn6nM6KYdkRq8nAFqjEYnABSMoRIE0rIAVi/K2y0e/NomZQSAAN4bsG/y/gRXCQoOj43JsjWrZMOmOzRAOjAwqOA88m+WlUoGiGXway3pwKBVmehQC6qzo01mZ6alUbcgyvTUlFy5dFnOnDktZ06f0cAtJACCvz/+8R/JU995WoaGyS4dUJDPa8CVLRJLjaVsgkcyHDdzZtIFNnAVsy5NP/fF62ZGZqnPdbNTwkbyi6YMwPhcRcNTTgBYSgHA269sUcoNZB56Wuo+y8+RG69WbdC0AEfGlmNiFpi+zuq65TKeVsMzZItqgHFegVc2JvXarBIAqCePrPvxI0fkxrVrKv8+T3Z0oxERAOycFjw2YPJmBAB77szFTKa/bQqbKHhRwCZut9ROav9EBICyz4uLRXp5NphkXLYmHy0VQOBsZRkurcZgupjhtrD+kI3U09uv2zU2Kevv2Cz/+5//n7J2w0Zp6+iShbZ2ma3WFaSfnp7RYBUgSBfA1iIZaZbJjj3APnFP2Ci+y+szZ75WkMuzSMkEJBsYkIva85u2bFbQAjsDWOeZqtS53bJ5s/R2d8mVyxflyKEDcuLoEbl08YISR7p7uuTU2VNSq83I8rEx2XrHBlk9NiKD3RUZ6qmYCkBnmxIAushcswR92+x4H6OaoiQ2s7+2oc7BdkB7k7gPQL3+9oAsDGQjAOg8aA9gP2zwhmWATWEjVaqJQECxFAC1po3eErOYQ42zIFVAQBAAH3IBWT2AIv39A6rCQmmF0dExzeC11z264SIDEWBDawSH4D5EMgLv/HY58bb2iszPU4MuyARH7PMsy64JFM4XVz4iBy9mYMYjPA5eFG1h5PDfhACQnqPJsSyQN4pB6nT9KZ2fLglxM0/r9/y8bE2LT5UR9VLTEOwocyG1wdlztBGMAFhsZkzbLj7fHCgz3zNTYr+rLc8gjIMOfo34/tzR5zfnUjAibECcYMhxLpGODTCQ2NQx8CEA5fgN2fDM6dNy4/pkRm4EpOSzNWtWKwjJD2pHgG1cj1rbe/Z8rBnfvMd1kOH+6KMPFSQG6OP6ZLhzbQgC3D+2xqXDAaNRBOC8k9cmVU4dG+OZxVbL/kMF3fkO5wEQBPjmHACJPANzDd/on/7pF5q1DNjPj9tBMri5DqAmYCj9yDMDSAK6k1mvgGOdUilkpf9c74HrQt7hPf598MEHSk6AkMAPNpaSBNzTQ488rH4Yfp1L8JPpz/lpB8AjwFrA+eeee06zvukn3ofQwHkhYWFPKAEAuEqpAPoKG/3ee+9r1jWqIU7qIsub7GcIAKYyZUEisqlRAUDGnev7OsB3AOvpAwBV+o3z45Oydu/Z86mc+uqUKhRAHPAxyrNDsOA+UBXgnLQjx9LGgNYXL12Qx598JDwXUspdUq3OyaGDh+XYccgID8j4xIgSAJxA/OUXp+SVV16TOzZulm8/9aR0dDaUAMD1UgIAmbrvvfu+limgX/CxWQc8s/Kzzw7KZ/sPyq5d98jmresV4CXDv1adlwP7j8v7738owyP98uJLz6sCANCOERUq8uH7B+Tc2Qvy7acflq1bN+m1nTQBEeaXv/yltjHZ6a44QNuwjqIA0N3VLd///jMWjAx7AuYl45R+3HnXDiXRcU7aGvCaNsNeQFiBDKOy4zOzCv4zHuib559/Tucfbc1xzEkULe67714dK1yL8guQaxjfrgBA+0EAYOz6mOd+GK9cm1IUqGL89Kc/1e8wPul/9iqMnddff13JLw8++C2V6neQ32X8Z6sz8swzz+icpv/Z/1DmDAUOCASohDz66GPavpAjaCvunXuCcMC8HRoaVMlbCAD4GcxzAPBHHn1Uz8cxXBfCD4QF7AwEAN6jzzkf84k5QlvVCYJ3tMvxEyfks88OaCkB2l5t9sKCzslTJ0/Kzh3bZQRiDWWPZqaUAEAZk80bN8iy8REF+BtkiNeqcuqLL2S4v1/GhgalQrm2elXJsIvzJq8L+O8FgfBX5pEQVjsc1j4AdNYEyLIA92RFhhIALNVG9s79mQrl4/B/1DmKysEQWCGjDQIABEetNWgEgI6eLunoAvzvlIW2ioH6lj4mbQS2VHEAGWBTAdM9FPdINlVEANDrhQxiUwHQaruhjEDMVAzIqO7/qWuvK7sRABbqRQJAFHSJCQCxm5HHC1oTAFIFAA14RfLSvhayT9F9dvQZvpPXCOY3n0P8RMJaSQBaEmBOSzXN1uc1e3BmtqYEXOoDV1Fbqdb179kaagDzqtTha2m2ThP8dvn4RIEpX7+L2UdN/lNbkJ+P6nGn8ZTYj0pjQEvub0p8muI+E+/RaIhL+UlLxad0fAUwL46/lPme6f5HkyNcCroFASB9vjjO4c+SurDxdeIYRFlbQQBgH5UTAKxPh0bGZMXqtTI8Ni4jYxPSNzgkPX0D+rurm3JdnapeQqkAfH3WCC8BoITfDlP0ylS98Pu9nnNJTMPvrVWwNR4TcfDXCAB2dOqnpnuBvO3+MAQApSKHxr+V2EcatOb+liIAZAlGqTpIpACQqsimcbCy/XnsZ7faF8Xtmc7H7Fn/DQgAeh9hrxw/i+NGJuCd/6TzOI4Puc0sIwDE4L4lFtme2qXrXf4/Iwgo4J8rALQiAPidtSIApHuevI617cNT4N7BFns/LwEQEwCyc3J8KAFQPFdIhYcg0E6GcTl5KW7LlmPAS/wkCgBOAEhLACj4n5UAIBMdAgAKAHOqALCI4g8KZDViciRzQAaABDBrJQAac9LO2g5pQAkAs0sQAHLwH78AH8WS5mIp/zz+lhIAMlWjf80SANgQB2ZCIly83nm7e6zZCQCo+czhIi12hBIAjVACQEIJACMAZAoANYD/hbwEgCoGQAAg/uKlF/NYbqt1NllSM/JiqzlYtg7m4wr1Y3rDcIkMWykoAAQCTCgB4GUu9Lxa+rgzKwFwMwWAbH9VQgCIn1e/F6QJi/MzxMYyBYAolocPEEnPZ33o63rwEey+A/knEL5bJTD62p32RbzWqG+7BD6Q+ltlr2OfqMzfiN+71XFxy35ZRABI167UX4ptmH9WJEiFEhDBbnIPbietP25fAaDMH4nbUO36LfgATb6fNlCI+0ZrWLp+xXbXx1TTOuaJNAGbiO/P4nNlPrjN9VtVAEj9Tnue358AENu41PdLbcxSBAC+a3hM0Xal7Rb7wemzpNdP+zz+vMnHjBQAynzQsv7Mn+8/PgFgqX2RPUcxCSy2JfE49T6K/Sd8hLb/9vwjBQ6KqvosAAAgAElEQVREutlKOy4dOMbgK/7E57gpQykY6GYjatOjyQlSVfGcya/uQ7zp97/tcPssCpD7sX6PPnBTw+qvY6fXnT8fwLenANARguXNCgCZYXElg1CH2euWaq3DwE5V1mYdOdF2zcQgGLN+40YNSBGgXLZihQZ0tYUIDswvSgW5RpVzDlKGAYgCRCWoRB1bGKE6YIJcOwGyq1euaHCWoDjZOwT8nnv+OS0HQADw8pUrCkrFDmy5oWoaItnQdSMWD9z4260W1+z98OVW30sdoPR7Sxmf9K7LFu8yAkDx/lsD9K68kGZmlLdWmO5NLK2lSwC0Mu7WDkX2Umo83LgXDHDCtkqf3wkAXgIgfkYNRmZlAUyBojoL+aQu0zcm5eyZr+XMV1/J7NSUgf6ARxipkJWkoL8usqhYmDT5NyMAFCWwy9o9tYdNti5RALjZ9wvHA+62GwPVf9LgwP/L3nt4SXYdZ55Ract3ufYO3XANkPBomIYlDCkCIinM0cjsrObsnrOzZ0b7N63V7vLM7A5FUUMvkSABggBBBwKEB7objfa+fJqq2vOLuPHefTdfZjUEipJ2t3AaVZn58plr4saN74sv+gUQ0uNj+9Vv0eh1HsmUC5mHBIcqNd28EHB69ivPyf1HHpahal2qIUt8pdXWOqXa5qHOaLNGJVezs764kGV49eq8Bv75cRANEAjwiR/AMGwKoP/0rJUE2LJlSuYXFhQ0UBWA4aZMT0/J9q1bZWykqcD/8Q8/kNMnT8jp06fk/PmzsthalMWFqzI1MS6Hrj8ge7dtlcmRhoyHEgD1oQ1p1ivSbJAVYwxzHZvsA/QZNqSm2fRWy5Vgq0ruBxtZqzU0K0fl3lTiDcAlLxtAFqIHfwHYPeNfxXarNVmlvm+1JvXhEWk0R4JUJxnBBNyrWgPYs/qVKa0bGa+lZkF5ra0VJPoJ9JHZD6gBAYAsVQKCZE3aZoxa4XVlZGPzs8CHlxUIa6r2FwQEsmbDJkAl28I/H5PBSoTh5sH3YIsUkMhrX7n9KJsDZXZX7ek1EABSH6CwVgQCQL95V+Z/xMeqAsAm9zDIHv+uPivzu1L7Wzbn8QdSh9leGwHA/bcyljttX8lqP5fUzwvy4em9Zf5PpSKryys6f+L3PGsgtgn8jR1Qmfwgq4f0PuWG5gMpAHsB4AcAODc3q3MFUJDzYROo933hwnl5+vNPK4DJsSdOfKTnBSAn+xhwHNsCmAzQCAgHuYi/33rrLc1GBqDE+YXg+N6778ntt92mx3CP2CTAUOT4Afx5LgBBAEw+f/bZZ9WGeUbwd77zbb1fpPc5Hr+JcwM8MvbIyOfaPAvPwLl5TgB57pf24ziynPmulwfwzCkIAPhaZGBzHAQJSiWgZHD7nXfI1m3blABAWwDUApAC7DtQDugKAM8zkyXt7yO7TmkAe68mb7z+W7XfgJ4cwzO/8MKLmnWt/uTGht4f9eDxNam3bv6QybFzn/iJAK08l4OmnFNruC8tKZCPj+rlRrBdv/jFr+TUSfseBA4HLVAt4L75HvfOZ5AuuCZgM4Dx4tKCPP7EI/oZJQAa9RFZXFyR377xphz/6JgcOfKATG4ZUwIASlcAc2+9+a689NIrcuMNNysBQIZaSgCgXY0kQzBO9B5XV1vy05delkuXLmsNecacE2noC+4dGf8777pD9u7bIbVaRZaXV6XdWpdf//ItJTegQPCFP3hcCQAbG5BssThN+ckLv5JzZy/I5548IgcP7s8IAE5YgSiCpD3/4tIsEABee+03MjoypiUmCOZ6EIZxqcoBNxxUpQVK8wBa8yyMe8Ye68sjjzysSg+0PySHr33ta0q2IKP/2WefUbIFZQRYa+gH+va22z6rme/cH8eSMc81CGAQZObajI1UAYB25R5QJoCY89xzz2k7ugLEyMioguoQSxh7DzyA4sGI9rFfHzINBIAnnnhCr8lnzInV1RVVAKB8APf+2GOPawkGyBHMW8YOY4/nh3BDqRDOw7M5uYbeOHLkISUA8B2ezxULuB+u52OZtkABgDGsZAj80cqQHD1+TMccygdKYgmkbcoUnTr5sXzm0CGZHB+TSqMhnYWrcvb0aTl79ozs3rFVdmybFmmvSKdFpv2anD11SsZHRmS0UdfyV2sE3TVTMIBdmeqL1Wmlxqz6CGTNsbYHsoCsmaoAJACAfEoA4OsA/qtkciA04le4AoBm6ftemb0h2WzLK3pfrgAA8O8KAFKry3qlpgpC+k2CMetrYqoDEBDMR9fAIX4iGWT4mZQf8lrMvj1S8D+UDdOU9SinPkja29Yn03E2NbENlBGs3IjuRSydPVOY0G9EJf6KayX+XF4CwIEpPU+0z6IN1R4HgmQebzAv0XypYiqJZ3MD+Os6HgJlDsCoAh8+5QYE3LZm/RspADnhNVlebQn+NiUEWp2O/uafKx2Y78QCXjMKZlQWytucdvfjnYjQszcIiidxDCX+O/ZvyoOo1+YBle7Ph2g3I0jEPl16nbLr2nte/9cIiTrOEpJjGcGycL6erJz+ZOze/VP/soVp3KHMP2UKAFzWINJojWnrz0q9LlOzc7Jj1x6ZnJ5VMoAC/8OjqvDFPkL3FM2mzqUyAkC1YuB/GQEg3s+nvVc2Drxv/LOUABDH6dIYSZnP6sCe9lcgLsV9F++By0gd+T1fOwGg3/i2Mm1mMxyE9mPLCADZ89iIDYyq/I7i+Jc/Uzwf0zHE60H7mxRAL8xNv/ckTurX43e8/4l9dPt7cwWAYMB7MmR/HwQAJzdqXIF1JYDcHme4lhIAmW2htzTF29ZLzwyOM3ytTeI9cDkBIAe9Kgrg6/eiEgB+HqwTCQIxgcLbnUWdvz8NAUDHgqtThPWvsOdap7xmR4lrTqTw9ccUAIwAQKnNjXZOAkABYA3FIYiJ+m9Fyw9tdFtShYgYCABD3ZYMqQIAZD9XAGDt7MpQUAOw7H+iIRvZXHcCgEcRjMgTFHW1zI3Bv78vAoDLIqrl15ygXB1CbV1YaVwBgPeMAEAJgKoC/+1OTgBY7QL0r6n0fwt1H0oAtLqmCsD7KGapws+QtNZQAEC5LF8HU5vZf4UtJnCV2fV0HSraGnwjcAmTuc/s/AACgCnKWEyKDooJAJ4Brpn/HOcJJyhjJiUA3EapfY8IAXa/Vpogtl/Z+2GOFp7LAWe9r7ykhF4jep2tK1l5AJ/f5QrGHjuJ+yP2UwatnfFxqX0fZO/Ta5WtF/F7Pf5cclOb4m/XUAIgXdPi1ykBIE40yde/f7gCwMD1L9j0Ut8yGs/xelj0JVGa0E9LCaje/6lvzTcKfvgABYCYAODnsfu1fYOpsRU7rXiPuS2K292+ce0EAG+DMh+2v32xT2LwOLMR0X4j9gfjc5W1W3wfsZ/Xrw/L3i/4mIEAEN9XOvfK5oi99/shAJTZDLdncQmAeJx6O242vw0+Lw6guM3ivvO/M1WlayUAlE0g7bzEwUyNV2zA+w0ydYBLAPqM5Z985iw1G/5F8D9zjn3yx9LgSZZc2sBlhrZssBZIAAE/jBUA/DsQI4oKAMhFBSmpyMGIB7NOmNCXeekC4x7Gz5YZkiGR9npHZuZmZevWbbJz124N0s3MzcnI6Jj+UwkelX42cIvzajZoyDpttwlAD0md7BRqha6sWBCFbLbVlgbKrgSwjk3SHXfeqZlqGH4CYvUBBIDYkJX1v/a79r9tuvtP1CLpo+zYfgYk3mClx6RjYLPPU8PixnGQATWJDvtJz69PjSxnMo7L5lE/g+DnH7QI9m+vaycAZOePxmLZ86cEAMaMungZuQRAXzRISK2x5aUFDeCdP3NWPjp+XK5eumTB0JD5T0CTwKUuMgUCgLWrLsQDSgCYA+EIXy/SZxn8yQocdWjqQKVjNHYw03GQbu57x4ltOAcpAPgG1e1K/Ju/ywgC/eZSvODa3MQBCfWYAb11x1WV4fFJ2XvdAXnsiadl1959Mjw6Ic3Rcatvj2pDkDBjE1nTOmK2gaOtsQme4c/fABaA1QSiAP84jsxEQHQ+P3rsmNbSBdzZtn27gtpLy8vaVFNbJjWIv3vnDjl43T7dQJ45+bGqAcxfvSLnzp2RYyeOyalTJ1SJ4OC+PXLdzh0yPT4io1URwH/+DTeqMtysKQnAmM4WLFbwqsom3kBzzB612bCTZKyZXEBVA3Mq46/KKRYMJmik2fmMH+xnva62sFojE6euWbPDo6OatcN7BOvqzRGrzYlyAjK4UtG2NDaCMZh1QxTqaWmGgRIzcmAKSVkNHGhwry4AKHyHEYyqC2OJzZaZFmy9KQy4EoA6PUEalmcYGUYW3LLYMgchslmsFbr26Blzh8md2MoQaYVF6aPYfqWbnX42tp8N7ecA9Xt/0JqTfrb5/Bxk2X83n/VzyP35+hHMfC7Hnxfb1oCS/POcDOA2JCYAlG3yUvveuwERaTBvouwTD9IxJl1+PA7iuh/jG6jhRlMBceY5/wDfIBAB0lVrVQWoARABvd97710F+g8cuE59FTLwyYR3YJs5AcgPsA0o7OcFxAN8B8gEoCQTne8f/fBDOfbhUbn5pps0cxf7BEkJcJxjyPTlfgExAaPJcP+jP/ojBQt90/PKKy9rCQLk8/mOqSKtq3z9e++9pxnxZN5j3yAqIJNPxjK11gELUQAA6ATEBAgFRETNwJUfyFLm+SEkALrSbrwGhN1/4Dq54cYbFYjkHiEpQJwim94l2DnW1Qs4B8Avx5J1zTGA62SXnj93QQFavku/Web3y3pdSgTQhzzb9773PSUA3HHHnYGQsCyN4aaCy/QFWdq0D8/q4MM3v/lNvW+uRd9gK/lZXUbh4FW5cP6ilihQBZOgDuCANe3PPQH48vwAzV6KADn3J556TK8HsD7cHJOrVxfl9d+8IR+fPCGPPPKQTEyOyuTkuI4piGuv/+ZN+eUvX5NDN9+qBID1jRUtgc6zpQQAMuRRAJifXwgS8uMa+PLAxk9/+opcvHBZ5fa375jREgCLi5BpRX7xKrXpX5d9+3fLE08+JLUGICX/sKJN+fHzP5fLl67K4088KPv371Hb6gFv1k/q3iNp7+3scxGCyrvvvicT45NKFuG+fZ7RLt/4xjfks7d9Vq6//qAC3q7EwLiGIAJR7MgRy3hnDYbk8NWvflXLSpBFj+LD7OxMKLdQ1zWasQkYznxg/WTsMXaYd14CIFYAgKzCmOZ5GAeMJQB+xj7zB6KMK0CwfjFneV6y7R966IiWLsAWcAzf/+u//mstAQDhgfvgmSHVUBIEm8AcAZB/8smntMTC6MiozluOg5RAf0EemJmZ1vPQBpwXe8BaDwHAy2PwPRQ+KEnAtSA9u4oC98QcLRAAqlU59tFxefutt+Weu++WnTu221ra6cjJj0/ImVOn5NZbbpFR1v/hhrTm55XIeOXyJdk6PSnbZsZko7Ws+65apaLvj+AjhMI8+LxxQNxcWQsg4a91gg+iQXZDAzQ7b73TlqGQxQ8BgH+a76LHBMCYvxn8BGpVKShIJKuKwLoMrW/IysKSgvrYNM3+ggAw3FTiOQSAjSrZywSx+I6V7UJSGFIv6wJOkqrXYc/1H1nLNeolZelbgaIfVDqCaoDtmIJMc+6/e2mbsPuX9fWWlgbT9cTrdYeSY7rW8Byx26/8Bwecg5JYAKHd/9HvhYwW/9trgcf7MPxHJ+D52qvruXEsQtkmk10w/xhFPisFpYCW+pMb6gOS9c9vPkMieGU1VwPg/ZUWCgFtIwloFqeVk6IdLYvZ/DcfHZ4Vr+txVH+0cJ8oTCQB0CzOsJk25ibuT+qfle9Pw2CMarjGvmO8Xynb//gepndfY2fp2asVBkLxAQbFf/o+qgWuso/TwG16Dz3+Z9D+Ym2lL9lnMD/qzWGZntuqCgATUzNKABibmNT9w+jEhNQbw0oIZr9h5b3qam91XxEUNlAAYF3wAL0CMBnROVLRTNok7v94TPmzxCQZ/VwVPIrxmzLfvOhffjIFgDK/M/TwNSsAxM8Vg21lCgCZzxxk9ssSNMITFwgA3r8xCSX+u+w5/Dvx/Ijb7//tBADPVI+D0/wNqdD9BycAxMFsDWJ316WyUdH1TEsCBrsfz9esXR0sMrQxKwEQx0/Mr8v9O/fz/LdnP8ck+ZgAYMCog4nEDjDPOQEgP1+eeHItBIB0Tvpr3+Nru4QSOHEbKfCPkkIoAeAkAFVmCwSATgfiIdn/eRmAtRaS/5TlpEQspQBQKFrRjP/qOgQAjsW/aEulawQA5P81YU2di5wAQHwpz/4PZMCgAOBz+J+UABAUhS264f/yJD0lzoUq87qOhhIATgDorFdM9t8JAJQB6EpWAmA1EAAA/1daXU2wQdmn3V2T9ppIWxUYcwIAfRuvRYPiGXkCVzkAFK+Z5esvyk1gATbm3cZbWRPDKjKANygADCIAlCkAqOJkCQEgtoUQLvxe7X0rAcBPcX72KgBkyTNeXirCVtTvigiB2TU9aSsiE/RbYzaLz8RrfOo7pW2etW9MLi35u8yPSMfE4HGRW8DNjnOiRWwzy67l7RPHcvhOXmLSyVN5Mkhu75yUUa4AQAmHQf6i+eC9dd7jxJ3y8Z37gOX+HYTp3H/p5zOW9avb2XzO2L4lBcNJPIgVUvNzma++GQGgjMCXPwsF4WyOxMe5DYn94jL/OX6vn4/LOWLiXTyGY98kJTD120f0G8eb9V+/uaWl8AZgbPE9ps9oWHJf7z6zSX5EeXtuXgKg37jCdv2TEwD+baQAUGYsChvGwNSKB04Zwyg+jwenBg2w1IhmNetKNhax3Fg8GHsGSLigApIBvkhZ+tznZs8XL0wpy1yZghtIj9pCGRtHVQcolAAYTACw+88VC7y9lEEUwDVY4pYRag5Dm0AP8ki1ioJBMzOzsm//dbIzKAHMzm2V5vCIylwO1WCZmyoAx1qtU81LkG6X7KQNCyxQd512WTMwj+cYbjZlcWFRLl28qME7AtcWEKpKW4/PWXdu9K/FuFwrASBeHPotqt5eZZ8P+myzc/eMzSSw0A+gya/ZnwCgGSWBRL6ZwSwzIvZekTna7/nLF9i8Fk2/NipsQMM8KmxAIukXzpESANiEIBWtDPuOSYkCQfI3BID5q5c0wHji+EdaF7WzumrlAdptqdeqqhJgCUGW9Z+VAAhGP5bAztrQJUKzEgWbEQCK1iluqxiAL7VhscMZDhhkR8sWIVfQKFuk04yWXkfGzpguTul4Kd9UbGiZhYmJcQO+19a1rmStMSxLrY489Ohjctsdd8vE1LRsmd0qo2MTakcIUi4tr0gLgtDCkgavCY4DuAHUAVLwmg0xQMH8/FW1LYBPAHMqVxmCU+cvXJALFy8oUYAa9tQZpj1WWy2ZmZ5SGzTcqMuB/ftkbnZaVilX0mnL0uKCnDhxXM6cPSXvvP2mzF+6KLu2zcl1e3bJ3OS4jDWqUpc1qQ2JEgBGh5tCSQEk+RhHjBt+12qA/wamYx/JtlKiVAD/nQRQqdVVxh8w3+udYfeaw6MKuAOCEZBDMYDfoyrTP65tqvK3Va5N9hsOsoHy/NQ5b+SI2L7HNl8cQ7tpLU+12bZeMces/ey++Vvz5xRdMvvOcdhmRaUCZOCsbSetcF3Av1IHMmR1aymAML6cBJDZe90Md7IsuHjexBvK2LYMss9l82sQAJ4eX7ZxSr+/2Yaod35u4iGWGoX8zc2ul274Uzus5I4oQy5t49SuR1fONtE6ZqINVGZnFACw0hXxBji1OW5L4rXdN0CQZ7DxfEdr2YZMf77DPCfY5M/A9y3z1wAlBalDvU+/hpUJWZbumikSAdgDBlML/tSpk/Knf/onmuEP2AxgPUPpjxtvVPAYeX+u6SAzn/M3Uv5kpyOFz2v8F/yYt958U957513Zh2T6rbeqrSGTHnAckI9MepOGH9J64ZAAADBdSp/nRZXg5Zd/qmAhYDkANc+HDSRL/b777lPA3EkD2EcAccBM3mf9557J6CdbGfAfuXmeh/MAUpLFD4BJ5jRtSZsCuEP8vOvuu5UAwLGArNhdsukBNL29Ae2xI1/4whc0uxtAFoIC5wFEBuhutzoKpJLpznPxHD//+S/ktttuk6mp6UzBgMx07vuuu+7Wvrwyf0Xvlfuhn7gGz0M/eg1iQGnum7agLwz8XZPFhSV5+acvy9Ur8/KVr3wlIwxgz+hjJOs5lns0xZNhBf8BdiE10HhPPv24Xg/TNzI8LpcuXZXXfv2anDp9Sh577BFVABgfH9V+5Jqv/foN+c1vfiufufU2eeTRh2VtfVkqFSN5xAQA7p12+dkrr8ri4pJmkENAsDqYtuF+8cWXFMS/5967ZWZ2Qk3twgLrk8irr/xGXn/9t3L9DdfJ4597UJojgIUEVMmIGlYCwPzVRXnksftk795davM18N3t6hoKcH3fffdrO6tfhb/fbuu4Onr0mGyZnNL25Eclxakp3mopQQMZ/b379momPT+ck+8xfgHXybI3gsiGPttf/dX/rnPp0KGb5ctf/rLOKdZFjqFPIawYAWC3vu/kkVsg0qwSILayEtwzwDwEAJ/nzGHmFZ9BMqCfvZyDlwDgfQgAkHtQJ+AelVwciCKUxyBzn7HJeGSMYxcWFxfk2LGjStiBwENJhJWVloyNjukz06fMCdqO+YOqCAQAFDt4j+8RuHUCgNtS5ocTABjrTgBg3EEAgAAN0Roy3ka1Kh+dOCHvvvOO3HP3XbJ921ZVrgIERwHg3OnTcsuhm2UYwG64KavzV+XypYuyuLAgs1vGZWa8Jmuri3qvSIEvLywIpCiV/N9A1YJ13zALt5FWE57/UwIgBN6UALAhFcCATls2nADQ6SqQj9S+Brht02X1ozkPgxYSgAKHRgrVjWggACzNL1gmv5IJh6Q23JDGyLBUh5s5AYB74HxIC3eQD7aSBmtaOmDdfJWGAZYQISv1hhEAuDbrUiBlekBb96UhKGhESZMPjcLz4W8Cbm1tK7+WEqo5p4MiQSks80eyazkIirpeTn40MMXk/vP9hL0X8wiyPZB+19azfC03YB0/TWX7wx5Bm1XBGMto1c/XjEjKe/id+OGrlIVpWUbhImW0IGIEBQCIAqh28I8yUwAJpi6QEAACyKXPo+v/mqxF0S6rnV5OAEj3DoNcnGvx59Jjcp+FMWXxmXhPGfsima9SEnsqizWkvlLZvqj4PDn4MOhaZftn5+J4BqOfN/b5ynzi/LgsEdlIx1LR+UGmPwSAHbv3KPiPCgBEYmI5I+MT0gilvjT5IhDmtDwOQAtrE/uFSi0H/3kvEADSe0v9U+8H95vLAOg4yO0EgLJxkPq2eb/+8yQAOCk1m8vMqzDv4/Gp48Ss8aciAJSNk/Q6/18kAOBPeJYaa29KAPD9AwSAqlRV3UbjQ5Hd7tnH9SEApHERLwHgYzWO+VI6yInN9nlF6lXbl7N2qnpfIBHYosUSSfJVAL4zckBOAKhSwmdACYDUnmVrUrDlANROAPBx63szJwAMVADQzP6OCESBVieUADDAf62L4gzreE4AAPyHBLABAaDbksqaEwAA/klAsN9DkAA0+5+yQJb9b0oAeRJc8Ggyop+XANB4elCosHbkPJZIZNn5kTpAmImZWkAhFmZESfyW2DZbn4fP+Muz7rzeuSd2pAlG+nRWPlcJAN0N6UpV2t0NaWniyLomiZjU/3qW/U8pACUAtIMCQId1nnOgEMAaXCQA+Dq0+drFumk1sOOfQXGYon2BAFD7nRIAlEATyP+auOLEs0QBoBBv6EMA6PUDInJNeGD1C728YQKEajtCbA3+V9aemQKAzUtv75hskK7lZetk7CfF87K/v1Msk+PXSI+P76nsPuJxsVl8aZDvxmeVIUvwSX/8vKlCSoxxccwgBQDOad/3Nu4lABj/1Am5veM4Hq8puB7fd7829/dTO2/PmxMAyvw7bZ8Qf4vvg78zG+uxuaBeFt8jxxlBOFdpzsfJJyMAlN0/Y/8fkwDg19T1NxDMysZ52hY+L8rGVZltu9Z+TPvAho7Z8bJz8Dn3nc6z/PX/TwAYcgJAmSEpmzzegXGjps5Sv3PF54u/k246XJaDY+wzu5p9P6m54uz3ZBOpxwdnwMGRAhgQFgUC0OWTq9dpMOeuaMTqAP+B4e+BQXUSVdomlz5RYxkpAHj7xYEFIyt4doYFFLINgA3zgp3mVXcDNiH1RXE2GzIyOipzW7fJ9TfcINcduF62TE/L6PiEMsbxc5Q1TtAeZ0wzV2saHMDR5p8bPdqF7LRswhPklyENwo4MD2ubKUMXWffI6UoXW45Jx4O/jgkA12LAy5zhFCDJx0neVIMW5EHHpwZk8LnLpfhTZlbBKAYdTh9p6X2WXc/ey2ZfYXFJj0/nbzxn7bNe9lRqZLN7SsB/fx+GcfYTaqvbOaw2OA67ZuHgPBOsWutKo17TTdvS/FVZWrgily9dkDOnTmttVAKOzXpdmtWarCwvWY1GJQDk2ToW1LLz28IUBeuULagjMhujOcBenNNuI+LIXr+x6m2b2orN4MG4v8vsogc20+N6nd9ioMrmXD4OUqexzIn0o/P72BBivmxsVfbe4sRal358aloDUE99/ouysLwq1XpTiQDjk1MyPTunjv3K0op88O77cvSDDxWkUtC/OqRy2gBtBPKxF2RfEuC2jFwL7Ht2H8AM37t4+bJcvnxFwZzde/YqkECAf+fOHXLh7DlUauWG6w/KtrlZzf4/f/6ctFsrcubUx/L2b1+XM6dOysyWCdm/e6fMTo7LeKMm4yMNla6rVysyOjIsY6MjavOMvES2DcC5baDZSFOTVbPla3W1pbU6WXsjmnFD8I3fECTqyPBDrGoMyxoKCCHbhu8oQYBNEI7vUEUawyMm1Ro2+rynlUdDPTydG2Fds/EYjSjOrYHcHMR3W5v1JVJscU003exaNh/X4rmy/vaNsG+IbFUtrCnRiCquNS45q0HjQAXQ+GAhhZoAACAASURBVFeRRtnP6etnm2KbFB+T2q5+Dnp8k4PGfHzcZnOy37Fl9wfwFfsysQ/g/ktpA3/CN9N79nUl9mmKttsiXvlcj/+2iyvwYsLLBV8jtj0xGaDUJgUFGx+XsY0re/4e+5oMQfN5CIbnxDYyci0juKZAMJ+T0UymNMAk34FAhGw9JQO4Z17zOcA+PwDKANwAiIDQ/EBofOM3r8v1Bw+qhDhBdEoGAC6T7ezlBwAjISAAYgJuArxitwD1KUXy/e9/T+/r85//vP4G9AE4JSMf0P7w4cMKWDJWAHH/9m//VqX6ubfRYQNpeR5qq9M+ng3P+4CjZGBzDo4HhMRPA7A9f/GCfO6JJxSI5LwcC8mBjHlASn6ws8iWQzCg7AC2mfbhPUgRKBQAaiMpDwEBJQMAWiMA/Fyuu+6A7NmzV6/JWAPMR1EBYFpB1hYZ9FXNLqePnnzyyUy9gGfx54X4BbkB8oTPEVQH3nj9Dbl44ZL8+Z//eQDhbZyyXtDegNG0Odegf1gf6CPAbMbIF774lF6vXm9Ka5WsMZEXfvyCLCwuyIMP3i9zc9Oytp6TUH72yi/kvfc+lHvvuU9uuPF6qda60mhU1Y9YWlqW8fEJbTcy0y9evCQv/eSnSpKinVAhQMHF9wHf/Oa3FcR//HOPyfTMuLTbqwrwUwLg5Zd+Je+8854cuuUGefiR+7ISANQw73Yq8sO//5n6KRAAtm+f0zWDNuf5yIgHaKbMwk033azEA9qf66IqgQLADdffILfccqs+u5ekYIzaGP+sXH/D9ZrpTh8xPyAAANyz7j399FP6HkSxs2fPy//0P/7Pun7f/8B9OoYhBHpGvBFifqXzZt++vbqu/fqXv9S+uOXWW6W9uqokNkBzyg8w3pkfTgaiXTkHZA7GNwoDjB+eZ3SUubyRKQAwBx999BFpkGWuBAwbWxBmTp85pWOLMcQ4NGL5uhw9+qE+M/7CH/7hl9SoAY7SZsxRJ79A4Ni2basSCWgXzgGxYXllVe6++x4lBPEe12UuelkBSEBOwuM33+HYQ7fcIq12SyW4Pz75sbzz1lty7733yPSWSQXBm/WanDh2VM6cPCk333i9TGAXOH5jXRbmr8rC/LyMQkysdaWygUxvWEfxTZRYblK0VmIv8grCGq4rcGVIusoJDyUACGADJHao49vSoD6EgC51fTtdLdVSxV/gy8TpIZazJ1VZfkoBma+QE3Tb0llB/pesc8iEQwr+N8dGpQm5pNEQaQwriA+hF98eQingPypeqHzps0A6b1hmM+BlRYFLU1eydSiUZVI/3vz6oACblYvJkLYCEQCgvqMKYroP6K7JkCqFUfKAf6F8WEygc7UiR2/DNT2I5QQAz/q1GyTT2coCeIDPl29sS57hk8coFHQPxLvYx8lI/l42AEIXwD9tTBY4GYRrSAR3lZyytNpSYIGswRZKARB9tJQORNV1WVhcNiJAsM+6DqPkoPXN8WmtfKC/5zEFLwlACbLYf0z9sbLXZT5ev31jmgBS3ONiwYkP5IH4OAjfz39wP4R7Y77GAcjYb4yPK/PdyoC31D9JM3Ss/62f1IZmAWJrqVzevhgnKm/XvNSFlaJinjR1j7Vt5y6Z2bpNy7Eh/z88MpaVAGAusf9iT8LctfWPPYuRgSEAENinLbHTdmOmLBb/cP+eTOL9522exX0S8mlPgBsDFCXqpDEMXyvTvnCwVNVNsrJjaSZosTZ67/558xIA8Xz1Z/LxQluotWFqR0HumACAXVa4MJQW9XFkWasGLmb6aGFDHvvMm/rPoUPidouv5ddL293sUihfMKAEQOqPe3/YfX36EgCxeGI8X+PxlN57ZmsdVHAQO/RBTABwIoASpsLn/jtXAHDCV7F0SzzneVjd73iMKsROHMDS5VRL75WXAKCtPMkrH685AYD1yhUAXEXAGXcZIJqBjUYA0DmhjP/evdkguxvPzZQAUFzHUEkg5maEikIZAC8B0FpRAsB6qy0b7fCbsoZtiJ2UN2xLt7Mq6x0rAVBZ60iFpLROWyprbZHuiioAWCkcKymrBADsuhZSRKUhEACcCBElzbiEMW2hMfOMKJDHtyCJQQAgkcgJAB63yJPPimCujXuLcXp8rxgfCJ95Q4d5rvMjImRoe/r+mHgjpL11a0sA/PY6qpgoR65p6R5Ie6v694Z49v9yG/n/dVUKUHKAlvWBkFcRFARQfkntrd9WPH9T26rxVTXpm0Uhe9Vw7FwVqQ41yL8KMQyLLXuiIeuKzQtiXKE8pZekVHl/U6ZUZZmala0cRACwMoQ68AsJS06gy+MLSvXIFAhsXY3nSQzaW5xN/Yao9nzWfviZCT4R+0NprCO/VmGpzF6ka5ASPEtseNl7qV0v9wl6k7mK4zYf59Y3ITaYgPhp/Cx9Lj+n5ZQGOlu0xvVbk2NCVLq2m90LKqYF0kVO3Cj6AeYjRxVwbVlLfI70dXxMho9F3ynY/dDIcRvmfThkfn2B2tu/rFOp/+BE4YQA4PdlpYpL1AtKSgCk/Rz3b9xu+TpLDNvUFPv9xPjToPP3+77vF2Kfyds3XtfTfVGZ/5jOw0G2LbV1fc9XQgAoG0PxXMv3L9deAiD1X/0aXlLYX6d+YkpAKI5Ds4exDUr7IZ6b6XPxGuwmJUDE58A+FXwC97GCTzD0X3/+vo1BN+CBHB8IfhN+Y7W6LRJpZ8abRP/MjUqWLY8sfag937sAhizIbGLbY/kGOnvIsBHTbIwYMHeDGGVNOtM8biBf5DabQLGxy4ygOgq5E50SAFiXTRbHjwsEgqi9CJzEP65IYu0RJEUyUkBiSNiAVJF+7qqTotL+QxWtEb1tx3bZtn2H7Nq9V+a2b5ctU9MafGmQgRHq99QbZGJ1c9JByORT1pZnL2ij2wYJ54tgH1kpOJUEdzMwKGHZpQPXn7EwTjz4k5I6kkXAx1fZwpAugGWGI5788SRK/06P43U8gcs+z6/XnwDQ75502Y0AlEH3nl87Hi2bS/iXtnu20Jd/PzViNgRyllX8uRMAdCMcEVg8kIdTTzCOsQMBYK3b0cx+CADLC/Ny9fJ5OXfmlJw+eUoBmdXlZRkGfB2qSGt1JSEA5DI7zHfuiqBjPwKANq8CoB746AXRjYForZQ6d/F7qT3Ljh0gK9lvfMU96DWH/djUUYnvqXcBzwMg/ZzEsu/nY4ImXNPyH0Y+AtwlqLwhw2NjMjO3Xf7oj/+1bJmekxOnzsjJ02e1NuXuPftkfHKLBk6atYa89du3FEwC8Ad42r59m4yOIZMNqLKkGb0esAeIOHnyYw3OM3cNFOvIlatX5czZs5qJumPnTpnbulW/z/rjmWUQR3Zs3yoz09OyvLQoZ06flOX5K/L2m2/Ix8ePy8ToiOzZuV1mJidkfLiuBIAGC2SQ+m8ikxk2BKq6j/NMIlq1KrWQoaZZNmPj0hwZ1VqbAPhk/xOY0wx+anSS8U8Qrt6QtQ1OwHuB7awM6MB6BYC3MJEMwbT1gZYF4ixjzwgAZZs0d/AtoJvOZascECT+k02Ve9W6LvgYjdjOdi42kAENiAdlKBNQeCsA/3G5Ft2SaQmIcLZoE1K2ARk0H8qc/PI2KW520zmbvo7nbZn9Lj7j5q/S83mGuPtQ8capzJ5sfoWk1ZMaoW6T+j1nbpu9VnK+eU5tXIg9ZeoR/t0yf7DMvhD820whJSXAxU+XbfwjgmfmK2k2qigImD+TrUHttsnAYzsAiAEfsT8AtGQC8xrAm2sjK84aAAEA8A6ZfmwUfufZM2fk1Vd+JnfcfrtKiLu8Ppn7+IWPPvqoAovYMEBB3gfgJEPfVUwWFuZVAYDzk/0O0I/N4jWAJ+AnwCUAuI9nsov5/M4775Q9u8iqrqnsOBLpEAc4HnIBz+pKAqgWHDlyxNQ+1tf12Dfffkv+8Etf0uCLPyOZ1AcOHNBzE/ynDShd8Oabb2oGtasj0D6QBciuB+xu1E3GH8lzyA+0LVLvO3bslAMHDmbBQ8gLZGrffvsd2oaQT7l/ngmiBPfumdtcG8IC36GfIFRwffefz545pwQAFAD+7M/+TPvUxwt9CCEBwgCkBN6nzTk3pR8gAEA2+4Nnng5KBw0hLtlur2k/cf8PPfSgTEyMapapj/0fPf+inDhxSgkANx+6SYYqbSUA8CzLyysyNjauDgEAshMAeE3b814dkpeCzxvyjW/8F2m3ulpKYGp6TAkAbYC71rq88tNfKwHg9jtulQeP3COVWks2NvBVhgRsFgIAQa4nn35Ypqcn1Y572QTIGfQvwPT+/dfpddnIMTcgALz//gdy/cHr5cYbb9J+53vcE/0JGH7HnXfILbccksnJiUzBgnHEeARc/9znHtexju8BAeB//V/+NyVVANw/+dQTMj4+puOPH/oBZY3bb79NlTP4+eUvf6F9ASGlg9JDtaZ9DwGA8c95+Jw2cgLAiy++qKQTyC3MSfYOlMmhbXkmyB5k1UMAQGXA1UM4x3e+8x0lAKBs4QQAGycb8vHHJ/SZud9nnnlWZKOi13QCAOQB2gcFAMiE7U5LCQAcA8iPAsI99x5W0gvXYixDHEIdgHnEWOdY2pffKIFAALj50CF9doBzyBPvvfuOHL7nbpmemtQMfMbm6WNHVQHg+gP7ZYw+DAQA1ItQVBttVqUx1JGqdELZtZDhFjLdFGQyznvgxJu8vPmslganBAAr4mO+BAwY9mUMMgL6BPrbbQXHIQCg2GISqwYKrhN0r6EAQKje1cooYQCY35HW0pJl86MkUK1IfWRYhsdGpTEKkE8ZgIYFsAFoABtUXrgtnVVqB3eCckBVCZX14WFpoqIBAYBrsnkNgL7Wgjc4znYbAPVKag+lAlyg1wmUGtc3uWEIAPiIWuqAgJuC/0YACGxgCyrqOY3w5v6PAf0hizLLpjQgKVt3PiEBQGMUvmcP2YX5fjgHEw2kd0DBlAFMFYDMfiMAABTgjysBQEkAqAN4uYB1VbxYWW3J8irrIRmbkOcM6FKfnn1XAC0Ai7KfLPBkvmq8p4uDXW6PPcCXgnmb+ThlcYDM19PeMIJC7NfE1y/z32L/xG1xfF/x5+n309f53rB3/xffR/wc8bV8jpbtD+Pvl/menkVu57Z6rs0R9l1zsm3HLpmcnpGZuW0h6x8CwLCMjFkyhxLiIgKA+iNk/gcCAEQf7Luvxf0IAFzb+57f8es4uB4fE/8NCNuTlBPtZTifr/fxWOlHAIj9zJQM0us7b04ASAOw3HuBMML8gPUe1qrCOFJyQHmJRvNdQ+wgiR/EoH/sH6d+ddwe6f4nHk9+z3G7mzP5L5cAoHbKwZNgd/PM/lwBICYA+Of0kQa21zZCCYBPTwCwvsnB/16gKyeq5Fmv//gEAJ+Dsf0ozL8SBQBvp80UAFApandWZAPyGCTBdtt8Btb7dkvX1e6alQBYowSASv53pLJuBABKAAytrcrQBiqADvwTo8vB/5QAYAB+qPFOeYBAxOO9fxoCQJi8mxAAXP7f19IOarlI/69XTcofEl9nTVpr6yrzT7Z/e11kRbP/UQSAHMA6jhIA7W4EAL6L/+R7w3Qd6RezsOOI3zjRYXBkoXwdhABALN++a2AWPsmakTZLCABObtE58DsiAJSVAHACQJFAVVQA8DkbKwD0xIOCAoD7F04UMHcyJ96UrVFlLZqe/3dBAPC+9+uV+R1+//Fv67Oc1FfWx/H99rQNa39CAIjvoYy8VkaQ8vtwBT1f83Ofrj8BwPYyxZheuhamcyP2Va+VABD7l3kb9hIAyvzNeA7284MtYSXfR/h5XLU4fgafu/yOSwCUxthKfOP8fuRTEQDK/NN0zMf+UrwWpT5JPwJAOrbzsZLiu8UYeDwGetsuKu3wT0wA8PUrHpPx35+WANC7X8myPrWr4uuX2atNCQB/kRAAUiORbrBiA6EdExjnqcPk53EHOO7Q7Bq2S+7Dfis+qA0C29mmi2RhkCZKANoZ4abDOlvY7HLf5YujfSl22tPgPjw1glXAM/Hz63Hq5OQ1pZRB6uoBUU8RNEl/NBkk3LXKC0ZtFNfz01qD+jky03q3mk0AQ3F4ZETGJibk+htulL379suuvXtlCjWAsTHrM7JTA5Nc2yADS4e09i7BAs/eV4MeglIEkHg2AngEWbXuUx/w3zeT6aLlrzUAEljYsaFINz/Z8SXMMJWX9/4tAdJSo5UapLJrxf1R9v2yz2OZl/gacRukz2gAmgXwygxe2YQuEv0+OQGgeJ3B9Usyw9sn+9/nXaE9srGaKwBoHdBAACA4CAGA/cLywlU5f/akfPzRMSUALC8taeCxXq1RlUo6BEx9Hmh2TCD5bBgbnB9Yys6AypyBqASAPa/bkk9GAIiDPvEzFhbqT0kAsFIcxZ4ucwTiOZTb6DwAUv55sYZW7zNgaAhum7yqnhfiBZlUlZqMb5mSxz73lDz5+S9IpTYs5y5elo9PnZFfv/6GTExukfvvf1Cmt8zIGpuZNeqSWpYiQBzTEul/snYVKGq3FOS6fPmSAmr8Jku3AYiuQcshBRHOX7yo97Jt23aZnplWadetc3M6DlCIgBSydXZWxsdGpdNakauXLsg7b74px45+IM1aTXZsm5O5qUmZmhiTSUgIXbLrqKNbkbHRUSUpADyQLUPge3RyTKqNmr6HzSTTZnh0VIF/LYdQb2qWn9atJWCuxGnqmwP811UCjkC29UkI5PmoHbIAr2b8ZxXmPIBvc79q6Sc9U13HrZZiC/YtWg7jNZr7cfubbQZ0TJm0bvaTgP/W1zD0eyXkdN5nsl3+XIZRFAgzGmXWkVN+/wMYyvEXymzwoDU5tvcpASy9kdgZS9eJfvdQZnf9vdQ/Yh30uRevg/F7g843aMMRz+nU50ltRLp+mLxZnBVRZMJbH9sC5P5FvNb1s33ps2iQIGSlpvfEsWUbVL9Xxj/kIwaWX5tzYI+oncl3vRa4ZfoZ6bBDWZjgm3EuQEoAToBrgEDKA5ANjx2iPAD2h/cAMgEfARq53ulTp+SnP3lJ7r7rLgX7POMYIPzkyZMKVgL48z7/ABoBSskGh2hgzvWa1iEHGETWn3sgexpbxz2R+UxWtQPv+MMAhgCTZLbfftttMj42rkAt0u+ewQ9gTltgEwG0uRb348SAo0ePyosv/US++MwzMj45kYGeX//613XuQ0aIs7i5d4B0nj3OcuYe5ua2qp1BOh8AlzbDt3vrrbdDrXdTWaDtuW/a8DOf+azeM0Ad/USbca9PPfWU+pUeBED1BQIAqguQEgBP/bNTJ0/Lr3/1mpaS+ZM/+RM9n+836C+eGwl2vsd3uG+uRaY7pREazbp88dnPBz8Vv7Quy8st+fu/+4GuP5QAqDcoTVHNsri/9c3vapmA+w4/IIduuVk2ZFXqdQPfcwUAU7q6cOGivPTST2VkGNn8BxRMIQDG89E+X//6N6RWbcjDjzwkk1tGpNVaUQJAa3VNfvbya/L++x/K4fvuknsP3y4bQ8syNIRPvSGrK+vyox/+XOq1hnz+Dx6T0VGyNE2ZhueHqAKhhRIAu3fvyUoyMOYZH8ePfyQ333SzHDx4vYJCVy9fzkghjC0A+O07tuma7PsSxjNlH7ZsmZQjRx7UvgRwhADwf/4fX9W1GJUJQPbRsREZGQGcZw2fV+CePtixY7teBwIA7cM40JJhYooN9DNzjusDwLu/BtkFAgAkFMYHagKmWkB/VpWgQqY+BANKAOAzQF7x4D9EkJOnPtYSGxAAjLxg2WJnz57ReUnffPGLz2gpCAgJ3B/kk29961t6LRQAKGFAaRFIEPQ3YwgCAO3sBADOAwEARQvmiiuIcD3mIDYEFY0bb7pJyaz8HD9+TD784D05fPddsmVq0kDo9a6cP3FcLpw9I3t37ZLR4YYC6XgCKFutLq/ISLMmlfWWQBPMs85MPY7XcfF6zZIPxteIW8HXCGXjXP5/CEIs2fctCAAA8SuyjpKbEwBCCQvNPKjVbJ3H/6ug/mT1bjmzlehqy8rCgvrkPDttUB9pyvD4qBIBKpR8qaIsBysB8H1d/S2U4ygD4OR+ssdQT2qMGKGy1mwa6QACQIUSSAHwD791ZVKOgqlU2PNatoT7USFcJLKOf9dRP1HlP0Lpgg1eq5x/INgH8D+LAbD4hNJiHoNgvCp4ErL9s/2N1yCNywIEp3091D52P8N+5y4d++g8wO3ZWtaRrLudKLPViQPs53Ufv2aqVG3N8Ec+GBIApCsUAgBnNmSVMlyttixCtIUEoOACqoBWygqyqtYtDiUfNOMqZOFhc5yA7KCor9lx8Fd9hQQ4jdfr2E8p85P6+ThWaziPz8QByUH+RzHekCeFZH5FFo9wgLTotRR9KYt99PPvYn8v3subfx6IZQl5N/aD0v2/Xyf3gaycl+8r2Fdt37Vbtm3fqcD/3LYd+rvWHJZ6k/3JqM47XYf0PSOk9SoAWHZmluDSRwHA7y8FGmMg3Pvfx0A81gFh4/1r6of6Wl/s26BaonEy8xHjTGwfg2k79vrDtv8dFDtJA7BpAD9WACgQA5gnmxAAdJekSmvWq8Vx6XLwud+dHhOPyvgZ4j2Lv58Sb/S7/wIIALHtiJ8lJQDE4D5Z656tnpECQpkrt9Fmp/9hBABXA+DePD5tfbc5ASBWAeD4WsUSvPopAJhCeZ4Va2MgVwBgpY8JNEVLVZ65HYMtyNHruA2/fY56+5Kg068EAGt1p70i6922yv8LyXiQyCICwPpaSxUA1jorIt22gv+mANCxEgAbqxQqDFn/eRkAlI5UAUB/5woAFhf3TH5IT8SPgz3IEuVMACjLW/hHUwDIHaosyhGUl9z2aFsHMp1SFAOZDsWdTiAAoABAqUdXAADsX+1CBNiQ1a6Y/L+SAygVsC7Lq1a+B5pEu8M5cwLAJ1o/N0zJ8lp+yuMplFroTwBgH25zYkjjXzrMlVgWcI0QB9PxXaIAQGINyTCqEKCJkOUKABkpJFu3cf6KZQl9ftp64mWhbM7GCgDxOqNz7RMoAKTfLfNr0naM52K/dajMnveb52kMJfU/0nsaRABIr5HGrmwNKaqP+DPEeFa6bsU4WEycuFYFgPy+gu+nRKDiHIjXCl9DYj8k/Tw9Jn5dNqfsenkJAD+mr68aY3DRPiDDHFRJNi8F5n3uCgC99264pxMA+vV76gMV+9Dm5aCfmEQZjx0/Tzx+ys7jPlG8P0jX9NgvjNuxX1vGflLZ3Ii/l37e419+SgIASl7X2n7p/LF7CYT1RCGq3/gs9ufmCgD99ln5veTXLxvD6gdE5FbvR/evhv6bLz4YEgpKJGLDF33gxJM9u4EgL5cyg/zzmECQDibYtQSA0w63BzGDoBMk22DlYIR/hw1OPtlMrif+4Zp6L16HL2Qzu+Euy/AuGxApwK+DeAMJurwEQLzZcUcnN55GALBnyhdtlYBOJFhMhseQYashYs+UBeqjwdbWYDgbEWNZdcjMxzkjW6PR1CDAnn175boDB/X3zl27tNY2gBcSnGxztE5PpaIBIL1fJwQERpNu0IYsMOUEAKs7iuSpgX75c+bjqGxBjY0Qfg/ZDSqRvQkIzrnKNklag3iA/EtmoPscU2akysejjYoyB8DeL1cASCdlfK+2DzD4bNAz5OcojkzPsr+W76Zj2uaMS272yu74s3p4pp8h7gkcRAQAPb9mOBOUrWqGkBEAKAGwpgoAp08el2Mfvq8lAAg0quwpTueG6LEOjsab83wx2lACQKoAECKGid0wm9JjxMPGPW6fckOfH5GNa8/GKjMYfd4rjp8iMSGeG9fiEBjxIczZMoA3AuDSZ7LXJttGVrzeF3O8VtVgI+tiY3hM9h04KH/yZ/9Gpue2a7B2dGKLnD1/Qc6cOy8Xzl+UibEtMjOD5P82DTYBGADQAc6wUeA1NXfZTCwvL2lQnoD8RyeOy1u/fVMWFhYV+JmYmFBSwYVLEAPOKihGHW7sG+eeBYhbXlISwPyVKzLcbMjkxLh0Wyty/MMP5eMTH+lYmZoYl5mpSZmZ2qK/R5rDWnoFQIBrTG3ZIuMTEzIyOqZZ/yMT41oKAFl/pDVrSPhrpn9V62tWa3UkAvSfL/eKLmlArSZdCGnk3wWiiTpDIShvRCvL7LGf4maNzH8ka+N3fXwEi9gziuJ+VMUGvh+kC30jna2HgZgWjHN2rnztxgHVCrI99xYTADzAl2X/e8BrAAHAL1bmYH4S+1p43pQpk9jj1A6W2evUfrsT189Zjd9P5yTnTx20eA5fi1nod91r+a4F8Hsl4Hwsxpu7Mqkpnkc9pr4kzN51KW1TB6PcP/JArr8ue76sHcO6UMi2DIEfH8vF62UzMJFiHlLAnTlOIBzSAFniXIcMcvyU8+cvyBtvvK6AMvL72CpKBvzoBz+UnTt2aCkBvgu4i1Q62e8A+hwPuEk/QyoAyAQMvueeexRExf5euHBeywYgbQ6gDniJjXNZdM4N6Oltgu/0V3/1V0o6OHzPvZodz/mxjQCPnIfrch6uzf0A4CKf7iUGUBb40Qs/ls989rNy3cEDej3UCiAivP/++/KlL33JiFhDQ3peAHqAfc5Nn3DvXIv3yDLvdtfk6IdH9TzcKxsEMs357r33HtbhiJ0mG5us6EOHbjEVl5rVr6TcAQQAygwA/nq/0y9/8zd/o8QI2gyCgfvJH310Ql595ecK2D733HN6bc9YBMhGVYD75X74joMZlD/gOcfGR5UAYETUIalVmzI/vyTf/c739DMIAPC0IABwr7Tn1/7z30i3uyGH771fbrr5RlnfWJFazQitMQGAZ2DM/OQnL8nszJzeu+1lKA8wouMNAsD42KQcQWlgcjhTAIAA8Oorv5EPPzwmDz/yoNx2+03SXV9QAgAA9dJiR37ywq9lYnxSHn/iQSUguG/CczLGGDsPPPCg7NplWfde+oHyAKyPd9x+p44R1lfamnFBRjvKDkjRX3fgOiW70TaMlH0rIQAAIABJREFUO0B2xi9Z8HfffZe+v7KyKmfOnJP/+//6zzoXIACgEqFlvkYp82WlKUyN4G4lceDvUxIAIopm8gM0b4ieDwUA5g8lKBh7Lp0PAQAiDAQAQHyuY6VTjEhHXwPUc37UCfAXXNqbZ4MIcvyjY3peiAg+tvApzp07q0A+P1/60peVYNGkTE+wA5AHaDvUPFICAMQB+hwCgJcA4Hs8M3ODMQsBwEEC5i0kCuYrShn4G91uW44d/VA+Pn5M7r7zdpmcHLdauJ2WXDz5scxfuShz09My0kDJiDIaa9JpIavbkUa9KkPrHamGDBj83lhCMycABG8gkABcxphnZn+se0iAZgYXwDfZe61VWVtdlfbyclEBIJBoANYpdaTXQP5/CJAYIibZlBt6fxAHlq7Oa3Y9vrvuKYeb0hwbUQWAIdSZIEAqWh8IABBBIR5QCgDVAPalAJGU7xgZVWUl/q5oZj8kAJOgVx9e28HBfxMHIHisOreBnJopBph3L7LeLioAQA7RWlZkmKJKAAHAyZD224Bn/74Bub6nSAkAGh8YQABYUwKAnUPX0aBI6Piwxx/yvXBMqFyXbpQ15Gs+54GcA5EfYMH29CYxzGsF+FEG6K5p9j/1iCEB6Jxebcni8rIsLC3LCnYxSMt7SaqMDEDZBi15YaUB4/2d3yu/PT7Sb4+Z7itSvyVd/4vH5xLq8fub+Xy5H5b7PqmfFsdUBvlSmSrXJg5X3+cs8UnjUw16FpXNDqqLKl9crcnUzKzs2bdf5rbt1PJjTgCo6v5kWIZHx0JdZSNJQQDAVvKvTAEgy0DvQwBw/8r73+MsqU+Y7Smi4DffdQWAHr/QyRFBASDeBxiQFMDW6O/Yv47HoPvUvW2Z+4Px9eOxGsd/yp5hEAHAmDzFJCXvW9+ffRICQG4DetUm4nuO52LaD4V4SyAAZPuzqM3L2syvnwM4//glALxfUgKDA9T6/iYlABT070MAGFpXdNbUBEIZHdqsZ/6HEgAwTkIeWeaH+rH9SwBYfzn4nyoAaFtXg8pryIrWc1o+RV4TPYsD2BqnfvA1EgDSMZ2NZV+7IgJArADQgfwXFBN4H59M/7G+owDQWpINFGRbBv4D7K+3AP3bst5tyToldrqrShSAAFCFALDelSGUa7urSgCgBEBR/t8SSwrgv3EkNL7nz2xLuqnyaFsEAoCWytU+tNn2j1cCQM9uiRZhYmtClpIU7LeWygnS/14KANIFay7Af2uNmDv/jKgHyA9RTwH/UgLAmqy0rJwPpTbbHVR/ekH8a12/Iihh4ApWHvegL6qywRyKCPV5CQCXdDeg0VRbAiFAlS7Nf08JAPhsrhCwGQEgbuvc5lsJgMzWBuzG56f7yOr/hriczbciacDm32YlAHoluOO2T9f9tB3T9SVeT2N/Lrbpm7gaWV+U+UTxGul9Fp9vsL9VcuUSAkC6Tvi3yjCwT00AcD88urV0LUx9lLL1sWz9T32S3vbK5NT06uVzJL8xPvd1LF3PrlUBIL+Ok0eD/ekTv4/9oF4f1Epz9PNNy/yNdPz8PgkAqX9HW8T+TNkeY9B72p+fkgDAPmvQT5EgWLTTNg4t0XXQmI3tQLENAiEqIY9+kvlsw6Z4/dTuqP+U+AeuDDD03z5zJCMApF/0weoMXXeA4uOaw8PZ6lnmYHsWeWzMswcM0vJlHeDkCnWwswsG1k606XICQDyBdRMTvsbDu8PrHoUy+aKNzCCj6h0bG8Xs7xC4UBJwUvPECAD2wzMo77FQezl8GDFQ8vYLNXkJDkT1zZ0A4PX79JnDcyiVmoA+nR3IA2wol5aXFPDaMjUl23fulOsOHFBZVzLbtmyZVhBLa1sDyprXI9W6Ler84OgQZFLHTWWaqCNZUcYpQB+gnhIQCnWdiiSAXsPrwFhOAOgXYIjHTdkm6VoVAPqdPzb66QKQLgplC0R+3v4EgPQa2ZgKBACn0Kf3mM+z4gzJz5cDwPG9pufp58Q4AaCf8QqmpZR44ddLny1XqwiSONThdKCHLJS1rioAkGG0cOWyHP/wXa2VevHCBSVDKEkGOS4CVCF7m2ulBACtbY5j/gkIALHco4/JNADUbzH1500XsRLfvcyc9SE56V1kx5ddezCDz+plx/Or3wKfnttes9sh69Bkc/khIEi2EP/qjRFVVf3jP/1zufOe+2V4bEJly8iMJxB16dIVOXXyrFy+fEWDUQD2BO+xC2TwIrULUHDx4gW5dOminD9/Tk6c+EguXb6k18KuHDt6VGWy2UhMz8xqsBcpZrKwsElbt5GdKkoA2L5tqyoAvP/+e/LxRx+pQkSzURckdak5OzY6LHMz0/pv29Y5mZ2Zli0TkwoGAGogmTms/+xvpDQ3KqKBM8qhAPYr8K+RZ8s24z0F8DX7zKBymxfhPSUAFCVUC3YidK8GJ/y7UeZQqgBSGDwZw7BcnjQmAHhQTdc+D0Yr855IQ8j2zsoBZLmEIXk7V8kIzkA+JiE36DMUyxBkB0RqG2UDfzMHk/Ur/Ynbj+8PsssWn+tt27LvpPbcOjK//mbnGbQhKz13qSUovtnvPq/hq/rcsU0rnstKAMSbap1zyYYY++EEtP7rT3n7GoFvXaOIXKcfCdTtU7qZMW+ut4RETEzDBrjzyijGrnAeXw+qFQt+8xrgH+AR0BzA1yXVAXcBSpEaB4AG2MOXXVxYkFdffll/A/C6xDkZ5kiAU5Mc2XrOg8NMVjZS5YB/AKWcA2UTfCCO5zWZxh6Q534AxmnXp59+Wu0Qz8JxAJ78/eD9DyhJgR+e4fnnn1ffDNAbQJ/n4H7IwgbE5Fieh38v/fQlbf+HH31E25575JqQEZA8xx5zLdoDMJ3SBwCoDgqTaU42M2B+p91VBQIywT3j/ujRYwoMHznykN4f9/Ld735XqIuO/LzK0tesjMsPfvADvQ7EAycp8LkTACA7kBnuqgTc7wcffCivvvwz2TI5peQGk4Vvav8COgPQAjJTtoEfbz9AbuTsZ2an5cmnH9fvdbvr0qgD2l+S73z7O7puPPLIQwquE0Dk3vg+BIBarSkP3H9E9u7boyUAwBh5BrLBIcdqGa3h4YwAsHPHLh0HJgO/rmsaIDElAKanZuWBB+9XAkCnQzkbUwD4+c9el2PHPpInnnxUbrhxn6y2L+u9AFAvLrTllZ++IXOzW+Xw/bfr9Vl33dYxxhgL99//gGzfbmODtuff66+/rqUJ7r7rnqxUg5MbAMpRTgBk37d/r0q1Ly9APLD2RD3gxhtvkM985lZtM8h3J06clL/9xn9R8gb9Q6kD+oBnZE05c/aMHDt2VO69916ZnpnR9fe1136t/UjfkHnNWs0cgQDAtSDIMM94jzanrAX3BgEAIgFzx/wNSB11Jbf89V//tQLrX/jC55W44OOZ35BXPvjwff0u89TbCfL1mTOntRwEY+2P//hfS6ezJiPDI9pm9DnzDzIFbbJ79y5ZW+9mJQAgkdAGhw/fp/PA75cxzzmxBzwj7UF/0GaQKCjngW2gLu16pxUIrCfl9s/cIuNj7Ic3RFaX5er5M7I0f0UmRkdVnQhAmsx0J3VDvFTvQYPj7K9CMDKmBKo/EtbfTNY9KO+RwUhpIQgA+NlOACB4v7ysJIDW8rJm4+N3q3+NulbVVCyq9Yb5NhBAK9hyA7N5VrL/O4y5xUX11eln9oQoADTHRqU+3DACQaWu2xcNxAQ1IwgAgP9qHwhQUXqgaQoAEAAANjMFgI0gQW/UA4H5a/t3jcRrZpkqFBgbIFM+sH0Ge4w2KKQqHOQKAF4KYM3KADgBwFUAtDmDhkAA+AsEAPbUlBAICRA0v8YLwnvxOov9zfwt7ik7JtTTDQkIuV8eKdapAl5IWtC2y8FGA70M/NeSAID+zLOu/eM1nwP4KyCh5QI6CvovrazKwuKSLFEeQEkAEDzMZyXjResYh3IDWjbQlQl7EhFKgLTEh439s549dpJdE8dysvZIMhj77VXdvyrub8wPSIm17m9s7kPl6gPX6r/1BFU3IQAM8m2Z+8RRNIhOiZvmiMxu3Sa79+5T6X/myczWbdIcnRAIAMRpmqNjuichtsMaBdGa+azqOAF4AazROE1I7NB72IQAUACWfbwnxNA8PmVjnp+YABA/axbjSAgATuzMwIRrVAAo61MPvsZ9l47BfwgBIGuLayAA2DYwB9DiOKH722nMoGyfn8Zgyl57zDJ73iBC8S+NAOC2lrGvYyoKUKvdixQAUvDfg9mqDtSlvrzFi5REEJRbfBz6XtjGf4gJhzipx23yAL+tvR7r9r+tP3PCyuYKAAbIqF3E8kIMSBQAnOSmx5UQAMr2od7nvj7ne/wQG3MlgIhMoTFaJP1DvV/P+sPPYT1fo1RPe1nXTwgAlAHYgDwYKQCYug4KAKuyoQQASgCsyVCnUyAAaGREpf8D+K+vgbgtcqBKHxEBwPattI8R8rQtIgWA3ysBQBs3Av7Da92TaQze1omYAKAKO0oAqEhnvZITADTzf02WAfnXNkIJABQA1qWzLkriW26Zig+t02qb+mXc57G92Cw+MCheWWaP/T097wZtXlUlDbdbOr5MOtCSG0PGPz5cTADIgP/gP+CnuaKXEQOCX7GJAoBeNwHANFlhAAHAyxDk8yzEx0IcIl6jU1KAtldIWrXSnEZqKPoV/T2HtD82IwD0s+u+nhVsVLhs2b2k7/nrsvhY2Vjq+0R9CAAx2B9fO43xxAQALwHg73FNs695OxfvIyfkxuPYbVts8wo+dpQA2w87Sf2A8nligdHUhSubc/H1Y+ww6/9rVADIfZWcAOARsH797uO59xmMAFDmG6U+R3xMfJ7N4rPZWh3Wldh+pO2Qrlv9bFqZXerZO3jScxQfLotP/nMiAKRzPfZL/e9ivwwmAHC+tM/TseklYMqu7ddM+zArq0TMAAJAOvDik7HJyBmjgfcaMWGMmd+bQewTI5aR7xnICQHA78OubxK2vZMxyaJMsscz4x+ccm9EHegBpPaFHFAmrT8TG2Z1AFxBoISlYYuXsZDjZ7MFLAS3wwahjACgzxY2yXGbs0nPspojIgMbfg8M2AJujql3qNcpUmMVmCHIWltdwTUZGR1VBQACwwSSt27bIXNzO1T2GiKHyuWwiGrmq2W8Zs6rjSYN12tdd2WVdoQauP78ZUamsBgnCxz3qOXXkuz+dOL4ecsWUwgA/YyH91/B6UkAo3TjWzZpN3WkPoUCgAOA8XXz5+ldtovz4ZOXAIgXVfrNAeSeto1k/4vfKWaL6KYr/Gh9zUQBQDNjAHNxINVQrGtGdmtlVS5fOC/vvPkbOX/mtCwtLlp9UsYc43+NjaDJt3s/+oLj80Dvv4QAYJheDKx70C3fqOf3bDO1bBFN34sNso/rVHEk7bGiTStXeojnSOoQxgt0rxNoCiEZUzphEXIvKYHA788cYW1BJQC4hBwBeyPSD2nAaXR8UvbuOyhHHnlMDt54SDPekcUfnZiUyhBBp4acPn1GgSOAiNHREZmenlISwNlzZxTcv3r1iixS93ZxQa7OX9HjtE+7azI7M6NgyvkLFzWoOT4xqZLUbFYBpA4cPKB2Znx0VPbs3qUSxgD+KAFcuXJZ5z6EEuoWz83MyOzMlExtmbRM/7ExzS4l2E0NWpeR1Y1KkB+m/wicoQagzmrI7tf1B6mzKsQo6qgGGdRsjFtLat+Fz+I5nPe7EVX0J5EJsg7Ix5+PWp+L8doSj6vYKchLABRJAq4g4wQAvXyuYWD3Hu4/PEk0j+P5E9b8wrHZKMpsb7mDXbynsmPKCADpHIrbNf5M2ymiwJc57tk8T7x8OzbTNOhZQ/pdszB/khtNr8/ra3Gwy563nx3x+8p8pOAr9Z7DxlY+/3tLAKitCQSAfu3U097hDfUxCAD7EA7vp33sAbZ4oxj/jZ1PJQBTVq0fj9yySVqZVLoDsgQCsVvYFUBzwEwtb1QxcFoDX+trcub0Ge1nlEAA81AU+fC99+WD999TBQCy4S0TfEmzirkWwCHn4twAiYDSnA+QE9lwCAAoDJB1TyYz4Cb3AIDK8QCGAK9kxnO8S3IB6JPJDgGATG5XyiLz2MFYAFGOx4byPsQDwHlTHtiQV3/xc3nr7bflS1/5sgKYgO08M1n6AJeA1gAD3DsqArQRIC/f52/AZD6/7bbbNZjKdSAbILOO3w9AD6D80EMPa+9ynu9///sKfl5//Q16z92NNVltt+QHf/8DWV1ZkS9/5cuq3kIbcR3AX8oSQBp44MEHZLg5rD4s9/nuu+/JL1/9hQCwUyaBvuK6/ADwI7dOv5CFrXa+Xg/KBO9rJjYy9w8/+qC2EcBvvTYsp06dle9993uyb/8+uf/+w9Js1mR9o6vgLsf97Te+pQSAxx79nMxtnZVaHQAGKe1VzQafnEShoKJZ/ufOnZcXX/yJ7N2zT+/D6tJ39TPIIN/5zvdkZnpO7n/gPiUAkA3Ofawsd+QXr74hx4+fkKc//znZf91OWWldsntZF7l8aUlefeVN2bVzt9xx1yFVIGhQF11I4O7Kt7/9bb3GPffcq2uh+/jcI6D1pUuX5d57DmtZCScjcAxZ9rTfk08+KbV6VX1z928Zb5AA7rrrTrnpphv1/atX5+Wdt9+T73//77SvyLBnXPOcAPxsLiEAfPyxlRWgpNjy4oKOJdZbxhirA2Av54MA4HOD8Wgy/9zHQkYAQD0CcoquMEOUZ2io7/Cf/tN/0nnzh3/4rExMjGfgK+OTsf/W22/quHzwQRQT6no9SgVAAADkp23+4i/+rRIwIADYmOgoGQbyD/Ny7949GQHAxxhkCggAkG5oA57d5xuEGfqdNua5eB5IRNzn/v37pc5+ab0tx95/Vy6ePyuHbjgoY00y25FEWJLFyxelvbwoDSS6FeynZL0puum+M5Ez9bJxuc31MgDuqwEYF0v71CAAAH6jnsVaAKBNEH95KSMAoDigpZBCQAH/h+dsNJuqcgQYD46CApxmCXa6Sqhsr6xIa3FZvwsow96wNtzU7P9as6GlkWr1YQ2g6bVNU1/9HAMbIIchD1uTSqOh4CUkAKTMh4ICwIYq9BsYYKB/eKmoSyAABJKCMmVQDTBXSrMON6QjG2tW4sDk/4MSAu3AZAsEAPXTtdyNKQ2oFD4n4pgQz8j20RHYr/MnZOmDaRRAOFXoCwCBg/eBAODSkg5QW6yg6OupgBKkBCRQg/KCt5/PW/btgPWmBIAqwEYgATgxoK2Kf6oAoOUBurLS6sgqJLHOmlyZX1TigH6ObDHAgzqNttdX/SnPxg7kQA8Yuc0t23e7H+L+hfoDwcdK/x4UjIy/P8gPin2r/Hyoz3hdquK3y3zBHv9TCTWWwZP+9PMlszgP8aU4c7TED3X/r+xc2XshwAkZmb3Ptu07ZNvOXTI9t1WGR8dlYmpGmiNjSqCpNpqqXFZVlbKqDI+Y4hH7NycAKIBZs72MgjR5Gm2W1BH7et5X/tv3n/46BjjigG/2OQGcgoaZnT3bw0QEgHifmgEJiQJAv7FSvr/YPP4RK3zGz5Q9C3s7DUKhulGU8FV7HWqDx+2ka5dhyuGPfJ+TAifp/r3fXn/QHOOztO2tkb3ERRFAtLXV9m1l18/jub8fBYD03h3E98x//+3qK3GAOiYAeP/wnmawXUMJgGxeh/UkK58T4sPWX3kWcC/AlZOoyxQAeksAAJQGQJGxXfV1PgcZBxEAYluR/h2P32w8enJMQgBwhQUnADj4nyoAQADYULWftghkgXZb1tstWWu3dF1dX4f85wSAltQA+dc6UtGSO7xuyRAkvKAmWQlEgEA3U7/Ap4mSAEgmU0AwJwC4+finJADofAn23Oe9TTHzFeLYuirzdE0BYKU7JN31iq7LqgDQXdfs/9X2mqx017UUAOA/77XXh5QAsNru6G/WXhQAUgKAj1m3xdcSWxm0dsb2OLb9MQHAbQXjir0ycf8yAoCB77iNIfPfAf6SEgCu/jSoBADPlmIwTgBI1wIH/mMCgO6bs47L56rPQVfhdJuo9jeUBfB4oCdRlLXzZvFbb1ufq2WEgPiY1Bco83/SNSIeD7FtT+17em739wf6NlGSSHxcbAfjtouxQP/b78MJAJmPFFRT+hEAFONSO1z0v/r5kek6GByNgr8Rfzd97t7+DQTSKIuvrA3jOeNrWY8vpEqahs/FewTi8/Hz5ee3Z/YSAHG/DvKB4mfQ8GcgAJR9v2z973dcP/vhbe7PVdYWcb/En8f7gHhMxNdK+yt9Hc+ngu0KLz4tAeDTlgD4tAoAsfJjmf1J7UPaPla+OajPley/aKaBBID/7kuP6EiMg7LxIHFJztT5cKO2ipRjGfMqdFAaAC9sOPoA8PaQTgCIMwSLG2i/z3TS6sIZsvLdCGrjehkAxwYjhnrc+IMWgtgYa6xCn93ejQ23LmoBoLfPLIveJn1gHYUahPpuoZZ9zrD2+rrabmFjpRMugPHauZoZYEE4l7cCNCN4QICa/mHjz+8tU1s0k4fg1u7de2XXrutkcsu0TM1My/CoZcXC5tNFEhagbjApc2A37QQAAEOuAajnBi42XN5OZQBItqhqCWmCEPazmfEu2yRpDs2ADNBBn/nkKDMs/l5KEEjHWv7dwSUAyp7PAlCh1lw0ee3YcpNcvP7mG+B4vPbeQ5EAEBvsQdL/hX4Ikpd67hICAOOGDKJM2t/ierJwdV6B/9/86lVZmr+qALSWcyAggl0IJQBSAoA64hkbbUPWOq3MAGaLRUQAsLHmE/6TEQDi+extly7OvwsCQGo74n4qs0v5eybhn2bWpN9J7Vk2/5QA0pV6o6Y2hD7Q2vbMSUoANIZlYWlVtm7fJU994Yuyd//1MjI+KTt27tasItRDGs1R3cAg8wsAtrKyLFNTW6TTbWu2P5LFZMhihwjYk7UJAYmg+srSsly9ckUW5hfk/IULcubsOQ1UAsIgyQ8Q1hxuKtgwMzUtc7Mzsm2bZfZTAkDJZUpYAkioyQjytFof00hK2C0y/lXutmJ1NpXRXLVsSxb/fCMT5EQV7A9BLchFSAaayqDOSQfW9Tc1mzV4a4GirCaoK8KE7D7LMg8B0kwilmtgY9nABIJKNOk1IKw13gJwm9mDKCsrrCPxJidzNkPWf9H+WpA+tyFsvqy/e3/sPV0is+mTkBVol0SBwsdymfUqG4dOAOi3yY3PU2Z7+5jJbD0ebL9zAoDPuXQN6ndfpffyCbPB4nlebu1tTYxtTuw/pXateI4iMh8rBWTnYzQE5Y907fbnS5+/sJ7S/2F+9Gu/VEKrx88MNRdjGxhctcJzcx9OANDMkQBaAMg60YFjeJ8gl2e58jdAIICXKgNgh6o1k1Rvt+Tc6TMq4Y0EOBLkgHwE08nop4wAZQAAWgEYGUvYOIBpQGkDpskMbmndcN4HpAfkBMCFSACJCUl3MvoBEzk39wToCQB/6Kabs+O5f4BtSAMAnYCoZqfWNYPfFQa4F/zyd957V378wgvy6OOPaVkDfvgM8gLPSzY3v+kzCAoQrTivygVXq3p9Prvjjjs14wKwHlICzwXICUDvCgDcAwApkuooKEAAUBveXpXuWld++PzzWtecTH7e9yAu1/z633xdbr3lVr0fV2vg+m+++Zb85levyf5912ntefrHCQAQLWiLu+66S4FmA3zreg8A2bTRnr275Z7Dd2obAbxTAuDEiVNKRrjhxhvk7rvvVHAdAoAD0d/8L98hL0H+4AvPaL32egMbawoBKM9s2TKla4QrADgBwPu03e7oZ4yNH/7wRxkBYHyCmvUdBaCXl9qqAAAB4IvPPC179m5TAsD4+IgqFZw/d1Veful1JRbcfS+lJypKAKDNGH+oQ0D+oF9mZ+cyxQvWQ8bl/PyCPHTkYR2XvEcfMn6/+c1vavsceeiIZtEzj3zcQhwAvH744YdUBYA2u3p1QX71y9fk+ed/pOMYkB8SAO2Mkgbr6MlTJxVk5/3h0VFZnJ9XBQA+v+WWQ7rOtpGOFVECANdjjEF24W/ujd/MARQAAM5Rw7B1yRQAANz/43/8jzpnnn32GZmcnMjsN8dBAPjN60YGYT5yHG3Fmk/5DUgpkAz+3b/776XV6ijJxGvWQ4ahjfgeBAD8kkajrm0KKQKSByUAaO+YAIDqAO0L6YBn5TP6hnkEgWjv3r3SrFdF1lbl+PvvypVL5+X6/XulURFpVDaku7IkraV5We+0ZUhVryijBtgUFLFUtWQD+SFTGnLQIPFVM+5gWM9NkNZ4g+DlFRSIAL+xeaqcBQGgLesrS9JdWZH26op0kIknE1wl/iE1Uh7OCABkFqscPyRQzzrnWVeWpbW8Iu2l5UwBAMe92qxrGYCqEgDIPG6a0kzA7e05nCTMVKvIEPaGDGay/yEADI+YtP9QTZQAwDOoj2HSyOoWAU6zV2AvyljheHzT4M/bOkj5I2ocmwLAUCAAqBKCEwBCCQBrN1PU80KBurZeIwFAr6f1zqN/GQEg7F2VK5AHAO3YXOUmVetRArwu0+4B5ioK7sfxfQgA3bUNUwOgygN/d9c0UN9Bxpl/bcD9dWmHcgGQAMgyVBUASjksr8rS8oqsUH84rPl4paqPEKkXput4MeA4yNvqXy4o3TMV91WB5lqyh499ybIYj/k7vTGhwj429qkjkN7uKRDWswiEnTG+lsaSEr/O719/hyZJ28nvoSz+kflWIX6ELaMk49zWbbJ1xw6ZndsqUzNbZWJqWkkzEAEq9YYSAIZHRgsEACM6BnlyVwCAmKNrfFRes48CgN9nmZ8cB33j4+L27acAELdHDDh7n2qGqII/Fnv01+7DZgBO8H/L/dM8USbut7i/UgJAGsAfVAJgMwKAgpyaUR5GYoHskKtixeM4Hjtl91z073OJ3H+pBIB03OieMmT8xwSADNwn8SNI1WfvBWKav86IWv8AAoCXAPC4qsU78thtPwKAv58qAKDAgPzrAAAgAElEQVTAo2NTRQOtPnlKAPAkqnx/1r8EQLr/LOy3SiSos3hYHwKAkjOj9nQCgCsAdNvL6qNsdLpaAoB/EAC6nZwAQAmAbntVhtZDCQBALUq/rrelVigBkGf/69pMjnuBADAkpPhksXAlSHhigpUHCDyN328JAO9/y2TM4jk6doO/5QQATaZbtzK7ZPSvdoakK1X16zvI/wP6k+WPElhXFPiHALBM+R4UACAEsDbTXxvE5c1HiG1qvI9P7Z5/ltvXa6tDmq5h6kWqAgDJPwGMDGqLTgAAXLKsfiNi2v7alAAUhO9TAsAVAMzHq6ivp2U1Q4mrNCs/TQBQPykBpv3a8W/agj2A3n1oBo8BxAQAVWmJfZyoHHSlYvGvzeIfm81Lt+Ux+Bt/J/1+vM7F60B6H/E6WjYWYv8i7WO3az19H/szJQSAuA2z+GPUfikJwNvWiBlW2sffixUAvJ3z+9lQHz9OIC1r53hNTNfBOHJZ9t3B7XPtBIB+95BhDtegAFD0LYsEgH79XuY75/bByssO+u5m5y0bM7H98fX6H0oA4Hupz5Oef9Dciv03/17BPw/E835jPLWrxdf49undFF+n7R9/atfMY+rxuf1+Yr+a94rnK5Z+jOd6r53v3ZvwTqwAUHZ9H3MxedIJlIqf/Ps/elwVAFLHx2/GawW40+UPphMrk1Mp3lw8WTJnKCyyhYah7RQALanNHRbF3kYpghWeORUPIr5TJu1tjlovCGgyIOUjQSXJ+/zwHWV4hh8f6LGcUM9n0bl0g0EnpLVrwjG+sNnnuURVvIAS3HaHWr+mz76htbMJWvFdJCzJ7oCs0dKA7ZoGsXbsQA1gv8xt3SG79uyWmdlZGZ0Yl+bIsAL/7iyzmSTL1gacMTj1mt1uVgLAF5v4d/HvvI+9pa0eY14ju98imS5k2fgK4HlsGOJ+HGQUfGJsdny/e/L3PabQz4j5+C37fDAB4FqyEjwY1StjXTaedV5EBjMzGAlzKP5uasBSIxN/njnJKiVqJBacu267o041ag1k/2N1r1y6LGdPfiyv/fxl6bZX1BFFJUBrjTKMN0TriLpEd8yscwUARjpyoxrIKdQmzAH/gqNcksWs9duj93OsM5B1SmpsZ/M8BGJ760jmfZe3eXn2vy8KhXMW+sMyZHM7Yn/lzxXVSitRAMiOC05w0ZSR9YDsciPYEMAQq3NMbJpMf8oAXLh8VR565HG58+7DMrtthwagyC6659775PKVBf3blGKGFAg7dfqkrK6uqK1A/n9paVEz7A4cvE4VApZXVhSU46nOnz2n9ejI/icY//Y772iG4xYA/61zejzB+bmZWc0MnBgf0/eQz4X0BGnJs2rZsEAM0Iz/mmW/WBZMJShTEEO2z3FGqaGaZ9Db3DDwPxCyCEJbBDc7zseK9ptZryyLLLYJOoY1SB/maAgykvGc2x72RyguRP2rAci80EBKACjwWXT5DGS5zBmx6zoBLl4/c4clG01SkXICQAaNB+JZZoNZqzPZViOgxAzXdMMS25IeZzTs2nIR+HRs23rT144TwA5tlZ7b7zcNAKbjHxnnQTJiDmB7nxV+20DJ+rN4bnvVz6+I16wy+kX8ebqm5utf3o/ptR1syK9ffhX8D9+Ap9cpe574PZUVDkDNtTxruhHgNWB87C9yHgsIm79jWdcmwc+4rtUJbJvqkc7f9XUF6NSZHRpSIJDX7hfh+6yurMrIiMmK4xNhGwB8VaJyfV0unr+QSfPzOdnPyOsDEAKGA+o7iWBxYVGBTrL2yfwGTEQBAPAc4B2/CjDbVQMgASCPz/sPPfRQBo6TrQ8gikrJHbffoYA7Y40MfOTHAVGxe7zHZwDigOlPP/15BTR5xnPnz8n3/+77csONN8ott9yqgCVgKvXescOcAzAeQPfExx/L2++8rSD85MSkDnmy7AHF7rzjLm2TK1euKgHg5ptvlpmZaXnrrbeVAPDgg0ey2qEQACBwQQBA5n1+cV7XTwBeSBUoHTiIT1+SKY8CADL+PL+pNlgZhN++8Vt5/bXX5eCB6zVDm+/TX4wH2gDyGMAz4Dv9zD0CwqKowD9k7u+487M6JrodVCHq8tFHJ+X5H/5Ibrn1kNx++21BuHNNQWPUDL79re/quPnyl56TickxIQl6aCgnAExNTassJuMlUwDYu08VDGhzrg9YQz+98OMXZGZmVu67/7BMTJAlbgSApcWWvPqzX8vx4x/Js3/4B7J7z1ZZbc3L5OSYBgpPn7ogL734K9mzZ688eORuaTRrmgnPuVdXjQAAQfezn71Nts5tVaCYcQnJ7qWXfqJj98knn9J+oF14PTo6Jl/96le1bT/3ucdldnZGn5n+4xjGJuD1E09+TpUuGJ9XrszLK6/8XH784xd0bt1//31y+PBhJQS6AoCNpbM6lnICwGs6JlUBgGR3SOBDRgCgDzmWsch9cW3mjmbxv/W2PhdqD+ZnGJGHDH0UALinZ575os6VGBSC/PKrX/1Sbv3MraoewJyx+uVVuXrlsrYX8+8//Pv/IKurbR1/2AvGEqQI5gulOQDtW+2VIEspSjA5d/a8qh7Mzs3qnol7oM0g1kCquOfuu7SEWrfd0uc5+sGH6oNQHoC5L+1lOfHhe3L10gXZv2eXVDfWpFkR6awsyhrXknVZQ3GjZv4tAXklJ0IAIFscAp5LBAdSRIGQFzKEY+Bf7aVDn/BlIUFxXpRRmHRI8C8bAaCjJAAIAKtGygkBmQaS/MNNBeQrgfSN38ExEJpWFpdUIaW9vGIEACR/ARobNWkMA0ZCqiQ4XA8qRmD9EDpq6ps5Kx7wPycAjCgJoNZshoAw/r6voV4CAEJnANUgd8YEANCC0EaUqMJ21WqYcS8BYAoAGQEA36DrexEt/GcEAED6ELjB/nuGf5Z5GtYVV2xSf6wkC5c+MAWAEMBXKeogRx3Af1tTTf0hS3RyggTqGQAlVROCDrvh6HcgnWrWP3WHKe9n1zRlAKtFrHtxzdwzdYDVVkeWV5H/70iXrEOIAMursrC8or8pGwBpgLHQzRILcl/G3BrrA8ZC9jLLlPWsWe6FdTerqFBwGeK9T5xl6+fm87icofkQRb/J/d/UjzJ/z+S1bb70KhDod0rA+8y3shGR3XMxFmBv6/VjyVm7akEyOfafYl+Gv2P/MfXpuOd6IASS2b9j1y7ZtmOnTE7NyPQsJIA5zfxX0L/RlEqtrqXXAFPY16DaWGsYmS8DJpFirkDMscQN25+77HExlqX3Slk+LyMZ9V4GlAf/WvdGabkLVcQoj5vF+4CUAFAAEJQAYASGYnC0GBNM/XvvKycgx/5n3I+9BIBQXjM8ixEAwpxNyDu/awJA+nxl95z6wj1tXpA/tpIeZb63XysHQHKV0rT99dggi62fhXmebUtL4pP+WVbCLonv2hoV9r7JGFP762oLrmrqAPY/gADg0v9eDlVVG6KYiQOAObpspCP2sfghvu/xWLXPJduvWKwli4+rFLqBXLTTJyEAxPE3JbllJQCKdq9oh/L55XPQxoStOawBzAFvzyxOFkgWKPeYWquV5NE1DlI0JEHq2LeWFMzXzP9AAEARgMQaK6/ZlfUuigArCvhX1rtSUQJAV4bWW1KVllRg8QX5f01ICfL/qi+jMUBN57MSRFSd95g6z6/N7/3lpQAsbmImnt92DvwLU9LNDVVxTtn7cSytLDZh493bNccDnErm64bHgzzxA7BN10wl3gHoI/FP6aSKkvJQAVgN2f5GAOD1hpIAlrMSAOuy0m7rOo3tgQCQ+Q9JEli2/oTH7Y1xFGuYFxbf5EW/GIpqGIfrMhfUlwgKbToPwnhHEdhLBeVYkX9eVYKAvW/HWTka821JvjH7bqWc3N70Av+xJD/rbiifrP5T/pnZNJub7G1VOSq4Vz6HY9wpjoUVYhBOSIjW83SN9jb3Nkp/x8ena2T6WVksyAC83OfJ+zhWDMnHtY/v3nGenyPu+vT+e9cKm1Np3C7GA/NrBbsXAfzsaXL76eSnlADgPnDxWQ3/sfhqGqeM2zleE3uIcJEKU1nfFNaBkgkyOD4Yx+xzkk58D+ZfuW+Ukn+Z26Zg3NvuNmZJvLBYcRGXLHtdtGtZ2u0/awKAx+V8DS3MCWuAnvbp57+VtaFN/TiprdjWPnbSuRhmVLB9/SOwZT5bfq48Tl82XjlucwJAmBsl2E38vOXjw7GKhJgerSPMY8eH3TdwAoCSM/6Hf/VUwYNPjZQ/gL8fD0LuGQlQX0x7F6hcMi/uiMw5pQKSKvNt3gHFuZsf7xusdOPlDlIvgBBt3kJ4sGyC+vMS0Bj0Q9Zy2U/8SIVFJwXvIhl2d9Zpc5dpJPBXNMC2UVLeiQYzrIacfteZ4JWhUBewY98NiwxgUWHDXanIluk5mdwypQG7rdu3qTrAxOSElgsgS0RrsnLekDXm7ZnVkyL45xkp0SD2Gj62+PpiFi0AwfzZ/qV///dbePs5NKnzXOZMb/ZePPH6XSeYmQDWFTfB8Vh0p79s8dd2C8Gl1FC5f9rzvSSgYQG94gjUc5UENuxcRWPJ/FP3vKTeX792KLSfS16KjS0Ns4WsYHeIGM8APRpEQw1AhuTsmTPy9uuvyZnjH2jQNLMrISihm7ngiDojPNvoFRzlULM0KGCkht5sTZEll9uwIcuAiT535Y7McSipw5I5VZwZCSq/nwD4ZdlMiWHwORtvjNVhLgCFEZ0gBH9jKXhVHIlkXcrsU7zYMk8dtCbzywMtNi7XpDpkATye26TOgty9Utqr0hgek+VWWxaXV+WGGw/JF555Vnbu2i3LKy0tETC5ZVZmZreqI+41t+mvs2fPaPYrAC0BfUB7vXZwHgENAAvYjLZCfWMISmRh8hngBSADv/kHIDFM5hkbi5Axgi1Saf/Qf+b0R2o2UXZQmWNt0v7FueuAfzaOsj60MVRc6C1DP5P4L1kIAjxccHI04BQY2MYHyANz6fFu+8t/O1nAeeq585Ntb1PjEN0j625FIYOiY549e+yYJ+ex9gwKFNlmurcB8gBUSePAPlYGcjEwuZnTHvfNANdBDyuzu/mdEEUheBGrDOVtWLqwF94ckrUNCAq9R8bjJPWL4s90E5wEveOzDb5/v9diBkH8nXTTkLZtWQmG+PvYl3ht8HHIeTSD0Mj6PXPD277oL5awlaMAhB8bB4x7HN8CgTNfa+L5YX8HSGVjQ4E3zYZTgMQAE7UdlE/Cv6LGstaR74Zs8o6C7adPn9ZjsUNeH5zfgKnYqKeeQmodm2ABNkBpsuqfe+45/Y5L7X/ve9/T85DNvm/fPg3CcX2kyylnAihPXXHs5NUrV+X5559XQBiwE0CS4wH2//7vf6Dg6sGD14d7HZIf/fhHMr+wIE8/9bQClZz3oxMnlDAA0Do9PaP3ChHhlZ/9TEF4rgMIThb7pUsXta46RAFIAwDbBw4cUPIB4D3lXfiOg7kAqgCpAPr4hjw3pAsy07nOM888o2sB1+Nz6rtT0x4iBTXcY38cAPaNN34rd955l5Y2MHC9qe0GAQDwmdrzgO/80A5kk6MAADkAOftDh24O6jIoHYi8++778pMXX9LyB7fdfpuVt1m30hF899vf/pbe85/92Z+r+s3oKNngEABasrS4LFu2TOvYGW4aAeAHP/ihZp5DiuAcAO2ch+f6/ve/J3v37paHHkLZAHWCjmZEz19dlBdeeFFOnTop/9W/+VMlB4ius0NSqzbko49OyY9/ZPd4x523SL0OKQLwdV1r0tPPM9OzCloroFqrq5w/16W/yXp57LFH9V4Au5Gx57ivfe1rSlax/pvWNRNwnfaEzIJqwrPPPqtkPPoBssFPX/m5/N3f/b2uz48++ojccONBLeEDuI2vwZimLwHJTUVhXvuMMXTrrZ9RwqYT8Gjby1cuKWmDMhFcm2fm91tvvi0vv/yKbNu2XZ577l9pKQWb76IlgiCWQHD4yle+ouoBruLhShW0NePU5wrvE8TmfrgupMG//Mu/zJQirBzRqI49/JCnnnpKyQe2Hm3ovPrZKz+TixcuamkKlNEA01qdtqysrsgPnv+BbJ2blcOH79XVeaTZlM7ysnzw3rtSr1ZNcQMQdWlBFi5f1NIIw42ajDZqIPKy1lqWjbW2NFT6PwS44zqzqAsR/qk1cwFMBWECeK5+sEmxagCf0ifhv8wPoSwGRAqVvycDfk2lebWG78qKrLVasjK/qAB+G/L36qoGrmkDlJHqkABQeqhblpcFfynd0ZLV5WUt6QHBFqUU/DSOgXRhmWGW1cX94zP6Z0a8tNqf1XpN/WNKAAzVUQ4YlgYEgEZT3x9C/WjdQCwLh28o+I+fyg8EM0oNuFy9KQCgymRtZz8G4KsPxl4Eh4r9hysAQPIKagGecaqAiQL/a1rP2AkAFiix9aEQaNTjrV61XtHrLAeQPytJFu2h9JnUz/PgXkSAj0iVvQGwXGXPgzcasME+YMf02k4qJaOQ8jasPxDizIYALiAxDCDRApBQNQCAB5Mexu9dWFqWs+fPSXN0WEuBjI1RFoexUZPFpWUZHmlKq92Sas3AEifN1etNJfyiDobiy3CzJosL86qes6KqOh2ZGB9XQs7IsJV7UaLu8IiSfCGd4LOznjHfjChu/hd214h/OcHP4ztl/rsDek6G8b1t7K8Y37wokWkxZ5UeEoSYPRTrfpeTNdhp0Z6Zd+zxNrvb0Le9wdvMP02y190n4n7c9jm5mxjM7n37Zev2nTI2OSVbpmZkamZWQX+I2A0F+5vqFyDxryTnhs0pz7iECMd+ErDGQVz3v0th+kxCvthGcSwiDXb7nt6Ocf+6DKwPrVrIHDQ74eCM7lMDASAGbNyX83vv8VkTQkbqLxfvLQ7cO/ifJ05kJQuj2umZ/6sPaKyUnvhM4MgoeJEooMbxvnj/k/rCsc9aFn8pey8OKON4a5mViITs27TitRwUtZbiswzkdvsUEQAUZMXG+sDvQwAI+Gze/CH5iCbLS0EGcCQQLpRvHSkA+HjyRDNiPFmGv0v9B2JaHMDWjDbYUMpCLpI60j1TYQ8RZUxy43GZjBj0gpRlcZRIVjwG/0PpgHollNnoowCgm7tAIMjHham+6PV1nxJ2/VEmeN73vsfL1x5tM9RoXJ4+rFvZ+hZ8Ml3P8FG0ray0jyu3KkF6raPJNygAKPjvZQD47P9h70277CqPdME4mXlynqTUzCAGCcQ8SMyzGQyua9ctG1+7hl6rPtSH6uq7un9M95f+0r2qbnl1lV0ewHYBBiMDEpIQQgIBkhBCIAlJaB5yOHP2ep54Y+/Y79n7nJQBF3etSi2tk7nPHt79DhHxRjzxRKPK0j/1+pzMt1BmpyqlJtiMAAJQOwPlj0rzVemRQHMNPx7/q0zHDpEMiQEEoAAAzTq3MemBfjGmxMCOq3JBfZWW4WggAgNkJNdbYZ1gS/r9qcnbRK5HY087SkV5kslpAaWwUsK6x3wO+90WQBctltpBxn9NSvrZaFK3IsPfQAC1psj0XJ3U/2ABgC7G99TPAGQ059V/YP5XKwMUGmx+e7JLumPZgK3NnXYftH/vPBmZyh+9hwERKB/6NJivc9cBzBjQV2YAY7bQ76F7eghmNH1EGy8wYlCPG7CIwLrAKhy0b0rvr/qfAOGgZ+26NAkyjYF4XeL9B37N+3PSW4YgtfO9+T4q+j2WLbBcvV3o9YTJNq/3s2NiOtKLUO+v9v4SBUHE49jRv+b8X7kyMcx7ryvMNgEIPqOnA7hDZWT4jgRfGh+zc+PxMAYA326vz9kugnxSH6DZg/jOAvR5ujBO3E32ReaH75berR7MjI8w1vO+3+w700N4J9v7JiW7fXn08H0sh3TdBQkT3lt1TVqmM5ZZfj4X+QT9ONrazpsf3j6xexXpTD93/b7I2mfvb3aiHffjFfvw/FxACTTfP3F7/H1z3zsH5Ntm7+esA71XO3u4b2vcn8XyoT0AH8uB/PFMx7zo3kV9Z32BvbKfw3H/4foE2B6xBBEA8N+//8R8m1BzC6cTgiGQ6iXGTKpQ0tfxDbLfkwkIBsQQBFiI8M07xwMAsoJW6R2YDWm6MWh7ez7/DA7leKHbs7oBAHx2bjL5XUOT9jljOp3wcE4jgKA0GT64jslp2VLpRFTlkAqiJjfRJkxwnI4XOO2RHR3qYNq4UKCaIc4yCSUaLkMjI3RAg3J2ydKlBALACQeHsmXjAOFH504QUjap4CAiijBDswNlBUeW7p90EqeBHjXt2KowNl89ACBPsMXHioRf0VxoF+QhAzYvAB82JaaU/LOSRR0cU3kbTO2dQC3uJ34uACAyDAJ9eBzs1zakZQNoSIZdHudUCEzGAjSvP3AMstsENJWDAwHYNaY0cC4CMXBYIiPp04MH5eMPP5DpU8ell2F43ajrpiVFNBtlsDrstI2WjYNjCBp4YRsbM0VOBDwPt2o5thBeawhim7cOYRjLN7rqAgKSbbB5jbqeLiOb7xYG1AwFe1+luwpj7bO4AzhEa9wQY0hTVTdHOiH0XV3wuAMdUL4DqCnwV5uDOgEABKQuAABnzl2UwZFRGRwaYbmOJcuWyz333idr1l7H+mX1ZklGxyYpP5Axh6xQON/h4EPQ6JNPDyaZvAAVIZgPWcL2h/mDMTRDz+QKHFxGJY3fERhCYMk26Zr1AgdiGuxL1lUwlG3txUo0MUCDfCISNVpXRQZRnoLtpLvy7pveIyCnFgCAig0TfaYazyZN857lje24nVj7yGBIIxB6hoEiEtkdscyl98QKyDIAxM/otEHhaptPAQh5be3UfvZAFwa8uE98+zRTIa3R1enc/DFGRoDmNrTrhjBCYV7F70H5GdZAVrwXb+SL5pmXf0Xz1q6N25FxKOYAJux8f99ExoL+n3WEsz+xPI7lpm9D3B6zg2wjyX4qQEdj7puDqL1vUlsJsgK1OnEvBtLCPQEAaNXrCaMR+sKYQxD0RJa+Bf7xN76HTNuxYweD5evWXSfXX78mlAGoMdCIoD4C/cikZgmTgQFmXiMgj2A2KNAhA+Hw/OSTA7JvLwLZCgwAwAkBYAS/z5+7wFrusMlwLu6FwPCaNWsZfMcP5OGuXTvlyJEj8uCDD9FmgwMGwAVQviNYumL5SjqrcP2WrVtJ847gPqQ+yhkcO3Y0AQAA9ABQAALICBIjyI1SBQAdQKbjB5Tqmp1+c0LJjz4BKAKf3/72t3ncQFx4BijakcWPID9rFQcAF4L4O3a8I3feuZ5U60bBbhnjaAsCz2iPzT88A8wJAAEgOAs6exsjLLU9e/bJtq3bGFy3fjK74uL0RXnppRc4Xj/60Y/UQckklZJUKzWCACYnF9NNCUr+L744Ka+99joBANetvY46CgF3tAFAiVc3viJr114j9953j/SU8M7I7i6TSWHTpjeYOf+Xf/XfZHwcNe1h46Ou5oB8evCQbN68VW6//Ta59bZ1BAAgqIcgHmj5N776Gsf90UcNANBHkAXm4BtvvM558tDDD3Ie4Z5zyNJuNeWn//pT9iP6Ge3ENQABYOxQngLsDk8/87RMjE9wDAC2+8Prm+R3L7/CMjuPPvqIXHf9GplEaYSy2vsAAOB6jAPWIYL5ALmMjIzKTTfdDAi31uNtNRmIBwAAcwxjhnMx/zH3AADYsmWrLFmyTL7//R9IvaZgm3lpyrlzZxmoR+b99773PYKRMWYWpMB443sAADAXsSfBd2AOAngA4ABc+3d/93eJrYE2ow/eeOMNAlkApjEAAO6NObr9rbfk2NFjygCwdErKA/1Sa1QJANj42kaCKO65e4PAR43SQo3ZWTn48X4pl0pkABFkRwNcc+6MzM5MS39viSCAUkuz5uAMV4K4PBmGd+/RALrpAQQbzLgLDFrocw1MI1QZ1SsHuAkBcYA8kZEHEAB+B5hpriLNak0qF2fo9IfNDcCHssL1SH9Z6f8BAECQnWUR6LBSAADKNlXmFKCJv8EAwIwrBhexN4UjEACAwVBaqST9KA9QBjOAMgEAAIASAMgCYwmAwSEFAJRRPkDp/OlY557UAAC4r2akQreDaYAAANjZBLn30WYnECAwLFm5JO4PEBCDjAd4IuwZmE2I/uTx0JcM/CsAAGUTuC8uAgAEek+/L1KwhDp/M4ABAqDT/2FDkQEhJ3uFwJCWp7N9QNTub7axtQP7lzrbDkepBv/xymBDqVnZgFCXGKUDashSRF/09slctSonT5+W2SpKfC2XRRNTcv7CtLTme+ToseNy4cJ5WX31anR3wKfOEyhw5uwFnrNocooB/5npczI7c1HLthHgpIBmzLl+BKt7e2RurkKfBJgHMIbIXAfQBuuzUpnN7N/STHCdF3RSZfS/CzZj/uiGLYCoPbuW7hMVp5ruea2vCQNKSjC0J6GobabgFI9v1a2XUWyFDLawvvNsPJztbWAbO7OhjE55cvFiueyK1bIEAICxCZZlHF+0mOXK+liuY1DK/QMEg2GNkfq/3EcGD+xBjQXAswGYLVVkmyp5WT5zgt+/J/PNZXKnayG1vLLjlAUA6HzWmuhJkCC432xP5/vPz/+8fi2y1X27UoBC6ltIwDMWNA6MIN6nkIxR8L/oFMoGCsK00+zFCADgfQ6x/yHPlvV7Si9j4t/bnOxkYEj7X+1a/dv7QUKCf6Jb8B11a2AmYZuYjR2C3haghX0fnKh2v2Q/EEhaMthvgoJDoBpyMWRGQjZYdn4eAMAH/P8YAEA6P1UeF+2B4nfQ9aHBxHQ9BgrrCADA+WiZ/wxswsMJEHGfMjT+kQCAwA0TvH15iTgqbzK6h0k3YU7DgkJWP4Frqt+gAxmYIftSLfjUYJMAJNYgKADHcY0BAJT6vyZSq3NPNI8SAC2UlalIq1lLAAA9rToZAGBngBFA5uH/bSgcCsmAxgAAud0GAADgQftN/Vaw8eAnTpOYdBzglm8HABhQIBkvFvMKEjnyfXXct4Ylg6Lts8sAACAASURBVHPaAAB8D3O+auwA/4krDKUxEbgHmK3eakkFfQyGrgbKAiCw3wwAAOhgkZlKQ6pNkQrYAGpN6mAA6AACwHVNlD8CC2keyCgsZj+f4zlsqz+e8/E1sY/Bvte1r0lQNqdUPmjmPoPuLuEmCQAj4E8bMDBhEBAAUGhYJwSI6j0MQGAsI+heBphDEonqSAMbpACAFGRnjEMh0TH4PXkfl41u+i4r+7KAM+sH0zlFPpVOvpZMXwYAQJ7cxnnmX2nTH8m7Z9lKUv2QpQe3kgjxOH4pAABFS8oM4+9tAAC7fxr4zzKgKJgnzfj3QADcz+Jfdu8iG8kf9/qwIwAg8ldxPbvkwCIbwWlMXXdRsqS/Lv6drG05pVj0PlkgGp6DWEa8Rv275oEH/Tiksi6Vc0Xv5ee92QBfFQDAx3n88+F38P2RvKsrdRvbPMn7hfJnnQLYHoCauyYNpOm+zJOlfl54ezgeX9/WuD+7yYQiGdBJfndbv0V9p3YZbM+s7zl+T1zfEQDwD//1sbbYUN4CyJt0uDBB7udkGuYtapuYFPrMfkuDkHkd3G0Rx5ur9B7ttdvygkU+fTrvWbEAi9sYAwDyAm0eSZu9HhlptZQ6MdBWq/Gmyg3OzXSDpMLWJhroDCHAjdaQwjI4X9D3pnwSRB4dTCqs1bnWS2cAMjRQDxIBNwTwppYuoTN5bHycgT0+PwAAFMmXbs6R0c2FEowBXTSWFhg25wUAgBS80x0AULRoY+HabaG3f985+zM+P/u8EHxzzc8TPtb2eH7RBC5gAHBaIxug+woBAARlaPQzY4B6Y6Vbf2JTYecj25ssE8F5ieOch9h41OtkARgcGJBTJ07KB++/L4c+3i+lutKkZgwDmxiofwmHptvUGcpZNzINOpxMAfmxMcXhKWhMoCfvBNO7rz8BrzCeGoEA7J7pRk2PaHuDI5Kf6cY3VXBpcJZzIEKicbMcAQyy6cTIvEGA1qhF0ywkNXZLMo/NWITQTzY2STt9lopHGc5LLzZfoX+VRlQ3A3DUzYf69KW+sgwMDku1Vqfj8IorV8uGu+6W1VddK6XyEGlG8UzICtSHJgU3mQfmGVCanpnhOMLhB1YRkz+sTx1Q/jhm1P0YH8gcq19tASObI/Y3gwA0sIpR0HkK1I7p5i9sgAoAADZXYl2WdzxPf8UBVi8LuD6UtLfwJ35Oxnhk2zvLr9jg9g9iDeFkC+3orsJJHhiRArn8Hebp329DELhTOj2f8geekyiNv+0dC3qnW/C/Y8fyS3NaZPuwm82RyBk6BNrrSOXZT3E/JOMagQDiZ3drS5F+SuZ4NK/jdnQDAHi9a++dGMbKy9jGouHlcDcDl0HACCTh5VnR/Nf3CPIx0r86tEE+h02oUX1aUEEdFyVmhxqLE2QUfiBXcB5sL9M9s3MaqMCxAwcOMKiIoNlVV11J5xeOI7iGbH/IrR//+MdkODHdBBp80IYj2G8lCxD43PLmJgb/kR0Ppwsyo5EZ/8H7H8rDDz/MzHO0C/dHrXaAnh588EEGASBPP/vsU1L533rrbQy6wg4D+ArH1q27QVZfuVoarRaDx29u2cIAMQKsCCQgwI/rEVhFoBgAAATskd0MOxCyG8cAZkBAH32GQCyAXgiKW6Af7/32228z4IxMa2MGgD2JLH5kd4MuHoHpJPOsVOJ77ty5S+66627ezwAA0NkWuMW7ot/Qj7gWfYpgNkAVDz30oKxatZIbHAVu9Mh7770vO9/ZyX7GM/GDdmM8UY7m5VcwPmV59tlnlVq0B2wQJakiWDpXk0WLppiZ3NdblqNHjzNoDfYCsBDgOXg3K0Pw5pub5IYbr5P16++U+RbKS4D+tJcZ+Vu2vCnnzp+VH/3oWZYagHMW7Sv3DZKlYMfbu8hgcONNa6TcrwAAZHWdPHlaNm/ewj5++KFHQi3nXo7f+QsKLBgfH5P777+P44/5gvdDwPtf/uVfCLTAu0MXW9kKXLtz506COTA+CKDj5+L0jLz8ykZ5+eVXeE8wWgAAMDY2In19PRxfBN8x/xB4x5rDGO/atYsAAMw5AMgwbnAmAwCAdwbQBQFyAGgAUsCY7d2zTzZvflOmppaSAQC1o3Uv0WKwESARAGi++93vMlCPZxn7CMYacwjzB8F6zFXb31w4f042bnyV5R3++q//OlkX6A+0H2AdzONHHnlEVqxYkcwFrFHM2cOHDpGxYPmKFQRTN1oNBiXf2PS6TEyMyZ233yb9fT0y0NcrjblZOXLwU2rsK1atknkAAGo1mbt4QapzMwz2lxHgQmCZzm/IIS1ppaZGEp2hzdJCplO5nwF0ztMkqpTNOFUAAOzgNBuZchF2Ei7EfhF2EOrygs63WpNGpSKNak3qcxXa3zUCXCqcu5hrXC+gER8dkSGUVQIws6Rgjlod5Q5mpVatMGuQn1aChYwGwU7m/lEZmCC7Bga1vBIykMlc0V8mQMwDAAACQCBTs/mxj4RzXbP4lQFAAQBmwyLIycA/5gpsfdikgQFA9YS6iW0fpcGmppbWQx+B7QXfB1CABUfQn8xWxLqcV0YA7hkQUHd7Gsp/V9/T9GESlE+u070P5T0dhPqf4w473e0Z8nS21/OxU9t0CEEgnoYdJQQCECFhHGDVAwSFQElcIgsAMhRb7Df0Xw9LMAAscPbCefn8+DG57c47ZcnUcjl/fpqAlAOfHCSA7KFHHpKppYsFWTrYq5w9e07e2/2hlEplufba6yjTzp35ggAArDGARLAfm5uZUTBJo0GgCeQDSnVhDiHwD3pg7A84b4Jsjvec7TZgGlBO7DqU9sKD4NPIc/wGQLXOD81Y1x+lo4aJgHejqRDboAEAQJ+Rc+osFADgxzOxl1wg2Y5BBmLNTC1dKqsuv5Il1oZHx2VscrGMjk+yzIYCAAYISmM5xnI/WWAAjukbLAYAmO6LbbikbSG4ZX0ff+I6P98seO4D0QRI5AI0tdP8XCbYoVfXNo+7jF8DfnBP5Os1e7lpo7dgBoB2ZgNdJ2nWpjmwk3r0zhfCaRESDuI+LAIA+Pf1728zL6+v8vrfnue/8+1W+a/yM5nVfwQAwPyX9AtifFwwhyVAv2IAQEgzTgLUuH/ioA6lV/CexgjQcIwsPtvQMwBYH8UAibRnYkBECiIiTbkDTCS+1gIAAOcpKc4RxtYSAPRjc16HzObgYw3uIcr+rExPGQCKAAC2L1Mdkvo3VEcFdpkAslC9oCCAGADQCAAA9mcXAACo/z0AAIH/RrMqrWaVbEaa/Z8CAHrm6yItMMAqix7hH4EBgIU1aQdpmUSaAWQ8KAYApHIS57cDAAzIkozX1wEAoNhKBb7KPBEWNgiAMOhXLQHQkjmAK0OJnjwAwGy1SQBAzADwnwCAhQEAQh2IhBWA8tNiDFHWdGw3eX+h90PYPOvmm/Dyw8tYf9wo3otkeBEAQOewzrV8/an+i2RNkCmzOE6S11Z/LPYjpXuRdgAA9XNJgVFZ/e2YHsIYwH4jjb07N3tNZ3ZP0/dxW629XysAICTqpSVX24F+3laP9YzZ5fHYZ+2j1NaIx8iPe2zzeHvB24/cF0U+vfhc//eXBQDYszIgZ/f8L8MA4OPH3r7y7xcDAOy7ZP5+QwAAebZz3j4vHuduMiiWDRk5dAkAgIRhKSq5VPpf//yRvJh1mzzJ26CpijbMp3NwuKuLhBY7guDydmqTjID1Fm6OlCsUikFg+narIeWQNDkZb/EjugEAVFgGAy1ZeWnmezIJohurIoPjWB2rzJhw2cTWTq2vaTWoEAxMN1CwqEi37mQsNtcDgSobjxwcGgqbRlDJKXrc/sP4HaYzMCCAe9TpNzA0SMcdNp3mbDMAgGXI0dlB50poD6kh0zpAGlVNtFxAiVmlQ1+7mqow0zt5Ai5eTF4QFH2XJ1Taz+0c/GkPkMTnA4SRHVwvDExg++d64ZU6J1LkcuZ2sYD7IwEA6fPV0aZ/RwwAERAAb+Xf37+XvTEyPeh0C3RkcOYRCBA22ZgTcLqBfhSBlv5yWQ59+pm89+67cur4MRnq0SB0m7ESEGQGAPCzxJx4bFsog2HOsfg+LGERUX8laDbdQyeGlhpl2vs+4G/jEYMA1BANJQCsnlG75NQjzouU0OPF8idHsWt7NLvGK2Ecx2aKddZIlZYi2TnvIxms91HK+4RKK8mgUsOHmUR0eCqIB+hd2/jMzM5JGSChkVGZnp6RZcuXyyPfekKuu+l2GRgaYVak1d+Go318coKyBM9DAALfa726NKunDJphOPFY8qSX53O+BCeQHbPxs/mXykNQhSoFopcZ/vfY8PfDw7WZY1PHBkisY/IUe45q4qHYYIkNypj+Pr5PLAvjtvgaYnatv6bTpoHshNAn0UOtDIKfQ/Z72/M70P/79VTcP6k+jsdmQdcX3XhBx8lHmVmbRcZ17u1AwekcNH68k7FwK9F6WrlCdJFydReATxbyCln7Jr3Cxqnb+3TStXnzybdJDXjvHU/H0p6f1Ht0F/qyG3nf26nxXMszhplBEsk6/TNlR9ENqW5SE1CkOZlDiQD0gxnJ3g7z/Wi/I6AJiuOZmWkCYBg0YhZOk5nwyA5HIBPyDD/4BEU+ArDIREYGPuwoAADe2raFMu+hhx5iQBfHEZgH9fwtt9wi99x9T2BHKZEZAJT8YAZAEBe6DRnQqJF+9dXXMOsdupeU63v2yNKly2TtmrVkeoL83bptG4P7oPBHHXswBxgAAMF6BPsBbACNPO6PjHHcC+3QzOGSvPbaayxvACABAhewT9FveG8EfBFgxr0M8AUAAK5BNj4CuLgH+gnfIyj90Uf75b777meAHceoM1ot2bhxI9uDwC3opXENngddgqAu2vbkk08wSxtjp0xdJdn+1tuyd+8+AiqsdADuies///yIvPb6HxjsBtU844r0/84zOxr14xcvWqK7kp5e+fzIMdm+/W2CE9auXcuxRBsQWAfAYte775AB4tZbbyHjeKMOx6ywdMDbb29nEPW//sV3GVBnwLHUIwP9w/Leex/Ihx/slfUb7pS1162WfgSeGXQUOXL4qOzYsZNU+Si9YKw3mHMIcgNYsGzZUrn77rsCQE5nO7LsEUTHOwMIgvHrHx4mDTzGEMFuzAH0J2x7/CCjFwAAzDX041NPPckSACMjQ+wbPBtjhDEDmwTWEe6BY6D0vuOOO6k/lMGnIS+99CIZAAAoAdMFnqtZvhXZt/cjlkUAwwIYACB2qeulyWxztB3MFShRAMCHgfwwJ4xFAnMIQAS032yE6emLsmkz2BZOyPe//33uVwb6A315T6988OEHBIsASLJq5aoE3NM/0C/v7Ngpnx85wvYCuIh6dM1mXSrVWdm+fZsMDfbLTTeskyHUve8RBtVPHD0qqBu/fOlSaVYqUsL8r8ySKh9Oa/xHUBnUt2R3YyZcug9KAOehjuk82dpUB2hN1KAaSPOLjDrLMA/MJeFcs337CLBtEAgqdRSkRfkBtKkijUpN6hU48JtSr9Y5xwECIK05gxa9Mjg2KiOjozI6MsI+xzrBWkfWP0C7+EzKowRq/4SynVlbGkABUBW08QYAwNwBAEAZAHoZrGTwf3CIVOYs/tsBABDUI1kEEPBXBgANYnNysoSCsncwiykAIqgPGfxHyp4GH7goAygAfWEZkwz+o9/mQxZLCKQkwcAQwIeT15cAwDMSAICzaXk8oaPWc2hjsla9FYpKszkT/eqyZairAgBCp41OiDTw47JcS0J2F82gUVPGsNNgJiIQoAWWAAArygIgL/oR2eRaBmBGDh45JDfceLMsXbZK0BWgn//86DF57vnn5c4N6+Wue++WWrNOPT9bqcnrb7wps7NV2XDXfSwVUqtelJnpC/LRvn1y5NAhBVo0m2QHgKyoA4SCbP+hQRo7ZGxD4J3sbTUZHBhK6tDbeyoQL9SDDiU7wqrIOMEJAA1zwZuhyT4hAOzzbCwFAAAYYdZY6htS68HMwrREkx0vYgDw4xXb4Hn2mPp9yjI8MkIWhpWrLpdFS5bKyNikjIxPyNDImPSW+8mYAeC0MgCgJAwSNsosBVAEALA9U/zczD4pBLe41gpo1FMHbJpF7/0AZrp628z2rL4NumdTAEASIOjAAOD37Hn7r052q7ZZR8sHYHTNZpMdkDzD9ykoAcB68jk2ejcAgO07i/afRe8U+1jyxiV5968IAMC2WAkA0m+rrZwAwC+hBEA3BgBjA+BYQL8FmmTK5AAAMPsQ5wCgwU8HfrLfrQRAdj7+cQwAaIcF//n+BABEABbzb6IeeghkZxkA0r4jsBkyTGkboySNFACgFQJSJtT2d9F57I8jC9XmsfnaNPgfAGKBAYC6DoBAsMEAABDs7iIGAAT/5+sNmQdooA67AewB4ZMlAOrtAAAcBxAAOhi+KCoheI307x6U4AmBTgMAEALA/Zjq7xLrkHrgD1eu+r2oCxXkZwCARNYEAEC8L/R/F8lhk9VBTCQeMwOSmQeNgCEAAJir08P9PgEAAEY6BgAAApTiHwwA+D9PBgAPAAADAEoAoBwP7gFw3n8yABhQLJ8BwIL9un8PmeZhP98OrHHgMgdKU92TZUo1GWc22EI/Y72zEABAkY/GM1rYfEznbsoAoBIgSw/fza8Tv0+hHzGHAYD9VVgCIGUA0FIN2k7rzxiE0dX/muPzzsi6EP8rkvHx+ra/i/vc90xaCiixxSNwYRz/SGIHjv3L209xO7394Z8cy6wYOBifWyTTis6z+dQNAGBt9592T9VLqb0UB+NNd9t+KGNbeiBlBBD1bbYEcj9uvi1FAJrEfvoPBgDE8y223+J+je3yLwsA8AnseWNoY2S+zcR2sjjM33/voY4AABoyPgPXL9iAEO10A2/oxkavAQDaIqhuhlyqoEs3YSlqMu2YQN2WgyouUgDdB0ivVCNaf/fZkqQwt8UQgqTpAlMDyJ7hjVzfJ2aYWm0cC4zB6YIafka9iAA/HG4I+pMiDgH9gf5k06jo8XLyNzaQMGR8DXS2rUcZAsxw5fv1piAFPycQ1CXtHOjoQgBP65prCQCboBroSjM7NAiQLQEQC5AiJVY0J4qESNFxnRdp8Dm+b3be5wMFmJVjtJ1uI93pXn78NQtVHUfqvYlWQyTg2gwQR5GYKLGcEgBpH2QBALacOynYPCHHZwVqNwyzzXECALDxMApTZBmHOqYDcGQgwHH4CLMoa7MzUps5L9JqJFmOdD5Wa8wewX1wrW0WWaLAU27y3eHb03PxnTmObc3AWd9ps006UoesTBDxZCdJZ6BO5fZosc1rW/npJXnhU/+t/h4DTLI16dW5bu9ia8no9DBZykTtmwxKa6vZkwwYYDLQxoX3LKGObp116HTTqzW7AAyCYwo1XivVmoyOjUsFDu6eXlk8NaXZmH1lufLqa+WmO++Sy1dfLcMjw6ynOz0zTTmADFKUEDE5hIwfOgTBaBLYQnAffI/AqIGHzLGqzjGl7fbOoOz8DzK+AzK2yABK12BWTyRryGUU5emGhRmY2SvNoCpS1HnPMSfypegnP0876U8yALh5nqxzCvyIeCQcy6yBcH0nBoCidocZm+hLf15mPbqNW+69cgAcnZ+Z/daoh+NxX9g9lCLW/yxEPhc9K09n5Mkc/7x4gxJvLGL5Er+XnZ/3bA65W1uxcYu/a8gacefZZtuYhuL1Fz+nEwAgfn6eo4cML0EAWm1ElRcpW5JurlLZ6Nc+g0Ve/ge5Y7LZwEmmh0zHwKAG7fc8dFe9xlsCAIUgP4LDCICCRQnBSshwZDcjUI8MbVCkQ+6hfvnevR8y6I7AJoABqOuO+7z00ktkCgBgwOorfvjhHmbNAyywcsVKykzU596yBRnjS5kdXWvUGQzev38/MwZvWHcDMwjRhu1vvy2rVq1igBjfIWvzyJHDDICinQgwo/0IdiOID5p96GMElfGJn02bNtHGRIDd3g19AXACarijBACCzzgf7QPIAGURACIAaAA/FmTUQP5BeeSRR5kxjuMGAAPTAO736KOPMhsezwDgAX2DYDZAFs8887RMTk5w/DSDsEfeeH2TfPbZIWahow497on24voDnxyQrVvflOXLl7GdYADoK8PV2JK5WWRH10lRjyx+6LojR47KO+/sZB+uWbuGbTcwAQAP+/fvk3U3rJUbblgn9RqcsiVpNuYJ0ti58x3uBJ5+5kkCABAEQ/sGB0fkrW075NNPD7GEwTXXXk4AQK2GdVSSjz/+hOCAlStXMehucxPjhwD5W29tkytXXyF33nlHAA0DPNDg/ALzwYa7NhDgYWV1cD0YIba/tZ3A4Afuf0AAvMM8Pn3qrLz44u/kzTe3yMqVK+Tb335Krl1ztQwPD4ak614CO/DOmFvKuNMgAAP2wfr1G1iCXcswteR3v3tJzpw9TaAH5hjmoQEmPtq3nwwW4+OTBABgf4Ca1bVahUHmV199lXPlO9/5DoPxfk+E98Z6wNoBKALzzlgfZudmZPObm/n+uNbANZh/sB8AhNm7dy/7Eve18cOceHfXuywBcOstt8iVq1dLo16VZqsu1eqs7H5vl5T7SrLuujUy3N9HqngE/M+dOkm6/UUT41KfnZPemmbE4f0VAAD/t1LiMjbt9VfEAAB7br5PGVQoV/B9sP8J7A6BKdp7lrUa7GpmxgA4iT04nfwI/isIAACAujEAVEDl25JaAADMziGbX1mTsKdD9r8HAFiwxeoFA7yhdMFqi8N2s/aSjS5segHEygMAkMIfNLDYH3YAAFAPB2dkhgGgTzP+YZcqC0Afs9hpoCA4oDQLGkBQJIXWlYdcx1l0IAIEoIFpBEGQCcn+QqAC+iswAPgSANrnqts9AwAprN0epBGCLt45hu+xD7Ls6GR/jb1KYlcG0EfYA5ie7uSYbtuHseRaM4yHbh+VIVApi0lbDOp/8P+Dore3zMA/gsqw9WchU06ekMmpKbls1WoZGh6TwaExOT89I7/69fMysXiR/MWzP5AqQCX0tvfKpje3yb6PPpH7H3iEcq9RB7j3opw+eUre2raNAf8rL79cZi5eZAmJkydOUE9emL4gDdajVsYyzCOUXQEDFdgK8JOueWV9wzxgYCuMb2xnagk2nYMavs9SwGrgth1kSTuBxoUG4rQedxYAwK9DdKgTAwACyBqYKjZE8/YvZqNAp41PTMqKVatk6fKVMrloiiCM4bFx6Q9gGexRkYwBQA0TRfr6ZAD+HZQDGBxSho2oDIB/Juew288kNlgOA0A8j82+NdsvdgInLBdtQeIUwKFtsQBrSjWvPa579nje+/YX7d9jWzbrwzAwTBTw/5IMANaWhL7alQDIC4IU+Q87+ST83jIej8y+8ysCAHCuf40MACzLYj7k4DOiv8YFUZTRMQ32G6DWs5uabyABBDQh87P06UX73Xg+Wf/nMQDQ90m/bLY0QFrbPFCfOwYALQEQjjsGAAqRnLWhMscnmoTV4IA4um71v+1HqHtyAADqA1O5Cf1m/Ytgv5XUZB8DBFCvURY3GjWWAABocL6qzEEljEEAAKAEQLNZYSmAeZQ0atXJAtAL3Qo53qylDAAh4K9l9doBAFz/gfUXwX+gS0ggF0oA5AEADCDA73IAACxF5NIX4v1h3l7Xrzv6Y4Ie0HOt3Eu6p2+A8tvKhQbAP1l1wKoEsCTL8MxLFYAAlNtB8J90/y1m/s8y6D8vc7UmSwDgdwIAwHJBjOJ/lgBQ3Z8PAFD7WffziS/zEhkAEp9EtM/v5luJ54/Xo/YdAAB5/nGvL2P9yykXErvSLUEWJOQTGHSKZv0Xnfx6C2l38u4FAIBelDZpK6/QzgBA/RZ8K3n6L7ZD0ncPK+5rBgB07qfUvrc+i/26cQDabP/YHrIxjn1k3QAA1h/WT16GWdtj3bUQHWf3XQgAwLe9s02VZabDuV+GAUB1WlpC1q+jZH05tqb4vdlXXzMAIG8tFa2vrP3pYj1ujsfj3D2+nJ8gx75w8VU/f+P2GaDSB//t99Lf/3k+ACDPQLWJYt/ZK+YBAPxgxS/tG6g1yIs3T5cq6OzecWalDk6q7RNDPseA8O3rOEDc0Kd1GTOLNzwKDifvMEidJ2p8sLZ3ELQW7CHKG4j9Ug9rc8LZBtpSOG1B/wbnlWbol6UfWRcDoITT7FlsEhMqbVM0DmSQ9o/Wv2LdwODUaBM4JQ1A8lVC+QCjauPBQCVJYAHrSFo7+hIAQAqGSDPy9L21g2xM8hY/jiVzLQrI+bbmKdii+7Wf244Y9nNOBVT6E89HdVxll5wXBDQyIwBNurYU1Zo5Pwo6sw/YaH1G/Py8AKFmhOi8jANEmv1vYIaUvjoWXrEiy/ueDWIGdnCKBceYbd5wDX6Hs2JkeFjGRsf4OzIFL5w7T+pNUIrBgVlvIPOqyvmGeqXIPsK1cF6TXrmi3/n/RDfDkK4jywR1zZSy2f/YfEWfW5DZ0xAjKB3LgmQd+8BWuG270RicT20OoFD+IIAUbIMTzz9trxki5IPI5AzT0RsC9HD8KPhGgQOtJijY4MhU4Ejy6gHNnzpnlV3ENjxgCSELCDJIegHKKDPDBM4oyJiUbrIsQ0PDzAQYGdVgPgL5CFIxyNMSWXr5lTKxeIrBKsgBZPmjT/FeCCLhzQAOQLvhTLYsTxj2DPhEzh+jXwWNLAMOKDHiNuLJXAsbs4QOLAx6vMHLrsyF/eXnUDc5s9AAK6VdmCNeNtlGoKhlnfVfFtnsZbv93ul6+ibo6MyuGcviSGV3liE17eMsSGZhvRvJyiDc4nXVbTP/xzwr/5p8Qy1P1uZd77uuXTc4VpdIPuTpp4U+M25HfC/fl3lt8tfHczLWdd7+8c+hTQMAQK2WlVgxFVwXAIff3PhyShYo0azYVMGmslntRgS8E/ltjjZjMAnlkvB9zJBi61H34WkAwlPR2tpmXetSie+aAQQwCAfwmpZpQsYzPgFugy4C1T6uhQ6DzkMwFTLw6YlL/AAAIABJREFUhz/8oQZBekpy4otjpFtGcBPZ+cisxrVgDAATwFNPfZtBTTgqARTAuSgLAHp7tqlSISU77EIER+tNBVoBAABZe9uttzPjE/r17R07WFse18OmRDuPHz9GAABsSgAAkEmNgD90Aejf8T4I5hqCGCAG/ADEAB1gsh4AANRhf+qppwj+wnviB4ACMACARh8Z3PreCupDJjmy9R9//AlmfZstg3NeeOEFBpBRBgFACugK6B/LZkew+M/+7Du0j1N93iMvv/x7OfHFCZYtQGkFzFPYyujTPXv3yK5d78jq1VcyEx7Z56Ve2EhNZkfXa01Zvnwla5tD6R06dETee283+xoABdxL9e88QQ2ff35Ybr3tJlmz5loCAFCRtNFoyaHPDsu77+4iJfoTTzwmo2PDDHLDnh8eGpPXX98kJ744zSz+q65eJf0DfXw+nvnBB3vk4MHP5LLLLicoxBiQ0P5Dhz5j8P36668j6wDagmAu9C7GEsAIvLeVK7D5inHFfAIzD8YN/auggZPy3K9+zXe85pqrWQLgqquvJGDBlu327dvZ77ivMWPgOQj8AAAABjcFWQoBACdPnSDQA+ALmwPoLwAAwDQwMjImP/jBswQfYm3UG8oeAMYHsEU888wzHDcvdxDc/81vfkNmCoybMUyQEQIAgM2bCADA3EP5ANqEATCCOfz+++8TwID7Yl7TJh0Y4HsfP3qc43vttddItTJDm6pem5N9ez9AvpesW3stAQCg+6/Pzcj0+fPSrFVlBHNqdlYGARcJIFwDACAVO82SD5lHFDSaackfOMFZg1xLuEEGWWCSIskFSCyAwhRvBrDMwd8k6CBhACANRUOaNaX+r4OZoQY7WgEAyP6frVRYvxY/kImgZh8aHiJzAmQIwKBmtwOEC3sb40sAQAiMpPsZMOCo/U8w+qDakLDdjAGgb6C/HQBQ1mOYZFYCQOtwWtAwgDLRRpTAwmQ0AADWpjEAIKjQFzItzWrmZlb7n3chA4OWBQBNB0uW0XZGDeOmtLAuXRDfaJQp+4NeQH9rfeU0G9iCUSgZYb9rv2QBAgQuhB8NY4RwdogqYDqYM0bHRINIfs/obUezEZJ9A+ePGf+a4IAu0H7VV0BWooR+QzkABP8x/xDYPz8L2v9+uerqtQz+t6RP5qp12fb223JhblZ++OMfSU9/mXTHpZ6y7P3oE/ntCy/L+g33ElRTq11kIAl9+trGP8j5c+fk3rvuIvsFdNOZM6fl4oXzsv/jfWT6GBjoJ2htdm5OZmdmRVoKBMD7mA+D/Y29YU+J4BMDeGTsHGbuB3YFV7aN/WPb25BkkNTY0IWngGL9VVqC/ZVRweX5odptXIMb2K7NB69i+8nGzuSZ309QH4yMEry3fNUqmVqyVKn/xyZkEPutgSGWayAAoL+fvh3sAckAgFIbZNkY5Hji/gYCsDkUtyW23/yekfacC8ja/IsBALEfwEAu3sdnexrT9Wbr2KfVmu8EADCfGJ4X7w382iiyuW1JeAe8rtOFMQDwuZxL7QwAfI8QwKFID/tTD2Sw8V4IACAel7iP07HI0gmr2kjnrPZVUC/OblaAirbT5iNtJgRubF9qDAChpjd9BXbrL8EAoEA1ZVhg+yie0xr1Nu8MAGC+o8SHFHxYceYa/+4CAOA7uPnj56j2Qwo8se+SMfSlKsL7Q//xe8cAYCUAigAAjHWHPk73OgY68uRzWQBAOgdUUPk54AEAKUBCS2ImTBaBMYE+skD9bwwA2K9ArsLWaVTnmPHPzP9qjQBCMgCA9aWJRJwAADAGAJYBaBL0KPh9vqYlADRMztJHSfZ+YASw4L2WAQhlJrQISwIAyM5b4C/UL6YMhwqm9BnTJsMNAFDkP/Ay0O81bR0Y26GZD+aVD6uIGf9QJ5AbwKnh7QAKgA0FnVifF5YAqJEBwFgAWhkAAAABc9WGzAEUELL/cS0BegCwRAwP1ua8vXk8hxPbIvLheLnYSX7yO+JO1Rds6wXADNguygSquiUFuPQyOcgSeSBHsD/F+ZTtBIra7wqmThIKAxMSM8xNhnYBAKTZ/5fOAGA2VTz23s7yc6Tb77G+MQBAnsxW8zP1j7ePSbu8Tsc3gFxNPueUAMjTjXH7MzaT+zKZEw4AkPhWLoEBQIFjYVwi34/1fbwGi/rY2mp2SF7/+X5WWy/135Fly0C7LgO9cEwDCKtTCQDqr/CTZyPF8ZW4fe3xlyxYNPFduT6M7TY/d02n5b1Tnnz7sgCA2H5inztZ81UBAOJ5mmcT5b6zqoXMTzwGvs1Fz7Fz/BqI5Wa3eZsnA+LxiuX3fwQAwGwpJk/9/Z8/mOm+TsoiXshq2LTXgI2FZPvmQO+k5yV47Nz+je8Vn5SnJPXmar1mN9NpwDMz0IGGye7t+6DTJFAqO2SQ6ZWpUA2GdkL7ly4abh4Siik1btLAeS8dKHDGwBGM80jl2a9Bf9C2oqYe/sZ52BA2UWuyrMqZyFgonGCwZoOJIWgYqB9Ci/kcE2wZZRU6A84fvzhsY2bHjI2gf3CAbeTGFMYADLyo9qGBMizkaeNvBq7ds2jM85RZPP6dBEknQRALXfvbAABxm9K/syn7ecKn6L1sYxZfYwF/jU0YVEIFXZsB0oUBoBsAwIM/YgHm250r3GDgNDTThua/qy+SIIxAm9tXZuAB/1EjMmlTsyGV2YvMzkEmC4K9RlVGIwAlJujkbjD4UkEN00qFQQdmk9eqrOsLsACczfhvAAHMW1yHY7Fjw69VBqDDAk42w24twyFq53v3UCI/Igr1GAeAfuMdgqHVPgfNIajziBt6AovCCg3U/qB/HB0blfGxCRkaHqaTFfeuV7FBU8dG0q+W7Rq8+DDWrcQIDHMEf7BW4fBFzeM+1IIdGGCGIMEAoJ0MJUlwLrLGEMQHVSX6E2MLJ3xv/4AMjk0qLSvGeWCA8grtYq1ZMgX00mllctgMKuu/PAMpI0s9CMMF0FVmgWIvNZTz5HeuUnEH/ZjmyZ1k/bmBtbWA23QDABS1Kb1vtxZ2/t4D3fI2wZ30pwIADCbisoTCIz0bBadlTpaT1VYvamU3/W3gqba2Z5nd828fs6XknNXNiEscAO7arm22c4MzK0aA+ettfuTZVZw/8cY9tma7TA9fVqDT/E2anIO49jIp77zYaPXz3wKUftMW23uZdzdZGwX1aRdF8wt94495m83aCWeM/STnJkBPj6rP1qmza+DoyNPt9o5m35huU6p5XSv95T5p1ECRqXXYLUiNYD/kH2whnIdMdugjZCIjmxmBXdx3cHCA9cb/sHEjKd8RnDU7DsH+TZs2M8iyZs1aBkcQ/AYAAPbhAw88SKVbq87Jvn37ZGZmlufCU4YxQfY+suXv2nA3AQC1ek3e2bmT8hmU9pDxOOfEiS+YzW8AANDuI4CM5+3evZt6AcFv/OD9AADAu6FuOurMI0iPd0GgGOABlABAiQADjuI9ECw3AADez5hd8C579uyVb3/7aYIlbA7hnF//+te8B6jbEbjGd7jO+sAAAENDWjZB51yP/Pa3L8i5s+fYlwAVoG0AAMB+2P3+bvnww/fluuvWMiCM4LP0KiASGfjIRF22dAXzssCMdfCTz+Tjjw8QMGFgApvbqEl/+sxJueOOW+Wqq1ZLrYZgbFlqtQZZDXbvfk9GRobl8SceldHRYalWAYgoyejIhLzyyqust33vvffI5Vcsk3K5V2ZnAUTskZ3vvCtHjx6XK69czTZqzXZ1mB88+AnBHrfccrPcdPONfGcwF1imO8YLYA4E39GHGFPMRYwLABoAmOB7s6c+//yoPP+r37C969ZdL4888rBcfsUqGR8fJTsC5ixAGpgDuI5A3/5+eXv7dvbXnXeuZwkAAvl6e1gC4NjxowR64Fm43kAd+z/6WF555fcyNDRCAAAAzszGb2F/MS/oT4AYnn76ac43K5+Bd0Rw/5e//CXfC4wYmP9WYmJ6bkbe2PQ6gSYAAHj2A4AS0Sfvvvsu5yuALOgTtAtrc/d778vnh47IDeuu5/sDAICgP5zin3y8l3Vvr1l9BQEAjbkZaVYrUp2dYYB9AEHR2TkZgnMzgDg1Yy0wn1kEKgFAxcF/tTwaoll7+G+APERvrZYv9XMIoKT1k0Hni8Azso+aZCRgQBvOKrBv1epkAEA2tlLeowRXjUHX6dk5jh133nDs9vWyP8dGR2VocIjlE9Dn6F9cj7EFyIplA/huCPqntejVTkUJDpVnLD/Xp3XNmbHcCQCAEgDMqgPkUIP2ur9UW8PsR2b8I1OQTmZksmsAm+8ABgAGWdJAnZZVU7AEaxOzb5UVQIP/ygaAwH+zMsf9h+03GHwObGLUC6EUAwAEfg+k+gCB6vAZaMeVpQyUwVrqinZvghDXd/L6E+9pGRrmGzBb2dZOnt5TnQX7N4AMyRah/hTsIRiwoCugh8EKhmYQ9MfYMxjYK7VmQ2ZqVZG+sqxatVp6egekp29I5upNOXz0qBw+dkwefOwRWbZypdRh09dbMjNXl//n//1nuX7dzfLoY9+Snh6sfaVa37xpk3x28FO5a/0GWUNAzRwZcs6fPyvb39omc3MzcvllKxl8QgkdyLzzZy/I9PSsVAjE1nFngIrAPgyhZggZoN3e23S2BahV9wdrHlmVFsBlmavECucvDPzxfJSrM4aB/OA//VORg9GzBajJ0l5H19sU3h7y+wmMAUqigP5/+cpVMrlYg/+j45MyNDrOUhlaAqAs8K/g0+wRgiU6AADsmfY8P3cTe6+AAcD0sAHN7fy8e+QxAKhTU/tEAZU6rhp00XIYXOc6W915acDWtz/Pdvbv5U3ktI0KfknfxdgDDeig4wZZxmuC78K/I2cI5F5kg6e2qm5AYgCA+cjsnfNMeD8P/DO9bIiPextbZZOudW+zXyoAgMCz4IiycVF6dgUAJN85EAB7zip8+rUBmR32L5Bz+D0GAKQ6LGUASIL+IXPd5CFlbJCjZgPhve33PABA0XbJ5pOu/zQZyUCN9n0RAIBjGgKhYB3hefaP5XRS+vHER8q5wQcme2edy5cGALAtm+1BMgCAxOdmNoHqHT0nlADwAAAwBCH7v1mXJpgAanPM+J+vNWQeZb6sjBBBXXVp1CHD6zLfrIo0atLbQhkA2BrKANAjDf43AICWpAw6134P2fvdAADpGGkppRgAYP7SZAyjEgDx2Mdyw88Bu4ftv90qchElDfYTAABZMl+SBkrFsaRCiyUAqs0WGQBqBAWkAABk/IMBAKUA8H+2BgBAgzoU5yP7XwEA7cCPRFs5f5c/Fr9HIs9dB8T6J09GWh98kwEABJ06QL/a12H9Omp/v35jfWtrOu5Ds7OKZEYnuW3fNZGAFfwBsbzG8UxMJfK9tM3nDNAqZTDkPM4BACTj1+EF/PP9acnaKAAALJQBALKwGwNA7nNz2pynB/Psl1hH+nEtsnfyuyhAOCMWaL92zF8d2/72d9y/Rfo77/nervdzNl6rse7y7Yv71su8IvvDP4t6PtqTeNsktp/iZ39pAACAZJYAGSX5xuvKy7mk73gw27vx+/jrYrvRvw9+j8dkIbKhk/1m/Vskv78sACDemuTZymZP+cB/Ep/7+z9/oBAAgJtpPbZsADsxziPatLgzTUB54ew7VDfDPKuwn4smu13gOzB7rqKBjFKUYTYazHol2xRuYhu8ePF0G3y1vS2NMg2Q+EmkAQY1AJmhzwAbHGllGpSoo6fBfWT3I+N2iNm0yLw1ZymcKRZYt00N2w+nc6mlWRJwJsERxIz0QLVvzw7I33hhYCPchCVi/RAMjsTQtBqGLoM97m+0A+1GJom9B97RAwC0v1Wh2XqleWcIfYeAjBerH5O8xRsr8aIFnn+8c/Y/2uI3XdZP2XnevQRA/Oy0vxWZnSewbE5SKNn4ePRVmMfmJPJzdaEMAJxL4T5sQyhRkVFiOTV4EqUHJ1OjkThIcJ1tznAcv4P2H2OEOr4AAGAB6jroo4NocKCX6So25wwpzj5DgNuy+o2lImR3aV3SOh0I5tCuzlWkUq3IzKw6lFBK4ML0Rd4DNSkRrEAtXYAHmB3XBPXvDLsuoV91ASr0O4MLkSBI1ndUQz2NXwWHUDJeFshKRW06h7TfbS1wtBMAQEmqoFLuK8v4xLisWLmKgQEERMbGx9k27TerXx3uY7WZ8MlM+hCAx9aMWYzBQduntZGxXq22ZGyIYM0ioxPOY/Qzgj4EY1QqsmhqiUzP1WRq2XIGABCEwoSGIxj3gWMXco5lRkj3rzWx8Td+IAdxno09xyEgIVVpaWDBkMmZOR4ykPMC0H592gbfyxV/Hw+yyVvfpiviZ9szbC0U6QpvTMX3gO7Q9rV5GLupnhQ8FxyfRbqrk/6kYzw44fy7W2sM1BMWSKZN+jxjIPhj9XcAcDgPa2zAdOuIduds9opu9zP/WV4/FcTK3QNSAZp/fVoH2M8jrw/MYdY+N/RIt/bb93k6JG8+x4CDvPmbeRdnv3AjHQFh8Axbv7YZsOfGGxd7n7y56p2mfq36tvj76b1QY9uCHraZs0+ekWQSW7ZPDGC0tZfYtEbHHZx9GtzspQ7BJ4JlWiO7RjmHEiyWkWt055BvkHWosT48PCTT0zO8DnXroX/QBgKoSHFcl5d/95KMjCjdv40HZB+C4Aj+33HHHbT/8ExQ0iMo/NSToLCH6Gjyvqg7j4AxmJjQZwAFAHhw7z33sXYw9CIAAHjubbfdRgAAAAmnTp1kcBf2JzLFAQBQhoA+BptxPgKnBnAAAAB6FM+CLgDIANciMx1BWFD2A2RgpXdA1b9582aWAMB/yyTB98gkP3DgE3n66WeY5W+2Fp713HPP8X1Zu33VqiT7HgAAtAvsCCgBgCC7MTRgvJ9//jdy8cJFAgBwHcbVAAC73t0p+/d/ROpqlAio1uakp6w1xJEhDVNn6dLl0qi3GJwCHf/nR46yPxBYtvmLvkHN+vMXz8ntt91MSv5aVQEAc5WaHPj4AAEAY+Nj8uSTjxEAUEGgEQCA0Ql56cWXZWa2Kvfde4+sXDUlfX1Bd0pJduzYKcePn5Srrrpa7osAAAcOfMzyEnfccbvceNMNIVO7xfdFaQiMxWOPPSbjExPMxGWG/MwMA+gAACDTHfT8BpI8dOiwvPTCy3LkyOdy4403yAMP3C8rVi4jAACBZeh4BM9h12OOoJ/7h4dl19tvk7EAAIB51BmnDdFLAMCRzw/zOcjWx3Fzvn28/4C8/PIrMjg4nAAA0L5GE9m/LUHJB7BWoDQDAv2YUyYn0P6f/exnBAY8+SRKKozRFsG4zgBA8/of5Ivjx/kd5ireGc+G3YL+wnzBfPAAAAJc3ntfDh38VG684Qa5+eYbpVGdlb5SS1r1Ofn0wH5p1GZl1bIpGR3sl/rMDLPFm/Uqg8cD5T4G2fuxp0G2HanAQ8CLOl0zHU1PZsqsWbCSYB0wqCjdPDWqbozoHUbQmTo6AgAoxa86/CE/GJwG/W8AALTqdQJlGygrAYc16tJWqjI9MyvTc3MMAkNs6t6pJaMjI+yrsREFAaCsm9l4eA/IMzA7IfMezUsCNIndogAAgHEAAEBpB4LaB/rFlwDoGxgkZTnLbvX2WpXgJIiuDn8FALD/4ODHeQEwzyz2kGlGI5kcwppVb5mWusEPZQBC4J8MRxgfBOnh0DcAwHxTGrOzZCJL9h8ETARaV8uKJnAgpXolKMAAAFEJAANUN8M56X5ZX8p8Ht4uNGpmfG/y0fZStga83kr1IzYgCpwgS0SYOtzXsULEPDP1MN5gUEDbKgCs4bLeHmYwXqzMSW//oEwuWiqNVq9MLFoqlUZLzl64KAc++0yuvOZque6mG8GVIhdnqzI6tkj+z//r/5arrrlOHnn0MZmYGKeug17btXOn7AZjyrp18sjDD8v09EUZHCjL2bOn5ZWXfyf1WkXuuOM2GR0Z5t4NP+/t2i2nT58hIEBB2wBzz0kN6yyw2CnLXqjVHpy1lrUFxjBMlBgAYJ1B86ULACDk6OaYmmnJyMiqTHxWXxYAMLVkmSxbsZJ7u4lFi2RoZExGJyb5CYA19n5kdQz+Ids7ewYAXwLA5K3NO29rxjait51svvnPTgCAdP+jnev3jd0AAAthAPD2WJ5Ts8inkr5jOwBA7Qvz6eB7DTDzGgcAMBvsPxIAkDdu3hmv8/urAQCEAUwyetU3GkqsGDjgPwAAYOCMJODvGCqMAUBaKle9zypnIWfmp+0dTN7a/DUZS9BKCOh733VRCQDq7QgAQN0a9FIRAABtVhgMW9BG9e/lub1fGtw3HaS+M2WuCXqM2f+wyxrShP8s+MzokyMYIGUAqFdnWQIA9P9gAUBJHDICkAEA8rhCICQBAAj4Nw0AgHIAdemdb0hPSVlUNPO/OwCAezGmxcBuwGdaRkXX+iUAAAKLRd6Y27jad+37R/WHae/bT9YXA6p+6MsmQHUkPAUAYF7qBEa2pAIWAPwP9P+1umb5z/FTtBxAY15mKg2pACDQaEodOE1jFOD8bQ/C+bbn7YHzZKLvg/ia+LuMX+obzADgAQBftgRAPA/+VACAIl2VBwBI/SCa2IRrVR7nZ8R08w99lQAA9SNrsqmuJQXmWnlFO+59OUV+ybz16u2TNlvFBam9rI/neZ7eLJINaeA5Wwba35P7nhjgEfSQ2Ur2fayHitpZJJdi3zvOs/hOEnMIAftOOs7P89wAc8To0+Y7TIOkCXNPkX/x6wQA5PVfRm6Z3P4GAgB8OzvJ7z81AMCDADi3/rfvPzwfLzw/ubyDOd6MUhgwozc1RmJjyiZxssEOAi0J9AQHbt6i8AtgIQo+UeEWWO6A3DalTwEbMQDEbbEsN3M0WicieADHB+o5QVAYNZvRpTLbpKmOqrGxcTqDkcUPxzGyaXF88dQi9iEpE0OmLDd5vfo3+jze1CTvWUIGSYvPb9scWFjJ1XL2ExGGD838EAGJBac9o1uAy+YEEOrI/ILDWINyAfWaCJt2AICOrzrwvRDNM2R82zud688z5RkL6PTvLAIsfobNPz+v4vv7DNZLUz5sRSghETw37sXZdjoRUwCAF+yGPclDoGkmeVqaIru+U3pSXSaBbjIK/vNdAoW/Xe+VuW1E4HiBo5F0IsFzh42GZX+NDA3LokWLZMnUlM6NQEWvAw4nJxxBjtrOR90MnBBo+1KO+2RESP8PJ5ChyLkZIvJZjyHYj0+WEQiBG2MLAHMAnFQAC8xOzyR0p/geTmQcZ/+G5/sNhPVPfx9q2OsPnbUEqBrNGUA5oUZ2lCViDkQEwc0BZRShzIgKsUUwdAAEAGp+1IlEJuKy5StYF3lsfEIGhoZkcGiYzCDI0kJNUr0W2Q2aga9OSeZkBLqmtJ4UAuxwyBh9JNueqWXnGBCimlAw/HrLg+n6tYCloxpM1kRBMLPbuu4mfzLTpUPENjaUE4MqjF2R/OtmYLfJg3gNR1nNWT1miMNLBwCEGWczL3Fw5MnOQt2ZAwBQqaQ/KUgrLQGQ7Y/UeVHUv0XPtico/q/4/bsaSF26ztsvuXolAG68jPfndRx/xhV0g2B6mv3WgX6sbb4HAJhd5z/z+i5vk9DtmZ3mRAwIiJ8Z65eMo5fotSx8M7Ylfb/k9asf30vZLNr81/5MM/3TvlCZl9zfZUolY50wOOk8zutbuz7z3knZEkbDQsApnYheTxgACf1oQTWjZsdTEQA8fuwoA7gINK9evZqALZz/i1/8kpnxCKrD2Qu99PHHH8upU6cZkF26dAkBAMjkRzY3aNrHJsZpV+J+yPy++657GASCTgQAAHXQQZMOAACy848cOZwwDxw6dIiBVcsgB3U62o+ALnQogjzICAewwKjYEUzGNQgUI4MbQVgAAxDAxTugDaBvBwMA2uznKhgAkH2OMgfQZwYywDkoAYDnABSBNpt9iza88cYb1Ov/5b/8Ge1v0/3QkT//+S+oC8GygKAmroMdjnN27npHDh8+xGxvZKkj+FyC+i3Ny8zMnCDrARnqoyPjBG1s3fqWnDx1Wm664UZZtnw5s6TxrugTZKzPzF6Uhx9+QMbHx6SnpyxzczXpKfXJ9u1vy7ZtW+WGG2+QJ554VAYGUAasRQr2qall8k//+BOZmFgkt99+m1y5eoXUahVmZWNMNm16Uz7e/4k8/vjjBH+g3dgboJ8/+OB9wRgBwHDd9WvZFgPwoi8PHT4s33nmGfYl7Bebc5gz+B7Bf9DzWymejz76WH7+s1/IxYvTctttt8pjjz0qU0sWkZFgZETLJiB4jjZgHHAdAk8AX+zf/7Hcd9/90tejcxXvt3XrFnn/g92chwB8AvQCsAj2MV8cPyEvvviSXLw4I3/zN/+LTIwrkDCU/uSYYs6ijAUYKTDOuB5twO//+I//SAAAGCYwrjam1UaNDABghABYBMAD9BXWANoLAAreHXMPc1DBCgqIfHfXe/LpgU/k3rvvkstXraCju7/Ukrnps3Lm5HGRRpXB/95WQ3pR1xYBeWR1E0yuWW40dTwIKWRPmgxAzfW8/Y1JCwTxGcBlsD+cSY8z+J1b0oRT3gK8wZAjlS+yugkCAHBFA9QI/NMeBrg1UN1rULUp1VpDZioVMgDMocwWrse7lIT70cnxCVm8aLGMDo+QpYulfOexLmaCPkOTQu1aPD8EG2DfYg0iCIwSAASrh3JwPQACAAyK/SzKS8FOHRpmZrMNPF9TNzoZy4N6w2Qy9gxgXsFehRNG6WnZeFzL4sJBB1P/KqOA3hbjBBse/7UEgIErehAARAY8AiUBsGwMACxFZfUnWQ5AAy3ZTOEQfHd1m2nXJ0xtaktTJ1LFpIBJk2e1wJIRgwDMHje2FPOf4C5mn4OlA/oDn8Z4qAwHWhIMe2vUKtbphDZonzIzF4EM7BEwP6kfeqQ53ysDQ2PSOzAkp89fkGMnTsqSFctlcukSWbxkmZQHh2VmriHv7t4jp8/as5z/AAAgAElEQVRckDvu3CCrLruM4DXIXoDHfvbTn5FF7G//9m9lbm42gDlasvfDD2TT5tfl4YcfkssvXyUjw0MELNWrda79Eye/oB4CCA2N/+yzg9RNVhoCoAA09fz5c9Qv5pOBkkd5OJSYg04gk1n/AAEFAHijXBnG3PrbbAXsW5GNDlYClFKE7PdOO/QdxgY2RFpiRsHKxgCAcfAMkGZDeDvH7AcDEhpIEM8aHB6WVZddKYsWL1H9MrlIhkfHZQgJIKNj0lcekPLgIPfMyP4HmNr8RFhzSsOsYBoDBvi2oh3x/iljnwW2CjsP33k/EnFIwQGe519SXZ5NfLH9o2X9p3aVzdsS96SUjwTeZ+2ueI/t7cM8/0yez0XfUdebf19dQykDAOREwmYS1Zq1tW78pN6XpPv7EKgk5XW2frMH68Q2ZZ49bP3u9yDpfE33E/EYxCUA9PpsFpv2P/pemRe8/LASAOzjUALAxovfBXasRA67wIExAPjyGtwvhv2MMQBwfFwJAPvd+hffxwwA+M58qGACsf4xGWj+VwIgAkNz0Z4r3j+m45H6QFJ56rL4+9LyAMn35v8IDACk/8e/wAAQ3yek1LBvfVCMfj+Gk8120Lkaz1fb26Rz1sAqWJf6u61vBvtDSUz67erweSGLHwF/Zdb0AAAFDDSkNjvNzH6wBoEBACUAAAhAWU745ppNLQEgrRoz/mELlZB4wxI6CgDwJQASBoCgafRvpTo3BgBLBtO1r+Q+nJ9JcEsBADZvFRCg53q2FVX9Kke8bPAypJv/AL5qvTbL4pLMtaAroVIbgVUHoADoVWTyz9bq5D9g9n8NZQGEAf7ZWpP/kf1fawoBAWAFwDX4HveA7QPWsbTWRrz7/ur+LvJPKDW/JYKlcoylF5hI1KuU/u4/A8G9fZTjPO5KAFipYCsBgPMMfB9EMgcS+hbsq2m/qwzSdWKxAu+v1GOJrAoMULaulGmmnUEm1UfZGEN2PbYnWth86uZ/jEsAxOeb/rR9b+J3pCxVW9XriHTuKiDIGAe7zRGTf37GWH/k6c3EVokYAJJxLgUdnfEHh5IQSTldgHMVCOD7Oe7buE15szr2G8X9n6fnY/vGn9PpGameTWpFJfKjzT8XEs2ydlMar/AJ0n4M7D4+LpJnC2C+2HHva7I2dvQ/dpB7qd3loE1RhrutN5ub/jMtf5YtYRHr2Xjc8uzNTmNhJVfiscv7O5bxbC/3ZtknxDZkkY2Yed9wC3+t7/u8uYVjyf6uC0DFr/tk7YW9nP/bzitas5k3pcmQjm9ePxtAIw7827iV/uEvHmb35T2waPJlFGxJFag3RvxEjydIZmIHmj/vQu424eOXLOowY/XI3i91xmSEUs4E8t/bZtMcR0mGQI9uZuC5YbZruUynldJs95E2G5vVwSGtsQinlYEEjC4fNQx98M0mgyGtbGy0H9VPkghH1pAEjZ2h411Ge5gX/tWSSWz2JunLleIuXiSpkIwRktEIBKULlDqYC7QWOGrmprUvdT58UwEAPgO7fQl5gRYr2VggFSmpvIWpxzoDAHiKr3ETd30ACLQJSw3dZQIT6TpMnVaBv65tk+zf0+a6PcOMCjOQNYiB7KOgKMLmDX/jXMwHAAAWI7thaCgrsFDHETu4sIvDM/xcjBUS2+UAEbi/1ucMzrkQADZZhONplrzS6Fr2EuuaNpS6GcwBYAiwEgJwJMHpDEfyhXPnE4aBWrWaZM/BeQ3nLEAEWJhsV6CARf1LBfGgJrAisOFQjOkOcb5RXCabP45xSsxeBTJbSsx6u+yKKwgAWLpsmSxePEW6yBLo/IeGCSxS9EEPHUWg3YeTFGuR9GVqagcggJP3Ja2zVuS0yBqs2Y1sibI/ouB3wf9EhoRfcmJwugpyAvd5Cjd3Hbn10UlpxnoleS9rm5s7vk3d9JF/5oKUdrv4LBYPC/omG7z0l3RrT1wCoG283NjklQBQWZA+saiPO72GFsAo/ukBxW/RzwJLAMT9kP6t5mcG/x/Nxc7jr5lDvIND5nqbJ256W1vi+RfRYcXXU5cauM59yWcmTCKdJ063eeGvNv3n5X9i3ynSLPMwrzuK1kYsU6z/7Ebd1lx2jutf3ibV9etqAUdjnLk+gE+KDHR/rrdr9XeNPcUz1LfF9I/pJOsfC5rC+XXx4gUGVVkipw+MKQCNlZi1DV308MOPyOTkIuohBDRRK339nevl8stWsQQAgsIIyCLIuXhqio5egAK++OKE3H/f/XTWNJoN2fHOO9QfyIyHfYl7ffHFcQZeYLvib+hHBFrxDsiexnEDAKAtCAifPn06AQBYiR3UWgcTgZUAsGA+gvjPP/8874H22TpBPyAwC4r9J598ikAH/FjJKQAAkO0PQAEAC9ZvCCiDUQDPBQAAADb0pQbK+wkAGOgfJAAAgFT8ICiE++7Y8bYcPnJIbr75Jg0Gw4FZ1gxiBMH7+vplcGCYderBZvPm5q1kVkDgHOUEYMvAJsA7AAAABoHHH3+Umc+NxrxcvICAVy9ZGnbt2slM/QcevJcBddgpyMJGCYB/+qd/JhAAJQCWLptgEA9BWozJ669tkoMHP2Mm/Nq11zFIbgAAjMfnnx9htv6aNdcGMEIfz0GfYA7hOiuZgDGAHQOmBwA08B4APlhd9z179snP/vXfQjb/HfLoo4/IosUTzMoaHOxnHyMoj/cF4MPKWhgA4N577xM4wW0uv/XWNnlv97sM4KMNAHziHgYAeOGFFwkA+Ou//htZNLmYY6LVg+Zl06ZNAsAJAACYJ7jOgvwIQgMAgLkLYAT2VGQPQNC2NC+bNr8hhw8f5rUoX4F24lp8Hjx4MBcAAPvsvV3vyqcHDsjd69fLFZetYIZb33xDqjPn5dwpBQCM9Pcx+N/D/8git8rjaqtaiTBz4Gtw2sDPao+pPArU7wEskcjJEFxWRwaC1cY3G4CnrKGsAWza2IGS3gAAcOQzOB2y/QgAQHA/BLQJ0Gm2pFJvyMxchQwAsyiVFUC7CBBg/i6amKSNPjE6JgPlAc1MnBcCOEx2AeQOx7V+akY8no9gJGq7I5BKJrsQqCzh+JDWKAcAYGB4hP/BSIKgMwRow0C+eHcHPUx0AIMrGuwEE4CUFACArGc4pgF+T4Rw6Hdm9YYAC+/JwL2WR1CvewBcYO9gAADWlMZeIuwnAgCAg2fXs+9DeQaOJ4L92g+2B2HgKwkSO4B1EujUotBJn4ZxsoAXHmf+AO/U9no10UM9aJoCjG3/wL0I2wjbBPGcUKZAMQH0I8Nk5hjiXPQh2QF6pSV90lsekvnessxUqnL24kUZGR+T0clJGV+0WMoDw9KY75F9H30iR4+fkjVr18nV16yRUQSr+wbIePPcc89Tnvzoxz+WwSGAgyHTa3LkyCHZuPH3LF1y++23Srmvl+uTsmuTrl+UIFG2lqqcOXNaTp85JR99tI8sAypj6wT64PPCxQsMPICFA/uy4aEhqVaqfB5kA/QBmC3OnDnLAF0awNB5beAOMGhoooWWmtOAtvaolhhLax+n61j7W3WZB660BxJsHuPeaAPLngRWodHxCVlJAMCULFm6TMYmJmVweESGx8ZlcGRUSwCgpCIYI5EgEpJEFAQQmN3ga0EwJYAAbM4U+sW8r65jCQDtA7//93PQ7KJLBQAY4Fzt2M4AALPr0me17xX8PtHb3V8lAMDbuLb2vioAgPowUv+d1xXe9o7tR753xACg/fTNAwCY3mKbAxiA8jIwrZj95hM5zGH9dQMA0P/m+/Cf8MtaQAafGigNAdKvCACA/siyk6SAldTvqOVcVL8o2gEArwQUEPaf+A5yltdBB6HWPGwBggQ1AUZtBmUPIgCgWZfa3DQz/ls1LQOA4L5ADoYSAM0GmFi0HAABACh31lQAgIABACUA5hsBxK/Z/8oCkDICqEtIg/gM2Adf8DcLAKBy3+QmfYVYl/CxEyyXfpIBAGVJwSCKkgpSIqASAIAadG5LZLaqAIAqGADq84ERAKwAoP/X8jxkAfgGAgAMjPF1AQAIKCj1LggA0K0EgMlj03umK/xe3fs2TV98WQBAondC8pqXzybD1YbIZpdnfR+dAQCwMRIG0yLnaXjhPN3s99q+TRlfxx8BAEhtKQPhLgwAkOcfLNbfqutj/1PsW8vzNxX5t+I+MhYpZQzT5+X5rPwzY13dDQDgx9/PSbNt7Hmmh2Kbp5svzLc39oG1+8TaKe4tgO3f3d8ztkGyNlbaZ0XznzouClL7vv66AADWjwuZPyYz7JrYF5jXN37cvM2WNz/9mOb5Gf04Fdntvo3J7wsAACT70uAjM7vK+qX0D3/xSK4H3hycfkMUT1qPSuq06OLG+wkBJfhlAABFmwPzS2cRgDkAAAbusi5c/zfey1BcXpHwudiASytBwg0ND8mixYsZrIPzC5+TixbRKYLvUD/TFrpt2IAy9xMgnVhGs9LOAJBMMgRfQVkZAwBygv9JP3EQ9S8aYqFenu9HzZxIF3cnjAn6BM4EUI3jneEkRTASKMHwkIQuJi4BoAI+Hf+8OZQnmGNB7dseC3BTgvkCLgTJcxSAzYE/CQAAPonQ39bXWSGp8fy8cfAIqNQoseB/O7UNs2PCfClCHZuSQ5/FAADray9YkvNhKCOjhc7sHukvl+msRcYWPuG4sBqYnH/whYUaj5kx1XT1VBk7dFXcB5h7th68gi0SxPYcvldAjwEIwJqnzJbSTx6rh2MoITA3x2woONTxX0sMVGX6woUAEKhKvVYL1wLUYJ5NdRBh46NrXknfOFYJxWUAUCWlNlRO0TmAMgjIOuzrk8WLF8vKlavkslWXMStyaukyOuuGhkcJMgJdJLL5FZ2rIJzevv7UYUrUrKtDWgIFPRypaaas78tcxYU3SWraWQA4Z2bGSt8xkfixLlJ4Rfoko6wpQNpr2Ocpy04yPl826BhdigGWp4u6Xa/XdA6C571PEK7JV7GxZ+/U6flGN0yKXPeT0OLnHPNzQp3OnKmZ6/0zO75/cAx0ev+F9V9xD+V9k51b2bbH867b81U/6DzxMju+T7e/i+Zg0Vy28Y6fGW8I8nTlQtZW3ly2sfdGbNF7eTmSp8PtHnGGRrf+zvZHFvHfNjcdWDJfeybxucIJZO9hJ3gdg3GH/MzIpIgqlSIqOHjNkZighltaP7lRq0m1VmVWBHQLgsF4DoIde/fukzvuuJNBcOgs0OwjEIwg6erVV0qjWpEzZ84w6IzAKzIyQfcPUMCxY8fkvnvvJ+U2HKlvbd/O4L7S2ZfIJnD69ClmbMNGRbAUz4VuwSeC/QikgpkA74BgDY4h0/Ohhx4iqNVq1ANwgLIDyBSHnsIP2osg/q9+9SveA7T7Xt6DTQAlAB5//AmCEuwZOOff//3fqXNxP4ADbBxwP5QhgI7+zneeSfpfM/P75Of/9gtmfd5///20RdHXCPCg7du3vyWfHfpUNmxYz0BxC/SlGodk8GqgH2WsAKYbkrnZCrPxjx//gvXjEXy2gDbaCQAAgkdPPPkYs5/rtZZcvDhL6u0dO95htv69990jd9+9nkFupV0FXWpZ/sf/+ImsXHE5A+5Dw3AsA8CAoF1JXn8dwTCUN3gmAQAQpFityvbt2zleN910o1xzzdW0OwAQRHsApsDcQYAc9hZsFStbgfmyZ88elpJYt24dr0Pf7t79gfzspz+nDL/77ruYnTs2PkIAQH9/H4O/uA5zAMF1AyOAOWLfvo8EAAAEiw0A8M47O2THO2+TZQCACQvCo/0nT5yS3/zmt2Ra+PGP/1KWTC1V1qgetVW3bNnCeY3SEgCk4FmWLYt2/OQnP+EcAcAEQBnYUgyq9fXIm29uJigGoA8ATexafGJOo9QE1sZNN92UBN8wJz54f7d8+vF+ufO2W+XKy1eG2rZVqV08L9NnT8l8vSJDfSUFAEhTlNdMmZ7sB3aianCrS+pqlAbKfD1BQaK+ljwD/th7WFAZ/ZH5W1kGkuA/ed0RhNasPgW0BgAAGK9Q2xelsYL9inGZq1RJUVup1WUW9upcRWYIAqgq2Ga+KcNDg2QAAAhg0fiEDA8OEtiBZxkLFu4FWxuMdgj+e7vbAADGAIASALD1sScskwGgj58IagIA0D8wKD19ZQbxuwEAKG+RhWYMAAHkSqAF648iDjZPCmYsZCvLh305ZIYyNLQDAHCM1P+1KrMdDRxsNMo2JtQpHAMFBrD/A+AYY8USDAz6axIAwET41B+z4cNfrha0XqPAJfZtAALgTJNZ3jmXq6AAoA5AB24nXLkI7ifnFQDAZxEEHJyqKJuGuYM5iSxfQTkGBQC0pEy6Y9YpxhW9JRlE8gID0vBhDMmRoyfk0OFjsnjxMrn+hpsIRMY+A8/auPE1OXT4iDz51NNy9bXX8jkzcwBXz8mLL/67jIwNy59955kkcI65TODQe+9RZkO2nTt3lmsY7Gyvv/EaZe9VV63mNQCZAbQGEBKA1gB1VGZRp7oVwNkVygYCiAYGWCIGz9CScVpvlD4Y2q4tgrS1nxXIDn8UAiDQJTiP5cqicbPgsi7r1P6Lx8jbMuZDYkkLZP8PDrKE2opVV8jEoilZsmSpjIDRbXhYBrGfQ38PoJyGriMyAIT/LNdWVlAMWAIAOvO2hX+u7WHy7ETKowSAk85r1bU6n6zdfj8d28/eHmTfhjIe/riBzPkZAqgGADC7rVsGXJ7dmvteSftdskySJGAlq1TvxAwA9p7UaZAR0e7G7L+vEgBgssCPlQ80ZNrk2cX+JwYAmP/F5hjlb2DqSBgBoOfIkBPT3QdZ3IUBIN4Tp3sOzW41WWtzNgUAAHSmQX/qkC8BAAj0shG7mDIAcO4G/3MeYEXntgEAUj+XEtoo+NzWpwEADNjUBgAA4M/ZDMYeBAAAGADmURaoWpMSg/91suJIC6CBisg8ygHUpDRfzwAArASAMQCUSq4EQGAAgNaxQL8HAJAN5xvAAKA+aXrkwhgFuUcmH2XzIWAOpZTwn6C6Fu0g6EiUy0FAH7qvWkdZgHmCACq1lsxUGzIHZgAwANTmWRoA31O3JiCObx4DgAEAaHcR0PrlGACMup+zOQy6AQDMTchxiBgA7NkGGLFMc9XHZmen4L7Y75TqogDIdQo6u49fOANArIM0gSvd48f+gm4AAPN9WVtTH4b6gL9uAECap+nYTwJAw/efAixSFgYFASg7hGc48cCKWP56H4r9Xqy/Fw4AoB3m4lVql+WDBX3CUScAQOyz8jra20J59pF/fhJoDRM9nnem8+PjeX2Vtwfw75mn7/JsQZtj8fl57xzbff7v+D3j7/z3cTvSZ2WZquOxi+eH7wPcM45/eZvT38uvy/j3+J7xPeL7xO/VbQ6nazrLllU0Drl7vbyDUUyl6DrbZ3q7KpmX//37j7EEQKfNi29o0UbAT6b4HD+5vQNQO5J3X/A7d1rc/iZ232wcqqimWzFy24S7X5CJsO4RqTXrMjqume9wvIH6cmJyks5R/Me5zIjo70/oXJL+YU2hZm74h8I2UAamEyxkthlVG9D8YVuvtOFWA1xbG48qF0wS/DeUQBq+yQgTq7nua9DnxKmwOUWAEvfFphb9MDSEuqwKdjA4farEDfOjbVQAQGhvgdDOG/NCAe/uEZ+TJ+AMghsrbpunfzIAQAh65wEAuEJc3ycB5LCATPlZP6mSs/8u+yhkrVwKAMA2onE/mBMsowCbLQbB4TyD8wXZHFOLp1gLF2AYGAecK3hXeuY0az5VxIlAUGeWm4PJWEZzBA4mut1CsBa0Upzn4Ty/LrzssQ0+gvy2ArzcsrIgCWNAKB9gZQQIEkAJgYsX+M5wvsNRDVpLON9BSwmHbB01N13WEJeEAU5A0R8CSHmKFuOJNTWHmpi1GsuCIKsR2XUI0ixdvkLGJqdkeHRMxpElA/rW4FiF8Q6ndBnZXHQU9QeAQMigYkOwEWkIsqwzfcO+zKs55WSGbaAdxa2tY6MVTwz+SBblrd1YAdg53nBo01EUIF8tACCWNZ2eH5+7kPe6JEV3CSfnGdu2JopukwIAsmeYSvbi3o9lerbNm1R/x/3Vuf9CWtofDYC4ZNMhd2OQtRuySq7b+McGfieDNdd2cY9LrnUsALG9lBinjgWAsmMB2f95+rDb+8XrsMjAjvuwm+61+8QAgCI5UDiHo40VdSWVim6g03YU2ZgR+CUGw+Qgw60tFKGRmIxtXe/ITZHzlhXcknJfT5IlzUBQXSnfoV9AQ4/AJkBfCKojqAH9gkDwLbfcIquvvIK1v1Hve/PmN+W2226TNWvXMjsSQAEESe7acDczbgEA2LptGwEAKDNgAICzZ88wMIxgKwAB+ATYABv+HTt2UG+vXatU9PgPAABqsiMgDFvPyhmgfjuyzFGDHtfjB+97/vx5+fnPf05qdgAAzKGBfsK9Pvpovzz22LcY5MH9EehGgOO3v/0tA2MAGiDga2sHjAJgRsC4Pv30t5VCNASDYUv+4ue/lPHxCbYP9gfuhe+hn0HL/+lnB5lpin5gplJPi0Hk06fOMPMfJQD6epH9XpXXX98kJ0+eYmAZoDvUN69VkVXVlFd+/wril/LIow8y+7nVLMnsLHT+vGzduo0AgIceelDuuXcDg4SoaY2wU63WlJ/88/8nq1ZdIU888biU++Fg1jrriBtiHI8fO8GyCBgnm7/o59dff01m52bl1ltvkSuuuDxhPZid0bIIaNdDDz9ExiWbdwhqvfXWWwSEADSC8g64J2yUt7fvkF/84jlBmaH7779P7rvvXhkeGSRjAf5j7Hbv3s3+x7W4J/oSwJI9e/YSADA8OBxAoi15//3dsnXbFoIM0L82jzHWZ06fZXbw7GxFfvCDZ2XlCgV8AAAA+2/bNg0C4jkIBBIcUCpxfqGt//qv/8q9FQAANr8UQCCyddtWlp8AcADrwoAKWEMAAOD9McfBfmDZt2jbnvffl88O7Jdbb1onV162knS2reqsNGYuyNyFsyL1igz0SmAAsKw2Xf1mj5PZidTqJgzCZ6DGtBqSQRqFoBJns7qdQwCYjnvL9Ge2vwJUSVlPL7R+MkDNOr4BAOBAAbBHkfVnAFbYvrNzFQUA1OsyU62RAWB6VkEAAB0hYw/Z08j8nxwfJwBgDFn6QK2A6hbUwKHGMGx3AwCYXQ070QMANFNZ1xyCKAj8I9iPT9Ca4//A4JD0lgEA6L10AAAKMDgHsGX/EwDQE/aWKImXwwCA8g3GAIDAcY+0pAn7HNTJQb4Z1b9lqnKsDUDgSx2GvVQKAAj04kEPq05WkH3YpuUEkhXM4QEAyT7Gl0qLqCJT/wFo/RV0oNnAVjoiZNoGYAKOG/BaGQAQyECGI/ntGYwQ6ZWevkEyAVTrLZbWRgkH+Dd64b8YQNmGsgyPjMuFi7Ny5PMvCAa4Zs31MjY+KT19/dI/OCy73t0tO9/dLbfefoesv+seBk0uXJyWweFB+e0Lv5XTp0/KX/3VXzKbFXsbBKIAHnv11VepI5566kkyzEB3AOz1yisvy6rLVnL9ooQiSsoAgARmAOytVi5dStDLubNnpVqtMAsWfhcApc6fO8cyBAAKWBBPM+d7FESD4D66IASBwJTBgDCDfjmshZY9n/FZKSNIahO02xl4tsljOw96dcmy5bJk+WUyCQDA0mUyOj7OEhkDQyPSPzQkPVhLYAGgPMbv2RIAACl4AEBbgkqO0WRzh3ZrxACQ7vUDW0kBACB723TvaLaPBwDoMbXJdAy05ByPFzAA+Pt7+7STzyfePxs42R9Xn4WCdfT4wksAxG0i7TvWyJcsAWC+ijw/k7cdvR8m9YVgzcfz7ZvFAGCgKQtM06cTAtdWTiVxULtSjgkwqgsAAILKj3E85f38SW3zNIkhDfr7YyWCbjwAgOcF3xL0DJM5QJM9r+UgoH/MvrfnUC6rIykDACBzTJcSADYfFIgDnJP6zfg/AgAoxi1lAOD5ZKcEOFSZbVCm02wGyFxlpmxIoxIYAKp1GKEsA1CC7QFgG0oAgAGgVWMJAGb8t+rS02pKD0oANMAAUJeSaBk0zfw3FgC8N4L/6odMQACOAcBKA/zHlQAIgeQgvkNMWYFPmKNMlFLqfwUAaNY+afxDCYAK5ixp/5tSAQMAA/wlma01yAIA6n9jAagADOAYAEwWdaN3vwQ3UOGp3ifq1wvnOP+lSUcK1jLGi84AAMr1UAKAdP8EeGlpaEtG8oF7fQyuUQYADwCw9eUD/p0YANS++noBANZX1rHev6NWfBp38To+Ps/2r95/0lbSwgENLTnvywIAUjmS79cyhk3rR3yyjFCHEgCpHyMAqRZYAqDI1xTrbt93cftjWd82Hh38Ne1j2QqhxywDQN49YzvCzrkUAID30eb5Sf33nezJIn9lfH38t+0tzEeW6KkoZubtLN//7TZWNraUN//zBFK2f1U/FI2jrZs82y/ZWDkQa+L/C7KhKH6Xtz59v/j7dGqbtc+3M+/esd80KwfUhovnhB+vXMG+QAAA9VkmaSAtiVb63599ggCAeHHkGeGmRHCuDbYZ936yxRPFCxd/D31Bq+KTr7uKBGmRpuP5yQYtz+mbHssLkHd6b/vOBCAyD/oGyrJ85XJmKcFJCwpWbEDpBOnrS7JwrHwANJ4FTy1bgP3pFqFuLtLa22mbAoU3sg0s6z/Q+pnR4idkYHFMLk8mmEYhddKFXzJBZefg4hiFO7QFoXG8p0RjCW4Ilj0YBoWqsQCoEaGT22r7pACAIuWaEXAFlMh5AqHT/XIRYhbPLFAa6K8/KQBALQr9yWkTx8gFPHmaq4GSvD/fSze49pOuSV+3UsdfMwHSMh6+H/MAAEnwf16zgnQe2aajzuwK1MuFk2Nq0WLOicHhIZ4HJ6JlonD6wGkXtTMzF13bcpUAWDiSzPkwpx2tnq2HeG7YO/T2IlNeJ4JtRK1PsQ7hTDUByueH9tj1cEJBuAIEgACNsgTMsJmiY8AAACAASURBVKwANmDnz55jgGaawIBp0luqsxebIvQ9ar/mOJC0E9I2BYAD1hiyNSFjALRZvnKVjIyOUe6AfWRkDEGMYRkYHGbgB04tOJGQdQUwgJUGgHOWjqmAcNcNrgkF2wwHx1UY4XY9kdLnpdM21Q0YZ91g2JRO3zOZA10YWIqMRptzpOSNDAAvP+z3PIOLcyOSAXnXdjpWJIeKntt+rwVq8dyXSsEzecZjNwNC6Ybb4XceAGD95nVlqkd0M5cHFkmuywF1pa+iY1cUml3IWMQ6/FLGCv1jU97LSX+PTvMP5ymDUdZ4y7Ol4nlif2smUYpYju2dvH6Mjclu9pt/n1wZuoCOLtq80G7JGUD/nDwbzh4ZAwAuvX1Zlg5rJ4KtCwEAeOd9Xjt9/8dtw9A1WpoB7Nd70oagh7xj3u6h54gMDvQzG7sfWfqBDQryXeu0a6APjn4cQ3Ac74RAO0vBLJliPfJatSLbtr3FLPu1110n5y+cZy1lMAisv3MD9UCtXiMDAILKuBZrFtmUFy6cJx0+9Aqo4hHUR4AVfyMoi3ryV199dZKpimcjAIMgLcBoaCfeCUAFABMAAADDAPQj7oEgDoK3uAeYBpgZHBypuNf7738gDz30MAPTeH/8R2Do17/+NXUHAAAA1to4gH0AAV18h2ARbAfLFEcQHQwAU1NLCABgPfLAugW9vGXrFjl48ACZA5BNrsIPNeF7WS5h0aIpGR4apVMd9/rDxtfJDAAAwNKlS5NyQgQAvPIKg+QPPnSflMtgu+qVylxdarWGbNq0Wfbt2ytPPvmE3Ln+NqnVKgxOoU42ygT89Kf/JqtWXiGPfetRGRyCHhZm8oMO9K1t2+XUqTPyrW89zj2FlZBAv7z44gvsB5QWWLVKGSEAtEWgfuPGjbQJEASH3YUfs91Arw/gBPofmfm4B8Zly5at8tzzv2V5CYAV1q+/U/oHMNfKZADAHLK5huA5fjB2AJd88MGHcs899xIAoDZSi0E5ZOxee+21nIu2tjE/Lpy/KL/4xS+lWq3Ld7/7Pbn8MrBQMLpKWxVzB4wQALE8/PDD/Moc1gBv/PKXv+Q88PNL5V6LrAN79+yVDXdtkDtuv0NLC4SgGwAAAAiw/MFNN7NP8B3AHPs+/EAOf7Jf1q25Rq68bAUD/Y3ZC9Kcm+b/+dqclFEiCXVvjUo+TZnVDB2WUNOgPwLTighKS8vAPg4SPtDihqy/ANDFO2TsThfkJ1tAoP3XjHT92zMAmB0KUICyVikAgCAABP6rNak14YiGQ7oq05WqXJydk4uzMzJXqdBhPzQ4IOMjozI5Ni5Tk5OyaGxcBvrKMo97YmxDHeEaSlUE+n/dr6r9hzUNEAwYALjPDdmTUK59A/0EAPQPDTL4T3rzoWHpw7oEAMB6JyoBYHpRM4zUCQ3AALi0uCO1esyMImL5BbA59hMoyccyACE4GwL4COSXkMLHPkU5Bw10tJopPTKOm51v9jeBAziOvjeK5aSUg5YN4NbAAowGyAvrxaaMZa35tcl6zc45Y/vNODAVB3c5b0Igiba07ZMCS0EMjOVa4XrT/ZIGOKC7e0hdLNLHgD4+US4C/Yfyhhhz9C0AGwiEDA6NSqtVkpMnz3Fcp5YuZ3mAnt6yjIxNyqHPj8mW7Ttk2YrL5O77H5Ty4BBLT4yOj8mrf3hVPtzzoTz7wx+Q0h+lA6oVDd7/5je/odx/9oc/5LqH3Mbx3/3uJY7H+g0bqO8QoD9z9ozsfu89+eLYMdlwx+0yPjosJ0+cIGMAZAnKoyBgdurkSfnss0+lWpkjq8C5c+e4/2JwH677RksGUI4igAXVnkPWZ+qPwZhpX6udp/0YfBi0H/VeRT84H2vC1rmdx2SRFStl0ZKVsnhqqSxZvlxGse4Ghxn87xsYJOsFgBdaAqAvFwAA5gVjAIh9cHlt8raiMQDYsTwAgA9C59tmCwMApEGDLAOAlcXzNlNsT9nfec8vdlDrZLfvE58b16mV6ejOAIDgVmze0p/5NQAA/PvFfpe0/a7M5/8EDAAxAIBgtiDzDABg2f8W9E8y1QBScmUCEr9TAE1pPZPOAIB4f6HzLB8AkMrcdgaArwMAkOgZNYSS/Up2P5cyACRr0QEAyIJUKlHeMajf1PmB474EAAEB8L1R14DxRjP9G7UZlgCYR6lJ7D/qejwLAKgTANDD4H9DeuGzatRZCqCHJQCabSUAFOCoAE8L9BMw800DAMCesLIvpENXaWMAAOzvAWnwIAAG/z0AgCUAFAAA+v86M/4VAMAyAE1lBAADgAEAALrDvZWpp9gD0s3/UKh4oi8s7pLosOAz5fqgC+pPCwAA2x0AACnzgs/o12xz2pcu8zyPAcD2JLF9FMec/F6Eqy0AB/y+3XeZ9wXEfoGMnO7CABD7Qbzv5psCALA2+QQFAwBkjhkjRAAJYDy03/PlqfVzPEf9nDZZF89Lb5PYd/E5/nh8Tvydvza1Jyw+ksY/isba7LeM/ZSU+8oGwv2zIbOzY96djaLI/imy5/wc9n0b+4TR9rgt8ZyP5+tCAAC4R5Gd6P1deWOkQLjUtl7omCbvGeK9sW1Y5LfrtJZtvvo+ivsj7x3iueXndCxfYt9t0XjE/ZYr5xcYOsC9CgEA/8cPn8oAAOLG5ymg7DmqNPMmm02MPOPe7kGqwcQJ0L6R8hMwb3IUO5BVobX/ZI/lBjaii6y+jE1yE4qYvJNLF8s1115Dxyo2dXDC4fsasgoC7VgysQKVDgJtFCj2P9ANJZMt7NTxt9an85mWkcELJ7PLOoiDoR4EkBG84R0Z9DMEpHvvONjPd3CdxfgkDCUEb0MbcH9s3AEAAA0rHEMp+lUVBccwE+dOb5q3wTPKlvi73HOjQPDCFm9n8Et8j/Z7puid2GjIa2N2aqkTh2PkA2XsoIJ+CQCAdK4EI9IHkRwDQHubohIAlL/FAIAixcdNGjKEQl0yqz2JDUa5t08WTU6SVtTqtcKJQUcnHFRu/sMZk/xknKtBqYYNYyy4dR7NS0+5N6HxSxV7GoSODYnsOQhQl5PsGROUfFZoizmS1fGXjouubTj+sD3QH2xosclClqBm/jfkwrnzpGQFIABBCDipZvh/msfmZmc00yuRFSkVGTZL6OdsF6mDUmVuD8ttwHE2Nj4uE6jhOjEp4xOTMjG5iJk5cCYhAITMRnyiNADoJAEESJgBUDIgUGFSnjJTQ7mRrf+4jYsC7QG7l4B8TN5bHVTMbRjwbWsojJ32WXCiRdTZJvM6rSH6fjGdrP87BJtjPcYNkcmheP15OZilkGlTJ3kyJldZFx10zsdLui5I0qTWbQY9HOZjlxIGDL7PxySXDoPkl2YOQpE6IYcC3b9HNxkIBmivVy6lD9B1CwEAdNIdzExwd4nP7bQBx5rIAwBwXheAyuL705Hoyp3E1/mNu++buF3JOu0IuEjnxaX0c5Fzlv2feE9SEIR/B2u/tS9+brwxv5S5w/lHCvHsD9vLUiU+Pb/dFrTAXKGuJb7RbBbneLXHlRTQZmswOexYCSzjGO/pdanJW9TqxukWxLYAJa5DwBiZGNAp1o+wqw4dOqxMS4P9Uu7tYYADmfQI3F92+eVkAECw49ix4wyIItAGBoCdu3YxMxvnwQkOAAACIgjYon2o946APxhmYHciqxzBfPwnXbgIA8Ko1wwAAOxdBGdxLVgBkJmPWvGwhQFqwDviE/TtOIbgNIAMVv4KGd+7d7/PQDJYBoxNADb0c889xz5BIN9sajwfwWcwE+A7ZNDDmQmAIa6dnZ0jA8Dy5SvkwQcf5HPwPPQ7dO+bW96UTz75WJ599geBVQCbcwTR++To0WOyZGoZWQAQxEed1d//fiPviXshq97WHMYGJQBGRobkgQfv5fiBMXVurib/P3Xv4SVZeeSJRmalKV/VVdXe0Q3CI1w3TYPwMoykERKrmZ2ZHUkze3bmzL497396o9W8sxICNNoVCE9DN0IILxCuse27aVtdJv17v198cW/cL29mFoJxdU6eSnvvZyPii/jFL5aX6sziR+Dpnu9+R7Zv3yrNVp0AAOjqT08gE/5/y8YNW0i5PzoGPYzfLkuj3pIXX3xJzp07TwDAqulVSRY97vngLx4kpTVKGKxZszocuoWsEM888wxZgRDotsx7gDPwfM+ePVxDGH+AlDFfWB97nnlWHnr4UVm3bj3LEVx11ZXcT8MM5OqcYo5Aq4/5sXMQ5gDzdsMNu2SC46WZZh988L48+dQTBJigDAD3ZwDBLC4syX33/VwajZbcffefyNYtYGDQ/QsbCiUMMK8AoyDIjzai/bgngC8AhGAuAQjBWrIgPwKzr7yCkgtvkuYfLBO+LuPHH3/MkhEEAFyZAgBgM733zlty6MP9sm3zBgIAStKS5bOnpFNblGKrJlJfDtn/yL5P6drNVgN2oVIsU0ZwbRg9PTSK2Re0JZU6nv/50OtRJoYasxboYK160vyjRq/W87XMfwMBEHCKAD9AAbgsMpdJodzkfoa9qXTmbVlCeREE/xsNWaw3WNv93OKizC8uEgDQbKB++jCz/qfGx2Xt7KzMTc/IaKUqHVwDjF4huxBnWs0cD6x1hQJZqbDGhoerCQAAZ0qOB7LByiUGiqujIwz+40GmqgAAaCUZ8sqwEDQUAwVmX1COBwBAG0GvpNwCAAjhmB8YAHgWDQwANK1I491hFj+y/hH8V9Ao5gRsCnUFAECOczx1zI0dCecZAHQ9GMPb6u02MjPNfrdzh/r0Mb8m93nIs3US7IMkyBcyX30ZANO5kMP4ix3ceA/+h4ZlkwZKaFsvBgDw+pfPg82UnMVC8AKZ/+XyMOvJI7hBYHcRALeGgOa2MKRMf6XSsBSHKrKwsMysfwA8JletYgmB0YlpObuwLK++8ZYMVUflymuuk4lVs9IuFKVSrcorr78mL7/ykty4+0bZsmUzAQDnzy+y9AkAAAAp3XvvvZS16C9ASijfAXYP7G3oJZRbgTx47fXX5M3f/15uu3m3XHzRdvn0+HE5deqkLCyel127bpCNGzcwAIa5OXP6lHz44Qeyf/97cvToEQKxce5aWlySoUJJmpD3WBOO6luzd4sE4fFcGParjmFIxDCmgF5n9TDPlklszmC8xrl4/cZNMjWzVmZm18jsmtUspVAeHpZydUSGKgDOlKSCchwI/oP+v6JJJdBXZTLbQHcAwK4lAOIzU57tnTkPh2C4tx2T2uKhT4lciuzZ1P7sDwBI6KR7MADkAQB62dx5/VkJAMD3+bMyAND+iwD6aJ+VAABIxuSdjb/fq7HtnGfPm11o9qNvb3Zu0mxT9VEY+iljNWec/KqDNdHCAP5JUCeAGzQImH6u/dMSK7x/0OO+L8S8UQg5P5VLRqIPAJYx2WxUprLNQU5RhoZAPmVRlP1PMAAYGlYAALDzVt4Z47MAANL562YAYCau+SiMUWQFDAAax0wZALStygBg46GzlwUApOvagGUBfIYhD/Tx5m9SNac2Acc6gCdjAAA+J9MNbQMN9LfqCyLwVQMAUK/jQKOvAwMAqP/BBCDtWgj+N/m/iDMJGAE6gPApA4CVACCw1gAAAFCya+qz8gAA9Wt15N+UAQDlb7i/If9TV5aWyNESAJb5j/9kAgDTKej8W21Zxlj2AgDUW6T+X252tBRAA7/pSIPBfyvj8O8XAEDQJWytPiUAMINDRbBlIPt/iKBBfh8MGXyuwXzaQWGZ8/PAABADANKAst4b+o5tcPTzlnTi5ZKdTfwZPE8emw7JAwxkpKgH/PV4rqu3PwNAfE3Tbdo2vYKXq/bc5EEiv/qARLz88/ezs1eeT8nOZsb+6seK+iEwAOQBANL3wBRgvpY0GczbInF7/Gtrdyy/vRz3Gfa95HzcP28nZJ5HLJlxCQCva+Nr5Olhqr9Q7iv2v8VtsvFO5zebNOTfHzRmeevUXz/eA/Yabcquv/7JR736l9dX79vy8xrPt/+MscrAENNvDvPWd9KPEEPIsw3jduSti/h38fz0atdK3/dzYXPk/8fzZv2y6/eyhXndFfq/aV8Fhjv7b+u28H//p69RLucZT70WWvp+CEQFIdZrsuNO+MErdmVqZYOhgwY6oUhxN9ffGKLNf5AFBVDtO79w3E4ToJa9b8aoLRIYcZu2bZHLr7icTlQ4KomabzRCBhdqdNaSwCcMcKMk5UEgBFBobARD1xaExiA7dK4kBnlSryidL2uzGdvctDlBgFh/mGGvxn8akbfh6AUA8G50tB+UkFDSBOMGilAAAJQFoJrQZpkC51r7VwYA9BYuhjwKxrgL3MQbMW+PpMOsBr6/z6D9pKvyswEAKMBjcEDEAKBXDaHZAQwAzF0IiOFeCs7e9wivRKAg4G1MFCHzBOtjpDosc6tm6MixOrzmELM1j2tg3Vt2hA5HOEy6Q6UJKg9SSBQaxg9Oqo46afyftdc7X2J5huFpNtWJ6gU1t4MDWvi+87OEAUUdhokBx8OZHmxZmxVMHU1QpGmQE3scjqezZ8/ImVOnCQJYOHeOMgJOqcWFBcoNOH+555GPg71FJLxSvvJaPNArehaHPLxXKiEDSzP9kWEFEMD45JSsI3XxCLNLRsfG+RkeoEcuV9ThVyyWeB+CjYpG34X3Qx28cJxjNoynHofzOgCAbPzMsWhUmslchUG2jOFYwZkT3YzHfoFBuyYTvz4PA0DIhqIzY0CgP0+3mUyIP/Nrsf91wQARNHmvG/R932rApoeIeI3HDhD/OTMXiT/KB8XZtiBgzf3Q90kNuOz+WWlXuJbb8d1X+usgQQcYQXmGYbL2mE/olJ+T/14e9G5RIWQadqN64/vmvVb3XTr2eYeGeP/0aldslHNVRewCva41aMTjA2rGkGYQLwRrctgMTC/20oe9bMNBbQqznykh42WKZRCk1+8GANDHPwBC0msMeX8G71pJsCdv31Nm54BzdH5ElhcXmQ3pf2tZ/wAA2O/tP9hdEJRmEL0oUikNEQCATHVkfo+Nj8vCIlhoFuXUqdNy2aWXSa0OCvq6vP3OOwzkgtId5QVAvYzAnTICFOSNN95ghjio1iE3EOTG9/Gesg8oAABBVQTmEcRA8BffRWY+Ms0RLEe2P+6PNuLzH//4x7zHrl27Elp+6BrQy4MB4PrrdyQAANwD/XjggQcIbAPQAP/Nzgf7AILF0F933XUnA56wu7Vm9ILc//MH2V60A32CDQqd5AEA/+W//BXZCwCdBQMAgkqffHxA1q5dL6Oj47K4AFaDgjz66GMc6ztuv4OBc8p76Nxmkxn3MzPTctNNuxggazY6BAAsLdbIAHDkyGH58z//M5mdm2aoDtTUKM9z4MBheeTXj8nWrduZdV8dRpkelChYIj3+Sy+9zPujBADuiXWBvmH+f/rT/8W523XjDTI3N8t+wc5GoP7hhx5mYPzKq66U0ZFRAiTwW8wD6LUxDjfsukFGhkc4LqdOnZKnnt4jTz61R7ZsvYBjedlll0qr3SADANoMBom33nqLwXOj9McYKDDg97Jz5w0yPTlNmwX2ySeffCyPPvYIgQgIxHvbEZm+P/vZfbS37rrrq7Ltgu0cT4AfYEMh+x8sAGAOuPPOO3nuwZwZmOGRRx5hu2+88Ua2Bc7sCrKSmw15/fXXuJbAHoDPGcwN9gZKH+zbt4+foTyAAWywpj5492058skHsmndnGzesE5K7aYsnPlUCvUlqRSQ5VaXITB8IBgfsuBRokOZCRBQ7ki5UySFOO0mODsZKPAsAIFBjRnkTQ08017VM0cL2XshI5VB5gAYSGrQw9a07P/AAMD786G2K+vPIwMwZP6TBQAZgK221BoNWQr0/ygBsABbM7AALNXATLFEBoBxlAEYHSMAYN3cnIyWFQCgJQc0m1ABAE0FLQeZX63oWoMcqVTLWuYu2FO0q0qglk8BAKhzDvsTmc0YszYWQAiKWB4aKYM9ACDQ0WKxAACA40GadRSGmwAAsDAoI4CVxqNKYrZ/eGAsAQIIYIx2oyZNMBuwr4EZIJDawLRhCYbwXZsTrusAFmh3FADAzPHAAGD+B7JrhSBaLwCAlQczx0xWh6VO1ViH0DcBABrKVth5hP1yDBOhHxlbO8yb/QZjr0c3BEIwFwGoRknXpoOu3limQx9+DZwVhlgipcUgdbvQlrHJSQY2SpVRaQ9V5MMDh2W5JbLpggsJABgenyBF8oFDh+TV11+TNevWyI6dO5kksHAeJV8q8utf/5p6xUqfYD6wxxH8x/69YecusrYwqUCEcul3v/2N7LjmKrIAgO7/009PyMGDn8g1114t27ZtlWoFbDMFGSoWOMcAX8+fPysoe3Pk0GE5cfyEnPr0jMyfnZdz5+a5ZzgeSSlFBD+GtESDMd3p4UuBNwbE7pN4YM5yA3dgf2C/gFFmw8bNMrFqtUxNz8qquVkZGR2XUrVK1gQAAbBvALBg0L+ipTXIBIAHAACcCwUAeBtN95Pa5QY6sPe8nYgzrpVgtDNtSo+vAVvvgM8/16wMAJAGDVIGAAxiQjrnMjJ7nZnybPl+AACVjRoQTcA2oc/6fn8GAAKBotORjfMXBQDwOtLb5zYfft68H0L1xH9cAAD9nUFm9mMASOctTZIwpgBjAIjXto1jnsykzcGgZHpmsbWZzC2Aa9Bb9LGor+VfCgBAXcS2pKCizB5NmGUc+MMxABAIGRgAPAAA9gFsTtgF9EcFBgC1G1IAQLuxSAYAAAC0BECDAAC1eRrSbIGx0gAADSl1Wg4A0EwAAHqOgj2NfdUNALDgugEAmN397wAAIJ0kfSQBAFDuhRIAsM3gdWPgX00+qSP7HyDMVoellboAAG2RxVpTFmpNWW6K1JoioP9fDgAAZP/jQdkbByFs8Yb/f6xfKrpMT/+0BuaV1cZsKurMkAD0RQAAbL/R9xtqQeSVAEhryVtWuQIJDACQ7FtfAirsz7yAPn2oDhjnx6SXbPAy2OvR7J60uIH533pnQPt7qr2Qyh1N4tJvWFvt+b8WAGColDJNWxs8AMCAFfpf58XkJYAfmiCRH/z3fY3H3l731t86xisBAMTzlPfa64h0jgMDQCHLAMC5DjEI75MznZxZCy573fu4/O/SOU0Tpf2+5lrswYM6aP/HNlnXdZ1fu3v9+RKZ+SykSV99aTNn7yZ2Js9D3cm0mbNHGPhknJIS5ul+8nMX753Y/tNx01hNr/FO4keRQIy/n2czmO+y3/ry1+91zXj+/Wt73mue+85/iF/Esj5+refSFARgr3nv//G9O3OT6PyN44lNDxscmi4natzodGCyTdON1v1eEIldQb28DWYHwnhxWFCvOwASBTssohaNmvUBAshoS83wtGvCSLj0qivkyquuogNzZHSEh0c47JD5BOML9Jysm4jDJTImiOA2GlTNoLTgHvpgCDhddKnAMKFrsA87gFKBG327r6WRkbiWvBxtNKstaEMSVoK9JEU5b2QzEv6H1zh/gCq1HGhW0U/8jY2OyQTp7FB/3A6n2ZIGBgKwDP9+Gz/vs3i+8wV8Nmsvb4MaCqyXAPH38esvbRMQ4jpPsbLIa2NmmXEDgz5rZQwAFOBB4CX3j5D5ek/ttwU3su3KCmoeQBwAyB8y7R7+EGZjoA6rQJfIQzUcZR0pFYdYU3T17JzMrFpFRz2PBqFMBNfxEBx5LTqULMMl7ltmPk3huL7SAQYDoaBt8IrG5gLvmbDL9iswcEBxkCbQKAHToBm/H6H7TFHbvtCxwAEu7As8cSAGfA7nE5HaqPEb5AAPZ3WgrJty/tw5PkC3e/z4MTl39qwsLy0GZH2aNcb7dNTvqnseQIMmrw8nYioz1S+AoD8yrSrh/xQYGaZXyeSUsgSAMQCO2LGJKWaRGABA63gpohfPsYcTmvfg6KZsZMYAqqhmiVZ4YArsEKQoDWOYrKU4k8TqQSYZIiGbJQANsgo8K7txdCEAIPQ+f79lg5O2/zhVlsDgAACpMsxVi126llePsyBcUFH1SK9rYW3kBCYHaXT3OY6nHkXsf2r6pOflkP3f4wBqgDHTgwkYIAJKJLUM3U0GGa3JHBAYE9rQo5GDrjVo+LrtguxcIG7gpyfPyOw5fqSA1+vltXPQvfF5KcmAzDeC84zQvPvFtlEvG8z6ktV3vddgauulWSz+t0rRnCEB4S10m+uB19oW6098A4f6WMf68e4//96KyJa8yRzwMywbkQzxMjtnovuNv14WWrY3ixAOzt7gNoeEvqfBpWqlwtrutA1LZVmuLROBT/0xpPV/FUiqjFDmCCmjTmlRZHl5icGASrXCpYyALJyBCKBu2bKV/5drNdZDRzb35OQU6yz/4Q9/kFWrppnhj36C1h1BZLAAQKc+8ugjcsUVV8j6detZxgbzCQAA6P6/AgAAs+K1xAsyK5986kn5ys03yUUXXqRlDVB6oF6Xf/zHH/MeCM6OjY6Qch99AuDg9d+/KV/+8tVy8cUXs49oB5gF7rvvPtoOoIM31gBMD4LSr776KrP+77zzDmbWAzCA3yKIA5r5TZs2M1Mc46cAgI4snAcDwD55//398qMf/YjARDgqi0VlAPjoo49l3doNLJ9jWamPPPIogRXf+MbdDNhYpi/G9umnn2YW/u6bbuA8wvQFcwCC+M/seVaOHD0sf/EX/1nGx0d5fQSq4Tx5//0P5fHHn5SLLrxYbrvtVikOAYBQIgBgfv48GQBAk/+tb35L5uZWs1/GjPBP//QTWbtujezefaPMzKwKQY0C5xJgDWTPWzkHjBV+hz98hv6CAcDsLf3Nk7L3uefloou+xHIFl1xyMYN9yP5Hnz766EN59713ZeeOnQzqg8EAY4pyCVgHAABMjk8kYOeDBw/Irx95mIE6zLUFn5CxhjH76U/v41zcccedCgAooAQ57K8W5xSlHXCOuuuuuxgkA7OB7R/UAsc+u2HnDQRbA9AyXB0m2xIAAHiAdQBjkwQIpMD1CCyamQAAIABJREFUsm/vXrn66msCAKDFoCABAO+9LccOfCgb18zKpnWrpdRpyvzJ4zLUqksVcfwmaG9BEx/o9et1za4P9XSRxtWpo86tBgjUZgpAgAD6MXtcS92oPWfcQ9g3ANAaACChnw92E2slIwPZ2KaYNRlKAJABAFmSVrpKz5iNmtL/s3xIu03wD1gAzjP4Hx4oSQX2qdpyGMeKjCKTe3RU1szMyLrZORkFgKTRkCHY2QFcgDUMBoAEAFAokFlKAQDDLAOAGt+UmaqklE2qXJLq6KiMjk8IAAAjY2CjqrD+fAfyg2az2rB2ZjFgHs7HVgZAnaKwObV0IO5BBjEiQUP6HksAgBlaZTLbg5UTMv819Y6DRiBGu77I8zeDJ4F9gT5qqhYwBygbmJbt0jIMtLeD7d9ECYEA5qBMx3M6pNSsMHCcP8vz7BIyyi0w7HWE6sU0ozu1WbPBVowY1g8ZAAkSCeAG1cBJhm4ytqxVHRhtXD1pyHAAK1CCBA/qzjCu+L+0vEgggzFO4LxQr7cYmG5JS0bGx2Wx1pBOoSyV0XE5fvqcnK+1ZHpujQyPT8mqudVybmFRzs6fl9fffIPzc9dXv8ozSqMBkESZIKX3P/iQ5WAuueRSslNAfyDQDyDWrbfeJps3KVAN5XKgy37z3F65ePtW2XXDDoKp5+fPyTvvvEV2gTVr58gOMTkxIdCTpRKc1PjtEF/XlmvUCSeOn5SjR47KwQOHCIpaWFpyMlezPc15putN54VlFxhhRvgnQO4dktzis8ZAU69rKTnoPegulHfZuPkCGZvQM9nk9DTPagBVgLWNZQDKFb7GOJcqYNrQ4D/+g8lNaZRLge1InfCx/R87QGNbLA7422v7nU9M8Xaat8vsudlcOkZqExtwLw8AEMKebHKvQE3cn9hE032kssP6pqAGO+ObvyMt0WF+AfzGaquzv4kDO3y3peViPEjU+mUlSj4vA4C1JbaNTT5k+5WepzkXKwAAcCQgIodS2ZHORVF9Clb+LycoznblMAAkuGm/5lWAJ8ymSd+CrFM5qrJ0EADAy8XUj5OWy9H1qQB2P0b23K9JLz/tzJG/ZnWMOD4l1em2pj0AIB2/oeCTgVzN1iJP9gfVUpYBwPtF0v2p55Ls/kyTTbz/ShkAVM8Y2xF9yKT413Wc+Jig4wjgazAZRf12+l3Q/Lfqiwz8t8HiBHsRfmqUAEDpF7C/kAmgLtKqSbGjGf8oAQCD1xgAirRpEPynRyUcqAPzTlFBPhbsVACAlQ1UH2U+AwB+o/5wAgKTM6bLmA4AevNf5unJbv9/LEHgv1WFb21UZl4F9SHwD91oAACwAIAhB2WVEMQHqxJ6WmOAv0n6f5QBSOj/mx0CAIwBoAH2gKBnVdaie/3P33GL/5jX8TnW1pn6EsMQBIYiY6dTx6YxAKhfzsAw8A1C9qlOhH7Vc6nav2rzKSgWv0lLARvTCM63GmhOnKdJcNnWB/ci/JGOYcv2J2xCdTFk9128Bv41AACxTs33QxpgMAYAqAMq205bD16n52e6eN9nnu/KAugmWyiinQ/PzoNed9ucmf5W/ZCl+9cEBBZA+0wlAGJ/zr8sAKA7/tMdb0r9bv3mMdbT/rux3PZjbXPi/VHx83hObA3jt4PkV2yTxXaZf43vxnpP7Yj84D/akcxPHwDAoHHz/bP22rlYC7Xl+z6tvdnfpNKPsiO0Pf6O9fOLAAD4MY7v80UBAHqtgXi/ZGT/CgAANjfmE7H/9n7hf9x7+8BIR6/BNWM4r/HxbxJETTTZmi2RXYApKCA1WqMEXyfEshQq8WbsHsCsMRZvEN8WPPcMA/EG6hSLMjm7Rr73/e/T6QXHJg53yLpZri/TCQoHJbKUNNtiWZ1ioW4iDqLI/vGB2tjYRdaQGq168DSAAJUq/Ul6wLGa2hYM5QSHQ1imfl1kaxDp5/5snmKjmXMcWR4I3qgCVyMBf5apBqcssqxgCFjbk81qATc7SIfrxgrMFmmeQLXvmoDsWm9RoDHvGtbeTP/jhZaTFZq2EwIoHGNzA/FRYD/uJ43ONHCRJ+j6CR/cuecBP2QsdPU7g9IK904y2rPKUB24mNMs/WmyRuEsasNBqAwWWJDDlSod+MhUwxpAFoZffynYQcW+AViCEEgOQNruNDs/bxyI4EeuD/dAdnH6fdQ99wi8Yn8UpEGnnf621xqKln3mpZUB8PvDJ0Vjf5hzQYEieh8KYqCIl2sMroAB4Ozp03Ly5Kdy7uwZOX3ypBw9fFjGRoeV4j6hj1XHE51OARBih0MzlC27B/MGIxyOezhpIUuQdbNqRtkZ4ICbmpmV0bBXCRiowpEL2sky9zReg4qS5QJKeM8YAtSwN6ptHjC4HvXwZNOBGrRm8NicJHIU4AXuAcg1zQSzeSCxlJN3CnxJ50gPDziHapAjnX8f8Ddkpb3nD+P63OPPKG+SNmhpDtMP3QFwdbAO6deSdsfKNM6Q933kmnGsLnnrzK/7bqdGNuiZ9/u+BkT4QR4Fv51JY5mcbcPnAy9Ye5m15v5W0mbOOfWOyt9ef/lyw9aRBQi65XSezdN1eAkGda97+Db1ky02/r36nacX43XUs/+xveW+yETOhEM5fwziNRe/jtd7tg9m3KffynzOGqZecubugMybmbGgAezquJGOTx1Q5hRO7bfgdGLGR7ABIUVJEd37L9n/bo0mB7gisneh97JjF89XMlcxEChiIOi2d7IBn7iVPKAHum1/UEwCFp0OdfDCAgI4Q3LixHEG+JeXa7RNEVzZtGkjH8ie//DDj5gNjsD78OiI/OpXv2LQdG5mlvoGZW1efvklOXTgoOzcuYMZjC1B8EjkxIlj8vgTj8oNO3fIJRdfIiVkjNZQW7st//j//Ji0/Ltv3MWseaWZL5OB4Le/fUmuvuY6Bq4BXEA/YEM/9NBD7C6YBvAa7yMYjiAN2g3HhQEAylWtPf7+/vcZXN++fTvLCljwBfN9/vx5efbZvXLkyBH5m7/5GwItkK00VIL+b8qRw8dk3boNtHUQVAENPwLkKKPw3e9+l2UTcA84TwGoQMDqggu2chwwltBfCPIAMIDPMDff+MY3qHenp6cYYMS4g6oeWf4Xf+kSUvlXh5FFAdAGMpFbsvfZfVL7/4PaoMIeHh7R7FNmpnbkJz/5n7J27Rq56ebdMjU1yd+gradPn2G5hp07dzI7HmOFNqL/CPTjM7Qfc2lsCQAcPvTww/Lqq6/JhRddyLIIABXgrIJsbvTz9d+/xmz/G2/cLdu3X8iA2dj0KnnnjTfkANfAThmuVghuhD2DYPsvf/lLgiXAwIDxQp8wFmgrsvhRemD37pvI+oBzUqPVkKnpKWb5gtlh9eo5+f73vx8o7vW36M/99/+cQQy0BSABnLWQAl1bbshHH34oe555Ui677BKWhbCgFWy8Y0dPyHPP/YYAky9feRVp6pENXBzqyNFDB+TwB+/JprVzsnbVlAy1G9JammeGW4lObg2+I2hM5zoc5ciqqy1LE48GbI8hBunxh5qmlBdtBe7A9mWN3kCDiu/AeY99TvtlqCBNZNolFPIhWOXKDWhf0trzZkNxzNuoOdtkVj5ACczsa7Sl1QC4FnPSkaXlutSaLQb/4azWMgDLfCzVayzhBRkCAMDM5KSsnZmROZSyw56ic7otrXqDZ1dSCIeAkdqEQ1IdqTKoCfDRcLXqAL1BJhaKpPuvgnVqfEzGJiZkdGxMKiPDUiyXFb5IHZ4COfk8qAwProW9nv3r6G9ByQxntGVnM1qAsgEaBCT4AkBRIoYRJA8lARAcaS0KaPxpjxNsAcp/BSLQviNLWsg+ZTZlGmRh5n9HSyIYCMDr5TzbydsBKu/TALMP+iVn5nDB+DXXAc4RZoOQvKAVypKFir7IDG1oiRnqrBCMosZN9G6RAQ7GstkevaF+jAB4KPcQHHUBD6FnLuhRAi/AvDAk7cKQZkMyCFKQRqdAEEBTijIxNSPzi0vy+ptvsiTFJZdeSgp8MECASvmdd9+Tp/c8I7fcdpvsuvEmOX3mLNfaJ58clF/96mG5/rqdcuUVV0q1Mkxj/5OPPpE9e56Wublp+eY372ZWP8bynXfflvHxMbnhhh0EVKPcGuayWhriWWoEa7FSlqnJSZmYnJAzZ89S3kKGHj9+XE6c+FTOnDkrp06eJiDr9KlTyfkXo0JGucACg7NHtYQzjzK2GVsAAkTMZiT4T0sJ8MzXBgCgwvPX+vUbZNXMnMyuWUfqf4DyqmC64V4BAEAZAMCUwbJtFS3bhvGm8x3vDZUJhiCItgfLkA8c+rXp3/dn5TjwHGfg+f0X+/9S/5SuNcrEEBDCSYzPHeCbcB5XPrSf/Wv7xttj+l63A9/8Ael50wKpaWlA+jaMGSAE4vzvkr0b9pee20NmcwhGoi+kvg5j7/eot5Pzntv143kwW9IctTxXO99SZn5IxBL8gIloTJ38Ka1/WqbVgjlJm11w2ubP9wMywb4b/7e2chxdGxM7FgDpwMbjs/Ron0KfGmsKAXaQXamfyXxO6dqEnFTdaQkbnMOcAECvdaTtT4FVfO3XowX/wQCQ8bfq2uV13Vybvk9AIdFvkrXqABTJ/qEA1hKPpvls3KzPtBdceUibewMA+DUMO0tBAQoahG9JE0/ULkCpH+guZQRQdgDYMu36MhkAAA6AfWPZ/wA/FsD206xJoQUwAP7XYO1IkSWMGvwcjAD4HyIxYT+qXxOTY4H75H84r3CtkeVSfVmq2n1wPw3IKwAghzJdyX6SBCYbWy8L/bmoe12olrdkOmuDMrspAACMTgj6M+u/3eEDzwmwxPvtjlL7NwPFPwP+HQIAQP2PRx3/UQKgDlYm1QPqJ6M5koCVvHz2fcnK3KwN1Gut510rfs/2Eq/BebHsbl3rCeCNCUEplT8D/EEXwS+ooAAtI2pldGgfJiWP9bfmBbD3vc8v2ZcBjJSVqQruzATJLe4AIIErgROvAR+/8XK41/j28rX4vZk5pwcPor2Xp29Nrpq85Iwn/dGWdMtW78fMWr1J29NKtWqz5cQgYv2RGR9BCa9S2FspEAPjTF9vkI3JuDv5pkzWqvsSf0o0R71skrzepLo61dEm/6xvse3sP+++pq62LIDRnLXK7KOfp+BBfx+/DmK57Off7KN4nP134rXm9+ygAP+g/d1fvmX9Un4+7LqmQ3qtnzyZ4fvGJJY4fpvDEJC3NsPCp57o9XmvAH7SLp98t4LYnW9rLxmZ7s0UqO2/22ttxLIDv8mb30Hz7z/vO/9BT8XfycinqLy3Mc0lMaP/63u3DAQA5A1aXsMSgyeDhE4vH0+yOhMURda9AFUxpwNowVa31QNqD+/kDUKeoPHf9Ruil+A3BRIfQPDbNogKK6PyzT/9DutnwtlqlJVwbOHAsLi8GJx/S3Rw1hqBbjAE9IBIh7GUtCVEXtJJ9Igxb7xqjgSMPTVMA9TXxlLd4BzbjOAMQDIbL6tx22us+r7fKUiJdbA000EDgEppBactso5Quw4HJQ3YGd1QmK8BAIBYAeQJqUwA2SFo8wRX3u/zBEzeRs5fHxjMFHXfU8j1BBGg7hSEnwrRvPYNEsw9AQDhcGS/T9ZTRjhrwMScUL79/qDpD2Z2IKFibXVkqFNkDUUcLLD2EfxHcBn/4UgGxVD+uOiuj2WGV7Z+/vPHRp1glnXjA4HJYSlD5eOzUdXlWGedL21LBqgQzUe8D1J5kHjTUqdlVkRlQA3WX0PAd0LtO6szygyzRp1ggGNHD8uJo0eJwm7B+Urq2cAkgGw01oZGZo4CMGxu8L4+WqEEg2aTaiChINVKVctzDA3J5MwMs7NGkKEF5o7JKZmdm5PpVTN8D04tOKEAFiAYKThWlTGgLNXKCGW4OXrsQBUml7SaNCAto9/XYYKDEvhpGprBSRaAEcpqoIwpPChCzrhAv8pLzlrYN96BmR6SfB1wk7F6cA8AgMBQkOgPy4II2zrZXxnnszqeFACgDn/tb9jD6W4O4O5eKtbaufJAelbPmeHUW4UPMiAHfZ4nC/2+NaqyP0p/JGshKwvsWoPalg76ysYvNtwUeZ39bS87ID7M9BqXXu97Oexl/cr62BugMGjc8w4iqSy1ALOOQb+2+zm3NvezAW0n6DWdUzI0WH8bAAD96tu5w4GnatDruqrRLEViujQAAGgWmf1kriLIInvOIjh9hzDPprW1EADIFk3pug7a6BH42X0TRihhb8lvRvz7vG8ljpYoCID7a9C6RfmM4Cuy+/EawXTQoyPgOjs7x2DHgYMHZeOmzczORZAOVPbI/MZ3QKENh+J7774jBw8ckMsvu1TWrtsg7WKF4LCjxw7JY489IjfsvF4uu/QSimVkshelJD/5n/8kMzOzchMz16ekWGxLtVqSd959V1544WW58qprmL1tAABkE4MSGvoKJQBgV2swuZkwF+D1HXfcLku1JdodBAC8/748gez6i77E+vRWPgtLBf0DAABBnh/98G+Cswq6B8G7phw+fFTWrV1PhwCCNAAAPPnE0wQOfPOb32JQG+sP+uD8wnnZ88we2bbtArn+uusIAMCaQCDp1MlTLA+Ae3/ta18PbVcGB8wHMt2ff/55ZrnedNNuGa4iE6ZAJi08EKzG/3u+c0+ScY/M60YTGfT/S9avX8cs98lJZT2oVkfkrbfeJn0+gA/InkfwHyAOjCdKMyC4DoAyAACwy/E+Avuou/3ee+8xOH7vvd8L11yW0dERqTdqbCsYzEi7v/1CWZxfYA33N157ncCIG24AAKAcwIwdOXDggDz44IMsXQAGBmTwwgbB2kPw+NFHH+X8gTnguuuul6WlRQagx8ZGSeH/wu9eYDkMMCeobZNm9/ziFw9y/NAWAAC0tJNIqyHy4QcAADwhl1wK9oA7GARFUAyqHWwF+559Ti6++BK56oorpDqM9jZkqKQAgCMfvi+b1szKmulJKbZq0lo6L8VWU0rQTaGsFctkwS5hptyyNJcX9UGqfTjZ4XAPQUCagx0pDRXJ7EG7CLZLsRQczXD6wu5X2duCc90y/s0OzXP6u/ewf2nftRtSB2gBQAACANDGtjTq6qAGJpcAgEaLgf+lAAA47wAA9ZbaZyOVssxMTsjamVUEAoxXKlJGbB1nTKzNYG/C6oHdBwcwgu7VkYqUKiUGItFfOg4Jeg22CdgRYCcSVATGqQkCAYYBbC2XpQ0WKXP+J4rRTKnEM5BmijnbivsRFD4RAAChPSvFgDVDTYMgaQAAQDZpGQBkQi4ij94BAJQhIIQGWN7BsutZszoErgi8RyAYWZIAEjimK6/rY2dO5iyeAABS+937GbyezbM/jL0sGTZjijA2Bawv7CMCJS0LU7N+zXYqFnRdsjfubJichZx5ZMkFCeMBAxjKoiYh+I+TbBPBf9IlF2VkYlLqbZGRiWmuv/c//Jj0yZu3bCUzgJQrgkSKTw4clD3PPitXfvka2bHrRgZLUAji1Omz8stf/h+5cNtFsnPnLikh471QlKOHj8qjjz4iQ6WC/Pl//jMBEwOM+g8+eJ/6+Dvf+TbZH1Aep1GrSaO2JDUkZiws8D10Gp9v2LwhALJVv8E2QJkD7B+ULXnn7bfl3Llz1BvHjx2VM2dOEwyDPVgEgKyA4GVN9zSCJgycaDAFewQ6ASwCdZ7dWgRUr169RjZt3iJzq9cSGDExNU0AAD6D7q2gnEZgAMAeARMAQDRp0AUZl2U64MsoAeCYImP7oB8AwH/mM//9OugFANC1qXWzza7xAZrkrBUCp2nQx/mwPjcAIJz94iBMyJCGFEn7GMDpQY5ynxnVbwgqcx8wQz3rs1RZbQAAgOrTjM2VAgD8XvZ29ucGAFBC+yRid5YKTB7coeG8a/OgAT/C9zPBJ29LmhxL7d3sd/2ZoVuuaTsSAICTLeavsBIAFrT2WWpklwzMjOZ/0nWZnUcFAGRLePY6U2k/Ph8AwMYiHacsS6vZLLG8jl9jbAjgAiDN+RbQx3RNhOQuY0wwplcDpAWdw2B1U5mB+NsAWEzGFZn/9DvXFewGJh9k+RMAUFNQI78TAQAgU1sKAOg0l6XYqcsQSgAIwAUGAEBZI03+oa7ltKtfU899BvIx9sp0DSnJjDGVmk0UxtPKqygBwAAAQDbT14/1YACAlXMJpRhwhgx+bJa3LA6R5Q8gNQMAAOBlJQBQ+gYBf4DaEOgH+K3WADMAGAE6UuNrlGJqSh3lo5J1nQIAnLjpOofH9kMs3wf5D/LO9Fk/r7IpQR6o/FY/Pa9r74XyVl6Gk9kXdheCwGS/Cj7AoPeMCSsFHPUCAEQyxYFv0FfOn4GUHCuS+Q8KBfgHA2uo20de/yTWjvn2ou8l9lOfAKL3S2ftpDQAGn/H39fWobfvYsCYl7Nxm/PO/Sr7sglIXibH/fJrgePXKRAI7/cLnxMAkCZucp7dPNhcZ8pE9Aj+D1qfvo2pzz6V52ZX+zHPjH9kd+v1bFDU/+LXu/qQTEcqq1Wsx2KfmZ/X2J5aKQDA63+zl/z/vPldyXu2ruJxttddc+5iLrRXc/qftx/8GPjxUgBA9uwQz1UvO8H6n52frB9yJf6vlezfz/Id0+HWbj+G/dZGnqz91wAAxOsob6+YXRHHigr/cM/NfT2gXCQ5gtFuahs0XoCDFE8wE3iIiYPUOllZAEBCA8OkhIBUXwEAIK/9fjP26x/6EAMArN/8nRRlod6SXbtvkjvuvEPWrVuXoODglAFdG7IDQHUOOk48avUaH3DC1evLpCFMUdCBDcFluqYCxjMApKgrONaSBWsO4BxqiGSTYWR9zd4B8I/+ArwgReVvTGjCbHyQ+YQHgoigCjKFkvCl6xc1dhbFb+IDUj9F5oVkP0HS67N4c8dCN17H2deqRFdy33wBxNQUF8TML1nQT4AOAgD4tvF5VKcFAlwfWRo9Exj23yvnRIggW65TpHMQh7DxsTGZW71a5mZnmc0AG0Mdtd1K1sbD7z/fPvvcK4B4nNUhlVL8xXOpbVaFog97HjICQOfFSpdO6fQAL/VSxhrH0tT+4MdUg8r9wNoVdm1icECOgQEAwW4AJSqkgB6ScnFIFhfOy6cnjrE8QL22JM16jY5JbF04oxuhbqnRA8P5a/NiwX+8XlpS1hEEFYwa2uYSTivQsLJOKw28IrMOWSpgepolAjZs3MhSAijpAQeuMgRUmUkIUACCPHBGWRAGgIEk6B4oIA0dDKCAORY5CLglHLgJXa46DIiuDpkDpNUN4CEDK9HoDQ4ozn8AOum1dZST9aX8CapRrMxAoB7DJbD2jYZMHSXq2LLvYwy7DHMLSsLpB8dyEmTMhhPT7P/ALBDHqflb1XUr/cvKYytd0VuIf16EaS/dr+9nA8h5fej1e/1ucBpE3R906M3K/M82flk5bJkH6RX72Tq2Jrw87jVvyZ6P7KdYhq103rPtXvmv+um3VNT1BkH4fvj+93uefpYGcPweTFuf3av910/WKRt2dALAC1I8gOmsNp/9JtyHmXJaUzAJMYWsrl4jqvoru7/SAzOcVhBivfffIAAAa0znAFhtD8C+i+fetyeWT5ksiYCAhx2G6yFgbKVeoDcQ2ECwG0HhhcUlOXXqtKxes5bU4aNj4wwsI/i+Zs0aBr6QKXzy+Ak5euQwKYxBUY9Mz9HxMTly5JA88uhDcv1118hVV14h7aYGIivlqvzspz8nRTgAAGvWzBIAAJr5/e+/L7/73SvypYsvleuvvz4pAYD2Pv7448wQR8AXAWW0G/1GABnBYnwHFPpg2oLuwTzt379fnnryaQZ7EWQ2mxPTh6zOvXv3kkHghz/4EecfWeCdAgKojQQAAKczAtcoA/DUk3vo4LrjjjtkegpZ/MpmM3/+nOzdt1cuuvBCueaaqwkAwD0wvsePnWB5AIBf77zzLrYdQSBQWo8MD8tvfvMbAgAuu/xyuf22W2WIwQQ96yBL/vnnf8u2fftb3+bc4A+gv/nz84IgONgabrxxl0xMjAeq97YcOnSY9Pmg+EcwH+OkmedF1tXGPQHkAMgCwAAABA4dOiS/+MUvCAS48sor5Tvf+VNSuIMBAAAA0H4jIx/rC9fdsm271Ba0rMPLL7/CtQIAQLWiwAxsIwAA7r//foI/AQCALQEHi5ZhaJMBAPe79trryACAQBoyuKFyDx8+LM/u2yv12rL86Ec/5H2tVBqciQ8/9CvaLwYAUOCvSKdZJB3403sel4svuUjuvPN22oRF1jIvyLFjJ2Tfs/vkwgsvkisvv1yGRyp0ggPLCADA0U8+lI1zyHofl2JjWRqL88z+R2lMZI3DRqOjDY7bAABoLC1IffE8s+vI3ICSAIGSX6nl2wQAYP1hDLRWdykUqwdrSEJ6KG3U13UBDNMt2eBcloHLAJ4AmaMGPM6aAOHCxgMDQLPe4nNkmy3XGnReg4J2qdGUxXqd2f/zi4tkAIBzG/bPSLUsqybGmf0/NzUpY5WqVFALFvZxyI5XcLdmB4F1A8Du4VFk/Q9xP2K9ogQYMxsDexckIwAAAJEOj40pC8D4OBlGUN+8hQQAM5xNKidOTWO5iuRvYju0pQNq65I6o2HLEkyAoL1RzwbbHnYaDP0i6f9DkA8Zji0Eg0M2aii3QIatwLJFAIArvQCghzECaIZ8CgDAvvOON7z2Tl4vx02G+/OXB1330q+Z81LwkST3jAAAuAbmLgUAaMDP618tNWMAgG4QoDHcGLW3PxcSgGMVFQA2QNAf8grlBKQogB4MVYa57irDY2QEOP7pSa7/2bnVXA+Fima9I+P/2X37ZP2mTXL1tdfLyOgEmQmwfv/5n/+PDI+Myde++nWet6vlKjP2wTZSb9bkL//qL7gWsUpQeuXgoYPywx/+QDasX0d5Br2FfVlfXpKF+Xk5P3+OpdYWFxek2ayRxQTgZ+jBSgkMIS05d+YcS8pAfkNenjr5KcvcHDt2VM6eOUNZ1G4GWB1EAAAgAElEQVTVZWHhrNTrS1IDhXZgRVBzQc81aBeCPnhgnnAfnJE3bNgoq2bXyMjYlIxPTss4zlcAWZfL3BssB4DkCeg2MgDkAwCGEPxI7PCsFZOee7sdtAYW92fj+D2uH6Nvt32UCaIoAMCfj+yMZWvSMqczwaPAFomV+PkYAEKgINhfydpkjfTus78PKJuvIS3nEYL/ZNVUeZPYvkFH6XmllQAAtE+aLRuDH2wmYgd97G/8ogAAxrlnsS2O/xcAAPB2e3wOjn03tpb82MUAAJsjBvtDcOZfEgAQ+y9jAABAbCZrbR5hj9l85gJXgl9Dx2PlAAC7T3IGDBmoBgDw+1WZJY3xIDDQBNp/vG9gCdqHAQCQlFYIZYLIzAm/UAQAMAYAAgAATGWJnzoBAAXUskK5qpY+FABQEwEAoA1AL8CVTepMMCUV23UtymOgs8ByCb9mWIJJhr+Wr3QBX3rQ1aelY6O+af4PwHGwJP3LAwCCnRFcRR4A0EGCDWx7xwBggC5Q+TPg39QAPwP9AQCwFAAA9XaBwAB+HhgAEjkU9KfnPvJ7p5cN4Pdkr3NrfGb03/M+CLRlEABAs/zTEgDcEwEAQH/fUOrfhz1B0CvK0xk7SgAWmBWX7qnUV5jEMPz6SOIZgQrfydmwYqQfACABO4XOmyzo5V/q5SvJjlcWbETuZedTj2VgrA/tWvE5PdahK5ljY3GixzL4KAb992sK1iAYAPy9aa8bmMMAFwEAAF9H4kMNJc/Ud5sFVcXAhpWs0bwxNF1he8L3LbWfoxriqrmDe6c/AEABgqmuz9Nf8T1jfe3jn/F3/XkgM+49ACiDxinv87w1HcuNvLWU7AEDaocv+THwsiivb/p5dwmmvHnKu1bcn7y1G8e3+o2R37+95F/8nfh16ttTvZ43HrGc8Gs3bt/nBQD0XRMuzuvPnfFYezvCYkQGjCn8wz1fGRAC7p0ZhpsOAgB4Yds1cBQ26tjrnrA0yM1JwTEnbBw/4B6BnKfk4oGJN0NsIOZNYN4i4SAXiqT2Wbdhk3zta1+TC7Zv4yESTlPUqARtG4PcAXUMpwieAxCwDEQ6aBUBAggCnEhXZJSwRpPSCpLG2/U/VhRaDzGLouu3IBOXeJIt1j39g8YkHSNwUKRBay+MLCN4cmpKa9tWNEvLAwACRtQ547vbkgSme9QJiddNLEQ+6+d5a8hvqMz17KA/QHj2EkaqqCBAu2lUBrW7lwJM5t7Ro1n7+Vk40KfjpLWI44O+GqlpVnksREgH2mpLCeY/MwyLdPwiU256eppzjd8rgCarZNk32PWWNRGmPV63sULOUyz8Dp2UqSHg2+oVvNXcSpS4FITkZYGWP2+e8vaCf48U1MkBRoPBlFwOBODlh8WK+B4chDhSMdvNSpkWZGS4yoxLlAL44IP9sjg/L8tLi6zHSprVIa3Rq05yLeGRlaH2ukDHLMbZDh3pGGPrtuXcwgKDWJgCzCnkjdbsUgc7MlcI5qkO00GF/wj+I8CBeslj45PMUIGT38oMJPXyigWCB/AazmEzDJOwIGsTKhWuKkpkLCnlMSntQpDZZInWC08BHRhjZEZyLSUb18tC7QOXG+cjZD2AsiyUENAiAKmDLM4msN9aOQK9Wvp9uMjTQHh6r9SpnQb/vewNWyAQGKwcAJDVT1nAUKy7tO157zoJPugL0c/TPZj2tR+AIc8oSy/ZjdyPWxtn6Gc/N/DVZx8/bVdao76X3E/Wzme/RdfA21rsPybdtF3x/vavB+nqQQavj23ntcsb4HkH5/j+2dfdgJru1ejAOjlrMW1Tvo3YaavcMHrWULzZlQJQoEryCCV7UqFtNSvz98kgAz4Pu+PHIEb+x/bJoGVlNT69bvTXyHMgezsMOgI2qQbvCgxWGw28ZhLDoa309agXDjpigAGQWX7s+AnKbgD6oBtKyNZtNuXEseMMFiNrESV0ZuZmWALg0Ucflssu+5Jcd801rA8IdqSiDMkvf/m/CX79ys03yfr1awkAKBY78sGHH8mLL74imzZvZaa/OYthO+zZs4fB+t27dxOAYDYuqOtfeeUV9unWW28hRTXAcxjn/fvflz1P75HLLrtcduzYyd+oHdIR/G7fvucYzPnBD34QMtORsRkAAIeOyrp16/ldlMBZOL8kTz21h2N10003k1YaYwd9e/r0afntC8/LRRddKFdffTWDQRhLjOHhQ0fYdthBt912O88CCBKj/7gWwAEAMFi9ejhSddkXGHB64YXfUc/+yd1/okHjcMg+dhzj+4hs3bqFgXcE6bEOAFQAbTUAADiDgOEBc4a2Qh//4Q9/IDvAtm3b2FYAMebn5wkM+PnPf06Gg2uuuUa+9a1vsh0AOYyOjcj58/Py0ksvETAAcMamLVulsQzK+4L87ncvEliIdpSGFFgCWloE8R944AH2GSUAYB9gPHEN/IHVAcCDq6++hgANgu9KQ7K0vMQ2YWxOnT4pf/d3/43rVWkm1aH45JNPcNyxHsAAwMM5sbND7MtTTz8mF160Te644zbKdQTGAAA4efK0PLvnWdm2bTsBACOjVdrbAAAcO3JQjn78oWyYm5HZiVGRxpI0F+aZ5VZFQDnhO+cksCQAGAAAAKgheFirSR1A7lqD9lmjFqh0CSpUdjuwLTFTF8HxUEJJHf4qs2j7d9IsFZPtPhhnz3k+DGxP2I/NNmhoEehvsQxDAw7mhgb/Ab4BOwHq0hIAUG/KMgCh9bqAAeD80pIsAXwazoHD5ZJMj4/J6ulpmZ2clMmRYY5BgWwKem7QVoPSPwA+yyUZGR2m7W8AUA0oGzOX0p8jOF8GoGBkmOWmRifGuX/Lw8MEAHQzAKSZhKFIro5/sP1UZgK802GtZgEIAOcMAGlgy4YH14haZzTytQyA1W7HJcBitiydNsowKNCBwT9GxLWGMezEhAGA1MoKFjAGALBJ5DEA2DzGAcBY/vszlpflg/S6s+AyfhErSYb70D/TFwCAq6j+9KUDvSb0+t+fq2yOscewDQEkQTkCDf6jOgfCQpiLEgEAhVKZr88tLHJbjY1PyFClKlKqSKlaZcmKF196mevjksuvkLnV6whgaTQ78tDDj8j8+UW5557vUaeMDI/I4uKS3P/AAyzBcO/37+UZBvtgYfG8/Ob55+XP//zP5OKLv8R1ifOUnoPSetjn5+dl/uwZ2b//LQ2QNVvcn7g2ygwAbIwz5eFDh3SfEkRdJ0BpGawCZMSoS7Ndk8XF82SFgRzEnkLbWN6EZTr0XIogCuQgzsiQ0XNr1sjk9KyMjK2SkbFJAqzJAIBSGigBEMqwARxhAIA06zIwAABYhABMAoh2lnUw7PyasjXJuXOZ8Ham6gUAiO3P1EnaDQDwgVP8Lg8AkPwe59/PVQIgBF9yGAB0raYABn2eLQHQiwHA5IyNpgUl9ZSZMgB4AEDsg7Pf9srQ83OR5/ewAC9lmAvuZPw0ADQFBoC06F7qD0RrFRjzxzMAJGMQ+RjtXJTno/HnCNh03b6lAGhbAQDAxiFdm6aKNXFFgX69GQC6zydRsMoBAGztQp/5AJ0FEm2Os6AAHSF85tf+oLOS+q0C6MQFGlIZmwMAAFtACDZyXELQHT4TMgkYU8CKAQAN6QC4FLL/8b/D4D9AAHWl/kcJgDae11IAACj/AQDoNJL3+gEANMCve90AAJSJjgEg2T9a7zJJ29Dz/6ASAJ+XAUAB4zZnHgAAKwAAgJgBANn8LAeQMAA0NNDfElluwN4CKCBlAECJgDrAmRkGAJQDoBci//AZ3u1/xu7709zkTS9PDKyW0r1bXXdlAFBafw3me1nOYDDsQwADzE4vGu2/AQAUHKWB43wGAA0euz3pSgBwjQTfJPeWYwAIu45sPbBJrW1m9/i96mWY7dX4Pa/jsr7U7gCxl3mw/bLjmaUzjwP9efLU2uR1SF774pn+ogEAmfIm4dxlIDIr72ByTn2yWvLB/J8xCG4lNmze2Pnx9QxE8XcxHnkBYsqiIHNi3ZP4iSiz4UfPzpe/d7wmYl+L2VFeF8Z63fti/NpLZE2UXNI1xyv0z/aTEX3lRw6Fft44x/1KX2f95/57eXuqy/+VkyDl998gBgDfN/87G8e8vZz3Wbwv/ZzG18h7Ha8bu94g/+Ggz/srhpS1Ov5enl1m/gOzyegT/O/fvbUvACAJwOZkQdkEx4vcT3JeBzMTFdEfJR1JHLVmXIUaTC5YjutYgCCe/HjR9/p8kJDq9Tnfh3JC7TsRuX7HDrn00kuZGbV2/ToqdROaFqQ3PiQFASDI1ZAm6JUY6FdnrDpvGlpvsQ0jAhlg3VnmyYIFYg4PqEFSbWf/TGgZSiw7V70d9IPGxRQw6DH9X3o41MWJYDAO4dVhrQ/JYKMh5rjLjI43vYqfq4wDIqeecS9l7YVPvOHjtdBPcPT9bgAA9BMQfmy6rwVFlWUAiIXmoP7FCjAZ2xwAAL/rKMa0bWmgP/ktD8tp8N8rPjy3DCQGrlHXcGiIzm3MNR54bpmTRPA62vdUNijFu55hsuu7nxJO26jrDnsr38mhxoE3ILT+qnMKkLIRKQwrp7/2igItYBa91YoPjhjLKGf7jGI+w0Sgbcf3ENRHoxDUp7sSdZvHkIlSorPp/f3vyemTJwkGwGBVQQkJZydrSuoh2OhkE6OXtbxUXirCV2WRZUpm6nXBmRuoW82gwWHSKInROcgqOLesni+c2bxWCbVfh5mpgsBChSAA7HN1EEMe0dEX7p1hAVGUhLSlnTj5dbyUFo8HfhtPV4MM6yXRScAfhez/fF1kNcbTXWhAMpWVcPAyvS/DjBGvMRq9jipR76Xrl9S+jnrb5oCOZwITjKZS3UdermL+WY+2zwFwkB6zg3cvQ2GQHB/0eZ5h4WWUL7GQ14Y82dotE3U/5LUlz37wvzeAT6/+DxqXePzy2hvbN16f9LUPopvHxm+vse13/UF2Tr9rdvctBXD20lOJ/OpxEOk1Nvp+1r7oNcdxmY7uPmRR3mk/sH9CaShXo9XTvPnvZoAA4SY4wPfL4O91gPNz5OFHcds9Gt73P+/g4uWOtTs+AMeyyWR2rAPtXvgcgQeli68y0KpB6WU9AHeUfh4yHtSW5QoyxJco25eX65TF42MTzHAGOw0yBpABCd2PEj8Iwq1Zu1oWFs/J008/IWtWz8jOHdfL+Ni4lJFNWW/JY489QSp6AAA2b94o9LkWWvLJgQPywgsvyezcGrnzzjsTuj7oC2TJI6B88803k1kL/cNYIoP8xRdfpJ2BLHPoQGPp2v/+ftn77D654oorZMeOHSGIDMr3thw9epSZ8OjrX//1X3M8ymXkN8PObpLSHnWZoa7BWoDA+pNPPsX7IFg9OTkpCwvnOYagg/7d715ggAnZ8wjuMyDbbMmBAwflmWeekS1btrDtCDzh/vgMweCHf/0wg+AIql9++WVSLiuYD3Nx/PgJBtdXrZqRr3/t6wkAAOvrw48+lH379sr27dvk+uuvIwADf41Gixn5b775plx33XVy4+7dguAWbDCAAJDF/9prr8kll1zCQD/aD1p/ZM3fd999/A7acvfd3+B+BdvA8Ai+c4YlAGZnZwkcADjCgsu/+c3zbO/OnTvAvs5gF2wrjAtYBRQ0cZOMjY2z77AN8AcAAFgCvvzlq+XGG3crs0+pSLABgAgonYC63X//93+XONMxfpjf536zj+OG6wIAwL8OSgNVWMoCAIBt27fKbbfdQr0LqnAEJ0+dOiN7nkK5hu1yxeWXyejoMIPu5UqBAIAjBACskpnxUenUF6UJBgDYWbTHNPOfzEPEi7VFGjUCABoI+CMQuAR68ZosLizI0sICM441kKzZd7CH0M9SOdhGIaCnMg+BdTjT0wAGumXBjvh/ap+FEgAAneA+bTs3KguA7mcHAGiCAaApS82GsgDUagT5AAyA/HC0DzXSp8ZGZW5yUmanpmQKJaHKJSl2QHMOEakAAPalVOK6BiU5ABUpJahmI8PGRjCWAM7gKEZmM0pNMfg/McE1Uhoelg7KAFD9p25wnutpVgfnHAOwKXtZAgCA/VZWAACAJGCTQPAfgAI4pnFvY5xSpiZldVBgh/apwxIMIdgSMv0VbIASAUF/wUkYsik5r6itYPT9ZA9IGdS8Y4/9CNnOeXrZy/K84Ku3s+LnsS7BfXV9oC+6ntBfBLFpk4ZMbbVjrTWh/rEegPoGC7gXgrM00TkWVA0AAABS4A7AmUoBAAXWSUagBECTZltksVbn8EMmAADQRhC7XOU56t39+6U8PCKbtlwga9dvYOkKEOQ8u/c5OX7ilNx99zcJpKlUoM/q8otf/rMsLC/JPd+7V8YnxlhuDOdBlDa57fbb5cbdu2TN2rWhjBiY6tSngr5CZi8vzEt5CEDr0wRRnT0NVgCUDEgZPSqlsjKKFESqlTJLlIAxAOc12A1DlQJBB5Bf+C1KzXx68qScOX1GFhYXqXeMpQ16GPoEAIDVa9bI1Ko5GRmfleHRCTLuVHCGqlTInofnAA0AJNMFAGDN5TLpe3nOizx4/vxsz72fwMsVD6juBwDw6zf18WQBAHGg1M6dPD9ZPWgXSCYA/nMCANgvVyaKdlAOA4AH/ydBAYJ+dD0YQEC3fhr0Qb8RRNc9MxgAEO/32P7L2o2enTAbiPgsAADOcbKnXbmtwEDxeQEA3gbu5es1+RSvPc8AYN8xH5Ilo1imuvlr9L8+unXgHw8AsHOGnxPoDeuTrtHutZoN+KdJBHqdbgYM2x+9zkbJWDkAgB+buCSnjYvJ32RMgpzvBQDgGurLAAAAAIL+YA5KGQA6IfvfAAAojUQQAGj/GfiHzdLie0MdLQVgQiiQYeaWACBnrmOfjQEA1GnqjgusjKY/TU4EO8FkSAJf+zwAAFoZqi8twdCVAACwDXoMAADTZbCteF4CgydKnTHDvxsAsMz38UAJGA8AUNYGM0X6JVDE/oU/1l+Td77XvaqB0KQkCPRJsAkhUwwAAJ+el+EAo7FEgJUAIMuVsgSQtTOwijK4HwL3pqbS/YS9F0ACOTT/lL2wn4wVILcEgJbYyjtnm95JrJ0Me42+G5/D83w0/r1Ed1gcKirfG/uuY1ng25Lq0W4ZEtuLea89AMDbh3Ef8nxG7DdKOAeGVTMKbcw4lwR/BHkY5tbrcgMA9GMAGNQP39aV+D+8nrGzUvfaThkAumMDPuEjZQDopb/i9832tXZ7/1heX3r5j/w5YdAY9ft8kHzwn+fJDi0jkbV3/HrJsyWzn3+xDADxveP4VjwWeX60eD3E6z++R559kycv47WXtzbi9g0K8A/6vO/aQPwjJPb0ku++jT77P2EA+O/3fD4AgBei8aLGQJtzzguoXoOb7axlSRiiNZ8BYBAAwA7GeffvZ6DlKYe4r9g2peqwzJ8/T4pNOKY2bt4sGzdtkqmpadK2ISgGBQgafKWLDTmnhuS0Azudb8jkMOcO0OMdHipZ5zzJ/kjpIAkcCPWXTJkgqOQpqTmmwRnga5vZWGuAVv8GjUfXYtQkymSOM8IwGFFw9OBQOzyiAUJb8BSkTBAJxQmDgyG+RxLsMyGVAwLwc5unwO2a/ZR7vw2ft3Z4rQAA6HX9jFEZAWi0LcYA0J297q/ZT0DDYRu3nULbAQD4ms7GLAOAti8b7Me14uz/+BCmYBXQZ7Z4eBgfHZNVqzT4j8weOJnVgECNnbR9aT9MCSNDhSsvQ7USKx0vxLyRwLYGAEC8TrJ0f+6gHcprcP3x1ikytWt9R290HX4Z4NW6j/gz+I3GtvU9K9FhitbGgIYUxh4Z9iFLhQ7hFgIFZSkPKQDg448+lJMnTsiZUyeZfYQMRDrxdGOz/qo3JG3NqZGt2VgwkMnCEYLymBs4ppFtAhT5UBmZJI6JBQ7cpjqSQVm5vKRZLVbHWI1tLRkAhgAcAuDgxfXVQacPOIgnJicVEECKWGUBMWCUBgAUnKAIXgMHhSSsTkfrOIcaZPq5ziXlOoYAayxxFHcfBNOs62DooGSHBfN5tIMLPOy/jCGkI2y1iH2Wjc5dyC4LJWwyhr6VNHDAEh/8T2galVe1LwDAGwixIZMnl+I1POjAOOjzvHv6+/6xv/fyrZ8R+0VcP29f9zPA8/rs91iv/uca2I61KJ6vXvrB379XO70c6Se3+hm/ee2Jr9XLAM/2NfVAf7a5TJ0uebZH775bKwEACBQulOXWjqBbM8woxgKgskX/YIOoA7nXn81Rl+zPQW7njbWNn3cimrMC1zRD3Os1r8u6D7BZOl+zb73O5FA4wAZkrgEAEKxF8AWvlellSBYh35eW+b/dLiT1l5nd2VKWLugcyu+hkiwjeLi0JEWMW7Els3Ng/CnIyy+/wOz+G3buIGtAuVRliZRnn90n7723X2695SuybdsWqZRRCqYhRxiU/62Mjk3I3XffndgA0AXI8v/oo48Y8IVtTQaCUokBld/+9rcMoiDL3A5AGKf3339fnnvuOda6BwBAf1OmDD948CB/hz7/9V//gAGbarUsHVEALmrFg5YZ8YTSUFnOnp2XJ554kuwDCKzDtkHJBARxDhz4hO279NJL5PLLL+d9FLDbYWB9z55nGHAHdb6dfwAAgI5F1j3mYNeuXbL1gi0yOlqljYR2HTx4SF566WUCEe668y6+Z8CHt97+g7zyysvypS9dJFdf/WVmXWMdLS3V5Pe/f4MAgNtuu40lAJSpoMw27du3T9555x0CFa699lqOITLp0U5rC8bqG9/4uuKTiwUpV/CdU2QPwNijLzMzswzyww4AkwJYCnbsuJ5rAP3BNgLLwoMPPsj1hbkBQwRYEWAPYj0CAIBg/ZVXXkUqf5Y4KIjU6ssEDwA4ceLEcfmv//VvOc5Y0/iPNr/44u/k3XffJajCGAAwPkPFKucWAIALtm2RW2/9SgIAwFwaAGDr1gvkyisul7ExsBG0tQTA4QNy5OOPZD0AABMj0qktSWtpXkoCAMCQFM1BauIBF2zWpbW8SABAq7Ys9cUladUbsnj+PAEisNkAlsH+UvpxrVlOGvzApIRseLIB0AnXYrZ5bPOazW3ywdvgZn+jVEez05Y6SkIh+z/YbACFEGDe7pChDs7rxXojAwBApvIy1i0AiIWCVGGrjQzL7OSEzE5NyvTYuIxVylJBKQMCKlK6bsiASmABqA4rsxNAqSZzEFRjphsCFLCVUNaqWpXqyIgG/ycVADCE8+DwCIPDmnGfOqO0hHCwy0LGPeUi7aUAriy0aT+ijJQxACD4DxAASwKAvjdxkBQ0UxrC0Wf5I5ABS9JlBxsAwFgPCJpm9r8CbgkAYDAc7bMSagZi9NSRqlVi7JzZsAYc41kkrIFe8j7P1jPZb7pF15AyunnGBLaBOAm1aVPdoDThDAJkdGUakgCzBH8TPtdzb2hvAHtgOLEO4a8gyyHPRMoAgLWJ+cBntSbqJCswBGcD+E7AIUd2gA7o+49JFeXGplfJzOycNKDbC0Pyxh/eJgDg2ut2KOPYUJkAgMefeko+OnhQ7rn3XtmwAYCBOv0JP/v5fXLBtu3yzW99SzZs2khZhXJlTEBg1lebQflmbVlKxZY0aks846CvteW6LC8tSW0Z+7gpY6OjBPNgjeg5rSKVMq6DJYAgEAI/Wt4R+29pcZl6Ag+8B8Da6VOnyGaDdQPZaCwAUzNzUh6ZluroOMut8UwGXwlKAFTgNxqSyshIBgBgWZkAAGAfgunE/3k7wuyReE2lssQzn8WsALFTWPeid/YzMzf4j8ymiQP9mazRmML5CwIAJCDrpEZ6WvIv7Xu2drytYwMWpQCBUB7EDWoeAMCCXX48fBDK9pg/v9l+9Xs5b77w3koBAIVOKBvqAADJHv8CAADejvRnoNg2T307Wfs0LgGAtpkjmqVV8AjlC/MAACYbUzvZz+NnYwCIA1XsD8Edri59BACwObV1bN9N7flUpvrrxOcFP47JnAdiIehIe8+o/32gkeOC8jRxSYAvAAAgjaaWNoI/r1GnP09A/U8GAGT4a/Y/mQCQ8S8AAADgCPr/hhQ7Nb7OAwAoOEKBfLQtA4gmGScyNenntmYTQEUAj6cMAKkeTb9j/DX/cgCABuwYAgA6AQDQJrMS6PwVAAC91qFe0xIAHUHgf6nW4v/lOoL/+BzJfLAdoCdT/xYTiII3r5//ID7T9TywRh/08xnpekoBAObXA+CVbQmBd/r3IgAA/faMa6h/Tn14ygBA2dgTAJACbDRJKZtBblnofp8NBgCkjB3W/czvw5sr8THEdrhdL5bTiW6NAACxbI/b4f02sW7w8mMl86s+5dRW8zI4z16Mx8aXAOgCAJRKAfimDA6pj9YDoBQk8HkYAGJARTz+n4UBIO1/ygAQ20CajGjxljRBrJf+snH0ste3caUAAL9/8/Z5r/nO27/+u3EAOb72oHt511fsQ4rnIm9vGKNC3nfjvZD3updN5PfdSvZCr/Ue+y/j8cRrLxfyxsv/ptcYxe9bmwcF+Ad93rfvAQAQ64a8tqTx4xC7C7ZX4R++c0tv72e4eyxY8gSpb4QfsFjIxR3qjfBIAQD6mzRQ7a9hh+t4Yn0b4/Znfx8fisPdolO7v74JagIAkKnbRGCuLOvWr5dVM7Myt3pOtl6wTSanpplthUBbCU6fCpw+GvBOMnQt+OQCBZysUEMR9KE4MJvRzPrYgQYSwc96fTkc+tWY5oI2SqoQWDWnh1di9h0SUdEIy47DIMGRbNA2spdV8aN0AdqgtDDqzMH4wAE4MjaaOPPsM/SLmRrR1Hqggl8fyTw6wu9YUPSb67zP4s09aH1m1lkAAKxU8XYLKYx+f/r/XtfW93Vd+AzEZI5zAACGds86BFQh6gHLAuXdyGtbf16Q4ABXKhRkamKCa35ycoKBXx/sMABAth+mhBFgIN63J42Sb6tfv3Y9mOfm0ND3LBNG94Kun3DACsH/RKmHIG4/Cq48+ZXsDWQcObCFr40AACAASURBVACAKVO/nDFu+L6BA0zhwKBCFkkF/0EVO1xh8B9OI9SsRLB/Yf68nDh+jACAs2dOByeUBvxxPRyOGi2tS5zuA31mhrga7mmNLhs3OKJY87JaTcqUaFkHet04bsz4Y21Lzco3Z4kpbfT99Ll5jgGdvXqaoLFo5QBwD5QIYGZLYAggUIAAgSKplRHMQDsNbcz+hcNBQntJpHBgC7EafQA4oBxCIg/SenKWsW9lA4i2Dqjr4MMM+wYOzqiuF7PDVOcQABDASYlcddksLB+hFBAJE4sxMlj5F29cez0ZCtv0JYAzJg0vl2Jdt1IDKe97g+R8r3sN+t1K2xTr1Tzd3O9ag8bC6w/f5kGGXqxXYpvH7tvrmnn2RyJ3XPB4kAEctzPu76D+x2O3kt8P0onZtWiO4awSH+TMsH1QSE4gerDM7I8c1oFM3F03n4UnQrO6zdlsn7NlI5QBoPcKM/ndy560971u8nreKPx7OcgHUfzn6f+8PZP3nq0t/Ec/aKvW62qrQa4Vh6TVRp3lJqmLz51bIAig0UBQd5mUlaBYbDbbMjoyKsPVYTKW4LcAAdTrizJUasv4eFXmVk/LRx/tl8XFc7Lrhh2yft36pF7z88+/IK+++hoBABddtJ1BlFa7Lic+/VT27n2OALI//dM/VVBXsBkR0H7vvfeYnQ76eugm6I8jR44wyA+mLYADaEOG/u3fv5/MAch0R9AeQVjIT7QXNPGgwge9PwAACNAMsx01imdkgG7cuElaLQXMocb9o48+JggcIwMetaARxEEG6AcffEAa/yuuuFwuu+wyji3uhT8AHVACAEFutAF6D/dHIBxt+aef/L/sI9gLNm/ZlDAAIBj+8ccAFrzKe9526+28HuQXfvfqa6/I22+/RdaBq666kkE+zCeACh999DHbc++993KMcH0wPOBz0OoDGIHgP8YFY4V+AFxx//33EyyAdn79618LQV04fvCdk/zdhRdeyPFHNj8AAMhwffbZvaSsvvbaa+gI5jgXSwQA/PSnP+VZ6NZbb5XVq9cwUGcAgEcffZTzgBINAEAYELBUHiIgYe/evXLy5KfyV3/1lxxvtBUAAHzvtddelddff50AAIAcDOAIBgAwRTy953HZsnVTAgBAYAxzefr0WTIAYEyvuuIKGRtXAMBQqSNHDn0SAAAzMjs5mgAAyoUOA98kBwrnKU3XUgaAZn1J6kuL0qnXpLGA/02O42IAACDwz9dkRtBa1JCSCgKoMrsX84368ggmGgDAy0wf8I+fGwNXA4H/TkcABAAAAAweOB/iPIo9C6dzI9SvXQBLAUAAKD+HR10BANj/+CuDralalVUT4zIzMcFyAOOojV6tSLlYkEqpyAAyASKlIbXlynAMB3uUJZV0/9r5lFlucPKj39WKjIyNy+jkuIwBBAC7D5Tno+NahiAYZX68LTDA8THKcmS0J0F1cGB3CAAwBgBiKkNgh/YXQeaBJca8CAFEYDT/CvQwtoHwPAmiB9A0M1JdCYDAEoB2AajgHYGJfeycS3n2m2Xm2j6PQQDeXkja5y5k97Hzll5H2Sd8FjPtaQvGZHRqEpVRUET4M3UI1UwAMy+cBoTZ11DmAWTNBGGznjEr4obXgNUicNKSYrnEtdmAfwDfC/TX5cqwNDsFGSpVuWbnFxZldHyS6xmlaAQlUIplOXj4mJw5Oy+r16zjA/qiVq/Liy+/Kr9/+y35+t1/Ipu2bJHlWp3B8/sfeFCW63X57r3/STZs3ETgycTkFB+QTbw/sGsEftSlUVuWGvwspM6G/C8KMv8BcgEYAOcxrH2c1wB4wpm2Ua8RuAQGE5Zs5NoAc1qD4AGUC8Af3geryacnTrDkI8EyYM4YGWHmf7E6LuWRMYIUcE5iCQDIB5RHKBTZds8AQN8R6isXS2QAAMAuXlt5TnVbn7aONMC8EgBAln2pHwDAn/vNR+YDpx74yDZ/AQAA+j+CDWnn/TwGAMvwz/gKAgMARlATBnRddO0dxwAAe7VQ1MxkC5jpeTUbSLY56QcA8Lad3994/lkBAHYGTsDlIfr6eUsA9LPJ47NL3AeMQQwAsDnS/RJYJvsAAEw2/rEAAIJcI5lpa5Pz5koA6DxmGQDy1jS+lwJbPhsAwM+5lTi0HaZjky27meiGwIaQ7F9XthMyC3rfAyrIqhAxAKBcDUvWQH4h2A922UZTGQDAjoJyikzqqUuRLABaBgCZ/gkAABn/gQHgiwAAwKPTBQygP5oCgr4hLQFgwDVLCAxMAerdy7DX2PziCv3jD8F/F4KCyVnOmCgBrgRgTQrM9IeuQskzYwCwsgAAAKDUEjP9WQKgoyWXGPgvKDAA9hgAAFaOM9iW/QAA8Rk67/Wg83/e51m50x8AwDEMAIAU9BT8XQj6BwCAsnsaA0BaFgC/TxkAdFbtezo32RryGhtJkz0JoA57Mv5MfwsGgHwAgL8O29GHAaCXLDYbzNtiXpd63eO/65/7dth98trm5VJGaPV4AbVHhtfweWwj0pbO8aGk90Ep1DSBzL4LnysSVjk/YT6MvZXvmf81Kb0Qg6jS+RvUDwvw+/H1azb2j/jvmWy0e6RzqAAAz+6ZxhGyDABpglgWuNbL75IXj7C11W8NrcS3lTdWg/b3oPhq3vxn9KFjAIjXuh/f3n1LARW2/uLvds9Pfsg5b8wHrR//ed5YrQQAYHoiHivbP/66eXss7rdv06AA/6DP+84/QcgpeC5v/qwtMQAgYQD4+2/f3BcAgAb2aoR3MHoB6yeSdd/7/PXuoAIAUmHLOyRXMrkGgy2egDxBGk+cXchPep6CiIW69TMRlkWtM7q0vCzjExM8xKGG2xVXXiVr166TsQmgu0fo9ABdNpQplJpSaIMS35SpCVHNSKYxSINQs9Tw3OoHMRgLpwiDnzD0LPsDBp4akJbtAOccA1iufpRLgVMC7XCAshrZfi4HbUCg5I3mkjSoOPAb5U9YnKC0G58YlxHUfURGrwM7WEmAXhvZz1uyrnIAAP0WvxdAXZvZOT7y5rq/AElcJYmyiYWYPyTFgpD3IwAgn4Ilt+8RXYsG2NMtnOyFHgAAo11L90w2gM51Z8hsl5UCRRyDAOBomhgdlempSZmdnWFdeAtYqvBMeswn2T1otHugV+3ewzaOsQGQBS/AsZoHAPC1/8LYJkneKUgAvpPABtpzmWO9+v3gDxdJ8DeKIHmDzJQLnL32Z04g1FQu09Gs1GgMFDCQ0JFmoy7zZ88x8I8SAPPnzvIQxPbAwwEH1hDkY0sdoMGY5vsJIhcMACltK5w3ZnAhMA9wktWoZFZZoxEYA9RhiveWFhdpJLIWanAIotYt9jpASkA1wxGNwBJkIJkhBGUhEEhQYJBmvlXp2EIARv9X2ZepqYmEUpZO8cBUYIAA3IOHcBj6IauLr41mDLU9Q+YixlAddXCQaXgdskkBVSiZoDXXEscX/ZpaS8/WPddooJG0WpC2bm1eUXcT4wHZhfXHP6MpcwcYgkPo7MwPbuJ6AH/0iT92UcjG8muQgTdIfg/6PNbPvXTkoOt8ls8/S5/6GkhRjbA8XR+3K74edWlU4sF/p9c143GK9YK99rqwW0Z2l0WI2zeo/730ar/3B10z/dyjqbvbmlL79wIHmI7Af5WPfqxh72kGSFoiJnEN0VOLbacOIv3rH/xP58B6ryVI+v0lDCBuDeTNpbdB8/R2csc+wNL4ul7v2Nrw//PanWd/+HubDqfIGiqzxnK7U2RWC4Is584uSK3ekhOfnpbzC0tSKJRYCmB6apWMDo+SRhkOcgRGFs6fldHRolSHi7Jl63o5dfq4nDt7Um7cdYNs2riBQclSsUxae9S2v/WWW+SSS75EAEC73ZBPT52UZ57ZS/l4zz33JLIO9jSy1t9++23S+SPjG/oGWcMAACBQDAAAssjNuYR5AgAAWf4IdiOorWUOVI8hwIzSAdB7KAFw5sxZ0pc3m2BCQPb6Sdm0aTODxqgzDUAAAAAXXfQl+fKXvyyrVq1igBtlD957711mx4NpAAwAkBEGAEC7n356D0EDqHWPNi8sLLAt0H0//vGPqcvuvOsOueCCrawjDUcFAkAI5L/22uukq//KzbdQd6Dt0JMvvvQ72b//vcA6ANBBk3oTcwNKfoAlEHRHe86cOcN+IgANMAKC7gBSoE1oqwEAHnjgAbYL4wUAAOmtUdZB8J2T/B3Kmm3evFn1aKsjZ8+eI8PB9PQqMhHATkEpM5RNQJmHn/zkJxxzlHQAkwFYhKDrobMfe+wxAg8uvfQytod2ULksE5Pj8tZbbxHYAQDAn/3Z91n2Abak/faNN37PcgYAAICRAL9FxlG7VeSa2PPMEwQA3HLLzbQ7AQBAEBwACQAALrhgm1x5+eVdAIDDH30kG1bPyMzkmBTqYAA4TwYAAgB4cNJAFc5PoMPoAACAzP/lBenUatJaXJJCs81xXFpc0MBgbZlsAJj3paVlLQGB3xeKzIRnre+yAmUnx8aS83XGtoyy/excRzuNmf4NDaoi+7oNexHZ1bDRtbwc9jOy01qFAmn/F1CbHLTnAO806gQA4DtoFmQqAADDsMfGxmRmUgEAY5WKjI9UOBbVMoCqcBiCCaREGnQESNHmBGwZAABsY3iQYQoAgOGqjI6Py1gAAIyOjRIAMDwxHcj/QzqTeeTo2FTnptpjoZyXMQAwQxArtRkYADQjTSsHhuw1vs6CygLeXVnxQpmBlDhGnYAa4KahqPYb/kcAANoFoWSXnany5HWeLZPK6HaSQe0Dk4NAz/4+uJYHAABEbFmkpivIChgAAPrcwivd9J8cFwIyTKXqOKl6DQFSRlPVPwHbX6mMtaY17eyQvABsCdb9UEVZWBDYh92Oz0HXD/2D7EgAAbB2EcAfn5qWs+fmpTo8KpWRUWl1inLyzFlZWm7w+5s2byHbA9b+2+/tlzffeVd23XSTrIOsabZkbu1a+dVDD8s77+2Xb3/nHtl20ZfYhg6CEwQUKDPEyOiYTMI3Uy0RfMJserB5tToKem5pWTaAXQi2VicKg2dWZoEMbKUhnn2w5wF2AvCntryk56hAd33u3Fmeo3g+GQIwKbBIFMtSqIyw7AEZCgJzGs5K8CPBEc8Sa6UyP2O2XeKQB2Aa4KGsFZA5xzhfgQcF2FqDrLA14tdf1n4ZDAAwufVvCQDw9peW+jP/grb/s5YA8Pa5ZwCIAQAWYB4EAPB2fj/70ebjiwAAYD8ikPN5SgDknfd6ybQ8u3cQAICOaJZI0uSh1FGN52lQ5j86ACDvvEWZyZIpWQaALh9XKE3jAWL0CZufrhXKJgbfL3WVjWdOCYBWE4xVCgAooMYKZHMAAAAMgMx/fXQDAED5L52mFFgC4PMzACgAQA0ty+zn2YQqygAAxj6ko+hZAjSE/DkAAIGlEWs3SSZk3EH1WAoASMvZsCRmvUFmpTpKADRaDPArAEAZABZreA8AAKGOIxMT7C0yI6U+KHU/RzZKxOAW2xWx/u93fs07y2flj56vLajLxBvzVwX91QsAAF2K0lYW01CbXAPHfM/ANYExNISqXIKYgXNSBg47z5lO+WMBAF4ex2fvPJ+NHxMvx0wex+f75BzuUqjzzu9mn8V+ni8KAID1FPub/Zznyeo0PpYDAAisMQbOxnct+9/mgjZ/mFP4QvNYcFbqw/uiAQDad2U89v6gf2sAgN+zK/FD2pod5IuzAHI83v3G319TS7blx5/UbkptxDz9bgwA8T7xr+O++Pvl+T+TvZUjB2NZ5/uSN1Y+ftfr83Q9d4Np8Vl8j7zXscywdg4K8A/6vO/8OwCAra9Yjtn45gEAeIb9u2/dlPGaxotz0Ea2Ae61AGMDMp7wOMCaTnCe4zcOleQ7oAe12S+iVBjmh2HiBZBVJqFGEYJUyOQNVHY4mE3PzMjM7KzMzs3J1PSUzM6tlvGJSR7sLCseaG8EvLSWjlLoGE0dHBkJvWk4XFuw0h/ypJjWOk+UFJHsqaOIdIWObis97LWl2W4mNQP9oSdeUL0OAnqITJ0Kydgq9xMdVXBgAvEOAABr/wVQiCrHbgq7PGO5l5AaJEDy1lc/o+iz3FuNRk8jkwrL2OjoKWQL+TVU/Fz0Mk50HWQBBIkgSpw04QBsTkxHN2nfjQP+eN8OoOiH1rfVA5o/mMJBMjUxTgDA9PRUkulligNOagICQoZ11ojSdSMdAISyAAAyFQTAAOqb9jPC8jIorS442Z3d4cp8i7bn4V4EAlwPYunDr/XYmDLDjf+RqU88gYJ3+N1wEwsSJ+vA1U9NsiJAcY/lb+NKFgYN/p87c1bOnDktJz89oU52Bl6UTQBOWBsTS4r3Rl1cE8sy621PQ86ghjCyE+13msVYp5xA9guNvU5HlhaWApI8nXscLs3JO48sN2b1ZJ1JVr/P8Kl2H4ITQhkABNFHR0cYeAAYAU65SrXCWsmQF9VhDd6bgqYjGWUMwiEDMrIQAADM0oHDLDArBPFDulA9jJQ4T6hDmhzAkCFGrENArNreoONX7Uc499IAZDiocfADrSroZ3F+CpTMGHs706HvauBinZiRlQIyAFQw6ttYXsSGTi9DPpYrvQzN+Hr/UV5/Fl2e1yeTD35Px9eM9cEgozK2HwbNXb+x5j5z9LuxITmo//4A5efe7tnXgAxf6qmbXLvyrk0K/aB/bH+bLaDXzGbbsy8+Yw3ZVMHRE9ud2bR8cxCkxU/4fQY1UvpktSdcgAOyFHXtSdkLgJU63s3ohmyxMilp+3VQbB68AZ1n5Hsdmjd30J2xDjF5pm3KlvDpZUf7NeLndtD6iOfWOxfbnQJrLCMLGECAGpgAlupyfmFZFpYA8mrL/PyinD0zT90wMjwmoyMj0qw3ZX5+XpZBlz7UkFK5Ldu2b5K52Slm1K9ft1o2b9okS4tLDAy/v/8Duf/+B+S2W2+Vm2++Seo1BEiaXAoPP/yInJs/L3/5l3+ZbBO0EVndoNlHkB1B6JgBAJTPu3fvpo2MOYXdjO8jkIxMdwS78RsEZmFzAgDwxBOPy/YLt7PcAO5RQvZmsyZLy0phPzk5TccfAADHj38qDz30sFxyyaW8D8YRumdxcUGOHDksL7/8EkEGF1xwAfUOrgdd8cYbbzJDHoFqtB0BbATc4SRBcOiBBx7ktRAg37p1iwwNYY+gLWV55513+UCG/M4dN2jQDCWWxsflkUd/TVr+iy66kCwAyIzCZ2BqAGjg0KFDLAGAwDnugz/o9yeeeILACLQF7cXaRxkFBM3vu+8+thlAiltu+YpMTADAWaRtcPrMKVLuozwAyh8AvABGoKNHj8mbb/6B++a6665lwBu/AXU2Sgv86le/Iu31t0C/vWEj9SjmBuPz7LPPElSA91EiwMoEAciINj355JNy+PAh+du//RuZnJwkVTa+g/kF+8Frr73GPhgAAKCERr3D3z7+xK9l6wWb5Y47blMwLm2/IZmfX5C9z+xlSbav3HSTDI/geg2RQlNOfXpMPtm/nwCA2alxKTaWpVNbJACAzNY41yH8B9sOQTvs5WadFLktMK8B8LiwQAc6+r+0tEhbDWUAAAAAAGNhYVHOLyySYQMWktoiyIivynAFj2EZISNAWVmXgjwwW9vsTQv8WyAEa5uBfuxhMAAYIIAMcRr8b6LWOUCcjSZrryP7HxlstWaDGdRwbnc6ADoo2AG2E1gAJlHSa2JcxoerMj5alWppSEZQDqAEqn+AVpWxSoGWafYPJhtUxXaegHwGEAA0ywhwIvg/PjkhoxNjnN/hsXEpVscwKHTis6SYC0DT3g1B+kS2Gn0/QfEtKQ4RBq82VwDTM2AXspdoIyYgABUxDDgE6lTAF5KSABkmAD2XwR5mcCQ4whAAtqAWxgJtzvMc+PNbni7Wz+Gm7HawxXrErhUDA6iTGZxOAwhsMwHCcVBEAyWxnjO2Pr2W/iWlEtzroBSVZdBYLQIAAD1hokIIxPA8Fch5mgDN2JWNMY1AAS0ZIIWSnh9ItYz3MWFDUkAwvjAkQ+WKzC8sMcMSLIoTU1PcPwuLS3JuYVE++OSgrJpbLZu3bOH7cIe//Opr8oe33pVbbr9Dbr7lVq4zAGCOn/hUlnCOwjkgAFTGxkZlfGyMjCbD1RFm1StYu0BqcgIAAiNbs17n+seZBTIL8gDyCQF/gH2gE/FYXFjg3gcTiIK0lhiQw5mQ7GcllNCoSAlsLeG/gYLIDFcG+wAYIytSBIMbzkvGkGaZ3cHxXipqgk32bJ3OfXy2t+9aibzYB6CvU0Y0tY9SEEAWqKkgdO6pkBEfgwB8IKYrSE52lXRN9rNl8m1UK0WRllBh+5Myf8rAoH1KqePtPSuToSUtDNySZQCgrZiwZ6i9iT6bnckyNrZPHLjT+mL2vZ+jWB74ufNADHwv3vPZMp4A6qQlAPSeLhmE+iYUVWf9dc2U5TwY9T1J+zwFfm867ZXYmuhL3GYfuLbPOQeWYBLscgPG6H8NlnaPjc2VrnGlwc6W0Mn4QqIEtvgcaOOQrs10Ldvc2fWS4KZjAEwT0ZweTFZEkKc5mcfslwFT+gAAfP9Nt8Inpn64AFgLY2VZ/x4AgOfQWS0CNfWhOgwB/pZIHXT/CgDoNBvSaYERABn/WgIAIIBiR4EAzPhHCQAUXUTZKpQE6KA0QO8SAGn2fjaIr/qmQ1ChYvbUj6JAgAC4Cs/1GimIjb8NLAFmp/kh9+eraCq6XqbgC/UzhRYk+gw2EjDBDZyRAuU/gZfI6G+1ZQnBf4IuFQRABoBQAqDWEpYCAHsA2NQAAIAZAb3HfYD0LzikogSRXvvMr928ftFOdXo/PsPmyR3V+r0BAOY7NHr/ZGxDCQAPAND9oQAA2BXmE0v8ow7ooHJIy0Z5nWIANzuj+6Azr+ntzcAAoElP+QwsulYcwMABIE1ved3S67wcy2KT55bXlXf2T77j7p/Yt+69eC67fSHZbyTrINhNlPpREDeea3udHSdNrMrYhMGPaj5aGyPGpbrKpYDFVhPkBgHgbB7yxtrrC7+G8V3zb+Wt6946NQUA+AC2fj/Y9Yl/Skcmb/y8LrPvWFv963j+7Fr+urHe6SWX/G9tzdnYxTLOv9/Pb9RvfXlmLz+e+fZWOk5p3/IZAOJ+rPR6eWPXa6zy3u/3+7hNfnzjMfbz1euaeesjnpNBNpO3D/16sb71/b2LEfvveZsB75tN6ZMIzNZKAAC9FtCgDsSDulLl1UtgpZP62QAAf2z7+20itNEjNEx4p79RaiJ1JKtCI+1hu8Ng1sTUJB0do8iqmJllSYDxcQS6lA6/MqxlAQgeQH3VUGOV2a1DygQAoWvIORbyixzcSnMIIy9Q8YZDA2sWutqSlkVBmjujU+wgMwU0kPpdWyBe2MYBhux8Jy6DrBDlAOlM4vdQJiwDEEAA5ZA5gsNMQusdJr6X4MgT0isVMl5Q5AmBfu/lbf5BytYfmPPunblfDwCAF8b9BHMeAIBKLwAA6GIyx1YoPuXXhQlBOxTbZz7QbzVujQVAnecl1qpfMzcrE8gWQk1P0nWlfxSQoUaSF0qJk6oHAMCvPx/gjw+S9j0fXE3nRtuRKOzAMmDGtskL1qw0ZECOseiRmmYoZYwdGLGO8YIyQjQLHd9jkJcTiHL16QFc32tJGQQI7ZY6cEMdyeXFRQYNkP2PzH91aBu4IC3xwT4E+z0xcuGydsZ1iuRM54aB8kpF2QSYZat1MckA0NbDFh6QFaTGNIq+kLlC5cEasy1ZWF7WEiVkJHGZF0Clh+x9Xb/qmsB+NycEWQUAOCiXtEwKacT0czzHA0EJ/Edb0WY+yCagDjIiKDjOwTkdstSUrlazBHkoYfbPEOuSKlUpYgQoblthRpEd7nXRBOCIc+0atsPWlyWaIZCVItdTeaiACKwDBbiQryXUmYUcZx/p+DZK29SN7HWZ1z95utXvFb/3BuntzEb9d/zi8/YjDwDgdb7XKwNldc44rfSw1muIMb+9jOOVTIsdcOy7n3W8VmKY924H9jtAScndw5M08K/tSfcF72cgAKLnlZLNfy/+DYM1AaSTdRjg19mMR3NQ2Lz61xa4MaMbY2elj5J97RC/WZ2VpYizHscHQr+2cO/EAe2ymZLvhODUSg5vK7VbYhng14fvD9sNWdiC/Yj/qMWOLEyUA2jIMhxXzY4sLCzJmdPn5Nz8IoOhKAMAR+R5BjrOSru9SBaA7RdukU0b18jwSElmZ6YIClxeWqaD4djR4/LII4/KpZdcIjt37pDRkSrrJ0NnPP74k3L02HH5/ve/z6x109mo6w46f1DsI6CPP+gABHvBADA3N8cgu+lefIYMcWTmo949At4sadNRcADo7PG7Cy/cLl/72leT0klYvwuL56WKQCwyTlETXYaYjf/EE0+Syn/XrhsZ9AOQBP8PHjxAAACAAaDHx1gCaIBg+u9//4a88MILbBvYC9Cu06fPsP2gz0fWPdbfV7/6VQIAGIsMAIC33npb9u9/n/e89prr2Eb0ATpvzzNPy7FjRxl037BhPbOvz59foH7bu3cfAQ533HGHbN++nfcyuYegOgAAGBNk+qM9yNRHIP5nP/sZ2462GgAA7QEA4MSnx5mtDwAAy5iVEDhvy6FDhwk4AGBh9+4bGfzCb+q1BpkHAADAHH37299mSQXoPAtuAwAAUAEAALfffjvnmwxxRSFo4KmnniIA4Ec/+iEZF3B2Qt/RRgMAoA8GAEAbwFqL+z3x5COyectGufPO2zmeoMaOAQA3795N1gcAAArFlpw8flQ+eu9d2bj6/yPvzZ8lvaor0ZNz3rHmKlWpNCIGCcSgAYGQkGUabCbbuN8v770fu/v1i/dfOcLRjrDDYTfYGIlRwkKyaYNAIFmgebQ11nRvzpkda+29z9nfyfNl3pKETfiVdOPezPzyG86wx7XXPhaOAwAwG4f58FJoYc2QNt4AAGKnzMajsAB4AD7TaBDmCpBLZgAAIABJREFUsH32B6TQZRXwcEAGJ4AikADEDxKCl/YFBIDAMSvSG9I7FcmjDV138I9yGY79ijVgcoSsS1rlZwCAeWgRADCG/ahJTZj5SPRPFyEMtOofiU/rwT6egS1AAATNRjtWfBkLwA4o0zc3wlavGw7tbIV+p81WAP1eh2wASIpi/aH6WSrGxbakXwm/E0kE9TmwxwGyBQvetgIAtna2wtb2dtjY2gn97cO0zTAsRglt8hB2MezeSoWfylFm+Rr4EQY7aQWSmJjYkonIzFgfFfVUSnTjolbZnqr/RUdpEt2DnjWAiGSuxAZYKxd7GJdsiTwws2RjUAd6AHKVKc18yTpdZOwLplO49mlrVsHoVlFprchMxyK+UNEZmj+sVJUpCwbeo95QOxb2Ptgn4r15XxNPpbER+lc0AxRMA2AsAQCig9SjUTsZn2HaG7JXmu0wAtBlNg9N+AAbSL63CUgDqOXVN95igh+MMHgf5wMzwJO/ejp8+OaPhd/70pfD0RMnQ7PTCxf3BwQAECCDBGQI4YWXX1bw1iQM9od0UjY3tsLO9g5ZWTa01YXkVqXiH/IRB2KfXzp/IQwH+wQ/vfHmm+H8uXPc8wC/wZ8CuwnGDDJ/a1P8ZIDoSPMPH2ZzI7T7PQJkALIyvwcAISb9CwAA2kAKAADTia27fI3g/dyvl2OSX2zrxCee1wEAbE0L8Hk5eRyTzBk1/m8DAMDHuAiSUb/a/DsBAKZAdw4AUAKJlQAAv+cvBwBQF9+ozGuFsbIKABAZkHYz1vdvCwDAx5ws1ujbuvgCk980ACCt30ZMaq0DAHjwhP2NkTaWD+9nrItFmy1vDAAGrzHmlupeFIFscVuOTWwTkAAAADf7lgoGBoD+RMU/6P0hr2bzCV+TORRgQwUAAMw0R0uAOd4XoGNiABiF1nzCiv8WGHfAWjoDCwAAAOP3DABg69er7QiwqLSwUdAQGAIUqJn7PT5uUlFw+QvHIBztjghoQ/W+sEdWAQCS8J/MFmEA8CfiZOMpq/9HUwUAgPZ/sgjDsQAAwA4A0IABACJLDiq4Hfud9x9X/Z30faV+M+oCrxPy9ViNGf2mAQDCWmOtjxkfVb0gYIFUACjxzOUWHPw+bK13AACIcdGahHsef8njaZUcSlYoxjlQ86kUh8O17XntPvLX63z/VfEcmI7GAJDHcbwtmseokqyTnFWMiRuLqcZfTXcxNqotAew55ByIuQoLWP5j2yyPX/r7jHLQ5ansXn0ewq/lVX+nZ373AID83uzcebwnj7/lPoCPK9merZvTPMaTr6nSWsnnNpeDK2Wfgn1z+9E/w7r4oDEA5PNaepbSee3+1l1n3XPk5ym9LsXQ/PytGstV95d/VrEvvEFWeIhcT+X3uGr/s92da/Nh8iaX/WZPeACA2VuN/+crd9UyAOQKqDQJJtDyz/xGLi389KB1HbgdACDS5ORYe0GfkEa/8M8bZXULyG/QkrNeMiS8AwSH0Ko8UUmBCUEwhkk2pb6EY4cqnkOHj7CqBT9oDYDPN7bQI7tDh9BQ33ACicBCf0haQ9KLBU4fBa9Wm/KZGpJASCF2RTGqUI2LQp2dXKEJ/bUk/+3HH5MQ1MnR90JQehiloIVQAVbfwysmjPt99n5EhS+pyRwAoE5grNvI/nurlKCf/3d7rcsXbtVgTOX7LgBUUm51Afx0rDAAmLLAbwnSSABLwlMKAmAfdwGA5Md7x9gcNCZItEoRAU5jAsB7AHNsbW6E06dOhY0+6NzbkT7T7zsgjZeCWNpzS+JsSuJVMK5wj379mSAT5LM8Ayo50r8s0RQpbKpAFW+smMfsDRsfqEAA2v5VjR9XlWoV5O5O6CQi0EtqfvkX5YY6dHC2Wg0ETVGRNWQSYTRA9dgeKXgvXrjAikMkigVIIHMrcU5Fw7KqJke5JqQsK+aZaE6JxpRgRz/MuaBALYBr/T3ZT3YqTqVSytlrq0ZjFc1c6F4rcoKVv9o/FwCm2FdRqVnVYGTlklKpSoxRK4pdFQFAJRJwBkAALCstykrIU/T73ABAoNsJPQQHO21WqaFCjaACyFBN/rfQeqSJqiL8iDydA7CFZwfFJtuxyJxFRDadETGQBa/OWYxzidvvtOmBRifOqp6ttxurHxW7Ic67noVrQytJXNVGrvBzhGCuk9PYVtGZKw2HOmV4ue9zKJYd0Ms7jfVxL39rnQG07vpG4b60B6NhJtcvGYcmS1c9zzqAxoEDEStQyKuunzsY+XOWnisJpGqftIPqz3Q/WPeahNGkvu17wVSl1iSGsUrFZFL5THyMSLCKHGfAQEFbkvz3CH9LJKDSEIF8q1gDcEkQ7aYfbb+Y7kCyCDIl6kml0PP6sKTf/eeV+dBqM389v0dt/mu/byAu//TOabDv+WuWbJ66NeIrxpZshAWS/5gHYUZBgGoKJoAx6CpRvQv2n1k4d+5SeOvNt8Ngf8QKSchI6KgLF94Kk9H5sLvbYwuA6687G06cPBK2NnvslUw7YxbC3qV99rZHpfONN34wnL7iVJhMR7STH3ro4fCrXz8dvvrVr7J6HXOH7wEA8NBDD7HCHv3iaRO3WgTGIZEP+wOJayQWLWkCin8AAAAaQPId6wLfQbATSfB/+qd/YgX9Pfd8lolp0KB2Oy3Szh85clQSUDMkwPvhscd+yUT+Jz5xS7j1ltuom2UuF+HXT/2aAIDPfe5z4ZprQOOPSvx93jf61D/66KPhzjulVz3G6/yFC9ShSBKBAQD6CywEV19zFYO5BgAAe8Dzz7/Aa374po/wfLC5cM2HH3mYyXEk6sG2BADcm2++Rf0ESn6MF+4HgAQ8M+w1zDdaIgD8YEAK6FEk6sGUAAAA7h3JeAMA4Fqw5V586QUCBT75yU8KDX8DLAcL3h/aOSA5du+9v8PkF74DAMCFCxcIAAC7AOYTLRWw72GD4F4wb6jiBzAA94oEPxmiFnNe68EHHwwvv/xS+L/+7/8znD59mskyjB9EAwAAGFcAADCuWCcAP2B4AB4AA4ABALilFABw4cKl8NAPHyIDwJ2f+hQBAPP5lACAN/71X8JzTz4Zrjx5LJw8shsak2GYDS+FdmMeRK3D1hLZQzsItLkKAJiPh2EOcCTYFqZogTTSSl/Q605ot2FNIPEPoAZYLvZh302mDChTNjZarDrmT1+SfwJaTDLMbHADg3gAwAjMXHMkTBekVMcP/4a9xqA1AtBI/IMFQAAAAAvAXkM/dgAS0N4J+xljhsrnLtihkPCHTdVuhUPbW2Gj1wlbGxths9/lZ9gzsK8gRy0fJcMFEKnYjFaFDt8Wz7OxiTZwOwQBIPlP+21rO2ztHAm0zbjvpVrX/uE8kYrJvS/+roDHFtA/FQpgBZNpTCDZD5Joj+3vmJNu0Aflj2t9RjkJ9gG1t7F3aQEyoJv8J4xZBPjWCOBSTKF6aA4AqALNcr3E1+ZfE6wrZ0u+RbWC2/wF2ROpJ6wcL/o5snQVnkHmQK+RVZqzRaECqEv6U2cozqn4T2J7xwQIt4IFogXnjLU7RV9rIFmaTQEEcIECbN0isACfgeHizfMXCeqF/CZtfrsd3njzXHjuhZfCiSvOhJs/9olw9prrwpETJ8O80WTSBuAYXrPTCZjl/cGQLWBeeeXV8Nprr4f9S/tsX0MwNPej2AsE4yjtP9YB2D4aMYFcZZAjA1yrFUZjtHSDn9Ah4Ak/Br5uYh9tCQAAeqyDuIiBkbUlgT0TgMT0RTRIL9WTbE5QAZCWAtQ+oSh2ioJ1XBwgJZ8T455fV8mu9HaYJEDM3/dJ0txXNp/afquBdiAGgNwuTTJimQFAYh8Wj/JAhwTAjragodIdQ4Axv9k1SgAAzwAAEFpuc/sAsLf/c1vOP1e0RwsV9JW99R8QAGAFBtUKtSoDQFqfl8cAkPuPPvbDz6yfdUxilRkAcgBAOs/qCuN8bdhrkeNKBR8rt5fbcca5RyJfwX/GAGC+FgC5ZFCxOIxrAVBhAAALAECOjgEAbYwABCC7Eav/UfVvLACW+Ef1PxL9k9BCwQMAALCh2AJg8p4AAEzWyLgaW43pNdNzni1EjhG+xWQz2LyUZFdRRcPN1Nhj9Bt1Xlj5j0IWVPBb9T98Iq34TwCAmTAAoMp/jpZLYAYQAAAT/w4AAL0G/UYZrOy5dfID76/KP+Bzsw9L/qGXN7kdkmToagAA173qIg/sIvCaveJTCwDPkCEMAC2Jp2mBlI+1WvKfDEz6z5L8pk9iHHkVAEC/vwQu03Pa+PmYdF1MKffRTSaLzqzG2G38GKbIWBdWyRzarlnC3M9d6bs1piWxrwD+eLBmriu9LrI94QEAAiS0OI0gyMwGMT8E+Sab23jvWmQGu8RaRlTOk42/XTvXebaGvd3v37scBoB0bth3nLUlIOxBGQDsXCV7yj/DQQAAfk7z+cif29aa1xN1OiSXD6V1XbfW45py9kS+/v291NlgHgBQmttV58jXdX4NWwd1678k8+rOmY9raXxL+9DPT/0YpHynrXP7vW78V8kif67iGGjoPD+Hv0985vN59ncEAPz3r362NoK/7uZLN5V/xzaIV8xpMsyRL5xJmvm5gIAqqsqhVeVfup91AXgTyHWDXbep5H30r+vE5BcCUhCGDOqh/xZ61U0mkfIfFUbbygyAAAgorrd2dxhgo2OIIFBHKnPRNxtVsaRdYRILKCxJUkUnkcAAQdDhfip0jKUhteoJ/UwWSpV+PVd6PlmcErAaBAGFUZZMFsdeAyo+qKKUpOj9iCoymRefIKhHMtZtdD93dZszF9C5wF33et331wm4ilIqJnmkOiI3IryAygWrPycq2HyCPTr7msiFAcZzk2IzAQBsXr3TlZys5IgYKMSS/3gtldk74dDubjh+9AiDgZhPzxpg+x0AgBygIGMmFdJIOMTkkKfg1LHyBsAScMGOjw5AopOy8UsI02ofdtvXUgW/HMSw+7fPvUD3Bhx6RtYpeB7Hh60akNaeA8FkOFHTyYj0sUgysLey0knib1SUYV/b3rY1j2Atzx8pCvW10okZvRbu35JnlmSzILMwljjlZfvVJfwRYooJfwUEGBMEk/7N9LmX9RZUTHFbBSookpfGImotWWlntIEKRiIlnfQWBpWu9IJVsBeS7p22tAjY6IdNBVJtb26EPoLW3U7od9uxckdajoBdpRdaXfwNmSq0mqgumsEA5msJ2HGMNDiKe4Q8lsol/fEgLBrOSn+lzAv4jtDKyQqUhKe0irC+cnhHEpWC7VqVxF7nEEgAUK/lguS2XksGZtGYeEdvSvXdu/qnev6dnWP99f3zl8bS5sfLW38vJQPff17a+3WfH+QZL3e+8uMvz2ZLFMTr9FhZB2PuZ4qCT0AOq6bylf+i5HxiXoEzTbPh7DMzTszek99JhtFqkGQMkswAUBEAIPsM+yrXnV63av5B6Z1noanJJLN7/HybQ1tyjOJFdH/XOT+scHb/cgeQFNkrUMJ2P3V2SslBqVu//jnkb+KvwgJJROjiGeRwgz0r0RYAP2AHuHRxP7z+OhhpLlIPAaiK5Oa5t98Ig723wvHjO+GK08fCdddeGa66+nRoNdGDdMyk5nyKRPuUyZVLFy6GM2euCKdPnwqDwR5tx5/85GfhsV88Tkp8VK+bfnvzzTeZgEelP6rQRY81SG+PRD6Ou/3225lUtMAUWgCgwvz9739/+NCNH1RgQIvf+fWvf80k8vXXX0dAAb4Pauad7U0mz0+cOBnG40loNTtk6Xr44UfC448/wUp8JJ1HCJRqQO7nj/08PPbYz8MXv/hF3h/+wT6C/jAQAlgDrr1G2gNAn2MeX3/9jfBXf/XXBAADAIBK/gkSykwqdQiSAMX+Jz95R7jhfe8XgCOrjefhoR89RKACqu6PHj3CpNT58xc4h//wD//IZwQDwLFjxyJwAGP2ox/9iJX8SJqDFQHv4X5+/OMfh7/8y78kUODzn/98uOuuz4TtbfSjB2iiGZ781T/zmTFWtNUBFpkvwtNPPxMeeuhHYXNzK3zpS18kAACJWyTMcN5vfvObbEcABoCrr75GqkTaAg4FGAGsDldddXX43d8FAGCHnwGgAXAEAAIAOXzta38U3ve+99EvMvvrn598gi0ewAYBBgDd7WE6a0QAwJVnT4fPfe5eVuWBrQLUAmgB8KO//1HY3T0UPn3HHWwBQO6f5iy8/i+vhueffDKcPXkinDq6SwaA6eAig9xtuFaaL6asoU00lgA5qujGIzIALIYjMgBgrNAHHNV1mDPYc5iT4RgtNfbCufMXw8VLewQBkLqf9Pto09APvU4vPqv37byswPoxu8vWhVSdoY0bEqLCqIGkqLQAEIp1JP/RBmAIAAAYBPRz2vWLeejA9tHKKtiUYE7C706zQRYEUP/DrtrZ2gibG32+7nXBzmRU0up/MqA9IwMAkufcx2EhLd8AANjoc77RAgAAAGn5BBaAXbZDIOOd+pImv4TdjJpJ59tZSgqcJsLIAQCq7GvCZiW6zVHjW9DL8AAZAECSiHJeY9JIvnXqi4nzrgNo1gVn7LlM9C/L5nogQNLVy/ETsbITBbwAwVNPZRtbuS8PcC1bJ5L0rv6jrowMDzJHyTdbBlOyHQAYE8gspoyGrF4ROmQfkCabGNY0wbLzsABAAd/Rdl2AYpBNixTKjTAcTwmq2d7aoU3fbHVYjfnGW+dY9X/0+Mlw5dXXhuNXnAmtXj8smmDMWPDY3uZmuDgY8DvYiwOCr/fJBDAcAvAOtpeXKPfgm2FPi/8LX0G4FA6xdUCPYCUk8bsEGqckufmfZkv4BDjbj7UboQkwDSn+pVWR+HWonGyySAR/ewCA6CEBdZfiN/laSnGb5OvVF3Yk+n/KWGeb+EpVA8MdhAHA9KZP0uimrABYVu+VZZreSP2uANAYv5ilmEJ6TvW/rE+6Gqk5A4AHVNt9+xYA9PdcCwCbMxur3L5bBwAw+83HXlbJAgMryY4UBgCxhW2PpngEZvvfmwGg9FwWhCarDmIIpLA3Wnv7W/ulZyAVa9UQYw3aAiDJRN/yRVv76dD4uYmJQaW1lrUpB+bJ/tJ7KQa0DADw0rLOtk8yFKaVAMvMB6n8du0wbdyMAcCAPB4AwL0OQIC27FwNAJiGKgAA7EYz0v+DBcBo/xvzEf9G9b8k/KdkrwQTEhkByMajOppsbRBdqb2bduaxDj1xeJjA1/ZDfv8kTLSw7LDAotIqROcJYO41AIB1/nRDW3DZcZgvxmrIamkAgEaYsA0AwJVgBUDCH6w0izCYwb6aix6agllGAQBjtFrCj5zDGABgf5GBUmXU2viOLspV66iq06ty0j+X3yNpXA4OALCEMPeKAgCara4CBBKLpnwuxYrUf9pX3iJFwgKqxYyqw2w/5YAcAWDVMQBILMD2Z9qTyWLJgQHrxjH39b3/nctlEcFJp9bFYvx9mX9butdcd5QtMnmX59GYIndIofXDsv6usvVE4GXG1OMBADYfOfjD5hZARwMAeNum9CzUUxqjzO+3lGcxeWfPW/fd5fcTA4D/TM6z3AJg+RgHQnY+iZfLdk/rAACrdIEfD783/Xfq1pQdk+c3V8mTkiwUH7eawD7oa9xDiYG6LGfK17H7XXfNur2wTr77z0vH1n2/zhbN123pWf3aXxXby/dn6RlX2sSCSq98LR9H6jPHYucBAPTt/t8/uGdlBH/dA6xboLhgFO7OoZDvKdVe6cnfIwDAuvvPlWe+IPNbywU3EvSW+ITgREUA0378X5JjoKc2BBU+Z/U0KBBBib+9ySAJAQCggOuiP6TQXCP5hDYBQODhfevLgr9Z9UTHVZx464vtjVcvYICuY7o/c+hgPFar75Ynwxb9EgAAc6gUxnYMWyC4inQGrtTpwhggqAcEvEfm5ddftanzz0obvKQoSgLWb+Y6oXtQAb9OgKXPczYAoU63f6vOU1J07GfqGBdsjnwLAJybwZQCA4Ct3QgccKANvGe0o54hAPOHIPbhQ4fCZh9BDwAAZK3bfk9KWwNvBSNFAAACBPBK3lctGgAgHx8e30DgHLSP6nz46m2udaumEiOxZHTl7+fH5AmcyvFa9WT37kUx52ohDo7fN5ZMR+AdAeXpcC9Mx8OwDwAAAsYAASBIPBwx+Ah5IQFJWTeUI3SaxJhC4EgSZJIkY/A79taSKjl8Zu/x/i3wp0ltBIw5zhbUgzMO2jiV3VZ9RtSY79eHCjmluTZEWVRqGmCUeYtlSsLWYsFHQb4wEkgmF0V+A6EOOt3JeMi1jXECfR0rbuD0NYUVAEl7BAHRjxbBaVantZusXAMQoNsWoADGqNvfDO1uP7R7GwQD4KcBGdrfYABOqkjRjgWVbQgkAhggAAm4nxw/VPXguhhTdW6QDCOlr7Z8EIdHwAIyFhqkQ+BS+0ymMbKhqBpgJXWY66n4egUAoCTzVp378j9bn4Bfe87fMACgbtyiPNEEbkm+rL13B+iKc3qQL7ljvD4uGugrksM4TQyEZccdzO6p9iD26+UgxrI4U1M6wdHGi/PpAZyUOCoHqgar9ONWB9ZVbllC3wMHRI7Y9wUAMFnMJCGAco34uRi9Yp4AICNyikF7Q2TRe0YLFjCgyP17HZg77UVbQU1Y2+t+6m38luzFrAch9PKqf6v0n5//0l7HPdDId4wI9hzRlmABrTABYAhZURx/UOHbCIP9cXjjjbdIZY9xZl/jAVoDvBkuXXwrnD17Ipw+czxcffXpcPbsyRAWqIIehp3tbQKg0DselM2gR0YScHdnmwAAyNHHH38yPP7Ek0zmI+lLndduMzGNZD5sY6v4Fj3WZDU/dCQSwbCZ8R4SxXj/xRdfCFdeeSacveosgWKQy0jEPvvsM6TuP3PmTLjpppu4FgAAAIvRCy+8EE6fPhOGw1HodmCLb4Uf/OCB8MwzzxIAAPp8Gzd879GfPcp7AwAAQF5cw+4bNPe4j0996lPh6quv5rrHvWIekNz/+te/EU6cOEEAABL5MwVwQvf8+Mf/K7z11tvhrrvuDmevRPW8JCCh07/z3e+QseAjH/kwnw9JcwAWMK4AAOAe7r77buo7s9swdgAAICGPMfzQhz7EtYBk9Q9+8IPw9a9/nUsP93LnnZ9mb2voW1zvJz/9J9rpAACI/SEJlF//+qnw4IM/JEjiq1/9CnUygHqYYzzn3/3d37G9wJe//OVw3XXXV4A7qOB/4IEHwjXXXBvuued3Avpv4x7xfbAHACCAOfriF3+fDA70p7Qq/ol/fpzADwAA8Bz8twBopUH2gPu//c1w5sor2AKA3xGepLC/PwwPP/Qwe3zfcfvtBADAhiAA4NVXwrOPPxGuvuJUuOLYIdLcTvYvhOZcAADcXzNJXCLQAaYmAADYAmACBgD8ABSA9S0tIIxeF8nCfbQEmAAMMAxvX0AbjUthbzAIg9GYc4cEY7vdYxU+7llYjmTN2o/ZYD4YhvvCusC5QTsLG0US+kLJjip/AwAg8Q+wAUAAYNyw3utYWwh0SyW/+K30HcGcoIztSNUCBNBtt8LWRi9s9ntho9etAgDQBoCJKGEAWMCORPU8k84N7kGcG4wVO7toibfD5D/a422CAWD7kFCfg+0O462y2v7mmzw5zCpjYeLku/iBB7GmRL8lvsUWl6S+VPwbSF0rMGH3ar9pSxgKG4HYxQTMalLXen9z/FB7rhS2Vb866bjVeliSJN6vs4SZyfOSP+h9ST8iHCqXEMFdGHtBHK9KDADyVFpU1f3L9ZPXH2RDUGCu6VtJqFYMnPh8BACobyLzCwYfm0txBTiuylKHU9EG1+PAAoBTs3cyQQAAA/e4D9BOA6oUvgx01qW9AffGoWPHmfw/fOwkGSda3Z7sDVTl93vCKqBtusYjyNSpVNNqr2boduw1yFnIN6wLxGHQAsPkE/YtwUpdYTrB/UDGYt/h+7znyLwnQTvGP7C3NgBKMOC6PJ8E0l3hR1P2qDEAiK0p1f85AMDWj58nf+0Yp1Ff3a8z+Ww1AMDbM5LoOxgDgOnuij2kICEfMLWVUxfnqe4HrfAztqHIfij72uwjWVNlBoASAMCvX0lAaVJTAdstgp/E56741YXKzty+989V3UvVFiRm1/sElLX5TOeotgCQa7nNp4k3q0KoxAatnzMTtsttHHJ55mO4dbLCnsevQfs7f4+xIl2DscWg7hEBA0grVQ9UkXXsGQCkRU8V9JXuzoOGZc8sU1VX+1rLd3MAgH3PJ8EsfmnroC62ZHfjbXDbc9YCwABSfvziuOUAgNiuNQEGsC7qWgAIcFFaANBWcwwA7J8EhhK0BKBtMyW1vyT/BQDQmKP6H6DHEYGRTTAALMCOIr/RLumdAwDAOiRFMpQl0Tcy4J7ox8QIYPMnoyoMABI38vNbq8wKH+QAANFG8IeqAABhAJBkPqr9x2BcUgCAtQBAwh/MacPpIuyPZvw9JmMAWgCgpZowM0n1v/yusxvq1k3ds3kZuhwnXv6WrbXYgleZMARYltoncc1rTOzgAABpi2pJ/ioAQPMVCjoVAyDty39PAID38W0MS/aYl9vrGABymYPv5u/lc12ay5JejABlF1vPn6FOjvN9BWJYUanpaNq7tItSu9aY3I+tVcUeIXuYFnKWZGB+/dLarIxnZEMR3e4LAOu+W7JhJKaUYiveZk42jsRk87HNr7PKPj9ofsjkU74TczvHnsXfU+5DlObUn7duzOvX0Pr8k7+v6vik/E7dMaveP+hndXLP7qXOz8rtrYPqBvse9kFpPaxai37/rvb/ygwvdXO59CwOAFC1i6tPmeefDGzJ2OD/90f3LlYtwnUP4BN+pRvPJ6hqCL17AIB3oEuba939+41ZOjYfmyUjUhN0cAzxGei6Y3JbETISPFCBhJ6Y7TbR4v0N0CJuM8kPdgBQ5FvlP36jBQBAAJLAQs9rVLKid6T0w4bzCwp1IsSRhHW9rD1lS3QqNfnmUXE6O2nEAAAgAElEQVQWOM+Ftz23PYs4UVXqeApuTebx86yC25D69l2vYHLkkp+70nqs27heQXtFsE7QljZM6bp5AH6dIMrPm2/a6ms4NLMYfykJK+8ALgsdOEhVAEA0ADSxGh0oZQBI1dapX3tpbk1oGADA72OsPQS+d7d3YpCPdKBZ2wmj9PQMBVWBz92XAABMth48GYpvs/WAToqs4ZTsx7mRzLU9XtrfJdSiv0er8Inj6haAIZgjdamhMB1dG8bbBC4CSRhP9m8dj0kpO9g7x0Q3khQT9JEdjcJ4NGaQEveL6hJBeEuljQVr5R6DVKhrhWzuuDJg5PpnV59VGThaHQajrdIJzyn3C5R3MsLwuVWgiWE2jclHj96XqiIJeuH+Mf7sAar/xNmVOIWkBdMbEr+QSruJAgDarQYZEkCxO4dTGuYCqFJZBuOV7UVQldZC92aALvAj7AKUOa126HQ3GPxrIuBOmQomgHbY2N4mkMBYVwR0BTmM4wQQwIQ+AnB0hAACwPug42yFXn87NBr2voIDDACwQABcGBisz6kNhQQArUIjVWytMlCKuswB5fI1iuMvR5Ye1DhKx1UryC//+5LEWQdAqz/vegDCWv1PCvTlK6wzLO0b3gE4iP2QX2nd/a3SkzhX7oCschYKT0ma9KpMLsvfsiEN+YAEvnNqXaLfs3+kea6uyVjFFYO0EuQzFgFjaJBql6x/LaRBCwlrCwoqnghJMQU1+UBduwPbTCgm2cu3g4TXMCCHZceZvjRbxcvFJVtQKaSr7QkS0wzGtU6/2JiXAAD+Orl94+dq1bzZOXIAgH3HZAUpGrkHJdmPvuHAhE7nTQIBkBAZDqdMTL/11jkmQpB5gb66dPF8GA0vheuuu5ItAK688kQ4efJwmM/RB31AUCuo2GHiIME92N9nklkqhJFI6YQXXnglPP/CS+GGG24IZ8+epf6DfQE5+8Ybb3D8jh49GpkBkGgBOwCqzdH3mbVBiwUrMFFFjtY5u4d2mFy25DES56+99q9sH3D48GFW3kMuI2mLBCgo5E+duoIJWQAAcK8//CGq0V8Nt3ziVrYhwH1AZ2Otg+YfoIG77rornDp1kjoG4AHc8/3338+qUXx21VVXMbmL7+Hn5ZdfYYIc1Phf+MIXWHEv7BVzXhOV9ahAvffe3w3Hj4FZoEFbAev1vvvv4+8bb/xQuOqqswQD4LkxP9/73vf5rLgmxhzPhmQV3kNSHc8NsATGmEnq2Szcd9994Vvf+haPQbL+tttu5dzgGtgjD/7wAY47gBkSrJc99tRTT0cAwFe+8mXqa9zLjO0jpmQAeOaZZ8KXvvSlCAAw++uXv/wlr3v99e8Ln/3sPZwjzBt0O9YT2BMAAPid37kn3HLLLQJw1MT040/8kqwFAAAAwEE5R+BKK7z22msEAJy64gQBAHh+AC8Bjsb4PPKjRwhYuP3WW0Ovj4p3qPRZeO2Vl8NTj/0iXHv6inDmxBEyAEz2LzLgDfsBz4Znph6dz0iTyx65M/TLRbsAsACMw1wZAMDWBLsIP8PRIOwD0Dkas/Ie1f8XLl0Kl/aFFQC049xLixYTmQZi4b0r8IFtiTQobja6jaWAMmesPMP3rWLaWgCQ6n8+I9hAWgSgVZMmbC2BiAS9VjMTeNBsayJfwKukjMfabAkIoN/rkl0JtlanI0FeVGhzLjBOTKQjIYBO7LDFRM7C/wUAAC0fDh3Cz6Gwe+gQQRkbmzvC5tQH05Ky0eH+tPKPdiRElNmPHABKsQQAUMCCtR2gTiFtv/JQaUW/AFkAbhWGAugU7HkDvrLPcqT4l33pfVaR50KRivfpu2mLLx/0sTnyv8t6X57BZLH/fRDZbgUU0VYRTZ4qWQk6lfYFHgCQ7gW6Cj6CAwC4P5m49rZ73mrOEsb6PhOUVlHECZMWV5bYFwYAWQ+8I25haSPAZ3A92e2OMb5S7Q+2H/nOnN8RAABbWNDPaXCNS+LeqjUXbO+1c+RY2D16POwcPhL629thhmPnc8ZTAB+EnU8wEWQYAD/YBwBGNBD8U6YCsGqgT7ayUsBn4PoHYAqB8gjaEX9noklM7HPYB9ivAAYIaEEKOOh39PuR38LaIxBkbM8FL0nbCeA5baoS/b/MpvfhfZzGbERLntoaM7B+1R6oJv/z9evtHLGX8OzLyWOfKPVxJR93EvmdKnvza+W2VjmuUm0BkJLNBgitMlNYQjnaVFhDXLPJ3hTAadohHgAg4PoqA8AqAEBui+f+Wb7vS8nyyjEZg6cAr9JekjFM947HwFr69wYAJABKAjnQzq5hAJD4wsEAAOsI6PIe47YeY4xWk1x5ErkClrCWhVkPctENMuCmJ1bJ/Fymi2wVRhO/h+N40a9J/hnfV1Ca+ELaFkABADaeAFRU2wHUAQDGCgCA/Sb0/6T2n01DA3YnAACo+J+NWPlPu0hbACwACoANTwBA8sMJHjwwA4C0HbLqftFd4p8Jc0/GIkBZmMYbtgliPQB02riv86eX9HDGACDzIG1oIBqEXQktACT5DxAAAQAEX87CYD6PDABgThvpz/5orgAAeW8ylbY2AgBQeQPihDUA//x+/Rqyz2xNl471/p997uXQ5QIAomxXBoBG04pmPAOAFMvYsQkAkJj8zK738R+ORQQiJBadd8sAsG5/et2Sy+hizsNV269jAPD6z+Jx/j0vL/L3/Xzlf+M+ZdkLgKbOhlzW4RKf5VhnAIAcIBaBAAZYdHJQAMraPswBOPK16Ne3j0fa/YodnfJKdry9V4q/+DkqzR3t/4wZJB1XZQAwAEDZvlhmVsgBIesAAOv2t7dzcpsn3+ul2F4+vl4GlOyPfB2Z/jyYvbVcxZ8zAJTWaa73Lud1Sab590pj5p973fjWnd++l+d/Sj5avna8L7hu/n18d92xS8+iAID8+l4vmF9gYBr7HVsAAACwbkBXTcK6AHR0TrPKJ3n/3bcAMP1Zt4DXBdBX39/yk+cGJKjkvDAjHkqDRxBEgo8SZLU4PEjiSdIKxvnW9iaT+r3+RqS1RvU/qlLpXCAYBIex1+VvfAcIdFRNdNo9ST41O8IQ4CpHpGWA0VpD1iuaiy0FUo9w63GZO2325Pn45eMs/SxdgMatJjr4zikxyiqew5Jzlaq+JGDWbfx1yrH0+UG/4wVUScBX762avMsNiJIASu9pz3NXBZI/dw4AqG52fH+qhrJLrJiB4kAbfCZX/SLPKFcTNGr1OSwog/d9Zb8ZBQjEo5UDTsJqbAZ65Bym6E05FMcAiSdlr/AMALnSW7cOzCEQQ8cn//lOpXd0Vc7JK+xF+W7ynPOx4BgVwC+scsLett5rWcLcqP5noAtziX8DAKAFwGhwIcwmI6FwVeo2fA4HyIxk3I/JlaqBBYp6yIDUxynKAASxFJxjzyff1ZYQnCsYgegXLAAAO7ck+ydxPi35b0qD1XAcDwkumlKhH0gnTWk+rYeZgYR0AmQ9SACoi0S8AqUQnEWSf4aEwgQJ/3EYjwZEm+MHKHZQzyGxzx8wivRRAYpAdjN0Wg327m0CFc57k0QgE/jNdlg02+wXOkfQE2MGJwWBbFI6CtIZlUSgpO30+gRgHTp8hFVCAAwAHAAZLOwsoPrshukCDpBU7jGwB3CB9uvEeCKxIwE8BBXVaFbQAu673W0zCFonr0pGQeU9TWCX1uzl7qV1e235899+AMC6Z/JVVPmxJeNy1THrDLh191L6fN05vf3iv7/ue3Ls6hYA+ZpcNjQhQxIDgEhca0mRAv9SpSbtMCxwlesEkyEW+GOljybyLflvgUEkGxnMhdwApa/2tJ1NJUnJQD76WqLiAsApAIJocwl1b6fbYuJxd7sXOs1R6HWwT0VeehAbZIKvQFqaH5V3lQqGioxLAIA6594AAHWOirc/SuvR7/uSI2DfLzrfWlwrJW6ATiHZ0hSqS20DsD8Yh9FwEt4+d4EMAPt7+wSoIZE8Gu6HjX4nXH31FeHsVafC8RO7YWe7F5pNBHcnEmhYCAis190gwA1U4KCN39joMSG5tzcKb751ntT1R44cYeKaYCwm6EcxiGR2BcABeB8tCNg3vdNl8hjziWdFVT+AHgLyaPM9zDuO52ftlvZhBvBtzOQmqs+PHDkmFdmkRG+FJ5/8dbh48VK4/rr3ETSA8cO9YS2hnQBAA6jGv+KKKzjjOD/YYJDgRkX6nXfeSYBCr9tX+uhBeP75F8K3v/1tJuK/8IXfC71elwAA7EOM0QMPPEhd/J/+0+fD7s5uShyNR+F73/8ek0+3335bOHHiOP/GsZi7++//Np/ps5/9LH0IjAvuB/rxO9/5Dv9GRf0111xD4AT+/e3f/i1ZADDOSNZ//OMf49xIgrMZ7rv/W2RLQPsDOpG6F30LAFTqQw8jgW99lwEAADsCWAWQ6LceyVgLTzzxRPjrv/7rcMMN72cLACSDca/4PuYUDAEvvPA82xyAQQHz4wEAADMAAABGBvoltF86HO/77v/bcOLkMQIACCAh8xISvLMIALjl4x+vAAD+9eWXwlM/fyxcd+Y0AQBkANi7KHS3loDWKi0G1wkAkB65s/EwzEbDMB8huI6KXyT0AQAQ8CTW2oB0/6i6m4dL+8NwaR+sAMOwP8T6HYS9/QH3mSQuUU3umOLUnjC2NHPkTQbhOpBzrCpjoFrOATAUko+oUMN7w/GEK4xMRpDBbKWuYHHYH0hCtsG00GFyVuQ0+glrYgx2IawmsG21mmRZMgAAGZjMbpYeR2SIaszngQTljRD6AFE2Bci6s7PNvYQfgEvQlmELAICtTa49AgC0ElCyCJJNkD2iPmbMz6XYgeABVMFoxpYU/toGjdX/7JEMcIa0KBC5jvwH9lApgSq0xmLDiW6gHa5jBhkBHyn2t3U+hA8A5b5F9bXGBdYEcHM7zvuP0qrAnl8EulRNCrgWa6IEAJAxkzYZHoAZgRY6ztQv6hqZrvFt/3A9W5v8nAwAYt/L9HkAAIC7AgDg+6zmn4v9qwktiZV4exhjLGw/qPrHDz/VynNU7aN4QipghRofiRZpG9AK5y7uhc7GVuj0N8PW7qGweWiXn2FUwADQ20SbEcRa2tyHk4mAAFgMO18wLmOMXrLE1ffBE6JtRbsR956AkcXex7jjPPx+EywCszAaw6cKLPLoor1js0WADoooMFvYl4zvKNjYgMMAOQjoBM8k050DAPLksbcbzG7y8+QBALa+PBjT1mk1wCzzlhL56xkAfLzMf9fWrObzlvxvu6fcbqnuhWUAgCRPsQ6rSZESAwCGEj63JFDSj4DmZaBLAADPAOCrzJcADpnBWIoN2Xt+bmqTTv9BAQA5A4CtV88AkNZ3lQHAXOechcuKTkoAgMo8GROC6R2XzDd9bHuhDGwpMwvY1Jvd6tetzbkBADwDgKxfTYhpIYnXTwZQk/Usx65qASBggCljKjkDAKr8w2jAin8cg/hKQ1sAEAQwBwOAAABaCgAgAwCkcGQAQKzl3QIARLuLrLCK/8S6QaCRajHJWyroSAEA0CIeaF0a+2wrqhAFExQ0jgHQONMVAACS/gRCW/U/QACg9h9PCSIbzGdss4QKfwAAhhPQ/oMBQAAAZAUAC4ACAGjtqyFWKjzI7zOPS/rPvZ6sxgXTUVY4VBff/LcDAMC/TGCxOgCAMXL4PfpuAADe764bI79ecn+6FH+vyHG1f+piRblOMHng78Xbi/n7q/x7AwAYgNXrkjwu5K9RBwDwDA+w7T0ggHOgPxZj9gwAXs/7NVq1H5ZbAPiYi/+eycB3AwAwAG9V9v72AQDytVO3lkoxvXUJ5JL88HGiHEBXdy95bMles1CwQvll7kgCtdV9t2rLLYML8s9LMtzHt+zzOplZGtd1x+YMAN4283LD32u+n4u6R9/M90fpGUq2A4+jLkz5HDvOX9/sSrP3Lc6aAABfEwBA1ekqlMTVPAX6Ecm9OOipc4b9BFUHWyh8qNBTDa+7irqt3iONn9q1Eto9HyQ71BAcdZOQLyC7x7rFkisUVFpEgaqVCLwXOoqzsLmxwYAQKyNYlSr0YXK/89BhP8U2k0pwZDc2N1jtjyQ/HF84lAQAdLW3HKtXELRBkBTOaz+0W13SzyUUulapGgBAnTYKdCLXtf+OJubM0DWl7I0pP35+YfH+MedM9kWvNM2QOlCgnPSJTEHRC+YV10Fvu7wC9PIEoI2lEzhuPXuKl5JA8Y5yvqHxumRA5WuprsK9TkAsBTiy/Vdaq7khIOcwwzshYOO5NRiz5EAbYEN/lxIyuL4JOqxNExambHBOJjxbba5zMRzSd3CcCZ601rOgjgB8GRASo7s+CVo3jnhfaJ2rVcQVRQlK0yXwUQoOINGdPq8qrdwp55g4IAAeYIagjvZnNYdMKv0VVQ0nDnStWt1PIMAYlPagXRuHxWxIZwr/MG48h8oKBOeR3BB6eqG19Yad9NcFpa0Eh1CJIhXqAh7yzi9ltFV7RlCHoJyRSMA6NwMQ92oVhhgbCTajb61U/ctalLHA+DNgzD2dGBhsNhmAlLLCZbpEAigECAAHFNecT/GDMZVk/2i4F4DRYBiY4AC8LywAUl2GNdQInVYrdDug/m+zf60FEoUBwuitxXmDU4dqV1YVqf6KbUvwDBhvJPI7HQYKAfLqdPukm+5volpNGQLavdDu7RIAgEA9mAMIzAJ7gCb8Ib9R6UpgQRfyGseCLhRAgWbo9DrVPmIFWVDRm5nhwJ7nWnVVcUz0uDpZWpUxVd1dpyuX338PAABqPRz8mv7IaBzUfr3u+eV9AZHkAKSSHqi1H5zcKhnopfcq52Iw4J09vX0rv0adUVnUK5fJAFBdYxLCr1Qd6bNY5RwC34TkMKEvORkG9mIFC3qcG+vIPEwnVv0jxyEpC6ASK4y10oXBfj3HKPa0lu8BBIDv4EfkljDkoFINfasx3f2NXjh69HA4dmQ7HN3pEACAliGit4SVByZadK5Y4Kq6gRXByg8O/WPVjI79yIxtey5zpL19JfI4Rbt82xu/Zr19UlzLmT4vyYBle8VVnbLiUdqWAARAFgAEuTCWc9D/j8JgOGa/+XPnzjMpDgDAlNWM03D61NFw8uTRcPLU0bC13Qu9bjP0etA9agPPFrRrIfem4wkTvnt7l8KhwzthMBiFdqtHumZrg2X6zuxOthsYDuNcmG2KpDb+oZIYwASjTycTV1NsEVQdozIfleaiy41JZ8HEN/Qc9AWuiXscjSa0RyCf33zzbY6Lb1mF40H9/Oqrr4Zz586F66+/nkl8/EM1N6jNkeBHxf0nP/nJcOTIUW1BMAwXLpwPzz33XPjud79HCvvf//0vUn8xiUg7ph2+//3vM1EEcAAADZZcuHjxQnjooYfYg/pzn/tdsi/Brrp48WJ4++3z4cEHH2RbgXvuuScC0QSQ0CUgAff90Y9+lIwEADtg3f3N3/xN+Pu///vQ72+EL33pi+Hmm2/meAlIphX+9m++QcAA3hd7UPbos888Fx5++BECDT7/+c+HdgcAgHGUoQAAPPnkk+ELn/8CAQA4v7ViAgDgz//8zwkAwDMeP36MzwEAAOyLn/3sZ2wfANaBz9x5JxPqZpP84pe/CI888nD4xC2f4D1xfRBc0g2voQXA/d8Mx48fDffeew8r1VtIZhMQMgoP/+gRtqMAeKDXg5+EJ5qF115+MTz92GPh+ivPhDMnj7PCbUQAANaB2BAG7kFCHDS5wgCAgPoozMDihAp7BQCMR0PaJ2zPMJKe4ZQBiwUTfaj+3xsMyQAARgCs++EIbAGwtzQRrcKULACdDveF2fBme5pNBhmH/uXspa4909k/HVVpsDPnoJ2VRLcxtZEtTu0bqf4XHUgAAOQf5LPRgy8WYTQYqq03pUwEYwb2ABgAYGdK/2JN4OJ7yJzC58OaBgMAWZkC9wlaf0jy/wgBPwAAHDl8PGxubdHvbbbFb0BQw4K+BCKreUIZHBPTktgm24BVCyI5rCBnRZuxHQEGSFgs5P6ifGaLM7G9TW6K/BdQDu9FgbgSqJxRj3QJ8gQ1/Zyg0QhaUJme69+Kfs4r/nT/p+tXGQFWB6jwvJrAtFYyxsaDJLs+F4N82kYh2gxqdy1QVp/9iwl/Z4tSflqlv0tSmetfCYytAQCkADTsAMRFUgTA7HbTddhL8GvYahFsI4irYNwJWmlT529v7VKGQ3bCH8J+gl8Duxv9menjAM8BO54V9+KPbGxthVljJrqjI34UUk3YU/jBCobNAfCwtP0Cw5esTfpjnXbYnwzpF2FNQV8APIxj2XZDaZ/xPbTXIQAgNBjfgS+AZ4DOtUo8tnoE2ASyTVuHCTBHwAGUA3G6fFul5HtXEojRxzfqdEcbrnOY1n6q/vd2RjXAXAAAWMWuFZi432bj4L5tzn1sSQqYUuwit7tze8deV+0jY/NwrSO0/ZMAR0W/+oSpjRHEO+R6spnMv05VxgIEk2SkMAAIQC4yH8CDdWABHx+ss7v8c/oEUz53dTIhnRcgG4l9pHUhMovzWmEAsPvX4p9/wxYA+XNZEJqgOsQUlK3LjpPPZc1aAsjkSwJyaNxZ/Y3fNAAgX79pnqv09T7WVLLXK3OqvSWib5G13/TxJ/uejV0cD+o1bQFgvX6Z9Bc9Rn2HMSYAQBmKEGNBTBr2zGToWgAIuBH2DVsAGP3/DG0AxmQBQPK/Cd4UZUIC/6a1nbE4vnV5lGUI/az7J4IsdM/TM1QWSKxiBXUJ9k9zA9KBI/1UWgXA9xT/08fg/f7i+3E3VHckQGWs1SsAAGBDGQMA/CCCosEEMJuH0UTsBlD/DwEAwO8xgABoAQAQQGoBwOp/fE/ZZeQOEusg53VJA6c3vPwtyT97j6CISg5Gnno1AMDY6mSCyGSjxURWoCf08NIW0/xXvqd5hAXZL1PbKo63xh5ToaEwaJo+EH9YmZL58Ene1gIAoGciW4fK3AyoVSd7/ft5LLikc/w4e/mcy2MJXZYZFOt0gtmU/j584Vr+DN6fX5p/pa+3970NZu/lCWKvixkz1vkytrwIctKxNv+LNrkCOHyhqaw6a4eTdGFdLMw/g42F3bffBvbewQAAyWaOY6BxragLY5zE6/tUkFJne+Tj7+9V5PPy7vVyf1X8L2+3ZLbYCnGwxBji59f2l/9+7j/48VfxHA9fpa/K4wO/Svyn/J9fk3VjW/edfI2sGg/bn3UxT/9Mpedb7V+lGKDXv35NmG/u587OWSdr6p7Hf2/V2MTngN7TFgX+nmwd2L15m8H+Njbnxn//w7tXhp+jgskd13iH5jhUk1N2E36DpMFONKkwKNI/g5qbUnAKylUsVxZ4VrnsH37VwrHPfIC1dHy+gXNl4pPXVWFjkXBJgFmstyKQQWEORUoDBjTUAgQAFefGZp+OKSZY+kJKgg9KRwI20rO6EVKyT4S5VvrDQSX1NRxbSfxH5azOsy0eO1/sHQ5Hx9G9YFy8AWx/z4mkByeaYxTIkq0eoeLXkoyVNpFzhkudwPSbwwsIq+COAmeJQl7WpacylPkQZVUnwHKhVV5L6nxlrQ/s2JJw8ILictZnWZApCMCdaOm4lTDT9ZmnUgIi7gH2CIVhlxLn+fPJ/VSvE9cBHYCUTFkycFYoFhoPFuCSTc+jc0VgffP4oU/SaN95M/5NGfN5YyULgj+yRhBQRQDRKlyM9h+BHjhYqTpenFpUhE3QN3IwUEdMKsMYxNVepKx/mSN4Xg365esnGmXm2OucIjDUbaGHrAB+EJBF1Tr2nBjcqeKfclinQlDhghy3IIlXcKgcM1p/MXKkkhY0s3QqI2ml9U51OkBbAFigLMrEjOmDawgX14Cx0O0KslzQ6iMCJAAC4Hug3QUAAICNsGBAebPfCe0wC10k0kmrKUwIvi8qEo3yT4IkuKQlH/nspDZWAIPAy1MVHYwbyjgFO8FDNUYWtgHohFYHrVu2wtbOdtja2g79jc3Q39jib4AGjp04QfaATg8tXzYIIoBMtoB76kuu1VLWD90FpXn7qVTGVeA0w3yKQHgJ5FLdk7XyyzlgJZm3yoDlqCDRV5B/JiNy/Zqfz/f89df3DkwuF1bf00Gk6pLFUfullQY8HGzXs9jv29IJSzIc8u9y4Bfr9GN+D+vsm/zqdQZz7giZrE0OslRMxmCW7ndUSoCGezQGgAc7s83E8mSMajsExCE/JwyWSwU/qHiRxEcAHXIFNOizwP68CKgbmwoCWwsEW3AO2deV1gG6JieTEenmp7NRCA0E6QG6bIYrrjgZ3v++a8KpQxthd7MXNtAPuIFKV1SMNwPZWUaDmHi2a+B+BHwgMg8mmSWNPMrWxhF6wRxmzB3kFJLKsN9UYaWKFiffbVzrAIjUfw5w6veOd1INjFdx/KItDwp1UPQrIIOAXLAAIAYImb8gJf1gOGLiHz9ItEjVHJhe5uHs2eNhc7Mbdna3abcChEVbVYGusCnl+WGnJrpPs8GazQ6Dvbg/AkK157vpHT6n0+25LEAQT3S3yCGTO8leTYGnVGWUgGqmFH0lH8+lekOSSnLvOD8AJUarKfa0zCkW4d7+Xrhw/gI/39reCttb27E1AJL1SG6jrQES+Eiugz0A/eGRTD9//nx4+OGHOVagx0eCFAlwJIBffvnl8Itf/IL68WMf+1g4efIk5wHzjPN94xt/E06fPh1QkY9zI/mPccB9/8//+XUujU9/+tPh2LGjBCoABHDffd9iIh/U+F/72tcIZmBil0m1WfjWN/8uXH31VeG2226XJIrSJf/qySfZcgDX+cM/+oMwb0BHin7FP7QVePTRn4V777033HrrbWypgPHEc77yyivhG98AsODacMcdn+L5R+N96m2APH7+88fCiy+8GG6/7XZ+btXZ0BHPPvtMePCHD4abb/4IAQK4J8gPjA+e59v338fk9O//3ufD0SOHwwT9upGEG4/Czx79KSvQ0T6BLShoa0zDpbffDM89/otw6shuODZZPPsAACAASURBVHHsKGnux2jFNBwSANDFWBBAZDpObDexU8A1Pguj/f0wJ6hzyAq7GVoVwX4BQ4CuFcgAVOKPAASdzggEuLgPhgDMxT6BMFg7kriUqnKBVi1oM2AupXI6tZczil9WyCstMOwakUGJ8t/Mf1jL2IMEInbgV2JNNzjnHqCEa8n3hRWKYB9NcJodj+PJANbv0ybuwvZi1fOM4wDZiScAIxMYnFpgAui22fLi2NEj4eTJE+H4saNhe2sn7B46FjY2t8P27g7PyevjpjXZxvFwrNxiwmoCATJDDhXzXxwCqWaEvYiEPaCjAEdAvyjtNNaFVIwDXObb2lnP0OSvmBxJSQbnY/BNBd8qEIxrBeZarCxN2p15eBdHEf8TsjTZanU+0JLcs4klAEBZ1+xSmlEX+Epyv+w6Fb3R1PFWmZdOITELdZvUBxAAcEw+MXmxzB4XbR9rB+AC/FIAYfS+rJTgDSadVZX3dvuS4ExsBPKqIQwUtI0lEC16Q/RZBBoaA4YrVCCdPr6HAJrGA1KSvxMCGNQA7iAgALEU2PpSjGE9kfH9IUDLkCdgDUAiDq0CWBEKwPScAB+0HmOrNoJFEIvphO6GAIrBaECAcLcf2gAF068QEACBB5os4d4nW52tfQF0Q397+ztPAvjEack+ke9WWzt6fVtdr2nuZA4FAOl1rvdVKbe0XUaMGbj4kFTo6Uxm8cXSPvDPaZ+bfYSzWDFDWqMGABAmjMqPsh4aAI8garXpzLa1ZxT5IiAGSYIJu4m9lz9b9Hm1hY1/Fm9Hs8+4AyCYzZMnGUrPbXuMLZxchMXPnYGoRO6k++VzqXxiqxuVS2lfJn+ybi0knZhkZX6feG0MWn5dWjyBhQOIQVji2s2RbwEgc6vzp62IbN2W/Cz/Xl0LgDhnrgWAPautYRsPnM/HP23eZdwS44pfB/4e/B6qjJHq2lUAgHxN+NeMR6nuJyBXwW8EAY41JqXFZ7BRFqoXybBIMOMszMYDAgEAFMBvJv6hv0H/zx9Q/Qv9/wKxKjC+kQWAfGFsCQB2INUUktC3PW0Ffkrpb6I6rinobupvKm4XJ5cYjsXM42d6jB1Pcc7l73SG+9vWtUZvKsfZ/Aj7ovhSaWylMR7B0NYCgMBKtJaRFgDDkdhzAKCP5wsCAIZgBpgswmACvxTHNsLecBJ1gbQrk+twnFpN6gsfHV0Vb6jsbRvxQvAghVx9YZXCIIqFVgrQoiwX2UB/x+wY2p6S5MfkRn+WDMXSIpMgAAWXIq8AEID5ePwbT0y2Bcl1RD2hSfwoS6Pd5JhZrfpc78/LKZnj5V7ay8ekgfJjPEcLC6d7/P40ueNlXf55XEdZHqqkE/Be7qMKC1OyC+17pfMWbUOd7FzH5PInTxTL+Ejroqq8s/yR+e0yjyykciwAZpe0CcSuZ0HJx9bGMv02m81sb5UkDgzlny3XjeIlyQ5KOiaBMrwuzucRr3MGxrr5X75vzpoC1Kqb0EAhMq8pv7GsqzSBvqaPTS4T4mu0AGalRb0WtLHz68kfve7zfB1Wj5f2Xf4G8vOl+GA5R2RMTeXxrfpL/ph4XxnQI3/O/H7ykSrJ1Lq95223fC/Wye3S+6tkfH5/pfitfyYDoOf3448xvWY5HV+g1Phvf3DXyiygCY78hLpNGTSVianeOh8y669bfXBJMoNC1iot0hnUm9f+1dUKcVNkvKokkfSfCVfZeNVerHVb5CALpM6wk+86MEMlQZeo7DSvFO/JG0A0pNQ4h2JFQAaVOAiuABCAoAgCjHjfU4+ZEjbau5S8137VSmkt6HJR6kKFLY4kq4RJNZf613kjNzeCTUH794Fen2nlGJR77kBgzD2Fhs1BHE8m5eS+/GeluSrPJwLwCd/JDSpyWf9J5MhS0NX14YIQbv2UhEy9wIShqrSZWSVeaZPXCdtVG7Ck9ON5GkJJuUqIr1vfK7WH6zGdn4fzgXROZjzVCfLifdAQTtO16lnrBBwpR+s2d9Yj2wS4D2JJ8EN+GEhFECD2BZT3rQI+VhHRGZVkuFSlCsU/QQAMNgoAAAFhSfijUkcq5lECa9T5gj0GACrJCr9G8VhWme+dUZNvkJ/dZpf0ldJSpCOtQwydq0k4MYwYUZb7IB0qAAApKGJKAr9RlcOesqCDcxT/GBsGu3StkzxNe63y+5DXFGZVQJBK6myPi6PY4pgIQ4pQs06Z/EcgGQHawWCPIAAk5mJVKQK76CvbaYatLkAQaIUgVVkVGWT9Q51zVzXwEKBOQU0GZBQggOQiXkuCUZ9JK+fAxgKZ3Gh1Qn9jlwn/re3tsL2zw8Q/Atp4D20Edg4dlgBfTwJ+qPxJbQJSQC/uG602jrAFdZpkDAUIEOU0nCq00VAwU0lG1hk48n6Dlbw5A4vfTrnjUN1qifrPG+a2PtfJUgvll2zkdYbp5RhRK8SDtXCrPWTVdTAfAABUSuBN8xQAk0syUBkwcvakXN/UOgCFu86PXSf/Y31EZsCV7L3SubQDHWUGA3sA6ygVNcYHAIDRaBYGQ+xr9FNshslkEUZI6JMVZaC/J2E0RlIGSRGlTJzMAyjoNdcmPaw10S/XgvREUgA9ujMaV9qkJtchm0dhvkAPd1QULsLx40fC9VefCR+89kw4ursZdrY3NZk/pqxBEovJLIC0VH5ALfBeUM2hOoA8IgsFRnn6Th1Pk98GskSyF3TtAHdyv7pEkXdWq3Iq23Ux+WO9utPn+fe83lzaU9TgLQeISk6aBWBZ8T+eMKmMJC7mDGOPShFQ/Z88dSj0NzqsWDdgQwqUGxAgUZt7Wxo2Kyj3rTrPvmeBEqmqXG7Rk+QK5j5V+Hkb0gIcJuf8dc034fFaMVuSWRgv/yx47dmQzBY2tgKMDRLZGB/ML8YDr6Gb8dmbb77Jqn28j0pojNl0ggBUk8ehtQDOeeONNzLBTnHfbDLJ//TTT9PO+8AHPsBWCQAA4PVLL70U/vEf/5EAgDvuuEPOqYBEjN9f/dVfUS+iJQEAB/gM94EWAGAVAADgj//4j8lKgO8imTscDMN93/oWj8c5YTxAT8DeeOH558lUgCroP/zaH4ZFaxamaM9DZoxG+O53vxt++pNHCTi45ZbbBNjcRluIVviXf/mX8Gd/9mfhyivPhrvuujtcf/21YTxFy4cWGZEAAHjh+RfDbbfeFj55O1oASBsi2FrPPPtMeODBB8JNN93INgi4FmQNkv5gV/jut78Tet1u+Pzv3huOHT5MECGYhEbDQXj8l49RX3/ogx9g6wk756Vzb4VXfv3P4ejOZjh86BCDKePRKEzAPADbiu3dUlJY9lbqEw/BgMA6WIvABoC2AHMyAwzDFO0BYBNOxkItDruGAeR5GE6mYX+INhrTcPHiXhgOx2EP+2s4FPr+GSr3p/wObBD6XgiyalCV96/2GcJfZqthbmFrIvkJWUkgytY2ZaOwRSkTEaqdNQjb7+NvBKOT7YTz055l3/PUvop2s1bhgyUD7S3aOK8yTwlLk1AJo30TegSDyanTaoaNXpcy9vDh3XDi+DECAba2dsPhoydoK8F2wr5gGwC9hoAbnHfkaOm5X8U4jQAAxhForwtg1NruASRJeWbJJgPA0uYUCsskG9P1zOdNybMspqCOvY2llz9WQVeRK+mAKLDpE+i/Oh+n7nM8Kysl8dzOTvR/R/uPY6XPpuAxAVqoZWkAKkulu6p8AwlzbnMAgNrJ/t69DWLvV+W+6gXMJwIYPgHt7Cf7jmck8GOM99noy9F3W4IlVnwzwWoAHvm2zSvGCckbYzDkSLLlhAA7EN9AgI0gD/4IC4AsOGE+HGGtK3287BfsdVSCSgVpaHZCp78RuhubBAIEAxIABAimMMR1CCwQvwAsBQAbCADAwCUSjLdkOfWS+nb4y/u13o/ztoDo86q/l+ZsGQCQ+w0WyI6JG6MDrgAAtJWa80dSBeFyUllmQ+HV7xIAIHPsk3jGdqCtT3x1tVaX09dV+U5fFsAu822R9OBzSIIS45EYnA4GAPB732wWmxPZjgYASCBqv7/y7/jv2j6QZGg1ihP9QNy3ygV7L84fwYvowf5bDABg26Gc4aHaAiAKz5o/6gAA0a78NwAA5LcW96slrTSClcA6DmSloJQygEIBAMp2ZmCSJQAAGQAUAGB0/yxoAaPiSPQ1GIgs+Q96/9lIwQBa+c82jAYAYPO1CgDAVmFM8mvg1RL5WKdcew6RhryXtAryAAAtlosAAPkMP2Rli3F9RT9bJyg9h0+32d4QW0ET/blfrgDu1QAAYUQDcyQBAAR2AQAwWwIAIPEPBgD8Hs1CGAD4CbA7mfBklBAzk/Fo0R6MsZ5CzKBiU7iFFH1FF/ys+HdZ7sU4FJZ8QJV3JheYI3AAAPlbAdxmI0YgVIugNmMblUJFYxgWFhvRtQoA0BY2ljymj2b2remRlQCABLZMsS4BipQT3Mu5mVwmAwBQtz+9vPW6tCSH/Xted3q5a/I8vScsZqUckp3DJwBz+1DOJzEOO7f/7deOH59cF6Scjowv9Zy1IjK2BgULGAgg+r6agM796zQ/aXTL92/FG+8EAADHJlH653Pk57o0l/ic8X4FeHt9awnN1eO/DADwyf91uklsgDKFvv9uHtOLz/UeAwBy2eDvwY+tf9/vn9L31wEAAJy1f6X1UfIlKvf1GwIA+Hup+zvfa7XzlC2E0nF1a8WPaUl2w18o7f38ewa6NBCA2RON//rVz6wEAFhwqzwIqJA153k5DWf9dfOHi0E5bryEgE/HJQBAIv+J4synDCsAgHzTlIRQSdiv26jmMFripToWVfRWmoyEjDcAgE9OcRMr6th6KOFz6SUtNIsYewABUO1qgABRsJJYJwkck214z5JuSp+oypo+PxP/RjcrnwuFT6Ja9I5dHsA1gWNOUKICagewAKDXXgqWVKtRrdLNFr0ZgnxNSjuaiJUqL69ASwEEfC7voy+lVKC7sI2jQFOzlDZkQt+J7yzGCYJ+qzb46s2K+65S2Pv79QooF3L2uhLgWrcQnaKSQwUAYBnwkgBeJdQPcDlHj5fahMT5If1mQv+UBHiOYKoaqRp6WWHAeIR/rsQ5Aqxir0GXqdNvexLHLQdBNElkCSyrEmLVm/ZYQ/DWqvwReGUFERJdMxoQpPVXAADbAcAhQ/XXVCiFxecRlLGhkWUMUUEt69iPi5dbOK9PjMR9xGpK9LwXCi4ygoAxBCAA3dusENFKGKHg1ko+o4iDg620/tH5ZEAvVfzb2BnFLI+z3cZbz4xPRTaboejpvSiKtNoG58Wjt4xSl1R2AFAYAGAkNHMAI6BVgiLNjYYRgf8+AFItqcKNFJlc1JYkl2p+BHlEASamAjmswV65JgvknqXiB0E5/N7c2WEgjmPc6bIVC38TANBm9X+7049tAVBdh8+R8Efi30BXLa26I0iDwUWlzVJZ5sdf5JPILtKERtWnclJBAKweVwBABAWoXDPZkyfQvKGedFVVdx/cQBEAQMnwTrdcRZ5X96rR/SYEv5dJpf2en7ckww5+/7H7wkFEYfEYtxuW6LnWGa+EUCFxdkAOgIM8V37MOvm/igEgrY/06BU5FR1QCZ4iEWjVokxKAUADiushgDyTMByiIhfVE1Mm9lHhe/7cOVYl7w9GYThAtamxAGi7gAVoqZEIkj0hGkMquih75QPtZyyf+ZyRBHURgBmG+QJJIQB6pmF3dzucPXM8fPiGK8Op47ukD+92mmEGoMBcW5HMkASTJBz+ifi0inmBb6EaxjMAeHQtxgqJWrPrYMMdOnSIyV8AATBXaAFS2pO29m0+Sw5ssh9lfswu8nvM9GfJgRNgUztWztn3REeKrsTcQG6ajsMxZgfCfNzcAssUWq8Iq4FPilvw39uTUS6RblIqR6xyD595fwPXt9flda0lRGqCeNvLAAA6Msv2pbYGMgRQ3b7xdq3ZD/htz2TPY3slt/8w/hgXPAuS/B4QgmNRWYMkKz4HOADXw/rAd5AQxbhjDb322muUs2fOnKEvgHPh2LfffpuV9fjOqVOn+B3cG76DYx599FGeG6ACrD2wCrz++utM1P/4xz8Ox0+eJF3/De97HwEA/O7+fvj+974fjh45wkQ+rmdUvS+++GL43ne/y3n5z//HH4dGJ4QhgDLQ5a0W2xH85Cc/Dbfccku4/bY7NDjYDpubWwQy/Mmf/Em44tRpshxce93VYX//IpPysE0AAHju2efDxz/+iXDHJ+8gAECye4vwzLPPhu9/H+0TPhhuu+1Wbf0kqMa9SxfDgz94IGx0u+Geu+8KR3Z3pY3QbBqGg/3w1K9+RZ/qumuvYQsAgnrm87B//lw4/+pLYavbIQMIfJPpGOxDqGBvMLFdrVCVoDPkAfcB7G/4cLD1AIwBAADtDMaDMCMAQKj9cS0m5Emj3ghT0IGDOQrUsftDHjMcjcJoAiaUaRhNxmEwGoUxmFGUNpx7zqo9tLISMhbfYaX+ONmgkvyHfFyoXWR+ZZdJeyTvzV5qd2GLCHDTQOSYS6M1x94csSWUXEcSMoH2DwAX/W6f9wU/CraZgEIVFDEZ0zZD9T+YF7Y2+2F3ZyscOXQoHDlyOGxv74bt3aPCALCzTfY7QXnq+Fp1uqofA3dHACqnXwC0dCfZAkAYGsgYpUwNCyaSBPgqtNMy9lJ5KoxS3q4QeSxqxRKvwniSEhWUp1KnqAFy8YHjP+1TXDEaCsk6WUfyz+vW0t8l/6qpVMmWBDeQKM9nlat2bs1U8zxMfMt/qUJS7oOeBUEnomdN7hkAGjYL32fbN0DwUgLTP68fj4rf4pJBBADgfDU+kMQo5Fny8y0nTjTBYven/p7oPkrqqCd5Ltj/AO+pPcFhwfplywzUtyLpKzY82QZ0pHT4CN3m06NiP6CaEwAxgAPxPIiLwI/ohk5/K/S3tkNnYzM0NMkvYO1OaLIVgLYcg79grQbQCkDb41nFJGtqFCxh/X8FQl9tAWDzld6Xz3PbJK2n1QCAnKLYx7Ek/pLo5WXdSCwK/2L8R30Wry9lrby3AAC/XmUcZO693y+0/7JmDQAgIJTUBoF2DPeBJB1TkkTkXGQAyKit8+fz9pu3EWzsxSf9jwsAKIFO4lpkSxZhALD3kqwRVo0SAMDmsyJba17kMsNsbVvDCVCf5Iu3Ye200b/WRGXyqxO7go/beH3ib83LcOgx2hJOfnoAiLc3/ftxrOjbCLANjDamm1mw4hkAWN0vMSlW+8OnASAAYO3xiGBnAQgYA4BU/zcRf5mO0AglhBmS/2ADwDWlaA/svfgsRSg0GWttfTU+FAvclDUkVvQTAGAMAL6KWHS5qVOzwXIAADVwK7W/4F7VweZc2N+iXdVOyGMd8pn5R+b7SAEIWkc2tG2kAACmi0YYTWYEtg/BMIU2SdoWYABmAAAApoEsAONZIwIApBXe5QEAzJ+r8/vxvucP8DaDKM30rF7/ldbjKgCAtQCIOYYCAMC3AbAWAGIbaX6CrVKgEyVZH3WaAwBwT6nd5HVOrDx3bEtpr10+AKDy/JpAtPf8/iz53CU/2uR6yfbx8ib/nHHAGgCA6ZF1CVRJOFfjx9V14ACPbm94HZ78c2kby+JSFJLpPBMUoDmmHABAQI5jIM1jGXWyL433uwMAILZTikF6P3zVnObyN46dxnxyAEBug0N/l57xILqJjJnqv6w7viQDGP8/IANAviby16U1TN9E49Ml34PWmwPQlHyWfPzy67wbAACvV2gh5a9Res66fVqax9L+qxuLfI5Wye11871qTVWeSe3P/J7yuTCbYRkA8JVPrwQAkCrNRVSXEC5E4NBjWnomodWso8CwxMBBAAAUhxV1boMrTn/1EeJnarhfzmDnx9omMIGcG3k2NMsBRE9D4vsbuWS3WH7q3WqlB0EAQvEPRwO/hRVAgACS7APlN4Iu6HutFI7aI86oTOk4szpckt1GIR2T7Vp9ZhUm9nz229PW+jFJxjGQ8doCwJB+hWo2H8DldyMqUFoHGDO5Vxx+/vJx9+OPFSE95hUNinOrCSjBGkukLZuClYDEUmI9PfHqTZ368JWUrh/TosBVuu9V67NOiNh3VoBGecgqAWgBolXXN4e6dB7OhaOAKQkhb0TxflzfIkmMJwMmV9RUMI6WLzfIOPOoQM8caH+cr2LH+54GUejHJYhl/YGNJjRR10lVOgLgdKyY3NeKf9LiW69pCeLbvUgPUkkUWNpKC3VcMoJPWCnAzvcBKgc9OMevWwapm53QRsKafeqlbz3+lsrSpjiGSIJPJeApAVA417OAwKhvXWDjhqBIDBbpGio58rXrRoM9QnkmtNJx38YFK71hw2QsPeiMqo7jKc4qAslI/qMVAAKF6Ffb7ogMAVUx6Kb77RSMYWIwCmQxZo35hMYs2iQYWALIuWYj9La2+D7Ryx0FU3S6sS8oxlNYU6TlCplTFOnM/p1NfC7fS93wDGCk7CZ0fGQVSPDQHE4JHlhAw8af/dws0NCuUqFxPVmbFwTaQqIGrlsnXoZ6wx/vm3xO8iQFSW3/1csHYyCp9tXy+9gCJfZslT3ugrrLelV0ut//dffo7++gRlj8js8WrxKExc+U8t5VoOX3WHdKsZmEuPZy//ln9HK59OxrDeCC3ebvp+778j4qgwHOQWWoyElLHLFdSGiQ5noMBoABqqMl+Y+/BQAwDefePk8gAI5DD/bJBLIH847kAxJRkFm6bzQ4b8YsEl1IYEsVHO5af7vqB5H/oOVFKwCAfSAPJ0w6njy+E9539dFw1Zmj4corz4StzV6YzUZhPNpnZQxkDijfJTkhrUPgr4Ea31gBRqO9JZYYH7S0/Qb5gqru48ePs1+79XEXIGa1Os7vFe+ALek/M3vU/LW58nvG38uS40LbPNEIm73gg43yXrIjLCggIFDkK5BkTNVxuF8cY2AAe21yoCqLJHSYn9+eOQcALK/7KgDA7z05Ntl9SzZltBNX7z5v//vxNxCsd3C97rZjTb7amsUxlhSB7u20uwRZ5PeO4wwAwGT1vvSTl3UDvS6tJTC/+MwYJYxpAsl/HA+AAJL+WHeogse5kMx96qmnwgsvvchr33zzzWF3Z1cSzAF0/YPw05/+NGxvbYWbbropHD1ylJOEcz733HPhO9/5Dqsj//g/fy1s7PTCaDwSUFsIZBX46U8fDTff/NHwmc/cRXscyelerx/On78Q/vRP/zScOnVF+MxnPhPOnr0yTKfDsLW9STPoscd+EZ5++pnw0Zs/xtYDsH0MWPD8888JAOCDHyC4gO1+AD6fj8Ng71L4x0ceCRvdXrjjttvC7tYW03UIag/298IrL75IP+GKUyfJNmB24PDShTC7dD504WfRz5UKdthIsOOk2owrNCbJfVRaaHCRBZSAOgAASPxPh/thNhpIVZ0mIwFWImuIJhOnRlU+FtsHbZeYuMf8gAEA79G+FD/S9hFtXu1dje8MRmAYANBhxHm2yn2yNc0wZ6NI4WkMANZXXCqolYFKg3hmiwirgCRm0LsccwFb1+xF2EEA/fQAeFQ/lK0/eIMYPwHQbva7YYNt7foEWfR7nbCzvRV2d3fC5tZO6G+CNQkMAGBN2ogAANsPlqL2u9RYCCIASoP7TOA5AADZAJhgWrBVEveqtbQy9iv2sPQAAKV71n7EKdGTKPHT8QJMs/YmUcZp5a3JMV1B8ggFhy3Xsf51/nflWAKInJ9LkWfA+rRm+B1L/nNdKF2OVj3H9eWrgXU9VBOnmmRSIC2agcGHsjYApj+8nC7J/agTCIAUBoBkE6c2LpgV6Eef/DcZS9+V/qcNq1KhO18Qzy26UFeP2jrxHI0Qpg1paRZ1J80yrfBXQDCT/1phzn2F9QR7IASkxkKT7GNtSRhhaFHX2gYYuxsWYGfrbYbe5nZoY323O3wPfgXbDyBuo+0aUfmP98g0AP/NMQDIPZs9LL6lCCWRZ/aseQLcdGtlHis+dTX57/WzXLPKzlhNhL6zFgBpL4sNaQnBkt1ZWv9eDyeAY/KjfMzCJ9jjGNQwABiQ069PSfanHsfiY1UBALn95p/D9kLJ/8GjvxcAAJ5bL1qxQZTC2/aPt8XoX/4bMADkcQN7bXGWvAWA6WYpWKgHAPg1sMqCW7L71D6N46QxS4kjpiS02Xd27tUAgDp2i3RnFV1g+1VbqFxOC4B8/OAkMS7F+JTsZQMASMxKkv/4YaW/AiNnBgAYDQkEEACAUP4j8S/0//qaif9JaMwByEQLAPGpYGOhBQBa/HDsHG2/sPEIw0sEALAQLalAyG4wiFqlvsk4/nYAAAP4GQDA1ChXPSlE5QZiKyCbR9sT/P3OAADSAmBBwCYAAAAEgAGAzHYAcIKxKbYAkMp/tgCY4jtgAJDWdYjDMQEeW+2QLpOg0NwmyP34Veu72kDAxXs1sexWoPOHnARW5VgHAJDWwVIAkwMASAvvGABizoDsUtDblw8AMEY8XxX/mwQAWAKztD9zf9nL8FXyx89ftNszuy8CkNgCoMos5b+/OoEq9o3Zo3V2pI8LennmZZr49cLmwHkko6y1B2hJ3sYKRvPWPk5uev1j8tTswqXfkbXHWvVU1+VyHMK3ijIw5GoAgJ0xj50ke6/KvpvP67oEcGl+/DVX7V18JuuvPgWby4LK2oLvcUAAwKp7WuV/2L6oW+8lAIA/X2n8KutA8ROlvUaZ7gp0i8/wGwAA5GvF7rf0vp/ffN/Xzf3lyHd/jnyeRKslAJwf13zd1wIA/suXP7USAOAvuvyAQokoF64+rhxrgq0Q5FZnDD1gEwLfJWpdUDM5IdXkBAWM6XZNVHmDz4Tvuk246nP2OVQjy4KpJtjEuV2+JxkPoyYFS4Lo+Dz5EhMAiuKXiu5ElyqLHz1pUQ2E3o2SqEKwr9uTfp3oW5kCrlqFYMAHpcCOFaexokKCBNbvx0+dzXeiO0sV8jZOJuTZH1sp/HNFl6+VivPBy0tSrOBbjwAAIABJREFUkKPkAg8lBWLvRaWpN5IAAMlwF6dY1l0KHKS16AoB5CxWCeaUmM2v/+2fPa0XMXBKG++dbvJ8LfoAykHXsb92SWhE4cA4h6swLlzAC/DSuYxay4/BQRUAZDeSvATxqADJHeU6BYzjOP+YUKL8XS93V/kPx8juzfZx/I1zNA0AkBwpOKUxkIIKEVb9S6LfnK0J+qi5IKkdT1p7rc7H/cnfJiVStY8uviz4qI6MJn9xDM4b95ubHxp1pKk1UJAAAFB9nhLUDVaUsRqMtP94DmlJIH/L8+ROOhwrCXSl4BCPUXYArwgF/5mexqrXTWbbE1t1mV9iqF5qwWllv1lhTEAAHk6rsQEMh/t0OBFc7nbbrMqLVTBsQRH4niToUUkjrRBAqYnfm6i8AR1zvx82NrdYiShsKgi2NUMLFZOa+CdYgP9QbScVOHDQZPy1hYrKFREdADF1mQaw55Xe4KKY8T2Ou1UVMYko68zG0Foq2OuqnBQgAMaUvR4VGBBlc6MZuh1ULiaqba9jvP7LZajXk7m8O6ghI/oKw5XtX2fUAajGZ2PMudov1l77AECUTRkC1+RDrt/9eioZy+vk8Cr5eBB5SwSy+7fuevnndcj80rVL586Nt3XXz8+r1ous+gMkJ0yWctyQrEL1Lyr/UU1iTCnKjIJqeQRKphMETKT6fzRCVTkqXicEBuzvjfg5qHMRKJlN0X8askcYANAX27OYGN015C8CMxMWEArTCRLzOJfR1zNpTwAAKK3Rq3fCnp0AFbU7rXB4txeuOrMVrrryWLj6qivDod2tMJuNw2i4F6bjERMTBgBgFTwqbSZ4TxJzGINm0xhklul18blVZEPe7OzssH87fvA3ZBqrWBQAkNsSXs56WRz3gvXPdKA604N+r+XOVVwDtMEkUOPn1a4la0IloquCs0BPE4CstlbJOSrg+LnaRt6G8ftYAmJWnekrgNL9lOzBZGukFgC5HW5r2fZXLu/M7rP8Ri4Hlo53YEovoy0B4eWWv2f72+YFr40ZgeOsuTicJ93zgrqMNqyyDcTEqyK+cT0cI9XfY+ozHGtjj2QwWCYsKWzJf1wT87G3txcGoyH317Fjx2gPGKgASeTnn38+dNqdcPzYMTIHwP4BAAA0/v/wyD/w9d133xUOH9tlYhjXxbUefviR8LOf/TzccMP7w9133R12dw8xKY2kMwAA/+N//Bmv9+lP38kWAJOJAAAAFAADAAAAH/7wR8Itt9waxkMktKes3n/ppRfDgw/8IHzgA+8nAECSMBASoOwfhEd/+hMyAHz0wx8Jm70ewYUA8Yz298Obr79OWwlJZ9gKQhE/C5PBfmgz4K0ynAlkoZGPwGxuAgk0S9JE2NQYDIX9DAYXQQURADAdDsJ0sEcQAILuDQNdwn7SsDkoxW3PgSWA9ih+kAilrQCvWKmrnX9pNh/tQgajUZGGCv0Jxx5gDlsnACuJ/EtrzGwbft+ACYsp0riOPltsPzJeYYwmsr4IAEDPW/6W1hxYH322ApB2F5BnYLNDUrrX7bA9w9bWZuh3u2Gz32NLBazZfq/L93sbG6G3sRV6G5thc0vssmSDmU25HJ5IrGmCnhTQrTF2AeAFEIe04yLQVZNJVmlKW5a9pAXwkf5lfYhdz1NpFbKsPTGPFXknVAQVmz3mn9cYFMUAT9Zb1usEnI4AgELiXykRpAWfZq8pb5T5gCwLsY1Nul+T1bTJtHLaV+hyTK2NmAEAFMhekqF1AADKUMloR6a1io2n44jWFNE28fOhAACSC0cQo8jLqi9pLlaaPJOz88YijMHgE3uwqt7RGIIObAyyJZ0q+wfspQPIbQKCwSyiYLoGQML90Or2QwP2eacfWv2N0Oz2w0Kr/MHU1gAYQIEA8F8AAFhQvpQBALJvlfGOgf8IQapWuEe/bbmy3Hw90aGpSKXi07lxtjiNzYHpPtFr8L2EgdEnGWIySQHGuT6sboMEcPLvl2yWkk2TYnIKEs3aHKxjAACIivfnWgBE/c69Lf57NVlyeQCA6np01ZrvAQCg4ntniRiCZGhjVvc3n+XfAQAQYyrGRsEiBGNiqcYhJF4hyWyz92TtppYOGNd1/k7+ee4fW8Lx3QAAbG+YrFt1TxWb3hgqnPz0SS9vy/uYgcWhpFUlQG7SrqfKAIB4CpL+Ekth5T8ZAOQ1iioICBiP4ufGAGAAgCYS/sYAMB+HBoABgD0pAADlXwAAJBJSZeJxDAC4FhP3yqgBn4GiXX0XQpBj/NfWaVJpZgWIOkjtcmkb03dK7DCKfYtrQloMpwYvlFOq10SpCPORxZNsvEW2CwMA2zYh4a8AADAA4DV8VQEA4DP5qTIAzJUBAAAAYYAyuL8wkCy4N60AzmTfuvWcmxC1DAAKAEg61TdbdRbPOwAAQCdLDApANzDYWfJYcheXwwAg+I0EsEot8VzhqOmjd8AAUBefj/5agQEg1z253qnzp/O4mcknL3PsPXvmnAEgn9/SvST/1xLnVRs5t8NyAEBVh0sOQ2zYgwMASudcpefrnoMkimpn5vr/oAAAMjGqf57PlfnQ+ef+dVwLNfFJP97+/GKPJdYgf57S3yXz3xgc6lyDXB4s6TMvz+pOUigELfka/jlL6zD3PXAvOQAgn+cSQMJf2zrs1a2P/HmX7vs9BgDU2Wq1NpwOlI8XrZPh6z6vm8bSnC1llLJEvM1ZLQDgv375jpUAADPA/OY2g0cWzBoAgEt/VTeFBfmA4NFPlrKzfigSmKAiaAsVfH4y3kkC1V/16NGjEvgAJSOSfko5LuOh9DYugZ02kWsBoACAfAwVlCi2iDpUFWVICj4kv0ThWo+dyAjQBQBAhDeTX6SX1lYA+puxYaNfcxGMRP+fHOySE5hXiFaENCtIpJI/KrRs9XqFtwSAUARLTjHn11cMSLikaJr/alDG5sSSbxYXsPc5N5X7M4R7FcGbAw3sK35dyXv1DoiNR75pS5t/1QY8iFNR2SXrKAGy50fAYdW/XPDlx7KLuUve50rEr6n8b2HvEApl+16uYEvf5/WsglarWfCeNxhMMa9iAECgEw4Ek7akDRVKOguiyrW1Gl6DxkmQSsU/q87NCND7QtLfqgYQ9JQ5d6I6BqmWZz43ovz+8WvJ9jkAAAjCgJKV1PNgBIkV6s0wnqDCTJNWADZo5VOk/lfHccnx1KocOEM2N2RKYKAkGT0eAGBBR9nPCRoicjIlyW1OSV+q1XNM6PFeU/KfSYnJKEzZz3XGYCcCMkaPjCBzp9XiM/f6G0x4IJC8sbnJqrJOtxc2t7c5LqhAxDHdXl+SK8qQMkILGjotes+VqqFG6G9smoqP1fsJHBLC3FcgW/WRJvzxRQTO5Z+wE1SMH1ICpzXgZb/JoEr1k0s+EFgCJgT0C3VVDV524X1LNuEO8uCHl2G5AXMwI0UreFwfbb+P7Zol40n2MOjUEzWeyZaSzLH3lnRolrjOZfS656gzhPN7KctIoo+iVikZ67Z/8+/LsdbKpgCQtFVTkOf+Or6Af92zLj+D0rdlLASV8xcMyhTIm7JqBCAu7F/YR2REsUCdhE6Z1Bd6XCT3F2EyloQ/Xl+6hEr7lMBnEp89m4W+lVX3ej4DKzGBpxWzo4mdexYmCjJgH96x9CUnjTj34YiJf0Se8Ddk2dZmIxw93AgnT2yHK06dCjs7m6xwGQ32hS6TOkFaAPDH8oJYt9y2SPBLANz+5fIb9449CBmF6m0kP8EAAACAVDELtbT/nl//OQjLryeGplUP1n0H5y3ZILb+BJgl8jnXvdRZWgmbZFOiw5WKENx/qjY1vWRMT/5+c/sysYtVq68oLXXde/23vL4hPy1xXt1D6fsie/13+bduHAQkc/tl2c6r7hwbCz/n+NsnVwykheS3Z9PK5T+mDww+8C+8zEFCFXaIsQXkc+PlOpP9mxvs485ViXYDg2Hob/TJWIRKDt4f7YDU0x1BTuhK6MfRcMhjAC7GPjt//jyf59DuLpc3kv8Aq42Go/DC88+TdQCsGTu7W9xLmPdLly4x+f/EE0+EkydOsYp/d3dXgcudcO7c+fAXf/EX7Et/6623hptv/ghbc4AeHuPw2M+FAeCmmz4cPvaxj4X9/QHBnQAAvPLyS+HBBx9QBoBPyH5hZRp62I7CE7/8JRkAbrjuutADALCxCJPhMExHo7CH1gphEfqgmFeaeAbRAZxYzAkASDac2jYKKuX+AcANa5xVuRrkZGIIsIVFaMGOwTnGozBB8n9/L8wAAIC/OB4z2C110lKxC/tMqnvhmoktKy1TrE0AgC0iVcz+whqOiTWtIoNsnC6EMYAJ+kkCFlry0sBTXD8gTImUjoHXm84nlKUJZCVAJrAKYL5xTlsz0pJgTMABzod1uwG7qiMt6rgmAcpst6XaH0D1Tkda2oGhCnapsoMA0M42AptbodPrsfqfYCms4YrOW7aR+SxJ4mp1O+5bmLykVz0qFQX0ymS/shmYn0AWLMyxUnCmfZl8umi3s6K/mtRPl5fgNxlPLFntqkntWSIIoBCvKNsW8u6qABp8E0moaAmFlkDyvvUeYgDcnp/IOkn+cxxnqUKT33MVmSZLLOEfW0DQXxJuhsgCUCnYSLLYEmsm072eMwDAst6RmIXZrxwInySwhEAIoUOi9tiJTORfHOMEvfY6JcpZMAAAauPaWMVgVFyDGqdy6sWqOGH5gQaaPnSjpQwADVb4N9r90Gj3Qqu3ERbtHpP/AfT/AAR0+6T/BxtA6Ha16l8q/w0AkGREYk3EgwpoRVgT2OJNWxvGdW0AjQIrXtXHW+4bnOvaPPmPcfOJcAwRfLJkGyQgsn8vt4mSLk4FRLluz3WyzWu+VhLAPzEJ+ee8XAYAGwMmRWgXLTMA2PbCPWPP5/Zbnf2c37u00qgmtEtJD/+9JVtOF7OXktE+4f399gEAYgLbAZLyQgQPAKg+v+jEdX5bbpvl8ifG1djjPK1hW+MexLK87lPhj8UA8zXubTm7tl/T3K8OAGCynu87XSXHeXCxgJolViVU/IjlGDCaoD8ClRMAAK2QYvU/gQAAQAogQAAAAgyALwdbSFgA5AcAgKZW/zdY/Y9rSvV/ZACIg+0AAJp4h/9kAADsJ+pRY2+hd2gAgAx8F8HHGmPQCn9jE1CVwBMkgIsW2vl4fKJ/EaBS7uuSvqBaQMSCmQwAADmP1i7TeSMyAoAJYB/AAADV2RIADACLjAFgRsYAoQpXn5+6F7FHZQTQ8Sv57yX/za+tnMAv7osMAGDXzvWgHR/XO+aIe0LkhmcAgKwz8JAHAAidv4EChLnmoAwABgCIsanIIvxvAwA4CANASff4vez3fm7LeT1o5/HvWQK0NPfr7D98ngPQS7ZkHQAg+uqaKzIAAHXfARgAfG6tMgYOQJj7u2qgxdsEC63ZLv7e7T0fa7b30tgzGl0B8BRtSQcO8HPpbcVcNuf2R0kH1923fw5vv5fm5iAAgDq5QL20BgCQ68lVenPdZzYGlXly4IvS2JbGsTLuroNCyears6XiPbyHAIB8DRzkeXI7w8eG6mR33V4vrQ8/VrlNwdcZw35pvm2dmt1gthZt3f/2ldUMAH4BlwNjloxLgbR0XKqoXH4QQ2tXe2iUBGgaZKND1t+ustY/uJ+EdQCANQy47K3JahH0ZxxL1S8HziroQfe2AgCA8aPDoI66vzehSBKKbJ9M9ufDtZIAFwcMgWMES5AA67VRidFib2r0n/bVCJLUEiVu9D2VBUs6SqlsiYECNZjyhVy5bwt2YhxQYZAFWPO5LhnHcb40Wci1nCU7SvdQVRIytlZxIVEhoe9jbFwPtrnym8WEWbPZjgHiOiPej1l1rsu1HeV9Un4+S5rWbf58/ZbGyH/3coSLBSRXIoCyBH8uYHzYvSTAVylW6yPm2TJyBV76vh3D2CmotVzw3RsOGJecAcAc7JhYURATK+I1yW8CEoFZSUinSnm5tpSnihzwAAqRhZgDYwHA3rSVyLlhIFZCZ3HNZ0IorsOMls7GgucHKAgJYG0BYr3njcreEjtCyS20v2wHQGdEqTzh0BARXu0Pifvi+LhEtj23BwCYHPR7V9afOjoqWyiDlGnC2gJQr8CxhQNq/WVxLxrEtZ6MSCwiSIvTYiwBfkLCAFWJSKKhwhCB5D4BAJus9EfSHtVlSGyABYDyjRU2bVWYEjDlDHRa0sfTyx/1OYWdzRK1nrpfQRHs+4n3TZdZxU0CSFgCJ5chcZ+qsWzXr8ggnf9IEZhVeEjvLVTdpQScncfWSuzBmVVP8foNofCXuG81CWn3t8oolGeSwcr1g1+rpg+WjUF0fwADSGJR8fu/ZHB62Yq/rfft8hqUu1un/9cZ6HVy2Z7dOsMeVAYvyefaFknLVy7K/gKA63J0QAmB7r/v59HLVjqeYEeZDsNsKtTTBEhi/zr7iFVtBHoAaMVCWancH0MGhTAckESXySkk/aV6X+j2sf+YdKj0r9WexOxFiTKSjp4XbAQKLGCVviR4QIGNw6QSWtoVAACA++105qHTHoTtrVbY3t4iPTWeCW0NQJHJ4BqqZ0Q6UHZYWytL4KFlgJktGDfvbOO1ADOFtQkAJcgtgEoBBmCrpw6SgfI920N+nySwRRVpHvcb7Edn5+R7zc+l/Z1AQpAgRvMne1B60kkgTZ7HKABMRlaBRBJnqlLk+muK/ZusBNMZMk7GPlQGwHB/x7XkWmdFcADGxO53VauxBDCIu8oBAEpjVpJ/+b7K9Z+XVzY/VlVv6yK3b3Ac1gZo97FO8Dm+Y9X7+Ayv7XwYTwZoWi2+39/cDIO9PSbyMQ8MCjcaXO/4jX2Kc/He0fYGSUpQ01O5NaX9QLMh+wFJ2k4n9nrH+Tc3NmP/dxH3C7IHwBcCGA8+CFgy5Jrj8Oqrr4aXXnqJzDRgAcB9wFeRvTgM3/ve9/m81157bbjpphtDfwPJY7TemIef/+yx8MwzzxIA8JGPfISAAhyLqv2XXngh/PDBB8KNH/pguOWWTzDwgYB1O6CH7TA889TTYaPXDWdPnyYrFKhlh3v7oQFbh3S3wiJkbFPcV9NJaGM8FdRo1OjeQY7lbVhe+D7ZhtASCLSY0FwNshABALAA/f9gL4wvXQzz0YAAgOlwyKp4rmX2kUd1r7QUYou3jgABxB4RkMDctkMTwWYByJmtyXmk3yhJAbQVYKsAZagS2WHU6ACnWpJJAm2y9yVqji0wBoCLcq7K+EQbUcGf9hnbE0wnZAHAtdtNSeqjjQVYAGLbulYrdNvwRzsCCOBYaZWRrl3IPoxBd3OTdOicZ5dEX6V3o03CcQKNvCTyWR2toC0AiwUAIMlqYcESncH5VV0j1IVi0y/bG9WkhAdXmkrAMxAAgNZbSAa6WID1u/X+VZTtNsdZ+8L8uf095fYTJ1GBCbSDDCTvuJBNhtLv0MpDrB0pPQQjAAAAKlu1dYHdQ84cYCxoXHuuDUA1gZ6ewPRhbhuZLONvBU1XnpN+g4ARjAklfsdAsLb3FmY9Zu3uIt2/6NVkHyZdg322aAoIN7dzC7hLFX8pYcsEHpLypP4Xeuh5aIVFoxMWsHta3dDqbRIAEDq90OgJCwBBAKj+b7fDTGUy7QkPAADlMvwVPF+FEU76fkvrPAARRTZ4v9YAk17X+MSy6XjTe17/VebGt27LKzUjA4DGmFxvdJ88tQISvxaSHn3vAQC5vWQAgDQ+svdl2SGhlxgAIrOc2nHwr0sMAB4AgESJxZ9iUjmzd0rjzPXGysf/fwEAbB5EBicGALxv8ln+TgwAVZ+wCgDIbbJVesOv7binaHuXAQBkT3EV0raGq3It+b7RJl9xExXbvsQAkOlh7m0tQpF9Lnsd+h6ymzqORSuJQcHi1cYAAOeLTEP4YTxL2BbxfbQsCmBvg004FQAAEv5I/qMFAAEA8ykiHUr/nwAAAC/iuMQhqv3YjQGACcoqAEAAQxpvgEyBTWIuho9DaAsAJsq5n6R63wMATP9FinhRGVGf8VsWz1Y9n68XxOU9AEB8zTIAYMwWTY0whT8JxrrZPOzz94Kvh5M5QQADtgEAMLMRBgClK6A9skRy3hL1v49T18URcv0UX+vgLX0u1LoRQGhFOUkPypX8+qb8KgAAYN+UWgAw8Q9QmxZCGuj5nQIAeP24F39zAAA/VhaHjTaPK2arHOeqw3ObrKozFTCY5VFKcXy+Z0zYNcDQ3ObLXx8kfpXHJEx+5QAAA3IYAADgMQN6rGwBUGHKqsrSfAzNh4zjbXYki+nSP2/TVGRm1hLYKPSrOmK50MrbOMt2dJmd1K+JuvPn45/vw3XzcxAAQL5n7b44jwcEANTJDy8PS8eY/1AaM45pDQDAjvfPXxz3dwEAwPksfFqKzXj5VqeSK/5atvfzfe7XkP3tr7tKDtTJ9VX2Sn7/xTnM4sf5OHh7+B0BANbdoFTxStAh/5dT91eEgdEE+zL4wsWWB1iCF3Hiavpn+MlY9Qx5D538WATPcN8eoZoWDQLX1eoiJ8KiY0aDh4XymTMawY3VAGU+0cmhElMBrxFcQQ/sbqvBxBhorrs9AQAYUwCvx+QXerpIcKIyLgywSuDABy9M4OBYPLdXFLYoLUFIJzWber9xvFNk42afY9kIUrD6r2TUl96jAFhadq4iQg0crkMaFsmo4BgzapLM19yAN+HnhYQXxmaY+vnyx5Ycgsp6VmNnVQK+5FTme8IrhDplUdoD0j8E4c9yAN6fyyvAijBz/YHjOBisUQ/0gl/OIx9IVbeokbgmHO18LnBj0l6NMd51DQOAnQ8VcP48FQAAA67CYiJVQ+JYJWcUFVCgpU8AAI6JnLFCDRidFAXD4DVAAAi2yDpw20RBBLjHNhNk5fWfryWbD9uPBAEgaEpQkACAhAEAAVep7MT+RZAYAX7QuUYAACulQJmN51MAgAuC2jz5yiUGqTXxJvs/rRu/1uW+zatz7CBaqSTIdwlCgr6XvbYnYIIQgcicJi+8YIB8c6Mfjhw+HI4eOcLkfw99Zfugj91glT+cE4Kf2gjCSqIftP7S3oL8cxTABEVoxSsmBNU2Y/bfld62Ik8QlNSE/lwC5gyWG7jIBcJw7tkCKO4kv2VuTCfIuva7y8aJCQxzwFyAsiTnMBLWKqCy9/h0q9lXcvmRzxMo0YXe1tGwOVDC6gR6mTLX7zcv8+39+AwLJIITBa+XMd5wqTxzpsM8y4vXW/ad1fe/3HusJCdXvfduAADUL2sumK+H6usGk0n5+Bz0GWi11QDw8nmzc6YqfCRbpmEyvBQZAFD9j3VK2ceggQS1meBnvkGqJ6zKn+1/UVobKfw1+GJBUetDbIAlyidhXGDt4WLBFiewI6xlAM5pf/N6ZGxCBbMk/fFdo7Rut7D290KzOWOSkXTKi5QwxB4lIMkCb/pb2E0EQNNpR2FVSTTYfrJ2I0hwIRGKxD9ApVtbWwQAwMnOAQC5vsp1b8WO0wVUeS8myPNq1qyCD/JrOmclr9mmEgRHkjnZteLkSbDeg4XUqFXZmqr/KK9cC5ncXpH1IfJYZL7abK51j6231fYU9IjID88i5eWMX9+VfaGtn4wBwNusfixLssfbKvmzmbyx5/dBZL+n7Bo4F3Q2AACbm5scD/yNdWPU/vgtYybjZYE2S65fvHiRSX58xqQ9wAABeX5Q76MHdY+V8NRN7XaYjACKkQBku9uVftb/m7w3W5Isy67DbsyRWVXdzZ4wkWqAJgAN6JEyg0BSfwCSkj6CEqnhF2XSi0x6kcxkeKRImF4BgV1DZoR7eLhsrb3XOevse+71yKrCQDDLoiLc/fodzrDHtdc+BdMYjtF1G1Aw7xHfefoIfR16EYl/0LkfD4e2fvBdUP3jPn7t136dSX/ATL5BMv7qavnTP/1TPi/W/y9+8Yvl7j5AfdinHQDwhwQAfPnllxwHbMs/+7f/bvlf/5f/efmDX/7e8p//o38UrV/Px+Xm/HG5ej0sf/Zv/x9Wo//Gz35GmxDsQgAAkGWImZa0LdIOYxLsFdX7r6Txxz8lJWgzZUV+RpQjyQNjVQCA25sAeaIPI7AB2DcAFn3z1XL88PVy+vhhWQAAeH6Ke2g6HhXu2d+b54t2AgACsYI8K+BFhdrbc/SVyPWXiQIyWCUAQDZMtMSKRAnGJBigou1BlyVhU5xv4rf6B8feyf0LvzdbP0m3ItEZcjRlCdsl3TTwCAABlCX5X4AAEkyUIAAyAWAtA8D67oGJToAEQl9Y4NeC5OPeFQAz4YeiswdYKxkAUPXI5EhWqwcgLHrWCwwA+1fGt6jVFbCSLQo51Z5VrfUSIIW1AZsT84bnHHzoTKZjLNyGbrJ9BwDgMmW8nzXbWuuBnAAArVeXm23O5SvlmFwlkJnzk7EJ2VPNl8uEE5L+J+haawFAvykaSHCM3A+e2WL+nnwi2sHF58sFwz3D9WMABTFEUD8R6JMMAIMTJfR/AvLa3isFKWAAwB6YMvgoxhQ7sOkHq9DFN3EfQb+NpNE1q//ZFuzmfjld3y137z4PAMDDuwAB3D0uy21U/Z+g/x7wdzKC4HX6KABOwo/BHsbzS69En/oAveMf7CnXt0qezvzprpPX1f+av9GO6IUhPncej4Ld5L6D7AjdrwAAen+0X/9qAAAeJ9gCAIhZ5S0AAAFkNA8DAODuNiplN1gwa+yj7f/0Cx2MgGPdbvJjN+MvuQ7cjxj3y98uBgA9H3XVhAFAYyAAgBdwKCbhrITVPxr0RHnha7vNF9fvGgAvW0jz5+va9+OMAWDvHnweGU+BrvYWALX6Pwsxwu+KeIIzAECiIYYTAID+OXQ0k/xJ+Y/kP9sAoPKfLQDis9MBAMojwQELkvVI9oPq/xVggGQAwGuAAkj/D3s7qv/RggnHOgBA2DN5tiregJRmYnETAOBAivSwGJ/OIq+sdo18tzGvDgxlBlyWD5S2nfgoB3ud+7YDANiCiYBKJPq9F7ASAAAgAElEQVTh9UQLACTwn44vyzEZAPCbbQBez8s3z0cyADwj+X88LcCziwXg+Hq1fHiOFgA4n3wUAl/MJgw/fIzBzta1y5K2xoSekBxoejBYzlQh/lcNAIjq8cgjCCgfMbeMu2WbTIEiI9l8neaLsVuJrdijZt9zCwC3U2YAAPcFNc7Dvi1thrZ876ozXS40GfIdAQDOALAlC6Wvq/zTfPX8TmcDZFx5BwBQc0Kuc9rfZU22cTdbjTogbUwfny1dKN0eujHsec8fVD05zPWE4n82v9WWnc29zjtLcPtz7DM0NM9gU2XU+EJdQykO91TOyi73MfGYRB1/rd8t2yMk8ZxJam98BjlmxY9VvuF1t3vHSKmO/ZsCAMzGcE8O1HnbnTD7cAYgGfys7woA+Jf/7I/PdeDdebx0o6TQs+TIeHyn7df7bUEzABdBpPZvspr3NgAB8KY4Z/c9W+CDUNjOffK2ELh1ITH+HZVt2ijjJMcrXsv6Bw73mAAAp1qr4z27/0juAf1zRgEre2Mr0CwGgGAEgPMMXzMShTJq2/1m0KA7dGX2EgCg432B50Mz2biXxBgWa56+z+mYlJ+ttdn3/TgZ5uPYXyeFptG7jotMd9Iqglfrs9xrEzhDNUFHmtW1p9c1AVevM1PaW4rcFetsX3yKM8S1yQpaBOIubIK86ZmAVvtEX6duQNX3257gH1HBp6qsqmh1bHWK/X0Gb02xN+c/nSEZEg7gaSAAVIMiAd4qhzqKOoKoUm7Rp254rgQu0ZBtCf5E5ClAmD0QOxeFVWtqTBOp6+vYx8Edz/o3A44ZfEQ/1kiCRx+nMDCjShCOIfpXAwAAulgFg5mAB6sJe1oH1bX2eowbAsC9RYvfVwRTs8I6K0W4PjJoy7WaRr6qLUhhaeAtXAsOGBIASGBAhuFv0MPiNf5Gwiyo/xFkBripA5xwfgSR4WhE4j+qykjpn++zik3BTTETMB+QYb+ITjcHjAqXwZkIbEM/tcdaJdtAwZl93DR2rXo2nDokCWIsY23xmdlzMq9pibYq62dGVN1PCobM1o/vtSq7u7wKJbSlZ6tM4TNloghzJwPczy/6b7xHI86ChHjdjl2iUrUDgjoQyJ99SwcwcVoS4Fv6s76vczJAb8hPHzO8r6SbB+K7HGa95gBCq+N4USZfMOD8+xq7pr8J4JrQm1tAYUsvSX9zbVdaRNMHTIJbYHIAQp5Py+Hpq2ACYOAk2rkQV5cOf7QlCkpAAAEEAAjRigCF+k8HG5KS6x6wUGUW5fQSlZ5iCPkIBhGRULHSMwEAtMsAgIrzB/BJ7CcR6EE/y5fTx+Xq+jWqdDn5QSEdvUmD+ak9f6vA6VWDt6wgiX8hcyPooWSQqv8h2wAAgE2GvyXf1AJAx9f97fM3m0tRWtbjqv3R10wPNmFub657gi6eYqyGVYVMZ/qwnQTwYAII6735nqqyx/diZwGoOzTvpqDjxv2UYLFMWs6dsnnvS28BML/yp73rtpm+WeXWd7HZBp/FxuSSfJnJ77YWYN9TDxZg8ER+uO0je59BVSYRe1sgp+cNU6CDOyJRbXT7y0LWDVDEAzjw53/+F8uvvvyK++PHP/4JdT8q02Cj/L9/9mfL//G//2/LL/7B31/+6T/5Y7YieLg9LzevHwhCAt0/Eu1B/3+dwe1DgDQhjZIVneFe3C+YI9CeA7aAVc85QJSU/AjcIgkMGwJ0yhnhhk6LAOY12QYQCF+Oz8tyeF5OT98sT1/+ann++svlfDzyvoKyO2wigqPYC/xmWdgDPACcpP1OtjYCtgEgbQDbkDOwJ1Q5ynMuYHVCAiCAq7LHwxaLZ1VCXzZswDODaQB90FHB3YLTYhYolTmR5BXQUUx8WZ1cQK+Ugyn/wy7pMpF2mlpC4bkfHrQVe6I3FqjE0bgR0xjjelQDnnjAWIsIroMFgD2OAQIIO1Y9ksV2AIAH16o9p/RMueCK4ht2j/zsmE+zSTnHoFBNNgAlIhK2NvNxXH9UGeEBxCpPZA+0MCIXe1zfZW77HsYCgLjUgxov2XTRF3xsVUXQCNYE2MPwN76vNgJsWREU+nsyr+omT5Z23d4ZbvxzsRM2+zbtZelZJKD7xcOmSG3cdHLo5aQvTnAybXIk07isQbPfdTi1YPp+N61lxtwHBNCk+UoAOl6B2v9+WW4fl9eb++XqHon/RwIACAS4vV9eARK4uVleAf5+uG9JfwKWCSAInwZyGfvF/7U1mgwAwZRUGQDWgHr3oWfrfK47+/W1nsZE6LoFgGwgP176Zq0j175HjH2Pq8z0XvVD47UBlwx8KAaUDn6KynJVUkPGcy1l7FHXCxkW1eFkMFFrzfT1RWueFQyj7DIwTLXf/d45r62tlOvQHmuo8mLlC8l3MWB607nQFxmf8/ngHPIH+LMRvO5yA38P/pqzmxS7zOfN77nGXbRWBbajPBoYvmIc9gAALZ4wAR0126aYb/5cA1gjE9K+Rv3zQRZZq71LdvmW9TjMp5gW9wAARv9fAQCo4Ef8i60SCZLu7I6o/sfnYDNjov9FAADoxWgDAD9nESggAQKk/wfN/+mw3MCmYQuAAACgBQDsjfB50/fl8QlSasn56EATKwu0+wIAqvo/YyCM36ttQC+acI80lpzAm4qvKU6VfQG09rMitMkZ2J/SBgU4oLwBC2gFFMyWjLAVaC+cl+WIIhkw0Z3BlnTOZP9peT6+EBjwjOp//BxOrPr/eIw2AGACOLxeLR+f0dqpMzEpjtDxf+vo+cxP2FpPkF+jfsjzZQuAnkAKq6/+W+0LxA7TtmVcLIHaLb5G3SQ/tzMAtDZIlCsRf8MKCQYfStJ4L8E2AgxIe7d9lrEi9wsbQCKLeKosriAct0WcgWY6Tmm7bMnZqotW8rv4Sq7j6jzOfMTOXzSf4ZpgvqQb/Sy6vifrdQ+NrUFsN9RxHQAQsdQ5A0A9n8vOzsYRa03xtZrIbPF02u0jsNVjB7J/9dwO7qMdk7Jhb/62dJPe9/Xi71XbY2a7i03J77met57fX8f3etx9tj9dp9U1VFOmK/tgQ3DoWTz+ObvPLfurjWkCAOoYz8Z2unYL+3G9/1kCfNC9W8SP+TCz78+GRLZOfQ69X+9d9/Ap9tGWDJ/Kpbcc3MpQ4+DZM+g9xmezCMALO1oLgDrwLry27+XcAg4z5VKdsbaQG2CgKiRlWLYdymEzWIDpjeO1RsNcyH1Kgcw2NQNciX+s49XiFwkAcCXlz4D94wt6LQDGBIXoG+mgMKgFGttgBBBqi+wAoFREFWxWW6lCoRq0qj6rifTqCOie/V4jAOP4+X73s2earalLAeAtYaorzccuuaBkgrZ2AGNwIHbNKEG21r07hsP8xUnaBqyfbc2t3vekq8+9K+9hzQ8AhF7BWhXDmxQBq5rudgEcLuh8LprCKxSWrgjxd0VwjYI0kMTKAMo5rMo0HMKkfLYAAak9EeQryf6qqFvVKhJIxubB97MaPypbKgCgJ0MEMog5EtVZVKiw3omF5pGOCaGbyd5ezt4Uva0YPpcCpC0waqheJKDYa1ZBvUTIOt0WgsfY77HH0We1V3Rif8ExRKXs0+EQ1a/HqHjHMz19+Nj631KmZKBD/erhYFTjS+tUCPYVs0Y6DngfSS85B7jH+wck+YPuFUGIH/zoB/w7mAsicImAC16zQpbPDTl3HYGYm56AZuAOQTVS62aQXnQrUffHCrbY410mcJ2JRSJplHBdrTMF0kN2ouqSJfitH++gMtj7MxVwDkxDweOcWXUVFWa97YOqSuL+JgrcexBbQMz3Y8zLGj0+26eD0WRJYyRUZ3LH5avvR18jsebXCVAd4+eQHNB7PZA49uCe7f223krQaUaxu9afGYZw1PFGAm1mxFejapTvoi/cBlC4HF7rlisC6Jr+mDjoXkFcdV5ELZNauuiFmb6e6aYA5Myt6LrWajAPyfLz6ZlVIdw7rFZRr8MAAURvwJBHCAiQ5n9gjOrzw/VMeygqSIMbOzZXBGkSYIBrIMiLDvDnCMAzyc9gWFTVEGtzBgNAtAKIgGL+TVaA6F+MtgCqDlEyEwmkoNfM4DqTTXHfEUiX/EAVzEgfJz3sgXJV/0OmyTaDXATAScEWd6p9//o8VpuMr50NqzI85YKpNoivQ1Xqtn1j/ZDFBCCd14BCLeETlMd7AFZfs37dak/VfTt7XfdPLHmB9MZv9GfeBwBc6sCxZQ/O5Ew9ds+n2rILL43Dm+w6O8nW/VOuhVpL1bgGASjQN9h03XgJu4RTkG05Wm/eUeY2W1d7J4FwqqQEAACy5Vdffrl8fHomkPE9esNTNgZN7F/+xZ8v//f/9X8uP/3Jj5f/7A9+uXz88M3yeLcsd+en5SUBALjqParJ8WxI6h+P0cc5fSXKE1GfRxZ9eQXz0CQBEfIM+zwq/5n81w0n8Ix223LdGACuXgIAcH7+sDx9+e+X52++Xo4fP7A9QHKGEKAoAMAZAIB7JAUDEAAAAANvatmWuoEhIlLlarcGcxvk79VrUPqqopLseGYjg6a/gRqScrnp06ugMBeNvOROMKoke5ExFTFWk8D9mNMeuJJsIitCtkqhBhAAYAjeZqV/ojJagNeSWMM+8Bh5RwvS92wACYIfgtKeLABJd0wAAIL42SqBSV/9jfmVLrCkoV+bMrABGDvIC7ZpAOsBcAsAhxgMBA5xNgOnmXcwoV+r+nB4XSuIxv2furEZVbGnxR6xkrdslYAxCn8qqHM6wx+BLj7f6Sup3QT3CgAT+V2MzQsqQg0AsKW7XI+NAIA16LPZj7JpMhDN5zEfhUCMOyTIOyQprlN9esiArEQUIKPZDEHPuAYA9KRTMEmE/c7xt6pS7D+OD5I8YA67BqAHlP+Py+stAADRAuCMfc73oj0AEv2v8C3uRwAAAPnRVjHmoj5LBwDINonJd+CSktvyp/3zsJXGdkJ7cyYAgts1ff4WMifJLhgTM51RrNowo44bbWfdS7XF/R79uXqCYA4AiPYlstuSAYU4oRgD+Lf086wSWPcLKxQMIJBpNenE49PPlfy6ZN/UuAQlaBQwNhCHx0Dq8R47aWP4txQAIBknVhoHoDQ/m33s1wAAVbtTbiNO4TEfgX3zuT3AP7N1Zn7vXxUAQOvGf2PO6rpo85oU7a3FXwHy8DhrTzSAE7OFwjV9ngBfC9TGVi2Z4D9BD/JvVPlntT9aAIDFJ/UkQHMCCBAAABaA04GJ/xEAgFhUgA6xaG+uXperE8ABaZtkNqqzAAQyN9S87EuBA+jhFQBAs0w6y2YLL/TzxFE5rim4kwcm2BwA6lBMNk8pIAHlmOyMxBkKACCgN0CxxwIAOCYYIKr9OwDgKUEATwcwAAAAgN9nMgGAAQAtAFAkgnMyeYl4kP3b8xF8HY0ys7/6vgEAUUCTTMUGAIB901oFZ1yM9m+2AJD9UxkAAtj+Nw8AqHuyjWD6u5IxSjBv6SGXyTrHTMZUWVBtu/7dAPRu/au24uz6VX/X+4K88wKDmsDX594CQACAODZaeOE93OoQq7C4U41P4D62AAB8rmTukv4b/MyU72ghUudm0ItWgT7Tl02iTFo4+N7bszdG/TPaq2JM9DmY+ej1vdn1Lumv1Zrq4rKN0Uy2bMUlqm7ysap/b43PJQaAOi6r83xHAED1Peo+emu8hPEQKwTTWtL7bnv5uOlv399+ru2dPf/krffbv91ZZGfPoPeU9PffvPd/+Sd/1BgA6i1dDH4Zwm4KAGiTO6PJj+D1+hqShvGbyZihQnk0qGYJ5LdswLYwC4XOW8agnx9J+EBo1+fYAgBMjy0J5L75JEDjnbiuJVyiYySTMF0oR1JS1WYKVNzdRy9aHccEYjrKNfise3SBXpUKj0G1gCJOecDWmlmPz5g039ooF9fgJGkS1SMZDMlnjKXYqQE5nsoxlIvPHDmN/6jsg9q40s9eumf/nAkeu/6eEvC1c2k8tUYv3Yv6jl4a/y0F0CqZ8wTVQNk3YAAgGiv4q6DF+HhiVvMgQw30Z+5A631dl05T9lCTA9WEoFX1BwtA0oQmLRGvJYqP3HkRg+p9zNDrVNUAok32Z2CCtMD0KHh58liTckhmc9CrrUeqxR5sBPDnjj1YBQBA0FeGGyh4Ecg+vLxkn+4XsgFonE4HMCCM/fdwf6BG5G84j6KdKwls7DPEwpTgj37XkeRCT1S8/nt/78f8PJL/DyGXHjoAAEwlCHg3GuqkdFMbk4rg7eOP/Q3q3IfEmGciDjH+Rlvbe6ApUUqdYi0k6JjmBnQHW1KWBmxjmVjTnMbk5tFNH/bWJNw3cv4ECsk1pMD+GN8e90MK/qG6rz1DVuV5AKHKqRogWRsq3SGdyQoZ8G4Qdb2AuceEjYkAD7CEnhn7d/P72SoB62IGIdO9zIz0ph8n36xyqp6nypeGRbRqkpn9MBsbHBd7Pu7IdcPcJhjBEmH/7APQHIC40sHZV9pZAHx+cbwDL1b3l/Wx1Q6rz6ox8/0R6xqJrZesyu9Aofh+Sw+2ynhWAHgAT9V1LemcCSZVlCKg3hDeARaTwxVMA9hnSUKcSauo7opgMH5ejlHp2UAAJuNxjw2M4A5pJgkFLAu2kKTDVjBZgfQCKpNDoD0QQKYAOAmEKVYA2mOskHBWjXlLDwcUzOyyarO1PTLQjxebK3uJz+YbezroN/uajXNqr6tOJxLsdd1V+6PaVG91dLbsnH4vSmaMz9bHaB8AcMmB3LKL6l6szy857N/fkq9718B3tsbqLWM4k3/DXDQ7eC2jU6ilCspko9HlwoC+BfCuJf4bXqc9kjvIGhPfIwg8Yx+wnQfYiMi6Ej4VmIkgAdBmAFS1/+7f/Jvl/ePD8us//9ny9VdfLu/vrpab04fl9PwNWQJwH/dIymLNIkB+fCGLD5/Xl3FSn+MaL8+HlhCV/Yf7C/ajaHMUAABU52YFUzIC4NyIP90gUXQ+Lden43KFSrrnD8vzV79aDt98uXz8+qvlikCpaAUFf5XBUvSOvrtbzqgOJng7AdxI/rM1SPxE+5SuX1W5xrfQtmF5WV5fDp0BwBfTazDYDRXcadtSprP6P8wXypdrtSUafU3ZJ5gjMbM0GzjylFHh1aqzE9SWzFDSBQIDBFgzJoQA0yEgHz5aW6NK+BsYbARmBYU8hL4AAK3nMYKHKftZ1ZftXBoYAHN8HEHB3T4Q8CzBvupxngBU2ae3YN1KBgAFTT1JTYAnhfN2ZbPLEt+b+HsLLNDXRNiz/KfMS2GVajaRwKgJekD1KMauJTfBOBHMwQ302yqn4TPge/htAIDXJRgAtuy0am/GHjAdl8no9gy5FnRM0OxnANv6zAf7Way5lr3PgR7HMMCEbe01AEBOygKAb2dua3olUDTGLicQQLfWAWkk8weBQmDUgHy4bQwArPi/e7e83uH3w3K+e4iqfwAAbm6XMyj+b2/ZikxtQYIBADGB7Bu5UdkTDEjB3hLyqvuuSnjjWdwfjuMC8Ft1x0xfC5juduOYPCB5yUCh7olyLslCjT/TgVv2Zr1P7U3/3feHgJ/mwztjE8cngZ/GAEAJ33qL93GhTUbQSLC4eQIFS+j7AgDAXiUbSwPR7Vf/r3T+30IAgJ4F9+qgYc1bq0BLZhEH4PUYTTA11ArQwX/I9V3tJ19P1f9ZyZ9PZADw71OCmH1cbcAt2635U9lqR3u4+lnrfZ2gFbWkhP4nu1mws3j7SjAXkuof9ggT/M9sAQC6f9hcAQB4ITsAWEx43MuRVf8BAjguV/g5PUf1P0ABC4pGTiw6Y/SFAMQTLJQeE8vimGZyFQCAwmGyY0YGAM1ktm3Kc0l/wpKP743xhj4PnU3AmYHjc0qTxhjsDACt8CfjQnsAALAAAABweMHPefkIMMDpvDwdTgQAfAAA4AUsAGAMWJbnF+iGa3Yq1doeTNFSwb/v79SVHvaT/2vy4VsyALwFANBZeWCrBsOfWv5FXLLbf98HAKAHWDIZXdhY9hgApH/WI5ey/lswAFS95PpxZu/U92b3svWe23/dNrWKebXSnhS16L4cAKDx2GMAUGwZ7DEOAKDd7q1C02fQ/mvPWVqISo4N61R+SLYzcp3u49uZe9asRsFWuP3TpMlO8h/TX23XmW00u07YV2DI7b6C3/vMP9+yu6ou0b372prpm2DNHP/Nrjv4/JOCsplNqPf2xscBANP1aUn1ej4cLwaMrXHZexbqV2Mg+JR9NbMZmp9UWkVM79uAxFr3Plez+37L/X3698aYcn0G+ZDK8awAAP/tn/wRV1C9sB7m0g1FAsWSIMNTbr3PpdyStOuBGUEAfeH39+P+5LjFINSFemnAebZvAQDo501veQJk2AMAjBt5bcz0Z8kEQW9VmD6pjUMzvlSFHMFkVdkGMwAqFDpNoQIWqKiFLSVKQ1/IM2PWx5Pjn2jLWR9mF76r79kbswTH3rytnEWzf9pn1ls5qIjiX6RdB/OL1S9797e1N7T+SDCaSZwqrP27M8MO9yUAwJbhVx1z3euWYqj79tL4krb50kbZSI7h3tCOwv9VJbB24LrCbhIglZgMBRdiuH8JLXcsW8CDfYA6DaI7TbivmvR3Qcjz6dlaktaCWYlQjLhar2gIIyqcEdHLIhGqY7qx8EoWDlV+z4YZ39+TW3I4PZDSA2I3y+39QwAA7iKpjlYATMhfR2IJLQ4Q/Dy+oBcZfuI1HQcE3Z+eg0LuJVgBmsNuRgKNvqx6UyIrAqC3y7v371vSP6paH1jl//CI+7pdHh4es0Iqq/yTTpHrFAHnRBmHQarWBRFwEfijypK2Plgl0yuoOfeJmO/rMKqK418YDO376GXMCsOUD/7M+Y1WgcXIwwQAUOirVB20MowaS4ULLAVvuwHJ+85gEM6lCgoGuSXHsgpJwXPfN1VeyIHYkhcVYFHXqCrQfY26bri96xVAvlY9Aep6RQFCJj9ZQYc57JV17pi4TKxyjfeDPI/t4b7vRok2M+z0nhzorT1Y793nAN9Rj2AfE//bA1BcgYaY1prckul4v35f5wj9G1WpLYFS0Niz6433yRqnphP39JfG1mUw2rdcX0NednaWvn469Xcbw0xmdV81k1DmvMouHGxKbuAIOoUszd9IPHDHj4HdHiSM/tjcLgz6dqAT9wxtH8jnTHioJzQck+jcRNAU7Bt+14K0Wje4J6DUPdCpfYDfsMO6vdX76kl+RpuUcLQr2KvOn5+37odhXdg6qwCges493RTjvGUc6IOwUX3t+F6q69f36CXfol652kgRCOwMAPrcgz7eSmI0VITaeYv1s20g+XPX+9t7vv69feNrNs/73xg/xfer/PM1IPr/uWzqCdom99wWgvRAwsuc/Cqzsf60bnEOgUr03vHwnH1D0Y4g2EOwJ/A9sHMAgPkOe+j6avny//sLVve/f7hfvvkaAIDr5er5q+X1+HF5yUp+0vGHYqBdI3amVP89qYfph37F/s5je7ApOxvg3pnhCgYA3he+lzTrBJ+/XrHlQFTNHZfr4/PySgDAv2cLgCe0AWCVcLTKw3fu7gMgCTrw8/3jcnUXttINWrbBtkR1Odjb2J6m2yZNjgIYRcP1xGA9zi/506uTQ9fcIdEom6JRv6cNzhvK4DjGjdVaqiiQT53Xb8vKmSKYq4yhTX0Uv9Nvle/F5L3e07FxfiZ+5ZKVln48LxeNremBHjy/j/cAsEhgB/seg/I4WVxQ7Subl1TJALaKMvkYCcOR3UasSHFhT3qKgaoDAAK8EeBXJG97ghvfw3Vi3adf0djo1s/mullj6v5U24MulBV8zGFiQjxtaz+egc4WdE2EXILe9HxiuIC+c11HnZ/JfwEAopLxvJyuOoOUyxlde2YXdV9G41JAqOlv4Lu4D+lGJWHlG2BPErCQF6uypwPTxpYIMSEZP0LCfRK/wbPQ3jC7nTBAG3tSX7MCdiExNnwRJPevsK9vkeyPqn8yANzFe6fbO7YAIPMeABdcMyFb+H3EEvR3uS/3KwVMFwNGBwB0MAD31wByF4ByO2jc7d0IjLh/IJnt8xctkDKJPiRmRkaZurZdS8305mwtue0gu+YtDACYspDtyVSz0wJA98U9kS0ABACQLfN9AwD2GABcdsz8GxOdLf6gsWZ86a+5BcAacOLAFDEFpbxNRpo9AMDob/RWD4NM9cU0Sco3/VQAKVx3bwAA6Pseg6lyza+xtlP7DQ72L4EfCXG2GJb2svtcDvBp8bAEAKg9ywwAwBYAaO/Iljj4G/T/YAAI24oAgGwRQFkmBgACAA6NAeD6jEIbawEABgAUn4ndSEUxBAlGF5OoDetsmcFgJJxarNwVAICKSuVbWUiROi7ibf3feg76teocRLg6gQoCGKZxMbQAICtIsL0d8ZMtAA6wFdEG4OW8PL+clqfDC1sCPB+jDQAAAB8AAiAoACwAwQAwAgBCNje7pvmz8Uzre67g67LQE0Dp7zb99IkAgA4C7C0AGFcg+07E+pT4fwsAQC0AvisAQPZoty+DjUVzHwyU1lbSADkYiy6zx7Fs+mWnglwypv6ufl31Af21X9/f3/MN/bMKAHV7MOz69Zqo8m4E7XmxaGe26fHXDracAQAUa+IcGGi42w1jMQCOY6zF4peySwjkhd2+kcjHcZ4/WOuCsVXQLLZQfd+VDrUEerU5fB7qufWZM7vu6aQ637P5n+kNXzOa6S39sremZjKCNu6qwGM7jzobny0GAN8z1YYZPrvAALA3TiET9uM3bx0TyhmLY6z2WQEyaNw0hlUXvfW6dfd+8vds/GbPoLGuAIAGRvtX//yPdxkA9m6opVMvAQBmiZNMxnqCNrRgTf6vX7dNYap0tuBmSnUlLrPqYS5GLyllVB/EKMwMjnZPfKbZZlOlqD7TefpiVACz9cct6JRYgFKK6fs3RywcANC0wYlpQYusSEPygn1gb3vwmUYZqcxDUawrcLsiZaWAMQBUYbUn0DTeDJp8wjquUucAACAASURBVL/VOcsGSFOKvwJFr8Q/V0NJdkcAzCNMMyNspvDjOJqzy1UmwWfCuj6an7+u7Nl4bSXwdax6gLsA8r1wCQCwnwAwpOEEyRXXGZ9wpWDzY3/fjZrYGnMUn56jAgDcQaoU9VvOk59DwhDBOQRkY34NZWPGeEMsGw0gDSpVDTBoGSAazUF/1lfS2s+Ub1tz3hO9VErjex5A70Zv7lcY5gge32QLgJu75S4T8wAAYO5Z+USH5bA8PT8vT4fnaAFAasTX5fnDxx6czIAPg5n3QWkaFP7x+/HdO/auVj9rBIwRyI4kloxJUaPG9QnSYk/UCJI2GrHYjkErpYp461kr2e3rSzSqXVEzzp/lVbEbwfYQgbpeBkwXYVhjEYigJGvV/eF4hjToTrlXzMiQbcYBDVgkJuP87qTrGAVS++d9reNKqEqLixrCNSu18B0GrsRIYYPRAi1JZa7z+1rDepEBvWVI1h6jcSvdq6gMO+N5zgSW1QCgJ/GjB1wHzygZqhY113dRZaMAuldKj4m8tQOH6VJV38xAr+9JnrhxVxH0Gj+tMb93l7H6nHTNJfG+5ehVIxHXQpWR1rp+ux6Y6aMmZ2IDDQCAmQ6e3V/TXwmg2dLd1Sj2MYx57+CV+hwaS81cY9pQwh0E8gkAiT0gnRqg0jbjks9R79ZAALg+HbAE9XBPZKWF7ltU1rO9ybOlHmegP/vR8T7R+1sAslYZYsHMfA+y31vHyCHwtYu/ndGkBVtA90ugVu+R3T/LABkjaetKoza2pQKpHrsPAEiRV52otKnkUHT7p83kymbaWvMOAOhzYiCsbYRBisU9Bw8AxA5E8P3T91rzUgY9rMbjl1oAXHLI6t6a6/rx0v2V7P5vD0KY2Yyzq7nM658ngFo2dIKhdU7cFfWPJdlGGZW93guotsrJ/loBm54wYpI+K0tCFwYAINp/YD+/EKKExP7x+SP7zULiHZ+elrur03J++pJBalUlg1FK+xf7mdfm8Eai2ZN41JlJQ4zfQYvOJ8zEGXL/PfnPVkItwZqU4mckipblBoLn+EQAQLQA+Mvl+Zuv+MOgO9uXREASNhOAkkj8EwBA+v87Jv3VAkBtAIKhJOwLPEtUrkHohJ4OYEEmsZNOWYFu3lcG4AY7R4wNPFX6pgSwKrAavyPY1wHUMffOUALJC2aDGDOuG1WfZw/YGPP4vGX6h6DTaB8Hla/9S+Alzz0J0HB/JvU/AABXTFYjqREVkGFDbQEAzsvLAe1rws6Kn2hnM7Rroh/cZXQD02fbPfjYrQWfBadxzwDeNp2ZduUgM3Jpjvsqnl/yt+5nl0kxWgGD4zhn8lxVc4OtmrZuIOJS5iDBns92RiwErH4JpG32LujS2VIDVNLBAiAAwOu1AFh9nQ73N2F/qgAAPV+TE/kM4RrGnuG+KAwAuG/u51wyo30V1LrxngMAhhRSJgjW8Zt4hhxdgkzdbs/5wdJ7QVIsiLGXpPbvAID75QoMALf3/QdV/9D5t2ABAGAAsi6BzGQYCQAAoMmsjxpAQKoOz30P+zcppWcAgLlNvKb/d/nS12GMmccPfPzl776FAcDXtusrt7HHLT8G9vWZnqeCGuL+vz0DQPjzthEF+pkAAGI9yee/5n5RUuTSs9X5wCVPL70HcttvljBx+7smgyRVdeda/90/+OsDALht5/NTGQC0TuXXqgWAYjIag2jZlbTpg9wXhm8E42iNVVlZfak6Rp8CAKD+LfLdrzfzoWb2Y1vHarVT4hMew3K/xceO42oAAC/eiL8hq1+WlwMS/QkAmLUASAAAbBToTAIZCWZ8JgvAcjoEE8D5uFyD+h8ggMYAcCbzUUusMx8TVP1ZH0bdpAKafQCAdWPdBAAw2tqGfJT3kQj2Yh2fG+1v2k9D20T4fQkgb0xvSPZH8v8A22G5CjAAmDRZ1X9angUAwDFI+j+/MPHP5D9eH3D82wAA1YZ/q02P5/uuDADyz2YAAAk6AQAEEN0CAIhhGPb79wUAoP5rBkLYqJ8CAKh70nVJGFn7FeQuf6Unt2SMyxbJo08FAFR5IVmqa6/uh37A6D/6vvDk/97fAgCoGAFzLAAAxxw2VGEAkK3p+q+OwXcBALg+dN3pY+I6sepXn6+ZLZTTPyR+6xz7eM/OH/Hhue27Jfvr+nH7d29tbX2vvj+7bvPpNxLZW2u7+Q+po1bj4wV1Azh7jAvOxjHsl7DH6z3PnqGOE9favHtpG5IKPNkb+625rnvPbQ18Z7bv9+5/bx4/+XsXAABuM9ccGHNL//pf/OMIj0yEyNaiaBOBPxgo3Qiy0fsvDn27VnRFZALOR2QIRnbKsogZ9CM56AqMTEZ05lxUxUoHswS39iZnrZjhZHYK1OEx8rF5HxlkWZ87AuiKh8T561jae0afq+dDgAgCOvqUaax7hUf00UZfbRwTyTm8hyqUQNL3alsPPutvJeiHoEVz6qMXLp6vfq5N0hCPBWmk4y8BAOo8VoN+XF/x/BrHTOvGsKNqZjXXyN5qftZgD9/o2gvDc5I+MPob+bGreywT34Sx1sjG5/X6VQAS0JCBClf6Ok7CaXtNR/BsLLEZj94ygHTdCQPNkGx14blSoPTau+xxx9Flj5zD6hjhfJ4ArM4SPpcDqt8yKtr7+QDeA7IFOhgAyWp/GET8iYQfflD8ALpZ0ZKN8iECclBQklp9LNHoOqtMrQe9z5v2jQdddF0Bc0DXhYqT29v75Q7Jf9BMo/o/f2C4H49B+Y8WAKj+P7JXXFDb4t/j/X0D+4iqmgn+d48DbTXPDRp/tBpI2RFUX/mQefMIphK0lM4yKtuawwAUsQUE8RVV3eHvmH8l62NZ4hn4Xum1zbXEnuJZNUhdo+rgDgCAgcakYfZ8bK97aV1UACaFJu8pA+rREw4UT84k0avtlPxvVOFGwxn9gyMB4QwVQ39OPoM4vDoIgHNPdG9Q1mnNUhPgdQZyeV62NV4bW1qLswSgy5UtA2nLEKmyLe4/rj8GCMeqYHxPidDeouZ2ef+D92SX0HvBIqF2Fj3oW40sjgkAFJmgaoAI6+Wr/e8yqP7dlO9ESLru8ev7GCBRs+cAucz2tS/7JdJHnWGk/u235bonHOMotVAV7+weZ3q730dUrTmAsd6jr4PpmrDg+0wH8vrpGDj8jnMD+kgI0bR7YizC3gEAgPqLE5aJKqLIDQQwyIROndodxATQFIaYJoe5aPOuMilCq5KXCflMudACQxUAIFaCeTASzw75JnntFf4xr0hs3CWIcKwc1bx5An3UL3mGBAj42M/2t6+D/nkAIJVo8bUaa6LTj8vOWufrI+hWrz+eq6/ilQ0w2Xf+1v76WwMAfP/IDuwlxnbm9Eu4/nb+XXIg6/7auvd6iXiuaCGy92/LL9sa39m5qg3n3w2gTZtAfuQJNVGYz0AA4b73KvU4b3eI+cqqcCL9nuC7rNRvOq2BuUKPIBlO2wv7D1TuLwhGB+VsJHlRYoWE+zcMUAMJSBBPguekk2Gz6R/0sUAAeu+USc3omRvJmJA9uaZJV68K3fAh2DM8mTvg/9EOTADA1fFpeX36hi0Anr7+1XL48HXQ7hIEcGKlPwAAsKVu7kH/HwAAvK+kP3/jh/cebZa4rqVjlTgorFVKquALoq5Wz1nedmx03wQB4OKPAKwdCJCzacdnolTVfuz+kLas7DrYJ63FUch2gqwSXzmGKnE/vUWHEgS14n9w/QsIQBU4WBNkAACIg+0fDrFuspoPINgX9KxPBgAk5qFODs/Rwx1jp8SJ26Rht0QiVL5y2MJ3yWAU86ZWLzVBhOu0IEzuDYwBj5sAuy75ji4P6nwqnuGBWQZ5YFvbvmhxk5j2sMnZ1qIDAGgDKxEJ+5iJomgDgB/uN4w3CUA6CKDKmpXNU5JovD9bO+1va2PAZDMTb2MbNMhuMh7YOHYbaN2aJj4b7dJIGsU5up+WkgxLO8/veqttCND+y5eCHZWJ/StU/IMF4EZMAPfLiSCAu+UEn4ltAJIqeQAAAAyN/cLmAi0+Jjka9xBU9moBMAIA5iDkfu/z5L/rDB8j2ewaX72ONR7r5i0MAP79asPMYhS6Xz237k9+UP0dxwkEMLYAYCKZbUB627sQE1mNnnuSlP6CKjX/vrcA8NiYMwDIfvR17vftzzuzfV4NAOA+TB2D6frrkKqpD4L1/NfFAOD353EaydIau1ECm365MbDIZ+OcJQBgXP8dAODr1mVAXc/r9W1VqhcYAKpP5fJddmWV2XXON9cAYx4ZQ01byWNYTW8UhhpnALh+vWIVbQcAZCsAspJ1AMD5eIg2AKfQi2wBQBBBgOXAEgAbC1T/t0jynw4EAJyPz6T+7wwAALSF3wPP0QEAsYVGAIAYACg7NhkA0maUqTYFAISc7gAA2Zkee50DAELPBjih+kEhR0NmcLzJfhMsAMfXSPYf0UoO1f8EASxsAfAENk2wASQAAIwAHw8BAPh4RAsAfLYsxxPsNzDZdICSbLn0vIZlPPPx6jr3198HAEBrPIB2YKdJHZl2gdpWteKdBIYxMXx3T53KtlbJ2knGLMYAlayPGDn9ydQbiOvxevkwbV/ltVV4IgAA7lH5It+TlxgAZvbU4FNOEpg1qez6x8deuqv6gLPXq3U3mdSZn+b3MsrBjPkVAICPDY6X3vKinBY/tqK2twIAFOvifBEQkOGZ5j98NwaAmgP4LgwANXZQ9S/nzxwS17kz22P2fbWk9OOrz17PtWUfzPb+W9bN1vrckhu+zmbX3Iq5zMZniwFgdo6pXXeBAWD2DMP++isGANT9p/vRPbgM8PuarYE9Ob4nY/a+55w4lJEbIHnl0CogkwCArZv1E04nIoMKbwEArBfEpwEApCzbgs0EGgOVdnN7CnT1GQK02YPwLZOzNjK/DwDAa0OxUGlSIEUQPMasswJI2ipJFrj0cHQb1WUi2mRIItkvhwXK0pMwdxm4ALpL6L2KEqsG8PDa2qtuKcFZANXn4VKFet1w+wLRGBRisuLrKWQuAQDW8ztfFe0eEgCAIFa9r611ODgDUNCsYhj/VYdhVwCksbUlfPYEEQnRETxd3UG/YjVKxte5Tu0GqwByhe6OO49jG+kAAVTjRsoC69EBAO4UYf0fgHRWhSYcmpIAFC1adUC7o2X9y5SkbNUmy4I94nsCFbsx1pGIQs9ZBdT4DHI2jJpKCZbeKzMSRhGU7T0uZQRrnBQcG4MPnZkDfWnPVwhE3i33t2oBcEsQAFsBkAUA/XWR1A6nhhSlpF+/ZfXxD774gr9lvCv4roqmYV0by4HkwOO79wbdTucc8iirihSgqgZSW5eZwOe8NkmeATk4TQjgtIqkChLIndNAA4HmZlBYVVyihc0ekAqcKahMhXhGANgCtZn4R7CYjAKpVJGwjLUYVWJKEmr++7xl/2BS/grh2BNtOqfWisbGz6PAPdq0aA9FnL4D3zQusyT2zJmYySRVSLuM2TIAfQ71N8bCEbBb8lnrBesMCX4k+m/vb5fPf/QZk8BYb4/vHoNdAm0kkjq9JU1zPbnhhfHbAwDhHtFXenbfzeCSut0Qsj5megbt04gqROAcnzHAYT84pea/6tG4LPQ9nJAexK7fr3Pm93AJADDTyeP52cmx2Riza/taqPfC3acK9WzHVM+BQyJgvU54ci8RJNMDBFzd0tfMTwvYg2Vm9P9iqUgAgxyx2CtsBMIZFYNHdSxDVp+Xq+tX9jAOzqNglKdOwu0ycLwBABAdsEAJEyo1LSmuDXO2u66DnLwnAIDroTBJ1PXj56t/z/Y23pODMjuez8825oGw0rGxjjsYI+7XMsNJ3d0qf4zdyvfn7H7XDsoGh2F+Wc8wl08dAOB5zXEczUgdTpJ77oIDqQDEhnhY7e8tOdrkTUnAvhUAMJMDW/c0u4e6j6VHAuyisegQHQcBdPulWoq5TnwKCxjYHWTtUX8P+NvQ/bEOQ6aYjQNdDPra43G5w20KCIAA7YevlrvT83JzjkSvqPyjJ3xnGWj7zQDAfD7an1HVrBYCYgBoAKSk/uf4Z8uVADdGlRNaqLAFAILmL4dlOX5clsPH5fnraAHw8esvl9fsu0vw4fU1ddv94+Nyc3e/XKM/OGyxBABQn0DXZY9zXtP8wGi5J2BSBKblKzI5m5TztOlQzc0EcA900YbIBYL54PpTFCyBWJ4kbT3s0w+VfFfl5BVawMiAN+p2dfGljZoWQkuw2gK9gu/kVQz+GUW+NW6TuZfZPtpbWDVJ/w8QgAMAmNQg/ffr8vIayf/j66n9fTqdl+MhbDq1wOr+Aphl+hpC8j9YXK47MBav0a7h9ra13GuArZTlOJ/WXzQcS1YJsSIVBpeZvaHv130tUAfXg6qQcv/IJmx6L/eEACBKpASeJUua4YsiAbLFAADQBAAzBQBATTphJpROq3rNk2gOABClbABf0talLOgsS37OiGcIgN1BlHG9kE0dQDcGpmMdy3VJJARtjYi54Dfs6w4AEDA5gd1MSFwvscRAmxwAAPhiYPZY2AIAIIA7Vv8DAHC6viUA4Hxzy+r/8N+ULMH3QaoNcdwBAGov2MdXAIAY87FVwwgAwFiNyYwOktQ4am1VnbmydXM+uh2TIPhsIeLHN/vYgK1+/tU6LraTntXXvfRX9e/780WCjWOScYDwx/TTAQCRWM6xIggvZKUDACI5leCfZMLsti1EdIKb2MZuBPD6fft+9j1CHZj92yH/Zsn/ta00AZpKlpexpt30NwAAqPNTA86an8ZsVwAA+r4YANZjsA0A0LqqMtTX28oP+0QAgGx5yZg4d2cQqdd2u8ttQK5NAfgy+a/1MVvjPo4CqyE2AgIW2D3xHkCGEZ848e/Tcjw80cYBAAB2CAAA/AyALrYGOCLIQvsK9P8AANy8igkgAACs/j8fUG7BHwEAwMZ0m2CA3mrprwMAkHq0FZNo/D8dABDV/10ubgEAAAIIBgDQ/p8IDAAA4OnlNRgADi/LE5L/BAGcl48vaBeA+MTfPQDAW1oAUId+DwAAtqBsG3sEAcZezFhsibtsyeCqe2Y9zF3/zPIXM1/K7ZKq62YxkZmsqjG7qgdnehG6rP7z61UAwP7r8GkCCHLTYrgEOyNQICSNAKzfAwCAKFzbf3v5ApePW7qx2qFaB1X36vvsOGI+eZ2D/e+rQCzBGJNCrDo3VR/UBG49vseP1/OsNVfPOdM5MzvEbUDfL6s9sjM+s/0zs9vqfDW78wIDwFZcq937X3ELgP/QAQBuV3oereUU0AJgNvmzQN5K0ETtkuFQPRUfhpEMpGGTsaShfy9oWHkX5Xegy+Ne+gZoFfM6u/FAVANME7hlFL4FALBtUL6xBQDLSvz5mimYFLojmnEEAOQIpqPorQBYx8setmkQ0ZAMY6Y7hiejRYqERNAtgwngdnlsTADBDuAKwo1d/9sd+CTLHip7W5BoUuEwFXB12dhBW8p0pfXaSsvKyDynHOgY/Uwsti9fbgEwE6YSPqD+fz0pWD4G8Dfvrzi7CnpWQafXPYCRO8SEMXcFqhQKjXRbXetyvXJbcCj3AQBVGYyyIiguhzGeBIKq8vWE5gnBpEw+DMflfmdwbpLY1xqHUe4AAAR/5UDhXtnDmUGBnuCl85XHIVGuaoZe6ZN7AT1U0YvVEzjN2YsQJ6hphxYGCQBAAhwfaf6iSlvMHL3q+3B45j58eHxg8lOJT1XFIlHa914aZwg7Y6+in+RVJPnv7oIFgFX8/EHvaezzO8a0gGqGnCW1E6rrQMmPFgHHF/4WRbWkVBiBifJMB7VV9SfSF4YhKWpzr4VTGwZV3DM+jwr9mWHG9cugdVT+N4r/DNrgPQYy8pw4l1fQM3maSS5eW724M6gfFMDYIxn8wW/2nIqMFr6L9aH11YwKhLQBCsjvtb2JYI8ZqwIAuG6KtaU16cZllz2Z5ojK/kxkKvnP/ZbBqbC3o+KfY2pBHo0nAtrVwXBHYUsO9fc7te64t8dvVgOu6VUbE+3rPdmHdRUAADBJ3C6P7+/ZJkOgAAIAbB8AGIBJ7P3IvKIT4weQxhj49ADK8/Pz7hBwfe7oH4Dj/N+QyKUD1FHtVV/691yPNf0Ihour22Feu26Jm8L1ZPn4PPNvsQAM1ZvrQLef03U39+UEAND3QTzBpv1zdR3VqcwfTPrsSm4koIZARPaZjvOqfY0qBhq9dav+z8Rk9uIlk0ci9pnkY8sSyLeojONvft6pckM8rxMU8WBgkDgEA2/jsUJFDZJKsabEwFF7IosVwHuaDzZz0b1t3HOxxRo9Lze3D7Si3c7w8a4Akro+lEDZ23M+h74OCR9li5rorap/TgXuoFN9PtzrJPl/Web0OdkDH/p9z5x0gfAIZJz6x5FInm/w6nPM73oWAJI5j0uKQcBtXh8n6afZ2PXnmzv3b9mHW/ZpvV7zEYyBh7Kt4C+aB5bDQ/mTCXrqq8EPS1u7gZVx1R6c7espZJL2JedNzEm5z2glwN5AJbL5MaCvZdX/6WV5uLliIBsVa2A0e/rqV8sDWwRE+ScrCY9R0V0BAOo1L9actg+SYQB2EO2QgdHOKo9RuZvyNuY9WABguwIAwEq404GUucvTh+X4zZfL4Zuvlq9/9ZdkADgiAA8GgBuwr93T3gMAYEn6f1H/CwCg1gOsoFdSMin9BQDA2wgwNwBA0tjjczHCNVtHk5EJda0HJLQ5v00HpsxVC4AM8jWQCI1a7StIkEgIUA0Ydbsq//FcwWJgyAPpBWI9Qv9Jzrgqxt9McjQgd9htvPe0pwPsCVaIYDNTCwAkOQAMIAMAWwCc4qcBACJpcjw6AOBEf2ZsA9DBKPKZ4RPA3m5+NF6LxSEr2DQeAAA0/UPBkRTiRiW92if5RpUpda8HW022qlHw0ZKRuAcCmDRmagHQ4jaaswTyJRtOwOfShgWgjgwAqPzvAIBg1HpNAqHLAIC2PmYMAFpP+ZnYKDAMt3fRDmTQrUpGk4Et/Cwl4bqNFHIk7KfYIyv7Cal7nr/NgKmjXGfNv4hjmh3MS6LFWrAoIZl/heT/7f2y3KC9xyMT/mACeL25CwYAJPiv0QIAwXUwAUByJdMO7LC811fYAwnAU2THbZyhmt1bhympXUDw/l1/Bo2J/DXpGx+nsQVAb+VFO7i1vot1JBtntDErMGPUs35t11nub+ietY+GJEFW7lLGTJ5fyf4B4J3+Jf3JZOEhU4z5WHoGJPoJEKDd2tcQE08CASToze0217eDLvb4CCqDARCifxdrywO2dTzWfl1vb+MgBN3nLgAA7BlkMexgm3jmcb40Py6Lqk3j8+O+l/6evbcPAEgQx2nW49ltR+3HrrOqFVfjZ1UGXGoBsJIZts6lsyRAZmwkYufz+3J/pDEsFZayGrj34L0AALRVyHp0HthrRP/PFgDH50jyvxyX08sh2hEBkIi42AksANEqgK1MTrC1BAAIEMDrEW2XggHgagHaCfGTiKtcn18LACDi9L0FgGIWKR+iI2sDyvdjCwNAFteEndh2QbcZXT/Kb8scQYCXi89q2Ybu/8RJnE1FvizmBMDKl9fz8vzySgaADgB4DQDA8bg8EwAQbQE+Ph+D/j8BAB+yBcDpDB9ZDAARm9QjxWh5XmMnEFEXdr6u8YtmK/K0ASyKf/NzDzKbeqmzXXHtp52LOGIA9HrfeALzYL+SWThaflJOWguAOP82A4Dm1+9DAFvc9VAgaMVu2pcCUPs+HeStrZW6BwMBnKxgJUbge7QO/WCHmW1S76HGTWY+YtUZW3qv6kDdE+VETrH79n181u0FY76ssO0m48lXeg+x5f55tADAvHaAuOJgKqqcyUnco/zH6kfzddrsHj+fAwDW7I4aJ0/QzuI8Pp6zzx0AUMd+sPcm64O7N1sAzOZttmVHG76zX8r22tJf1fYvVlR7uXVctZ91XPOtzLat+2fv2WhBGfCh2ih7dlw883Uw2to/fwbfHzrE1/kqgLEhJ7fe9tjq7Dm2Yto+nrN9vz9f2zdZv3fpPL1oXLmSDkap9uQUAPDf/ckfDaM/G3BfnOPgQ35Ggkd6rH9fRlkGGFp/iNHFn4e++rvVkI7zd8MwkiI9SF/vf28AmZIrenHr+zPhTeO40dbOJ7Xf/6iD6bxHdKZ9cTSyx8SDNokcBen0CER3GnK8r4RoANm1IJLyrCXnAvUMCnAYbEi0KPkoh4dVwHBSrbcHnYZMGIZw7xTQMyWwtZ7aZs6A36cIwHGc6riHs69/HgDuFcb9O7P1V5Xy9nbVtbYNt2oEDIKOGrIr1dmxcsBmexAB3KgUvmw4zgQxabw4/uueezNBVI2iEDDjXq3XaWuxoJxj7yBAFRUy7vDwvEm7rOQeqb7JWJAAFwQ7aUNcL0cY6UfQrHZqxPF8YWwoCIDryVgFClqBPWfBCAPpikn5tpaYTYpXMIZQvU9a2kF5htOiuWwI1oZUG8ca9/n+M1RBXy+P794tv/mbv7l8/sUXrNJ/eHzHZ4qEDKhm8zcMbGbdUC1226pIgmItEu8BzQpqrgj0RKmGJ3cg+/DMCs5pjVVDMh445NVKDiIJmAlqN950LlGgUtKZHGnzj4C9VfCPAZCg0Nb3qnGIc54OQKaXJF9W5/sub9ceDLmgH+Q8VhS+AVDq/u97o/dw9r3B+8ykyCyB1Jw+raWJ8eVrbssAw9cFINoz0rbkF8eNAJz1Ea53986NBLw7sfVY7DmtJ+kVgFoe3z0s93e3y2efvQvQCoLo9w9RXQdQGlkqolVNQyOrmjCrxnHjPH/ePmSF6BFVMSEAUF1DzXGwvVr110zm4hg5q1H9nyVQliifOWJzB+lqub2+LYbBGMyi/gojJ7fhWG0S1Lge3O498sb93IO3/f5w7rj+qFPXFS3V7sNrSvBie1UdpnGOu+8UjFpxCnC3ey32XH4tD/ej43xcf42CuPYj7tnNatz79fkZf6xCLhMrWF+Sq5IR4XQDIBQBIxUFJgAAIABJREFUZAf06Lxak9LfGl/1oIz7gf00Jie2ZU2XvR5gD/0wrhl/XSvYff3yuLxR3+9xr97re7vqStbLJTtvSwZVjGK1O6ifinxu52JOMQJqLXFdT2gU8H4POn5cn+u73AKYaz0z/zoToHmqOi7j/hiBH1tj9Nb36zpoa7yMSd/r0WpjNi7Dm3ZIVRX7DaS6HRRz2PVs2yeFnavfTgAsEWRG71nQ/F8juQ42gKSyvXp5We6A4ZW+zxYAZP/hT6f3joR0XLUFrSBrmOCM/u+0Y5h0SGd6QeIH9lVW/yfgK6LfcTL4UACBogUAgufLEQCAj8vx6y+Xw9dfLR+/+nI5HZ6XAyrxzq/R6ubxgSCAK6xtBFbRJkmAAkXPE3wJ/ScbuvWvJfA3An+gkMZzum0U1XjhEw4JkJL8x/0TvxkGa1Y7x3PR7j4DoDS26GvH8vyx/+g/pI6iXsi/8XsA4Nji0Z6NOUn5VZkAHDMgUd7ayQQYAMkMDgTGnyI8EvsAAAS4eLQJILMJCGALgFe2xFJCBa2ymv2A5EdWVyGgTcBHtgFAsp++8fXN8v7du8YKELq6+/UYi2ZnyGfgUhr72Er36bfb45wMrVtpQRsDBX9dfvv5wkcLtiomH2wOAtwGFogI7At8A51G3dZ8tKgQRbLyjPWmdgL0G73tVvg2sXZiwtq5S6CciYJsIB+5irixCCybjcX3un1SbW+JpqazBntIyc0AUQ62W+4RMLzFGHswtkn3lc9C0EMeDwn1wtaCaANxuyzXd6z8P+PnBon/aANAIABp/1H5fxttl7I1BtaWmJzifVX/B3BNCR5KzwRgqe0FX2M+WqW7tShKP1kMSIOMb/rgikAhD4JxHLMqutoKArQ7sD2W/AgM2LKjqy6UbVT1W/Wl6r27L9cogo1iW4HOOE7U22Jvg73Ywaew4JhwIr14/JPcFNsf9j79EfVAThnNcICWjQBQDd261nXyef35AFijTso59M90//W9XLBUp619Re4fH/sATve1r/nkfkqg0k0yaCn577993GtSVffstln1zyV7auAZr/kD3x76NivYw29OGcIWAFaZPU3Q9QKB8V5He7jK1+F1Fmrovbrmm69n8+v+U6Okn7Qi0Z6t67eDhyFn9bxjG5WRxSJ0Whs3tQR4OS3XSC4f0dZRrQmjyOHlkFT/Ru+PFgBkU2K7I1T7n5bT8ZkgAILoCAQ4LNcnJP/jZzk9L9dnXCcAAGAAuM62tQEA6CxcclPTM0y1lXK94WXSbshYWqqABA9yVeWP9EeT8HFM87Pj/bBB8F/6hql+2xw57b8Bx+JKAXULQFWCcGj7gBkYjJlXy+EEG+G8PNNWeE0WACT6DwQHPJ2uCQJ4zhYABAOAAeAQ7ADH6JYT7JtdzTVQnoUUc5mM9nhfO/P3HVjZcwTUdq0QR3t1tkdkowXAKQoaaJ8wkR8+ICvAQdmfxyA5DNtHbbCg+1RApFgliuOiQAH6OyrIxSrHPdXaDIyAIwIQWgyzt5XUeWoLH9m3g9zLB72kX8LfB4DV8yQdzDgbt+qf4n63YjMzuaM52PKXZ7Jex7p8jeeNAre4zthKUuOCcVfcTUn7AQBAPyMBAAnWiOND30WLZs5IA/hqrDkn9I+6nzf6t8W3ND9ee4F+TLZg7c+ulhzxu+3V0vKs2baT3MIsZuBj2/ZCA8iMa2Cm3+rcyEr0a9U1M4v/+j6MFujzve3rt/vs/dsOqN9aV7M90Naw+eSat/oslxgQmZOx+EKzzfKGHKBRx6Ye6+Pylr8zcrZ7KH2eCTuIvqToXX1u3esWAMDHeyvu4vt/S5Zon872/d786359v+09Q7UfZEtcOQBgJpRmG9ofeL7AO40rAwKW/K/xuUsTXQfBj3dhvCV4qsCu16sAgK1Jm2/A7Hc9O8mOEtoS/n6NmbNUhVIUAKyD6s3ALIkljAUcynDwgP69Wu5vQcF4ziRMJPzxj5Uqd1FRvHYE3UGX4eXo6Hk1YB1bR5TV551tqvWGCNUw/nNh6gGwtZBVZYCfYWtuttfpBQ5Z++Ls3OcNAIDGqm50HxeoZRj/WybjbK9UIYHEmwunmRDxdVc/dwHvAl3HzT7vx0VwzoUtBZOcQFHDZu9OTw4zUPe6LPCfaWDTicnqTwUBMzmigLCCIRC6XNtw7K+XoQK+G0kRpAMoxv8NcgZ7b0g2mxOSgYAWgI2GncO58ArP8e79Z8vnX3y+/OSnP11+9vOfL+8//2y5QlX//f3y7t1nGQGE45RI2uy9i+QD668s8R/BCxjbUXkVcTg5xFkNaUk7BWtdofk+nRk3/h573Rvrgv7W+USB6nPnhmwk3sbqBzfsXL/U9YWnInXdzh6bGTY6D+QeHd8dJVT1W9UnYAnwJFodr5mC9sshyOHX39NXq7lICnycT0ZYN+5Egb6m2B7kEK5fRGi9h9ka4DNQ/8yTrv07oW+0psh28YB1/W55uL9b3qEVwG20BbgDKwD2JYLrdx0A0BzSBIvpWbHWEeh3G0PBJhk8FUAyrNWsHN9a+1Vf6XXT09kzzx3A+p3miDVn2nWjEsDdCfbgfzhmBtApQXRWUGQPc+rohpAfe+XGPVWgQJrPCFo3+bDNHuBj1PZUq15bO4B1383GciZX94zpuk2jhQ303zaATWtjpuP6vskqW2MOELuHAv49cZ/OaQIA0Fe6JRZLkIfyqTggTLoMDFg5Dza3W/c6m4OttatxrPLLnSHZdXW/+zE6f7W1Z/Pr8zNzUGZi1vWTP7eOlT3qsr/tw1YpFEfXaiveQ8qe4d7sxfBckxucAQC6vEbi0+FPsycc31vbgDH/3/Xflv08G9PBl0kAyre5Pr6qivqt78/WyTjmvY8k7zWHgv1aox8He9Ciuv7q9LxcZfIfVLYAX94iya9KQeyrDCgFIwCC08kowEXTw8uhk1RBF4lfJtIbpWb0rgelt4BerMplxFmJ3gApQAQzEI4qOgAADk/L4auvlsPXXy9PX39FAMAL3l/OBLrdP9xTxyHxv9wjSajKKZ2/92RH4qnZKwqAZwuAjCw3thI/rrWj8bUl51uBOPqHmcFy+aN5TaYD7SvOpdH8Y29EMiDC7xzTGQBgLP7vuHdcRz1EBQTJpDOnKzIoXFrRkiFXWdqMVwje4kdVwBlnUEIftidpthPg0YIg2TMZ/gBaiA0AADAEtM8DXE17OpP2BA4TsHhPv+FdtipqAXACjoI6XuwzXNccHwW0e2A79kcyZGSCogIA3E/Wfu721XrncX8nsMPtn/CPot2NZCjs3xaQT7CUAABaT2RVQ9KILABI2gWgIIDj4XP5feF76k2spCmLBSwJTz+LLQdGwETopB5fUOJxDJSlTcl+0338RDmslkxqTem9h3tCL9JGYEuLwVBrtxib4LRI8MQAXOrhWvhdqPA8kx3kltX/SP4vt49M/p8SEICqfwAAcAxo/vlDADdkTIyBki9BqdBbANBXyv1IwCv6VaffQj+JrCXdf/LEYfhR4V/7vy5/EQNKAEQe0HV/7GcHG0bif4z9RAFBB1eMxxewai/nbeul6i33NdwP1P23NZmgTQIgE78pBoAxeSoQgEBewbyUIoQtRGIqen9x/I3kv56FyRC00kwbvoOdpArG51TbEq6jtP/ygcP2a/FQVG5HAkegBH+++DuefPCZIw06AQCISTTvZxcAEGsODGT4p2cV2KbFLeLuVlXVvt/197cHAFjbBsV+Mim0Hz/iyhvYq7QWL8UTm5/xHQAAuJYYFGRnuv8iAICHhzW/AerrbSvqc+4BAKTPIIfRQgnALBXAcA6QrD4E1T/p/1FkQ0BcsAGcYIsArEgAwBPtKFaysr1SAC0JAAA7KAABjQEgbDEBAK4AAGAr3l4IEQl5/fTAghFmDAwAiEE3cEkCC6KqEwqsr2cIwZHp1AEAvU2Qxj9aJYUM9ypX2UWhkbH7Q38Fa2PuQ1T/kzUTtP8JAMjkf7QBeFmeDwcm/jsA4LR8PMCeuGptAAAQACCAhUoZi1cLpm6rUYtK+u74AnM/oSbftBe3ZX58ErZcjIISxK1AKKv4QyYEIIAyMNvWDAlkJJgnAICgjA/bngDKCQBAbEhNXxvTquBYoz4ZWwBIbvmer/G2tb9lhUhpuyh+UHXPbCzdd4kE+BoA4NfcimfM7stlavV3q4wNPb0QyNrmU8BfA0GOAIBgsfEEPxgApdMj9h3HbAIAPJkKGzcT2PU5t8Z9GFMKwGBuG3VHgHK6/o80rd5zHXlJP/g4DrZD24+yY2MPDvNbCtaqbqYHaf6Krx/tvz0AQGd/qrt1fO3++tqfHu9/dqaZjdXvew4/qGM1HZvwAMJSLuCOmX3g55gdvz8K608FALgUv5/Fs8Kq2b5/3d8lAMTWuXW3e3Ey+mLJsFj3vl77vqqybW+8fHwVE695GtrO/+qf/Rc1g7pJ+bolzHQjg1OaVg+DA21xNH/+U+d6VXk6W0BbQnXvYqzVLI7JbKB9E/rzBgXDpwXwZvc5G9vZ4hme23paSgnoc1WN+PNRoGZlNRUBEZRZaZNor2ZAZZJUldIOBnCF68EEve9K2zfCbDHPxr8rtJHKyedRCrBTgMzmQI5Z/SxeN9G3M/8XRHM6Yt9y/i0A5s+8dc2VksWBc+7bdoqq0Kog98DKTED7Wp8ZSAowzBQtvusJ/qpA++chIyioMglDgyANVbwnp0eMAAEAgAMdKOqocFlX/ETiplNEC9X4iCAsEo93twzkOSVSGEDdWKrCvL1mFKEnUJksKj2p+ndzxdlaw3XwHKj0/83f+q3lt3/nd5Yf/fjHy+P7d8stAsMIUN0/poObyXxqrQRVITh5j4qSsbK/oXBZYcqVlbchYJai7HBOnNR3vfL2EqiYsyMr+HPuWiXdGrnvSsidWyVYtow6GVAuf9taQ4WanM03yPC6RiMBoBYzYxJzS3H7fsJogVK2Ajv2FHX9/mx/jvrF9efaSJ3t2UvnHGY5qwL9mv75esxGI1kAgLiPxkcwGNIaH0wR2848Pi7v379fHkCFfA+QWQIAAAJIAMCtWtMkECAQ6UElPDxfOgoah1hnCOqrMmqkD3MkZDj++zWsFYDiMhiB29u7hxWDRtV5WrsCF1H3JjU5Ag+DXC9o1XAwMzg9VPqHA+hBEl6HSO2e7FcCdQYAiKBz7KCqm/fskba+1ZZI0iX3oK//PVunSpu9a850Yjju0eN6S3fVfTzajZbKLcwgkuuYf/XdjoRHOqKZTEELjhX4pkvbVoXBOW/lHl0eS1bX5/N9p2er7+F9p0icjV+VN1qL/rvaBMMan1SPU6PkWqx2eJU9YyB5PYsVAFDXy0wOd10Qtmukcke51ORZMc2qs7MCSJRb3GMAoPN7oQfdlu3QL7MPAJjtnyqft47Z0mGuS7Nce7a9Lr73bQEAfuKm/zOJ3D9DojIAAKz+ZzD6mT+R/EfP2pfl5hQ6nOsOe1jJSYIBpNO7vRNOfxoN7ADWKxADAJAtixI0heAmIXpw1FXhnSCAiKGiDdQSDABgC0Fw/bkDAJ6/+ZpVd0j04PjGcAPgLQJuD4+kAuc+VvW/KkyTBcD3vWQR122UljUAgK/l5oNxc+eoFgBACx635GcPDIefOLq2XE8OAMiWBDy7ErnMEnYgAPf/HgBAc1GYxFK1tap11vjlcyjBxr2fPXwVjMNYQccrIVIBAGIICAaA0wL5jb/xAwYAVFI6AEBBuqa74SfTZwhw/AOYi9hqC221omoqEqVRWaXkeIybEqUjY4/kqfwdBwC0PZxVVnv6y2WN/HLZ71wbYg7IceS5mbwJVgIF4smkJDBcMmkECADJ/wABNEYBAKC8h7L0aLIPUtZkQDr8lE6pTgCALU9+RmrydULSZVmMQU/shDyLQDzXWxY4cN3JRsnxU4BbY36Livxm/yhx2oGt2wn06H6K6n9U9rMV4839ssAevHlo1f8AArwCCJAAAIIFEkjEaUhWEYIUmC1ZAwAEsqK9muwM0bs65VX2kK8BPpz+uwIAuv0oYIav3ZGdQXPbQRZzn6rp5knxivuBcf8jgHn4PPd6p9CPeIPGIWw1/XgF9WUAwC0rXJNxj+32AgBAcUrhlOvUALhtH5tP5fdPGWUAAMxnb03QWZaUDIlxGtvnxdoPWai2VXFPsScGu+4/EgCAxsjl38wHmfoXbwAAuL1bzyEAwKwKtqndND8ku7k+NY+F6UBrflzDFv/KZFkAFpPZ0gAAIRNOUwAA7BAk/0H9j9ZKcwCAMQCsAAAvZGNyBoCoX/12AADK+dhRxjrCERgAALELonilj3+2eEkbTOEf6b23AgCwb8QA8F0AAE/PL8vT8XV5flmWp+N5+XBA8j/aA4hRAHMjAACLXoYUlAyh0WHp63juJ6iFBEdxkoRzWTvY3W8CAGQMNOn9gyUoKv9bvJSV4r2FqMcekRyuAACyFZPtSoykQeMg3dF+Z8W5/Efp+MpMN37e14fGo/pGrj8UPxCHftU9M3/bzycAQINvlNjNTAa5jPL58Plz+e8AMk+SS86LQVfgmArAqwAAJfnb/A0AAMW8+/yKGaIxANgzUua9EQAwixNQH6a/NgMA9PfEDDPG9Nw+8LnzeasAAY2z7odFYKLRyj1UYxh+74NuFjh5svf29mLbkwmVWiVgbWG4vhnWnq5NcXE5/tVsE5cRE4BUHZ+ZXGljbQn0reOq/NmLF9X9cOn130YAQI254HWNwflY1Tn1tUt9YTHV2fz7uWdxINkRUwYh5D4AAJh9cWosTZIs/oD95lV5KoomLVApuT61s8GpEz+7Fx2zh7C5tIA4EaZv6zj4s0ng+jljgj4NALA31nvKwReNbyo3PIf3FcAJL7hVSUYf7aRXQkLmJmgKFeCQUFWiVHT/lQ2AKDL2gRt7SA8OSBFk/hnHNpdDFYB7ilOCLH6n8CMEfJ7k9/YQY6WVQAD9Jt8yN+Oawjm2eszGkXsbNAIANX04XkFBL996bhQ2g3Jnsb9V6Holx+Z6K0ZmBQBsOfB63xU95iN6K2cFA/uum5LP9YHvqE97UHh2ytbG/speoJUCEfSxPaCktYykPyqO8RsVWdEvdayQ1X7YlU+spvGEZKzkhmi2+ddarXsAz/bw8Lj87u///vL7v/zl8vkPf7g8vnu/PLx7R8qxewAA0uHn0GfxTYAn0YE1KhhiTUQCMO4h1mW0AxBSSE5EX/tI4Pb4cN+J7qxq7ryqWvN4OnakZg1ASYHRKTXH1QEAiupuGXDozdvGDAFVp8wDc0nrGTzS4Op8rpDrNVA5Bgpflxwu5/V3NQh9b3h13ExZbxmCev8SAGdP6eMcjiDUfc1kztY6FlWy64669zflh+TvUAE2MgJ04zSAFgMAgBX/6J8bbBdsQ5PVkaiQJNVcBt+Cfg41oU7RFgwOor6r6686Ur4O+1qoDAajMU2Gh4ljID3EwK8FJlw/Ubwr+G1VUqM9MybfpasHe0MMConO7jIk9J8Yffj+0lHc+DQo3OYMAG8BAHgCt9pAfI6UM6Ne7jtqZlPNVFW18fZsvv59QfgKKKQkrf16W8b4SjYksEstJtQrjsmO1FEM4KoizwAEPhYav95GYAQlVgCA77X6tzsHeiYP0Ou9mczwz6qMq3u/jtdszFyubpkeOOYSAKAmoGc2mJ9/tC+zh+OO7VPhbdXWrM+2siL3vHNRn69YqHZuaPho7O8++9bF8btwKdrZExBHG+e/AQaAthbTYgkAR1DHt2Aa30GCG1XcSPajag0tAAACQBD7wMT/NWlwsxVVVpREaZ2qwsIO4t5RID5DJnwp8CgSRydV/AowcLXc3N3FPREAkNXy1vYFwXD2iUYl9cvLco2qO7YA+Ho5fBMMAKi6Q1AelTa397A5o60NAAV3aDElutVMiCqBrop618cMcAsEB7YCVErmfUc7vvjX9kmoiFapsrZHRgB89csaWKJVjXkCUPZlJsQMwBBjlrJuCwDQ9k/etPkW8msYAE3Aq9pV0K6MWWX1v1dw4TNV9Ks62BkAZgAAAQYOx5cF+h5tq9QiQAAAsfyIDhyttZD4B4CR9kuy5clviMBpgCJzQhrN8ehrdAdQlf5NtmrM8duY4nwOq6znvGf1P/7Gc3Dty+9PoEXTr1orAiyohWDaWbC/tZ8EAiB1d7KtKVmzst9Ho3poBcDYAey6G/RHls+kdWVJ5aw2V1WyrqH4heuCptOsRZPssrBzYo1WAAAq3ZhINVY0DGBagdmCLR4m9gZ5h2JMcVJS4Ca1/+390ALgdBUtAMAA4AAAVP3HfF5RpmiNgbUtVnZnACCQNWtVab9mJVyrkCsMAJ447BSxo5Lo+mDOACAQy1sZAOo8fAoAwG0lyTm3c2YAgGbX517/VAaAxIq1ca0MAIgHiAFAyS5SVhsAIEA6mP7OgNBGOeXdyl5LVhrJ7wAgq8WdWACsDVWsusYA08+XfrzJ1b/LAICZHdx1YmoCkyO+plw+Tn2MZGpxneny2ROMg17NgNxbWgDsMQBEyyHZHb06+RIDAPc52DPR2vITAACvR7QGGAEABNGJAQAV/6+wt47LzQLmALQAeMkWAGAACAAAQQDn1yzAsLiXgFlkZ+m2SGUAiLHcBwBA2rXx3wEAqJZT4MjwgzMOV1oAVAYAMngRiANQRuw3FhZtMgAgsX9qDAAfX66W59OyrAEAp+X5Bee5bi0AGK+J5p25pyMm8n0wAGzGaJppNToy4btXBoCMgTYGgEj2BwMAficTUgJW9R50qAoFuz8b4CksAm8BQFatjLdWBgDtO/7+ngAAM/eoydFsAdDno8d+1nZyX8s6pwMAXLbUOEnVcf66+mbVjnL953JC19iyhdpYDi0A1LYh7S/MAwEA/Qdz1uyzZH6IXbFmkBQAQG0g92I2s/UpAIAzAIRcV1uOXqCzxQDgOnZlg5aYjH8u/SGWkK5PRiDNVgxGPoh+z76P9/bykz16tR0vc52zXsuK/65jmLrv2VrUOCgLoKt7rKAdk3puOrYXAABtn5Scka/5uv5n+3XrvbcAAPbGQe1TagGP39OMAWDLptiLu9Wx0Os65r6O/LnrPOoeff9XOYPv1JwNjvf3rv71P//jUHslub9lRNXJ8ARG3yzRlk/n8Pc9CYtrviWBvydY3vL9vUVV88azcdjahNz8nwAAqOfeu9aW4po+S9/BAwpQ1f4OABgQTKheQY/HDBxpMQoQ4L3REfDQ/TKQlbQ/NBw9UGEOuM43U47t2VeVP72v2VvWJVKg63894dnHeIhI8Cux8NcU/lvzMr3OBfpWFyar8yqhtbNAXYDVw1gVQwrxGrYej5wJ3HgvFIgjyPaE88womiXZqlKWUBtRftkrkgrfKAyVxM/EtAIaAgAgYd2EGGniQsnCGVK1C6c1q5NAUchKnfu7oBlHj/EM1iF5TPqjSaJCBtSughIDQA43q1EpRzOoSrpnCcKotPEqGAnozz//YvnlH/zh8nu//8vl/RdfLO8++3x5fP8ZHYe7h8dwTEA1mQ5K3FNUFwUFsRJgqdIbssYNCyGoRyS1EMQzA83lt4zP9hvXpPM5Jkj9OFd6et8DVIzfIpi4YSDgfdK4Gj2tnycWTvTA1fuVAhOOidajX5uB5aQ27AGZ7iR1WZcY9U0jJulvS3X2ns6oir2Ok/YLfu8BBLjSBFu/gAD3a/j1pT+35sCPXe9/JeDWfdMkX0IHaA8gIX2zPDw8LO/ePQYIhwwAHQCAnsdiAQAAAIkSOiiowIG8lFGfCQAlaOv6lKzx59uSS+4Abh0zex97mewjJn+rjPcK7ZmYF0CngYZWNP/Z6JCqqlLgqXqvJ2VEtaf72AMAEDCE4PSEAUDrtyaYqy3WKteKDeCy4y12z/q8Pei+pR7lwMzW6NZ6971Vv8c125L7sba5fphMzDUugBoD84FMfz07XV2cVQmFNv+tGrGzteSRQ/Jhb/2t9H9pG6DPLzkikqfufGzt8639MxtfP68Hc3bMm1bZM7v32ff8GqFq1y1O2r1lFerwbHs3M+zkOJA2/g4I4K0MANt2xL7t9nZbdP5gszke9Km1CNoa760hU8J+jwBt335trb9jrAnIzn2fLQBQqQYAAJL+CEZfvTyh708wAMDeegFDQO5NJMSVHM45uyYLUoZY0y1oSUfIbVJQBvX/YD8moBKtaJTMFgCATADJ9AQK21sDALQWAF9/vRw/fLN8+PLLrLhDMBuMMXeL2G0IAEgGAOr5TPK2ClMDN2oOBACQXCIDgAFfKatch2hgtZYHO0F7Z233zIDlEbF3WvAICkblcvQO1zHtd15/5X3xkspg5fUzQSZ9LNCVFof24bBjrLJd+1UAAFaqJwtZo03OAIgzAAgAIAYAAAA641jIcq71TCag0h/+MMGM9w9kEJNPAX9DwXDMt3wCzQnlYjIBeA1v03+5BmJc+z99XpNJ0jPcZzmcPv8MYDWq+GTKsPMCvMJ/WjNJNy876wUtttI/a/1aCwCgMgBwHmyS1D6hMgDc3N4Q2D2MTetIESfAMUpIux0ftzyCJ1vi2RgB4hjrj5tA0vg+ihjUm1gxsL4mV2xTtJfERMH01HJ1e7e8WguA5faBbQCQ+EcLAAEAGkgASf5kK2Cda2MTaVxmDQAQHU2StTHBJPR9z1HNTpsXrAzmP3e7d+xtPOjABggbAQCj/o4E0SUGgNoCYNTPY2C76rItnah5dltIe9vXAM7O9Z2U/moB4H6eM4H194VpSQYfawGAe0Q8IBgA0vdI/0MgoN4270wAwEpHU5H1ZFIb+5RvDiDtBRRrAEDIm9RfA0MVV+9/FAwAHoD3daExVUyk2iguGyQrZr8DpCYROFYicy0k6MPljfsqAgC8lQGgrV+1d8j4la91rVPt5a0gvuTxpwAAzgQjwn4CsCtbAIDFDEBLvA+mIrYAeHkTAADgS1Mh9JNUFMa/c/y2WgBE+4AAuLWCLmMAaOM/aQGx0SskAAAgAElEQVTAOVYMJ68r8FvskDi3mNcwzRUAAFxBMAAEAADrCXG3OQDgdektAI5sAQAAAH4/H2oLALABvC4v55sGAOA9NXBQyG+CBNvijZTW/N/8s63kVZWt9TXX8AAAEJMo2k9Fsj/knwAAYLmB7YIWSL1CnK/JgHTXix2SdUfMhSMAIGJajHtkux/snSH535gMvd1MZ/NZ+YBmC1TfVzZblxc9VtUZAMbE/zrOtbbDqI+yBUCAwXoMxuWMvll1RLPnDJxd9Z5iWjrW4+e6nvtXox0VUBNV+sfvsHWc7fbmznRcFpisAADce+sfZwDYkrFb8YzYn8EAcAkAIGZR2Zmec5iNmc9fjV+4HRH7sTMAzOa93v+QPxPobBJ71bn28pNvZaCuuszlQ6yNbeCKrzv6FG6XKAdUcr/+zL5OV2N9AQCwJYP29teG8Ju+/VYAgOvrQQ684f4JIp8Uvvu+np1f66ze+JbN68fPjqlrYLa+ZvchW6IXzVr+DDmQ//5f/OOmf1aG7AYwYL0AK/2MqKbjyD7hse39Om9N4G8NgA/W3uBuLSxuiqJzt8Zh5sCo4nZv4e4toE9Z8FuGQTu/elxakoRjkhaaFEpfvBGv8TnQMVACqtZkZeb9fWMRwDEKcqDPVN0MMpwlcHxhrhZpGiJbihL3MTNeJPicvmUcnxQP2rzTKKVYCObJBheY07FXovUTJ7EJ1QzytMqkSeXi3ppmQGw7/j3cVRW6/bzd/NxSgH6iej81qV+VhCtcrS0dwxQK6AtzvTbHx5gAmvNDA72zA/D90yvRz1EI1INbMPJJ7Z904/gbtOPoPX6P/uJKKmJtZQ94zbUbVLO1txLseU8p6bIavwOq+pgGrZn2RkeZXy8//dnPlt/93d9b/sFv/87y+Q9+tDx+9vny8PieFWLBMcBmHWEyDZG183J7B0O6AwAiGS7zqu2qxghAOZosAThdBQDU59tLQONYMADwasW4cAXl68r/xq7DHLr4rfKciXpTwKs1lPPX1pQn8BrSugMEPDgU34EB2hN4Pv94Ll8DukYfo850ozGoBtclA6A+r19D5xx1aNmvLjMmQSfJ9lmvuNm+9v27d30cFxV40QJBQcg2pngjg7n9OtAb1wyWAwQAnfLweE+HUkn/+B10ulEldrOg+kZ7tgEActEgcIHre8Lf9VzVbbqXuP+kICsGvM+B5r/Oi86DpMG2094BHC4HfT4DAGAATCXAVGECGSCGDw9kp+GPJIMYQChbstee7KVewbJGcH9fAICq/7d0+fCcedBsv1zaQ6NiWwdM6p7aU8+t1o9yE/QqvQKLZ7b3uZaUTOH6xnfAwdKZZ2JdrXsVxjNFMqLLfiUT1tSFVQ77M7kNtWcf+Fr3Mai2dD2u6vAqW/3e6ly5fmuVHnsTkFGoahc2G6nYRLr3dt0EAKxs80kcbSePP9yhf1XyYwsE8Indv3idt8zZ3h6qc7l1Pry/bz9nnmJnYGa+UFsvTiy0McdVn457NyvAGoGXGjpk8BYAG1DVotqfQetoAcAftgY4LVdw0NXTOW0JBVlZjZQT5Gj/eNxkLmOXgWAQGAEAGdSzqnwm69i3O35jbAAiRd3uNeyUI/rnHpfz89Ny/OabBfT/+DkzofxCAACZbu7vCWiD83X3+C4qq3SdTJ6yL7j5bSFX1NU87CYEzvDszaZJunZKGgXscsDFkjPaXyOAr+qhSHbmaAVCbaBqzab2DQDQ+qE6EIALftSQ3F98TzI0K1gyAk+9nAwObf9l8Dxnri2jsae2AYkx5gUAALApE6inoP3H3y+voPx/5WsyAOCzbAvAzzHOBjzEuNL3TQDAfVa/EVhMmyVsFfgemO9IoMY+dLmvB5glmBSYp01tepJ70Xz8+Mh8gkIZCT9IaxqBVq2TvgeDvSJO06We9/U8ZYuvYIoC0Loz4AT4KvRmDU4zKG7n5nPWFgDX10xmS2fEb9eFsBeReOjJebfDtnSP2gGILljPFuePfRc2EwAAYkgS/T+ztz1mJR+CXwimEsWwmMi/vV9I649WAjf3yxVeGwAA9P9gADjDLru5y+Q/QADJekKZEiySYADAuaMSFewISHCLAaC3H0LCKlo0oJW3KsjXNvCeXmjrLyv7tPf7XMT8+Zql2LP38AQA9Pp3XT/P5sfl/+z+XD7539Kb7v9hAMTyEdjN3oquJ097zMABADHOAHFE2z4WAWRsUgwAWHv4JxayVkgTApbrRAwAGgPe8wQAIH+DLWay4jsSGqre6/3gRx9snwFA/c3/rjIACAAwWwuSfzVsNrNvt+zLSwAAP9fK9uQuTbkpljbz32IZdOahYQ0nAODbMgBQrmcbILavOR6brIeeezkcFsRmTwRwnRYm/sGcZAAAMCydjk/LGT706ws/g50FGwYAADABLK/Py80ZIMyg/78qDAAAAOy1APgUAEDExzBKYwsAzt0EAEApmcaEwsico2TAod4tAADKt5Y0e2XHFcrTZAAYAQBnJvyPp/PyfELyP36CAQAAgNcEACzL8+Fl+Uja/2X5eHzl340BIAipom3HAAAQA4Ck4jrJ32XkHADgpnvdI1pv/rtdaQAAZAsqtQ4k28kaAHBNXXxN5h4llPFe5AruWoFCKITORNiABAkWrQAA2dLuOypGOeqfmV8dxuRsb27FbNr7Gf9zBinfoz5uM/kRNk7YNVUHup7TZ/6ezlfzX9X3nuVm/Fpunw92FONAAgAYYKNW+DcAgICW1qIJa4A2yQhwaDIxn90ZMOs4zeJvbU1TaXcAc3/2zowT8j8s0s6W00Ec1V4YdeeYF6ifUSdnErzO+2wd1LmhBZBxxK29tg8AiBUhAImvk+p3V53m8+521EwGrGIjagWWV5flT3/DYsh8tlzbvpf8GPnVW8+/pbe3bNO6b3aPOy9kb97758/g48DnMQDA1n3K/qjrus5VHWPd02w+6md+/1vPuzX/zT8uIAW/hnxeBxLq76v/4b/6J6vwTx2o3RGefvg2AACuM6NYqAMyG3xfcHt/b03MTBjrvdl3ZkalL66tMdo616eP6ewbyrBYyLKAALBBcQ8jdbJQeKhgRA9boRGDkQE/ULwIaqBXM36++OILJm3wzB4oezkcW/WtBwKmd1uSG5y3C+ALGA91U/S5yL7vW2uQFOhVQAyQyyHw4Zt6b5O2y30iAGAliBvtaQxCfc4tYeDv9/7El1fUTMjtKuiNYHU7j4FH8N4WGEDP5slXHhskr/G70PfrXHBu1LaC18jgTCD/AZ8GLVmnlYp1m9ScuX4RjBPlPwJ0zdDEvgA1a1b36Bm0DmZ7t85J9IBvqyX/6AZpH/Nw9gcj9+p6+fzzz5df/PbvLP/gF79YfvLTny8//PFPlnfvv1iubxFMglGNCrTsD1naTRC8cz4khZhvpO4sxPp3eTxuuAnmZNq2YlPBkaJ1BDy4sVANIE9Ez12ay/tgmIOsftlSuC6rxJTghhwrMDKA6SCSrbn372ZZWEsyzHbgzMD31dISkEOFx6R6ZIIy5TptxXPjdzRGun417Nq9WpB/eLYdeaRz0XhG4MBbADQgzsgKENcLBx/J/Uj03yyP796RhkzMHEj4k13m7rZX/yflXOsZa4s2eqDNg59b8rS9H1HDVbWOr99LAAAkCPYAAG5Au4zXPQgAMEgQ26IIQspAc0fBx9NbAFQGgK4rZyhuSM4IOruN5bZOBxB0J3fQk5PAl9tRM0fG90m17bZsvbl2iwrevfHfM6hxziaPBAYSoEvOaQa4VCWyBgBEL+nQXx2I1QIXCfCIMesBDH0e9z5WD7zFFqjrakv7+1r2edEczvaI63Hdi5+n7f/CzKJ1o2TX2vZa3+Vb5t/vcVinSuLaaenEujksB3ZjgGb6j2MT4mrUhZNzUH5PwAb1UH+G2fNszd9b/Je99XIZALAPi7h0fTrRO8/va2W1/ghgjcR2nGc8ESr8oV+C+j/p/9EKgD8ISCMBfmLJFvMuCQCgPWjJ/7iuscdkQhfggNeXkP8MAJvuirWcEeZM+AcAIO8z5V4AAJYAIiQAYDkcSP9/+Oab5fT8FIH4BACAAeDuAaC3W1Za3d49NAAA/TQlDHJv1b0YrUQcAGDgIwfB5qJs85eJKbcDGPgE3e/QxiptOV0/mbi0t2W/8rxIgKK3eVY0Uw+JHSH3IY/bAQAAQKVAGu/NEmi4Lyb4pAFXWy2C/SMGMnogq+IBMw8gAICCPQASCX/IbSb7EwDw8oK/47t4H78PSLAmU6F0BQEAmEck/xH8zh64tFvSfulAAPVVTR+lsLY0gK2BAGNss8LMEueud9XaJOKXaw44zhP9m15hNSTpM4cp+5Ny0waS7wtYLd+MSacY8Dg2GbiK7xf3b/ZCJo31nvQDxgiJ7EgsO0CiW0NRtbYw6RByrscq+EYyXvQ+wjHefB75/w181xPaCt47AIDjy8t0AEDsyQBK09Jrax39kG+X883d8np1S1+NIIDbB/68ItkPFoDldjnDhyNLQAAACO7BeXGPBHnjX9AeExaDlhfZ9i3sS6TEBPSBrYGfuEdVuEs/Vx98pld8npX01trq/mkAkNz+i+S/25HB6OXfddvRdYe/32Z3o+Ch2izVd2lAFlGnCwBGwIRssVgn2NM+NjE+XcwIAMA2gCkztadlm3NtgoEs23lF5WOOg4WX2h5KAMBK5xsDQPhlCUBXMtiYHPozZxJ5oDNOz9kC4P8xAwBiz3Q7pq61LRsztt0+A8Bgb07Y2T6VAYB7mcUs4bcE+HBs++CxMDxXDeDrNUFZL6jif1kOSOzjNVsCnZbjMQAAAB8ywX8CACBBAARVBgPA68tzAwBE9X+CAF4BAjguV6+HBgAAkODqamwB8F0AABTLuQ/EADADAIT1NjJXdlaXBIuGyuwstWFVTAEAXB/ZAEQAAI5phgKCAeDM1x0AcEoAwHkCADgvT8/BCPB8PC9PL8vy4flEMMALbExAJ1JG9ZatVnnchPQ6ItbjRxvRMmOwdTlZZWz185r/mLqXQEUBABKQqsQ9YjIBxBMzgAEAyAYQxRr8PPVu7EFRy0t2hrAUswoZAKDXC7CUvvEbWwDEenk7AMBjXGF3RvwvbIs1k6XGcSZDaF8QuDsHALhNVf0ovZ7F3z0OWT/X62bjGEA3dDeS9t2WEtiiATbSzmpFcMbmoJgEfmNOI5ZU40a9kCRwimG/bMnYWfxRY83xHwBxGv+xBcAlBoA6d24/OICs2hGUK8YAoPPU3zP7IxdM2D6T2OxsL1ZbrGmskhfzscR5ZjaVzg/2yb1/VS8O95XtwAQidJlR5cVW/IJj/Ybnr+NRz7/1DHvH0T2/AACo+9fnVuCFvfv3/PRbbNsmVwuQYjX3G4GnreetNs3e+qrnqPaDswGsAABVUF2aKC3Q8QG3AQBOx4bvvAUAwE1WNsnegvR7qc+ztdC2BLQvoNnYXDr/W857aYz371k95CyJnDR++B4FcDr3SvTjdSiAK1ZAqO+6FBa+4wCAH/7wh8tPf/pTggDwPoIn7C0INOQBPaUioAIUKn4YXElq773xEa2iBOHs2BYg8UoUWw9qQbAeoxiPUUB0x0mS28Ofs+vXBN56nUsFzGfJz7k6v6oA0oCYrelLa2P7+df3MxPCopibKT9/b/Z0dE5K4rIGINyokmOj91ryPwNN+rxVrSQF/PC9VDa8zutpubu5Wu6SglNJRFT8s8I4fwdCNSuK01FoCRgz/vw6YUx1735L3ggAEJ8LMdeRc9pTYcSEodmDXdfLz372a8vv/8EfLL/xm7+1fP7FD5e/99OfL4/vPwfOmsHhwwsqkMQCkAFyRdyvcL7Tslyhij57brW94ZU0kg0xi74OhLTd2qfVgBhksaXeXPGRUjed2kvnrcbHTFHWPeDKcI8iEN+7ZCC0XprqkZo34AZ2NQD99XX2UJ4p5LluHJNKLbm7AQDYMpx47tSfSpvM7qE6EMOzbBhu2p91//v7sZAQcHgZevD2/R9rHfpA+4L3DKbjth+vl4f3j62dDKl1M/EfFXRAm4+Uc2O6SmC0XuVDmZRtN3z+XQ7pbxqQjAaue2hpHfr3NB59Tataq6/aS/K66g8BdNq8pDrRaybw8kvrVF2UFAxO2tKR934tVcP5sUw8L+HkaV/PjNwt5y6E2RwYoO9UAIHuqZ5zkCsbaNa1DooAmgMY5lp48s28BmyiFIoZAIgoEMc/qx5jTanvMRJMAo0gkAcATCSLIigfp+NzX0VlhIUmWw/i0D+ijx2dbN93SuCu9l7K+breZq9na7I6Kr7eh0TRBAHuMt1brPgaih7Y6/7zdSa21taeH+JrtCWAdGJVnZocb/tnlqhO+T3sFX3Xe/jlScZTJIXwGxbdlv1wST+94dTtkJn8/+sAAOzdo+5p0w5mhYdo5CPpGXIJoo3l+Q0AcD4+BRCAgekAAFwDAJCV76KCvqE1FPuv/YvsXQP8tH6vYDBKUHO3WeJbAgBEoCv6dY8AgDPp/5ECu4YcQgD9eFiW42E5fPiGAICFleiH7CWOguG75f7hYbm5j8T5HQAAbEUVcl4+kYKitC/VO1oUtlRZkdjFs3vCgL5bJt073W0PUrV1yItBph0b64nLZu0xMkTlopdN3GxjyK/b+6BCzx7yvO8M6hayqjYVGbPNWe9VsF3uKqsf/Y1bWwfpKVtwGH2XjbKJGORIBgAHBGDMxACAZ4tk/+sC2n8kCzF+AAEQAPD6ujwfjwzwMgGcuiJAimgBcMde4Ur683eCFe+Suh52TE9wX60qVjYBAPmMaEFBOWo+b5PVbDGWFcc+Jq3KMRLkNaFEO4wn7L3uXee0PZvn1JhhPPmZVwaRPWvNLqB+6Xw+VfWbndEYnQDisb7AZDTiv5QEQ0vBtJ0T9co0jhjCLOHQK//VNin9/gyQN1lkr7seCpBBK+wFSwHYQfDDEs6sjkTiG4l9JPrBIoAECcAwBADcL68396z8BwMA6P8BAAALwEIGgr7XX7nv1aYAAYHe6q0xACRDSiT+xwS3AwAkvzyBMJPNrosqAKAnAUYAQLwfDADdhtwGAFT9PehszfC3AAD4M6qSfqsFQAQ+RwaAkBVvBwDgeDEACABAmzdZuaRiqv/rSYG2twoAIIDTSnrkPRmYBt+DTanvd18kdCS2COQNP+eeKIkwxPlue4Km7zPI6FhzN1fBcjDM+6olYtK0F7u8+omz2I/HdKqeYowQLWyy/Q6/n+MBG1uB6y3bKd6Pve3HzHyY0OejrxIP/mkAAJ2nnSuLH75LC4DeEiLm2scMrz1gP8TIMEbJWiMGAH5O3RfV//gNkOQZAIAjYrVB/09mpWwBQBClMQCQBQCJ/2RfulmCAYA/0PZXSKxH+c4WAACbLMhNMmGYyXgWAGRc7fsCACjR3+YmVFvS/2f1suz3wgBwfRO+HRmg6L9dUc6/8DUAAMtyPL0uz1n9j78PeH08Lk+o9H9ZmPh/en4xAMB5+fAcLQAADoNpKJcR99ULjjLuMFhGo4fR4zdzAACS7hKjM/t/9p7vBdHvs5WLAOqYs8aSChZGS/AnM0BPIKNQI2Or6fP2PVIBAPEMaglEeUTgwcgs9X0CADB+ros8noO7eUWLsUKhPhuzmZ+KJYX7rxXwfuzM//Hxn8Xn/B5pqylWYTFKyTg/P8fzqreuwevOdhssAAJltNYAbLMZgI6uH6LyX3Fqn8+4rlp/GUA613AdJ4/FVRvz2wAAXMfU89Vxk+ys+tO/99YWALNza+PtAQB8fqstxvVj8b0tvVV1js7DuNQnAAD8+rLjBc6e7REfp3rvel3X79ac+D2/5bz1+K3rvzV+Up+Pepb2vBUBTeLhlwAAM7kwG4PV2E8eaBan02HVft6K+1VbCd+THVUZAAiu/5/+m/9yHVe2m9tdwCacxufpAIDx+6Ox5sJta4LdyPSN4EJx2NAFpcmHrJUl9rp+Vu9j6/OZANb91cnZu77urztVnfJra0z8ffUQdhRLE3jKF5ZELa/FSmgYOEGFiH/aTBKyeI0K5c8++2z5yU9+svz85z9ffvSjH1FZIPH//PxMw4n0iah6ORwaEEAUi3jPz6v3pWzw26s1fFx9fWxujnSiNPbxuwf+xCAQz9TLldqclIDxbAP5eK/nMuj7toTalvPC41nZcNvos2drb6hgLhSPCpLo92yM9gS0ohzhEPfE2VvWnY4BBXZVjjUA4QaVO/Bw92AYq8LflbscHYw31hmcJAWzMSZYg48P98vD7dXycH+3vHv3rtGKsxKH1TjBBqA5U2+y3b7B1o7gLeOACpb+b52qw3OAfYBBsvOpPQOe5eHx3fLrv/Fbyy//4A+X3/r7/wn7wb777AfLZz/4IatFno8nMgF0BoBxbQdVGuRbEeGTpMZ2meIsK9KfaFfBogLhQrJuVxZOkyrjqO8pxQh5KIj5Nmrler7eg9FoPw29t/f8dCDQLG4C4NlbO3syoX6v7n/fazy2VR3bKrTA2p4B7teqTo9e7xvwLLsc+qZjjcvQwJqHvA/ZGPukOxlwMq+W95+9p0esljLau6Kaw94hUnzSExdLLxgAOnq7/j27/+Y0JQLYKyCrvbFv4PKJdplbGtBoIwAV5+9gHVNRfK5mgE5tFhKjDfaNKiU0t5GASMd7hTTOJHS2BNElqlE76lYDFhmZjtsv/v0tG68CQbdspEv22fK6DozsyYwiXdra1H3KmVNrkNaHOisPuR9VLUzb6YUggNinuR6aPAj9jjUgBL6qLIiwv75uAd4WKHsz+CGeZM8+1154ix7zY30PXBpL/9zXgNbMxfnLm/M1U501f713vuF7eV6X37NK9Qiwmw6s1cqedFx5SrH/PuVfvf9L4/sp554d22TdJ64rnevS/KmFkMsIv4/97wfIhun+BMSEH5P/Y3sfJLmNAQA0tqegskXCHR2QIqCNhPgCOJNV/xPipRUWFc34saQLWhhxvWeiSPJUiS4GCUj7fyYAIHp2qwVA2D/sg4tKZATbcV/HQ9D/f/01q+54f7DdEWiDXfpwTyAAZMPdXbRWa9HqTH1WxjbKJVzDK7CzPUmXWWnDmP2CBLXrdu1tASxA6UsgQKnins2/9ncLDJL2HAnOrPDysWEQOa/NIfQ9BuaBoA5GIiGpNvo80FfLSm/MFeVtVLo4qCG2Xtdtejb6EZb4awkUtQBApT9A6rBPEgBAIABaiiF5gmA/GAMAcCcD2ZnHEQCgoCrl982CFgAYF8h3AI7vbtUKIAKq8D9As6+AawM/JK396ymTdpZYpSw2+UUJlewK6/3Ux7XJkmRRiAB3Mlvot1pJcM3B/yryS0D7vAHZn/U8oS+wd3sV8yB/vHIsAS4K9Lvvzzlt1f8SxT2RGS0UNCLrUFXVOXG+qEZs4DRroRTXtrZLmYyPpQvZMV6LrCQ8JtjqiDdEEgTzf3e/HCFfkPjHNW/v2QYAlf/4ecG+uL1fTqz6B0AAbE55PtmzN4AxBQY1bKKodAUuSvZEABACaBFgCwcBjJWL7kPPbK+VP4a9qSSd2Yes9k+2vD7GHQAQenW/BcBbdEL1hbZ8I9/bLb6QwK0AufQ2ZAp4xu81AKAljcmsEC0AxAAQa+CKwJ5gn8hCgNx/ArQ0UFSql8H2EN+3Vq4ApWofZUwz3f+ctwDw5F4fm5R5CZTjit0AAFzfjK1bYq8FkA3r7fb6bgAQS++Nfu9lAIDsR4/v4H4lP6ocUQGRAwBijQfAtq5jyZbqp2out+ykmV8x+Cepeqv/MrM5fZ+0z5OB5C0AAI0RnzFlNBmIzH+VnPXnvwQAUEGWxpS6DAwAAK+RIeml0f8z0Y/XAALAd0FbJdgnCQwAwBL0/6D9v2XrgOcFAIBr/CQAQCAA/L5l+5Ie91ITp4z098RimEzqvtJkOqVdc+G0ztImENCLgEaBpATkCL3HxHWSOfM0uX8D2NQ1qZiTWhslHhzxs5CpmJN4FMh4JPoRm0Syny0AwBSU77MFQAMAXC3PJ7QAOC0fDnj/zBYATzAD+X3ImCgU4DBla6Ou4f0vtYTrq7mvd9k68ZnWH3SD+9JbcRutsepnCQDAfZ894qPSP+Rf6NIoxAiQZ1T8M65AcN/4WvsodL3YVju9fGfqyYKlPE4JaH0fzDxVtzuDnsZAc+zPpWeVbTGzf+k3x4TsFoC4XGnPpjfZpkvAiZFFcaVnzf5dy7C0cEoRkGzyKvuG58sqfY8zYc4Ub5BtGvG1LKrhvIYeoO4zFgAVkskm07woRtWLFnLXxaYb1qSPU40l+GsCfncYALr+EDBs1Au4aI1/VL2xFb9s+yEL93RfdW78+/VZZF97BL3O+/C8RUk1a9ZsZa3rLb+96qVPAQDM7r/LwzGHtbVGfe3V8Z99563x57fq73qcj/cs1jDEfwrglMWrmT+o9z57lipjZrKh3sOWPevjuJqXiazYGp8uivoq9D2A/St7WHF5t4+v/sf/+p/uAgBmC7o++Prm3g4AuPRg9fpd8CeNmjmwOHal4MqkzxbJ3j3o+LrQZoZl3byuqOvfuiYmY+bEzp57dp+h/HPzGoIlJHIK6YIqliMOJwDxcyVRpES0abV40AIAif+f/exnBAL84Ac/YFITiub5cKAe1aISEECIVCZv0xEQO4Cjal5gjGYlhj+zOxLz544enhW9p40V5+pGYzt3RoE5f/qxC+yt97mAUYBivMs9AdqP7BWkVVFsGTR1w8uBrIJ5HIex6tuPFQOAjI0tgToTkEHdHwnY6vjpeTTXej04OAyohOOu96VU9BprkOfIvY3XoNy8R/L//m75/P39cn93s7x7fOSaVKW/Am6IrEg0cp95f8cCYHIjoBoEmzJiAJCsAQAywIL+HxUTt63FxvvPP19++x/+p8svfvsfLr/+m7+1vP/si+Xx/RfLzf3j8opQ9u3dcjhGqwRHmepeAkn80nng9UHLdOwn93E46KL2/l0CAMix2jrHJSFx7fMAACAASURBVAX9Vjm3dX5VGs3Wv9ZS/e5wT/BfdyiM9vRF9BcGDe1oPH2KTnNZOPuexr+uxy7PuvqejWU1Luo4+f70z3SuvQQ4ZS8TOJ06TVVK9bps3mEggKBSRRFV/s4kqYAApNxkAL0HqHR/ri+VKHB557Kq6u/hs1ggmzqkrp+1DJRcnVc6V3tkNr91f2QOuR2KxAOfrVQAxnN1BoD2BQuUcH9ncNdBBn1NQx7G/q92U9Uz9Ri+vo6K2vrdS4ayj8NMvlQnZ3s/5d6r+KdJZdl07HNktYZakkoV/6QgD6aNxhSCRFAmikiheTq0gDwvm4GTAAVG1IuBFFZURPWfKBAFTvT1/Kn26SX5eelzH5dLsuKSXJvN+yWEtu5va/1t6Q/f16sxK2AZT/xXZ0dJlrbe7QAFFGef6b0AAOy6UG3YPnVuL413leVvOf77PmZo6TMBGew/c7CvUHtmks3BdEwQIwiN4PTLc2sDoGo2BKvvr6MNDXph4zyo/A8yZ1QHK6mmCHPY285axQRR9jbvwNBkDspKNVbl6ydBAJK/AJkGAAC8scflGsxoYAD4+uvl+cM3ywmMAJl8RUIc9P+3sFPv0d7pJvVbr6CPkGTq07SrFcempFYkOZP/zf63pL/2cU8TjfY/9xR9J4x9tvCZMBBRvRiLh+SUAE2k/7yOHugC7HEnKFmdtO2rLhmZ/MB403xOu0DMKkhaSN7SxqW8DaBfAABiFcPuQsWeA3j4bMZART/CWgKwmj0BAADvNgAAqJRxnXzvAAAAAYwABKAiMIABvC7mHFVvVzfLDWT7ckUqdLYaQ2sAsBjBngHDQwZXHQAQ6z3HNgP4NQbQSL5U0MBgc6fWn+qzZIUKcEX8U+KtgdaKvnYAM+0VAaByPbXEf8YQPLjEimPadR082+wED2oWql88qwLQ+G4HAKRNkzHlBjSJyZ6KrlnshDZPBsHbl9IOCh2sYD2APVnp3iijRx8On9P/QqEClxZAQNDnqPYHzT9+kAxBG4B7Vv/jvdP1HRkAAA4AmxtYAqKdW2bCElCwIEDH/Y4lIQDA9QJgCNZ2yKse+I590UEAuZUHmnv3Far8rfYAKuBmic09AEC3Kf96AABud3v8QAwAAfbpCXQdEwHPWJu+jj8FANCe9XsAAARILXoexxx1oJPPYwM4JA6u+h0N9PRXBADwZFLsn+8GAKgyRAltjoMxAAgAgOcV28ja54r92dfxKP+rkJjFad3WjMR9VolPEjFNnpkvJZnDaxkAwI+l3sybGezPlJXQJbBRAAAgyLi1+LCWPskY4QH7GsxnCwAUYB2P1HP63AEAAEvCZiJoMpP9AC7Tbjo+sbIfLXLOL4flCq2KAAB4PQb1P9gACABI1iWyTQYLAJ4QAMgeZVKkKlaoMwDw728BAGjzdwkAEIPYAIKwE2gv2fu0H/JuaXcIAAAYEFoxNADAmUn/BgAAExBYbgEAeI22QAQAvCDZ7wCAl+X5uCQA4LwcX68KACDtruqvap1U53+IS6XRkMdqXBwAoLU/8+O0Z6qf1QEAaYMmww30Z+jfpP3//7l71y5Zkus6LKq6qqv7DmYwGIIgCVKyaD5AWiJlfbMs2d8t2V6S/Rcs2V6W7X/ttSQRBAeYud1dT699ztkRO05GZtadOwMMOFgX3V2PzMh4nOc++wAMFnZeAwA4ow1sITI21rMRetUiDAkAaAUdlQHPgQDfBADg562dXz1/2a/k83NuHAAQbVmFAaCXLb006c593PybAgCmMj0k7YBRV9dVR2S2UwcAaPT8LdnvLAzGVjVgALC1CQYAWxNpvdDsMsaI2vVtHNHmi9tZ50f9c33WzlZcAQA0vXEfAEDtnm6dl+K70gJAv5/3y+hvMpZR/mXbKtvFWTd9LADA8ntSAJuvr3t5pEfdrwy2vXCqRvty9Fy811J8eO3+o/Hm19ZiJnPxIV5H4+f52r9OAECew7yfRu/fMz8q80bXxPMvAgD+w7/5F/dFr6qSuufjDQDQb6hmrN37wLrB+LAqaPQ6+D0HIeeC0Xw9X39u0rNCycpgohxC6KwFuBUAcO+C6+cIAKjzLG/afESQXp0KCm+8BwMAwQ1TJjVZ4IkDAgCQhEGFNdgA0A4AYAD8w2swmhDMYqIGxj2ZABh8QOJfGQJaheitvLy81L6LGSWMMbOCNCtBezYYzaCgJqXbpA99q5geCRIafLqjl4RdPmyjvydCJldYdB+IagAJoIwMlyxIOwcmBZ/z+Lm/5xwpC5SOgn/pQUbK1SlVp9R1GiTS+6rzbr9H/xg66d1ZDicZn9N9edg/2j7Ev8Pjrnz6yaHsdzBwPABXA22BBD4dj54+T8Hpew2wNTnF882AsAf22uS1ebvaGHFO8EwAK/zwR79TfvZP/kn5ye/9gf1DC4D94RPrG3a5bcrh+ZPy8nqslJG8qsmaQD0T/TyVHevJf/+ElPEOBNCSAl6/w1iidddcSdatJZAUAJBlhJ6b0Xv29LW36DiRvmqAWEmQ/7cmO3T95r6TZwzPr3s179vWU27MgJD142icI9nK1zTBM7m37R53vO09VEnW5Gnr5+WvtWBXnQfoHyTQohqOOkcDkkpNpmNnEFnHPponXb+JrRBBFwRBs4ytz58Ahnn+EHTJ7BqjOdd1XZIpOQbApIPqqPZM0Nn5FDbQW7/f4rR3aO0GXtF5Gv0+sqPwmlVQyTXn7C87awsJwvzenN3Wnw/wd4UMG5y/sfTpViIQwKw2DUwFAW0BPCNAoFIhWy9k2EwXp9UM+8npDaNqwgAuTudrlb/RQ5EAgMoIEPNC+3FN3uRnWtNP63PQPjGnEz/kGvmza8+jNrvuEQ0gjO4/d90RUIYB2Knn0hLD9R7CAJABADa+7iLSC3tmkpb2vMcil/2p73p971mfpfUfy6X2jeXrt/YrTtfviTb7z5KYHmy2oPVJAADnt3I+4u+3cth4hZtRoV/BlbT1IPDNQQCNESVsVavGYg/e4oHvqDqsAR2p+vSKXfeTvAVABPY9c112qBa1WPLVEv8IoN+Ob+X0/n05vn9fzsejBRqhRwFq0xYA0HNgAHBa8QZIJg2ygQEsUeDbRAEAVjlj+gsAUBbB9T1MlaqdTCa0R13hATSxAACIgLn6JNS7qJi11lQPqHr2ajDzJ8Om8uqwWMsFBoCgewhqeQTio7VBDc5ijVzWWmK7VmmHzREMMHWfkWZbmLwIANAEiVf8R9U/KH+NSrkBABDoh19srAC3m7UIMJ8FvoRWx928WhhVVPsdGADwL3yRzdYAAW7XBB2uVTO6X44x+zOxUq4H49E0p26wxDX3XxyxznwOunBWZNpaSwV0t/ahd7yzfasiB57GzkEFvrUKamsVKGBPSwxGBZXKCAUqmP0eAADa6txDbtu6f9cq/TUhl1r4zchL9Q91Lnnv1hLA14BViHjd+JcA0rNiARYUiE0fbfqum635ZAYzssp+VP3vSnl88p/RAgAgAAAAQP3vLQB25bp58DYB1gLAdY6dbewFMACED22xnJuDAKwiNdhp1G8eMwD0LADqq8/5vb5eDviwZH+l5SbFP3I7LeDva+bgm2afswJ3mkCte3agPJZs8mw7Z5uevoQncMKvsIrxKQNABgC0efG4kIOtpgwAkG0A93TACEuARcumaAFg9sAHMACMAADKAMBCCD2nDgyYSXqLXF1jAOCzeFJnzADgn+kZIfze6wAA3XMa/9GqM76ujCxWgCstANimVFkAKJ9GP78tBgDanmqHj3yZyfts0SAggrrlAzzXAQCsYKZnADD1rfpK2Fq0FYLKgQqiCDAb4qQAAthn8JrR/aOy3wGUaENEAIBX/gMUgPffrKUSKEfArAT7BUl/JP8dAHB0BgC2ABAAQGyjCQCgVdu3mPKvBQAQOo1tTfyYNmBAXWMmjk36ny0G4fIW6+AtAAAAOF+QxMc/BwDg9/MNrEBTAABaALycLuX1ePWWAOdSjudbOd0g3xknVQBATZs2oEhy/ntZaKOXreW/AwCg4H7V5Xpe+Hv21fFtB6c3+eaJ/gwAIAOA+7JIKNvnwvYjAEBZfkxnUIdQdgrdv+ucBojXs0UK+n68uc1pyKWIH438lOxHtliUrwX8+JzAnfO5JjrtGzAAjGJUOm6VA+YGDeJPna1l8+f/yATRGABcXxGw0QoPyEgYLTZrC4BmhzYbjWxJbFdIXc82RtFrIwaVZWavy6b+iTIAtFxFAzh6gVJUagsQUvUN50PnTt/P+rNbX5vfflw6Zs2f5LXDvqn+mSxKtmFG+zJcunDsWlslyij1ubr1TjE0tx/ujyHoMzhI3koLh20y8rjzuchrO9bPYWnOxFjnzhrvvRafWJobvKfx88k5i53FGPfUzupj6nMxSZULI3t79Ix8TfOy+XP3Pnu2p3VdTEcEAD7bD7Z31xgAzEkVL3M0SdON4sgSPZi+OXollhXU6KCMJk8Vxdw1RsZb3iw8wHMHNI9fN+XYOJxeSRcnLyj+JgCABz9fYXkTsIK8TwJkcUCDUzeGrWssE+gO8V5OvCBZiUSlzjcUPVoCfPbpZ+X5k3fl8fnJgAB47enpqXMk6VQCAKA9qrghEVQBAABVCAjOmBHLn+jHGBTSI+PYDg6o8YBqrUGfVoneFIA7e2oIqHJIbG3Dvb60P1jVOvoM7pkBDP0edFRlH1TprzRSQHN7ZbRf89nNwkG/MxLoWah3yjEqImCAUpDpz3w28zqacIrkCd7rznU4RJg/BNVQqY5rv3t+Ll988YUBUJ4O+/K43yKGYk4tHHdbZ7FJbH+k5FOTYR7cmsqvRqW6rKCih1VcoFYmJQCABR5vF+tvTlDN5z/8YfnpH/3D8o/+/Gfld37y++WLL35cnp4/KbvDu3K5wgnZlt3hySkMheHDkxI2s16Z2o3/HnBWe1q71rBdwJpEbO/bmi4YIEtKDfc3mbNwu2UAQEPZL8nq0fr6DHrwr3ZCTXuBe3JueFl/jAykNXm+/PS9ATI6nx217h0ghDxGDbzm86pjz3rf/k502f55Naa9PYxX/7fX2xg8EM4+9l3AraMjZR/BNh8tuBt3vdPA1Of39bsEgGwdyDGyfawPs/w3twf0u90YMvI2bRgLiM2a+FMAgDIC9ZfqAQD+nvfK1vM3slGy/Ky61OwHBgjb9Uc2z9x1dYwjW2fJ/jHssmXm+icdze/oDOPcI4BLHeRiNeSqJfk9QOB73elMzYhGdWgkpQAA8IpVUjkHPXDQKcK+sGpEo0xkYKVR9E0D70vS8H65/E0+mW2FvO6ja2bnY04Oz4+nLd5ojyzrX9/D3X9KnxbynbJ+OgZPxqivws/wqmaTyBdzIeoA07I49f0zOmhq6b+157/XSZyXP8s7Ze3+HwcAYAWD9+pu9WM4h6iMc4p4p/s/lnI5lnJ6K9cTAAAvDgC4nSxojYpBS/dbotwrWRptbCTdTGWxn3sA1iqYxxNubl8JtWf0RnUzCdW/nkD0sCsAB2gDAADAxQAAt6O3ADi9vC9H+DbGkObU8Vskh4UBAIAApzp1unwiR02kSQU2twiTs9b2JwJXDgCIBFGMX9ea+9d7xbdEkn/GA+DGOcAWCAJG5lxYhjL+o462Pr61B/p8CwD7miaqpEpdK2gqyCpkrFEXB8W8sgqR2tdsM8cwVL/BpEGwiVFm46fJ7RQEMV/TqP3BAhDU/yMGgAAAOFOAswDYmYt+uaj/x5ygF/fOAuMNCIA5gu+C93oAQKMqpozlnuviCtKfkr5R4lCupBX1nCYweV5XzhtlorW2iO+YnAsgDfdK9usqCCD2P8GTVW6yuj7AH2ZfrjIAsCJQExxMRCb5xJYR8bL1tA3Ajp9JCWIHrbHPcQTJle4e1TETAIAwQsV717K1Kn4DANhZ3fnehz5/fBYGALACBABgs7ekv9H/47MGAvAevLTnDOwEBoCa5MXu9p7OSwAA39NI9nnS29ZSEoj5/OsMdvI8+lFr0pf7kfTA6pPPAQD0M3WfzgA+ef2RnaD+jT5Tfj4GMgkAYAsArfavCVKRBy3Y6iDZDAAAkAfj9xYArQeynUlhAFCXeQ0AoHLcxhuUx/6snujw31shRe8rtfXlPFRmyzsAAA/GsNZ6bDPJj/ZruI62APh1AAC4dpTJGQDASnjoq7rOsVmy/+V/hw03Y8aMbEqVsY1pZZ4FQD/fxahCXloslW1GZN9Ta1YAarBRKAAA4AfqQTxPB/aROchACu5vlKkj8c/4KuS9gwGQ9EeS3wEABlQmzX8AAKw1gAIAggFgE9X/BgK4ovKfLACXsgUAYON2Ge0fifRHWx+3mdlWxc/UxzEAEMjZ1sKRNwZmEZ3g9o6f4TkAgH3PBo32mc425AVJTsGPI2oMAAEEQOLfAQBgAbh1AID3p1Lezt4CQAEAaANwumzKyZL/BHkRANBZzRLDo506ikma5Ky7nPNAAEDe/sNYxYghGXPFBLIl68lGlQAAlux3O89YWAkA2O7Mrq2MqyJr3EwKhp0AAjb94on/DwEAUO41HeP+e4u79r6g2TrqD+YYFGIrwmDZ5Guzv3Mso5MnMVds69fJlRRL5Hsq23k/kx/JNld9PiPafP9PGADczmmFcG29+BrX236abdrrOjuvAShQYEGTfRX15q3Rkq4fzbnq8M5WDX3I4k8TqcEA1uR/gKYkVzCan15vNuYftTWyjWGon8QKrJ/R/Et+BvM/wg/RvTNrb8UbdS/Y91EAdT8AoN8LbkMs/af2Xv7dxg/X9E4AwOgZM0Bl6X6j86XfHz3Hcvy//8YoFpJf68Zn7o7HV0dj62xl2eNrNsXoWroHddTfJL+n389nTfcoP7cIAPh//pf/bjECpYJrdPHxgjv9Iv6jcKORG692Cdl7NzA/NzHCBokP3lu/kyeOB3iNwXO0ESxx4dumS1yONuHSGOY2WR7/3BwZBeKAxlsX1eaeqFPZ7PjMpSAI4sjRhiQDpSH6U3rlP+ebCXr8DWDAHv+ensrT83P59NNPDQTAXuz4af2btbognG+MR5P9NHzxGtsEUPiD2oqOHsEB7Hllh6f2xXPjuRnKrgAQGGy0oi6wlYHAaXibAFDhz3Hpge5/H1eA6Zpmiu9+vd2Ezoor79ORMcfP5B4weT+p4MnP5ovj+3hkgOD1JQQiAhhmNAeLAB1sfR48/5wQrhR4UYWCz3nvPTcwbP4vl7JHwCWQTKD6ZyuK5+dD2VlUlP2coso0vGl3sKPFhhzy4TzIpOv41xWQJtZ8I2lSgAg0BGzYXw8G109/+tPyJ3/+s/LDn/xe+f0//Afl088+twqRh91Tedg/udPgpdGdgeWdKB356sALS2Pp6OdERZVXVR4xgDpqjrxyFd86gWRfSWIsyb+1BPiSPG0OUb+Hdc8vJbjNdLX8Ya8C9Qwt399mYZKDGunEkdHgkUCvwpn7T52DfE7xt+7PfPZ1n+v19XNrAIKR/tdxgDqv68tbd1mjxu7lV6OLdeCTWaCzzD2+y92h1/9cJ7knr0ZwlpVzBqlfF9WFrUXIaI7mrsfXFYIymn/di5w3XZe8LzLjgn12lqSDcqCbGQ/Nh1Jr15/O34cAAEZn2LbvAACQPzvc+zMb/oM+Wx0Yv9ic7ps7W+a4blmNU90AS4IYLTgcTiSiInCniSRzWJF8syCaB5BwBaPes39oXeFJTaOLrgAABEtawGQJAIDnWZc/y4J67ftLc3bP/RVhvWSnjEfZ209rY51eo6bp61sajJiv/K871KsmZvTf9OrTfP09AID5Pb0OAPg2HeSp3cP9Na+APuRM3eOAdzLWhLDf25JgZAAglau1AHCKfwAA0I8WTACgrT2/vZbN+bXszi9la9VsXu1M+n+nhw/wb1Br26Ui2ea02wgAegU858bDxxsPdlplN5J32CKGMnXjrgYzobsvToMLeXF8Kzck/I/Hcn59MQCAVdmxd/x+X3YGADhEC4CtBU9Nl0likgCAOqYwMVzU1oeIcSMDLjpV6N/r+VVwXMgyl5f4LnuLBzV1AhFA79Y9EOtCP9EYTkCFLgwAPj8BoIjA1hAoGIAEr3L253KZizXxMVkQIZJksJ/DymvEAjAx3Hxo9kOsr42ZSdGU/GdAxAAAQfEPMPqIAcA+A3/V2ABCztsNXW7AX0FLMguKI5CKv3cPVvmP9hAGCuB7CLha0AGF331FFYEVjZ7eDRTaAxrz8G1AMIfovgGT3ATYocUcUQFtV5J9ZewbAfC0PVhAhxzU1PDJasDUGTxYcdmNMYQnewWjElCrA30P+d5iBbrKD/xOf6lD+GUAgFWwt2pt+kI2n/GPFZIa38DvqMAHqwee3ymjW2Kryimr0N8YKxtYAFDND1p/BwDsygbt2nB/MALYWXAQABgA8D6+ZwCAaP+jGQvznwOE4Pu1AZcIAHAwQKIFv7U4xyh2MWf3m7jt6OkcxLQEAKB90nrDt2A1voe9zuvq+t8bB8v2ef47B0jxfgYAeHsLB3DxfQUA8LU2L5E0JoNVFA8QADDHAEDqasOWxQa5BwBQ7ysAAH8uB3Lw+HGtez3dznebm2D5+oYAgMwAgDtQ/nCduZZ+z3kGgFECQBP3OXHN99ivfgQAsPVKzCVq3/c2yTIAINuMfC7u2W8CANBzRN99BACw2E2wXOr4yUDEFgAKtqpnXZ6/j2sSrAb/A+xIAgBA0VTEQK0FQAIAeKukk9lT1Xc5v5aNAQKkBcDtVFsAbJH8vwH+hDYAAADgX+yHAEAqAMAT/UErLbHx7woA4ECW1grW1vcOAIAlp0vYPxUAEAwAqPo3AACAANdyxD9jAnBb4O0Eqv9TebvcygQAcLqWlyMYAHANAgAaU6oDW9uuDDVLaVJj0XnfupzPAAC5bnwh2+tZnlIu1/MdZ9/Ov9m8zmLnLEfSAqACAMLWEX+WAACC/aoeMFKv0OMDe8faC1gCmxXsTbdoYrt6awG6bM/A1EfLwfCzc34LZavrW9j9zgCQfVf+nW2STq9ZDMrb+k3kygAAoPeY09F8nXJ11f/rgGoO4GgAAF9PMgBoor8CBGKdcwsGXxv/rup32lJ4z7ak6sKBM9zrsikDAGMtBAD45xsDgOcUWgsA1eXmNyaGhKzr85xTDtf9EXpYX9fvjK5fv6vAWTmwc2eu7WN6Mh8PANAW0FlmqM6ZypOwlK0FQGMAyPOV7biJfLEc3MhGaaDUke7mdVb3d+SCRs+WyYvviT90ayMAgLnzr/dV2ZnXUs//vK0yjVGO9qfaF3NybLKX1MdPe5E2Ac+YAgI2/+//+t8vAgCyQM0HevQ+q2rwWU6aH2T/NKlKTIgkQTnaqHkR8mTnCc9CO1+zLqR9cZK/Ge61rBCaAvXe3ur8DC8gLy45R7r4o+fUa3vi1ROwI+EyWZsAAdRNZz3YvQ/iHAAAVOuk98HGeXt7Mzp/20wIUGw2ZRdAAST93717Z0AAMgLgNSgXgAnwOQRG8Fxm6JJ1IMAUMPrhGLgz572PAQigUMd3DCRwPnllqTl+3h++MgdUJgHfb1aBH+jqbEiPUNdMYlMw4f7cX2o8tP0wnzzH9xQA0BkfUb0NA8LHkZRj2kRjg8HIq7pPzp2nPPYmeBoIQJ9THe/Z/WzIZ6c5znPEv2sCvvZdbFeDYveC/eitGYZ7PR/sEWSJOu+9DFDJj370o/KTn/ykfPbpJ+VxjzMQgTmrwozrR1AX80+sjvYq1/GOlBznJyeQ+7nYOKK/kUjFr71ItWBTBDVxPZyNP/7jPy5/+hd/WZ4//6L85Kd/VN598qlRjj3sDuUBVSU3zCsZPuKucLwwZ4aPsFSHsQWsAwA6OFCTFRZhJAvAmtSavm/nH/O8kMEeKU3KOFuqO+XveHRRyZF0iJ4BBZN0spPfMQP2LhU4HgK+v3B/fS/PhYUuVnJAIx3ZXTNRwnJfT2T/QM/a/Et13+gBOeY5A8mrJkldy33K/dkCjv59SbLGRy0ANtffNRLZrPBSR80dVdw3QBwa2F6xKXRucgV/ngNlcMlz4KGntneW9oHKG12jvL4jOqoMAGj30TnlyD3xVf+qArEHAPj7nsDoa5yThFvIcNq5CTA4z7R++x6DfGnP3SORalJMPrxmU9b1j/Hb5yMg4GvjFbGmAy0J5QHJxlIUDACwPaCXgnrTABUGnHy0pD8AXQYGQIIIdo8livwnbSoGXlU2jGTGPXPxTeZyba7WbNWhTJWAyvL31xHsWf5Mn7EFgDX5b+sYldTz0p3tMuJspA8ysdidnKSv7gEAzJ8Jr2BZ+u+jHOR04Sy/XB4v6761/fGx550VJA0u5uuJdUfy36wbnDMwAJy9DQCq/y/Ht7I5vZTNyy/L9oLqNu8njMS/ybPAhKKS06W026kVAGCAAwTR4V8IACB6zXoQFL7No8+QVTJ7kNQWLeiwAQB6AIU2Au/Ht3J9fTMgwOUNIIU3r8ALynfIht3hYCAAlwfbsgNImr2HK02qMDuRlYBYCUnU+riFAaAa4pHQTTKR+r75EgisOTtVk4ENTNDZZnFtzG1NXmNu0QedAeMHr6olAIDtlSb6hVFvS+Y5BaXd33zC8OkCgGVB2qgIMn8hkgo2p7iZFdD4CTWwgiQBa2JlRIFoiX+v/vd/lw4AcASrBBKtGQBQgfS+T3ebhwoAsD2LNd0CAOBsAJirHiDgfYjts4nlqCYYRahgDBoHmNpjY/+znnXzT+IzDFjS39yUcgIIxOO4PBzefiPknPne9g9z4f8IALA1MJhyq+CvgNRwupYAAP4sNz8/kiCgLeHzGYiJupcZRArQyA3fbxTGtMj8u6Dcb8H5CQAAuyn2rNNZNwAAecFw3s/IsyH9ZeffK/w3Qe9fHg8OAMBrOAsGAgAAAEn/vc2OswA4+4/tdg8YOZQ7AACYY7QtsZW4NgYAxgY0QO5JwqhaJQV5Zn6YsYE7fWxr7ACMHL8yUEbXAiBYK7q1uv1aAACqtxQMoQwA2iNBtgAAIABJREFUxpQnYAmPI/lrtoejpaDt2Wg342vQWgAoAGCHytaOLaKBtL4pAGCuBYDL4zEDgIJ5my4OHSnA6LkWACMGgLkWADxvehbptzHGme29nCDR+Bm+qwAArkMFZ8C+Ti0AlA2T9PdVfg0SdQH/uts8zrLU+BUDTJ7PAOU5Lz7x3zEpwfzVgASSTInxdtEXLcYybKMnhHWPaoES97vOYzd/AACcGgPAHAAALEpgAnDAstP/g/r/en4LAMDJmJas2v/qlf9sA9AAAOfyEAwAgfMzoNgcAKDG3T6CAaDqk7DLqBsYcyMAgIyYtoYfAAC4gQEpCoVIkuQMAGj9Axp/p/5/Q1wZgICrMgBcy8t54wwAp3N5/3Ypb+dbAgBgi0ShVBxytiXwsy1RkZTk78+aPXl9yfdi34J1dAjUfnfZ59fgXjfwW2UA8GQ8gXMVWMe2dsYAMAYAjFoAsLWjtdgRWWrnCrrF2Hq8ZZ4C4d2W61uw+JiDoaAFeSueLp/Nqa/js0Pb120Xb6HFGM7oO6ovVXb4JPr47wEAcG30/iPfKr8/+oyOyYESfRsAAgA8eY8kfmuPy8S/Mjbw8/p8DgBw9oA2t7SlyADQAwDm9p/Oa/M9GuiUrRX5njIA+GsNAKB6HPeby6/oPOZ11zFAfrGAaOk7+RqxmXwbxIPPrWeTWQmAaXmwywcxAPT3WI+fjMbEZ/H4+zwAgOPO1+j+7gDlrun0/ZxHymdsbnxZ584peK3dGMWaluJH3oLao//3jCvLGJWjusYjOTK3N3DN7kykB12bHxbgzF2DdkVmAaA9sVljABgJLl3kqUMatGSxMvqANHLV0Fp7wNHCZ0NNH94EuzjQS5vingTUaAOpoETyMgMA9J5qIN+7QfX5Rt+payIAgMnnYg50fnMrAGx8C3JEkEodZCqNzz77zJL3bAUAx+r19dWAAKiKeDWKZxdsUDj7/c5aAeAfvgdmAPw8HA72z4AAQRmEiXtEMMwqSKInIgNNERTrxh9U/0gaVSM5+vQ2lEuPjgcDAB3D7IxAdJ/s/Z56i0Y35tmABqk/V6ekI4Cqn1lSJFmBefWZC4FR0l0/PxHEQWGsZ1TPiwqibswSLGCfwXzOOZa8r7prejiuM0znlMXEeIpEC4I/jQZPkmnmHJLF4VzOx5PND/YO9hQAAL/zxefl3btHAwB4ReY1qpHF0APFdwSamEDUuZg7X/yMVlhPZVHroePP3Vc0ck0x5guq2MrNkv8//vGPDQDwj/70z8r+08/Lp1/8uDw/vytls/MAk4WiYLQ9WoVSqNUAMkQQ1LuRlutmFzjsoflF02TwZvT+gQGwwACwKH8szu7G2dp/+Tq2HzAjUrG2do3R/CP45wCffgz8m/onf9fWFwMIAMDScy6N64Lgecqt6lgIgBkZgXD8d3BXF6ZvznAwHYz/Sz3g5+ZhVo9+JADgZj14SZvc7tLkRKaokgRDZQCYGo5uSbpxXZ3HlFg04+dOg2m8vqhsm++hhe9QN2b5qONTYEL9XJpXlZt1yJagbPNje3JkjAYDQNaFNYFXPRAPIo4hjSMAgIN/xu/4KOcANL48PQBA9/jSmdG1yPv1Q8+haZ+F879kX3rykZXAzgThct+pAZ0dIipTAwDgQMOT96UGqMuAiGwBgIphAB0fDezolf8OBkDyz/7e7p0lAMmhoN7LskHH/KHz8eEy9Nv/xv3jX3dgR/uvX9OwPwYMIUsAAJfZpP+PM3APAEDkks/cuu7TGe7Xcx0AsLR/9XzOreLy99fnf213rK31sv/iDCIOJORs+npaFZm1AICT4n1p0QJgg8o2MgCc3pfrr35etuc363uLJJBl1Syz5ix0oNi3351mpvbbNuffAr9v3l++Jkc9cYhAJwJ7YADwhL9ToAIIwP6obnhcyi4YAJD0vyLpfzyW0+truZyO9gy4tgVBDQDwWB4eAQDwliCPT4eokooKaQH04Xs+DyHROUlBm+n25hgAkINSNgZMsQZsmPwHEIIA5EgYVy3iCsl1PPV8gAAAcLohyCgMAOYLRr9sUluGg6jGQV3wwFeF7G2JTWdeieofJDvJpBAJG1bSQX+x4pB2YPXfYtwMMNbkIWW5VfoBCHArcwwAmHJU/REojx7Arqc9cAYAAGxQrehHIhEAAPjCGBsAAObzBgMAAQDWRiHKWLwCL1gBBCxt58snfngU1WfkGprNqUwIodeqnUIq6k0pxwDas70E95oC63BdB0tcPF5QATNXY7+w5HmtGIzgsLQAsGpCaXGhcYbag/6h70PaYiBzMrbZjMa8YNX+Xo3OeIQHxqOqMea2jfMBkRtLwEMGWepdqK0tOYC5324rAAC+1nZ/MNALGAAu0QIAAAAAAgAA2KAFAKr/H/bGFmD+GRL/xhrCf9F+0e7vQAAFAJD8QivauXfpU7rN4fB/tS25B+bkdiePBQCgCRife4i8Bp5oLAHaIx7ikODfHkTA9Rvpnzn7L4/d9p31AO4TN3q+LT6SGAAqw4fFtfrv+ngC+DcAANj+sDPrAIA6L8Jg8V0CACbxIWHzanMZNk8widj8CBNXjbUgJhctAOhD+TMZ2sUSPGstAFy+rDMAVP2RwBaZAYBrSjYtY+pBtXXsZ/oVNg9o8Snrz32gP78tAIDb4NM2ABr/4b7V/Vt995B33fmKQqclAMBNAAA823rWOS95Hjl/2PsAAJBRte79QQsAa6UUrGUX2FMAP0YLAAMqBgBgczmWHej/wW50Q+X/uWztJ9iOvAXACADgVfUAZDmvIxOrmJNvygDwIQAAs4dHAAA/8SZHGujOymfAfzsLADgHEwABAM4AAFDApbydjuX1TADAprweT+XleC2vJ/wrxgBwBHGVJemVASDYCsJPXwIAmM1W4/jVInNbbAAAGNniOWage9hiY7MAAG0BEHp0AAAw4Bto5OHfpiQ/ZIytX9gHVacHIMAAeje/9hIAgM9LAEB7/tYCYM7P0Dh21pO/LgCAxiBVTo50Y35f44fU6fqsDpQgWKIBATy20JL4zLlUAAD0m9nprQVEbwM42IIFcNpG2X8PO+tBS2CmVgf1WdbhodQr22IPcJS2HKTojzhNzodkAJrawHnvV9uJfoGBLlvcPu8Pc5eCYUBtk+or8nFnYs95NqpejvOLO38sAOCbMgAw/g4G16UWAEuxOpsvAaCO9LPO6Vh/z1mq/vrojHTfkPj3SAYsxv8jhjkquhqNaqj/xVdrsrqPZ8+dc73HyG6fG7t+LwMAVGdw/7bcKEHDLUe6+b//7b9cjWCNHAwa0hQQ/QGJxQM6Hw6WJFBZ3aGHYXkL9JugOYbNIR4d3LnF0nvVKyzMQKP670fJcVgPYVZwyE9+GoItb8w6NjFMqlBJ11hLQMK4IKMCFSOprScbrCJSgyoN1IbR29CMI3F48DuUBhL5SNyjsh8/8TqeCZXxqJJ4eX0rp0tDoOLZsCeUbgbgAVwHP611wH5v/2A04JoIhu13CIy7s26ItJ0rsExNo5saDgISyOw34XNY41WeVL9EawD204rghcpuNbyrwW3Vfz1yvAaQSFUZDmp2fqZOnCsSc37MsWkVRxeUF8S6qLLk+EYAAB5yC5xGAKc9T7+Z8/d1rPiOBU2pkMI51u+g1xPHl40TV2DL6V84Jnn/V4FoBq7PzaTCAa0bbqgw2JW319dyfEMvVVQrbC2JDgDAT373d8qnnz17P0Rz9h0AUGlL4/o0+muyjcFOQ2+3AIY9ZyTlVhVPJJ4q2ZkExRoQwGUXAoEmBx625fPPPy8//ekfGgDgp//wvyib5x+U/fMn5fD0XPaPTxZIensDqGbrrABgsKj/ecWNO1oOAEBg2sNXc//NCTdX/NviRrjtAV/p7kJrFY7XCODP3Z0O/EQ5S2/lNQr8Jf0AylUyfGR5x309PhtBHV/ZFAapnKXMaE3AT7/XGZ7sGVudtoYCtX2KJGNFELRA+9IzMyDvPiRYOKa6cPH7MhYkTvJjjgypsSHnXoB/3pMV3VzXhZ0aRC5LvOJvKYnGpIP3i2sJc6WNo3xae+bp+67/1vpw6/XbPETrgIRv4Pucieag1AxXZ9SS/YT3yMYox9w6Vak9RNnLM0tGpTjJnWMy3SP2ygoDx5xj7eMKEE3IjKV9k8+i7pM6elYnxJvL944PmQMyet4W+J3fF0jsBAW4OHpGHR3sQubeRksAT/6fy+UEAABoNK/lCoYiswc8YI7k/yMovvePJssh043m22j/vTXAEgAgj3VtDtb01Nr3P/zM9N/4uPuPWyjp3lhs4VJlTwtC5OfVc9PpB/sjAukLIKyhCujOjAcQ1v4b+gA8gAtf/q7WjzKbAf65IazdXwMwcw744twgAWYVxpG3D93klNwRRIbtdDn5PwS2j2/lfHwtm+P7cvryP5Xt6dX64EKXWU9Pu5gnFkDBbgAAJv+NNSlA6qh/P78GFWgk6lllxB6YsH9RwYvxGO1p0PZXOvdL2YGGFoH4t7dyCQYAVP9fjicLfJuEAsAZTGiHfQUAgD3r+R1svkj+R7/0Js8iISH7zZ8tzg2AC6CxTSxgdVtV+c/PxzPWCnAjd3cWJwKQWQZHGRw6gjYH2/2Y3YVxWz/0AEdI//f6TBagSaeoOmnewipQbwK+8nV0JhYHWpkdGYxhNPhgXjxUsEiT95pAwZ3pX4wAAF7pz1YAnuQ+R7IbAHcMz9IEUf2O5LfraAfOWr9wJqBjXpEAOQTQfQ4AwGA55rX1p2cStbUHMDuJ9toA1D8BAGilc6JItaWM9bX1LqA19gSrJv7VLiBogHECggBov+2t7YHHDmq1mATlPDE/oPi1CkDfFwaMYLuIsCtaTKVqg16MhG2JcTgDgAfBtRLXADzRygO+V41vVHYA86YsGWpM0lav3+ikCUxC0ucMefLwWDb7Q9nuDrbvLwAXPT4FIwDOgLMAoA2AJ/53zgRQ24d4QJ6geWBnDQBQAYwYxNbCGR63cL0y8o8JAMB+ZAGBra+A+0dyt5fRzvSQWzD43ONY90l937MEALDoo29lwfgN7b2RfaBj6HylNHaLlyQAAGMTtu+DQcTOdcR5eMbJAKCgoHavqHrbbgzMArvNwTlBn4y9zL818W+sYw4kqzZrbYcsfbqUjUHsSoIVNI7StwDo400e52nx07aeIU/RgoTtEmcAALs94gNK8R9nzTY8gA7OyMl1a+vrr31fAQDc698GAIB79V4AAD9PuWljGbSxM8BhtAZTm7a2Y8W5R/xPQSoSC9N4Y636jzNh8TKwXuDzxgDQiqKwp9gCAAxlqPa/WguloP8HG4C1NwsAAHwZsALg/cuxPNzAAuAMADvjPmkAgO0GMTaPwxl7iDAAuHq6eRtPPyYOfrwHABCT6WtAm9rv4/+1OLfLD8omAb8EiMNqyxlHd+PCYxS1ZUb8vcHcu//nc+12KEKisAnQBgCsnKD/P14u9tMAAGDCPToA4PW8NQaA17dzeTldymvQ/48BAB6cbmY/GT6VCbn3ZfmsmdCFr9Ncy3KfZzonSAkk5PuYWVtLgtFJxy861diwBGTnxYHOZOc28RgA4KA/FocomMwZAGxtPxAA4GePOscBwgw7dbotROQk/pJ0pDMA+H+jGFcGAPX3uK8FAL6j184xeJUN1Pf8PMev99V8jwPWxgAA0vezBQBZGjw/E4CNAACMKv0JnoxFlHlvMT/YVUsZAJd/fZK96mHaovCdogi15kmsLXUwk0Xcz2xWYWurPktau5x/MRlkbA8t72JjoBIXQEA+R5qTGa0br53XcM724jryJwqQWPyq79U4YgrA9/aSP89S/GEuPlPlR+Sfsk02uv/oWpgf87FkDvUs5XnRc3BH+GMZAODB4TrVc/GHPO46BmkBMDr/eQ3z2lF28nN8fyRH9FrZ5uW98zjXYi+8v+5LXTd8X4GB2Z6wtfsP//Zf3uYmaGnxfNB9xVkesBuvGiGfhtPuecjRYVLja+79vEDDQ5levGc8Ol8Zucb9mBW2K67JliqgqBwp99Fmm44/KLCHE+DSjQAMJiVVoDkBpCelLbARzoom75/fvbOkPaj88bNS/YTiABMAA+MABTTqNb8/Evx6QBgoMIWz3RoDACbGlJQxCOzLI2gyUT1RqXJdwfE77oiGkakGXp1kn2h8xhOoFYs6mSlLzMarVCj6k8qbh0yRuJbMN1aC1qNP5xeXnUOw89Bniml1cHFt3KMm/FKbgPp+MmqyElMBo8+WX69oeTuyPiusQuB596mqM2YUSrwmlJkFmCLgyclWWk4Nxtk4yX4gQchK/RbPW9kewpnAnkIi/bPPPi2f/+gH5fDoPZWZqHGHAxVg11p14w6Ar5UH3dyJQM/YOk6rCG1V1R54az0YLTwTFQJGOWuVNmq8X1t7WCbFAjDjRA/b8oNPPyt/+md/Vv7kT/6s/ODzL8q7z78wAMB+92j7lYAeJPUx9zTi3MGkDGGrA+ePVwNMnSOuL1/zMyEKE8b35tGCTq6MGWkWFE2X3KgWUztHloD2PzUNYvOP/Y89ke6r8sCcMzmV98jftmC8KSs5Y3d2iejJkW/71wLKYkDlODXlwugS8RpaoNT9I4JcFfGof339Tjy9BVpxdiKwyQqu9t0WvNfheAuRCBTG+nl1o7+mCbScpjLDTXpoyaLGrzIhsc974wYOupdcDo057lmp0M7GEYLsoxL0uflTx1X3c943cwa0zt166wyIFHVCCGRooC3ID8pIHwODDY3RRTwNr3RkJWedNCakpk4oxzs2sFk921bWn7tvrTRncJo8W2wAMEbg6vUY9Jk7IlObsD9ksEH4bHqO8n7KZyhOehihvYNNuac/82ume6x3Nhg8vB9gTRxBthszEIJdKJpBBSqo/v2nB9hAn3n2ZCNPCwIjxpb0ZH2+0RfYAQB7o/wGAwDaAzwenoy5A/sGYAEVnB8k/xbk0l1vDQ7tyAlZ8g+WAar3jGI9eb58lalP0Z/xpW+zXYYE79PHl68ewcolBNsAxT7yH+ZGyfntzxzt22kLtbx/KN9rwpE6jTojAUjzONbWN8tzymf+HOuXemI8OY/jF/3O2U7IQY4euAH0CxT7WySDAMA5Hg14sz2/lstX/7m8/vLn5fXrr60SH589Ayx6Ogm7CS7mbDHW9zvAAJb8MtaABog2OcFgvvX8drvNAMkIgvKn+S8QP0hMX0wOIOGPxP8VbFW4f/gFvKYBhB73zgKAiqndQ3kKAABkA4Ks0fTAQJ3uP7sfExZareJv/UuD8qDq/JbsrzYdffAA22HNXFORwSkSh/RngmGAa2uyV0AIpHzH+FH9jDn1JK9QsUfizBieWoS26noMxcZnRohXJph9Tj8AzCrBAubPCtsdrAD+fN4OoJQHM5mYZGhMalWWJ/a2ViHp1eynaEUHOwRsW5boBvgrglp4HSBpT3x7goC6xOYxno1+AZLRu0goGkMAdIIlyZlU9OSjMwb4tSqogn3rLXnhQe527seSqNp+Obgp55z+oLUr0+RkAMjVX+Ta1nMtwHWbOwNFhI+HSmk8K3yvkHMYM4PJWAP48/YcIliYiMfnsKYNPCDgWMQX6vMHTfcAaIUxaWLf5E4wDuC84pB6pVvMJ+abDBWR0KVf5eabMAIiGWQAkIdyMbYLAACeysP+ySr9r6D73z+Vq51dZ/kxMAxYAPB5AAQIALDqfwcAkPUPe+wS/hPtNu99Tr/b4wfuX/cshT7fLWaTbR1dj5FuqfGl2MNMftp+5PwFKGMKEGCxiBdr2DFOlVAfasfoHtTf8znmc3lMwO1m/KwJUUmQVt0jDI8+VpenJtbCR7GYF8+qUv+7IqrVrWzXYvtZk76ywev4GRSnzIqz1GRdxHeEAZLfzfPRr29zuI0Bzxatr2CPRSkKAKANYGAbAQBw/fwc9aAPCxLX2ENj6VS5o/LQ96oUuEhiR2M/nIPLCQnqtrdxLWsDwxZcIsd0Duz+oZuzv6Ofy0H5HFdtf/fV/5yTpZ8+7b4WIxLFHC2paxsx11DANX5mz0TWy2BE4Hy639FX8BEAcD6yACuKjFCQhTZEZgN5mzIk+K+W4Af1PwpmzqXYa0drsXS9HO3vzRUAALQAOJbd5lxu5zcDADxsvPofAADbD8HOtGW7mAANsRCg2m+1oM3JCuM4+arGNRpTgL1YNk5H42CC0C0EAFS5gsI326stfoNruy5t93EdHVtF9rGvq1PA1/gtW8WCGfZyNQAAqv6N9v/qrQCOl6vR/R/Pp/J2KeX9GxgBNuXtmAEA+P4mMQDUPh8Rg9w6C421p+r9IJpsLXY3bpfMr+Xvm47O8Sw3JpO8hp6F7HMGHYudBpuOxd/3j62NTth3FqsPf9bsFCn4o3ykPoDdnEEAlENu4xiEc1hEiWtYC6E65gQ2803UPU+Tn5p3akDz7K94bL2Pn6jsndNrbtMAyCBtfUTRVtuZAK2ZBGkGaNTxx/CRH6j2jT9p97wEpGnxpNtTHhMHAxoBG5rX0d99zYOFIfI6vM8ONo4JOhO2cbYEoDqxyfp9bM9ncZZm2/MZccXzqZ2/Tv5FXsH0QbD7+pyGr8Z2Yckep//A3hpNF/fJ/3Ze3B7Lelf3ib4nSxxjmTKIqo7hdebiYF4A1dtPeo+sv/Q91w0O4J37L8uF7tooI1xhgB19X1+bS/zn587nrl6jyw/PP8daHHFxEuLNyRjiOA3broqPw2tn24Hrdu/8T2TPbPy9XfFD7OjR9Wk/0O+lDcY87eb/+jfOADBRQFkhJZSMD1ECaDILHzLoD/nsaKJXYm+CILxni/QJsnu+oZtCnyXP52gDR7ei1gNREmWqeJbGwTqZLJhqIimUpwvGJATRAxABDgEA0AAgcv8pEv9kAnBHqTnUMLhgrOsGU6WWE+Iq7KC82BOPdDOmtKJFACn99D1S5zJAEiDDiii0IJ1Q4rgDQwrQvtqbSeK8NmoAaABUFQGfURP29Xc5O1BePF8jJZMpzkaBq6Xvc93ztWtSRUADFAajcdh9L1SunkTCPw9ASGVBKEubs82tHI+vlYJfE/Vc5xGCn0ENVGJdEGExRdSqkEbjw2tcJ7YB+MGn78rnn39aDod9edy7oeIVDU7jh8ChofrpGOCZInBYnWFUv1sAOnCKRmvfUuoOAPAgTEUVW77Igy8IJdhZj/MVnR3dOEDl0OXiTszmwQKIn/3wh+Uv//FflT//85+Vpx98Vp5++EXZH54NUVsDP9KvlgAam6Xoh9mSbuosNdnVEKLNabDzwv6TVc4geekoXPzXCndIU8Y5V6MuOSrusk2o6H0xps5xNWj8VNB9Hoo4O7cjJFV82pOp1SSOW6rX0wMDRK3G/sazzFPAjxLTOlAzRxncnNGXjBjPGjDm4PpztjBpo1ayU2iLH/OeDTb0IHPaitbzmrpaKdxnMlk9QI9P52e//ldBLrlfEWSrVyAOcol1PWydmqfa5KG1oGGLC9+/2YjJenD0N2VNtzYDA26sR/mco0RkvBYODOWw/wwQACrDKsChBRtcJvTtDrjfFQDg1/H7jJx53f8jA7biq5ODqWPtx817+dlbAwCM9He7XlB0j6ZuPNk9GwwKZ5PzXXcgp57Ov4uLyX9ksJkzfvmFrFO4hqiDNJAHLs7qGzitTAwaqM2T/2wLYME4tAFgxbHJZiQaHizBv0f7IyT+H/Zl//RsbQG2AgDYPx6MDQZLBuBXjtR8rE08M/WDlxvgSOdp6ftrdm3+7q/vWe5/atUDfozX0vxz1yaF//IBWHOil0Y+AgCovFtzjNURp+zUs7KkX3GfXAGTx7po39cKwpkntApqPweYQQOumQHnh91Do/7nAz4EthqcPUuwn8vDxQEAp/dflve/+lU5v76W7e1a0PmyGFPAySskw5zFFamtLPED2+EExgC/N3sC1gpPRqxJkwnfZI+2HgDzIFnSAADQ8w4AONpPVN2hSpdCHdsMvsv+cVd2AFI/7st2ty2HAABYG7QH0JJ7opAAAJPQylJlRoeDT5GshAStLCUW4A1blK2VgmPfWpkIEKABAFrbmZqYsiRkD4+zRIfoVNDaox3C1cu/PdHKSm/rvR6VsmTpqCCAZvX5qQsABiv+49mMgQXzZ88RSSUBANgZwHsA+UoiTn2cCtAWIHEFACCZYlV+ZwfBg9UObSSi+j+IFqzNHeYFoABjjmBqgq0dQnSY32z/PNHvNMgOAPC//ScpivF5sNd5j3u3fVqCjn1Xky07OEbepqZnP8j6fs6fstmXhDflg8oU9XMZPKLM0EQ+bTd7rkja4PNaWVZ1e2VN8PZvGoz2ufBEDuamyi8vk61zpVNR5y72HGMXOG+2jxmvsMRGoz12h4f05r5lfa4CDHjbWMXnpewsyV8eDgEAeDYmAND83x6frMp/Ey1+cCag9432H7b5g7do817Bnuygb23VpjGePrZAJsNIbEeSm7EBlbkeAFY7s82M+sx5vupahL9sx1P2sq9JMAEIg0NdH6EO5v5V2/xD9T6fn3uX6z4CALR5gMz2ILYBNGshRrQEZDuTCQDAUk6tNSCeJZJYlc0jsohMsOjZ8HiSAAAk19bZoQZaCrCVjEF9A8gUPrMmzufmoxcBGysgsv9+iwAAjBMZg8MZLC8fDwBQmcc50v2vdpDu1yaT1gEA/J7+vBcAoPvCAA7BVmpuR+hb+ovOPtZXxfb7Oyh8w/8AiKJnALg4A8DpaOA6JP2twt+S/g4GQLX/DUk2tgWw1gAAAxzL1kAAx/IAevzLmyX/G/2/MwA4MHNTNhe30fx82CrUin/+zvdGAABnXqFc5/fpl8wAAOLw2REVBsfWZqCNpa6vyHnKJo/todKYscdgADAWgEj8n6/ldEOc/BpMANfydj6XozHgAgCwCQDAqbyA/h9tAM43+3cCXrVrAdADACzuY7Ze0/MtTpJiMDXX0kuAkd9ren3gLFubmZBdVZ5BIyFeDvtTmUCiDRaMuehzAAAgAElEQVT8Wdh3Cg6w5DJA7cYCACCGtLNLbMge+wywRgCrpgCAKdMMz1gPAGhtgmysMRU2U7Qvqy2UAQCtaENlxVx8JftNIx2HbXgPACDfQ/+mfZV9MprqPQCg7Ym6fg9uJ7kt5najVvjzd1szWSfaZQ044HkTGEEdqM8AZo1mwdVi80kI1BGro9ugdra8UdEkyU4AAOQecwIs0jMZGcltFtvRNlPGDou/drlJz3P5daJoivG6lAux57rB/4w4dXp/Tgc3vQJ54a1983/Z157z0w3InMCTaz75aP9MBhAvrF3rQwEA3V7mWUv3yvfMMqrZ9B5HvSf6shbnmHt+fT2PgyAprl5eb9XzI91/j407J18og9bW5557qL2TZRttYgUP0raw3Oj/+T//i273zi3evNC0qbExjAa79gBr768t7PcBANAMivWtrM9rAfgNKCp7AXL/9Sis833rlhbhOAMAgOMUARZURFAYUTHsg7IfiUj8M4UcCHF8FlX7NYUySNaNKuCxx1wxbMoZxmlGtdH5QgWOJfAluMS+dFG5TUp0Om5WaSetA0yx2N70IJU6cqxsqYndQQuHEcK9CpIQ/SZIUnU+960qeAoYFTScHxUIPLRmyKUeNKNr6HdtbmU86lSqM12va7oy2iQEqr4FGAAAmCLnmoyA4j5ZEMmCZKBh1aon0oqKgmjGttMmn42CZh6Bp4ElPRcApDw/P5Uffv6D8vz06HszDCBjqQjULxYfv3uwbesAgQi2GVJSUtCspbdgdE3KRQ+8eAb3N2L/IvgWFH1eQRrJokpddLNWGYcDkkG7cjxdyg8++6z81V//dfmv/vFflXc//GHZf/p52aJa9GEXgYxmYCE2AMOtSofqLAkDQASxXP4S4NJ+WoBQAsi6/w14MWkhQrS09+BVinLKWk2ZZgL3iaKOHmCdHCcwQHqyZSW2JPe7ewTAZqx/shPFqzowwGBBygAgb9syDwaRkf6GMxnIPTMSmfiWC3U0+eZ8gfUh3SiSwj76Fnivn6qZYss8CpihUTFVfS2B9/GcziWvRKc4fcUkOW9GPbInDGmuJIK7OQmIzOV6qkAR3QMjB4xr3OlQQbTr8+n3l/ZSW7oxAMDuJXSzzQ6Kz9+UASACIXR2OnaFVrVYN1Zt4dKCgCFeZKnze+lvA6H0zAEjo7ONW/Yr2VoWJigD1PQ6TNIND4rI/NnL4/ml+NrOCxNX6UsSJ+reyQw6/fim86L6EJ/1BIjbRi6/vaesJdgM2AiEeqPbNKcSwTkE0KKi0oLJqITc7ay6/xHtjg5I/D+W3eHJgyWPjybjAfRSAIAj7L+5/by0t9ffux8AMOcXrNnvaxXk62P8bj/x7QAA1sc4pyNoh81dgfM7+n4OHOg1sg+hf8/Jh9EYRr6IrnkOYFFG8+eig7sCAKj5d9hsAGC6wWjsHKC9fbi8lcvXPy+b82v56su/K7/6u1+U2/FYnlClj4Dty3uzCWmbO8DA2xYapT9E6QkJaADRIggcYAQmCpnINtvRzrgHPh0IDYF1KRvj7I5evAQAgHnMKOxDP0YS8uFxV/aHR/uH64EBwFkFnEq1tnSyhKEH2tx+awkr8wEs8Qs5dfrWAAB23ai6p67mnlDbD+vPKrEbENgR2K3+lQWPmSRrfe3tWpHwNqwCaQVqZXr4qOzrHQAAsrNwPjWABECINsCif6RJUvo3DHxUEAAYAAwIEBX+qPrD3kKf++ivjkSA+TYBADBa5wmwz2eJyX1N9OP3EQOAzyGCtU3222tWJd7ojpv8HMcWWNVPvZefW4NeQ/8zKq3m7C39PudP7TAPMPuYbc/E3jDdGvZPlmH8jIMfnOZZq9xgcilDgs+u9k5ukqqBJvrkPgLzDrJzAAB0s7elCDwQ7eJIIFXwM5NBxkyEStCbJfgLaP93h7J9fC4PewcAFFT6GwAAVf9o7wMgwN7OsJ1jAQAg+T9kABA/o8ZFKgPAGACg8QMHp6c+VAq4HcTlVH6Drtv3m5shuoaeWGg9gpvv6G0DqhxIVaVrNsFIz+gz9c/nydC8d8kAkAEAPocNAGD7V6rSuXcVAMCCFu5l7ikmrrSqtQLy7EIR80wAAI6V9qzGhmp8JBwPb0fT/9MzzHOt57DpWGcwtPlOAAA7j6V8LxkAvgkAQO36OhemP+j/jv3wJbuq2Tb+qZE9lX3Nyd90AwfiuUVhQ4JxnckAAA1Yi26EnSUYLbgPbL46gEuAAwIkBwAA2GsU3AYAgFX8Qz6Yr9IAAGAAIADgejo6S4C99la2Rv/fAAAGCEALAPCgWPX/bycAwOU7wV7NllIG09oCwLCmV6f7FwDA2+VqDADeAsABAC/HBgB4f7yUt5Mn/wkAAHjA2DxNprNQgmA2nFvE9waFLsGM1fYviy37HZ3lAt+9FwAAIebx8jEAwKj+je1K2vMGAMBtVoCnvMrcZONHAgAaOMAPFGK5eja7MxoPW4EAXTI4QKz2WktAqxwZyhSJ5WFuMwBa7+/6wVv6ZJ2n9tToPirXRzYaq9I9/6F5Hn/aOk8JAEAgAJmaMxuA/+1rxd/9+g4AMLCkxtQoXyuzRkQlI6Z8LwBgUnwa8VEm91UvWqEF4zHWxrm1TXYggbTsiD3QdGgDADhmlGfNfZvezoBIiEZzg+T/SPf2/qy3UFMAps4dbeKmr+U0C2Al6568R/mt/t5SlDmn5O6oMM/XzJca3bOOh3Of4o9L+717tjvij7xXPl8famNmOWn7wCZ+EDMX+znHP0bxkIXpn8TMR+NY+v7ae9m3ytdnTq4xifVs5Zv/43/6b20elhZ6tAH9866UlhZnbaHW3l+dgJWkw4cGIJfGM3pvboNkBaDPUb9jM0gMaVuDLETm52AuwdWbnk34ThkArPIlBIVS+9VqjgdHlIGqFnR+6GeuPf2IOvPPk9qwWcPVmRJB7QEVryy3BLO8Z3uxVmC3QAgPbBP0TFyfa+WyJvnJ+2QJUPaRqr2DhGqw9pJqFRhz69wp/xiztyBuCLK8VqMDmh1cPX+apFfHMJ/BetBXHEgefHeMmzNN5wLrRwprreD3PeNGKytc/Xf2nfERsUKewSG9x2jf9s4usS+j5KKvL/YPfnLuGVRCO4rD4bG8++RgQIDnw5MZi/i330VQyuDVfg0AAMzQCfpN7u+dVeqw+iyUquxBR6hZDUdwIgSyMOaSSV7ryRjU0GdUhwYI4OXlxZI+oNKCU4Hk0J/9+c/KX//T/7r8+Kd/WD75nd8tm+gT7cBFb4fh52pr3+n/w4Yj9X8Ni3VBw9YjKzRcXKB3cGvzwljH6G8YSWelnp/b02SI0J5UWR4Sdew3qQOpl/Sz2eTFnEEyPJNm4bUWGVNjoe+J7vu1ycw4ta1BiAATXA71FZAMHrb5aFX7Ndm/pLAYKOrQyv6FyXMHMtIpQ5OSU8RAZ4i3a3UaYBw7rud3CnWY6pUWYxRn1YynafCxroMEH90Qd/BMe17vwc5KAb6u8jHL3NHfbV1lZe5kAFgDANi4EwAgZjlYQXaJAcCBJc3xqJLbdxTnIc5DruDSfUC5W6/QzZ2/qvT5S/pC91hnJKa9lffhKBip62dhxrQ9+2dob072eAAA9Miw9QVfq0GTAAf0x8t7ws0+W60GaLRx1INNf5KhJwAAEVRjct+oMqM/JCt6TcdZVY3LHjrSAEtCvj89vzMAwHb3WB7ACPB4MAAAgigEAHh1IhIdCHC0A/qxjs6S+Jm+tw4AGMljfW3Nfv9Q+/vDxv/xn7btv+JDzN5F+k/eO5I8nwpgmbtGduqqfE2VA905Ch3DatzROs3p2tE41vycue8s3oMAAByjIOsx2x8VZjG3nlSNXrMIhsFvQCuO86U8oIft65dle34rL1//qnz5tz8vr1/9qmxBm4nqkfOpPBhCjwEk9m8P4Qub7kwaaW+DFmlpD+qhR7RRWAYlO6r+DcSDCihU1CBhizZQnuhvDADHSKRHFTsBp7BLAwDgLAC7cngG+NN7qeLaTBRaEhH+StiBLcjIhFZU/l9ObgOxXzgACZjD6K/p8jnspNBLfM22fiREqa/sp1TO1L3GREcwYVnSF0lOJFkVOB09zlk5a1VFFYSYmKIcBeBjD9/CvD8BYWGdRy0AQuhbRaO0nK9gZrUhTE+Gvc6eiOavgNYXoGUk/IP6nz/PVqXpviiSdAoAoN71vd2EB0FqzgTQqP6VAcAsq1ppx0pFvkaWrgZUZwB8xFJiU2dtyFowsPev+srw/B6e4yIVkPhb/fW5OdTPZQAA37NrB/232i/05RgvIACAIAKfm2BECOp1/77PdQYCci7ZR9XccRYosOIQ587Ol9MRq83EqlWXCA3Ib9X5BQmgmyX68Q/0/wAAbPfP5QEsPvuncns8WCsAC5w/gNUjaP8rAMDZPMoGCRZhdkDluvCP6do43b9Q3Vaq+z4Z7nPcV6Dd4z+pLlgDADxEQkATM5ZvTgwANn+pgAJ/r+kYfoafU0CZ2mr6eos1TBkAmBxgSwDKCbVjGQeoe00YAGrca8AA0MWy7P0ATEgbLV1HO5/C0NHFRtiaJJ1dBTtku3Zqd0kLQ8Nh9ZW01lpz561v9Ll+Uy0AJiyhdzAA6B6a2EGmu3pfNe+30R6c2jIuYfLruqdn3/9QAAAprIMBIAMAbM2DUfVeAABYFKx9DdojRasAAJTnGAA+FACgDACQimQAAIASHQB/GxgAKvtAuFq+1t4Crp1LJ34DU+f5cgsAwMUq/70NAFoAXIIB4GwAgNfTtrydSnl9OxYFAKA9wPm6se8YSEmSka7DPH9CAIDqSJdZvq/bfv5uAABeXKesuREnDUAqmalg61UZEn7sdwkAoN+o/kvWL2wRpOGtNl9T9sUsP0ZxipH8yGef4/AEYqWhqPJD76O6duTHZX1Xba6oNFoCAJg+MgBAA1CS/dh8FGFDRqGBJv71O6YPFwAAVuTGR63gVOY8cglY70zb8wCoLOzTlGt2AqOgYg4A4LGWjwMAeGy2AaxUR5v0mrGfs906WVfT/1MGplGeaC6u07G78YYSD877Mf/N/SNf7X5ds7/GDLDtEqMzwncttk+gt8Ta5uaN9gyv6euvaYH5QPXHxsVGZ989isaAN5HBA5tgZCPMzX2235b+XrrG0nscz5xsUwAAz5jm6jb/+//4z29rmywPICulpcVZCxCuvb82Mb8OBoC1zbe2KWYPfyTbRsmjtWuGySq5oRzFTCCAjoIlgABxaE2Ea1WDOHJ0HnZ77/tDxaLPxAC4os64bq5cPKBBpU4FQOXGZ8FP7cfhQS9PVGJ8CNDp5vUxK72MaWQPAtUEkCC8/O3OKcX+WXJcdYxDZZ4ckLxf+cw6v2u/V2WYEFyjs0IKF1Vqc7+rA9oUR6Owbt9rST11SP33HgCg99LPViGfkG6qBHR9dd5UHmH+1HnnuAFGeXzcG/3/8xNAAKDR9+Q/wAGo/GLlP/ceg3KNAcApOqEGalAIfcESCpQAAAs0RmC1UZNGwBWI4dOpvL68L68vL+WIPrVRAYProTLUaP7LpvzuT35S/uk/+2flj//8L8rj5z8qm6gS9XjituxQOYpKEu79mJx+/b2azehieV4rmEX7Mrb6qPZ9pr5xC4HbhHFnZ14TCOFo6/3tzAClHAGOaiRHYEQVU5VMk72AytmgmBoYP2p459/9bwSLzzW+rHLE7++tJVyA9Chdlys9za3ew437RC0WY+TzeGORZQqjyTmIL7f50VHHUCm7JiJdXqiDmGavqgwd2FP500TG93JrCgDwc0vHlBvSe6Qu/TdyzpoBiEDnaZKBU5mSjenR36O9sSR/elnDv0YP4qCpOQCAbxFP5Pr9pi0A2plpAWxtAUAAAOWi/sTvStE1dCATKKB3bvr9pLK3PrWwFIyM/TnDsj4vk00z51cdlMn1LekXVC02PYO9TIaPOsfyTNaaIRDfPJtddWZLQnBeugCrVby6A6IMADZmOJ0m27yijMl+tn5B4J0U1Wb/oPr/6VAOT88VAIDk/25/MADA7nAIqkTYUQAGeOIfFZ9zDAAfaxsvn0zbDR3Dy9I5mvMR1sb4fQcArM/Rt/uJPI/KADW6Uw4Q6WdGc59fg51Uz7qcr7V143eyzh+9Pto398wa7AfLghkV6q2xgVSWbAIvAwDARLfR2F4dAPD2VbkdX8rl+FZevvpV+eoXf1t+9Yufl83p5EwArNAH04fJOgkMmv3i6seA0Pa+V07SpnLad1KYOrDU/JygyDYCV/glqMCzFgDeexd/g0HJKDwNOLC1Sn9Q/xur2tPBAQBPB3/d6FSdMtxAANY/3AEArbJemLLMDkVLBAcAMAkMRhMHRbo8XQMAaEK07k2hpZ6YEGBoMfp6ZJzQ5zxaADBYEowFnoj1CinbQ8bAFkmzZj50AABW9zg1dGNjyQwA1GMeQGptFlRXjXwsrZBkcvpkYF33KwEGACAd4HQkARwAgEC+0/9bUpZ6pvqq/grupwAAt6B8niAD4Wfgb9rV7hP7bnObZpr8t3nGfpj5j3EDjYGob805yH6r+cesdI8WAJy7DACg/6v6kzZYBVFHn161ufB7rfSN8asfRwCAJ5O9Kq354Y1S2vZZBJ8JFOXcUoNhIqufHfvOnoPVbgEAIANAjQ34yjX7U2hjrSiibK3iE8l/JP43+Lc/lIfDu/KwdwBAOTwbA0AJcBAYADY4u2B0Q3DZegR7W485AADH09auBwA4EF/WTGy2ewEAlNE5rkQAgIPK20bj+gAA0CXFYy0yAECvqzZ61nd5K+Ozem51j3T7VKr3eF5xVnsGAG/VV+McQq0+2XvBvuaiyeVU7ousDAA9AKK1ALCxp3bbVfbEflpjAKD80OfN8ouf6fU/6v/Dv/97DADQZ+/8ERME3kJI/9M9p3EItV16u6Z9O5+Pkf3T7fW4d2YGrJKFlYaUgZVpyIGH1gEn9ra2AMiUvUstAAgAMPDa+exMnPBPrPIfNP6tBQBa5igAAEwAYAAAQwBbADwYC8Bb2W0u3hJAGAB+GwEAJo8GLQCmAAAAPgH4g84Hhb9X/HsLgFt5u1wmAIC380MHAEALACT/f1sBAKzgt8R/TQo7Q1XTqUgux/vGbBU2sTAAdDH/O1sA6HeaLdCDmrrXmShN8Vo/aioUWvurUQxF5a/KiF7WtnFQl3qMcBkAMJJLOQ6itlWVdRGvpP3FeKYzNghjksl9/u0gjeqjBBMyigw0N5OT/7g2AQAImqv+NlBy+EQEZiojmcavpvMeLFARp5nkB2hvSWEiWwBcgtnI7PQACfg8ka0RNnvjp21xr74FgC3RDACg6ZUxA7HZ9GGfjPeN2445iZ51CPdL3k/mIUScOtvooz05sgE0vpZtq/W/6QvPB3HVDuH16lyEre2uZvODdJw5/tfZg2F6t2YeYxb5+flbf8JZ2yEkBMDf1acbxB/1LIzWdW0Ea3bcmn28dv1sP+c9kn1e2sYEBmz+/b/+b+rqf+hgfL6a1zAKKq0FmtbeX5uAVj8//uSHXj9/fmQAzm3I0SGe2zRulISjO6CPv2+z5fBMOsgRkWjCkQK0CS3mM/Uz6vjwWU1poIelUew3mhh7HShC0OwJtUxVkiFE7T2pwLf7Bf2fPWsoPDWknRrJ15W0i81J8qC9OcC1d5+FnQIAEOpI0F3dNSThwFnsD1NfWajCr84VE4zaozM+ODpLI2GQBeQogMN7T/dEmx8VwCNhrOvbnOGNoes4Z/49erOq/NgjqyVbXOkxUTit4F+SJZ1SqRXMXK9+D+OZNZDE7zoA4LE87h/KExIvh0PZG+pxWw6Pe2tNgWAbftcABgEfvm9ZnOTPbLsnkMG63gYkgLL2TJ9Rx+JzSN08bG+I/Rgw4HQ8ltevvy5ff/21gQAwbhher29v5SkSQ0BqH56fys/+4i/Lf/mzvyzvfvy7Zfv07NUp0fEWaE2AAODc4jnbuGJ8MW4LOdYek1NDGc9gFVjyXzUkEfze3CzebCHuWv3uwRDdcx5G7vtvUfLbXHDJaOizR6Ig6OoziMiCIYkAjrYAyXt9fu8H+0RQMDWZrPrIwSP2nwAAOpme6LfrezEfngCOS0xUTGMAmBu3nu+RLjIK8GkEo97Qkxb92WCg2ffswHhjVd9kvAEsb1dsCYK24vGb6pa531l42AJi3V4TdqCRTLIaqNRDq9dVjflD53ekk/Pc8n5r+r9N/cgIDmpOz1Kl/xj58QCUO2o1x1EZAOq5krYORBy73moI6mxsN2DBvIGtxmueu7xv7BjQUI/Kfe4vldej37N+oa7oeksPHAHXL/3+rdfnPm1dFnpwXnXwBbTXORpI0kQGL4MYCRqMKsQ8N/zbQEym9ly3XZh4CipsT6A1FLolp4wOOtrdoBI5eoM/Hg4m5w/Pz7UFAJgADPwVAADIYwAArLIzqi/WbOjB5vuWXloHAOieGe2ntYF8/wEA887v2rP5+/OodXt3pgqSZ2DNge/scjlfc2PL8g77LMuVTkYPAJr6PitwluaCTrI6y6N9k68xBQCYwnBgY8sXu83lWXqvbgcw53YtW5zLl6/K9fhqAezr8a388ud/U/7uP//Hcnr5ujzvHko5Hw0EsAVQzwSqJ4xN7l4BEMTxNjL9Nk+scmFywfwbD65V9jNU5pdbsQZNCGAh8P72Vs5vx3I+Ho2lAI8BG9D6S+8RRMXPXdmjZdXzkwMBDl6Zg7YCrB5GAvEGw8wqmZ0ilhX1vpZBb2pApVOdG/ONAgBQW6lE5Usnp6XvouUg5Aio7GeCuepe/BIftrl4sFk1Wv9mN7XqdYwbfqGHCTxIibXt96iva12TqMLOAACTu0j2R2W0jSkBwLnn5vyfIQAAaxXJagcAXKza3xLA4Tta9T8+IwARtgIgoIRSAPNek/zBOMagLFvO8Zx4z+Kw2wPsPk22aoODXta09ekDldWHjAToyDayz0TyOydHm83SMwhME/i+1vT71ebCZxlk4row+ES56C0QtHrNozkEBdSfjLMHWAD35BzTrzA5G+LY3o9kBPeptQCgbBFBxNkl453tM/u3KdfNxjqEbHaHsnv+pJS9twAACGB/eC7FGADQAmBX23gg4Q8mgJuBYzzxb/5NBgBY+7VSzpEgpIz2ORoDAOx8M1kYz0AAwMjfzjawymeuManwIw7tGq22yJu2APD3pwwAqgN4jbt0AP1OVsQnmt5RPASvsQUAzEubL7PzWpzCgHUBmtAEPMZkZ0wAAGwBkBMjBiyBc59orXWv2RynFgD1ucNW5DmtwISII7i89oXUtR3p/NH6WjIotQBQ+YFL/6YZACAD+GxcN20BYBXwaLMhrSON/hkyOOivdR91sj0AALTB8hzhb5Vlui99v06tmiwrs00z+ZvrN7hW9c0CatvJwWAAmAMAtD0elL2DFgDQkbbvLwBbubxVAACS/wQAWNLfwAAAJkZbgGgFcC8AAG0AwHgE1IKzMn3/GQC4niMAANafLQC81WkwAETyH91JjfIf4MDKAHDuGAAIAHh5fesYAI7XzSwDQFQMOEQQuuI32AKADABsAUAwnTGQGiV8sAMEzb+zioD9ygEAzrbz7QEAOuCAxA+pk1TPwAYw/0lA/+3Mq1+3DADI8lbvoTIk6zi3N/rYKCXKN4mnqG6HZK92dxVUHm+v9qTZ02QgdIBGAwCEX7F1JgBlauoABFXf+zrDllefnQAAurk+B2xLhvPT4i+hyTqh6vFTpe0XGv47AABVZ9ZWxA0AYOdV4kHNN4o9IRTzIwYAl8ctzzOKEZnPkvJzvV7JDAj++CO9oRPjcimgrDM5kOzHrO2tqTZbe6UV0M59MscnOh0r7TtHY52LXbRrtAKArJvzeEZ6ee3psv2Zx+h2/qhZSruynoWqS+I8mh04AA3ouHJ+b2TL3PMc93xm5PfmhH/2gT8KANCCX8kxXQkqTQ/CPY83/sxvAgCgGyErCB0l3ssBUN3IFudCFCChZz5kfip6pluCZnrqppi2AojKf+nBXoVMBGq4yU2goZLBql/c8Ueww/ut9/3gsqOZlXe9h/ayYTCcDiGTbjSwZVJ45vBsoLqyQxXv+/P6l41Z0qgclQI46CB53SsCdU3ZaoU7BVhe0/o6AgRnVCD31cVz3xsdflX6/B5fW7pOqBmrGF9CQOd76jXdMfOJ8HlTlyWC1x19j1b/+2dR1ZCD4KNxz8+hK9i6JwYCdUQlCYOGLSmMCQAUyxaM2pZHtKqIffn09NS1AMB9WJVjgQyjm43gkXnyvnesYCkSmMYYYFk+D0Aj9IuKnt2mlB++25fD/sEAB3DGji+v5f3XX5XXl9dyOZ+NCQD9wg6Hp4KxvB6Pdr/f+/0/KD/+/T8oX/zRPyjbw1PZ70ER7dT/zgDwaPsSySL7L9H7BWamXGygvn9pPLf9SCOjZ7lgiwA7l7vmCNfVr/MhtGOkdq3Kz+/J1e/OQJwHBHsnCaBONwS3gu2hKRMHX+PeyAoYx/ZqlYPcixXK40EZC+AzCNDYRJpTiDWO9ea4AsRAmWJ7WTev/n5HAEG/PzJiHhAY7GRXfVqvTNQ+8nE29LakTM5DHI5ZDDZ+Hvu/nXuZP44p5b613UOVQfEEo3vqWK3SSRhYDAAABodIsI8M8NUAjBhjWcbk/TNaxlZhPwYA+Macfw/Jo5aonzIA2D6qsrVVCdprgeRQBLHPQRvpkgGJT3WMOamP2Uim2n6pChTJr/kEfdYVfJb2eiTU5JojI3T0GsembCs63uGZ6HQVbZeegi3rElZY52cxuYCdd0EFr9OEw5k13cse1J4drAAAXy6n1yYAgHLXdBHa0jw/GwvA/hGML6D/f5oFAFjwJRD2WcaN1m5ODH3z1+8DAExky4rT04nID/AFvvlzfNNv9vbOh19lKi/zNSjzR47imp2U5dmcPbjmHKtczfssfzePXwEA+RxTvqp9/0GAj6p6mLwL+wusjNEf3FswEZca8hr/95MAACAASURBVDN6qW5QJXJ8tST/9XQql7eXcnz/dfn6y1+Ul1/+wv4GEAC1uPsNk/UeAGeiDS2XFACgbcQY6LI0CyugDO0ZNoMFwJFouljV/+n1zf5dwP4UCSizMVHhD+A0GAkAADjsy9Pzs/1ESzV//zEoxNFD3CuIbwi0GW1562/uIigAAMYAgOfxFgBmzwsAQBkA5gAArHIf7f0MALD1D7lpQcSHB0+KB5K26moCvc1mjDUlOBRGm3D2mx0brVRYja0tADwL31o44LN6lvhcoz2u54WBEFZJ1sAIeiVHQhGV/9ZL2ZL9npyz99ACALqh+qLOZNBXkjudqSewxaa83QqqrKttrnauWfieQCR1awvO9sDdZmvZqYvl8sTZqAWCJk5zQNv9Pp9HxB9yYn9OZqlfqolGBQDQ3sZnmYyi3cB5ptwwAMBOetGSwawWBjSfxokmpv3oeS0m/7mPCdaxZ7cqxVa0QNCAxy0I/iMLIuMG8C225Qr7HLr86RP7WXYAAYC946lsDs/ltjtUAMAGVZEA9tnZRTAdAXpvkVEBAAKatzYDwlbIPTkCABBkmu0YbzU3BahmfaN7QGX+CADQ9qDPTwegjzkj3Tz3teoCvf5I76msyQH2HPvQvap7OgMAnJlpngFA500BAPYcwQDA5EmTY1MAAPUb95vLRDmRYoNjaxkAVl6rie6woQgyUvml51Ftbv7OuV4DADiAwXWrruGvswXAtwUA0GevdohNfNPHa3st26VLpmmONUxiD5Tz9EmWAAA1ltlAhtAp9kwAQJB9iHFgaQFQgQADAIC1CjijRZm3UsVcn06nygAAu8T+DRgA7LUFAMDD7VgeCgADb5UB4LcZAECmQwfpM17bEpMNAOC6H9X/AAC8nS/ldPMWAG/GCADq/4vF9NAC4HjZGQMAAABfv53L2wmfK4UAAHwH8FXaEvQh3clfbwHQ9ux33AIAuotx/KjqrwwAVknuiWQm/CsAIHxYB7F6uyeNQxKIp2xQ7X2DYUlLpJ5tRvVIziHY31EcRju1swvlPCpLsMoRzm22HfVe/TX76nhP/juPaPajRr5S9t/0MzXRzXjlsGDJ47nUU+abhU2kxZdYK2NqtniyF2Y2AEAPuCSrkjIAVB9O6f67c9NiqfcAALQFQPecoR/Jqkj/An+TASADAFhxT/9tCQAgSSF3IBOAsuV6mlwe7QXVwVMdk2KaYvvn/TuJi5gK6FvgjvSc7tPsp63pvOX3MQDh4B84gYsAABbd0BtJecyl/e7KD7G0QVx+oJjXYhwj/3VoMyhgxFqgXebj+8hvWGFm8um0sPFOAECWB2vrtrTmk320wMBAsKUyCmkrps2//9f/vIab7x1UP9lN0o4Wae2aawGouYWtjt4dFThr1xhNKF/LhzgbgnR4555jSQh43KT1DB7N1dr8jCt0WmAzB8C1F4tv7CnCyQ6OVGp45UOj6kPgh8K69SicJvCoSEcHiM+KazHQpoYDY4NgDTAH2i8i1Uz+uwY/WjLEP+42ln+3OZLxO5MWWv4igozn2hVc/x8FG756BIVWSkKpEsF7uq75d6WArdcVNLQKAr2uXwfBy6kC0dHOCZ7RmJROuQaBAgBAxcvv+SPj/6YOmI4zB4TzMygJ+5zRRCVUnW9hldgF5T8S/hgjPoOgKkAAOFlgBvCEv1cz0Mg1gwgBKGI/pIqJTgKv59X/HijaXBHQ25TH3a4cHjbl97/4pDw/7srz05MF+kAD+/b6Wo6vbx6c227NIXvcP1rA9PX1xZyBd+/elf3zu3J5PNhPAARAA/uwA6sBAAEHOxcw5nwbh6HMgIVHGg2drD1Y+zO3tUoJR/nKv0Bwev8eSQDGMWtB4aAgpZPNwxZ/4147j6D1IBiZyy5gwi1TFTyeqfXGnAtSZfnBvXlF8HiHSp2kkTheae8xoluyHmJBQdyCPk1m2H2timesQVxGIYS7ogOr+CLQJMQZfkTQmDKqvqNUKD7FKtT4hyGA9T+TN3x3ISgRF6vJ93YN/dJyggu39qq2qNocTBPln81VJL1b4BznqQcA2JRIFVBz1mNmEthqFJjRuVzTn2sAAB9zm+N2vQjgDAAAY2S6I4WZzOJcKAVtk39c6pasn5Xjnc5qgf1sS8waoCtG+wig1rWBST3Q1oz+/H5ut0IRwTXk5z1OzwxMzD3ksaG0+Pe053EGUHTzYMk/94EcIe70zzUBRYChJaD6bqMEC9DxRoJvf3i05D9kORL/W+u7t3dAwNNTrfgnAwCrLJpsklMYMjI7YGNJ9E1fXQcA6PlZs+W/6Sh+c9+rGeiPGIIHZeb+W5q/fBZG11ivQPC9P+cgEzyZ7zUnN/MYqh2Yqmy4F2D/0+ZQ+/2uCbXYSdjnPPhmUjqVCnQbk1tVEzX0r4Eyt9ezJeGPsLlevi6387HcTm/lq1/8vHz58/9kQIDHcjMAAP492FlG8BvVczj8D10FvK1lgJHtueJ3D3h6IrHqFyvhBXXupVxP5/L28mIAADAAWAuAAHijYgp0/xtQkaOV2uGxPD0/lccnZwIxEPV+Z7Yfkoeb7d4SiZZENABAtEnpfBmwGtw+CgAQuatBI6S2eljnurdkD9CeNP2AK5hd2mjcLTED+zIAlKbH7X23p6hRDf8+YACwRH+wsDgIq2cAaLLI5f/UN+p1qAIAGABx1q43u4/R/l8u5QQAgCX/ARxHgMgTAgAA+LMEYxX7f9O/SzTgnDNcE/4HWpLlWABexz4hgJ4seT63MpedfOllDSrAm7/S/Fyeezy3+gS0r6jXAZhW2cDPNj+v+c94jfpIr0l6WdVVBAAgIcXzwiAU9xSSk/Df1Ddx0LXblUz4uw1Yyi6zBbACMMAlqp/I1EE2w8xqVmWWsAdakh0JOVzXGAC25bbdly0AAO9+YAwAoP3fgMHn8GSAAAAAbg/evgNAngYAwHedBcATBGzlEf5ytJfwvdb2LwPbSvnvyf/xHh8BAEZ6euRb2X6Mlh5WiCJBfrdr3PH4pgAAXH/NfrkXAKA+QU2K4lxa9TgCyXE+F1oAUKrNAQBoyzVfsAcAKNiBMtme704AgAIYKihAim94DrPNrf5Mfy6XGQC+bwCAHIy2ObiTAWA0B65HevvrHhu12T7rVorGr7LNxPNjY1vwtQ1fLH6WnXG2NDPVFnKVciDYD9o+ByNC61VP/QUd6UDDHgAAmWutcQQAQAaA3AJgE0AAAALK9eiU/9djGQEAHjYAYyIe+tvHAKBsny2moJXJLkdM11+g7xUAgET/pRzBAoDkPwp7TudyPCPR7y0A1gAA1kqqAihrcNrAniMGAK8Z0MTydwMAcDvDAa5mw0WhX/VNIwaJOCRZsPynFysB2EZwgAEEojiQ+tXOyGwLAGuK9K0CAGhbMMTo587/5RgIT7/ajvSlKOuzHdTFoz4AADAbf5HchMp9zkvv2zUAAG0uzDeT/LQbrQWAxR6abeWfDxazGg92u8rXyhkAcL1aBGeTGP++AwAA2RRHAACzvwXQR+CvtgDA0gIA0MtWB0RqvMh+Dx+iX+vWUoD6Jevekf/daQ2JPelaDXWFfNHfd/C5FlXps3Avj3Ta3F5e12j6CQIA+hiyfiLHz/L1c1xh9PdId/v4/fk1/tWdr8l8tRdyvGPuuefOHf3Sv+8AALKw0f/NPzf/7l9pC4De8R8Fg1ou1hdOHUL9fA4cVacvkNi6MPmwjN7jtbMTnYvz9LA0ZdBbZ3qNkYDvhW4LJGTlMLdZdcNrgnwyn0S6RzhkSUmMnl/HSUPV8jGVGtGFuxuM5+72anSqc9jyTN5j3BLUgepjnz4d51KPQo6P11djmtdw6vOxEQ/DqF6/qxoJ2p3I1Vn/y1higuEJGsC97VlFxum6MQE/2q8Yv/Zg9rlt+wG/WmBIAjRZWDMAkvccBSXPTxb8XKxlBxpr632M9XNqfPH+SwKyjsX6QXpCmONtCD+dQBpVLsCtimrQxsLnr2+lkPf4aN57he4BLP1PEY19374GUtkj2Erkoxmx0Wey65nkAIBqpEbQSc+Dx0CC9t8KXi8GADjs9+XTp3358af78tnzvjyDxh+IstPZq6QiL0XjBgEtC7YVOBkerIDx/4bg0A6VYI+G2NztDpY0ggEHRgAm/lmB5nSFMR9bUEheKlhHx12Nilrh3gxt3f92Ju16YahXAe+BKwMg2BlqQVsGybEmYF/o3knVYPU8kEZRQBje4Td6ZCYGAI5R5XP/fJ74v+4eylVaFjQ56YE2Ddr491slkFf/+1zyzChiGXLPARSeVK8OEgPxcIdvuE8wotiFdDaKBfc1+V1/r/CZbVdgTsOQ69cSpNPEvMs2yGfR220C/LkM5DH9z+8D6sAWQOa9XX+1oEWWz1Vfo7otet9qKo2cCXgNZ5BrSLKluqYAF4HCWMefqEBVh/B3lbFN7/UyIuv1OfmXAQC9/PbgJ0Ey+T27ZsfAEgmrUBIYEQPwdELpmNi1pAWA6hW1H6i/+BrlLP+u+k2ZIgREodfK39Vrzl2//47Qt4XjauTZUZGq98rzne9d90QCIGQ2JJs/u3DIaUXwRvY+r4/ak1mvdnrKDBzf69BzOAuGPo8e42Y3XM4WCDcQGRznmoRroEhzwFHZi5Y0qA5EggB0wVu89lQe9gB2xT8LpHg1RQYAjMatDujIFsi6cW6fj19H4s7f0b2dxzGns+d0t37/48b3YU/z4Z/+7gEAHz6mPlisc8xrjeRfE/s5QegAVt33ehbz9bPczPvPzoQAtOgT0NbKIIDR+Dv5FucaK0G65dqbaeO2EuW+/XRt66/BfzIa/FbNdj0dy+nlfTlHa4C//Y//Xzl+/avy9qsvrVWAAQGQV48Jo43FMUEfOPDS7UcYVw/GyoRWUh4kxRyYXQCAJ4LwBH2+vDjw02xAl5V2zh+2ZYe2VI+78oCfBzCDPFpbALBC2b0CALANJgAk/pGARFWx01GpXeFBL1T+KwOAJxYQ+I8qeauwcCACa5V8M0SAzAoo3c7rdZtPzujsUm/VvQj5LJXZxlZQA6OQL5HwZDAxwAyd7AhwVQUgW2IoKmfR7iGqd7xtQ2/NXMRnGem3ceLQZTwEP9o2WCUlqv+vzgBgrQCQDEBLGATuAyZp1w/q9vr8UcE/yP/YR2g/WpKfFe4EjGOOA0TZzo8HafmfA/ydbU9t1bo+0hOVz8/kO35qgQATuRyXJ+QuNYCscoL2sO6L0e9gvlF/AtdgkAmfrxWpIjPoc6P6ny0AGNC256r2k58fvz5sya3p4S5Ra6Acn/26/qxCDPpW2u06r01e0kbzakTc2pLK0PVgX3t4NNr/h+dgAHh0BgD8e0ALAAAAIBfgl2GsZAAAuAPXs3PrrQDYOzdOl9nlaC+hY1cAQJO1zR7X/ezrsazDND6n/hP3D+NndizDN2sJf2dd4F5o329sDHnt899tnsf2+aJ9Jnas7ikmRlG1yxYABuiKPWbvs5VT+Cc6DgUA1OeWfVWTP0ahD/+0Z9ez9QplZOOfAQCQLYrJ/hEAIK9/Z5+GDJ47g5AHYJCz/9gyp7Zv8BfYAkD9WzIAWOIvNGF7v28l6Bef32MqczTWw/XSyrNufSrQtrUAqHsBHhd0GWT/gGa3zkcFAMQoB45utpl1D+N3je9VoSu/OAgmTmwq9LFXVxgAbH4m/m1rabrUAoD73Oattr0IXXU+G3gM8vB8ROW/V/9XkBViTJbUdwYAAgAAmgQDkrEnoY3Z8c3bIiUAwPb6ZgwA29upbOzfuYAB4HZzwL4xstxK2VkTCtoKwYBnwMl6SmyaHNSlWEYPpj7E5xiP8IQk/RIFt0rsJtgdLakLMEIkJ1HQw6K66m/HmvHeXE+XrY09zgFW3gIAZ/IEMOAFlf9FGAAuDgA44d+pHM+3ghYAr6dreX071hYAYADAv/N1U05GHOrxapcV7Z/9yhYxk83nhRVt7zWmV5URtcCGAYT4ghJb87zUWFLVjw7KrMnfSP7bGYnXrTVVtAMwuRnsALCHDdBZ/PvUyWQq7UBj9XtuGyrgDyYdz6T6DrQP82uqwzw0G/MpPmzTi/SlegAA55T6VXVWljdL+s11QGthSj2uS6n6TfW8jsHEiNhH/ky+9n2BpVPv65zAr2gAgIh5Wxw5GBuiRZMBOARY6nZVnMcAAFgxKEPLFezM2LDKQE1aZ93QAxVdCrRkvuoLi40H0JfP7zoTfkz6TgVFtVY/FreJiWxnItoUs70A45MzAIDL5VTjp6O1mltL3WO+DRI7xECZaFwkZtPih2bfp/PLvdL5STOfGe27Ob+7HxbkdV/gNBi2vZTtkpFNop/Jczl6Dg+Bun+T52bke47Gtva56hOof8DfTX27pNTnyfJgZDeP1uve86+fy/fVZ8R9tUB49PyMr+fx5EQ/gQAED/Ln5t/9q3kGgNHg8kK1AHcbni6KBpB4UFTgZYqFLBg5Br1m93sy+uYWZrRRKOyXNh97aHJcnQIShPPs+FLysltgS5C0JgZzY8+bov0dgajOMJVeln50g+LQAQAcP5UfKYDr6yJQcTTsuURp53mEE7ZUATVHocFngFHi93bl1h22zaa8vR0bIq1WFtfm7TUgXxMEIUyoyHx8fdwoP2sW8irI8t7oBEpxqqgsl/M66pxlIZkF1EiI5PHpZ1BZ4AmMlpzROVwGEHiAqinlSEx3KcMwngxB2e7hQAEER/c1WTjav2pQjRTEqAJUr1MTsAlgUBMoykxRq9xRWQKDxxUL6PobaMDZACpwwFoAeNWZGVZdpbwnSZH0NzWNqQgGAAAAfnB4KL/32WP59GlX3j0DAIBA3dVaBIANAJ83irbb1dkGDADg9Ea2XpttOWPtDFniBv7t5klxImyNGpYVaQaegtHDM34tm72RoHZnuynUHkHcK5AwMI2C2ilIOQeO7A0jj9T/0lOThiQ+Y04UQUdqKMTNECA0uRM0i7389MAYx4v31DnA3/y+6o6qI7bbctntbP6q0g7UNBPoDKCKduqmAY4MwQ96D9u3+kkBLvBzVv3/sI9ncNmq38G6GFtKVR49OAAv7xjAMdnsgV+vioywvS0THUGNJLBix0jd20g1my4U8fooNs64FM4aHej6XBHd8vdiLIx4yYXYA9kCtrIHTD7FsPH9ysySDC0/F/XTduWRjMjrovLv2wYA6LVZ/fT3DQCg8lX1w8jI7/VTBgAgOaM6YQQ16ROaI4O8fiuDASxX5RVWJqMkGOjX8fL9jwEA3M5sudCqQWzf44YWFEKwq7HHcAyVhpvgyN3OZBXktSX30MIFjvgegC78xGtA5cMxZzWF91lU+dcJp9BtozMxsmfzd/u9PHzXKGJHn8s2i35GbSLqd11XPa+ju35/XuPOG+/b9XEO5PL6l1Y/oc5zTlot2ZajddSgvMpX/s61zOuX11CD9/cAAPiQa/uUyb7aRz4ixfQ7XLu19WEf9VAvloR3CnwEtFGJfyyX42s5v7wv1+NLefnl35XXr74sX//ib8rrLx0E8HC7lD2Sj7CnYK11rDK+pmYvonIblTRROWOBUKnYxH1vRwTRj+Xt5dWYn85vRwOBMiyIgKn1TEWbqEj+AwAAxhC8djg8egDPQEKP5QGtrKSHOMBCJo1qUlhYTgBAgP0ViXFbFwPVhR0fAAADsGpAnm0VAvR5NwBAaO99faMlgPZmR9VzwA182EZyX20sS2NLgtv2cyTQMgAAQ3YmBb8PAQAaExgBALJ+a/4Ne4f3AAAAJgwAgOQ/fgYbALSL+Xc2gmgJMIk3LB9n+i9m28o+s/2N5H8AWhqQmVVabnfV859aVbmt6COrrWuk+pkBHgaI1LbGiFs1vrOU5USCxgn0CbP8IQOIyhFN1qIFGoNPplJjrm08D+4TKXiI+4oWMHw3/SxAeHjNxpt6tKsMs/ETADATnDX7PAA9Xm3pvrQTg+zKBhX/u6dSkOxHC4DDUynwxw4A9T2WLUB+u2er9Icha2cVBi1s/jgH8E0M6FxbtfHJ3C6qVOACfCUdNefRA8StUri305YBALpeKue4XhVMFQAAJhf85/cHAKBxCu5tr9j1Ig0ANfGs1E3fFwCAJbFHVZ6x3msAgCxd+vN3HwCAFZ3Nt0ZbDPfvCQBo6/79BwBUO+fXAADoC94aKK7aNR8AAODa2X6lr5NaANhnsK8T5X9mADCZenYQ2/UM+n/or3OVr2iNCgCAad9oAQAbyUCLRhmAuNRlFQCgLQAAAgBiGj6fSbXfEACgxUcaAMD2dgUZeNzO9OMqAEBjp5vKANAAADdL4p+u1/IGFoDLtbyB7ckAAKW8njbl7XyrAIDX49Xo/+8FAJABYGJFRHFKs3W+ewAA4/z+MxL7keg3pt4aGwXdfwAD7gUAQJ8EO8AIANDrnRbnWgMAWP4pJk/9JgYN/LXGJJZtGeav1Ked05n0iaqt4y/UAsBsG6k/Nop7cCzZv3ebuPkh7b7ODNUDAMJ/CJsIRWTGACAAAG8r6wwAOcbqMa6Wf/lYAMCoGASgZFbzc04IalIAANfSZF0AAGgzNpnYAACwi9ZaAPhcxh6QHImPAyCDc41d5vUa2b39Hmuf0Li2rmv2oztf04bW7MH8vbw/dHzZr16LC4y9FEtoLKXv3Mvrim7GTBpz+zufpe5aBrb/9QMA6hi+ZQDA3PnPe0Y/l+dn2d6briLjbyO5RnsY5wq2gTIw3QUA4OLrZlNBqZtDB6CfzwEsDpjOTb5ePgT5+5MDdScAgNfNB2fp2Sgs87TrIW4KukcAqUM8Pnx+7vB9BMFGgbKlsXIegFBWjEF/WIkuh6BzNK0me8wBjQS53ssOs6tNTxDHA9SggFSHWLKwoyjsnzYHIHX9cD2+P0r+47qGzIwEYt0b9ovP9+l0rJUVpEzS5BMMFSboVUix9M3oYmQCVRmP9r/ueQsNbR+ERL09O9cBARA+80iQKsJvpFwqMm6AYHLQgxuGGpTVvT4SSrpC+j3/nT02PSrnc6OoPiZ8HABwBkR2gGC7Z/9jHCerQHZjZ4QAHb2Oz9GgeQxDlBUkblx6YKkhI/l5VoRHT7wHtAtwBL3OfWslgeAY+kQLACAqh/a7fXm335Tf/XRXfrDfWssBSxgF9au3DbgZbaUhprcAIvhcHtGzFg4Y0JmPBw/uXGOvm0EAI84ZAL766utGB2pnzQ0XE+64LgrEwgLOZwjz6gluPy/9fx6A3Fnvr6g4ikBZO28IWj54FUvIBN/LrcrLaC/r/f1M1uRy6qFj69y1WvAWBzwflC9zRn8GBwBAccX5tuoaVqrwd6KNxz18+Bx7JOpkzJ1sjwnTdij1/Qjs3baPUd1TJ6HuJ3yPAXBew+ZWAFtMaLTXIlhYUwht7XwNJOm0cePd9gSvK2uh6a2Jfum+J6wIMTbKTNe/Y/o5VBPsAKDpoRK+/vU6PgqvhPL/qj6Jvaz7MjtDKsuynKZs4P7J1xm9ng6BMB00Q6LJzN9+BoBsbK4Z6iP912TjHACgf320npSxc/fn+/qT9hETRLQd44C5HLQ3e+r/vO4jvWuv3TblckYAIZIpwQZTW1sEhXetKjGjKHRhAB+q3AmnG/LWqyNQLYxEfyT943Wv/mc/xSkAIJ/TDKCdc6jyvubfy/ofAKWGPldbVs9dtktUfmU9b/Zssqfmxvb9eP2bJv/rDH3rj6HzrRW896xpXu/O5qX8TYjV0Wf0XnxfUeV8jTpZA048p3kv6L6hJqB9WfWqMAhpZYCuUr0O1IwFAL1PPOwtgAAux7dyeXsptzN+vi/H91+Vr/72b8rXv/h5efny78r57dUq4Kz2PWyZymQQFTMGGkU7KdiXyhxUk9UeqL++vXnbpwAAXI5HqyiH7MKjING/BdgAAbnHfWUAeAwGAKNAh60K+YCEIj4PUOHDzsLsW2MQ6u2qynpnLakaAMBsQlTzRcsSp9gMRip7Vp/1FrJ0zT3ogtZslGAQqntS9hCvQ5+Sa2g+SVgFZCCyPVErPSJST7t7AQDgTACtBYCxvcn+dQBq2BgJJGzzIQxkTD7XBDX6/J68BQACkUj8o/rfAQBXCy46RTsrNgNuxvtHVT9t65H/lmWq2pe2R67BLqPA49qvPvwV009qN4q9FtVVOWHEvztbM66L15pf6fJa4yw8t52+nZEdPDeq3xUA8Pb21gEAcG2CIlCdjP1hAesIYPs9I1ZRbga+MfadAViAIAAdf5VVSQ9N7N/Ye4ifWBAaYIygY0aK62GHKn/Q/R/K5vG5bJ/flc3h2fwNbwGAs3ooD7unckMbM+vHC9p/oyowBgHEGAzczZZk8VMBN6T2x/w1+Rq09jWh7adWffUms5cBAFk56TzYvFUGNAdpU577Pm2V/vTJfB/+ehgAst7heW7nuAcAKEiNAADaijw/3CvG9xCxAoLTs39JgAlmWH1S2+u+JFGB2mJ5XEc7Q9HjuNqMAtBhUAoAAJUbOd6T922v3+8HAFQ7lc8sAIAmtwXo2rHqze+xvEaUA9zL9zAAaBW8XS8xAKhPoPvZP9niGoMCycYKEl/s5K8wei4ZcXMgAPvOBwAA/DkCyFPp/t2fMD1FOus7AQBsAYA2CtBXPBcW3D+fyvV88gp7AQAYY1IwAODn7XR0BgAkwi7eAmBzebMWAKj+v51fy7acC+j/8dM+az3Trr8WAEDb/40BgAAAx9A1BoAPBwB4Wz4/cwEkCgaY0/lqSX8U6ID6/3S9BQAA1f9TAABaALw/4j18Dt/Z3MUA8H0GAECnIX7OVqQVAFB92F0pt9YCwPTxiDEm2FW8qKgv8slyuT+fzS5RGcU9wVaLawAALxTo/TzK0e8SAJDtQcrKOTux88ME8Kl2davk9zgh/AqAMwhSJpiy+WMeB3cGM2234C1+or7TC8BgswvVf2XvskRA+A5REMSYsdtq4c1VsEVfhHovAMDmJRgAnCVXikuEAaCBCT4MAGD+ENnRKgCgsYConsl+nqJCMwAAIABJREFU9Nx7aiuPbEzVK9n/Ze4m+w/8ju6X0XjwOcaHRvprbTyN2Wd8Njpdm1ot3LOH85jVn/D3CH6YZwBYe4a5edE5HM2nq+5WXjDy01Q2Zbm0tD+W9sraHuM9R+OfW2OVG5xj9cG06p82AsGCm//tf2gtAJaMoDwwLsxokfOm10PCDcsB8rNzhu4IAKDXb/Xz49Hr+EabSRdWF3xuXPnzcxXuc/PTzY3ZZt4DUOc3C4qREGmvtepLbi5FYZmRVC3jHhXpn59WpdrhCIXJ+a/CyAZKOl5SaOXkYhudUlToIeM8MkCjSWSPs7txXxVNp2T4TN7j3f/rx2AHoWzK+/fvO4rLqvhD5uXed/ng6d6dHM6yKa+gkFQERtqGWsE82qEECMwdeM7f3PuWoJXAV97vbX6XT7c6ctoXPn8rP+oOfUslKKd7F7+rgZUdbDjeqJakUUjkIhP3eL1VxjTqx4Zw3JUnUCxLhX9DkqICxJkAquFqW8QXnvtvv9/V+bugOsVQgf6PyFH7Pf6503W2oNTTblP25/fl8OAgntPb0XrAApkNIMD1fHQ6VjhXBgKAAXIy0AqMItvhwXyBWiBU/zudPJLYjrBFUMoH3Bgy6j7cYIxoAYCd3qihmqG3Lcej9+BscotAJWcosCo4lT9dtUwzwM1JTR620svbHAfCt+5Vnky5vhqYeFsp2XScHJNWGE0DNKi2eTQmBX++/DNeCzky2X+2v7yHcXZcmLinaLHPaKUgK3u2zgDg77fEd91ptV2DfD96olkFWFcVxuS/r3dLvEcLgjC+CV7yOQqoVgXrtEAxA1cEZOg6xynwAGWipm2JlzDMGO0SYWBysdzKowFc2pmy0cRYuq+RHSGAAD4WIO4bg8zIYVKZO7IRqJ/m7Id1A7Lt1mzLWPX3b3kLgHud0DnnVI1Ldchsf1tixgNC+ftcN03A9NfqkzYT/VZRe02zqwNRg2XaX7PWmvb2VJ2D3AewolIY+GyBXjC44D9jaKpHu7W6ISiO55c6jHSJ3vMXyT0HALTEP/SRI/Kt+n/EfCTnTO2vkQb/EAdo+v1pCwDaO/zsmp2/fr4+NsG+bLf8fXxXz+wIALC0D0aO+dwc6XnSs6kyt2eICuBhqqTwAFOjnMyyINuEzRaRpHQCH/I7qGhhYGq0f1GFRnp76ydvFXEnC2xfDQDwYv9OX/3S2AAAAHj/yy/Ly1e/KmcABVitH4HJ3dbBnI+g5N8+2O/KAMIEtNm16BcblP+g/j/CFzij+r8YA5SBPpHgxz9cD3SdaBVyQLIfQCHIBbQ+CDlB5hCANiMZabTilkxsMs2BUQ54cDr/ACOQAcDYEJiAagAAtveKdt+eVJTjybNfwYRmoEmChQl76nCrYA8Ae2uyG0xIEdwJcKX7Y2Q5agxuBuCqFNqthQ5BFBkAUBMuVT/QTh+DADIAQEEAmI8L9gmYI9D393IOAAAYAZz+HyAA2L3sD1zZt6pNHS0OEog479UOwBJzavwTV2cGUNuUlVo+/Q3cmm1cq95Cm4zLuavwUKCOnr1JEjMCtpPWVqNMmjyfPpv6p3b2hKoaf2cGAH7GfTv3GTCuvVWosfUBZwsAaq94I4Ma5Yw9S3yevYnpb2psqdqHMWiVj7gLAACsuHd9jAPpYJyHw7uyAQjg8Fw2T8/2+xVtAQzMg+p/MHk8l7LZOUMHAQCg/0fyn8wdBogJsH7YvTYOFOeutABwCtDGADD19ZcBAGv62Zjqwo9QAIDvFSb7m2/puuHbBQDkZ9I10qS+/u4BTAIAWo907i9WFrqf0v6rsQbtgxzsdBproLzC/vwQAECn+wyA9e0yAPRyZR0AsNs7Ax11bgU9DAAAXHOVE74W3x0AwHLJaLmhFNhMyg6QaZ29a4w0bUbuAQBojMF9mHX7tMlQv1d3plYBAB2Te2PbrMn+BvypQJFoSaNynK0kNclvcSbMG3TXGaA1aYNhSf+zsyNJCwC07CMAwOJS59MEALC9HgtbAFyO72cBALB/vusWAG3uXc/aPq5x4WkLAIv6SlyE3x+3AGh+q8+1g/0gkgEAQPIfIAAAAKzyvzIAoPr/XE6XTXl/vFnSHwCAlxPYAf5+AACsBYDZpe6nMvEMnWuMdsFmBwBA1wIgYlu0Z2y9yDC0AABocdse7KjxHcqwtqYRXx7YXrR1s/zK5/3bAABkMaX36OyNmTg95VA3tsT45PPZgy2MwcVi3247UX9pfNztLLYczAAA/E0GUI89aqwQ61bzLyFmGbdrUZleN/QswS5bPwgAEKyL3xYAwNa3xqpyewIChKdV7SO9MFpXjZM0v1Z1UouNqu7gPPo1FcTW66MMCMxxGQUAcHxq8y/HR+gzsZHCwMOW6n/dp6M4g8YQ9P2RDdo/93cPABieQ2EAyPOqa5nljsZNdMbW5mR0znVPrdnqo7XkWPLezHbzLAPAGgBgblB8fekB8nc5kdVIv15rj5P8WV53LYHJQO3yRk9ms2Qx9b75ANNZUKMxH661AN2Sgen5SA8AjO4xt+D6Opx/31ipCi+q4vT5SLGoz5BzO3aIw8jVQFDdUBFk5wHeWNJyRcwIeqh/zm0kFTWwHkE8H0U5n7zHeRcAYyIseq7b80QiU5OfeP3xcJi0F2AiD3fYWw/zFvjPCSXuic6gkaTd/oAKgHkABGdmbo1HAIHFPZPAIi1o0pyZfs2XHZxKgZiMKN8rdHba8+VHheORwJVdr/Q8fwzc8HVfHw+AKRUk15EVJvqc/DyT5yMDh8ELCwAoxaXwNVjqMhSwCVKcmci9ctaQrLczZkwdjpgBIwCckMPDpmzP741SFq+9vn8xAACqwPAPAeYT6GgRaL7g36mcL6/lhKojBG63pby+vlry3qlwttZ/7Irm9gEGAMOCVyGhL5LvJu5FBMXOJ/RQ1/Xp9+LT03NnYNRqf7xqCeg+yMN1qErPpUsXQKCh6fssjIgkAkyOWDFMq8DPa99oadseVWWr8peX788GjNvHLoFdZZs3baijInWWBlprmwOb1L76hTJCx6/VbLZfCloUeIsGu6+sA3OLoD2jHLU9LBWO+I4DMFqA0J+ffwcqVxL01nctqot8DA2B639PaQprK7lEQYvxB7dFnaf6LF2gI/eja/MKxtNOn9S4v6OJ68pGJaHLauo7sEsgQLWsQ7Je1q2W9XHeJ9muyJqqxX9oDKu89H3/29wCYGT4ur3QnnfuM/xce3/KALAEAJh+v0eGq8OgY2qUPT2sz9YyjZvrm3Xm2r7gPmgU/AO62wAAMAfWX9PnzwLoymoR1a+eGoNOCyCXOemt36L9DtkoZ1llXx1fR08+tbOWbIVuTocmmgMARo6L3n90nXyu1s7Zion4G3y7a67+YeMQQOGHfXH507oeavfcc4+1/TBat3wO9T7sQUefjZ/Vn6bHugre/pzruen1u7OM2WsdSLHpFGcIyhwzPkJWoJsthf/ZQQ0WAFS2Xc/l/PpitP/n91+Vy+v7cnr/dXn/5Zfll7/42/L61a/K6eXFAJ2w8RBMx3X2OyT+d2W3fSgHVO2jStkqka0BQAOIonrz5FS85+PJ2j0hKG6tAyxYFz3OAwCA5P8GbACPu7J7fLTkJ5Og1h4E1Vao1EELAEtEIsnpz9/sMR+Da1AHANhPC5z1DAA2GwYG8Io9BkWNvrcmIt0Hpb3W2RDC1tS16gqgBQAItFBsNGEWtGsgoCh2UQUbNn1PbVuDdI4mriwKIwAA97h+R/ejyqv/n733bJItOa4EI6tSlHiiGwChGiSHBGfMdsj5usvdPzDibwznP3NJguACHGjd/UqkXDvH/UR4+I2bWa9fo0mY4T0rq6zMm1eEcHn8eJdYSglqjMlhhwTIseyP3gKADAAGAIC9vUdC2wHBYgSoNoZaZ2k2UrCMa1QtkAJQrc4lALgk4W7zq0Av9z1iA8GvFTCg2WgYPdxf3/85Bn/i97NOtL+ntvfINtCzZBnEue7o6y0JpR8EnhR8ivaA+Rn6aT2E67quiWZQOxtYAGxqEexdqc0dAK7zKxGGv/n8ftNDOXdltM+EULPX8aosrtdldXNXlpu7cnVzVwpYAG7uyglsbWB6A1gBAAAcBwAA2raB9h9jATuXAADYv/gxNgzzHcw4btiVVukfx5CJKO1nr05VgcR0nU+rG+McXdLLkFP2D2xAfY/mEQDA1m6zlbJtPmer5/vI8b2RXsFddUnQSYsLrH0/pkt+2vpTe0sNuO4NawLPbXrLWCgUI1C8gffrySzskJgUd8k7ZACIetKqGdW+pFV6M6bpi+B9GQD6/fd+AIAWU8F6dXA81m5IzNnctvdsnvokT7yHft2KcbTpyEsMABkAoD3MeIeDY/L16t8fAACostkZYs7ZVnHtNhnqNoiLz9CuvZ6K0hn7OIRkNF4GfLdi+gpYqqwA1pJG4EutZR1XW2B48dhhd2Chh46vthF0vrcCgC0EQEAGACy8FUBmAMgAgCtGCowB4OQsQ182AKDqPWc+NeRga2EoBgDJM8WtqAdqnMs1TKgGVvIfS52gPwcWoep/i6R/BQAcy3Z/KM9M/u/ZAuDh+dS1AAAAANX/f2gMABZXMjlov6cAAEv+KwltTHYTBoAAAMB5aMe4fzBtRdK3/M0yNvvDUbfIZ8B+Mjuwj998WQAAk4zzCdxoc2RbdFauUQjG9q2K+aJwAAUFZi8ZAGCa/DcAgB3HYwI4QHuojXVrARCB1nUdeCFEtdNr7qVaVZ0NabT6idXmhS0AOIe0ffoWABxDB0XZ+dWq2BgAenvVPjffxz6rfsIAgEEGseH6meZNRr41zz/TYiqed2x7VzOg6YwESIvrR9eS7jq3fvL15vSb9ok+z88Y/x76WOF+8x4cPf/EdqgMVC0HGp/vkv06mpPRuIzunfqZLKLt32guR3Jobi1M5VA7e/Y/5u790jPnuYznlT8mWwGfvTcDwEtuQMfERakbi98XQjwn8mUo5wr6uYU4934GAIwcjfze3N9zm0aKrCq0jAL1m8ubZbRR4+RZ/LA5qFnBndtAbfxbYKdfYAjumnOuvJR9boanHBzXNVUI1rFxoQbnXVRnlv+MwT0Ey9bes3osYqIyiONr10fVM4y4hvrTGFgVaajo9SQulZqj4dAPcI1efLhXBAi8CkmoOJyL6wtUOY6Cq8qTwbU+8BLnOa5lvZ9BAEyguYE/t2dA9ZnPFQUKxvecEOP4+7+RILJ91QdxujV2EZzgJowfV4MTnOceAJCVEa4zAjBMDLUEcNH6k2OtpOWcoNW4x3EwA+aqHA4wYNQXyY6w89hvBPZa0rcZLTan1wXOU7cHCALwrrNwMGGMuMOO9cYe0AoUI0Z73JVrBBLhsG1BmYbq/70DAJ7K8+ND2W0fy3b7UA7757LdPZbd7om9h9h/2dcoKf/LdTkyGIsfBACvDNlNSjijKIVDqefjumcb7D640PZoYfCNoO8aPAmUc+zj5hSrVYY1J17BuBh+j3uYfAUeRMxzqMQFGBXi/qmJAu/ZprYImvuYoOf8+frvA6EeqCpXZeUMCb1sMXmC+YKjLcq4SOWL43HPoCGNxm2VqwSC9G1dBAqI11q546Rgkc5b15QnvCVvMwgAlU9GqdJABErw432uC5eVpKSMAIBK4RWMp5QwRIVTlQ7ZUL26KoeTVSvZJogy12mHK0BmKqOrfgqJApUNCSzBNikCJhhaoBrMSJCewOBAAEx7higH4vtRn0pm5s8lI/LnY+0UDfDeUNOA2L23PdHOo8hP680nxpAacPQApt1jcxXlmJheVQWjXzE5srx+SnrHv/V5tq9GzmY2gnHF+L2hgd85R2MAAAJC2bjN83Du3BO7yZ+3Ul0H/ZcBANgP2egeraW4djoZxh7bht2xQtvmeJMmtlLitc8kf3HOZW2fIgFqgX6u7ZP2L2wNB+54ogEJRSYNwt7P+q/psiSHwmK+5ADNrXut77i2L51rbk/FMcvX01ifv49/w08HPfhefjcWgPyi/+X1HNduvFaUDXr/fce76rsBSFfyYc6plU0xktfZKR2vZW+C7rpnxIQmakpV3sdgOin/vZ8997Do6lnRjcT8ngHw/dND2T++K0e0BXh+ZkuAx08/Lc/vPivHp0cCNJ+eHgvoyvEdSGtVya+QdAQAgLrXku98NgSOkOyH7oL9Rap6tMSxamZULrONwMr8lQVaJYHyfAW6/2W5Xi3JDKBWVQzkkREA7UPUQxzBO/R4kr3jFKoVeNL6W8oGNH2C5JeHJdkOAD/Wh5PzoFQk/K9jau+jSDkFYs8mxPVAp8C0GVoAwX6EBSXfsLJCKVBYE592rtYGwO9EoAFuozafzL574A8JerPBkS1p/mcPgsi+qe2ICGDRem2JFbPVMWYGAAADgNH/E4hbirUDcEpmgQEES6t2WWKf6+QBn1ngDA9Iuo5B4p/rx/2sZiebrog2Mau8GMwNjADWpK/s92AVswRQ1Pu4jy6hGW5M9nQF8IZAJmcitVM4J1/iuLb+7GYrzAEALEjtIJml96gVmK625bMWTGLgAAAgMgBAaXMdOjCAuzPSrCvO0ZzaaivIJgXWGvNrdLoA5azK9eqGyf/lzX25QvX/5rYUAP3Xm3KEvQAgz2rNNgHLq3W5KmgBALCLtQDADwEAAAKw05DaAPial+mI4Ny+2ZZtHEVJLSa6ngFA82O/zwMAsu7I+kHxM7vFHnASE/0xOaP35ePFc87ZAvm60imyP+N6i7pDezUy0bQ1BtYOrx4PoBPIPh7vSdaQf62xgBEAYMQAIHn2vgAAVR5+0QwA/Ti+DAAwTbwhXmYAAMCP8K/51wFsVn2PfzsAAMd/jgnghQCAuF+yHHuJzZvXd9xTMv/mAQDH9wIAUH4nBgDKBaznAGDj+j4cKRv3230HAMD9EqwI2QD9xuT/rhTEwhgPcVYAJPLPMACoBcDihO/ix9oFCAAA9qUvgwHAxn/aAoCpV4YlvI1Nqy1o/rbHFV4CAGgMAMYsAgaAp92uAgCe9oey3R/Llsn/nTEAJAAAQAFoAbBD7O64KDvmNN0ntEBc/eFLFkBECVVXaEcd0ejCe90sGZzXcUxrVVkrPeiJeQM+WRs62tl6fwYAIKadD2UAaHZOBh81/aNRiADoqFv4WvEVP7j3UyIgoOU9om0mPZPPG8cy67P4t6RiheMO2ESyfsv2Wb6fGpsIRTHRLrSxt6Q/GQGc2j/qLnxulP8CuVl8XDFzgQIsRt4DABSva3E6i/u9BABg49lY4iR335cBwI63RH61RS8AAJr94Pkwbi4HhgjENmkBMF/5f04vjD4bxW7i+up0RsrJ5PNd+jvGr0axgmzzdf7ImT/mzhXfj7YZ3w+6Od53fobRPeNWJKfi55/3/kePlu+3+/sCAEDxlTy3o7hLHqPeRs/gpFGsOTELvXDSdC957F/MAPA//+vfnrJxPjJ48v3wgn3RYz0kfh9CJyaBczJPAnLOQdD7c5sitwA49yznnNjRBsW5aMiHCuXmODu6PyFI8/Vjj/c8hlBhcADh2I/u7SXPwsoVT+r3iitWZppzJ9raavA7hV7s2a3FLsW7DBXyGqO2iVQZOjJg7ImQAI/nzBudwS0G1hpSraEQUcF/U1FsltiXMrMgCSto8W0PDrRj7DjOnyrvwvd1H0pQxk0exx3POnf/VPwhwDUSXDEAFed4pDBGez4DZPo1YY7unODTPM/LEgsgtQpvJQIVFNS8xiSUna0alRWN118lr905oY4WADHQmGUPnk8IxjhmFhiC8+r063ZXDijxQOk1AjBG4133bW13b84z6NP8m0wWH9BT0ymtEexcrpZmiCDYS7pz+FEW7IWTtX1+NFPN4MPsi4a+tGQAeH4qj+9+ZwCA3WPZ757KbvvA19i3uP3bu1vSUK6W6Ce5NjDDNUAtMPKWZQcGDEcmW2WIknCggF3QATMUeUPdt2PA/taSdgoQql8cnTk4djK4CDZANRyCoHs+c6t4c0S6AyKk/LdoseHBQibbu2qCBZHSI+XOgH05lRXjD42CKO9D/S3gTgwAIti+ZBDV1mkfpDKquBasVQK7JZvxHQQhq1zzJIK/wV9YAyY7+wQgr8cfBMD9s1DdT+dAVLkhqM5zqbpEAKVaAWZ9QwkAcIDLEv2AmZl0aoraMkLXDNR4nogXGEPyN4MzbLDcKWUCvsnvjBAWCMjmwe5N44zzHvCQAgBEsIMnY7g1eO+OLvdqGxoumLnVTTn6Ho5znQNu+kxSRvJnok/8gPz5vAyUbPvDBACIxWQOAHApwS8DfM7Ij7J+rgXASwEAOtfEiQhzRn2ryQrOhS2hDIYwkI+q4+Ica11MGEgCAIV2BwGCNvcCjek8tPs82TaVSwZ+Musj2FqQBqz6M+lgLV38PV7G9pEAAHzElOyRrMkyJ+6Bcw7q/FrPnxiF5mheJkem4MZIpuv+4lqKAZyX39eXdeRl+/X8nQgA8MWCAEaO+JwvkP2nPC8vXSdxT8b1d+n75z6P+zXeV3sN3dDGrmpsD+4JkMY94xPRtyEyOlu796ZvMSZIihbYjljh2+eyf3wox+cnYwN4fCiwWw5Pj+X09Fh2z4/l8fGhPD8+lh2OZTLVAASkyxXNPSvnVU1me/8GAGRncUMybX29JGvAihX9lrAUAIANeZF4UVsAT4AieSiaVVT84zVAeZAhsAOjTiaI0XasI/ZY6hIS4wYA8Iw875cVM0wOW2AtAwA6npUEAND+tX6J1ZyiXQTbh/w9Pv6am6rvK6VoCxSY3hfIyliCeNoAAIhsW2IAEAAAf1fd7glQAVS1huP+GQVgW3UEKiRBJX5g6y9LVh+Y/CcLAN5jKwBjBBAAoAGj3SabqWLReOF+rI1As3Np35xKWYHi37dAs39szpsNZJV3sY+rjZqtf6x1UO3HynfJrcigFvc4dZv3A9f7eg/f1Rhl+Tfy63CskrKRahLnBTAhMgBI1+C+0H6NIADug+sQB/Faea9GFgOAtQFoMQACAJi4bnGAvAaUiOWaCDqMz7EAA5ZpQPhdoP1frm7KFRL7m3sDAIBBjQwAt6T/PwCwu1qVBVqDXK/LsqAAwsB81gLAQAB4jZ2GCjXaA77O6VGFlnlH98/imF9iANAY2u/LAICRPaF5VfwsAgDaumtU/33cq70fzx3tlUvrpsUPpvZHnEOtwxzQtLXeAABIkNZjlCxIAIC25nsGADIfeIygixU4CIogk1AVL+mrwhjqKY+JxPv8PAwAlBV+34o9xbHs99/LAQDRLyeQbdACwMan9elu6+z3CwBQFXw3784AIN97CALA3g2m1yD/NqgMFkV870/M2XnRvhn5mp8XAEB9ygRKzwAQAQBd+6UAAJC8BfMQ1h2KWNQCQGuGIgialkAYxHJ6BgC2BZgBACwOz7UFwAJJ/6O1Uzodng1M4DbRlwEAaP7DFABguIDGAGDMRppJW7Oas0sAAIuJ2XpSGwABAJ5B/4/K/wMYAOYBAGoBIAYAFFdcAgAYfHIQP3dgcltzrdAg7pN/KwAAGavQHuDU09KrEKYBiqzog/cZfG/JWd1/lLtjX6HF4KruUn7G3+j9ppZ0G+nIeGz0q6PPMtJnnQ/elXVM24nkOEfUDdWGDTENPRevkYpiasI/FDLCRlzC/0j0/40BwNrHWs5ERXJtH5mst/0joHUFjtQ4rsVHJWbtvmNc1T5t49kYAPT8cwAAyTq1NzF5aDEJk32htST3p4ECGjAA8cee1l8s1+pt3ey+xsSTfYLenuqTtXN6oUqZAN4d2cZZf8RjbK01n2DkS/drOub0WoHWnA8+up/p87g3mQqP8jnzWq73lVh6Rt87t78MZt0/V/x77tkuzUubnz6uG5+DPllgAJjG+FRA3RfgZBmR108eq3wveU4v2cqXnjVeT/fWfNwLDAD/87/+3+anBlTK3Ot4I/YQSo6EIE5Ct7RklKG5ERBB1bAc0x0qLmaqlHGNWAEdB7reiyN97O9AmxKqF/Lzxb8VtMjGXfxbyikjhHXNvIDjd29ububnL/SgnRuDGEAdHYNgk8YlOgwKZts4mwMTK8X5LPgMyPVA+x8dBSLC1YMvUHxG4QcK7DGCsT12VPY6vzaBVehbZWtUZDqOFFruoNNB8SpSU1hI4IGGyKoA5OBVOqMURJEB0m3A2gMvVLsET0LjH4VYfTKvHtDqH+0bJSAiCEbf1/3GBZLnOK//qbBo78TnklA4G4BfGN2O1odduyl3RC3Uo7A9f9+vpdHxTFsQ1PmYqe7FnaPyJgrenMQVAEeCDc/Vgt4I/BgFvIyQejwZHuyeYOjEQGYbfyTPGY40A8dYN1UKzdcAsFgVvaGtcTz/9mT3ivsLlfioCrNkMEx6JP8BDgDamon/3VNlAMD7+8OWzsvx6mD0lst17RWNQB8BAUj+6qZCT/ganEP/UCD4qUMbFafNvT1lAxxPAQKkQN2iBYFVnEimK3CBUUFVXKV1ovFl7RAoa/Ccj89Epz9vtzxWlUiSKQBQ4J/umYFCr9bAdRGQFwBBcxuVfgS4ZBmNwPOSVXh9Cw/JG05pqJjS69ZjFT1G1euyoY8ZDPIAoTkuWhK9IQCnchkSAnWPuBdKDWnRYgMRSCflinnqXzEAWMLQAh+mL1uAvpH/6p5G8qneB/INoBUOrQHiPZL2dLXpKPirTKqV0FN62nZ+BDvVx9zlgif6BXJgUBRPAD0jxLnL6gMSJrdvytH73BobhqOb/Xec8ywbe33XO9G2hnoatakibt+Zo8LCMpgYbLHq9+QsNrbbPBllfce07u2+Pclcq+sU+OzZBera9w0suRd1fL2fo1E5R5moZ8QeoyulpENARMfniQCArD+anpdTNMcAkNoPpYEe6aV47sn4VuFlY6+xHI2Frf8GDIi6Fa9jBWS0Q+q+wfrsWKoD2KfrJzllAGAyLiRvTHepStNaukB/WtsV77ftLBs8Fok+AtV+f7B1AAAgAElEQVT7yjvKraAzZbdYlYbL9eliHr4zZ1fqLNLf2WnR9+acFX0eAzjxWvreuet3sboXPk932PAEg2Caq/Tx/g/2znvfg5Kwv18AwMiu1K0yCDywrwxX0gNm8n6e7u/+OfLcKfXc3Y8noXIXQemIOf+K1/bqaMnHWgldrVCbm5rwVhK6AlCNAl/tqhRUF4ARLABL+AxIgKPXO1oyIdH/8K5sHx/KaftcHn7z63LYPhoDwKOxAWyfrG0TfmCjANCJcxXYd4sFbQa0CUDC/+7mlolLq/hH8n9dNitQg69Y4U8GME8wNR244GcEKy9bgJQMAIulUYd7ml4MAC2gKsBrDcm1IFKowLHWAAZBYoCNLQ48eCYWKZuEWmlmcjDocX+t5CXHN8qf07GAP6WyMzgIQ3NrU9wzLDlaymZV9PiRSYp6CuBWM16pv5wW1OxSJDRakE5rY6S7ol6UfIsJRa4dt+2xZqz6/1B2BwMBQDeCAcBaAtj7qBZvOkbPNg0QyebCY/Ka1W9p+qUCyALda401OGMMQ8Hedxegkmrb8jYwPgAtGANAZJOL8llrJ45Hi2m4/x8ZADywnn3WkRzSOTE+sdpf38V9mU/QmOwwuRakRizI2DKuvaqNY+s6H7uAABqvaI3xASUqiT8NPYZjct2qY3c2XWKUUMzK7Xumz3GO61VZrZH8vyEo1QAAd+X69t4AAJubclyuyxH2OOaBAADY1sbchr0NWxd7nb+Z9Fd7AW0x8zNHAIB+fbYWAM3/6YED8tWirzRSX9lGjr4292e1MxsDQJM1ovsPAHoHSkafOq+Lkc4f2e6cFmf0sGmP7HSRta61lIjrDbaVwOwA5ZPpJLf5iN5TBb00AAAAKOdaAFA8ngEA5Ax0DLxybgJjyQQcAAaI8LmeP9tc8/ofAACvaAjsVXE/LMFAkxJvkelBoG4do3nt7b+ma/Iay3JV81jlrAMz7O82vwRwsJDC5bwDu+r5nPVlZFNW2yfEOVxsTLbASC+cO+fo+UyP9QnI+rfiLDNmZ6X6j+ubdozHUE5WZKYCDqyXzKLCdeMxEzyPfd6YAowxQGwh3mGPLSsNoGfV/wIAYMwPtGmQzD8edmXBAhfYN9uyOGzLVQAAXJ92TPwfd2BHemIbS3zfgJCQfAbea+PT6ParnqwtJGv3P1uTHnmgteM+sgGRDIyNxdHiGwjOBfuEvj0ubi0Q8X0DR8a1+hIAgI1bAwAgKQTgFmKTp/K4NQYAVP8DBLB1EABbABxKediWAtp/HPe0PfA1AAC746LsT2CgBMjM7CyT+2bPWKzA2AEiAJN/Wkami1+MGQCsuEl7zkpq7Ktdy6aQ3JNfAJuVe//a/dWuBYD5poz9I8nv9oflAkxvW+U5QHuwWQMoLwCIOCf0c7P+aP5u9s8n+intu7gXZStonbW9PoqtNLst6kzpx7i/4+fVHvaLxL/NRpcI632nUcxDuinK+di+1Z7HbGbz+XOLhAa20LhFAECLncUWAJZbUTuAXhcgLqk2Sb09bnvK5s1vK6wzrU/t074g0OLDLSakxH19bsR9KX8sZh5tcsgS+6xns2KcwgEAMVYB27zaDs4gJr1r9oUDJNM9xfmpwOWUBG/7qs+PNrmmBHGbpzn9MdIhjX0re8+DmGM4cb8mpz7+3FqeKMeq16Yso/HY0Vquey6M/+j8I/uzjSugHraD5vTrJfu2A68PbiDbUnHtUJdifbjujntDr6N8GI1r1TZRxqa2FHEdje4n28bvY5/g2PhMGoI5AIBA4vDVmCv7u//2/5yNXo2M+TjOyt1noVo3iVc56oIIjGw2m/LVr361fPPb36ICgvMHBDsSSLoebhRCS+hxOULxfvAAEKA0/lWF4Mp8C6fzeCgbOHVQcimBLWO89TppPaBlQFcFlgzoSmPtCdO8cORAYQyaM2XCNJ7bVl7NOnLIzi2GvL7xbTjQWbjEc8C5bp+3anYJdQSitAD0vPUeY99mv3i/USM5+Gj723vxO3FstHht/PqxmVW8gaIXcwdDjUaNEGsRCFCNh0Zf3Y+xj/8IgZmedyzAacbVB9fzxA2P97QZ43rKx8TEdxYS8yPbf6JxHjk94/vvjaKpILF77/d7TxGX7y0LbAEgZp9hxrHS8VmBdM/hNMuS4Fm4Z8US12Ecq26tKXk7gpPHtWwTyKr/mqDiW1YxZlVYh/IM2llU2OPngECY/eDvwwk0Yo/ltEAQvzFgWJW7JUIXTI4C6ABDHMGwa4/tWquAq6uV07j2SEg5HPoNGRkpQjmO5E9oSUSwBaj6xJKn9oxCVRoQYM97NyPrWI77baWsawwDFgwUe0PUBXX+YGCiwurxnVeQ2f3L+dW5oBfMQWsBRp0bjisC+qChjUZkVH5s8+DfFTikArkWpdwCQDViUPGbhr7ivk1JOq0fUvgDgNRVT3jCHxVeq5UHgC1RU4OYnuR/2j0bA4RfR+AKm38/noCERtOvdW0AhCuv7nMkJR26ZrRTJrUMaqtkoZy0lhOxBUsnH4eIbQt2VgOpOqocIXPC6cAYtR0YZLYw6LGWETTdrBk8vcZrUKqC9WK5Lmv0VF0ynWAV0dXxjPRlLcqCwCXvgfpNWYlRFGYmMhOq9jKDTpSfGMsRw45rNj6r2RJCstonlJsOkoyyzF4ra9xX+1SdoChxEJpVtoVEvp0qOEDu+NPRJPAkoNJDP7RameTB7+iQxtf5vqcMAK0CV/eeZfDILuzfaxWd8RyTWfPgT6/bjgYITP+4LhxBHysgza5pAVF8jfqplY0E+8scEzAM9fpPtoaDdjzpz73N6/r6932B89s9ewCR9p5RU5N62NsAkElAeyeEhCwB0nppy9aRPTsFfvXOVNbf/VAZhWak7ZsEsEPgsh8HVYpNWzBEGSJZpPc6HQwKUcxHTehOprKjbM56pFZBNwvWDwlyolZYNCc33kNW85cdzv4egSCf3tcYTDpdqJ5NmT52fefc/SBYQsahJlHse560CJJm8v7cJRmQCh5hvX4YqObvIN9lY23Jd6/Cl/wx197AuZSjJpfwn3tx4VW/nuBlyFP2PQOlPrYeTBIVfK2e4zURGLKksIVMxVqEoDZ6vKOCDRXw1g5g94S2TO/Kw8O7sn96LI+/+23ZPT2Up4eHst8+8XO8j2OhjQDwO+IcYHcSoOp4IgDgZrMpG/iz6xWZylZrVBAvWZWz3mzKarMxOczqYjACKHDadLTTR7U4hoLp7nstyZBlIDs+mUfIjdUMfq3Ncm+7+1iQYtyAC/gBC4Bo9TVW8l/iOtM82FrySpO4pkKAuQNB5XVoCshPk5Lk1PPmP1VQAcHeSFy0vp202WyBNSCqrweG+33e53SYnism35ouPZbjbsf1w4Q/1gvYI5j0tx8E7+N7BqzTvk0c1Jwb32oOfOh0Xecp2LyZfeEVVLRpzI6C3gFDGSveWeG+ZLs7/FbQGPeL5H+0b6O/hCsogS7fVPejSvoYK+D+VLuC6PfNtCHC8bh/uw+z93c70FFv+SPgNFjFCKCmPWvSCsAXABoAmjGbuCUJ+Df9IToJAWCjIgHZnxL3zsTHhDvAFua3sLodACkv66T/onJtntsTIEjkI6EB0DWo/29fl9Xtq7JY35bl7SvaqKD8Py3X5YSWHNBZsPtho8K+jxWOHm8xm9o9QdxT0xJ8xbF2v0avj6KzV1Kxo6wdAQBk383ZuOPCnjbnNkaal8h0ZrYSALmNMa3FKGztyp+Rbtfv6E/n9aVnrwoJEKuQBI9jo/GJvl03bhi/vSUKFF+M9qHig1E/x/gb7m1JGdonqfA+7UZvExnjSzoXp4iAJOko+0T3x/twfzbKpiiH/BT1e1mGZR09sgXMl20FDpqDGnesjJmRUWTB/ceYg6/XGH+KcxbXyuj6jGM4bX2UtZjT+vyVnVCtGSKTYb8P9MwapzreKTmja8WYm8Yz3ud5+9fis/m53scGpK/LGOSZBGCwb6Oe5lrZQ8N4ED+xONq6B/2/KmJjEYeBhOoxDn5R6yJC0zgvO8ZHFqd9WaDt5MnsAbYHQAHIcce4FBgBLPm/LddH/H6y1wVtLZH8fy4HMFci3iMAgK1cs7lCXFbV9lEuWFzAEobVvgCLZsci3Kj8fTdZvMJhoH38zpAHqGCWLGI0t8YTm37Fq8jk1mQQ1uOuMiMxnOegnN3+aC0A9oeyOy2Y+H/enwwEABaA/Z5U/w+7Ut49HcrD87bsD4vCFgC7E9sDgH/K6P+tFYxdV/LC3pj4H3XTu4Wmde+j0MvPsOb4gACZ20o0+L/FIdQaR3NEGeiMu2JmVKKecT9vC8C4I9rdeAKZFf8OBqhV5dcGBIiJ/Hid+n5gUJF8lSzm/KTPNQzRf8zy0LTeNLFv+9feH+WN4rrU+Me1FT/P8iWOf/M48p21vyXHol6ossvvX5/Ztxrg01okW4zCfhAXtpYNagPAVmKeV0LhGJgFcZxYOWtc0QsTYj7KnjOCahyEh/cBDFAxT5eXkq/hz0g5orXd7HaTc6aXtdAVJ6u5N8wPWua6HdSKERrgqcUjjLmM4++gAQNXaR9NdQqOzXG4Tv4GCnrNa7Qf+r02M8fHVKwRfdj5ZVE/mWMAiPpt/jS2VkIIwoe6z0n1672NF6z9kX0Wryf9GW2Tbg8M2vOM7jfq1KorvO2Ujh/p4Xh/0/MqpjNv/8Zzx7mv5xoUUOU9cnYa3S+O6ybr+Pj9kW1xzv7Izz8aD11Pn0VZE3MnEVio/Mri7/6bMQDM/Ts/AeNAV55sDKgEsRgAvva1r5Vvf+eT8o1vf7vcv3pllY5O5wahAQdS/2DoZEGuhz7srId6+7G+feaQWnCZCkw0c0KLu+howaw+sannVgKzU54B0UZhGzZ9Pl9OePeLwWNcoYHUSyY8noPX8zdGSmzkjNWFAsW7RBKoFxj5GaIAmZwvBM/Pbfz8vXyv59Zfb/i1ecJdO4F9o3pKhsQ5xU6DyTh4Z9c/149QLi8Q6FngKAEgQapx0CadW38vvVQ870jQXHJw5oRPVoSTNafAYLJg33eszgEE8r1N10xP4TtS3ufWv4y7c2vxnCK2BHqrAjU30ClY8ZsMCxb8InURnOXqcKDZAFDE7/hbBhOcedHc29gIHINAIIxtVJw4rTTS9wvIn57WXuhh/N5tDelFGeoOY6vgRwIGwTYlrZxm7NT35mJY0CvtGgAATqShy4XM5HU8iKWAzKiCX2uJ9PlO0yujQgafFBTGIr4XQQYAAKCf78IBCTFQpKASA5Ho47bdlR0rpRCYNP3ApMBuy4o+gQJ4Hx5Ywm8ZsJQQg8QIHSyXwbaOjFIL/2BAI2hrlWwgG7UTqFoFALVXb16TBlmV5vBnEfBlHy9PbppTb3JeiUIG57BWlHiMlXte+Qm5fnt7axjLGpjuK/yQhImVnXyW4MELxFGBC07lZkrP3H8+q5OhGwjAQW3ITlxdlS0CDbjPmw2T/lfrVVkCCLDZlOXd63K9vrEEymZjIBf2YUWFlVV/xaCdXzYEINVDbyDDG/JhIE49ITuo8I9yJMrPkfE2BQB4QqyCAjxDN0lympMaDWztAVskPa9ONSpnAACq5GelIakxm6HP83k1Uk22qorSn7+3oRqlW7ynIQDAA086Lhu/ccymOsXkZT5mNM6yQbKhrUqRKMMtyW8yLAMAYsUTzhn1T9NdIaiUdL+CWBaY8GBJBMrUBKYFZHR+3LcFp5A0cgAAAnNXBnppVLzWVED7vQIUnEbYkk8AzVqAmsHDUBGrhS69F+XvZBNUudMq53KAeuQA9vbYlIEh22uaO/2un58KKdO7hGO6yexLxOczgWx61ta4SYdokrT9296P95cDxHNrbyBAfJtOne34vGfPZw8+d2rftvPuGfTvddRJ4UxdpbZfQofGM9K+TUwpEQRQbSSXX529qvH3z3AmJRB1DYC6lESGTAKtusYHOoPmEmLVrFCPASQLAkHHQe7EpHCTSaoI9/ZESHCL7p7n25f9DgBFAAB2pPQ/ki79uTyjHcBuV54++13ZPj2Ux3eflS1aADw+EABQds8EAKxR0YT7QDLVmYEwnEheAgCwRiJztSqrzQ3Bbldgb0LyH2CAzcaTjF7tz2Sn03EKtrFQNWAAkmpJQMcDFOcsO+wX673FoRtNzpmsmibyLZF+3BljE9ohMFmFMfbkDO23BXoUqxqxeUK1tZ78OwcSypYw/eK+mCNOhivZZVO/brTuHaQWgnjV3vZqHgtgCwDQ7Cgepzivs1eNdFjUFy2YqOd1AICzUsE+Jt0/gKVoB4AqVbKUtfesYqS1MWCLAv/HvcKbFfOQJ3b8c9sTrgNcYIGKW74gPz3BrgMwBj+LsvJ5XqFCnQFeAwCo2hn3GQM7WcbGwLrGR3oxxia0p3D/MWgd5ROHW1Xavo9hyzIBe9gzmAvbWiAAtuFAk7kKADDqeGMAMD9nSZ9G9reNGwEPCHh7toi2LnRe1wJQrXcsBnW8YmdrxgO4ZmBHCwBwsL3AceZ+c3uYDIcIli9pg+Lnan1Xrm9eleUdAAB35ermvpTlmj8L/Nbx18tyQuxkhf3ZbGrqmzD/XLoCJQRZrzGOoGz5T5Y7dl+h2lc9w5stqV7XjRRJ9Mcnfi6By6Lzd7vfY1kZANDHKZraUoJmFKOJerDJ7FjdhvNc2/ikSrLq83kloGJ5cdys8hlVzCb/47qNaz3uT/kSWvvQL0p+xcCv3iOLziCoz9lxAEAkBMv3gPuKcinKID9F1fPnbPA5I0HAmZgoiz5TfN4oCwRwAPgBzzKXgIvrZ2rLQJ/7uIfWLIo3EOiKBLcDWSwY7dWffjx9lQCE0XNqHPX3KLaj9dX7DwH0XCtA50ZvWnD1vvZfjh3mVgXZX8nPgbVrNnzPktjWeWMHiGuno6z3hBie0qj/DXrE1jwVAIBK/z3ZkMgAQPkNvWZ2ElkC9s9ledyVq/1zWewfDQBwAjjgmUyRAADs99vaFslkuRlwVT7UKn2u7i42IhBA1VFqlFYNh3AenzIBxhT3aPrtZQAA3dc8AGBrxTmUswb2gyjaseWPAQC2x1KeD6ey3Z/K9uAggN2hPB8X5R0AAM/78vi04+cAAQgAAMjo8ejATXdPYjGBfPHcRiLaCXW9zAIAPL4ggKizNLG1jYNyxdBk4+9suw4A4N4X+C76tLJTWYzkCX5PLhsIwBLN8F9HAIAqX50hNcuXWoTjAPvPAwBoBqAtlpGMmIuPS66ZmlUsqGe3nZMabU7MtB55aKN9H+W733AosnKblIVB5iPgtwABigmrVVi1hTwOQBYlspAZ85h8LjGIihV5AgBw26WNh68+sWq4/d8+T4yVLHSRNeJzUFnZHPDlsSfGwcNntMccwNf0twGTOG8dgM5zeW4b2fGHyvJb7dLaIrdnE5pdH/KNQ7ys1yfz/jdXjrOpRVsn6sx5zdM+yTpnLuYxtO8MQd79u/T9bp9E48XPkp//kg5732eUTOaYdQwm0+e4NJZx/57br1k2xGO1dvRejjfPntdFR/SLtM5G1zs3z/l+9Hd+/tF4xPtXvKa3FVrxpGwt/V783X//27Mr/NIEjAYnPqgCcHgvos7BAPCnf/bn5ZuffLt85atfK6/fvLbWAMsVky4EALiyqomd2o/Zgp5ERwUEPQfCUV+R6oALzqu/ouKxZ5uGLeIz5wRlVlQRmBCdpGaoTM/fFgcQ+qD5bsfkeOD7jP/EweuQWyM0OLnvBsGjNqvVsQhB7ijsLhnMOcgQv5tfx4Ws8845mLxDOP6OQY3rMAqY7BhNr2/msjauzvPSzTq3/vV9KOAsYKKyynOWFfTZAL5fPJ8jCh8JhCiYssCI4xWff24M4vVGyua809iPGPZ8HPtzgjrPnX2xKcCR4j4bAAm3MjeGeX678yGBxIodGZ8hIumOkVVnWQLdKucNDMD3yr4cF1uisJkwR082VgVZ4khJJhqBrAYyZgC0BmCA8GpV9kcYrW4wVhS2yzXQmAFhSTC4EOOhWswR2Axsu9Ep91FJAQT2bH78GeAsOqkZ3luzAn6KvsxO/Wgt4S6vncUlrztzyJCAbwGUmJzC+QAAWCGJ5UEEvJeDvGCVYYCyVigZJSl7pqJ6avvMJLp0k9YiHHOcD8fy3gN9YQvyHAkoqBkn78fZ1jDaP+D7PR1Wu/6+fPbpOxNlTnvH9QQl4EF6Vnc4zSmqZcE4oLUhAjIEgWrFSkjgKxBUfRxRskkfLtDDeFMp/HR8lAcYN6xDUhyLpjUoKfVwZiUR7p10ti5TcRwAAAji4Rw3N2V1d1tW+A0wwOamXAMAsLktm5tbJk6unREAlY9qX5ANMpfWtWJaSOyJLK7UuqPUhN5r5s9I9mT5OZUHmQHgjwCA7DBkndpkwRcDADAATWxVYQkUvHcJABDtA92ngkX4O39eq1gq00Wi6UsAAOl/7nHb6bXvJyunPHDTAACNRYAV3nCQWgNLC0aTntGq1hyFU3Vo1mMKgIzsFGx8C0g1Z1kyVHMk+yMGZHv7PjBwBHtE9zGy3+o4FyS4rhlAmLNdmcwZJMntPawf05ntX2/T87ja/jna2VObL9ohw/F6jzd1z2ft4w8FADDIazTOAUNcR2P0Hp+xLkYbmwYhtgfkXvIDBWBt6zccQ2CaEtCeoIqAqn5DVQYAgZOgL65QIRXom7keHTCHpJAq+kX1H+klsT+Q4GcPd1ZCo8r/YIl+JPyZHLKkv/3Ya6NM3/Kz3dMjAQBPD+9Y/Q8AwOEZ1W87Jv/BAAD7YLNcljVo+8nGdFXWq1VZL1dlvUJV/7KsNutyjQptMACs12UJAMAa7DZWIQUFb7a9gzdrwMlswbBIa+Bc/c0NFHcNuKQx6WD/gxmEgASbqAruUMW9z0sGAGCsPwQAYD6XJ1EV7Jf/2rBubaekAFldW75/xQKgvaf9gnk3W/nDAADxvBP7US0AXggAECuArXhnRpgBAPguMbnsozECAJAQJrY1GwAAYPOvl2sCAKDXor0dk/+0iQd+evbHYlIwh695L4FRQjGVOI46Bu/BPsc+hZ+w36EdgQEAGu2/AQBwHasmN9YZa3sGAIBAMQJ6GpOOAACkZ0crKzIhOBuCkgouzmkuI1ELyn+1J3N2FDAAQEaqBJMJRzEleYss2JxLAHhu7svVxgAA+F1WN+Xq5q6clpuygJ18bQAAAlOht5bLclBrK7epaS/OAACUSI7+vxLE1W9x4qisfy3Z3zN9vCT4edb/HQAAtH4q+5iDkOO6kg0U7aOov6P/kPVgb2NjAp0ZJiSQow0CME6XOI7MCZ74F1Bbtk4ep2iLyMdRnMVawFmry/bsLqtfyABQE3hhfnQvEQCQ5Y+NRW7dl9lczhsdGQDQ28E96+gfMgAg2mZz8S075vMBAC7FuuZnoQFwdcwoDqU1mfXcSwEAE6CQx3MY/QiUwwS08CJHAgBA7Y84yRWT/qjydwp/xsqtKEUAgMoAEAAAV8dtOe2fyh5tK7cPFQAgl2RB4fqHAwDo5xEJygYAYIwMbYcPJ9L/7w5G/Q8GAFT7GwDgWJ53xgDwdCjl3W5RAQC7A4oPAQA4kgFAAACrMbPqfPlasqeps91A6EC7nvCva/0CAEAtozj1aE37BQEAUIhxDgAAdioBAKKvF22MHFfKoCTpkWy7RP0y3n+Kt46T//jO+wIA5P/oetl2ivdBs8JbFI/2fpRZGRim+W8sq7ISDZTYfAaLA88BAMjGGeJzAgBwLqotaC2JYm6h6usXAgDac7fiEK7NgIBQHJyMbA4QRfyw0voHAIAl+IHXln4XCKcBAGLbE8VQBWYRAECbJ9pUUR7G/Mkovqe2ZqPPzvruhj+qsd8cvxjFLEZreKQr4nGXznNufY7Ok59z9Izvo7/OWydh1QyKjLkHBgw8cd9cev6X2MBTu7kV9eb4WJRVyl3PPaPiKLHYak7Pd3IjFc3OyY5z6yDPe56zmjN3cGBk0o8ggIsAgEsTfCnQFQEAoqPDpvz444/Ln/7Zn5Xv/Pmfl699/evlo48+YtUEeyY63TFogY29zY3iSjVpyX/8IzJYfcScUrA5Uy14qAHKyigjwPLzSqnF70tJ6FxRaWTnJyogoV26yQOHff73HhXneYNc2jDd52RcaAwAc8IgCreY0Mf7ZwPMqcJu8KATitcsSM8pZBxr/ZV6AyA+4zkAQO27nQAALxWKeYNG4arXowRDFEi413i96ITiNQIp5/5Fpy4fNxJG+b3sEGssdVzc3+fGJa/7uEcu3X+evzzno7/rORFATgI1j+clGTa617zf8x7XOdlDsdpuMdQnZLTnaCryUclgVBKhAhQUenv7QbAaCG0P3sb9pcAxUZ6sBEJgGUFgo4i1BL6YAcwLwK2pd5iBACArY99FVKUajS/RvN5SITrRbf0a3a5bPTWsWY0+Bd4CpU5MGsV1Vefbkxe40bh+4j5SACWvSxxDbDWd2xY0iYY2vhP7ouocBAQwMbAvT4/vanUQnbFQ7aFAJFH9AVwQAQAAb9DYrXR8Du5w45goVQ+o6vq4JwRJqZR3h/KbX/+6/OQnPyk///nPyqe//V3ZPj+zogXB+rdgCGBVI6ohzRFA4kGVwXDgWzLQV2WoapHORVTAgAOWyKfTcLUoG6ybSj/eerPV+XCaVwAPQNeqhCqvxACqAXDYAgGBW0+8MgzB+N5V2WNNL5dlc3db7t6+Kbev7svNPQKtd+WIiqvNbWUAEACAjqc/55cBAJiTIVE+j+TfHxkAWgX/yNCecyZca38wAwApo73/qa0T9SM0ZosIAFCbFQOo2L+pvaQ0jf3uAaCSU6LNa0AX6tGYfPHejhkAQHnsDABAwxtFZEu4ct/xvgCm8cosOvnWqoDHVtpaYzrIVUfx2d4HAKD5i4H0KMNHIIAK9glKVrIj2sejsTbQkDHoRLsvvp4L4NjkGYVnF4B08FGeV4tHTAEA2Ta45PS/xJaIz3r2fB8IAPNGTB0AACAASURBVGBSzZ8qexEvBQRwtaUvVxpVAWDC5xrB3gHt20Sprx/GgWvG71H0/7ogwWJOmGTzbGFMjJnZKmYLsYKfVYKoMjbKcx4PPb595nFmO3FjWUsc73kPylroeQP7bctu+8wfAAB3u+eyfX4qO/488nPS/e93ZXMFdoqrcgOq/9Wq3G7WZbNau55rgLhbANlgk4HVBp97C4BrJP+vDQxAqnHRhCuwy8c1MKiS3QpySTbaobb32SoEe90rg3BNAA+irdivTQuOHtADnaVtUwYAC0YfXswAYPLHAswTBgAaNwM4vdvHo/3N6wtp4j5ctbu/ZAAA2SkCA0BtAeB9Ivm3kpGIN7iPHhkAOAR8np4BQFX0GQDAxLUz4Ej2kpoXwVoAfmmjmb0PAADsL7PRG+A2JpAld6KPPvKFZE/B7jd/o/2LOhy6Fc/tU2u/AwOAAuCIwcBPpU27s2oTAwBYhZZ8GlT9X11jbAwMAN0KZoNWQejV6AIA0J+xanPcM32f6uc0BgB8ZgwApwoAMGAUHAAkvkQSY8eQiwtJErSgAVgHLTtu7svq9p4tAK429zXxDyAAqP9R/Q8QANgCDHxzDeOgAwDUdhkCh7heY8ANPsQMA4Dmk3GrQ4tt6X0bd5cKHQigB7uNdFOU05PYCgto5loAiIq4tU9sev39GQCiT6d15A7CixkAYgLd/COv/A8MAHGN0p+L1OShBaf2yCUGAKnHeJ66H5QACQxMcW/Ove6TQdN5zTGake2kuY4AgByniwkf2cFdvMftSCytGEcarZk2Z520+L0zAIz8r3PxnpcAAObiQ6PzTv2DvMv+7QAAkLtWJWz/cK8CANBToI1kAABrAYB2KEjIGVPSYmHMNqfjzo4j/f+uXDsAYLF/LmX/RAAA2iRlAACLVbwFUZUN/04ZAKxNQbKQ1NLS9Tr8MbMBLNEPBoBn0P0HBgAyAaD6f38gKMAYAA7l6bkxAKANAMACYGw6HM1ng6zLAIDaHukDAABkx3K/UJyB0m9fBAMAQawed1JlOm1PjyVlAECOX8fYTfysFrH4pMzJn1H8PFgrNQ451i+fDwBwTt5GOaj8b436hipy3aPuK8cleQ23rFoBGeSwVf7/PgAAkv11r4bkv+RctUMdeBlli2uqvqDRASxt/I25rbYVZNsxsUo5E65YjQKYb44BoOl8s0MzAMAYd5td2tmvAVjbzVvIF0yYMkMuaWRPTd4T4DoIl8s6I6zgcC/j+OKoeKl9367VO/CXztPsi/O5kziuc+N3KV4S11VcS3WMklC+dL48/i8FAORn0XlyfKmzjy7kNwUAMDnQA2OyPIrjF59h9Lxz9smcXIrX1nUiAEAg8QgW1377YADApU2iChLckIKpcBDv7+/LN7/1rfLd//Sfyp984xvlo4+/Qrrim9s7Oryr1Zqv94zceR2I6D8Cfa2oweqAu7o1Zwp955AmUhWuTVLr1eoUar4IJw5SCBDPbarobI8miE5wpd7pq8VoFKQe63mhXBImZwOkFyYn0pvNHar717M1J9AEU2ZImG7QJpymY2gU/ErEs/ZNdHrD4Hx/dgdWDpDxHmoJzl+cmzam0x4i+R6jA5LnRg5m3tBRCY3WlK6hsewd/d5pvTT/Q6Hqb8b7mzOQVOErQ03n0zPo+bOQiQI0PmN+3vMGXDPQNLb5XHPfHymW91UecT6zg6/PMoAkP59VqfHoEP1sQAA46G1MvdKLVXL22loEiBHAKQ0Z0N4xORaTzbaGPclFI3FZVqCpFA0Xf6vPtSWn1OIith6Tk0xZGNgGmMz0AJTsEhkYNj44pVPeqwIzKL64VrWmo3yL+8LG1xNdnpAbzUFcj5qTujZxbfSYin3QB4q4AsIUvHRUnFUIWgKfSF61jPFknsk3D4CFyoJmswHEgblz9CrP26gocV/LpffIToYeFfDhVB4+fccEHqqnnh4fyi9/+Yvywx/8oPzLP3+//OynPy2/+PnPiOhH4HOzXjP5j3/o7fu83zGRXhhMNd2CwKaNj5mFNzc3fM8qetRLzNcQemCKXtmpV6OTYFSzJ6v+R7AW1Y5w/JyeFuHr5RoRAOuVju+SqjX0WUeyErTP1+tlefX2Tfn4a18tb7/ycXn19m1Z3d2X08aCrpkBQAAAsQ50wDPfb7ZejGJvxOSDB7c1OTKi9V5Pd59leZT/YxvgjwwAUbfMGcJR1rZx/HAGAAEAYvIfYCYmUTxpoHUigFQnp7ql0eS2qjL4Hcl3K+SYJPOiTVRl2AAAQPnttL2WFPDEAKPMLQpUgQTeD9AS/tZOg0kGp2w0VD8YWJJdNIMwzrZZZgCYyueE9h842qMWSlGOZ/s43gNHVr2aA/Aq2mpndbq32BEAQGvAqNFt1qr+cUBcPHe25/Jnk/F6jzeijTf7tWnu/T2uYDaHM2p3DABujXTnmmMD4Fylq0ZWwGH4Iaw3tdppRk5jlLDKdDsYQSGGKjq+5FJOOyRyggx2oKTAkPyOJ3iQxEfFv9DsRu0P+loDABjFvQEHDDR3oE4lQAAJyd227J63fO/p+bE8b5/Lw8O7st89W29b2BKHfbk+Hcvtalnu1qvy0av7cn9zU17d3xEAAD0H2cJq7OvrsrlBgNSo+hksJXBtyd+k61ytrMWH60dj7LB1z/2G6mjvl8nnCbYMx83b4i1IPW4ygLSrHoSlje8AqJot9Uoz2pepBQAT1movw7H+fACAlswODBIjAIC075Dl48sFAMgm1W9GBtgKCpWQMwAAVgWarG4gAGqdrnK/2qkOALC/m+agHVHfk11CC9/XgahUpy0AGA+5XhEAICBvBGlFnZvBkvE42XbtGOR99rW3quQlx8eBOEy0+sPFQJcdY5AdVP2jxRbbbBEE4OBWgHMdZICk/3JlfeXxGr8BKo0AAPvMk/1qs+g6V4lOsz+xBwUAsL3VAAA2nlMAAGE21qANgT2ALxZXBJ6i+n9zc0cAAFgAFutb/pxQ9b++KadrMHlsymK54g/2IVsHAACA53ObIAIAuvn3tRXVtPy6SwwAbf6mQUZbXy8JEPvdpDgXJjYDAKS7xQBgc2LXaHZOs4OyPxxtIX1nLvZg1e++j17IACBfjvLee6PHFgB1HwZAerwnrX3JYzAA8HVo60k/BvYWjT0zr7Jvyrk8AwCIYIVuX00oil0/dm1M532SaLvivCMAQE669XZwaKn2BwIAiHZaXkvZhrsEADhnT36++NEk/zJpaaZ7zH4S18ULWwDMMQDExKnmWQwAAAAgvnFFHz8BAbwFACj9AQAAKOAKyf8AAEALgMPzu3LcPZbt4zsCABCXAoxKzE9/CAAAjHPoamj2qNtIatHJ8UX1P2IxTP4bA0ADABzLc2gB8LxDa4BF+WxbysPzngAAVP3jZ7vDd2G7XRNEYMl/k0zNvlPcsLUQ/TwMALWHuLeewTVY/R9Zmjx2NWoBgGdGAYnkXU08exX6JQYAlOFEBoCmPxr7SIwpcS5qy5/WuvRDAADz+uXzAwCkR3JMU+9zLt2ek12U93mU+zkuEq3DCKqO9P+K9TYABuZJLLBW8AW6f42ntQ21FgCMW3t8jM/gIOQuVjEDADC93eEVw2P3MQGyifm/yN6m56V8YxEv4p0GQo5giKbPxwwAzWZ3kHnHxGoMJnHccwwjx5+zvhgBAOIcX3ydYi1ZP1/6fry/9/2u7aVm/430F/3DQZK97RnJpXkQQTzvSP+ee0ZdO56js6UuAAAu6+TLNvAorpXjQzmGp7zPWXvBN/G/BwaAvM4zAEAxk/g+Xn8wAOBSoEuCPSaqcTOg/v7o44/JAPCNb36rfPVP/qS8fv2m3L96XTZwylYrOmUVbR0C/ZzQUB1BIVF7S/pydEFTKUA8sGTCTXSxjf49LwAd14Tb1CjHdzJFe95s8blHG9F6tDQnIG+mS0IhxX4vyZvJ56hkyE5bPCg+X3b2cByRxS+8ielm0uadd2IvPb/Jj56CfDQII0e1Oc+Xrz8nCPL7Udjo9UgIRoNnJKD0DJcS6HGdTpzUhEgcGUoCeOTAURzDkeOSBWi+D33/0vzFCm0pq2gw6vnH8xep9y8v/TnncbSu8/3HY+LrNv/9JmjPHd73tdrulNBIC6OZ12Z0tqDTBDUZk8kACFj7ABlOBpih+mcbALQAkGEIA9CSpoYirQmaQM3ejFFb9zLg7b6sH52qZFHJY8+Ce7QAXdXZblgqyB/XXzR4RzKUn7NSRgncMQ10Nj7iHELurJD4TrR/eU8y2aaqQXf+bCzhhPU97NR3SoqSI+JTqDlVhaQh4KF7rF2AqItrcL+CPBwVKzpc0SQfT+V6sWSbACQmMNZIcDw9PJaHd+/K89Nj+f73/rn8+H//7/LP//RP5V9/8MPy7rPPOB8b0OWvV+W37z4jAABzzhY6qyU/V4IxArQErtI8YcmhAcy1BzARUlUlP4/hWjDmAQRd1WeMDoeqsxgngxtovVv5mQK0LlYR5F7fbspX/+RrbPnz9W98vXz01a+U29dvy9XdGzIAAOy3voHe35Tr1cbbARjTQZZNCqvbc3wYAKA60GfExzmj948MAP+2DAAI0EJ2igGFcrCyAHhgoybgGgDTpK3Fz9368hVg+1gWAfVP/buB8xRMsWrPcN7UAiBSqJuORAUnCnJNnqO/tJXVtso/VIFSBwo4ij1A2mHvEwI5XNu2YL+3Kj0+V9D75/Vv3wJA380yN9sv0kN4dtPfNnQjX+Cc/cLKTGqxZn9lXTyyu+p7FMwApLUKttpj3XvL1QTKDANABuBeslcuWxnzYzH5Ls3f8wmc8w6wVTXlM8SEnT6cM9FH36e2dwQZk+oJjNvWl2eom4KvrYIEyoMtowQ33tPjctwRzNnDBhI7keggVelvFP5I9FCfOc2/Ej6wnVDVpr+V9Bf1P7737rNPCQAQC8B+u6NefQL1/35bnrZPbAlw3KFlwK4sAAAoJyb/kfj/ypvX5c39PZl4bsBQtwI43QDqpEZdWaKICXm2A1gx+S+KflL2R/ngwCBLHh15X2IC4DjheSv60irtsddJOQ7ZAfAd2wAZi4/AL9SFDPrVyfDzWw/myACg9kICoBoQyKhoq9zTKwWYuMnM+JtlAHChGtejnoU2U7KjviwGAMmmDARlH2QGJbHuGgAAsYQdWCPUs9or4VlBgbZUTFba3GT5IQYAe25vE9CcCX9PoOAGAODcOxg+MgBAlyHxD8AJqv+tlZf3Q/XNFP3M1jrMLhoZtLBGKp0v9UsxxotE+c+95m2rwmqqLTyqv4rznxZltz+W5+ctAQDQBwAEsKUZAQDQd8YEsFxCH5svAeYotrTq9LV6FHv1uYNmaJMSqBwozX19CngqAIDmpOoV9CAPtPrYjyck7fn7umxu72lrrm/uyhoMAIg5rW9J/y/q/6Lk//WKLQCQ+Gei5Pq67H1fUG9IuFHH2/xr7aGqtMrlwOAQE8VcnxWA3SeGLVme6eG9gOWMUor6d+LnggGBY2rjC/9Asj4DAGKMqHvUQfFMjkNE/6+3T/AXQOfe8zfYEBwLAG9oJ1kv4T6oOQUAZJ8zxhOqz5OST5cYAARhm8RW7EHsJzAAZBkTkx24n/g5TmH++XwFYxMdbW7ie22eUiuqAGjIoAfJAeoVZ3WZS8BFe2hqi5y+FAaAfs1MY6W9vdrsUBvfxk50zo/La/Tldt7vFwCg1o0ZAIDCNzybxY/N/hVNOHUt/Qrotz12WK38BwMA7TBnHtrtnoYAgLJ7KAAA7J8+K/vnd+X54bNy2D2V43FXrrztInznf+8AgCrPPPaWfRkr3jAmkYMDtaDft2D8ORRrAUAmgFNh9T9aAEDf7fZle7wiAOCdAwBwPAEAe2sFgKgIzFsDC9qK+n0DAChjyCxk7Qxog3wgAKAloJ1p9AIDQIzXSK5k+fJFMQDE+E3e31EfZL+urQOukNntPvIH63Xkzwf5HWW55M9Ub9vlahxL/pW3vK4gAC/2Ykyttv5UrBcxAbCANQAAGZKuV6FAwIp+8AxqS6R54PVfAABohWB5/Tr8wcHErc1pSvATAGBxbSX/Y2xVcu0SA0BuAWDnMPbcrB/ivF+S/7DxP+Tfee/98pnj/Y3W2qX4zSh8cD5m0MeHRgUcOf4Tn+LSufMTZ3kreVyfK/gw+bsvudZLGQDmdL9sxHhfOY8xN4sxfhjXXH59zrYYPWN8b05u5TmJzxftzBpn9BbIvzcAgG4o3zBuBgETJWFiQHS92bD6/0++8c3y1a9+rbx5+1H5GEwA9/dEZispcEVUEwKgHuz06i44XOj5pioUm0y/E3dg4YiasGWU1V7LaXGHOjpG2UmKC3g0MTLARovk3AK2z5Q86oXQuQUw2WAe6JxbpOcFiDmVXYBKw+eSPwc48nVaMmx8B6MAcL0nBcOCoxyFeZyr8SZC5SmeofXYzmOexzKOR2wBMHGOfZ1cmossLKOyz4KgBc69pyGCeoPg6ksclbjfeue8qSQJAo1pdkZ1negcnzuXzhPH8Nz6OL/27AkEAMjG2rl76ufqPPqExs8FIMREKYVARJZrcXz6AObUQZ/bk7FcTzkAeyZLSh9PCJ5Z4p+ElQyE7CoIoLUJUIU/yZRropQtAoTgRcDqJENQiFt3SFheZjTSbZ/yjlKVa919fFGdmAKHx5DT+BeNS81nToD1+9OcpEqn6ueJ6+Ycw4jlf1qyLitF3VNeW1rHeA7QAMNDwjUxilF58l5HCM8aKD9h+FoEQJV3/hvfx5hwvup5+oDP9mlbqwEVmN9vt2wDADAAgqRoC/CrX/yi/PTHPy4//tGPyr/8y/fL//f9fyk/+fnPy/Xtpjxut+XZ2wYA/Su6R1zfaIL7oIjGF/E+xvTdGeEY+Dhw7BhI8KSnJ+pa8t8DhtYIi2On79b+gLWVRSk397flW598q/zZf/iz8p0//dPy9W9+o9y//agsb19VAMDm9ras1jfvBQAwza4nSDuO676B/PpPFZy97ACck8d/BAD82wIA6MR6ywvSJntwQnsAstBk9pR9iSsXyS+xt7D/eNsP0Z5Eq5eqk8SGQohMn+BjEJ3JLluTlgBpOgpBV8R8o+PLFlZqY2VnNFnqAQY4+kT1Q5Yz4WC90yzZbTYx926tMm4r/ZwNGmV5lBHZpon6Nto3+I4lmHqnMu6zOQAAx9aBDyMA6chxzHLM5LbJn/b8KeFak9ktCJefJ97vS2yWuePzuGXbbmIPfEEAgDk7o68oGh1lbGgTEFRYrwdUkHc+E+LHSkRhHaIq2fSkerYjwCxwHcBtrLBWX0jZ6gjgeHIOe05JfiX6d7stk//8vgezjTXHzmU69VgWe28PgISjkrlqARAYAAwAgJY7qFLele3uuez2u7I7HsoOrQW2YAHYlbLfEgBwv1kTAPDRq1flo7dvykdv3pS721sy8Nzc3BKAhz25WBoAAOAcBum8dQ1AeY5MqfZUQxx54pisQ6DfNYCgBclCCyGfMu4hQzmxDQDAANYntAF/uPe96seoFpyJgS3yEPB3EKIzAJg9YgxUnwcA4J60rY0cQH0hE8CXAQCQ/S+7Lv7m+vE1wwQt5LInHiMAAMlwAwM4aAuVx75HRJGv3dUaXtjI+OYJv00X2Z4yenxqoFpJ1TMAUJ9dGagN5zvsLcCK50LyO8pEvue9zOv9hIqrmCSiLiNDRAMAKDgkoEPWHWrFKHYAVG+jwlEAAAJYmfi31gGUAWSROtBOXpNBCvpRLQCuypJsUgbUE6jUEggNBCCbU4nqmkxgBbvpPgAASOsvcISAuy5jrL+zHbeATYyWGtfLcvf6Tbleb1hssry5LaD8BwCgVv6TAQCxJ7QBQPW/7UW1ACCQIDAA2MT2AABLZgvnZzsnBuI6nyOAFXScL54B02FYYzNK4H0BAGbjNF+uMqB1hSIB6/BCAMDYB3cGgABq0XpmrALebwAACMxiVKY9ACAmFXQO+V/RZ8+AYgAgaDv4vpEdIXn6EgCAEmxxHkexlgj2aHbU5eS/praPe4iJKlT0hzkaUf7HJBw//wMCAEQ5NxfPsWNeDgAw+76BdOIWemkMbq4F17mYU4xHjBgAFCu34wwkcg4AgEdg8g8VwCj+cOY+0Pyj+j8CAEj9zxYAVvxwAM3/aQ8kWFmALeCwLVe7pwIAQNk9ld3jpx0A4HTam2njrLoLUK24/c199u+sBYBsV8M2TWOFZrMi2e8MAKj+R0sbMv6cyiPYbE6L8rwvAQBwKGAAeD4syrvdogIAUPUPdSMAAPQNGjyZam8tAHgfFVT+xTAAIIamSNjnAQBABxuznFHQKwkNe5b6t9qcJjdUZITIjxUf9YUaEQQQfdMoX6O/OgdAmvMfba8KwD71P/P+y35d2/fndWj8XraHZAObG9vAefHa+XU8h3wvxtmog6CLDGShlq+MX9TxbgwAjAlcXzG3prGWrSiGQNwX5kY2SdSDEeyn93tb0sMY3ZaxvR6fCQwA4raS/yc9GBP/Oflv/qDl7iTvTD8acImvO7YcB726fB8BAM6N+0h/0L5K8d0ZM2r27REAoIv3XAD4R4btrOclu+bvSfnOKShO39G95HVs71v+IA/BZJ3PjFHUn3P3ONKvcb0RUD44/+i90TXeBwBw7pzxnl4aAxIA4BwDQFx3eU7y81y6v3j8aD7j+s/AmsqaGNpu0I/8u//+t+czaBd2RL7peGNY+0AqIljCqtb9gZTIEHA04Mui3N7ds/r/7Ucflzdv3pSvAAjw0Ufl7v4Vf+CYXaPagj/qe23BFiqp5ZI9eySA7fotIFXvRxzYshLdHMD95Y0WnwGK0VoI9MOkY/D5aJLrZFeimJYgrOdiALM3TM6N52gqLOAw/++cApWBqYRf3KzRSJ1dqHLAz1y/Xw9NXLZ5mUvQuN5KAqJX7KCnbgb86J5HCKt+87TrjITAnDDXOXT+kaLP71lwxNab0LrRqcvjf1kBmOERFXueCnymccnon7hudY4RYnO0vvPzz+2BS8I0UiDGPRzvR+OQDUmzm3y/hwcfXTOujfy6U0hpADVfnfEUgh4HVLfw7xEAwKpWOoRp5OLFd2r+UY0q1SbAm+OCJJQo5X0AASigbnMvQ0rjZBX9RoNtCTCjiq7UyNJc5aqsEOyyLLbJMb8fgQLUYkXz2wU2sI43m0pvpvnRsf1eHQsJVrZ54j2vR/wdxz/uB465knVnRGDe/228rMJktUKftlZdglmMzos56O0fnylWyi2tCk//qjj3rBYrID24q0qmOJb4LlCsoE1lcoO0xuaU4ntPD+/KYQcKY6uKRPXir3/1q/KTH/+k/PLXvyr/7/e+V37+q1+VH/3oR+VXv/pV2e6NsUHAiRFAp673BQAcAshZIL9Sq3pYHwAEMRrUil0PunIOfC+QctVWkBr2ENACgBaSdK/evCqffOeT8pd/9ZflL/7iP7D9D9oArO9elRUSKvi5vX1vBoA/AgBsw8oOYAVcRf+HYJhXKlFa+mvOVm0Z0TuwUe+1fdyAdnWvqp9bcoKzDIh7u537w1sAXC2V2PckQq1OaK1SpglyrVSiWkjDbOvWkptNmgcXX7JGAXJnyIDsrEDCEIDVWaJOr70avSeeBbLNEY406GpRZQECMA4jsWi030DsKNFn8tyunwMwum5mqBpLYZf9wcaNsjvrx6g/o32h9+dspnxtyBMkZS850VU3Te6PCLBWeFkTa33fYvv+FACAdzPA7JK9MnmGcPejPXP2fF8AAIAUgDMUXC9x7JCcm+g3vQEa1MoAZIAwJiprH3Dz7yzoHgI3SPIz0GyU/NCBRtFvSXtWfELXoboKPerDOWnLsIrYqv8VaDYQgSdh0brHz33cbg1g4HqToEmyApitDeAOXpP+f4sqf6cnx+/jobx7fip7vN5umQxFQh4AgFc3m3J/s2Hi/+O3b8vHH70tt5sba013c1Nub24ISF9u1pWmXwwAAAUgCMeqmwxAw973pDyBEmDQ8HYFFvSyCr24lioAwEEAbP2hKmQHZ3AdC3RQgYh+Hma2DSgRWwBYwO7DAQDRvq17eQYEEJkACDxwmyHrC80755AKzvRTTZi7HSZcf5Q98XX2f+wcGhdjALCAowUjBQBAQgCyE8kA6lRW/nvPcWcLwLnQojDO1fsCAKbg9QYAkB1HRhsAbZgIsuAobVRnWtL1ZX/L59ez6nkFAIDvSZkO23O3q+tN+ysCACYABzJ3+VycStkfjQHA6P93VZ/VMXbAMMxIayEFeWX3v0IsCMxRDkC2Z1K1P+JEZsfae8ZAJUp6PquzTnGOr5Bs8bnyNUMIHQBCB8wrltCiHBFkRxwJrTkAAHjztlyvbsr65pYAALBRGQPAppTluizwGyxrTP6jDYcDbfj72pgEBi0AbE5sN3BcIeOSLx7XonxzE2tNcrf4QtPRTTebXjv37xIAAHNgCf/WflEAAAExeJV/JwAAjRNbxOzdfnK9kPUv/s6JpWgnGbDEgZODFgAG1vQdndpJcoYc+PYhAIBzDACSibIhRr9HDADyXzX38e8oI/7QAQBjH+M8AOAlMYlOnl+oECWYKxha8bv5/nLcibJBAFoCf3IybB4AoMSZWv8p+S/ZThvicCxL4oWP5Yq2l7UBIPCNIAD4HrC/EKNA2fpzWeBn+1hO23dDAAAI5sUAYIGQnkHx3ysAgOnxgahU0tIAAJb8rwwAx1Kedj0DQGUB2DYGgIftoTw8bQkYOByvHADAkaLeUYqUa0NsS8xRWMxF5vuHtADoAADw/1m7YTroJQwAcwAAY5vyohJnFVX7KcQYXwIAyDI4Jqylu/4QAQAa31ECcKSLsmyo8TKydzmrnwMABAIAoxjHH4U9dfyXZYl4wNVVWa/XFfwuAABiBPg+Zr/q/9wCoGP78fahXTtXswlgbzYfdgQAaC1wo71pjFbm+1V/sYJorSAKx8MuUhwkAwDi9wRSx1pueYx5BoDqwiYGmDwvFG3GHwAAIABJREFUIwDA+8QAokjJ83vWMPMPR/kp2VuXvw/7hlrGvKiUozx3P6aLnIA4FeDOxgP8g5fGd+Jz5O/UMR4AAPIcnR+HFq0bHRf1fdS/8d6yXRXPc24t+G7omL2yjn/fOcljH6+f7yXGFmMeMu5D7a24x2IecPG//kcDAMwtmDxALzGiomDPA9olisqCvRNR7X93d1/evH1LEMDXvv718ur1GyYE1vjs/jWTBBCI6tcFpYfkAWkXnfYY1wLIQI6XEEscIEekS+F66p+KciKc3eDPzxrHIj6HnjEvuLwo+0m0JTRCJubznVvcrdBgkGC/IEWEGpzbdOeECK4G5/1cC4DoOE4FgoKyrc9cvl1cf36DGo1mFIB5k4+EVZsDVYj2V43Xiwitc4JC140J0ugA6PP4G5/L8ImUSNrA+B1RklGp6TzV4B8wCWi84zVroGHQK13ruQaIwp7SuaIDiXsTw8acTBiNfz5WY5bHTgGweG2tJ3uv7hK+6IMUrbVFHvtLCi7Lq5HiqIZV6MGTVhGXJVCareI/o80R/FICXIl/S2rYmgYXvwEBSBZ6bMwA1vsIxtPOUZkNhWrjaPGJZiA2auxGAwoj8qYsFo023hRJ6xfPZ3fn1AwGpz9lhUZhYEwyJMtGrZVZ2VKfc15I6btDRYgKb8qf80GwORmM6t8D0O/JgIotBer10/6y+2nV50g06F9ILxIAMro7g60cy/Phmb9lxtTkiFe4gAmAvS5VvbgFMwBaBVgS5Je/+U353Wfvyg9/+MPyD//wD+UHP/gBgQC//e1vy6effsr5BzsA1uvt7S1v8ekJVH7Hsr7ZkMKUM+4VZQS0IbDNnsl7Vjzq3pT8afvsik4vGSY8oMztALnlNIHr9bKs10CNL8p3v/sX5T//9f9RvvHNb5Zvfeub5f7N63L36lVZrTcEAkYGAPZTBvVtQDjXNRCZfnB3dG4aEE86Q6wYY4Sr9uJ5BgBc85y904K1IyPcEeq+AHpdano/Gm7SF2a89MwWVQZ54qOeyxE7cwCAuiiV9NdgeJAZ1Y1ZT8X7iLIvJivqMR8IAFBAZE4mjwAs8VjUT0qexUCnqhIEZAI7QNalBn44WEU9qtn3qjC2HpeU8bXa0ta4rH3R86MCul5DyQGPDVvM322b+lWzeTR/AgUimB1ljZmFJwNwIdEPOYL78UBBrdAAOxYDA43FJdtc89L18id57ffrwcfozGni/OXvYswhxywPPpbh+fv92kRwQsA5R7OYJVDvSHra5MP0GjHwJBsiPg4+v2QDM5CX7n/0PBM5EvoLV92RzhOTeXlfYjEaPqtRgmvuaUMmGy8+n/lDfQuBaieJjSJ8v9qNnoC0Y2sOxKr/meg3un0lskG5L4p7JeYtua/KdMMvZIpIAya0BCWv75WfBM04QA4J3CvdiCcmLXkMhgmLcAAgQBACgQXoVf5Mhh1UeT+QCQDVpAABPJejMwC8ur0tr+9vy1c/+qi8ursvH719W+5v76iPoFPBAoCWNQsE4lB1x4ocT8IjAEewjoEDw+3VFQidzsQ/n8PpManzDbxgTAA9uNcqszx5qx7VDjJAcpTXc3tUTAJcD5h4p+LkdRmVNt0E+UfIGEFI8oitLQfXsNOEUrs5u4mBG6zS2XZUX8WRzPK0IztJ73/01ObcJ6F9UgQAcDwFyOdhXlqdAGgjvco9ESrijQrZ4gK2VKxyncd44o897QkEQLAxVC0h2I+EgbMDVDnF8ZdtYf5dtQzdZpStEivY2qjY9zlroGhHsp6vdV4fcQEvA1uXVeWZvFI1foxRyJ/CGsZrrTPZu/iOkvgulGtwlkAy2IhLCyxXqv/jgkmOLVmotrw29DHGA+fCvkY8Zr1BIFstxCC3LPHPtlIenDY9bu2llOgXw6IStfistgJQ8oTDYwwAtOldttGGcvuUbAXAwWA/rDdldXdTrsEy+eptWVyvympjzFNX6xtnAbjhcYvlhrT/BAAsrou19LBgPQEAfl3aia7HWv6+ge/VAkAyNgbhov0VWwBEv7WtqRirOh/85JbNDEQBvI51ZePqPwSr2z+N/zkGgBwPyf73yKbrdSDuv7UAiGPTQNnTpCiT/w5mMl1gwLDoK+pcuqfeNjRaZPyIAUAxxc4eIMDZAg0x7oDnYuLAkxw1nui2cJQxUQ6N4hyXWgCM/N74XgQAnEv4jxgB+Mwuy+diJxFAOrVprAUA5arbr20OjdUENnWs/pTti+MxHmo1Etd6tBPjNeP72jO9fWgrLtpr2ebM54j+3dS+mrdLO3k9w4DV79++SrjuecVT2PrDNEWUDVag1pgJGxOAfAsDsbL9X2V/Md+RFi8YAPQDPc9kv4MzMXfHLdsDAABwBRYAMAI8P5Tj82cEADx99puyffy0bB/fldMBbDFI3h2q3ABDJVPcSR+psI37TjInxOzMLjEbrYXQgr3jA2zyx9sTdWwjZveL9Ij71gbV7A2vTagyKsTZowwimxQSkW7Xwo/eAQRwPJXt8VSed2gHcCpPALnt8V5h9f8jWkkdChkAHnen8ryFnQD7YcHvoBXAcYHiEmt1abfVfBVjyMIjnAcAaJ05RjaKVD4jZCHX8AwDgGMOHPAn1hAA75wN1CvPOX5qVwV/0hlEUaBT/Wt/z8CnzkDn/meMX88BkKKMkZyVfo+6ZPS6e/D6B+bNClhGumb8nfzueR2a5U8nI2hW9yWY2ceTfJKc0d96foKc3a62veLFW/T5AX605D9aYts8WPsvjfeYAcD0W4d4GQAAsk7rdY2tV4WL7LlyrupUwAAgwLIq9k3PNQYyynnX2fwssGkRm9z93YDkxiAggK37CAScK9YGsM5uIu/jDCs/UeVt/a7kxPnY8VTn9evnUnzq0ho8F1vAd3OBQlrpIVcwZcEYXbu/HhgAKC15aNaVJkfPj4+ukZ9D34s2Wbyf+vngJuO5RvGX+LniOvn6cR/mPfly+TJ9/s62oAvs3PJpXUVd3smMdFwev7nxmpuLbGPoWrIhZC/gb7EARPt08b/+x/9V/dO5xTi3CC4t3nzT1UioFYRXDL5AoC3X1lcRSf77V6/ZDgBJgbcff4XggNdvPmKyAJ9D6DEwCoWE1+t1dZSxYMzBBXrXq6sCPUtF2+E9yn7ryRonKSqqJoDaSo2CsyYCw0LOBujc5DGezETe/L9LYzxaMC/dtCbiWxPR0X2fuzeMJQPhAQGbj49jNb0v61UtBoLROOGe4obNAlDBvijARoJsdO6Rco9zPxJY54TiyOCPDiA+13rKQk5G00hw5ufP15m753j/+k68fhRSeo37yDSS8TwyXHLgfE6B9MJ6TMc/ujddMyrAPA72d0i8dlUKkcZ+qhx1rksVkjLc9Hx5rC0QOtJi9qbJBx3QB++YaKebpn/NyEJQVtWNagNgwdpAp8uKFwEAzDAy4a51JkeoUWDLmOccF7Co3JSrRXQe7V4qW0ArdGBMVu1W+BsBOAcAxHGJr0fyq72HMzQAz1lBGD6s68ADoxMK2sGxeqvb8wgW+vWrHPUq4DojoR94nUU3ik4nzB0CvGweUK8aX0fnNk4zVy6uf7Uv5codX0/6mZFsTABIxCOQaQkQMAWgPcDWQABIaMBxRY9aOKTPz+Xx8bH84he/KP/4j/9Yvv/975e///u/Lw8PD/ws7ndSBm425ZeffsqKKARiiRLcWQ9i9DpG8v/x4YHyHes4Bmttz+JJ0WICOtSTpuaFOwDAEgybNfT1Vfmrv/rL8jf/5a/Lt7/9rfKtb3+7vH4DfX7DhEoEAFwt1+zL+kUAAGy+m4Hblobe+yMAIOtO/T2V6e/PAJDPFf+2ZM58+yMce8nBQqWDdFar7rKghRLjStAzgdY5NEaBzdww/VgPJHtV9PUClMsIsHhCjAfZPqdcZyWu2ZoRhGCVflbYTP3lQWR7dlMYtn/sepY0tYAo7R13xhAcUq9v0o17hS/2hQWsQfk5DwC4lLzmnThwZk72jmzCSzZpPFfWn3H+8ZyQZedczD7Am0E2JAmuNkCl1u50apX83bNGX8TGYRrkf4k+cnH3IgBAv/ZNLEXTOdvHIzu+nw8DCAoAoOfQvumO9VYuUa+RWt/rk6JNqSCNaMmbXSGqeu/ZfELiz/SFVd6bjlIyH9EF6CurRrNkt5L3/A7uiThHJXkMQGA92a1KBJX5th8sYGrPigo221ZM/qtKvAIA/Hi2FnBQjwMAtmQCePaK5W15PuwsuQvA237L4Diq5l7f3ZbXr+7L21evyqv7+/L29Ztyf3dHXbVeb8oN2AAAAHA6cbXpiElyq/63ZBEDsQz4eqAFY8/x8gpsZwEAEAEACtFgRpu30rOSgtxaApB9RNWrFRSgoFyo3okAAF5bADQw8XlQzYEfljxoAAA+hIMB+t+qfvRWctHuyptnyAig1d/TinLdDgAAtn+MGtyOmQcAjHyx6H9RrpwBAOj7aHHVKv9t3YstYI/1DRrlQFVq2QzZFiZXlBj2kGPwdxuFbZMN+r5btQQXyYfw9gE+bPC9zY5vOhAyPwZ7cP0IDlOlKN5ncg7rDXbmfl+wNyJLHb5nVP4OVPRKNdyr2BF2e6viAgOA2Zgt6Yw2Hlg2uCYAALVDBVoALK+Y+Geyv7t/eyZR+xsY3Z9PjAC+3skcoCV0hYSL2I8ELoJ8QXwCsSBrF3lAcmOzKav7OwIANvdvytVyU5YOAMB7qPonC8ByXQoS/4gzXeM3dLm19qC+QBsB6HJnAGiruc2/ZLEAAJrnmOSLdtaXAQCI/pMAAAQqBzB7BABEGWR6MvqVTXtnHzCKAOmi/ve0BYDW2hwAwMbN9YiSdg7ayXYJbSmfqy8SAMB7lJ1Glpk+uRsDrLJfZNvl+MsXDQDIz6v9/3kBAOft798fAEB7ovPXU6GWZHTvY9iqi+ssv85rMdpEExvtghGYWwDEe7p0H5QNiQFA8sKSZljnDQAQg/mN1WxBgFUDAHjC3JPm5CFiGwAk62BXWAsAxBauyqEc9k98H+8tDlsCAE5P7yoA4PHTX5fd02fl+eEztgn4PAAAc39Mn8n9sr8vAwBMDpnd1Mf/egBAPb/P10sBAAL1YZzR1ofJSOgz6MSTJfsNAHAqzwAAHPD7UJ62e773sL/qAACg/9/u8F3yLgQGgJhANb1v9iD0k+sLF6XRTtDyey8AQGAA+KIBANUffQEAADIH+yHGtqN8wuvYQjn7YCP/p9+Oxgg10jMXtm2yVM95oO3QiQ5jfEIsVuMEbCwgjLJBclnud7PTLMlvsQqBLFp7DzK7Il/mIAwV69X4AxgBBQQKgBnGamN83IG9cYz715ReXbFCBqzCXICvYj4wmNacup82uvkYUV/Lp5Nsi6xbDdg0DwCgLqqtEs0XAHvqnJyVLD33+cvXye/nyEuxlFF+MazICsoY6bTRufv3WgHu2D67DACI8Z08QnP7t3u/xtL7JOLcuOT3qX9T/nFkB8Y10OuR8/Maxz+flzbgBQDA2EZpNzyyU3BH5+5xZBNlO02AWLXYzkwAuq8XAQDiDWVj6dK2iAtk5CCYke79EiFKrhYEAqwRYFlvysdf+Wq5ubsjIODNm7dsC4Bkwd3tXVmuDZ2NSgwEZkSrzvYALlmBnLJ/fZUCB4BJmEYNqsmIg58NuveZnNHY9JtCAYAzGfRLA5xW/2WlGU/Y+ga977zqeAaKLt1jCLDm68gByk5mPG5+Mxi5kuZtLrk9Wr9zt5yNkJEAHinNOWEbAQDZCcxCqRoFHdL1fHAaG3y0r/I4zzlEUpK6T51L38/rKRpwOAb77tK18jmyUNTf8ffc9cdKpgeJRHDCSEHFZ7ykgEeKNX5/3EOoBQHj+mm9P8PnY/RAQAub40BEZQ32W9IDyQ8QX5IhwPsm0eASzS77mFmFuz1HM8bNKF+V43FVrq+QoPX+cazSQbVro7buKv1qj0pLHRxBi5nRpZEKO2tnSWN3AOGQzpIopMmezpUqo+YFUN6/vfFRGDTU+GQgE3WTn7q7dg1mw8kDg4NAHJ7QoMBpqPUGCEhGDujglscKAFCFMa8VKJUraA3OKfoWb9HDeMsALqvtnYnj+emJVVf4effuXXn32bvym1//uvzkJz8p//RP/1S+973vlZ/97Gf8DACCHXQgq5yscoyUzA4sYFB5cVU267UH2w3mwPEkYh4Vcfh7Y1U8TMJ4Msb7AoIFwAAAS9K9/sf/+N3yXwAA+ORb5ZNPPilv3rwmLSxaBAkAAMYfVGIB1AdmH1W1daCk92AAkO6PK8Tmss7sWe0V5cdIVvyRASAisgeVnGn/9PK0AQAuGe1zkwTq3wgAaMl4W9M1+c/kxRQAAAaVuj+xrpl8s/2HuVcC0hxc22/4Z/ITVbdLtqNq8tN6JIodZAIACFT0SpqiKpmMGw4CsGtYexiue/RmhMMPEACrM6z1Fa6/Wq6HDADSgef1m/pRv8SCG89ADsDkoyR/Rw4mrioGgGgLxXs+70AhYIeWJ77LXQ8hIyM53wB+DQQX7UHd3wjQGO9p1l7kQS9jAJjYLkhaBf34Etu9n084oBYEq3amM4fEJER19twOx9+yRZmcT5WLBjbzisoAnlY1XwvWIPFnVb92zkYzr5YAoli3FgBOCRkSzWhvY99XclUAAAsEAZBm9K2wSVoA2YDHp7L0wHIFCKj8VswmXmkv6n/oNzAA7J63ZYeWOmDUQUIJ1cqQBadj2Syvy5v7ewIA7m5uCAB48/o1fU4k/wlYu70lSG2xWoPmiVU6BP7gJl0maWHGNcyl6oExawEQGBLYxsDaFAC4QIYGX19aswC9q1JLvchRxSkKV+eErDYh1xRBFk67qQoaB04IXBqDay8FAMB3diqAFrAIi9wAG8HmmYAAWspUe62t1bYmOuCEAwB4PNZRYADg0HZ9Q6fAAq39CADA+jL6/8YQoP2EJL8lu1u7lhi43DkAoO4/rlGrwq+PriAXx6bZ/ng7ys9ml7SYhOmiJqdruxkfZ7Roij4ZXrcAq1Htx+o86SmOFYFnxwoeJQAgVFIbNqdRoMc5Mj8DyY5DwRhBDuwcDMTiC9/rSCwvV5agMgAAZBb0mtOvs+2UMQn2TD7GuNMq3NQGILS7wXdd1gNMWwEAZNUg97IzrBkAYIehRAAd8aL7V+Uae/j2NQEAAPMsUf0Pe5j0/6HyH6wb3nLS2nqoDQ/o/5uuiQAAzaXW8xwDQNSLXLvVv2q2VLRXoyyJa2lWP6UKri5W4GNvrRYaAMCSZ/ZcohjvYwwmlKIfPIrf6L2R7pddThBx2Hfcn64LalVuVyFoeoYBTiTtEgNA1KH03xIAoIFErQLWWpQ5/bIDS6rPOMMAYPfY6G9yC4CoX6cJfyVJNL/TZHW2eeLYRtvF4kWapyYHFEeKoIechKNdyarfBlDKcSTJknkH6YsDAGT5X/VAWL/92u8rFnv70e5Y8xDPPXqt55uuU/gAsUBjNBKmA+fXeLuXeEx97YAysSxKh8l+U4ul9rclPK3N4zVboAIAAB+EiUMfL3WGigAAq/yHfYWKf2sDcCQAAHYPGtg/l8XuqRyf3pXD06fltH0sAgCAASACACizyR5xmQHgQwEAjFu5v972gsVYGqjMAQY+RS8HANh+BBOF9D8q+XdgsDkUJvvFAEAAABgA9sfy9JwZAAAkRUtFYwDYQ46TAcByDGbnU6MKbe70/x8GAJD9MNcC4BIAAHcE25X+zxkGAMZhxApQbQpjpGJSOrRQiTaH5FWOyUbZlHXHS/wg31Vead72Ze8fzUuutudlk73k2B6APmoBEOUQXl8CAMA2imPEogWNMwsMrNpfuS1L/jcGgKjPOO7epgivZY9wPGOMNtD/x7Hux71/Vnuunm2ZmkPAYhWdoShN77lPKFtQfmbV2d52KwJsYys5MQDo2pzb0O4b+8mYcHsAXtYTvW6YPtflmf/9HXFpvV5iAIjg/6yD8locXyv4Ggk4p3V57umzvZW/k/fyZG9fAADEe567/1iBOTee+f1sU80940gW1XH2LEy1+wfV/aP7z3bAaN40jpfGT2s9XyfaCw1MqBZ2XsABFfoSBoDRQri0cM8NaOc4BLSDBCqEFQXbcmm9gTcbJv7BDPDq1evy+vWb8srZANAeAGAB9GW0pIGUkaG1cRysBPVU6UMODgBIFYLx2bITo+dqE9MndeYW1txEWuDgMgBgtBAZYElUwXncz8+TImrzAeBLyvhS6FjXn9tIMmCi8xHXm5y4OWGk4L02wsjhuvQMcczyfZwXwJcDv3GDRsdQ41IDseEm5MDFtTZyzvB5BADkccsKoBk9/XqTsBitneG6CwAFBGhm52aGPiYq6JcKwzkHS856dXxCf/KRAzs3jnPyamRMxOdtdI9xTLUr+tYW/dri7vUKPK/y4SlCYrIGvBXIVJsAJd2QdEUAXYCAhrjUfe92z54gsB5nMXCzKKj6RvADiVZRfcWAodNKE6HcqpBQ8a0EF2jOonE5ZwCMDE0LbsMpbaN/bq9mJWdfawHV0RyO9m+9hlcMkQRlIIIVwI6sMf2esgr4SNbeAvbeBVxAh4GMR9DydG1o2bg2KPNUzejLQf2XVUUpI/rx4R17g8G4RvU/ArEVDUgq/30BMODXv/51+fGPf0wwAH7/8Ac/KD/+6c/K756ey+N2W7ZPxhCA5Ab3tCeJcE6h70V7Xp25cl2OBSASD2SrOpPBQXN2EWBDGwAEKv7qP/5l+Zu/MQYAAADevnld1usV9TtYfnILgAgAkMPIORZ1tcB7Z1oA2JpwhH0HRvGqxQsKDPMyZ6DhzH8EAHwYAEAOXNy772NbRgBAo8IXA0Cz+yy44dTK9WLeA9sr+9VnHAk49SVn4lJBZrThOJi8sgDqNRlQsE61b9gHXJ+pWtCDrJYQRDDI4Fvc4xXU4z3KmdQySmocKAAA7VoPwthrqxRYXhsAQIEAyd+XAwAsADGr/1zBxerA3uk7z6CR57Kzrd1+VaYs2wLZfpnuQwMApDp6T5jZxm497BsAINroI3ugf76pYuh0lFciz9n30X6NupHHJwaA0Ryckz0GXINe9yS6lwl1diaTSk5XHJP5XjUJ/VuPr1VnjZFCc1CTig5SMbvVKzAEAPCETM1iOSjMEjWoNPYK/wCsA+hM/+xZpftU8R+rxKTxHYRDBjLobp+j4IDb3jIdbIAGo/+HvbwDXfnTM18/PT0SVIfPSIO7KAQAvEbS/9UrAgBub2/K61evy93dXdlsbsp6hZZ1BlBHxTAqg0n5X2nIYRI5xWoITslSscS1V7oQAODACbR48nYEqMwmxbTT8mvtMAHs7CYVAODBW9rCjpIwZhWmKyugySirdW0bayQDamsXBweI1Y1rVOjMAQPACAAQLdj8mkCZbpErGDdtQ+PEimbLsJ2DgnzGAGB2QGMAiPsk+oBRhmidV3/HGQBwLQv+N2CMzsGqQE/+q6oCVdpsF3A6lh32gCcseS0+oBheGgOA326yV/sKNnsGWyVtSXuBhIMAMgAgzlWMVej+I+OXAvMIJuPzPRkATgSUoi3UlpT9SOy7H6HWImEta+zoX4DBZX/gPnre2t5SqwJ8jj2PADd8C/oXTJzbIiAwACAA7yzBe+tAAOY7gYkKv+05Av2/U0tfHz1BByCUGAAcAIA9trxCizJj6ToAmAF9fXNX1q9f8ffy5hVp/9ebWzJiEdCzXJfFck1w85UzAKgNT62k8z0X259xRzE57MvTf1N2eqXgXJyixgkCy5rWblsXOel53veJ+ibrHgPylq4FgHR8BAConWavJ/tK3nzuOR9u6sPjm4MWAM6MRFCOWnJUmn9P2CUAQIyjxH2g+5b/cA4AIJBxtZ2wE1OCXHOCSmHz9aJs6luM5HhP3Dvy0UYMAFlmNdlv0lPPxNFzsFlOsMVn0b7PY/ESAMAl++OLaAEQ13ndB4PCgRyLyfGAdh7tv0gh3SeJ4hiPxls9pzt1NfnD99+ZFgD53JM9cAEAILDZFNTloOMAALBqYJOHVl1vv1GmABuJSX4CASFkDqz8Px2eCQCA7QMAQNk+lsPjZ2X/+LtyfH6oAIDd00MFAIC10VqkwfhqMSXbzao0No3HdenjZq0AQrsAt93OtQDgNc4AAAgoc4aYuh8TS4nGQ35CmwOnH/eiGWvzAxr/E0Ftu4NX/IMBAHEUVPcTAHAg5f/T3lsAbNEqIAEAqMoHAAAfL7FYXZ1aC0t1shzFteYYAOYAAOAKNX3U2BMExKCf7C0AcAwApAIEVZYp9ZsnsMT9yzMtAHJCP/qjERwg+RWPjzIt+mbn956tr7hPz/ma8+ea6tBR/GGqu2SFNgrwkf+KfRv1kfxBxvhhA3m7av7tbYUsjmEFWCvktODne5sxA1s0f5/vB5YnFm45AwCXYEXHe/zDWZwujbO+VmOJHED3GdzfEwDAWrh5EZqzizQ7x9jcCDZV+y35mQkAYPrS5JPs/qYPepYy+YqxhWTO/ZybR62H0TGX11074ly8+iXnuXT9CkacOZnW/2h9Rr0avx6vGVunfp4xyQUeOsfc+srjNcp8zun10TPE1o6j/T+K3+b4z7l5OhcL8t3gcla+bHuike00smHie5IPeRzn/o5zHK+nvZYZAGRH6JoXAQDxhqIg04U/zwaohigCJkALRUHFP6ziSRSKEHoQhAiyAhBgIIDXTBq8evOWAABUEKoqYwkGgfWm4DcoUhGgvQYC/bpVqypYgooKBjIS+kUDNLfA7Z6F/GyTnwOKmpRxgFAU+JdFRfx+XcD42qBX8OWz+RFdwtHe+zzz+SIKgHDutlBbfxddOwuO0fqLz6cNHh2H+LpXYPMj0wvFlrhVgvvSmOb7HgkOU3B9wiQqrXiv0cmL8xIdvTxf2dCIa3ru/nG+DACI4zcnADVeMQEfHUzdW07Q53saGlYDqrc5QZcR2vkeRvPKaqlQGXBubs+vn8Aq0jK/fro+1Bnnk69k4+TVAAAgAElEQVRJHWkBfKOgliHaV2Xa+EupWFLVstUeKHf52YwzBUhVQWUUr6h0tT5MrVci3MMDe89xdCnPLMiWKbRBM4oxg1FqfanwG64lnBxUwOX1mvXDyCDA9VBVKMfknJIbrRsbBRuJuX/sjRv+desZDkTK/Dd31UKxlD81oNcrd7uuj4NpEJOh9bfLU0/o53vElBOU4U5sO0PTK6BKrWNZL29BVI7byaqvkMDHWiWl2ulEMAAq/R8+e0e9CSeBNK/bLd//6U9/Wn72s5+Xf/zeP5df/vJXBAUAJIDkCJ6Z/YL2e+pd0o15VVukiLUExNpzpbE1RZyZY1mv4NCU8l20APjr/1w++eTb/Hnz5g1bACCpMgcAkCMZGQBsvXhwnV6OVXpHGWF7TNUbfwQAVE56BdY8So3kxZxsje/b68/XAkDrfirrnSou2F752Ev2CHryxooDVfy3QG9jMpn0gUdAbGEOp6rJSGG+d6QsgszsZ34gkAb7AclC/GPfYrbRABMVGKusMphUnCuj5kfSgH2JTRm6QPF+jWJkQfsO0pJvC/tNowWHB74xZ3wOyGNQ/SMYgx+ADJwBYHm9mQUAsApghoHFxhm65mUAAB4dKgeaLBu5cO3Tkf6sNrGzjEQAwJwjG+V/eyYkWyyB2daq6VIdIwYAzf3Irso2e7Z5xra7P+MHAgBin8bRXGn8xuMCOW0U+7IjqbO8SoLBJ1VFMwnekicIyLB/poO2ZAOy2nmPZH1rn9aoHK26oyUyWjVTTNTgOla93noDGwOA+3rBF4gBDtOzvUZnjNnfI9LM7SzpZPZwdwsgOtJmItna5P0SfAAQgOlAtJ5g4n/77Kw6WwbICVgDA8Cr+/Lq7r7c3xi4HCwA1FGgDd9s+HO9WpfVzR3lABWcB6vRloRrRpHtwHighDxb/PDHxoWgH/ze70jLbgwA/h5ldUz+OLDJ+4TSX1YFl/fxNpeW1BQTAIDzetq+IQDEA24hylzNIq8wzS0AOLKeRDQ50mww0732j/ZTFepjAIAFcnv2mFELADvG1gD3w5kWANHPinosJuHI8lIZMAzM1yW4vTdwbdPiAUyBBQQAoBYT88AHAgBsyfZVORxfAXAJKvMkYGgrIT+4SV57peqxSBWLY/FM0De7rf925ieBGfTMWleqKIv7HLf67HrLgKcOVgigFzA8Mdm/REyH0oiJIwEAwOBB0gzX42A0iAkDfF+tDjIAgC1ylDW5ApuXsRUQVOjAkesFYj7Qw8tyBGPP+oaV/5tXr8v17V252tyz4h8xJLQBAKCvXK/KiZT/K7aYBMsPdG+gmnGWD+jOtu5N5BgAwNaqzUEEAGgtRp+7i1e4Pxblvb1uNmzTE9PkRZ7/yb6MNMCBAYCV5E63beaKmJU8odi11wtMLN7mRN/R9bPOHOsvawEAfRFjI/CJbJ21/djWnfeOnwEASJfH+ITey9WSeB8gFH4eqv/rOQYAAM2VGAA4K25L6xmyDKnfcfnRz/2UAWBk60ziB6r0HgAAYnItv45jwfiq26cjG2gkU3ob5YthAIjyeaIHwoKO+j2OUf/9pnfwSvZf/G4+z2i83wcAoFZJo/OM7LduLzAmCCBeWwfRFhPRRGRdwpyCJRfycIVWKmRZwd8eh/ExY8KdNqAl7BeeXKPNhLgTkv4BAHDaPREAsHv3u7J7+G0HANg/PxIAsEACG999IQCAcqSyEvQAAAMnNDOpL06xhxAAYNQCwFx+0yf1OpX1Q9+181QbsovzFyb6sZeN0dCAWmiruOPPqTwfjkb7vzuWp/1xAAC4Ko/bIwECYETc7k9lty9lhzldXJtoiAwAvwcAgIGUDFhuI0JeJ2cdsBa9sslMrl8GANQqdI8FnmMAUEJaOiMn918KAJAOybIu67T2t7OOJR/3vM870ZDDApHRObIOU8Gq9H6WMdL9USdFvSQAgC0R6Vsl+A3Mo30dAQCIKzBGi7acAwCAtQZrzC62Ad4PAKBYZgQwCHBRnxOtRbyVhcksY+Xpcxqt9Rvfd7Y6228OpFUrHwcR6BgClmsuwIvgAgMAQTQkJO39hyhz8zy+39qYX3lf1CeX7udS/Ms+75nOoh7K8Zf+eoG9aiZO9NL7y8fpvvPvbB9q7+TxvDRv+vwcAGCkj/P1Xza+/d1VOWCKpWVnEgPAyF6JzxXlyaVxzvcd7yjbTPhb9oJA6/HvaH++FwBgNEkvHcA2YS2QwfiIB6niQuFrD+hXChUauhB61+Xm5taqMW5vyQywWt+U+1evyAxwc2eBmrt7AALuSf0Gqsb1zS2FKYOoTqFCBCzQ8O7DRYN3bgHi/d6p6gPj2ZCe2xgySy5VsMbvTzYVKmA8CHBOYV0SVjHpdW6hTebfx+18CLh9azq+Cuh44mymYnxOiEzCSSmIhDE5F4CWgh4JCl0TAf1LwmxOqOS9MTIQ9F52GmUMjdZPXGOqcB5dKz7X3BpQkmCkKPRenrcocGQg6J4yEl09nrJRl42pcwItz08cxwMadaV/8Vp5fGRoxTE8tz96A8iObPc+2RGzp+rXkK93BK2KUfTXBEWllJdyjoFVXj38wMO15EcN+PJTC4obuMCrBI8WAEdwTCAA7g8GWiwZgL8VnINxiqCjkKiW+IdxioAcgnQWWLsGVWZqAaAxGsmkfp0u6HTF4LbW/UgOTc4HAEHowTUa/LgWhrINIAz/QDFzOaw+2e20aalZDDoE4XQCJubta7aHLBnCZ8trFUFJu5AdT8i2DrIEIGlY3bjg81AXGn0l+pQjgYj+q6h2xWl0/7w2kon7fXl4eChPj4+8H4F+ds+78utf/qq8++wzAgL+9V//tfzwhz8sP/7Rj8ovf/lLAgWQ2JQDp+eRUWFPBRrUUJ2HZIIYKTzBgOAvbuy7f/kX5a//+j+XP/3OJ+U73/mkvP34o7K5uWMlpVoAQJdfLdfU2aI/EyCl7qHPCQCooxoCqs18G2/dczaBjYcWhf3u12hLWIw+407l+uiDgL4QurVSZZ4SH7VE0L5voW9bP0xIZIMef8cygi8JADAavzZG1gLgkrE/nhnfNY6aV3BX8t3WrFMbunxislEJAw460Pmo9m8Jfyb/USWMasj9ni0AkIzDewYCwB5zalnYoq/esHIQSULsFdgLpFn2FhYVAKBEmoXivIcsX5F+nC05mIQBHTkSlZYU5HPA2QewoAIA/DXs2KueASDqYeni+fGDoDlPcRqDm5RfqV/LjMl2bsq6z+bAVf1e9bmeOFixLU6k1J1WezUa7f7Wsl0y58+MbFBjZTGq6fy9ufPEq6u6cDRY2hM5gN07e1bBrRYAAqwpYU9HkMl8T9x78l5JfkvKm96XrczADKr8BQDwpD2TNDWBIbnVEsjs2eyBHClUgREsmetBrgC8tDFKctMBCXx+r2CzHSO/y4CK1LoCDPj5YyJGKlTBKAJ7vNe5QABH7GUAA5C8PFirAeTP18tleX1/x+r/+7vbcgP9dHtnAPM1kv/Wcu4aP6ubDgDAxIFX4XN+mWA2BgazFCwhXwEA0JUEIDkgoGMAMBnQaC89kFsZ7YyFhAG/+mO0UbIHmeRxsBF8bd1LfS/agw7c4FxJrZ1hAGjtBhqzSlz33B8JANCvdafRTgEsm3uzmwRiaXNrAFetj9gCIO6Nfp80eVDXgzMwqNUSiyIDcEbfZ2/gzADg7QIiAKDuU+EtPAFMW0tyy3ZBCDhbYobXqklzOyYmj1uQy3aC9hJtPa2pkHSPOjADADQ/BMFsd+XxEWvfmOSwh1EFKV8Uv9nizW1OJtcjS8jxSOYAgQBw3+ZP2ixjDRIoc70oALJarhg6txgzABJZniAyfW2V/gIB2HOYHwQQqsDJtUL9tCjL4m194Ofw/GZzGbgF4F3ozxUr+lHZbwCAu7J+ZQwAZXNXFmgBsLkhoAcAAByLVgFM/IMRgCA8BwAI3MM9loCnAQBgdp2tf45ZAATovehzVxkcAAC9jzwGAJzF93mrIu256POaLWSiqrUAaLtTtoNaAGjN2TkaADfu93M6MPv79jcKYAyw1iUNBgwAFsBsa5M+SGgBoO9nf0/PEZNSNVF6AQAgRaMETbRJ6LdKplfAR9Oj8XnifOc4TzXjg20T7eEYX8H1pwUXDTwTYy858R+fuSbkXgAAyHZYvDcCx9x+h90cZa4ltWF/mA5rz+0gGTEJJfBX9XNmQMH99Xvbwb7bZD2lTSq4yecf+yeN1Sr7Jsl6rBmA8fqW/9/fU7wHY9rz+3afTGNlfrap7/gcAgCQWQWyFUAAxLYHAABW/iMeRLCbsQAIXHh12pXFYVsKfmAHOv0/AADbd78ph6d35emz35T987sCBoDFCe1G3x8AQI3noMBakOzMiJcAAFXWBBu72o0snOgZAOq1XK5V2VfjZgFoAQZzrNEgb5D8zwAAgABI/78HIOAUGABO5d3uqjw843NriYi2AdsdmIEsh/H7BgBUQKT7lZQ17wEAgG2CFgCZAUAAAMuXNAYA609vgFNjC+gr0rPtgfuJAIDon+rYkX6K+mbemTSWofjv/H4dncnssbx/aUmEXM9ofyuihzHMtqe+H58j3psBKxdlubK2HfixcVZLBbPtUUiAY63Fh70XWy6AISkycyI2K7tceosyrjJzCOjXg3bzyAgAFePfhiVuCX7IFJQ/CYBOGdUBANSix/U25VkDoQsAwD3odqf5S2K0i8WSYwYAi3VPQQAa62xj5efMnJDza236iUXiX5r9ep8zv/zYaHMN12iKmWR9filOcWk/Rf05GdsECo+f67qjFsqXrhk/l2+Uv3POThjFcuZGXPZW3M91DLm5PSMzSP7HdRm/P3dv/XM1e380blFmyr6M17sEAJC8Wvyv//F/1hU8Gni9lxfK3Pt5IJVgHD0E+whZLWwVtr0Bb1WLFtBoQhqC0KqtYPSsmNhHAuH+/lUFALx+87bc///svdm2ZElyHeYxxx0yq3oAyIVGA9CLBj4K4DcI4G8I0BeLr+ASyAaBhroqKzPvELPW3mbb3dyPnzhxM7NAUUt3VVZMZ/Djg5m52bZt796xnjBYA+4eHhlsIKJqubLacqslONByzUYzUmrBiECYMmpapWBI/I6zMRjq1/qJfep02mMTMAZhpUyyUsF9nOKnXdhvECHVoVMCYXBdeeNuuKHGsAgqOAMU0GyDJ+WC1xasYUjLXzuHc4AlCOp4jCiU4oYtXi8GkOMGemyze21D3OuidqNYbQ4axdZbQ2pf3PzF46IC7N2/FeBqv4RKq2D0fXSkxfGJ6xfvBaCQsdeOZTu/W0Mqyo+o4Oz9LJ1QbCtTbhZlrPsIgBAFZgtSuDZ1e+s3thFUWp7a6ZdpeU57BoJvXJGxggAU+U0tG5MZmaAFY2amyyIFrbJX1tcMzjmLMaAAAyyohmw7C5BkTHDO9lLNYLwaM4CxA5hzrp7D5uSqAQCGTp0BELBEgBibADNgNf49g7pVohYIK2Av3VcB7DFZlOcoMplgdLZR9Y486F2rzH035VlXuJY73AT4VxGFzmdhBn/fAJSbF05VV+W8Srm+zd/FDHT7doMcSrYbOTDE6WRzI2y6McEQGVivL+luaxmJ+CMQYGdZ/EAIExQAB5tndir4AwfwaX9Ic+hX1LlzZoAffviBZQLw78OHD+n//I//kdcEowB0MdYOUcdLmv7p+fU1t9WgJ04FRmcdMipBEAFH3yn9+Z/9Nv27f/e/EADw29/+afru+1+k1d0D6VcFAFiukFm5yQHUyACQnV9vAADYuPeMKX13ncI8yseeffT/AwCulwCI+iSuf+tLAwC0fz0DuSejeYVMm+dOiQpJL9S7Z8gO5gKyYg4WRA0OZWb6Y30gWxilMTCXHRjAWuGi9ZvP0/rhHesHIzgoAAB0HgAslrVv1ODKBmZ96AAAQDYNrinQAdbYce8AhJPRBxoAwLP+4SAQGADMWMttxQAg+RsdwOP6bRoAMGXWTQEApuzJKF+7Yxzk61CnMCQ1YACQE7jWNyVDpnefCvQlIBazkyIAr+wNzHaH7wOO1dsBAJUMaTaPalc8RhRusjmqACYduxY4ltNYwWI6j89nym46ZRoqZWO5ML0fMy0MFBCyOE4OLHJHegxg0LGMXCMHETAD2LRcLrdheyoF/0sZDn4/NwrWisZQwTsbPNOBgUGn0MiaVAcArkeDWJkEsba760ECfKAbj3u+og+xH11hb7lapIe7LQEAW2f22HqZOTDL4Z/W92zhAUJG0jzPjCYNntUknIFEHAAgXe8ZM+hDc3odM9uIsY4cmbEnAICNu88zZXGhNjlYRhB4ZQ1vFlnn+8yUEAEAEQSmbPrAAMByAwIa3gAAIHOey9RhjV4b92p9D0ylAgDQWs2OCQ/kUta63WS/lRIAVs7AgCL66+2n2mvntcIgsf1T7fVh4K5TAkCZS14CAECAfB4nXikBILuObfe1od/brERzJOt8eyLbHynwXzurBfbUXM99h8CmHPdL6AhzHsc+glx4fdmn52eUfnJGAOgeB/5Ij6y3m+zcliyHbIG9yBIau11+L8Cd7C3sCQwAgCxVW+/K2LTg1TwtQwkA7SHoCHfQHsabDvBcd1gy2MpbbOZr8w1xG3bxezjw0gEAiyXAOltS/RMAcP+QlvcPGQAAYADsTmT7iwGAgAEEO8gEYAEQrW88he0htffzsfJAAEHJLQNAE5zUHGz325qH0Q+gvW6cx3bHliliqNmiAzPaBiaXzffWAgB0HF4FAIjfZXCR++V01+t7rA7ItQEAcA056AfvBb6x9wW4rs9fAgCILAB8PgeYRAaA3Gfu22oBABw7j8zWsmlYQkT+DY13fI1zJNoqtX+qUEj3fCgCyMS9t47jumG5GAXsShaoAn7UTwrQViwPwwBRa399SwBAK6NbP9hw7veC6uOBoHY99fwTrR1R2489q9HXn3R6h7ly6LOq230NAGBzxfwEUba3AAArsbIyGRXsLZubDp4MDABWXgh2K/b+r2mOPdDpkAEA+88/pd3nHysAABgAWgCA5em5jeZ2clsCINp/Zge65HoDAAAKfmhfyJlSMwB8DQCA8uaMDP4TGQDgWnwF3T+D/gYCOKAEwOFMyn+UAPi8T+lljxIBAAAkAgAOOA4sZNLbPyMDwBgAADaJ7I1rDACQYywBALD80qnnQx16AQDGGACYBERa+rLHjnKHWkr09kG+6Hj9rlfpmWs6pazEuoTS9Hrtr+EWABDl7zX/BWe+m5/RJxzfR72p9mU9jH5fms9UfWbrGHt9JB5CfpvtRh9ABwAA264qzQmvoLPyRLmek7RyIsJwz1r3X9n3lTESuNL1HPx7PsvzvjBn81sQX/tJ7UdvAQC0JQCsXUMAAK9FP7f9DW2mAsDqjbwBzK//9Xx+1RlviH/17jR1/Sn/SWQ77NkQPT1XjXOv9q2v2VvWU2yf7jVmB8bn1zGt/3yqP4a/F/9unAdtX7fn6f5T/duLX+c+5cIoMYC+TVE2p0P7qWZu6LWxJ4vis6F9bexSa1HAdVyj2NA1Q8fs7/7Dv88t7HX+2KBeG+y2ge1EykIR/efOkSjw46YFDY/KQga1hCEe0koEWKB/5XRuD+/fp8d33/Hf9v4+PTy+T9u7Bx6Hf+sNgADLtNpu0mwRaGQZxCr1G+HMFaVb/RyWhoLgBoI86mSfE4NAWK3QglOREIjxv8yAEBZl7j9le5ZC5INsuusTXKCK6OQsbeHGehJifl2E9u4fBXUPABAXSjQIuteayGBrA+DxeWzzU9B77UJqFXZryOD31kFcj3MNaugJndi+MQXWGhecY41jukV86xhlpkwJc9wjGiuaz1qL6rfhBrb26rVjBKBONniCkdgK62hoxedtEVi1EEUGnq24eE5P0cRxic8JB8e1v56cK/cCfihmlcqiaIV+L0jswVJQUHcYAORc4vN7hDvP3Zw2iSCwQahKJp3RapvBBKfJkU6xvM5YdkBKAJsWBLisNm8IQeeAgvWVHPcGUMjy8YJgsAeggEwVkjjPzTrv3YzlInPYK6qPzaCBObAtgBDp2y++zszaVlIauoXOtiiC1NX8ThlkhZK2XZ9V+DFkz2v95PFv5K+uQwr/zp+C/nZ+Gf/SVAQ2YD0UJ2JeO4ruuwOY32dnVKDFupzT/d02HUAhfgA9n4Ew+OSesUkGAc/qRFsEAMA6XmDNI/P45YWZXDgfGz04d3/68CH99NNP6Ycff2R5gL//+78nM8Dnz59ZL/kAZzFSx9h8o3E1fWFUYMy4JAAAT4x6s4f0m9/+afqf/6f/Mf3Jb/6EAID3v/hl2twhgOoAALD0oOQAQQB4NacGnHNyZKmrdT+oPs3R1lFCeQ3610aHycluMvH/ewAAyu4Wmez1n0tqoc3Jn7sEQJTrUQfldRE2INfszzEZfe7QtyoQkQMSlWPTaPGp75CNeDqkM5xfTpGOV2b7BwAAA6RwDuH7I44HqIcpJmkJm3Nzl7bIFN5uCXjjP5agAhBg7dVdimwTKwCBr7yelRc4HkDHbGwAyM7EZ/xBrtIR42WsBAZYLFZpvRoCAKIzJgZ+hn2oEgCNDddTVxlG06yZjvocOT3cPtq/5etRWzVQ7FZ2DD1bHuzJGWO1zVrsq36Wh929fv7W/mxtB+kGUtwDpNHYY/q9XNnBAgM0vmUf6a+a/34sAQAxMzkG5y8oTfHqDD4h084zlvHsx/3B9iaB0l8Z/pDPBjAIpQIoJwAYcD0TGEqGwdVzWi4KiwfaqfJKAlniO4GqpYWz/eQ1Yut5KRCB3Jf+GupOSnag/1deQ7OSLerSy4X6zOpKOp202Dy8nMfx5dlp909ptZjxepvVMj3cbdLdZsvgKWxYAAAs89/2j9BTlllspT5mC8tW9vitZ03DdnPHlVgQlKHogArKANYsNyAFZAEd9KDnhS5lXXWTP1Jjtr49+x/6LQaxnNLaQIJGbV2y/ZVOKPlnDBLZHrwBAJBtET2rOxtZIioHkopQaBlEZKrKMnQUjdksIZPKkgLUd7HOdg0AyOBJra0mm7ja7w1ALAEA4OMymONno5EuFOQWlOHaQqkkZNuJcjHYGYUG3sCc5iwuwZwiU+qMROuDjMMo52Sm8SLHaPU7SAzXExgRYyQmGjEAZLvQ2wp77/V1n15eUDrKnvFAu850Dlls4B9Zr+nfgDzQvgnHvu4NaBrBAMpg014Sn1UCwAKUdPjQVkTQimsX/p2ZZQkqw18Bf9qTAObgNzrDBTDmbOF/G+g/SBgCDAQykE6wvQRYyqCj59u7NHMGgOXdQ5rh8/aBzAAI9EO/4hVrGsBmAADAAsCaurnEh9m70eaM8psMTAEAoH20MZWZLNN3Bm4ppats7g0TSsq0Kvvccs9qexGUqb29CgBQDW5mGBpgKeu2nJUYqIObMgB2bDmnluPDT/Xe3bSjlSNvaYMt+B+dlj0GAPSzAgum58sc1d2lh2QT1QAA279LTraBcsnyqwCAwMAZx1WyrAUAlEzHGiRS6a8oR1z/Rh9K9IlB50R7r/W1lOf1GtMh2xRzegoAEH2A7fjZPsPLN3wFA0Ar+8d8Ofo+rrfoi4nn9doaz9fvGp/h3BxPSIozO1L3j41hvPagDdke8GCiQEQZsOn2j5fg0x4fAUIAqNYrk5tWEsDBxm7RZrAkgVCBAYBlh/AduOpf0hyfT/t03r+k88vntPv8gf9Or5/S7ukjGQCOOzEAoMHmK+IenACA4o80d4AYiJT57+syyws7h7XLsw+1AAl4vney5Ev2BvkX5hLBOZa0onUuv4utibjPGAZiSP2fGQCc6ScAAED9T/r/04X0/3gFCwD+ve4BALg4AOCc9pkBAAACAwqgBICB9zxLNDNBmn4ygEbcexSrqN6TGGNc64pHP2H9uQTOwHKW8SFa1LNUGt8Vgv1W0pPw0xx8tux+AwGQAYCl5yzjXwAT/S65YgwANcDoawEAcT5N6xQvQ5btq6kz4u8leNiTDfhuzP+Mq4hQMdp6teyqfeqSD/RLkdnPmbty9r8DeRzMIwYAs6sMaGGxKmdkgE3kQMQ8/wWczOvHgVzy4Wqv4AB2JiQMQPYlq9TiT2V9a6+gPRVKAGiPA1B5iQ+YjJB+LvZzKeFjQDorgx0ZALRXI/iZf/VeoPQxzhtngJA+LiPe8XNMxbemptNXAgCmLj/1e3RfTumwOM5ZV4UE3N692nPaY+K+olpZVzJDop/nLQCAYfs1L4NXvRnP1v+oNup72jdXIrCtT6ptA9l5NUsH/p3SIz17hDKkYShq+7fnE4vftQAArY3IABBjdtH+pJz9u7/5K7a/fbCxjmsbGAVkbwJxk5OVtg1U9VkQqpGZfu36uBqMH1IN0uMBobq0eqyo6bbapO++/yUD/4/v3qf7h3fp/v7BGAFAA4fMyTtQDWujCqVn2Y1ysPD+Xu9Vjhdt8pjduYJyDrQoMmx8Y0EGA/+jQRYUPvHXUDKRniUYPzgNAi73F+RyQHAVb9OUmBj/va2h3h7ZEwDVpJxIAbsuQMYCpv32DhfDNEAhntMq+WiYaQ2MbT6i4NAmS/QxxfF1nVan91TtOmv7CwGBVkH31mrc4Ob2OYBjTPjg+ykBN/U7goU9+aFnlfFCBKmvidiXEaBwbRYPjZR8lQE9mtrTbu7wfdtPUyunBZBUx3cy/4YC3L7pjgHpy0oGm1ns0bnUR2nGe5Q657xLuJerpcAaYG2ojzmd93TKad6zPAApsTHvvDasG2D1PDfwwTKt0nJuNFXMPJMTxqmqDHlqVGH4R8p4spGT/Dodzs/uuAOrAPCk2MTaP8omt0VVxw7OQhic3NvNgLiGC8P1Sjs4ldzVVszy1GkcIuC/QJvq88d04bW5Ep0yZbwLwk/nxmsbRsG3rMFw0QYBsp4GwuiN6+u3Waw4DetPASQGN0MmKPrxtHth5mEGBjhYwKijEZDc09H78eNP6Yc//JB+//vfp/LQKgIAACAASURBVN/97r+kf/iHf0j//Pt/TpcZKPOQQYAxmaU1NinYWHtdczh5D6cDHcG//uM/Sn/+P/wF//3mt79J3/3yV2m+vEubu8d093BvGdQE8iF4CurZOR3QDIA6ypzOdO+rkg0qwEidKWGyq9a5pSubzcCEIBiToQV0UGiuiy7xzalqFldyoDgse9dmbDPUsNQ1uacPgD8hoOM1SrChljs8t9nsRX3Xvo9dYr8VOZHvR+DQiHzr3K8+Fgwl9eweGvlDx01sF/SKHLTULwwCeCaMb6w5D9xuineDUwzOL4BQuS6OFhBFSQ0yZJDyH86xM4PypEnG83r/Qz7dPb6jcwTzFIFC1QgnRTiD9mZTzoD0BxjHlzzaQRl2RPb/gfeCI5zrEM6lV2RWHsxR48h/lKsC7TjutVyD+m+R7rZ3udSBHICtAwb9Jfkk89P6GfLFmWZiEFvU6xFkmF1ZHFQbAuCXQgkVLrU8OPX66n1vDrD+wtP3BrArWb7RhsPJ0CGFBnB4rav6m89fStD0bFV917fTCi297lw/9cwDdL5HcY9RuY850M3BEWiQvSYyrkX572AuzL8I5kKlz+Nxl86XIr8z6tuvQQeMrk1wi9ebd0cz5Lsv4IbG0omJPHN9aH9RmljGrdsx7CNnAdA4MWhHO6kOJGlOKthZy57CCsDsFq9VbefkqedOaKfXt3Q0rgmTc/Y/7A+tD73U0dlAPHhuZP6fYb+S9eCUVvNZ2q4X6X6zIghgNZ8bA8BqzbJzBJivbV+5ZIbwgutRFOnKum/lplaFmO7iXDkfTtSXZmt5SQYE/88oNQIgBt57Zr5TBbM4k1P/nxbIflbf0nosdrY7xpXpQnvfb873BIbYfdj/Ps841lnGOfueGX9ZjiogauMhilG0zO02fm3seT7Biu3pTieexQkwpPEUAMCCpOZtlQ6inHGZEP099p2xAmi+5vUf11cGGhjdaFx/csiUwF2dPaG1xHUGIIA7gsFkYY4WBBWg1+QgdntbwNdKRpaZEuvGm22qZzAbJlqB+ZlBYUwATzk27rfwfs25ajSz+mMA/3VH0OfLbke9Bhp/24tp/2GgU+gatk001RcrF7A/7FkSZ/f6OshOFegAASpmFnowhjrICBcJFDJ2KMtAzwAAzWWfNgYg9WCRyxDL2jaZAhAcrovveB0co1r2ZNuZpwV8QWB/3N4TBADQHv6lzTYdEehfidHDQD3cf8xXaJwxADjLEJzvYtmwSSnbstidxmhSgrutTdXOLy617AQsewF9b/tD09U2v8cAbq3uMwOy+AKGmZiY99ZvFsCJ8jXuk6P9EH0LPJ+A4/EdCo6PTk61kuvLl350UJb1VXxqptNMx+lYe2/ANvxl2RBsHWvrcM+vuWZAEweVhOSErOsx78AA2nSt1qdtZD3O5mOu9mncK/0rEFo1R8p+vLJt/J64XgnuFP+p9ohcG1UArv5sgTrphDIfeE1PfpD9rLEtc6GuEZxt/pDpzmCjbJTgAO+VALDn87FygAdB5Hn8CrhdfRHtrtg/sS3l/CF4pk2Aac/r2X/R1rnqn3IbQ9OjvTbVVg5ilUkU5QOAVQr2as1Lh2gu2bi4jgdrijPYrpbzBAwVWIsAAIBskp4AYAq2E8HKAjsHFgD6UKB3j/t0OezSef+aTrundH79TPr/108/pOPLx/T69CEdX5/SGUwBLJmG9ipppSRj2DiZPUxgQEhKsfJNJsNNDRVAAG2ZrJu8vFMFALDrGryw+CvZJ+lM/VGFzTNIadp3pnV8BJgP+y/3CSH7HwH9vYL+ZAIwBoDXw5nZ/rv9kYCAz3uABED7f0yH45kMABhSvqIaFPRHTHrJpWkgyr2Gb54a8UncaqJ4GAK/sC+sGSiN4azAzCwzNW/VvI8Vw9B8InuUJ1jUAICSda5SjCoLUEBFdkyURdTFOWBtyRctQCnKqyhatdbja1yLrYbLdqWbNu2xtHGb+MTgGI8x9/d3SmoZ+iC4hhMYqov/scgn2WM1gIAjyQR9AzOiv+WDNJvJ6f6d8c9KXls8in1OWV7AANS9ZI4tPuOoK2Q75N9j8J/LELpZ5WdjXxWbPAbfC5Da9pS5rIgnWuG7Eng0YHHW2c4wi1iZ9qhW/hUxLtnOViKA/SibiPuHju8p66A2ASCCZ3syoPFLxLKYPsGuzbn4G1oG32RPL2k+Xfc/NLFQv3+cs9Pzf6hXpA/ja3/tTCdAjZ2n7zEnW/13y315zttcsN37tOv22r1b+aJ965c0JOvwpoPGxqvo/JDAF86Nv8dLRhnWk4/cGwbgvGwOrTHZ3vFznJOzv/3rv6R0axs+7Kz+VGgFbHuUrhuv95YJHo9t32P+GBGxbUFUbweKSk4aAAHgtAHF8P39Y7p/eEjv3r1P799/l7Z3d+nh3QOdtBtnBZCSs7TZOVHhek/EFupfE2np6NmFnHjBCR6cYGZMB8PdBXbuJ2bN1NSi0UmjDEVzA9hf7gfPLPiSCaz7T43flAD42vPbyT42+ccF2PjmE+doM9PbvFC1NBQe1zYZ7RzmuHnWsJTs2Pwf6+8pA0UbSK3RVlAIYBONqpIpMcx6azcpMhLGxqE3vu0Gqdu3bnlGYzACANRfUwpyan5I4EU5o2eK146/x756i4KdWgu931tZd0v/j82lqev35ljPKC7XQfa8GV15fpFOGJshfI8AgwEBrC6TG34elQf4e3GepSVpwFRv2w1colhXDsxC/UzITIBAzMEGOXqeoVbai2XvzBDIMwDAGXyeuRyCrW9uPhNoemF2G12vyXxiyHP7c11gCko7t9R5krPFHOrMTXQj/C3zvx2HOF7tepoyJnu/x+tNrY82w7ddr5jrPeODhkWyGl7MQGbdcQuOWAa0ZTojGIrAKAKiL8/P6fX5mSwAP/74Q/rw8UP6T//Xf+L7//uff58+ffiJYIItAibrFR0TaM/rHk7ic3r/i+/Sb/7stwYA+LM/Tb/41R+l5fYxbR0AAGczKGMZaNlYbXNSc3IDZEh0y6aL4yqUdZkDMppailabJDYj3qoz23Vbxk2b8y8DAPTmHdt/AwCA4xpqoGkNv/V1bH60bfvWAABzV9QMDNfl1dBO1fzPG18BkUKmE11sXpc7WgvMikEAzIP/MpIBujs4AIAB1wAOICLeOwZjRLYKgE4rAAAyha00FUCmCP6zhjCcycic9WAaHWOQtywBEO5zOBoAYAfZi7bbucj6IQBgY+wCWB9gHVjOvT5gzv4tQUCVwMkbpbDpAvXzxeVntRfzQGFIoMmxzeiiggPrHANaowCAscyWGgAQ2xABAAXDVtt6nD0z6KrxMhJT8lMUq5rrU/MvHmcUhB4BCHMiX4Pr2ANYjo7Abxb8QJAPzpADHYH5Ow/CKpBprxa4JyhL84TAsFM6XQ4ZAJAdK8ji9U1hLCEgR702hbbuQx1yDzTZuSYr45jEvpFjEQxoVaDJHfySQQbgKExZra5kCaDo4My2iNskDADb/gj34vkeEJRj2YLFuEqg5fYsbeo/Aho9uA7IyAllj6wWLgAAYOFAxj3iIXerebpbr9J2vUzL2SzdgdVjaQAA/FusDADA7H8CABAgLLTkA6dGBbqs5yme47y3ALfZVrCzrCSJAABoK4PfZAkwNgVzmkOWzNMB3RscezmjNYLKfX8/HEsE/Y1pILMMVI63sNd0YZAzoaOjnTaGSljZvpk2mWcZlR26K2CChtxxDwBWCBxJF31LAID1b3EqFn1nbEU9AICOicHJ9r1qmLIQhgf/GZSUQ4YMVQVgJGeN5oikmWXBqF68O4gyyMHsnd6xeC7IBa1XrhEv0WQlAKCXoJ/MDtMzEQDwsksvu9e02++Y4b/30jZcRQqKOqjGAlO2xlgj2QEDBMXtASBxe6y6vwUel6IgzxloJZhvGBY4yW3PoGMtlmRgFcg++UcwtwUmUIkA1sSlU9zPR+DLbUb6aABAAGPHHSj/79J8s02LzR3L9oAN4LDapBnZplCyB0E0Ayoj+I/9CvYHeI9yF1jv9CegLzMAoM3gHwYxo30lkEixJwsAQHZrC4rKOsfFRwS9DPWbZkoPABAyZT0wEgEAGVzla1sBclrMLT28y4MpBj2cNw4AwJq0MY6Bc7wvQQH7jfuSAABQP+I40zUFNKZ1YO0uARfZiCp5YHMORSiMKaUNtKMnbwEARBaSGsxgwQ78qQ/i762drnkS7e5bAQCRHaP1BRkAoK79zGftUEXXfTcEALT7oC8FAMCOwbV+bgBATMCK67DYcWbnjO3vpvxDEYASx1Pvx+xJawvmftmLmm1o/wqgzMuAOaiZLItgZgG7GMuoGAuSMrSVUQmZCRlJ/yAC6Cp3QzYky9rldwcAAPbptHt2AMAn0v/jXwEAfE7n4y7NL8gGptfFg/EOAAiJMAxwRh+1iPC9ClolY2gltAAAB3fJnnZgQR8AAAASIXh5ybRyqvXVtHY+YgYoe3NE9jLscXw+X9LucGT2P7L9WQKALAARAHBIu1NKn3entD/P0gHHA0AONh3gKggEwLqzBBOzT8F44iBMMlee04UMWgUEUre3lHhpZYMBADz447rIcJt1sNpxkhYzcDuRIFllijNg7zTzkIGIb7AcgCVsWeDZ69Ln40JZkQAAUN+XAHcNAJAv/lYAwNjYle/Vd/LrNfvDSQCANqzDSGRPFg9kBDyRWE4Z4BHliK2R6POmPqL5YEyb6GewRFj/2xgo0L9cmb/LWAxtzefxcEYGs9M8SapTZkE2X14THQAA7Hbpyaq/uQ9T4N11awaSy2cMBGoNYDcdbb6Mmu7fSszqn/aq0o06r/IxCTzluj3L7xC0N991GX8bo7HSSNlzM5haY3K6jR+18iP6e9tr3BIbi+e0x/diM701Maa7ZLeNr6MCVJleayNHBAaE2j/gfnu3McauP+WfmYqPtePR6uB4X10r+8K4R7YiFtf+em1o+/zafeOx0QYp9n4NCtD3bZva9uNzKTdWrwEmizSMd9F+1rUJAGgfJt5oahJP/Z5v1LAAaHJOTYDe+bon8w2cHRkygRtvl7JGTYPBNVYAICSRXYjMfwAA3r1/z6zD777/ns7a+4d7OngQhGDGlgMA7h4eLFBEZLmUoQe7FvN0msMBGLIuMlLbF1fM+G9qxrGp7mQbJNKHTXXOIAkoS+uXcYF264KeGj8FkHoLbVrATKMwYzunjO2egJl6TgnwuEDzfHcAAH2dHSfU2KLOCtXHTw6KXl9OPVNs35Rwtw1CyTDA8Vo/rfElI+stG5teW3tKqHdcK9h0jNqhAHGcM7couKk+jfeN144GXOyDgSNjgsFian1Mzb/e/B6bE1Hwf8l9WwXRtm14XyGQQ3YV5xjQm5ZZSce5AwBUM5gsAdhAIn/xsMtZJLj/wsEAhma1QD9kMIP/M3yHjB3/bTFPxxlh0pkdAAEBsgRwg2JsAbbBgyPQ7mm1h82xSsYABrFEN2ff6o81zlxu2nf2rJC7pI8nDaLJ0Z4RODUO13RlVPBj8rNdv+1xU/JDAdCe8dibm/E49NMSTmqgc7kJtvrmrHMOQ57/EJQAQh4Z0fa7aks/vzynp5fP6ccffkj/+LvfpX/63e/SH37/L+njjz+m50+f0v71Na3WK4IHoKi//+X36U9++5v053/xF+lPfvun6ftf/Tpt7t+nzd0Da6gjqMkM6u2WgdO88bkKACjOSY2h+n0AAPjmwX/TwSZrxgEAkfq1zDOPsIVBquRUAwDI88B39EWHFfBOV8cFvTb2e09299ZCCwDgMYEi/Nr9e799CwBA61TgpjkEwjnfmXk4zK6YY9wOOwIAcvCUrBdGwy8GAG5aA72dAh7KxCXg1KnCEXARCwBplAFkIYU/aIWNrpvT0LMU4R5iULcBAOx2+3TYA5BzoqMHMhJZ/yyNQbABAhZYLxsCAKxGI4IWbnN5CRUAE1w4VtFcjh2DdqquWUuLmJmvnmt7kDOYPpQqdN/JB7yy8W6EVLsVIzuWOwoH8owMACDhHjp+svzvZGDF60QAQE/WRvkcZbMdW9eg1DpSMB8KxhywBhTN2W9ebgIgOwLtoEdDCQo6lT2LWQwUnJ8NAADsAXh+AvYgt3kNc6yLPlEAUvvOM6QDYlylgTzm5o/o+VvMDql142Cr7A4A2lUedHZlWnSyD09bLsvDhiEDzmVoZCli1lmkL/b57aWAOCfpILLJyMC4aLjPluEaS9LQrgHoBucA+LbD+jdwACyVjQMA7gHgWczTPcvKidljSwAAAoUtAMCy0zziFCdYBqe0bEDOanH0QKeXbCIlPwEACMwbcCEzAPgYGvDYMv+Pc7BweHavO/1l48omMi2V/WTZ1rG+c2feFQYAniA0EAOhFgSt76PAv5cV0V53uLF11I+tH9QeNgaExonnjj1bP1/HAPAWAEC7x9JnOU/02dabB2xoSyr7vwAAWIwrBPezZerBfe0782umf4d16/2h2IYD1bmO3eYgAIAZniZbaH8zk8z1wXxBPSEndHS+7l73pPHfH/eUG5ITqjursUVJAKNaB9MTArEGFiBDjjPi5BrDcGzn+xsAgG1ScJWBVqNdt30hSTRyVhwDs5w3tiZwXbRLmaMWkFY5KAPCyHHOZ0awwksFGJ0/gHMrMgAs7u7THGUAoDfBCLAxAMBpvQGKj2A9Zmsq8O9sZbgG9iKOUmC7pb+5qi5DgG0MeEt/lHnTAgRs3xH1TA8AIH1t62SsnE0d/OeyDZn9CobHPTDZGHLwW6ZCkbcAV0iOVHvnLwAAxP2tdKQAAPX68nItgbFMe5MYRNC8LPa3a5TKH1corkvgCfPGy34qiNIJoLCnO3Yjx8sH6YLSGE0JQrVRGZAUXx2Qg2xi2Q3RRo72SwtMiL4ejfHXAACiLG91R/TRxH2C2tcCAIoNZPpNjEPFb1VYjShDO+wv8T7R/uj1U603agYA/NZPoNGeyTXjVwIAYhvaMezvowK7C+WH9abslggio/7zIC1L4TkAAHY9Av/z2YmvsFEkm3AdAgEpnwwAAJYz6vsAAAD4+LLfZQDA8fVzOoP2PwAAXj7/SGDA6fCK1AwCAPCP/h/Id9oQgVnCDY3iZzCgn8ef6zIjNwEArG+GJQDs3l8CACjjZTED6DXKn8uZwX+AAAgAQPD/eE57ZwBoAQAI/AMAACAA9CSYA44ngDcQF50RDDAGAKD/CUwKS9sF9xMSLEM7ygmtu28FAIBey5TyDgAwqvmS1GP721VmYYzHY07KPi8Aq1JSGX3dBvy/JQDAwN99AEA0w/W+Xo8GAGhZkMfkcbvObTs1F1lWHicbrxoAEP2EBVgBBGQd/B8DALAcgzMAFCCAAzkaBukIOpDOpVyP7NFsZAEfDfyc2f5WVr6D1un/KwCAC0tGFX2t4L/pu8DY42VmJZOl79GMEpgMDAB5D1szhBUmsOCzHoz/vx4AIM6rVtZHXdqbiz19n9d3s+8eO39M36gt1/3XwV68doNrv4Uskfb5ZTdeO30q/tuL38XrxbXaft/edzAeDlR/SwmA2N9vuXe0adrzenZVnFeVz76Jo7flR3Ae7SoHy+raLSNAnh9fywDQG9xrk24qoNJeL07kagPimSBwHtCx5P/MrVAC9nrPQXbKLzhot/f3zNr6xS9/QSfqw8NDenh4TJu7LcsH0KBaLFk6gIEs0r+pPk4BACBtROhh0brE+tWGAHYnmmceVguFiMCaSjT/TgpLQ+8XwdAG1d+GXuktimsLNN67VYA0zCYQPl8qV6IgrI38WtlPzacegitfLwAA2oWtz71n1j0jA8CYsOsJxfhdNAzaa7Sbr16b2vbJGGvnzZSiGBOevfGPwikCRHqGUzQO41zRWu71z1vmzC1CuHdM2+9j95ya31PzLz5f730c49iGuPG9tT+ifLztHKCQ3RErJ2xGW0Junc0B4kYfAQA05CzgkJB9eHriq80vBzTBCedIYlJ0JshLAwAsFus0JxOA0fxfWGsTdXTBEmCZY3T58nff9jFjDJm3xgKA93DkE1N9QQaHHxcyDeu+zDO2fC1HGr8pMnRqPl4z8tq5IOO7XaO9NdsaJz25Mzam7X3HPsd78D0d8F5rONTb8hoNHpTyUgB7BCT3Ts11pgOYgX0E4U7HtN/t0svnp/ThD39Iv/+v/zX90+/+MX348Yf0L//yL+np+YnO5u39Nv3Rv/3j9Ns//y1BAL/643+TNg/fEQBw7/qYAdTMAGAlAAYMAAanz8wO8bm01jPCPcYGMxjvus4c6+f+OA4BAGiPObx8c+q3q8/37NvG0M/zyzMFogM5L7LosLqBAWBs/kV9Mm2gduj/bwAARF0x1LHTDAA9vdRbg9mJHehQzdzyzo/p7MqIBRDoCIYLo5ctGdRHggBYEsBL8IAem7acgJl8GHMeaEPOmskMFhoIAFk6yP4Hep81w1eQcRa4M6drSksE8EjL7vR5DgYA/f9hj0DLwaBOyAJg8N+CFSwDgHuBktwDPsoqYJ85sAltMBEXZZyJPMh1BDn1S9WvVfa3QrVNoB0SZFBDrdAAlEqeUcaGdjCDv1TFUpCyhhNYPyt4XOttAwBccwBNbTBtOPsAMPwSz2/tMa1vtbcKTniGG+SiOS1MQWKcBaIikM6dqXnTFkBXzPwHNakH9gVC0TxkxtIs1HAPAFEFPas1F5jJbFIY2K9MgOIM680JgULi+KjWqIL/eXx84ebPPnVsSWo/ZH1P92emfY3bcXPyGHmHnRPtIjqAHbngeAyHi4D61oBqLA/n9PoCAsB+QQkA6L7j6wsBALAtAIZD5v/9Zk0WAJQBQIkNrGmWAEAg0QEAAN+wNAc4eClbhnSjZV72WE48yHliNJi2llFsQhY4CIDAS9PPAm84zZ1lR4OC1Fk4aGc7nWtcKzkAWC9dHx3MR5s/kQGAP4YyM5wpGVhUUvmKvSkAppfLywwAzgKQhXgs+eZ25xFlTuqgqE1N051fBAAIgAKen+ss1zrM5kXNANDqwTrg6KWjPJhXAQBYz9QyN5WJZwkJBQRABoCYraSgTwV+sOmgdSX8CGVzBQIweWJ2uDlyMR4CAMgXIVpZDilAnq7nmLEImw5sGA4qt72alz90fwqYaBCEQOAfQQ7oI5QLIADA2XBUwhBzTYH4JUreONCB37sfo87IBoUq2m1rx4JWJo6y/PEMM8kAXYv6foYa2Bb4N8YDo8wlKID6Fvpym+b4d3fPzP/ZBhn/m7TcGPX/Zb1JFxwvxjJPGlEZMoACqONYBtKCHY41ciX6VgaAAuI32VzXAXVlncFiUf9YOY3auV109jD4b2ZAKcsmQEbcJ1o5hUIRLxmrIIIo8vV9PjefN21LxzUlHcrvuK/sMQBEKmELIowBAIyZQgBc64MYMJ9iALDnMzlVn+d66Y0AgCIvQukdl0ctCCDa5WN+DJxzDQCgsYsgDsmBCHgYYwDQfI5zotW1Et9xHGVXIIDP773kkI5RCQDp4QKK8CC90z5/CwCA3bMO/uf2OSBSnzVXrO99LTUAgHZcsvrqvBHQcmqPH08t/QgBYAyxVb/lEjAmG2x/oZrsCwLlxQCwmJ+dAcDqt6sdkqcADxoDgOptGAMAgnhgADjvXgmCPr4+JwAATi8fHQCAEgCf0u7px3QEO8DhJS1mTM3wjY/T9YcsawG1IubPpaXbcGUbInvPGABK75jaKTsHu5ZKANR2IBkMF2Y76a83j1u7MfY/bSgmPxwJRiEjABkATmnPUgApAADOLAXwuj+l3eGQdkcwAJzJDmD0/ygL5AwAZ2RntgAA36qI3QbWwQQDwNcCAErswfuVctt0vAvLQCsPQMl1BoA8FwUaq8qPFF0SE76KbCqgUX0X52scp2jnX11/EwyCvXPrfW6MrdTAunhcb32TQ/PM6I2ZrELyZACAurguf1YF8J2pSfYL+wX2jJcOtH4S/b8YAQSC7AMAoj+sWhc3AgCMFc5ADMU+tv2UygCIcQcAACWGyC+scj3oDwFr9Bu+qwOUBn4vQHXTJ2bbim0xZEhnfV/KAmifVcagWJC1r0hjPW6ztL6lqPtaGa752s6N2OfX5u63+K03R+NcHHue0sava4Wxso5fY+r+U3eXHJgah7Hf4/UHdg2VS0kAvCYrWnk01u/X2hntp648CfJDc6v1X7X9QZazDoBevkz9FrP/4/Gzv/ubv6LV3A7U4EYjI9UK8CjEe9dtf5+6T7x+VO64DgyO436fDSTRA1vQ34SA1Xg2JK/VyFHNMwviv3v3SGYABCDuUSYAQIDHh7S9u6fj5/7h0Wu8bmh0gRpHVC1Ev8EBRCewauYUuhwFIbjxd0ej7+FKf3uGQzSa4uSIFM/2TJ5pwvGI9ElTS6n/+1sCnL1JP3X+lACYOr9dUO1knzo/zq+2LdrI561zpcBroEEckyxIHMEanZra4F4TJlPr4tqa6P0mpao2thvZnuLqCaqpsRprd0/IxuvL2GuPw/fTDvrac9lTCNeE85QynJI/b5lfXzLmYwrjZgNYAam2jMgEs0G+byAYNSezZ9c71RscB3IQmxFnFE82bvt0Pn9K58suZwPRSDx5HdZzSisgh2eLtJyDsm6Tlos1M1aZqTdDgOwxpcXWanl6XVurvellVtyWI1qaxr6XKKDjGuJwSVJc/gUqOj1fdIBJ9+R5njevxYIZyIiOTIhjFo3tsbWpOdgzAHR+6+S5Za3hmDZA1c7BOH9bA8g250YHiLbhd67VzFF7TvvXHTuWZQEYDLVjQf2KIMrr7oXGOkcAQUyWCnhKTx8/sT7sf/nP/zn9/l/+Of3jP/1j+vT8lDabtYEA/uzP0q//zb9Nj9//Kt3dP6bHx3ekM0f2P4ItrHHOjAcgzxFEtXIAkq8xaBTHwPpYGQlmHOW/rwAA9Aw2u+40AwCDrcHJb2MrGsV685jbGwAAle5hbKQ801QJgMqBPGhD0XHt3Oy1tzd/pxgAevq7HasSywAAIABJREFUzO1pAEDUp22bdO1qDUUqV/csaa5UWBDOWXh7EAh0BxCchXQ2WzkMBFwJerGITK5Ll6UFxaVnKLtdWUAAyBReElAKmnA47QACMMCoBQ0ZIHFQQQ4EIIuE5TiMFQABF2SoIKCPgD/KVWE9ACgDuxU2KoI8LDnAIEaxR2mXwj7lNLW1o90aAkx0DM4KBXyln3vKbPCds7W0O8AMHqg33KLDz04pBi/tXx5Lf6OvlAGFr0s9eL8usQalhM2YLr3+KP1sgd5ca+ei6PN1fTq5xeTgCOyXp2dzgpByvjg3zDGCgKEH8D1gnZHb0K8MvCEAbA52AxV5Fj8pRJGtBIBICUzm/VLvoQOow47z+4fAOqeKDwdryDYMCpEZotVR7f6M+iSClwMIgOeqjYGa0urVFnlpDiiLsQ/06+WcVshGV8mCyLQg5hr2n7JRsKb2abd7Ta+vL1beZo/MtktazmdpvVwkZP4/3G3SA3QRGGmcbQOgNNNLAAGsnS58wfUs86NuX0uvWO8nTHOkBAIk6whnMvDgvwL/5gRz+eNjLxAA9TDBkTEDrzAx4PqZIai7CMT2VAAA1pfGkFTt9xzXw2f0ciqyFxR8JmOTwPdiAIgAcXfmW1MKAMBszjqAo8DBNAAg6EKtjRYA4DpTdUWLHpODs9xba0zPLsdkZNJQMGsIADBWANkgaBmD657jx+YZ3IHPy5rD/N17JAeyymDlAJno3x1QwHvwuYwJS74G+Sagh5jN7+VhOFcc6GYBVQT0jwQAxH2jaGV57cslgYlGAIDXHdbOngAAAuQcYCPgSaawpd3mVmTIALTM/1Jz2Kj/oZpKTehSrsvmiIHsrYcUYCLIAdlwKbFEB7K56ZvJwQvo2k1aoKzj/SMBAIv7B2b8I/iPjH8wAczW63ShTjafDfUyUjIdnMwyZA4AUAordYADYr4lA0C97zCdhO8kf03uC39YAhVlLfmaapyxJegfZITb0ThDJQBMdtvV8j7AwY1RrvO9yoFwv3AbAKDVI5y/AQAwxgBgVKZmn5UgsjIOjZnCZEexp+v21iUAzBdRGACwDzV2z5LJmvfe7jesPRA+LgpSHI3hJ9rG1s7bAADRztA1tPrRjp8bAID+kP7Q2Lf7xKjn43Pi+1tKAGAyF/n5bQEAZX3U+kP9GuV5lPv2u2dYj4AH4nN31acdkHVX20/x89B2tPujBEAEL1h7XTs6OIigJzB8OdV/CwBYLmbGYMJSPNYPWTcjmAcZTJ0Om9IYkFgCAK+HXTrvX9L+5TkdXj5lAMDeSwDsnj6kIxgAjru0mJ3TgpuWUgIgy4xsg0TMtfmOxACgPL08z9yuCxDkUmrEO3wIACgyCsCxBepQXgEAqC+iP01yVfqYoDjIGNrkBgDYI/MftP+HczqcU3pB4J+MACcCAF4BADil9OkVQIEZwXFHsgIZAAAMAGCzFMU029GIaJb+YkILe6Qzxd5eAiDLk2xD1+gK+oM8XmG2XJ8BQCUALCA9zgAg4FQpAVpAANGn1fqk9TnKOs2L+FrrxbFV2LJruVZsSgAMr2Xytd1XtHJ4bF1jRFUCoG1ZlOsRAKHnzjGkMQCAMwYS+OOgAFvTFrcSG4Ax+NkYt3o69m3U2bmtgQEgH5vBuEWvmv/XEloob/WK/SNKQDkTngL5CvZTD4LlLmQkZ9vZSwVQh3hCmfodT6P7SLfnMWkYkMW8qfZLrvdB/dcBAO386M29sfnY091xHo/qj4kfpub/VJunzre531o4b2jtSJwhyts3XO3qoVPPOnWf1q5hWS/fs45KluA/7uvwImvGZIDkR7Sd4nyJsqKVh+0zD2RVYAOL95E9LburBt0Ef9sUAGBqAsWHvmY4jnXwwKkzcmC8tt7TQXU6OaUc3DhGp1Pq4FhtLwpGUn7BOVqcoLqV0bci83DLEgEAAQAMsN5uPTNxk+7uHxigMKcrHK5gCCiBKmZohVo5UKCYXHDQeq6HqiHVT0iKS/uqt2g0/7RQ69eSGfWl/TvV/1/7+9T86c2Z3rPE60xdc0oQZGWBNwHhfe0ePaOAM6mTnaaF2CqA3kKfXODBiOmtgVa4RAEyNXaxnbHPpvp37Pex9Z83I26URkPlVgDAtWfR9aKA1Xe9ANjY+PTmzbcEAFybl2MGxK1j0ev7sT6L30fnI+erEN7M/ochZhlSctKK/t8cl8gAf0qn80sOmoEmntSgyFw8WfYVHH8r0FTPl2m1WFnNambaIEvnuzSbW/1Ny6qzupuQn3DE0T3KDBwLeCibz17x2VgD2ufPnzMFZqlnqPHX2r3FsGjXbjxHc03rvSdHNL6tg1nnaI3EjdEt6/ctAIDh/IODtSBp47oUCwCMc8uiBFU56LYtGxF6F05g+P/gnDu8vnrd9EMCKtgCXgi4HNIffvhD+qff/3P68PFD2h/2DO4/vHtMdw+P6d0vfp3uH96lx8dHlgGA/sXraoN6rHB8tAAARzzmrFF3HudMejlACliAz82JPtT9N+uKEUfP1wIAenIXfa3SQMYgZH/8PgAAOM88Ijc2PysHcgistXN02jhtsyddckyUABh7Pn8ibhCv6Z5KVgXq8twfgYo6OxmCg5uj3mRx5We/nOgEEwMA5qyCtUTQOgOAMrcVQCrBMVl2haLanHWWoQOn3PbeSlusthsDtZCW2J3OALCi/jj/mN6ZqeDh2Mb9mal5QJY2nHy2FuC0wfWZkQz6YgIAAAQwR41sUSuHgMAGoqfKzo1rAA5BZODW5SusObeslRoAEF1YNi3rawgAIIcFq9jPThUAQGdpzSrIlOVkcHTYHHD9FNZInE/XZWhxCNyiA+I6tPZZVoQC1pSRDiaBTETQ/vn5mcCpw25HeakAK3Sj0YaHGsGBJlhUhzg30h4WvliLHh8vxwwAiDJAgffquSpWBxOKFmAcOgAiACP2fdW3Fnqs1m8+VnWkGwAAdYzOcL1SapO6Q70qUWAHCwAQx1MMNrYuzRdPanx8dsaOl+dnB+5YiZvjfkfQGgEAu12ap1NaL+Zpu1qlu80qPWw36fHuLj3e3xEAoL0hGQAAAAB9uAAApAcv9Phl/9br01ImJj++AxasjoY51jIDQH5vgSTOsQAgIQgMuhfzLwbkQhkGtAeBUq2laqDojcd8NVCfQCYRACAZy9dC7DEAAIjxTmXzqs8DAEBeReY4POxzyabKfs/1R91xHjN9O4A6W451iQt8JwABfrsFANDqQTks9apr2mcAaOBvcIpvMHLkuWhU/XTAeN9RPnhwx1ZfAXBqnYrSUQ5MXM/YWkKAK/g4SvCgMABUDuJkzmJcX8A2ewYLyh3BMOF/ZoNaTUw9L/QPnhGvCP6/vO5y9j+OYda+gKMhG9CmpD1soe0HIKEAABYLJGioJ6wRBWDkwX8yPYlZTNeyZ0Iw6n67SSuviU3dihJky3Va+lrdPLxj4H+xfUizzTZdlmsDAMAvgzq7KwAAzHcDFjIrV2YlyfCKfQhnoANfpNYMIIH/fR0DQMlg95F0vatAXmX/dRgAiuweCHcDUHB8hsF/ySqNh4ACUX6rnEIr0yOV8C0AAO15ovwxBz/kj63LOrhfGABaAADXUD7eSnDY2rF/2sOUgFMNALC5WpcAoBaLwFHtJW4EAEh91m0rAADJjPr3Yemu1gcg+duCw9tn1Hq370tJBwWeDHRTKKC1XvXMckBe8yFEuRj1wi0AAI2vXcMBFM6Q9LUMAF8DACDoFnzvvi9qZT/tjqkaxs3+rNKZEXweJn+5D+S6wCMN4MeBYtBbuT442E5YrsT3Fwswq1zSagnAlZe8bQAACPYTAMAyAM4wxKilAQAu+xeCIPcvT+nw/Ckdnn8iA4AAAIfnj+m4f0rnI2wlK6kkAICtfd8D+ZpRkD8DPxuwQPR1GwA5p2+Y/Nd+zo0Wm5ORAcC2FWZHQv9wdVU6LPoxaDuF5Bj1vQVGDBiNwP+BQUjTz7CpEPg3BoCLMwBcmP2PkgCv+2N6hT48pfTxFedaCQCWD3AAAIL/eD8AAAQdZwBe+FT45FE8SiPn71vZ0C0BAJHqVxOAT9fNfeA6PgPCxS6hoPIEA0CkoTcwgbEOtUHuNvjf+rVaAIDGPr52OuTqV+0erndwe0zrP4t7KM2dMd/KWwAAYuStA/jzNMee3gE+GUCZ2T7AbgTAf2GZFuOg9bczOYQSHHGuV30a9ghZRg0AAAJfy9cj1KkF/0X9n/U57F3uae14Zf7H7GMG9x0wYHrb9GLOSPbfFKjUXtr2IbaPKvLSQPEK+vf0pVuRed3U8YUhAKA3Z+J3Pf9B/L2dL3HOSc9em7Rjc/aWuSy74tr1b/Ehv3WdVXZcA7Jpn3/q2lPxn/b8tl9uGaux2IDZ8oXBo9fWnk0U591YfEnXaudHa2O0skXn9e7ba1/ZL5Zfa5BNsa2jjZ3vAwBA24h486mJqN/jOa3T9msmaDuB42dlBGkTGgEAuT2RokI0XwIFzGZpvzMGAdW1Ia0qKVw3dPQQCLABQ4DTFDND0f4BDMAMRQS0gORy48ycrkbPgs2oOUYsM4uILa+hiH5BAEYlAIaL1Y3DyqnjIs4tqSkA9tcKgHj+tQ3C1EK/9fe2vbfOv7Hrt+dXc9MNTiWG9u6F43sbA8oOKd4A3mgXftxARMEx9VztdSplfkN295eMe0+46vlj/17r0zEh2l5HynGqH1r5EvtBhoyMnjhO+m5MwUzdtxXEY/PrS/q5VZK9eaHr3trOW9s3aK/T7Od+zo4U83mxBq1Dl+weorA8p8vskC7zV2MA8IAvHMoI+qpmPN6z/hzoQp2OFU5pOO/mc8jYX6T53AJZyKxDxg1oN1EzW5k4qJtNqiHfjNNxCqMTDlbjpu0CAHCcqM5awziPb8hw7M1/Q9VfR/lrTl6TXbhGDP5rXsrBF5HBcTM1Nb+mDKDrctc0pjJIJc9Em4xrWwjPaIoF/sB3dB4fjwkAfGwMME9IB4bAFox+nw+4PoItz68vdBzvDru02+8I7ICTdbm9T5t7C/pb/fQ1QQAItqAfmNmVGQCsHE4BxUkXCjxXnClRJvx8wX+OvOuHOohqa9o3MNqUV/NITssyQnGetQCAPM45E8yDdv8NAQCcHzesjZ4xnGXJBACgXX+trJQDWuPdvubeFRtAbC/lkQEAFPynHANinbT8eAUdt29ClYGdGRicRYAIdwsGo33YyFsJqYUFDdcr2pDLjWXwM9PQM/LhdKpkEzfHDm5S4AVlAEDXz3Ot5iAcgbBBBQBQGQA4C1WvEfdZrVc5+G/ZnYUdCxk054sBAGK/0S+m8isBO9MJE2dwa5anmWVDcqMpBBB+pwMM0qdNK++4wySbWr1s9OE1xbrsgtZW6MvC2vE2pm9bfWyykZG/GgAAR6AzSGAugQUFLCrPz098nzPhGKAGsKN2QAsEYqoWoCtzmLBdITubP6P/ZsggGlKo99yJxNI1nUDZH77T75jz5oxpnKt+rPoDfDGxv3Upy9YN5SBUsi2yAjDD8RjmnhvVDoTB84JKPKS+5r6g/kQm82Fn65R6x5mHWKvc1vTuBX1+NJvkuKddcti7Djru03Y5Txtk/t9tmfWP4P+7h/v0cHeXNli3qLWrEgAeVKStAvsEgVUPEvG5ZZcHx1W138h9qTHH/m9hkUSqAwcBOCsEwC104Au4xSB2HVji3MhgOM/ezc74MgaRiaG0Feu/LgEg5doCQCyP3fWsMwDgOsYwIGpXlWyyfS67pA2gBCAB1s85lADQPLK5Xpx/nJM/IwAgAnjiHgK37VEnypZDcF5BA2MDMFAPf3cafwYoI3U/x8tgtrx+x/4sBD+FgYP9z6xpBwI4CID2kKy0JhBvrAAIuhsIBAAk0vbnIPNlAACAXhI4wGw8y4oEAAAMACgJADtOtiz3ceG+Zb4Xv4YClAral89wbBf5LcwAe8cGJYNPRRUNeYCAv5UaAHBnyTIA8MWY32XFzP/V3T1ty9XdYw0AAGhnsYIC5b85gaYI+FuZMlH/qySZUZzO0zmnr9p4mp7Am0LBqbkTA94RgMm5EjLY7PgC7Cj6qmQFa39ga6JlAAilIwcC32YY2BF0XdtzFxrmeuzqPRT3Iyje5gCiyq4KVMJvAQBQZ7psagEAhQHAwTQe5AfLGI5tKU0FwHkrAMD2VkMGgLESABziRmfa+rbBOB0gn68zAFB8DUAOQ9aTnh7FvX5OAADBQY1Ojzor+m1a2Uj55QGcXgkAXFh2dJn3XvLCGY2qkigB+Kd7Rburtf3Vr9ZvQwYAyWn1q7UhMClh3CYAAM3QDz7GNsXxG7Mj6z60+lcEIkTgGPqBbg1bu2BxIUU4AQDmaybIeDlPqCqGMiqwURgU7gEAECD3vQ4Z2wD6AnsLwM+7l3TaIfv/Ke2fP6bD009p//QhvX76IZ1eP6Uj/u2eCQDATAEAgFn9qrqr8HUGYlsSCeVFth+9XICTBxU5Z4H9ugSAy6d8XetyxxpUYMcvAQDUOh16xgAACPoL0Add/gr2tZNR/oMB4PVgAACwAAAAsAMw+5zSTy9g0REDAOSCsf0eqacL82+2h7TWnBfoBBvPJHRnql1nAMAgWJkh99BRRRRpZbahXbeW36XsCfVeri+PsjqlBEAO7F9hAMDdIvOP7iOZ1b6qLd8KABDX2diaix3bHqP9d3uMjutdP/9GgKf5Ictf6W/Jg2LvICnUQJa5b8HoVwEAjOEPtgxYL2G7GQDAy077OitADOwfmtIYwf5XuyJoL8splz02+7QnqYP/ZAvJtqexv2aZR8Y7AxAruC89XbEAZAYA7V2MFUDAALOjDRDIP/edVfv6bDeNJKJUq6ckHtTjPQQAtPGBdn5c8+m28j6em/fHbyiR3d77lvk8Ft+Y8htP6bVbfy/J1nbGW+97yzO2bbm25nvj1doz2aawBjfrt76bju35f+L4j8mYKEei7tf3PQBBe89rYwFd1bYD1273rfFzvN7sb//6L78KAJAFTCN03joRxh6yHbyq8Y76N2o5o7KSwW6C1ox9GKnI/mCnO2JNAtSyBvJT0PAyJ6pR/WNjCTCABf2RBeIsAfcWpIDhhSD/emP0xUBnMpOV1BJG20okOWivPbOVjlghs+elxqWUZxHHnnpBeVY2cmWh2bnX/qbGYWoBljbVRsSti33q/lgA18a41754/FT7pxBG0UHVu5YCEL3Nj0+3ruDTtbSBbgVBu27GhNrU8+n3dpOo60/13zXhOibUosCZUpDtPGnbO6Vo2uu3c0XzR+MkB7v6I45/K8Sn7j0m4ON5UwjxqXtog90anFPr5tr4xt96yqRaP6GmJNog3642eNa/kRlASPVTSsjenAM5bUYgK5yS8umQjthYHnfpuH9NZ9aYQ8bda7qcDqSiA+XuYr5J240AADB4ETQzEADeJwKrNqTohEPO/mEbanXzsHU6Q+5nu67e7FAZUEAWp9dgPDoI/t74jq1ffT9mKMTxxbGtAxDOVK2RylHqqOqp+dP+3s6bnvwrx1wIRhOtP3Um+8o2klbO4ZSzIDgXPKsI9yXd9fFoQWB32jPzkgwQBwIB4LDd7XbpFYEwBGAcEczs/vWaNHsrZFUubeMJvasyAJbV4HRn/p561TcK9hwjDABOi1vk34SiHOnonlxuNxVyLEVdaWPt2cl+63qNTwMADHRRZwopWJTbcAMAYOoZWsNUnyX/WsR1bNMUAEDzP8rS0h44TK4zAEi+9oxnyiun0tcaimMQdU/XgEc0hQF/p5h12nZmZ+v90duX6y17kNEDwMygFVuA09RiHgO4At1PAACy9Z3VgsxQmY3KAjQC/KiPzKltcvYAZ9POAFZYDyxldUZgdJm2G4ALjPrT7FVjVuHrypgAxAhg9nApo2EOqUuaew1K9Zs5CizoER3fJW5fgldsbzSCQHkZnCGFBcAOamvIQ8bQ/dUBALT2UQQAZId1cFzcog9vkaWtvdTTw/kYZFGZ+5+X5poPAADMIci91+fn9PT5k7EBiMpYDCnUP4HCMtCX45pLD97JQRLXJs9bOBiuOU/BtBaAOgQAFJchrq3z7IEU/C+BG2rTAEAFAGAQxHLQmJhj4toUaJvXAAAFDBQhQ1W6SGAaJpzJweQMHaIyhxMbVPnoGwYqyTwDUIDpJYJ6qKMMkAiwAN6bkwolPvbpfrNgEBEZ/4/3D+nd3R2D/w9gAFiv0z0CiWuAwrfUU6vNhuBEruNcR9V7lYqzONKkm2o70uS+9bVRxPrk8ZRwy84DMAKZbSrLJGc6ZE20IXLAPmTODWw+j6cO91lOQesMAJaeXkoAUMfL8RZKAFjiUMk4N/uqDjS2+1WTFZ7OnRciSlscLdexqWP4rwUAMAdnP3iE77Wf0Kv6JAf0EORyeU0KYaf8N8eY1RdmDXk56v0588oKgDQ5ku1Ym1O5/1lG0GumK1Dm6yYCAIrfw3QLLq867qLtN1lv44UARP5zYAAcsigPYCAay7LG+moBANLtuqd0COWjAzhkv5Gy3/0xBADzM9pR1kNeB/aGstVsTjPjkZHOYH/OgJ0RvAOgDpMx4GuZg/7/Lq3vH3Lwf7a5S4vtvTEAgNKfIIBFmkFnrsE6Zhn/BhYGOM/8NfjeYQyZKdD0oOT1EABQrc3A8KAAX2v/K/hX67u3AAB6sSNpSAMjVvK3AQAUBod/PQBAXuuBAeAaAEBBhdh3tv5KCYBbGQB+bgCA2nitBEDcB7ayp7VRzMYtNaTrsTTbEetOGaZvZQAQAGCoG6wlrf3eymmEv/jMzk6j31m7vAEA2L7B1rRKGn0LAECJG9m6jPsTAWi0R6v7Hsgsqd9ybnzGKf9hHK96f1euW/lbKhYzpyAmMKj4BjgnxKDkwUJkAsOmZ7CVjCfrBOr/1RosP8YORnnvcTTKZCbrWwkh+FzwD/YSbAh+hu308kQQwI7Z/5/SvgEAnHafCRAAUw+S1SIAILO8hACzviPgkFOgLhcgfzV1hRUM6gAAFA4vdmc8L+/5CUio99F5H+P9h/Frg82SNdDb6DOUWIsMAIczMv+9BACAAOdZ2h08+N8yALwc0vE8T4fj2UAEDPrP0tGqNjlLTAFdc03lnZUnX9hKa5e+r5UGIOxHkTchAAAsEUHgQJ979OLUcl37QGOEQ2LNEABA2vnge9E+kvGLpmRABABIBuHuMfDfk1/6jnbwV8SO4vps926dDs2+I/1msmPIDqprtf6XeA+CL2L4yIGYkpsuQSuAxJABIAIA3N8l1svIrMD3psvlL9BYCABwrR/HAAB6Ppt9dbY95in2Sdp7mM61IL6jllhSrTAAGINi3l8F0Fuh+W8ykl1/mH1ttp4BHQ0gYPqnZP7r3tGeHo7z7QCAyLAkXXzbvLF1GeNDvfN6/oN4XPRvlTlZg3h61+0de0u7r13rS36LPqKeDfEW/Xlr/1VrsC1ReCU5tl0ftvSvAwDG+kQ2guzrsfEY2EtKIgp7zt68U1un+o/7ExlA3gh8LvZ0ZMxyoE14qNn//r/9ry3AtXrmKaF6zXCMF2oXwtTC0LncAAaaVwnX6KzK2SYWqbJBdeeVLTB/RPMixscH42KgDbMSAURcyQBzwQsDDEYXwQB3Fuy3zJB7Awl4jUgAAYyiaU1HEUEAZAbYhMwvo2xariDU7f6mPIMTJWRr0XHrtLE0YPOAg/5pkZ0EWZiH/pKC1fNosmlcSVXaUOvGDX3s/xbNF6+pcWkXTOuA/BIh8zXnTC0g9eXYPG7nf3uc1WC87S9eS++lQKIQaIWGrt5bM/H8eNyt6+u2lpejesJm6hrxnCiE4+Zy7Bpj46L51l6jbd+Ugp1q+9T8mernqd+vyUj8NnX/3pyKyui6fC7ZQ3aO6NzsPbdvkr8MtNpRdk0z3C/MkDfD8HSGc32Xzud9upx3aYbs0ss+nfYv6fj6RCQ53p8Or+mEzL0TAhx3aTE3auzVEowA+HeXZgACzAGu2qbZAkwrW35Gho856BYM/p8AgGUSWp2FJgcsZG92h7HZJVvDjM2iX6IM6+k99WXc6E/px7iRoOx2ozjK3CijYy21tj3t2mn1Ym8uX28fKOuMYjascH/rBq7/mI3zEADiJv/soJGctOXOIN8soN6yangeT6hn7jTrAIogwwg1WD0IajXMC/gOIIH1BqAQ+04boNjaFoBjGwT2XJirtc6v++mq+ZMPjTI5ylnVII15QqXPHQQQKIvL2qxpouOcYuu5/EpgMF+TWYDh+0B/2Lax1euc7k2gUN/F39r5bef0kdcAAPSO1/V6a6bcsw7+Tq2lXhslp1odo3lBm8U7PeoKrjk6oJHh75tWAFc88z+30ctd0IEoXR/mOkBPzCre7a2usmdZoswJafmZ/b9NWwIAEDy0IDyBoivLzldGgNpH56m3GoY8gsgAATAYaLM6s2MQgOrrQ4ERUYbi2gQABJBBySSA4ZnSEWUQCEhQHVwL/HOtAWyAEkf6zUG2cirBXAWgRwHcjL71jIQSAPYNeWepmX4rTqC4NtEfdOAFB1EgEOC8WwWGljiXyzq7vr6/BsDHp8qZ+b4+lNnmtRIxbp8/fUwfP3xIT09PBoTaQUeinqrtTVrXX7UOAsLbHDHBSQP7AAxiSryOe5uSRlw52HSN3FfhnLiO5aQsP+f000L57TV0M+ijI7NwzSro77W87f6ntFwZpaxkDPolbl7FLnM8HLm2oEMY6HcwGvQL1w3OOxitK2Qny2eAOeN0ZMb/cQ+bxErT7PcA1BxJ/3+/nqfH+0367t379P7hMT1sLfj/DmXg7u4I+sb6RTk4OkVXa65jYyeyOu6tYyHKN9lKtX61OWmZo86UUY3dKQOTshylV8xLRoSgMQF4Qb61c4n3D8wPec/mNtzxBACijW2lc5rMgsgAEAEABvnx/bKjRys7hfvv3MIAKrIAwMXBowPZ7jVHKacd6J9BEAEwU2SiJOMwmE896t74EkS0OSeQS2uPjdnx27TSAAAgAElEQVRtst90Hcv8NzuK13BdL2pGgrmcpJj2X1i/kHzt/i9SOupYc+6bTshMABlQkK32PMWKXTi32g0hQFPmoV+TFbSKAxy3QUBEz4mMfwZIuP6ORnUMPelgh6jfTaeW/YHWtQBqANSsPOPNxttYUJClnoHy0MXukxAuDNPKsgznab1cEZjDEjvIgF0gkX9B9qjFapuWm7u03j6k9f07Bv1J/b/epLS+S3OWADAAAME7CI5D9zmYx0pEwg+jEgBWQgd/stY4mvJSYzyA14lj2tSoLfNNwOnajsqhrggEKaK22v/ZXC9ZoaY329hRCf6j3SX4Et+X8Z4CAMDu1vzJ8+gNDABjNqjsKSM9kcwv+6McpAN7i/YM3rdlD2WlLDSXZIfUfqpSAqDsrfCd2VAGwpLt49+5LGZv0wYaBuEo9zGHkUEess8VJNG4l/EvAd74Xc9mjzYQ9WcoTxDXcgyslaBQBAOUJCg+r/s1eayYSH2nH/eS0WfQ2uRqr/wSovDP5avy/LcLQ28LyGx94/sFHzcEXlvZP9Ynsd/KOdZbsV3x/MigEbP/szw9Dvc18fwp/0vPzmz3InE86/coAQYBYt9GWQGZrH0B7PkVGRKtJJEBAFYM/K83YrQwgJUCmt4rZDdbYKISdAFbAaBVlD44psthl84vn9N595x2z5/JALD/bCUA8A/Z/6fXzykdd+mCUmUXlAM0F7rZ5MrsNx1jfngLcOe65BZnzqUly17Bv2MJVdvwZrshgGozw5t3XLSn8Czog7j3bucxdVLcP8QSIgzSW4IgS64BSAoAqQMAmPlP2v9E6v/d6cJ/oP9/2R3IBvC0v6T9MaUDWARY1ssAAIBdWGkgiznQty87RIwGlC3yH5dATpk/dSCzWosAW8P/pfXWJPKYKQ7ZYUFjmAFFLnow2YNfALpRv4q1OAAAKCs89hEBAPlaIUjdBv178YJWfsWYRc9OaX9v11K7Plt5peOjTItyxPqn7vu4/lv7ppINbpOVEirR1uXT8PbRp2UMC2bvQLfMV5ZoKgY/K98HkI+VBsgy3pMG7LvC5Jft+4YFtfU7xzJheZ9Hljc9u/aVJRtffl0D/YDtxpgImWSLvQhAol7CS/s2lQGo/Zx2zcgKoH4kyNR9zfJ30c8ioGwG6GakVtb3eIM1J/lfXgvAtY6P2HjEeGlPv/Xk9dhxvfl2u/wfZsyPzd/YpnjM1PFTv0/5P6bOn/KejtkSuu5UfETjl+dslfxV+zPba/auXbUHcthBvmM6ekr/T/Vfz9aLMqS1dVp51bt/HJPg5qnsIB0j4Hq9HovPdhIAMG68lF8GwqaDwrjlmN696OiZAABUv18DAGjzJoMAwu9sShbXkLAtwaSSORqRW1bf1WqvPjw8ptVqQ4pXsQDQYcSsRsvCwu+W3QoKGChUo2YlxQvpXYCCLHVhoZBJAUNQgKH07BnNOcv37rSNDozYf5UTJigHCcnswCDyqs7AiP0pA0rfVUqpg9zrOcNumUM/1zEtwqu9zxiCScZIKwAHQqVB31x7jp4SaR1AUZm173vXvibkpoTrl/T5rQpz0M+hn94yR6bkhgTwmFKsDQBr1ZRSi22fUgC39PEtx7SCX5+n7v8WY0BzOkjuisKZa5zjZE4uxnclf6uNlEcoL/N0PJsBzWw+1jPDhh51XT34f3hK6YwN5Es67YEkBxPAM5kBYFAed6CgNio8ON6WqN+5ukvL5V2aL5Bx95BmM8jPe5YMIAhgZlSfF9BbbhcJTTBGFQG3TE7CvFXwSi53GYCl38ZNGPSH5F/su2iM3DqXcFzPGMgZod7PxZFTwGDRsJGeao/ryX58NzV/Kgqn7NgsfWJOWPIBDDbaGDNueVQKRcFgr40tCnwZ/ydkWrtDjxsIXJqBxpIFDbrDSCmH32yDZBui/OdNhFMr/slJWgMA8uryNwpI1M80Jg9b4zOu1RYAUM+HLwcAwHswCNb55P2WAIBWfvSMU/vu7QCAalyCE7XI4GH299R6am2VFgBg5l9Nc8u163M0jqUFoAoDAIKGyvznuqejzAL/XEfR2lafnLEJPjDYiMAFGD2wphczYwEAAADZwwQArDdpBqYL0Bg7UxTmtzb9ZbNT5ivuiyAyaZdVZsBlhZw2CrAAcCDKctAk04EIWuOqTzzzg8FjAHDMRmUAxrxz+Z8yIFkr1n+ny8BrP+LQ4/mQaYWt1WZPk9qzKp+i3+woEysXD4IPV550pvRPlr8N5RXKyvTmmb6bmk9TG7gxmZCf1OVjpi3MwTOzq19fnvnv+ekpPX3+nD5//kwmAMwpBF9icDbeKz8/67UWmyXOf5QAUEaq5nyeOeGcai+QO9/GwBw6dZDQnLweoPV5ruwQyqW4H3MnUpHLdUDEgixlZtR6EM8GAHKhta+CPecT5775r0tmCTe1TucLimi0h3Tl+wMDvchaxlrGZzi6DaCzy/T/YIODU2u9nKdff/+QHu826fvvvkvvHh7T/cYYAB4fHsj6hv0d9nIrUIXDMYp1u8b7RRYHNTCyti/tt2hjBN3qzijaP7oIVZIVks3MPB4stYCqnGM27/F8Gd8e+jnPA4IjBOxsgsEo8ZTZm4xmPzIARF3QBwDMXa7KVrGAmVjVypxssyzk2Mb9vARBFQCxvOvq+UNJCpW8yHMyL3aTPtUaEUBnAADwcXC9Jp2k+anP0WaLNIo5ACYAAALi0nG0my3Yz/PdycogcgAB8B6+OIpeKmqGz5H3K2aLWmJtCUja5zoKHPs9lnLJMlQ3hmOXpZhKQFhBC7EZ7HZ7BkcEAIDDlWvNmUxwLz1nxR4B2cTAyol1bLfwjwAQBwCc29Uav/nC9AX+6CTmnDY5QnZHp66HzsQ1NgDhYB3OU1qvAHJbkJ1jAfDw+j6t7x7S6v5dWm4f0nxzl9Jqy+z/2XqbnDOb7GIAADCxwusgG6OHlWu0Mj3GpmNWYrCAnbUAs+2EVM+RAGQ9D38eAEAMnBU547udyg6qwQDSCQYAsCBi1BMKEkcGAc2fOF+mSgAM7bXQDwRVQoYZoIt0yr5mxgAAWo/m0LQMTOt/0ZIXP5758+y5DUCsgIqVRjAd93YAgNYl9dIRMOYCKrd2FZaWGIDuOWGnAli4V/S55TEI/sp6TzgNAMDxDPb53in7FBs/q+Z1a19FGSkAgBgAirz8tgCAVqZHedmT1Tq+tKcT6OfcG5ZiqPTeRIJPu39q7c7r9qUBANr5Y+Lc5qcBfK2kmKj/7RUlUIwBAGak2e91ANIAKicL2jtbkjEBGPD5vH9J6fWJGf77589pBwDAkwEA9p9/TIcXAQD26cJMX7uW7EMsPiWwaV6yBTL47DFsS+F+JfvsdkjWXMXfZHZ14RGrAQARKGw2wrcBAFjGpAAAB5ReI/U/aP8vaQfa/+OFbIUAALwIAHA4GwDgJACASv+wqBp1tbEMmGzlXHG9xu/mBiCVdTz0M9wOAIjAsGyHcCzcPxKYX3Lt+A4AQL+JAYDBaiQwMiu9MABkmeQytTCQCHRUgtc5iN3uM1DOLjAAt35h2fWV3RKF0Yh/q93z6bqxf+29gWza74fjIB1Tl1qTT1Hy0+JI0R9VQDwE7jjLUPbdQQd5ecvs83IwgOI/pn8t3mNyfuGxoprVtNrjNfEe9l+HKlqg2CizaHOHLH/oMqxByBEBP+kXRgKPynzmEgAW5I97OJYGZUayMbVFHQh7BaBuAQqyjC/UGbyW7ETZ9h7GdzCte4CqxJaakazosbITHRvjVuf1/Ae971q530zT0Y8xNtBeF5/b2MG1e/duMnV8e/32GlPn1wnVwxYUW7/8NnnNcJm4dnvremwcW1kSW5avyX13LwWjHP21/dOTLa0t08652PZoH/b6TfqlXsMlwP+zAwB6Bk5vUrcdOdWxeqBrAAAzFobU9MYAoE1QQKRL1WYLBWcbSl5KOiKlcDgEd9vWIqyR5WW15zItHVkCjCoS9P+b9dYQYGvL1AK1HGq5GkBgkdbbTU3p4vV2iADTvXNgCxNWARGrFXMAMrPXB51FFPt0aCD3QQA6R5uM+NreN/5WGT23SsPOcVPCYmoevQUAEJ91rMmDeTzxbGMbhPZerSAr81eoteJoiIu9FwBX39/S7VP9N6UQpsZnSjHe6oAfkx+955967lvbjOtMBVCn7jXW7tYoHZt7U/efMlB6RoTWLZ/PZV++f0wocaQn55MHOopywhmLdDytjDYTDrLZKc3mCCggqI/A0DEddp/IAjA7v6YZmAGOL+m4f077lycyAbx8/mhOelL1IttzkZYLOAsf0gIAgPVDms8hQ+8JCJjPIG83aTZbpQuCaQ9rAgDMqDZks8AABACA4t7BAGacy5Hq6yk4YGNfxjXUGhPXjMex+SB5K2WvayhjWEwsuFfcTLXGgZxZymaJ66c316bmj2oIWbtjdlNeua5LA2rQ9afRPyPry+rAWlJAyazDZkIbeHPEBBQwKb5QgmAZ6A5rOkttzpTRnJ+VQ2cDx+uHeH6dARERtjEMVZ6tDs70R+/aeCsDSdep1+N/PwCAnqEa5+o1AEB93FBPxTlc9+WXAQDqNRRAHCPZuAou5GmSN4sFAMBNq2f/c824o0bBfwYcHQBQgkxWWgoBRgT/maW8PzBYj+cEqJOsUVuwRt0TJAoAAGp5ksKT5aGKPSeHrM1Cs0nRFlxvvwMAwGjOlSHpkeHMIAVbFRmSBAHAQThfMIOZdpk7feV8gOMf7C3nXP/YnBG2tPDegQLMVICz2OSq0Xi7M2IxSyfUcJ8ruOC/h8xDyj1/nuKsL0HQ9WI1rAAQ6u5mBxEdZj6Cst+r8l0uwRpA5pSunwpgXNPv3HvkR1GN7lLnELLw+fmJgej97pUMAB9/+pA+ffrEecLAVnB2Rvmt99ALWVo1QF08G8OLgUI/66oYc477AxfztoaK1pe+y0ETz/BCtryCsZK6dqzP0pgpHjKttUYzCIRO51LLmY6gyykdD6/Mr43OIQsInUgTvD/A8Wwi3kAARk0umkkLQICiHGtvz4AMsjK5FhG8BOU/ATpWAgBrFccjyP/uYZv++Jfv0ruHu/T9++8Y9AcA4G6ztRIAeH18Z3s1UoVb0BAgAKwHOIwtG8f7YhDMFWtSMxje7ZVGwkVyNNipe1XP1wNcJoP9nzMCsLZvBLU2mftiz8gggeiEhQOapQZE6RlAZ34d2Q/MbPd2FwYAAwCYrPLgv5yPshEyaC+CAAoAAAwAcvBFx0hbAkDOSgIgMqOObJIAqgjZuNnmCvOSayaU1Yl9F4P9mr9yoOi81okpBoB8roL8zlLA30nz4PV6Ve85jJkCzEWvNVizHGCWjHOQAwFYsLtVS7oO/MrBHfVl9nPIp8AMSrOTcHaug+xB2T2AbQAAMPMf66+sYfZNqG8uYI71rz0V1vJ6tU73KJmIcjV+P9uXFPvMgDtemoO01ZZRinIBfA82qPU63W23ZGGk/Tu7pM16YYyL601abVGu456vq/v3abG596D/Js23AAKsU1qurKQYHOsIEOf6usqKtMC/MfM4UwAd3h4otKfy5xsyALTOvTLXhgCAKIOruR+yOSsHYIcBIM2sXUV3lDlg39tvCsJIvkvyW/lMk2Fxn/OvBQAAWKvHAGCAAM0H2FkWQIjrUPE068fbAQCW/W99Qt3iDABtoErbjCz3GvYdAl5OJYuyyIYCAIgypW67XfVbAwAAbIiAARt7/xeYTb8lAIA2lmf2lzGyfvlaBoDevqTeS19n4CgADLMxNAa8LhSZ25Dtuq3X47gVmBkQog4Oh1/3r1k5r8gAwPlAXWrAHJN1zorHQCwYAMAwawwAi6UF4TmXOwAA6FHzehDtQCYABPLPYCrbPacZWBlfn9Lu5VPaewkAAgA+fUjHl0/8NwNIMAIAMnDVSrDpLzMAZHvIaf752b0wDgCQP0nZ/wzDRNvEjVPt+RX0s2NK6PUtAICoB83+NP8XMv5hyxkLAAL6KAlwMQDA4ZQBAIUB4FQxABy6AACbWkMAQAEs49m+JQAgZrLn6zalmcQkbGw3ZpMhzmD6tPjQYgkAY2A0AID5nUI9+q8EAGh9tz42fY62Wn8Vlvl3ba/X+t9MN6pMUvFZ9I5rZVCeR7LL8v7KVlp5FuztldBiAACLAbmMJvsQkj3ts7ECGBuAQD4CADApVcwtnQQH2QA9vyV/C+tUfgyTgcV2ts8FeIz38DUALI1xoK/S9wtcPwjuE6BuclWBf71CJ5tfUwwAphcph5250va3IfbkekQM3tjv8S87DwJgy8cwMvT4Tix6saM0zkxa+jLOmXb+3PI572/DXaZ8DuPaZJicSLv8ik9jKn4z2ZZIqXitYb3fLPj61rPelIAZxyk+S/vc7XO28kTXiefJc9jfndsZU/Gpqf5t5UlrV/TlUtmTTdmHLQNA1HHR1snrrk32nioBMDW6bQ2E9vhWwPcG4to95ABsBVs7GeLvbe3JsXvaZPAM1rCJipMEhlZlmPhmSiAAo2ryOsXuTKWSpOBfMouEQt8/Q7jD+QtnMBzBcAzbd2AEWKYVgAI08IwxgM5WZmB5hqsoYvweMECzQgm1wuLEqiZ9plbxQI0cFg11XRyTdmPYftZCGWuHlFNvHOIE7wmzqQU2NT/bBTSYnxMXmBKw2cE2cp2p++v6Y4qo/T2Oa+zXnnDsKY+2mVMCbmw9T/V7/L0n5NT2qf5t5077+a3tf0u7cezU+N06P68ZuG0fxM9TAJZ2bb91vCIBMWUoNUi5SqYX9u/K/fAFZOcWldgcAADD7pguM1DNHQkEQLB/nvZpDkAAgACnXTodXtJhh1IAeP3EWrzI9EOWERz48wQQwDbNUQJgDoDUNi0Xd84CsOV3i+WGVJ7n9Txdlgiai0pLSGXPaGWWk4JWQue6s5OgBduoyTmgJx9DLev3W8d9yoiUYytSqsYxxfvYNnwWXZjkbStXp+ZEnCM1AKAZfM97kjHeNcCYQAoogBstZLqDs8GdpIHaz7IXQ7AHTmCnGI3rGu0XdZ3oywV48AglHyHrfEXhvLxDQQTIqdkL/utZr5l/deYtz2goqCIAYDjWnrE5UQIgbjB1D2asxyBBiZ5+0xIA7ea21xaT3+MMALFfWgO3XS/19Y2+fGqN9GSa2hSFVR7lIKvyeIUtIQ1jZvgjGGTZhlx/yN52RqSYDat6pZxz3hgzrkH5bxn/2CifDkfKsd3rK7+DcAFAFE68zR1YoRwAABrjrZWKYpa+HHsMStgNNLeVbYkgMpgGcA+BDdjuI8AGtilmkN8BBQAA4P12AxkKqmSzMdcoSYBXD4TsUcJjYbVF6XTMAX+zO4G/J3MVwAFymHhWnTklYuDPwFYxY8GygT3glyOlNmrQNkuwueReLSOdne8ePPNOyQeUcb2+AZ2S018DAGCfe9txHwXKMS/ECIDsfzgxEIx+eX5i8P/Tx5/IAoDxBEhD4qve41hfmsNlyAAQ15XOq159DbBdwbEKJ18pW1UyIJuez5StALgoGKvrq86rUe0fs/O/ZOYXh07WXXDskGK11ImEI/pw2NEhLbkhPagMf1zfnE1wRlkJAJYCwHrD9dwhhc8IVsJ+wNpFOQBSVhKYA3aOAylwl4t52m6R8f8+ff/+IX3/sE7v7rdkAHi4f2TwHxnG2LcBvH13D+DOlkwZYKuBvqLOcuetBcqKU7qMi8nLW/wjeQ/B1BqXMh60LvLGnGYRBMDyRcGJx7keSsQocGpzs/yVecbwbQUAyI62BgAgBgDOxez4MWBonl8ZCFQQEcU+NxlQstWtz9oSAJovEXSSC61KDxUoQpZ9+emyA7E4dXMpnfBblgsCesXgHkFLdn4skdcG/3ENAwCU4BLnsUkCzk8LMtj1RO9vw6Q7lGB+rTstg1B9W0oH2PzQ+UeCgPy74A2y88wuNl2l+Si2Q8vEny9LxloEAOiZYJMjMGKZ//pna1gsAUdn5wA4TboQY8ss65So/+7AgENfij1vtF0Z7D0A2APGDsv4Mn2WCBogU8xiQRYBXAevNq8uab2Gz2SV1luU2LlnCYDV9jGt7t6lGWj/kfUP5p31Ns1RCgBrl5n/AgDYe6Pm9eA/WW7M90IQqgOh0SYDczhkA2OL5maARs3yxePZ70NWimIH9dhdXAY0+89eCQADALRB/yw1sgPT+jtkDeIZyLCggE6nVrTbErJH9Po1DACa4+yXhgFAddA5HxyAwjmRwQBFT9j8NCvC+n8cABAZxdQPbQkATMy456PvxCRUYOEo46gSAN+aASCI6TyvYkA/j8EIA8CtAAA+q/sL2YsjQaWebS55grbA/8hjQg17zXl0HEC110oAQHZEuaf3cU3F9+3+opSA6JdYoC0W2GUkB3kd7F29Al6vDbEt7biwTf78vd9u+66UdsltpNA3AADGCCBElgDAXsGZ8DIDAP0eNEUyAMDGy9aE+cHBNDVLc2b2HnNpIYAhz7uXlHZP6fKKEgAfAwDgQ9p9+pHBf4ADkLiRyMpyMjCB5orAp5XvvICOXCu5DeQAgFw+wK2Bub4vQQ+23TvQ9FixX6I9dQsDQG89ZX0ILxXYoi4Xs0thNzLwf057ZwAQ9f8LWAAOZ2b7qwTAy+GcXo6zdDjhn5UAAKEEIJnUpSMAAJNVzgrABrpt5Hv8suZ83xT0S34eLwGAdttffQ3NT+vlMGZOJU/uRiZPeBZ6BwCQk0xiUmJOtCll44aAoxqENOZLa323PT/obQCAcRCAfOCtf6/oNOmPPggg+n+LzrZjc4mmvL8qLKTyXxlzJfyZvtd3AIX1LRj4ADIsTKU8luWhrRymkoFU5y3K6agL4vvWf6g5g/tUwX/MKwcQZxnrpeu018D+ST5I+jpOlnBqNhsY1wwAIHuxgACU8V/Y3Yr9jO9M8Apgm+/vzGf2uZQj4E25PmL5S/M9XgMARP0VAe/qk3ZMo7yIe+eeHixzqJw1dlwrh/KYNBvE9vzeebccM3a/gTzUfnPkhHZNDg7rMEu0fXhrW8aOGxsjtW2sP6I/JV47nxfsu6l73zp+g/4NMr21bTTne69jzzaYX43vbGgftaDZJtF7CgAwNQGmAnBqcE+43zIxvhgA4JuD6/e1jd4wCKagQKHvkRIzZecoLWRJufElZBwH0x/Mghe+0XbUnBlzVgsPjl/LLjFAAIw90uR5XVci7xwBKvonZbgSEIB2gI7SAQhS2HHyROdfFHpSbJVB3Mkw6gmq2KfXqH+mlJUUSW9xtgL651qgUwHeqfk/9ftbr98u8FYQtEIkItDatSbj59o6m2p/+/uXKp9WMPXm5S3yoFW6U0bkrdf80vk1Nb5T6yf25zUD+C3PURs9EwHOcGGu1+ZGeZyay9j3cPCt0oWZ4OdklMQwHRG0gIGHoBoc/Ps0vxyIJMdrOsEhv0uXE2ohP6fT8ZVZrsjSO3kWn3ndkGEGGutNWoAFAGUB8DqH/Nwyk2fPwwyAJeCU0Mqk8XQAgJVRUYmAGbOmIPdRtAA2UBtkbx0i7Xy9dR1MHdfK37hhwW9EiQcHM36PDq0uRectUQcf5xLAHpgu1GRyXhcjLGYcKWtRzkOF/3xTj5nhGYDWJAVd3SiBvgmZhVzbbIauV+jkqGfCJtfGUopW0a5yXnmaseC/NPXE+mgMuHY955qWATVTxtwC5yVjsbRK5RF6a5UbD3ZhaVs+LgR47AlKRkHrsGplrgzN9p7RwB6/xnUAQLx2z2Bvv7PPpX65zo+zsGc71s/k/ZsDBl6yIxsPpQ99+tXljiCrPFgbqf55j5Nl1lK+q26pB1PVBpyLkhZExntm/v51x+Aus5FPF2MAcAAAwJ2s+bdc0taD7bZaOrUnN/yekRiy9pTtTAAAM5oNaMCgJuj2AAA4W0a0ofEhjWdpCaeC19JceCblGsxTuLfXUF4g8L/aMLPZSlI5eMozEJjlDH+kg00hZzkj3TlJp7nKWvk6Zz0/LEx3MMORYSUDTPaqvJbVnQZwaJnwf61GX/4ZWU55mBddoczUGMjR8qX6+2sBAJJZJrctGBNp2vevr8yUQK36/W6XXl6e0+fPn9LHn35Kz5+f+OwWT20DMNYnKJsS10a7dnGeZV6pby0gnTFRDQCA7lQFCmnv49i6DmQOfbjz2Bwx1g7JXCudcU7HPTL0DUBDMBvKaAQwMb63tWcMAHUQFTLlkB09zABmEBGOJTsW/YbvmeEPKn8BbhAgAoXk6WDBVpYAOPLZ0Kdsh4MTkPWPtYH5//hwn757/y59//136bvHu/S4mafH+0367t379HD/kNZLoxe/Qy3xtZV1A5sbS2Usl+niDABimWMZh+ZPYKkKSRlRleH4AiD2MbTouv0LAV1zyJnjTP84TgTbSf+5cyzs47J9LPaSAAZB+5BFTYc02tSUAOBXobZ9ziqjTWUzvwKviO43zuUIABoBANzCAOBROHt2v3vuh2jvNAAA+g8EoOmAA6KexdqKdiA+i4FD30dbDL+zfnCmNnUnMul/jeEIQQUFEs1hXIKI6nJNh6GtxdStDJAr59sZuK4AAK5OKzBdzHCLet18Ge7A94x8XQ/XEagB5yDzHzYOsv/JDhAYABB8IPAGLBsO7IGegj5E0AkMh9B9Kk3D+/rYyYaV3DAdCgCAjZeC1VizWCOogW0AAABz1lZeBgCADcrsrNP2/oEAAIIAtg8OANim2WqT0mrD4P8cYAIwzqAMAZjBoMeWVs7D/CoL23OoHKPvGQwAoECwstcs0GbmQ0MNHD7HAGV7nK2v2sazY2xtDWyxDgPABdWmM94mBtHqUi3UEwIAiIbbAQDdEgCur79lCYBoA2awGDHBBiyJusGC/sb2EgEB9TrEM7rtcAMAQL6qyACgEgC3AADiePQAANb+kOXYKfsW5Yfk65jtIr1/DQAQg2sKKsXj7XcveVDRgP+/CwCgZx1bS/3f+9n/0f4gk1C1HgNYawIAYPZXXWJqoCmIUoEAACAASURBVOtbh8m1wez8VnDdkiHOpuU+DdgghQHAs4m9BMBiOWMJlNkc+6i6ljms/wgAmGFeInjH8klgS9ql4ysYAAAAeEr7zADwkSUAdp9+SKeXz3bMGQyOrGqfAQAuoYw5pAKQmCYpdk1kQcL3buu6BkPb6+x/66ScUFABAGpK7LcCANr9MMQpqP4BAIDOQwAf8nh/OmUGgBcwAJxKKQCWA/ASAAAAvJ7mBADsATTF+ZcZQdMG/ANY0kFXLuZtv1nAShEQOdw3TwAAZvO8P4AjxRJd3DYIzGtSEKYDSpY/WYlYTthKwIkBgAmLoWSKMRxbQmJkAKBtma9ZfGvyUZX7ld84b7xPerGjMX9zu+/RUhKrp+RDXGI4R/7xKBOiLy8mV7fzQ/agrjnwYXiQGvYBd9tuNxSGBGMAALgwslgWVoAFAQBkRcp9MgQAGCJonPI/9mnPr97r09yfDPjbms3PS9vV9xrYv6HEGmTGAQxrJk8tYcLKNbGkiNvABsweBv91TtxLyn6O/Yp9mn0Wo54DV7PNXwMABHCpbSVbN2h3DeDIs8akzwBwU2aPfuvFR+JcHOiDJlt/Sh3E61+7bjsHxz6/tT1exHW0mVPxIfp7rvxNPdOt8eN2rHr91o5Z9KnEJupcN7OvPsHXtj8mcLbypZ2D7b0UC2hlWvW5lzzT2Y+0+9bcV3/71395dQSnJkAMQF5raHudqevqWm8DANhmgNtMz3ooNVmkGQPtHK0Xoy1tBWdxO5oSkTLTq4ztNDd0utUYi/Xt7AmAoGebQr0xXI8bK2Rmbe7ScmVZYgABwOBDAGtBx+mCFJSkjIUzyn9jLR6vXwewABQ4aWOkyINTKgbo44LQZBwgsBoQQE/5xYnaXr9FUccNpO5fK+Ay/XrKa2oBTv1+6zzrXYdzaAKhNXX93nWnzhmTpz2FlYWZj1tWcd7ur+2fqeefUnC9+fNWpdcT3vruLQCAL+n3qf6bAgC89Z5v7e+pvhyb13lcAnob32kz145roTquf7lgtwMZyliwBX/4SlEM4w1O+aMDAI5pAYcVgwdw8u/T4fQ5nc8IbIGid5+OqNVLEADopRAInafFbJXmMzj91mk2QykVZLVC7q3SATcOzCuUnR7IUjarMnkgT41JxeX+fE6ogjDU0YAogeu+4f2tDLA4f+JajowAMsx1bHTwIFjBcRsEkG7zTCBI6bnmZWAVLXUnczZccrA5Q9yQY+aZff4dMv7NsjF3vzbwymxu5NTFE4TZ9571rk2d+sM2ppGuTWPiTfZsJjP624BM2UT3ZdWEgye0t2egwXFpf+78rzYAtwMABrLdax4P5tk3BgDUG6QaHVptzEYYAJiHN4JytWlQ90v9uQYAxOOv6UDNR9skWsYg53/pLBsRD2jRGeWAitYIzxnWof6sgv7KXGLdc001p2QzhwIykJHFDIpxAwEAAPDy/JxeEfg9ngzsuUYJAM/4jwAABweYvWc0nzPUQw6OWsmBE2jkX3cJrwyIMtACSvNXovAteGIggBmCoBCLtIUhQ71eJjIOCAaYM/Mc9up6c18oRR0EAJsSNOdwAqHtKLbMQD+yJz1jRBSlYGIx+Wpy1eKXCK4AXGsALHMSlTICBhyw1i3mkF9+bpBjlEp0TtUZqgLTUCbSwQP5E0TXG8BPJjfHZtrbv7fs1pJRDflHpwkZAHYGAtjb/Pjw4UP69NNHzpEIuys2sD33OQB8huuj1M7mviTqgLCrq2yKKkMcQWYPGnlg0nIe7RnQfgyfBWIQqFdd78J4gax6o+620hQ5g9/3X1xLYe3FAI5RR8I+8IxiBvmdrh+BHzhiAQr0upJwLikjlGtzdkn788FqkGNNYK/FBF3UrASIx0AAuP5yPmfw/xfv36fvvnuf3r9/l97db9L7u2V6vFund4+P6R5sbAuwY6zTFoF/7bkcAIB0OwMAOAPACdl1osF3LZABXyXj2jvgyoRS4E7l6KQUFdmL1JzumPM8M4J+JGc9EzPOkzz2rl9lK+DV6vmOAwBkd9g8tAlFEEAAAEA2Zmc/wfChPISDUsy+8PJLAjdYWN7ZH8ozaH60ZScgyy2QbwAAynZve7X+O9nWAgDQTGj3txM1oHslAOI1AABAmxEMN91mmfuW8W+BBfWfZFbRXw61yfgNK+lR7Awbf8WII4DA7oPwrwUZOLwCquUOse81H7SfNVvR7WAXrxIXrjJzGwQAsABtAQBwLZ5ODP6LkQPX5/uDlTcB08b93V32j3Auiq3GQWQA/hq4x1g9fAthgYpZslI2AK2BlWNjYDoAC5TssNquCdDZ3j2kzd0Dg/9LgADuHpn9f0GA3wEACzABOHsH9QrX8jol1uY1yn9Da1pyhfrJWMJKuQllxwkAEPs3BhrwvezDMRspAgTKdQr2M9qcPQYAnwEd+59X83E2XUodLQput4lIBU/9XfvAZHPHfZBkx1sYADh/G3bJ7IysGABKEKEE/Evd4ahXClCg6P8xBgBl+pt/TnaKB8SDT07Z8LJjrPfKOo5jzPXruyYwzdQ13GsAQKGg7zCFhHIkWrK9/f8tAAAdw6xS+AZDkE2AB42b5oKCd9nWaoJMQ3sjMCB4YBz2L48L9rPJN+vAWxgABn0b9lxx7kS528q1PkDLM0hDmRLpNF4LZg5LOAxBPAK7Tfl3xKD8Vj+Pxrta3x6RoH/Y/bksMTufm09YPl7fKywWs7RaOQuX73ut3WYXsswXS5HhOQ0sjFfaoyhbhux+AAB2T2n3FEsAfEj7z8YAAJYAJG4IAID9Q7EpLJAt/W9zzhkAsg4qAADzB5TjCRSgWWDaJ/sKAoA1fyfIYTDYbwEAcE8ysj+FrgPdv2X+2yuC+CgJIAaA1+M5AwDAADAEACwSSwAAuErGnwAAcCva9qbcHFhpKwIu3TeSyzbU7bTuuwEA0DIAhP2M92rNAKA68l4CIAIADATgjDAdAAD9aoxdFFlaAtc1AKDIo7I3LHsbsRANwbPRlovvB/4RX7MRANCTVxr/YnPVd4hypJVD0l29tWp2mc1nygCWUjVwhfWPlUlQf8bvLF6Evpyl5QbMYgb6yeV48vovMaUI4pBdYmvGZ0oA9kZfYFlXdlxr/8JXILY6ZdwLyEZbG8Af7AGd7VAAAB4DVhCUAQgAAJXtKSCAmIHspd2CfCfASgBLtqWUIKDYEoA8Zv7H9SyuusqvOAQAyDYv62ocABBl8lv88fG8sXncfh99vr35Hu/fu/7UPad+d4fNaHOn9NpbAQDt9aauH9de+yytbI8P0cqaXr/fAgCYGscpAEO0/+L6a8e6J9969277IMaue+tb630UAPB3f/NX1yEcEz1w6wL50oH/MgCA1yb2tlNJ+GjHABe+OhuHqanbNoiSjQ7VmHaAgWq4wBEyOzNzK9PlBMMb1xOFYM4iC8huyDtsQEHBypqwXt8plwBYeokAOoq3pI3d3t1ZVgqYApD97/SsAiHkdjgIgE5lzxqNwXkNaxsAaCdpVKA1stZpZ3OGZwdE4XTV6tf2FfeKG664aKcWXq/9vXOmBExPAF8TmpMCtWmEnC494TT2jNeEfk8IjgmWKCBv7c8xBRUF8Zdcq1WqesYpinudNyY/puRK/L137NR4fu3v7fyqN3wlQ1p9OjVfb+n7tq8HSiNmFocLcn02n3P/D7SEBQhyjSbIQqcUw44T0sHqTpkjfnYBCOCcFqxJhzq9p3S+7NPL4WO6pD25NM+s17tLZ2xOQQ18AuUcHOzMaU0XRIsvCPggWwfUWaAU3bAEgYxiq1dthjhqeUKWss42NjSi1PKMVGQAnRYLoqCj/O/JoSi7WuV9y5iMHdNuTHTvKlByhaGgB7DSs8TX0TZ6AMh+L7S0IZpqBj6dXk2wnJseqxuuPDddJ7/GrFhtaTO17cWCKRFd4jU54YBEX6Af7L0HCX0esn425pk8Tb5ZHq6fMQCAByC89beMT08WxBIAksPlWv/9AADGnCRFt/QZALSFbzeWrUHb//xlAIC6TSEDriipkrUvKswcQNKG1wM0voHFbKjWnG+MBQaIAADeHw4jZH9eTmlH9hIHAOz2zOxWGQCj3TdwJwPrCF6QAcA+g9KYGT5rq+/ZAgBwLwaYdrv0+vxCFgDITtzvsEdW+TMze4wZADTnYgIAEOCclnSmnSl7AQRAsgGkqRwOBFgtFtmehLxcsAyVZYGAWpnZIAQEGDDVSloBTAVww73LYnP0MLPfZTC8ewxOEW9lYAD+5mAByGdcg5wFjd1sDAFW95Dn52BivVKtTFb57q3682sBAHIU231NJ+bMbwQHOb+Mvh5ZV5gXAId8+viR5QCePz2V2u+N7qVjxL/r2iFke/CM/5jZ7QH3Vv7zGoGqV8Fyi/crM86yGFWuBfodz8DAuztnWPqCbBRwDJuTSBnAWkO8NwIACow2TiIexywSYwDAcRYEtAAiMz+dBlqZ3jwnsOEAALA77y0QerQ1wUAxAADOyIE2rBcLBv9/+Yvv0/fv36d37x7Su8eH9HC3Tt/dr9Ljdp0eHx7SBgBrBwBgv8W64tiXgXIcQLvFPJ0xL8EEgKDg6dIAAIwwujAAmE4tozjUMjZvsnTxTCIvSycwWwaVBAaAFDJ0AtBKEd9oNyvw3dp2dMBrzgbwAK8RSgBQtscsaJ+XtBYjs0BmAAiOSQDdOZH1nHZHAwRYCQADitZZ1Co7wXkUwFyZUecrAQBZV18BANDuCcHLqB/UvwiA5YCkMvy9BIABAFRqz2wVMQPk++cM5uCczfaUqP7ttVCdKiPdMvi4fElHX+qj2kyb5QD00Bb0DCmHdnCv6Oco+xwfjQ1AgX/L1GbAHgAAMOCw9AZAOhYIFAAADIfI1kdJDVy77PPrcd7tDAAA8C+dvQ5Qo82XAAAwFgFcB0wC+Jx9HdCjdxuuz7v7x7S5fyT9/wJJFdsH0v6nJcBs67RAO5AsQR1r2c8sBQAGHAfDwZY1ZVPYwpTiWkowwGEt5iFjANBY9oKVLQNAsV0cGOLrp7afauBGNmtGGAAyALLax5jsEVOWgv/R34IBtxIAwwzNnxsAMMYAgH7IoMfAACAmAK1J62v4jwwA+BYAQGQAoA5Umc2mH+gfJOCojHEeJ7spS84IACBQaAtWiGMbHbGy7aJWaO0XnPsWAMC1EgCqA53Xo/sxvxYAILsiykvMe/TL1wIAogO91hHWa618Lv1b65QWIEC7nkBB2MV1aYe4J58CAEQbbcoXNdT+JQgleY25SPlGO3thpWEzBbtnYC+V8DVLq7WC7g4YFQAAMtd9zXDDXGhXgXXR9ggEpu6e0+XlIwEA+2eAAD6m/dNPZADYf/5AAMDl8Jrm5yMBAAALqgSALTowFBafkdnwBQBg/kfPdnc7SAwAvqL+mwIAMEN3CNw7uI0U/gCxnc7+D5n/BgBgtr+XAHjZH9LL7sDvduellQDIAABLKCEDQAQAOBDBMpz/dQAArgF8apWguwLVYgDA/q7EL4YAACtRZ4k1YgDQ8ZAdPfl0KwBgyr865j8t59X+nanrRf1rx5pVPOa/6K3/7MvwALwAABb0V7a/gyQcUFEDAAzUSFm9gr8SYB0BBowFkPvrwFoaGQAik6nWkew77aP1eUzm6HkBADDfh83Lso8Ttb/5V6AHxQBgcteSDgAAx9KW3DVGJ+wVzS7W/s+YcUo5ALVLAADFxwrDmbXrSwEASgSqx68uuaJxz/ZVJ3u/nU/t52uxmvb6vbG4dj7u1bMH4nVume+9++ZnnigBcO1czoMJBgCdPxaHmWq/6RCzwHrHxt/btl5bC3m/0zDQ9q5xrQ+m/E3RHxKfoTevot1xdcziPB0kvPVl2SgA4P/4D//+KgDglgHqLSCd1wumXBNOrq3y898GAFDwXgwAhTavTEAnFcpZhkaZAwCAUBTthLEA18lqtTSo2ky35TWYYoAISK4YiBf1pZxXEoyoP3SgI6OuHQPHMJxPRmUNI3Cd1tstncX3D4/p4eGRtSmBfAeDgFG0ho0xlYezFni7STuzdCUjhoCI5vSOklKUwwHPYYZ9jdDWZG1LgLQLwjJUTZDFjab1F5CtQN0XVoY4BlPCB79PBZCnFqg2RWNK4JoC4OZswoPcroNrc7/XVimwsedoBWR7v6n1O9XHUwpo6vwxpafrimJz7Dqx/b0+GFMsPbnTO/Zr++f/Ye9NtBtLkmSx4A5umVlLd8+mp5+QPkL6D+nb3zuame7KTBI7qGNmbhF+A3EBsip75o2OWCcLJHBxl1h8NTc/5yBizWcFloU8fncCNz//3DO9Z4x6RTlnYNTn7tZvBkjlc01ytFBAtQ+mHDxT6lOZkJ4z9R6LvxCqQSKKyQYG9zdltfteyoX6yxVQWdNJBQMAAAA7FZAy2q7iof1O1QUM1pWbcnP9SGBAFBbJoA9Ql+QLWqQEKjeqiWxc7xE8vb4uh8TwQkObQi1RTwdDTC+baKAOKQKbSvX81n1ZBU38gntIlSBZj+A73h/6fkbKS2bKSJwC2OZ07nAvsgSfM93+P0moyaBoAdCpuYCqKa7p2i0zP6Arp1tSxD2DXa0K5yfBDloikAFgBLChfzMAQNcXAAD9v9zEsYE4ps+Z0x7VGkiHnE7QeL+O5QQACjU8ODBQ3wcAyOeuv/8HMwD0cqm/Jye1+vEQxueYOSDLvCxHJu9HsKhfl6OxzrPY7kFo8QkKPiqcfU/cT5FA0q1OAQDsca4brIk7J/0rA0BUz2a6bgMAtm97JkCYBNntynqFXu+vZbVccu/CvjEAwAEUVPsjqQEQ5z2qjtnzD0l3JSZcjcfqYpWVF1DJv37/HuwoqHYGI8CqrF6/BaWnEqd7gqfABqDkLBIrl7BTzAJAMOhluYa9CNt3BwDrVbSeUoLfQFSAFbCDAQa4uYvWVGCjCrAqkveLh08EANDeDVYqylfYmgAKRLV0lP5UtgAFnwAGuGXCpVFJxu+gaIYEQKUmZXIACKrNKvlM+zI5QZZ90EftJ4I8fKO9ryoca6p2dEuEjTVuloAIavCapja1cxYKE3OB8UaSfL1alvVyWdbrdXn5/q0sX5fl3//13yf4p/6K6jkt8TyWZEqu9mao13ruT88K4ZRAh05F1bxUsgI3aiuBvssKABkAgFfsNex3AlK41rYE85XUs1l7N4KNFxcEO+C68nmUPDSlP86/3SxbC4DDgYlF0UuKcrzSzqcgXU0QYe+97XgMEo8bghKi5zCAC9stE4dP9/fl15+/lD//8kv5/OmpPD3cl8/PT+XpflEe7i7Lw91teXh4ILU4GCngdy0WagHA4CdYMAhUY/kaqcOZHDqcAwA03XC8kvyZ9ZYq5BncQ5i9VoaFbg67qQbIIrzMNgcOwrRypno5y4/cTsYf0raqAIAmx814Ir+vJZXrXOSgSWACuf6i+l82jK7CHuoJ4MDEPyOmeEac/xgAYFmcLbAcIGz6ZABKHCZUI0Oe1hAlAWQ+KZGPKdx9jT6p2/6WLjEDANdkTOmUAcDjZztKYEnZTFpSqYNDC0TH+LHF0CBIzdgFnoc2kPxzqbaw4yJZDOp+PuvE1w/7NgAJtew+1l+Tb6B+zZX/AdQB2AYJJfY9lv7DfsU1XM1/e3vDPcXK6wByqVpGa4pUsQAPrAX2gTyRLo8WV9CDgP1eX5X7xaI8It6RqhJvoadub8rd/X25WdwTALB4fCrXC7QAeCiXd/dkAGALAOxhAgDEagPGMMRC3qB/rsG0CP2FQgmtTcWDAtCGOzb4pdoImlPZxI2q33ZJDvq1FlEtMJftoVGLgAbAaMHP+p3arkUIKzPOHMWuuH46AACo4G1ThBColYqpkIP7Np7/RzMAeIwsw21j7XfTFgD+3C2QjpLqsS4xbxqbRqtdY19hS6mCulWt9i0AKHcrO0CqcCb18XELngbEEQDA4ldB1vkWAD2AyPL1lL+PY/4oAIA9pq86hgc/b1fA0/u4vS2e1zjGHSAgHhMytAWaOar/6QCAI4BAtJqQHwDQFIoTGsCq929gL839CGeZpGXYgZa3fB20CMrnc3xb72mOVAAmO1wAgKgYNtMsAABo3+UWANTHskG9Ns04ayY+AgA2YCXbstgCfsFhsyyH16/lAADAy/eyeflati9/K+vv+PfXsl1+K2W/KhcAAKB4I1r6iVFMOtUttLSG3XbETJLel4TI8POPAADavmg2+mSvlDeymWWApQAIjbXRMZLm36aEUrkoS9ixASDF2O0OAgCAAWD3Vspysy+baAEAMMBqGy0AVohdFQIANnvpPTAAqOVPYwHIsRlXWBvcqPt0/GUK9vN6mCaoY+VwyekZLZ+ktyL8xZyGfuryjAKKJktkYwJA6NyBE9g8hiDvqGhn3MwAgAQWiDY8fxQAMI6t6P6tf3LcoB1vj2iqJ7N+bbaPW8UM2vUEUMbf62Mh3q/H1xXjVd67KjLSvwkbgNtBR/to+dhXqGWqrArOMQmsZ1DetHVejoW1+F/ee8eFmFneZPmmFmKW3aL9F5Ob6P29XlVoo5gD/auw4XAM4g3w/zIAwCwAFQAQoOge/GY7mCx31QY3YDbspQqgTdT/lj8BsLEc7ucHe+s4Pt/AlZ7v7Gf0a7H//iQuNlifo7GeVSBhl2cft19rc/H7eu/vzD+N78FjMYosWH6cTA9XmTP3jH3Oprd1tJ7mf5w/yfs/n6PPr3i/t32f4j19riP09eknPHl7RwCN/ug+DtrLppHMmbviSP6MKCyPbJhUfNF/dpEZAEaJg1PC+VgwtlvvJ350LM7tBPD0oWPSzK+UPpyCdJSIako/hGa92MBAmySb4Tw3Jdw7UVpE0yp1vGeFhz53oGHy9bMi9PNbgTl4bKOfwpA2qMSPQAIKKHCSApmD8xD5fgfq62v2jIVj/fnz5/L4/KksHj+RCQDHsB0A6WNU0QXjEYFTvqJ6hXQroI1SkAuXYI/WAAngcz4D+w5Gct09HInyauhsRyXZg7Zl3yqdVogPVbWZntSBQdNw8/q3PLQ32vze3Prz+zmB2jvg+HskgOo8B2255cJEOYYROecA+VgE0Seh5g+WlJ0SkKdFz/Gn54TN3LOcckBHCuiUUurPlRXoSCaM5nfOADt1n73gH8mb0f7+6Bi/V675vD6+nxv/bfnw0fvoz39OabxnnU2MmwEacqS8ID9zsiUHD/E7DVbeXKNwjdhUKRegEF2Wi4voi1YECkDy/7Bfl7fdmqhzMQNseR62OaFhB9pfhMoXpbxdCyQQcHy5mwoyM4zIHlwBAgjDHMYhGAv2CAQG4tbU1QRkgWEA4CdJpxoQ5HzJ4ozqgwjwWmXFs4aHHAk8SUsmrd0OJir/gKlXsXE4JgzqNbk1NQ6VZm8Bf9E+j1NDWhHvWV/MVbmqb0Z+vWtt9ChNVgicpnlrl1OGi+s0WWST5O5Ed9vZnTdeNQLnPn+f+dcbTppmAAB8jQi8T/ZNAwAcywH3C586Nt5jBEqk8azjH4GrKk8SK0OWmz7PSO7k41oFW6Jim9Cp+blaRY3OHYGxyvDQnn9Ofo/kB4/thFeeMe4F7cABkCqS//GFClLqq0lxfnMbd0kgVk1WA3lPlgsG5eIcTmzgDlSVqLvB92irXZWyXC1F+R/JkOVyyWQkzgO7jHYbbC7Q/0MOJSDSw8MjbTEH+lriTJSApOhFZeVGSePV6ysTJ6y0BPBguSQKf/nyWr6jovz1hceCch6vOFaV1gBZHUiFjkQnbUoEFNGGKu4PCRaCAwhaALhKyRuBdUoNSOIzJGAYOIL9FgwrBAqAySCYDlhZeQOmlku2OGALK35PwSWEFHdvN+XyBpXWep9BDVa1mj0AFRGokmjyOFew5P6JcoZifqxxUuBlQhfJ5yrlEvSmsYeau5F6nAeAj3Z7qgZUohbV5qrmcaUo7XmuaVU/wUdQpSDmYUfQxvL1pSxfXrhGfvvrb0qCMQEWlJKx5iE7sV4YxI6NSnvT1UQUQQ1gWP2g2J9ex/p+Sk6gsnKLRDsScariJSUsgsSo6ojqfLbuIWs3kqRKyhOuFUkOAvSwY9inufkGTvb7PSR3RN+Pf0qQaF9D8UW1CPwf0qZHYpW4AgRj0VNSVOo8X4AJdnz/UF7XayUpGbxCNfKa93dzc8XE/q8/fS5/+vmn8uvnT+Wn56fyp5++lM+o/r8DPfmiLO6wzuUvYX3eMLAu/wjrDkwAah0kQAtL1qy7A3wnGZsowuNvPJ98rqyzG7RQJktItwQCly3rnjl+bfTpBjdB+WCOJgAAA6DCjpBoxTrV69GP2QUknPVxAp8B6JR1Sa9PJr6A9XdchH2Io4WH9Hrbn/oe5luBxqxfeQ0q1rCF0r1Z73jM8zON/J8MYKjjFjqA64+9jWUAZSCAn7kHvnN4Khge/rpAKtnPsaqBftDxjQVAK0HMRqy4sv486vkuYKj+07j1NghCZwCx4h50783aYeI59pDGJZRkAAN8PgAwBUmQHeNEUl4pOBepkREcjuS9gTp8ZUJJfV9xDlWwiiUGOkR+QGuPaJAAdNh6KR1FIFIAoqELnOxHgmcB5kPqUVToHwhew3t3SPw/Ppe7RyX/bxaLcr24Lzdg1VnclwMS/SiQgD4ClTb3tJjAXPV/eQ2KbVfbtWB+rrjr1ybHE34JYiQDwMnEvkptGUZ20TxAIHbuTPVTW+taYzl+gr+VlwDAHDq1fV57cIehkavffR59XwAIJ9PrNbpWAb27kP0Ef+co8J/sLTAoVX0RusEAEb8PfTRhmKlrPQfzWxzQehNjAgCJx6YV5eQ2SwIX98UpVU7GA+Y1wL0bbUjEutH2c35WfCcXONCGCFmQE9PHQrm9g+/k5/EnfibYbvydyTqBRz1vnEcW/eh5K5ijMpg236yP/c7FavIz8HfrvRkAgACGZhcKOUvgld6zjBztsSzPmwwNFZWYjDzmlsGsND1qSRD+dboXxjijp3XWcVWWT/yguVmSmf270gAAIABJREFUzPB8zHqTXaWUx5c2Wma/YrGCir4aA4B8BhZwBRiAMpa/G2wXaOq4ju0rrE+KeCT0aONtyhvk7XpV9utl2S2/l/3yW9l8/1oOq+9l+/q1LL/+a9m8/K0ctrBRX8rlBYCfBhGjiIOciwRouQLUMqYWe9UgT5jGwk7yB/5EBS5xCbZ4R/V/Ql/ZTjBlfl6X8k3CrIk8gOZC5+S1Iv4gMWodKvYmmCNr2JFR+Qwdt2U7n7ey3eF3Vf5vDkWJfwIADgQFrLe7st6V8rK9KLu3SwHaDMKjPJDL2e5Xyjm85BoP86rS+neUTPeKEa4AsWQD2MfBUfs3tRjWjwa4AS5l0rUCR7W2abKO3PMVAEBdQdkQBYX0//QdMlK4vWbID+qXaPuUCySzLvL7eY+0OCxsF8nP2d11Kp4ecbhe52R7R+MfsYMEnuN4U4fbaJL9l+cDv1s/T3V3jDZtds2x7RvqkmDsMBiA/m/EHzmW1f+/pN+h1ixNFlvej9g923rSmOX8WR6qlm8K+yDFPfQssj+1YEzTb10smW1Z72p/y0rpZfmEABbZH1T1f2sDZ7nMS0T7i6z3GGtB4VcEbnr7lt8BQ0u3OCa6IpZ9fZRqL7U5ynrE+8xrIjNYjtZgjl8e+Rexftjy9h0//TptnmB7wpH9lE/df27WrCoBzuSfjr8PAXEuRjp+OAJjm9gZHjSXL2kb7XSE9njMppehLOmuPNERHbC1H6cR+CIfc+76eY/2ssP759TSkC0Z2zDZG7WOJNmfHGq3bgub4/Ia8Z8GmvG1sh3q/Zp9VD/XSQAABjJ/6dSDnFu4/eD471EFrDTl8aJssXV/BuHdkL/ZiB1NXG/k6jpyADS4Yxr77AThuAwACNbT+l52JPI586KsBmvsHldXNufAjoIo9awQdG0Zh6xYWdyXT59/Luhth/YABAEAFX8nylmwCCDwiuNhOMJaIqqU4ABQrwISjmotoaPxY0XF2AgCQfiekfGmMITxFEkq9KB1+W1VknUhy3nxJs29ba2YeV9dhW2eh9EGy+twEoBy0L6jbeyPbwYKp58UPD5PXjf5Pkab20mFU/L/nADsPz93/NweHBtBUwDMaE+c27ejcfG6xuu57/fj2d//qXvyevrIGOVjLb/6fX8sB05JtuPPRnOUn2PumadGZITczijsc+vh3OdV0HfXee8z4LjZtUUHEK7ZfJL39HXUA/gCMpw0sKgOBBXoqux3qBzcsHUAAAAIdONKSKhUSAEAABeLcvF2Lb41QuD1Klo/VCBkCnlV10mJAv1cyvW9+oI6KAiP5o001ZJ7AFfVarxK19pQxHZq6YtUBH44e1HRRLmtdK4c5xoop/CpSQ8cl3s+c/32ydiOLh8O2vkk9+n1/Z79dWp9z62PLCdO30GExY/WaM2PVPnc9i6lz8Rx+tgu/tjR2elo3zQFrKMQvTw8DQDoDbfsYPzHAwBaEqvKqRRIyUkayX0laLLutz4Yybk5+2/OAK8WXgIAZHrrphu0DvzDmXg3AEAUoDbUGTjEDoxEJ87ZGIYMAGj7jXvz+qJsSaupSnrYO7bjRoHb6gCHDMj9FLNeukYgEDZZBCWQzH99+U5mASZMiL7fltX3FwIB8P4LWw8AfLAuLy/fI9H8Kprm9YpJXjjrqii6JgDgE6o0EZxAYIIJG7AB3LDfMj5fAAiARChbFKBHZICYIqAMZioFJa/D1lSvUgZEonofQWjanKRUR+VmJHMub8rb1aIgCaMAU5O7hdT+l6zcRMUmbFSxAKhyhbbZJfpv7igkGGiK/pQ6RpXHagUjEBhpOV1pEOmuW3YQaEFYhqjNChYtRiLOVAN4sgsFAEBS3xwm1JXuxx1BJwMAABRQT/pgbli+sp3D19++lpfvr2SNqGwCNWEbqzoSymY9gWygDxHBvkYzbpCdWvOoql+vZKzAmkESjwAAVPvjd1fmq/o/soYROTQN5I6U+gr04Blwnl207dH5nRRV7lbnpO9IkJTAAb5eS3odysUlPgPjQPRijb7ppGM9lLKJwCrBCvWfKo9xvjUS/rXCBO9ty831JSv9v3x+Kv/rP/8jk/4/PT+Wzw+L8vPzMyv/729uWFlMnyn5RGK30BoWMFrr7Yp9wivdWyTLFXRnL1CHdisYQJaRZHpjTGrqWzaCwluxnvoezFm3M4Eecs7BYgKVSDg7YTaRDMx08HMAAAc/W6KdLRScIK8LP/Ra+owyNkwuS99mR0TP22g1UmVzAujINsBa2VHmTvQr92gevwZOOHquqM7Ovki2Rxy/6PU3/VfAjIJZYZRg51rej3t3Yz3i811ix6s6LgLHZodqyasGluX+rYnkCALVXqgxsAzwK0Cu+w/d5oDqRSkI/+MIJfzFSKfjfO+RcvBk1YR13K0xGRY1GJXAC0gWKgak/Yh/2ns10Mv9ajmCtZgqCunb61kMjBKVbGPrQLscgumihYDAZ9A9ikkglgHdQyAdAuVvbwXtBR4fHtme5vHTTwEAeAwAwIIAgIvbu/IGPXS7YAsAggBIYayKf+gkvF5f3RawWPVA1d73720Kr3+CLwY2x2S+UhI/20a09wcAgZGtPeuDJbBwvucpACAYWWLPmX3Lus7J42yv/70AAH5+7QkkgNVKApX0jovlZP9+iwpz2WGtbYDBLmMAgO0wjIcBAI7ZySZriRv7gnMAgOz/5nu3XIEcMADA1f+2JzGefy8AgO8XdiLnfQAAwPzKppoCAPjdON76aC5G0tvtfrY6FgkAMAU3SO0xafSDAQDeWznxP0ks0dZq62my5ghubPrGMrrt79B1HavZnLcoTRdVujgIDEGjgylnpzFtjDnsqLw2YcPC/tA/MIMFA0AAqmy7sy0A7XZSJAYLldpt5TmDzQkAwAVsP9hKiKXAf9isym71Wvarl7J9/VZ2L9/KHq+vfyurb/9eVi//Xg67VwEALgUAgOy9RNuNt1Ku3wQMhsdkXZ7B+pY/8tEVQmFSEt+vOtst4P4AACDiKrxOoAEaAMAtNlulq/SidDfufUv5I/2DVyT/8W/DNgACAGwTAICtACoA4KK87ErZHgQAMAsPoj32NZpNFMUbCQRQ4Wah12UPBAONmi0cAQBkC7Q5BoBqCuxs608612BSt1QzC7CY1ij/gj1YPpQ+V8tM+Ht6j+D1CgAwiAD2BkBmDSxmHYLnHgLIuhxLS0/P7bAT7xP4eMzQYbDH5JtM/uudGmdBAtclNQGS7HUv7D9/J4+7ABoCyolVR8BgAYXVelSt8uS3Qg57fNseFrDnCGRnFqTEOm3dPo3Vye9NO77FyWzP0Y7WM9eihkj+1xhOgFStv+Q7trgIWeDQUg2vqdqfch0MANE+bgQA8HhOdYPjp/BhZf+3MZ4WxPR2z+g4ExlM5jbmk778kf0VNmmMSa/j+hU3a49dvKFk7eTC7QtU88F2rzLD16mTjWzAHgDg/efzjPK3+TywfT9yzf5Yt8+dO0dvVx+NLWME83dw7vtZo45yDSO7fjIHgyLhPIbnru9z9dfOa+7U+Gb7I6/tcUzfsQIz3ADg+fsBAJQJZgCYMwBHG7AfwLzx+gEZJZDy8X8EAMAgwWVD/vaLP19n/HwCAIwS0Pk5PgIA6AV1/tv3UA3ScNQzAqQ5QRLA260Qfs3wlkJ3ov7hKRgA4Cjf3ZG6EmCA+8cHtRFgRZb60LpCC+h5fMb+qkSkydiEArPxiWcGopHzEwkz3IcojiKmhQAEFID7XiblYG2rZ54aeM1R1fbNPW368TODgOc2O7n8PdMeJgCABd+IYt7nAHKLyf9A6OX56a+T11bdE0EdlZMVXjc+Zry+j0VCL0BGwmxOkMzt0T7Y0N/baH/ka/TOb//Z6H7mBOFob85dP993fraPjEl/b+cc3FNCek7Iv2c+8j2PlMI5+XpOAZ0bE5//Pevr3L0cGSB0MFxtf34Ej8//Vi6v5ETQGEWy/7Auu2AAABiAPWLfQNPn6kPREOvnqlyVu3LxhjYlXGFqFcB4u4Omfk9N2ZpzIEeJ1JABAGBlaiSaWO0XvfjY0iASTzB4HPDjHaQWD0wI0rl1cDeDytjpWlWnFd0eiaoU2M180Mf7ryVp25r84wCAj67vU/v2/CoYHRFJkvgoO82kWIv5nu5h0w12EezfdwMnvzUnjxoDAEeE55iu8QYA6C+Qe531clnOmh67vzbfy0j1P8wAoGh/TqzUaw4BANPE0n9tAABEixzOGrxFSIBOydQpddWFGEVUJQEGkcvbayZpENy6cY/EVNGTKyBwHQaymbzVekFlvvd5nmtUejOZE4FM9Y8PZoFI4pImHXT/uz2T/qZiRqL/+/dv5eX79/L961eyE+BvMAQskXjequ0BqTzB+hQBB1ZCX1+XBXoqL+7KLdqj7Hf8HTTqAAUg2IPqf/VjjiBHVJ45yOHqSTwhEzcAoQYjFe3LGwU2L5GMQQIGDAABSsWxaodwQ2AWbc8IqDAhy4S+Ai1O9LsqWzabErZKySJAggCLgjAAAdjZZgCc61sBNMoWn9eJVzIRRDYsV2pXekYEuDcJnOT+5n3fOvVaZ8X2fkt2BgAydus1E/9f//a38ttvvzExVm1QV8kH+4KqnWJNeB2xn2jrv8iADIKbQefPxB3WBxN0Sv5Xqv9gAIAsQZC+VnSY0YBZxGgBgO+zrYSS/QQQBLBAVehRzVf7xgflP9eWg6EOyKuaWGsdQdbtJLEosEBL9m9wn6ykxL7RdyuYAMljBEDf3FcV+riU58eH8k//8Ofyl19/Lv/tX/6x/PL5U/n8eE9GgM+PD3xlb3G0Wot2FgCmmPJfLB1iuFBPcFVJcS0msCPWBil+Jaj5T/JfCX/KVI5JAwCElRJGihgcDADgZ5mq/QwAQJOvFDB1RtIXBh/U+wkVNU1PKACf/Zkwbqq6EnlBeKhR2u7jq73TKbdMa5vtV67tygKgtDAYAFzpX+Wfx6yrbNAztgChdO5U7/Y2dgYAWD/7OgYA6JwpMFznEQC/ces7AV7eCADwHvQwkBEgbECatZUhoAEAqAsA4CChlHmd4lkCxIpjkBytFWwBBDBoDgmMygDA7eo18H4AAK8c9hXHJbEAENhyKQYSV5FA1xl8w+Aj4wQH0cYGG0IN/BMM11g7ABQAY4Ba5oDBZlvWq3Wlf8X3tA9v1Y7jQgAAVsJG+0IkvPDZ09NTWTw8lsdPP5e7h8eyeHws14tFubpblFsyACzKHskMtO+AnrpFEYR1TrSnAfX/5U0wADRmlaN9OJfgJ0Bj2h7LaysnG/Ka7O05V3j2a7O3JY98r2k2YgKQpQwJnZYT2+rfrUQcbQ7HXiKB4+fG648CAPg5pgla7ymEz5M8Z9uXabW/gAFxPJmM9HtEjlIyTHHAnExtyf6WjBI4YMoAQNBK1empBUAn17yPp69NdvT0/7b3+rntx+KU84Fz9EDSHCMDUIbzNmIAoD2DCt4/BgDIay8/O3//TwIANMBhL5/DtjDDAG0k2/iyVSrod9LiZpz47/ddP1cXUUDWYoqxybw/p2W5/YriWjY7A9dmVPi7aOuWNncwAKRELcEBTBBKsXs/OzhS7QG00MMcgUVxs0bAtgEAggEAAIAtGACW39QC4Nu/lfXyt7IPBoCriNHIXxAI4Bo20REDgB4P9/I/KwDAQDkDADaHbQAABEAFCADV/2gBwMQ/fkcLgK1+578OAIAWAGpRIllgAMBURJ8HANiaYcV+AABsl5gFaAoAAAPRiEK7MZhV/jxXjka1Ou0ys065tQSp55Worons8J0MAKhV7eGXmAHAcjfrznMAAC2W0wyR5/afmdGavhzHg8yoPNHF0dteoJnGsJR1bwYAtKRcJOAY/wNIwoAq+ab2HyoAIPatxk7gCbekIdC4a1mBv32c7ef+GAuSVrw6FS3CGwlgVMOlrDZubCwGADT52PxA+oMRF1FbALVuy7agmO3UAqABvHWOrOOyDZDfh+4HAPjI/s8gjdhEfSw021F+8t72b+CXXBTS5hq/yZZoGeh+vWH8j88bdrru/EP1VxNdajaxzpbrbb9Tf8/F//1+DwCYPt8UkDayQ07vP7TDOx1/PZefMCjslA106rMKojpR4Hgq90E9eeK7Y4b6dkdcP/H9Ua7n3HONAACa79E3ewCAAK7nGAAqeDadtPrAfxQAkDdfXiyjQRkt5HGCa8oA0M6r6W7PAQdVhr8Vz8nFcjRRULTjCvR8vnMAgEYD474tx0wC/TnijmWcRgW8J6VNmI6isVKFqt8LYwP01kTnqdLf/WaZ5L+7Lfeo8AK9JVgBgikAn90u1N8SKHhXZlFhx3nUu1GMAKbLc2WUc23EwNXelKoEoICPgAFuPG8K/T59T0LaQIBp7yY86UgBTp1ar4kIqCfkGr5vRdY73p7fAxCMgc5TNW1bS6P7OlpfE9qOjBbU7+8FAOTrnhMaH/m8d9767/YCvheGI0X7e+91pAx8/dF1e3lx6vsj2TKSCcfr8X2jObr2ewT+3DHnDNvfO8b9M8+N7znFfOr+8mdoAXDKAsqGm5+pfV/oYdXBIeoJ+YFEw6bsD2sCAnZIsJRwYkEXSco+JeeATr68uBGLS1TSKQMf+NxAP9OJQuAoAkgRq+c3cD58O/fsIgUwklA317wr0IayBzDoTAMMgEpPOrpMyKbq/2ABiFS9EgcOxkXy38a5K6NagJermM82Wjc2VNn3Xkd1r/NreW4+37uuz62XuSufW+fWCWMYqKsHmn5oY6NxYlXm76Swet/OF6BjLAfdAqDN2/R5lVhWZUL70TGmYRsnMHIf5rxvMgCA50mMEP09jnSe3/N9MgA9SH40Yn7fX0vaNVn7X50BAHKhId0F3JHji2CXn1Nj1aopVH2jfsLXizvlCJ2gjYSg9wup7RMLEitHq8OpSm0nDulcM0krpBKvS5Dhrmw3GyZzmbyP5CleJfmCvrDaW29MsqzXKzq3oEX//v17+fbtG5kBABZwAvff/59/ZUW3qjIBIlgT1InKIQQOWbGPgMXVpajSSU+KHukLAgGeHp7UqiBaB5C+OVodEES6Bx27KqpJYcq2WUjo3Ij+MMZRtOtR8ZRAAGgpwMAJErKkQI1evtEW4PrugUlUB0gqWNVV/Ax4xfeD2YVzFVVwCKDRAjd4IAJjZhlQRZeSwK4W5NySgYAaJOS1Ph+i+ZmYE904GAAI5gCTw3ZdNqtl+fZVAAAANWz7y8nRfVYdHlrOSRJSI5NiNwVdIkEOKn/6DPQbInDjvo5RTUmwABIstTpfx1aK/woAOLSqf4IPGs0j5h33Vys8QlgpUKQkqSnSWSESbQd4b+WtLNebqLxycEkgGRwn6nElFtUGoFVD6/y7cn2FcVV7IKzNp4dF+fWnn8p/+6d/KP/wp1/LLz99Kj9/fi7PD6ARvynPjwFkubxU9f+lqu3YU5zVdqraufK+jUAsQCYMtiVdg/uHflcFS65ccVDJlfUttFvtOksBrJlIjNc1XPV/sq3s5Fa5FIYHKeynfTMtH/BtJpmr6umYAEDri/WdZJ0B1S1oGJGIAQiATzXt2HNklxxXYGTAIiq4WgCw6pUBA0DVqx2zwXsBAFmWt3Pt2ddYYK9jin0l9jWHEz8yt6Oo1VNpDlhFr4p5ivDEOsIKv9rmYq9WKNFaxHrBwWrc8xwAgHvuorUAcKDacoP7jslSR5KiAq5WnIffTIMqKrI8BpR36idtAIDabATrQZIXeh6BdirowasgwD8YO+iXLdhPwFqzhm4C9b/sedvD19GKBgA0AczQ8vCm9q3HWrq9uSb74adPn8r9w1NZPH8udw9P5Q5xDoAF7u7YBgBAgDfsZTB4QXfQngfdLnRI6GSy7DQAQG8PWodnm2liP6EAYrYFgM7W22BD+6sLeI9szd6O7v+27PA9V7rtlNj+zwIAOGnQbE4nIcAAILmvCtppIgE+mxNrto24zmsA8JgBwEknAy9HLQBGDAB5/E7FIrKu87pXpW5Levh5Mf9mtsjz/iMAALYpzQAAO0XPHmxIFdD4xwAAeZ2N9kGl8D+i3Jcr+yMYAHL1qPZUAj2m/ra0XaIdCu3oI7mt9aUKcK2jSrHesYZlnXjKT7wEp1+2PztfL1f9C3CTfEEy4OwrwIM2ctjXGQAgVoBoHxbJRCUQM5uggAcqQGg6m3Y8GRG2Zb9es2KXYIDtpuzWS1L+NwDA97IPBoDN8m9lv30tm80rWwAQ/5gAAGAyZCvG/zAGAIGX8viJjUwx5fcwADjuA31MYNqEASBAp8ECgKS/GAD2ZXO4KOtoAYC/AQBYoQXA/qIsdxfljwAA+Dy9fVAZkFPVeq38T9Yc1ndlAOiTeS7MCUaByprmav3GbnWKAQDMV5kBQP6XktgYcwEAVJCY7VfLpxz/zvF0x3Fyu4LRPuv1XH+MAADNxpnG0pK1zcnv2gg6VhdD1+tmfLvaVfLyarEo/hJw/lpwjWCg81iYAYD2BvduMCpM2gGYjaYB0Hje1KKl10u9bhrnz1pkkPEnD8MAAJALUaRjpxT+mUlu2ALAPmWnu7MO9LhmOa73IIdbPHc0/qP5r8cNEveS681EmDIA2B5rtlmLZY3f8/rt9UH9+wwA4JTdhlVr/ziv67lnHh1zLi57KkdhW+aUfjv3GRkPk4fZHz+3Pn3cOQDAuf3vVhd1p88k8/txOhf3rnb0TAvb7BtkuXduHvvxMQDA77fnneY19fkxU+AIAOB5zfvN+eN8HRxHBoCRYD438f2D9hukP+fc+cYLuAEApgvAAtwiTQAAJ1hOLfbxM7YWAKcE7SkAwAWqyFkEEmjbjsYxX7d30ih8ajVoTDj79tlB0qiZQrN3IvD+Fg40g0hRPRIIPqP4Pn/5zODp7d2iLO7vy/3DfblHNdf9vcACi0cCAIy0rwCAoJYBeEB9awAWkNEgkKMSYOxJynsMgzuC10Ye9QikXLVBNZUQXlziHUgjzz8+65UjHKDRWhwpneyI1vMGOjpX6uV5moANkjPdr2dfLysUvHdOAPo+3iOgPrInjwVK+/Y5oTq3t/vrn1M+7zmeQujEnL9HoObn6X8/J4fe8wznlMWpeTklk37PfI7WXd43/e8/cn0dr5tGrfYe+X5kDAVYRyBCEplGRR9ooZAYA9XoulxewlgEjbFphEH7HIV1oCiL/0yHL3pm/YcWAE5wEgTACgAFPKE69qt1uQw2czhiQPTeXN+y9y9AAKy/Akr37ra8Xd+UNyDukPS4VhUwmAaUyG/BcAfFq0yOyhTKr0ji1P3ZIY+zG4fj6/xR6B7DAo1enhv/U3vj1LoZnS+v5ffsmywLT68PJ0iOVndM8rFesJ13eXGawuqP7rFs12QZr7FrPfrmGACgF3lsCgzpPH3SaAoE6AEAdR6rgxNr4e8BAAhwwlT2/n8dACD6f8/N1J6VPWpEOWwhVg4jqXAHauHrhuiPAB0rg80wAoc+qJQzGlesJ1HBAfABkihIfm43pOvH7/jZolqSlO0NzW+Sbcgy90vWQmsBYKw9JN1dse1e70gOG6iJSh4kkZGUXi6XZAhAO4HtasX7+B///b/zM7YQIAgBlQAAZgGodSiP6LEciWoCBG7EIIA2ApCl+B0Bd9wjXg0UQBWnqNcjGRNAUzFbCdRaWwuQiUWALH9OZDaCUzcL8NyqrcFVo041k4v6kKs9gBP4lntAr78hgRs9GCnTgkFANjUCquQurcwCDvZaEmMtWM7XVjGaCK4lJKW5lgIoC8YGjOuG47sqq9dvZfn6nQANjf9STA5RPe9gd6U/rtVs6qOLYC4qMJg8CbpdJugPCuRAjjjBIgpHAUwIAMH3IyDOBMykwqPRPXJPsKlpY8WgLY0EONZX7qsbySzez9uhrNcb9cpGEhDUszskA3f8HdWz6K+K5H4OGBk8UCnUmUxtwLga7nvblevLPfvb3lxelM+Pj+XPP/9U/unPfyr/9Jc/s/L/5y/P5adPz+XhHu0nrsrDw6Lc3mnNUccHAEB9ObFmow9qsE84ocpJnvSTlXQEg5jrppvMmLZHkZfX67iQ9zznNLDY9HICwufARlSd87y5BUAEkmkahV9V9Q/vNtsPup8MAPD3MggAa8R6vJ7XTA8JyjTVsw2YeBwcyf1OZwAACSDnFijNlmjtCgyiq7ZUAjL4+N4vy3+TASBooZyUz99TYu90CwCDWxRs0Z2Q/tcMAJVy2BWAAszgn1sAMBBI5eIq1Bb4NwOJvhMBTO8xBLBR5RUJjbb+3BIgU8w34IEYhCSfJPPi+k5YR1OTiKxEZX+AGQzGcUFC2u+UM0iE+l6jNzpkyxoAM4DSWP0fDACQAds9E/xK7kOv3pQ7xCPYckbtAFixXpRkQNuO5+dnAgAWj0/l7ulzuX14ZDtEJPsBArgGAwABAFd8vSB4DPpDBQ+mOYb9buCv/fTeXxrZf3n+LJf8Xp6nfl2OEr8tV2da3M4OjJMc+U4n4ib0M2ILTmIZUZz8H8kAUMfKRSGT9XLMAGD7yC0B3ErG9sp7AAC5elLJ/nkGgFFQdeQzNHmaAaNKJGpfNsr5PM8GAGS50idHRtfLa6dPsOU5zQCAxm4QlPQ/gAGg9x/zfFKGJQYA/l0LcFTH/KMAAG1MG6OKr+fxpK5L8jrH+5TsD6aSuEcCFNjuK1eITvfhqbmRlXcaACD5msBWGQQAANdBrcPcF9yvBA4DDHALmTUFAJBinPYu6MedANd1pgAAATeZpmfC3wCAXdmtV2UPFqrVt7L5/rVsX76W/evXsnv9ray//7VsXv9W3vZoGyYAAOPcsBeiBQBbGeKdKmdah4Mmfxyb/0gLAJ3QpViKM0Qde1Sde05+LwAgtwAwA4DaAMjOJAMA2wCUst4dyhoMADuwALzx7wYAKOVlCxCYgM6/hwGAzxf6uNoAAQDI8QVX8vd6AHZ+lRWTRFxL/KvAsIGkHUOXr4NWbVp/jHV3DADwqUYAAMkuhMXlAAAgAElEQVQgtXPIoCPHhd4DAGgFMPO7rH/e6ZEtjjJlRmhHVaxY2DvNjgw5Ulk7m96Vv6NzTK/fJ+AAjI/9n5L2mQHAAAD4FmRV4HHyRy3XzQCSbeU6R/Eo1mGUOckXwLVGY5Rbkkm+iY2sZwBAyzTarCzcdHy1VfrD12dMIgB6KJCgHAXAiv7jtgLAq+7ObQI6YNUUzIW7EYAj20953HF8H0Pvbfpj+9/vTMEybU7bvKqItc11tvfyWuvf59/86lzsUt8+Ff9HfIEyo1v+p9Z8/9mI4TqfLseQ+3HS/Z3TcKc/V3HE/EnOxYkzm+noSue+fw4AkAuI+3EZ/d37q/315/4+9nN19uP85/Qp+xaobX6PAQC5AMXXAyDatmee32z7nGQA+L//z/+9rj8/XH49LYCzoJ327ujPVbfku1bcGACQhXlsWa0990BKY9s7cnkz1kl8czAiqjk7GjBvnjkAAHvapxYEIyE9GtO8WLIxb9yWaQPtTPZBiGkiO3puhlAWDV8bCLQDwDVu0B4AAIB7tQgAiv7+/rF8+emXcrfA7/fRw1W9WoFGZeAznGQAARRIFRUmqcXQMiAl4EfCEwG/tjBduZpoHNukpuPaA+T157Gyg8fnIgKvQ9ZOAmDT3nJ57FjhYKR0h/TB82He3YKACpnUv63fl77blMdIwJ4Tr/3+OifwPiIke+H/nr08F2h4732eOm70bDh+Tlbkz/Dcc/c/Us6j/T8au3MAjfeO99y8/Z75zNc8N2f9/pgzOs4psv45ffzo+vm9Wow+s9Dn5pz3yQoJVctJLUTg/AJBFiS7kERQCwAjVeVoIciIfR3JVSfWw8lhVXgAAODsMUnPTIrQoTJ238olnL2XZblEFSQSW9sdcQgANS1u7pgQuETQEP/u7kq5vSk7JP8Bjrq5IjDg8vJG7iqp6uURKaEUzrhlExJz1i+0GcPhCAJYOR0VDjaRhbVlQAeQ4hmGFXhTvZz3zmTuzvQ/yt/Le3TOPjg113NyUN+ZGtHtHuP9hPxv19YZBQD4g1bsCSGdZUt2PPSVBtB4LwCABm+0ieipm/K1cguAiez7ewMAqjOWe5tlB+3/ay0AWtJf1f+tkhPjDnnTWCaURIZcQPKQFYXsaa/ERU1ORz97plm87wP4k51kuo8I4ESfPgEAlIx3wh1ybrNas4KS6x0VBEE7iFfcDwBLeJ/O+ZvaNtFWu7goW1PU01ZxNXZUqyG5R/kYgRRXT0WlOqozEUD3/SBxA9rm1WpZXl5eWL3+b//jXxkgwGfb9YbHumoA8hZJHcj3K9iKAALcKKmD93Hu+wXu/YIg1Rz8vLpRUAp7wgFSVkjVCoorJv6v7x7ZxsrBlJsrsA1ED/fLS7bE0rwosXuFgFckBFC+sr8BAECwLPd4N9AVdi41jKv/Y7y19UXnjWsxwBYyv1GcSyYxQCuDnq8MsqAaFuO025SXr/9W1qvX8vq6LN9fXjiur6+vXHe4ZwWtW2Wkk4Bi7jiwtyuS+Gbdsn0LgIZbAjiAg/fcu1uVcAECcECnJiYb4xi1coB6xRnd5B4r80FD7u/H75gzrvPDW1mtV1S7Sv4HAACJP4zD20XZvqFaWn3Gs+2Cc7B6JUBw+fPq1Jd9uTisynV5K0+L2/KXX34p/+0f/qH885//VP7800/l0+MDGQC+fHoqi8Vduby6KHf3dwVrC2vh5uau3N1gfQjAIxBwUKPChoBPkCqoLfOr7MfMAwAQYK4qpyd/NzaAnn6f+tuME0mHNT0qYACLTDq/OeJPZEmatGFJIA3NXasASuGw0HgGACRZn7LYOB7rzIAA2uOTqubj4JXGwAp1SqetZ/A/mUtmAPDYNR2ocWu09g7Q1shstRtG9r/vwOvGunuiYwEA4MOJwun4mONqU63Lxm7B5H3X49otANguLwEAsq3G75D9r4UQewYA3isZGvQ0IwAACqIJnXUVYW1JoCB2q3BN368AEs2Pg1BK3OtiruzEjJva32ar9zft6LQeAOgRe4cYPHAc9/x+X1brNSv/wQCwQTIKMmAntkDIXfjxrPhnCwCAAKQPoOMkR69YsPD4+Fg+f/5cPn36XO7uH8vi05dys3gst/cL2upXt3fl5l5gADAAXN/hfbSZCfr/AAAY8K9YQqte9BpwrGFUwZ3twFMAAPuveV31v2cbsl9/XsMT+887NwEARrb5/0wAgGm8KtGxA9iVGABy8l+/N7pisbdp32UGgGb7S5Y5ceIYkQEAtMMiAdMzAAgE0P7lcc9j7/mZJvjFHnKOAcDnyQmQc769vzMCANQEmxN7gxYA2Jt/tAXASLbm5z/XAkAtido8er27tVVlEBhU4FdZlAGGZk/pqP0JboQ9O2EE0HXJiENGFLXf0v3EOgyQ7WiP9uvg6G+IZ8iTjgEg62raL1UdTv1U2Iz47BQAANTrTviLjRX92WUby6bWOV2YZQCAdDUourds8wUAwHa9LG9btADYEgywXy/L5vVb2b1+Letvv5X98lvZLwUA2L7+JgDAzgAApWv/PgCAKXiAZlGMWZVtkaxq8QJVYH+UAcAtABoDwF4MVGibRfYstKVC8v9NLQA2YgAg9T9YALb7sowWAKt9IQPANloASCS3tpjT0PZMC4Da6i+BAFMLANkv0yrbbHU5BlZzB9WObAwAkSSJ1nVmAAjGsgAA2Hc1OI696cnUpgJAsreZiS30JQGklKvtnFqLLZ/Sx1enduzp6uGz+w/rG/4zjdJpslffnRaMHskyAi+nNkzV7YktwPrB+6wVBQKUKAr/XJhIfwI2hz8LcLEAAPJV5WNOxy4nK30N2xBz+kkMqu2Ha4NrqtnLttnNDNb0MYDg0cI5t3mKQisywVHnCgAgW6i1gyLLChkAGkg2xzf8ftZ9WXcw1uJWaRO/IgOYm1+Y56/ZYNNcUQ/4sP9Y7ecO2EEO1w4AMPERkt810oW4/1Fhlmck6/hjfR+29+Aac2u/P8ccAGDOtpi+39jT5653Kn9R/YETG/VcfuU9NtDsvXXx8Hyc7ztfv38W+6NzsW3Lsqa+rWuP482j/Zn9hLlnyACA6ViMruEiFskb/KBNJ+NKHRN5A0Wm/RqxAe9HyhYDAPIg9A9+ThD3jouF1twA5vfHC+B9AAAIEPYI7oyF0Qaeez71UPn9AABkjJj3mekh1huDXigeg2lCWZPK71SFpufLIICMKjFdp4JwChTSkImKfFcoQOGgak0UrTcBBngoz59+Kg+PT+Xx6YnAAAS28XoD4ACNTdGngh4zgwDUVyyCz6mCe7oRFNhzDE2LvSUT+GQp4D5aR3lh+9zVkbtAMPy47cJEIab+X3lTeI3AgbeS8LWyQs8AgAw88L306K1ze6X/vA989mv5vecbC7dx0jzvOX/vtKI6Ps/oexYsI0E8J1OygTOSC1mB+7xz91/XTzV+jvu79PImt304N9YjZTg37u+dxz+iACUXpoHzLF/yfJy7z/fcb3+vnLtBVfrcOA4NoJ0Rnk726pW0tsEKgD6xcnSa/KBBetgx6ZUZYPT8IRMkXgjcEU+AyrMQfCDyH3TEr8tysd2XA6psl+tyWG3Kxe5QrlA5enFB5hT0D726vy9vYARAwgjO0Z2oRcv1LRNQrDBlv0W9khvNAe8UmBLiNBnn7MFrBR73l4VKyCfKpHg2pqsCYOA+vOfWbm88t73Ugv+jNZIRuFm25/3/3rU1ukfdV5vXqeyWbrVPO9Xh2ttsAfF3BgD0xlWvX/S35zRPnpJYRz8fBABM7Bmu6XSNH8kAUO8rAfTi2fo2CJ43t+Po11f+ezxeMWoDACD1QHxJMkZwnrZvkg0hI6JeIieoJgZ4ChxP5jOChkLRqiIty03YVLTRotIHpPuwo2AnASiJtiCwlWBTcT1GcI7U4AGwUbUO2EKm1UuQnUgCIwnGSuyg4ENyWP9Qcb8hNTwAAAIkiqacFfWXYHZSApMAAOgCYJEi0I3QBivlkznpam2BoA7lFvcZVPG4X79fe75H9TfXMRPYCqSCoQCsBACAgkEA7QNeX1/Y03758lLWq2VBtftf/+1f+fkegUgk80lRq7AdZPxdAAFqkj8+Z+ATAM9KfdrAlwz8sfQECZ57hKEqhX8LsMhZIrCVtKpiHLhGO4CoeBEA4JKALQZwTP9OsADG7ZJV6qrYcNVGgGBZ/XTBxJLbBdiX0HIMfRN8hKRP5e8IuoAFYM0WAK/ffyurV7Rn+F6+ff9OAACAAALOqkLAFfJKACpQqOp+6LAdX1sFkij61eIhKG93LYDD48w2EWwADUGugASv4Uq6sNdReVmTlQbRvZWyQWXIG/qmNsYABFNVTaV+4aZD1zGpP3q5LLsDVkGrRq52NQP36JGuBDsBexEwY7CSgFxkONfl7qqUnz99Kv/y5z+X/+Uvfyn/+PPP5dfPn8qnh0V5frgvnz49lxtU/V9flpvFbbm4BngkAADX92oRUVkiQtrUnqktQNTkWKp6ADsR/ws9Gv3rmbxmlj7smarn4iyW27VtxKj39HsAAGEXTXwr2RP1Ekk/ZV3F3yWUamI/hF8EEZV1zkn4Y104DcDp/C3w2vu/GQAgXzBRuFa7yDag5FG7zd5OGLegyfI7AwD8fvXzAgAgoEHzcdozRoVOTyUd1NGu3ukTnGYAEADAiSZXDDW9x2TUCQAA7zcBbjyuTtSjBQBmLjMAVKxr1wIgyw7dU9Oy1tUGJFgGaOAhE1TplP345ksHYICFB5I3YCXEPxyzgh7bbssawDG0ngkmEFNSElCHNoTR05qv10j230Z1XTANXl2X+3vEKz5XAADYCxfPAADcl1sk/W/ACHPL39EKAAAAAALQwgtgvatIZrCAgUC6Rl3sgFqOAWDtvgcAUP3OzNKQEvTTz1uVtNZjkyr5OK/Vc352X+FUbfTUatHv/We0AOgT3nU/MOFwzACAyn/GsGL9cPyxtsze5urtkDMjAMDvZQDQcp8GXrPPWu2jrtJ9+ky5x3KTX3lucxKkzf74N3zPAIA+QcT3o20lfE4loVoyym2KFKtrQWPas3F81REdC2Ned3NjwPFIDADTuZZZ/iMBABnklGUuf4e9M0j+uxUAdJhlzrQFQAuetzlqIOBRzKfO1JvaSznewPmJeHT2VecAACyeDBnEVlvBJIaYK+1fxFdReEW7H5Xaklf+hzlFey6pCDO5WL/IfnrboajhUPZo7bWWTV4CAHDYrMr65W9sA7D59pUAgN3Lb2Xz+teyXX4th92SAACHMpiuhR32Vso12i/SBtbTJaKD8MspwSI2c4IBwBX+wWTAcSPuzckWWxR9CwDZg78HAGAgESyP3du+bJHgxBhxjRzKhgwABwEAtmAAEBOAWAAABEAbALQAGAMA4IRNcEphf7lfeEQKNG8oQnTyU9FxAYoDAlFBfzNJwpwLmIIAwnb091ILMyerxXJ2mgHAAAABUeJfBQAI4OzCuCyfcgw9S7bpfmqsWnNyMMue42MCABAfTI/V+mngScdnmv2lBKaYzNreby2bfD35dQLZOF+jVwEAcvKfrEIEoKsgQDEBtWcmICC+l/NFI/nex3FHsTcxeKkVg3wN77mgofL79g1Se2TJ6kPZbtFqdVokaXC45aQZ5RoIL3QcAQJN7lq++jXHgEa6Uy0XD1EQMy0gzt/Na2ZqI/k7/dwOVkpzFVKy9KIxuCYAmm0vvGa7ML/v3xUvms8CZfsx31Vbqy2CPlrr/Xu/95j+3mMXCLx+nGuut3pS/5188pDbZwq+zwEEpvLteF5H38/33H/eyx/nC7S/pyDQUVx7GoMOn3HwvdNyqz3H/HEdWDAC4RMZxAJoxBmPAQB5D76LAaB/sHMT3y/m5jRrUE6dr9/Qx9N6DADQQHlQEjVyisXgvFlweFLnXxsdoRVWL2htgPeLysa2AQD5+/l55hagrwMl0d9fRaSjCyvHUgrIQTmPL5QvqrGy4VsDb6TY1MIA5SaR0wmZBwcbDAAInj4+fSKiXi0CHsr94yN/h+J6fHqmMru5A+Wt+t62YJkqrBSQzVRrCpZKA/eGaabYQuBFrQP0fMfGeB/AsbKlkwczqVb/jlHcXhNZAVUlAnpdOA5BVejr416yE+m57d/jHHbMAR/ZN35mr5eRwDneG/Pv9HvOR55SInN78ZSiObV/e2cxr/9TY9MbPFZY5+4P5+8NjamRcHoEzymg/tvn5ih//p61cE7BnTvHCACQ5YnHZu6+s6zO35sbtem6SFbVzBdOrr3ITIULRHPCICHIVSi2iytUIyrRL6CVdADprPegSt4qiD0IYOBIBI4gI0B1zcQ5ggQ7VGEqcfK22RAA8LbZlu3317J/XZX9cl3KFtWFRYCp20W5fngol4tFeUNPUSStFnel3N2V7eV12bOvaFBNAymNBAODAfEenC9ThMV9ao0KwGbqcVUwJLBN5BRM2Uk5BMc75DiemTL+nUKi19GuRM9f79dJr8t7I+nU/sj6eO4WtX4NAuiBRoFQDbU/lW+yB5AEbfUC7xyIDxyWZcm8TJy//xEAwDV/5xgAhNieJlgYLPjRAIAIQEjmat8d79tRCwAdb1nt16N1lsb7lDyYrMP4g+vv7wgAQAW8nzcDAHwvsJ3o5EMQsXocoMgGAEDC4Y7tlFApoeqc27s7Jhsxc6piDNkDRgEEtgNhj50PGvjDHpXZWwYx2YMv+sQzsY5+8aslbTgmrpnINtV9JDUuIgiBACEACKANvbhgVYt6lNdC4lrtyb2PlieUkaL502GRuI6ggPpTqjWB6eNpE4fD9PXbV86PaJpB1qKgAAAEoIxH8HEDavvX72W/QesB9ZjfBbiBAaQY7Np/MKjqtbAOQREtykm2xnDQ8OKy7FCpES0IEAzP1dy2DcwAQBAGZYYCOeXqotw83rOdCz5j4DWCN6reuGIgjzanwQFkfREBKui3Mf9MKFkmR/AO18E4gfXA1f8Cu6KiH3TYq3LYgZZ1Vb59/a389W9/Iwjg5VVsAJvNlgFJVMxyB6jPQLVV6eBhvezWlbrRQXE7fF5reN8OYbYJlfBTJXK1vSvtOfqLBvNAUIwbzKsqOlX+mxpym3pHAoAsgN4b9aJBJ1lXyZ+9KocLOLDNZ6x2YAAAahC5lKgQvibqXcBc6PZteby7Kb9+/lz+5U9/Kv/066/lz58/l18+PZdPD/fl9uqyAgAK9ubDolzcXAsAAL1+eVuusH8IAAhFY2a4CEZn+SYbyeA+TIuqWEJxaw/g3qOvulK0DeTWZJwD52IcGEdh5gEAETUTa1LitmyyO/RG1RXxN2+wroJoXydZ4EB0CPQGAsAbEdGe+tdOcPUggBZ8PbY787NOAQCW9bpGSvZzgTia65R5/D3QP3m+PgIAONZfqr7PwHEOxYQBoDECeGywzt3bU/sqVeInvcYWF8HgNNcCYMQAoH2rJUMGgATYwXv1b7a60t4ScMi/+/0p6MFgUh9PCwttjuJ6uqbkmsfADH8EJRHclFg+9oeyXK8ow9Zb0P+LgQTygZV3lOUCx10T1AZgz4Vaw8DujtYuWEPQew8Pj+XTly/l85efyvPzp3Jz91AWT5/Lzf2DdC7iE9CPi4Xsc7aSuWMLAMQwLkFnjLgBA/nBGhOJUa/TbJ/gPcjNU/7lMQNAG2MN15RZIschtN60IPpr+L3RfeXj5wAAuRW5Zep/FgAgJ2t973oP/DFvZRe6A+0g8D6T/2EjCZAoqn0nJKY2pGOCjQGgVrMGYMzxm5ZoUUJcY9sA456vrCPz77Zrc5xqlJSeft7s49H3mz4Y/0ZbK5LEOWlUY1J/ZwBAH5/oY3Su4M/U+5YfPxIAoH3Y9pb3ZZVFAUD03/w87J58b5VVoos1Wq5n3yf7vsPZIQAAtnZiBmVMsCWvuf8t83uACeIZpvPPAADa+bJJ4FewwhqyMUAbEwAA48e+guxDxxYYWdiKAeAAIBZAuZsNAQB7snm9stJ/g6R/BgC8/K1sVl/L235ZdrslWzDS5EGY5e8CAGi1EtyTIr7hT81fpwSNn5cYYFktAhpUEAGlDP9JPrr9TcTQg0kEHs+GTFSJAeCAmPC+AgBQ7S8GgKD/JwvArizX2woAcAuABqp7PwBAFcgREw8AgOxBxc4l61gOM7ERLQOP44eSabm1cGsBEH5PXa8CADimT/mSWgDAH+oZAOgHJcYcxuAT/b1laJa5/d6ZxEgj/zEnB51Anfs8A0ibXphL/msMq6516+JovcR9Y7K2mJMWc3J+Iyr4w99jYr8+fzB0ZAYAAtobKMBj51wMfedOvucxzL/nGLnsCscPs/2teJqBXSx0iriO2FEavT8BAJt1jX/U6n3GIMLfd+uUvVr+mc1F7eTEaJdlbvY1s55uNuM0x4NCVcUh9QzWkb0dNtLDAj60AibvlX4d8LwzAN8CFO3guvl+ensg39suteA4pcunNss0zvmez95zTLYLfS+jeG67TzMAvDeCPH1CFEBY0s49+0fzK6dkxega5/It05hxO0Pe1y4A72Pbffy6339+9vy9frxPrYnRfKU75K/Ta04ZACB7HV/yvvE55wAA/Z6sDABzN3rugfLn/U34AfK5+wkbJ8AaACAn+HJlgc7ZEEDHgYYxrGU6WRrQPNBWXD7ORmB1oiZ94BHgmtIX9QsuT2A/ofh76og4kd4MyhYe7QWVpJpioVFtEzQtMHKBtIdMtVCnkxVVRZ4PUG9ekTL1lon/x+cnouxR9frw9FgeAAR4eKDzjB57948PYge4uQ2T80J0rjRSRVeK8eTf1wpC6xmjeioQca5ggjKqMTfThrq3YIBIssORhRrH9Q1xvAiuJxROv5Hz+ssKxtSGDoxkR9UbJc97o5BrRoCCJA180Dtp5xK8/b7rBf0pgYjrnjv/RwRwLxzmZMJIOZ9SUKeEYHayRnvH3x2NSy97RseeG89zAvojn4+UzWkFPAZL5ec4J3/z/J9ThqNnyes876/R78ffP88A0K/PydpJyRJjn/m54/AEBChIZGNPlFFhLBYYqRvU0VY61UpjGkFjVBSpnzqSXQIC4DW4Wctusyw79GN+WZWy3paL1aZsv72W5d++luX3FzIBoEUK+owi0Hh5f88eo7cPD+Xi/qGsb2/KW/TrA0IfdNJsAcAqCyTf5AAY4Q9ZSBkUiUcmCnMQe9J/LBCo4QRWXRTAJ/f86/sIjfSuDYPJHCJYPKpQHyyUvLazTusBKP21R/s7n14O3nwCnZUFOZpZgyhy5lCZzTBATcC1s+PaH5F/c/tj5JTkPeqkeX52fWeKDq72Ede3Pve4HjkcXUKm7hsnQ+y0uPK0CyJP72/sXI3sNd+3rjdN7OTkUr7fXm+M9Ej/fL3cOZLTqYIuhmtaLlcna3qfNZiSmH+837JFiPewdi8nDEGqSNOalV3ovNMbg31w5G9Zdb+4RcLhtlzjlRU7qMYXSBKBE7KABDASCQ5Wy8A+ipOqD/u27HcrtjhhUhg9OTcbsgKgun67VvKf1Pu7HZPToEFGMgQ2GO7l+gZMTUqI6toCI1EWKYbUDFTIJufNHBSIAEEet1rqGQlgJzcJPHEpaYC1NmAwiKQnaV1Rkc7gKwBUYFJB4BC9AgVueIvgvvq1oge3QAOicBXlIKlGo+0Hv8OgRSS8gyVBieegmGZfeSWXGmW71q56NCrpfwMgazBgIdEEXXJxi3mKpK5+qUALVF+RQYYBHSSQFPxSguq2XMLGRZsCAgJUCcNqsGDvwtDfgiUmnkeVFjuxJwDwsd+V12/fyJrw9evX8tvXb+X7y2tZLldlibYPu11ZrbcMSJKJghUkVzXJxjHZq+WCWuJEsoHjogC45X6/15ncxxpk24hD2YGloVbnF1XuQwZdAgQhFgLR+IviG/fDgBJovJ0QjCpg7xsFIiW/eUwNdAoYANl8OETlYrBCENAbDA+cI8hIyPEAfThBqDYSV2W3XZa//Ppz+cdffy0/Pz2VX5+fyz+AAeD5uSyur8rz0yOr567BAHAr4N7V3a36hWMPXd5yvqg/JMCVkNeNs4Ju/KP1c6gUkFpvvk/LTif/GwigSuaQL5HkH5ZhqAId93Js2+l+sZ56FqYWFMt02e26VZ7yxMfHGAwg1zIxBASYgPIx7l4V57ldDAdRNtqERtXX9/NaEDYGgKoTfO447xSYkKodaCvlFnNNz2X95z3Q7wWE1dECIDMATHV9YwCwH+pzOPFHcEsks52gEgBAFYXaky0J3Gj2g21jwACgcdMTKMFmzdUCbq7W33HPNoCBviVWAJyDciDaAuYEWhXj1W7IVP9hcQfuoib9DQRIDAI+P2VJMJGQ5h8tYYINAPJiA1Ab5EcwFRpAgPgGddnlBeUhZebNdbmLylese+i8+4fH8vT8qXz6/FN5/vyZhQkAAFyT/v9BBQtsAXDL6n9U/h9YQYvfb9kCkawuUoi1mvZ6pkLJ6wDXz2uil6MZVJGTwXW1h4+ev4fPWlxDR/b21JE9GMf0dni+Tv7s9wAAJucOljEyCDnGUZPmTR71w9ePlWT8tCq+6osAAajiXxTDSvTDHtJ3au9hJ4BDHjZbWglXxdF0X06oKF7T2D1z4nQEABj5EFWnpgrBcwAAPx/3b6Kq9/t5jKbxzWNNM4o7+hn5nE7mRUvO/LwEnZOVro0NdVRiAGiAynEFXF63fSwOn7nIKCfZdZyMZ8QcpadsJ4T/HuwokBn92vd6yTJcY9eq+Ot9hYx1QqquNdqJUdlaKa0TI0uqhvW5CEhJgOu8L4exlTfYLh0DwKga0MnsSBRapnBfEbQr+91txJT8V7U/WmY5+Z8LkPg5wFKpgMxYvzo20B3YUwCRbjf6B2ApKv+Xr2W/fi271ddyWH4v6+9fy+b7b2X3+lvZr76V7epr2W9fy/6wxipWm13EW8WFxrgIAQHRgoBJx9h/sqX0t3zcKQNAhkT046q/A/SdWv9NQwACATN5GraCAQBmIpBc0nyhamUAACAASURBVHyz0p2x8NCloS830E8Flf5iHCEDAGznPZL90FlvpP7fgAkAAAAk/3dvZbndlXUwAKz2AFpfxj63eyTWHNrPVUDOtQAwU1hYjMHqU9d+3HLG/Fse8wnDxp/OfdxHxJ7k4EwT2G5rBha1DADA+0pYhz/pljnRAsA+kO/B8sdJcD+v4+C9fsoylvHrY5E3eafXg9VGjHFlC4CIU+izMe3/JPFf44eRcA7d2my8Zm9B/7RnM8uKWDhy4p5FAmSWU+U/fYhg7JMcRuGk2gWoGEh+KXwTF1DmB895BMuhY90PP0r7Zap32fuJp7P+xToxWzTkXAWE08eH7nVCHwB1fU4muT2A/I0ZkDI/GObw6h/L3Zx41LGyz+fsG+nHqZ/aH5/1QP4sFzAdn7+FrzLI0jawzinwH8fOz9gX3UzWVnoOFtS20MrcOu31Sb/cR5/3NtSZLfKhj6fXg3xq8fbRiUbx3XocbdvWkKTPVZzLXXh9nnqAc+M3KjDN1/Xnc+fBnrR/lfeX72kEsJ3I3y7/NxqDuTnGeSAr+rWj84dmizyo5GaTG/wbTDzBLOp9UYs/Uh41222+P9uiPwwAcE5QZ0WQJ3w8MQ0AMB3QqXDPAIA8KXPX8jFWQqJuOg0AyOey4d2+Dznf+mi091uouXcq+r97AEA27nl/IaSmYxaJw2ghaRr9luxX5U6uXpCD5cq+Rs2/Wm2orGCAku46twh4eKSzjUAZHOyHp6fy8CC0PRxqbI67uzsFpWMjUaklAIDYAkxbJQoc/FTqsCT8M3rMz9sj8PN8GH04hnroyOzAZkXidWcEf3NQpnQaeV3ZEJi0AmAPz3A8Uy8wz/M5AXZOIfQGT7/Oz53/owmwU+c7dy0LofP7ux1hwqv8XCNnq7/2SLmMnLf33POHNOjMwR9VflkQj579vfd9LgF77tnkIE130Gj8585zrgVAfo7RMwG+IwMtgreN6VtyghRFSpYqpqCkqs6F9+DCjQAAqqangwwnNKpd7cCqHAoyUlWY+5dlOaDyf7ku+++vZfPtpWxf12W9XKvi9va+XC+U/L9GwPHxqZSHh3J4eix7UI9Gwp/pK0LT5XQp2ILKpuYcsHc3+0ZDju8rjR7XQUJ9T2MRHulAXEff6dzDLM9Rv76G8zcM3k+P7NdHbyTlOT1l/PR6z7JC358ieZsciaBCBwDQftF9XhQZcP35fV/n5N979lk2yEfyWp8f97D+ewIAqr11AgAwssn8LNPxt2OTHcmpa95opsYV/yPdmvXBOfvwaB7+QwEAjQJvCgDQnlNwRbbiNfqG3y3K7c2d7JybBgAwS9JVyAPIAKw/0OTDyUeCnOkHEqeo/x4YACDHQPW/WS9J1Ym+nUj+uxUAkimw3cjEhB7HAB4EAOD27lEBnEofCpYmAS6R66CDMQECuO+cZkz3pPLQvDacgYKTnwEYnCeDJlC9F7JXVOHoCahAA5L/ZABAlYIMUf4uuavksVoCqM86rqMgRXzGZKpSyKRxDeYAVSAoYYAAL4ASAE+sAZbAmK03fMV4Ismuc7YkpoI2qNgPXXKJcTUVdKN6FHjjivNMu4+OWiSP3E8YY75YUM6rLQOqVhUAIhtBzL3GrAVUQLsIEACea/W6KpvVury8gvr/tby8rsr3lyV/BwsAg5FgpwFQg1WrV5WqFE9we3dZtvttBfrWQAyplA8E49rZ836E1qStjQqQN9CfKgCqpL8Sl6Lufyuvy1UNZrLNWKU/x3yWsri5G1ZtSDiHv2YwhxXahfQyxhW+A2S3ezWL0SuqYlA9E8kL9Ls1lgWyX9+/KE+Pd+XXn7+Uv/z8S/n8cF++PDyUP336xFdU/z8RwHxVrm4xV3flAolF7Fu8RhsN94E07WzuO2NmjDn7BwAAAxR1fwrI1SB2Bbd1QKVUtacAxMiLUYBlaJ8FyATtQ2In11ukzq6BqwAdtU9Db9rmOk6aO/GvfZ+r7+NvAwMIIEi2WzVYWgD1CKAce8j3DPun3WsDnBkwkfWGgACJnUZN7idJm4kM6wKPvc7DngQAQAwKrbK9XjNVg40AAAKQa89wmCLpbgCAQfjtumrfoXvUKqn2m4yZCpzwejAAQGtA42rgOn7fdgwD+ryxANjn53sxHrx+PFvT0QmkEzTEPC4qWKsN5CURUyUAQCGYSP/2rPhXwl+/I+mv5L+SLJZHIiVEn+EbJQkRUH47sKoF+x0/bLezuGccApX/AAA8PX8mS+HVzaJcA5xLAMBDgd4l1T/ZAG7JAABQAFlzsN+vrvncjKu4mtbAn7TBe1slr5veFvz/AQBTyZjHB7+fBwCY8j8AAAEC5LqtAAAlEqTHuypB6Asmv1sxTU7MnAMA5BagIx/l9wAApgCBacVj/qz3rUY6xvfUF5bUWNR/EACgn1fvkfcAADK4tIJkmIwF0V5LIvkaGTCC56/ywm2JAlBCWReVqv4OxxdyKACQ9f0AA/TX4PxyTTWQSp6Hfo6m/i/8ezEAOG5bK3tDfvH+EwCgX2OQWey1HsBhMoaBkQqJQdiPt0gcNup/rgPYRbDxLwpbeEkDT9lvbaeb8h+V/wIAbMp+vVKLLhQ/LH8ru+W3sv3+jUwABgBsVt8IAEB8BQAAxF0yAOASgGhI7ShWb4l3Paxc9rCDwukRS5jAAdb/faypjm+0MLGfH8X91UziOBIYmq5TgS6ODxwDAKCrcAdYh2vopIu3smECFEVzale7JfOWAABLvB4uVO2/QRuAg9oBAAQAUMDfBQDgFZgYADpgSo3vcP0SwpjYH2Rf4H3YuFXGRbU+/QgC1K8qA4Bb3b4XAODruwWA6e79/ikAAE2dsGdcRTySfc02mbLqtO+rop3PPpP8b7o8VtzkOK/CZJN1Nizkg2StEvZm+5gCADCeyHGIHVkt+MQCKmCAWydEoUqwDzVftLVn8ThkeZ9jI5Yf1c9gm9RUFOUENg08jTNloP1rg1MjwW9wfaX9D+BUA941YIDkcAMH5OR+lr9Zfo/0Z55X6vVslxqc0b32a4HjVOOX09hFBrfW79Xahdgb+qABABILXi//R9du6+p4/PPxozzFnH7Jdmfvx8ztj4++n9eSFkjvl07POGejeP+q+Gya7/zIPZ0bn3PnygzcfWy6yYn5s3Cfxv2Pvt8DDHp9xafvio/z1c493zkAQNUEAwCAGdCtTrk/zdoIuyjZNGQXjh8WZESxxw8BAORF1TtPw+BFGqHpgmyKz1ZTVXSThaYFp++2BTwa7NH124S9DwDQT3D7G9VBFL+SRzM9JOaNnMwA4O+n6v9ELWUmgDweREDC6EkoJSXRW09OLO6WWLfzjd6zCvCt1gouU2hHcA9GwO3ijoAAMAIg6Izqf7IEPD7xFWAAJP+xgBeLBX+X8dqq1FgFx0SVAAD4XAhCKUJRmirAZYGXEdN4v0dQ91s5OmCl9TClV8mGiecnnyNTL1YnJwXDe0FMpR3GeUY9zq2RcwKs/7zfD/3f5wRKf75zx2cBN96L7Yyje+vPf+7++/vDuuv3xznBncd6JHtGCvyj8+DjjwKYgxPNjbHXdRbi/bNlBXturkbP0N/f7znHqTXzI87n8x+t5fADbT5UFHMKiFvGq/I/jK0q85HKkHMqQJFkmBwCOax0EIOKGr3rrhyzZkBpWy6v9qTH2y9B/b8qBwABXlZl97osb+ttWb0CAY+AoehFwQJw9/hU7h4ey9v9fdk/CgAAox8G/xv7qkVrENKFBwU30NgXchLUixrUa6iO2dGJljy0NAvKupDdWjOo3nU1i50RBYN7ByAbMif3dAre/979MfpeXjNe33PrqNfhRwZqJBmOv+8qABlw+ZmbbdB6eM0933tlXtUNKTGdK/v+CACgt5k4ZrFO+8+cOajvdz3rj44/gb7Ouq3uswAz9POgY1uyJV+nl8EjmTx6xiwLj+bhdwAAOG6p2gjnrwHXSL5nuc7joxdeBQBOGAAMAIjELyrtAwAAEACAQbCNWCF+i0QDKhBbAn4IAIhe5mxDctiWDXvw7Ziw3gYAAAltgJIEANiWLYJ2ADC5HUkAAMA+cHv3oOoCVBAReCkbi4AkBgpvZB0GiIa/kyY6aAJzYCmQ8E7+tzmx9yyn2Sh6JD83b1sCmJxkZwI/kvxI/GN8WQ0EWcxe20pOGgiBBD6vE4n/usbiPQSYCHA1FXOmMUTwOAK+op7eccw2KwU4CapAJT2SUPwHdoXWyuDwti2Xl0g4qZLKgR5TRCOBb/uEupw+VAQ4A9i1Y0ZJASIl/a/Y09qtqR4fHkI+q9IBCUMkyciAAPv7dc3kO0ALqPZHwh0AgK/fXsgCAIpvVBvhGNjRSGppylT5eAAE46DkCYM4ldFClcEO5FTq26jKQEJu/7Yvq/1WFVCuvrQfEFX/WD858eiGHLTbcR/7Rjfp/ax2CNZprQKTdhsLYxTgpm0eLF4GADCRQxYAVbipyk0AZbySZSH0JbAjjw+L8suXz+XXL1/K8/2ifFosypfHh/IM/+Xysvz05QuDnQDnIPF/EVXCpAtHtQ6qggfJd1NoHtlXnSKJ8GPrgRtgRrO4qhLnONBSfTbbOs4STM7fKsHz29J1wQBABo9BIp5vNYa8aoNOzt/5z6ErajgngEotxh4GW5UZBg/0YLF2tWO5nsEOWKOq4PJ4N92dQQztutOWMyzrq080p2NGukq6AkFSMRBYpk31vKmD+77t6kmOYw0AMAgAcYvWOsOsHPZvMwBAUYMpvf4xAEDLogEqqNNi/PGK5HrPAIC/zQAwCwAw8UNiaWgMHRFVMfYjgAkO9lE0+x6CTlnXFBsCKf+hw1BhuVXV/yYAAAIv5FgDbOHrYGGATNwrpxSBLMQbHh6fypeffyk///rn8vnLz+X+8ZmxiQuw8dw/ltvFPWMQagFwU67JAHBLNq4L6MYAASjuwIBNCuhP2TWy7Tiya3o7kAwd1c4YJypy0re3P7yV+jU6Z8dlO3c2rkT52Ta6/eVzLQByfISMNkFNbLmuSnKduL1OBWIeH/yeAQCWpX2ywAwAufJfLYfMABD0/4mBpNquAQAYMQA4wYJ7zcUb0jX2DUKWdrE7r4Ms/31N37/mfVpVnpMfOD4nSSgvEvX8nE/Sy/ocZ6o6NqrJ/ygDQJa7Oa7iexity+w3fAQAYBnJMU0MAPla1Q5PwC6Nm9uOTNkk2AYptTgiQHQfBVBmnkisI/0cwq70XPd72/Gb4zXvzQVg6O27AAA8V4oRxyZiIZXipmYAAMg46P7BXBTU/7WtBUDFAV7CmjeDiZJoSf4EwgtU/6b8LwEC2AEou1qV/ea1AgA237+W7ctvZb/8WrbLr2W3/l5229dycQmfb1cZABBD4b8g33dLRlfcV1kTRsOIAYAmfcQt5hIs3JWVAQAtxzzmrrz9YwAA6MXMAECWrWg1AgDAGol/gG+3b5UBANX/AACsNvsKANgcAMBVjN2JRwCFTZbWZPSYASC34LZvNoFBJl1/bAOaoSnI8aL9D8c2WITgozJuFLKbCWza0G5TCQYAgZY5F5FzgC9L1jO0vSPznWjsDULWcwnAjTXwXgBA1SUGAAyBr+1Js6w5siUrgDKDWBsQBhtOrA/6abIs/R1U+vo8Ciur8a7jWouPBvTxeGF8xRqnuJ7zGxzLAQAgFwVBHwuMPg8A6HXEVEY3+7k9WzAYVpCuWD4NoqesDHnJ5D+AAfAdmdgXqJ6+5AHv63cMjCv1pd/A0CO52/zNVESRdJzleS9j/TcA5Xl+Ts338WcpJlwBA20ep/PebPC6FsK/Gd1bv2byMdP7VVu/6fpqz3SuAKnPf4x0UL8G8t+jPXHq+P65tNTb/fbfzefvY7CVPSHFX/39H5k3OPU8Wa9qr07t0/ze+DzN/ht9f0731+dL1/Nc93Z5Pyb5c3/neJxla9NPrbZpawFQ30sEDrYve/r/bK/62l5nF//X//G/zc9+GtC5ScgP0ztM5wd/mqxt1zjFAHC0RCdvHC/S5AkN0BrnGAB6hysjsxi4IACzVWmMjOg5Rw3fZA+H+NF3E5o0KCIyE8DEYJLYSYaSxlPBwBZ8oBA28n7vzxX0Q+JKjjpo+7Zy2BEsD+WFZBbQqaD+h9O9iFYAz6DYvL8v9/f3TP6bGYDsAAhMR2CcSS0E/G7UX1VUOEGhTyNkWr2ZFQbGg7SuCSGWBS1+P5egzRto5EjpfFMjISua7JB4PU8R5scMEnkNfFQQ9gL9nIA/d/5zn59TUL3COFIgqXp8dO/n7r///CP7t18LIxl17vqnlMt71te57/v6XhO9khl9np/r3PydW//n7u/c5+eu/5HPR3OhCjCOCoiSoxLLNolkg0A6LZhdK6sDvcikEeh4EVisdFgKjFO9I+AAWceElILGoKIuh025KJtSDqDI2xIAsHt5Lbvvr+WwWouueofrXpQDEhKo+l08MPl/s7gvh9u7sl0syh4OPJG/oIOWc0XEcACgHDhFdT8dJgIBcHwg6Jn7N/BLTpjxbg6DG8VtKremlzSDWWblNTYa8zZnTkzMr4JsMMzJgv7bozXRG1LT+5qiUNtn8X4XzIwnjlVjMMRUz2edem6Nn/q8OVZdhXRcvVUO7icsBJqP8y0A8rXztbS0s2PbWH+YbI0fMWJk53b6nf6z3onK1zQTw3QttSTPkQOWeufltTGyA6fXafdrAsSjdfo7AQC52sj3y9cEAPD7kJ2sTg86dBrKMZ4G3GiosUGxX0EhL9sGAACDHUn9NwAAIHnDZGdmAHBrB/ZJR2X3miAmVP4DAIDg3AFggE0AANYb2ma4DyT8YVsBhKCqRrAQLIKiHuAEtV5iNUe0ICDFGUFJedc0mUFmAq+zQduJah+ngEJlBwB9ZtmRBp3hoAoqEPgK48oq/ugdiu858W2q/sprUnN8quDiPWF+YF9Epa+vKyp9JQiQ7Od1w45TUGNPBgUEN9bLAAIgwb5akiGAwAoyB+CYNYFg7jlMGY2KrABpVftRMLC6xxUsu2DyXBdXbRMCoziOFetRgVGrmS9Eh8rkOc3Gi7JZoXWBKvA3W1H+fwMDwPeX8rJaqxJpi4AMDodOASV/gIWvLgMA0CiU3X9cc3pRlgj0RgCcNKdBt0zABKpnri8IocMxVLOm1owEIZJ52gstoW/6FTxpcNmoij+Ch67ap+6uFTQRKIxgIRP611flHvsomDKab9Uq/AF+UfuGRrspW0qYlk/PD+XLp6fy8+fP5dPDfXleLMrnx/vyBADA9SXPTwYftOdAFTAYHaJXOPat2ss03SHZ2taz15aE7BQqwCOrq6oFrPFr54javPpe1UsGbVewY7qHmhUcAwB0Dm9o+y7WCQmsk24a1XLt2lnrmGEpWg1Yr3QAIXUKaONivdK3NvC68z0e2ac9AwDohR2Ayjy3bk1wpANbRS3tu9Tm4pQeHOlxdtYNBoIPAwBqJXvuqSogARPhwaLRdJDGTwHT+F27qgIBWo6jrckMAGgBt3Yute0IQELioiBdtnunB3W/mAFytZvW0XRswpZ02wKz9VVzpDHIMKZAEoZodxAJTiZWSB+LKsodq//VDsAsAApCiz407DdY/7y3sNsjeffly0/l8dOn8uuf/lJ+/vUv5dOXn8ri4bncQO8BEHf3UO4iBgHZaAAAXvE3KjRQBYkYBuxy6rNo51P3aqKa9hrqbZiJLZFoYt1bVp//1wYA5FiA2tlIF1qu/QgAgMfRQUonb8XoI+p/926vlO9sLTQFn/o8BjoiCZWr/R2jqcwyqU+1eqkbzNBibk1+N/u0BwD0CeoRAID7fEAx36+hLIXz773/9B8BAOj9s97vm1v/sCG4Z2J+GgBCYh2thSDN2niEH98BAPL5M0ii2epjAACSV1g3ZFuJ5H9bP15LSmTV87o1S21x1fbtkR8SE9PHbzQ+HwcA1L0URQK3AC6BPQoJVyT8I/nvVl5oAWAGALVzkE9R/4UlIIujyWPbzAIA7FjkgBgHWADIALBclsN2WTYvfy2H1fcCAAAYAAAA2K++l+36G9srXV5hvqYAANrIkZJ35X+OQ3Os3tkCQDLHSZuUwKmxehleEwCAP3NrLdtbZxgAYP+qbFjAncoAEEAjxL3JfpUAAKvtW9keLsoSif8EAFgHAwAAAGgBoHUvfY51YQBejrUQ8qfLNxsT5pdtrjDrckLG67G2eYyDeV4k+YMVRXqrlUMKX6HEdAhwxZjgx8b6gW484G/7jFGE8p4WANadst0bwMpyzLZ8tTlToqyNiSN0c5JwPq6Bc+ARK4Ay2YkTeybMY+vnpt99TcdpYvCPqoFb6wTLgBz/h88Nm6K2l6kV/8oLwB9HLLCC8qM1AM9hYFoFo7Vx6Mev1w/2gVBE4AIgPXfI11gM9pPhC1cZGLYV2RP2zff153oVGMBAvHqe8Lv9vvzGxOrUtfux/szyvc5BWP7T9hVTNgPO88zc6lkN4G32V2/Ttr9boam2oNgFHTPyffV2wMgWrKsnxfjyfc6v6OknPQCgrc/sT57fH++9Xn8cAVzj0CkP7f23iW0SsbHeXjmXE/jIvc7pY45T2O01NjEDAMjzOb22k/8th9cfO2cX1WekHm9xoXOxb8sQHwc7O6+7dv0GtvV7fQsAvl/jZi0+7aJpzF1l8gg/Od8f/fk/CgCYm0xP3LnFMJ7gBgAYTVh+jw+RkpAarHbE8WetX/DIqMN7OcmfJ+z4d+j6CPbMVP+PFlS+pwwA8LG6fgMCGIHG9/t+x6h0TUYhnY+9HZBmeENb2ln1whAAAMaKFsp6vRHtKNGQCggiAMjEPQNw6oGKJD8S/kj8//LrL+x9yxYBD498D0FqBMgZrCZLgPoJqT+OUHIycBXQbMkvTZznFOOUAQBZOHrdIKjQhPFxwsTnmhjN0YaA84Dgdbd+rKwsAO3Q+Tq1FxfRlA1x1K8PHP/eBHv/DHN/9/vt3P46J2zt4J87rhdS5/a9Pz+XoD7lcI2u0Y/xKQXxnmc6d4wR/OeOOzceWZHMKYleOPeyY3SN/vl/9HicXV/d3unvEUnuo3t0zJr0VfWP8naQ8ySLxEI8B8ad7FRi1RVuUfMvh4BBXZ2X6HMHiZEARLUck/+7ctjuStmtysVhWa6QxKKTvCnb5WvZovofzjLlKBvdlTdUdYJyFAkLJBVu78oe1YOLh3Ig8ldJf1KaBcK69RHX8zA5RIpjBZ1Y+X+tV8lWgaXwGYl7Wd2iBJ6SkErkyfnJPfCOA48j+THSk2hh896fLBeznO6/n+d7bt1P7QPp0GMZE++fAgBEm5zRXsE1zsnf9+yX3nlpz4u1baeitQDAMyvYpIRfngtej+9lx/PY0WVvzpTYr+OdErE619RhGsnp3oE67VDlFjgtqTRy4FxJftpBOtbJ+R6V4B0AQd8JAOhBFqcAADWBnAKSpqqvVYmWR7HnFNPhRi1XBgDcgfFoQaffr67+J/3/NXoAKkOJtWAAALO4YABAAIqJ2G3Zve0IAEDF/2b5WnabFQEAeEVyewN2ElZ2o7VSAwAgAYKE5s3dvVqMRF96BBxYjREAgEpxFgETsS61ZJ7S1oP1F+/p+/HTPHW+QfpztlVOycWoPHbCsNKqM1mEittpMF+BwuTsmGmCPeZFXy7wqsAAtXI6Ag2mrTewQAHhXdlTfotZAe+Bcp9tAQB0Xa/5DwCAy4Jj0Oplpfc3G9LKkh6wlvRo3ryVMx3p5U2wWRHcdVWuL8QA4BYADIyHLkKrGsk5ANY0ptB5TP5vtmW12ZTleqs2AK/L8rralOVqU7a7Q9lhXC+vI8EYDA6VAUCAX4AaWNnPdgkKCIKKG0EyfK6kmxjCCATAWF2gdzdhc5VhJvefQ6JezDMCAWQ5i0e4uxGFP+ZmBAC4BSNGquhn1Vqwgdn2zAFEnMtVRZDdN1jLsT6yrc3vXJTy5fmxPD8uypfn5/L0cFceF3fl+WFRHu/v2AIAlcHwOwBexv4BiI9BOYKRoa+VQOVz1X3RmCqqnhooSYPzpJMnWkGgbJ6v2SrTSgsHeBLoMU5R5WnqBX98eftKufq+AWGmMZ24VgIB1PP1FJBpnfcgtGMQgIEObf/r3pvtdg4AYAYA34+vUakpExOOdFADvH0UAJDtF/qFsBYPSFD9DgaAWQCAEu+qopIfbn3HKtaoZuW9cJgShKJmApr9i53p/ehxzQwAqozVNW1bZAYAJDPwn9sCeAxqheIEAGCAQMgmAxaiL3FLMDjqFFSSvH6TL7u3twAAHMoaLCwTAACollVtBnYT6DUuGeoGVP9H6xi0r7m8LH/5yz+Wp+dPrP7/8sufytOnn8ri8ZltAS6vof+iJc/dnWj9CfYRyEexBQXfyYwT1Ltkz3DgLTa+7dRsG2U7Jds/k99j+zkR3NtfzRZsdhp1Zw2ct7H2d/t16r3BNTtMpDT2ScvnjzIAuIJTw9ECmj8KAJCDkniOdwMASOV+zMDhMTKIa44BAElV648at0lggdwCwGOX7dlRAiMnqD3vOeGfP+8ZAEZ29LFfNpXeGQBQdWGwaP4oBoC8rrKO79divw9GDAA4hq1rygUBALbJNS6RVAh5pRYn0wT8dHzbdwwu8Cu/6LZF0TqCn5kNye0Awt7hXCa57XU4798dVxTm+NN7AAAcy7DF/Zy0cSLuCfll0C6T/WhH5ar/a7QGgNwS5T9iKYoNq7WX7S76Ty58CEAWgLCQqQYAvG3WBAIAACBfY1n269eyfvm3skPC/+UrQQAHUP+vvpfd6lvZ7ZblApSJsFsRJ6W7eVFA/y8AAPxrWjlh/zRbPlPz83OEOcLXmzIANP9CYxs25iwAID4PX0DXCRtrAADw2bDu3K4G69IMALuLUtbR01wtAC7Kdg+9tS9rvO7QIuBClf8JALABaxc+mwEAmJWn7e3fwwCQgEgpblD3ZwUA2BYMeyLZFma4UqxbsaUMAGBc6wQDAL8fTJYjBgCwp/UAJdzFKQBAIhpPBwAAIABJREFUtfUijnVs27Z35nQh95Ist671gfVsgCMmvq3lTNO5YpxrMUjnXTRvGlfbDVmPWJeQATDsChcB1bYLEb8jO1zsd8X9xMIA+0ZhgvczAHjuvVcEAMhtZgIoF76r2eb2WwEA1ELP/yAjBLyriUK0tAqgeJOjwS4XrHVZDsOWy/ZMA4A1UECW7xNZH96w25eM4lKMdXYAgLYmBABoPoH3S/6O5zrPue4Nq4fU6ANmy2wPztmEPGOKv/XP6b/n13f06koFxP05fkT88tT+msR3Bgdm/20ub9EjCM7mDPJ1Bu1d88en8kdO/Oe4RL72/P22K5AR7Aj00+yvSWyq6qRknxFAMQUA5OvW+MHgGMc6ckFX2999YbiBqtP89WQ/BfA020+MZyVQTrZfuAfOAQBOLZ6qiAYH5QfPH2fjev7cDQAwPb45bv5u/nxkSM+9NzXkpvT9GQDgDdgb3jqv+JCq0TKgEevHqF9QIwCAjmkI7HZt9JKdVjxKn9gwjGAkA4tJ2QU6PdNaKkChnn3yvw8MfpIBYCfqPgQT8Z4QVKYVVEDCiNXH50dW94Oq7/H5qTw+PBEI8EiGAPTfRP/sW4IGUDlHEEAgDi/ZK1cgANLnhFOT58YAgF4gUwnEfbun6chByPN2jKRugbs8z3POvueygglqT6upo5Dn+JwA7/fAuf1x7vP+fOeE8ej+Rt/przva36N7+70AAD9Hnvep8TN1kueE/UfHqx+/c/d/SsmPZFOvoPqgzkfnbyQH83vn5v/jsrl9A/sPAKJTKWSsr7m1o5I6A3hUmUOi6CirUyAqf98ot+hbzcFXpL31UnUVr45hEhaO/25XLpDYQYIElNqQa9tVudh+K1cwopmY2jJxdNgpaUQbmhY6kv935fJ2US6Q8LhCcPGmFLQFuLsvb1FZBJNSARHXEEpuMvUPJwEVk5BxrLRUMh8JJCUKI/kf1NLsbUTqNVCMIaGoilP274mgMV2URPWbnSXPu9fv2DCCY34aANDvv369j/bX3Lrv12Jb+w0AMD1/JBgGRmLWuQroThGTc/bHR+UtzjsbIGLw+hgA0IyyHwcAqGMaUfjqlFQAzRgt7/vvDcX8d0WNR8IqO1gZmDFxxmPXu6Iwy5w8/3POk9//zwAA4NrcF24BEAlQJmcSACBIokkbfGEAwC2S//dhy1yXBQIApEe8Jv0/AADFAb8RAABAJLaERyIE9OvbAACsy2b5wsT/frNSkA5tANArHtEksii5+h/U//cEI93cLdTLnH1E0edYQE1XxknIuFGnXmuhrenFYvKO5DTACgEAmOQO4w8kjwsYlQnk0k9gW+xStfdTBXHeg9vtmklY7t/c9oKlpa09VE0pBqMAAxm4j6vrSGrvCoKe/BcgAAAuUO1fGLgIR5/0hftoB7ApZS+gACgNUW3OtgEAAqzW5QCABhwoAgp0jM/N4AjORQpzVRMwOMqqeFR3wFa/KPeLO/oJ0E9Kah6ibyqVAPUdkv+g+1+u10z6ow3Ay3JFMMByhTWC74uFAq8IVHIKLkvB+OHVPSoNU+C8hb4wi4UdZldEYA+sNmv1jauUuw4mStcqgRGwixC6dlhxpBMcTNqTNlpgAMuNBaj32YFC75EdIVgAsFYBHBbbWLCCVbpmAQHQAgNrw74BwANsJ3Zzwwr/f/7Lr+X+5qrcL27L/d1NucPvd9dlcXdD1gAwld2AKjyYM9AjHEweAPNAl+7Bf+Bqc85jzGUFpAmE0lf/6y3trYA4af3Hc1agSoAQHa6cWk+yAwx47GWl7KFm5/a+sJbdlH7fNk/dj/RR6oPVZ5ls1hQkrVie0DP16jX72wBdUYM1A95r9PlTnZvA/WwdohYA1kccQy5U6X4+c8yJn7fpQjG4zOkYyroBQ0D7Pmw8VZwrXtqqKHSMegVbX+TrtPd7BoC3SHBHVfwEANDo+nnOSO5X6ycBAJygxjE9GJZSJFXyTwAAId8J+kFivh4bnVlcrRVEEYRU1QBrOiYn5czChWPjHjUvmkvSxlYWHVRMggFAAKMVEk6gW4Z8ra1GfDzuUW3+IGMhbyGrL94O5e72huC6f/7nfylPz5/Ll19+LZ++/FLunz+X+4fncrt4YPIfOk+xhVvqXepCMOHgb9JlK8bAIoYI1GuPuoJwssUm63Bi73Rro45ZirPk4/P+ywE5v/8/CwDATGU5YfMjAQAY6xyX8V7qAQDQrdDLbFlRKd3B3CRbzQACj5/3K+nQK6V/azfTKJqVYJwWgDS2gB4AkGXV3PxPE/ynKyAzAMAyrj9v0xvTdhT2l7L+O4pnua83x2DKgsDCGlaNp5Y8Ts6ZRr4r/5uL/fSy0ev/XAuADADQ3IeMDWpuMwjksckB6yx/p/E92HRQE2L3qi2QYq3U9RVMqJIxsvl1H5LbPUAj79uJDh30+aVfcHlzsgUA55a+/DSpYLpwshLRdhcDwFUwAIAJgADIYABAu0CDXPJarirDz+XirwEAgEUNiH3Ar1ivCABYvfxb2a++lc33b2X3+rXslt/KYf1SAQDlkhrE1k6zb2HJEZSak/8pjv4uBgCvdz0Fc9TVfvK5NAstHaK/uQ8qA8DHAACZAWB7Ucr2IPCs4uFlCABY70H//1aWAAZsARDYBQDgquzfLkM+8c54twbYNXlyCgBgCy0zBOib3mduVWtbieM0AwCg3RM2FRL4TcYpxlSBcD+EASDnHzyPx/GYcfzJcbIsdae/Z5sr27+Ma1C3zAAAUmsj+zuSYdNiGVbBT4B1OcGm2KPHy/vO1f7ws9F2r35efW8VN8I/EAOA/BslChsAQK3S5C/1cfisj/vnbrEu2JOwn6WDJB/1PJRz9JGVvLf/OtXF8LHl11Z5CQAAmXiCWYVU/9EeoLbpa2wsBJWHnU6WHvi6HStA09nNvm7yvhUkjPRjjj8e2+e4lvwH2+ue37Z3wtZL9ps/IwCADDa93Z92bQp89H6GdMmoxUSLqZ6Ov7sqd6r3874/F7/Pa2O0i/z5XH5kWmw3vw9HenF09Ln77b8jltz5n3MAAI5V9buPAXt5b1tvtFfJasePjz9vumbuM8b64vo5h3j0nEP7QTGOPoGi/d1yuT7/iAGggsInwJ7WJgn508x+ZFuynvOPAgDmpm5uIZxbsDHkkQxqDrydtjxZeaPkCcr31AtWC8/82ga4ORDZ0M4TPP1+YwDoz+G/Rwswj805AMAUjNABAIgERWLIDo5RoawxjWFoFXYymsjbK4VhARiKVACALZUqAAD4e4VAKNsGiCUg9xJl9UxBb1JU2tyXx8fHcv+gf8/PnwgCIE3u3YIAgcXDfW0PwH61AAAgiVb7XzV6ovzceWw957z/QDrWPjQJ+Wsl5LXQgwv0vhCsisE1JTxx0CKAMxEAAVRgwDMqevt79Bz/UQBAXit577xvH50SrfpstD9Ofes9133PMb7GuQQ7Db1B5dLc+H5UAZ0boXP35+/393hK8eZrZic/r7GPfn/uPs49X/589AynxpM5CVS9n7hI//3JNUiJLHR5eYvEPyTUG5SiAAENAFCbljajCwmXqOSRLFACT1RrLLNV4icq/0mFB0dvvSbV9sVmWcrrX8vlHlW2qFRQkkbt0VCWf0lK/0skDW7uwMFd3q7wD0h99P5WMoFpDSQTSPsa1KaRoQGlpav/KX2Ry7PzRgAAaNjkCClYg6ANUNmoThR9Kamfo6UAgwkEC0iui2p63oDF+p1bY0LmnwYAzE3tkTGcnNW8Fkd69siRG1DlWz4biH28Dt36Zkzf9N79815ZlZ2Ptk+BMneiozEANB31PgBAP5a0GXIyNI/tDABgdI5sg2S9mY/V73ag+nXUgBmT56cJoedVoKOtoaw7fc1Trz8SAMBxS9V1k2eO4J/fo30QLQBIOW8adGfAWPEMumPIIOw/7PmbchsAACD/b65vygJ2DBx/BOpub1j9bwYAs3XUFgDo424GAIAs99uy2W8mAAC0AThs1Q4AQToh9rHRr0h7DBAAKh/R9xgggJvFQj0agwVAiQ5VesimUSCiVZFyVQx1qsZmtOOTLelJJ/YK0hYJ1D4J6Zxe+16WQUoGq3qjoMdofH+SaHUCMhKYmFv3lhftpRJcmwDRw5HXnsG8CgQA+Y8EPlsRsN93BIDdE3G/K6/fvxEgxjVMlgIEP7ZqIbDbMcG4D/YA6o6gKgZ7A3TG95evTCLutvtyiH9IWqjULYAN1keutqbPpw3uPtmr9YYMAKvNjmCA19Wav6MPKVQIdAwqdQwGQwIbQeSbG1WJMQl2d8uEGJLjBoPA7s6gAOiVGjx8e2PFWY8Qz/umMSAF9bcXSeQlXQEiOzgccAdF4Eds1tEGwtT0uhu2CUA7A6zNSOrbOW0BbjBsoMKmUWwy+X99XW5vbsvNVSk3b5tyfYFepMLdXF2+FVQl3d6ofy5bOVwDDID2GNir2B/X5fIC7XrAYrFjkEy7ov0YWBe7pX6QyC4ExKvtESaWVGUA4LpUBrsG0a3beG4CbCovbE1C85gzAADL7n7Hmvmo6SmnO7W56zN4w+UTJBp+QjYSI0BFDlUhQSRTTeD7NLqvFnib3l8GNcCv3FZWj/z93FrA9yDdMmYAyGs2n2fiy3VggXMtALiFPwgAYFLJLTeCFjvrTtPy4z0FTiP+Y8qImPdaoc45cmBdAekMADBIwQwAPG9Q/fNakbwPcdToWk8AAMwwoGvpfLFyKgCAt0n64ksm1pDIk+17YEIFcgHMIps9CgnQCgC6Tm0BCBYIhoQdAQAHylww3wB8e315WT49PxG884//9M/l8enTpPr/dvFY7u4fIpZwyyA8AABvkCnY74wtmAFACQ/pSADlghI5dB3mqgLkYuEc20fH4BAfg9iIt0Nv+1jn/VcCADhulGWx5cjvaQGA8/SFGflvJWalP12hWJO5GNvU+73ZmWp2TXuvVka3JLf1BV7NANADAJxsVKD1OAhd5zfFfzy/vn+MCwELJyiQRwnmXiZZXtlXynIbvx8XrrSqW4HuLlllrjlLMcwfAADo90LvB30EAKB9MGYAsPz2XvFrP74tmK22pvB9XbGaKay1lhrTRAMA5GRZZjs7ZiHr56OPHbMp1OVtZWWF/56rAf1MYjptVL9K7KPH+i39fLUAUEukCgAgqBgyS4l/AwD6Nhdu4TVZgwGigQ2MOAcr/4MBoADkagaAzQtbABAA8PKtbF+/lsPyezms1QJgv0d7LdD/yz+SjXdJliuWM9COt4/bWtEqzqy/zYInwsPQY0cRo1MAAFoh8d1pYu0jAAC1EwngbPSGZ6uai1L4GokSmO6b3YFtt8AAsNnj82MGgPUGn7+V7dtVgQ7z2u4BAC1uMQYAuIMY10r4BNkFq3JIyrbZoWcAAAbqNQaAkHOm60dRCXzDMwwALDhkIYqKUWp7y5h7MQA0gC5l8qAQcjaOmFpA9HZsb9PlOIMMWYx7QGt7gF4A83QOndmyJ8s0JYD1M2VdbrFHV/AbVCYfREx7agEgoGFlmAkAPuJ0jOW5vWf1y6O4M4D5pwAA/TNPx1YAAFfBG9Dk4gbsPSXv4Qc3qn/aiARAwU+O1jvOnaCiHvbbFoB6A6twDIAAmWlAif5dssezH5nl0bw9HvGjSZuGKVNSjv/311f1PZ5fMdYe3NH7IVNdph0nH2D6XHnMR7+39xoLrddqfrXuHq3rWJHV9zkZJ58/wdlPRutn8qXOx+xP2N/X8X1672Tv+RjQMHejllNnH2RwgOWkX0dxbj//OAauAq7mXzUAk+TBFLSX3/Nn9DlOMAD0oIBsU+B8KGh4LwBARR5TgJJbynnvZ2Ct9rlZHxvQaZILfR8AYDq5x3NxHDWcE/jTDTWzUOqqkGJtAvp4ss4t8B8BAOgnuKGzlEAhBm1AzWbh1S+k/Pc5AICvLSXi6n+jQxDAA8JP49gQ7jDOpNCQILNgNN1MXbxEt2kBw3lfIzEGY5HU/wAAbPmekv/qU2q6GKK1gR5DdRSTTDJqqQhvbsgC8PD4VD59/kImgKdPnwQCuEfgelEW9wsh9W/ACOAeWHLQXREEhxPOfW9Q5AAFHrQpm2nvNawb3H///enze+xEjdQrK6+/uU2O+XOvVwuIPL/nAQDTvdWvZ3x/TiFJ2UyD7x8VpHZ+R8KuP1d/bzb28nFHRtqZGxol2PM58vOP9voIdTVrbA7v5XQC9L0AgDkD4Py9tMrlkRFwbv2cWx8fWQ+jdXbq/hnmjR6Rc9fJ3z9eG2hfEgl7EU9GG4AAAYRRx31Vg7fhSPE9yTwGQWHERX9l9UUP42y3rQwAZSuafwAAtisBAA5f/5VMAEjoYCPD0blZ3JbrxQ20c9nBuYEMursrh8tr/gMjAJNxSCgUIaxdpCZK6ghOXVyWLZJCcDwZzApeZuZ+RB2ExKFHgO/C2SIwStRseyQgIRPxL4IFohSUO33r8Td1dpfBs4ND+WXkfDVsosJ2BsJxTutjjL0/5mRUNngI1kjbTQ6vrzJF01YDOeUL2lqKZEokEo2ktvyt/fI6I260Rt8rr/rAF68VbBXSr3MAAAUwLB/q9YI6TH+3z31cBgBM7vGHAgByX9VjKs42Wf8ve2+i3FiyLIklwJ21dfe9982YTB+hkb5hRvoM2Uh/L5PmvdtVRRKrzN3DMyPz5AFY1d1jo6Xa2CSAg7PkEquHxxJgoj32JwAAXJ+a1i1HLJL5nPMKhljquuyM+TsZ/FfnLfWQhYHjCiB1cGoV0AARCVEMhg4BAEiBuIWdgkTDI+0X/L69uWWPcVJ0RvW/WI0AHGrOBIx8WBawnTIAgG2Xjm+8FwblXr+Xw9tLOQIA8PqdDAAM8IVcAOjg5v6R9wHqf4AAQGnuFgCqTJAdIwCAEqd4jpluGROM2h8zcEBL5Hf7nBOzTAD6PPg9o5jjvXGQUS36ljKS7c8xGYvr1nYCsfAQrNvc3de8pCj7I+iBhNLhUGhfM+GPAMaBtKgCf2AuwMZwUgCZif1gjcHxsIN5DGgCARwTEwCqzbB+oC8wb/uDwGOHHVoJ7MtxJ7YAyfrCOdQaVMAFrAEH2sxIPOs87JcNQAgTZfoBIABVRpD/pMlGFSuqXaOSHYBbVMg+PWItogWXWm6pkkw2tYN2ng+xQsh3qBWUaCNQq/976k6OedjEnnfvMb92ZZJbSfChWX2i3/RDKjBHwSW2wcAHsN0RYLxZMgC4JQ72yOg0a12BaeFcnqCOT5FERrCaFd2ncne7Lfegz4VfgqQg2nfcql8nCGxViQNyWwW4ZWP0GqJ1KE2B505/qQpJNnQOTlOKS+ZHhUnVZ/USkVLNAIAEpmr7rO2E/J7nwefNd26dUv2SnOh3BxrdXX12vxwRQPWrOYrq+wxGC7diWoyeaenrB02O6K+owMmAgir7u4GuNJ0jAIBtQmqAt9ejFBOpAt+6wDpWNqICI/rpE704zgmoUafUStaousqMAG4BIKaOpjsFDkiMAuF3MwCVAABhqWnUUq/yGvDyOcNmNqjAYDxck/fABD5DnLUiEZ8ZIIDnnTEAZP+az52oegnfaSYbbfDaUiTAD0z8I6ECvXo+828AAF6jRYnkHcAAolw2AIBtWw6H8nB/X3777dfy22+/lX/8y79n7ODzr38rH7/8Wh6eP5Zb6uAnJvohA6GPIfcobCAnHwD2gc1sVhEF4hWgvwm7TX6EAABLHzzLu/Hvbr3YpI81nPWjde7/DwDItMPt75rwR4ubANblJC7bWzCZ2bcA4L6AGiny1xAnWmsBgMSq9UUDATSwwB8BAHCfRSV7Tlzn+c7MBUv50yeds54bY0gt5tjHqy4BAAwMcIyvsqalHvKjXTi1E0MmZ1lW9X9OCtUqtCZPL7UAIOMW/PbQD5RNPl/8zvK3B5IA4CmfesYAIPpqJbBaL+tWHTvK86YTmkZt89EH+VvMSa3BCNBPLEUGAficWqPR6idsF9hsjJdGK1QBAlrSH2AAslu4x3owXYwAABXMDzoGTIe0s05l//qqdob7XUHy3y0A9i8v5QAAwMu/suJ///WfZf/993IOBgACAA4v5XQGA5Pa1TB+3AEA7L635D91KquarfQVh2mAm8ZI1Pm1NTah7/WxCgAABusigQxsvwUbc1wrH69KcetjnB1r4w06iACA0EdsZRMAANjg+2PZnzZM9PNnf0oMAGgBUBIAoAHBFI+SH9XHLAz2C9uLPmEbJz/4DADAJOUAAGCNC0Nd2UbU6Lm90NgCgDIhKOjhU5DdMhjkzBqG32zZi9g8mcTQlkIAeDLq1Mp1YecA5s3yiXcw+JyzOKJsiaF/1jDPVeYkYGodsfBjZK9ovJvsjX1su45219K+E0BXYIIeAOAci55NvrWS+QAgE2gfrYWYZ4FtgWPYcijic34/vi+wb+Rlwg/zWI1xXgKkF8VvI7hCAFrwPPHZI0lPnWPbExB9rPM9Wjsria8fFUcReGkGlQAFVAYAM+8EiIBFUqELKkBrAADkOaCavmh/q2jKc7fQjwwPhqdgGZf0DQx/+NERTOhsbd2nV8qSxVOfYTwVd+zXTmv3l2VU9j08DogvZPtw1COX4//2j9cZAIbtMH95IVA7k7FtVFJw9R0Xmu5hjmOfOH/HqbSO3nHgtfxDws4vCt3G08/sqwjTxL7Mz7GMmfleut9XWgBAVtTxngAKEEO8BgAYk/5N1mr/qMVjMH1ES6Rs3/izLGvqM/zv/8v/uDIPXQguaEXaezxB7X+x7KP+jrlVCD16MMw30Sz40SuXnKC9pHg8+eMkMoEWl6mKLVHRYwLzd/PfmvucjFhSUIxJ5Xx9/I3JG9/LSc2uB1vq3+NF0Iz7XoEhEIzvOoBWnZ9gCzCNjQJUqnQAClKGEmiO9gxCkhrJAAC0B+AP+qjuqFgQ2iZSLIIbnIPouwfDAmwA94+P5dPnL+XLl1/Kh49oDfBUPnz8WJ6en6l4GcB8fCwPj6iqRdVrUOoCOUtlq6C661hEryPlchsU4Q191isdIMt1TyblbCsTa07jG8G4ZLRYGY0AgIyekRQ7VQMhz5vXySiAx30xVtxdVhhLlPKYPPL5fd1r57vWAybf7+xZrp3/2vO/N8Ger5NlRd5fcwF/DSDR5j4/q6937f4WwceQJeP4ryk7V7Cvyctr47sGkLj2vXGdvE9eT46aVE/ko9YADLo/BCmbASdBVNVlRyPN5M7iX/QPhbMVkWqFE+R0onoT1f9AwCP5v4VhvNuX3ffv5eX338vh29dy8/atnEG7fTzScL9D8PDhvtw+P5abD0+lPN2XE0oNH+7KGXInHCLcP1IQt+WuJvNzUMQK2IAqyif3Po2ghJIh0hnuHwanC6wCoiFA8u6WSS5Smt7cln0EdUl3Cj1VzqyYUj+xlmy2041r2inH8FFnJXYYmbpL+nwmeIOtoA9qahJcjWsKLYrCWvnXrG/eUwL0LRIMfEYH7vt+xsTEI8Bf+wz6Pp00F1CkN5CcWugXyyrSdOJYzvbCKMfaXF82YzPCfGnjiHFipBFj4CAlavL3OMNdlWZDTI/n95zk9/tjXIXY05jlZx3vv3eIWB9Yh2t2/VF+duPIaWzj160zzH08Z0o/x7VsM9mBtGOfKnpSUsm2QS23TAAAUbcHpTITJQIAaFsIPIkAn+j+TP//pErrm7vy9PQkx5/UwwimKMDiCJjkRLhITDirYul0UBIayRA44btXVPy/NADA26uo52FjuW0S+pcjAQzwAVsPAKj01LVQqtUYDvKyRcsyMdb2qhgCuFYmC5/6he/3vfjinfhWj9rnZ0FtnpP2ms82mwzcbYOCPRKwXPu8mbinYDChbo+AQLhpLrKv95+rhqUDIP6lX0yN7sAH1gSS+2wF4wqAqGAVg4AYA7h+2Y4gmAUox73OEGDec/+iEhSyVlTWSnTjWdDCQe1l4jtBPcuAQ0Gl0atAAUiSuf1W0Gc7OGIGGKwvrDsl+lHNflvubx+Z2L4FACX6wmL9oS2XaSirRhUCWLPJpF5hki7/G+Wc/Y+ZDMH3GkNAO0vr9Yo1E8l1f9z6T0iPkBqz+XTcLyk4NrOpff/YSzdgICPN/omAADA98DdZH84EyOF+0CuZbQrcB5UAGex7AP+k65oO60akvljGWZpP0fuVQYubguCWcy2IpKoVMjoEM9D0+rVEvN+cNYx+BQDc24FmUfK5VEGz9IzatewH5Wdva8RNUtzLsvknVb5M7LYMtBjHlPo+CSKtL+3lBdg5tVfIus73TFky6SHqY/HckK8GMIwB4rzmqw5JAVAm/UNm8POQI6y4ivfhS3OvD9VTqJgnGICrtQ+gdb5Oik2Iqk5LVXISiQxR8euZtZ+ZOI0pQYM/gXSkK0mC4veixUFbd9Feyjow1HOd5dSNQWNzpgw1G4voYMVqwqQKW6SAUlmtAPCzIwhgT1knalrJPlPAY3+iUODv//hH+dvf/l7+/X/335fHDx/Kh89fyvPnz+Xh+bncPz0z6Q8g3O3dI+1lBuWRtAhGnpyoEMCoAQA8Xrxb6vmmH/Pa8d95X+bPqRNB35XMmNE+qjttrFAcQCfjcTOZ7HOPMaws3/2ZE3Bd7CrmjHKQ1eE3XDMYH75OvlyWw118qgJSLLOb3FyzM1tspoFfXPkPhjRWHGYa4tQCwN91It33YltCz9ESpfalHN/K8bEZAMAA8tFf9rOMCYzxWUaA0PJzxZ/WbHN8vybmh8pZyy4noLq5dBLOFb2uMo33a494Msa1Kl3qzvQdxdUu/8vyy0fWAHOqMiPFvttyGrQx0EGP40PZMshGX09A3ahig80cxxm8axvOvapz9Rvsa6+ZzveGbZaYYJRAWv4zg5Y+MQAgioRqnFCMI2OA3hNKazclFnncjRKISPgjRkvZxBinmI3IAnC7JbiY8QjEA9gyyZV/LV6g5Kl0HJ6RujIYewCkYvsq/CDJByAqQKw7sR8SbAwAwPd/LcfXr+Xw/Ws+/RitAAAgAElEQVQ5v34rJ7QB+P5v5fj2tRTaRmBoRPJZgCkAAMwEwN9SzBEPELAmxxuaZ2FgQNZ1DWDKUY7vasRj5COmETBozUbdMI4DRFwjgQJarsXta9lwh3oRADXGtFH5jyZQZKw5lD3Yto5nsm697Y9ldyrl7XCK5P+xvOJvAHTBDkB2rm05lIdyOLkFQPNvrI9DOk4B2Lz7pVHZ+WHZfx7lv9dmTqBWULcr66OtphPcmc4e7JYbsIp1CW6xySF2L7kjP8IJb9FQm20Erc70ADkunmWp7ffRr+AxG9gr87hee7aq3ZaJVhYgqIWxx7vT37ZfIvFfZVYqHGF8MP5pv+Z4UrRLcNuxYNdz9T9sjBNB9mFbpGr/3NLMulTgi76FM85hHERImgDMiEWj5iaqF57iP4wdBbA8kv/2ZS0LGX8M/9IAAcsKswOwACGBA6puzozKYcdyd2eZP7S4mumKrEs7m6pjl0q5jQmYkucIYHmeYzG+LvVr07e9bO98A+qqNP+hFxqgeWAj0MNnIo7V5P98r456RnGJusJTgtjvrcXP25muxR9bYdJoN2bfaKoEV97s/JMIluX3RlvKayafzuMDv/zS56Pc6M7B2hz58aEYpnc83k9+LebgvgizA2DXU8+ZZs3sM7PNrKtGcFSTlxGzDyXgc+h7up7m3zqzyV3Jz22AqPsWSBgz2z55r87k9OZ/+5//w8oKyooajk4/ttUQjwDwbNKvLqqgePYDjkYyXtfr5AqxNGEzAIAHfvzdOTKu2E89KDwBWZnNAAAtKAXDIxxhn2/4PSrAcRN68GcLKDthefLsyOTP8z1Tcd9G9VdU8eg7MtDwN54LjiA2oO+JQYsQykDtv7EFwGttCYDKJrQG2L/tVe2Ev1/eGAQRhRKoACWQTbun6rQ7sgCAEeAJbQKensrHT5/L8/Nz+fDhmTSf+PsBrAAOpIcRgqon0uuSCtsGNKhQsSZPBfS6auFp57Ih/UIqSGHVIEw7Fp9jnLKQ8Xw1Z6MFB6ebHFXDUWmwFqy8tA+0r5oVeGkfLYVhUJ0nBehrTQ2uyY2k9MTV7To74Nq+vyTAcb5rCfa8h8dnw7lHAMC45y+fHwwey6fqFdxlBdtRwkZLik5JpWDadPwIYZt4AXHwNQNgJh9nY/ZTkztZV+N5rs3/zDDIDpyDpj6v/MllUnCszvPejgheMqMiaRxJnwI0PJL/+A0gwG5fgH5/+fqNAIDDP/8LnWMoTMgYyKB7tCr5+KFsPzyWzYfHcry/Kef72wLOYbc8sBO8OYEBpM1fk0NRbeD+WJlOy846ZBIASrVSDgwAADsJlQ10Nip+AQDADwAA7PjF3s4K4OHKlOcRIIDDYMdc/rTYEKg/wpmuPZq5+IcAdAQJ9RySff3qNK21HHY4IDWAWhN8kZ4ICuwmh+NcTrYw+BoJxhSEjRB3TS5yPXOf9oh6VZ2y43YH0qt9atNi/SMAgFGG5ddr8mVmy/AJurUNXYl1skyiO5AzyhLujwxauNKDrHO4UhBa542WGcN+W3u+fC49i9bW2rPO5PtCH8z2uk7eO0d1IJpTzEqO0J9Cca8BAFrwkGuZCRL3BI2RcEuhBABQhYICAqy6v3uIisOncnf7QMf/6em5snYw6cpenQ0A0Mz3oJhHkpgAALEpYf2wCvzthSCAw+6lHHdvZAFA8hqf4zqg/scPgEAGAGxwT48fGITMAW/agqRmdGWyKnhGIAB1P3jQmSpd/tNIR3IkPs7zB+dVPcxGAIAdqgY1shzJ8R4GFTcI4BhikO9BCX8nTqvtZWBATdiO952fxPcVT8JqM1WgM3iMK0e1lB0lBRm0lmrSlkkugwGczFNlIsAbClSrqgJzCupV2Y+nKnN5TFCz1kAUZDUB4HbgYEdHb9oIdmPuo4ZKgfuoRKHNubktxwMo76OdViQ7GciiD+DKs5bwF5iqvXYF/5qMG/2Xca979Lt1MbTFstxzfLfT8UmuZ39mtGtG343rAfN3PHD1AgRwg5Zo+I1xj5876EkABVi9FoH86mBjpMAAsLQ3fsZeavco2drYbdo6poyqoCmMRAAAJvuLbw0AtayL5ff01LDjfY/2WT/POMG+2gezZx5lfj/fSg07YGY/LMS3BevitCnOn8CIMWZSGvU71b8PMGAvIXBoD2DIvl4+Nq9bP5PtI4N1/P74zE5C1bY3UUWFKXaPcgZVEwBADHkAAjQAgPe9wPLXAQCU2YyBSD7XPeFFQGySrCBTQdaKkKgMEbtU+xzyV5T+AXarclTJi860cMKfsyxx6M89nmBRMQCAPnZRAQEAAAjuI6awPwkAABYAxAkMdGLSNwoKBPRAMcBj+fz5S/nHv/y78tvf/l4+fvmFdP/PXz6X50+fRP3/+FjuHh7KzR2q/z9UAICqaAWEqnSZkayALKS97IAjwRcBYBz2/2wdzOyoSwCAmQ8znlevl/7O2ne7tT/EmSzTvUb+LADA6F+PbQAcs56PT58s8DGuSGLhyEHgODJJht7sErkdhalGQH6H/m4JrZbkdsJc66BVb/8VAAAw90hk9dTyllu5BYD1YP79VwIAcqIuB6Grng3wxOUIR3u2hV/ghEzqP+s5dqI/J/fH91y5S+BQtOGyDuHrROFvoJXstNYugscHgMTn5/rBuqoVrKqCNVCgX6tNf1LWRvX0EgAQCfhUHIbEgRJ4DSAgO7UVlbW4rJJ/XINo50WmJiRaFad18p8sAPHacVrHbsmalFpC4H1BrjRH2EMYJ7KGQbYG2+EZAIDdm372u7J/ha8BAMD3sn/9t3J4+b0cv38l/T8YAAAAACsAbIPNVgAARnXRHjHaiVUgQCjzaluFbpJ9Fvs1GAAso/gM9K0QfxvYk/iyJdmqTTWw7IZxUb2TFvNwlbSlpcBx0ouKnUAnKVZ9LIez2tIgbr0/QFeBsQYgANH/v5AF4EwgAFpyAQBAcABbuG3L/nRfDqebjkXL+3u0iWf2iNo/rv8b5WoeQ4yN5aB1yQgAQHxEGWb5sT0AYMOiFrfgkk8Rle4VAKAWFQ0AINZNyxDPe84/ZJtz9B/qrITiUPp+9o/BofpBfk6/KQYRMalpzFMeYMLqRMBmXZ/B3JuYBmVj9QAAtzxgviQl+lWUqBYKfj/nAVYBAKnVcCRjwrYLfRZ+Sg96dSxESfBqZ0fxSEvkG7QuH1KxBbE0q02K4glZv4rFua8enlUTN59Vsob6LTG9ZdsmHzuzu+uxrPcK5tac9E9+v+ea50n6hjKP9mYDxM70a+/vtPUhWb+0vZov01hV2ursY1LdvU1ACHmvjvfBz6Igi3M6JP/HPOHqFrkoPfrnG88p+XFN+/dXXvqTIeMn1e0zeTeOGfKPszm6IBKbTAgAVc6hrn1vOr4oAPBEVLCe5I7yYm38XNCSx7D6ZCmmMtpZjluNeZxqg0V50DK+kQEHo30R8bXNluA1MUlmdo8GfuQ+8X5NtoPX5h8GAIwT+p6Jy8d4YGeb1zc5LhAPqh8ub7RLCacaRMzOU5q8PFmeyFpVUxG3rQeDki1R7ZEc9GsKMN//JQAAnqtnAGj9vUbjfgYAsCOE6zVnSOekkYnfQROLeaAiZaX8Rv37gNbfg+oUlUyt+h8AgP1uz74ySKQJGABUPxx8VT9QyCNAH5SDohUCYv+elf4AA3z48IFUfw+Pj+XjR71GAg4VTqxoQuUbqp5Al8WKtzBG7qPPLW+XJkgnQENX0GjF50gyahNE8Nb9gcIAdbA3z1veNFyvldY79ViLiqo8znmNXUveSsKMhk4vkPM9LQUlqmO1m35WiF4DAIyCc9zf1z6/Jg/eAwAYz5GNihkAIMuDywpuCQD40ecZE9MO2lW5uJLQ9n2JFv2PAQCmxsUETXhtLmafX5ufa+M1Mzrq/GxEAZh1SB6J7PysAQAUHNW3eLwBWUwKnMtpty8bUG+j/zZ74QkA8Pr1ezm9fi8v/+f/UQ4v3yjP4OQ8fXgujx8/lrtPz+Xm+ancfHwq54c7MgBsAALIhg4qr45AwcuJzUaw5uRMx169uPofG7Rw0mGcA3CFYBIrijZCYCM7dPvwWAp6r93elRMcfjwvE0FAZoNeqFGUiZFGO9oUYlJvQcFnIwcGJ1m4Q/aEEHFgXs/hys0lCrbNKQXjKgAgJwQM1OgS2BkA0FUpG9iUk72DnoXsRhgB9ItkAXDC01Z171ivbTFW+v7gv0UgLH1/zeHIa7wdIwd2lkQ3AGCU/z8KAMj7N69P7Zeo7PiDAICZ7ZZl9EX9NHNAQoGLxaKXjX2VtwAAOnzZy41yJmim7ZTOAAC4VyVQUrKbgRkFThQAEf0/7JCHhwYAAAUxKRRZgSgAgG3GjN7n2LMVCKoeVfFIZzx6zu9Y/f/aAAAHUc7TBrxFYkMAAMgDtE4SA8BDuXkAAEEsSbxurYZDwDFaaEX1zrjMKbcGAGLWW67Mlj/uNH07i6SHeSjnzlJN4M38zC3sw0PGwPPknQ0f36NdpU8XSZPZ9uV9sbzR5zMIwHJawRK0gKjzHtWsls2UbqbHj4BHC2jLxkXiuSYQK32tq8yQlA5HkpSLsQZqcApJQzx/BKsZ9O4rdBFcitvSOOUevwjWoTVFVJ7gY1Jac2IEElOgaq1SfWk3jns1B3Nm+3xm43r+zATg8a2WbqKQt/7PdvPoDOc1kX0n6LYTesgDCMpq5GPZ4ues3wQDsGpNlcqyIRxEoyQt25u2LvI6em9gRNS4sTLr77jOsDBtE1QAAAHwCtCu2e9r1fJ+Fu3K9SDOKD/762AszMA0V4KjHO/HSMl/ry72ZB4DYRTOy3N7L/P+qg5wIHdJ669563U1zmGGj1G/Wtf5+bMt2dmV4tBd2G6jjh+Dmk5Qcb9G8j/beAy8GvS5CLoKGEA/ufHDdOuoghhj+Lzu81DmllnUYREEJ/2/qSFjbFt7gAYAGOOsywS/ZpbfrXS7Q9A0FLCD8AjoAwjRkipIoIjpBi1NMC5gBGDBAIoMXl5ZTADfHEwmqP7/5dffyt//5d/x99OHj+X+6ak8ffpMJgD8bQAAGHAeHj82BoBgATAAQLq7Je4UI7E8NgCggegt3ziWA3Vt/qztCfvvbQnP9svoF+Rj/iwAwEIGhe3UyVUGmgUE5lhEddElBoBc1EA5nBLqksvaeWv7y2PpveHXqkw0c45AkF1iooLoWh93i4l2zXUAAPSeE6f2Dfy7bxcQAKzBzvQczfZ9fpbcAmB8RurjqDBds4f/nw4AYNX/UHE2m/PpOuCEwoZPCaVE9ay+7QGmrEwrLbmF9UP2rlypalkbDABYZ7y/FQAA1Y8VFIWrKMl7myklBRMAAJXTpPVOAADtl8a01OK0Kh5grDAxAMBfUPK/Vf87PttAva14a4xRH9HyCOwuBD1oT2lMBABA0h8tAJT8fyO4GG3G3l5eyvHtO1sA7F/+WY4vX0sBA8AL2AD+rZx330s572gfnYMBgPYSWXuR/gfwHuMk++MSAMAxiGzH/bkAgOj+wqLyJQCA+5LgNTT8gY2MhAmS/gkAAKAaf8QAMAIAUP0PAAA/AwMAYt3HTTmcH8kAMLOTsw2xZof91QAAgIQvAQAQUwIAoMrLBACoCe0LAACmyobcyGivzy1LhT0vWK6DXbxkoBP19UHsFAO9v/35DhRA0F/4RpEzuIU+qzaW40ip1zb3rBgQ6F8HKwJes5o/4nD9Xg1GnSQrcr6ms+U63ywnhV0sE2B0s2GG/9L0k+IIBJoGW10GBBhYJ4alliSsuvbckv858V9BeqnaP+sw2b9RHDmwG42205r9U9u2VibxZFsmJGrdRyPggPmlYFJbScDX+MOECYz+e+h9/h1+gNlmOz/hgp+V9/mo5y/Fx2E6gUHjEgvAtfj6ZfhQjsmMPmqLma/tz2lcJdlJazHV2T2v+bfQJOO/8dhV+cHoc4tLXRzrST6k6vgFeMFt/UYAhXR7F58KBqUxflFjIEkG4D2vuRrH6ABHudVQK8z2NfWd9j71Plu9LRm0bIv6mt4HBsHWe3kPA4ByGU0Aj87GGDR6fyClDfTsHHmDjovAA5g3uI/pJigFZ6aBpWAAaBOoisolAKCnX6hozEg4zZReFfRDkDvfxzUAQHbARuOvOTS9wpGR2d5zgtr9pCrilL1pN1W5MXwTtFStJYAS5zCYnOjfozUAAQCH8vb9u+hLd/vyht7aeyH8SYNI+tZtvJYRxs292bLqH7T/n3/5wpYAAAB8+vSpPIPuj78/lvvHBxrXOBZtBNQeQMF2AyNAhcoKvTCuvbAVsGi9yJpzplXCOeAGan3BFDdtvYTwHYxdRh/7mOpAZzq1ROHmNZTX7VRAvQMAsCY8maL4QQDAeK6fAQDM9tePKJH3ywetl3y9MdBQBWk66Xj8+r0hADwkmH4wcU4S9pxAi6odXzMbuKKXdpDTAenWPXd2n9dAJNmAGeXfdeOhT7bMrn8NAHBNWU9lbuwTjkbqIRXud72NzoGaegoKP1cGGY59xYSy8g9O8QY0i9EGAJR4+5fX8vb9pZxeX8vx938ru2+/MxCJRArASI8fP5TbD09l+/RQbj8+M/lfHu/Y5zttOFb+n+nFCM2eA8nWZ+5BuQwAIXiO+LsMc8hMgayi5yoSA0hu396WE4IMSAQRAEAKFzoe6ikmVDdbvgSNJxxuMAKQOjAQ9hR3HC05bJIdfQsajn9OiAWIIetmy7/wo4y/zbsvEJT9uQwAkKfWDoec1r+2LwLTW8fUn/tQ7XmtFgIAwihqRlUYt+mu/iwAwEwWX3IArn0GBoD+2UPmDcwL2QmSD6jxqsmXjKCeOEN5/TUZKsDMeI/59QxAUGVbYpdYru88n2m+x4T/AD5oMkAAnlG+zQAA8hXNWNEnc5gkDNp1PAtWhmyBoGmPnBLun0kML89IohoAgOp/tABAD3YAAe7vHmk3ARCgXuuiIKbdxbZCCo67xyB3HIKYsIt2CnbDOd8f96wi3+9eCQA4ghJ+j/ZKe/Wg38g+Q8KfAACCI/Wzubkvm1u0AGgAANG9yv5DsKIGoKMEv9PdAFBG0HOxrmPK2M/QuzzPVUr+56Sf58+JFq6fBYtI2Fkb1F+v1P+nCqJOL1W668uhI8ObmpzKMsaT3tPTtz3WkpIVODIEmEhVjnEJCll+twYodF4fE9GpGqDJNgwqMPjaTBpmOAj5ps9Cx5n5LNP9IhAbrzPzCe2Godrf45jXQBTgT3Uu3hz3f9v7Gn8B3Pq5qL7U0APSyewq8VmZdawqdWYr2M7XPPZUfRzjoyrA2QYA5zruy/Z04A8AAOWwpx1AqvIIkNGm5GBBB/YJ9HVbe24rZb3S7k/nnNuhqW2K6Vm7SqdhLNNLj1sFBQztY7p9Ei9GG7B/PkK0FwCCmc4a573q5MQA01UnxRcYJGxbr7vFbEtov6RKJy6+pJscpR1AAJnC0+fI+yvf96gDBRISI8j43VEHTgEAlZJUtPfUIbnyqlb69xSNTIKb8jz5f3WuagNlVeTXOMIAjqJNRQp6VOgHAx7aAES/W1aGcPxl5xloYgaAakFU22Gs8A/mAFbFCnhVffiU9M3jzYRGVP4jwcKCAP524h8UyiosgG56ewUAAGNXyuPjU/ny5Uv57be/l1//9vfy6csv/EHC/xHxgGdV/98+QBc/lC0LClILgBQbUD9jsaBYJ2p8W+BTOl8tpmb2UX6utb8VF4slPthgXlOztdWut6xCW7PHqs03xLTGPc71Eva0Y0T8HRvxZwEAY/U/Tgcfo5v/Sc/fMTHOhMUPAABwvBPtWZ9juOGz4dlEkd5id05oNep02UWK6+m+df+XAQC2n6wL8x7H324BkN+3rPB7a7YxzvlnAQByoZKfcywSqnrZYGlWsM/Zn7Kg9vyNspTAR7YViQr+lAgyBa3Hz2PSrYVgwAAAILOwiFGpyVJ+h8xITcby/Gyhp+s7YeW1ouO9zo4FjCw+Lq/XKhKCFQX+dAWNGhifafwvAABcGT0yAGg+BABgojAl/A0YdksAM7c6+doDWTQDWu+qwgYAQHaQQDQGAMAuMgAAVf+NAeAtGABey+H1W3n9/n9VBoAz2iGCDeD1KwEAm7IvZQtAKVp16doGANygSIEDpXjLGgCgyaLeHjIAQOCJtNoI7G+139UmnDIAVM+Zpq7aG/YAACeADQA4MGECMki0pzmV3WHHIjXpqTMBAG/HU3nbiw2AtP94j5X/YAUAAEBgNjAEHM9qATDGyUYbZM0Oiw4ynV2UX4yyw5/5fJmRx3kaAVAiWUV2xNST3iwUiGsj/oO1mRnkMK84Jr8XAAADWBxvyUWHli1jvHJWoNXpt/SwvW3a62rbLp2eDgCoOIcbCE16vcX+PRdkAEgJPPrWWDS0sVryv+5XvBd7VwAAtSJWsj8KcAi+TgAKt9cZWrJkPZztOS3a8EWSfpbPLPvUzIb+m35mxOaY7K9MJ5JxGQAgYF2wn5AFoAGoYPtUgEACUTF3E2CBNnaNXbHqtfDtfcz4O+tMz09nR0f6toFdw5BaS/4n9gNeKzwXg0/zGsi6atxc+T776H/PPpaZObsk/WTNjjbb2obu5YDat4730MVoLuYj7Byux0Lyfc3O2++5VTFU9U4+wvHjMSk+O8t4Hb8eAQA/cj94agMARvlqPbn2/PUeq6+V/fvGYInv13OHnOielwAe65ycwLd9ORSnxYUlD+Sj+Hw9SKgxEDS7zcn/FgepIPMJCNL37vU+yiB+/lcAAN67GfDgGIT3TLqPyUEib3hP9mzhjUGjxetIAI7G8RIA0HpTNsXnAHxbJOP9XRIEOBbCK197vL9RgY6T2JL7rfKMCiwoYG1ImgEADlFFnAL5t1U/KrxHOmYg4ugUCFWKwAaNcQSvYSShUhXV/q87Jf5f3/gayf8dkmuVDUBofwIAUHXLqjewCggcgHtExRyMivtoAfDh08fy+fPn8uWXX/mDalwwASAp9/D4JAYAMgkIjYd/D09PPIcr4Dw3NiObsJeBYGXhcUZwom6Q5MjbqYF4rk5LVHgxiUb0r6qsjKDPRlAGkXRCcxToVwAAM+XV3vvrAQCX7n0mdMf7fc8xl9TOmuLIQm00ii+rsfxpG7/xPn/kvtfukXIJhrarcMJQtXFKE3eY/x8dP9/nTD6+5xnec8yl8cwBkjX5m+VzLx8bAKB+d0wQWmGuAACYhgkD2kYhqeXo+anPM2lKYdACCY/2Ja9vZffyWs5vb+Xm7bXsv38jAAD3dg+KbQQZnx8JAMAP6P9vHu/L9k4y0pFQhdnkqLgCeblfAYKSMVBle/Ttc/WsgxZwQhEQUvXWhsl+1tiB6gdMJniNQCz7HkH+gB5aMtEAAFwDRqUBAOwhyMuDrltgEyG29V63v9OLJjedzFomefRM43k0HlrbOqHWZns/U9gbqNXfS6yLxK5jYEfTlR7PJQBgYRZfQpoPgISflUXtOdcDumOg2KCRSwAA7+sqY5yk/gkAgOe03eufBwCYPf8lO7B7nmHQaZiGe7dgWAnQQeyoclQJbmMAyFXckaTOAABcKgMAUDaZbYS6mr1mmES4Y9U/EvAGAAAQwNZGACZGVQ/YilRxbVQzgpNHOXhBVeoe8XKwj+Xl7Xs5HNECAIl/UP/vmNREYpmABQIAwIIk9oGbAAJs7+7K5gYsALB/dN1qc9S+uNGbMsZX7CgKduCfE6PMrYUXOuqyShE/3RitfrXqH8trlVYpSFvbj+hDy0N2bkcQKrnACz08uW6/jucMHr1YSvZ5DRY16tROBqYkUe/YChTQ6Ca1RjFfXvvVkc9tVwIgKFnvgE5um9ECKw5kVVYo9MgMEG0FOaXAEta9+3s33RJOaABTkWjrU9ypYp1roAVbZ37YGgDRx9oO7+yPSFpCzyzsg4HSXhT2XpctFDLaNXnd5DUikMUJmRQBAE5g/GkggNPutdxAnqBSEZ8PPRyDAmO1An+0q/J9UJYMiX7Nw6gT8wqbAwAWYz+ME6/rvWUFl8Dnl/TWcn37HZwoAAATIFaW6fUbnX2Wqv89rimZbllb731iwwmM2P5l2Z+/ryR90+w6zoDPtqabLO8vNuo+XwfyOevYUd/6eyMAAO+zpQdxJS1ZhfcFfg+aar9GgCbeIwBgv6dv7RY2y/kLuCZ0W8jsHBsQ5tTJ5wCtB0gpAwDUY7dR+/O+wxwzKMDzPCb4a3IhWgD4PHWMx8rvmEp8jwk5JlTk7+M37Fsl/1EwoPgB7V0AdLc3LAL47be/lV9/+xur/z98+lw+fv5C1pv7oP4H8A1tcO4e0PbkoZTbezIAQA4xiQYwHimKZSPf3d/F+LWgXpbhYwuNPN9tXJYJhro3kv82Wzt53+S12Y69DgCY7UPLwJl85jpJAADHjBhqVOtltQdyYpNgYfT2btVY9TuR8OQeHqr/8Z4BAL7H6T4Z2M+WAICWcJjR/8tek85s8lVumNlvXNyCz3MF9bUWACO16yjncgU/906i+tdeT/p7QoWf9d9sfeC5emBzD3LDdxzjm8UJ9dwt9pfnLcegxmSd4leKYa2nD5ptPAIBBeyEfbsEADhelpP9Hrtu/Cg/GkVtPWcCALhdk9ZFS15lAEBmAMB8GDBgkK0YAFrLrV7XRlEGZGnIL+6tsAO1z4JdzswZ8Zu9gxMDQAYAZPClE4pgEhsBADeJ8h8+POK2uZp4DQDguR0BABgLMgCw6n9Hyv9zBQAIYHx4fSUDAFoAvH4DAOCf5fDt93J+/V7K29dyfP29nA4v4IEtWxqIYorj2kLTPSb/IS+uAwC4zibVsxkAYL2ucQ+GphHw+cMAgB7o5ZgKk/+VAQAV/weC5NSqBvpKSX7S/J/cAqAw+Q8wAD5n8h9x7iPgk3cdA0C2W/M6G/2aKgtUW7n6b5QZPrBdJ8olAkzzoy0ACvzVYASetQAw1X1uAXAJAJBtFNvKfcyv6Ts+W7L/8njJzGwDYyBHtuPU1vcoJnUyO1MAACAASURBVIGxCj3H8nMhYAJUcj3HcZKbBlMrwY97s35pAIAA8ZANQIU5uQXAKH/zGIwymGYYcy2Vw1T6Tcq0AgA4537WzDiHBH7ECVzdD3u2B0OpBYAYAI5qfZgYqaxv++80oIBt8AxqG/VgtpNG+3v8Xm+HN2BRnfvBf/Cz83cCBPM8nvcrBS+9v9gKROQ/tIKk+npRWNM05Kgte13S+zHjXh1f41xkABh8oPx6/GwpKHoGq/Hz8f7W5NC6BFoC39s5qpV56esxhUt/jPZjYgAY79X23trJ6REOsd3r4zUB8k/kr+GyOQbU5JiS9rp+k2F5f3vf56R+fg7LCULnUgHbKCNkHzr33LMCYHyUn+0BkPZBbTt6z2XZ5D17FQCgm0a/9X4aLgr1OHRtc7Qz9QwAl1bRqEyzovVgz76f73P6901DINqoWjOcx/djZLpqj3FcfE++/8W4xQEz435NmeZFYuM/958ZAQDNIYKj0AMAYMyhih5J9eCHY6KdfQOjv4TAZgh44AdoWjnwYAT4/v17fY2gxn4X7QDo4BswcOD7MM4NEJDy35bvr6+smEPiDZX+YAD49OVL+eWXX/n3r3/7rTw9P5fnjx9Ehctg+IMC7XgWMAC4pUEga2uvv67BeyDVs7KIACoD7a5AYdlecmrCoago56CM5jyiwpZU3Q0c4k3m+ZgJ8/49cnF3QShvznFdz/bTNQaAUfnlc2v9LilY8j5q9XnL4Oylfbem/K5qigsHZGO4Uscu8HM/dgWP35oSvqZQ1gx0Ct0ItNiW9XudLAMN7B98hvGJsyz5sdFYHr2WAPCR1wAAl9YBc0SjYplUE3KdrQAAFL7m7uWllESR8YzvKMml4P9pfxAA4G1XjmgNsN+XzdsrmQAAYqJzC5YRBBKfHsv28b6c725Kub8tW7AAwOjHtcLmwlVNtYqLaV77GwUC19WAvYwXFefZCP4IJIvSp/Ws0/Mp+U/6Ojwj5ZbeLxuBqKgHouIfgbw7gqU25fHxgWPBQJGrg2sgT8D+mlhIPaRtNDjwkw33vO+XANWgKYo5a2tdgZSRAUC0tf24VRYH9BysFUaqNGhj+A4AQDLsVoNcK4CTTgYOx8wMVcrVwUEZZe04hpAQqkTKCcG406BTHgNvPLpr1Nu30Lh0zdE543X/IAOA9nALkM+uf2ksG/1zHwj3HtambrNXu74Fmh/gGO52cTErEGDO9CsAADqn2kjVERwT3gQXom0RaP+RhL+7L2YDwN+wWUy1DgCAbcQqjwwA4NoQAwCq+9Uj+lC+v34rB1ShwF7avzHxz6RUJIsFLrhjz2MAEPA3Kh/5+wZ9kJ9rAqRzHlhx5MRQzE9MRLVFDQKI93NipNqtg3OE/Zf3EuRr3Q/upxgShboz9jZ3fwJCSVYHoGmoyqg6o1ZmLndvW3OqgFrowEhsL+zuYa8RjJeeser7SOxkZ3dc23wGMABEdXKVoylRyeeO9VUTlinIAVsa95hbUCSJXM9k0Ibln24PFXxAkevpZVPrRT3Oe3Pm5CY9Vud7Rf9OB9n2TfqO53lm1dChTyeSg792Zr1v+Tezo7HHVPmMxP+JiX//3JAFYF+Ob69qC0BwgACB1JyRCZtVbuU7MginrsnFGk7BofoZZ6OyifVPmHVdMAgNY8L5G5Z8HqZ+yC6lbyb7ohtwfDcxAAxyfG1NtH2wBACMbQDq/NWT9ffUzWt81OwB+WH1X2cnREJwor9HPev7zXrKf6vNylL/jsfOEmC6zgoAICoycAwS/0z2R2UVQfT44XsMAzeQsAP5Bg4FbX0OEml1cZVUczPUWE2UKpkvWzLqIhtNrhP3qftCfZbki44AAAME6ni6AieDR+K+BWSNFjesxA0WAFZP7gQAQH/l/YHVitCjAP0DAIDkPwsAPn4qT88fCAC4e3wi6w2S/ygK8N+bOzDhKLHmwgbpQVV2ZwAA5cnga68BAEZbKa+pbn2FnniPDZTP2c4xMMhlfdrth2YfzeJY406vAEr2fVaC2AwAkB/vBQB0DCwL+v8WO8v+Qh6fMRns1z0DwLIHcU4eGyDd9JqedgYAsP3VkqitKqvF93Tf0pFLWtcm33oKf+rpodod69p6Kn9ueZEBBPm8Vf78QQAAk8ap6tR6P8efctzSY/gjAICcxPE6mwEA8nF53vPa6Oa1ys++BUAGVDGZXQPcspUqPTXsdwAwugB4tA0IBgAzfbGAKbWVaOooAO6Wt7Rv25qpCYDwnZ0kdPxPbcLMLiE/3AwA3qfaf2AuFVDJDAAE7QcAQOtV8VmwMswYAMY4As6bAQB7JPvDxgEAAHT/oP8/A1iMOMf+rQAQCaax1+/fCAB4+/6vAQD4Ws6v30rZfSMA4Hx8FQCALZLUp5uxTZD/VwAAROxlBoAfAQBwbbKbYrMTHX9yZb/Xb29OyJ6rDAABVuJ+C9p3xWmQ/MePQGei/Ac47cT3lPyPn8O57AkAOPD36x4sAGAMOJINgHFsMAAQABCt1uKm6CMNcnyMI1Z9sTTRFu+MuqWeK+LXCs/LFvkrAABqgReU95kNY2C8XYs7ju9nPdjA8mMcQfGi9uzLJD9X5gUAwPhd2U29f4Tl6/vzPuUeJ8OGciVK8Lv6XxX/3J83N+XMv2V/5GRfiwP05885HVpmlYE2YlvSbLpTJqdDPgVLikBQrWgR/meu4s+ysL0fDAABosogu9w73KwtGSAw6jzrMMtxtpyr668l18f38vfa2keBQ1rul5L/kagf94LjvTPdmt/Lm6qz7SZAa8qYFOVot2irO8WjVnwmX+9a/qfaZBdAABdFxDww/g6p8nOHLPIhYT95XtbOOn7u19Ana59du0POwrSCv30T557lcPze5ft2W9kl8yA0IXTiiS1w+8r/vMfXAACyvyP63jHYthbzOE8PAOiZCbD0MgPAaH/52f2MOJ+Zg7w3/jIAwLUFoSkKGoQLMz0qUhsAawp1PFWejFER8TUFcENZjMb0mGzPxrQCnE2IjQHOUehkoVAXYLyZ7228Zz+zf88AAF0FGAODWrx+X4oMr5ujDKV+Pp6jqu0+OJQiqBj00KSAFdSKd2p0LRJmUB6o/CcjwJsR/cdygJOPdgDomURHX6CAExCUBAkoAA4E7dfvLwxUc0FGAg7V/kj+Pzw9lr///R/lA9oDfPlcHp+e1Trg+Ym/YVCDIjtTa5HNAIH4oOahjAi0u+jenFpQ0DUHBGoA19V6QT0m9F04GzbsIsG7AcXgCgDAzvO4LmZKYS2AkI+dCUobyKsCNqoR187/ngTve+7/mrBe+3wmnC+dKzuTeV/87PVninrcb+859zj+TqZgfDNScXEutuy9EgW/Ih/zxzMZ9577/9n5eZ+cb2fvj18mzHNCsJuHlTg36mv9kce5GtD0T88NBICgJEAA+wN7caMtwPnle9nw9SkS8pFYeQATwEM53W75s2HFrar/CfrjRTes9GoO2LKaMfeoXe4jdxRwAtUBSv2Ww3pU8h+MAEWU2XJWVT223coxo14KCkwAASDnIe8f7u9EGYhKZrYJiIqRoMK8ZbXUkFJwldhg2FN2Tgyq/vs9AKDN/BwAoAC1pHJbG1oXSO+sAQBc2WMIA+6hyrJ4npzYW0uTdAmGd26U2ZqnXAoAwJqs9fjV3y40mSQgVNy5pOfvAAADgGa8rvW1H6tzfHh62S75eUZ7a0x89Mc22+fSM+fnzvcyvu9VqHO1RB3XXG0flFlDCG0JHR698oz2DwAF8XzYQ4miGecjLZ4p7CJ7Mib/sX62AEjeo13RcwUAiAkgwAD3983OYlBAFLN6tugTr4lQIPMgu4mIfPRFfgOAEsxJb+zbWRkDiEooCgYC+MgWBA9lw8Q/7BsEEwGIfC7bbQMeKB+hoDB+e/5y1WedQ/ZOD9srObJcA/EMnX3gfRUBNgQoXHFUnQxt5VrJQH1UU1At+MIBChvTbUCWdq+r/jSeS1tIwckxW0r57EDPJJFabQg881AB166hu27rv8nIznYnfjMntlM1R+xhrwXv3bzOUa1qQE/rZtfGsMmwFIbwGq9gsF5O5HGqCZwk4tv8B3ZgJYk627ejiKR94+8H6GIxjxG8kcbs5c2a/Zed1nzNbg1slFylHAMIAO0AjruC5D9+32Lfv72wHcAGvZjJEhB96+t4RKpsBeSV5d3ML8sAgabfVxGLVa7Fiq7Ypm7/JJCX94/H4OctxeUe0kaN/TPs/3Gep3ZejGU91ucI2YvvjAAL3n/ak7BdKN9bSruzA2objW7dJJshApCjbJj5Q1m3SafE/SUQ6kyPjc9R5UdUA0ufoMVdJAjPJ1Le50CqKf9HEEAGAOj77merBL78ByQ3ZKf18sk7ytrSIEQFhiTHxRLQmKriWPvzqf2IE/zVTggZSvU4awEQAIBGwarV6d7d7O3NKrVgRYiCAMQAyBZIUMCR+g0+PhL/+Pn0+Uv59PmX8vzxY3l4ehbrzcOjkv707+/ZHhDvl6EAgAGuBJogQN92bCSN+znu+9NkG2lpLy0D3G6hd8n+mZ2zydbLAADM93juS3GmJiciiTABALhn83sYAGoMI7WTyeswtwDwPhmfdwQBeA+IQl493MUG0Vd4O6Cp70fwPVGGXwIA9JXTPXunfIf3AwDy+I+JbbcmGN///woAAIl1VtiHfZ1l4wiWmIICIsGf2whQBkbhDdazK/m5HmxHs+d9JMKC6t/AAa6jdwIAKK+SQmJSrvbZDXlbe5y3CmEXS4VhGiCMBgAYGQBYQTwBALgFgOOzBOonUAcLnejbNrCNfV38VnwBYxQ9vtHqEDKdAABV/+Pn8PZSgQD71+9l9/rCFgD7t98FAPj+tZwIAPheTm9fCQDYbo6l4Ac2doB/DAAgCID4M5coOAnS7AxoA8rjCQOAetuAgZMZ/2pC/DEAAPq5C1TafDCFrl1UIQaAAKRFsv9wRLJfLAAGALwRAHAur2ACOJaC169gsAkQAPQ5sD/78005nfsWAJbZo+2YbaoqU0ZDa/J6Tf6bAewaAOBSC4Az5ifAc4ohBb19tADIDADseb8CAMhrcvTVxphk1g8jAKA9a7JtAsSYE1w8R6z7ngFA/kWmhTeQwG5Iu59tbYHXgGPwrTUGOI7MB2TUEwhAACDlUMjuGi0CcgGmxyL7zjln0/zHs2KKyfZVHEw+Ct+PwgGxrYiyH7FLjgUY4siwJN1JuRe/u/fACsBWAEv9mgEAeXx97CjPbbdUWZ5iVKN9Xe2ugZ2hHpcKfJatR5uvaJ8h7wNl7QwB16bJ12/21XJD1eNiQSx9qiSPhoKuGm22r3Nl/858xuyrKKqbrncNEf8OeZEPWcZMfvAEw+Gjvz62kB79Ln99fH/tuEvzNrvzzACwuDcm0KPN4wRgsZj3iOn34+cC2SUIAPIX0X+D47Kc87044e7P8Nz+G3LE+JNeruqa1iOSJ83/Ey5I1yWwzS1A0l70Xs7PMgJBeS//+T/9Dyux8Rysu8QA0HoVzDbhOCnjJLqyZW1Zjps6K5f3LO5xA/ZO9JnV7n8EAJCNmzXHbFzs+R48+OPimZ1rdkymO+tQaEMLgBEAoJ5Tt6QRfADCHoFsKCMki+5u6fCrYFOBaIZDwxmlAxd9bBXUbpR+UEBM/KMlwJuUDhL+AAQc9wAH6G8oHpwVVEu4Bg2qqIpgRd3dHavtHp+fy6fPn8svv/zCIMHzh+fy4eOn8vz8zGNADcgEWAAbBABQkACKHPcnhS7krTZSS8qSLtGJLVdOJQAAHBE8e1WOZgQwehkfTgAAdkDHeezXX09dmYWf10w1FlYClNcAAHjuteAE3n8PAGDcc50C+5MV1lI+LJOTDjSMhuZM2VyTPzO58yPPN57fhinnstmwqZJvUDtXAABjAPWa+s4yYm188jkuKWIcd219XPv+uH77tbgEAIwJAt/rGtARBjjZSjpDLRJHUM6R2DfdNYMGMArwPgzjb9/LDQLZkawBSAmVWaD7B+0/GADoJBHos6VBTlkYSS4m6KuBG1Xq4Sxr/JxgW1ZqY4WgAsDJb42NKhD493Zb3iBnWbkkV/twPhOFTuo6yCYij8VM0EAAGzIAIOGP35iDGzIEqCcqWgTo2E25v72vxkaTP2YYCPlUKdaG1ZcD+VUO9ACANv/aDKMxnwEA7fopAXxjNL0SvM14skHW91CKh+GvvwIAcMnAvQYAGOVwHYxYu9nW8Xoc96qTiJIv/f6ZyfnL7/3XAwBk3TbK6Tymbf8HACB6pNFYrUn1VrWDVhlSjUEHSHtFC5P6zQCACBZaj48AAJk5LQXrtQMbiQCApw9M+iPpDgYA/M1ExD0YiAJcE305RWvdA1oghxykIwgSgMgjgJBvBAAc9juCImswgOcAwxDsljvSHSMBgsS/Kh5BUXhT7tAGIAAApi1tIADZP6py1572a42Pgp2j3XGR9j/sQu5m24WpqtL7m/uUbUfCmQnHx5Tfkguas6ynRvucTM4hOXpdGwFEbpSeniw8l3p/WYdk55+rBBSMoZLb+Wv/h5SM7Kn6aAtvAMgKelQrfLaf0RWlJ1qy0usy6zhT4HV7IFWZj/o/72dWqt3eRs9vXScHmvD6EkOP7dpBqneAoDWfxt/pAABJL3pOvW+9XkY5YPDvTD6M91XnsQJREKQ9ogFuYgAQAGALIMD5UM5vr+UGx4CJB8FygABcYRPBzBH/kOdinuDve/CN61f+5OTua/a7en0dANlrxlX0+bz+bG1M3vt+v4cQ2A8dkmTm2lwsgziymxwUq587WQd7hePd/tUh0MO1dikdxX/otnruZmhUvyh0Jta3fVNfZaFnE3gg61hWf6cKptlz29fI38NxOVjaJTiREqlB2KhsjgSVmQDMAIDkIargDTRioiICOlWN0ZY09aOrQ1pQys55pEcrpbbutyX+G91/Sigb0B+66kcBANQniX7XUg/XZowg6NEVoGo0lRkAoJY29+XTp8/ly6+/Mvn//PET6f9R/X//9CTdBwYc6D+C4dQWEO+f0UYw+fctBiK/wAnsxrAyVmcu11YOnplpzmujWz9RPZjlx9ra8/fy7zxeee3OdMG497JcntmklxgADADAk9N3uNACIAMA8jX993sBAGPywckKETepV3umI87J40sAAFamsrJJwEsHOR1/wftZL+pzJVQlgq4zAOQ5nQEAPKfjPWfZsSab/mgLgBkDwKyIyXaBx8JFMe9pAZBlnZ/DyfhZCwA/93sAAJQ5QwCbifxI4ON6BgAw+R+V/F4rLs7RMQGyrQCASJSl7+X9Rxuu+lGWlY7J9cl/rBONawCMau/uKBiIzzTO21qZiNdkJ7m5Y191xmH9G/vuVud1fBZrGDZ/nkOv2ewb+HNU/eM7lLcssjqUDZjGhhYAx7cXVv+TAeD1pbwFA8Bx97XsX34vh29fy3n3Us6vX8tp/z0AAGC3QooDLVqkhxYAADAYIpFXWRNCqgXw90cBAAQFhO3stSrbZ9lmlzI5FiQZAOpxfVyV68kggA4AoKp+tAQQE4CKK9ACgIl/Vv7j/UL6f7wPAMAbW/iAAQAxmVu1a0xMRY6Tz+T4Qg68w3CbyfcQXvLtavLTQQ8KQhVYgiEy2uFoDbe1hXa/J6zbSPZzrdKXRDy9seo4+f1XAgCWcYpm8VZbZkgkMyYGIH+1X5Ak15roCrBsC3Gs+mpdt7Lw3kauoCb9o9JfBYZmAQi2zQAJoDjHe9wydky0tZhVpvCWjcuOorEGqs72O0z6w7+Rn8wiBv6WnMO+FIvUQe2los1JrvxvwIBRv0o2gsFmlNOj/M6f2w7KAIBsN492cuevjkCAKPDhcw/MTPaRx3ihr2WfgvbZFRbKcYtVHYDisOSojX6EbmrSYjD5PC6skC2xdPpy/DzHNhz/AONjH/NJvtK13MokYf0OcbKouH/Pd9aeb8zfZllF39+++kr+yjbwKBfXXi/mMg35OP54Pcrl/H187gKYtob7OdQ5s62YdAv581REYl01zvEoC3x92wmKtbWEf2UcGlgxHePP42I513zG5sv8aQAAC98cTW8P6cGaRTveu6z+2HGzTZfPmA1fv8+Jj95moHAwGnhpdMk48/H573quLpi07Odx9elSsM/jOjp3+f187150NiDz/d+EYVkN0GAAgOODJDkC10iwA8kpeqpbJtFrT/uoZvPGr1XKgUSzEtoHsgxV/nbq6MwhsX86lbe3HY15Iv53YgrQ3zsa7AgS8AcggqiOg1KqFQxFPXDBBvD585fy22+qEkC/wDv03729Y6UAAAGcn+223KN6FxW7objxXAYBqFpWgAA4vriWjYI6p9zTWtNGGbsak0jncCiOSEihgqWiyTX/OQib19/MgV417q4unHbAqHR/4KtTpbX2/T96r9eCybPrzvZ3ft5r+9+CvQ/8RbgsVVeM93btXkfFlnKh9TG8LlY/g/N7AMDECubH5ajnZKb8mlJrI7t23HvWzNpYr83RaDT4XltAQRXe3X0OiNK8J2fXAXKbLmOiAtL5BNy5JQJd2S6AACLizt/oDQz6/62pgcVHr4AEDt2Wcvv8yCCnaPeR3NFsuXfYHpTd+SYv9ARerjHm8BoDSlR/aXwahSuMTCQ6DnDsSwnKuqCVPWMMpafoHERCDYl/PPttVP3fAxSF9ikANgRdWbjzcuxTb+nAQsiRgmMbkPre2AMoMNCMDqYRuMBZr0wJvK8ANhgAkCnsbRf2VKyu8nbFlYEVGmjpw0ggsDKup01y9uU9AICRcWLcBzMATpaDrIAZ/o1GcF7f3WeB9u6TxXGyAJrYgajfS0wDGuZGwTbu95nM863qfBrn8X5HOb/+efv+e3TQmv5YvB/3ZmAmHYl641oLvB57G0eFY/Rdr/NV5YicaDus1Olk89F7BNlH9abWvZxrthcC9T6qDvGbFfiPYku6Q/IfiQt8fk+bg+xKDEJr7bsNAd6Xox2V/5UGel/OYAD49jsTmHa6OYc0/lXBj+QGAy+o+CeoUQAAvr/Zlvvtfd2/st1EfeyaWif+EdgSq0ijrSb4EfZLR7UYdPQJDFHFWyS9/ZotUxIoyg6fXSbKSdzTUOHbxOWp3AKomnrAN4CAjsKYckSSEtV6iMSlE5hx0lpJHEKMbVZSSwgchntGmxQENU9ogSGpUm0h3kPIsbw2szPIdQQAAAKkAVKosinuVd09GiAlNF1XBQ99cvGfAbip+td7jRpuo/mb7X28t5AfKRkawlTAlzELfvmu2qcjsl4LOEY0rr+SXNZ6iWOTH5Sf5ZK9gvuGDU4ZyOr/Q7k5oQ3ArmwOb2Vz2JUtEv/4jc/RBgBggcTipQr0/mE7+Q5ZkINEk0oCfL3X7e25unGt8rqF/Bxc6I6b0FLWQFUGYwtCc3GmLtvHCEDGPqpBZN3b+2S1AJa+Rr3H3LIlBterfDwvvjvXNwH4oh50miburXLTt3U7PueaDvP7VYasAADycXk8vPf8OQOsiRYcAUkntPJn8G8B2iQgPtjzVH0l/WNfmN9P9hIq8qgbvKNgf1oWpBYplmFtLUsK+7Xlvteb974CyVE9lSjy9ZyhL3CegQGA94S1CP3mKt60z92zHddFssRAJLyPAgC2EDydmdRHsv/XX38rn3/9leD+R7D/PT4z6f/w/MxEP1rgbG/vRfOP2AXAAHd3BOci2QH/3rEOsQBIP9L+jCSf7M5oi2MhNazV0WayPbG2HrR+2xYc7SCvb+v38XOph55ZIG9oX3fNP13b/FUPZprmACRD//G+XO0clOOZic5rrFYwJfr/fq+1e696KdgnfG95P9gOcxwFAJiRAcBjZT/RiV3rs+YzosLY7EdK6uc1ID9n3gLA55De79sg5rnOye8x+Y/jMgPAOMf6XLbdKEPa2PQ6sO7tVHCT43ptDOyz9c+Xi4BwrvG1bRTHyt4DAMjP5eeQ7RysZyH/8ljVBL1BRkPrhJZU6tc/4iE54VTHPBi7DACogJHaA1cAI95rtAWAL0y5k97Le81yoZksHsuw4+veUUI/J0+5B2yzpBYMdT3FWsT1KLPA1nV/37UAwBq8vZc/7hYABLEkBoBG2btcJ5hDAABoBURRFljEwHJ0BO0/GADIAvBWzpH8BxBg9/q9vH77WsAEcD58Y+J///1rsAD8Xjant7Ipe7UAAIHKxuUVagGwPW/KTREDgBCAp1UAAMYpYyW87mnP1/7JSYAOAIAq91L7v3oOzkEAfPBnAL71HZ3TesitFd0CgC1pkNA/Iel/Ljsm9E/lcC5kAWDC/3Bm0l/V/yeBARDLjpi12ASg/3qWliwfrT/W7JNZbDDL9DHO6M+4jrWZUwGKAAACoEQrilOwLEfy3zqRwC7Ev6ETItnPNRgAADDtVLnj6veQtY63WLdaJmXZNT7D7LNR1+ZnM+zbdsNMTxrUV39XRiYXf4xgP+1ZjwHlI5gs3CInV/PHs+aqfwEhEssHWDUBQEwggPE5xwrgPC6w9UhKHHKEjBrwZ2prQvwthjPK1lTJX2Ud7UV8LhYd5Cuc9Mf3EHfg6wSw8/kUl4AN2qqIx8r/EUA+6mav306udnbgeotKFfREG8be6LG1296d+BSOX11ygEY/YDzWtlvf2FBH4T3MRQYJWH9m28ZzPlvjjCUNvm17jf2aWrDFSfM9X/bfLHdaDGH0VcfnH19fPn/zA53HGm08MnhcCGFcPH+Vm738nM3Z2nOogHv936Xn5b2ttIBoSf+W49aztIfl2p8wSM7yf6Mcl/0QxSdD/HrBQJTjC27kReDAhgAg213+vSZr8zqt93iNAUAD2DMAtAv0A3JxJv6iD68t4PzQ+Rak3FA52qoKsyD3AFmA5+R/e/5AK6YE8A8/5gQAMAoZv84Ly/dgJW0jsintZvwTgRoAALUBuCWFPmmpNtHjZgEAUC8qBxB5vUjsUAiEsoVBZEVCpRQ0NOzxBgMLjj6o/5D8R+I/6P+AVsX7eziAMMAOnzR5+AAAIABJREFUqorjj5UVjLEdDFwpblD7Pz99KJ8+fyqfv3xhS4CPX34pHz99JiAAoAYoZATlAXKAEXT/8MgAPUEABAiknj1kCAgFHHMowS9XGM+p5GGil0l94ESNGKrCga4UqMWYYazzfK4ZST+8btIXRgdzNL7+yLl7vXzNXL1+pWv7dTzDNcPxPecbAyw5qHItwHLt/Ph8HJXIHfBR1kaM68ZU8pEEmF1rloC8NifvuWef49qxsxmdfWd8b83w6g3FAF/lgPMQDKvGkpMKQwAeAADLB+tmBzRVgSoKurqXI7EKxU9AwH4XLQIU/UTLAAZujO67vSkn6glbZ/JbDQA4Rn88fVrN4brntX71WX2WWn3iHmA5gijUosZJAVY4r0j+I9kBpxO/STF7PrIHIBN/uH0Gow9ReavkP4xsXO6OQYjbcnsnYABlId35W9K+VVlvxGYEjyX/A2DRBcqk+7v9WRd+AwC0dRHHYyQ6Yz5GrkPaiv6/JnojuZuTRcyP0ohaAgDqLCSZviq5riS+xv03rutrn68F//S+ExiTBNwEAMDvREKQf18AAKxdty7jPxEAwNV9IYh9UV4llqFO1tQ5b8lN6eS2Llg5ieoLDqXe7wL28Yy1D2iibOZ7pC9F9YyTLgMA4C5AkgQCIPkvAAD+BiBA1PwIlKgCjbZXVL6Yug+2FxD5re+z/0a1zr6c3l4VsAua24C6KLHLFlV3TNJvb8A0gJZH0YvRPQrxGcJv2KdRpcOUGduGFFImI8AFpg3/lsOP16Uc4zpeL66ccFAlV2iP+owzUxnEmy2Mt9mOJNaFq3PEQpLoeCETkbANG9xgajMomEGAQAKMBTexdrJEKKREYk2wDCYlvFZT/V7d52IlIACAgIZIndV+wFEVECBQ279e4/ge/uG7AA8cbwAE8LNrrdp+rBUdOb45WgRD/rbaI/EseD0GINpcwYe8q07pzA6s958qLJoqUxDRc/6jwYEove62re1ljUPI6AsJkLH64Zo9kj/HvfcAgH2l/xcA4K1sUCGHoPhhRwDAFmutAgAMSesjGHkcLo3JCPCs+j3p++5cBq2kmh8J8RZosd/h8fPg8tyJrdzXEiRw3S6/PJ6qQMoAtEu+RK87Qm8nAIB8xOYv1YVxAQTAfTToYNtrMTBxmtT6JXQgxc8kwDZ7hpk+lPwSUNT7O/8e38vnqHsQQdkhAUbae7MARHWr2e0OoQsIAojEf6XMZ2IBAV+reclKJeJNbEOuJ9ld0X6kPUBeNQ0A0AO86opS8iC3sPoJAAAZuIZWD75/J+9MM4v34fPvgj2Q/vnzB1b8//LLr+XTL78w+Y+q/woAQAuAu3sCBZBAQxAehQsE5gUAAJWMpv53HERBNDEaukKMNgpUfm57FLboOLdtfkeAZb9WqEPS+rUdlPet38sJ0raXfhwAcE1GahVkvRaFCQEAoD4OYATHaQIAWMS7fhIAkBP+OYHuYpHTMZKXQwuAHNR0goL6POJ22psNAJAZABzv8rEYr/w8mQHgzwAAZNs33zfuUUyX6/LlvQwAjuvZ32qggFZ0koECPm4EAHjt/JUAgDlQovWttrzQcQ0cwbHDehgBBZX6uoGrRgBAV8kKH57nUFIsAxXyXAla1jVeamwrOfkfTDXj+F4CAGBP5Tm4u0VsUiB8VRmrJatbABgAQMCK5VlXTCTF6nP69273RluY+mW3RxCALEcnMIrt3spp97YEALx8FwPA27dy2n8rp91LOeD1y9dyevtWNqdXAgC22yMLFBrIEDY4kv9bAQC4Id8HAMjxD8qnvxAAwPO7gMtriXETJOzPBZT/0MMCACjhjzg2C9HOpbwdUeWPhP+p7Pn5ubzsjuUtWgCILQDMAWDsURu60b7I18/3s5AFVTrM/+js3cFO4lp+JwDAgLgRAHCkj2kAigAATHqTLTd8WsSNwu+UHG1FkbY8c25ifJIcI7qmL9s4SotZnhq418nasOMbAKDFUexW5fMpXtTuHa9vDXiIMaCuqIn+aIdA1g+NkYCGLebEoskEtPI4eAzGcfF88jnIAJDZwsLGxWfBniQGAMkyApqidaAT9bQXkcWKIgMAADKtf2UDqPrVxRD6LXBdAwBk2YtnIMOWY4Ie7xRHcazVtnK2f0ZbaGmDw/bO8ZyUXu1QlaHs08Jq53K7hCsbafpxb7stIvkTBrLR9sJ9ZJk8Xsb32XzDiBEEQ6J8t6YD8/d97ktPVgEME2D6KGvWXl8+f2uPnr9fk81AsFwAAFydlcrg2XzgvE4uyT+eeyj8m43/OGftddjIUq1dcn/2UA0oGg88FMRYzmcZMO7/bj3g+xFfH/V6vlaVn8HYWcenxj+azeTn93eyb5Jtx3q9HwUA9Av5v30AgCclL4I2EA4AtkWeE+oW7KPR3Sk054+7/nxXl307YIIOGoVFfoZxQY0AAN5z0D/jMxmaSwCAGQBAEQRaWyo2J8lRlcUK+YQuNsghJ8MZgG89/1h9SrTtIaoaQEslVBoDHlH5wL8jCIB2AaSvOhzKGwECh7IDOCCQLa+vb1JuMNL2e44bAgDPH1El8Fi+/PIbAQBfvvxSPqBy4OmxPCKAwIqBW4IESHEXvQEbtREC91DooNIdKkjT9I0JHgfo6MSE9WN0opVgnv0ZACBv0h9YKauHzgJeXjN/xvkvKY4sYN5zrXVhPP/2uG/XDO21a4+BnZmCyGM1U9SXnj/3sKrHhX7IxtH4WV0D4mvmy3Fs8N6IwBzvPwdAr62r2fln712ax0vnyIZiHrPRgLRhaIRlF4AdGACqospJlGTssIo1V0fGhZuiXapyjngYd2gDgARc+LHRcwsmtdzeI6tEW+UsvwvwABw/3Csd5EkAvkssUTJ0c4znMgXYQt7nBHn0+WHyH/cEcAKQvZCPAADg/mMAIXdV8SBmBVa54O9oD4Dk220wAyhZCeflVkCACAIaIW3TSFTjjdaQfnsgIQVCJPlferZYz9G3va0XVUrlBJHkpSbMlezxqgMANCM5BTWjaAeOGc6a9aJtuTwraymSa7brtQT/tc+XTk9v7I8V/HXv1R727Q55LleXU2CsMwCsXbeXZX+cAaCBNJrznR2XUT90r11o7YWQJwn7JyV36vcSACAzAHBDpyojnVIUbhhjVwJZ9sihRvmlAAA+vyowTwyCsJVQ9O68f4BN8cTEA4AAAADAdkAFD+aBoBpUWVQAgM6JPZerPvdHMQHAxjkf92UD2n8EKl1VQkzCtpw2NyDIK+UWAIDbUrZI/t+jPIgMAOfoCQ1mD8lIJTvcEkUAJiQ7btg2BP0sXQXD3wQVCQCA6/D5IzHS6JIbODLPm6eJQKhIYNZkL+4+kv+0RckAID9NoTL9w2dIxt6xeihAuKjOj+odHs/x0/dvZHhxfFVRpBYDBgrFdoh8jxkDFOJVoq8BFCArbijT+kSJqJF9b9p3YFLheibGRNUA1bnalrJH8AUUqHHfei4DAcI/7dpMJzYLjkMLHra9aQBDgMY6sFDWzggW3yUZmmSLjI9KgR1CtlPtTKC7kUjSu2u2yMIuYDwtABH5w1ggVXINCTLuTdPE98WXnY5cXG+wkQwAYFaPDAD7sg36fyT/Ae5D5dsW+4z0/4cSfBea09QCo8qL4aJr9i31tx9w4cPxbIvbby1bPE9xiAGgfpkZT7xfqpZt+4dXUa+Y2VDFlK9/RknDFjvrVTp8zknguV4w9eb2e9or7brZvhv1rY/qr+F2L2NwLFFyDqCS0S6d+USL9wjAXdKP5rWQn9+6I+si+oGhS+QTQrZGP9ZK/d8ozt3qDr4sgAMEAUAe0wc2jXXzLQVyk52kIXWLJSWKTM9cx95rMQiRlWDrq9RtEdfWVZVRx0ADV3UjwSGGLbYErPeiz9UCICrqa6/NIGIOUICD0Qw0k+lPvj5l8P19+fDl1/L44SMB/aj+R8U/mP3uHkH9f18eKgAArH4CAFRmHgIAlMAWC08E6U3DDdma2E18z91aSwlIz2+e/w5Q2NmrzRbtdOMgRz0vOfnfH/9+8OQsLrS28TMAAMfQ3k8AAJ7L/ZwHAED1uXICMgEAOg2UWkBoLxi8rPFxHKdVJbYWGWJSnAMAfK7KJBHrq9n52hO5BYAZAHLca8YAwCrrGjieMwB4jhpzRVRhpgIQPV973pz891rK/vtMJl0DAFgXj5Wk1wAABv5Vtjfr6WS/EDg+VLCN66nZy81G9tysMQCMCXy/zvKzVrCKlqoCiM32UNdR2PRIfCmpL1ueBUbxd24vwnsjA0ArTILkMitAt8crAKBpJe8LjV/skYEFlmsQu4l7QjZQC/qHfB6q+GcAAK7X2yy3gsUifbfteRPx9aD73durgLAAANCnIKUMAQBI/qPivxAI8Epb6PD2wh8AAPav3wpaAAAAcHz9Xo6vAAN8L9vzTgwA22NUOqjfONkPLwAAtFbN0KeoAO3hcPq7WB7VLhhUWw90GX99C4D6/D/AAJB1odaZWusABH08byLZHwCA80YV/YhRn06k+8frBgA4lze0BDAA4AhmACT/obd7AECW675v6481+2TVcLPdl2JdCzssmp+1FpQ0CKcMAJcAAJkBADEhAwAqeIg975EjULX7jwIALMPyGIyycPlatk7TJ72e5D4OH38JAGgtQXXeaqhzgWYgzx1yH2YKDgZhMwS7+t+swWYRzgAA5EhyDmYEAFiXegzyfNPu3gbkn3aUWFVcsAC5qJxKAACC7p82FXIsaAeKVh/BEIBq/wYAEODKsrIHDjRGROnX1oZlJqt9z1l+V70wAT/muRzt52xbCeDbA/jx3ewjwL0Z131nn6cE+mwvzb7b2y/2X2sgsru+vt/8+9HO5v0mnTrTn3nulzZcAjbHl6/d8yWZMcqZfr31vuB7rpOfb7kOqsBfvaVL98N5pOvZMwB08zsAG8Z7vnr+tD4XMnjRV3gWDQ7gfb2PPlczEjjmteC/LRPGfYH32QAztaGq35f2rLH2cd34XBg+yIEGlNJUjM863ku1o98LAOga6sYFFLy6psL+2s+vLYBR+XhBS2hDUSiBQkMlUTl5gJDAzYO3SMAPFd8//LRpga8pi9miGp20bOhnAAAq4UcAQG4BsN2EArwTMhWDge+z5xOjro1yudKz1klXBSZtTlKCBR1ncpKoeBDYgIEaKDT+DWP1dC6v319UjYageAIAmJoGCFd8DoRm7Z0bTiaMR/Tmxc+nj5/YR/DDp4/l46dP5ePnj6z+J+0Wql9J13vHv3M/HwT2jYL3/FNpDcLY7/WGigLcBgBk52JcB53xO8z5pQDe5fXUJ4dmBui1/WEF9551e0kRv+f7s2PsqF77/prxeO37eb6W978U+DPBuabUqajSh0485ve7+5au6/4B8X4JAHBNSc8+n835e9/7kXnwsVluXTI4rNibISmZodxOo83OBoDPl3v1ZAWn+G2TU111T7oZ71+PgxJ1YAE4VgYAVvVHQJAAACbUNlTStUoNBh+SSWpdrf5joJFeKMJ+ZWQ7xvcg46ExAzi5BIFi51k93sQAoF7eCsoCBKDAc6swqX3CourfAADOjxiDoiVAAKIisU8GANKoiiEl+PVpmNjZoZFSufxa0IyJx6Cl1bxIHvL+O9sgDJohOeC1/7MAgBG8VecZuj33oJrsvfAgLy75PK/jHI/yfvZ5Xsu97tBlZ+9pYbU10BmOafycUBrPMbvn+b39uQCA2b6dvVfvJQMAQgoycRT7gnsjrSHrqgaawDApSKdWBqgg6gPQotRrNFkMWkbvQJ5vBABgRzNxKpuBVf63d8UAANgUSP4DBEBQIUGTCHKBTjCAhFhYQV1NIz9on2m/VADAjowdhc68Kkr2BwSgsNdhl94y8X++uSsn/AbV/y1Yje7QJDTow8JWC8pHUoptmU6nzAIXCJL/SPQDAEAGAKKGUQGjCpb9Gce2JI7lTV1TeXeMiU4WAGlf20nGXxATAD7ob4wL5I+AAbmXJ5KxDwSQK7FOSlT2GQ0GARyPcQwAAN4ng0CALGSPtuRlDTQGCIFWHCt8dQ6LL8gInodJVXwmB1/UyBJ/DPHG31yOMZ/UGa5CBAUb1les1wwOMFsBz8lAR8jEwaGFbe5AlkSU2Wq08EnVabs6J1Vpo3rspf9mcoKyP+ZwlnxlH9CVCoRrtgDvdwQAdGCHxKIVJ/M9el+bgaFfZkmfD3q1t2OQbJUNUaAH2QLgULaHHWn/AQJA0BtAAAIATgAAJNDHiu96zebyvZoBwK+bHaSgUdXz+RloK6SEe8wO/dIROJEGZWn/ROBcfSZWp2oEqPUHEsEzrUCp83QhAO2s9NTHCHuu83ssKZy895pIN8VxqK81Vn6tz3pba3afl3Rut0dsZw39R/P38xzOfIlWoSUWF+qWmphSogqAAPVq1evGBuNEggK18HGVzIqqrHAonPzXsDkwJOrNDQ27vj9ypZBkb2L7F00KmApfvXP5f9nfEwaAqwCAsI01Ni1gZdsIOo8VZvFc8PGxJu8fHwjO//TbP8rD8wf67Gjlh+T/zQMo/58IELh/fGKbPyT/RaGNdoVoySO/vtyCRlMMADkGIlCw2u/4X21/01Cn1d6fzu0ARta60NnyuhvtrTU70WPSH9/O589nm3ktfrAmqyr7TCpuoB6mbs4U50sGAMfC/FtyfmD7SnvU44F7GYEOGQCQE8PXGAB8LgMA8njrvrQPrrUAQJU17z/F9y4BAPIcjM+zqEx/ZwuAy/Io3K0aZ2utiKqvmhLM1jEGBPj5xtil45Qjg2keCwJArgAAcHxOCvlZOM/RQsuJeI/dDADghP94jOIf2k/6nmSh4omxnirNv6tW1TaisqxQtug1z0OwEaitE/A3UFQZ0NOATWnHVdBL7JGwbxhnqmvIFcBKgBh4ovkS5TqLjhIoCS0AMgNArfiPVq1kBghAQW4B0GyLsEu9d2PMAACA/UqWMRRIwafAeCEZuHstx1fYPwACfG8AgFe1ATi8fS/713+W8x7HfecxZf9SNudd2SLAsTmUMyi6N9GA5izOwBkDgOILDUCL+672MG2hISlBPw8V0H8mAMD+RZvPuqZgIoIBwL7P8cDK/h18I/xmix75REj+dz9sA3Aqb3vR/8OXoq7mElULgLzH25y1HtSjjbRmt8xkf35vlPdsVWn9TbOzBwCgPxntgVq13tYlWgCcom1cbUOxwgBAOTsAAPhMYR+OeZHxOdaef6Y7bUusAQC8h8cWAFEfIVumGpExN2CqI7tGbne5LQ0AIOCDP9ff8R58UtoXZkVwGwDlSOhPuq1m2p+Wtfm3x0XPCACMfjcdGq1MgqHQAADJWBX4HEHrD+bl87G8osVHMB+6BYByJy3JT7tzvwtmgJz8V6tRAwBGuZ31ev57bsc0OT6zSbJ91fZKjEGy6bOtz3GbuDa9H9v8g9neWbOP8h7NpoztpnyuWEG16KD/bvNV19b4OP/tOPmJY67pmgz4mc8vzcml8+F7vl/GVhPwWp8BZDtGFt5/h86d9fuiff/SmL7/KitHMv7o0c/P0P7O7aHGe5n6vYMdZ3ttjAVIdqp9WvTSacxuXTH5EgRQxypieY4feV/m+fKxls85x8l7uwYA0GaVYhk3zf8bAAAybq4zAOSBy0lH9kBNiIu8SWaCf1yKo3wbJy+/zo7Z6Bzk+0MCH5WeTvyzB1VqAQAAgFsAbDdyqln9H0h6/EbJFQxSuvWp6sqVTgpIIQCq6oLmaEeAJtHKNKSuaHdNzYXgye7lje85SG4WAAMAnPSHgWYjH5+9vr6W/Q7gDSnm+zsEFB7L04cP5fOXz6woAEsAA/b39+XxGbSCAAREVR8UfNmWh8cPVPR4/i6AEE4vkgDcA5zMFmrTZlOgmGHkJBizYJgF4Hpn/o+KsWXwd1yPlwX85R6i+bs/q0QuneNaAn+qqONN3M+1748OfafYh/6Ns/06Cm7Jw7ZruzRviMj8Xv3+io5Ez7tLAIBrqyPfyyWFNJ5n7dhr15t9z0ouj99o8OVxbHMitpBq9IWTPn6X502D2t+DA6I5bBxzVGOe8UdCL+teYf0eUP/KRBZZACKBQdMU9GpkAEi9xAIAYLudFMRp0BaJbK+VxAjQ7Qdpjy6Vk51lyeDoyw0mggAd0MA/IxCSehQHKIAjEkk3OAuVfcDVubliIVeEMGgB8Jf6jyvCHA4kwWEKgvQ9ihoAQPMS84HHQtIsIScNDOjzFZZfWQ7lyt5Gk9+xKDjo7R6A4XhR/yZZXdddvNetb1lOF5d8lh8+cOa0rsm48dgsP2af1fO4VcUgb8YWAEB/j/c12z+j7NZrV8gneTapYFt/XgV2RocwOw2XnnGk3+Rz1PnQ/XH+OprenEBTCwBNowAAqurPPXUbor7eZ9CD4lhUtCjhIkSPAURILpBmmLbTPav/Hx+f+d4tAABkABAAgAFlAwAi2Zwr8GTbyAFHH2i2QQJFZ+rNh6qS3QE0kwhSbcpxc1uOAAHc3Jcjqrxv7sHnXwEAZzgPoPk3jRiAiKjmJzW9kMWQrPsIeoHWkoEr3AsqT1ntoh6XDCI5acVxHABNFEipsscOCsae+isqfwIpT6CRK/SDgeQOrafASMVAiqqetqicJy27Kv2RlAeIAt/l37goqu7xebAD4BxkGIjEthOEBjgJZODWMkru30SVtIEJYhHAtVCAoVYwur4AALoPgQMIUIvEoxgMIuCbW0ZRxrVKADMJYFwICqlSscKdtGVxjUhQeA9nGkL8DTteVRCR6E4OJr8TLfgWFddCxrVEVRJQlLjK16m3d6LE9n79afvgQsBmCeaJoHCm5B6fb5DOvRyTXmQVCQPfbgEAZo1d2exFgQtmgDN65SYAgNs05OT5tWDRVMZHYqzOXwTB15LybmFSZbZ4gMIK0LyMpqKD6/n6CiBU03FVh10CADD4EcH98QRr62AxRgNTTad7CKxJFA9DdQ9trNpGLWBEiZJfYxgLKvlXDNvE67qWkw+e7zE//8ImDTDI+P7Mps7HWD5yPcMOS30YBcxsCSlXwB+CjroDAZByONhYEKRloDZAANGm5RwtbhyorZNuGbxpBQyywyNxFaBM6DYFsfQZ5IT9VVaOKH3wLgCAREqqyuPfTddWyv3whzFObhFokD90HwLxT8/PpP7/9Nvfy/0T2gB8VPX/w0O5QZudx6dyy7+R6AcAQC13KgMAAAB3t2q/knv4Qp7GOGTTrrU5MZtXY4YZ53Zmo7VjtFPy/rhkD/qzXKHTH9/ON+rd9/hzazLrZwEAOWBZ401Jxi3vqQX+x+Q/7m0GAKjJWuwT9HwPYIyPbQnnHFdqY56DmdcAAJkBoMXPGgOA90a2obM9W5NNiV3K94fvXGMAyAnn+br6cQBAn+xPLJ3h12W2gL8aAAB54sr8PP+eS4xlBhB4bOvnHQCgUVG7xWiu5rdc7ZP/aiFaWwKQVeLYsQVU1rShTZno08MUSuBWgd6dSG3jq+Sgkv+YA8hNrUUxbDT5q5ajjicyDhsAACZag5WVrcPuWg9yt7GAfOyKkcJXM9DA6wjjgcSeAQB70P0fjmUDHQQGgNeXcnxT5T+S+wAE4Ofw9lr2Ly/luP9eXr/9l1IOb+X09kImgHIAoKAHANQ2uQQAiPxfjcdgPyqJOQMAQDdzXAIAIJM3rJs/GwBgMK+kc7Ub3O4MDAAzAAAakMH3egMwL3wkvT6VV/wmOCAAAPTPwnciAADPciMfdCWOcM2OumZnM54xnDu//iMAAPiu8B/fywAgEEGzMWSDaj7XAADXnn+UiU0H9nkF5xg62Ty0AGg2UmvNq+UQezgQ3S3Of1NuIn+g90T1L+COAQCKewkgEe0RahsEtfCcFY5mfTKbY43LEgAg4FKAmcK2pCw0qxSBPsqFIP73hkLK0lh1jsGe3BhWwG4BwAC+E9/rmBLbOI9yGs+Q9VeW79zLGNqunWezBfLzj3/X9SsDugKiaxw4rfcRAJCii8EWknyEVS9o/YPmB3benWHZ3Rcb23xLGjty6zme7deF3+Y3/PzxeiZD1uRKPUXyr64dm/fabH4uDd+YB2nXeocTeuHEBPBPciM+v/M7l2TgT0x7/UofrqgJg/p5yy81YOZ7xinnRCwbPf54Fn6+vWHszbE15QHCf+tyys4x93SJ+CrieH6G2fz7/rOM6mz89wAAiKtL8fn2cCO13B+Zip/77jUFaqMjH+f7Z3IFBswKA4ARnHYcsuPhu61Vm9m4GRzES0+WqxTbpu7BFqNTNnPSOqdoBQAgUMC2NAaAh3KzvS9boP4QaCQAQEFJItvCEOUYogC0ggEiOFpuaDz1BpDpUiPwnh2AoQcvIJR7IFQTVQ2D5HtVSbhyAKCA7zBYjfA9ncrb21vZvR3KcYeqigj8o6fP/R0T/WACeHr+UL58+cKegs8fEGRQ2wC0PyC17416+25v1JuLlL93QgFSkG9KuX94UKw0wBDGwXCz4QPs4FnQMwI0lwJwrUrochLqovpKSez3KID+XFV0vGvz/YyCmp04n+c9+3e2h9cMy/F6Pm68d13XxnW/39YGY3quXCE1VLR2JsUKAOASA8A1Y2Km0N8znu85Zm0Mxu9mw2fN0B3fb0Z+AwDwvdbotDo93j9rDACtJ3NTjkoIJmJ+ZcQjMRwyzkkbpsmQBFI1a74Oqf+Dpoc7JTwMtQuQ02taVn0sY2ZGqdsFs+vgRhWng9m155QdZQQYojrXdZrUWWABEJKXtHzdZAXtdWxtAAAcDMR9GcClPSUHvib3SIEmB4jVxDBIotc4nT+yA7R2KQoqo0I1BUkcbMYFknOQgQFdsioM2CVwIpqL1+rUvtdxwxr07Vu4Z/hwGvFqQMZ7w1BdBQCM8nuUI9c+H2XGmjxayNZIrIzHO+HB95kb1/yNfbyvGsz2liPh63Fpe7ONVD5X/3kDAGTjtpN7F4IXnqOFbPZeSlW0DQSQe8bNAQAdfbgJAAAgAElEQVQ8XyQmsAoqRXPYH6bZWwUAFFDL3jIZwcrD27vy+PBMEABf3z0UUHqOAIBaNW7K+Kgsh92ChL8BAGoBsFMSHvYOAkv7Q3nbI+BUyu68LcfNHQEAB/ze3JbT7X05AwiAn80NE7fHzbbsb27KCT9B06yq/5b8/wqgZPS13OE+TqeC3+pjCaG3JT1mRf/n5H8IFto/EezpHBvIiGNULiOZz4lXNb0BAGpBEkl1Uu87YKIKeybhQxYp8Q8AAAKMCK3pB8fdYk6CXl8sAFGlzwBjrtg30wBkHd7Ha72H3BCDrqz+17kB77yB3Mc9A5gQyX8eixMTgKBnyAACXVPrzMxYBIOG3Wc2AgKEyT5gStSW06RNmXw66Undq/8B8CAtIYGexx8ANohkF4FnPcB7CmDH6NbmoIfCJ8vAzcwXuWbLxfRP6wFyojZJFtnZk/YDfs6Lcsy6FuAd9r49RAuAfdkgMB5MAOfDrgIA2O4nxmZW7THaVNl2mdm/o1/JOYqq+qXdUzuTeqgov6mnbEcOAACP25rdNVIQrtm/07lzAOpCAGbNpuNzTpl+ekAYADB1LTUlU5+fCeXkQJktQ2OtC5CmXxMTv5K/lCtUatiuHXdR/4a9NQYeR/8knyOvVdzXmcwSCsDis7EFAOQ7EzVMMLSqVbbBAyiADC2Sv+xDjJ+9klqBZSsAASgArmiR5LESUJtEIas9E+2aKHNUAV/fg3yKZIXv9UcBADLRW4sAmhFV1zITFow8OoYtDgiwC2DE+UTd+vHjx/Lh85fy/OXXcvf0gb76/dOjEv7wzwEAuH8oWyb6gwHg9p42KFsAkJ3nlgAGsha6h28FVPWBSYIdArTvPc4oBso4U7ymPVvvk6+to9FHG2VZPt/MtrIPOv9sqJqdbOKZTOLejCSYASGMYaUWAEpgYroU92GiOOsv056nCnrrnzxeIwCU68p2VrQAcMK/2hgBkEFig2t9CgCINhO1tURLhOV43BoAQBXVeK6eAUB7JACLTvJabiT5khP/npt8/34vAwDys/v7ePYm9mYJkvcDAHKSrQV0ZXPMklB4v9J4J6A37ofn4l5dg6rprnGO/Nx4ryaKEgNATh7l470W1hgAVABhBoBYO05QBZuXE2I8V2oB0MAlrcWKWPACBBBxxREAUNcv2LJS+M7jqAS/mJky84V945YIdeIzg2P13REAAMaS2ls8WrKOAAAzAGQAAPcp5Zbi1PZnDYagfw85e0CL1V05BQsAAI9I/rMFABkAXpjkP+/f2AIAcdfj7nt5+/avpRwFDGgAgH3Zbg7ULWw8GFk4pPwrAOAsIK7iB2oz6L3ldaOwy3oLgD+VAaAWUTghqL2m/dlaAIAFTe3WopofAAD4RPvMAHAsLzsxBLwezmV3KuU1XrNdQG7XdsY6aW28LI9tN42vR1lwLRZ3yf7Eud8DAHBi23aA8xo/wwCguU0xoIiTXwMAeE10ejTZuks9KS3W5HDTB1UeVwBAs0kqxJpGHdYevLyQZcEAUG0F+Jkb6IkA60SsqzEEh15kTMwAAP2tfXiuDAAZsDPaBBO1HfFN7R0lweP5kKQna5RbnMC+tNzTZ2D6EAAARQOHHgAQ7ACWt9K9+F5rq9zr6B4AMNo/+fUMAGDAcrZDRptkzXaSfd/iegtbZuYLha+vMYX9+7O5k1gT3dfDx45zZ3vH/nfXct6BxsEvz897cX9TQP6RFgDz5PuaTZjttlEOzdZofv61469V/1+6F8rnyvg5v4NRjr73vuuez/mZCUiL2qI6gJIZ7Z/sqlgp/LXww7UMu38+Jv+e6gPa4Irnt2OjvZCvWoGJ4dfF+9yXiQFgbf5mNmMXs/hRAED/cBAeK5mttTtavP8HN3Ca4NklHUgaJ04CuwcAZIPZA+cWAFnAe1Hw3MNEjQv0moKv1NKTxYVzddfKPdly5WZ6n8r99qbc3QGt1lgA1ApADpEZAEBlCwAAEuEMZiPpz8R/AwCQgpQr3/1UI/jKwN2WPZVEhdQClFF6FMq7V9weHyp2BE1gsJo6MfogCs1rSsXC1gCo+EdwxIYvAyi7Q9m/HsruTRV1DLAgcFLOfEZU/n/4/JlJ/A8fP7LKACCA5+fn8giqwdv78vT0gQAAHw8AAcaChjeCxvdiAKCzVCmwJTQQTEGbrMwAMBM861vBa/9n94CM7hYf689z3RD5setfE+bXtvzMMLi2P/Ad7+EsgH/0Xsbjdd0l4mt+3JKqu673qiCienQYhGoMrInJ6IEzUy7ULSvI4nGsZ+No5/3H1uT6LK5dY6bo1mRxbwyqd53SHnMAQB3nWKqd8rJ8rBT0bZAdVKZ85VQr4NXTHuIzXP9UbkGVxqRQEEMzw7MpMK/VpUrnRuJfYAGdtgcARDolBZJSAXxFprc5pQcdDDt+/qCsji+6YpDPE/eE+2CLgiOqW8FkohG0JaI7bfTXvO+ge9VHdjjQ4w8OPnqRpeBxVPoL9WUKOSGiBY4ySlEAAKMW256KZFcnjvScYyLIAI4pAMDPVEEV7YSRw4n7ywCEH2MAuGa9XEvwX/t8zflZc5LqvgkAwAJAZuCZJvW/CQCA5dTM8bk4PgOjTpYZXq91v1cWgCUAAHuaffOi+pLGcQ3sC2HOQKwTjalvsxkAAKixOsAqoz0AKmJU/AcAALT/YgW4Z0UPKw/v7yi7RHMfJoKppaP3KKs+j3sl+8EAwN9oB3Aqrww8gcrvUF73x/J6BC3/jRL/2/vydto2EMAWrAA3RTXzm7LfbMvu7qEckMSPSn9U9+9OCFqdmfj/ZwAA9PpcDqCtdz/M04nJFTn5AaLskv0IbJnivmY26zRh79wSAGR4j/ank+WqmJfs4U8t0WhU3ndoZ2DKf8pfMbEAGHBzPpdbJORRoc9rBTDA/YyRtIdMSoFGJ/ohIckcwOS/gFQktlJ+ivOF8z5tb8strof2A7CPDQQIQAN1A68T34lsu0FjNxCdTvCn5L9EtYAFGhPJaAOwaJuZgi6iCgrwxnfinAYE5PYF2hOwi8AQkO3y0FG+7tB2wLK3JpsjiTvu3zVb5Jp9V+2MdCDtt1BHIbLypwHMa/2FfW37X9fkK7OkAEEFxf8WLQCOe9H+H/YEBBQEv1gdh2C5gtXWiazCiTua2VprAVg74DPb1ACAcRybjtM+qe020jzkuanjFfS6nXyMdcUE6IV/F4NBwYwxc+GzTbemqwQAiB6Jw5w7cIj9Wf/lyp76/I11Rce19aKkR1g3rkCYgQAmvrPvOa+fURdH/K1rK7A4ptphmVVGdjmHL/RKTnA50W9fFYn+Rletv9G7Fe+/oeIrEqVMLLBdHvSVmAEkMl1pX2FAGio+QFinY6AoAUMd+Odvnkv77T0MAHiWRpUdFbMJAED7lefTzFmumZ6XvZcDAEB/+uaG7IOfP38pTx8/l8fPX8rd43N5eFLF//burmzv79UKALr2/p4tABCrQAINxQpiNARoHxU0x44BwIwqVjX2gTFVBgBUn6ICABoIaZx/r901O84J8Hxc3i85Ge49UeVk+O5+/5r8mW3ztf2dAQD4HuNXCQDA/c24UQMANDB1qkCuuqmvgKpjODBAjUkCtYDoKdqvMQBwbSZQomWsx8lxOldl6rXieY7TifFS7ZlyDFB/rwMA8lzoPiRf656J5HRL8KfkjfdVV+iyztBFaRet2awrRn3i17mqH+9dAwA4bphZLcdr/NcCAGRwgMe3AqYOHj+DAJS85/hGD2yvHzMNmEVF77e15WSXAQC+7gwAwLGPNkr2Kj2ulTI9r31YDYkhz+tIdsoSAAB2kkqrfoN4bA8AcAsAxFtb+5JYm7GOvc619hoAAGNYGQ/AoBgAgP3bawUAwN4BAACJfTEAvJTzTgAA/E0AwP6l7F9+Z9X/GSwAu5eyOaAga182G/w0AACf9wxmrFvGSBAvwfCcEgBA6yuNxRUAACK1bDubMyiMM6fInPVaYtjK8pNFCTKm4nsXAABsgbZRpf/+wMT/flNI608AABnSwIomvwyAbLAACAAgwABAARkAAGiyAQBZFtt+anKyjzSsvT/K+DX708fBl7vWAuAaAOAaA4CAKxH/ibhplcmxR9YAAFi7Y9ww60HZj822avJXBs4aAIB7wnK5Mg6FBQmh6hYxW/mXvF/sq4jtCzgmHgu3N2gytbUDwL4VA4D1iXIqYhmKvIj9vhwLHuK243rQc8K2QgvPsMeCvQRJ/trC5LCXD24bMgAAiCdgDODv41zVvhwYAASSirYBAVK1XtMabACArO/yWs7HZ3vaft0l/ymv56VtZQDEEhg3xgmruZtybvYVLsXwZjHrmR3V+R5DRlcMJi56DdM7ApB/aH/HQ64B8Ndsu3b/wVIz5Akufe/6OfvRGdftOHZcx+sDeuUTyGLE3doMrs3XeN8/Ij/Xvtsl/7s79f2EzTsAPfKhlTE4+7ZmZ4sDs03X3TdzjMozWkbpt1h1x/dyOwKpPMn+rA/9t68zMkDle+H5//N/+g8r85e3VaQUCLZuN6YeaxIiP//v55dPHqC161sxdZNWE+aQ7aIbzkZ1Rs3OAADViUjPPVNy77m/vIFmi390XkZFm1/7GVTNDqQ8lJZQbAIAqDWAAACqZKsAgKCsIqVosAC0sdMmN/qpsR5Aqd5FoCIDAJoxbwd5Fsg7H49lg5+oIMgGPQQDEW67vfoHBoXifrcnIAA/7IOzOxW+h4AKKul2O9Li4FxQ9gQD3N+zwuDjp4/sNfjx86fyARUHBAZ8YmDh/v5BbRGC9tc02HcPMADIOavkF3/kQWLV323vgqJ11gd8iRj6UQF8bV/JrV9WUXntLRJI3QlVwfne7Tu99yvbF2uyMyYGdXFt9+O7WebMFNClMVpTYG2vzQ3zUahmo7V/nnb1yg4xuaFVnNQVAMC1+W8sEu3ILEfG+V/KqcWI9qpwArDK5+j1wTpNjgwo/auGIOkDVTlV35/03VylwGVlaaLHqZ58q4gWxVCumtKeFOoOvcKUcGf9C1t6NHQzjiG+ljHuSOREmwAV+cW+656rDxSrV2U2cDPoRptP1V1BXX4ChV+bAgKRHORngih6RgcA4BYJNC6uBpfNlNEYW1ej8igzsjCwix5/h4pmkCa3jAsGAIIB8COnCCeTXjD1v+llHWiL+RiS/5rfYa3x3gBg6FkTCAdxBaBBAJmCiMjfGNWoZLLu4xUYhdC1ONdLkGa9kWuWyyyBkJ/i2udZbnRr/1JlPA6MhPd4/vF+WcGXzrV0svo953unXHUP4KHdwJrB7Ptvn4M6fRk8XxuffG2eK6NvBydG95ZaSHA88rrQerL5qXWtwCGS/14/ft+Uonx/CgCIQG2AEsAShGQ/f+7QAgDJ/0cmIkBF7IDI7b0T2AYABB1mqFXT9SHhzyrQk3o9AwiA4M3X110BPT8YAF52x/JyOJf9BpX/92W/uSvfD5ty2IoJYF+2BQ1LEMQCvuFtuy1fN7dlt93yXGAUeAW7wBGJJYEAjluACQrZAs6QHTe35WzkcawBTIRlDOU55AxbGzT51pzURvsHiY7q+cgjtip19/ysFba5W32ABGIha31rTki1H23JWakNAAArFxsAQCwLUc2Ie+XaVWKdZlqwDSDpj+Q96OH1nqv/lewnq8C5lA9IJLm9AACzm025Q1CWLQLcHgB23rbcRXK+AhpOp/KMtRBtoOo9OMkQDBA0Fx2TCvFUxVSqFnfyn7+D0hT60YAFtE+w7yGNBBsX+gs/MS6+xwhYgEFAgjD2khPy/BzfkSBt8qC34/nV0HVxotjG0jm9edALeBzBAKA3u6u08pdw+QQ+scx+LwCA+5m681A2wQCA3wIA7MoN2gOwH+4baXHJSBHz4jGUJJpTrbYKgJHZR663nfJqByUwh58ly/1sC5h63fg9WgNOOAeAZC3QYaAAaEAv/bvob3Q9EPuzNLsueD2of52A9nrRdyprUrLjrPcYgEjLoj5PyP8cwGg6X2uOdPUhjyp4omsH03T8cgz6oPJM9+IaLiCybTQeRxkYVSpqM9Naa3C+UkLQz5wrnvl3AND8PvUAQGCnY3lF1WYkPCsAgBWGkQStPVqbvtO60/5TBab1pLk99FtSsk9OMYyJ7YL7xn/RL9f3bhIuv8Y9cd6dLIsq+mbXtPNpMWiN6PyiXTYAADoTLHtPT8/ly5dfytOnz+Xh4+dy8/BIAACS/RsAAFDxD/p/VP/TH78rt2AGQKHCRgwAjG3c3rJSDv54TXTeRFXNUO3Pe0r3znul7Gh2qZ9ptmdGu6rtyx6kPdp7Y0I8n1v6NVcvLgHfawHR0ZYa1/8IAMB5xL4jPaF9tQQA5HiTqsRzvK9Zn34OVgGnBM74vIjTZACAk7JMTBAYAiAzmC96emK3lnACqdoiYRPm5KqLeZzA6T9bAgDkk7V9UatGJ4mo/Dw5kW27/L0tAGbyx2a71WEe+3x/Y3WpfR0/d/+69bjGOTIAYOGr/4kMABkA5XEaf1cZk2Qm48cBdMrHO9lPmRtJ/hEAYLmCOGBeP2YJ6AAAwTDY7e3oLmYf0eM4AgDIeofIgFukJgrwJcBE9P9koIhKf8q9AC2pl7grjt2TPDM1SIYaWIDv6blhB+p9PMNhB39iH+ArtNLYMakPBoAzfA1W/7+hekrV/UHxf96/lsPuhSwAp/1LObz+XjYnHYPP0A6gnHZM/gNc5ha5indChqgFAAsmzABQga0GADQ7pgFeY78lQYW5VYFZiomELpPNkGJ/HQCg7V/bZ7RfK4NixFsyAwBb7YAyGX6SWtMgeUoAwOHIH+hcAADeDtDLh/J2AAMAkv5qCQBAAEACOI7MNnQZGwPAqDcss7IdOMrta/J9Ga9rxhT+IkjQLXwCLEibtMZo3NZRrSuwllkkyIK/GzJcmq3iZhtJcazbOwHcW3W8Puvs3YiLU+2nFoxZF1lO+ntZj+Jv19f2OkTPOLINNfnb6xx9N96LwA/PAF/uFgV8sV4I4ME+Tsn8TVT0ExDgsWmfcxw6AICOcR4g70vPs+5HtmKWuS1+IZsDAIDjabcEAJDiHwwAkGsGADQqf8k6sASoHUXWqTjeLVJwfchGHKv3Dh2zqseMY51Aa+M6ls3bmH3qczEkczmCn9fv0oYCeJOWWZhj4Xtq6y/SEjmG7PP2pOhLL+Da/sqFR5Hl7E7Srtmes85pilmtPWfvPy4CoMsb/oFkvtZbFLb9wPdGG3R6E/Fm9UcnwOtqk104wcyWbocjjjWZ6JXzXT7X/EuX5KeKA6OH4vj1SNi0a85zG/ZtZ2M62lvZBuS6IgBAvlXWEfzeFAAw2t/BIJziBvkxcE/OXzfbpj/H5n/9j//T5R3cb4cezUX0KhR4bJ1JIHo2LdV5qhWcl5bg5c+ubfC8ATnIHSIYFJoSQA39FQI+kIxIlo8Gt8+pa19OIfxoAm58nnERjYrW96b+UTIQaWDeQaFtIvG/rfT2rGy7awbpzc0Dg9k0WCPoawp8U13hEfWoChg2R0X0sUb+jzOVDaBs+FQnGd9Fz6oQXngfDgEVVigktQJw5b+cxAYAOJXT7lhAI7Y/7MtbgAMAAsAxeM/BCPwGMwIUOqr/P336FG0BnsuHDx/Lx4+fGOAHKAJUv/cPTww8kPbr9oZtA8SSENWvrCQLQ72aMfOE/0xw1XmOLEZWjmtrOr/vtaf43/oavCw0TaHzAyJgkAcSVMvAwLt2NBKsCNZe+Dfu3/5QRdX76uE+iDIqMAvaOn7DtceRdCXp2i0qOax/RuLmtT5EyJeniSxYlYkdwKoPSi/XBeYvAvF5DlLC+bJ8jODmQN+WEdmsjE3/Fudb9EJujt5MluVgMBxKVLF7zKtciOtlA9q3sNwD/dqt+yi+0O6/Ba/z82xR2tnRSrUVgGuxRYvBP1Hlmw3iHpWXHNl6kUAM8PXyc1QDO/ngSv5K6x/VWpa3Ctz1Ju/M8OSVIoHuMczruiVc4OTvw8m3HImWA+FUMRhCUERzfOwIanya89eB0eJpNf4z01rXQ0VBhUDWe46+4jFmYwo/EbGAoLBRKEVgswXIU0JlRUReMyozhWcb17aCso4bHRzKhKggymuud4L7Cs7Z/XhfWE+Ocy4/bGUfrFzfTmpdk4OBX+XRJHnjlcLvxvnHvTvK3fFzbTo4AH0PsPE5ZAxr9GoCxvIhgQRME8qEMOjxUWm/39OuAZredKHuZWWneXMWiLV+Dmf/9rY8PCr5/4jKRPYgvlfyn9TDSkCYDUMJaSWVRWGtHz5z0PyT2pnJIAWPcG+vh2P5zsqSc3l5O6jn5Glbdpvbst/cl7fNbfl23JTd5qb83+S9iZIjyZIk5kACyKOO7jcr/A1SeH3BHp+xQ/6/UCiyO91ViZOiqqbu5h4eQFZVv3kz3GypRiYQiMMPO9XU3m/b8l425fv1Vt4RwLreyrfNtvyxOxAIwP6W0VOagS0Eqsqm7J5fyhksTbgzOBz+hz0JNhOMF2ytSAaC7pOpG4CjkHg3AxTHnCkztfxg8mxT9mBBikrgZAW09VjXZXLuk2ysAcZI5FsWU9bdChkAGNgLYEALDETiPwFZuD+YcEblvynKg1HFYAfmwvVdMAC8IdjFAOa2IMGuav8NGQdw3PMeAU+1H+C/p2hRwGNu5Xn3VBPKjoep9YAAs3wNWn+cj+9F8g6fgcRa77WWBvq7sScA5EZAAn0XfZ82PlUBfBcB4fA5/w78E9kOos8kk2Q7+AZmjVJyTo0QlBwybqqCbyowQA4pE4p8xd84OfYagjie0Ai8MvilzJqqSv2dbCs6gUnplcXjD/3OmST9v1sAXMgAAApcMQG8RyuAUzAAnLneIwvKca53H1XMlDXVDsvPZl3eaCuz/2s9zZ3iRP40QJaDuFW41fuorEXxToVOhg/mAzPDxtqgPdJvMwrHbBu3AK4CFhID4QMGgMwU/flaoz3bxriXA6N+XNNjoQE6T8ejOLNxWTEZlfX8roEDOdgI5g+u6ThT9CXu7iHiU/YxrMdoVxGEqaCq/VVeKiqe8Uoge7QAGAEA/KwUMcKQEUAJUeqHaAegJENAjgLwJtpq/ef+Hy1OEEn/AIZDT3k9Rpip2puZFr8GkTkWIclvGwLVKEVCFhiwynFAD8pg2pEk0jiyLZFum2sF1Zb44/D8Ut7ePhN0//nTl3J4fSu7T58qAIBJ/6j4ZysAgAHAthNtABCngFQECABxDCXZKK2WVYaCN7a9HQAAz4/mTzowJ+Hvr79lsv+j9l+2f3pbaGmYPtqzea+vHZttZlMWB5RHADonMZgsigRk2PjZjkfSM8uzvI8NzM57YkwkKH7TV2l7P/D91CIjJ9idWMd7s5iXKv79r6e6z0lvrBPff18sYwCA2mSM4zhL/Of3bC+qAKpnCBjHA5/PfIOsGoTH6MEKHusZAKBVdrUWALNkP+JWdf+P5ze4ahJAzvI7z4ufhWPB+ZOetwzMx+I9zL/Ho0vwp+/ou5KhBobg3Dhv7Vsd7J/9WgKSCd1/BgBAajtqYEJOYPXrOWyWiIEY3K52d8GKhxhgrfrVe4wFwh7cPdXnc5xAyX4lEQ0E4O/RtqSxOQig0bE0MDEQsVaha7QuggUI+5pjVNukyr69XgAA+MbkPpiOrkz8v5fb+6lcUO2PVgCX93I5/Vne//zv5Xz6o2xvp/L+5/9bthe1SMK/zeVUtmBVwcCiOG4jX6DGICB/qTedtGhgNI2r4z8aVwGOuGqqjM5tCJssQz/0iDNb49XAkG1mJ2HGa2t/2d6m/xfry/FpqCmwpCHRfzorcQogwPsVbdFu5XRSSzS8j7a2YGM7EgAgMLUAAPiuaPeh96QTBTibyci877PM/sjvaxbxWEiE+FnTJ7KveT8TAADtNucHsJ63T+UKXRAJcVXCa63Lv5We1feUKO9bQDov0OxdrhMp/vSY/n0oFghWCyXGh6R+AHLhN1eZQ9aiYBuib60EdJM9YVtGu0reS9y3Ev8CQDQAjhiFDHIQ4KEBJPA7fH+cZ9ynTVZXCEO9zxzno53B4ej1hAYHMhT6UYBQyirKVLFE0bZEEw7ItwD8WB5arx4JEGgMAAaXVlnLcwYgwa1VkuLhcS4wikLMMVbjuFOLwzQb3lHVme2f98SoX2WvwkKDbRjnc5FYYjyTnaYfra380wAks/13P/YdMxDAKv21tCOZf7hTrLMSVlzd4nN7bf0sa+NaZUsC0898zln8sRvBBwCOPK6zmJ6d//n83o9/Nr/GcYOl1Hs0hxlA/hG5upDJQzw9VtpHT/XwuGW+ov9KZbDx+h7AAJIfy7h/u0+14K0/fUWGbIuZ3efr/V//+f/4oehLPyFGmesG7i3WtUXnHpkPR3LlgEcLZAEAyIOxxeDC8ABFaHYoGq1TDwAIBHWg3dokPN7A607d8ruzRVMNsAFph/eV9DdwIZRVAABgoNIY3e+q0wwAAP5B8e/2Lw0AEGNQEbBGnAZwoil/1ScxDrhQ9n0SfOZQ1/eI2nQSUuunKi7Q49TAihCwNv4RLCEDwAlBP9CIK6CONgAGB+CVvXYJBJCCtQOHMUP1/8vrc/ny+1f2I/z997+Vz19+K8/Pb2W3ExAAAf/nl5cCiiQY7wZJEMW7kzHFcElClI/LlAGCujeGhK4D50MVgM+Rgwv5vbTbAzz3eP3Nt48ruH5IBKRT2dBb7v+P7uczKFrvBIDvAwAs+3IQ9/Gz1P01sBPUMc5P+OB0TPoPDr5C2vHFQSAP4j/KYId3kxLIjng+qj2DrrY0jR6PAwN7l6BZjWAA820fAnLJgMsWmWUU7tMVap3RVmmN05Ncm7MwD5I043C5B6I6v6sO/+j9a9SgIHMQfNQnTQE3BGAO8PTH52Q/NWJtg7KcaI2dAAD4cdAVwiAquKK1gahbA3AUyXh9x1mxNp4zecuzp3VYDXz23zpHH644o2VRzUvbubV+MQDMyYAWgMoBrLi72vSO0ZsAACAASURBVOPYd9ivSqSUEKBuoWnNSlrP8vKUsImfXFVAAICNmYQM8PNa/kpXLX/W9bKOtQG9Nq75jLP1+6MAAI7bZP+N587G+L17W7u+1oDG1g5edfQysjkNWr6OfNrWv2zhNA4JsPFzrsmtADZZftZ1EmMwXbdxkCofRI1p22AEAPD7qQWAUfg1UKnOAGEbKGFBkOArbIB9eX55pX3EVgCsQlTloagEkYSNpiHR65IdrROoz8FuBpyi4g3JHVBOotLkj6NoJkU3iYCUAADvt10AAEo5bvflfftEAMA7glg3tAm4le/bp/L/gO4flf14hgDk4FUhPHAuo23Ahu0ASBYN1i7nw6638oxgCQsh1YvwGqwocqxyhXdL4rLtB9ugbAop8GcJmAlifNx9nL/ogZctmNpPNBLvET9sgQCrVrYVAGOKg2CR7I94iyvva8W+11SsXTIMoAopEtWq+sc/PFtU/0eKnEwEAQJAop3VlGCXYpIdgQgn55V0d+L/sN+Jdh7njfCcA6K4xqHcCECA/U4AAnpco03Xk+p3kdwWK4G4nuAvqZ0BQAFiNuD9gOkLwVY8T7Q6IOsBGBAQ68N7OCcBACHbEMh9Oqi6LUC+vjcHPRS3Ev0rIQrxqoJw+E3u4yiAjuW3E7Daf/m72WaMCuaJXP7IWw5DKRkBNrFz2eIVVP/nYynnAAHg9+M7/+Z6AWBAZdAKdAcDQA2eRl++pje1F1q/ygwASPprguS/r18c+OhBYAYAWK91Y2GURqzh3nr5cf02Aw+rqmRi0ztYEq+1yjgBTkd9OLOnFscMt/1IJ2dbwm0CRr3hNkfWf9JtuX1MgIqM4I3qQTOh8B6qedvkS/ZdcU1VVakKy5/VRNZQnZXbALQ2d0qSIZAL/YBz4BW9XZGoYCK0RK9q6kolN2rrQNPyxQA4WKRxl31b5yD2sm0McogEhbDuHxWFUfEfxxoA2ZgBbCfqXtC+ppquAUpQpX1Qp1O3Qk7syusbgPZfy1sA7gEA2IDq//mlHF5e2XJni7gEE/97MQDsBAIAi58KEhDQUhtDJSli9w5+VueDxQ53W4Jqizj+MFR+z2y6tr76xXrPVhvtx2zDte8tffePrP9Hx/wIAEDU5tABLQZW400fAADkJEyL2Ui2Oe7C1hYBhnESIzNl+Djvo48DAFrRyxjDcwLWcrwHALRke07sO+aSfbxZ4joDAMZjPQYz/6GtgX4d/SwAIBf+1MreFOPMAIjsn1Em/AQAwM9KucoKU7wOsbtg9aMsewAAaMwBkKWK8XE+QhZWAAASWcEEQJs6GCTgwrolQP5+W0c5jthYOmtcwr5WjEcGAGiMIvlJAEArfkLsFJ8jvlrlabQ4gX/AWCFYoyDLYKvVoqtWaYzv+TivXbIVIuHuQrXwjt1Cisl+tok5lwsrhWXzXs7v5fT+R7kcUcWPlkfHcgUDwOlSzmAGAAvACf/+KN+//7dyPv5RNrf3cvn+38rmciwFzAHHY9lc1SZJwFFR/FPSx/0Q6MywQ6R5K92x/YXYV+E/iCFBtqI0EjloFoAttmKqAICIAdjwp+VppsHGOJj9E6w1A2kxL2wFS32mVzwRQACo5mf1PwB2N7Gk6b0A3cG3CgCAGAAE0BYgAMeYScAAgFaF+RGb9aPHTGMVDhFZ17PFXAKbxwivAgCiot8gAOhTsMLhtSa4A7hCu4EAAFHgmxFXQJgGAK3W/ML21Ty1nz753/RXs5sMAnBrLAIU8XwRj2iARQEGAoERrULCJop97MS/bIYA7LCQR+19te/wjA0AkJP/mUWm5Vj03R6QVlPgibWSd8z7BkOXhqaxAjT7A37LqYGcWKUvEIALH6kjsdcjh5F1J8AQiB9aZmY5WOUqfaMAqKYqf43plS2UPL4VJJtYWD2DtJ8D7Objm/3fZnm0S3IOw5/l2DWbcsRFvN1zGzR/Z9kaTXIkgwfy3hr9jrV9Rzs1wBn5O/e+X5+jxiE+tquXcTpaJh/68szeqz7AJGlcddKDBP8jO9K2U37NdmygfBcAyhyfHB+ws5mDAbeuweHgR/P4owCA5fp8xCGxPj2W0fcyLbP7X3sm22fjWOdYdn830MKIP8xBujh2zeattuCvAgA69EG6u3sLK39mCucP7YLJQY8WyF0AAG3gOQDA1E65BYCM7Taoup2WwJo9wyMHkSbR4LzOBFF1yB4AAKoSYw8qAQPoCB3U5x7PIwYAIP0Q2H6lImw909zzWYEDnI+BKEYIW/JnBgCYPcdS6DWFTqOtEUgOVHJNMSnA0pwD0ieC5h/Bh+uGBjH+NjDgFAwABgCYEcDgALxP432/K4fXA8EAv/32t/JP//Qfyuvrl4Jevy+vnxiweHv7RAAAjHoa82QRSIwJNDBaEozrjcjDFkCToI5kRwqMk1IrUY/O9szsvSoQOJRKDq4ruPuJYFHw/PzPjQlc/Xz0/uvxTNyAZmz9Hu7vb1NTrFfAjopoXZj2Y1CfKt3aTFUjAZmfncZdAABmAdwUg0vVdO3+H91fNx718ScVMB9A9uG+FSDtqao0j/cMk/zZ8vtWYNV4tKG0QHA2AFlvVCzHI89OHgOjV9fkzCP9QCcoPc54PManKsuU1KxGfLdsmkEaO6JStVae7GGr5QRtPSeLopU4keEbTjVBAJCYYbSEwzyiwkedkw2L/vJwvgAAaIu8zkNQo/ZGuwYqsxCsGRh5na8bSjgfkol0LxJoxKsvaOAdUE5JYdV3uT1DABw4VC2w53Xoe5k61Q/2yZhAX1tnowzwOD8CAGRYwtTIf1Bhf+/8bX/3s+519qsAgPDCq/zL9z/K3el+CXDcTHes6ZLeebgHAIBNcAzKZlM3a3+2gO6NIMIWA1SgAMl+MAAAAMDEfzAAuPrfgVbaTbXHoIoxXT2tykIh80H77+Q/aSbZquhEAMCfp5vo+lFlcinl/fZUjjck+3f89wdAAWAAwL+yLe+3G5P56F8JUMC/PO3IAIDEDSTxhdX+KNDelutmyyCXGQAADMD7kHmVeS1V6LO6IiilqcUSQIR2WrD9+HdsN1x11FlZlt/1A/D9rQI3dv61hU2BLyCZxVPWyZKKiOyR26DOc4WkRnEsZV9U6zpUQ7lAAEMpIADL7A2s0o/jaRpdLkzcExQgaaUKSv7N1BzPz3NG1b9ZIPA5KPgNQFBITGuQ5wAAAAl7AADA1oXAMYJTAAAwIaP6fPxO5gG+Ys1tyx526BbMBGiTUAgQAFAAYAK9r8+eUfUfQIEdWhtERVbwdnH9qke4gAQOVgWfaq0+i6eLZH7zedBGB8eKnaMBAFqe2gCA0GOVMUoyXwwQP/fjUa8AAIMAUPmP5P9ZrwADoPctWwOwZy78Bv1DsLsCAIKtIPtksONl0TlQZB2vRKlWhfViMyQe2R22D7Q/es1kG5LHDAle6zKvawA+PhZCWhvj5bczACB/q4ICKmBPAKHxDPf0QLX9B4DXz9lvfUsY6xGeKyhY63ljnDu2MCSmK6MFI5yt3ZIDnvV7YdVHcJSrN+wS+jADDbqTUXh/BAS0QC1ohBsAAL9DjiOpAwAAdcXpXK5ggnKSTaz1QWff+oo0O60lqQwAIJBhqHTRGov2U6ETDQDQ1Gi/IsEXXAMmtmnVzAEAqL5uHEldhH/Uf6jgfirPL2/ly5ffyucvX+lTf/r0pexf38oNFf+H53J4EeU//OstK/4PZUO/W0wABALUgD0AUvLBXZ06ru4KorG/Hbssz5PaziwTE3PbY75/Rlt7tGUygHSuF5f7767O/KBf1wfHI7Ev87hjAGBVZ1COAwDQqpMjpvGDAICcTLf9M/Zpx36ZMQM4aeFqcJ/LcSjLVFYVT6r/MwDAVdWZAWPmq2SZgfvFNbxGPHfev/n9bEPm973fu3WWYiNtDfTr6VcAACPwIT9nxwDyEwwAHp9xXqVzxQBAJr9UXepYHb5rAIC/n4/z+tCYNbuc6yCYRUhpHb2xEefzXAAAwBYxCQCQr/UIACDVqgp7GW9uidHHP38EAGAmjXsAACcW7ZN7nXrfRUiP4pfHWBJThktHGQCAV1ZII5GXAQCXY7m8AwCAxP6FrQAAALgcv5XL+Y9yJADgz1Ku30s5/UHa/w2AGn8nAICQdNGmKwAAGvI+jvT3BgBQnyLhD/aEYEszAOAIoATew+cAZBMEAFA2WgUUAgDAAIDhVisBAQAC/rxaNPMxO3CpW6axihguf0b/Kxg0uYeqcagWAFxEt9QCgGDAxgKA+D98xMYAoLYAuUIevq+RGUyerwAA8nzqmZuPEBuML1ku2n5Scrx9tgoACLCij1X7N5nmYl+VJU35VxP/O1X9A6iTAG4GAGyfTPHfkvt4frdMzrF979UcT6tJ2JhCAUjb7EEWuviHPhJtrWhViL2MFlDWhwZABV0/7UTYf2gXCFBPBdAFmC4AANnGzKA6sp64HeJA4W+/wwCAWfK/gsA5ccMaDbvYgPG5zaTC2mz39OsE7mQrQjF3xLgbspTg2krA3CF1NgEWrfk91RPp4p/39uv4jIu4xORSa+PS9sRj723tHHVK/oEAgOYr3I/Zd35ksmHtg4x2s49/JD9/FQDwCIBxdz1Ynt1ZYuP3753vXu5nFsO/IT+w3XcMAGvXyza07UPuxf/7v/yfM11TH2mx6Mcdt1Ja91En5h8PABANekZ/6XdtzBkDQJ4MBktWRjA7FHmBWwlKGDYEymzy8qLIk9icoUaD1j3DDoq8BwAo+Q8QABScGAB+BQCg4Fiv6B9t2GwEcIAn8T8bBtWZYlVdq7JwAAUGMJ2P6AFGEAAq/qMVAOlwgi0gMwLgd87NdlvQmxc9Gp8PL+xL+PbpK1sA/Pb738rvf/sP7P2LAAQqEDh2/CcDgShgGBpBmVRBFKwOFHCCQXWHfQeaIzz+jiUMWkCzPTNL8OQxVlB+/efePtT6e6Qg73+eFcDaM9y5O9ENr2wg75+17zsAPNKY5vPZoc/nmAnT7vP4w8mIbPzk4WJ+IFUm2xjk+o1K+jxXTWHHBSIw52BiVnofURQ6fuwz1Z7k0dwrGZYQmEkWeV67+6/z5D0fAeBhDVWZFUFUf2yHtpvPuOZoJPrvRwwQ+Vzj8+Lv/P3F5/hyCrDP5K8BANorjcEjy3DPQ/+quREgaBnkXyZ+B3q0AAEEF0B9TFVrBjWh8w8P9v+oQ9IKYR+yEUHEZwu5nMdMv/csJqIIz9SVDqb0PsNcReoBxHDQjqgV/rW3nSRouxf1+2PiKQkwgdQaoM7Pbb946lQ/CKjeN+CX1J5r63i2Tu2E3VvDDmTNZCue7xFAYQ0gYB3rhCll7SRQOevfzL0QsmekRs4yLN/zcr/Efpqs3eWai52VkOnaXQYAaBxYrRiAHfwOe0BU5NIxPG/YEXKm0UsTYEDbUGD2ka7PAAD1LkZyQjZTC7iiZ7wptlqAjtcJAAAolJXkQb8/VY8guUMAAAJM+PsGOwRcHE/lVHYBAHgq38tT+QM9KIt+B/3/96uDUtfyHQmY17fyHnqI1zETQFD9o0AL74FnBMGeWwA5EQwhYMAtIpzEDYfcFQtOwCNRpqofSiAmTiC6T2BqSm1gPJ3jPpiJKOzHs5k5Yh+6n7iva53Rt47R2SgzmABtNJgtGR/Uaa5lTonWqo9um/K8e5YFW1sGqCUCLVu8Rp/KSt9vFpuoOGqV5HFPAZxooIO4z2oFugWBWAZ2t4sYCFLLALUvADNAKQcEo7bbcoDtDjszwAECAGzK6x5gAbRK2Jb9ppQDjt3idVOeAQwga8GNjAL7rdob8FoBBNgjqBf0/0qsCOmAxD6CM04gSP/l6quhNUc15KXrct7awBEFJDNF6F8PACADgAEA8bohvW0DADD5zx6b51LAkBBMZm53Y11fX6MdhhgAJHkMJkFy9kec/OU+WHe/Z3orH417eMQAcMc0iI9+FQBArfH4Mh65Qd929vQHk5v9xZptZRlvOd/pbkWNuwQ/W6AkBgDuZcrBeB6Kl8YakHVd89l63xTfzRVZs0QU3lMCVNX+BLQjyEuGGIECzACQAQD+zAAArsTUg70BUVyhp0Sp967WaWjuyrzTWpcxCVd9VGl5VvgGI4bGt9k8bDsDGWmwewIAQK/gWHyOKkKw63397Xe22gO4/u3ljQCAK/QqfOvngyr/4VNH4h9/syUAKYqte8W848rZ7L9m+3wGALB/VhPLeEQCXZv+WPoQ95f2mr03ez+/165zHwAw+q8f0auaubYvcgsAAwBot7PAQ20NadO4zVeyoZk4WSTrNGY5AH4vwZsBALLTGiOjkxo9A4Cquj0vOe6FeyEDTsRYDAbINOpjJafv/x4AYGZHj8+Uk+CZAYDLKKorx0R5tnvb3C3X1M8CABDLw/iMz2+d9BEAwBgEymvMPkb2QyzffpYBwDISozCCPipwiomr1joCxT4/wgCQ5XD+PY/8XwkA4BqLfWQAQG0BkBgAMgAA35kBAFgQE4VmBClxgcV+hi8DJoTEAAD2o8vpWzkdv7HKnwwA7+/8R8cC7WXev5XrES0C/oX0/6fjH+V2+VY252+VAQDHgQEA9hFaI/0VDACBq6gAAIilzjasAnydAYA+AO2szAIQdpiT4g8YAFBI/hEGALUJUAuAzADgFgBrAADeTdIjXmc/Er/Ka/OjAICOBn8AAHC8EgDAbQHIYBsV/o8YAKB3zQCQAQCUwwH+XCRopTGqraHnSnZHp29lU3vsKFtom0SLIazf+FwMAO1Y/AEGPlLcG8Zb29u48n/H+LzAg7KLtAdlU3QtAgJU5hYeuX+2dVBOnkFu+l71jD0jov9W24L2r4KgsG/RpmMAxLllIfXkUYn/yoQSQCu2Sb5dC4obPXYZIEBbN2IQI0NPjfVwXMPmdYusavvaBg5URVqc/r785uYLzSylGoMb7X4Wf0jG0H+YscPmFZQ2RGMDaDbOmg822nPjPcokvuODTXwSn/MjAIBuTy/ONe6R5Qgu7dF2r/6NodAhkfNRO/HR+Nh2yq+9HdswdHVcBkDC+FT5mv+aAIDZWI7A6NkaXnsvj/9Hv7e2Truc3iQpN8tZAQBQW3LeKSKnrA7Zt7CBHzEArC2sRw+8tvEtzENeksryV37uJcr84Pn8Hki9QrcpiTUDAOCYzADgAFk+hxXdvY3q68+cgXs9nfP9+5p5Av25AQszAAAcBCq81AJgBAAwwB3UP1J0PVqOAiYzADBpY+3fU/08mo88FvjdFD8WMFW4REBRDoIYAPyZAyjs9wrDLmhykPhHT3koTST54TS8f38nCIA9FoM5ACABJgs2m/J+etext1JeX99I+w/6/y9ff2NbgE+fvzL4//LyUl7eXsvz83NBXzUkCUQDFqjJCq5Q7y9SJiGgir6FlPPRgS+UgOx5VX5l9N24Vnmfd37kxKwf8EjA13n8mU0Y7Y6zcfdjp1G/4ftK8v4ZqUAmVP6jMlpTTp3gjXGcGbRrNoIBANzbTkqlRFqVg36MAUEgAFE/gVnY09i6K9zXAQCP5wL3rPXVrhEJXlbGNIBSu0cngBX4RULCC7Ceo+8MsKjurDIgUe2OBss4X3dWeFeBdm+9d4ZHzBec9vHnkQxbGldrpkBqAdDF+dLxDsqm4CrXEtHN6Dnd9/jR2hBvCu/zg+rTz9TrLt3f7Hmtq4RP0v0u9BcqaKEr4keyJCVEABCLcZ7PnwPULYnQnIsU2I/+4Hn+lLSJKgkbnAMAoK2zvk3S433Rjnik19fW7T0DvP8sGfSDHPB453Ef731c06Msne2Hdt5fawFgB1eqLAM0mjyZrZ28XtbsxNn4jdfQ2pL8c2AZ72FLGACApUHbIVUosXIpAABIcLiiH9UOBPvt92QFYiAA1Yik/Qf7TwD+IsjAFgDQ/xVI14AqvldUmyAAzkQPAncIMIH+/3iqlP+n8kSa/kvZlfNmX85btAB4YiuA77cNAQDvt40AABcAAM7lBAaAsil/AASw2ZQz6fx0fgR1yACAvfn0pKoXJJ0QQAl9SVpM6M0nAAG811o1t2U6qfAJ0EHFuhiLGIxTp5JyBLSgdgNpQR7Li3t7Ta0KIp2aWQCCbl/ucVRBJRVZE/gEmLUAkgEsjWI0GERSMqQ3NkDljx7BwezFiiskNgQsILu96f3jHIrNBuyV91SNoGrHGZTgYGcGy0Rsl7fRAACio+f30POYbPNqTUAGgGg9gDYEZCMAEwD/3crnt0PZPwkogH+v8e/TbldeQPl/PhMQ8AwAAFgBon2BgQQHBK0DwMHWAWA5Y8uAAEazb2bqAev2Z9ZbkUBzlZfG15XhlNARX3GwI4MA/hoAgPQlqP0xfgEAuKifLaj/+XpCC4ATE/9M/se/rVdgAjdkXdnWS6rs6QB9ZjhYBmEe6xlR62Y91clvGmZz8156ErJuhL/2V31ky8wqID7KAICJlf9+xwGJ21nVo8lWnB3z6P6l+nv7hOcJ0FfVNZYVOcEfFaRiW+IBHQCAAdQEAJC+s0xpDAAZnO7PczC2r46NJL8BaAMAAN+HngC1PnsVo+r1tunAAbkFAFflQveS06QyV3EZdX0kLZGCupsyTMFs0+SrtzlahMWrrK0+WV42qwAAnitm5uXlrXz97W/lt9//iax6h8NzwXv7l5dSDs9lewi6f/QbBiCJLQsFuNs9PwdFsXSvAvcK6Cu5orkf7YiaRLDtGkdmm6qWDCYKc+mtpf23tg4/av+NtnNb6x8HAKzZRDM5U+l5I57D2FDYKWojo0rQkQFgjC99BADQ92FuhRq43wq0jB7HttNypaJ/X2MAGIOWIwBgLflvu87rYw0AkJPbHsucyDe41HPo/azXJhPWQABVvlc/KrRk8u1/FgCAQh7F7MYWpvLDBNBuflLn/wVT5Si9Z3Z2Tfo7GfeDDAA4Zx63LCeJl62JraiODQBIBVpAXt5hAEB8b2Rdydf0795DHIecYArfVWvEFcQfbwHA8wXb6owBgMyhEWP1XGFe8tqlH8PiESlFzivje7dgRAgAM+KdqAzGeJAJ4VJOxz+Z5L/R7jmX0/dv5fK9AQDQGuD8/ke5nv4sl/M3ggCu5z9LOf9J+8gMAFswAv7FAADbho5V2uTJca61FgAOfc0AAKPuv9cCAGoMDABjCwCyqYFx5w4DANnZAMSGPh4YABD/NTP6KONp4/9kfmNmUbnWy5/R35EBQL08MgAI0Oqqf8Wpf5QBwLkAJs+dRI+Yj/2gkZ5d0i28txq7XGPa6cF3skEgV3UWxOxl4QE83zMF4NkJXg64m9eTdNscAKC9JyaDCgII5pucPzEDwJrusNVZ8aOpvRRlTPgIuXWxQQDOX2CfXU8NAJBlnZP+58hVWEcqjhGtAm7X8u39ew+eSEA0DlzST3V9JgOntqpNMetc+U9g3BDPbTZ19vNmVojW/2i3NP/K7ZP74pNss2sl9Q1umy3WYoT1OyuJ8PndRdHGBwEAo3/CGIjjFmsXmLzf235L++/eqfI9/FsAANhPkN3c2+LeO+Pz9M+gPEP+fj7+kf/3EQaAVd+zFjX8wOSlQ2vc8we+fj+XM48h9HqyG52OgXA23tnes53YvfcPBQCQWvN+BuPRAng09qMCboa2gn4ZAJDRmG4BYGqmlmSXsd3uq5mRMwdtXNhLYXg/AdUQ/Mteyzh3U1qtN40T/ngGOAgZACB6m9YC4PD8RkX4wwCA6AlFKtlhDvOcUUAOiKA8Bkoy9kJQn2fHSiAAKyvQ2lhZ4pv8nSwAgZZziwC8h+T/OwAB7wIAoPLu/XtUB97YA+eIdgIIBrGXrgQSAv4vL69kAUDC//XtrXz6hJYAb+X10xsBAUgO7PYv5ekJFIViVwDQgnMmVAkZA5j875JTMvTxg2qvtXXjxMYowLym3Bc8U9s+2g/95z+mfObnns3dx+4iwnb14LVxWDsbVwmT//0RebwwhgvFPakSrgbEqrEziXMSu9EuXitMUkCyBqZWHmIWvs37ZaZUO0Gf+hfNvnd/JnDvPWVVAzRFICwxTOhR23hi5kE7PAaAZZTrh/cUY7rY57y62BK8pjvjICWep8+BPfuAgnZcU53sQQD9KVqcPEDQZTm+vMdsio1rcUJxUg1Oy8YMumgJJcnO0A9eZ6THtqyPAGjago8MDM1gqwxrp/VJWjBdE9hk8UyXuR2B5TzDxN5fDwEACoD4J8+Nq3qpax3kTYmG6uy5H7HbrkzQp5IT850wk635yDXZO97z/fUxl09yyO4DoFyZtOZEVacuXWK2h8ZnatduzpcTqPlZHjEAwFln/uQnAQDa+Ovye3yWxd8GAIRNwBQ3AmlhA8AGas5zgAgrHR5uXXsJelt2ULD8RB9PVv4j8bDb1wCKQS5MjAclvPZdTz0NfYAKTgaeTqjyFMUkWwAABHBGAh2U/9tyuSFhv+e/82bH5D8+u+4O5cTfN+VctkzkI2h1QtBvsyl/XK/liKTRFb0q1dsS4IAzj9+wqhJ/nxCMxzAHhSNskwuAA7CfYhLcisdU7iGUa8KfdNms4JZYwJ66lJ9nAAAAwIAER9EcmG3BQm3cGQNA3oOUP6k6teanHUmyTm7SJtDT6uFeg61MqiqoJjCAFqhTZlUW2U7gaw98YCKf93KtbU3YqzzWutcwWwCAGhUB10hAsv2Ak//Qb9GCgJ3emOBmtDz6nV7L4RmsAAIAvDztytt+Vz7t9+XT7qm8wdYv1/ICNoAnMAOADaAQtPe82xUk/wEKAARE4GZ9hqIf4lfBjEbxfFXrgGBGs88h20oJfvlS3sxNrjWAaq78T1lt9pj9+R/OTAYAoOcmKvtB/X85qfIfif8TWgEIAHA7nwQAuJ4LAt4CjMyZ2MhIwdt1sCnu1nbXAwTej/ivYlRrP2Fu1fcWduy/AQBATsL6zkf/b02fKoDdW8CP9PG4UnISwHqL5/gBAICnVjVJiZHsAwwAAqa3pCd3SwWYNT91rB6uALRoAWCmGFf5WQfXGQAAIABJREFUzwAAZL4jiEyrxEl2iYR235Jlqgy2bKMM7UAAfKcCNDlkTNqLjlv6PBIM7AhtHa8Z4OcI0LdeMmK7sy0Qvhnb6by9Mfn/9evfyuH5tex2BzLrHV7fyub5WZX/QfPPwD2SZQGwBwBA1L190J4VfZQ/PYDVdsgaA0C1UyqQY1Mr5fzMa+t1tr5z5fjMf+38jQmQdgbAyXsg+6/Zxnq0T3oGADBB7qYAAFZ4ur/3TzIAzAAAXo8APzrhMSb/WxW9GTFaQn2NAUBBzFbxDsCaE/1jEtzxPK/9RwCA6sOkCtU+2d+YpDIDgOeF+2dIwIxrYgx2N599maT3esv61n6P45K/ygAw6pxOhsYNZABT3V9MDKH3vBJEfvZGb91aYOXvjOcihf0gMzmGCQDAsf5BBoARjJHlb5WFfyEAgGsLbZqiXajXHplCYTcNAIDqvybgBv2WAQAgHQmAqNgayWAWAACUtOP36wXMp9/K6f1P2T6XUzl//16Of/xZbqdzecIxiH8e/yyXEyr/v5czgACnP8rm+j0AkrCRxACAtkh/FQOAwaAEkTr2kHzxFp+fMwA4LBPwpYGFqiUAscZmAADoS1w5AwDoiyE27HZqANyd8e8igPYdBoDLFWA8gduQkAYAQFWsQ9wkdOSP2H+d3pmYxI8AAB5hvhrIUlz9TlRvrYT/KANABgBQD99pAdDrxw5e08UNs62SWZXYOgjrOxgoLVNqpX20CmnyFn5h+IddG14U4KmIkQwo8O/JZKDiRuoLthQKvUhgof5lEEAG6ni/drZtxJVUhtDsr9wOzcn6Ck5CyVtU/F9OaFEGxg0x4mTQaAXFIafhz9wiIFh0MI7fj+D/W4LQqMvCvrZ+znqqbsG0FzubwjbmAACwfx5W4AqbR1u83t8L3yXiJcLHLPdODte1PEc7b42rR/xsLe55305axm3H42ff7+yzH3Bdl+da5i6W/s0QW0gH1NzDnfzao9t7ZEdaV+bX3qb9t80A8Gg+HzEA3BufvwIAsHb+vJ5rPH0xmYhbzRm6ss3bfL/M1Bty85//0/9+N/4yJtCXA9oC2ONN25gc7zuf418fANDTFbvvUHYipAgaglZOh+j0lddtAIDcAmBp7PdVcbPNOEuA53H8UQBAVWAMaG+nAIDMAPARAEDtac9eoaZiksNSUYddFXH/pM3J6YUZFVJXv5uCCyHYpbRgFPQMAHYkUK3F30mTEz3CUHUHikVSAt/K8f2dTAB4D4AA/A7EMKrP0QJAVQ8AEqj/Ip3WiL6BFQBJAFQEIvkPEMDnz5/Lp0+fGMz49Pm3gj5CZAV4BiDAIAAZhghmiGZITgDplKL3sY1WK+b5+lgqR+8rjCbRtL8SQZ2M/yOlkT/PAQq//xGl0huLed7nzzsdm9pBYh2EMLu/LFAXhsNfAADgfE4SjuM05WM6oyJXUQ8PPnMoZsbpx+YQzlHUYHYMFQiKWbF7z1KNdNTwSgQtKaCc6MhDMEUJs3JVCaSsK2bO1GxtuZoyX2dce72z0a8tSJ8t+Zbn8iq/m/dovsYjA3PUn22z6l7a+szj3K4Mx4AI52roSn5QnoDGO+DnM907M9p4XF1fdtJctZ8NYpOwcWaSkGmrmKInKsTqONyj4R8XJZJfdyoIJd9MCt6qULXedbI9etQZRMbHafq9rplfBAA8MiLHtflofeT1rR5x7WftWqOO8HznAPRsj6w5MNarTm7ib87nEMh4CABw/fhPAgAsK/L+XxuPcQzodrtvK/uRykaAKGOyBEk/BH9Aw0/bAHX27YcMGwgERAsf0ww7GEA7MNEPM6jQtbuQA2cKdQkxBQIQHMK9IcApyv+zKkiQnAcgAH0mLwAA7En9f0GVJ4AAAQI4bXeFzAC7QzlvnsoF/7ZPjeIfyRfov8OOyf3T+VyOF4AK8C9AAAAK4B5uYgBgxT+COGGHgCngT9g67nvLfaIKJNlmkvn8vzI79dU2B8f7LsDzjnHC/aoa5rwOtI2j+inEjyXVKEKUpAo7e1ItXVscBAqt3Q1+g2wRi5Nkpc7uxL+TSy0t6xHxqxoijBWj3EdsI6DEnNZF6J5EtYgn313RAkDHgl2BjAuo/L/eCrgJyuVSdrdSdjcwAuhvgAB4T5tbOW/OTNKDHQD0//jOK5P/W7YAACDg9WlbXtD2C58/bZj4P+z35Xm3Lc9I7rM/643+wu4JyZXC4562eA/rG5XeAgfsd/KDqH8IfgkQDNgG4DNFuy4FwSTfNbcZAOB1FTpmYiuN8zz7u67PCI4jcI1/CKgZACAGgHPZnI8KtiH5D9+AIIBT2W31Hd9CdyuJllLgmLx6gqY31s7a/T4MACcBW4NacTInBGqBeq7cqQwAsxRiu5ul/THe6XLwMwNApz8Mkqiv3jPNlslnz7b3TK9pT6c+zPHlH/EfetvEW61mrhv4Vxnu2gKAcov7SdJHQIS+RQDe0751gLWxjXg/K+HV6Mpx3gwAGKtec6Wr/Uyy1UQLAOuODABgz+FgCmCbgJqAh85oCXvLmmofEtCO+08xj2GlK4ho21OJDd2jW+ZIxxloXWVtJPgBRlBf2+hvizOwGlb+76cvX8rr26fy5bd/IpseGPbgLz+/vJTnt09ls38uG7bYA8AOdL3Rk/hwUJAeAHrcP+MvqKLdi7rXfvQEQMk5YGClyV/v3mpD3AEAzOy3Nfv6XwMAYNvI955ttDX58qMAgJH+3+f9EQaAnND3uGT6f9tgtM3YAqOxYVSQZqoGH9ez/VwDABynu8cAkONnMwBAHlPbMn4vJ5EzIKEHBdxnALA8bHOWZFSKmf0sA4ABADl+meMBj1oAuG2a19i41vx3TqBbxpFJ6wzdKQYuva8YXJt/ycY8lvlcsI/9eV4PADni/bpOEgPAmbG+q2ysa9j6iO2hj31iGhivO/oPuVBBCEYXd/0YA0Bdl07yp0r/ewAAjG0uMAtTV6yYwQBgWxK0/7SpML4JAHA5n2jLnE7fyABQkMCHLvn2vRz//LNcj0cCTG/HIxkAQPtfrkexABz/pZQAAIAB4O8FAKCPiZqo0PcVRBvjrR3x9wMAECAHpjRU8TPZ3wOlf4YBYAQA5P2TbaAfs2XaN2de0xoAwH77yAAg66oBAH6GAYAJskiS5BYAXPOLBsCd9ZfhNZ2N0cvckBup8j/Lh9pCN2L0VY7QKIEH15iOlPtQvF0MAGJwbgCAxnrjFkJmAcgFkPfkZze3NB8Rv2x5nkz1jxukXosEv2Qi3jsz/2AAAMDIjRFHeQzKskj0M35BJsEmW/078hdZZlc/M8YnM+Rl2ye0kGzb9FDUgfY/EqDeh+Q4LhnIxmKvdK4cZx/3geKQ8A+jDcHsHobiUMcFeg+m3ymjPfR4/y3zDWvfWTzDmtM3vD/zfXTIWlSjnWCWv6jz7cP+wQCAXBTYbmndqe/sa8a2e5uokyJDYd445I/KB9bHvt7pB2dxeRh9irsMty2eytmePMuj9XkvVyW/rjGwz86fGaDyPdSY3X/9j//b3fRhrtCbKblcLTRzkmYPmN8jheC9GOGDBfBo9sYASBbu/L0Wa8vBbM5EAwDYcVDgq08w/BUAgNni8Fg+AgDYgKxBuUCUqqJtWw6g14sWAK23DRxpBbefXz5VBoCGNG4GMOffZbYJAOBxFAryMY32mmDW95uwqMZBUMM3p2IGAED/cgRvIvkfTgGU3hkUWUANIwD//l6O70cp1GABoIItN7YAIMIQVXJB18ugtKkYT2caFaYFfkMw48uX8uXL1/L88lo+f/kbAxVoDQDGgOfXF9IIsz1AJBAU1BDlEGgNcb265Dugw1KZZWffa73tn4b5fLQP5p/HuK+Vx37gpK60y4c+EmprAp5zP/YiunMPNSg1VuCtfIfGTVKW+r1PaK7SHa3IqFkSvyoFD+9oECTdkxkExnEZlf+4h/z5KNM+PhduAeCHi0BgUG01AyUp6Ur5q0+vQI0Pzzf2hqR8mzB9oCTlQnc3BdYdeIxzokK/rntzrRldXQEIvaLN+8SBiHEf6e9b2e5URT8b22poTSt31o2W1SWbs1z3DkprDbTeOXDhuZbc3xawodQkXZKjeZ2PerutF3aD7qrEWkBdwCuOk2IjFQiQx+p6Vq9XX4OfJR3pY6fbh9TSOm9/vwFSIN21KNatI3Gc9LEMqkcAAO/FnxVxswDv2tTN19jy6HycAQCPDNW8Bqr4CL11b7+v2V8636+3AMD+HfeJ5yqvu7X7V4CrXx33HLDeeWgAAIMALePtZAOgZDo9HIM1A5vTewB0xNXug36OaoBqCwXtsHsF5r1W5XPsOzjDrgZ17gjJf1ScfCcAAIkeUDyLivJ43ZTb7rW8X7fsT3kCDfMWbQD0jwAAJP0DAABK/yvrtTVeAABsXw7lGiY0g1IAMkZVP6BD//3PP8o7WiERICBgAANiPG5Trk+HcoW9E2w2V7wGqzl0E+yVTHHpnsmeW7IC/IIDqj6VLUFe7d6gdsy6ZeZSuke1x8T61OdpvFEho+pJIjFWxADQfjIDi9pD9A5KZp3BQCUHLAFobEdkAEDe91jz5J45H5nwh36EpDPt/y5AAOV8JgDgsCn8bAvay2DewaVPG9ixSmBvLxeyBOwLwANgFyhM/IP+/xVtLSLBv396Ks+HfXndP5XP+6ey21zI5ANViwQ/QAA8dnsrz3uxBgAMUL+PQDds2gJQANpgoKImfKMAAGD/YS9UB5SJ3prylcygoOgDUKtq8Y6+FFU7VjPmDhytZ1W1Icl/ei9b0P4DAABbBffl4NtVAAC2ATBLEa5T5ZECXLrXhgyNkBHvn5VFw0+WUTOnPB8u+3mSQPd1E5i0rp9k//QN2JaD9KsAgJyEcxszg5g71M4Q4Kh6fwAtdHcY7UWynvDnH/MhYt5j+3b2cvhV9f4DlMP1FvdElo5IYEkGLVsAKLhuHddssRp0XwEAGARgvecEopNcSmwJAE9mOgR5w/Z1C4BLMMdQN6A6MRheDADArkcCnmCzRPXa/Hjb7UPlhzbedN0KABAJu4RdagCAZmtbttpGJdiKJqVb323L199/Ly/wmb/+rXz68rU87dRS5/nlrbx8+lRuu0PZBHseqwshT8DCAwaA/V6sfMF0KD0tph5WJqa5yeuGMYMAJnR7xgE7g0EiSN4qmNeDwXkfd/ZvZZhZgic7WyUBJHtbaD4Pfp68j/y9WUxgnMy+BYASI5DxECu5BYAZAH4VANAnxRsjxj0GgI8AAPCseT3L/ncfZ6yHRn2fk6kZFGB79B4AINv5lkd/FQCgXwdhh1gGVdvp5xgAxrjfOFZ/BQDA89T7LUrAzxgAuP9iX5jCewQAtM97AECtlL3TAiADAGDwOmFWvzuAAHw/ow/yVwIAXOBzjwEgx5ftf+T5sk1kAECV0ngeAiWWAIDz6Z0AgOM7EvrfyvYmlqPTn9/K6du3cnl/p914AwPA+x+lXL6XcjuW6/lbOR3/KJubWiT9vQEATPZhrRNUqT1gX15/rQMAOFa2HVOrpgz+o5xQ6IHnFQBbwDn6OqkFwMgAwBZpQwuA7yf4TLfyHfHjSQuAGQBgZqKOcuWj9u1fBQDYbgIshzjKD7QAYOtjA95ZTY9ciVh4bP/9KADA8sOyAGNBP8GgQ3gyYFewLVPgKwc/XWU5EvOR9/LhiTDp0BFqvVtBAPBLgpG3+u9B959tCQELo3XvUHyFuL/Xql+bTQHmvXNjPWK8TDEVHaNkP2TgGYWGBDVJN7LtMIoQT0e23GgMALDzlLswYA7gH54DYB+zSxFYEPaq/U7b2jmGnsZqGYNJLUqHhTlj3OM+DCHV/HS9sWYfPWIAaKxxiUI+YkJjwj9fv87FwGA7+luP/Ijx89Fmy+e7d+yH93WuFvhJAEC2aWNxTi//6Nlt5zy69/vxnWUCPx8/u4dujP8VAQDz8VgHKjwaF8utuwn0yUkexQTyV/JYLte2LITZ+er+jBY0a8dsDAB4tHFssPjmqhP9oaTGMkGTA32/VsF8f5qy0e8Fb8ODwikqO4ygbcpAQWIqwkovIweqX+DVTJveyCyBkA1pJ8/beGpB+hoZwZGNxnwPUmYtqM1nOOyV5AftJ+hsD+pty0Q2f98xSb19OpT9Hv8EFNA1BADwmDBUSnpKL7a06BICZTYAj9YVDDXPS+/gqrJA7zXF2RvzdjTtjKjXryhBFch1nyzS6ETPLDEBIOAC+v8je+c21KGKPkhHREV9klESQSCwAYC+0MwAf/un/6m8vH4qX79+JUMAKA9pdETPYP7NgAaCGQrXIZgiQ2XSPz0GcVwPeWza+hHF7L0WAPeFzWMAAK61ptxr1LRS+CxXwPgcWengM6zRUaYsEoopsJ73jkL4qsocFbfPaQd0vDM9k59tAF7EwQ7ycT+uSPmcvPY48b5qOWFSMOlXnw4GZN7vvs96rmH8x+cA1ef4nTWjJZ+T4xUITNFUeQ/obFUORII4z4l/x7oDwjxTL9d5SIZOT5Od6cJv5cqK0/ZUvQxIFTwpYGL5LdHdqvfy2vAZYURn+dKeTfMvGywBEJLBnNfq+LvPv+bgzdZ9P3eRWEgUquM+cHWzAzB4bge2dD98mm79jMaan7+OWU2gS55fne2rp8pJefRgE8KY5w1dmdcXeqAv9qur8Cf9jb03tL5w4p7CtdkZ8VwIGES/Un+mcRADQv3HYxq7gQMrHKd4NicHs6zAcY+cgHH95P16T7+vrZl8vtwCYLZ+85oZHbhHxnV/nT7JlPWqk1zehvk6bMDQOS3av06Lcf8Oe2a851FmdZ+bYm4AevqadwE8jCe5t6DkV9XjFW2vxKBBBtoHGyYuZd8FRWf0FXZlIdeaaRQZNFDSwYkHPIP2Z2sD4/HD+7AfYNug6uT9BBaAC0EA346n8v39xEr+2/ZQ3q870v6jGv+22ZXLZsvEP9oCnDdb0v7fnnblBjnv1zDqAb64wS4zdTheg1YfVf2g+If0w+9kAbjgHk6kDXwHKBLB03IguwCdmUj+X7YbsQLw3AAc4Dxhj6XJY59p6IcAheV1stA16XvtOFW7jy5Y3efBABICfCHHLf+aXdpS9dYprS1PSuMnwIbwK3XlyybI97pQ/ANY6SYGANsK3R69KjiN/WU/pO5JZPVu13I5vgsIAEAAQABI/COxjqr/UsoBI3y9lh1o//EP16rVyreyOSDVDwABPnP7APwOxgC94vwgunGC/7BHu6pd2W9u5fMB7ADb8gzf4AnJfiT/NwQO4H2CAAggeCrPu6dyAAPABgwBAADcyCJwYLsMBAYxNqrqwDObHl3D6SCuFJdzb2DgyabVTKbdkx/Yjw6ssTUCJhSsKgAAROIf1P+ogLudjgEGuLAFAOhyN9d3ZIEpI8RooFVtCiSGvGINKKTXt5O5b1/fu/Oq7SlDsF5H3S1cTPhHqVVYlT1YJyqhqXsj6yacL+un8fw6dtaCz6HdkPUVBBG6IIDgbJ8U9uns3OPTz/RI5fcZniEzHq2PIqVWaxGU232NwMkAAHQU/1fsNTFYGESSAQINmJT9UFfGR9/d1AIg61sno/BepnbFGLS/g54YFV+wwUNe4NVMMaiQBWCMlMXwYeMzJr3i9yvb1mlP+afJUM1vtp0853gv28dcV2FXurCeIFPcF4Fj1qPy/w0aE5se2LQAUNO9P7++svr/89ffyv7lpbx9+ko/mS0A9s9k1XuCL/3pM5P++C6YaQicDxptgM/wtxgFIHeiFUBU962tC4zFCABQb+F+7vi8lMN3VtiD6F62TzrfdGIzzfQjWw8OADqvo7yexvfyHY92I+eavm1IXlMfcx0IACAKaPU757gP9P+yuVurMK+h7loNGdhVXrdKxdb3PVc4KpmhikbvB33eADbWo163LY4nfyAX6ozV7zn5PybA816oEnji8/kZLEM727LrZ2850GzPLHN/JAG4fNbm27XYXGsFquduAIgc6/QY5LXVy4DwlVLbmTX/gvspKvL9O/8m86Yqcdv7qlL1uWbMCf172mAZDAKfE0kvn4dzMTIAIJaH65+WVbHjvfpeRl2o0HX4RdG201XENckZ1cRd4tPJ0IjfYazd/pPjHglF+6AuwMpz6Lka1yfvhphYyQWNsVqc5hYA5+OpXNAfHBThSO6fvpfr+b3cLu+0cy7f8XoiAKCcAHp8L7fzd/27fC+Xy7dyu+J4tQAAeBQASbZEYkxFCfnb1nZ/MPAFUNW2UvPXZR15vcn1rxaTYk0DAKDXS8ESEMUG/j58NdoYAQBw1aOu02Qcz8WKZK1F6tL4hwchtT/8MDC8Qm8CgA1/iK0AABSQjkWbtrEFwOlayjvYA874LlhvBbyLblxTFtssW9a1S4tvZTuS8x5fyu/PGAC0/8zYxoBKtJwN2Z4AALUtQJX/T2W7PzDWb3AKi9bS5/RtIvGvfIEAAB5vtUrrf6QjRnrziBiMssSMSYk1RL6B5s82CoAANe6YbFaApuXTC6RQAfxRbCc/3iy87dn4LGjRC0ahVBCgczX94r+tfy27OC9ogXcT64h+FFOFnBHAU8l8gwD4+1V6j5+jCJEtAFzAqD0O+Vf1Y+hEggIi+U+ZEPENx4+rvgxZ7BiN783bMdsg+j0Bm2sgr80n4iT+8TkyCwDY4bIBNfpD9/7mOg/AxGyPcDXnoqZZHD61EFjbZzO/4684djzHzHcdbbNeLmiPLPRyOvE9fzitutUY5jj+a/c8Hnfvuv2xIXOSr5qvcf/5JVuyqTyzZWfnq+M4Cp+pLIrdmS5U98UPtKBfrKO261dF/CP779H8WO7kCzSd29jYR99ibd+17+qMfxEAYPX56wfj4FVDYYJEf3y2jx9xHwCg4A6LFiMhayRY7i3WDPMGAPD95yTMvYU/2wgU0lFtPp/gvt3ADMHcFJb7QitJNAMAkKaeIAAFAEmxNwEAQLNZQeJcNc9U+y2noNEPAABmQmUNAOAAECmA6r9ljzVVGiEwgb5hoRgjUAHZoFYA7pUFRyK3CwgH9NY7LZhTOyTv78eqeHWvYWRsVeH/9vmrKA4R7Pj8pby8vpXDy0s5PL+oHQAMDAQ02NOw0THhvd1e1UM5YdwZfCn5awWf11EN04UmeCDLlpumZl7XpWgTlO2Ydo89ZWav3ELADFXJ4z549DfX3yC4698wxFMF9GyPZQDAUtj2xku3B9vDVPtmNkopByuBmp7XAdxZDKklvds9zJTBmoLQ+035+rjxFet4TbmL4hhr3evfAecWeGjySY6YnWs+LKHVkWDLAdwEwPEwCqjSnACt+/hvSLJ4rfMSUUkwU3A8W1Atr2mEHAwYz9Fc2yULiRWvA6SztT3uyf4YPasd/OX9DXzVK2MAOcG+aKhwTOhkty2JAuzu9Pk5jcCdrSOkPJ6ekEBqCTAdJ2ccr3Y02rpql8KRcKAcAPL6z7SS437QknVFWjALDBWQNSlxE3itq2oBuwAcNLZAiMClg5d3AABjmwk/xXRcJoZiXpN5n98DAKwZ0VlO3QMAyD5oUme8h9n5F0bqENxsdksD1t0DADxqAQD6u4zIH9f5PUeCK+wBAGCmH+o5mXzXFZ0EzPs90zeDCcDz5sApxkKJfTv8poIXLZRlrBP/6jusinXeQ4jfOi81+ASafwSLSgGV8/fjhS0AEEgCCOD76czkDQAAxyuS/gAAbEXzj2DV5oltAZD8x99I/gMgILqqsMeCug8AjNrcl0HMbQACnMTH33qvVYyqFQGCWX++I7AFJqRj+X46sVXAGc+BZA6S/0+4h8YKQPaiWJIa0h37wI/zZFk1OkCdDEZimoPZ2ohVGZKqDdbXVKtw7XRsAI/wHqtqFU5teR7LIA6dAtj1Z5TD6SPuxzB9tS035XKOBgZcDn3LLxxCmz2x36iKK5hVmMgHBT3cENDZChABqxAtAPAKIABBAUz+K8EPEID1HuJ/olHHecQq4DYC7NxNSvyojgd/BFuBKsgFAAAaUCDB/4wqXFT9b0p53e/K236v9gFI/AcA4O2wIwjgef9UwCJweALDAAAAT2XPVlfypZ7QDoB7wRUxTjS3DcsgH54HaILh55HMyIdnAABnmH1yAQC4iAUA/05gAjiWDXtugh0AgTf1ykUP3AoAgDwQpCVaCQzyF7evaf+LfjRetv9nIIDMEGWuBNuVuAlW9U6CL1nOj7ou65S/EgDwKJixOq+JanQmR9YGWztaAIDF8w7Mahwj0tS3Xq1QHjsAq6KNCNu35M810LJUKxC9JZFxX2a6yLYgfs8AAAdu7VO2v51EgDxGoj/6paPii/IZy7UHAFCvxPmRrIAeMduM78EgNjvu2SewXPZ7vX3NBh4C58RC9/4Sy0Bjewplyr1wRKIJ8gd6hmCWTXn99Kl8+vqV//bPr+Xl0xdW/e8P8Iufy+HwQpD8/vUtmPIyAOApWPQCEBAAAOrpjXTwvbVGP2VgAJgBADheHLz17Tzk8RcH/r0BAPfsS9pPA3DGN+gEWotdAeqyBADQpgG4IkAV7fifAwD0YJc+sWsmplyx7b3yVwEA7Cvkgp5sU4y/ewyzbT3uX/+d93jbyz0AIPvHo73+SGl0Y598PdmpLs75cQDA6v5nciw1OBraeHltjT50fXYk5VTw+mEAQK7S5z5NzCUGiTDZNbYGiCQ41w4BAdE+4tho/xvwpLUg8L13cQsDojT5EmUJAOACKM7HAwCA7J2oICbrKhhM9KoEY/gX8dk4x7nAq8rUAADgbyb/VwAArCA+H8vldCyn47cKALge38sVccsjgI+yffjv/K2U8/dyvXwvVwAfr+/8fQQAwIZCYu+jAADtKQ7mKgBgbAHQ2yBY039/AAB8L+hMiHwk+wEAeIcO/TsCAB7t+Vygke20f4sAgJEBwCDZsb2n5N5oKBukmORl7D3u52g7pFXU7CKsE4LpY7+Puh9AFOoug9kIXNN+FJghkv/h51M/kEVIbELIieDK5CceAAAgAElEQVT+R/nqvzE/2ZfNcgRr/nQ5dgxRtgmrLLsKCICkvlsROsEP1jKAlK9R8d9AA24B0ORcba0SoDmBPmAjigWA4xaG4Kh3nLjPmVYeMyzOmVtDhu74aRFcv6PWcRnCPdplj/6+a3yxAKCPk/b3GM+wVp23svnW/JBZ7OzR/s2fz86b31uev+2R0S6vI3zHAP33BADItmp+NrOMjHas/x7Xz2IMfxIA0Obt/gnG+Gs33/HHHfehA+DP1tIjn3k2bl4rmaHZx422Xr5m+14qNvh1BoCPRUPGifONugLgRzbajxybkcMaJBkrCurCwAtKz1ACIwNAj9p8DACYCZFRCPTH9AH+NWM9C4hcTdRQpg0AwOAe+tHvxAxgQIABAJkB4Gn3/CEGAAW7XU3wcQDAmoBsG753YpuzoaCwA/umo84GPT9nQFUAACtJWHg4P25ZyNkGDCArQBgT9VyRYMtBnuzIsgIiEOqnk4wR9298OuyZ8P/8+XP5hKDH5y/l7RN+/8z3N1sBLYgQ3qHPofoYAhxQaZYmlNnZGPTmzkKSzxdr+d4OXFN2HxWAa3tN67TRSN9TWDMh3u5rSAqvBDSyIOzHoVXfzY4ZE7jj89xDIGoBLsV7Hu8ZhX+nNCaTU8/IuH140AN4YBTc878jAxUfZtkxzseoyHqZlGm81+n0TV9lA5NXj8pFXy/vNewzrlNXuKSH0PVj/RCE1cvBvOazQdsbBmD4EIMCftaUqb8/Gsb4DgKX/u5snfq9ce/ltTauu5ls6/ZbWgCRi2ogqxpsDqOeOqsRWeN+GMyMJNLuCTWiywSc7wHVWfhODoz5d9G6CYRUjYNKy6/3PE/e79mIwPcgyzIGvH4eMm0hPyLopONwDQNgRlYZXb9L0LJqSQAstlRBMDgcQDl2LXGbwXK8Qk1a9vvZAIlxPsf9M1s7nIsBoDIzZNeMWOubNdk2runxHmayfc3+GA3qpuvEIsNrxUN315nIP+tWo8cbU89SVj7SPxy/SXuQ2XOMMoF5z1ppkCsyY+8gcRpVOjgf2YkD6On1gTVjNh4l92MsEgBAQYf2zwFPVekkSsIAzMApR+U/kjOo/P/2rqT/6VIYbEIlCRM3BTT/h3IpO9H2o9oS/7YABYgNgDXNtQ+jCb+V9CMrUXTx4DpmokRAARN74DoqyQ4KSJVnR0L8qZwvW1W8HI/lj/f38g3tChCwwP1sN/GKSiAACqJCNCIKuOcbWghUFoY2/6PcnO0v3MVOPCQdyC/LGPcwnMl4fpMELw2UwOskoaMe1VmNxypnv3okAJW4n/04MVsrR3mpONaAtoi/5D1R9xoFT+PRruxUUZ2MO+H6NIgtkvxI+BMEgDV7UeJf1f8AACjBj/Oi/cL2osp66pHoC8/Z9e/KfKrRDq+LnpVBvwr2lfP3skcQGywXpZT9BtX/u/L5cGBy/8vrc3l+2hIIAADA22Ff3p4P5QX/dtvytt+UlwAUIxiEin4CAKK3YyOBabZK3BKTjUxADEGORzIjzxWCfzherVQiGIVnRGUNWwGA/v9UyvHIV7ABbJBcgN1wxTHfyga0uSEfkFA3gKIrTYiLNsKcXmZOF9CjN0PX1mBvJGMWtloWzr6P8G9mDC2zvZJ1ST7/rwIAzFI02gX3Hj3Pbw1OTpKZ2XacnW8GAKhyJgEA+N0AibvCn+dmNWMAuhg8FQCg/gQAwL5ne5XF43WX7WJf/68GAIC2WMmvGQCg9eBulfujb9AzAXg9jPaK8uH4n8BVsLXwKka8DHDS6EM1vaMSNQAASCbvng+k+0fy/+3L17J7fimHF1X/P+1fyh5/H54JAHg6PKviPypnN6hGDwYABvIBkk8MKgYAjPfvObPtQr8sAHmcp/hXqyXtZ/6DAQAWfff8n/xsox4d58/HtgrcRo88AgBgQ9OuCQBABgvTPvoAA4D13hLcIrBIjqO4inGNASAng7MN2gGAo1inVqxGAnb0b5yAHRk0vW7G8R6BFuP+HZPgjb2gVbt7DPK9/4guswwdi5bkB/0aACDHD+uz/wIAgM8fDACwPvTsPZ0/xtrjlNdHP04ZPIC4WlBgR9wO4zdjAEBsge8nBoAMtKpyILER5HmhT8zkUg8AkK/ceogzQcEWR5BDqd84mErCh73HALAGALBPnueFe5cA28Z+qgImMQAwVgVbDnoAzKQANoIW/CwAwOX0rdwICPhOBgBU/svpOBWAAlD9D3vnegULgJL/ZAAAQBTAyPOZDAB/JQDAwIA1BoC2H//HBABkuZPttplHMmMAEADn5xgAxLajNjtrDABmFKCuSC0AZJKKfWAWfxbAN1ttDQDQ4u66b7PtQv7jZGJWcPtJFXll8GGO2YCHTGCv2I/BXDwCAFiIF89A3QAbIwpH2MYsADs1Vhn+vwEAeJIst2KrljNYN8wgHPFMV/xLHokBgP/AfFMZAE5qW4biK7TsOKnq3zIMn1nGKf5nxhUxHNsO0GeNldEyzvapDlxilqvdEL6v4pBtJimXHBdM89gdE757Bv488j2Wdvx6+hTXf5wfvJd+7a/2kXjZaF/d82N4bFr8j86//LyxZCz0wATUPd7Lv3cAgPRdsGIPeZ8aQ0lrcjY3j1q7rsnXNpb3smf314/33b0V+Mj+G2PDs/U2nqP52lg/fd5klF/jfsyfc/j/oQAA9gP6+AQ82oyzz0dj2kEFOQwNAJARw1KGjVqrGWuqnuknrae6GR2yPHnzz5bPP5vEbDDmZ7JzMGsBwCr/AAAAECD6f7wC+aY+9bv9C5M4+KzRUbUWAA4sO9iue/t4C4B7z0+lihKmEHbNeW+VQzMAQEbhuZqqgQDCcLD1EZUL/k4L3Oi45phEj60IztqhseFBEACqMU6g9xFdHQyX8wZVVaIAe3l5DTaAr+Xz169sE6CKhwMDHng1+pDUwzBIbFhFYmIMpI2B9HENZYTcIwW0un/ubME1Aab7ggGnwOtUOK/Q13ueMUUI4Ppntj9mznS+JwS68/fGc4yO/XifCvitJK5yX9hh8Ewp7dYQYWdJp2WZFlRRq8qb1XnL5PU47/m89fy87Zawmh2ztib0/rx/TNtzrZcV52Ho903q/0v0H45kcXPYU6VjPDxlbwyUfm/rZ1SEvu9ur4/VzJEcd4VWW0dttE0h54rDHMSls70CHPD1zSDR1myjPM9zOn5uCrTD/pAO80ZLSts9RGM/aXgiqIQ+36AJm1DvQ/bgmfZP+fxL8EYGANjJa86OKrb64NDEETArQK3cDwpYrB+2nhmCy3Fcrmisg9CdA3lJyRHVscZaRiVZfKE5p9GjDc4ee1CDul0MAJAhCiA3AEDWlzTUVmTczAAb90yWQYt9vGK4jnIoX6eXaQ18k2WTv7/2vZm8XZPB+XpZrrhC96MAgE7uxt7D/voVBgDL57X9j/dH+V7/pmeLtaLJrWwKKfnTKOwEMsogAF4zgty2awKXVEEzjXIyku+xkDymWPqk+ouABZ4HVf9M8rN35KX8+f1E6v8LCcqfSENJyskrkv2Hcrk9ERig6n/Q7u/KDcwcAAEwuY11rSrqICjXno0EKh6Kf0cVBJ6JWi3km14jSc79F0wBpP99Jvk5Pj9dr+X75VL+PJ3Kt9OpvF8vfCUYANUGoGWkdJLOZJuB3Z6v49qb6a/FMUi6km60tx+y/Ttz4NoeVK9P60DOCW8l7icAv2ZL4Weev+gXCgDAvSoErr+USKo6JqoTSCHuCubc/9E0/VF972OikZYoUQFeYg956UJV8Iv6fxsMADn578S/WwA8XcEU8FR2t0bJGYTmPKf2deO5IVgWcxfPhFkHNewOiehoLYBrAATwDJt2uymfnvflsAUoYMtE/9vLvnx6eS5vry8EBXw5PPEV9i+S/sCfsL1YAACemInqbQ1XB3EfpzzlTO7O5HOdf/qPoqFvbANRvszkfiT/Twhuo/r/RBaADRMH+PwoBoDrUYAKgC6iqdSWTAIDMDGWj/aS1phGfj0EsGY/82vx7FXX2VY0ICvLvrasu72W2y+NumnNl8hj+qsAgHzv4/Vo402Anfk+uTpyz9IPBL78fQMAUqehOjaZjcN254wB4CMtAKxX1gAATnxlm7UCYSNwnCtfW6JKlW5M7CcGALaOYY/XJQPA2AIAegaUxDU43ZOpVBYbLp9UOb9m97Q2SVpwYgALJpVqf2sG5H6gf7IYAAjKPOzL66e38vn3vxEE8Pr5C5P8++c3AgFQcPBEBoDnskXMYf9MocFEGVhEyCQSVXooYOhaMDLcr60TNudMP2Ae1hgA/r0CAEZ7cvw761bbBg7MK9YlBgDYa7kFgBkAcgsAyrUfAAB4THMC1nT+fk/rX1THIwAAxyCmMvp6+Nt2fAVshr1mH8ZsNu3vFrfze1ovzdcd5dTMx5zt3+zjtbjR/RYAd+X/ILB9X38lACCDOno/zwCe+wwAfuY8Ri1JNbYAaMU2/p4BANyT7l/dtRNo/nRmADCbp8eZiXDE3VwN7B7Zp9ZGYjw/htf37etX3VEZpkJHCY2eeokLcMGkfyQ+yQZgMFIkGs0AsNYCwD43ZNsI4vC58vqUr6qWo7jnM5L8AFdUAMCt3LCH2D9c1f2X83s5BwDgenpnX3FQ/6M94xPiqxi7I+j/Qfn/jf8aA8A77SS0ACAI4HpSO6kfZACQrNHoVt8k6Pz5mVyY8PJ7xh6ty78/AOAf0QJgtMnGv1f93zgwy48ZACCcE9nANigx2K6I36h1HYEsbmmXKP4fAQDsK9K3jEr7WQuA0d/rbPzww0ZZYlCeGC4DYJjA5BwbtiBSwV0srhavIgOWqvxrTCva9Hm/4fv8POLtLCgJwCEAALinDADobNOhRVK+/2oBoQUAGVQt+6zjUPEfOu/qljem/9dnAAWArawBAE6SV9H2A9ej/FSPvdbeOCErZnaB7V27Jcuoo59SdpL3bY0DZV05uDad72C/Nfk/o115138L71T+7/wnF/ePx6zFbvOZZvp3TSf/yLH1GrnN6aRaf+bTtvvrWwBYdmZb7p78+AgA4JH8yfrw0bjNj20O/EfGb3FMYhCfreW1uGBdwQ/Sx2sMK3kOPjpGi7m0fXHnBI/W/0euPV632a/w+7hqeJrsb2dbb5Rp3d+/DgAQgv7Rz+wh2q2vf/tXB/AhAICGB/pWqlK+/TOyTAnKChhIvRp11w0AsOaUrTlv7fv9AOYAqIVCNTwTGt7vGbDgSXfFPxgAxALwREaAzABgAMAjBgA8d80z/gQDQGfADMlaPn/qH9sbCFL43MDsMzz0+I1zofrJxn11UtJ1Gjq5VZn5eChajI1ABAYdxLXibybgrrgPODtXUr4Kqa4KvO9A0rLyT+X4CGyg+h/tAJ5fXsunT1/YDuD15a08vyAAAiQiWAF2rL41AKA6Cqkfked+HENvdq5LhyAnRkE+bn2H3d+89x1YdmpaBQD4/vO1Pcc6r0oK7++PPqnp7+ucMIri+ik57PPlyr38vf56rQd9DkZaNuWEtZ+jGxMnAGcDjB5RpB1d/jA5CuMTgKIVhCW3R6Lwn8mF6laloPFs3PO95znYkFIzJaTrPhMgxmAA93/Xs7cbviC47pNHhVANRpJtgyWatSdgwFUtOUlp7BAE7mNcC2sAAD3DlcngXIGcnw2/U37FHOVggI8bA+BVNkzoEMdzd8/VgZha4ed+AQDoLZbl/pLzL9EYv9cklQz2WPmq0ooK2DG44zXw/PzcLb5On2INsgK69ahWwKiG9QOg05hvusr6oEhslP5B7R9U/It1GBUn+XgzjOm+Gu06OaQh30jXpuQ/QFNwRFubHryPHm4RQB4AANaPGQBwz0GZybo12ZQd3nvyy58tHWQnPXu9NMrsfm/2FOP37ne23/N8eP9gD/0qAKCX6b2su68/JB/X9MSoN/LY8JqMz8E+y3uqJT65flypHcEoxfncgqJ/rVULwUjgwHkFp0Qfyk4fb1T5RIc+AhWgb34/iboZvSP/fD+VP9/PBABcQO1PZgAk1LflfH0ql9tWNJSglGdEcU8WANgHqP53j3vcN6sWok851zfNU2ZCxdgRyRHqPtgjz8+iiM79sQMEgPdwr09mJ9rtyuW2IS3m98uZFJl/fPtOYMAJVQpMUskeY/HUdlNObA8QwJ1Jsi/L9HE+2ZYh9Mm4Trr9FV9c6nDri/RaE4i6JwOlpIVbywCdH+81/dOv3AYiGPek1yuO4OoL+n+utwQ/wGw8IzFOHgfR4rN1icHHnL+d1igACQxo+Zyq9D+whYBo/w0AkNeHz0vZnpW05j0FoFr2hIKsnf6kRol0fCTmUSHP81LhMNPHOcFzEQyw3ZTdtvB1v9uWZyT8Xw7lFSCA/VP5ioTf/qkcDDbe4Tj4HBjrixJJwbJgXZvjJNW3SHOc5+Gu/xftD6izK3JHbQBuV1X/Ixiu5P+5bBHgjjYAagGA4HcwAACowedGG4BoTWFwnu+tgmp6AMAag8Rs3XR7IBZMDmTxeakKm1NfZTknWX/V/RGB0bX9k6ulRvsxztQve519weoTKypan6gSEoC7ewCAyYn5Vr7X0b4edem9+c8MAItrRQKlvv+TDABm6LK+rPdfbUoFebNsqkmroI8dE1M5eWhqfchX/44qf8hl6I/cAsAMAGwPQNAA9It65TqA3hLivUwW9K0lzr2UDJD1OLW27k1eyteN1gC1x6ygRddbgN82hax2h9cXVv5//u03Vv8/v34iAGCH6n/S/gMAcCAYHsl/6B4CB+K1AQDEzINzcq1VwE1CDEXl8cxGMgOAxyODFDs9IuW4tlQfvu/zj7pp3I/5827/rrAfrdmUs/dnNpbaYgTTSwAA2C4kdFBlXEgMALaLKJY+CADg84evlNe9q/lHBgAned3juH2n9XzP9qRt+E5nplidE7BrDABjAtxjP9rv4/x1PmwwSOb78nNl1oL8nUd272xhefz/LQMAPAZmALicYT/9LANAiwvkteMWAE1OIu52ZrEB7E/F4qJvdgAALGMz4wDGeObzew3MGACqze9q/9QCYAYAgPyEP0qfdNICwOsSn42FW17b2R+RRdrYFBR/FACAbQDJanquAAAk9q/nd7UAQPL/jMT/dyb/8W8LAMDpTKAn7B1U/Jer2gDcbgAPLBkAfgQA0GTZEgBAG9V25j8IACB88LZgGNSGTfoSOvb9fC7fUdT1D2wBsCYnanIvx3VDTbXojBGp9xkAfgUAQAYg7PBoL1dfA4COtSlzNccQWwuAbI/QTk9AeQIAEEEO+coYegcAUEwd7/N7nErdi/16AABcAOIKfxaNEEioe0f8iADloP1HzJ3x9mAAqIC4ZHPjXvFMKKDJcr+LdRA0DFmEhL6q/RULOJdzVP030FtL+lv3Xa7Y22IHOAG0E6wqtaiR7AiKr5o9rukNrYI6vkMhCu1UsMXZN48v1nmK8LsB4p7D7CPUGU0MAnmeeV8B4F+Lq41xr6Xe6+PJ/nxk9V+z0JaNDNZNtnm8bHJHk0T+6lkfAABGf6f/u9myedw/ajtUGTEBTX/0HHW80/6d3XN+/n6u2zOsyrJhPDv/LxjG8jXv3fvCrn5guv//GwAAcNSig+YC7Lo+d7/MAADTL9HB33GX1gIUj1yvuwGgh+5ZODIJ0WTB3hwK9K6TsHcSVgkGBTlIJRPfV/V/jyauMcyc5EobMj/36ATqsyUFZnbE/IgNAd2o/n3PAi+090cAAA1UUNUfBAJwCwD1p39mYgXvN7q0xgCggJSCUi0Q/fEWAPccVs6Fyqu6/uI16WgAABPsjV6sKWGF5ln9n6r5szDB2NCRQDIzKUkqTlRZRY/5SiFKeebruQ0BqMaD+v+cAiEbBGC+l9PlVETRKMQ6QADPz68c188IghwABPhc3t4+lT2qIfZiY3jaHcoN1EVRAeHEVp7/0bDyetDY0VVvFWgr6251m3DzDSUjw8GzQEY2QsgA4B5EE0HvNZXvu85fpV9cpzBvBmRKIteT4d6bBFwz1PIa9FrhsfH8NZ3t+8/Pca86KRLMXm9jor9dQze8BAKg2o4krt2o5zn3849rQse4anoI9g0VZOvBDiHIVOVjg9Jo1oZe1Z23dg+tIgqsGKgPFW+X96D3Mx6KCjj1+fMcaZuB2tj9idOqSmCO2fw3p/7KHsIO7o1BG67uFMT3tXNQoNbwDdf0sV6/3RpKcsQGRv95PAsrs6qlHW9a4/Vz1laHnblgAmCVc9BYA2UcLQKoDwqq33eqCh5o/rletptiBoIcZKhriRy4kXwaqNGtl5h0z9SHGaCk6FtUFLc2A9IZSmJ0DkPoknYvpTwhu1St0Bak1mrclP3zs5L/qPh3f0UjuOnYHTgGlJ070DX2SV0D2KZsBCuCce4o9Ml3P9e4vj5iyPZrpcnfma7MCZy5/dA/xExe5+/1skCgt48CADrdoweNSt85K0Yei9lQY44/CgCYfj8AAK0aN+Z+UY2ib2vdSRJ3jm51/Gs+msktVcWJApl2SgJ7WqI7WOeAMAJLqN4EAACV/mDg/H5CJT2om7flXLZqD0Cq5adyRJHydcNK/xNZAMAA8CQWgI0CGLK7FPTYkfECvZDjWdyyIwdgSBfQcPUGBVhGsCoiwDLHy5EikIlo0JyiJciTgAcI7YBCnwkp0k+j36oBG8p2n67nmqwcbXXb2nnuxvU5Bn2qKPCcOOiVZK4rcdt6rN8KG68BAszg4j7Zlmu4V4wL+jF2CLwuI90HtfK9cS2VWzlAJhFoIl8D88IkfyT0kTRnUh9zBzYurinISq1VjCbnJWj4iZ0iE0DQ+IP6H78j0JYRKgi8UC2HpIwgDRkAIjFex926Pb1yOSNAFMABGSitJ7ZMIwSiz3qWDdppqML/+SAGsdfdtnzePZW3/b7sDzs939Om7PcIyik4ZJ+pZ3pL4yox3/3kNXLX/5sAANjFAzYpqmvQf/N0YuLf1f/bMyhxERA/kQZ3c/1GJgACBq5oyiEABld/oje1PjKbhsKeOG4ewMqyckXNaMgDP5/lUQYAjN91rrLK8X8DAIBsWyyeNQeWZoG1IXA56sC78889EgAeX6fa8L1edRDV7Eq8z+uNFWTCAbUWAHX98S2BbfResgHiOgjeZmYA61rrA+7xSNjbPsarPm/J+8wAYAAApvYEv/Jawr9UC4AGAJBuAQNAS0iKGUr3K5usScdlwNHxyzruUUXY/AGD3TMAQGeET40ANStnd08EuL9+/lQ+/fZb+fT1t3J4fS2HlzcxAOB1/1I2sNcAAmDs4cCkGXTP/qD2eAKkipae8hQ6yUC+WrXb6IXnS2rOADDzD7V916NQM1twps+yjTXaaRKtc/txIfw6IPEc8JnvKQMQ8n25BUBLjCPhIZvBFY9qfRSMC2H/+xw/CwBoCX8BW38GAJDHq/drpDNzscQjBoCZnZd96XFN+NqZscPPkY/NIB7v6+x/hjqt1ZX3dEDdnzXO2KjmqR5/oQWA44Y+Tyera1xPdzDzL7LM8uf12dmfnoZsbYcygiDuMwD0CfrMAKCK97Z+TIPPfuGm/4dcPUL+9uwCs6S/3+vGOpkeSmwaCB/VzgFwv8cAgLgr46tI/tsvdUuT8JUpxxIAgPIsfZbnREnRAAAUMAAIAIBCC7UAuJULWLlY/X8qlwAAnI9/EgBwuxwrA8DteCpPbHgvpgDYO0j+AwQgAADaABw7BgC0APhRAIDWFldQ9aua/KHmFeMVDhJWufvR8//9GAAwfwRdh09mAAAAzn9vAMAj/ZH98U6vxB/5+z/DAPC0jfjNTzIAQD+IZU9AihkAYGRxlpzgF1KLxCXYRyB1sQs1OZGOS+egngvQaW3ZdxMgfhcFIvRhocfAJmTWA/jLwdCbAQDy1cLGiL1oGZhjOhlQlG1TPiN9BrToUGW/q/rVAkDV/KT+T7T/PkYggHO53lqLAF43fDDKNLQyM1MqGeUaeNbmbk1wTtaLWgSbV1MHVH1I83DZG8Cf1zkdDunieRT8auGY5WpexzP7va7pmuVfRsZnlf8jKECpo3mB3T19W0EDna/fA5M/oq95zAcAAD7XKAu8R/K8dDLgARBBcR3FMZbnXo7pvWeaxW7Wju+PfQwAWH9+yHwV8OS95X04u/7iOR8kkPNenq/RRxnodheLa//DGQCQ20T+c6lP19bU+P4vtgAwAODxII6DVwURZ3t9ad4PADzepiOalgLVyRJWT10qAwCObdWFUg4fAQBk1NroCI6LebnQ+wU2Oiw+PiOcff92DEYAAP5Gxb8ZAPAMMwYA0eLguPsAgConK4VgSl4lCo97G3ahPJ3AjvhZRgZa+XF2WEE8BwDQrowejkryN4Sh76UCACJ4Q4GZAAcImEpIkAM1AB6hWFBhzApitSqA44FDSW+H13Itp9uxnK/q3yPaOyNyYNQ+lefnl/J8eClvb5/ZIgCsAHgPv6MK4un5lULQLRjcM6wLCE4EvNaV8/dLmuTHO8MbT8b52s99xYLxPi02cP6OnZvZ/ItiFRzKSyHr44mAXgkSKsXRAnSe1/yaAyR53vX0/u6chpsx8qC4z/u4Pt9AcWqAiY/FqDIAJ79n8YPzs69vUvQzRTzKhBbAWAb0xnUzMyiaM7wt14vO4fcuFxiuCCqKAQB/1x5UZARwq4xI+DPB3/pj1YREBDPowEbiok+869mfkGBIzz8676MCt7MvGXErF9ynKfMHhHGTH/36qrKm2q99oiffAxztNRle57nev87THkcAMrM06EOq4C7rEd+q+0giUaAlOX3ymm3suuoAyObX50810DvqCMs664tFC4AtEnwn0vBLh8iB0n3qHn3/dKgSyIDrDI4hM1YtYJsDTkzGJwNZ31EQT8c5EGJwWQAAao9yJJMOqeofwWL0hVU/N9zvbif9ZQAAHdSa7I0AeFBeexXkPdY52HcM7qzX83nGAOxMVq0Z1zrn/RYA/2gAQFYNnVwPAI+TIr1p7WwAACAASURBVLPxGffNTACaIeWeAzLKtBo04RJFG4tYU8EgkQgomsNbnd825rFQkpPc2Jy4l4L+WACn5b7Fs0P+mP7PFZoGAKDa5HTblOP5Vt6Rk2TF/7acLgh8IOu+L8cABhgAADgVq/63T6wbN60jdQX+CxYAMsdwO7VKP+9JjbMcQ/Rnxo/2Ww8evW2u5ba9lCte+RUkAwQC2D6pNyT2Vl3vIcC4fxlYQEMDgfBUxd77Aba1x3mve4QAg0ihJh1f5ze+mB3c0R5pa2xkA9AYmIrY4A3TjfPvTSlHJPC6G1w+Q1PgPbgIiX1Q4zcAAAJSGhtQ37u9ASvKQb0MEEDMmy95tj8SSS7OFfUlKOipWJVkNlNOVNxwv21u5fKkVwNpGdO5BSz7ZjCA166uKjtF8h0sAtapWjNZN93YszIypLSPOde7Lav8n5+25dNmU17hXxwEmt4FAEBEMs2ezvSS2eGHvB6rOEb7cSE3/EYCAGgOAywHm4DBOSX7wQSAyn8k/0F1i8C4WgCgYu4PMQFcLwQjYi53ZFcQ9IaJ4VCHBuNA3hgAwA42dxzY2XrNz2MAAGfIwE3qv+UP9Xksz7rXUl92X2u0F+v+TcDQdvaZ7/4jDAD9nljc9SATNJjt6Wb6N+vQe/6/7hJADQWH609zwrr3mMwnm5z+kTEj/McMAGjnwbLIDGdNV/tqBgDkBFNLDhpAvmSv0zECV+H3ewAAtoth27k5AAAAAQegc0UyAcIVGLGUz5Q1w/RzjdfpsV8QEOAgbDHAAPYp5ANsr2e0BHl7q9X/hzck/g9lBz/3+aUcXj6RBWC7O5QNWJsA6CQIYB0AwPhGAAAolcJ3ZyC8A9b29rt9A/pd9vUHhrjmw/2PBQDILQDYgjCSOqYn99r/KAAA645+cq3ijN7sIZdaX2MlSbjWUcHMeElL8rrPcxXt3qMdsLmBjO3LCIMMGuhG/S9fRu/NZGHzn/ukVL52BgCMSW2snXbv0a4tFaBozelsM/G3ps98X2PMkvuAc9VkrZ83tyrN38tjkr+Xn70V9uiORhs+x0vGmMqSAaAV6Hi8cM6cQMtrRMDPBgDwZ06QZQAA5wIJtmgTYQAA37/TAiDrkTH20GzYmKcAAMg3VfWw7WlVFIORK/nA4SvXFqvwSYMBgD4qk5Baf5yL3Xw9jnPumIZiMGA+0LObAUBgAAEAWOUfVf+XkxgAAAC4ndUC4HY8EwAAan8BAJT8FwMAepe/s30A7CQcA9vorwYAVGDACgOA7Z6/FwAA+tUMAN+P6MHeGAAAAADb2d+TAeCR/bcaG5gIiRkAQF3H1hkA7gEAkDAH2Lu1WVRLWstPvQ9rOOzRBACw7WAGAM9j23My81p8ZA4AEANAYzCyHFIsX/HhKk8CAID9xT3K+hUUh4jiv+45f87WHWKPFANA7MmQpQAA6DlkP4x2m+2NLP/r/YGRAH7F9VSuZ8f/g5XkhjY3CQAQgADKNjMEnMEIgPWo+Krlk20bxv/I/hrzWwEAPWOiAKqTn5CvyF/kH8ob23cBABjXYLWmVlp0V50Kzw1jkHwXX2uM2azF2dTetP2sVf7PUhQ/CgBYsAVELHbcox/2P70J4vYf7fXl560FwDiDj87FdfjvHADAZ478YdbV3mOzZb2Yq5n7mr64tu58CAFOd37ufd9xqR+DWty93PTD8ZmbDef8TSvg5JBOYnFrV9381//4v2obTIJ3C8ERAjNPEAgTZyjmRwu6CZH7A3IvAHB/5vTpaEy7ryMN6AAAILBlpSeq4cYAAMXRjDRV7uTxkpxtSeVsRK8t6n5R6T5HoePnZqAiJU2yo4Pv7cPQtCOA27HC26Eqh20AEKA7lEO0AcgMAAj47veoShfVsoxeG8F9Qkb3lAMJqkz7yAbIY9ECMFH9TxBZruI3pWKmhWu/12ALg3TawBlAkDFhVuK8ZlrnvB97aXBWEUhiQkqB9VrVURXsRiAAohUVvEHwH//lChB8RtpGBGzOWFcwPg5M+osZAO0AXsvr61vZv7yWw9tnVUCgigo9EZPj8HhfggK8OZuz9XZ//wT64oMBzE4QuSLmQQuAWQIX5+neX03wKwE/CuH2NwyQUzOAJ20AcoW2r1vni+sGFSyt0mLhBA8VVnXthvBZJACHvax7XQnoFjBQiMFhlLX+ewxgjIYV8Z012NDLJq6fjFBcVOLjiKeawAdSVcks05qqwkc9ulqPK/+O/cOAI/YDjgn6YDnRcn5J3cdWAEK3VrBNJDoQdEew3eOajWEkEDy+3sd5r+M7SP8rCdkcjDyHDFDl6thc6S+BEMO3DCJa9o76rZPVg4HdjvVcoMSvT/jn82HsRNdJS1+yLNgWeHvIMED+ByMN5BPkBKj9ASACyMiVXtYNHn+cqwewtQQgjmWvQaQlkZwyPVo1HnT/ZBgI4Bf7iEagzXqC4fGhL2eleo71N1vDAsbgurgPAwDa+nUiivoMFRZsm9IcOslJgAHAXCP5SbBCSnLgPtjiJcV481rA71kOLYzL0L2jXM1782cBAO2c/3gAAO2LJICyjOO+My+wjwl57b7lbe8uLYFxTHtB11qkaD21T/092z7W3f7btog6YAQAgM8RyemBqSnt7hToVIuQOp+Rm+L+iep/VZDDaW4J5qyXL+HAU+8HPSno/UEvCQAAUuQn9HJmlT8AABu+D8cHlZD4DLT7CKPXV0oE0VaKApF3wOFh33gmkwWgAYOGgTQE4rDZZrPR1Dux7atM8cz2PU+AMWIUwaSCJwsS+3DMDAqCnqJd7CA0j7yU5x3updmoAmU20+qeX8H0HQAAscbUrb7/qaA6T2Dnp+jNfn/2YEjap7XNlM5tnYxxOrOCIK/+3qPM+se2r8FLoIvPyWItYZ1Nowj9LguVgIB4D+8zqAQA3OHAe1LlfwwcE/8CAIBa38l/9jVnICj0JQAM22u5pu8KAFBz4eVyulRwRt3n1Y+Tna/EooJXWHfVgQQ2E4Eu9qQV0A56Hl+H3D5sN+X5eiuvezECYCvx/cNTVHvpWOHX5CuMPwZszWQvx2WhX4cz1OBnFU5MCpPRC+BCBNHABnA6lQ0C3Ki6Oap6DhVxl+N/LxtXwYEB4HYtO+x/sDAEQEv6STrKDAC+moKH6x6QqDsXj611GAsl+yV1vwzy0DKnxu583aGyuI2CmJ1GfZdll44dbZPYI2lP5HOo01kkosBUEvNa18z4qJi/EVjXAQDWGXCyXPZd9acPBoAxCLQCAGhgNfkUAsrE/dE2puVV5xOnRQLG167SKQVdUf2V/RnrQicQbWPkSljarZEMZTXi0ELGFXE18Q8g2fkiEACPD11zLeXbETZ7qftXdLnxFB29fOgA627LUTsfdY22NimWlSJqi0ojEudJUuu5L4wtvH56K29fvpTPX1H9/7XsX1+YXDAA4PntU9kdXsuWgE7FGgAyc4AeDIVMSJsBIGxevOdVWtd2gDdakrWtYY9/bQHABJBbGGQ/I862YOgaVtijKqzku2Y9NJNnnd9Q9dgygqlnmCdkm/7K/k6s0MrOA3slFbqEzU4dBNvBhS2MgamqswPuDhXKdR+OLdq6ys0ovqh93vuqbFZC1ipJxEcaIAA65kcBAI6TmAGgJq3C9/wVAEBOBHlv5wTymMhucYVWgPKvBQAgU9XA3gaZ8wgA0PRMU0+L2MfAzFn3lhlN8Ar5mECEOQ6HdVMZmBJApFJ6D6x7WgeR6A/5yLGOBHgDOQlEomS44xIGnjhOuIwH5OezvqoWSbCJ1dhFVD7zuHsAALAdOWbsVgDRdtWgDVUe3wek0B+Pjca4IunE07OfFZu5cXzO5fx+LOfTsZSzQADnE5L7x1KuRyb7L8cjgY5PVA6wd97L7Qygo9oA3K469noGIABgyAvtJIBWCVyN1rjCx0luCvQrH0QtrZrsqol++9+1BQkl1goDgBK8EXKuLAAZwA2ZJZu3OgCV8ZB6gRPYDCzyabIwRIllMLOaAeD9hLZmiGkphgsAwAkMZ7UFAN67sj0bmHWOl1v5frqW47WwlRuY26BOyLgTOlav61koA13mFuDSvq06JPyULnYVl6k2IE6aWuhW76P6gYh/NAYAMuxEEl/5jwkAAIn1ul4Vb9EIq9DDkyUfGTFx+BfZOuuB2PKfnB/pk+xmADAI0mNFeWq2JbJoRgyYAADvJTE37fE3GCCDSSiDF+DbGBignE4D8eQYmXQqivqaDLGdLDtNvlG2P3hPiB1j/7EFgHRalWHRDsBAALye4zgdq0IrxA/MYEorxqDFYDx23BNmWmtTnMDCtk4TW1mNB2dQsffl0HIIYk5u53IVm0Eg6/+8jmkRpvmfHef1m22fvMY59rF+bIqOu2mtPtEAgLW9Nb4/9zH7q43HjPGLfE76bQmsfTfWFVKqswEDbDu7xqNzWepxfQw5h2wjfnRs7sVpxnO0Yy2V5/cwu/biuSIm0MdwbM8+jidq7azL39m6y+MDmXDvZ+37Hn/aFB8d5J88brYmNQcNAOBn8tzYvhnzb4u5/Of/9L/U++8v1AfFHHDtN7kCox8BAKw9+0cH797GzMEHHpeS5l0AJAcvgg5t+4Q7WAEAoL9TJMWpMFgp2VC4eiYFTm1cyvhY9vXFkZmCvi7biH+MzmGeSB47AwGw0siIPTlz7u1mEAMS+1CO6AXrJAmCdc/PB9Irg9MTSt7MB07ykIYvrqkeQKaibcFkBcXXN19WmHnT1WdlBa5WwNKJ0sDME7gtYdsncFrFha9REzTpNv0ZFAtRdt3ibCvSytf3pznuUY2mMPb9CyAQSMDkIGOdsFLi+bm8vryVt7e3ssOcvH4uuwOqJ14JwvC8y6nrUd9eB/V2I3jh5EReg6NAzX+3tQajXoZFnp/FdeKCs3Oa6utnBDiui/YJ47XHvdA73A1xT1pcojD13ui4ezzyOszHIbD9fvq+sv7auhy/P13Li8S/vlXXWii6cV/TiFyhpM7zkPd/DcBSdGEO214dA7G4fj1+YL/gWASlHuUW1204npRh13KEI1kDAXK281wjzu6fCnOo7SnwaO147rPYXo5vX+Gg1SR+MHEI1sz3cT/+HkPt8f16D1HJOeqHXGVY56/K2pgbpL5gaPPPhdmZHDtTaidrtX7FBoC+7xxOPd+CIcXJOQXp0FsZr7h/JmGI/FfvPDhiyKogOAq5QYpBJsGf2LKFyf3dvgKbRh1RnYdUOVIDHGE44tzuH57Bck7W1LWT2gzUNUZuaFDEyRPX+7jlCNp2a76vFLThutlHBeja/kDyyAHMaAGQdRUqlMUEIAfPVS2+RziHMlGWett7456sdAIqyxJ/z6sof5Ydnpn86VRNalGxdg8fcQ6y3B/PP+6L/m8F8AkSSlRv431n+dfJtFop265673qLz8Imanu5B+l1dl0Ck3g9sLIjkul5XWu6wznxa01Mj4j5efgGgSQ9q55NVq7+X5+DoKdw+lnZhv2LZIxS6rAsEExiYh9BpitsRXPWKJl4IdU+9sBWn8GmYhdyUfB7X+UkvmWjEodKK3OdBHCTFRLogYjxYVsiBRcFDsj0skjsNgafpQy9ReWZetcjGGddxUALesPvxQSAYBD/ZQr6wbjPa9yOW5DQN/s5LWA713Zw5fA3vSzLvdez4z5qfef1vWaD63vqcbm+fq2wtBbNLqL1hb+eotqe7hjH32AUUfnLaraG0dPW/RSJKf8tQE2jlWdP+mgJID0a1R8OFGHko01EVUe0CZXclL5M1x/nY1MKrY8UYVGgqX0HOsktaAL/GzoOgeJbeXsCq4ES//5HUCPbBpiCPNaFdSHvI/YRWQXWf2byL41gBw71GChgHK2h2ApALQFuZ4EArqiQQ0Xc6b083b6XguA5+uWeL2UPWngwf8mzUyCSCAaT/dv/kYRQ67D20/mbVWb0a9SWBteqKATqj/XiLKbBGU2HY4zhf2RMjK7vtm3tYLdv4xiNIJqZDxdfzT4QbzIl/ClTokJstGt9U6wQq8nmzgnjOtV+TWDs2Cvex5bDyzYduJn4rnfwWrK2yozBz7mCbSNWDVFCPdgY980WIfGTgd6+Z9rQYRNX2cPEjYLJOIeDwrnVnX2VBgCIBGkkQxV4hk0oloCT/yERgcRFAAKYlLi0hIdbneCVibYK1tN4hSnUKqOfQjrFNmw2tmwC+rv4F10SmKgNAIDX0ucvX8rX338vL58+6d/nT2X/+ka6f7QB2O6fyQLwxOS/4w0CbqINAGINtf1dSkg7mK9Z7v2xrKv4e2UnGI+L2IxBU9WB0Fp8FCDLe3PULfxsAOCMttM9e1D7qQdF6fu+r7R/nSwd4kWjP1T1cwCEcP3a2tJtFcwExPZfVDiLhLGfe83+rM8Z91PXc/iTORFMvxJ05ZEk8St0i5OLBgDkec1+q+y79ixOrqLA5V4CPNuQ4/li+mrcIM+vn8f7O/+N9wzg8frJMmBcmw8wJBar8drA877fseingrDpFyEu2UAA1e+ZsCJkWe7jbBLkdZt/t/wan49xOYyDE/HBZOLvtvHqY3saT8caWtxGVf5Kwlle8prxHpNrCRzgGBtbAqTvCGjVQJ5mkGxz0uKXam2kFoy2jxn3XLABbMk6RwaADLYAKPb5UJliXfnPlgBDGwD7J2NBmpmz8jyAVQVxD8qWeH60AABrEfyN8/HEcb9AN8GWOR/L+QgAwInJfDAAXI/v/Aw2zgbvn5HwR6IfwEd8B+8fy+byJ1sgIYlJxiZ6I2r5VJGkKUJCu9J2Pn0rx5d6tgvHdFQwF/T+YQ85YWzQgEGUuKbsZzlrYcnUfUEQNDOkssVpcwczonSRZCnmn0l+FmmBpQZMX9dyuuKfdKdb6eA9sAJAzx7PaN12K9/PAAHcmPhH6za0cYP+hS+H48SyI+sDQIN5/Eh2hRPgnZHHm4x1uNJBeTDV9VyhDjqdLlIj2VH0AdW+wmBwgO2U9FcsqQIAIu4PNh4zAHBtBvsFfUgABoKiW/5lA5jjfggAiBae1Z/z2MS4NL1tQjP4w8GIdMOYNwY271vJGvlqkPMt5ugWMLG/gqXPgDaCCeMZBLgRgx0LIHfYp4qn171ORi2zJ0D2yIhQwl9+vYvD4Ist49CXcvz+LwQCWGYZ2EZmKKy30zHJJ4PeJLOwgo6n92T7N9+r2TRi+KMFFOBvrfF+hcQh7VzxG/XkuPhqrOfGnFYG0IyH9qUh/afcfxPgQD5q4T9M7n1mY/m9av8vNpDewFq693Pff9Q3R933ke/4mrN9mvdqPm60Den+PahAr98f5pvn0t13RU9tbci/bs+yWAX8NoFnKaaS11b//eUohwRTXMyORZpfnzczI8dK9p13ILLZPI5z0x1T/db+2ca9MRtDnjcYaD+6fhbjxC/OizvvLsr04exe1+5/eU7I493dFmaP7mPzz//5f+7WcL14FxRYVm840LABh+Ev/KxtoPGUC4HXoQ9bxZMXjA2rWUCmfQadhk2iSrDqKLG6UIb42AIAArM3nnsAAAJGY5IMzzIm/73RHP/y842BlPx3dgT4e1SqSQEq6GsAgJ5ly6TyGgCAyZ8wBNiTPpQme8RGH742DxFU6lBlKBHKZtr6QlgVMq5KTgwAnkM7X/nv/DvHlQG4topmx+a7yuuIAbxE8b529+vXFwAiGy5rSWhWQLOaVck7UhLt9uX509eyByvAK1oDqN91nmcaNF3ATnep5wj1HNWJ98ZpFKT6vlC9PwsA4H3QAGw/4z6tAIyJkiHvwk0J8PHe/YyinO8ZHvwZqXJBcRyBu1pVE05hVUAVfd6S3L7e8QwqtAYqyGtO6+t+he4YQGrPr33RkKNNRuX53LEHergQRmlOXsfghc8B824W2MhKL3/u93nfSDqDCneCxPdzuHLJYz4aBVtQRtcfJTC8HhhbSoHkXlUqGHk9K7HRQABYT6rGgjOK9cWfChRyP+4w3GoFf78v9Nekt1Cl8saoI5iJBIe8qyqjIoAu3LnkXpMwTd7RBIMDEdfSGNXZ1PyTxqyOSIxUmE63mypI42ME8zkv0fsUCX+AtBB8UEsX9OluAACgm28IViRQ2jjXXp85mJT1FwAEtYJ6pRKII5lYHWpQDdeNBJrey0AU/V7lVErw1+vDl4cDEibEqPu85nztrJ8VAITe29OIxiuBB8NYuIddror22hjl/UxHjQCATn9EkNX6vo5Lciry8TPD7pF8GWX/msGY5Xt+rvH4/u8EABhkeLZH1nQ3e5UPDuC9602fPwXQXQE+2jzO0eR1yrFmoENVqA6sqUrFrklCytegYDc67teTdnCsjtjwdRy4GHugJ/UO9BOSNpVaEjrNgSHsfzaZEs1hACZV+SAa8SteuTdQqa7K/xtp8f0v2VdGTdWAJT2YVtEeKR6Nl+QWAh8UcJHAbAwBCnxK/+hwB+K432pEQQEI2sNJsMtGAcMI5iGqgoJeEEk1J6Bn65uWRzhgvDfbLyMDAOVuq8mtvzu4xEqRFTk/2BtZf/l3vN5HgPfMLJ2eZTJtW/YIsEVVVMtzaqys03SHOaCp86r/ZQpguB0QdZ8ABNR/+Ltbv74vjD3m1z6Y9G9N9HmpUyfL3utsNVTomaAmAxXiHHmccqVDbIWyuV3KHhwXsT7UAiCSEpDDAbDA1VFpbbCKGXFod/4yAKCNn5asWMW0WbH5EIgTAACMAAABIGCOYDoYAJ4u38sGIFC0CDidy/5yLU+Ua7JJrtDvZgDgnMZ+ibHF+h5ldJVfHqiY+zodOZjDCrsxKb/82zq411nqF5w/47oKmzDPttuk9Od57Ls1HR5yMQHpeP5fBAAYQOF1KV8kWVQpWDkPVE4iCCsZt1GPETxbeXWbD+AxJsCCLUJaUll61j4BywEp/7P+rcmvYC/DZ9WODjYsHgOKZwa6VdHqSrMaTCaI4MaWMQ0EgL8vrGzEe8cjeswCXCbwGZP1rJqzHor1kWSA4h8BnyCwX0YrNWdKnsl+lg+EJIllLel5Q29/+vS5fP78uXz5/ffy/PbGf6D/BwCg7Hdl/4JWAAEAYMtBATUN3DQbgOMWSGaKGar5wZgPV/T3c6h9bhvTfni1MxIoIPuXWRKPAJ7RJpzZUp0d8xcCAJq/2lj9sgxGAkBLO/s1+e+Q8QHGs153LAhUyUh4Iqag+A7WAfyNjwMA8vhrTFXEwd9dQRnJ4JyYvSba/wwEULysJVdG+zrrXLNcNvp/FFUsAQAzQIDlXrbRJdsCKJP2MO4hJ7wb+13b5xkAkNfWaIc/qgAeQzs9CDuSrZMKfyXrUPQDG6AHACzihMmvy3Z91lv5vsdnyPLLn3F8zBRIOSVWzPx5TeSlAg2NrVk0AwAQYKkKKqgFNBJoKlK4FLYTjDXmattTMAxmdgnJAe3ckXlFYNkEVu/imbKT5TMaUBuFVeFfzgAAm4i7go3VbAAfAgCEbpPODtOFMYCUgIQOwfgAAICqYSb+BQIg+Ji0/2gJ8K4kPv/BvkHy/3sppPgXUwBtIAIAZAPhs6fLn2Vzfa+tHumBuK1YtMi0/Vp1hIsBwkewPumAiGFvGgAAxWLfLAMABCCQfSo/I/JZOD7ZTVqrkYdgXCno2wkAyPEz7ekGAABjzq0DAKDtl8DaN4IC9IpioKv+sWUbvrMhE8D5tmXy/4jf6zo3ACAziC2TbJbXC70ylj0PB3wUAEDzOetsJ/EN9h4BAG5jQZA4KuIbAIDgvAoAEENADwAIezGxwFX9aXsiMRKEFR4yoQGBHOfCrQNYke0ryRUz4DSGBMyx4kDKcThXASa8xtpsXdA+d3wILLw93bdk6zlandY2orTnsDYCAGCQaTCc+n0x017K8f0PUfgHOEmV/gHgwboCaKcClOSL+G9MuQrgcnQx275h28Q+EwBAP17z1APhZyxXn4D73U+KzwoseL8F8Ojb5HOxBcP9r0/NqVkcKD+Tv+Q5///Ye7MtR3JkSRBcfI8tq+52erY/mJ6PmJ7fmP7/5+6K8IXkHBFRARQwmJGRkVm3bk/nOZHuThqNMECh0EVU9BabbO2arfHn78l2zS2f4Xhjwrf2aiwNv6qyWviLGeqdADQmDzPOGc9ZSUJz/+sDaZ/28zf39UYbIK/Dtfmvcue4VBwAnY0oC33xRM6HZhaZ2RqOdslcj/aSvyZfMxlb9EAbvsDzsz7//94AAFB4zHb+1q5p7/0BAIDf/+XcFESurQ92bQGy4NaEgp2xSjnZ37gZIE6aGQCgg8YHix2m3wMAcPX/wlGaIGP41OR57RFdo5OC950Ewc/qHEewG4YnHCH3oIKRqmt2pOa8u79jEslVo2YAyACAXFWZAQBUAg5fUoe0RCYX7kYAQKdYEqUwgh9+b3S8OD1BvbPmZOWAUb5Pvj5LV+dg3gAAWKxjSpZKcINi1rSuYzVIQg76WbyWmOfj43O5f3gkI8Dj4yOBATZoLH/j7mjPpsD7bG7yuLfmF0EBJ8B93ewAnN2P10cPwHr2DMG3nAAYx6m6ktZCoQbOhoS05WJ8HwHyjx+gMEuUmsl5zJ/LDmIF6KCHrnvcp+8cZSfLzNo89M9fMyVt6QK17L2snyigxrVzAEB/7TzRD1nJ+iF/Jq9nlbkYkfY1gjeNAWP2nBngkIMxTowqgRJI8FDktd9vAACUUGrPWYN2ETzVbMHYDTBP/RlVWbX/lUAvEBvfjfo2PZN+7Y2dfs1yj1MEMuNm1sGswG2pGxM3M09Fo6vduwcA+HsNAtB1pmNt42rXQX4rAMDGE2VCTCFHVPlHb0HQrEK/mwKNAKK7O7ZAAAhAjkDWzU30akLCvbvN7MIklKqCawI1HAZ/pgakVkAGoP9v1fUOrDhJ4uByAxBmYB6ODvZADgrxUd7zmZHPvRYcVo86AABEVS4KWfzXnkdoeFckNt02NxrHPbAFANAMt6CXx++kyTo4qK3NfwQAQF6HzlFCoiySB2v6f6ZT2tMP6Ouc2E42j1kdRqCKMr0n/AAAIABJREFUqh3Qsz56bSbK69GkzDRybUxKEnbXKjudh1g1ChzwfAZVAAATIgo6cb8jqc+cihgKVM3f9IJotEV9j3obt5FC4gYtWSoQwCGwRA9a59lVMpWCLuyAqDpxsoaBskrdmPeB9gnsxijuaEwbTPZLw5Luve79qFCo7RUu5XgXFJ6ZGpTJa/3L9htVd0rMU88GYCo7etS1sf5MEMRnchLIYRJT/M9kFK/lPTie3b1O1l72WeR5lnrTqz7/KhDignYs9/UzMo+VgK5V/xlYUaUqgJdmwHCbDctiJFN4j0p33e7psRCCsAcDTIwvxNYnmB30dDJ1z0dRh/zkCyumvbdJNDuh8WLDkKEAlLFRueXkv8Akni+FcUm1HgFcmfySL7ah2PhvOxjT5iQsgwUAoCb/AwCAIDgq51CRevn4Ufan72UHatw3AADey/0pnikAAGiQsQkASLqC8pGepf7dDJTFk7ICaQMAMHv+9toSAOCKYp5BaTRrAIA5/0kbps8yv5JtQHqGAQCwTOafwWca2yzNTNUB0aohBfpvBQDUu1GMen3d+XiToFTbhsGUUelVG7Mcn2MvAIB1S9Mf0UIA8tu1tmrnmROETGAl+muCbc0Mp8ZzAgIk9q3qq/C6JQAAVXOsYkTF4gAAMNCMSbaogOQDpOox703MGm0wzKEZAGo4pvUnRcCeiQ/vf/zkmbAvf/2nfy4vn0D9/7ncPz5FW7vncnh8KDsAVu8fygEtBh+fSMcr6v8eAKBKPSQbcJ4vE5oavgbW6/AGxjBYIZ8jYhec+cdJI16pIMsbdnp+3AAA6MY02hZDW01dG7ZCupbfXV8PPRzXtgDaCABQ0oTALCQnU8Uk/UYA9xjBbyxbtpvzfh/nID8PE9wG6Fdq+AZ4qWyIEwAA90UCADhZ2/kr4Y8oqd0YAJzklv2i1+v5PEmY5/M761TPdU7457gBZS8ooP3ceT/PPpfn62cAAFm35mcZn6/GAn8SAJDH5fv7tVFGsw7Nz5vngOBX+N83AAB6QEUPAEAbAevLzABA2zEBAHAdE22JbhsAgAw0aQwAerJxfWYAgCwbCwBAMJLQzwyGuQpAAevR/V0BAEBVxgIAjAnJUS7r3GdfI8CuepYeAHDGc/OfAAAo2iAggKxGoPFHO4DXADsKAHB6U/IfiX8AAMgCEMl/gCAJFggAQDn9YCtMfK9YEUKPRFvUqi0NEvsJAEDgKGoLALVoq1IXduLvBwCMABr6AysAAFL+gwHgHC1aCQwA42JpAADS/19E+X/edwAAsO3g3NWeloUP4F2zoZaJjH8IAICr/4MZwLkOtgQIAAAr/icAAFf984m5cH1BmmJ2ASakbZNB8kp65jMYtoT1vNs0mNnNencGALDO0z4MoMIO7GP9fnNsyPGgFh/SZ8bjl+02gm5fhVAqCjIDgNLrwQpAZo547wPAfwAxvzOGAN1kin/S++P9jilG14+AJLdV0/mufec8lUCasRfDxM16GfMOnSNgTrMJsp7vEqyLVNt1AEC+1/j7zwIAxrHbrh7vO7tuaxy/8p79my6uNSm4nH3HHwEAMJPJ2jPYVhnnRLFo7bwcP9VLLcbdxzuX+mm8/xiv2/K/HTbgNQp+6Ou7GI+cu8X447o/GwDQ23rLuN613Pno/3a2HZ/z3xMAAB9MXIW/97/df/1//vNlJlw9qmCLAeD3fzkNtAk6ZDRUR8crOwjZeMtGLKtPB/QThY20Gz7EQIESibhwGpwIN9r4GgOA/LLmZNqp8Vg89j7wGVsXTnkcmOMzd0ZpCoZ36N4EAGCl/72Sx62nWxHVfwAA3Gce1+L1NQCAaYK0sb2+ppltG53G9BUGiFGh9ApiUBaTJOyYQPbnczAmK7E871O5TgqKcY+BAWDrMzNHHhuQLVujomP8PBCA1bCpPdDjsCZ9+YGJvof7BwI0yA4A0Eb0tGZf6xQg7PZCa+hbFe/a849j8H2cQM7P1im5rQp4JoB0COUq8vFgr07jsL5MoJDqbOzjNkfgN3qloOpECwFQnXX95ZqBaQPMz14T/ymYjyq2zIAw7tusQ2ayMeoYXRN7BvTAVQeNDABRhRNGX15jz3920sfgAK+ntxZBs4rKnRzyk+Stl020zsv/vKfcw2/NiTWqlunnTDUfCSEm2Jx45qBbtQgDdMFEICMBa6GKx9CqlQGgViZFxYnnGAja8VhvRn6fENfatmetRpSXi8o8emFHX3oFuNocNRJmyb1AAM0BauCDmgJqKZX63U7YXMr+fFKCLRhX8BNJpYenJ/ZWZcKfLC53FQCA33kuHQ6kcIYX7XMhG7R4PgfGskxZ1ui4Vrq4BjLLsjirSOmCRwekgLNsZ4rxRss3thTweAwAyN85MzrnwT0A3Y6qagoAwNjOYMYAoDmaiv2SWi21zRj3v7V4Z3ckI3jtLLlZvw6Jodn9xvUen2p7DLcxAPRndtguUa3MNNOwp/IYZuf/+H490yYAAMhvDT7kSn+WiiCCHQCWsIWsa6p8uTpkygAQgac0IOsZj4n62+dWAprRLkmU0UJ3V6ISjg37Agkc2odRwRJp1dgzCFZFujYAA0j+s7cXX1c1Evdp6Jj6XOH4IYChvdOS+wYbEJQQzEMaD68MGkTpIDFa5TYbUU0WCVzYwXo/73GdPSQf4evR493AW6jEBPLMNgtUaaOEEzOC5ateV01OtE6Qxh2T//ibwcRyUNWq3eHkfN4ih5meTv5BDwJQRVS0yCDrRIXDai6josbgAemuxupSfZVFmDCeO+yDNkeRGg9gHl+PfuX5eXRfJ3lr+KeNtdJ9q6rXuipc9Hor+19SW1kpxu/6Gu2B+JRdAswLq/9RCB79pXPyv+p02EG1FY4zjmKeugYAGO2rbg5cndMtdGMAoF0XfXNFf4sKOPTRfSc1JwLg+/P3skMV3eubGADQBgBzR7s3WgDswARgv0fzqT9hK8SuMkgk65L0mlud5UCd9Fo/63XO6lw322N5Lir4U/9zMnFopyPdMWOgGuUnT6R+HwMg2cbjN4f9kMc9DRrloNoAAICMt6dsSV2JnkEVCoT6v3y99cdsv49jyecR72EKXUQihmQuhiwGsl5HZQYA6LmcZKJPmRP+8X7HAOCKMIDFKwBAiSwl005R0a9EGRgAUClnmmL+Hi0ABABAlaPeFwAAYq6f7wQw8EEq+MfgLragYbywyTTXMRI91rs4WyDn+A6eewi8M6ZwX/713/5TeX75VF4+fyp3j4/R1k7t7crxWC4I2NOnfeT1TDIcjrRx1ZNXwE3HLejTxDmf9/41AIATLZ3/dgMDgNdyKfnLVzrfu6rUHjSylKEWG8pyarlMxyTvaB9Far/JO19fZQBo1ypk0wB8mckSYH/sJrbzwe/ExkqZOXGSbXt858y/zXPMcUblNyu1U/sL+99IpiBhmUH4FRgwYQDIY8j+x60tAEYGgKozEpCv6baeAYAyH3Ku5wy66u61VnCQ5yLHF/J5PkrSWn4h69b+uRtA29cwbhNtSV3wM/OR8lx0Z2dXyDMAcTMr10B93c1PsG8i2TVjAMAcmBUgz6kYHwIkkvQjdWTMsyv8bwUAVHni5/ukY6cTthgAgtEuMwDAuKnVxtRXreIYYPMtAED2ybknI8Zcz0oeacEGFdGEEQBwqcn/BgAg/T/204fo/FHtDxAAAAK0c9BX3AAA0PzjNYABBhYkvHY8fy8AALgQ5s8AABhIXBOb0TbAdrLyR3MGgD5B1BgAbBWIYcDAZL0/AgBI359bAAQAgKw6jNuqRQBo/0H//+MN11/K+2VffrwBMKBWbgAA4DMVoHUDAKDFgwYtEDEl8+qMOmIWnpi1AOgYADiRQeOfGQBYGOFCiGC08GuJAYAggJ1o/9lWhICXiO8E0JzNvJzwG1pg6YxKAACUdw3+nUDy0eYjGJDcBqbaUemcy/pO4BoBcerriQGARZCMAzkepJ+QiQpsy2y5Eb+TnjIYVTERgDIJiKHxrPGquv9dbE0EgnyUd7TeKA2U5OS/nkUsq7p/tE+1DUWZFQuUn592cGU6kN+d275JRnrI7hEtHCbGS41fdHb3mCq8DgDYit/8LACgmUzz4NsYq5rZ9cuz9Nfyjzl+lvXITfag48az+U/D8tPOGAD+bABAG5od+X6wW/7RtTlwyKDqgw0AwLj2NZZw5UuyPT2TD7MJ5tt0Pt4VMMe1/PPW8OL4vpLB3n7A3yPzeU3/EADAdGMmSmSjJkcDUgngX9uA1xYgByA8WTWoFsH5MUlHxyUlpKoDEAGF3AKgsT2lXmlEcuqgQyK2Gdbot9W3AMgAgA7lOlQG8hBwINnByg0AQH7G0TGoRn20AAAKbAYAGBkAnFTODACsHq09lEWrXHvPh8GaA8c0XlPVmdZ/XQauVWBlR7d3LHtaeCvnqROeBNP3aMCBRhE6KpOWVOwPpIXjPQSA2sEUBmcYPTzMh4AgeqjnsecxiEqxJd5g4GCNDAQwGIVzPjhsdQwrlevjOHoEdk95P45vpkzHeZexEuZtBCt6x3keGLGxpUk5k5LVBhY+P1Lr2RGUAeYeSh6/grQ2kvSMc2fW856dZASvWT+fQA7jcxqAMT18IoCrZ4mkbgLMaF6Tuq4BCNMyKXni9Z0dFbkiI8sA9SI+cFR1aQ4YjPfJ+qMLrkT7h2nANm4yytFYKX4HCvmQ4U5PuV1tUOBX2tEwitkSIyodWxU1yLK1nrUtgCt0oj+XnQwGWoGwNVtAHS9nczGVXof2s1FLk+Lfe9w9LRVDCAfGSQuvp6omXa3GdagggOH7U+JDWI/msNKYv5zK0YwtcGCC9v/x6ZkAAFD/GwSA90hpFkwAcOpOkXHJwYW8n7cSKEosthYCY/UP7pMZJkY5UgKgUQ4vk/yRdIi+gaOc4xxBgq/mLYYA3eL6BDDRWHVWrQEANCdyfLmcI3vNcG7M9l92EOY6YMkAkOd/pkvzaxngVnV6Bqkl2fTnRgM3n5vjM4xj7v++HQAwG5uSCn8uAIDy68RrojKV0yEAQJVLVpf0e5/n1KDL6hwFGLQmeGsAXgGBvJNF+df3fhV7USSH+trfoBDdKxhZE3AVLhf3RvZvTxClCunUUsgAgJzg9TGSzW0k/76/fef9TWtagQZhW9g+5frVJ3LVNxi8ESCJvZGBRLypenJqHxnMpqRAey0BAGryqPWl9NniBI76Rxs6pRYJs/1i3cIzfWAOwPVMnZFDXz9n9slsP4/yL8aQ1qZFbWuY8daKRuLMvQgZVws5kzrvW2NVtoR0T8lRUB3oaTU0HisZZJs7UkhqRXvrgHa0ZQ1Zw9y2BL7G7P/EBwP9rZG7NYDfd+rXAFgGm8Kjb/ZABKfJkhPSw3NdQAjMHKr+CZKwjNTH0fWq/DeLgmS7VSj8GgOAg8ZRZBSPvwQA0L47I/mvNgDsR43geQAAyvuPsnt9JwvA3elUDme1ASAwNVoA4KeeIxhmcgQjqRzOXbb5YsK5OtqMTR81COF6G4FJACOvDyAKsgUT2DFVFSNhUYe6OF8FMtr6L/vfXkfp27gv778EF3Q25fgMNcEEfaoK+6aj+xYA1wAAswTuLAA0O7tvBQCM+qkxpon2HHasAGFe43ZOQGzs12TftIIEgjmuVsAGfToqC5FsEABAFPysQCQY4FTeg45YrQD0GoEA+AwB6QADZACA22q1tlxkoKm+vBP/slGdYIHPper8A8EEALTDHn3+9FKenl/Kb3/95/L86XN5+vSp3D88lD1sVlT7P9wXtJcCAAAAdwAAzADAnsN30QrgIFCAE5qOLYy26C0AgDGWgPVwBXb2Ow0WiJNnU/7zm9PYwxUGAH8++/1NHybAYFyo6xoDQPediQFgOpZk49a+2qlqni0A8Hdt8SgQH5kARtsq9NUYW9ORmOMH8xYABrzU1harAADtmRw74LkRwDj7H7Y/Gv2zbJBZCwDonswIUM+8iX/hufb3e6+3hND2/s17emaHQ/5G/3oWk87xvuzL4/W1RPJaCwA//wgiWI6j6e0sn+Pvo/7yel1jAJC9HDT/SWa6FgABBHAC//cCABwf0rqF857s+fZMOrt0hjX25AY8UqWwWwBUcH0AzC1/auF5KPu7IxkA7oO5M7PIztati+Go6iHOb9nEmmtRiPNZYP9FCwAUy7gFgAAASPq/qq0RKP9p37yz2p8MAKfXsgMA4ITX8P4b+5WLAeBjtQWASPQITWvxKb0UgDzNn9uEbbUAkKyLSUyR4miPFTZ24L1+CQDQx6j0LToHlV6/BgBwCwAAAL6/n9QC4ONC6v+/vX6Uj/NO524AAMTqqADXB0Ar1XqZxcFX4uN/MADAlfYq3otkP2P7aPHY4iD8HcCVDABIlPprAIBAvMo2SEVDtmmzjcTzgcxtOn+9PrJJtD8p20WgQst91Z91/7bWfo1VQ3aDdVtj3DA4QG0AGktyq5CV/pOv6DMML/H3BADQ+0jYux2p7DkCAPDvXSAA7KV3tN64KC7dgAEBJqix+QBOxn2bLSpPmHmAxMRK/c24Rmy66j+NDHViQLD1vLBxux7w3r+dRXO1BUC+5/g7bFs0wMsY5C1jamaD3/ra2n23Yte3GHY5vmcZvvWe/wgMAPR/hhaqZtjD3LZn2QYAzNbh2vz9TwBA2OnXJmrj/V+T/z+IAWDm5PSJin8/BoDsQOVx5k2ajSofIrcCAICApiGYWgCw13IEPG8CALDyq+9/xXHE4dIdjgO6dtYCMzsDY9IlI3pheCH5YQCAWwCYJhrPAGBAZgAgVdWEAaDSWmUAABHGohh3kKfOewSdrzHojYdG/7eR6y0pNjpRozPiuVyTi/z5LaeGyjECNjU4lxIvHufsZ7dpg25lNk47y9mp7J4v6D9tjOA6GzpuBWBHOMtBF1SAkTLIX/4Or5dfy8477vP2JoaCcd5nOmucCzovQ9+3bFytrWXdoyyZhNPSnMQaCKvIyRZsyPOksbgH+xJR6LF6/vL6eC4PkG/33Z2sfQ5EjHLX5qcPDPfzZodgFiBVIPyaseEACO7bOY/RQ5gBPFd9DPTt/kz+7HiPsf5sHE/+/tl9DqSgaWOTYxgtAaKySEjvAEjA4HXyH2vMDJCdhJ4BoIIAEtMFkyERJGMV6N6doXtdonUABb9bjOiVXoYVOHcSpQbejFpWZk2JuZSE4b5mjCFkMPL6vHfN0AVAo35e49H3R38mPPcZAdaDmD8QRLi/Y0uQJwAAwN7y8ED0NvQwGV5Io4r+beh9vi+Xg2j8HSjK+31Nfqv+Yj5GwY6ZfvHn184jB0kWALFwtOxwrZ3bOleUEcnfMcrt+Hk/q/SlGABMX2cGgFbR1CjQ83dkYM5M142vzfSj7pedyXlALevr8b7XAACzcYzzsaW7RwOz//s6AAD6c+0sBFrd/cnXnnE8/9fm1bJgoEanU4LlBHtglPPC15TunNGJ2Ump9ctxVPD8dwKz6qkWjNZeluNvvUEQQGabofTW1FXVg6JNbA6XkhoJOGqQIPT/RQxC1DPMIamCxR0wEcjSBpGmrkAA2pcIUp1qFbAABNJN1jMIBlktNQCAc6ViHsngmPF8ON7lHrt6hhZgUaC90+8LOsJWJe1Evrs+kiEh6OA7+6kem9LNlT3LhIh1/tRC3iDkq7baKHy1jUK8YQYD5US4sjiflLZuYD1VSUWbmJQAdfK/0d/brjWYpLdTGPiJfHVbVwepZHN/vONMxHoGa0nDs0oua/uUlqCn3k5nb+f68zJJLaXyAxT+MU5IQhdMuLCy35KH6xEcNpW0q8UwN/SX6C/E/eOeFeqYGQCiV7lmvbXgmenhbYpAP0enEUP2lfBkiyMG+BoAQEF0VM+9sgUAAADl9a3s3j7K8eNDbQ0i+EdZJQiAKMcIYbdkKfpo5x6H3D9pOA6OWTZbolvr1dfz6INrNuHydfmY3r+LRDyH2xL81knVRggp2AJw49qsw7OdIJDOFQDALNvVBUaDwaTO2R/LADCTKb/GtbjCADC2R5Oesk3Zkv/WX074+5zgGkdVf/bBnHAEADIDn90yAAAABMpBcc0EP38HKOBS3qL6n78TABAgAbIEKPEBBgABAKLFRrWhpc8Y+IbtawYnCaN0XYBYIMmvr68EiUHPY6wI4MMu/fr1KxP/L1++lceXT2QBQKU/EmLHh8dygN2Kz9098PX7+8faU5jnh1vdBQDAQD8PLp9DXCYowZUWAM2m7sHfBgD0/m23+h1oaktWbAPkn9rA2wwAs89lO9QVkvk6JU00mu5cnDIAtO/Pe9M5mlw1rxYtSP5EYsWsLYeWaBkT/uPfY6yAY2VCTL4cK8HNBBBVk/Tpg+bd/n0F9o+MGbEITvC0JPayTSeedwYAyDGycU2XOlRt2npQg/9ucYmxuGGMU4zz4u81AKWteRvRTM+PyX/bW9Nk8g0tAKSiWwVsPYeSz7eQs59gALjWAiDPree4AgASOKBW8Ifs3MoAgASs9WcrHlnun7aPBgBAsjU190qgVn1U90pUFwfdP4tzECcGGD8AAIobp+TjAKrJaxuH/wIMOAIATojPDQAA7K+Pt6DxJwPAawErABgA9he1BbigJQCq/k3/z9/FggT6f9g/5eMHGQDQIsAMAGK8Ukz8jwQAEEwcLG3WTYy7B2D0VxgAskwrtqLCDbXAQZIZVP+q9gf9/9vpgww6SvzrvMT5+vp+JgOAAQBv51352493AgF4BgcAgDo77H8lu1ucb3mGzBNvNb9SG+v0n1xGNFtoqbJO4RwPvOQCAGBmvAEAQMayAIWhfVPZiUmy0urXNgCqnqdPGYDfHOfJ+FezW1X7JhU7GgCEdemS/2RegP+6BACYYy1X7q8BAAjEAaChtgbo95/s1zy3qSWQY4+m5mesMLO+CADgFjDQSWAOEwDgna8DAGAGALYnYWuABmLFvmx2n9mk2oBsHvd6Ofy3ACnZOwuLoMU5yHId+RkXMNk3DtshnzFjol52YI4qLKV3Fr/Jvgw5hWbCGrca408L+yl95ezaazbZmq907XPVCkwMnx7brff8RwMA1GeOolzGuKr/taKHbp2oyXWOrfE77FSMMfZobTN+POuwrSF09u8saDspQL4mR3l9rxWg93M4jDR0y4b4Lxhlx2f9mf0xO1v+UAaAbnN2lYp/HgDAFJ9rQlCDFcPid4rNPY2T4WoAQL5vM0AcjBUF2ggAUDJcRvMWAAD3jnyUUGUJWeaF9fNlByGDBQ4M+PYilB3EMQE8AgCA5AOym/Q3RNWritQgBry+CQBA8qRe3+iD7ExWQziSYXjm36tUlgHaONJmzm460LYOoXHulg6qgzV9pSY3dqrYyLKfx7kcc1srvlf7mSbqoySHDqBRPhIK2oc5BoEeRE4E2WHLznyWB8szx8/gkoyK2b/xmWbKFIawrxuTUeNhnT8fH6oB8rXvdwLF98rzSbojTKApBIM2Kc9TDkBmI6nOA2joBgtk1A2rBwzj3cN6/tSBGFU13SHbqsTqXomez3nvuJJsK/iK60cAQL4Hg79dD/YloCAHcLIc+XcE8/1fljm/tvV5Xt9V+MmhyxW1+nzQGDPhHXJrnce1V1ASlFqkBCYDgIxvhtcTAIABlUjGCwCACtE+CKcKw5Zo17PMqkRdgdP6Z1c6Lu/roJSjmVz1VMwOK1PdwzgSQvG9/k4N3UmdoAOvY0MA+VTu747l8fGRFVT3jw/l4fGptgAglSoSKwg8gEI16P8xr0genRGAr/2WWyBv1BlTnSZlswkAyIHYpXzIg7cD3L7TvMYtFdKfGW2TpTzpBASw3Iy9XgwqU9CaBtVbboegKqDUA31xdt2+2bN+6z+1ZACwziKqOyVAZsbefwQAwNrZ+PcCAIjqFJULCsx1esx9DSfVXVX6TBG/SE4joakKZkKWMugszmq3QKnnXaIwxLgQYGpV+XK49A+1zxqBq4ukuxsIScknUNg76a9ghbRe1OCcQo/xVkqm12QxOfjAAJPAp1nf1DRva7VlkADXNJJAHv+413ENgEmc8y6Y2RgA8L7PJLuYOSDkUIiT/6iXQeUphok2B435IJIIsbnk11kvS4VyfZKDqXw1GBRGYFea460tHrZXZSCJ06yumykZTcsYyd2aJOPaAoi1BMD1ax3J3mTn12cJdgP7EazepVlpMIdYIdAaQsXGptnkCpaLEBAha3b4HWxVdWYOIOXfwf58OJ0LWaDtqFcAgAACd+ixHDA52EpHAACQeEFfaTCkMfGvfeR2EFS5nLMR2EWBi7NYz2IK17VlmunMdq0+nxPu7ZwPm4BtptBL+FR2sBXR65b9qAUA2H0IAHB5fWULAAIATqeyDxYiqBdKZirsr+CKICHJ9qdH049Jz1oDJk7sWedMdNem2NYzJbdl6FkAMrCn2XcG++Sq/+3AULa/6z63vx32w/L8D70nAVg+SgIAZIpTrXULSNK/6eQ3BU5tgg23n/mDa3N5KwDA51+zocz0JgYA+3b1nKz01jr/6c9EZb+vdUKRTTAiicVroh3a6ePMs4WVZUz6gwUANMVK9jvx/xZMAGQFYFIDVYlIxIINQBV2/C98LK52JNPxzml/oK6hTvN5RfiZJhYMdtT/0QsbINSXT5/K19++leeXz+X++XN5eHopD89PjD8gqXC4V9K/HI7l/umJoFXYrvgpxh71pEfwGhS2Am9GC5sEaOkCdSsAAATh9V+cnTl5GQnz3jftgcIz8bymizoZ+4MBABrrdQaAUSa9N7UlA4Rd2/hEfCh0tFsAYIkR5xoZAPz80s9NV+R5bD669ijZDynjAHi3XsdImGQAQE7WEiwQtov3g7/bdt4tDACQk1zx/zMAAM/1DABg2fKYs304AgLye1l+DABoujOkdSJ4Y8wHf+d5yO9XmwyMpJWRqQHBPQeSB9lr+b/RlxtjQ9lfnD2rqmZVJVuBH0MxiD7XsztI/4kZwKxauM7sjtCntZqWzD2AnllAAAAgAElEQVSSJyfXLFsGCCipqM9kAIDtgDEuxRr0xADgZajzEQlQz28troB/GYlSt1Ile1bEXcEAYABAF6NNDGXZd+FapKCCzXb3GDcDwMcrKvfP6ik+MACglVFBC8STkpJ4HwAAvOYWALRxggEAAABU/+NzAAGAAUktAF4ZeyHlOV366n1U+6zZLor5UDbjxS0GAHoxOnQWAAC8J9BsgFHV0bJdj/hXJ7eRzE0takb7cdYCwACAN5yRSNpGCwAk8vEaXCwDAF4DAPDj/cwWAP/9+xsBADp/xbBT9XOy43wGLc+OFfvqT2IAcAsAn7NgAFCbssYMYF9avstRDJNsHSz2C4EElFSPlakA9Mr81A6Jikrn3iZI0P5o4b6ufmuwIVXbhwye7Qyo8d26RxtwyQUdZMAMBgCCbaJYE6+P+846L9tntimkv0iVxJ/SHWoHW3VhtAGAnjMDABiQMgAAwBnYbPx8FAhkmxZ+hva6gXJGcMuWncdXfUYkNrooNrG5W/0MJ1/DVrafMdrBsyR98wW3UphNosczAp8/Qq5uBACs+XJbNvt4bq3ZZtdstrX3cf/Fc91oFP4RAACeRxsPlWU4X9ZiIYp/Z1u5Mez9/lzdLfNcz4QrAIAM3K1qwwCVK180rs3i8isAgMU+GNY2M2rOhlJ10vA5xUuuMwBsxy/mcaprn2nj/BMYAKSrWiWjBrMFAKBpe4u8TK9xD9O1GzhRNlL9tQRaC75lYVkFAMBwiWoe9vMMtKORm43C6TYAANtMRoDZB001Oo1uNk1sSgKrh6kCmDMh9YbOAIDsDPCwI1XMgUYSkdBM/geNNBH2ev0YPaTdAgAMAGgDAGeeh34g/EXDZ2rlvpdz4mnmUml8672UvZ6jA1nlS3fpEnXZ6fB1eW5mv4+vjQZ/TrDk9/j1KSgyfp/vmxPz0++PAH1VbHmNUwIof3dLYKBXIyrwW+uAPA4e5pPDKBsoME7Gz+R9sJWAx+dgOLlvU52rlBTPCZBxfRh4DwaC/Px5L18DFSAB2ipqGkjCzzSun19X8rlR9DaZ7DWJk3DL5CXvFBcPCeSf0GZKHug+VSelyn6Pv9GjZ0pcIzh7/ZnlLFOwj89IzYwAzpUK7vw4XfKMVactSWn9kucqy88iQFFQgXFX9UHkbCoteL2eZ4oVZV/CKF8zqqoi8W8QAJ3H+l6g+muPMc37CYj3RKPi80pLYkBEmLqTvppOvFgX1QSbKy4jEVcTczXgx/A0uwRHDd4CaVydpzAUjGMQ+lHyC8f74eG+PD09lcfnp/Lw+MjkP1sAPDzwH5w5Jj8RZEBCLhKhBADEvzE45LX0/h11X52nRB+cE4CWmVFesgy6srm/tp/zzoBP7Ai6bwQako4bx5D3Qj4T/Xulegsn1wCA/Lro+loFtsZrmUhJhQ3Df3F21E213QIg6++ZYfczAIDZ552gyTo/7/fxM/3ftzEAWOeOPysAIH3h1vfNxs9xV8YNJbSyzHGlKP8tCd05zV73+FydbyPhXcGakv/1DCEwKYE03D4mAgK25ywtTkbVYDEoIGFDhCfU5NMB+B2DAi24KGaUGmQ4q4c9af+hb4JRQLpG35pqteP9BESC/ggaeI7VUcSwzdS7uVX7W+/UinrMzQjgqclInVOVSYMtsVQX78A01gGgJZ99fbVzVO/jGaJXOnQVAAAcM10MACj0fraZuT5xmFQnO9azjj3+Pr3D/llvAbAZQCADk/S37QlWsYduFkGAziAnfRX4jOBnAPtGG637O4HTOvCCLY+95oLJPgYYVbn7QZybGBIEAEA7CVNqqlUAHP8TKrxi4mvrAvf0RoL+eBTNLL+vrzdH4v/udCHdvQPdwoxE8v5yKXeoDkVFfDmVux0CPqXc73flHqDj/aW83B3KobaKCFpdJuWl2x2gNUsHuwlUsI2SVVv/zXRGu97313lqvd7s1GgzlAAAYAIA/S3aACA4Xk7fyw5VPGQAeCsHAwDIAHAurPAPpq4sJx7DId7Pz+DkadMznYJsZifkn/bXMjnjT4wgMu21FrrTqg46s7YcyYBQJ+P716xn1tbA54vfH+1otJDz3I9627p7ce8VAIDmq28B4BYVGRhgfYyfOBcGw6vzp7P/ttinuEEQUFgnW7/w3gTnNAC515PX2jadAACoi9kj9kzfvCbQUsVrBgDwd14vMLcTWmQAIADA1P+o8BcDwFswA7y+vQsYEK0AVKmIgHTokRhfZbvzObiD5tuVd9t/YZE6XWFTqJ51pbDy/+nlU/n227fy9du38vD8Uu4eP/Hnw9Mj2aTIVoXYw91DgWwIAKA2AEwoRHyBFXuk/hcQgIHYWFjLc16vNQYAJ2l1HLRzhGsVvca9brkdQJPZTfXTvTn6v1Kp2wwAs5hB3idY27qf6764DgBYjsU+aFDGJ1Y46FhWLEc1swEAbOPCFgA9zbwfGt8xAwDkZDnnlGeVAAAjAwAAAJTnd1Ga9wwAkEHN3xYAwECyHKNzsmerBYCD++MK9za5zlQ/U5MV94S+rQWAn6Gti7519F9ywnk2LutXz3tOao0+Xm4BsAWA+BUAAFVkYr2ynbYFAPBcar03WgCktlqZAcC/4ycZVVhZC9YeVdcaIEBZSvpyBABg7JnByz6vAQBOTndxjUiAcs4Aro09gDapBgAc7+5YGIa4Kl9DPDUAAM3v7Fn5xtiJhAM6Ks4XwTlrCwBVGJ8LGAB4NiQAAOeDrQHeyw5FEwAAoNXo+YMtBQkKAKgRVf/4F20AcB3AAEj+qwXAj3I4q1WA45B/DwCAqv3l//89AAAAzCHBPwIA2FYHc8k2AaD9PwcLwIVMAB/nfflvf3slAECtd8Sw41gQ98ZQ8DHuaZ9LSxso7NWV7Oksp2pfqKueDftFcasAtwC16haJBgAEUB46Q8l9Jfov+zh/GVPKIIAeANCSnRp3PbMov2LIFO2/dbn0OgrMnChr7wm0wwZgHHeLocgPw3kk0EIDgAV7DdsVO9nfwE/cdygSSGyY1qFZt3vc1GkE+iL+0MBDbj9KXUEApoAx+IfEPwEAb2/lg6/rPXzGusf2gOW7AhQNAEi+WCBoqv/p1tRxcvAHwNb+O9sN1WsaC0xS4aTPn5qonZg69tOuWUGjvYG/cV+0E/q9AIC1eFAey/8EAETbyKFImOdw+Eu/AgAY7ZNrcpDf/xkAwGgLORZyLXOc45rTWMAVAEDLv7Rv6uy/KwOYzU/2v1usbj5z2/GLPwoA8DOr1l+7+3//y/85x++ExtfD+t/ki1K/pd8zjGsIDBvxoxJ3gmOc4Kok46moqBz8jwEygBc9Vlyk0ByKqKJfYQBQ29lWhYbImXvbuB6jGsypMjtXaXnMGNf5o68SHIMoo9HvcToQeTwcGeSjI4R/kSwShTwYDI40VNlPOoxUAwBguLInkBkAwjmHgeCESQMgNKrYFnBaAkNukYHRSRrRuqOy8D1nh1B+rQaRBwoz3y+/z3u6P9GEbWC8bx5TJ3MDhe3iO4wSnVTpM/oUPcxHRZeDArPv1gGsBI4DYLPvzvtmeZ/GKzw64Ja7cU69n2QEhgOzMt/6viYRy/UjwW8FAOTAwjjWPD++IwE06gKw+t8Y9MsX5sDuLXLbfTYqUmR/5SRiJb3lywpQ9lUnLTFt0EBvVOcxz37vnin1NR+Ds9QRQ4X/+Jy90blMvmmde4p4/833TG0d1wmY1E6MGpaPZIrWNQLzbLPbaLeUHIM7ZpkgZDiSZgo0GazCvqtI3qFCLwRg1Csy4pdsAA4EhApIgUOtUwMF5GRbqs7NlZyRQPI9/dPJOMyVHSAhoaOKsyYoL+Xx8aF8+vy5PD0/l+PDPRkAnl5eyj16qVJ/3xcwAYA2lXT/RD7LyXsHgCYWNQePRgDAqEO9vzD7BibUfTXI1Cgzo/y19/vkv2VH78/ec4pzXf6z7vb35DPQgS87jADEZCALmQFSm4N2D9HJ5wTBTAfMzpz8XB1iPO2VmS7OOs3flb9/9l3ev+N7s/NhzRaa6VJ9fwBvkhG8do/Z2JQY7Y3YUU+PnxvnWD2ULcBZk+o1Pn9CGI86DlWFDVy1RFPz85H0WMyhGUaw56NCMwf067PYeY9kSt1LAb7pj5+cZDVbSTof0lnBI2SHBG2rdFfatP1re7NVy9fvhz7ZHWpa19X99dvInOAqDu3BXA/OxHu0kKk2WOxV6zF9vq2DW21Q/qAnYn34+i72lJmxkPBHcjuACtBUqAehzgElJAK0ARDgXIetlGn/yQKQZMzsWU2fNd9ktKFGfdY5fnF+qIdAyFq0rnGyn0AAyHjYOgYHmEmM9geNoKQBBzAT2J28//pgoT6DOWEVG35Hwp9UmTsGLNF79PXto5wv++jrDUAJviyoallQ/04e0Jx0VhAtqvBjn7f0eFRcgQb0fCkPl105MPvvh1DyHxX+qO5/+/7fy+NxX56Ou/J42JX7ciEA4AmsNYdSHnencn8o9DPImlYB1W6Z4BRzrFOt3rrm+oeGGgIfvf7AvTOgcOKnBgMAgarUNUgioFoHVLmv5fz+3xkk3729l937ezm+f5T96aPs8D4C6oyI6xkcaInOEdoXR/hFet/tCvJa1PEOrGCWRSUolnNhXZUBAKNv2DFkOChrh7YDRMkGyXpS2n95Jo/6eTxn8hj41AkAQA0zAu1sf3odu4Rp+C8xA9q/DQAQkfbEYJH1qEaaMXvj2TU+y+zvy6lnyOjvEZp4oJ5vgG3pd9mZLRGMv7Gusm3lI/VJ08YIYL/LFZ8wcPEaEg2wb03p/0E6fyT6z0zwM3FB2uIPggEAAMD7ECdSFYMpgCwCCHTrfKPvFmAm2rmwfw5HBuGj/4x6AzM3o+dB8h73wM9PXz6Xz1++lueXl/L08lwenj6Vx09fy/7uXvGFhwcm//cI0JOaVxWy+CnKf/fvDcrh2m4w4ik8TySr/s/xH61Ez3RHAG7Vr5SGrpoLN0IC0vq3iSB0nPw0f370E2d+49SWuYEBwM9CX2CMNZBhTE/cZKQ9Sxt7VBAmdgC/V+GCKenvylm3smQhSACH9VNzLYKsZjPnPZL9vDyOHCtwj2eBWFTJ7RYAeC4DAJYtAIL1EAC4BAywDmktvNReJidWDQSQH5BbErWilez7LvRmSsxj6ucAAI3PNoXHyH2T7MB1gHWbyaxTNKe5Ms96rAGz8rxnAID9mur/MJknJZjnJOtg+0cz3TzK+Ey+m35qTJN+7RYGAM1vz5KSGQCcOJsBAPi5aClhAIBlqwJJggEzMwCEOubE9gAAz7XjtxcxYMR/8jXAdtIASazyh/zt5wAAgvOPh/Jwfy+QzdCmLAMzFjolgZKVwG0AAFKNo3o6qv+V8Bd7EeeAgADQ+CPxD5CAgACg+Fel/2vZ4ef7Dyb9CQY4vzcAAO/9WvYffyu7C4qQohCHbIyISTNaUWXVYS4mWM36GABPwxEzuMWU/j7PGTePlrVukSULxO0GzMT78wwAllvJvdjU3AKA52RU+IPuH/T/+AcZFDPAiQC613e0BgAIIP4BaHfalb+9vpe3jzhTyXTSWH8bWLBZ16ONcQ0AMGA/68dnIc0MALDN4fZn1M8JAAAZFhuAaPyV+HeCXzEkzhXkmkC8lvynLxd/85wMG86WPM8qn2MGAARzTdUX3PN6HO132CuyaahDAVAUGrie61VHBQAA47Deb4WZDTBYAblu05Fsz3xeZB1edZdtoQoA+JDNRv0eZxPsr6D6r6Aj0v9H4h/+LBg1gi3MNlOzB7V/8qIuWpqZAcMdxhK4wrGVBphpZ0U78+ctGoewdGMgi8HQFqz2c/g3kyTz2hnB2wSL8q0AgHFveL1nr//qtct9OERpavy1LdDP+g+OS2ztVcd/uQ/CfrUthb0rYLz+y9/v37cAELFqNf7d5KyPiYTUTP3Ma3M/xkx8veUH/oJ0T26E156FY5zEF1PIb3MIWbfn7/ae1lnUt6nLcnVtTccCk/wd45p0eY+I6yum3++fzkfOuYJJLOPa+LbXp+Xmx/vM5Gdm3/06AOAaBGLrCfrY2fTKawCAHEDPwpoVYDWI4xsaAMDGeKPJshF3awsAAwCyU0CkWzjyPFDCScwggCpoDOhNqt5qJVZLvo1oYDzHGgAAz0H6/wkAQD2nxQBAAABRdepfJXQsrbVa6WUFYmXWBNwE6uvBPCqKobLSm1fP3TawX8+COkt05I2pw7Yl1Wb38PX5e63AKD+DU54301aCJiLTXeAhf/+o0JfvKSDJWrkEELBs4Nk3vx+HCgz+zqFdtjpYzJevj2CsjJ42huxA5tdHJcM4UZq/PM9+hnH83dzqSFwEdvI6zdauzg8S7L8KALhBB62rMH/52GuH0eIaDG3zn8LwdU80EM0sUNHptKQTPKbMdLIIvg4tBLKe8bnMzwQF8EwPhXKaggB8fQ18k8ItgjBBq11NkYR8tYHcA3Ai+R8sAKxChEPMHswOsKqqh9tV/ysXBuf7Azifs42CcawSzRQ+qQI1AmzS2VXSuMfba+Hy2vCPZVUlc6tubfMZ/b1J7ZzvixYGpTw9P5VPn78QAIBKKlRNPbG66rHS/jO4imQnK6HDQTvs1UNtSMLO9u9o2FgmTdc2yvhMFkf5yUmF/Kz5XrrPPNHAIJ201/QMzGPOemMGAFC/OFSgLQEAcoQllz6P3F/uGgBg1GmjQfqzAICsi/H7Nf1eA+ArRmY+K/Mcjes3vy4C6L8AAHCyYG2tZkZnlo9rAAA+RyQGRqYTvdcHfUdLhOtdc5t9kgbjYIMSn71Rgdmdc9YDid60Pis+WxPoSq9rfd3zPXyfgVbQ94e6UAcejZrVpkEJz/vUZF4DH1m/aNfA/gIAIJIZQhRU9gA+X/RxzMl//m7sn0p+AhzQmJ0isqwkzpDoz3Mudo3YexEsgklbE/yoci6lfKDaFAmB6Pvo5P87rk2JEdnOrR1AdtCk9iNZopSmyOljfWey5gRqdt7adWcmcGsgKSqTWBTJBHr0u1fNelCYpkRvHP/1VO/sXOk8y1Zt+5Wd1d2OwUcEwj7YqxSV/3itlFfQd18AAECAcheU3mSy57mk3m+o3BekQsEcjcS/I9lHBgBWK0tqqXODIhp32L9+FJD8m75frGKo8AfF/6U87C/lYXcuj7tL/fd82BMA8Hwo5cvxXO73l3J3j+C3PgtGAt9PYUmNSj7ZLFi67T+MZ1P7O1pIBXPGEnYYtjAmDZlR2NpBXYyEK/rjnt8AAHgr5e297AEAQB9dBMdB3QkwIo0jzLOB5PqWGrY5tLFTxtqT1mHSTp4AAPB6Zljq9GJKCo66vNqElq8YgvyzXOEPBg8EgGP+k/3Ygrl9wnWc69H/ymNxm4Ec4VnYoATIjPZZVcidrtQc/TwAYPRLZufgmgwBAKD/ZkFQ2Wfj2ekzv+p70XSE7u8rmlnBGjSzMxCAfK+gTI/As5ONSMwj2Q/9RkAQkhLvoPoXCADvAwCAJAeYAFih+BHU/wEAADiA4LYAAIjdRGOFDr4c0AJAz2hfQkkUXYPkFtYZFP9fvn4rn758KY9kqHoq92Cpevpc9kck/+8LKmNB/e/kPz57QNsqJsZcuQegmPv0CjBWK3IT0K9+vylafwcAgHMb6yvZykFW7ZNfAQDQtpgEbkd5tOz5PKC0WR/EXFcbpI4zpDLLVW1pkGWyUQqL0RLsNGKHxHQqMaz5RuKfiZRIqMfR/VMAgJzMzXMqmv+ohIyWFqyaZLJEDAB9slfXwvZwUsa28BjnciwuJ1dbgqcHB1j/5CKdNVtY67ANAMjPm5NHXuN/RABAfnbE9bL8ZTsoxxYsk/knfv+jAAC97mstAHz/sQVATehD/00YAKwjMwNAA2novKOOSy0y2znl2MzAQETbSCwm9hdbUZUSj9xHwQDAlifYXwMDgGws+SW3AACopxIAAElF/QNIMVosDAAA7CdW/CPpz7ZGovZH9b8AAG9ld34r5V0MAAYKqGXAOxmQ8P4uAQCwX93u6Y8AABhgHm5a1wJAsicAub7rzwcAmAEAAAAAw3A06DUA6wIAcLqUH+8X2t/v51352485AMCFHNpbM5tW7yj+NLFvww7eJ/uxs/8mBssMAMA4Y7VgwheL5H0FANhPrhT/jpE0AIBYJdM/AwDIzJNtRNeMm5HTdk8Uz0DXR+sPnw/Ylx8+EwhyafFmAgJS/Id7Jo8jtTdx2yC1e0xsY5NCJ58hODtkYzUQUs3VAOyCM5XgBJ1TsO2sb8g2ElX+BAC8v5fTx3tr2UTWNvhfjiuk2HvkJeTCR3w4AX6qXR3i4zhp08+20GsQUpIW+6YXD8cjqyPcV1KkgGhvrzQmji0bupPLfK94nv8IAAA/w5ptNp57k+23eOnPBAB4POMZPeoIulfjAqSq+Pa8NRJ/y6N1NsPq+oevy+8Y8ijVZ8rqMeep4qYLQMwwOt8nz0O2lf9eAICZD+4d+u8PANCkzfbwWEA27oNfBgAoqLMuU1sbbhSa2V088WOgfu3BrCTzuGpQIgldqxIMAySMNRp4dFhlwKHHqQ06oab7vi3utzEmSmmMGgQQi8Nrxoq5vzMAAM/XtQAIAEDtA2QWgCHo3pI4fdnFrfiP2QbWPXsETw6UrR1K3euunptW2PfBG28SfwdkZAsAMBtLDgbVUr2cRJgk8pcBJBsKQTO6AgCQAdkqnLrvttE3aQGQlcH4mXH8CBZkA8l7MO+7rHDzHuX8gaYtK/YB8eTxz8bBCvygV+0DIHNaxVEecO4RALBxpG0doJxfjmH9Btc+rwo0K8BZlfNI4RPh8AQAMFjAumv2c+01BO9rwH9SuW09OT6H/659PwdwQb4+B3XHAG8OKDCXFAwAOvcdEBdIx/WndV91LTh6AIBBMaTo9v4Kukk7FrzpvgFImty3qn/J38AC4EAgk20aaU3QpABcNcHjGn6vsQcaVde+In9/ZgDoknZEkDt5hQTUjsHUz1+/RGWVKv/BAHC8fxCFKhgA0FeVAQcFKNj77HhgAmlkl7mmN7Neg2M20yujwTPqBf0dgRSneAagF+9R22H0m6xVIzYDYu07R+OmD7Bof2UGAAZlArU+YwCQzMoJ/lkAwKgpMgAg74VbzrFb9PQIAFh+/zy5MpvLLBf6vQEA1mRmPLe7tSB9dd0QHFp+7tnzjWv5swCAzO6AseH7ZjrJz1MTdYN9wMFC/6Sk/3jO1bDOpMc8HBfOfFQQtT2UegjybYwx0aDWQARqv6F3IsBCqnjTgWJHSzexOjMoFqlHPN1gnqJaDQBAZRppiXHuCwMAIjlo+WFQxz5hROG4J2tCJipIWNGUX48qKX+fSgjrPzCUuJIdSf/TTjTTSPS/BgDgDQEhJLxBvVl2/Gm5sDOlGQjAlOXKdkaAJPQMffBjlHH/nfem5wDfdbxTIr2eVcECQNsCPZIDoc/PZyp9BJ0mAETulwGEoWdLVTM+Y6J+HSAu05S+I+l/OkcAspQfb6j23REowopeVvPifjp/yk6MOdLGTZf21egCLzDgGq3DYPcdy6487g/lLnwfVloCVLwPmv9yLof31/JYzuV5dy6fDrvy7eFYvj7ely8PD+XTsZRvx1N53J/L3Z36TEPtIqgpAMAYOowdtQABrBtgo17q9d9PAAAi8b/Dfuc/BPpey+n9b2UPatxXAQDQAgA/GShHcG8XAcogIqn9bgM06VYVnH8DAEImoXuonybOufWqW3gt9OKQNPf9809p8NjHExA5JAJ+XfbdqDMT8Hpk/xnPlzX71/vJ+8+fy+dOfcZJFYTPnwr+q2fHzwEAcvBhdoZtVdCEggnd07em8vhmAAAHfMVYpZJA2xFe60oJG+cMk53pDHLiyyBXALlzIlQVc6D7BwPICABoDABIYKD6H0whahcAAEAp79AbH+fy4+0tetMSlRUSo9XCCQSa/uq9BFjTMoa1hZ0JGxTJ/y+//VaePr2U+4fH8vj4WO4en8r+/qnsjw9kAEBBAQEArPg/snIQr+NvvhZ0/9CpTuBWG9JgtxVAdm4BkM/aNQYAX7MFANCeC905s13TZljzo8e9Pdo/eT/ZXvFelz/Rzq9mfyTmsQQcEogjv5f6CUdVuXSQgFj4ryb/URASlf+5BQCB1jcwAGTbqI91JYr4AACgWtvJFCd21xgAHA+z7GPMY9X7jAGgVbz31e+W3VsAAFpTMXgu43dLBoARAIDPjxTzTU7ayme9JL355zIAzAAAo16e6fWZz5J1Up4jJtbdM9utHxJItn2uAaJ8fzMAgNI/AwD4O/Re+kf6+wQAGBkAMq34rAXAKKuSD4OGVblIlp+QOzaASgCAmuS3/mL89K7cQdeRHaAHAGRwev59Zn86mIB52QIArLUAQOJ/j2T/6Y0MAPjbAAAk/AEOuLyDCQDMAJktQInMawAAsDk1cKzMzZ9hAMgAAOgZM2dlBoA/ogVAb+OLAaAx5yjR7xYASP6/E3Cn118/8LfYctgCgCwAhS0AAAD4/gqGHdneuEdmAGj7unqKo/n0dwMAcKXsu0WlP+UcDAArAAD4bZkBoLYAwDkReQH5MrYZ7X+2pL+KeJrf7+S/9l20T2EiXQwAvlbMMXrdAdyatE+tgRzrsb63DWE9Cqay2d7S53Q2ZP/b1f1cO9jmZBkJPcR8DWQDLcIEWMPvahEg5g0zAmS9IufLc5LsyACQZ4A5Lw1b3XaXISLWya0rWkus1XxW7fce/nHKvS18jViXUTq78yjZ5qMPcsvfZstbCH68sO2/Lc/Btftkv2frmvG9mQ/ia2b+ws/c+2cAADz7htwf24+tMADcMg75cX8uAMDxx3E8ljU7D2sMANIffYJYdq/+c5z2mvyMcci6dhHEGtdya93zd93CAJC/O9tR/+gAAO+ZtT3INfzVFgAjBea4kJsB9huqb0enKSuC/N6oIBTbHALEMbgZAwDu1WhmgPRUgmAEACC41RnP0St6CwDQJ5dawvqzzzYAACAASURBVFHVAUnJT5JwObg9Gpd4RjMAIKlvtCqMUtH9LxkADADA9biGdFc0bo16FQNAdSLqadRXNOvQa9S1tyisbuNFEFSVTL0TPB48a863tIhWOjuooyOz5bzTgXMP4kmS4FoC3h75+P35GfL329jnXATdOWlJBypBz1VFKw4HalOAfRJS99HFawdcHc9ZRnke+2z/juP3vTMAYPa8eO0qAIBL2FM7jnOxNr4ozvrdAAAazamC81YZbvvfFNoN4WlZ1jWW63498iHSX7/OBDLqvZg2Vu/ZoPQ12SAejeMuEFCT9D0ooR/flRYAHehACS9jkmtPYi6xj8uUJIx9pyBao6Bza4waYK0VuokJgLeDR6qfyz0u3aDAq35fXKPmArWyP+tpXe/6Rf3ey7j/nvSIjYSPKdl6AEAk6GwQ7i/lEdVVX76oDcCnT6z+f3h+JqXq48tn0qeiBYAoVQUCQLAVwf1aLZv6aI7Oybh/8/5CLzM/10wH5QD6GDRyX+eReL1dt90SQPKqeZzJnPfjzLjT9aJwlIw3BgDcFIalnEBR25GqPH2P+87eCgCY6VPc3317aUylvZB139pzzPTc+D0z+8f383trZ0d+3vG+mtPbGABWz8+4R+7zcu2Z8lry94wgdFX64JSaAaBW5ZhlJBhyso3kZ+Z6kJZbPaIX5zOp/87sLWr9kcdunWoAQR43v8+LkAAA/nw+8wQA6KtCHRyH+tsf7pTIDwAAExLozxxO0juqgKyLEv2kpo5PyF7xnQ1V7TIAVqNFwJCUVlAn9GcFAEQ1JmghERyCco3kv3s3GwxAecI1fF/fwUr+sme1/wd+7g7lhDYlu115RWIbFauVBUBsAG8ADISTmOn9+Xs4zDbzGuWmVHp04q7PPtuj3pd5z/h3ykpU4DjA0s4sKXxVzIaOwoyxJY3/LuUuasE7B9U2adhgtgUs6pYlnhz7A0EerELiv1J+AACA5N+5lL+9IqlXyus76CYFADh9QJ4EWjtf3FTBgaW+JRKp7zUxHVCQlf5wwE+XcmRCDqAp4emP5VzuUfFfzuVldymfdpfy5VDKXx/vyj8/P5Z/fnkqXx8fyudjKX+9P5enQwMA0G9idxpUojpFnWbcreUqXKHJbl6XNZ3ZXzMHAOSwmXTMWXT+ZKuKgB8De6iE+xsD5WgBcAAAAC0A3lExJwDAGWnSaGugilo8lxkAIPPt/GoBvDj3+Ph98KOTvWr3tGtWde1KgtLp8uX5qcSugHHJvgu7VPvbw6vabLEEswBQd7/wDz3uzr5MzB7z9Wy+i2zAn2cAcAI3Dzzr6lsBAGsMAC2w6wBvHnMk/t0GIDQRvn9MFpKyOYFBasIz5LElr9QCQH+rRzGoikEywCQGKv7Zn1iVdj/e31m9+Ir+tHgdlYtIVrxFUoNVa0jWodKt2eC0TxCAh+YOGyofxwKa7svj0zNt0q9/+Uv5/PUbwQD3j4/l/uGhHB8ey93DS20BQAYAtgBALAKU2eojTHu19u1VqxjYZ4skrUpBK6Vm1ufSJG0N9F7r017HnvxoyhPJGcbqf2p+isw/OgAg2xJmP2sJlwBgDjqIeorg3FJpyVnUEpT5ZgBQ+55tAMC4r+xbNB9jCQBQEveD8z4CACzb6A3Ne/iMT+s2xrkci8vAgEYN7d7QZpPQZMwAAOOzSE/0AADLXE4U+Vm9R7Od+I8AADCAI8+PbWL30J7ZyDOdmZ9tbrfKls0AAIE7sBebnd3kZKILwWbCxL50Hf6ZKeIaAIA2ewAE+Nmka9cAANR1UQhgy03ngktY5YhKZqL3efhyjKmSOeNY0G5M8VOxp6rvOFhO3IZVLKqj/FLbjK1xKGjSQtwT0RNdcyEGAD4PK//FoIEWAExW4vkrAwCo/cUAQGRoMAAYAMCf5zcyArR2AQIAsAXA6TtbAKCfOXRhZgC4BQAQKjv8+MaEKbNAWptRlGgBwP7uVV8JZPtHMgA4buMWAGLY6gEAMwYAtAB4R/J/YAAwAOAN7DoA3waOrraipEBlj6A3of5oBgDaFqErNcWezIhVOQ7CtoeQxQ0AAJLju9YCALYiW1qklgBmgrMPJl/U+1zY4+xbs3VRYgCAXHO/8qz2+Q1RVftXAwAUqwldHgCAnIdogC+xFGg/lXI0oDm1OtV+a9Xybh0knd6AXTQOolVTtdkuqvTnP9L/y8aoIACDh7lfW4w9x4RzxT91So5zpWQo4zcpeq24QthoySSvW6lr4KelH6uPMxNV+1yT0Gwbc56u5ApmPll9zTGvdRdnkYMY7zfGFLe+72eu9X3Gz4zPv4hHbT5w/+atAIC6RrGm1VeK3OG697U9mNhNmwwA7Q7bfvbaN23NOX025y8Hu73a7j4ghnyUReZWBoBxfHXd/mQAQP7ePBfau9L9/ygMAHXOf0KG/+EBANeeZQy6V2Mr7A8o8Gp8xc1uAQAYPWYAgBwOVFSk7RqIyA5BnGizeMSFkZoPyfxMMJyXwZv2HQ5g2KHpjMvUAgAJfToCDMCFkToAANQWQK0B2ALAjjoddBmvLdDbEv4U9hRE8njpPtWNMF+pMXCeA1yKjYkBYBTetUBY97qtkisAgHzv7gAI58EAgBHEMftc/X5sf7KDqjefr83rPB4u/bMrhM0etBsAgEwROs5JREsW333rXEp9aaOMjp9XswtApKokjoUUixFgTgp+7VBdjh8zoOrItfnbSnLxSNswPqwL1nQI5RcUURtKxvpjehAwaaMev+1wSMHWOCA0Vy0B3e/3RmEw0wM5ubp4f0xQDE7mml5pgWr1x2aSbJKErbo03XcWSGjf0wAANnq1RjkkPwMARFDVIADuLdHRMUAXVVaS0cgZ8paBOxwMqzbfGYCiFexkLe7QDnAZ1Pl76FBGAm6uD4z4zQCDcHspYGY4Gb6f1bxnlJiS9v/zly9iAfj0uTwTBPCJSf/HlxdS/zdqVQVYGWwFvWMKoLXAsXvO9q1FMlJbz+j3x+vaeuVAmvdAlvV90I/P3pP8tB6L0jf93/5z6wycbU9db6rpHgBQE8UDACB/h53I0SFY1RUDQKuegcHyk59/S2etOSBr5137np4VZfb6wrm7JQET1cNr48rfM8q/9nUqSatJnCY/s+caz+AZirg7Q/DFqc9flklcl23AKpuRbaX+jnFVMF06s5kQdOV96Ck7JawCH4AjC2dtn3VGXw0Bu8DXj3YBkxdMwsgx416M80S0iGIuQQDFAKIgQJE+qqzTGZwkKbRPlhPkSvg3J5Arhz/BoFLpzZX0V3JQdJJI7lPJVGYoBZYoCyz3RoBJ1wMAgMT/aXco7wAAILm9PzDJ/1rwDywAhYl/nJoABnzH72ZJ8DoFKIvfYd2eNmZD0uPZm/3oS7b2dOfE6fiLUzrFg0O3GP5FGQsbCTLh++M1JM9boCWsKf6Qg4j1q221+HLq+cw/D2RDQHIP84LEP+boB+i+LwAAoGcpEn/opyzqXCT/BQIw+r/WkdYko4LLdlEDOZLmkFANDVAtAMhwcC7787kcLqfyUM7l8fJRfjvuy7fjrvzzw7H82/Nj+deXB4IAvt7fl8/HS/nnxxIAAACK1QYAYuGfCirnxcO4csB0OzCxrZ/DhmYrBM057SzKq4RHtgAAAAD6KsCtIHoAAECBe3or+zdV/qMFQHl7LTsE/0CVC+BAiBiD2FJFkWDbU+b5RAP7Uuvs2J69zkMIHQKFCLzn5PNMX64GYQCAsvx24PGIqqd2ALxHZfeQzatzKuZt5eCz/svr0PncAwBAZ34DyY/nR/81rYe7dfTPtgD4VQCAe+iO99Hztv5ivU8j2AXGjEB2BpjVsz8SW9b79KMMFMgt16KStiWvFKB2Qo0tALRNyxsS+6j4zwCAtze2AQAAAEAAM4UYAMAeyJFsAwBAukw6jG0K0T6ERQ0AkqkggUmwsDk/fflanj9/Lp9/+wuBALBJ0ZoKAIC7h8dy//hSDkdV/8MmVfIfPwW6VDIBDADqqw16X94fNL+JurfGEWZBbfccHtkT4+zu/YLBl/0DAABrtpl3Ti8bvZ2W5d2yYTuK4x6AyeOzbAEAaoItFAvuL+YVMbngZ25pKQaAAHqxJ/TtAIBsv+Q4iZO+lFcmgpWgdKLlWguADADIusM2Xqb/z8lVJ4RGcEC+R6en8hHU2fIzBoCWmM7718nqvCZjfKTJSvvCpe784xgAGI/MybPoQe9nNwX9OC+jus8y7me2nNqvHOcCZyqTYysMALhe9koGAcgnnwEABCpoCX7+zfYl0GEfAWTqAQCqOM6gKScaW0yxyW7YeokBIFDC9cyqVdCRjGQrVBZU3VMnHmHjHFU8xYIxAGuOZo3V/hpBAGtzD/8AOtAAALeNBXjm/f1NIAvo7viXAQAElLGq/weT/mwFSpAj7BxV+7M9wAQAcAG44AOggNeyCwCACzBoFxrwGOyWlCUKw5IB4BoAAPrIAICwlDoAgKn/11oA9AmiYIyN1qWaV62p/UADAMwAAHDtGgAAdvcrWgCcxMD1+n6mrd0xALyhNYAYAAgACP/qVgDAqn1lIOwQDvG+tF/Snku+kM7tdo631O5PAgAAXCeAew4AYAwlqPirFxuMmU0/7Nj2pekJABVtuwic48r/Bg6SHPEMCQg3zfXUNoPsA7YTQp+1PaU9hv8IYuY/MQq181WsHpANF2jozFIyv8UBzmqxkdo1s/ofAJzYf2oh4s+hmEi6pj4z7KmwgRuLXFvFXOG8rOwX6CGl5/nBmjPtAtPNx8u62w0U6hmTYum17Vt8YPSlKFtD8Hvb3+pPDRcP/iO3ABh9p9kc1NWagLW35mMWm6j3Sk5v3ctDnBq+B75yEVNK07wFYKb3i/N3owVAu9W2nz3aA/571fe01CY23ayz6v2uAAC2nj2PaW0dFLprsfdbxj3uH+/l2fetPX/1V34RALA277e97thhv4l/Zg//MgCgBb/mQ94czA0MANcmIm+QLrjHVdVBY2PYwtYAAA5W6GdDFYsBAK/B0Gvos58DAPCwjsDhyALg5zIqzmOf/fT4F+jSBAAg/SYRqQIAdIl+IFRB0cfWBmIFyAwA6s8nAIEqvPq+uppKGMKawTrP4WT+bAK1d5JE2bS22fNhmzcq73EDAMCfnyl5BnBSYCY7ufn38bOVwCQCqC141VcaLsa7SJJDOtiJcVqFj3muxko6xLs9RatQb45jztdlB6+NS8HRxfOlBcnztwwCIKjV+l/Onne2rnksa3Pna2pAbYUh4Zp+2Hof00aK1I1TKD//uDe1blo//besePbry6JWOUbcWRPmD497pt/q9QGAyJ8fgx6dThwBApGQpeG6MoaqOycgAOuCXMVtBgA8nXy/jHGNuLzXMhJxRp0rIa1/DG3X35XAyMl/y4epQTvZi75rDjw0gFHbJ3E8lDNAB1zHVikkXa31rD/1KHWf1e+rtN35/biuVoK2JF3dp5Hc2h335Q7VlJ8/l5cvn8vnL1/LC5gAXj4z2IqKK/RUJQDgqH6qYAKwPve6jcEZ640R1DT+zRNqqFDOemM0QDuDKIFHLAtNmbTESP9e22y8V3KAl/vrGkWY+gZKRhsDgAEAeB0MOeqF159puTLymg5pDu8S8Z1bALT9sM2qMtPLa7oz6798TV73rPv9LH5/PP/6ZyX/RffSqqGdHMs2DjiQfcA7z9X4TFnv0/mcOBFdlbe/EzeKwHbWR3ngeT6odiL5vgCwhc6p50vo4HzecFwISKTEXta5+bmgv5mwT1WGI9BG12u0Zuzga9RplhVV/qsiIoIV/JDAl61VSWtb4sRTt/6oDLctwMRRu4dG0KoO6Dgiv+/KSkVDg/IxAsuHO4EABgAAbRMkju8eovIfyX9Q/h9U/b8/lnf8frgrr7t9BwJ4L0X0/7td+RsqLjILUQ5y2WFOC92368HFs1Rr+8BM/rP9mg//ppmqKxvU+a1StCbxUnJdPpA/zeY1cwCAgRP1eQGA3IkBAP1IwQBQSnkru/IdSf9zKd+jN+mPNwUgLyw5R+sSBdfZ4iEACl5HMiOFDLDCimcbkuAtcEXVeynlDmwPbs8DX+n0UY7nU3ksp/JcPsrhb/+t/MvDsfxvn57L//r5ufzbMwAAD+W3x/vy9VjKb3fn8rg/BaAYflMAAAjYiSSql6MLdsTuT+wVMz287T8mAIBEW0n/WlnjiKUAAAQsBSAAlLlgAPgwACCq/8ECsHt7JXUuAACwz0UT7KoiJf+5bQh6kb9UWy4YMBSgiqxXPERhppRcvpDBYQnAvcmJp+k/nKcBuvPr1pdK+M98u+3A0HjOjLYm9PLoW8zO8fkZ++sAgGZ7t7O5ihv62g+VYeM4DABQsn+8R6v2H3W+gW9dYj/rqRkAwD5rSoihAk20sy1p2gAAreoQLADY/+xZTDriYAAYAADvH2YAAFBAbQROYA4hCEAMJgRuszBB/qdjBgYAQKc8Pr2Q4h+V/0+fPpenL1/K/dNz2d/fl4fHJ4IAkBC7f3imTQp7VG2pwFIlVkHYXK78F7uieveqR73aNGV/RdrCbbYGuyI2T78vJD/t7I0ESdJzdm/zmexzULbVdguAaz60g+BZ5tb2rm25fF73FZUj+Fg9zOv1nQ8UswVfKVGYq3BFSRHavxHzQTwLAADo/cq+cAMAYHz+0a9wYofnUdAmrwEAnEgm/XZUcY+0uJSPxA6xTf8P+WpJ1yxLvs+430cblDo8tQDQXLekcn5eJ5qzjfuPBABw/DIDZLH+/m+0nafyODBo0GaNpPzCT7wCANB8teR/k5WfBwCQfhtV8JUdJZgDTN/dvS77K+tsrVOz0XQuRPIu+xaVflz7B/KpgqoAAETh1AgAMHvsCACg2ppV/4fZbQAAWvHB9tdcf1QGACYogwEAFf5mADAAYBcAgBMr/08TAABaALz3DABIbpIRAO/9IAPADAAAIABjMTcAABTHCs1aK5kv3J8G0rkFgJL9in/9kQAA63Xoepx7AAHAFsTZ6RYArx/vpTIAAJCM8xR2N+zsD5yvl/LjXUwAbAHA1wW+o/39kwAAydwkwFgr9+fR81kyzR/JuYS+wEJAbYNYthgAUPikuAj8u2jJw1ioXhcjsMHeXlj5ni0ODMxJ8yloawQDAO2ZABnWtgDBQNSKVuDzBr7cjBusmG+tgZmXSGdCq/4HYLmUY7A9et+181zSAABvawHgliPR9hK6LgCY1u21BQAARwADsMAt2xmKS8b2DTvejF9RjJCAKS1u0GQ+n0lkXWhlAhVYSnM0sX65GCpLkryfRLA+xGhqXngIPucz/RoDQB6DdVk9Twy82UgAXfNjxvvP/YSmV7ben703+i/5mnFss7Fujf9WBoARAFDnD7GaVCSSz+nZ7wtb5u8AANiaU8U9dMVWC4Cs/qr9FTfeSL10Xz3GFeu6/v8eAMBd2dk6njjP2doe47n+qy0AcgLxZzdnkp/f81F+ZubgV4MljNdqgIWw9gwArSdXQxVHtT8dWFXGy8DDgenKCVV+A8m+xgBQD8oILKiaqw8y/HsAAEYGANJbBZ1VrVYaqjhmAAAFlVxnNF9CO0hZCNtmVjBzTYBxx80K+Fp8OG8BMCqNce4dJHVQNzs4Y1CrKS4JEf/GIS2LqEu+5+/dCiBIba4DAMbxjs+Dv5GmGJ3apZPbVz539x2qH/3e+Pz5dbzHdQ36Sivx2fjGA7c7UIlAbBUpzbBswR87qdO1ZLx3W/6uKZZrBkhnLC2S5HCOFcBt92lOZn5N9xmDtQ6Qr4MArgEAsqEwBkDys8+cf9neNrg1tmqwDowf+fPj99hOZWWcwUNXAQBROcVslRL+IwDAhjdXeAx+hT/vHtmj3La/w0CpyXv/LZMFCdBZAs8JN6MLK/42VYBKEagaLMV2KyKxpTglo6MMMJdz2BEA8PLyUgEAn75+ZdAVFVYMtJJa9YFAAARYWYkAClbobbZcSGfSoIusP8dAVtV1rELqAzWzvZblrMoVAQDLBITmxU6cZao39ere+AkAQA5YxSrWoIMo/UFhp4oN7xvMkVsAZNl2C4Br+mEmV71OawCKvC/WzoBRp/tea+dN1n+zsW59bu272n0aAGB0dGaOz/K7goA6OZhrZ0DW7d35GSAm3tu93cf7GSwzqSwdzxf87aRMPpckkzqz83PEzux0n/p8SzPmaoO8VnV+Yv8bNNSeXzaJ+x5yXPz6drapAmgvBqEItp0qC4pcewRVrItYZU89ZpsJNui7zmE/ngM0glANpIHS+IFt0ljAQMRe7cF0wv1sBgDsqWNUVMf+igCT+kfuSf+MEMkZSendvrwjob2/EwBgfyxv8e9H2VUWACS5P5DwBgAANJCRRDT4g7UhWQZiIUdHGsm7fY8IWGyRcR/256BvPHND9W0401qIJbE9BXBmDKAwpNm1xnKESwFlPVtUwKCSH8HKYAB4Q0USWRIu5Qcqfi879iJFMPLtHQk/BPgOSnKbi5QBpET70NCgkukKtgugT0WxRewtBAf0+KgeAwMAqv+fd+fyUk7l8/m9/Nvjffk/Pj+X/+Xlsfzz/bH89eFY/vJ0X77d7cqX3Vt52J8rAICkEGAAGAEAi0qHmJdfAgCwHiuiEInvYAIA4DltBoDo+9kAAO+s/j98fJTDmxgAAABAhd2loAWHApUmhoBMgDWB53sNkgoYkJMvPG9ivmdng4J6gMMknZDO76tn0w0AAIxnNflfP78ehtkMHhgAPgYek+04O0e688cJWIOWQp9mfR3hjRZtyqmcRdK+96+v2fcOoK8xAMwZBjIDQGsh153lqcq/VZwFaD0BALDvHHRuQejUAgCJ+9ATTvzjJ4AA0JGo/AcDwI+3NyYxDAB4e1OrACZC3sUCACAAqXcrOAHVQyclUQkk0m66f3gqL5++0Ab99O238ghGqk+fy+HhsRwClHp3/1B2KBy4e4jKWNioUelPkKoSCKiOZZ9s2KoBImP8JUAzeV8YzNsnOLT6Geib5WcEAGSAK4/8pPZ626RaB93Z73uPgeM1O+tXAQBm6+l93wYYVAVixByYTDU4OUBdbBnUKihVEb8rx6BJdvwKa+wWADX+9RMAgDy+PMctwXvpGAC2WwAkyvcKntfMW3+uMQBgXcZCHcfn8l7Peni0EUc56OJ3AeZcAh2WrACjbdH/naQ02TKS9z+HAWALAJB9n7znbIuPsZcs71kv+brcAmCNAWAGAPC9bmkBwGsJXGoMAAKXWD8KBOV7zloA9M+nNVGMU+vAvZNaYEEPMsmYeosbAHAECCBap2YAAABU3mdORHotMF9j7KVKRtheGD9afbElS7TPeGcLoqhQDnYNMwBQfwcDgAEAjEOBAQAFKWQGAAPAO+n/kehHCwCAOy+nt3L+OwIAVEgnJ0/THZ6GGfyutAD4GQaAWF2eY2YA2AIAVAYAzv+cAQD29/8IAACwtGV2iwwAcLsfx/5V+S8GgI41jgWNcwCAWnEIAFD34QAAyHlonfFhRyUADr/XkrLTvqIvXkFheg77NncJACBzuwdtyj4IGn8zMsdrvHZgYJJt1ACZAA47Lllt0nRm6WR27DR8qmRO63kaoFz6pzFq0FlKAIDMllptEX1xZaGrdmbERRxZHm0Us9WN1j11Uo2H9tn7bXt9BCXEjvsHBgDks99nwfhanc8BKHH1+tyicLhpxfek/MQYqkD8giD+FEO1fIx26GzMBID8yQwAOJtGH6raEhLLkM4ERInBUs5oYy7B2Y7vXGsBkOOfWTarff4nAwDWAOTUHWFL/EoLgDVZvP31trtne3eWf80y9hMAgKbo2uCcgd3QAFee5Pd/MpRP7seaElgebTbAAuTf0c1k42wGAFg4G9ECgAJQAQCmXG6UbjZK/fjogTMGx/GeKrSWibd6UCT06BoDgKv64WyrTYEZAI4KzN3hJxCsADHoPbUAiIQSwQ0Noc+0MjduOjqIfOjH6aTW1hpaKOcOtZJEE71bpSYj4LNC1n2RMQgFNEnC4x1vgLWDwCCAmYO7/L4hkS4NXJMKoxM1HiDjAe2gf64Amm3iteADZYQUuM0oG3/PCPUcaKzXoeIw/Ze/axzLOEcZALA2xq3XM/xjzQFdOwB89iQChNt1ZrqSEn6DATM60Nq0mPd+/tph2SfUKa7pe3gdL+krUPL34N0tAIAfw4jq6RjjonkAgB3ZagJZOqdlZLNunP3edJSqDFlV6KoeAwAiCdHG2ox0GeCm6G6U/6L9D7re+NlAOgbfKGiuitoIEQ+BaCXvrR/ST1MDo+L2ggB/79QwEJo+199f95T2icB9RBnzZwxtZpUvFWeagbg3awuPO9KnPj0/l0+fv5Qv374V0a5+YfL/4flZDAAJAACKVVKx4vU4/7w+eR9xv5P6LOYqBUtqICfez0Ee6gxX4gZozWudt0pz6MeAVs+EIdlrTCX1LHBSZSKj/r46a+ksanqppy93Uj9X+6vqTAwA3ktyKBuV3DUbZKG3PV7KzXUAwHgO9H9HcHeQ3Xxu1u8fFRU/2sBvvu960mP5pHAgLJsLfW+Bjuddnl8pCJ2uyfcZz5POBiL4S85wldsEkPRrPAMGLzY/4+LMiqojVzpyaN60gVb2a3cIMOTzwPZWVPBuAQBaYEDzmtuH6Ja78oGgW03OJ53lZ6cNgZ2agEgEQ0E7AACp5D6Uq4MxNZTGFjxIIIYM8jkNNAgd5arzGI/HxTGBaYD/pM04z6n6Qtzn0RZgbyYNA21AH3kou+NdAYk8A20XVP7vCQB4x7/DXXnb35XX/aF8L/vyHcltAAFQkYNK992uvB0AGrBuboxZOi4bEEDj7QGntB8ANNrYwNl+yLpE+hLgCyHJ1m/R70/fo6s0CWeQMhD30njjOxRl5t8OWLNSRj0Y6AOgCoktANgGoJQf6PcNEABaAoCa9AMiDHCT9BnFmYgSgxj8BD2rU9vcNpSb8uLqEsR6LvvTqRzOH+X+DK8knAAAIABJREFUfCovu0v5vL+UT+Wj/O/fPpd/fTyW//T8WP7pbl8+X87l0+5cvtwfy9f7ffl8PJX7/VmMYvAvjgj4AhiNZw/fhqibDH/U3hhfSduw/jqzh9t1NqrCF6iAl6YvMIQKVkWLA/6tnp6X80c5vX0ve1TOfQQI4P2j7FD9/woAwBsr9HcEyWhzcdRkT9C5jvVg6p9JTYHPugTLAADItoY4NBBgTFW+GwCARSDPJuUCmBoAHtuPlb0jtSoI2YRfurUOnZ616MT3GSg1ngsz3Tyura6JCkO/GbSwbY9ZbmKd+5xtXYvu+pkQbbzW7N0ldbvP9qmDQMGKinpT++fAcGIA8DlkVppmj6FiU9VlSJjmpKOC6Jfy+obqTOhWMQCgJQCSG6T2h45AS4D3j/L9DS0AkPS/iM44AAAEAeD6N1SVQubBCBCVcJTtS7m7F6uUjoh9eXh8Ll+//aU8f/5anr98LQ8vn8pjAADACnD39ERQKuQfQAAyCNJGVeKfcYhgAMA6swVAtAPwPjEAYNS71vlTP3iyjmTwMvsOwXKpnVUiN5oxAMSpo8deCcJe82v/OABA9kFakh9Vz9Q8E4YhvI7KXyQwNb9KjiPpBrBFjmdBL8NX4HWRRFcmWkHaWcLcZ2f7/uZHVP+hUrwLAEDK/yTL7+/qowx2ACduuyRR2jPWm9WH5Djbc+T4l+NyIwOAReRWAIDkwoA86SP6lRMGj+wj5TkZ50d/p1Pq7wAAyMn//OxmAMhnUnc+db7vnMFyCwCA+JfWVSByz12bQ82lgCyNTQDXo+odLxKcZEaI1AKgJv+j5z2BANEWoPYVj7Vy0tHf4zVYxo+G1qZhipCqPlU+u50q3gbgHgwA0HH0uQMEUFsARPyU8jnIK+ZhnPtm3KBoX7rYDACeBwIA0PclWiwo4Y8EvtoksIXRx7to/s/vBYxGbJt4RtL/VAEA5fyqSn9U/BMYgGtfy+n9rVxOr2V//l4KYiCwQSIhG3gIgV/JABDxnYgPZc6trpo/zmc+r7we7t/MAICXMxW67ERZ4IofBTCDrQj6AoOqp2EHy2uM5Fk+uwWS7gEApWcAgJ7CnF+CUQcMAAkAAFubif/zrrYFqC0A7F+NhSCdF+kVNjvSaLmF0E3OnWrLxC/jORjeYPWX1a6tfV/HAMAkvgHcjdLfABf6d/u7sovWMGb+bUCBQ21BZx03AgAAKsTqwY404KfZF2oD4Nfzs/QgP8UNM/jL/ij2G/7rAAD20YPArjLakPK/5WJsX2YGAMfD6AMEy6gT/hh3ZUcKdhMV96Wq/2rPh7m0sBt6I8UAANu7daXYcm0mFz1jqm0UxUh6tl6ue9tMNWiZbZZZ8p/SV+Ob/fctYkBDcibbSTWu1z9y99e2/xasatcCcHHH9bjWxgBW9lGOr9U99zsAALlQIY8iL63iKrP/dmohNuYtB5laezr5ktYI41Xjys9kremhte/I+bNx7SmTbn+dmShSDO8aACC3yJjOUGaHHOwo6qR/RwCAFq4vwM1rme1n68/rknr7FTOZWpwXQ/x+IWv/9b/8XzdsvzXhcYI1V8DOFePtj3X9yrp5ow8Mg0upOixvaAutjJLtCtfOYQoE6Phajjby3mEI2PDUojdnriVg1Q90IQhDG4Q23pE6SnSGIwgAFY6i+4eTrQAUjC4cnHhNPw/l/uG+9a2K92HYwlFnH6swApgQDCM2AwDq/AZaj89h5ZoMv0UwfljOTkCjB8o1BTxLImgi8a9PgNdEwoQyvks+aCHq6MbP5b+9Ztm58ZhoDKfkTf6OxWac0CUz+h+n8Ti+/PkxEMGBwy5h/ibvz6UTp/HP+ny3YPFaoCM/+3JOznJSEovA+PyQ1617c08OVZmzeVisXQhAPv7yXr+uRW67ghRQiwCrk/tLZNt413Zoyhno9NFKUqu/pl00e75s/83eH/XieM2RAWz/5+fqg9i6x7ItCOEDrEDPKPeoRrERE7KRW515LWkWRWWeXhNVL+WlAgCCZhxJLiY8eiDVaBSPSX9tTevpyAPGtncP1NampQ+04XO1+jYZzKbtlAj2Ol2yruQGxkuGl+5skhww2IvLECw9Hsrj01P5+u1b+fz1W/n0+Wt5+fKlPL68lPvnF9H/39+XHfQ0Wrk8qPoKwdL7u/vOefI8aiUHdo1h/nAtzy0CBZLeiMQb3kcAL59ZpjDXGmH4oqCua1qDjOrJlhlcZvvI0j0LkowG/6hPicEMwTJ6vTqKkYjBOlRgQAem0/hIYRx2Qf6+qb71eddH9zYBRCMCs7sv9X6kOlcAAKM+6edATuTot+iaWeIyAiXV+9PeuHbObL0fNQGrOh5z6sRGfpb2WhtnliN/57gm+aygXCYHwdWN2l9KqhHBHDvS81LlkPLLDujVfqz2VcgK7KK1M5DBsb2SDr5Gz6Un9T73OPh3sgGgOUGhiPG1iojQQeFQ8X7JoXKymrKPNwKAqN3uCnUBjuyccZUDhJOPnDMAUPtzwU9fU/ejZw1JfrcAQPK5MmqAHhL/AgAAJqxdUP8j6b9T9f/78b78AABgfyg/yr6ACQAU90hsAwDwHSwHsYacpwykcMLfOM8YXHZYDq1N97hVFn/7/M16yA64TKj29DEhTMyNr4fEcn2PVf9EyBO9tIN9AT8RZCRzA5I1UWGL4KQrOVkAHm0AQD/6fjmX1w9QkCJAuYt+30j+MZwqis6LAACQGTDCMInrPW9h99PjbwSHsQ/gI2AssGk49n25vL2X/cdHuT+9lefLqfx22JV/eTyWf32+K9+Opfzbp4fyZXcu3+725dvdoXw5HsrLYV+eDwdW/j8/nMrhgH/RBzf6UPvskX1Q8+diuki0h7OgzqjntxZ2pie8dtwT9LmajjUYgHoBwcK3H+WAa0D9fzqRCaC8vZULWAAACgBDFwLkZHpSMNz3w23vjg9BWVqdIJ332TDT5tJjJMp8SAykZbTNa9AxPbiCkCnUG/erldHVRlUbNweGAfK2zqg6wGMxMI96dD7LXp8x0OXXr1VwrAGwQ0OWIwD1yfZoIGXRMyvZYPTIMlSR7z/Kgs+eVfm50n9zfoZmm18AALOYSc83elmuY6XABsB1AK9Ctw8AzFzFiud5fX0LhkGxweB9JYuQNELV4qm8fggE8EpmAFUyChBwKiewiPx4JZCgJuii3QCej4UJEWCHrDw9PZfPX74RAPD48ql8+vpbOT48lePzMxkA9vdgpHoodw+ixL57eKD96RaCLTGLs0LnqnTDXWUHox6OXWQAhuVp7Ak/W1+frfiZYyoZQDHKgmMyWRZG3aMKwnZ2Zz2kuM7SVhnlf7SV6nMN9p3H4bYLsn2abDGRweR6H0vyGkqjwp4AiEMJEif/GQ9CDCd8Nq4PepeHbu5bAEg35aR7fs48fttnOcmiHu+ReHEiFz3GndgEICAqlim7cU291xUAgBP8Y4K7Feb0ttvoR6ydL+0ZMfbwx8IHnSW88zNnmVwrUJGM9pqnqd2mbPHdSnr2bfjwd14T/13jdMya7gS4i7Vfuz7bO0uZD09xhcVybS7MAADdp8R8DwAw0JE+dK3Yl/+BzwLIVOcUtg4pt6PaHz+j8h+vk2Eg3hfbQABNIFfhqza92dpxZT1RzaGOjj9Y6sxkw3h+AE6Od9xPWEKAnVRApZgq46oRTyXTycBKkdeh2tXpe/P+MlgGDADsl07WlgBMMPmv50erGMRGYMcRuAib7vRR9lH5TwYAACr484MAAFH8x0+wALz/IBAAbABoAXA5/Sj7y49SZIRG68XwBcK/qPGd2KdjhTIYcJt50+JAMn9kd8nMULJ+ZAAwAEDt1mTeav4iimIABe3slugn2xJ9SzGoNj0lfQnaf9jfBMDhJ9vnwLZWaxy8D3v89fwh8C0r/WV7/3g/lx8A0gGI+3aiHW42HdndKtxb2qlLI2q8pt9/toxXjK/O72u6pMpP2G1txSzPiOEr8c9qeRbviZEnswCAFeDCFm8BYHUSnuwxKgAEeC8n8H0+8zW6oG5HJpvEezrrf+/D8TzNsQfORJxPWfexTRCe4xCsfPzbRUul3AOI6CRkZTtzPCpa6RkUEEn9GnsA4wb2R2UGaOAv7rmw57w6Brw2XSLASpa/rGt77T+Rl8tFZ3Ja/lE/O34xZ6gKZqQkJ93ZPRi+C3klA6G+fO1c2LbfG+vamo3t+P/MpjCAZ8Z6MLvf7Cxfte3jje3xX/t0s8fy+D1fIq9bFqes3XX0XpJnvLAt83k1rk/VdRHfuiGBuzKkFu8Y7dbrM5N8eg5wJQxqRT7KYvy9rvl6fWd7Mc8FbfIAANwy3tk1s1jDUk/N7471d3xu7ftHmV36BzkzsrzL9vmxGXqeDmlxv9sAAOvTOwa4R8H9vQuz9bnq3Kn2oib282TPggGj8PhvG9852a9eaj2KWgn2NrIaHOnQ/jrUs7OET9hJ0u8OIc43jsaTQQ0ycPKYbGQSfR+Gae3/xp5VMwCAEv1iDDADABJIeq0ih+PZid6J//J7eW2sfNYc3VFxjuvqFgjdPYfEfDdnXYUMdmA/3573mUJbG0v+zPj5tfeqfCXtO/vs+Fz9uJD8d4CyOfr+zLVnQPU/AQDog+t+hqQSbv90r4ZsX7xXKcz7hNE4V7N5wMzDEbESnz3/bE92CjYeNn9fVvZe+/G1/Fx5X//R+mcbANAnz2Y6a9wXo4GY52dmPI6BgU6Hxdoakb32eX4mrMzuGiBomeDKx3Cf7G/f14IUCCz5daHF/V4gOqMazmvXaldHgwrelORH6wtASQ6gKugdoS4hYBkwzSCA1Lu1awnCEda8iAJp7TV+HwOgoEEN/ZyCbb7WPc8ysEDBcAdOzGAw7h/5v1ZlbZ3b2cDUO4Kkh315eHgQA8DX38rnr18JBHj+/Ln2XQUAoKDCCnr74YHUwxg3PgdnzfpZ+0gUX8pv5wprBKsbGCg0Q6cv6rkVA0cAxuvo5H9NBiABRUrqEXmtnTCT7XF/zmR3/NxotFRdEc2uVRmspMcIkIOzmAEAVW7h5JKveg4AyHpn7Wyy3Ha7Z0DvZv2R9brXqSaTJk5cPvdmZwKhXxMAgD7Xo8WtL8U6kw+tdn7m71ud8y6QHej4RPE1nhtYy3UAQHSwq9R9cW5FW53xmXFvYSbiOkl6DZLze4LCzwmzek7XRWy9Kvcl+uKyXUULuC6rEdrZ3J2DKy18ZueX56A/I3fMCksXTb5joJgb57YCmxL1yHgG08GP5aaeTvsSlf8fe7FoaF9EJU6FFMLebQAAJfxBj+qgElgB7stldywXAAD2h/LB6n8k/+/Kj/2xvAIMcDiW7/tj+bETAODHpajn/W5XfgAklCjzXQHqxCbnJR6hFrvHWuJZWMG+4QGPcuz9X89lg3I1A+nOzbni96YMqfvdcS4jAMlAdzAoICSp2u7C4CNAKvwbwe+oTqIuPe/KCRNBim8FLVG9i0DlO5hcySDhyl8E1xRwE3OBtDfOgwaCDDAmD7ucMEaS4VAekATCPUFzfzoVQP8Op4/ytCvly2FXfjvuyr/cH1jx/y9Ph/LtDq9fysv+VD6j+v/uwMQ//j3uD+W4O5fj3VvZ789K8rkSrgZ/m38WJ28N4nrNZsUOszXLOrjXx8uzxrKMn/JP3WKjJXoMALi8vhIAcEHl/+mj7HDeAQDwisq5NyboUTmHoDthHHvoj7jfuZT7wx1OmIhWRxJnCApR1tJr1WdyD9wZe1mmwrc+D93rPVx1RgSi9NwBAIg2IahWtFwbFFBp7ztdMJ9h+RWJ3jEFehS07+HH41221pIACO6taAc1nC1VNpI8zUY5O3O8z68FALd0x9q5385JA1UFtjIjFJMSYXASWFlt1mYr5oQixp8TbaTqD53+9iYAgBkBnExjwuyMZAUSGkhenAQGOF2Y5Pj+CkDAqfwgEwASbrj+TEAn/nHu92jbEkCi/aE8Pj6VT58+M/kPEOr943P59PVbOQAA8JgAAEiGRUUsK/8N/okYguMoLUYhcBD+7uY0dK6ZXZb2EQpgl3ZMlSkcn4nhqtquCYQ3JvXz9y+D3n8sAGAmP3k/aF+5B32zy+pzVABAq1BvtlR4RcHikGNXFQAQIFjHfAD4wnz8CgBgBFmMAAAzADgBBFmjfAc7QK7+5+speZfjcP799wIAZr7wKF9aC8+/qJ99Zmztz6xvrF9GHZSBJNZF+VxqscPbAACz4p8/CgCQx97Zt4NeyvvLAAAlpIMB4BTnK1tXuRK3+YYGWgjEZFaA1joiAwDAGMH7klEifho0EAAAfkf6LsvcuMdme17yhf0gW5bnXE1C7pn0V/IUIItjuUfLvdB1iJ3eAYgfjCf4bGaKHcE02bcYZRAAAAEiAgABXV8BAGgBgMr+BABAvIItEWDDGQAAMAUMRrQAwGfUAqABAH6Q1agYAHB6ZRuA84nWOAEA9K04OBVc+D+zATiGo3iM/QXZGk2u5wAA3pOutowHx4zwRw8AUNwbLApcn/iuMJ/k7jD2g4ZjO+oxPHdjIQjQdbTVAviNlfuwuZHsZ4JfyX4AArDb384f5a22ADiVt1MhgA4AAAByAQaAXQ47nO3YgtGRslzn6fYE/njm5Ba4W7bNmi2C8zsiPrEW8tkYHyJDleVbAABV+wv0zmsOdwVAAMuo9Yz2hOIpIwDAZwDnAxZygHo6Gya16sj+cPXHQxYcZ2txxNQGhvT+BzFBBMNNPSPCOCRIZwLME6jUOiiACQY+VnsboAXIvlmEGoNJpQBNXuEyWS7dfRsAQCuYdRPkVqu0XkCb7dfRlh59/WV8oEnN1A5H/I4xpHbdKJ9b9rvb7844C6r+iALAPLZ6NgeDx60AgHyOzvbK7LVr9v8t91mTXxH4bbEHXru7Ym9ZLvJ3zZ43r0/1/659zeb7awVE12/auWV/RwBANy9XWghee4qZfHd7dBagSDcVg976f9f30zYEYhzfuP46sW//b3G///p//+ef+fzimzqFnt5dHnS3D/LalfkhMgAgC8Y4rtEhyH9nx8POkpPtNu5cYW9tmT+fnQUFCnsAgDb1JMHLAS8XUOOZAQDCgUvJ+jUAABCrRqs2BgA54Y0ZIKilAwDgeWAf5QiIu3JlDQBgAewEM1W5XT/Alqs9M+DHQ56fYtzISZA+8X3tHv5WIxqthEcHaMs54vLF7pkaIcOjjcqdSYpfBAAgguM2AEz0Bx1wex4FQNeeSxXVsypmDX7r+TMAYO35R7nI9wzxr98zO2jHdemnVEbemq5x8PKaPtl6f3YY/Ixu87XjfWYBilte6/RWbL5sQG7puawffR30Rz82V5DpYGr3SwwAEfjF+3DgfJ0dNeqOdHCq0r+ZiU1WkJBWsFRr7wR/ZM6dxGCgLOQ0AQAkG6bndcWrDRrr4f71BgTQZ0+g3pbrX6sqm75urQCWAIC2N5wIHvcLP4PAcEaNpYprkpDBgNwV6uTn5xeCAL5++618++s/iQXg0ydWXjHpD7ryYAEAawCSSQjw4/5ylGxMNEecDnYW8EQJFDu86oa616wvEsK06o/EDiADUAfYGDC7dU+BqtT/rcn/aLRU+UkAACbDEwDAZ9lhr56O9fyqQZ4GAMgMDaPOGB2Ibq/EwLdMuPz5fG/Lu5asD/6OOnL9b9PIzYBIS8S59kpv7o0UWlmP5zUcX9ffDQCwlH3tDzzz7wUAjOcBvzPAAXyPVdUO4oohhMkW0/fF+dUDNBJIqezIYOFElmUky4oDDNPzc+fq/43zNSX2RxAAd+bQwihTI1a6x1iI5fmoXsp1bK6kTUxTZjDIQBvrCST+Uf3PNETQduqnErfU6wQa6RXSncVPJhOR+D88lMv+rpx3AgCcj/cEACDxDwaAHwEA+LE7lu8BAEAbAOS9X3el/DgANNCeoesDLQmLAFdiu0/77mcAAJbHfK5VoExH05ckJumnugdiXGJgCPp2MheIkULVR8CmBgjg0hgACAKIIC9aALx94PnQBuBMWUZgksFJBC2Rbz7eCQTw7qRgBK6D+uT89tqg+FX9a2+Cph7wPqSA2SsT64kKzPd3Aifuy6V8fTiWb/fH8tfnx/LXh7vy1/t9+cvdvvzlYVe+HC/lobyXx92pvNzty9NhVx52u/KI6v/dvtztzuX+HrIjAIATS2pL0wBxHpZpYbkOCZQynhVZx466f3mu9HaKvSmfJRUAkGxgn1UIlpe3V1b+gyUByX/+juD4q6rlWE13VrBdgWwE/bDOsmcAqeAejHOF3xvJ/s5ODFYAa1/+JIAOKnniu9wIAAgIVcfQxLNwAQBwvx23+ojTfzv+0NnWNeBtm8/Me1uH/cZ7YkCQrNoGbJfH69ysOiPX/hvPptE33xpepjOeXbdme1TbiQmI+IsInQCyBvOMzyT3orWtiPvm88AyqSSYe71fRKm+AgAgA0BULhoAoKTFSQwAH6fytx9vlQ4Z7Wh+vL4WgAowDiS2PsJ/AsX188un8ttvfw36/8/lePdYnj99YdX/3dNL2d8/lB0YpwBCTRWxraBA8QXHDvyzxVQaW58OlwDvDT3R8zm3BQAggDeddf2cak22AAD5HJhdO/psWc48xi0GgOv2k86MygaTEhmUhwQAGOWlZwAQmMNADAMAPP+O+ZgBILcAyP3Pa/wn2SzZf/UYsq3/exgA8ufXAACWoxEAkGVKzzxnAJj5ErZRezsqMwBst0ub+TjXAAB+f+mXh85AQvQGBoARAMDKSu5h0M7Lv8mJ5zxPXcxgCGjbJxntW8+VmE2XumoGAABwSXY5Eqb+nKv+W3Uw5gSgJLInkEFgnQGA7ALBBkBWAO4LfZZMKEjyDQnIvL7eg6PtJ1mPyugJAADMSmwfBxljC9UH6svKAJAAAHltukIq26mOpYaNkOcaifwMAFCSORKX0G1R+Y+kP+2VCQCATEawTxBLCSDA5R12jav/fxAMUAEAH6/lHAwAZQAAMJ4WxQMYviv5aaeEzdLiTTGHoWedCFX8x2d2pKeNkWTlvuNKcwAAdBLvwVuca1sASpbbFAQDAMfbMQBEop6+YQMAkHEM4Fok9gEKCAYAAwDAlkMgXQAAvr+fxQCQAAA4bxFvFmhLctcXz1w3hHp7wvO3boTN7N/82ggAkEwrua/Kf/0D0OVWAAD3BpkdtA4ZAFDZMuGvYA4ZI+oBjAYpjvpyZqc5dq39aBaA1lKLPsVY/EgdJp81A63yviJamuRnaG+BtQJwJvRTtRkEAKgt9FxslNgdqFNjWWcAgAqaHyrpR30/tyMbAMCS0/kMA2BgJguZYXOcX+u8NRlihHQA0I/fvyXRCv1tOxA8p1I+KOth65dbQbijveYzanOMIw3P9S26uGJ2nvC7GRbZBgBs+6/a//macQ3X5MLaNf/8HY9Wi+JmtirXJzE45/nmOkpD6KN/EgBglJ3xGe3n/p5nX5Of0e7fuvdaA4a1zyzlYXv/jNfn/dnFEm6cgMX9/iMDAGxjjNQseS6WhncfMPL7NuIyAGB0YNnPKGmrHGSqQe4BANAOpXUAQKZXtBNmO92oeR+QRsI1BwkIfBmm6pe2Swn+oKtCz6p7tQIYGQCO94+VAWDhKAQTgBMkfD+1AFhsxhWavFUFlypkfa/5QblMRPN6FmBoPUcHZqZIZ6/lnkrjffLfs++g3gsayc74GA5uP1um/23K53oLgNnBru/ekwGh6yXUMQDYoW0J/n6eEnXskOwflf1sfjHzpJMd5j9/NgcQxnvygFmRmfFAmh/CKUh4owL82cs896NhdKuhZAd7SydxLa8YkLP3rf94EF/5/Np3jFU5TqRaD7XPZQqupkObM+fEWmsB4GfPDAD9ntpmAGBFlQOpGwAA02FrrW4BALRg8scFEABVYbb+o3zqAARY91jP9ChePY/3l1a502ELhGLTV3Te9qCJFojl4eGRQdgvX7+Vv/zTP5XPX38rT1/AAqC+q+i3jZYBaAOAwAQTc0Hr5nPB68W/TanWbabcV69RpXf6LQXbq5Fh+nL35SaSQvPky/NesfyMLQRGXTYa/3lfjbpjoRMiealoQ89c4fNxCwBA2WePwgy2a9+Csc4QxKOBODPh1gz5UQeqT/Y6AGDtPNQozYDTjzmkcCmLqRLWn8gUWmvnTL22q9C03DtF25/Rea2uAQAU2GnV/3Yu8vzzfSb3W7JI/QUFrvR3qL93YwmpcajIf+UgA1x7VC2PAICs+6wfp/YFKcBEQblmf3i9HUSpFNGKbS1aaOSKRm8t3ntyPlcZsBMWlNNZZvB8+C8HL7ivIsin5L/upGSkmQBiBSPIgmS1ahWkd+C4ngEAOD6W8/6ODACoJjkjYc2kPwAAdwWJf/yONgCvu4NYAMC4Xi7lFb8fD2QCqPMUAWTm1rGwtcIlpDptNvrfN7YAmDlSStpahc1ANGgBE2fKOP8eRwSTnPxXVQyS92BW2JFeVNT/OwbM0BLA1XGoKX89Yx4bAIDXEACAf7vCHtDEcGIiYrBcvziDNXNKuOMcOaPP/aWAAJTJ//OlHBFEjeT2/nQu9/t9eXl8Kp/vj+VfPj2U3x6O5S/Pj6T4/7Q7l5dyKp+Ol/JyPJeH/anc78/lEcn/w67c73flnsn/XTnuSnm8xznT2pOJslNMEl5TT1UGAFD+kt0y6vZR5+T32+8xH9199L06O7Je7ZM71DEICr7+KHvoC85PAADeXguBFayiMwhAfXLxrDvQ1gdy57gDgKj2gRCQJrHK1LGmJE87U6M9yRAgo6z+BADAQtx8R4xH+9UMTwiUaN+2Skeuz3b8IVHrxnpWtaAPXmsBMF83a64/BgBgORvPZb++NYZrAIA1OdR39S3UZK/iXwO11vYG0RqgsQQkutlY/0pjfSMAALrCAIDXN1X8qwWAAABkBHj/IAAACTf0PX59eyuvYLeA/O/35e18YrUrwKdfv4r6H/bn88tnUv8/Pn8iAOD48EggagGVPyphQZE0RRucAAAgAElEQVTNqn5V95txcExC5srYmQ/F83sDAODWVOMac/4TAwDe7wF2/aov7M7BX5LO+HUGgFHWZjZVfs1kR43aP6pYw9YRE0QDUTY/GOeVCghgQxoAUEEA0cYxx7VGBoDaqiT0QvYFZ3an7bEtAACZKVILgMwAAPk2A4CfYwQAjInsawwATp7PwJvtHAjbIezX3h79OQaA0SfI92rr2qRgi0HQV20BALwmMwDAyADQ9H9js4I8LOJ6E4W4Zr9uAQCQdB5bAHg+Gh34HADAVhDoax8+1loLgCkAIJgByGjCXt5mSMn9v/s19yNn254wV7a4UhsFzpOrjdEaFeBgABsTAKCCncgCgBaqml/vvyy/43dmf9bznQEAAk1IjwlgIQAAi3QCAAAmIvzOhP/poxyR9HdlM9sB4FrYLWABgA3zWnYfGQCA1kZvDQBw/g5UqGIWcabNAABi65GCbJTl1wEATtibAYDQxAkAAN+pPSy2Sq7TCgMAwa0JANC3QZdPCDtbAFsxALzjrAxmLVf0g20LLQBwrQAAOk9nDAAA5WI53BJSflpd4S0To3tv6YfIVlv7b7x+tGkQPwqIRY2BLAEAlnEwA4gRcYsBQPugsTtsAQA4z7XFR7NpfEZkgFTWMbYADzu3IDXLcWIj8F6EnQmgV7A+2F/FOKVv+vg/9wsXSgBKzaEAdQ1oKjCJAQB1JQec6VUAgGf/hvjrYu05cPgU18Vndh5nmyfbqTOZmdmx/FoUKK2Asa/FuK/5Drj9NQCA9vn689NPm4DW1uzyNfvr+gxvj2Hcd7w6irc2hj9pE5K/p/mvs/uvrWM9R+JWW98/e6r+vv0Yxuvz3DfbM4p7OAX2fecQbYeIF+sSL1wT/Rx/nc3HfzQAwFI+tyVzFreqsv871n9xv/9RAACYi1FR4GFzAj1fMyYa8Hd2VjOy2E4V6V5Sv1TfLztEmQGgP/yGQ8o1DQNyJhvxun+m2M5tAGQkZQaAnwUA4LN3AQDgQRcUfdVI3mtOFCiVkTvOcw3upSBuVmajATAquhpHGZBaawdeb0SoR/eIAhxR2fk7O4c8zf2o3GaOu++T30MA+v9j72235EZyZEGP70ylVNU9d15j5x129kHu3H3/fztdUsbnHoPB3OGgk4yUVDXddSp1dDKDZJBO/wDggMEQP8f7jJRRfC8ZxxKd+bujz13/mY0jDgw+re+fllndjtNIq/epmZzh2AwYIN5bGwbbpIwomCTgZ+aF2hAVQDYQpfynhmMUgR9Vf8sCdzRmc4bQmoG09KR+I/p9AXxRquU1GDf8I5kX250BAJVCdmLQBgYAr+WGe8+VAOhACT/AAPAMAIBzuc3/CAJo8oXXcN61YA8AAK3uqNOphXIBpHzTvdtz2jps8y/f2+YvHO+DKWqbFwEAzGEM4NahHF9eytvnL+Xf/te/ly9/+1t5/fKlvLy9ldOnTwVlAMz5ejwYEwA2acgQZW033zw7klq6jG2YmV8WMAy1aV0nBcJfj5C5UzKtc5tbTkOveRb1F/6OJQSynMR3RhT5ayu03scBANyICATQ185EiYLIAKD26ZhP4M5JFmV0BgBkvYSAVy/T+8HG90d2ieYPfSrPMbDEftFcUwZ5lYh1sk0n3RwDQL92RgCXsW6IDABz+hLtWgIA3J3Bw2R8zO7Pcy1lGUgnKAMNnxFct2d5sAXHMisGLJjopMsAgCwP4wZ2ov8CJWV8z9gXcuyLjjA7n8GAEe+rMhs6ZkAf9UWVQ3Fs+w1cDsjh/iN9YKBZ84sIya0VFCk+PfvDs9ut7iXWmTtM79t9eRw+lRt+4//uUG67Y7nu9uW6OxoAAMF/sAFEAMAZmTmob73dlv/ebsrFdU0sMUL3DdEI0c82efOVOt549zw3Y3/k2ubW7y5ORM9sa7XaVlHPtBXJtrf6oJYZY45HZJ+QCcBobx0AgOfgvb8+tgWE3DhujjTLTILz0hkFrqjxZLPWdERljYBcv9/LK8BgmPdwAl/g+IVT+F5Q+f0IB9rlUo6llJNn/L/uduVvb5/Lv/3ya/nb67H8/fgov+w35ZfToXzaPsrL/VZOj0v5tLuXl30ppwMwUvdy3G/KAeDiLX5v7f/eWAW8tquz/jQHb+unIQDAO7U6EIJwW5KnvW6o6I0mY+1hchpNabUbLSgBAMj2R+AfTnT7DcpdZMc5AACZdHC03+FUd2edgbYcC74DA8AKAMDmWwJOuxVC8GzKYrZ3fBIAIBrOXv8iO7Qx4ogRoAcAeDb2k+k33ZgIMDcD4IhjtGQjVwaApP985nhAVgt8bOdrfc+t8ayvs23xLABgql85zyzY305yLF0X2dhaRMeBhJatSH3fAGtTpzkzafndNQYAZPxb5iIC/lbfmKwAXxHov9yspAjKALyfLwYAQJAJQVlzjG9QiuVh9qUF/3/9m1H/w/58+/yLlZ86nGB3nggAOJwMhAobdHtg6UH0P35HAECci6L+V4A2jge+C3mn62Mf1/EM2Xgj/ZsZANo1/UjruI5mncg2/L4AgNgGvR9rSYsFoNlZtGMYzJoDABDF1wMAKuujZ8Z3Pi1lUqrcEfw53Bx0DFmjua6252DPtATAxXSRAi9gmzDbzDK+GdjsMkNdOTS7vJXxwnho/sTM6hhstaScZNMtyZzJHKolAKY00DmDNX+WzZf7K9rT2j/M7cnZ9lZeL66dDIaIYA67n9HT02+n/tH3KwD6JwAARv0QGQBwHgF92boZIJIzhCsQxAEAHfW/Z/fnEgDK+kcWr+agsQAgiOfydFQCII5NHAPONwcAIJxs/k8fBw+SGrgJ++0EALCSAKkEQJyTUx+ulwbyxnCv4nLfSwBALuN/7CsBAGw/kxgA7Nj1YgAA2IE3A2PwOjAWiQHAfmcAgJcAeNzeS7l/LY+CLGg5UWJA0GGEXhosAwDIbOhA1GB3ma/YPxtFP7cMXo5wHgDAfusBALUEgUy9AQOAAqhmf7sNjR014r0I/BurFhgAAAy4k6GLLAD38g59aMAAAuegT78acE4lAADY5X0oqwkKphyp2iSbFbOfsz0S+3D0pZH90tlizgTiWrSWtDCaKi9voWA+SwM0AACo/3MJgOrnD2OL51HOs2QLP9/a/sYZK6JNo7XIadUD5Nt7bsoObfQfPRu/WRqizZUK3A/so1H+Vt0aQPAM8IMZo/cttFClAAACt0xjSNpP5+x/ypIG1F3zueZxxGcCXMhg8czP6B45QJr3TnO+J9MT1oFtvWc7bPQ5t3MNBLAGAFizv7O9GJ8f9/Zz/bdm/z/T73EOx7kqTP7S6C0/fxkAMOnrHCPz/ddzs0ciPl+9DADQ+KkPYl/gm38kACDq8iZ5lwFUa+O7Jl+XbElbPk+u3fn5udzCqb5oEbMal1h7yXB+cr8/AwBAAY44WHrRjwAAIoo6lwCggY3sjqC+5Lis9a6YSaoAU7/hUz3KEDC2W5ECuv00+mYZRBLEDQXcI3yxAR8xAGBTTsRqYwDAPVppAKD4jz0DgL+T9duAAUDGbVUgeIOBBIpKfyQ8miCZzt6lRdkZExPa7rGhkZVi/ez1D7Ng0fk4fvkd7Dvu3NHwjd45z8ncFnct++162uZ+/oyCMMoA7XFUrR09vX+rnd5AADF4P3rHOQSnGTCBASAqhth/ozXZKXXv/Nzn+hwdfNN5wezFOSVrbUzowQ/Iyp9yqZ4f30frWb/nAvj1/Ay6lJOmz+6M987PGX3OAa+nGADUHkdzt3YGeu3Q75EBII6zNd5q62qTQKS7XePo7yUAAOd5zL6PwR6XrQIGmF+2Bf9lS0UAgJa06orjM+hYrTl1nsWaSU0Ft/fSc3WOZQAiyrvOSSBIt3CC0uFLR86+nF5fLQsLJQB+/bd/K69vn+3vw8vJQAAoBwAKVtvAWY1u0T+6M28H/UC2l26teaZPmwekiY4/1qc64M7BLB/jZ7KPyAnQy6E8F0fyLFKY1ceGubOoCwQAcAaHWmrB31NOnjkAgJ13J2jUa3P6YNQPWj/9vO5BYaNNWHuv1v/5Hjb/UsmGSX/Ued2Lq0pt3o+uKetOB9nymQZJ83PG79dKAMy9v94h34/OAgRHWcKjZvoFZ4F0ijbwrDXaHMg4D8cjxYUoRh0E4PcBQEMbftsqhGw3UeFaNkmgUO3mdwCwRf1e31fMJC7DlJGgtivjX9/N46lag7pfBADgHgJg1jb5H3IAK0OdWTvJkeyO8RHLhq1aix9sLIvefoxthaF39Zm9DzIpPLPdIE2QOagNCer/46szABAAcN8dynV3KJfNoZx3+3LZHR0AsDcGAND/g4CaJQA25f8DSAhyEOPlARhjdpAUirIgiJcqUR3A0M/+9ik7INIqqXU8O93gz4kUnwQASE+1u3A8acNbuy3bH85H/s2SACxVYZS1FuCnvEfg/7/xG2wKlvnvlLY1q4UBEIDIbKONG0If3RhIhOxGrXrk0CApHUCA/R0Z/pvyabctn3Y7o/l/2+3q57fDofzy6VP55fVTeTuU8vZ4L2+7e3nb78rL5lFeyr28AAiw35TTHvMPFKyPstvTKQcaaQv+GxhgVzbmQGryn2xsNvtrJ1X7xudVlQUPlrDIP3P23HSMoVt5NMtY3jbb07EmKAAUCPqfy9az6IzmvwIAmP1/P38rj9vFsuoecLJvSElrOBiMwd3HJsgWs1kz6M6ZAfp2OspjwADzUQBAc0DC8duoZa2OMSERpJus7fJRmXb/0+MR96dz62/puPWfs1fkMe/mUJpPo/ky0p2jeZG/u4Z/yPZ71A10AFNW2l7DcBsEBcg25bHGXKPvVLCa6ykFzXIJAOk7OOC7GtpXZvYjYIGaxgjwX27MYvx2uTLof71aoOO3b+/l6zsBALA1lW2L3NnN6Wi25d///m/lly9/K6+f3srLp7fy+valnF7eLOt/dzyVw+mVzFMAAIBt0P9jTjX/Qyu1JF2kDOS4z9C+DNcwwN2v385OXAAANMautjduOrqN9NLciOvxZwAAshxa2j+byvXgf2YAQJtzCYBof1D6sCTJEgNAAwBsC8GA3C/WhA+38RUwjk71zk5M9eAV7JH9ZfMXLBNXAgA0b+cAAPVdXAzhuTloDTmba6vHIDj/bjZPfIfRus32G+chda/WI82gRlcf7bYY2DaZmphbeIzzrtpzAQDcZHS/T3oGANB8f43qfwQAiDZgtmlHe5zY1lH/zPWFAABm3xqwo8knm7veh/F4lHEAOYldIAMAOI+uJjev50ul/a9t8bIAsKPEqBT3Bkv2QxwDJTsAJL5xxgwMH/uNlOkW6D8C4HQk48kOoIB9OQD0BCB+2DdEkEr/nH68tXa4xq+1nIEAADzuOgT2SGAAUAkAAQAOsDYBUAQQzf/DXmH2/7k8LihlBBDAe3lcvvL37WxgUQMAPL6WxwN10EXmHQOCyvbn7wgA4PvFvb9bGdpfuc4WQ5oAALD35hgAZE9YWRJCXoXPb0xdXrIUezaC7wGAamsO76EyWwDeCgBg2f9me28rAADg3LMBAAASQND/Xr5d71ZCB9T/KAcAfQoMrjF5+V65BwBMfR7RxshyKOsi2mfz9xjN5U4uWyk22ZsMhinQr3JtAAKoNICVARAoHCXbANz2z3FvzEAH28V152s6AABYyoz7Ga3luPbjPB+vSexsOIei3GLw3wEjdT/hvsUUa4j6Vdn91ZdgfgWso0rdEHwfvsf1Erzeis4WETstVWTv4+JnZvA3wPH0ujgXJn1wx7oi4H5unKM+Ht1rrIPC3isl4HX2r8D/fnm2XZ6xn9fs/jUAwOiZS322dv1ob7DWxsU9iicQ5HVr4+JEfD8CABglhz3TXhv3DwIAxnZwlOFTORT7e9IHngDGRfP7MQDkMY9z/l+NAWC6P1iGb2S50I2HT5TlO/SzaXK///3//MdHvj87N/OLfXShPjPpdY1eQn6BkYDWNT8KAMAzIwMA9CI3Dk0hdBuDD5UA4D1qHZXKLjBw5jodDp5bwQj+t2XyW7C/lQAww9XKAkwBAKKxYo0rUl1po26K2OmwIiq2KwPgA2H9HgKQeXyywIgbjLbxmFKvzhnw+fvKkop1c/M1cYMT/65tC47KkYAcvUN9T89YNFNgJgs+C9DOeFN6cqBLzefnns/jG9ofyYBkH7TgP9+7UaDqb06+efppGX/qt9i3tgZSCYB8XTYgRv0rlTOeG1wHozHlGDT64jxn5ubQR+RMbv9Hvxu/H9sTN+LK4o/XxjkzNjx7h9m8gbrOLBARfmwDqb+mz00MAAIKSRbUGl59CQDOTtLFR1pgzUmg1rV+uIl1cIpFW5xdwowdn8+B3jvOT5/KmtJVQtWsf/fVci757EFQBusibCBZCqAZM3Bg0LoBVleORn8rp+6PgYa6LjtHUA8CqOO/JQtAy0LlsyGPP33+zJqs//7v5e3LL+Xzr7+Wl7dPZf9yLMeXVwMBWH1ur/Vm4xWcYaYjIN8jAMZg1HHuPCyLc/QTQQDRQJjo+UmJg9a3+CvPr6n8W15Vo3UcZXcLFfaGrPoYYz0EAIAZYLe1YJ0yP5ZaMteOOYSsZGG8Z9zMSaZF50X8zpLe6e4dasj37fegRAemaOVmqqz+SQCApbbLERDb1wEAfPFm/WI6xoOudr1nMFbnmGVItswtOXHr84wBqjmTJGMxDuZ09bU2AgCM9Elun72PASoiDWHTs3rfkW6r68gDIPFa646wLOu1AvBoTBFACTvIyghTAVpuR/rNu3cyebwB+2fZQuZZ7U/KXHsf8s5XeUpgAje9JlcALgL1//ETAQAbLwGwRfY/AQCX7d5YAM7GArAvZ5QAKMh4R+YpAADb8t+bUq6hTqD1lZzroQ8kg+x3FFkrAIA8BnmNk2XAE67Dc9UO1uiLDACyl7x+tewwR4NXm9SDO+gzC/5b9pFnQXqAH+/9jzsZEGpNWwe4GCDM22M2tqMjGHBH6YhdOaCExfVSXna78nI8lNN+V07bTUGW/9thX9722/J22Flw/3WzLS/bYte+IqMNYLP7ubxtz+V1cysvu2152ZTyuiXV/8t+Ww5GMnP3RKLmlEMgiQCAvZfA6nWIgrc2b6uyxVxswVJOLAcApDSSbCvNy2UyVMiB2K5LDAC+UZRdrP0aHOa7Qup/y+RWCQAwKRibAhzooMy9lCt+G1jRHX6BASACIKJtF20oypzMoNYYuvL6/x4AAJ28cqjSgWv6iYLKmSRSNuJKBDye1rg0GwABSHeEzgzSoh/A9o60C7O8/QgAoOqysJdRc9b8EGsZSBN50Xns6BTXLr5zQNu8dOeu13NvYOvGEiAHNn6PSgCMAmkmKxwAcEFNYwABAACYlABgWYBv54sBAHAegY6LZ/+j/NHrr78YwPSXX/9evvzyNysFcHp9K8eXT2QHRO3rAADY7mlXAoBqNuYGQFP6D2KwX8FHjKsCs3Gcon0mvTyS1bEEwCSg4CUAsu3RbCfecbTv1LMiMOF/AgDAmt8OMg4+BBt3y7qMwLO4TrjuMgBgxAAgf9EIAGDrtwPM+mxOawl92IFUfJ+WAQDIRL6hDIDrsQwAiAHlaOdIPsYkFxxbYwD4HgBAnEcRABDttCUQgK4bza0MAJjb93POc2y/BwAguQ4GAASlY7Bfa+sjAICRbYtjSyUAoDMjAEBZwvF7FQBgDAENWGElADzIjeO1BIAfF4gEAIAmF8M9HEwJUBMkrTEghUSsqa5qklz9Y78RgvT+q35Pr4GOz6eXF5Y4AQsKwJgAP8J+OhztdywBkMdAci37AOP8UwkAMQBYTpHvdUy3OKOZgXPNH8Is/wYAuFnmP9acnQeI8X4td2T+3y7lfv6tAgDKhaUACADAbwAAvnUAAO4D5CP4cQCAMRMEBoAIAHCXBc9XADP349Z3Xm6A64OMYGJNVdk2Sy4J/huCcGlvo/QWwLcGkLuxFAAAADjObP9bOVsZCZQAgK5s9P/fzmQDAADgBht9AgCgTTXyC0SbQWM/t5//2QAABfojA4AVTHA2AAIAvBQUwE/bveWgR5lhbXYAgOR+ZACoesBAy8tgqS5A7x0TbeSYPGI6oLLU9KzDzX+YWb1cv9fEgZzcZguqswPwgRn90J9up8UAf4xpuECvtrxXPednKz6yCABY8ncxftIY96I+mewHwqTq5lzwH4zmWPa/5ftWJsBw/zWbOdvEYw8ir1oCAESQdL7n3Pvntq2tv7n7PntcPrvRc54BAGj+j5/XfJZz7Vl6384n8sQLjeZHz+KS9/Ht8+j9fVvNJ/9OAICRHo/2Vy2L+MT7jy4ZjmvY462thTUGjOm+tu/j5fkxTW7tbAnv+I8E8Cft+a9/YQCAewqr8pLBFV/yGQCABBWu1UZWDAA497NLAFTh5ui3bgCBCKvBtOasMZ0cak3Fv1tA/3kAADeKoPAj0lXo1YqidmQrpbi3wxW0LC4qsCl+cbThzpumeo0HMEbKLy7Y0feBfCQtbQtkx41MvmduV3SeK+81L5A5w83a5tkJctTGa1cFV3VMtHBjJ9gCwnxkRPDYptyvRLHzJzIghI6txyMIwJ37IcN0NG4xeBP71q41aiXRWk7pVrUeszKPzxG10ty4RQU8FdbN+I9j/TONgjUFsKZ31P54Xd2Acsi6+sy5z6rhOUSgtruuXZfP6zn5/X4mAECtk494DgBQHaeG1OWG4hkGAJv/ybjvHTAtW5/ztXemQfzCgcBIizZzHlQzgwaBGbQlnOtAAHLiNAne5jatotq+sBwpu3dEkOKf2QQ0DLChwvnj6aW8vr0ZEwCC/7/8/W+WmXV8fSnH19dyfDmVDRyxqMsqwJYjwS3gbU4N1i/0aVbr//JRxE56MmNHZFQ3rZJRbtzFjVudTw4AGM0vPCVm+I/WZXTAPqMDep0A8EYLyOXNpKsFc1JHJ7QyPIxeXNmcaX1F+b1kJI42+CN53RlunXN1NHcUeJ0ywmSdGEsA9O2cAgA426JeIMNFdGSM2j4nWyvILDhgRjp3DQCAZ0YdWo3iQN0Xnc+qj4nvYb1QdzRHhOQHjsGukQOgyl1ls8C2w1pxBo1RoCLqron+s2Wksep1q/pxEQH/wPNbCCragQp0a/3Utte1jsAenF2NhExbixi0UxbDSAcjcLm5ohSA1xM2B6MDAOBofDwqi0iFA4AVymqjIj38YCUAAABAlBhgJPx92zL4f9nsKwgA2f8AAIAB4FK2rLu52ZZ/IIiTyiAIAIBJIRstb3KsbrTbYEsOiEW7AvT1YDLAmrA+qFZUBSGMAAAEnEpmt6cr49/q33r2v5gAEPy3EgAK8JcNQs/lvewMDEFwgDInWUMc4whgLxgazM6GQ/TxKAewxByP5XW3L5+R3X/Yl9eXkwEADptSTh7If9mV8mKAgI0dQ7bYCUG/46Eg7wgZYZ9Pj3J4XA04cCq4fmsAAND9I16NzH9j6YxZ7wAebLa2dmSH9nZQ75St83EIANhNCtFHGZT1Q7a3CNAbMACESaHSJ5oLkiVwmAMAYJS5oNiFLQswALLjQP1vdXSZLXe7vJf7zYo1VOApxgXADFtHoVRbbE+TOX2Wk96DGXLtp777kyUA7lVv9Zn/DQigzH/tJVvdXtMHTwIAJKPVUjlAF5LX8lBNPlsJAJN/CwAABy2O80taym1e530755vyYwAAMfRIf7nzWVnr7twlsNXf0YWMBc4CmLULrlq94baX4znS8AooQMDQvQAAQAaAswX2kc0IBoCv72cL/teyAJeLHTemgOvNMl53p1P55d//Vzm8vhr1/y8AAFjm/6eyO7yYfYng/95KAPC/amLvjHXwYBS+YpuS/pQfxWSrZ0DL/pFu17qQzJ2zjz4CAMj717gXmNsT/p4AALyT9He2HaosCgwAsp3quScAAIb/dZ+R/FTm2/GM5swAgHVkNocSPRYAANnu+14AgNl/niUeadptTBTsc9/WMwCA6KvKAIDs78v2LD4/AwDIgW99J343jlezr9yGCGCOrA/4Wdf9GABgfyAbUw4+x7UY92Yjf8bc3EQLlwAAyF43mm3LyKeMqv0bACJ2PAQKaef0DACVBcABAAhoo68v7+dqM9laclCC3cNZqUbzMsr/OAeiPma2tLL9e2YFC8xut+X19dUy/8EAYGAUMQAg4coTrOSL/QgAQPPoejnzPQGacTnPEjKU9bBJxABgUL4EADgig9kBjAIxRgDAowIAvhkbgDEDOAPA/QZQ428Y5cZg808AAFCSggAAtK08yBRKAMgGkftT89jsbJsbZN9iWRyUiwA7185+nycAAOpKUP8bC8AZoAHq1utjU643LwHgrLPaM8/plWx/THUT992UV/M7mCXfgz0Dey6HGsp3x3oLsAdZBoDsT1AUPGbsFpbBvCm3Db4/DwBojHuNASACAMweCeX5NAaR3SNaX0Mfkl+gc2AAoPxiANnkZU2o0f5UoLns++d5+ROqZ7wm2/FhAgCw+3umWNmEeVSsfRUcY9LfSvAsMQCMAnwaU9yfo9/8PU2PTP1Co3OtX/p7ZP/DaI9hS0qlAMMYrBru4YKlvbf1cwD3S192OmgmAWn0riObfm39feRdRtfaOkm6vLbtCQaAHwEAxLWivov98j0AgPwucwCA7Ncc9b2tMQFQfkcAwKgfJGf+lQEAcX8wN0/z/O72SZSMne9+bb5P7vdf//lzGADmHjwyOPO18Zq4YPLAT74XDsx11MiBFI1Ac2wEWtgIAMDxnoKMUMX4/UmAtCattg08F2+P5jDBEgAAnZFqvhwizGyIAz2alGJE3DdKf5YpaIAAZP9jo74zuiqUAtD3+F67stseaBD4hjEas0aPzAa0+lgh+wwvZahyH4e82YpCKztodC0DEOs/o+9bBR1HfM45gOJ8Ghph/j4ZADAr9CM6yNG6MjZGQjorsul9+6yofD63vwo+n1ObhwzIGDSKWYjRkAhBCuQzW/Zcn2Gf11H/vJILRScAACAASURBVH5O472BvI5lBOL1cVTHBnBz4OW5os9ZEfX3aeCJ9Rk0vuJHDYgou7Ksi8aD1nFuhSGZw8G8WY+f4z3a8cbhOrp2rX1T4zU6iBsTibLsYpCMxmNkQwnOjOCUHwEAOE8Q8GcJAI43AQA2Jp6NivlFSThiAGgZgHMbrJiwxfuGjCDgd43iWmuA7TCT3mn79X2x+Ity2Nof6rdrE9fPJwaVpmNAa0m00W1cvSeM1s2Oll//9rfy+vlz+eXvfy9vv8A5+2oAgNPrizlmCzKv4Iw1+Q5Zzk2eGXYWrKNsF/Lb2h03fM7OIDpVTcWqE72MQCgMUDOGcC3rH/fbgI+sqbxG1Bdz676XsazFzB/3EKQFZv1gAZr8n5mRqGWr5uf1Y3MhUfCPpMjofef6YCpfW0B+JHsjwGVo4yQGgLYO+kC/r7AJAIDzmeM3en4+3st3Uqeq/0ZrMLc/y28FwKL+NsdXpVunLDA7K5UAwHcQ+NA4MaCiYJL/ruMX7Dw5m92+i3ZennfITNLP6P1k/Yz6HceQHbn44zJJUzhbQ1ofEWkcNHoXwMPzYjxPG3zJUwVTWh9ty/ax82RjOByhy9GHkLnsP8hHk/mwDyFLYDOaIxQsAMdS9q/GBLDdH0pBNon/v+0O5bY7lt9An1l2Rv8PqnsAACDx9f+y25f7gAY+IsrrRrfLvl1a9a3Hl9avSUJt4m0cGtDL+swACFo5/tv6REGEJnfq/LWqjrTcSRBFyI2TRbX6odA9j035doG+gR0bMmmcQhxjAfsaARvQ7h93+3JE/VkEeLYM9v/t9FIOCOogW3JTynFX7Phh8yj7x91o/C34v7mXPfYuyHrflPJyRBYbnIGXsnugdMCjHEsxEACC/8jwhyPucNy7l4ryE88xm0WDgvINEwemIxZcj1bt4ACAtqDU+fNupGcBAHGNxb2TrQlTty0LqM7/x61sH8j+BwiAAACWAWANXTIAnEuxEgBX+w8HPIAA5uC8XgsLNHi90lRGJOv9uJ+NbRzJF/EQRbmiXmKZBV4BIA3WJO0yKsOm33lM+0zKmKYneQ8CEHq53jLy1LaxjcqnPbeDm0pBZu/ZDmQgImnbWz/Zw8dP+YjuHcrhxMCyLKynZ/n86p3mBbav0n6MeksgAO9sD5RNQQCxBID0WguY9QAABNbezwICILufAX4G+q+W4YhSAF8v1/Lb+7l8u1ws8GGBLWT6v72V45fP5fDpU3n7/Et5/fS5vLy+GfU/KP/3x5eyOxzLFj4EUGADOAQfgicPYM7t3X/Q/CYhkPZUZ/ZZlDYPZ7Laoo0g+czyWRH4/tRDJxfN2T7L+89+/zpnP5oOSHak/EbQJQQKh+Cp3gcZlgBraF2H4DX3YzD1YWPQ56NseQEAIiU5/ELQGeYfcgCA2b87AYeafRxlQQx46ziOwS5iIIiBGPvbSwBEBoBabuLSMr678dKWZwAAUEA1+qyif4pAE8q8GPCmmJvuSfL84WduNSN7VLZZLcglSvYK4OG8EwBtadbludXrAX4z7k9qEk7yS+Z3J0MnxnDKAKB7iJUj9km0YxWgiTpAAT4diwF2zWUGBmknRvmk88Ze4SwW8PHpHurLu5cAUICxgR/vls3e5g3nWTxf72GsSl6bfJD9PxqT2M+q59r0J8COlF8AN8HGNWZV2FwAQdnfTJbC31pveVyijyS3ofaPtxcAABwz+n9b30yq0fsaKBG6BHZ4AADANoQtt72dK4ORAQCsJAOBi/i/RZY/sv7Pv9VyAA/YNWbTvJfr5b9L2dAG8F1g2EM8xwCgYC0ZLSjHiOuRDmeQ1eyWrmxkoPgfMAAoQaHexx1JYgzgnA7RYVO97ENS0xfS+0NPXm4E2j6QNEZWAKP/f/h5K5kjBgD8fpTzvRA4gD0M5rCxQIaeMqP++/RN+9ZaCJVXZvtM6xl7CATyVfZJDABm8xk6jIH/ygxQGT4JErgbgKC1oeo796c0+U8Zz/Jlvp7BqGBAnH59Sr7gXnn/HHUkbb8m//ROmieY9ybfQ4lA7kuV5d9KCDXZrjJ22LY028JxZonZlOVzSJzlNrx/Rz79rr3Blye7DxT+S5Mg6qGhreoydG4Wjb7TXeu2UpTpmi+6TvIpz6Na4iDM4aw38+fcTvXrXPvlv4ht6toa9v4j+2ltdWW7aqRr1+7xkfPx/s8wACzfu+3F1uzPPKaSrvG3npXngtZVbIuuEQPJnHxZan+3LfudAABr/tdYAmBprcy9X7Tvl+y0uX6wApkrYM/h2Pl31tbXUv/bzsHL+s3Nn/z9yTv+n39hAMBoQkehh7+/BwCgjYUEZwQFRLSYhJs6lU7qvg5YmxxTB7todmImuhZrk4t0grRNAd8pAgBGDAACBUQAAIAAKgsg+r7tdl8R/BYw8s2hNo+cZH3wJDqjBQDoBGNw1MbFERdh7bMfAADAMlA91WYA9BbZIgDAJ4uH4O3TkiKdLJ4FAMDcguzv3zBcc8+Nm9GowHk9HLEt+z+e5/daMCQqB+srC6iyfmvsuzhGeX5P+tgZAOYAAHb/gKDLBoh3+LDfde2yA+afGwAwEt5Z4GcAQF3/qZ5zVOK9Ed0CsCMDKsu//vktU6991+uITRgHBiUAWgJHYC1pJQDqu3iQGcZiLw/mAQBklmAtvGUAANfB3PrROhkZRTiGzQvnmgdrfEnSru4DQgQKcFTtfhYgigHc4Yh3AfLW/3QRtwxAboV4nkEVe9R2U15eX61O66cvX8xx+/blc/n8yxcrBXB4ebGarHJIKKMBxyzD3ZyEDNwJ0MW693R0IKAT3yfLe8qK9r7SBZU2dKYEwJLhMjqn8clzOMuPKKNJn1E1/hBJb+A2v6jXY06XbAEs/ozWT5bjue05/DF3/eg4j02zH+O1awAA0U/HftF9cazXf43WvemDOM/b282tl/45DspJ6zpeM2p/0zFtM9/pFg8CaBNu5+RM9ECprj9fWL9SdZa5Hp39wOVO26B7KMyYjDhxYBPJvoqOu6gHp33b5FimyI5jJ/23uBYSAMCeNfhCV6YknL+lDOIqoOI99IwugOCO71sAzljWv2cc2X3hHIGTGbSncIiS/hmAI8iXLQAAOzCQEACAclKP7b7cyrbc98fy2B3KfXcsV9D/g/p/A/r/rQX/cXdk/lsGykIWgIvhJqO696Lgfs6FNjMK/uU2393ZRonA9SMgrDsYcS0dYxWnRidVLRUglyU9lJPgv+p+PxC4OTWQQSjTZA5evw4yGgCAvQMBQP9vNPzlUQ73u/02AAAC9ttS9vgPAEC5l8OOf+P3Fr0OAMB2U44H7AXQ/xiRezk8NuXwKAYCsPIAtkaA6egDRJCm6DJkv5v0gvycDECzy7r1kJxl5g6WF+WjCiOOj8+Aplt7uxqUsqSOJciwrm3LFILDXPS5AAHcDAAAilwL/INKF051gAIAFPBsO1D3gjVgewdII4O0Pdvem9Hba5HVbb782ccBAJ7V5f1Cp6/AnFrjSqXj3GYGU9NBcaxiplPysVddadi6vwAAdeaavDfQC13qAlHRL+CgqsAEoOOakzWwdVNgsgXOEAhWHV4FhxB8BAMAf19ZAuB6Mcr/98u1Zj7+hhIA57MBAZDJuNkfytvb5/Ly+XM5/e3Xsn95tcx/Bv8/lf3ptRxOn8r+QJYpY5o6AgSwrwAAC4KBCWaDMlOROZF2ZbSnlpf2nwMAMOc4VwAl+yGkQ6QbFERvuoVACIztEgDAE5U7vw7HhmPS/DmQ6WSI/FkAAAbFFUC/l9sF1P8sASCAQAQA5MCyyeEZAAACP+jTmIDTAxp8/+LXZR9VnH/9njOCRXoAQM52l92XAQDRVv0jAQAR5GB/A3C2Yxa7Av3qh2cBAHHe6r00Tuq3FnBvwT8BAMS8FeWTbHX7faWd1DKJvZTXBUA6MR61AKJkm+YNfpM9win+3f4XA4rJxJAxPwoYxL3laA+okod2zteNAZ7M1iUIwEoAeAIV7GD6VeE75TwVWEW/R479Uf+KAcCCqALUBKCzAACWaOElACxJAsF/AQBA+W+JOLRlkFQB4OLmBgAAgAAEAKAEAFifjNUI/2/v5Xb97U8FAFAfdgwAt3v5hkD+nQAAAwVc7+UCvQkmshsy/+/lbAwAuJYAAGMAAFjgBoAGfD0qA+k+kwoA+KEdyFOWb96PUr6xnAEBAM3eMytEmf877A7cDgwMAGb/2X6MAOQ4X83nIgumgusaAKDqNGfjiPJB5/RS2X8tudw9bxBj0L6aJfwae5IxJ3UMis1/RfuLRjfL4bWd9BwAwFxhYu/SPsIbH+VGZQUI/jL34C0CAGQLZf+P2hrbPJoIqwHQ6I9cAIrEdqgtGQAwklmjY7GdFZ87t70eZNBXvWLxgbGtuPbcPL/0Offzs/d5ahGmJJm/AABh6v8FAKgxiGf8yFG2PDv38nV/AQBCj8wt/CyAowGor0ejWcF1lQCQQWf1n1QaJyis7OBuZaspmdtmgU+LTmEqWdVo7Cl7rU1wsHgd24gKbm0kTY7VqAI61dCrjQEgHhcDwBwAQO8pun9ttnwn34EA6qbNKWz1XpMJmpAxUXFXJfAEACBv4OrzrAZg6+eRsRG/G9tpbZGiXwhgxHmV/6bvrNEX5/vb54UaPXQaT52l8TmT+RX71GlrY5CszbdQCymEFBT4r4aFxy8b0rMPP8z1PQ0XMgDEQE2c83E+5HGoayEr1UEdz6zcW//8cwEAojyZE+rZIFkDAOA+o6Boe9ZcwD4GlEcUuTSsY+yFz5kyALANUwAA8dycL5ShzZhWlpqd4xako7qq894ZANrnVgLAslG9HECttW1Opxa0Z/w+BLG7+dQzVozmppUQqWuqBwEo4M/zXvM51n2rAIAIQmibwSbrQ5DNB46bLDpGus2QIl7uREWG8+F0sv+n19fy8vapfP7ypfz6d9C1fi6nT5/KxuQ/S7rU7KwD6hWyzIBlOFj9QjoEbbOobMWK+2fDECxRLUR8rnLBz+FYDZR6HfHIAPBRg7vK4LBZkz7Ws+b0i20MG7/0KgAg6lBugFvwam6NZbtiouN8+o02eFoXc+dG75WvXQQAJPaQXsayZ/sN5BRwwG7v52x8xxEArcnjdQDAkv7gxj6VpQnrMaBtTI9Gx6T03NVoSGP2nGiYKSNgD9U+dblhq9EFH+26BnCMuoa2F2rANxtjMmYrNfjm9EB9Tg7g+4m8LqwNvsmasw80imT24c+k/wO1NG6I+tEKBirTiPQkHNsDaj1bDVT8PpadAQEIAthY4P/FAv8WKAIAwEsBWPB/uy9lf7Ig/9WD/7ethaEt6I+cJobFnnOgTdaiM1Ct9fHS+d7+an2mNllGFhdysxeDvrDqAdGWrA4ZMry4dqwAs2afiQImWgCVh8rdb6Vcr5ca3Legv2fNGD1qeRhlPxj6EdRHsgxYAPY7BO/vBdkpiN/vkCW6Nb4sY3ewa7FXOGzL3SikN84AsDUQwMEy/bcGADD5quwYz/4n9T376rZtQZzWzy5nUsdTVkf7Ego088f0X1qWv84gMBrgXG6Aq8FlRZM5ltMFI8IZACzYj9q5zgCAkgBwqBszgOrrgq4X5QFgu1yvYrHugdK0pOypJl+Sk7Ou/9xHygzw7Llo62qV9AwArt/lyXTHbtOhbnt4TVc+rkoH159ezivqYGXk4WoHR0a5afLT50e/Y3h+Nf55GAB6WcssABEXNHvWbFkTGK3Os2VtAuga6mMzY7bp78wAIIc7go/XC7MdoQcFAni/XMr7lQCA//72bowA/3h/t5rGyBhE2SjYkK9ffimnX38tu9NLeXn9VI7I/EfW/xHsUmAAOJUtZD4ApgAAIOBlSQT8b9lDKAGwYSAsBmg1C5bsQV8dTT/LX5J0atRhMcAg1qooUwXkfeb5caYu2W9Zj8bPtv+fAbDheLZZ9ExmnCN4KfCx7z1CJjPmyYgBgDKFvp/IABAz5Q82Po0a3vxCTwAAqlzqWBUagwH6qQFQ+A4CLzzLAKD+s3EbAAA4j5xxBmA3/5+DrPw8Yvdq9oR8I/0ciT6jZjuOxqpbl6HcXAN2rEu/PLfi/qYRak5puKNfcgR+yACACLz5XgBABKyo3TnA1z7fLJEEQdfrBWwmPk8wRxAxRWDeSwMogG8U/sYUQfaTCwC8KYMYQX/770H/nP1f5Z89z5mqVFop6LBunfrEjn0Kiwj9Sp+HSyMAADzjHzauzb0DGQDgYzUwrPtb494hz03pffVhnIfqC5wTAEAMAGLp0jVzAADomO39ygB/LQEAWwXlNhD0JwvA7n4pGwcA3M9fDQAAUKMAAPfb1z8tAAB7C2xv3m/I9kfA/2EAAOhFBP/x+/zgcQb/UQZALAA49iggzGklAFSt6p8NAJDLP9HHIxaABgBobAD0P6EcGwEAmq/NLnUI4xMAAOmEDBwa6c2Jn6Wuy7YnF6OWtcniwzCYWumWaANE33e0j50Hq1L9VzapsPfHMeyFqo0eGAmizI7tqXaF/eH23AINRLYN4n3Nf27A0Pmf5f2PU8v517OfItpA3wMAeMaXNyLvm3ubYfucnXP0nTi2a/eMdku89pl3WOj+yak4Hn8BAP4CAPzFALCyep5ZgPGa6LCOhvLaIh0Z2VmpdYJ+kuHaUJxxA6KNrY6tlQDA5j1miTahN8cAsPUMoOYc697bSw7kWmeNAYAAAP7//hIAXXDEQQQdkn/gJK/9+YQCmzii/TtydMRbjJTe6PuMv2dEd59R2Qns7MgPma1ZOY2U1eSYAwCUwvXMd+aU9NzzRwGYOKey+5T94U4nZUJGFJ5n/qvfRgwAeSxy39c+fYIBYDSu3fjOsEXIeJRsGPfPjwMA1uTKR84vOYJGRomH2zukag5GxXtmecjPywwAIxna7rkMAOif/fMAABpbc8hbXV3+xBIAQwYA1cPrKMBMCi0wALSs5+kcagAitUkORJUFEBNAAwAEhhfPfxMgoQER2mi3PpyCAKbWZRdKJ0OAZeEyex/ZCajD+vrpU/nyy5fy8umTlQeAc/bl5aWcABSAowL1Wg8HRH4Y7PcyAZUJQOVerIYznYn2IxnvdUFz++TqAkiAAwakNSn2R7p27li9b6jxnZ+V18F4Ha4DAEj/P2CvcAAAKFANvjGwB55Z+4qfZ50VHT9tvrc7jvSSzuZzczpDQYbx9SPHpJfdCC/2vQAAPpNMMvH91nRgf54lBAyKJN3sHvGoYywe3QX5m463DCELwPJe0JeWeelBBA6re9n9vWMgK1Kkxv6fs0Em47YE8Ktybewkxr2UJTqaawII1WeG9VKPebZpHoP22gG8IHCdbCbUoPca6sz8J3WnUW+6Y90ynY5Ho4CGbEGmPwAAVgIA7FH7E4EAfszeCLSTu4P9Zob/1gAA+I2sfwv+uwMKWTVLP3PjQKmPbHfkpH//jwGwwtfJxuXOrwrQEkh3+iQxcEQmEGE6LeQOXUXp2GWu4L1QP34HokpDablT0ex9Ngi/kFGJbHxkmTMoj0ngLjtQ91umPsAApOyHyNd/BLdBD43zoLqkNkFGKSrH8MLNkQCY3b2UQyEAwGjtHdBnbXeKTDsG0C/a5vP+Zlng+SeUAIiyRkF5vZ9d1pdAmtwpOfT7865TQwOcr0Yrr0PlV5kV9gwEvUBesATA5nEzh/odTvMr6XXxHwwAEQBg9Y9hu+B/ABbZuCngHwILrDna2JHogCVl7ehHDABNJnlWuY13KwGA2RuBfZR2Cib1ZQE0r+s9KyCjZVjpHE7VNmufI/npz7fA9QcoUIfv+acoAcA3i7rNZqbvxSBXxVBjC6gGyu4F8ygDAFgJKwYmG822nOwMED3K5UwadgSQBAI4X66W8YjMxn98ey9fz5fy2/lcLkYXvCuHl9fy5Zdfy+nLl3J4+1x2p1djkzqePpXd8VR2B1D/k/7/+PLJg/7MhoXcQN1xqzGP8jYbME8wSNsDLF2GLbC70H5ZZgAYAeCl7/GExuDVQBNRZzzjf4pj19abS+3IkJXGWDJ6uIAlgUJ2cmzXswAAZpi7bgilBAC+sCQVlirvSjuOGAAEADDgl9avl3asdn94V9lbo98YE2X4o30NAODU7QBIeUA2lwDI6yQDAFrGf8usXioBsAYAiOOZ3wXn+nUWyvAEX5ECzuO++H0BAKPMcvokYX9h/FXHvi+98VEAQHy3mAyC4xEA0H++lRtK4th8QEY/5ZyC/BkAYOcs2O/X42+UkvAM/wgsqQwAd7IERAYBe57LP4Fo5oA2eW3GfaXZPQ4AqHrb5NvBKf+PxsAHGxgAAMo/lsAyuzjIvJj5P+e3Vh9nAIBo1M1WdECp3mfre4TIAADmIQEAEOA3piIAFw28eC0bMAB4CQABAO7ffisAAJTr13I7fzP7BgwAj/v7vzYAQAFil82wp4z+3+jqwe/EgD+o/AUAUMDfQAFWJoDnUTanZv8bSGATGABYAkClGU2OmWtJ+4UlLfDj5zR34p0qAwAMdLHu+N/cWdL/Y0rCgaG2U3C/Ia65bbFLmO5rxACAuSk5aXIglAAw/eulUSJQatRW6b7sZ6n2pjeBmfsK/Pu2yJxyib1LXd/Zz15moiYjqVSZQHoqOSV/j7MrL2wgOyYs2fBVt2MvBQTzug6I41b7IjAIf/cMcbD/xC8Rbog+HwEAFGBvRZyfsNm6CTjMuRm+St7H6zP9h9/99h14dGTHPWv/PduCrp9Vwe7ZL0+uaz7huf6J7Z9co3mY7hv3IW199ZO89r/LhrF8WfasyMdkz/iLAeA7GADmwcPPTCkBuxQHHcmYfJ88hzZ/9hIAIwGQjUAZfxkxLQMxsgK0WAmdLJMNqpcAiIuQi4tDgb9rULMyAGiDR+ec2lMFNJx4RjXVqCbbhnuZAUDAgCEDADaRht5vaPHaF06N2wViquOnTas1ATtSTP1GuJf+c4IwCvd8z9HGTi3MwjB/lgNu7To9P15HAdjqQI3usfb+a+e7jIeQHc/vNUry9r4xozLUgXYjRX1VgTa/MwPA2vt1wZ8E0JgTXu2e04DWM4Kzs2GWHFQfvZlf/ywQQA71qGZHgc85EAADl88xAIzfeb0EQDMgfqwEQGQAaGsZFjAIoQMThmfAcF0lBgCnvnueAUCbhnGQEusnMoi0Na6szpj1z57wkp3c/HUMAJLvtceqHA/SsnPmmaxNWdxVnrhBpUABaN4gq0C5zID/q2Xlfv4VpQBO5RPquIIR4BX0rQQCFNTsNtpuMAA4bbeXA0AmFwEBpHCV3Jcz0FMWJyV0uoC3McDshgCAuY1et6Q8oDkxSp7WMxEA1IzpftnyeNb5qp2Efog0GHPOm1lRYIGceR22ZMDP6bR4fKh3JLNSYKbXPz8XAJDbwc8MKM7p2tHxuNEQ4CdeZ+8QN/VeDqA+32t+6vMFVNwOdDOdFmoC+4rsakzXrNMKaKw1JKbZ8t6wRR32RA2+JZuGgqQ+qP4pu0QBDntf9HbQkQpetnrTCuTJO8LbSb5aOwIDAJ4MAiZDMSPQ4GxTyB4ko9TOHJ8I9LAG6tHoo1tJkX3ZgCZ6C8co7UgWVERUAv/3FvS3YP92Z844fYbDSiCrVQdAzYqOXcX5jaD49/5Yv1QARFsvcn7hvnB4NVhW09S2rpXlO6wjzsCWTo3mkNVDDRnwZAzQTZ1eHYFpAwAw8GvYLAfE4ArrZgNtCADAgicGCrBAv70lAQAbAmWEGYRuwBjh/fYoAQBAxcNr2hu7im/sA7OP0d3jVpr31ubsKGjArCiFxAAQGcTsXt87gJUnwVe6kBfBnlC/V5EZgv+UIZ7I4zV1TZrfzgz4OwDAAv+e8Y/jdzAEIIMRFLvIsAP1rlJ5/V2qI9MfrKBbBAdURo/B+2cAgHrZnHkDAADWah2HWOc11A+fBQBgXrhc0FhEAABr2rssCXVQMdEeGwFcxoO4vD+kw3b8Q91u3+88Tf3VWbZKLzw9pYZr9+lv1/UdbVjb488BAFxvmq4y3XZ1tpXAAjApAdAAALh3C4g1AACOgQEAJWFA///tcjEAAIIcX1HfGEE0zIXdoRxePlk5qdPbl7J9ebWMf4ACCABQ8P/FSgDsjkcvAQPQFwL9GysdwuAX7UcIoRgAi723OP5PAgCiXWP7YVcYlK8xAWCaZLHmn2iqd2zDVV9NTh4Y6KTRrMmBSe1deHydASACAOQLoEPfkz32+LsHAGAsIgMAr99wzKBLnLbc9o8O9o12b/anWD+H7PcYqJ0DAAiYyUAuywNEX4bW6QgAQCbLVgJgjQHAbJwQ5BiN+eidTL8bgKFn4Ig2agxsxT7guwySegaTYGl/s8YAMGI9oF+yBwDEEgBowu8FAOgBSM8DAMAUicC19RsASwYY6Kn/BTQQA4DJNIDxAiW+/V0ZA2CbbZ06n+ANjV1etxoWzXMGxAgA0B7bABVYO8fjBABgJQACAMBYAAJ72BwAII99BlNczu8EUKBvLPrfgKI4PgIAGGOR2SvXsk8AADEVIcAPcKIBBC5fy/39t/IwBoBvfyoAAKv7NZAz+vuKeWVAADCNbTsAgCj9kfEP3QjvkwAAZ6f//3a+lW+e/W+sOSgdAFaeCADwcVrduzxvSixeGWVSm8teAiABAB7K/g8sAOYrFiBAgDIc241LsGkPVAH2HqzGfiius9HfUU6O9GvvY2l6t9rG1ST0fandZBoso81VnxBYtsRICgCALpgG//FNMgC0+dPJiTAibFsDK3Nd++ZhAQCgGE4c3LonCcxac4M/sm87+2pgv470zRwAIDf9WXvJRiRWFFuYvXPvYHYy9ip/AQBmgQxL/sM2s8d7otjveVx1znw2KTkhroElofQXAMB9Z2lvMPJ9j32ADZj0PWqCAADs+6d2aNwzLe3H/gIAhMwMbSKeYQDQpiMqZttIfDcDQFBkHuiPC9GQvgkAQOOVm79YAqAxAjhSFQ7d48FooiOaGot/h+wt38DHke3EXwAAIABJREFUiYts04jor0o7OGwUDFJf5Ekcld/IAYrr0V/ZSFhz6nTnBwwAI2VrCmsQYM7GSr5m9DkekxB85ntzbRgd1/1G7Wtzbhr0IqWyGACCYEgAgLpRChuOPJc1fvHdOkP0SQaA0dhXIygMVjZyaSAIHNMbac0A+wHr4Xuk7sJ3RsZTPhY/482eKQGQFXKnYBBs8Z+R4ll6Ptct+699twcUtHv/HABAbxD/8QwA/VxUBl7bdLe5Tpc78T0NaGNzVJ8TAKDdu63L3oCrvdlmkRnwPga4rzKX/ajVL65bDSvg4bUfScf68gmZ/8fy6e2tvL29WUmA4+nFmAIQuANLAEoEGJ2hgQBUx5u03WWD/40q1NrrmUF4LjMk2vyoAABv5wgA8PQmIqBGqzxI+jjrgv7e6wCACJCRDuNmbuvlEYCQ7wN7T7efHfM0ACDK+azzRueW9IK10bM0s3xtsjEbhuyvvAZiCG5sqE51Z30GgkczzvH8TpLv9RnmsGv5B8P7VPR/oxeNeoIAgObEjQHutq7YRgab3BFQQSZT/ZL7YNE+mQEA6N0r0I4H7FbRaREBAJP39wdHAz9SjtEJCC9X7wAzvanvhsCk9VsAUBBQtK0OHSwDZNQfj8h4OlpJkdPpxZzNVhN1fzSZwex/ZPnvDACAILLZzB54ZIkRypXiNSjtOcr8x6bFGshWLjkA5uwEfW9urJ5R7aZ/swgJ0hj3ECNAxKREPfu4LlA4JixLbhOef78gA5gzVeVM7ibl6WARQ4ZJLHe4EAhAubPZIwOQQXsG/gkWsEA9KC6R6W9Z/+7oEmGQqSjI/X1BEQHL+r8z+593pq6xJCeLBnt5H7gRPcGfo8cbpvBZBTLE498DAFiXxXn9jsB+DnSEyOzWirffXhLZ/6izi2C+MuiQ4e/U/9ezZfwbOwD+g7rYAABnD+Ji70c5ZPNKgX8EGhzkYPtLAY8s+saasrGP6txyrd/spZbdFAEAcHBXhiA5fB0YarrP/rs0cOVd5UxlZHAZHmwPAQDsfQJIQ3/TTijljkmz4AVfG7/581yYes7cM0br/0My4ScBAJpg91J+DgCwNW7ZmT4vAwCLWZs9AABtlw/B/vaMWf1uxxIDgGddAwRwvl4qAADZjkaBjPeE/Qd6/9NLOX16K4fXt7J9YdAfAIC90f+/lr0zAJjMPwLgBVpszzhHmRGUADAGAAAADgYAkO8k7tdM53pm4lAePwEAUAZitB0E+JN8buf+eACA6uiO3k/taiCAJpu+FwAgW9x8N0ZX3gMAlKyC8YlBYbsWlPkrAICun2fYFS1g6fPtWQAAAFMay86uddEUA93WVg/MNkYAskxonrXre3DvRMemGsT5/X6MASCX2JrOgn6/y/Pah/Dv/lhcR/FdpyUAsPY2Zbdv5dziWnsWABBbPJ2vjYUkZq23IDbqqjNAv8QAAJ1rmcL478AXlAyIwfAeVIISAWSRgCwbAQAAKECgF/YHRFsEauRRMB2W9pUaA/UTjCvNKQEArMzVbmu+1QgAgNwzBoA9wJPU9c8AAHrZTVsBAAC8JwAAJtccDywdJgAAfpMegP0YAQAAAhiTjO0FaK88HABQrt+sBEAFACD7HyCAPwkDQAYAECDyKFdnAMDucokBAAAAo/8HIMABAO+XhzEBgAEAx693MM0o+UO+HfhqeqD1M3uO770m7nl1jxEDgG0awOwYAv5IHmGpYZVb4zsYQxkYAJKPlfsRXrPGABABAFF+ZBssfo7yL9t1zRVDqxjAMTav37dXdqq20+1kK5+hjJ0++G9v5vdUicDc3uYREqNXK+Ml/UX2PpZwmvuJ9lCWtc1mnJ8VS7astRHg3BUXuPSI2l331Al8u2arT+RqXQrzDVi0xQE2x/5kxgaPcnuuh5bmmXTt96650ffi8/4qARCm/u/EALC6l1OWwiAIPrJt4rEoh8bytZUGmptDP1YCoGdg/ug8bQwAPYua1nn83XRGlGylbP7f//s/ftcI2jNCJV4THaa9ohh0zyCAkF80C2DdU8cjzX2/uWg1yHAN6z1FaprvYwDoJmViAGjnODG0eTDjcgAAECuAalIROU1UqwxUAQMOR4EBGghAAAAYEpNgP+hBA+1/HYsIAAh+pTiG8e81B00sAVAdU09mgtN/RVNFxvVo0o8WhC34UCN57tmj41FYuB0xGwSJ8znfK7d1dD4CAOJzeS0Dk73ThUGViUCbAQAogTMaciNDJT/blLMBOBqFc2z/3Lt2CtSDMvnYs2PobvOPys3f/fq5tZANEprlUwrcuO6iERQ3sXwJCaRQwy5sdLOym36WAoogAJUVaFfzuYMsag8WtHZ5kCA4utlKU1Uxzmo3ZwbwxxgAsOuCQ5Xf5543UmRO15TXKffXma7nmO3fsonUak+arShJPddm/woAAM+KTpkWRGoKWwhlyTCjrI/GTAjG13xrd1ZQSdzNOXt6OZUTsrheXup/ZP2/ffliATs4feHQtVquyO41Ku9DuQNA4hSutawMsm8ceBCdiPYuadOgEgB5bj6j9yNt1PwGsV+u/X1/HABg7xPqwOU1uiYsBIgYyczRvZY2LHPG7kiWcgG0QJPmfbtHH+iv623CVuArNEY4Z4zpaTtaCYA5HZuPd7rTKZLjfI/PoH7pneZGKxqC2KA9xg5YDkABAGrw34AS1avWORI0Zkt2R7Yf87WgcVeXZp071ddOGFSzB3sGm5jZiLYh+Iznx6x/2i1+JTKEnA5+8ixRtDuFo7VbDEIKQjkDB+1etxv3+3I6HsvB65++vr5ZgBHB/93Oqf69DACARTc4Qbf7mhHKOQ97kgwjlo1igU7QZ4IJQI4oV19JnnTrzQOPk3XhoJB+K7O2UqfnTf82tvqwMjygrUxrZ/Dyx1Z7y0LrqAE/82gLpfvUG8lDy8mBnJVthvsxelwD6E3XSUe7w9nl1jsyvKw8gEAADgCotkXYZJpvkCgC2zcj4L/Zlx3+WTkCgggMJLJ5FKvwuyXN+8OBA3IlWhkC+86+2MnOAeAzNJV4GQEAxGjw8dHjN2r5mgnAN+pyZz0INgDXw7Y8HjsbIxvxx61s3SYR5b9R/BsIwGvtGgPAtdwMAPBeNtdvpTw8u9XZi2KQvNpyLqttrclpCedrIxDz9+GsFuyvzZuWLa8MXoyjWd8G4Hb2DX9HW38BAMD3bbKeABwHhAnEtQAAEGpJ9irfC/OVc2XuZ80OmD//rwcA4J5oBABoezIxPDETtgcA4Ps83vSEqP71W9fo8/VC6vvr9WJBM2TMni8CAKDO8a1cEIADSOvFA/wnBvxB/b8Dxb+DAnaHU9ki+L8/lf3x1WT+8fW1ZptvjImwlL2xACAgu0eRkQ4AEHVqtn8nc+RJAEDeV1qmrK93geOo/9yWD7bMIgAhNGjOLlvV/4PgSbR5ZKvwd9uXLwEAbIzd7sklANSnZNzZlP0BurYxACgQGQEAVioAII4VAEAeO9kUmnN6r56q/eb7sJuxoljgNpUAwPyMDADya5mN44EdtZt7kAZIru+zx/vG4wSkyE825yvUs+K7xPn0vQwA7JOpjZ3neHxXnYtt/VkAgFzK6nsBAP18nQIAZGdT/kC2UPdZNv+1MfYZGA7H7RgAACiZ4+UBkHkdAACR4t+C4VcvJYG/UwkAZP/zeTdn7yMAIAIU4hjkda2+l1yofk8HnYjin5T/BMybfzUxACChygAAUa87a8VIp2n+xf7DsREAIM6ZEQBADADb+9Uy/GGjkP7/RgAjQNEoAXA7m32CrH/L/rf/3wwcIADA/fbtX7oEwAgAIAYAC9wbxf+jlgC4la19RtY/GAAAjJsDAJyvxXQn7nM1thb52ejRMt/rMv5x3axdi95mmzXccQ4AIAYAZfyPAABKbBEAIK4T7jEbAEC61cAVqQRA3J+M9EXWn9FPlGWjYMRxS2hglxD8x+tXEG1MTNGeWjEL9znGeykBoLFO+f4rsYLpGVVee0m0iWx/AgCQvxP72bZgDgxdnyjTK35vAMBId3Wy1YHhmQFzSf7Gc0zD2QVGu3Z2sud/soNG8v7Jrz51WbdO/ioB0LAvfwEAvrMEwFPTbnjRXwAAn3QxQyoa2fi7F2JTtDA2EbqOjlBtMhwAYMh3IpJVb0wKCYrEBHjdeGoD2pDoLYBrT0mTpCHyJFhiME2ri21qbVd7sCGHgsNmXJStdOQ6anW/NyOVBiwBAFYfzqmsLGMLGUArDACmEN247QJATv8p9080fLPij5vLOJszACBuzkazvlOg/yQAAGUVob25/UsAgDmnQ3Z4zH1u80mucDk9BwCAkPlptcY8syc6TWTAjRR4NO70niMAQH7/tc8xg+LZsW/X/aj13cATz4jhUcDB2rKApBw6/hWkfxIAIPmUf4sCZu78xGAdBFvGDADTfjG3dQIE0VDmU+QQlkMmUruakz+BBTiGPQMAP8OhJLR7qylo+YhOffdsCYD6jJUMZW142hynrGbybNsMtXlXfekenMuOoMYYMAUAuGtftf2srrIHdyqgnIqNc6vZWJYRyqYxSx8BgOuZ+gky/cBM3dMrQADI6DqWwwupuw9w+qI0wIm1vAECAECgbEnpHVljzJnkmf85EwfZYDanoY88oBA3dZwLraTA2JDnpKlhA6Om7n84nxCgSdRvaQ5rLoxoun1mhvkZ57CDGTg56zVxLUV5PisfbMLz7Ohd4/ofnZ+TedEemJWLyswczu8I6mmtb/2lNsdzKY93lYFFozjPApB1l/qp9kWgwI/XKj4VgWkMjsQSNwygy7FOW6zpQDzLqLFj8HuA1l/SO3HM8nVkVc+0gON5EHVru2cDANS1HsYyAxR1DwME0HtQDgFBz/PsHwXsLpdLnZt2PGSg4gQcOnR67srRap0ey9GD/7ALASpS4F+/wQywOxxgeFpg6QGAkQUk2rrfblh6BPLCMk285jmdUWHfaBnqM6H8kHk8WTveT2sBnqUApMnd26gCpjJgaPeyXx1kGtaE2S4OgJzoWj+AbN6hDeDnzaGmLzvoyqjVAyNA00vUmQzkbAvsf8TfIIiNASCBACzQ7Hq26m4Dd3n/Ww0I3GJrQAgFd/E82IgW+N9h7MgA4JBTAvpscgJ4cHDN3vdAZTPogEVeViBBLb4byIFmgcVGwcAABjZbotq8PdK+rmNDW+zsPUzPAKZia+RqwA5k1tl/y6hjSYByR6DrUm5ysl//4TV4SWdM5/zDGBgsOOBrgvZQ28PJZqygkuDMbColzp0mz9tejKwaGFAEBK2shuZnYONouokeK8kajlgIpgbqepyxNrcaFmQCMPYczhWMMbAfHwcAND0TARxBE1UJYWvHmQpGOnhJp06vnwIVCP74/p+YvMQ5RBlso+2PU/DXsjYDWB0BMQRurNSV6y3quCZvWu3rnqZcAID7fUPK4xuDZgj+X7wEwAVZjQhgIPsPNuDrJ2b9I+B/fClb2IEvb8biAttwawwvp7JD5r8BAQgAIFMI643TvwA6eTIAPAIAINs6eKdF+VwBXr0NEsfUMocja4L1b7O36AJQ//3RAIC+hMXUjqB/SP91Pn42WmnXL2IQqTYPAFjOkBjtB/Sz6eDKAIDPLUAOqv9Io58BADHZI+4lNAom/wPlvz7HOVpBABcCADD/FLyNAABeh0Cw0793+uA5AMC4BMCPAQA0FksAgPy+cQwU/B/JnyhN1gEAVBRxbx3HJwIjdJz+P5YAiAwAcf39MQCAe7neL6SvhyzDOGOtQobZ3wIAOG24gwKsJIQxQpBJwgKLNk84RzIAQOcFmoklUCCbkPEd15TGZKnvW3+7v9cATbRZmVAFxismSxE0f6z+UztWGQAaq0+3rnwSxPmhddRk+s0AAPbO/u6+uW852K5TCARARBv6Av8fLAEAViIwFvlxAwLATrleyuZ+LvfzV4IAzl/t7wIwwAUAgHO53/DsrzQCE48TdRfLSPG3J3B40k6ba315WslifY9z28G+XfCWx8lqRdYp8xGJ/VbnIhjS6drtevlMAvoW+yLOlXu5egmAy41BfLAAGBDOKP8fDP7fPPMfn40B4Fa+XQAWuJevFzAAlHJ98HpjALCucL+EbKOYg/BdZoSX51ItFFk+ySiJsqc+BuXVsC9xG1BzR9n/FsSvpdZYAqB5mtjjKAskBoBmJ7b9D/aPVT85ACDuyfv53Zj41N66/w59o7VnNnpgq2uuHWewM/u57a87+aaLgy3AScy9kGzoaH/wK01ny2cZ7S81M9L9y+Yd7ePWGAC4rpq9EqfIcEw/MId+JgAgv9tc/KZrv+8Lgydv0vpl/dgAAN3cSzbCB7pk4oNb2v9/5L7RNqp/K/745AZiuvtwwTjwHUYdNnp2Nw7pRaZ26NSfr2t+7xIAXHHpR/7Sec9P/cKafSVQe5w/03FtDL/xXJND032DrdtBKdp87x9nAHBHwXdMxp9SAuD3YAD42Ytutm8sIDJXRLJfldamgOBjG5kZIqNDNFsyunFNnwE5pYTINSybsuS0twns/tgo18w4hUkHg5luAeovBdnc2CGFJ483o94z9o1hlewAcMBaYH9PsIIh9BHY2cGYRQ1XBv+FBCdDwIE0rgEAoLHT86JTNyoFe084HXd08KqN8Xf+e7hI3fDJC30kxLKSYN+Gfv5gAD4L1vjMtkGkcZyf3cZW4ztuxxIAQP2Tn5s3DbkvuvNDCuK+LWprNDjy++lc/j0Z89DfFoNYYQDIYz4xelaU/XL/EcE5mlerisPHdE5WKQCVZU/W9QhwjN5R3xspkfhM3S+uu7yW5s7RtOzzD2ffZwakYIGEZIDENsdnV9kUFCPkTHvXJkvNtHGAVEX2TsYaxnoK2nmmDJk9WJuWQT3P5NfvGix3CuIZORBpJ/NY4rOC/P0aacdFAd3GmLS9At9gI+px8AD+sRGsmbt8bjD2mkRxydlMJM5bXmt/hXHjc9p9oXssa9NiAAgIkQ6YQIBD2ex35fXtrWwBAkMJmNORjgwAA6AP4EQ8wtGB8jDMaGglYuhQxPs30BhovbkBZu1QZouKcYa6gu3TOod+q05+C0o0FL1loiqbS46AUN/Y+lwBQ92z6sh4LwVdBbBrIAu1SV6IyVqySI2PkIA5oc/zeprIZg1tGqvRXBsdW5NTEVw2/L45foZn5uVS3ZH2wWqzSWIAeiCbu/a6kFRGXpSDI30edYs3zhw2khXdGnS9JmeDzkXnA/XP1ZxB+d56vvRH24R7Sra6bO0dMQcXaKJj7e9IL67bwz6ytqfAu7XXMm+dzcSdIV3/W41asZ3074jrELR92R0szcWcpp6NpTWF8awUjgIThexJtAsbQEwfrBPIAGYOM6BgMgGOULMn6QA1FhEEGwAQwrNPr2Wzoy2JwIOtl2CrVnaWuk4aXbw918qQzK8W2c+zV4Tv5rWtOdPp27DGMW9Y036wNTc69Z5dKbZhzj7N7Rzp47b8YP+bSypohBA5dL2c71Hf03gVrsGJ2uo7VwBeYIgyuZ1kHOR3pnin3GWTIhChvZvciJ4CkUsALI1nFlYpA2rOfpkf/9B3bjO0pS1gkgCF7S6mv2oGsq9xOSM9w1AZdZv7rYIA7tezZf8DAFCu72V/R0bdt3I9kxkA15IdgWCCmpnpTlqTPsakw3bD/hHdvunGMF7WRK9zXscEa8tB6bQ9fZ7SCGA5APOst30ZFhitPLcrrBSIgwvdtrLlyWiqg4M9B0xtiq5jtRGAFYFWhplsWlcjBUU7B7YH98dRLtOrHh3CTUbke81Ntul+rD1DwAp35jsAJMqLpi94n8raEPV8ZYDqZ6c9x/amHsx3pgXTRSFYxdTpZt/G802fefAsBJIZ7CIF9r1sy/nC4L/NlfujfHs/89ijlN+QxojM/tNr2Z5eyvb0qeyR+X98KQUB/pfPBgRt/4/GFgU2AAAB9keUeGnAFdKzA3DqsmRDponRPifaAJ0dKyYa37/zXNvH9ftUCqFuXyqdvAF+SwDAMfBuXrO4fEv04JoD+p3fobePaPsqkNHa2CeCNJulPZPHWALRfidg4/3RAuYcV64PdJXscehslOwRZX4MFssPNEkccTYAjZdYhuL4xf5Xu2L7agDWwBloe2OggD5RAJfB3J7qfSqbaXv0Pjf6sKI/TgAHtJPXqvxl84/NzcE4d+J7cIwbfXy8zoAn3T6mr33dmwzzDuaRfd/20bIvet9fDCRXn5377rr3x7o0VdKXe6CK4Zrk/JwPAIzWneabfsfgvALtYgBguUlR9jtAF/XSHaxLJgCWAAAIRCUAYrBfQf94DGwCHSjASu+0AK+BTaBrFQQd7AHiWlYfqO/bvpBzr843y/h3lrzdrpxOJ+6LsadW4pTPTcg96vdUQs8nudnoDspTvwnMwLkFIISXOHD53vmIKSDMjjA7AYLQPtuiM1vjAG8E7mGlAbAXIkDxfnm3zP8NmIsuX2sJgPv5NwMywo4xAMDjmwEAaiKHt124O9ZIpzdCKt7moO/Xq/ywqwRk4d8MI7c6x+z7UB7Jy1TJ/65EEZeSVp6ysnzU+7R8G7JH9ayNVg7iwYx9BPAR6L8hiI/Pd5TDYdAfuhMggW9gyAkAgPdrKd8ut4IyAGc7/jA9SkIWhylYYoLL+LQ3/Kj9uu3spmbLyKdkALBhdq3LHNnqZk/Kb8Rgv/UFQ97e9t4mhO1wNxaf3oYeycsRwEays9eZo+QzGpfTvuEc8VBHVdU2T3w+6aCOKTCve4XqjXX+RYdI0wkqA5DKgZj/YehAGcrNbE/AAhs5YOQ/zv6H/P01/8+S/ULvrxJx1iwdns9joOfP7TGX7mrkh6yDMXvZ3PvJ5sMckm2tNjy7t37ujX/uVfF9GHscxx8E61f8bNxDjP+NxiX2xWJ/JL/+x9+22d6j7y7Nz7zzmp8F860KuKePN93Lq/nMnn5fYPfgYGrzPDhBv+vJrqVSJ8z1V79vaPviaLMuzf/R+hQLzVK/j5/bZMHvUgLgo0rwe/ufNTjmCEj6kZHAIcmlC0JTSqa+Er1Yo8Qn9f+U/prmAJ0m2VmgzZ02rgwWTZ3tDJZIgKhOZwABGLujkXLWNrTNEgMwuyMAANtygHHqtfpIz4fgPwEAyOwCCADHtSmw6w0AwHquEeiAd4toY/XXSCiZ0ylkfGZhlid1HGtMTmV55uP63Da+cw6CqaPHRnQmkJGFab6udz7MZzbWZ8iZNgAf4JqlAHbcIOh+c8/P76T+iTV9R9dEgRQNO12r9sVz8W+M36gvbewGAICl/o3t098LvmJ7xWcAAFnofsSompNVGdij/p60Nyng/OyRUyKvkfhZ7Ym/Yxv78yoB8f0ggJ1nWcf1l9s8kn9qRwQoyWmLcwpAcJ64kTMAAGDDij7VhhgbWzlQ8T04EHi+BwCwn2kC67YjQ2kOAFCvddmsuYbjCvpncIBdEzoKjo0o+2kQe7uU2WMX6Kq8rVEgpalw64fWY115D1sz7iy1foXxfCfiWQWire8RIECQDs6MI5y7BACI/t8CeTgOBwcoXmvWA0FidDDibwb6GihAtMIORjMKYzpB5aDrAn4h6GByvgbvWy0d+X5jsM1kjm964ehrdbiZQcr52IJZ9ZlmTPt3o/xX/yc9ZXrOWHTcyTEAAMiBVuVtmsMGdghz4qO2z5qsWjPAkWmzJEOjPhm9A3Vwf4e4jkbyt70ug9hL+nZk1HY6zqlus/7XNUv6yeSKASBaG7IMWG6/19CLazqNb9afsZ323oEBaqR/l/QnFrBVWXcK7kX93NUulzwtZQsfqDtYLYsIDsHwDnDGm9yyedrTEOM6o3H2TGVkPEUAAGhQ5VzG38YOAPCQy4/N7ljKUQAAgoc6u9Gd9bnP2mfVn1yzAsZ3kJNM629Jd+ZztvZLKXs40EN/jTZas+1XBsAAQFDthQjgynPLWrAjhf7Mz2h9NlsEBNwXBpvrHiUDo6LTJ4CvPJjEDO/v2bpTr3H78n3jZ4Ez+3p7/kfkJxHwomOV1kw6WX1uAbTBc0JwUYw2VmbEUr5Ua/dWtpZZB3rrc7md4Ty/GgBgd/tqjvbr+WwOeNTfxbUGGghOa+yTuF/dMjiPAA3W3QPuV9fhIUPOuiXMHVu/HdCP+y4BeABowD6u1qlzkIFkwbbyO7g9L4CVsrCqT6LWVWIVWQPOm6DjKAfKYxt7ywL3E3kOz2bua87BjiCDg4Ko7b1jeSpvnBrQPWfgHQ/X9XuXNgeqPyA48yW/Y/ZX6782x7tx6S3CwL7S6LNl/xpdrs8t00vmQRfowh3nnjmr5+I7+M/AWfx/M5mO4EYDAEAd3sv7GUwAV4R1yhmDhMx+AwC8lg2o/fH3ERn/p3J4+VQ2W4BB92UDm89AoQj+oxwA7MQjwSqQ5U7NLhCA7DCs/9E+J+qh2GdV/ztIgmPegLydfeBTJepGn44mPchmx2D6mi01ErFRvs7ZKnEt9vbFw+zHfo6xjjfb6wAer3se7QOOJa6lE7gHOvo4I6gXmCHYDjI+StcSANA+t4AxQBqNtdL2Bc4kGQPMev84fl1fR2YK/1uZ/jYnEZQNDBQK2qqGu9H/e3Z3ts3q2loBAMT3a+/xHAAg248ZaGE+uBp8bWs2H0Nb++82LZzfK+r+0ZyM++kIdNLxZwEA5huED/NHAQCV6a69v+avgvIxa11BbO6tyT5i5+0/wWWcGwziCwBAxhPO7cogUbP+yQBQ58+wRADmEr9v88sMVzL1Tcd1utqnfgwC8awUqmf/Y81AFgoQD3tXGf8GmvdkKV0vwF0EsOjJWluaO3pv++3yH3aEAQEkD6qqw/6eIDJl/xtDkdsk8JPAzth5ySKWWCA7wON2KTdQ/V++le3tzBIA7/9wBgDYK+8GAHjcz+XmDAAxkGp+bSfeaQAAmU+0CRTInwUAuO7HO1CuNnCAfEMM+Ldyt3bP5lExAAD9SxFI0EAzDHNTf9KcoT8MphuC+gjff86rAAAgAElEQVTcv19ulvWPTP53z/o/31AqBwCAUr4CKGclAcAAcC/fLvfyfn2U9wsYAggAwP2seoWXMTNfRpXxve38Efu1vrsnlHDeBIB0qF4XeMKav0s+ZwNhqnSnykpZao16zoGiPCeggAEAtvtyd7+I9JPmKz5rXeXfzT5xn4vZ2QFwG/zh0ltxRdr8cpBItMs1N/KOwvo1lTyMrBTedYmMtcVNNP+iLrf55wkII9tg7Rje2Pbbaf8U224yIJqv6abfY7M0zbMOAND95/a1a+cX+6ACANZ6amyb0Tdi1iOHLwXTf6Rv1lv0fVfENnUg+ewX9DlhADB/1CTY/fhxAMBH5M3Y/pU8+L7++NFvVXE0c6PlOdAYNCXT8m2IKx/t3arn/odeIY7pUlvnbN9ody/N/9H6NYmbSghO3n8mDqr1tvk///kf3+v9me24H52UHxkRCuDRz8ipz6ojVdjISPGgQkQiywiPAIBM8WSGUnh4v3GKQs8BABO0IIJX/USMjkomjfR1zuYAAAz2k8oVRpOhVZHVhexOM2gJABDaFccs+yoAAGK2/wgAEHu5TnbfuI+cr2OBk0dr6jyMCyk68HG/2Mej9swttPhd/Z3vN9r4Ukm1NusaPVsBgHzPpefFa+Oiz46EuXt2x0MNodi23OZR30VDL797fMaov+z9DfzgjqyZsVkFQKwg2NYAAKOvf8RwmJNVzwIARrInPj+uqbwe5oyyXgb0yit+h3Nz7JjUs/L1uQ0AANS5nLJh8nenG2g6ldqzpgwAZgAvAADEAMDpRGS79Z9nUVmG4gIAgO/vgfWg7DRnR/Ij9kHbOIasdTnvvGRLJ4/ixmZQo5qUQBap5xJ5EgDQrdfKHtCC01U2JAAAdqa2aZLx7Lt3BP/FCmBBfGcFwHErBeMAgRPqwirID6CAZzowoxdU384K4NkPDLwLIEeKNnMMe/CPzmCeF1sAsx17EJ1tG732eMNH+FiGRQ1Wg7Yp9rkeWQSozbtp7VtR9j/iqx58sSsDcADX5fW5pMeyXMHYmiNngKyO9xnJ4rwO5z4vyTJbFwGEMrrHWgA83j/qOumDKAMm72/05T2FdNZBFQGdDFGucQ+gp83fSI+N9JNlWJrTa9oG9cXa+odHpFpgg0CuxjcIyb6bvwMAWPWp86jH2sDZvsnjF/sG1uz9HcFGyi609eZBA31PjhtzMFpWYZ9ZiPVgycAW4GEtcbIBMNhPqtODZUIJAGAggBPooo/lsT9Z4KhmR3l2XrSfl+b6wxgI5gPIa3uJqH/z2s06MJ+HA4g+9PkA9Jw8sOMzde/ic5dtEehvBDIai84zckH3hO7cFmR9SQYJFDVlKssgtNrGBfDCM22xbPYf+DHnWRj+tfGOj6IOIUsNtQAlP+0FD0v7+s6ZKnwOSyTImYt7gBFJ9gdrFmN9wQN8Jf3/Bdl1Z8vcQ3bd5vIPp9TFcRwjCKA66p3hgw1E4J/Z+QROb+ze5uCvtUt9LcopJgYR2RK4zph+qIeN+h/HnAGAf4fSG94PEQCgMiCSQ90crdnr7py3ixoAoMvA8gU060AYAgA8ousjlgHgHJdpJqFfPgCr/AgAAF3HEjFx72Vj4S/V1tpYRvXeB829vkwNywI0RgAFF8UAoPlqshpBsi7zuAcAMOOWATQLIG93HQPADfWOz9cC+v8b5Mr+WMr+ZEAtAADKgdT/+A/5DTYAMLhYQOtwtKA/qP8BAtjskPl6GAIAWjlEBR6Wsoz7c7W/AwAgOvB6HbgZlgAwkecMDH8kAKBfMw0AUNvcsUnEAEo/x5YBAAg2u552QF+dh17iUYBbAAC6DOaazczEkMwAoHIAkje2PwsJLvH9cG4U+IkMAAQAKAOcAVwF/zVHY+BT8jvKnDUGgDkAAN+l+fn0HtW+Sj6JbEOyDQQArGf8fxwA0Okq6ajU12HrNkny4f5I5UdbUhKPsQSAUV773ivuZdQXTzEAPAkAsCAz7MxA1w8GqyUAgIFbBABJAIAIBABTxBIDAJ9J0EwFCkD+eZWaOFfzniaOQ/ThGuhoAACAzSsAQC2bimMOAKjzEewKrsfnAACai5L51nYHQRAMRgAA6etbeRNm3HvguzIAjAEA9xvZh0gnBQAAqP9J9Y/gPxgAHuffuhIAAAk87u/ldvvNGAA6X88sAIC2mu3IPclD8kNBXGXzq2wPAQCU1fjV12+PAIDe7lHo2pLWFCjuVDD7Zuf+WYKtmO2OfgQAQNT/CPRfnAXgHWVyAgDAGACuD9Oh+I5l/1/xGyUDioECALJDIj73SZ5pX0u39DWEPmK/ku0p7n7cZyR/lhkGnunvySWSWSbLGHI3++97AADoK9gIKgGgddOD0cagKM5rT9CSD7KOT7QIRwCJGhKVcUnZ5wuVLqzepxeZsXSOJc80hwZxlMo64PuDnOBh62pp97kMKsRdbb8dgcVpL2QyWVneCRTxA9umag6vMQDk/efc/MzHn5rHTwAA4jh2vovq42tw2zzmy3vnH+29j31/1JY/AwCADATf73/5WC9Or14DAGT/XX+Hfi85eo//SQBA0419QnK0gaPNujT/R+vzXwIA8HsuYk6eZQYAOXqqI28AAMgMADK88VsAgGFGvAv0MQggDnpNUksrABJUCKGmpOqkCApMx7QhMLQkavLtGYAhAwAAAKTos5rOzgCAczCk6KTlhmIOABCfo35YXORPAgDyPNDnXAMyXzfK4I0bublFM3pedPLEv6ORHjcS+b1H36EDcQEgMAhKxg0q2p/bNWpn3tRWIZJq9Y2cemv3H52f6794LdSGSgBkx0Hs07zp7zZoKxokXpv7P6LnR46FH1FOPwIAyBvO+HlkWFXZNMhAHimI/h4tAK7ndJu5hJDIz19jAIhtU1tym9o1PQDAxLPXd6Oozq5ibHJjBi8pUlVDlRSqKhEQGQCaMy0yAMzN/aU5JBqdOF9HDAD13nG9puBr25T1G7e54EtDPif5ERgAJmsnAQBs9C2STSOO9cGpEyIAAIH/muXggAA4kI4I5LmTSdTeCP6pRIzpAKt5CIeTU2+iZjT+RukZZ5XhuQYOMPYAK0ugDEEa+jUAH2L9cV6RxpjBEQXoqee1ye2zzSJzMN4nbTcbI4Pfr2erceYE7+S8DtfkBw0w1bWeOsA1/0eyu+m/eeM7fm/UFvvmbPSF31gCACzZZtKxEeAzbY/oiz3Ylmg4ZQAP9aa/UATQ5X7C9wxBncEDNWv1YRm5GQAwuk/sv+69k+6eu26qe/QCURZNDf1lAAJsB2T5pRrQHa0lnxPtkuqgsRruqAXKawQAaNlaDRhh5+7M1ILDlvegXYpzmPusecp1y4D/qZxeXk0WIOiPY5INAACgZvQWDAAOAIh1iLO9PJq/5rQaAACecj6o+1UzNKzhue93csa3vUbBGWjX45rF33oPHe9lVb/8VrCMky6wwL9l/zcZ8My7V9lhAADk+cafXp5w/UbXWt+MIXP7muCL53sOzo98k/M6feOZ9+/WaHIKV9tBF1XmjBEDgAcXKw1jY5UxuWQBWVLu4j+odsECAIrd2+VsAIDH+R+l3M5kAEC9VAMGwBnvQABn3VBzjMEHYwIdZ/Sd7uj3wBCdmg3AgTUVHU1Gx27fJ4sOwDnWZ35fOydWti3qI1MGVAAAaYpmGNLkRbd0t8rfQ5CZQBbM2EE7jZFgL/2eh17AjpEzWMdayR59m+vL7cas4IaAgh8FADQ6X8lZa0MGAHgGWn5LK3/jc5CB/FbSCtdS/nOMswzHOMSyC6ZzOwYAZrgzs5bZ4MYG4EE4CyqhpnENnkEfsp4xgheP7b7sXz4ZAOBxeC2bw4uVA9ggux8Bfsjt00spWwb6kRCAY5Dr+DwCADDDnIFX7l1NMg7ofUeMh+w92RYqk8CjbR+j8/xNIVGPOcD2jwQAZJnUbIG7KnmwfSnzX+Nfg/3BjlkHAJBaPQIs6Y8hrXtjAOjp8kcMAFGPrQEA+r7PQe9Wa91qt3vGdwYANBBAY6xQgL3KwbAXjAAA/k2/Wwx+x3IA7Ic2D6NunqzP5B+R7dTGcLkEQLxe65dzWHO5zWnNbbUnfu7lW2Qdq9htB0S3QL/ZZCG4H4PMAgCoBIDOxb7Ixzq9Wfuf8pN71wj4aPKqBfwJSomAjrvZlGIAYNZ/ZADoAQDODFABTD0TgM0pP3d1BoB2TCANlsViIN04rWoZvxy4jOMQ93YNBDAFABgAPgAABGxF2Tw7B1CU1p/tbTmWzwAAKsDBWQ9GAAApE2W3i+aeiRJkFvK6G2Qagv/EyiM0BgBQ/N8s8E8WAPwG9T9AAAIF9ACAwD5LCU2/DUoM1hIA8t/wnAL53OPVVR2YYCi4leVuQBXzBTV2SGJo8ewGKGhhYH73YCUmXQkQG1iz7iIAQKV0kRAC3CYo/hsAYFMuAAGgPM4VgX7Q/pMBgACAezlb4P9mGf/vV7IACABwhSloSRkNACC/g+RzXN9ZBs19pkcjh6101JNHzMhyBre0L6SvxyGvoQQAyyDAPnN2LEIvuE4q4yVn2BXvNWAAqDo66Gut/XjOShT4z8R/Uu23ORBAsyur3AqdhfuZ/RQy/+lPbCwQAIDELUC/B2OJ5ygHGlDFy239RADAyJNT6e0jKHkBcP7s3JHF9FEAQN8XGrip7+r5fdiyA4o24rREY5sz3AeNdOaSf+oj/fQj1y76yHzA5QeMz4klANRD/4wMAADVLQEAsv/vR/py9N0/AwAgz5H4WesoHsvXZ7k58jXm9Sj/uOdRzQ5L9p3GC02WrjEArC3CkaCIx9a+/yMTimZBZgAYO8BcbfR0v9WhQEdzNuTwOQIAevQo72gGUJCBTdiFjW6gma7OOwVyqvuuAQCaES/lxd/9RolQTAAAENSvAABjAYBjiIwAYAAwJgDL5BK9M89ZpggcSKLAGvTBqgCohkdTIhNDYIB8a/3QZyDH+RA3XPm4+jkvsNHiwXdHSojGa6+g8oZP3x39tmNuoMRnqK25LXNty9/NxtdSG+z5ybiI3186F/tk1Ia559a+9/fXOsj9jM+jAFTsh1qrdkYQjARnOxY3H1O05jOyZ87Q+SMBANH4yWsntm90Tg64eI+JkF8AAcTaploPTf70gQk6Z/sArD7zOz0AoLZ3gQEglwCweIxnBrEEgEoEtNIAMWDmePS6Bpbmy2j9fYQBwOZ9ZARJDAB2XkGNYO2pjv3U0KqmYc8yEhgA8rLwXM92GM55H5NoTCmIjgx+BuudnrvSuEL+byzDX05Fu8YZAhDog6MDQyHgAPVPyxLG98AsI8CBan+TUpGOkuYd0LwJ1P02YdiJzanHMjVqvwWA7XzImpyJtLUyA02nCECGMeB8DKwKclHIgV+vkd7tGS6GImoFYDNn+PV2wIzw+wmHJX+zLFySjUtGY9QJZpMEpP7c92bXJHdO3Vtm3Sf9PNJPJh8uZ+ZBJOfIaK2P+oCyZtqGUdcP9XlAoMw9c3YOmEdmGvyfOqmb4z1mX1kA6U5HBp7BID8cWu6QDXWFdU7OWjrk6UvEOQCGAACQwxPB/tPppeydCeDl5cUAAQQDnIwBADWiT29fynaXGABcxqw5EeD+MRrXFED60P7BgT0jHYpjMQMu6y45MUf0kCNdO9J/Wdfq80hvT8/J/dc7QOZ0+XROwqnaO9HqNa5/9P5tivf7ox8FAATf4XdKq9SeJE8X5ZTbHE3VBvCgWpMAABUK4bqA848igONLan6zMSzz3+vtWmYd6XWNBQBZ/gYAoFMdx27n91Jul1IMKHAhEwAc91iHtTQHKZtZV92tr0Crr+C/5KpRs3uw3bL7jbLCfxfs/ZwBwI7tArsAQQZzAADJPCstoCirOsIimQrJNrCA5kp1/qP/zUGff0bBf7u5X7gEAAg2ZJ0L4XvZyzryPwbgQK+TcgkA2hVUAZoHLfiRFNMQbGffq4tImf4ChfOzGACka/BbMl77jHqsMgCQWtYywUPmrEphiQr79kD9dWXHIjiG7Me7wYI2+1PZn97KA6VaTp+MrQUAALACINt/A3l/eiEDgAf8t/AHGBBgb/MJ8l8lAEgpr6xyrhcEXiKocqQDszyrOl4KyDqasjDrcctQShnK9WsW/OCaj2P4EUFk45OA13PvEO/LdgYAQKCEjm0Rvf8okMwSAMxYbcHLmHHZAADqw1iOC+sQfpwMCuA18wwA8nPJpop7uGhnaU7GtisIJACAkbalrP8IAIgU8iP7Sz41tLn538YAAF3T9gpTBgCNUbZF47zq/3bbyQE2OpeDXXHNSkz2v3sgaPZLZTuh2RKUi/ocfXytP1RrXoFm38sZGAzLs53Xc0cJS3n+8vMUABABK13m+oABAPJpygDgVP9WAoB/m71p5QFYNoIB/Bbwr0H9K69V4J+/eX1cS0sAgDjPsh0W+zkzAJj9OwMAMFDAgAHgRwEAYBLC+ENPR19ODfx7nXsAAEYlAOA/ga0hBgB+FgPAt/I4fy2PqxgAHABwfbdrrASAMQB4CalmPPq+Dhn2zphbEzhUAkAAMIEHmv/a+jjQu9PUygAAp/5XhfrqV/JG+Ht3AADP9uYVeh6NN5ZrJAMAdCAAAKD9/3ZGKRwCAM4ojwNggAHkcJ6Z/jhuAIDL1QL/Rv2PezgDAH4jzh2z7OM+Na/tZ/XPUwAAv5nKUcbnRgBAgxJ4SYwVAID6ag0AoP33KPiPpgkAMA200z4wHZlsNq7JVrJL/RV9wTLhtJarXAu6upaACIwBupeeYSVSRnak2Ch6ArLJ0K3tP1QCYBT81748nsv3W9sjL80lX1Zd/Glt7k2e57ZrPv4j7crrIeve/vwyAGCp/9feVTbT0nVr98/zr9Oh/wQAgLU+WBvHf3YAwCgBuL1zjP9MoVSmJX7nEgA5+jy3vufm2bP7j9H6lPt0CYKT7eCJHfrnBgA0B35H/W8Kg7WFkD5VEYghAC5DMZcAiBlBlgURAADqbGVXcYNAB2feoJpytOPKrUgGlJRk+B03BKxdXMruwA15BACYExcgAAMGEABgjABeCsBqWpkjaUtHQKgj1z3D+6O9R5s+dYNTaw9NAQAjATxdCD3Ffn7WaNM4Mr7ypj1+b7T503PiRm0U/M8B7HzfyACQ2zD3LvE6GVi6Nr5bfs/h/RPCPb6rRisLgZFQmBMUc+2xeZ8AAPlaMxBTiYLcJyPDqVOyITgzfX8qgNEcWVOMvaE4vfp7AABzynZ0fM7g0vG8cY3t7b87VXxL380KAObXSGnNbZwlF3M7ebzFe3tj3mVbCrQxMwobWzlOFRBkZArHb1dsUdwh754/zjMhF5WFNKbZifNtND8/ygDgybbWjZl+va694Mxkf7uMnwSus0NcmRiO6h5QM2UAgAXvBnLagFvKKnTWF3yGLsBYmTPNAAC7stmFrCJzHkJ/eADfggwEBljwf9MoR6GDlBGmgL30h2USGwDAQfs1+N7XqEaGG8vcuHPL70/qf9Q7RYCDzALxGXkeN13DSWhBFpc/0rVtzvKcGVArAcSljRG+j8BpNsDid3IGeJY0awb6nOH4rHwb6Yy8JnIb1r7TyWdDEE/Xnu4xd2+uih5AF/UVHft9purkOeh4ZNo+CQDIusfmh9Ux7X9GfT6nM5nxOe4D3r8vT6A2GFTI69/h3nKwdI4W1en2rCs53Vn/tDlZewAAHFwNAKDMOwMAhBqrLeDgTBvO8mG24Z4Z/0b1DxaA06m8vn4qAAEAGGTggJeXsj8hwPRqmaOxBIDWMn4vzX85rUTCONJ9q/M/ZKCPvj8B7QaQT5WD0amUQECaGXN6T3JkTm/re/E+klUCJY/OjeRbvo6Bg6pdUhauFZwfZOb29oK171lhMl0pE+feh28VSvg0Gd7usjj+wUiz61KGeNTPZAZokprjRdtBjD9deRij/3+U+xXuYwBtsN6QaecsAAYAuBi9rmXcnfEflLtgAjiTLeB2sYw9/Ff5jTpmNnDUa/hR5r/0s+aT6T+01AP/qFlhetAiBNCZBAhU6n87T2piAAC0/pxXgGllAfREAICsGnnRJZva3NI4CFpX5zV0fPczF/zXSploS/t20xcCYmRQTPzekstDCS0toF9lrr1nBtp/PwDAAGh1f+PZeErJqMCuZjHaO4bgv5Wf4QamBb6NAUC0sh74qgAA6irSw/PZCP5fVQ5A2Y8Y4+2+bA8vZbN/KY/9SylHZP/jb2cAALU/bLQjSrkQACAGACYGoDwgkgnIMGEMT04pz6QAgedtdnZyJu9b87qu5y1rnu8kauW8f10CAFh/brU3mO4Dn5FFto99AgCga3rbKM+xaaLBFADAa2qQ9Q4dqVIBshWUOU+2BwVXlBFfM5BRAsRLArTMf9nnAPQ1W7va18be0I6P7LQc8Fd7NTYK0CqYK4r3SP3Pv1Wqgu8z2qfn7H/q5Cmrgd6vvQcAAyxBFueX2foBzJP/noIr5xkAsj+ot0cbAGbOXo5tyfq82ROUi9FmimAIHe/f34E4rF/0uwIAIoBDZSnQL5EVoP5tjBC0S2OgH3r4dr35cYD6w/etLBXkmLNTOQBA94R84/PaHKrPNwaAlh0d59hoXkcbjn+j/5gUZf8dAIBsf5UAkN+UpbC4J67MFN/BAGBrJzAARACA7BEbc6fazwwAWwMm3gxUuDP0DZmGxAAAVgCWAPhas/8fl6/lfv4HWQDABnAFYPFc7rf38ni8GwCA/hrXjQ6sxEezR6ihPdA4AgC02c1+bXaD7B0LzVeWozDnlQUfAACgxZepZn5qBxPQVu2Tftrej2YNMt+NAeDqGf7na7ki0/3xsOC/BfuhMw0AUCoAAGVzxACAay43MAaUcsZ8vKMEAHZsSiAgK93INs373SUdNA8AoE6tzE/+7LwfNv+F/Yt3agAA5x7ydpMBQEAJjtDWgBGwE7Oc1LMkw6Jebu9NBi0K4J7JJFjwVb71MtDngM8tnau62G9r+i8E+LVf0a4lE5Dx+8HOr7kgU18brmzh5/FILe0/DKDZUn66G1QGqeD/fsYeydcszSdtf5ZA3KPv12OBwj9f95F5/Mx7Zbuu3X+5BMDi/u+JB6+9x9r9l9b4P0MJgLUuWHv/f3YAwLL/lBKwCqCBJ+OPBAAszpVJ7IOt/uj+I8rJvwAAZvxhs+waaLIaEPCAgyJSbkmJ+8Zh6040GSdhc8TNSEQmN5aA+kRXUBrMJujihnQKAGCToXihsNtEjkZqQwY3p0jdMDkAYCvKf9D+B3oqlgBA5v/eDK8GAHAmAA8Qod6fIf2d+pXZok7xnAJL0ag2w8BxfNP+bWAAMQiMFsecERWvzYZ8ViR587X0OW5kNV4ax5GBk58Vv6PnyEExOjd6j7nN4sS4C5vYxXsPaJdzv46MOy2VtQC9zud7uPTqnInP9Fd+/zXn81IfamOQl/2aUu8N0XELngUAZA94Vrh5/i49Ozui4r3yOZu3gYJTn/P9R/eI10QGgLXvTjfQmQ3gowAABvAi3SrBAHTW9wAAd1S7w7rNoyb7R2tf7z+7vgeZR3SKO0Y5bfSqq9wdvQQntA0H/+YmrP3ULXQiAWibku4eptf4XpP5VMecsx8bEI2LPc/rgdv3PAAX5bkyDE2v1RIyLA9jst+zvOjooGOkZpiE7H9dLyccvhfnh1FUBkRIm7/B+WivSNYEfRfPjO8jimPVNW5Zu+zdel8PiNQ+U2BFNaorAKHpfwEA5GEdrbEsSyYGtYMX5tZ1DcAkJ3NbvyvBjCzcwmcagK0EwcKlsyApfH9OZlkALe2wY7kb9CQcd3kNLMm4iWzuF8owk39OB5gF4kGdNbsgtineDwG+uXO2nFYYdkCBqgDaSLdfLMOnBQaiU3kD8CdTS5jB747BCALQ9c0hKhp/Bgeul2sNIBkl6gMOq5ZRiPGxezuIoGVThcCUA1ng5NS6V6Y/Av1gAvj06ZP9FjDg5fW1HF+YPbp1cOko2L6si1kCoFvHg3WyOK+Tcyjrwbims/6CrMB7Sof3tneTLX37GoNJXRupzXE9RXDWSL9jDuT3z+sxv0P3jpbhEjSNyzlOurzvaYE2fWPNQbDU95i4mYJz+frp2UyCOieLhvd1I63OsQAAyOA8yYn+vQUC6J27WI+27lAaQ5lvRpVBR7v9h9y7X8oWJUiu53K9vFcAwN2BAGACgKMdWXl3OOWRQWnlNrD1c9vJ5z/0soL/tU6ug+KU8W9BWOhZgfsMCAB96WA//J0AANX+lKszAQDEpsR+aRnsxi6SGF7kbDFVK49vV2Lio8F/rTEF7XJwPts/UyfueF7wXSR3m/z9OQCA1qcCADC4wX08006ojzh/+nYwkCXg+NbtFFzPOUe5rnExnWBBNR3nuQYAcH1g9bDh5Mf/XSm7Y9mfPpU7sv8BAgD9vwX/8ftgwP+CLH9nAkDw3wAAYJQQAMB8ASr9hFJQCh5H2TgFIOf9Z5bJ9XwAAIgBoI2VQBEE2kZAoFdZYMf+wQCA2L44x/hOTc+LzaAH9nF+VFAAMqLh/6n6uoEFFWytQTnD8zAwXm11lABxUEYFBfg1ZADoGdvE3rAEAMj7JAEI6/z0ebpUAqABAcYlAOKe7EcAACxDwWkwa8MGP8oooG97tWob9WxMSwAAf6rXbe9lzUgmyW6uct8bTgBDAwBkBgC816j8gQDcllkdygSoL9p+yjO4E/i82WVTBoAcbG8Bf7clASRFYB62ptP/U04FAMAtslbdDUhn69gD+dXWfZDOH5T/EWzQA0imtjHWDLK8TZ25nZ73AKNx6G3UKQAAWf6wg2HnMmGKNrFs4zgWBLhPmWP13Nge9SGC/3rPXAJADAAYuzkAQC4BAGaAxgBws7IAKEkkAABLAHwtNwAA3v9RbuevHQCglIvT8Ps8dDtAYTnYJFUG+VqK9knO8K7bcL8P5yPDzXqvuGZVg72zifw5Cvbz+1zjec33a5QAgKsxAJDCH0F9ZPADAHC+gyk53EMAACAASURBVN7/Vs6hBMD7Bdn+9zICAIBB4B2lKJypjGRlraSW7Z3TJPuIPT0GANDvJGp/rdNqW4SEnREAgCAI9oMAANxiTwEAdh1sBkE8Br7kPJfj6+Jdm+tr4McIoAC3glxOx4hNH+DXtKn9mAB67r2hzO/mWBwJ92kEZiY9v2s/zYdFAPQygB3+t5gS5FqhYSJsrUf9VEsC+CJY3h9P9VqWadyfjCRd04tz+0m8OOyMkf78yDyef/p8UpaeabjthRIAa/2z9OzRe+Xr1+6f/Xfxnn8GAIDFrxZWwM+aB3Pj5G7u2WH8VwYARN/qXD/i/bJfaORHHK3hnwIA+K///I9FD/TaAhm9WDy29v21Bbx2fgwAaMpgt/UMClEZVWedo9gDACDSZukdetqxvj4XHd9tAKvBZ0GYKPyornJfwHHTGOTbMDRHpAIj7IVusyQAgG/0Dhb8bxtEQ6uixvPxaMYk3gPGrJCtVtsJDAC+8Y8byLwJwbPjpl7tMwVSUZFTR6baHMcw90Fe4GvzJS6O2Ka8aEbXdZtbuBQaHJKmxEzG4dy98R1RIC1do3uPfqtv8uZl6X26+ywwAMS+/Gi/rfVHNX5DNtHcO8R3zH3wswEAa/NnYkBNsrLdcJqhhpq0N3w/yj39Hef3rCHmjcqKIBswowBCBpblZ+QSHpPzwfiPzxs9q8ml5pilzJSTIdC3+obNFJygQqM9gtXXbQ6UBgBgzTk4GLoMW3OuylFDubq0vqKzaTQ/axZq2PzMAQDs+4MSANoF2XmTIy7v62TTrBETQF0R3vZ+E2HPd7maAVQsJ+BUqYzx1Gx364eQaQPDGhsQbOKj46N+hgMNrMFWMqZlNzCowDqb0Bf2XegWBwDgPBhnzHkVM1AEGLPMHMwLpRJIjyl45vSBeMutjbgbQV4fMAeu0BZnJqi6J66ZEIBruql3fI1KAHgkhrTJ4X6jdTy3FjWl59Z2NvBi+/H3soGbpVX/WQCQ5avSd5LAkLzMNlt1PAwYXKI8zxvQ3A9z8rgeHyBj4zod2ZLtnnQoTnVbyroMXTCxP7zESJQhscfMWZcyyqKdcEMWsAJnAyaE93dk2CjDr6+pC2FxPSObh/ZiAwAw6wnPUQBfgfsr6o87UMCcPYHm34jGDQTATR2+Lwc+jtHRHbIPFWhC8BHloRwEhD4H8AZr//Tyapn/YACITlEAAwAAwHnIAwUltE7yOp2fo5SJUd/Mrb/RPUbXxnuJAj/rLvuMYMn+UIFWeW3iebL/o3zQO6Ldks8jfYnrRudjmw3wtPD+uT+7frWgY6hBHtkNvLQYnx+BAKEES23fmhU2Hj2MHAAAP/LzUwEARqlBuz62Svu0mBlkGW+mZ+AYVekezwr0dYW1wrq1OMDauw+rfc26x2AA2N0R5H8vd6zL83u5n+F8BxPAu5UCuHz7amUBrHQAZAVq9lo2HFtDoBzzkPAsZtylUkvI2jXAHvd3AAFIdwkYR1AAz5s+c2BAZRpxx7WBjmSzG/aoMZhIBuq85mV0tDYQgOo94blxBkQjb+7vdv3EvkmAtGy/xjFsd0mGpbXnIwCAnmnG1li2VR3wGfUEHgMHar8CFLj2IH8XJBC9O4NhaCLeT74Cc8aanG7B/irrjaJ8GqAURTad/TsDANweO8v+B/3/bXtw6v/XsjH6/8AAsN+XB+YVWAIh+yELMU8s6M/5BlBBDRwbAKAH/cbAfbQLsp4d2hdPAAAqA0Bk+WHX8ucPAACMbJq8t+58Cw4GkN6PereNNanQewBAmzvU6xxv4mihoz0zXsBcKwFABsifDQCQXZF/y6ZQwBeBW+w5MA8jbbsyt3NwXfpM6ygDADTXpu/jtPe13jpLH6hvsg4a+Ts0RnontqGBL+MYxnZHudjPa4I3oj040oUdaDatnzUAwAgg0YDZ3H/NAQBG4MO4Rvl3AwDAlujnai49Rcp+C2YnAIDZqUbvD7ASmXM6m/bqzAA1+59MJ2TGuVcAQGOpUikAns9AGmOXwN5kS+AVxqAf117+R/us7YV7AIBl+R/2BQwAGQCg8lidb7QC8FSaobetYpsmAACVnLAAHG32CACAfxb+DwsSP5CrPS0BADDALgAAxDZULMP/m2X7b674/bXcvv03QQDnr+WGzygTcDuXDavAE3Rv84H9ph2x2SNmoLes/AYAUAZjnVWe5c/76H7se9o8cb0SSIh3a+yRdZxq1r+LeWcWkF9BDJMsncB9j4LfYAC4XB+e4X8tt0csAQAAAFnSwABwvgIkwBIA3y7Xcr4COABQAGn/3y8opwNWAS/RMAEA9IZC1hVLtjE9OZEtIYyAJ9jJP9As2mZt0G7tGQAiAAA+D4DBxTRMk0PJiPyb/FbBkpoBAUS5F9dS1vMTvd9cKw7WSnGONuWqHdXt6bxp3f7KS2ZRLs+XGOBX50Gpde51PdCP2BIFuflfMC+CASi7UYey/0cJOFM5PJ4pS/OpehUXInjRfp7c6w8AAMz5t9SWvwAADoZJ++jWP1MWzCWZks+tyaO/AACL4e/VrlYJgDk5mP1C+Yb/4wCA//2f/9cyACBlaMWMMLzcnINXL7o2AVd7eOWCFnSJryH8YnZ89fTDDFBw6xyD/zFYYiZy3XRMM+MrgX9QnFRMbLgJwEBzmTcQMH+qogrvSkcfD8ho6o1PHre6fMj0dxorXMPNE9DhDOCICUBOWjtvxisdoAABzAEA5EDNBgAdqBurNygHY3Syqt/yxj8PZ0SYx+9rUzW3+Y6buaxM4+aPYxEoFmU0yaETAhDxuvg9/Z3vRftiOQAZ2za6fxb0o7bn53efVzIU47UxWKDnRAWdnx3Hath2p1Cmg7XfcOX+G70D+28qfkYyZdwvFm6tzfyZsqbSK2XFnCfwigM8jq++mtdJPJ5vHz93zv+U9ZDPqb+zLFM/1jZY0Hi6iZlTXLHtosxtv+2plFlRlomq2OvsxrlgCPAoOz3AbxloXotXoABrewAAMMg1ysCfR55mWaBM+85hJMfQAFxg2sLnLBMO28aYYYSWvR/ncQQaVJnAKq+TIees5tZwIv9Chqdd54GEbp60B1gAEHeq+s11menu8iiHEwIQDHRV/eJgAGXx23HXL3AMywEF55UcwtBB1AnSsWwE9FMN8FWav/ZekUJN9Zf5zpxBen8xA+B3fzwHEF2fal1aho2c1kH/qwSPz9g437sN6IxhHoSONXXpO3kNj9b7R2UXx6+Uq9EF8+eZe6zZa3Ft5ntmGYyeRY1IrXWtrTr94LhK9ILd/bV+/AtzOiTeL7cvb9C790vsHd0al75KFP35mom8CAF3y8S02t5yQvU0pWjrXFa/2T2WggESlEaVi+eZQ9QpUU2eyOka6tT6gJfL5drGHWCaWg+zz0g0R1CQs8zyutlatvnj86m3A3cFmf5dSQCAAk6ncjy9lP3xaKUANE9kJ8/pqaxTuH/o5278bp7PcvrF++QAotqQnd+6r2SZziNTJmZx5eeP7ocWx/vr/aOujXo/6kzJWB1Df2uOxGdpno8cOPXeKq+SWUhMz2KvQiCX93DH0MLnN0BWllG574fyDet7Jv6/ZEt29w4O1ZH8mgaAQ0uNPSbYf+40ju+CfQ7nfVunrWwXQW7W15zF/z9777ZcSZIriyXvVT1z9CM6pm/QMX2GdKT/f5CZ9kxXFbmuMgfgAQ9kROYii9Xds2fXWA/JtfISVwABOByhjRkU4cgZIsDKFYHxwzP54SE+GQDg9PZjOR3esNmXe+Of9cD/6fX7cgeGEDjbDSRwMMc7SgkwO9wYMK5ey9vAJlE2hGXbGvW6BfZJ+++APCvdhqBtYwTwZ4CRg2UAaN+7bk1jgSAJjkvKVZcTNajdO/NzhB14oCPepLV82LmYu4vX63uyoLiKO31M51g5AxAAAPkiADbDfEi5FvRzpp/yEdGecr6xMQrbM62VdXsSoJbf6fjSfqXch32rwV9+7pmzDgxIKm4HePm6BU0xbAJk8CO734P9y9NXZwGwzH//3Fhbnp6WK7L9nzzr3wAAkf1vQAADAMC3QEYmxwY0XwSHpeTQbdkXK5kQAS7/PG151VNYt5Y5bHotABCs62nL2a3lfLYvlC35M1qte5+pXtA+0v5o89SxAHg7CN7rgv9RC/1yYb/VdvB5jp4kACOAvPTv2F43231Eme8MAE03WQmttNfZX9fBsedlb80AALRFyABwPiHoG1ncpHG3Gu75WZMIxdeCz/Xc4WC7ZDqgL0t/pp+uLwEwmz+O4wjI4P32O2uQmWNC+Zm+k3rezDfrutCM/y0AgPse+7IMI1AE7TLqbBsHA4alTlAfJud99LPfH678yLDhgeq0Z9MePQYVv88rAABnk0e+bg3wEXT9LJ1DcITZmiwBYHIsM/oJaDUWgLZ+3P7V67RNBLEaq1ULnu8DMdQOo2Z/fHo2G8DLpiL4/9QBABoLQJTiIQMHzrV+8MszJcdfZU8D4NKGbwAKZ27xEihmsLUyKNbO8IsQCDAEAABMCIYxKwngpYas9BCC/4fXBUCA5YRSAN+X09vvy+n1dwcAnF7NDlkuyP4/LfcAkVAOGHiSrIJRmsgUp48Y7T3a4li73l/VwbyOwS0yAIQvPQABttet1AHllL+v83vTMmtnbJYSoJxfnPEs9jLUvQMALhbIJwMAsv/xnwX9wQBwOjlDwBkggKsxADgAAGUCnD0AzAH426AXkZRhAUvWZBGQg8qfW87hti8ZwO5MpkwSaRqguZiKr9k3t9P6s5yVjYVJFbNlCQAgA0CWvHT+AS+h0cswlWM1gLt1LpCnNN2lGfA+bGt/b4vWTHyt5ostSR5Nf9kvqSt7PcDEkrVvmkBh218z5VFK2NbL2lsZp+FZVi5s9ve623bV3lqp5x+dG7M7R2BVeT+vr2dyf3naw7fMK20F6g+zY2XORr9vrR9/3nBJtB7MAARty4iPp64R/L13/2jqqftH86N9nDEA2P0tdpcAGwWK+LJ1AGFby7LGtX8c79HPjaXbra/ZPO0BAPae/7Pfu+9p/pSt84Tb/fSf5ymse1opMZjfNa/lT3VhBgDY29d1fj/SCPerewnaOk63nn/u/u89AEAJ0N3asbqoP9LBW+7pO5orCTUPcwOns0sFoe83zxpR45mOON6vjrneyef3axtSeOTByiXtCCxhoZnoZn8I83b6V37wTpQpUZAWuHnywM1joML1cEgGAAcCJEOAXQPDNepeMYOrCwLJYVMFj44JAQCZAVwpwSPTs6yhamDoAZTzMzqUqmNAf98SkKO5aXSCkik0nsPekaCKofVB5nW06bpDYQEicCy33l3vr3NBB9dsPHj9aOzw3RYAgAq+to/PdGelBxhr37fGQr+rsn8m8MfPX1sP75VPMxnzZwAAUl6NW1WNuKrUO+Mk9twIAMB5te8GymNmbHd73w6plKsa9KUr3fuAdzXk9xQA4IaozTF/xkHUM6zowM/vcz18DgBA91XLoFW6tRhPAgBsDANcTEew7ScPd8eBTK3+0WcI/38+AMDmKVSbIQwJYisBeMhBLxecwDY6n4x6P4L5LSho5QCyBqI7Q9wRZ2szyse44vLMJQLIsAiqA8YOAK2xTgXGttIqBAiB/1rNbDrtWNPXJoL6vlBeEkzQgl1saxyARTf1toFLptb+wWHN9kmpQdraGsqbe0139MwYH+16fX/9HsOA9TY5W7b9p/dV+TrSL7x+T6ZjhJ4fn6eyf/ZePreZX3HhrTqj26sTABzf3TIoVgDNGDVl/mjZJD2rgOrQHkTnWUgKAHDGgHTmo0/IiqKD2f6GExDXgCY1MqP0ue6Ezcwn3tPGTfYxHDwEoLhzJ1lI3FkVFLdR3ps6n+3hHjTRG8rYZMAd9vqdBfrp9CR71NPTs1OiWuZoX2e47vGtADaznnXPqO5RfajPXR30ZaHVYEF9f+ckjxqw2MPqdNd3mf4SBpWqA62EAB0xMi/8jO/nM6s+xnUsz6A2PrukQAP2mxlYpmlM/rr85jr1d5GaljXae/nLa5CBWv/VOazz0PpLcHJ5gMqUWQCf644H2Co3Z393MiUYZKw93vveEc2P7FPfp6aZhPlLAQCO5XNHAv0yJr9DowMEgOC9BWJhl1xBuXtazofX5fR2MADAHeTR6bicXn8s57cfXgLgAnaA1+V8xH8HZwOIbG/PGPL15wE9lAW5tD1nc2Esb5EBa4H/++UBgVsCALCObQ1HwDb0NMbWsiQdAoe3tCFyW8vHS0Hsep71sU7nKlcK1yG+AfBv/W/m1Vs7avv1QWDg3COUzndvmzuAihONikXBmmGT1HIt3XqSIH/TTTyETwAAZKdKttnennMAJh3QSfHO9+q5zJMFmMmq2f6o6yzAgCUCaPZZzCDm+gpn0MNyfXhe7h+/tsz/C2y5py/LFeX+AAJ4eFruABIxBgAv4cJEgIVr5x7AAF93vt/xf27TuT3PHdeT6M7Ob5RN3c8Lak/Tfl9nU7vt5ACAFvw31oDY8X8wAIByT+2UCqpXQIfPLYPLPfuPZVAD/BdsBgyk6noguyQDxNRDltwRDFzw8WwxALDNKDXxWQAABmst8x8U2V3wloHcrPOuc646Cr9nn5jhvwYAKCgx9ejtAIC6x2hPeVsyQURBALxnNr+5f1OCdLZ0KBBjOFMn/4pBIwEAlIV/FgCAfdUSABwrZZ5SAAD0mGftI8gfMgp6stm8Ye82AID/bRn8ZuPiXmeP4HN8fSVVfgIBMtPfnnEjAGBkN7v8ulsAAMAZ02zcAQOAAgBonzlYYAwAqPqk2vFoM9kz/CcAvE3ANruNAAAkb5EBAOxBXQmAyP4HEBHgRPsJtiGADQEAOCL4/8NAAMe3fzoAANn/sEPOb2aH3F9PxhRr9pgLqybvW6Z/nCMIDLDwcsh/rNUMwrie8+8IDs0SVa47+gA/AQAcAvoS3H8Q7EsCSMjrXP84sDlr2zsAwGn9UQbgDdn+l+tyRKAfP+0/ZwAwgMAZNP8oAXA0JgBQ/iP4j2sBJMBzABI++2HKTSYG6uzoNQhol0D2wEAKm4xgS3mGgfhYAiAssMYIGXov7Bo3HX8WAJAgKMpmlWMfBwB4nxKAGvMu1ErNNxLri2tKbaMa/Kc+y5FoV5dhDj9kmJK9XRKOO9gf4QOdzdFeALnOfrVc/8oAAIInudd0DNRHxc+bjOD6awCA7HW9r9qD6+cOMpikIbvj/4sAANVO0TFoKy66neU5ZL/Gd83H6fH+/p8AAOq4NPt6cO5g22ZrdjSPM5/jfwEAtryn+yP8VwAAjNbffsv9iv98AIBwqNDAo6OLiqN3MKpxkijc6qRTxxyNc3ue+T7yUK8HQ8YV/LMxAMBtCtD2hcNEhIa3M5GYtQ1uKCHDMmj/AwBAR1IyADwmEwBoXo0y7r4DAGwxAMDYHQlxa9+d0yRppurIeTgSWP1YJfhBBVV9b3847hG/+jx93+o9pBLkAc39Gl12nN5fA+RsAzdYRU/O3s3PazubMhFFpu/Y7dcNDAD6bh1DW72D+2+ZL2u3OWPCqbqjqGb9WOnEAhbZGs/q8OUev1X4bSlSBnerA3vlmtwx9qsi7+XPGgE6MrzYH+4t/bv+Pnof5Zmuq7ZPB4OlbRwZJnlvQa1LzS+OE96pAID6unsTfZShQRNowfXM9u+y/geBvNnamq3jTo7QvS/r15rUggE9uIXuXTu8kF1MhIA5TOKQqKaFdZEB7+aYBlJ0bYDQLX8LA8AsACw+8BZU98Ozz4wbps5A4I5BrWXomYT2HxhiGJwIWthkAHD6UTvY4ycDZc7tZ/+gb5rulQzG1G2OYPTDvmT846GtFIAwITSHqQP33ClNZ7Sz0jTkXGNQ6FkCvD2BnIxRUNkx24OjzzXAtyd3Zoeqrfv2AABmWuy8eKRHVe/o7VsHtvU+cwYAz95jkGP8c9RE20Pyxbv0HgE5A71Zn1PthqbTqWuYYTioBWsyROmHC9UoAxMM2leHn8mDeC7bkY7mYACQ7ymz6IytB+AaqAYdeHbDbc1wffgaJz2qAAAyKOHUnywPcG5y2AOGFpi0ALPWoY0s4yg55RketFPHIJ/R3uJ+N7kjwDC7VtLKuwB67GcNitv1sYY0mODZhChlAIaTbJeOn5XAQmZXUKdXFiw8Vlmzql5Ufazv0M/ZjiYDlaY/QFOcI7PxYZ+3DCN/f723yRErn7J4NngE/G1PxTsA4sD7uT5qG22Wo0Qa75u9a2a3OJV+v7tVzq3sJ7WXwpt7q1wcyuWOgiADz6r/fADdnjC8tzTXCffhQI7yPi3c71c1B14EmxHg92Dd2XKs7lHD+Pi2nA/I7L8sd8jqOx6X89urZf2DBcBq9BpI4MdywrVw0KMcgHmrfWM2HRutA2jb5p6MPRGMtTIAj4/L4zOZ23z9GljPgrf+0zMTff/7v9CnVBjBiuDDt6aZ9PsILhrNLx2sFQCQc6D7fpaltV4ffN7K0pZzZrMul2uUVOjWhkw+++/fe9vqGa7qwqaXZF3b3UXHuY3qAAo7y8vZpV0bNVbt3d39CtTKwFYyAOScWMa/ZYu6tdf0xxlAALz4Ybnegwz6frmC8v/+ebl7+hoMAF+cAeAZjADI+vfgvzFHAFxpYAFfS84A4MwS/ruXnvB/KNfEPsomQg0p2VHVfhiNLXUcx87/7oOxum6NAaCUAHDUG3Uzzw/R0sE89Cv4/X9V2cP2KQU8dX3aG8kA0NkAlgHNTGjX2anvvSYv91/qqwSp9QwA18YAkHY6fEKQE77/Ta9YuUcvy6V9sXPAhAFAbZD6OxkAjgenfs8AbgZvaQuxP7o22IYKACDYgcko9WfTbcZu4+eOrX9q+2kf6hxVO41yvwIANGPP9cPY+v4IA8CvAABUvZ1rK4E3ZABQu1T77YF5D9DTzj0dvRwAWABI278GAIisAuAFEdVY+2knOwjAS0gkmIDlJAhGYNY/58neGfTbLAGgcz1bE7l+/Nzy9PyyYgAAEAAlAADuxPqzn2FHYo5mAAA+W/VExwAmZ4GzMRwABHwKPZvJFGi7B8YXD87PSgBcPePfQAGX03JvDACHZSkAgOsJbET/NBYAp/8HA8Dbcr0c7Z4EdEUkPQL8JjcaKN9HlNst15WOtLAHtDh5+tj7EgAOIkAfk9mLDDOuUdxUzEAugQUuz9z2tez/2Icw7xCsP0EeIYv/DCBAUPobCID0/mAAQKAfDAEI8i/L69vB2AKQ8U8AABgAwHALZh0mdmCtdfbtYPsP7dTBgsyTWv8QgZw2m8NiBM3WDts0PnsPA0AyXoaujPOf6mmV0xrA1y5s9zFtwDxX9Nn4lENND3Tly4oeZ6KN+K62NTjH09/Z2yT+MAPXNWDL/Gl7AWh7ftw+1EQT/dCuvREswhZ2upvv3XAA1XNdZ49ZIxxAW+dzdiZT2ZZmVvoU9yyr9XN/HgBQ30k5rLpur13duGxcrO03QrVIuOikoDAApAQbAwB8C49tGF279ewxs7NHY4HPZu/wOdy2oW4du49ct/f67X7+FwPACIJ269qwmf9//o//bdN/fIsA3Jr4W5XhRxbPyPFMmI2/N6l/dRP0ByAaHX6tBv8pSPi5BknseQEAGG/OCEqQZkzgP93hlgwAoLMU48LfHYGR+MnDkrfH63/ZQQ8UVqUEgBmp93eW+Y96zfjb6zx70OYRCH88J4xcOjrrgWwUgOD4YeFcGnVVH1yq81kXJQ+4LiDT2aFGNA36lXC1wPMHAADV0UWnjdCI6zvrgWI9z5F9URwOIwNKlVF9Tv2utmHrXqW4nLWX94+e+x4AQL3fnGJMYRg4yDbbHWNWA0B1rkd/5/jdbrzM5MtMWH42AEDfv2dsbRkEvexy41YNnpkx1PYsx51BkbiB48Dr6k/KT5WJDBLtlQCgkznJwv2leCcAAO5crQwAAJaEgm+1T7Ouqq7pvd+H8oNAghsAAPr8EQCAMfxclykXmtgPKiIiBmMEdgEAKzkq8tYOwBibclHbU1Fjdm7e8WSVlNbUdciKMIeiAACY/d8AAA/UrwQApJPSmLUtAAcHcaxRpTCORiUNNXWdf+FrpacIvyerTzNY0UF3pFPfu9KMv5t1ebdC32boOYAEMYZ171WK+TofNYDxXjumO1AMwE+1PSqv0L36/irPPEOjOBjk76334z4PIOb9ve7y2og8QGzptdG4YIaRCVeDK/qc+bs9aJfxrAyiVLtB9aI6NpMKnI76nvoUbSaFpz5j9vzO2SelAioAAPf7Z5HhuFG/dGSD0imOYB9qlra2cV9E8A/3OnWq0jwysJmZpgoA8LrEmRVCUIDPX2boOjsIkp0PQ3rGLR3GtYCWOICk/1d1nOqe+jscyrxeg/smu8JZa2MY4CS3gYNuHcCGJ2c64WdqB+M+7oHe9nYQrcu3DNDrNZ2eLMwrzcYFwOC5ZxCo5w8FQNTvMAE2P8EAoNnRORYM4MUMCmUtrod8nwMEepmsdkYb845pbb3LZ3NpOjXOUM2BVhwh1EVb66PPt3bHYwUlWLsj+OuO5XBYGS4gAKzB2mM6J8rD2P5vGfT+bMu0M3CglwS4u568nu7xtFwBhoEzHs79t8NyPrwtx9dvy3I6LKe3VwMDHA8oF+BMAGAMWCwzErXfwcYeZzKsq6Aldqp/X5/2O9bu02NkKyJw63XbFQBgB1Nbn1qTWAAAjd6A2fM+A738ZpA3ZX/OZYzFqoREOl7bHm+Bd8542euT8hWUN3k1nYwqL+wE2oIE7doCAKjt3jt/xWA4/oFrcgBwsxrNBKvGy80ebw1xGbsO/if1qjJN2LXCHkOwguksgACqTjlfsXxAA2IAgCuAAAj2g+bfKP+R9f9imf/XJ3wOAMDDcmfMLQj+Py13Dy8GAnLGJwAJci2ZDBEAgDNopHPfTbSfBwD4fLitxz5yPbYSAAF8sM+FAQAAPAaJKMdG8/teu0yvn9lgrsd9za+Dy0wqX1X+uQAAIABJREFU6Onljc3A/nP2hqaf29z2Es3lOAF4aV83Xw59QFrCy+SFAwCavgSYTwAA1e7T81/aJ8pCkaxGZAAAKGUEAGB2N+2hai+pDu/9TemD08C/MlNSB3l5m30AQA3kjwL61T6s1/B7gj16WTleWbcCAFoiTyu1kWOg9kzaLAnUvqUEwOgcX234df+TrYK2a8cA0AL1XgYA17AEgD0L4JbGWBJsJcF0dQXrlTBcAVjg9ycDgIJJfK9kyQBdm7cwAOi6Vp3kY4usf2cA0BIABADQZ0oAAO7fAwDwHRxTnh9OAZ5o7SeYAgF8lnIKu93adiMAAFn/9t8F2f/CAPD2fVlOKAUAAKIDAI5v35bz8XsHAABgkQwAJkfD3rHgfAAANAjf2U8tm5+Z7OFLb8F7DehrMpuPUgIAQts3n7eHNXztOoAgAQEJQoCdg8x8q6QGfzAAAChqgMA/yqpdF8vq96x/AgJA8e8AAIADDmAAQOb/4SQAAC8XgMA/GQAcehfB5M5+XIfPZmeflR3boNoVAGASsmORbHTj1H0NzhjsBzslAMD0ZZT/DYeYfVEOwdHZdksXjvs6sgPbzkjrKBh+VB+o76rtXWnAiiVgJX7X785LWDLMr/ksAMCmbTEAAKg/bs9/pP4PjtNqHX0YAEBb7qMAALfbtgLI+3thGwBQ+1/7Pvpez6l796u8Hq3zrfGfAQDMPohJtv0UDx4xAOwF3+v7b+3Pao1MQAZ/dQDAdvxZziKzdfifvARABQC8d728mwHg1oW1KRTlyz0Bsb3gKTzW9Pr+3B4A4AK0pwi+C1q7PYedGuOtzXZvBq9t4zdHgXeSh9taKz5MHqvVY9dIJmgKMM8MMadWl6FJJHfSpREAwAz/bQCAlwywQI5RSQaqNQ4hPZK8r7ncHRwDAJCO4S2k0SgIkWg8NdTpeB0dHPWwot/3h5oxJb1eY78jfmQOhXSA1eeoQ6KfX1d+VkOWAl6yEXmtCrD6bH0ef6990vU/7OMkA7IqtlXfY21ujeG6vz1TAgEAHIFb5qD2WYM/M2U8awczenhflSV7sqW2pTMAwv9ZDbRVMPVGBoCZ8TYyOrb6Ux3qGPPRIZ9906CB9rfJO1m7+t7RM5vTP2SRO0gdSe/Py+Rrziud7+asGWQKOQMA9x8ZAOBYj4y9IOWtAIFb1/No/+ieJiJax4YlAEbsHrUEgB1IRH74cxwA0NYz1FQc3NQwNAfvDgNAXQsITlCHmfs7siB0HeWLhcJ+mBUVMjkYALhGLTDUaITD6UgK4qgt7U45UChm3c7GJBCORjwPzhPbIlHGhkGdTByNtROBmbYuLfs/nf0I/vtaomXtQRiMn0nigg7n30TT27w0ulnraQzTIIAQ3+AZewDI4bj/xId1vVIX6iP1mj0AQHX07jVtZkCOZHvWE/Sn7um30bvhRK73vkevOy1jggG37IO1k36c+apjAGdklTVd+0i7L0F8fM91UxkB2FdvC9akr0NtN/chfiITCf9GwEzMrQNsXOa07JQGALhvAQbuA19PGbBgyQK835xpARhgnw+oKRqBDm9jzHWAtoyWVCZ2pJ/qvLe9WmKMde3trVXLnBb9O7LhmYGP7xqrCWXZ/b3JJ6whULoaDWwAn1Rv8jsAbSm/+Nxql9N2Zlu4Pz2YFqVWGDg1L28E3KTE1+wsUkEIpjotgJqABK6dHgDA4Om6FNojKMFjTvW9GJM6lypjjaWhyeh8PudsZHvx+WwjZLfpAT37lGyECkBWdgi3v1WWM/jfB61jh4kj2T+x4bcgftC7Wk1UMMO4IeOmSToU7ZNWc9Debll0F2T4I0P7BEf81QAAYARgKQADABx+LMfXH8vh9Zv9BBMAsvcWlASI+whaMWBMAABQk9hL6zgAAD8JAEDw/wGB3QAAWJYizovI/Ldzo695H2/Q//t5OWvXO8DSgZZyBuLfwq6T82rSJv502yB16W2O37avlaxHQXwxp76G1MHYr8nWGcmu985qG1WKpMNIZXjVP02gypFVzykcKwv+R6mq9lm8rpWbaKwq8TBhXMN0uENewOwN7Jplr7zkRAZjqV+AGzkigRQgENRyekCAHxT/L8tiAICX5fr0slzwOeQcsv4t8O/MTmAAuL//stzdI9PVS0o0eQTmppCZIvETlMtxvgEAMDsXugLM7H37szB8McmjH6NYEzZ+br/9quC/6mKuJF07ygCQQL8++G+61RgcakkAZwKgPlZbk2qNdnYD/UVZrSwB4EHwDtRmADfICpH7NwIA2EcFLdbf0Zfj0WXeOQK7DNoyGNyywrt1S3rxvm56+pt6loPqh1L99B4AAOdrZP/NGBw4F/29uT5znFqB7s5cUT21VQKAIIYK7lP7guPgn70fAFB1cW9fx+4mU1QAU3WsVgwAJ8/Yt0C+AACc9p8AgAQsWakro7vP0gDKJkBACdfMCADQ1qCVzYjyEgBLRW622txqR+J3tTvwd46nM6EoAACA2qfnZ7O7FQBg+jdsIjIAmNkQNiG/47sVeGJ7ogAAIM+tT8EA4GdYByXMAACwtWGvGGAQ9OUAv1UAwOmwXA9gH/qxLMfX5XL4ZqUAjm+/GwPAaQAAMFp++1/qR3wGAC3ekz6ctZ3nDBwJAHAAJs/jWTKGclR9RGsAgJYIEMAAwZuNJZAayf2vOLcYLtMJ1RoAwIAAl+tyujqVP0AB+PvtdFoOKAGAsgAnBPmvUQLgHCwBXgLgFMABvOOPBwAwiST6SrfHJwEAmlkbTJAj3aZ2UZUheRboxJ78ocG5XA+0zWyfhDPMytOo/6bzCaYRNmIbYwJA2igbtp/UvLf1aI/uWQhrb/bOpH1Jqry7JgU1+5mWM89cwxJa+Zz6/tU89GGV2WR0Z7lmjwEuE7bybH71geqLSh3y5wIAdI22MZa1tDd/uu5rX/d8b82XOxj1vwoAoPlBxf/bN3d7/qYL6pO+6I7vg2f+2QCAvfXT+/Nl/+/EhWbr7j3D6ls/GUhqW+sZd/TsdwMA9gRSfcnIEVQ32lantyfAnVBjIeDBA9Z4TOHQOyzMXxLKlc49VUbq4KvfuwYpOSipWaVdvslWfYFhwRX0DgYAb5O3m44+BQA0RydquMKQfXBHZ6MzReA/MqLgNGoOzoIir85MW27qsCYAoGRxjeZ8tDgxfgzsjQz14T2Cttd5nzkZRp+3524wAFRDftwWn7/Zu9E+zSCd9Ufv7w9nM3BJan0yAPC+rbbUZ6N9WwCFrbGz+TLwxG0lAGZzVQPqs/0+7ldvZOr6rMbAewSrPafQTrXnrQXc5qM7w7bsn6FALopj5oRnX1l/TQ+5OtYjAAD3mn3XObm9RZ2jf9CedMS4U/kWBgCTV5JRxfl0B6o4VswB6sUxlSLN165nSI3Wsa7/0fc6JgoAsBraEXRoe54ZSQNqcwIAbKAugG+1kLS0y+U9a/NQUbuy7vDWNwMA2nwXAMCWfmyBcdlk9Xo4ZbhGfPLDEWG6IOpyhq5wXeNOKDom760GeDohLRMxygLgc9bIBgDAywVE0CCcBAxamgMisg5sPQX9vzm94pTHkbY+wNGEAAVosEV/9zIgV5DutUanx4zOFYdCXq37bzTWOpsjO2S0x/U51UCvcg5jrtevvhfdW78byVxtz+j62oetd9PhsqVz+L7ZNXpQnukwfUZtjwdRJHhVAghbGfz2LLm3tpX6caafmU1Rgzgqf/j+CiRsDk2LyeUGVdmMuX95eWmOR82KcxnsFPHhlvNVLPXfUV7KMj8KIMlkU8tCPLf6yi2TRsYQAABvax9kcdrVy/KAPTg9XM4BoU2fhvyfrZPRGtbxdUnbWxFVZ7Z3DTLxn16em0zKoHk6pJQxoAbgVbdWgAa/QzYZ9aVmMlrgFM63oGzPAE9fjoXyTNum7biaXCUAYB1Y4fnH2+DlBRQw4N8rQEBktAiL1Pl+8PAxhnxNAGAve9fsAfy+OcsJoC4guNH8VTvKn3Uf5ye2X5x6ck4hAEBrl1sbrtfl8S4AAJH5D7e6BdAFBJAObg9YtvPigsxFUOki+99tFvy8Iqv/eLQA/9UC/GADeF2Or9+Xw4/vy/HtuwEAABC4/PhuYIHLCVS8MfYI1kXWP85vdj6zcxrqtj9YWQ7b98hcfEYAF5Ttfo3rXy8BAHBRAwCEpUKsucs+t6cyg5pyNAoLFbpwAm7NMRbGggUJlJFnpUvXNjrtDPysFN4OVGg7tgFMdY3msiRwvnpBB++0SdOAs9+D4PpI9nQSZeCQNjkNAHmcf+ozGEzpHFhma8qZDgwqFXze2bcAkkUgLQKp1EkGCrjeL8fTfQAAPKN/AaDHsv7jvyf8fLL/lidc4wAAlD7xwP+X5e6OJQAebN07ECBZUxJonaDcNoc7AIBN+yFsfL9mzACgtnmT+8zq+RMAAPVsMWIAoK7EtdTznhGd7DoeAPXs5goAoG7Hz15nOPNjAtnAcpO2t+qICgAwuW9A3wqiWQe1td3sb+tHBF8rAIDBW/8ZAVr7Hes0/Ty+5xNI1+vNNQNAZaZMfejA4z0/K+0u7Qf7h2c5ACMBOPV6/U4BKtzvNv+DIMxHAAAOpkp9rr7HjzIA8JmiygvIJv2n7Dtp93UdDBkAQjZxvqHDCABoAW4LcgewFGMdge9+vTigQD/zv8nIJQwApmaDReB6NgBALQFQ+8px5FxiXzm9fwIADPwJH2kBAODzEQMAwJwVAKA6QNdRBQBwDGx8pQQAZB3Z9ZCV/xDMRSwBYGBbYwsK/wj/Rub/xZkA7mBvIPD/9n25A9X/4dtyPX634L+BAAgAOL8t1/PJwId4D/7zf76YFQDgQf0++O/2mIMpmg8q7ifjo/kFGksA7cHcsz0AgKVK/Fzjmf+RVNJYAHKjuQ0CBjqC6PwoBzAAPjucwI5DAAAy/ZH5f1ne8N8xAQBvpzsL+r8eBBQQgX8wAByxXncBAL0A2It5pHUT/dQFK/BKngslVi7xjtTKt5QAwDnQzneFAQD24hYDQGnaikq8l786DmEhiiFlc1YAkSx31vkchZG3H6suT9JXW9eAia1JsHoR1Nh/OxVk1jGbMiDvAQBwKPS4s7dWaD/N/Mh1furf9X4bM/o8PgEAwASwKnPbvBUFrfagX3NDDcu9Tm74sG+41deRJFI2H+XguZ09W0oAdL5CAnZ2GAD6Mm19a9djpYD023pW/Yvru/4LALA1kqM56Na6zLN+vj/ut83fZtti/9D/yWtHZ67Zc+7+r//x32/EEPkj6oDsCbCf/X5rAkhB7QkA2o10UK0N4HAZNgPGetWcdJ2jy2oYJ/KzBtO8/rDlIZad64It2zQGAFiTr/sMAH7QSXS0AgB4SMwSAHlAxGcoAdB+Bv0plO6tAACtoWq9kpo6ZnibATF3wM4Ug4+6B/uq8OU76tzzb3WmN2VWHPl7n9v7LYAXfqFBbXF8VSmg6zqDsVk3nr57RCE92qA6BvV33XerfklGiSqymRCo9yvSffM9JcgSwsCsbg0i7417/f4WAMDsmZUBgOtzJIinAnDiQWj13cuNtb27HoiS2TwS0lvtrc7w/u+Qe5KpVRWPyw2XYat9tgqdeEs6Y3wTAAALaM4AwH612m8jR0meSFxeRn1dMgBYW5oD6X0AADyv6h+OAX8SAKBrjP7eGpjDNbUEAMLT1r7orD+HQbfQmZGh2xzlLWgZFCRljfkxptcZrR9B7dvW0Wxhy0FSkuY7PYk3wDlDneeT70FED/57TWEGI1zvZJaCBfoDQGe1OxuADJ+7gwDBC3t+gALMARkMEvgMNI62RpmFYEEq1AZ0Z5iVIoixCL+AyJvrcocsp6iF3a9dv78ysJnBzX622ooZQN4YzpXtY2uozt1GMFTla33PTMbRfll/7yuRB+h6sE5d2bdwplM/0jY8GfUW+7Xf22LdviqZ+phPsoLUfcn71N5YjYG9/9wydev3Nv8SOKnvsPUf+pP9n+lH/T7HEE4VdwTy2TMHckUym0Md8iRALLoHMecMPDuDRgYEW6AY+9IyfDOoS494HsphB3sN+J7NJCgzLUCB8XMHOGQhgxHsD8bXM6681APlkNl+l/PycBepN1sbZ/Idxh/yc8tmGNkxbW2EDecia6WZV2/VNUVZoZld1cmCaxDo0IB71Y1fvn5pAfEKIMC1tJ9rAN+eg6DMo9feZqCj2vkaBKAcbmcSi5VCBgZjC1lSgtEA5yNQe7e+BqArwQYe7K4MXvWco2ei/nyE7KsxAIDjxGexDZ2usVvPGT+WGatzMf4b+iOZYmxIJRyNe7B2Q6UJray/CCrqCVl1AcJx6v8EAOBvtN8O2HFOaaUETF8hcPG2wDFv2b0I8oGTHXsFzCGom3xApv9huRzeltPbdwcBgAHg8JoAAJQHOBzdljZgAhgAXO8iKIGMf8gBgFUQuMXfFti/f1hevv6tAQBwra3nAADYvEaGkQPqkNEXgxw2FfvT70HYOczW5Z4X52rba2TvieD6IBJGZ363GanIByVsbgcAxDujDF9LAbcXbQAAgi3A+ysU/eoYFRp/t0l9XeUYeW8sMBNAAJVTfi0z08MRXpja/AECADA2CffOU/Z6+9YAADzbs28R8ED2//Ny9/C83IHq30AAHvy/IPBvAIBHBwBE9r/JHNhlAADcf20AAAsGmEGHqDLZHXQ8vcZzi3jaxtouAbAl29/LANBslAIAmL3jAyppdcve+aHqfgXL2XnBAqAe/HfbwNcRAQDEIDLAnrLa99Z7AQBpK/QMALATtQSAdjTXm3/a2h22kwb/3RaIgC2CtCf0T+rAh61QGQAcsJJnDWOcEJ9WAxSX80YFPaouey8AgLaZ2mgVADCyQ/Oz3l5EW8wuCgNY18q/KgAggaFZDmvKAHAl0MN/7gIAAiCna4NMAAj4k1XAf3e5p+2xeQsAgD0Dehf+1wEDGNc37Q3T47Ge8bsnRAXwKdh2AKAD4w5LADhIwAEALIVC25wAANhuXJPcO9w/lEvI/tdyGBACbQ0aAI0sdn62diaqOAEHQxGy/b3k0A0AgMOP5Yr/jj+Wy9u35XoC6LAHAJzOb1Y24HoEACAC9SIU9gAApnZpWDlZfbv7FgAAz34OEnAd0/wA8nf3fWdfGP2C2X8ELhOLg8A/svuVAQCBfwMAWPb/eXk7Hp0B4HK/vB2vywGggCPKAlyW43VZjjDhgj3Anj8rAWBJBL3auOUs4sOX5Q3UCG7n6XY2cgaC/OdBU/Z3CwCQQf8eAEA3Bfwx9Yylf+s+0l4O+9gGQnpA4KXEDlRf63mAtm9Vwi1wTlOkXeDfzMo58jLaeorUMl0Ud2/ZCaOx0Otrgmkbr7om4ou6VvaeX8d/dEbda//MhvH4Ve69vfmtvhi0XQHklH977Sm7ZQig23rG6Ls6jrfuQZXZOtY8t1a/TbdXdgAAaIMBIOPBoxIAXD+1/dWmne3DvfXDcah7PJ+nAO73jvrPX998sZNH1fHvL9Nznp785aqfLAGwN757DAB79//MCGacooyK+KD33n/3f/7v/+smAGAkPFSwjhCme4LkPd9vdSDpgGt2/R4AAC2IAIXSpJUMIVzFDAp1xNnddvroa8rouPReLbYvnZTZr3s/+JcSAP4O1mbeBgCYQYtDPWu/RY1TBv7diI06V6x3akEZoF7hgHSjs2Yo0djtnX491e9F6mW2cdlZ1dl3GO8JAuD9VDSjuV8d0AaOmy2DphOskxIAev9WBj/mmACAKrD59/b9PfJM+6ZrafZsBjDonOL9qohHgl8/mwIAmJkS6kvb0N5jkiOzKEfvnbWdn6vbfjbf/b7qaVn9u16EdQfxncDAyFDQQONoKbPNFuoVA3e27Ov+0XEaPl/aXPtS/zYHt2RqqZGW+ykzGtu4U9ZNGj1qs+7PZrhbACCz/eiE57pIA1/omukwwY2d0zMD/A4AiAubjPBgE+lQfeYzeMt1qWu66qcqPxj0qmu3BuC9qR4g0zX9iIBytDMzkTmoHpHwAEKR/QS+rktgx4p2hHsbA66JyLjbMnB1N1h/49UjRU/yP1s3zRGRoBEE6DN4xcydoClElgJKyISeYvkZ1ge3JMrIOLLD/UNm//u8uF7UtWbX4X/WZm+4fRYBT84n+39G5kOMDfejfxfHO+l/Bhd8XmytXkBhPjeB9uwfBQBVWce2z4zvJtekNEEN5FcDPt/Ro+GrfK4yc/b3aPsP9d8AYGfj/fDQMvC5h0b6V/cdnV8SB+qykvxa32cdAMJKach+v/MArfbNjeKczyYP5bDWvjdZ0jOQqHPY9vwEYEfRdX//GFn2ku0XWU6cfwUhsK0EADCDW4GmCAbTQcm90ewztdO6ADOBNi5QfAiwuwMAoDTJUocYdicdqAZIaMwAAcxcAAxwR6wFwgLMgzGEUz928TRTYusAh/n3LKdeps7Wcl2rZv+EAZZ6pr9qqN/Fzveg63oXcL1S9uhzVIfCuUtnP1lMVJ6pvGpnCCuR4vIdDmTQ0JJWlvdawCYc1WxDtdEtVvfg4CqC/JqsDLaWZ9T2FtrgPqCCrNBHz/qNQWgsLcxGj6zEKqPtenPAehYO76/zoP2vNoVh++zc0wP10q6SEjZiYzS5Cvsb/vCQ9cw2a35pmdbQpu0T00vX6/IEJ5gtbM+Y97FIUDMCpZ1dHoFd7y8CHwcHBwQAoDEAGK3/2TL+kel/Pb5Z5r+VAcDPw5tn673+WM74DCUDIIsC8IgfnCsEJMAE8vzlpWUpMtD/5evfLaPb14+DBZyWOIBunD8AAMyeyP0GXUPne6+7/FzmOpI62K2tHED/nAC0sRcv6/gOdpg9f+0/kDI/VNIC68h96Od3iz8PzyC9DvD3U3e4bHP57gwAvQzqWc3Sr526x292ADl1SCqihrJo78FaG52FyL/g7FYM/vftMxnK7+zXoI9e7pfzgsD+l+UOgX8rAYBs/wQALAAAWAkAsEfgGqf5B5AEJSTu71gCwIEjtpeirAjsuGRI8H3i40/HW79XXO/0ttTW+c9LT7yvBIBPY9p3FwQBY+BH9td63b3vk5H9158heIZ3WyH/i/UVwX/PhO+D68kUkPdSthmgtmPeChCgMQA44Mvt7WQFUB/Vw6N/l3KdLDFKz63lk3Jc0D8GLH2PaL+8XrsFa09R+30FAEhAgJ7J1NanvcM+3goAyP6QAYDrcTyvas+NAAAINHPd1rbm5zlvdY0pA4CulY8CAJr+b6w+PfjzvSUARv5ZXb8u93zsHKiS/7mN5+DPM8BsLZB97YL1BIQ08AueE8wPDoBxBgD7DPalBMTz+QCVHOMdvq6UPavZpecAqxoAgCUA/LPeVu/PjjwH4JoGAHh6DpC760+zu5+fuhIAHQAg9BXBmrCXG8MOz6CyxznOsJ8JblCAl60lAsXMvukBALCNAbJtDAD2uwIALpb5jzMswIZ35+OCckPXtx/L0gAAvy/Xk5cAwH/nYAA44brLabkcD8sjmfnijAQNbCB82A6mlxikD/s/dGnaej0AwO25zP5nlrVfH+fuOJ0wOQT32Du78gEu29zCq2d0sxIXZOnjN1tj4U4iAOAYAXwE+i3z/4QAP4L/DgIAS8DhcrccTouVAMBnYAPwsgF3yylA0Qyi05fTbKIAAVbJMzpzjKTTGgAQPgvqM9mbrnE5Bm7H+ZEMtlqMkJV2y78bc0HL/qe8T0D4LQCA2p+ZnEsbsPNANfuKJhj3hem6WBxtLbEsXNgSOtZDCV+jqqOSmq1sV7Hf2KANk6DaM/VSO3fVD9W/Kd8NmjY9N8/WlJ6zhs0enGX9upyTbvzDCbM1x3wPZajqRQD5+Dev2xqz6huCt+8z/tV33roHVfdrPysAYBbo1ezr7p2xrhn/GXsYg22L+7342Oq42n4pzoq99cnr/br0iWZfP2f8PzqH4aaa3r4NANB1PXLi8LPRptAozrz1m2tZHjtbf3vzM/c83zaiNcFt730rufI/hQHgvTff1sT1VbqI9945M2D9qTkDUpoxAgpc2GvKs662cFAIq2DlwYlUmdx4LhQyIDHaoLMx0YODnpGhsHmoHjnI/N0ZYOOBicgtD/r7YbDVMQ1EK/rxxShknSq2/ceMITiQn55XgX+0Y0RJqgrA2gwDVYItKkDrOIwcATBebgmQV8XSntXVdBbnQ0XApIdgqKz6uSn1MAeBjzbvUVOzdwiMHSC6VnTNj/pf2zPrvz1TKOxG61GVfZ0DXL/1fp1D7WP3nkLpNJrnUd/bGOxkzO7JGDqQ9q4bKU/7bOP97kieWlQugba/tqyL6b+ZoSgP5TjNDLQaEK0GIu7Pg1oGtPSzlVJoTt/s3Fo2uROOIKw1RVwCxNUh3+Y96DDN6R0NUIp/jwuwtlwcfzw9tXfIR3pWXefV0JzuvygBsL6fh6r+0NAwCfGLzr8aWQxu4/Dv76bjkkHxYFMZLA43NvuQhbizO73XDLyyDrsj2Mg2ivfSwNL1kGuoB47wGuqcVpu4Ze2wNEDW1QHAzFVEOjT7tSz6uZUA8MbZfd0B0f80U7YNfDp6dI+PDkqdERyjGAUG5lt0Qz744bsH71UZDD1aZae+TOnr6724T+2ftfzugYUj+a4GdLW19mQ12lPvr/tK9w3br9fQZqg6cqaXGIzm/uEB04CCEWxpwBHYD8i0FStYS2y0dxakNsccKwf6rystUYIYI9vAnhvvZAknfEaK3wpAcudpZtQm7bVnaBuFtzj7LQPIapP6527fedZvCwoK4LPZhMGswTxol/2pf4ip8rY6A8HxfHTnqdSAnen6Ooe36Fxe09duD3sWmc5N9q8DZHX9pSDNN6/lbx+EqueHlZwbUqCLtN1S8OEYTf21tv1GAXDKKWg+2v+qX1V2gQIe/3IdJFgXwvDhGQFfr9eq1Mq2ToLpC88jmJdrCOBgo9BfnOklwb+ReRpryezDyJbhOUTbDwAQAQQjG8FktfBsVrvDstXjX/uOAI1qGHgPAAAgAElEQVQuC7l3L/oYQf4xaM9sdNectnZa1j6YRvyfBsn8ERHsbQADD5zP7L7+c4BjAEByeeDB/8tyOTq1Lih5T29vy+X0tpyR5f/2YzkeAADAzzcDBVy+/b6c394MyGQBDwvAnO39j48PFvg3IPfzs/3+5SXqE1tW4uPy+PLVwAsAKtjfz/65n888k7uV1MHIeFzfZJ7r0j5T3fd4lgXo94tJeC+7wznbAM81Hb4jKPAsmxe0Vc/0UY5oNRftzJkZTKtXTAPRtMe8B3qmzfJSsSaEnaqBPCTjDzavzZUPS0bSXFD5emuBobQjYdumXvGWkwnPalo3VjwPxvmchD0chCsms+8eluOdB/3vnyL7/wE/n5fl+ctyASvA8xcHANw7/b+BdaxcBNbJkzEHAEVhjE84qyg4ajhvvYzLfVjt5H58R7aHrjPqpgrAq/a2PScAADYuwVRR7ZBmF++cL/cccPU59T2eQc4AcWb2OmjDM8QZ5Gx6t9RZx+fMRG+y+t4TOuhzAngWMt4ygyHvrfSWgwFghxN8a/eEf8eDO8GwJQHllOMhJ3kWC0CuthOSwtufWcwW8D2iprvT/eNnpXBXAIHaDexfymHqJtdB/L5m/uf1fk3smhaA9T3Ur0F8liUIMkisgEwybORnblPrNbkGxwkbVQRW+1e3kQKiXbZ6CQf2T89YPTgiy/zwc8PqIIFpxQ6aZ6ItAICW03P8UQ9i5bquAAD8rdn6GCvOv2W325oQMAGC9lhjlf4fpXJsj/Trx4P/ueYo/7iXGkgB+8YAQNsAAMp5+ovVljba/8cnZ9hBxj9BAJH1TyYu06+yh3ythj5siVqeDACbTtcdAbS2J1pJjJCPBFOxRFPYYiwBYCWHyFS3YgAABYyXBbjCjj8dlzuUJDp8Xy6v35fl+GNZjt+Xy/HbcvyRDACwRy64HgwAABBEwF71NZnZvMQPZTl9OrG+CAhjNnUD00Zme5znCQjgem/gANP7aa+ZXDKQsSaUuJ1CgEDu8wh0R44EEjlwFsMxC4F/BPfxE3rv7YTgvzMAIMB/NAYAgACuyytYAAAOCADA4XxdTpb9n+UEDH5QGGJzTfnurjbKLfrHxz38X5ogEuLN3+vP7/0EyjAJdgCfIQWU2dmCLAHG/hmAAZ7zmF/jxmDYIKkNKcPov+hkmAB+VxyIbqi0fEY/gzqgxMZJ2PLsXvFN6Rh2vw/tkPd+uNYNtzxhLwBpZaAKALraOuz3Le+r66g+a7bOfHB9n+g/3l+PsbPzzS1tzGs4eevy1nwv9Y/q5tYnKQn7vvfm1aOxrmt169luT/K8mDYr97SdDyY+flx9DgbK2drV9q1tzZ4p9iNjMF8f3uj++5yv2PEfeeW77tH9wzHSsTL/+E4MZfOFNqh7D5h/P5tbvnNvfe0Nxtb9tAB216dcUNfTXvv29vndvzYAgCPjjo32l9So9I28DsLxM3NOxfqg8c1DSO/8WBvpnfNgMot6zeiAYhTMRDmWwzeFdgUAePvQaA8QmHPvKR2D5kA2QxI1ZIFydScyWAIM5RrGLCwto5gVB2A9gKFb7cAhAoVjowCAvcU26j8yqNaC6rZMAs1sNUODqMEWKOh2Tvee2paqoPj3KICiCsyTT5K2kb9TgXQbVrJA2Ocetdz3W5+lY9SUOhTQyR1Qo7HFPZvt/yAAoH/XOLOlCtDZePfUnXvidP39ngDUO9brkxVs3/9eKlB75gjaGY8cHcDb23r7t5Nfsxb1fSBNZx74q5KlAU45lAbhGhhVx2pk1KiMbBmhcgDyewJ00H7a6m3GacuYYoBfS7iE85PAAKzfjna01dFMR/WIBWBLpuia0RIAvQywHdzvKyUlIP27scB0I9cZXb7/8iBHudDk52SiVa7myHmb1OBpB01+pSIvfl8Znu2Auc6WHhlpHEu2uQEAgkUGDkcNULUa0QEks/vimm79GKQ+gRAsE0DHij3Hgg3pUGDJAQ/SeLkAWuj9s9cDuzo82YG0DzrUu7blS2ZKVnnHvzEuqh/0+ZwX9+3PHegj2Z/72CnoR9fgs3qArf3Z0oO8fyq7N9qtcmakH0ftwGekOkx7zg9g2QYycYTjBPaDAADa/TEoOGDQTmhOFO7YyJhQ/Vnlhurn2g/b1+E4tbavwEl95pjaVr4W75bnl68dwwb3UQ8AeFwe7hMAwCAuAJ++97J2ru+BZNeo69IxVOEwvcIhdmoO1K0+cFzUJnFQ+Q2FeGXRdzrFarAny8nMhpntLV+fTqF6m770q1ROePh47fiaPrB+ITXAq/wZnQ/W8mSsuzlOFUDgpVnIpII0cZetD8EYgOaRPt7WUmT/t8B/lAHDNU4Vj0ATAQARRMdjG5gkpnjgmEXgCfb7CADQ2h8lYHTc+TvuwzrXGJ3bU94OlYsEEfiSE8dTZOy3sfeFGmvas/3cL0YGogREulyIjtV1MQB+rOzHqEHesrcR6AgAwAXMJAhsHF4ty+5kNP/M/n9dDm+vBgA4f/9m4AACAExeobSGgYBABezZic9PHvh3AIAHKzB2zywBgGufno0hwLO7HyJOiv57mRD3FNsIWvkQF0GahU0dlKAABqZCw3Rgdd9MvXVSt8fembBdz4xDmV/MD9fDaj8GqGRWw/UmPRfO23atsNGZTggAgFkg9ntm5tvQNQBA89IPmtk74uxdvrBX9qUF/q2mdV8az2Wuy23MIX2WZzBwgOqfAIB7BwOwBADo/++fvy4XsHzco1QAACGPUTIEP5+MFQCnIA1ucS/dIgOb/blhv9RzbOqSXGcKTlvpmGpnAPTTbB53INZ31HbN+jLXHKkr1Cbo20bQn89JC0zSDrBAoLPn9NnMWhIg65wblpRgrQoAuL9bHgECeAAIwHUAUE0WiCQAIGxstyF8TttZLJ7rc9sD191usc3cxpF94bojCMCCvUcHNLZM7tN5OQHsFHXcEfwlYIA6kOPG/hHwQ10GWfd+AEAyxIxsB7dnvPSA2jZqp/H7GQDAn+u2WrXj7e+SglXlzurMIYxonItbAAAOiOjLkX4EANCNU8gZ2M8KwMm5JyMUMv4doObBfg3QJzOAf4//AIYTMEEwADQAAAAlYJAwUIDvEQWQZAkA1HGP+RNmqraXrsjUzvntZUDaVbQ3DPYWdpJl8ZPe/9Fp/p8CCADQugMDsjSTl0wJOdkAF3jHJVnu4pyvcsDp6Z1FAfulApyYAY9V5iX3HhLo46tuygCA8jOW+W8sC0djALgeXx0A8PZ9uTsCBPB9Ob99W06v35bD6z+XM8oCnA8OGAADwOXYMbvQ7PFzdTD0hJ2UAfoYW5r/EfDF+DdQhGEPyS9Im8sxibjbA8LXBUCHBMs5wF99ELZH7H9rO8PmGzZYZL3DlwNOMpB6IOAPGv/z3YMH+I8JADgBEHA4Lm/n6/J6WZYDwAEoDYASAMj+DxDA2fNN/IQgPl66+5qOkfjSzfYO57YBAFz+hkXqOq1hChG8r/4Bb5cBtCIRQXWosgIYGIBlKRvYO47NNqlh3RWwHPq8DQAIuD37nw3uXKK0lVhWtZOjrMG7AaK4xQ655Zr12Wv/ri0AAPvjtnTKm4+8hy2p60efNVpb3Wc8z0i3/P41y52eofYDqFvj5At1Zm9vAgAGc74/I/0Ve2O9ux/rvorHt/vigDGzE1EiMfVLbzOq3TjqFwE+ezbo1pjM7Y20Wfr71X+8fXZ771yMruf+WdlBsV9+HgDQ+8Pf2+a/AgBga/51fkdr/WfX/58OANibsNEGXnd6GwDghp9oad+y7gicAACaQ0kEOw8vekDeFTArYVyDvLygp0IOldwcLn3milApRZCFAIAW7LeMsTUAwBxHgRCHtWY1SsMBqP0jAhvtUAAAhRrH4LMAAG0UBkZI/Y7z35z9eYH/JjTBTbFOghX14FgP+KPvm2AX+VkNe13Xs2dYU6VGMZ872vSjZ9jxwzhYewf2rffz/Tq+9T2jsddrNAN/ayxVGXbtkxrMe7LgZ79f79V/DQDAluGX9Z77g5OOVdurAkBRGaZzUw9fo+e09kSt2rbHmqz0T0gZ6gcAe0u3N+3oJzVUbV0w8hfMADMAgBsW7rzeAgDo2I3W9q0AAGu9sAW4mPHs7xbIbc6iHDV/5xoAYOMTQY7Run4vAKDtU1FzrV31BXIN+qBjpPNf9yzXDPWBGfcIMEVAqrHGMHg0AQBkUOveAvC+WISWPxyULl79fwmGg872z7H2LUPB6hv3/7XxDdk47KNNolkCHxQtawCAjhnboHK9s12iU/36mYMBRjK0Bnv3ZHBt356u2GeImddw10HVQ7/qWA3e2k42EUBnh9deVOcr9x3bfdcxiPhe1DEATWjbG+H8WK3ruGA0dnsAAJz/2J9qA5hss+wL748BNcWpiIX8ZDSkcNhnxp9lKEWg1jOQANpMRoCWlYTg4NOjyaB+/XvQz8ZqVcIgAQBoFzKoag1VtUnq+ujnLpxQN26f1SEQDiajYh8DGPGukQNG26SOwSq7dOx1LTY5RiBtsTnrHpkLh2iflEaYyc/RMzV4oCDlXlaVxOKmSz2z3nYHM9MYxBabnc6pBhoRFgmTn49Og8vgC4NDmdUSGTwRMCYFMeWx66kCqtCMmKCg90z0/I/3PCBgWf7V81WzbkumDfWq6iXaFMyiNl0VPmY6nZs8CJvExrALkPUOvbp22t/he3AAgLNxgRbbGADOYAA4GwMAMvOQ9Q8wwJs54gEA+LGcD2/L6z//w8ABKAHQaIKXq53RWg3ix0fL/n959uA/QN0AAxgA4OVLlpGw+sXPyQKAjG7TjcgWNqXpZQYi2GdBxAjg97IvQQEKYCUQPTMC8/7ZHtk7H1NGauY57yEAgPPT6RNmCU7AP+0Zk8A07U7KCF83GXi3vz8JALDSK53O8l5p1n+CANLpz+w+D5rZ7lkuYPBAgB8AgMfnZbHs/yfP/H/6slzALvNEBgCwADxY9v9CwI8xAwAE5Nmt3APcm3O5l9+ojB3Z1/y+OgJdtid4688CAOxSuA1sA9WByQDwcQAAA/AEAHgCh7N4JDV+AgBg88K3MwIAcA5vBQCkXZZ6hnqX7SKAgSAAJB1YjXayAgQAgEF/fD9iAOC6aucHK4XjQXyWNdCzhQKNc30qA8AYAKD2wWcBABJwksketm93AAAru+NGAAD1sTIhjAAAYIKg7KwgHtqcndzUQCYCh0Yrn6AizjHXAPrNeaV+8oA9yzwgiJwBfC9PcnU9yHIChQEAQX2yRxAAMGIBwHMqAIDryp4N+9UYU/oEHO9vGqVpT4wBACib04L/wQAAAICD8MIuN7BtMFRMAAAeCEs5YFnpwvYxAgCY/RsOEgUA3MQAANseMtSYg05O/98AAN+Wu+OP5XoAwDAZAAAAOJ/eliWy/69XMgC4kfTZAAADEbSM/jUAIEsA+HUjAACfoWfFpmt2AACn5d6o/ysA4HA8GQDg7YoSAAAIHBsAAC5VZwDYBwDY2hPQwtRWHCjTngEg12yYZzcBAExvRpnJGQDAzBgrVRmAdJbYI/R5AgCg/Oh8FmLr0zvjGWi+49q5XKJaMwCAyU8BkI5sxT378RYbpdn7g9gCmS5mz6l9X11n7Bx/DgBgNTZ/UQDAlo9pb353x39nAew9X9es7WUFJewE//Fq9S+xKfrOrfZ/BgCgdj/fNwuM/7EAgK29Z/u/V9Xv2c5+rZQDe//NXWXe4e1bACDas1vv3Z5/7/xHAQC37I3d9f9nMwDsTdqoA+uO7wMA1pszHFcDAAAPGyOHlX73kQVQ206dpAGOfK4vDTpeehBAfm4HqEdSxboz78kcyneNAcAz/6O27AAAUA8PLZgj9GK23ySggvEJYts2jbMFN3IO4DNSZOs6GCkMfTdDbpnRF3dzMP9AAIBhU4cHkJBPGw4oXKECZuUomgT2+T4CAHjU0ftn463jqO/fu5f3rduYWTH1mm7OJuPwswwAe/JDv1+vzb8+AGAVNClAphEAQOUS5ksd6nX/cnx0z+n1+qwa3GCtuHqN1grl2mzIcGHMqAAAV+i+nlgCAPvDqGoFGJD7zR22mgFU1+eeI9hFRe7hXMP+ebeGCwDAA9RBTd72an+Pj+/YGDPn6GQB3woAqLdXRKM+f/WucDzwGbrW6rjpNaorLPtT6pUyI8nuV91htUuT4tPXDDNUUX9Zqf9s1O0DZBYJxKINJz+jo5RrUNfuaO/oGrbAvznj5xHMLQOqAU8si7IfXd1nqh9W0y37+RaZ3V8TNXhnsvWTGQDW8r0Httzafo6Hj4Xuoig5SRkRzp12VQwxD2qkJlcEeqcbGUAWB0d7t+MKOvDOSAe2Gm4Tlp/zidlT42B1BlYdbMn/GuV6ADCR1ccsLzgCEdhH1i4AAu4g93vd+Q97zwGeoPzWgFwGaD2g0wM4AqxA1oLFHaw6rzNbZjQ2nJdb8DPDvWisTUkXqbKWv9cDWMe30mqT5t6r7yEDh8ovlRGegTT+tz5nrK/za/L9IznQyRwJmFsQbwcAiTnX/bJqU8vojPMMtU0wQVBH47U1uGK2Q9B/J6WtzyoZAJxCmtSsGeznSICFovavymA6VVwlODCF9/QB5nw+P2/fN4CYgAhA+Xr2LH9lLOio3JnJ1sAHOYc2rpVuNgKh9eynbc7fUYM+9H1kM14QGLP62O6YBxPA+XQ0yv/D64/l8PpteXv9sby+OgDg9//4fwMQ8NayIDHmRvuPwERkIn59+dIC/1++vCxfvnxZno22+Nmp//H7y4vJhcfnZ6d4b2UhBABgtpXM493afqdMVp3qv4f61S3zCQwAtBWq3Ylm2v6VbdfskmjDbPvu2X20Me26pj8/HwCgQ9VkaAAAdC/7Ho9gVpQBIDgT33kN7CgFYIrrzrIbAQBA0B+Z/KDzR/AfJQCuVhLgeVmeXpwVAP8ZE4BnmVowywABAJClXVbnYCocB1+sz4YJgBvJRZYA8O+CDrVQLTNoobqBAAj/7OcYAN4DAKh2HP720j5eykUzf+3amDMNoPtcRkZwlPvw59oOa0H/hwBlWIKGBckh4/ynMgB4AoezAJGJixnl7i8qdNqNFSCsrzbePQCAgVYPaDqDwa0AADIAVPAk5UkL7Efw82cBACPbhJ85yCQTLRSk6XNRs7KzBEDq5n5t9mvxNt2v9gfmKfXLugRA1dMcrwoAsHOXlADAM0f+SbWJdA3D9lIAwGgNc+4ZoOfaJQAA9+t3ZAAAAMD3B4L9WQIA/j5S4Rt4JhgAGngkQCUGMLmArv3kjD4BROgACmQAsHNCAgFsrEXHpUzz8xID++YnNcYcsKNmGYAnA9I5AID/kQHAxriNcyY2pL6pAIBgBiMYorFtuJ3FADj2sJcCcwYA2KXB4zUvASAAADAArAEAYAL4tlwO35fD938sRzABgB3gfDAAwHI9LdcrGES1DK2v1M9iAMjgfZzvhQHAbFJhI6kAAGuHAfxZCXC91wga9xIAy3KyMgB3jQHggAz/82V5PZytJICXALgsxwEAAJ+DAcDKCIC1wuT6NgMAbUjd36oat/wHfwkAAJksJ4q+np86m9CSXyJGEfebXeVLO9cRPWl2VCpzKAwAoyZsjd+ttsnI9uC9PwMAoP/yVwMARmfnYd//ggCAqnu03bZWVom5fc/2zsd79+9971ZX+EXk1bhPGaZna40AgNl7tnwI/w4AABvHrRhYnOtv3cur6/7FAQB2vtnp/Jb8umV9bz3+34YBYK2g5wAAdf7AAFSlN3IM3bp4R8LgZwEAeDeccKRQ42EBAAAcFpExwswzOIxYAsD6xQxNqUHL/jUHtdSmNb1eAACnoLjeUlLV0aHPyZq/OYrD62Ob6HcKAKDhQceOvsOeXIQQvx8JJx6S6jNW10rwaHUAEYNInzN73+gajkg94LYxiHpr1YVdHRV776/f7/W/m784YNfxnP09m5db99DPXLcWlv95AQC6dugUGO3f1XyIc17Hi793ny1el7LKVjplLbyNOG6jefNgD9dXW7cK2PlkBgAGEGZGyC0AgDZGgxIASVpO2TgKKI0BANamiQH8WQAAaztlUd08GwCA1aUSuNL1RAYAOp/su9AZBACYThF6Ur0fAXz7F5kx+JVOS7T7jEwFF+CxbtzhC5pc/NLuv2Hd6hq2NuGeHQ6oPQPLEez9v7Ge7zOH7A5SXZcAte7dLQPanOaR4D5d34MA40i/fkx+u+ObAJqRntG+VD1GBo+c2wwEKJV/uBSS9lftkFKmo+mukCnrDHidB/csEVykepN22RoAIDWZrYRO1gCuthHmzkoskaWpAgAsg//ZHH+k/Kfd5ZlHCQpgJlLN5H58xv7hGmRwNB3M7QBttMkJVmBfmWGl87+n/1frex5DHx7w2z600w9qnK61Ot+hAWJdS+33VgGzMmv5QzFuI1nm+38O/dnb9/7MOfCntpV2tcq33Dcj0Jg/Aeun7m0+WwOyrb3hgNP3MTunnl3gDIfj1MsK+JrhWiIDQKsj7d3tam674wRu0lwApOpnex6QYWwsBT14wL5nWYEBgwDb09ZaB5yIoFaY9fekMG9yNIMBzRYJtgfTU/Fu69KNAIBq/5hchtpCBiblkSXkoR6v0/3i5+nwtpyPJwcAvP1Y3l6/Lz9+fDcAwPHwuvz4HY751+X11csAOBXyyUo3ONPHvQX6v379agAA/Iff//bbb8YK8OX5xc90kfmPwP+D1TL2esYO7ECA8MEylRxvxYwlOM09QNb/mzMAcP36z30GgMHDu4/aOh3Unr8FAKAQypG9OtOLPCf6OgwLg5TY4ZWxewOkxBIA6sDGvRZAo/wt2cA2RtHbrh3FEe7rh2vWywA0GWwOtKzvS3vV9u7ysFzBAPD4bHT+14dHD/63MgABBjAAAK4BACACTXb+f1juH5+cxWnAoLQ3d/r9bJx9jKR0Quxj/4zVizkFayCu2xf+r70jGBD8b089VJ3V1qbcM+3LjgOa9ldvG6Tcp/6vwVPrXwA2RoFV1jPHXvd++BmBwV/YtfTbOHhrXAKgAgDcDs/nKABAZTy7zX7RjsM4KZCBwBPNvEYJAARoQeluWeFSw90CtMIAoOPHeRkBAOC/0sC3ZsDzbOE/ewaA0fnO++SGcZ03rkXaRQQA5BrtyyD4M3wn67PamoxySqO9UNcc91gFADjAI3Uw7UXO160AAL2e7x7ZMW2vhLyD/UVwkc4zriMAoJV3KCUACADwAL6zAWgJAKPrN72I/XCxhB9fI15GgiAZLQHgz7ospyglgQngHhoxAHgQuDAzSH3plG1gA3KbmixaFujfAQDYuowSALQfci9FClQEOnzMvJ8ptwGAICNCyg63QQNgiXdY0paX/YkKH6sSAPfQDfC5ITEiSgA4A0ACAED/j8A/SgDgJxgAHADwewMA3KF0AkAATg4vpX185XwmAKAxQcJcmJQAsDEOQIDum7TTk52gO0eG+lYAAEsAAAzwiqC+lABAcB8Z/xUAoCUAyADwrwIAIAdmmCte7iTINt2U8RIAlGHuN0dZgf7MNNKRmwAA7Lt6eJOIFt7oAI7Q4aP37QBI32OD3HJtPbv+1QEAIx0yt2VMW3Vf00aqZk7qhbFv8pax9Gu2SwCo/ln5DW54yR8BAFDbUvXmCACwSrAqiT+1S1t9/ncBAKgdVn8n8+sNS2F8yU8CAOhnnL1/b83u+Ym25z+YlzY6X++vf++9f29c/9MDADzGsvZQNspNkX/NQJcskBkAwESfoFv2Bnr6faNADiRd11apnRQH9DTy3VlnBilQ4VFDjQ7iR3Me7wMAWAJAkcM8gNSDiPaXY3puh9fxOI8ORrqIa20jXt+MvBL4V8o1LQFgDp048NEm6TbLLwAAuO9hzABg7Qnnx6pP0hZtY3Vi8Bkz54MdjM5h2sm6uRWMoIqvvqN+N5pHfEaKvdn1aqyPrtmIHXx4S81uXMsBr6+21YZtARsHp1EEIxoxCmC09gVtVm1vfedYftGh7jjxrX+Ua3oNP5spqHrPsE1SAsAPapQBTovVGaPBM8g9am0hmEgPBqyzulMCIJ08vQOwrrd9+WOSfJVlSadPt3cHAACWAMhxHAVzWJfbn9a18bMBAN6d1T89FrTfCwBgtIY47+lEKYEco5DNLCMFAFhWA7MlJgAABDpsTEogxj6MAIP7yxPGkKALq268u/Z5gfaFn2kw6N0CR8ZvtI9G8nv1DkHAjtYu2zyTo8iu6dZocXqPGGa29sTsPat16xNkGRJbAICZfuPBVLMAfU9HxkXkFqQdkEji7G+0QUBFdr2UFWntjvXTxgMZIwgeRzmJmY7dZgAgAEJATcJ6QQc+HY7KAOA1SB8X0I8CAJCZ/u4IZkmA5+eX+DvAAFHD1BzkYfe5CGFQb1zuiuKW/eQ4sJ4qx0nHYbRO6lrb2zOqN1Y6xAA4WaJhS/7M3svg22zdVgDASo4NwAdbbe7b6AFUc6cVeno+Y2v/oc1w+G5BwNV+YB/5bA/SC2Aq1j7ljlPexz+xNbJ/YG/JwIvu8Z4u3/cUdW6zU0H3iwy9DQaErg2rCWYNWP/CdEUAM9hvAgf0VgUcWLELBDCp9qzLDOhelwcZAwbDPMPOdVOcuoYlAGZz2mwnlN54iDIM4YiAo98AABYAvCyH1zcLkB2MAQAlAH4YAODH6/flcHhdvgUA4C0AAAQBoBeWofj44IH+L18Wy/xvAIC/LV+/fFm+vjwvjw9eIgBsICZTLJvx2YEAEVh6sIDiQwNrtPMbShUM5qVnFWlh7FjncsNPMgC0tRhyk+vAZpHUuiMbicgOY6gQAEoBimydP6yGawEAQKE1nRVrHmcEX/99uTU/330mACAYCCSghQ3ugSRWz/IoCvwXCPSfHp3i3wEA/O95WR7JBuCf3T89GwPAEgAA7Hs8ZwQA6PbaToB873yneqXqE5ZciN2fcQI5HxMA0L3HwGy9YGsyKT6udtNUT30AAMGP4mkAACAASURBVKCgwhEAgDpVAQCZUd/TgiNoyv6zPrnZDVECwAGEcwAAGbfg6yETVx9QXpdncb9R2tTuL7Cd15UzYjA3wQrBAiAlAFYAgJB9tQQAxx/z0pJLogSA20lZhiYD3l5zvZ0hdgAAabuMWQk1+J92kNeQrwCA9KG0lq+DzDcE/6mLKdesL8IAYFngwY6mfSUYguNFdijqHtOPWBfCAKD3qByt+67peQKeClClX6uexf9RAICtIWRTUycGK4ABAIQi355vWf8Inp+X88lZMvA5zwXKQmFzBgaAxe2vtc8rz6lp8zkQzvWq60Zk+/Nvsu2QAaDR/w8AAFyTypbDdYR2OaAifzoAIAG4Lp88NIv5N9C8JW05y9cMAIDAvSMqAJwFTz2YhgDCGQMArofvy+n19+Xw/T+Ww+vvC0oAgAHg7goGAKz9PxcAQAaAEQDA7WPLrw6Q3Tq4afT3kf2P9XRe7hcCAI6XpQMAgAHgBAYA/BcMAK8BCAAAQBkAWALgCl1TfLx095n9+BcoAWCQwQbudrluwX2y6kwAALb6JIFLZbT+rmd4lWNutCcnm61oKW9kNmwkCI31M8Ewo6B1aMUd/TzV6yOrdhCs/VcCANTz86qLcvZp1lGAJP8sAMB75md07R4AYO/5m/73uLnasLav4+xR3QOzfKG6R/rxH7fyMwAAc/+g23PrNaOAjwDQ7g3iT3xPGdlsjpH/+2eCQP9GAIDRGtuVCTtz96cDAD7SgfVAzEsAUOaPNoJ9NgAApMGYtMVV8fF5H2l/Nyc3AAD8kNAfhOj4MyVbGADM0RwAANBI0hHdMwB4JoAfIHsnoCKx9cChm5njoSUA6ljU66ugxTMIAJgJTM/09H9ZGzgcfET+583+2yBrQAOPun6qg1YNFb1u6OgIAIC9slKQiXKpz9n7W4WljksecN1wQp9waMp6rdH9QBvr4XPmqGlG7ITieDQGun7TgVECm4K+r3Pb7d8dBN2e7nnP/ltf+68BANAx6PvgmR5bAIB2iAoLkGNPeTIyfqqsm77/uhhanf8aarwp9DSf3F+bjnmuX3uXBPBaSvMHAADcN/WwsbX+bmUASPmTgUijaI3SurmmbwMAtDZ+MgCg9XUDBKAAgEH8q9tyqueoC7g+7KfMP50ioJd1B5UboLbWAgDAzJ6mV4hW6BgA/D4LrAlHoN8T68gWlFPhzmTbruxg4G7jwq0DSEIS+geofFP5OpLrtEFGulHlt97bnq/7phrW0aTa/mo7zcZu73NvD8be52DUvroPV328g6MCjA6SvWMOl7QLzJkuiJYeDIJrUduwzwCy9wgVYdP9vC5qO1vmxL23YfgMKaEw+l5BQipXG23ovdfx9gxdpxglCMCpRx9t/+BnVxogspTgrETgr7fH3CmeTnSpXy5gmCqPagZbC6xc3AE+k511vaxk6c4mm9nJtpeN/j9nd6TLZ+uVr/XnzP+NbFKVYzX4/h57AusWa6fKSJWPo32te2XvHKEZOHwW7/FguY+fyhn+je+7e4zwQp0Cd40qnmNCecGsLQfAOFND3QOYO8s8G2Rbcs9psKzKCM5/AxAIJWTrozAMtb6E4MU7YH3QfujWBNQPyx/JPvZgmtNoW3kEMhRI4FjXB+0kzmm3dsJL7wCQAKKF49+AAAhQHJDpeLbs/re3twAAOAgAAIB//v4fDg44HCzYcToe7VrcD+cp5AQBAMYA8OxsAH/729+W3wAAwPfPT8vzlxcP+gcbwBOYAcAuEoAhMoqwRAj7oyVCct2mY6hfn5kp2K79SQBAPidLO/Cd6oSr+7KBA2Lt1X3UnlGA37ofOwCAdbmUALDIu5cp8bX/MQDASpcWJ7nvC77b8/naXgsnfqgsp+sPqujL/eNyfvpqtP/3wQBwuUfA3wEACPyfEfR/fDYAAO5DCQAL/BMIAFaAcBRybevY7clD1fFbsq7JFTmHePCBusdWggA9I5BRyvm5bv88AAACb3v/VO7Vc74CALrs5GAA8AzqrIeOZ1mQMz5LoI2DOqjbUQIAY+/71rP6UQLAAuVB+Q/wEQEALAFAGzkzyscAgHoWY/YoZbQH/9lOLQGAQK3XgGfmf8cAIH2tsp97vQIA3F4Sm0ZYJ38GAED7mfP3MwCAlsSqNuSAYWJmr+jeugUAoIwAae/5msB/BACg9Keeszhes32ra9nlmiOLHGTUl3rwteqfjUoA+PrwrH8DgkQ5BQvInnLNKyOAAwLiecae5fsDTFQa4GcJAAAFspRGlA9gNv2CgO8lgp+VYW0OAHAWVA/8o9QW/252upQAaLa3MABgHRNAyPMoxzUz/52hztrfgAA9UNj8uncOALEzcwEAuG3sNjIy/xHw7wAABjY8eqmhDQAAGADevv1/AQDwEgD+nF8PAMDc+RE+wKqFAUABAFb2QIBJGDdb5xslAH4WAPAjAAFvsLvADIBSE5dluRUAYPJSDiB7+lJ1zWeUALC9ZYyIBJesAQDOsxMFJYLyn4n62HPz4PA4ybGzgTX5yQ/nrYtmnz88DJlTcpy2WdTeM5636HG9BuuLCSh7946+R/8gz35lCYBuvZSJ4pmvG/C/GAPAR8a1ztHWM2b+Cd6zBwAY2ayjc8cOUWhr4p6/outbA+h8fJTm5xy3p9f7548FAIzmUscocKcfH4BfDADYA6Dcur5GHaS43PLBd2NVYmVNP3589JZ/GwBAOjc4WrE5dD8EZU1nrDdqzMxwrw6inxj/tB5CkfYbVqmZlNYtM3/MGDX0tFNG8rCAEgAwLCsAwBzRRrfm2T8zBgAavni+HirUoWgKyJRS74IdKe2VE4SOGRm8lfAUitVV8D+Ql2aAMfNfGABWimHDEcRDr7ZxtPFWymKDAYDdGmWA1WfPxqYKTz28uSPEkdW/GgCwpWQJAJjOrwit0TU/A/5a7+ntnbhel55as9WGbQH/6xkAdL+tjcHbAADNYSAOi1sAALPxbeMYDADM8iOlctqpehgQp7KAQyx8o3szAg3mnA0D20OCAXqxKWOGR2SyFGDBTGmO1l+ET3YZAExGVLpzG6CuKrWef2y6/J1rBgDu5c8uAcA1MjOs1Niw2G3ZMnWvq2O9O/jFfXBacANxnXk9w8zesc8LxSef1Q5gEwBARLea06vppagnrU7GkfweGfhdl3cASDVAUiXMreOnsrvbx5HJOJOf24GMkFzCoFGfowC6tjZ2ZLJe19bpCGBgxvfDtAxB1auuqyXYzH0dAAC/Ppxk8TsyNTo9aA6XlNgOAChUrxEtccsk5ItShDJIh/fewYH4MQBA2j0euOD6ZzAfa/X5+dmCePxJEAD+Rvb/wzOCN16LVGn/kQkE2fAUNp1nyNABzAAOHIcEAKRzONca4ysJ0MB3zE6KgVsBs1LW5cgPbYBwPG1p3ao/q30Lp59m1NRn6fWjNiBQqnpKr8fv9QCntn3V+03WdYCT+fGsyVhxWtY9VtujMhS/K4Cy2if4mw601CX+BntOBC3pgNK9SpuwrUuWPMAzJfsde4frNteN25TUufY+zUqOgKXpZctgzf1j481oUpFLKgMdIIDgAxzkcb/s2zqOnVyLk7PBfyJIi/dyPhnkJ76bwSy7pmXTAgDgTBsETLRxFfmyxQAX+DPPFhFni3W/2SiYYwAATsvbK8oAvC3fv3sZgLfj2/LtxzcDACDoT6DA8Xgwml/qugYAeIIseVy+fnlxAMDXL8v/8tvX5QUggC9fTcaglAh+Pr98WZ6eny3L0sqLNDnSl7RTinXZ7U0m6P7lsOTPX1MCgPsAoXADwETDOllAdgABiNe9pXtmePYIQAyz1lpGekb7IqNtDQDgmkG26lYJgFXN27AjuVabDAlK/MaIE1mNWGOk873YQvOsfQvmPzwtl8ffHADw+LRc7x8XgAISAPC8nMH6gOvjP+dgdv1hvwcgYDR2W3Kd3+2db3Fd2uvpQ/HPxiUAdO83XRUf+rn3rwEAQFsqA0BHod6C/xlYdf2bAAD4YVzuRJmOsJsBADCgEkCC72AAcFmevqJ8fgJsatayy2Vhao42VgCA982zswkAIFipZYgXBgDzEWlQaMAA8NkAAGa11nMg9YDqITIY5hr19vq1qftpYzabtgBTqn6u+ou6xWT6DQwAfyYAQBkACFTpKfp9/bb1EMH7UQkAjiMBATa2ZBQIBgDL3G7PcBYAAgDIAGAsArZv/Hv7z4qlrAEAPHPrmLt8c33/HgYA2mAAsBMsZJ81lliCtxh4JZuE/+0AgMhSX5VCAQOSs3uMAAARsm0AgAW6RhkAjBbmFAwAp+V6fFuux1ej/fcSAD+W5RgMAD/+sbx9/8dyPv1w0MDlZHnhZLBx3Zo0+59VAoAAAMyF+5wz587kWjBYmd/6JwAALAHwXgYAAABQEkAZAKBn3wsAGNnuM5lA2fBHAAAcIECgvL9ZA088f9RzSmvjgOW4naHyaWI69uelLQCA6oYqq/X9t9ghe9fUsyP/hv/pZ3zQfxQA4Kb1ZR3px9/7mft6Pa7r+M3eWPbfb5cA2HpWtQ1G1w79DnLh3ve3BGjNHpAzvLWrsPp9BACw17Z/BwaALRlo425K+n0rrrv63wQAMJNfe+t7b2Q7AMBHNmAVTPUZo02wd89eo/X7ZuwNd+hWgCycolFDjk4w/UkDsjkGFX07oP1ct2vdk/V4pCtgNC5mNA3rVLqwt4OCoaf9UK8AAEdVO7LaA/9EuzpgwGtOJRMAF5OOgTrAOB6dcTAAAOyNQ+eM6Zz5GRzgM5xGr/+8/S0MAObo/AAAQAWUHgzb+yNwUK+j7cP8M723tlefNXxOXDDqZzWM+B5/PzKw8uQ+eu907G4ARFThPXqWUgnujUHXdgFtvGe/3yJf9Bqu37EA3WcA+AgAYCbfVp8XWl51wtU1o3su+5e0z7MxHLVfx0IDDPUZzdAfIE9NFjCjMDR4AwIEsUpvjIYh2gkH1/3duhIAAGmHPcIYhm3neIkMhoIan+2x4f4KFOZQp0hGkhmFAgDAs0YMAJopku0YAwBcgo//EVhFYzSZUnqDvdpO8+fle7prUAN9ZwOODof8DFIX+kdBYk5n6A5MjBPpyrtrIotFAQCqX9hvgNvYPqtjDCcOwARW27hzo7debMlxOvq4FuBg2vqH71X/VxmnFONVVlf5uZJdLRzu34zlqwS7B3UufYxLAFyu07kb2WIjB/5Wu7uxvSLA6utxpmdmOoSfX5a+BjX3lb/Hgx/a7tiCDthZ7qxOKE8Q7bpIbzDZYgHJdDppMNCCN2BgvwEAUMfR38XAf9ZQxnxotj/6iYAcMvkVBGAAAATlAAJ4emzBO3eGu11GW84ylUDjbJ9lAI8UsKM5zjXBteUApro3bHWNsixjsY7WTFvHFpwShqaSwa37Rte+7ttGwi4Z2CoHtt5v+kdrTMZLVI/q+h7a12bAzCXAlv5vmTfE4QzARGz/2MHWZ1SPWrF1VsJrnSA1A2t0Z3VnFo5LBPt1fFr/SiaPllZg5rPOmwf6z8sdsnhRCkCAGF5T2IEAWkKDup7r0EAFxiDgLBQ2VmJvO/FAX8uZNi+uxf0P8ZNjR3vYn5d11dPOkIwj6CZkSMu6qXNA+7HqJv7NGqjdHgzwEq5B4B9tYcDkcDgur6+v9h8AAL9//7YcT0djACAIwAJY0XbKE4AAXp6el+fnJwv8AwAAIAABAGAFQLkQgo2+fPm6gAUAo2RBDwMBiM6MgIiNI8vwROCLAcf12utL0pn8sQDm+ty2p/s4zg2IKufptj5hm9BJJGvcbIPYc1m/OGdutGeGupVAktj/vs6lJEmcr2wvyHpSPytKgKhtWm2AkW8rAQcQYK7fnMUiguKiW5AZC9p+K6qF4L7ZVk8WvLdg/8vfl+vDy3IHwFiUAHAQgFP/OxMAqP/xPebfEGPOIgD2pgAEzPaAjXU5A98yvk2/x/7VfZU6iCAABp9HdsTALoqyQ6HZmgOxzrHu2el6LHqntpP3sc1qP3Jfe31yl3Vmv2ig8szsas2I1uAygYOwl31/WuD/3gOVrvOTAcCZAMLf80ggYFwjlPq0H4ziu5SPVACAqf8oAUD11dlIFtDPAC1k0+kISvieAcACuEHhrvdXeap2Ddi93G9FpoM8R5ApjPKB99H+qeu1X6NZAkDtHc5dP4d+bX7XZ6RmCYp+HWopympTbel897cFK1pkRROwwblXuw/9VJtQ59JKrxmOx318nc6PdVTtp66ttjagfpPpgWPBOYT+4nrOIH0CWE6nYwTs/SfXEgL+vj+wJxBvjuC9ZPrD7DRgQbe+/DoHHuSeAuhE95X14w6Z2qeOAUC0gP3q+o2AGN9jygBgdP/BCOAAukcvC/CY+8/GHJF6nlkF3I69ZO1qZTTIXMIyQC4b2Ha2B+BDjD1E8CP2cchi6GoD/UJxGAsQroSaCMp/BPyhJ5C5HQCA6+m4nE/H5e58XK6g+H/7tpx+/HNZDt8XlAA4/vjHcvjxj+V0+Lacj6/L6fBqQAKwDwRRvI2V+5l9BP1UJ0lyAdZurDlxjfmnjaUg7uMzwGwAAK4lKOV3KFlBD4b1P+wH298BCFCZ4fa9A1CrncE1gPVla2hQAuANAf7zZXk9nBeWAEDAX0sAoCQAAQBgAECZAAIAbOQLkLWGjJstMtAlev6osjC47mSsoxxiAOUZqLfZkEC872GejQ1+m0H9BqC/i3bje2cA4JnQfUn4Pse06srR3+v2+7y0s0K94BP+3jr/zdqo9zQ/VTmb8Zr7tm77bOmRDB91Z6P6a5M/W30YnwtFik3sk2G/BgAAv66f574f2wCAvXHQJVRt3+F4TXzJ1T6rtlz1JWj/t+y+rfMz3mkAM4KJ06jIplN4lc40UHJ8PtKze8u/JZ/tXSjf7+2HXv+NTh8631vrYt6okb9pdvVee00GSTNn19fP2/zLWWBvrkfy4vzOEpR1ne5N3Wis2noNTbvnf+c7R2MwknW1TVt76Q8HANwySXuDqt9755KGtgo3d3DNNkJkpIUAqAEKdZTx99HPlBsBKhg4AnnNeoH3QYw6PrcCALSOmAX8gwGAzAAwbFECwNGvMIJBJRioc3E4a/94EKn96zbSDRTkmwsyFIJmBtqC30BYtwX9BwAARgGSNociP3WT8ZC1XqdrZ0ZdF3Wz1ueqMLAzwjkzn0aKUNsy+16F2tb7x0p6Dc4YvXMkxHDdaGe+Z//vXUsH91hBkxjrNmW3vmrMADCTcavP/wAAwJ6BySCtzm11JIwUp8kJ81/2AQganH0NYXu6HxR6fb8KHNLx7dSrcYAnVSEe84kAAD5uJK79s55C+SMAAB+7Xgd1e6wYxE0eBLDK9pIABdiuJpMDiOEjHKpQFmpnbJTNZprzITPstvbSzAC3erSdQ8sPq+8BAODZNMJV57rD5SGd/ZbF6jrLMjIiAFH19JZMrfJNAQCUW3pNPcDXa2xcbgSgrPRgfEAD8BbZW3VLXacjGT+a11veZfvDsmZnIASAYvJAkWPjb8TfWmNw1LazBVDyer6Tdp3XMlS9GZIkDg5nHuALgMKD/wjwFWpuC+qE0xeOtHCf6LyO5t/WqIDm/HpvN6l7cQ3Bls2ZGNT/FQCAgB6cjKjbDQAAGQAsI7k5LD0DEEHKpPD2ufB15xm4BoXo2pfMI2xn/zMazozrDQaJLZmA4Ocofs667ZoVrc9psiTkOldXlTFb7+Z3dMZxbkbPqHq304m3vGTrmgGAqtoao77nmpeA4+A9WwAEBwAID0VMBoF4eFwD9TYFkWUAmtxsXqw8ivIjz9LNiDYBnxasBIAGJSSijETeE+xUERDgXmwAgIaSQ8D1aAwCBAzY2EnmZWMHirVq30dA0ihyAUKQfel+cw0AhX1sQqS5SgNsAAc0mADyXy0o0a2dqqvvluVwPMQEpB3sNWmzBrDTJ/t/x8NpeTscloNRzh6Xw/m0HM8OAAD9fwuiBKMB+mtnN2MSeTS6f8gSBwA8L//t65fl68vL8vXrb/a5lQx4frHfUQLAQHM439kZL0rzkG0nbIwKADB3sTDyNHkTcqYDpJt4XdO4Uv7vba8EoPQlAGgT2HwPwEFbAIBsb759pO9svQodPwEA7UTewNUJAHAvej73MwEAfQkCd+DbvkCwn9n60A/47/5+Od+DAeBvy/XxxUEBD2QA8OA/gAB3Ty/LxeylJwMSmL2GbHMDBTgwlSUAhjL6gwAAjvfIfuLaaICHJl7WAIA+Czv22AAAMD7fjVdfZ8/EJVVH6PPUNsggp7clA5UMfs4BAB07QOhc7iXfmwkAeGqAvzEAwPw3DxFIDkAA9K7bxJkMUgEAvjdEGWwAALy9PQ08MkZnJQBY512DnXUGfjUAgPqqrj+3RXOOck7fBwBocqSUmVS7vNoiKo/eCwCgLUhQKHW2yU3MNQKqXUC6L/lQx787v2wAAJKOnwF56C+CATxDv2cA8FI3Ps7X5SoZ+yYyz8GCUQAAR3vmtT07wQYJMvB56/eVvQcAg+v5YwAAKc0Fm/3Z2HUCDHAjACAMIwc6FHBtA9VEuzsAgAX/fa8+Ptwtj08JAHh8cFsfgXEE+Z0hqy8BYPbWCgBwWJYT/ntrAIDr27flevi2HH/8swEALqc3AwCAAQCYhs8CAJgejWCjybTI9FcGAJNNvxgAcEL2/nlZ3hDkvywLAQBvx4sBAYAX/xUAgNkZ468OABjFN2f+y7U2BQMXwRlj/9Oe/bf3/dZZamTnVbuTfRnZB+a5QPsFGM32jGT4XltH33+k/aPxn62v7vl/IQDAzP7fOotXm2s0l/V8P9K7ui721jIDwC2gX854o7ziGrDluVbnf2/eKXlz99y2um55rj9pBuz4eQDAbS0N7bgRC8UVfzQAoMqM9wIAbh//mAXGNwcAJF9H+wl43Af13erzm8lC3UMjH9l/AQCEAYDGtgYUmgMtUNT8TgXRTMhgwLcUkE8aa9DFcigC6D0AAD1cAQAwYgAgAIDMAXbovEfWmTuHtH983kigugMaHdivQT47XJvwpqxSB/4g+D9ayObOkwyR5pEvhzO+ojqBRs+sCmVLKXm2US/oZgqpvntkkIzaUz/T5zMbShXQ1ntG3+0p3e59MUd929Pxqc+fjXV9388CAPYU/Pb+uy6PWPMbGm1b4P88AMBqVYtsqU2ZGaLer30GAD6vGk7c06pEhgpiA7EJw1kptKwfzcHkJk57vyDIZ4aSvb8wAFBFtkDELwAAaKA/2+Y0ozomHwEAJACtD6K2fb0DADBHwgYAoHNg52DbbyNkoRq0nwEAgO5wx6MgqAUAgHaYHonsQ3Vg4XdlAKj6x53VrHJNgyr0TTg7LatRAAh8xmyN8fO2r2M9jbODetlGWagyoR0gJOteZeaWA4BzlOwOYxaAKlf7v3v90/qd0ekcCjFCZ3qifg4Ht8rYfgwiBGmUvByrpAPHiyuArmu7OdDPDqCIVubzWQqggA+EsQPWwzneO9KBeCQAAH1WcL8rlIJ9pLu1BIT2Xa9lYM0y9yJYx2x/C8Q9Plodb35m2bwvqNH9tDy+gAkArAGefaQZbxj356eXlgGm82B2o40bAkS6BpixSVaI/I7yrLU9nJZb9sO2fr3a3uuLoIxLZel+zGd6CZ4tHbWhmu0rL/HQX7Vlm3djyKzjvZdMvrfXhvk+s+fG/b79hVvj78SenoFlY8FAaYDyKHupawgM6GpWdiWwFQCQv7teVhrJyJgsAAAF5zUK/LLGOrkLAMmCDPnMnLX3MDjWhLVHCNkOvAcy06BrZ6eyZR+VIQDXt+NVAxT6tWCucOmVIf89W3KlO5BBYnXMPXubASYwi7jeRjs9ywSZ/wj+e+AENY8vC3TH6/FgQAAE/0l33PZnAKiMAcQyEu+X56dHC+7/9vW35evL8/K33168JMBvf7fPX56fl5cX/ATjiMsOggDuLMvQsxkZUPLgb2SeRZDMggIlK8b1dtbybXrWyresQSzbdnOu/1sAAGanFBAA0wrr2h/tt5mu2wQAOOosWNZ8Lp2xgm4bFzs/CwBoDBKuLH0sI6kBb3QKX6fqR/Y/aP4xj7C7zvfPy/npt+V6/2IlAIwBIMoALI8OAAADAIABYADAfTbfAQSxrNbI4asymH8TIKxjONonszHeBlAqQDBp/XXt3AIAqPpH96nJALGx6zqi7bXlo6BsGQWQM0CewWWtZc7pZPa0ZkmjbUnXj+C/27u23++znKMyAHjQ0BkcbwEAUDnqGZMAAJ0zH+dke9AAcDIARL33wgAAWW+Z3AMGgDr27B8D4eqj0qx/+p70vOCfOQOSrtfeHk7wl2+pvrxTBXCQJabOC5+fJShybGr2P9fHlszjOHwmAMDOXcEAoGcn2gKzfZr6xXODwQDAdczxmgEAFMzmAX9f92QCYLB+CwCQevK6AAAAG77uD7BM9KwaWUajndWuyNT2DM56NvO8+Q0GgGBENSau+2BI3QAAGFiKrFziJ+UacwaAZNiydSOgAIIjqCp9HV+Wp8f7BgCwkqwBAEBgFkF+y4onAwBYAAi4DAAA6PydAcCD/wABkAEAAIDL2+8NAHA+fhcGgJMxANCN62vm/QwAfn8yADTbASorWBN/NQOA0f9HyZw9AACy+5Hx/5kMAI3ioJNMbrP8lQEArhvF5p/4okq3UvZiXdbAVrn4Vur02Tv27MgtW4RykHJA32F9/wMAALN+jezUkQ3G/td+8u9ufH4BAEBtqXFf8vy9N1ejeZiduao9qXNZ/VH1uauzwmQSuDZnftJRf5qfitXPItR+y/m/NuNflQHgljV96zXQm7+SAaDa/7qO8PsfAQCY7QsysYzW32qtKDNifGm+cZG/t+6lzj/2P//Hf998/96m3nOabDWwduDWRVMF+WcxAOhhgwvlFgBAXVQjQTcVpC2VIQ+qOqa3AACSSi1pYx8tqL8uAeB0slFbjtRhAQDQQ6I6otm/buHcCACohXsVJwAAIABJREFUSq0KdkUA1az/mVBtzwjDvx3iCSLQDKKWRewtaYcfWUT9AbIvOaBtWCkli1dmkGj0/JljZLdvk2CNtt+ynd7BAPCR9m3137/rHcWz/s7e/WcDAB4iaP0R2eOHHbEERDCPnreSleFk5L5TOTKTu/0zegDAzBiuBpG+byaXRvdon+wZwgDQZIQAAHiecLs0qcLW8jv3JWsNa2Cb9G+mzLts1XCYbmRg1/6t5Y+1vDUpx90BFjzAma76QAkAH+s5A8BM+bIEgO13kniR7YbU4zaua36bDlRVFmIFAODwumUAVAeerlHrmwAA2qvs80LnWcoENIcV2h+FAPvgp1MuJkIy17q1KbwKCgBYAQgGm3B1kIq1SbmKn5pBiq9H4ABbD4FgZbanPqP+rjaB7m2j+I1/t8jO9TWFmlSyYTlX+zJ8/oyRHMq+JXXvrA+jz7UPjWJVxsDngG79pHu2+xRssMAB2Gco1/GhjWn7WIxoykDoz9Hc8DkVAFDXAu6lsxpBOgIAEOBHRpECAEjPje9A2f308mx1urGGkwEgsgAjUxOfE2BQZb9TOacObonVUhLCxjfGbLYmtwAAW3rRgmLO0NnGcGUjygPWe686IF0O750pcsMEACDkt+kHCRSOntN9NpCdtb9bGfjRa6tDq/9muns0lnvP3xoLL8EjElL7HpPC57NNcMpqxovHftcaQLPqfd8RCOTX2j6w+udOR5s17z2r2r8Hba3rJ9XdacMiAAYdHgHzCLgSSOBgwtC7LRgrDAAGADiuAQBdCRS+OxmFOG+2dws/3Gy8Z7LZ2mcd9Hq6numHQFlkJi5gCTiZw9kBAMiURCaag5e+vf5wMIB97kAIm48WPACFrus+p8p+MCDRb6D8f3pcfvuK8iIvy9///t+W3778tnwB0OgJn3lJgEerF+8BfwMARHkeKz8S9d8JJE3d59TQaxuQsi4BfwZAKmeA9+yFLQCA2SZh/9S2VAAA37m1X+ocmo2pMiAo+OkYtuttHiJQxjIXlHefAAC4JG2GOdMtY9uXk61MrBEAAK4GAMD8PS53qAv/EAAAMAA8PDsDwGMBANw5AwDuQ/kA3IOne+DQ7bMKAKgySmv4Uk/WMd6yW7YAALcwAKRO4znbl1sej7eFuNrvo/WMfVh1Tsqn1GvcG6n/Ybc5QMMDlYUBAMFwyIQoAaA1zv35/uwKAGi2xAQAsF0CIPclgpoozUVwDu0dH4P+3N6ylaNNDNC6LFvXe9cSABYoZv32SQkAHXf2z3620pW3lgDQsl9rberj2tP/c/7r/KUtlIHbHIf0ASUAZQ0AqHb1lt7nGHw2AGDEAMD1PJKFagOytN6oBECyVXjgHXrLdVcw2Rz9d4Og3ggAsHVVGABAvY7zE9kFfM1FCYBgDUCbub/YLptPAIAREB8AAPRU7LoTFPNeXsto/iPYD8BcBQA8oixXgHFbiTeRmXheYxZDEGHFLOF+OR1rt4cISGCi1XV5eoIvFmXtwPzletps/gAAOMgzSgBMAQAHBwCcD8v18Lpc3r5bCQAAAM6v/ywAgB/L6fhqQIKoatC8Hx8BAJBBIOPIYdMDABBP/qMAAJDlFQBwAAvA6byAAWBUAuDteueMAOfzcjxdloOVElgMJECI6FYJgGb/TQ5KmzLBPQh/WgkAPy+5X251Nptkrmo3aTs1E4ZAdLloK4P6Ft/v3llqJuOqPVifY33/EwAAM/t0Nv5qv3RjPwJrDAAAedaZefncx7b3bzYPJQSw95guYFntrtG5Qd+rY8TfVzb9CCw825txxlH/BW3crXUrITu3HSV5la/aW7f2ntj5twSA3/Ncv3Y2r/p5bwfuTp7u653M/rr/Zs/+IwAAs7ZgDb0HADCUIe8ETXVrnBjzGwa+nkm4d2b7Y2svdT6yPwIAMBNu3Gw39H96iQ/A55QA0ENSZ7BvZP/PFhcnpgqq1Ua+ss7SxwAAepCioesI8h4A4HWu3PgFAMDQ1gUAoGCHisDmguMY2d/mfdxmANCJM2NJAhR07ug6qIeqOl7d/VICgM8wVTZgENhzcq/aVQIpQyeHAAD2+jC8fyBQRwqtKaVai9EcRb1jc+s9VYiM/q57Uq8Zt62n/3zv+/dNj23psOXw45odyRlv559fAoAMANrWUXvHMnTNADBzznX7tmZTDQyYlcM1pqEzwgYlAEj9T0dTq0k8qUNV910FANhz6IAtAAB3PkQG8WS/bsmPFBW/DgDg87oGALR+T5Y3AQC2FkiVFAYDM3Vo74/20AwE8BEAwNpxmm8ElSwZANpYm25IGlLTNQUAQF1lQaTwPDDDh1So0C02TpEZpVTrnskW/5USPnUv6d/MsrK2WgYEHaLz7HvKwAoMwL10DvCammXdr++eghSOL3WQj+Rr1iBNoFkvt30u8NkoOL23/kd6Tz/Tua/X4tnIaK06Xv8e3ZPt9/HjATTHkBTaRBN5lnngpVp/bf8iA2hj75MliGODa5ttFw581a9Vj6sDmWOsz8JnWLdep9WDc/iPdNzM+sdPsgAQAGDXGhOAO/3wn2XsgqI5sjS1JIC3zUeX8txGJTwwnnHUZ0P59eK8lu/9Sdv2w0Q8xZ3+7tEBVvXNbH0Q2KWU9bP7hu2w2M/4oDt6zspWUCE56ehWgD52XguAqu1aHzf7zmuoz/9t2Td8vz6i6zcYepA1rCjxyHpva2gFAIiAmC+NcGI7eEbPugQAIIvMdLBS9BMAgL0hAAAGtWMDe/bhnYP4uLdY3JSjAvvB2t+CsRL9Q/mQS88AgDWlctr2O1cowULxcIAcjGJXmYomjEcqm0zuhAMxKyQg4AcAgIMA8BP9AkBJsyYZPCMLwAEBlQAAZLvdpqYtZL/btFw9OzhAACjl9qUBAP7uAIDnLwYCIAAAMsZ0cQAAjO0NwQ38B0CA0REH004DTnjAu9qMBAVozeqfBQC0dwzO2DVDp9NFZCMo0me2X0Y6otG/Nieer0UFACA4lvPA7PzYr6b/PQhm/wK0wd3sc7j+p2c2BQDYOozSD8BV4G4AAC7gukDw/+FxubIEgAEAnpbr09+XywPKyXimP7L+Qf+P6/D7PQAAdw4c8BIADp7k+Z5OSG2lyos9AIBeOxrj0fepPwPA6xqt6bb+ntBSTce/HwAwsl+5zSsAoNor9FmobcX9PQIAMHjeApUXTGmf4ezv8JWhAAAtAQAGANoUMwaA+8cIJJqtjbJbtwMAlLXDZa+3iXJuxgBgwdmTU8AjmGuB2w0AgI59F/xHFvU92A4ySWXGAJDA4DkAIOdtzUDV2ZUSrDWJGrqH+kftJ9vSzZeU65CZ3brP/Vm9JaT+rmZzRr8TrJxrgGcitSfxma+DZIfidbMSAE23D5zTnR4LwBMBAKZiY3zyp6/dYzDUOBDAQQAEAFhZCCsXQRaccQkAAgDadddleUPZmxEDgK0vfzfXZ/+OiwX+jW2HTKDd+KfkbeMqAADL/H94MF2pAADTrxsAgHyW7zW0jQAAAkhcjEdZo1gXDP4TbOdzdF2en6HPvQQA9r8CAFwXQPdHCYAKAABz0um4gAXgjFJEAAAcX5fL67fl+P0fy/XtuwEADt//sRxf/7mcDt+Wy+n1lwAARiUA/iwAwPF0taA+gv/23/liAAD8VAaAV1yz3E8BACgvd3f30M743OPKGWprYMOE3zoTRArBXwIAQJmxeRgpX3oCULDgluB/k4T1cx2rdn6bv3Vr/GZt7s47EyADbbNfXQJAe1Zt05mtqp//FQEA/ZysGfi21tDefPJejoH6x/Zse71369zc9HZdmwa27fU4n9NAArJ+CXz5dwIA3Dp/dR5na+KPBACM5IXz687/qQ1X7b2PyEx9E/2ZtwBAaLdVeTKSdbU39VymNvkvLwFQG1M35nsX1Lhznw8A4ORuMQDMBPpWn1bfFQaA3umSlIv8nAYoadwIAMiDpAdeUALA0OIR7CcAgAwAXgLAndakBNQMylE2pbbBfr8BAGCKthxEdDGP0Fe60bYcDK2ipwQAFACgzxkBAOqhrTsc0XCXQ8XKwSElAEbP0s9GzpFOGNwQwFw5JwQAMHoXP9t69+y7+nl9Vr4vxdfWXM3u/7MBAFZHdkcBzL/24A8DMHtKb2WUSERrZLCM9k5/3ZgBQK+pz1DhTxm3pSBmfbL9z/pZgrq0YI5R77pjHcGsGigZrfu2nkoJAHtP1Iq2+0oJgFsBALP90cq8lklm4EwN8I8wAPjYJs1u3QdK/55N4KEynAyURUQMptBsKPvRGmV8Sw2MCgxAYH7LABmtFzV8bmEAMB31OC4xowAA122shUoGAEMTtICo6yVvMwEAbI/qzrpuZ/3wvTsfgZFOaHolybe7bI9qrPHvWYB+S27C4VbXrj7fxiICdeq8GxmMs75UvdI/v5eO9Vq2T9eErsUaQO/b0AMAvJ8eXLOxsgd5qaFGlxX7yduBQJkHYEZ6rGUGCUBCx9LEySkD4No2nbM23wOQBa6jw5aZRUbFHQwAygRAAAC+x38GFPj6tbEGkEGgAmF0XSsAANeZ/It/6/b7Fz0ooGdBomm2ZweM5cvVgg6uxmK2BuCy2dpwbJe3f0/OjN7vB3DohzUVGp+nAfyhU+AnOSoRQNbx13aq7tU9ntd7pvVH/1mgMu4niKKOI0qs6LsbaCz06poBYAYA6EuB2L5mDWGrSessCLSzjVkjAvcuYsNRGEFmvw5O/KDKV4aOALWyrVoWgEwDzgQEilysH7J4OOOA7YliTzPIn2PhAfbHAgCoa7U5gOR5ba0jQHtiUNjyEQMAED/xSQRGSP3vwbOTsQKckWVmNWsdJJByN0sh+TgTEBDxWzvXQU/eLS9fXpaXL8/Lb7/9tvz25evy8oSSAF+Xr19/M/kCmeNB/6cW9AcY4OEJwD0E1LL2OGWj1w33VTk6jzorXQLXVf7W9T9a93rNFgNA25pFpphThu0bZK+N5M1Ivq0AAKZz5gAAlqfS9jv7x8cBAAhfcd8oAODOOni3HBFIQg4ogv9G6Y9MftD9PyyX+6fl8vT35fqAEgA9AIBggLun5wj+o/yD21R4tGciM6AaFnoJYKJduE7tgXqe2NMb1bbpdVQCABSoxnVI3ZXy0n+jHe7fX9wPMfiHdVId6KoDsKwUAFBtG5Xr+C7tKzKWeIC4MgB0gUqrhb6mL2fZDaPy7+xeB2c8PYD5x4GFCgCoDADuh/Eguk8vs509w74yAMQIdjYvA5ecfrUjLdDfAAwe6FUAABkATkcvD6AACLUJVsH/8B8BzOTMJh7gpt9JwQCtT4X+fy1r+ux/fE8GJ52/3gZ12Zq2eZ/QoAAAu2/A+KjrlW2qekPtES1ZZnicUsJMAQAckxkAAOWjks0jR2R0Fkr5znI6Ab4LlgeWO8BY1BIAZAD4GQAAdHe3N66ox/5zDADGsvFOAADBtlhzAACQdp/2Nxi56ButDADqA4XNxbOKr3uyE/m6w2emq8z2cXner49LAwCQkedjAIDDcj4eAwDwwxgAjt8AAHAgwPHHP5fj6z+W8/HHYmUATm/BAGBW2L80A4BpbLP5rmZHNQaA43kFAJgxACDbH+sQDABHlGw6g1kO9ND7AAA7g038B3u2z18BAOAMBHMGgKFijQ8JADBbnEaMaJZ2LowYcfVH+Y74mRKsY7a47ryzBQAIcLIyoqnOH9mRW+Mx+m52Lp7ph6o//moAgGrPmR1T3GczX3Zv1/X+gjp2fIYCAG4de5XRW3uw+oesfcWUNPkdL159F1/8ZwYANP3FMSjn6r05Gfpc5CZlAB/ZUXU/ruyrYEqb7dXR/Gub9gAAtX/1eXv9q+el7nl2PpkVMOvfrGcwHYORrJu1eSSL/gsAYDSmvut7Z4d/hoOIfqfCpS7G0cBXQb9a0IUBYORwYeYFv/NDkm0XPzRZdqUf/HANGQAUAGCUVxHwJwOAo049O0QPX/17+rHR/lvfgkZwJgjqAl0dssUDWp0JeCYPZiPlAYHMAFp7zypLuEku+2X0jtHBf+8zf9g6dlQFhAZAZu8f9k0c6rUt2ldLABz0a6+ffGdV6FUIV8FTnzuq/7k1zisDYrZwPulzOhjrvPjfjq7+KwIA9hSNyxXuTa93R1mzp5T0ezr4dM62nqP3agkAD0a4pc+m3QIAWMlHUjhGEMD69YsBAMx86ZecZyR9NgCg7p89AEATM3BSNepQdypgzBHgmcpeH7zh8dSMX3z9kwAAy84P3dPaISUA0E4FAHCdUt8E1605sVy3eLDfa5xHoCFAAQz+25qx7xGA9P4rYE3Ho1uvomvaAUMz+AYDOTuAmVxEBnkXkB6zCFR52MlzztEEAKYAAJXF7RlhAOPvPYAB71/L8KxdObtGDwJ6zZb+qNet72PWHwMQrs8JArBn03kQhy06qSm/lysAEkLZGvdwX9HAt/GJQJr9tJqdy3J39heMxm+k+/Q6fo+1R+chaf8VAIBAHCj/CQzAd2QI+Pvf/9ZRkrrDn4AXtT39oM3xNr1mFNlJP8/2pEPfHTs53xUMkI6f0ZrYU8FZAqB3mqsNW5/R66akvKZcmO3XWVvuVyTuvR7ce54H2j7+7yMAgNwzfVb9e1vRdG5IeFLF8zkARgCA5/In10k63nD2qUbsGABQC8UQAEA+bv87iQcVAEDQngWyqdcJ4LlP2mYGu0n1Ye3kmneh0NgA/DlwsGP/ZxmQRgHNa8M72c8y+3hZHg1fJGMzYQAY2bQY3yAg8jIG16D+vyCoEZmL16Q0Nhpjy2oUau3LXfzdAwB8DwcdPGQXARXmrI0ZvluWp+en5enlyYP/CPgH/f/fvv5teXn5sjx/8TIAAAA8Pj0ZfTzOfaCDN7CdBRoTnNfkamEA8P1ZAOkGBOjXFtdelSfT/WvnR394PVsqA8DKJuWZnTCxAZKm2pa1TbcCABj4b+xU0plfDQBAIOKCPfzwGAwAD8vd49Oy3D9Y5v/ZSgC82GcABgAkcEG5gGABuH96NgaAO9wfwElnAAAgIH5Gf0a6/FcBALi+Uy5tMwD4/vOGVgCAYQQn+1b7NDoXtfKBI3bCSF6gzq8AAEgO7mUHAmB/X4z6vwU6AwDAoGrqb9fttQRA+m/cJ+OBcS//AbYVC5abH+d+uWPG/wcAALcyACQAILO8awkA2FIAACg9uwZA0acKAKDdDgAAk1RGDABq15Mh4f9n713TJMlxJEGavyMyqqvnHDu9F9iZvsbO7Nz/30x3ZWZkRLi7PfYTAEIKoaSqmofnqzvjqyx3N9MHlQoCICAQ6Dru/Zu++h/zq8AqfY9qg/vP+wpAJsUrO8KA5UNtQ7W9KfFE2XPgTYvVfQ8AwK4DGRDgBJ9r5oN1/n20rQF4j0AW7iF64NqyBQAZACBHANwphb/Nmck9gW3oZ+8+t4JEkLhF4hVVgGyRwe+dYWLOAGDvbKUFAAE29CsNVGGsGq1NF+Ttw9NTZQDAWjO2hQkAwPUl96kNNMUxkxmi6oIAALjS0ngN4zZ9CwBlAIBfidZKqy0AsHc9Hcvl5ACAy/G5XF4zAODHygAAAMD56C0Abi5oLWQD+y4AgIk5/BQmw0wX1+256ziC9RAuhrxG5ArHuf8cMYLW2a9aWNvnmF/Z/FRd/wQAsK0SAABgAHgOAMArKP6FAQBulFH+vx7L8+lS0ALgewEAuWp4pA9G/s8fAQAAv3UNALAWS1QAgEtSH2/6MwAAyFCW9aXq0ZnvulY4w3MIAqIeyj/VP9Hvsh8982+6scV6Xo53rcilByZNn3VaoOgAfP03kpk98YXRXv3XBgCYvZPBYy3n8f8FAPAZ2Lunm8nQ6HMFDq3pzdk6Yau00drBZ7r+sm9m328wAOQxb63X2fGj9Ytn/wMAAP5lVY/lB84PuGYg9hy7df0tYfLzQwENgnm20R3+Cweu0gCPA4d7AABbijs/Y/83ncEGQNBgR07+uxMa1feghKxUy+wT6WAAoFrxHRDCpI00B/fmtm0gozckEccagFFHV8fTOcA+uA7ZurUAFkokbZTy92sAAF3AdU4H9P+hvaZKTO85MlRT47VmV2MitsY/UqyjNZHHWB2UmhgZK+nZ2EfKfO+x3fgksKzvfnZ9PRe/f1/4fRx8rIoem48A8Ni9RNPV+XOpmKqZnLDIB44ofGc6cfh5qpzM8rCWwGibXDIB9CCmrJcWcgUKLwZgB1WcI73WjYcbOUv6x8auVmv5THmCutFU2zVlujF/naxIH1btBcw+rLWSMJIaCLSvAWC6AFGmc3SygroFznoZf2sCWJO9+M5kKp63AZH8ufWZ9D3xOzufx6VFICkYr76SClet5m3zu0SuUqrt+aOKuluf/APzv2JkKR+LADwBH5WenzbJg/lsMYPAkLcAGDMA1M1nTQCwCsir/HkdAgNoz91xvBhdo1FhRmAmjzc/Wl6DWiE0mgZ8zwCmJhT4/hTgVTcKUknX+SeDG7AH1Uz36vgoc2b34h4eoGwyx2PyWu+rwGkrZsnjltDl/bNu533QV5MyPQMgdDIv/bkdYKPS57qga6swov4nCzjo58+vNbm5SPpbf06pkI8NgQUmoyfnzTk6bFrCrVX5jeZRP6vrP8AnCgB4fHgsTx+ejNIfvz88PnhV7kck6VCx+2g/kbz7p3/6ZDLOnqQNiMkezdStPdDH5N3AL0u7nwEAlJcmA0k/xcsdyeCaf29tGaI9C99x77suK/O7JUD3MSXx1mxeXkK3h9sh9a6u1VnwxJgDgvp4pgLVPo6OydpzYWPlpOz7OKX7HMC1opbrV2y5gw8qC4B4VfD31R6Z2gzjYLHXQ9/DnfKksSR7xwRMRqLM5D+S1Ep9Xk0Z9BIr8d3QeSV717LqYkkspWH2YzzxbcPE73G+zV+sU2MFMETMa0Xi0g+wsVl/Ygafs5/JtgCXcuvWtRfLQTI56z//G0F6P9co/wtokZEIcyCA+weehGoJk9j0m67xajMmOupewdoqOADA9GvQDBMs1/TQ2ebPmEQeH739yN29gYs+fvzB2gAAbITk/8MDWo2ABcBbvznoG/TDAQAwJrigAPeZd7vXyWd4Jmy5A4AJ/TfxYVTOxwDHNpu2NivQT5gFbHrbRVWv2I7fznO5qniIQRJ4ueY0wSd9YMOftHdmwOBgSsFLMhvb0//b9wZAPwdKxceS7zcCniiLlQegYl7NTQ5GgIv7bVafBxpiawHg1P4lkv2n2/tyuv1YLneP9j7xPZP/5QYsAXcBFgBrQJN0a/lgiUinns76QZ+B/nPvz7anUp9Er5NtCb+jjVUZrmtpEWTuNWAP/qNtaWt35KOOdGj3juKAbp8gPgo/7xKXlUYea9vBPFjDekyrdG6J0BbMzglggl5d/i3Bj/YNCQBwG8kzS5hH4pzrxyrBpRWWtRGaMgD0+2Z/J82PwN8+/ks5WWU//o7q/+jP7v3gz+UcVPA5gcu5YEyJfo0m+TH1d/fOQsn/6Gv78X3ClT6+ypK/n7AVQufPY6hTVe70M8pHTeIKyLL3AUM3CgCgX+u9pKn/4arM14zuU2xubrwAST9nPK6BQb03fA+G8PnBe9fENMfEec/y3/uw6EvvSfnTEfZq2QLAgR3OWuN2LH6+egsAk5Wz/17p+k+4rgAAzBdwu24yQ1/7cnEmHAUAGHgG44lxdS0AQOHOlgCud41CWBgAuEf3OW+FEW1OGwDAGACenoQBIFotiDziGLM3xnY6BgBYCwAZZ1s/ZE2KGK+BVUUWDiB0OZR7rIFgwOBegAAAu23XAgBzC8alUzkg9oEWaKfXcn4F/T8AAN4C4Pjlczk//1Jefvn3cow2AF79/83+K5eTJ9+75D3k0W0//tcDShmV6KvFnfGxNnGL53MAgO1OMHYCDQgAIHukAQA8ue+y3cACtIl1Py8+WmVitOp/yECwrJxLQZX/66mUZyT5T5cCAIAl+kH3D/Ylq+6/lOeXV/v8BQCAs8uhMQCASSCq/43UqjLsNR3DZ7b1LAUUI5s3sj/8zKXC/VttTegegcZ9XPb0+oGH9b0yPeAAz3tMq3blCnfjpt9XV2YKBwDUMSUfanX/AxkR/8tjMn001fRN+px3s+1HZQgdz9TafkrXkp6d/RfagsUxNv4ALZPRKg5SPTp7h2txM7UrOs6sl83fTAxGul+djcOOGQ5g9CEXaP6ues5rYmrf9bLXx2xs/Q989dE7WVsjo2v8FgAAjpN6vu4v9LmnMxR5RIn5jeRtPsHr8dd83tZ68OPX3mvOuKxLcfaLsyysxYc2hYq4ODlw9nz5c7+vsussgRumXaPt3ygGdEH8ML03zt9wFQ2O3Xr+kS7Sc8hAtjVXeZ9FnTK6/kxmsi4xXfS//vVfLrMA2dag3uP7rQW+FYBTg6Pvhw/LHnYquFSe7F2sk8iNCp+NGxZOuCrwrMyz06+KPyu+/DLMENTkWY2MRoJO+jGmTRGcOHdue/o0/k0KOUe3AgXrx3FzQeo1Pqdu2PD7FgCCC/EaWeg3Tv1SywuyS7BIgKXOZ1Iemgysil0CC7oBcpno879r98/KD3+bDz24/tYibOeEAzcxIHnh69981hosVYq6gXcwUnaa4JnJ6MiQ22e2WW5VSqP50XcwciK0/+9Mhrp10TkjTGAt1bUGsLu1HzdRuSUFVI2MyyaNCDL6N2oQGSRdk/3Fuk6V+lv6b93AEDzUJxHWzum+ix7Be9Zufgc1oGEOPMfhFWGm9ygg+fcACvjXjNxodWKrCsXG1+YvgrOeqm9GG787BXYLXrV33RwzWzPS41KrA0DBu0ig1qRjkytTEwo2i0nzc2MrlwKY+IYI0y54KcwlMz3BWsqm57Lj5mf6RtFc1nqpOuqgfzaaeL6XutHhGxqsnUk1VbZ99uS6cYrKfwpBsx8M8rfqCcrP7X2rcvbrRcVqXBuBEe2Bice0/ssxRpyvto/rc2Sn9TO+y+Or7fKnS2Btw+L919nvOeQyKMORDSY3AAAgAElEQVTYj51zdBGgW6fTJQE+uhcAAmqz8Luy3kReLZaTUuH3j8TkL9dHswU9fX62N+j9qef09hNVaUjAhixK4JznjOy33iNT2HM6OD4GpntwQSRnrArIK+7q/cggEuuV6zbPIdXPxQAAATwQEMDIpue5wXm+DXG5hi9lybig+Mffnz59ciDA46P9RzYAMAI8PNyXjz881fNwXK4wwjizT8o3W2Wd8z8Q46H+ERtK7bXHh6Esq2RZHGKg98bHNjvh31N/Nf2v52X/Ol+TiWEFlK3tZcbfzdZ+P9b2zP3xTkDr/7LPUd/TXLv0zievI/p35LPpdQlA9GCaAAEJypPAIcdIe60AAJ0bu2dEEXl/tbvts2IVr56Ib5X8gWxzu20gAEmOUlnExhzRz2pbI/nPimvtx97o13mvYG8KAAp8BVcC3prAn8ED885EZKOp1WgMSmsUzexVANpMz0YFXw2nJB2O2yFZ4XqBACLSg/tnrYexV1kqBTKGiIRGrS5VFhdjJXCAigd7m47D30jYeKuDs9nHh3sk+Z3yn2wj9w9oDeAMI8ZIgr7H954A8f3frT1vBRMxAg85iv2kJ1iEeSRkzPaRAjqZhZEyxSNlt/konshX/3LhU0TiRcdBXbDuH7eFl9eR+5XhTwbghPqdAIB48Np2ivstOzdcLiS/PFRPmyTgFdnTaZjPZXMJGCDAwwAH5ueAhhjV//el3D1YVf/55s5+otr/fPtQTneP5XL3UG4CFMBWAYdbp/4HeABsATd3zgBgNiuYlgAAOG+0cNX9zljPJwBvsi15fzO2w81/7/2LJhft3rHMY273vv+ZCh7JhY/Bz1D/xZPEChIsBdXwtj4rTb4nQtVfsQRrfNbktiW8aN816a1xmfb5QeI3HsMBEIDrp0uYx3serS1dR5zvnCg3vRWtSQgAqM+BhHBU/Lseagli6jvON3Voru7H80H+8M/BDP4fE4F+fF8UQ73QzGMLdLu+biwq+lx8Xn1GvuOlf9p8y/z+WeGtfqDLTxvHUs50b9yKdDzhBwV6NhJNBUDoXNj82Nw0AEAFiSJ5GvE/+o3VNoeeNl2V/IkGdnCAGuXawQAXsy1M6HuLB1RMv1YggL17AkCgoyL532Q+wIFi7wwsGMl/ytHRgLhuE/Ua7TMBC3THts+Z/K/3rnTmzRey+SL76Z3bPwJu7wGMC79d15zZSGlbZ/MbIHPKk73625tIQDfAAoFgkBfMG3wPY68I4Wjr/VAe7+8tEQ8gn7Nh+H727hZ7K+Tp3cazYh8JV7MTWJ9I/h+fSzEAwCuUUbk8fyunL5/L8cvP5fz153J6+VxO334u3778o7x++7kcX7+UUrCng1+E5jJLCvYmLn1M2uVILL3JFir06VF6MNXXKZP5pJivHWgcWOiNu+w5zS8zhhNi/iIoK+vfgH6V7bDFbFj5j3ZKr9BXYJU44b9LwdYevxMAAGCAtwE4l5fXU3k+ncvX48mBAvbzHMn/AAEAYyIt9qr+gcUPIBABANmOcM1t+e8NPNG8eoaUwkVwN6QrAgl7aQyEzl/V7GwD0dtnMX73MQkKaPa2+cFjC7llX7n36vaPEZHKVxzFj2Z2ufqJKS6ejx/N79aY9RrrDQi2Rrf9/UwO6hh187p9OTuinkuQzuZ5Y+/c5MuUUg/UV/9gsS9c3GvDgdwc2/oBW/FxPfua917lK23/hzPFRxyAcPyezdY02zDbEaXii5W2RqOZGcn7ou5ZYtJb05/nLF9/e/7nsdOte9tcXXn6WJ9ux2/HY+E76iI4jROHsa2YT7dK/XvN/BczOzB8l3smKI5Rn7NaihSnv+Jy9dDD//rX/3sBAOiUzFuuesU5WwK2BQBQARpt5qYAAAmY6XnXAAA4Txq8UOWJ63L8nYHUwEAO0NXeii7UFQEZHpUZUVY7hoMESn8m9c25qoAAT+CTAaBDFMO5PcDRbBsvDT7zOoq6bhuwnq5xz+sevZuZstRjc9Ahb740QLGmfKeBB0sALpU1P1P5zGMJ02mPn8e1dk39Ds5o/jd6/ixX/JuqbyZf1dBNAAa6AdZ75N9H1/EA728HAFjOU65ea0dYUl9OqBvj+MzWbDWUNOD9xgOHegCDTldPqbxHT+oGPOuJ2Rzrc647NS3wkI+bndd9Hg7knufIY29/w4UOZHu0bWcipM2/ry+bR3k4P26Z1HdkiSOjbf4C48zfa19LVqBKcLzNqd9JgzbcBFWn3Bxf9iFva9jWsia2YsyZLgj00basrFpLEhkSBGUAPOuOUWVcW/fuVPZ/u7bRf3bPrg1KFW7Cmp3mnNSvXZKoao7umiO50XevmzjKTScb0RKg+87uv6T4tWMQ/UoJAAupMcFfAQCgK25tAWiX7h6cIpUBxrrOUwAsj9vWNt69qZDegdf1sKYfIaBnBGGMBjMSJTGtEEkmr62ykpAYoaK3Q3cAAPywAU0/AgB235D1LgHvn2kPU66N3lb0CR61kzg+U6j233vLBpP/BM5T+5ltbz02Nr9cz/55CsBGha1eg7SskJPoIO5rXRJoWbcOx1BujMJbGQeWQeIWLMmygHs4xXpU7kUgkRT/BAAwMUcQAAACYARA7+7HBw9IsmWABsq5BpgA0LVZ5bljUFhuqOy56Z90yXovXDX7Jvoqv/81W2RjCNdJ3z/PyePNdsZMMHrAJxYhXauja9Trp/WzZgPX9FqnAOsfy429fyUBD1R3C338QkPH3KxsT98FAMDkYjdvqSqD68GquggOYLVX6gFqa5dJypCNLCP2rFV+Ws96P1fsevSwr0FxAfTVpL36z8EAxIR61Zys/A/fwH0B15/u65ERIOQp7usgAv/O2Wb9Z03IilOCzTwS2/ynvr8GClXWkQBGcl51T06m8TtNBGqCsK25psOaf+A63oK8kWyqVMrWFuDsTG+3qOZ3AJLpmaenCjYiAOnBQABoBxCgOus1fmd7QLPDsK+wVQoAEECV6TtrKxGU3pgv2p6BkFe9kxeYxgyl/V7nM4ivwr1o1unrvvF4VeveysPq0WpB7I6v/FiajJrHZ1nPLQCoqSWLj6JnmahjCHBHWG/3dTkOm6NDOZWbcrlB5T/+IwggAAB3D+V0/2jf3aC9w423CbDq/xscAwAAEq1gALBsYfg6Dlizd23vezxX+dPswwbupx62+L5LTMRMJD9G32m20Wov2rXbdbI92fcU/VG9POgeYLmnJ016TfCDwePorYS4tnMytAcABbtDZbsqBbEbvAsmvJnEZzJSk4WtXQBbA+CnAwCMFVIrlCUone1pfebYO9i8h36lrmJ1v+kpAzBICwAkf6My3BkQ+oSxzinOrwnrGptqMSerqrbCFAEAmD/fGA04fv+ZK718D6YsMtStZh7kuShf7XvvwUoZHMlfBxCIpJ/qAH/WqjGSCPb7cz6H711i33NzKsDoWJzOWp9FzC6Sz7jgFAAQ713nl3PPe5lOWQEAYEL5jgkE8Hd6NHYHo/Y3BgCt/lcAQGth4+cHIC6S/Y0VwB1tHmNMAgCOEHQgIAIcg4SsXs/Wl4EFcI6DEirjirb2ir27Bebjua1FathHVtjDJgJUAVCc/YcWqRUY5+uL8VKT0WDUqLGD2MedMX+y/jmX9E/wnOpXqAwg8f/08GD+CJh5WjsMrAc3xwBNoFofnebhL1m+HHN8PBoAoJyR+Ef1/7FcXl7K5eVbOX/9pRw//1ROXz+X88vncvz2U3n+8o/y8u2ncjx+cdakA8Z1cQBACn/aMzq6dgHMUwAAYwsNABC2LhL5btrD/2JsSNiDCABwBgC8r2hvJKxUy70AQJH0tA/OrGRyVSyRfwSrBCr7j8Wq/5Hwfz6W8g0MAGgpEceh9YQBAF5PzhoAAIBdq9g18BP/4f50h6v+kbjSrwMACI+gi0ENgHbBEET5c0Xmni18RY9d3gSYzeXU3Zm6aXN9upJk3+tjZduf7Sqvk39u2ex8nZFPsrbv27r+r/296gu9l68xOpnXjaI+724AwMQX5u5T5IxHqh3Jn/VX+3MDAPRZtOXYQs5Cb6mcYz0xtppt7B65xTHOaLrPAR9d84pc/1AI8rjzQVv5WY/9r0Q4tgA8+x69DmtrXkf6Yb66It/THRARh9p6lLrS12uO2ysbDP3IxTq/bnkPj877TrOA7wUAmF3sPW6w9exbAvY9AADcG+dn46RGyA1884BGAADOz9IZSVU3UiFCYRgtsDUhrveg8yoBKe/d1yi/HDGJoJVvGhRJ7lWRBAPQuWzHGLp1JwAgP7/Ow9b7GS2KvEHcOka/103abLGPNvW8xsJRqe1Dey+Yx6l8jpwcsvfkcQ2VdciZXkcpQNbOyXMgGtF+zWMbzenoM90s5znqjOMAQGDxVKVrTc+Xz9cx8vc9DAAj/eTnjxS43/WPCADQ55g5hlmm13VwCzDwvNnxQydZAAB7z1868m8HAODdu/zI2mNFn9Cw+o6PbACknfYgPgP8y7XpT/QeAIBacc3kbsi5AgDUOeidxIZE6eQ/Jny85k1SRBSW79me7TcAAKjcUO9n+9nJjgAAKO/egqDRH3ayqAmYsHlmk+OirBQy+4agoCQ77LO7nipUx6K2P8ut6WubYwcnZB3D40cAAH1nCMLUoJe8MVLz5+C6JpvtngkAwKQJL6XAErUxle5eE7yahA+75gwvuQ98q/qfPR+fcdSCYOmMNgBAXofb52sAlgHbpT3zwpcGgojVnypje5BEnUOxS/0cRqBEkj/4vgv6DoAX9TXH7ovBRqvEjQQcfioDAJL+FQDw4YOzBDw+WKD74R6JO2cH6Cvh+t65DEBRVu3vFLxTpo9qz98AAOC5I3uin0H7qzzg97WAjPqOZr8l2Kfn9seFTU8bHrtPAkCMfIWtZ8g2N+62QPbXzznnOwAA6/vbsf+ytSmvOi56SG8BAFRfucaL4DgDrhsAADekbZ1W2UgAgCpvEWk0+ywAAH5PtoBtAICDU+z5Yu3T5pus4IIbAAAmX2cAAA2gaKA+6zgCALIP69T/rnfGSf32HRMaCqrKCSoGc/Wd1c9krdk1xPfGVBAEThYSJDagZ5DcUFYAtM2xisibG2sZ4LYVbXocAGCU/GFrq/0KN4a0wJgr/L4FAHA/Jf2TmKH23JztrxWYzveS7fl4DTc7km2B/w0wSPiQf1AAwBkMOwEAQMU/GADK7YMzAAwAABcEFI3+HyAAVP0DEID37QCAWrH5OwAAdE892ktX/SG6Ju+TWu7CpWp9fzSTivY5bU5e1wQiqi/wVgCA6gWOmZXu92jJcQUAgMcy3oOkoTNZ+lxwrTgwsWfW4N9Vt0RAU5OWrsei9zorti05635upYEXAAA+JzU8dRzvpQAAjo0+jhXnkAEALBXsZb8BAOjfaliIBMKa+a+qb2FZ1gAA2a9ZZwAYWfo/DwAATDk+N85qc0Q1eVD/KwAA77lnAPA5NKCAMmgFMw7tlH0nn5kcQa5C3nh+lTFhC6BtRbGMgROM2WcJAKhsNRarb3s6i3UKrT/soSf8760tDuwk/XXKIAEAZpMglwIAoFxYkvVw6BgAMgAAz0m/grqK90DclgwABAA4CMBjumabjGEJyX+AAHy3qgCAy+mlAgDK66sBAIwB4POP1gIA1f9oAfAfEQBAWXVgiFftvwI8ckYLAPzuFf8EAOBviA1aARAA4MAAB5yYfP0FAOjU6177mu159fWTjd7rt439tXV7vrbv3OsfbnsM1x1hsaxJEtSp/xfe8eYN8v5784SVA2rSexDfz/7V+Dn+AgAYBDCB7PJcLf1Y3xd+DwDA7pGr6q4UhrVYwzLOt7z4XwCAXv5n7/3K17I4fPQu9urmtXsbA4Ae8B4X/d6Hveb8LfT6ewIAqBBngQodNwUhL3w1jLPntHMqSlySE4HyVgYAC/oIAICbwGsAAAwcKduAoorzc+vz7wEArBnznIAezc9yc96CkSPFunUN/Z4FGzMHJi+8fByDr3mMvEd2APL5uQdIViD692iMOTCbn31ktLvgIqlYByCCrXMVADAL6Ojzj475jw4AyGs869eZc8jz1vVxH2DYo8e76w0YAPR7fXfZcW9/bwMAOko5DUq5sC5o/UcMALVKNCoE7VkFLLCULZ8NUui274VWdAcDgK3/mNiOFcCqtRoDwAwAwARDHt8eBoD2PucAAK+A7tsTmENqVeemuXczAKxtoPT9r9q/AKx1jqWX+FdQQ/+dPGU4s1WnR/ULey9aJQfsXVA4WtUUqBKFBpO2KgP5+Hlno21c2wjcNftDYArtBNdMDSDLBs9p/Fo1v82IvzwbFtkiVDY02MTfq02SCi7q/XaMP2mfgI81Ecl0/37MAMDrrSXD/Zig29YqXrElW+cTnFCfc1hl5XI8WkPmP8i9dY66dz1M5KN66WSy2QV3paco74mA48IXiFfH9QCZQ2DRenEHAAAJOCbkOgYAawHwYMl/BP14jgIAekAn6XEbkwYSeJn+PvvDqr/IYFJ909CP1C76fCO7NLJFmhjN58z0SdMlvgDWGABG67a7rgAARuNb02mja/c6dxLUFwCAtgBwKZV/iYVoeTUHAOQQ0NqmXC9vyXzsCajpBy0AFu8kAAA21qjK0kovrntlAHBDug4AYIsAkyEk5d34VgCA+YoEKBG8mXxPG6swABgLEGcn+rD7dXwtUn+SAaDR/xv9Soy5VfyTTaCCAcis0ixlZQBQfW5zpRjFCrRi0r/pBtdHS7YWJsb0J+bU9GMkn3GmJRnr9V1iMBbuEzgu9lLmvHMfRR3ExD+q/rXtCHTQ3YNXO+LYO0u83VprgAoCEAAAAAGm36QnMAEk+HwLAKD6p8ruDgaA7G9wn6nyrH6IrouR3s+fhSX0Kkthm6pyZRMfcq8gIwHZmc3OLaiuZABgqqrqwLiXSxEq9J3y/xwMAGck9DcAAAAMGADA6P+dGcAAHcFWUxmPrmAAWPrXwfQh7ENVd6wA0rMPo+9zdI/l/p4+zPsAACgXem8mQvFZ819Y5e9VzvYfKkpPzlpEVgBlAGAyU5+ZMus/SwEAQKv88dnYB+j93JZEByg2KLcrM2RrtcXnG9lGSFhlluoYAKJVSVRhKwPAHgBAfqfqx9TkZyRkMwOAzcuVAICRTDV/ctlCS31k+un5GpTlzidKvmn7ru1tej3EKvSe/cyBEH8MBgCsIiatXa69yn7GAGBADyRLoyWAs6g1Gv86j8oAQGaAFQBAXjerDABspyH+hK1V+vikjgdIzej/+xYAIwAAGQDWAADaMhY+DnQ04NUE6FXwi4wLnykAAPJd7wHwL5gGIO+xDyAAwFgBnGLJWwAEA0AGADgDwGs5W/W/MgD8aMn/07fP5fj8c3n+5fdjAPBWU17dX4FKBiB0loO9DAC+tow2rFblG/jEZI0MAKD9R1L/UF4MAICE/6UyABzPh3I0hoDXBQPAf0YAgPn+K1W6e+P7IzuefbIcW5z5bGNfbc/R3w8I3HeX/UdpDLXuu1no8g4AgExBvn9kQoAr/lr2h7b3on8BAK4BAKhfYdqMPvnKi8t7+O7vdwAArF0/f5eHiRagawwA9J+n+7P1ConFaVvjySesHz8qwPhPygCwtlG4Rqlce+yWgfleAXovAIAv1ubI69/8fa/h2hJiU7rpXnbtAQOAAgDoXFpgZosBIBgDQP9IAIA+n1Zd5GfvN7FXruBkbNYch27zNaEYHs357Jo5wGDKODEA6D3xvSYwqLzVSFqfrlRhmI/Tv/PYWH2aDS//VvkfjX8EAMhzsqXgR4GXLUWKcxQAMHvGrfdTmy2uKA4NBvb3cXr+0b8/CgPA7LFyYGvruMlTxsdtEkaBnpF+suMSA0CeZ3VeR9/5ddcBAH5eTaFHL14fticJenpUTeprC4CaaJwAAJpc9InCHgDg39W5vxIAYEFZrU5aaQHA8WiFYacn4s2NbIHfQoBfNa3UC7sF8N4BALCVJKP8aMB9Jg9sstz69WUCXH2upjvrGAQEUB1rSWwZXejtrSVaDQAAm2ggAP/cbZ/2E+3nrEsagB7vcNuReGf9vAxANxmweQn60Won7HbaU55L1IOEygDAJBmXx6iNRE1wa7BWktmVnWLUIkB62bpdU1vl41SGgGxvccR6Ap8Bcq3MX1Ln1rWwoP/lWiUNafS7lmA0NYVW/uk7sh7aYYNr8FHuozqsr/5SRgG/y+j80Weqi5kbou/F/qKUTyTcCADoWABYmfvx0ZIADEqyGrdr18TqJQb4o1LOqpKE0r0q1YRGt/dIkEkIG+23FeEnXbTLP41znMUl6cVRpf6gGlF4tuv8q14Z2bKFrhoUUMxs4MgOzvcfvl6Xc9G3ALDe7DMXWMA9zd6p9FyclTsZ9+2gS7OfWwCAZhflnDcwADCB312P7z0S9XWtBACADADaJsrmMwAACDza37Z+A0gUiX4m8z1Aif8HmKCBBSm/5udFCwACBiwpW6vjW6/3UQsAhWCwqh3zn4HJIwBAa13SJ5nYEgBzlav9FQDg8X2kEKLjAhL9Ng+iQw83HY216+RGpcxrGC1yACpI+W9JDQCSHh/Kx48fy8cPH8vjE9oAOOWxJf6tsvGugBUAwDpW/jMx18DmsfeNyn+zowDoRaXxCIhfgVlJvu19U+fE2hntrbledS9KGcv+R74F/17b+2AUBADY8ZVlom8BYLIWA27y63d4DwCAC0APxLNkllXpezJ/DQCA726jBQAYABwk4Il/bQHwewAAcvxmZk+He3P11avf7fPO49d0/UwmRp/zerW9UOgm+kdMjjKpnwEA/Dy3AEDCNI+3yTMSYMry05L8WiXvCUP/Tv1b9xE8YW6iMgEAjOaIepdU0X0LgMYA4BXcPcW/VYG/eE94ApHyc3Pt4j4jAAABSBg4KrRBf1/HH7ErPhOv1e8l+RYbSAr3yj5eZqDqv99uAaA2TWWX79Tl5s8PACADAFkuyACAHvZrLQCAHyYAgLbN5mkAAGALgNoyAowSb2EACECBtgCwe1NHSJsIkytpAaD+ORkAzEYG+9YQAGD7TwcS8J8BggEAkBYAGQAAqcBagZ9uYN3Yx9a1fXPoAAD3AQIAA8AaAOCCNWn/HUs5vZZyeinnZ7QBeO4YAJD8NwYAAADQAuArWgB8/c1bABipUGoB4IDCbQDA0j/3FgCMkQCABXCkJe8vDgJwBoBLBQA8n0p5Nqr/UgAAeAVA4HUOAIBHZnIdTg1dVn9/vtq55/mztwD4NQAAe+zuXru9tRfN3++9brUe70Cjved5h+NkXcyeC8gx+ozXPu+1fvL2XvQvAMAWACC/I/V1twAA6/sXC6rs7SCwS8o275eu8hcA4E/OAPD//fd/uewJtO2Snjcc9GsAALKCzJvLHGRUoc+Vg9yU6CYkXz8HI0ab2bWp0fvXBIXQIfPetRqjbvTYO6xtIhmI5oaRiRFHlkoLACb+I3HC59ZADN+NPl+ej633p8+9plxm3+UEODdh3IBxbHnO9Xqr9xUAgF5j9rtu5u29SEBdN4UaoJiPrVXpzuZpCwBgFKsrNEIzWZwFXNbmbfnsrQXA7Bnz++Fz1vusoE+3nDSr3PmTAgDeoCoHp/Dh5z3M80mdrp8wAOh6VzmueqhL5uwHAGRfhWETVrG19eSVgARxeHIgEgQJAOD4Ag2eStLGqhMYnPeZwPP48/nau+AYCe7WII8mFZkclM/sYrXI0J5AKvHbveig5fXxXgwA2KO2JHC8bU50PCf7VKkNawCDXkLWfIEcpMeZsDP+L37mv1lIp8ekqrFunauQ6OIWewibYwFEBEoiCKpBRvZDpu3T63fPgPZACQCQddxonXb2Omiw6/uNaXC5i0A1kySS6DE5rIHsvrpWZYMBZIJPqnyS+t96GAfNtN2wT2SbnKc+py2x6f07tQpfbZiJeCSVuvt2ifzWniPbZp3L0fkLClYLJsq81fkhzXwPLqjB6wkAYOv+mH8E8nJyMz/HeOxudS1hEPqQ8qbVRCMGALYJuH+4Kz/88NHAmgoAUABLrdSVnqSUdQQV7yKDbOtW++PGelFZzQwTDGRlAMBsDYx0Axl8bI4SHb9THLZ/1bcVNUUGjbXjOv2QFmRmQBitV+q9/N168GQe1K/uluneAQAg7Anlqs5CYgSwGt9fGQCAZ+z0VWIAYBulRaAndAnPHwEAPPkcVfphn+1eAXzILQC4jvxa3tOW/Adm36Nq36/hlW+sTrJku9r5uI+F5AMAYBad/kG91tlZ7aMPO+7Nv90kue12C+a09qoDqf80Adz0gT8751eTS/xsBgDwa9RIdrQQaFWMru9dYhHgVp2kyUhPqpysLzJtBVuRGL1xAACePnyobQAASgIIwHog34GBxIECbLfDVjsVBGDJftAStyQGZRoMAjZfAz/8WgAA12nen3NPm/XSW4OfbT30AAD7nOwVws5TfeDUJsDtI9IFYr+vYABwfUmyagJjxJ9bAQCUO4ACHsrp/rGU+wcDcRjlvwAAMgNAS1SyBQgYBg7Dd0ddOdoPtr1bJQapaya/oy0AwOj7kQ5v/rN/m/clM72/9/O2pvu+8WRIUtCNJTCPp6j8D9aOoMdXJgBckwlolW0FAFiij4C+SPJX/7aLzcwZAGD3CQ6wawfAa2lvE4sSWthwf7TCAHA+He05avU/6NtXAADZlmtsiT4SY1FGrw5QbwIAePI/Wl5K8Y3GOsyHth7XS8aV6hPLcy2Pa/I78/Gq/zuo/m9y+OcFACgAhHalgjnQFz0DAFD9bywAkAkk3X0PQbnHPJodFAAAFoqtAwGu2TUEAPCrMABYe1QHAADcxn0hWbpg94xNLgBxZv+iQp9+d1urDQBQ2cLKpQDeowwA7gfXoKI9NwEAFeAS+1eAf8gAAFYeAgBAoofvnPof4DP4CSf7nQwAWJMFIIDji4EAzs/PAQD4Gi0AfvLkP5L+BADg79cvpVyOpRyOXnmPhlAJgWqS9TAAACAASURBVOp7CYdGZlvcr7+oYL3QhrkzFvVr0U0oAJgJAOBayu3vGgNAji87drQxABAAAB8JdP+n8yEYAIoBAF7s70t5fnWqfwMA4NjXYzAAHP1vaQHwFwCgafC98X31E/bY3L2+29Z1bf8xAZy/5zhm19oa3yz+3fbre0bZH9M973cCGEZ7/5l/NX7WvwAAawCAmZzXvfAGA8DI/+6k4R0BAKP3uynf1phmkoQZMEtkad9icF8cvyNfpOesj/8vBoADAADcnOTJ3qukr1dh7Yyte2wJIAIlawZAA2B508gNkt5jBADQzZs6RKOAhSrPrbHnzXJ3vQQAsBkbMABYsFhQ5HwmAgC0V9xbAQD5+XVjiWvu+Zfnom3om/c5OiYfpxs1jmt0DMe0pdRmDAA8bysBr/fRcazdt/+ubR5n58yfr1VTzd7BVoCF85nna/a+9DhPIHgCZSb3OQC9UM47FXpe4z4+32yM/v3RGQD2rJntY1LyVRLzW7rc5jMSEqOAa3ZcR3rP19/bAQAWbN9gAGC1oAIAWDVnCYII7muFcJXFCgDoWTpYnd4o2Zv8Vv0yAACMGACsh6Q1stVEvOg0m6Tl+tA993KtyUl26vI92zM6hcOvCgDQdUe932QhU64Zb2Enei0f5JS2TU/w9wiWKKikti+IS0XlBJ3FmgCF7cm9TyOYyiQqAjn8x+BOtfE3IFYECMDHonaNz5j1J4+r1yR9MxPlNiCXNzu3Jv/7xJLLawv6c16YNOH1LYEkslhpLkP/WWUs+59a/itVkMaFPNfEZJVW3rdEU7atODVXUOVjmAAZ2b46B5PqegceuB5q182MOvm79rcDJVApuV69X+c2MxBEQFLtV7aHOamnaxV35/tR2WL/UMiZMgDwdwIAAMp8enq0xFujJUVCzv/D+V6p64AXBQbY74ebcn/jJNy2CY0KQcpo3phWoFCkPM3zGDAA6ALG8+7xr+v7RwJtkPjXNdjWUL8B03uNfPPhOHC/lQDQaPy6huc+uvtly/3JDgaANKcmXyn5T/39WwAA9H1aApzsMkF/roHeZjs9kV+fX5hveEwGANR15jQnnhwnFb+eH8lvT56H/o/Kf19/kRgXAEBN7IfOtPdqc0o/JpiEBgAAJv898S9gAEv+hx1NAIBcSUo2Ijwjv+vaFQx0nB2LxIecg6RHO789P8Fi2gLAoFU2LwHEkpYvnnAJ4Ff04EayBten3oCOIOU/gEj478OHD+Xx6ck/v7srj49PDgIIsIAB6owu3nsfk1WnS+LJettiAAjR73wCZQDQ/fvI/lKvqj7IeqK/eLqVjHW51tEeQt9BDwDwF+dz3EA8DeiEz35NAAD6Sx/AAHD3YG0ALrcP5Yyq/puHchAAwOXuvhxuwd6Aiv9bq/qfMQA4RqsBAOCvrQXhOnuXdEByXxYteij3fCO6p87767ke9rObf9H/vRU/WpON3s6JXyGgYQfw+Hc1uX9EMtz9rGMAAWYMABVAFD5sSyh6Nakl+oK1SpPetP8tZtOq/Hs/AC0Amu9KAEAu3qg+gbxDtgAwfSTPzGdBEpcMAJawFRCAAgA4N5oE1v2ignP5rHwGYwAQxi6M0/XPEgDgz9Bkwf/uAQBZb2f/rf8+WrhN/FP1BbsWUYmN8s/MAEAAABkAIB4EeuD9ZwDA8fW4AAAYDfvxWO0aAQCUC8hW/szuARsWIFqeT9lzWvdmK/G7VXlbn3b/XBkA7F7cgwkQ9u4WQHEHANCvJgAAADgDvgkDAO3NCACgMRG2+Xm11gNtv6fjcvsAAKIzAOg6MH/+5lDub2/L3e2NteXJDAAVAGAsSA4AMDCAtR85lgvYRYwBoAEAzs9fyunLz+X4y4/l9PVzOX77qRy/BQNABwBw8KIl4v9kAABlAACdvzEAAExibQBA+3+xpP/LSQEAF2MHOF68RYABAI7n8vXYAAC4Dq7xFwCgWcYtAADt8rV2eO95e/0C3dNx9NeOaa+v0PsNafGki6zFv8ncc+19qx5aifdec00Fd2dfTedw/C7+AgDsAQDkeDp9i2sYAPL8274EaLF5/v0aMViwHW6tPd9J/AUA0PrbPGfvpYNyXHKk76562XFwBQD8kRXo2oOxr2lOVKgRaJvHqPRIAX99aVsAAM6TbnBmL3nPAhoJjF1vAgBgYMY3ehcPDAcAgEESf4aeTm6NAYCobN00cqOqcsHr688tB2HLWCpCXjf6o/O4CEbzmt/x2jHdtRMDQLfpW2z0+uRElss8PlPQqRKvH+c8+T8bv35uv0cfdB2LyuMIwJCN/NbcjQyPK/91AIA+/2wNV7T0hvbKa8zH9OcEAOh8fp+B2A8AGOr3qD7KukwDsdlR12MZgHEnQGjebCFHWMTkn+ugBVLtHr7gW59f+9srii1oH5WEXiXaGAA2AQCGEHdd3yg9XcCaTJIBwBH8/K6u4RUAQH1/KwwA9RhBaOo6y4nefk1mvbAOAOAWpGJp4p7umHq/SR7T3i2T3m3hjWRx+b5bUkzM1JQBwAKlcYsFU0GtMO8rDezwSCJizszGRG9QyrHZJyTwLcnet+bRKiMCAHrb6ImNcnNTToh+C7W6B4DaMyLAy395LvA5KiBrQickt8qdZ9DidAUANLBI7UHDIGRCzVoQDC+WoIJc7WThipYI0kQSZZrLqpM/ExYwZLCiwt9StmGrAICUPMm2E9dTCly9to8l0nFdG56+Ss0ANjEuX8tSoceAsFRg2j2kWssqtHOAt1LWX2qCbjT2PF49hjJhLQjinwJTGLhHsh8BR9L/M/iIz0G77UG/O6MgZRLOwACR8GcrAWe8aCxOBAA8IPHTBLSr2LHKQAFoVp1IeTpfClpA6f5x5Hc0DbHsscgAx9p5Ix0SGjegC3oH/53rNdsfXYtMrK+Nb+SDzPyjfhQum0v/dgAASMPXFe8+2myPDgDXkr9pO+gScxQMLJVHSlqlWHI8qtlUDxAA4HsMJj97EIWP+TcAABgDAIyo+wFk+vF7u713BgAfj7EGhK7z77YBAPAVWPE/agFgFbADBgDq9Cq74iMoAMB8EfomA/1J/5vnaFIj62P87QCA0MNC969+Ca9R6ZqRTAEtdyTpMFSj1b4FwOgpWAAe7XeCAB7QmuT+3gABVf9Ax0hPcnhoaB9AOSIYQOXzPQAAut5HukL3op0si7wvNUjTI/pdr6cg99xDxd5OWExqYFRYAXRtuF39PgYACwCKjOOatV0Lnu/2wZL5AAGcb7wVQLl9KJebO2MAuDw+2WdgAAAAAIBGtA3A92AEMAABQGLRd7wDANjCeDsAgAwGnF+VZ7W5+Xv1l/L+f/Ye27XDcoSz+337p3Y3+k2+Br0XOn6vDABS0cyKZ0+WOhBAK//5O9ep+p5cS/7ZNgCgJQ3XWgD0AAAkHGc2t/Nzoq3UFgAgMwCYnrFEsIOQFPyg188+N9extjcwBgBhOrBzakuDngHA9UQPAKBl5X1HCX+Vxf57u+KihSN1djdX/0EZAMgA0bcAOHtC/x0YAChbBABwTZABAN65MggoACCz56wBAOo+ybcz1YdcAwCQAWAEAMht5HwfLXu48ENebH/me5LmFzTQmO1fEwCggtPB/FUBAA4C9jittwAgAAD+BaDq2KxhJw/6/8wAcHl5KeeXb+Xy8qUcf/kpAQA+ewsAgAFe0QIADADOLsAWYgsf+g/MALAEAIDa3wEiXuFfrLr/9XRwFgBrAXC2z71FAFoAnMqLAQBeOwYAY7T4qwVAFYet+P5sfzaz49kX2LLfW/vRtb0f/cq1sVxz/dF1ts7n/jj7rTa2sHNbc5W/r3oo9snrEIT51Rf7VDl09F7Hz/oXAOCtAICwUrsq6PPc1/fzTgCA2fU3ZdOM7dsRCH8xAGzOsB2gvijP2NKde658+J//7b9aC4DZxWAA8sbuPQewZ5CrCnxD9tRp03HPNkg6F7PkB4/Z8wK2jskJ2nq8BvP4OxP90gIAzwQEqVb34zNPYkSLADiZEtjRYxEA5gZMn4ubtR6xvpQTDbCO5mstAa1GUX9XZTT6/ZrvVXa6DZ0kCFmBOBvD6HOOYfR8M6dgGSAxN2Ah3rP1NrruIgCVrja71p5nze8n/20I59Opo1Dm7XlfOpBZgdV1Sbq0lUWen7ut0b6CUC+RGQCqbGo1CSk4o0rX93etgrGt3ZpiXYyS73+2znV92Nv+TsqmfgCtkjevPd5r1UGPFgB6btZteL6ZrsQ9gKLnjtun0TeVmvTgIzMXzut5/+igEI4HY1WgAgAQ+Eeg3TfTTh9MpH1jAGiJQo6nBfX84kyQ1zVRKbwTNWYEEXCcBSFogHPwaQIA6PTMeInXpPjUqQ69gPuTsYC6om0AnAGgbQBcP0eRV01reM1jkz0/n8EMT5Cu2UN+vzwmWlDZS/ENjQevvfUCK834WaUbld70tYUK37+uDxsmgQoerMYYHBDg32V7nX0ZBFX0n1ZhoHQKVXZgAOB19Sf1na6JfH1h/F1WqQUbAJ/B3jXAKQi8qt5jpS1BJ6KjGCBXEADHhZk+X45OQx5gLJe9Ju85mEkmAK4H5C+MjHFCo6r6PB/j9Od9BWW2sQQAjO1NABCY4D8RyNBotU2eK0NAT89rujX80zy2PO5R4q1Sikv/bLXrGixWGerWbFCsq73TgDYT/mwFwGp/S/hbBe6jJenJAKA/zU9DdRCouoOiW+UX+vPxzhkCFLhKcAzOtWfIVotrihCMAdh05sPwUlUHVdSRf5Pt26q9qwDGfeflteeysR7+2ApgLQx6/cB1pI7f79UDAFryeHklB0hK9fDiELBXtBYSef5wb9UTWf+SaMFsZfIrapV/erf2VFXfEEDZg3+qsZSpZTK0m+9Iljbq/biOMABY4l6q9WzN+g08uS8AnZpMD1tv32N+bA4bCMD1qAMUQMXt9PROKUv/AUFyHGP7oEr/72PR8VZbKUANfcb6+ygBFAxErHBUHdclBIQBYAYA4Lma/G921J2IU/g9TJJgyC+WhPOEjSdV3F+hH/Dh6cmqH6FnDADw8UMFAkCnPD54/2NrC3B/X6tx72+dcQSfZZtoshZ7UQAA+HeWX7NPQ/3TQC+arFmzs9kHGema2WfzNW4jFIBJCHyu+tfWJmpcie/rWlO0ljztvg3k2q2fEGOuB64NLjuDFkQ1/8VYAJwB4HD3aKCA891DOQY7AAAAlxtU/986YODGWQHwE60ArFIoAHcV2BS+4x4GgNE+UgEAw+/Fp6g+SwLVj9Za/9n87e35Zm3/o74SrkV7z6R29Tssye17gUZV3gACBAD03zc50BgK7qNJfRZvOLjG3V2154zVoE0QKfHVvzD9lhgACADYtI+HYlXYNg8TBoCXl2fTo3g2VINTz5yPvgdDJS33STUBKn6AxpH6cbveIKhRY1LYR7CARf0Nt3G9vW8A774NgMpb1sXtuzAjsabVh+R9KwC2gkb7YCz3OdkN0T0W92/Uo/5+nb3MqNixZI3JEzIQjAgSr/N5c0Yo6ki/RvQkl31Q9ney/5L9ZKPht4Sy2xGVcwAATKYNCOD2hQwAOH7WAsDuYcAYZwZYawGAxC3XD46nLQMl+14AAH2Tyq4jawhzCjAcwbX0v50NwFsAbAEAwrEVdR6yVlBh7gAAjp1xCbfY/o8AAL7/DAB4ABD4EUBhvGO8U49zKAMAAADmD8G+Y81i44bYwPlYbi6ncvr2rRy/fSnn51/K5fmXcvrlx/L65afy8ss/ysuXn8q3X/69vD5/LpfzCzyJcsF/p5MDgJMLbTITAADKU/M9/ZnoCzt2rbVOog5jXAb21fyvaAFQW5VYuyXErt0/8yKR8EcPUQSSYuCuo6Gr/CfmHS0AsIAgR8+vp4I/T5eb8ny6lG+vzgQAUAD+NlaAI4ABAAB45f/z6VSeId/wo4wACAACZxPAdWkjzBUN0Bb9enyHPdb3JGDZgo6+i7uhvq/Bzq3GTxNQKTxoe14e73rcNWRfbBF7aLsG8bZsQdjabI3s6dv3T3us89uOGe358v5nze6/7a7js7b2n6v3CpabfMzqnlkOVj//Lc+kAAA9f7j/md7g1wUANF2j6nf/imP8WvcW02cN5hi9evVrB3lGMshaqzTzr5tupC+09S7db+jjGFfJlBSY7ZWBZUxjmWAeHcPr61yejh7nfeu/QXSqu9TIf1GZ2Jrf9XEl9jfzW2GoWny5vv94zKZXXUqY65jJFPW6zp1+1sWB3zqJK+dtyVIFAOSB6oDz5i4H4n6Fce+/ZKIbnZ2oE6HjVwHKSmL23ez8/YMeKzMLAEi2bHF/2wRGNSSUTigsBQC0DUIPAMAGUjdZ3GSCmqrbfA2p6lqiZbTgmnMoyRpRhqoYp8pXNmG6wPO5o0CDHj/7fnaMO7BNced7bwUorEJREoNNYfRGKo+rXXc8Z3nhTv+OiunZ9yMFsGbgd9831L5RnKbdr15jDUBks74RwB/JQlt/8vLS4lsDANRrMvpLStw3AAC2FGz+Pq+fLQO2fn13HDTAsKbHF/ppBwAg6818/e8BAPh0bzMA7AYASOU/xYoVxLnSw269AgCgYzIDANi8Ry86JnVNGnPQ0yZsaRmoHcbvVxP0kXSyS6SEFOnP4/KttUHLU5FiipuF9v78Wki6rOnvbIP0/dfNvtjgNgfVg2CBp21Ku/nJemNkQKMaX22zjSnuqQEKfY78THU04azb94cbQ/srkCDb9nzf7PuM1VdNcbmKq89F0AXCIlElojTbAjzpdHScT5lstuRczgjkyLy2pDVl0ZOQ1HktmR5ydfb+zryGBnGzndD74HcAAHB/MhC0e7QEvjII6Pf+SA4A0EC7xbgiGN3EwQMXLUAfbCBMdGW5UpDXcG7a+Kx6N6rY9HlnQeMsog5I6gELmaq/q/pXun8k3x4fa6JNWwEwGQf51qBl9uEUANB8P/cTDRxBdoSqI3p/w3E0cwDwlr3inK35haNlzYXRwZcm4Lg1/TS9dnrereOW3y8BAC6/sqDDX8jndupek4dyoKcy5gAAPnMGGOo8U+3mLZC9z1A6i7nbAABwjVbwQoAs+Ezqx5IWnwn1ur6vBAA0dh/S/3u1m/s2hqLwmavtAcgGBAAhGRaCNYhsQQFMrWxCBAeYwmlMAkYbTP/djVd9S37/CM4MAADU8hkoZLpRKwITAIDf40ZIkOicMpmgToO7qREUtoRNo0E+MjmnDADGrOCAPAKHkOC3/6INAJkBPn54NACAAZQCZARWGzsvwOFM3HkVeewFWbnLwFduPxJjMN04WCD8jC0ARnaWp637IEvnasunbsMxD7DZL92DVnCL50KqbZBjqpc2AABwLYTgVparxf6KHZCsn4bInsVVD+WMJERtA+CtAMAAoAAAYwBAqyOj/28AgAJWgF8JAGDPUfdPbX5UlrO9X/jGYjd1vnq/43rNrWes2ScfD1VLDz6sDAAdxX/rdc7kpLISkYEjr32VbdxNAQCI3ejf7lN7Epg/ff39egAAJi21pYg9gyV+XwwcQFr4CjR6db8TiWE+7+8BACBDQ/ZNO52adDFlzfeGSwaAfK4dL/pfZfW9AQA1LvcGAAABAiO9qWtR7U8GAFhSn6AA9EUHE0BQpisA4GSU/9gDHLoK/voeBABQAXKJLQL3VgAA5cjAJgEAUJ/fKNpXWgCwnQHBaUi8m/98f2eJftpCgmwRu7DPg6VL293kthQ2p04/Ea6I27UZA4AdHi9ixABgAITbm/KA+9/dTgEA8IOcqn8MALgcXwQA8Eu5vHw1AMDx8783AMDXn8q3z/+oAICbA6zuPgBA1l100X2NRAuN3wgAQH2dAQCYHaP2fz3ZT7D6oer/2+vZfr7i7yN+BwAArQBO5fn16K0AzufyDeAWyP3vBACwJFL9hyKK2FNKKwsm+Ts7aaDQvwAAvjR7P3DN7n+fRzE+O/t1u+7xTgCAXfdaOUhnbuGfbsbnf3sAQO9brz+9ysEoztH5mhUR0Wak+gIbAAC9Nu0r949rI/w9AACj8dBuj3yHLBP6rGcooP8AAADKlLPlOgsV99zu//ljMobNedoCAKztRfGdAgD271v3r/gtvbQKAOg3Yj1N768x2P2PJUfuAACsCbAaj+zszL5bC5i+6RnipE5hsO9xBKFsvqPqgogjcwyxObzxDWOPEHYUdesl1/o56gZziwGAc5ADNCNFkYONWVGPhHEUMBgp+NlxHMfW953j1AX5vgcA4FU5rZq2bQ7m9+uPqdVYIjhZGatMLQy0UFCuzdv3fDc7FzaRDACzMdYAqiRlOtnZdDAy5Z8mLN4PAOCySwSyj7DpuJqunS7vrCuzXI7Wy/foihhhXCIldQYVnaMgKnaw3Hzo2tXf9blG6/saAEBlB2DSyQVrswXAFgCgVfL6dDSRapXoI/3AeL+2AKCssyrqGgCAOge83wzhuAiKd8LQAAD6nhsTQDxnAgBURyxQoZ70j8qvXAnK3vRSwp7tmq7d/O7zeuH3CoJgcK0i2iPgSv1mK86SMVIRaAuvrfk6JqlyqbJsyfzbbq1mGz6y/VzbmBskUJbgiLb21abmObBrW6bNk+gdQCP8EgTJbB59lPUtU0Y7wgNWkwvdPwEOmQHA5dTpq70fJXSxJ8ZGIIAq1x3QDh4tkoVjBgDVYTWwJ0F7pP8BAjAa7wp+6fU123Xk82vgXQEAXSJfkwoCEpDnm40v2yLeWxN1VS4k+a+ykpN6Y/t2sd6eNYEpwX0N4OcEPgEBqDy6jRYAfWWSByuVKrcFLRtjE2TjIRgA1P/TCkKtsKWc2+bGXpjrf133uuZxiLXKkH9bfv/W99nmsVKdazLfK2+iRzYoX/Oa8c7PzTo4pmwvAKC6DEtNT9yAVf9PGAD4nKxg4Di7dxWV/wqiqLrtHQAAxuoiAIBsQy1nGQFqpeavrAfB1brGAHA5H10QZe3b8xAAEAn9SrNfWwUw8X8TIABP7PtxHiw3/xQAN7u+f8Y2AvQZrIUHl0OwNehzVnmeUUAbm4tXT1IH4qcmAVX3dTrIcA6+f6g6qgbW3a6wop/XZnWy9U+2YLf3PmZi7vXkCTkeb/vDaDHy+OQAALYCQPX/p48fjAWgtii5vTMgAFqQgHmEesVbkDioSCt56/wIUK/qZdqEvMgkZqgt/Lb2mKO1n32WkR6Zr/EeAGC6RkCcFURjL7RmiuvcbgEA2n0b04XaLH9HbbaoFzgnlvoBlf8tKP3vjQEgAwBO94/WAuCAhPENWQDQDgAgAYACHBjw3gwAtkb+JACAkU2q/rmALloCPHyoSDj6Wm7VyX3C299hrv7Pgb0MVPV15cwlGQCg9rsB/hDjiar5rmhjzgCg+mi4Bg6l9lN3BoBWyWxV4SsAgD0MAJh3+s+qMzpfRRgoa4uRHQwA+f0t/UtfWCNwAufFn5d2vYE4Nf5i+roD0Ap4tAK7TOsspliZ26in+G690gwgrVO5uYMcuF/3XgCAmcz3+wO3HTZHwW6hDACo4lcAwOuLM0A4KwB+wv/HHtsZIjrbJkACAgDICsC1YjYsQPjaNmMGALAkLfq9x73w8tz/8H9kmEOc1GQsAABkAFAf2/1rr/4nO8AIADCyL1XWCpLL3oNe7X3NI9U4x6ED0zn7gAMAngA+CACAs7Q6A4CzFjkQkgAAQ0snBoDz60s5nF7L+TUYAL4pA8CPxgAA+v9vn38MAMBrAQAALQBwPexf1hgA8n66Z+C4DgCgjBXw+69lAPB5xxT4T1TpG56z3Fgi/xXV/ZDFYAB4tqS/twQwAEC0ALDkfzAAvAgDgM34b8wAAN2yBgBQ72ARw3oHAEBl4po4Sdfu5+a+1vt9k2M6I5+Px/ze4x+Ntc7EdwIA7DoT0Pze2c5Wa5Ff2IzP//oAgJkfszq3MQEqB1mX1zhkzGFlwpI5rWtuAgCwvZsUUWQ/ZEv+RgCAve/O5mXselxzibqfmcVKZ5/j2X4rAEDWfZSJrfldn4jGANCu1wAAjGX7BDlza/fZDgaAPL7R+tJjto7Pz7P1/FtrxAAAVKB6sdGE63FbN75aAt96wgYAYDYBWRlkRyc/Xw5OjBzDtz5CNfIDBgAGQG08DLKwEiMAAIoi57h8s1jM0fRAclSFSYW/gwdaQEefURMfGF/+m2MeBWXUIOv8rwnjwrlJhuet328ZNFZ0zRSMvptsiCx8JPHda8do17YW1kv04p65shqyBABYjHEyj/m5RkZ2NAb9bAQAmI2bhlHXiMnbjkUzMkA+Z9cDAIx2vu76aT05ih4A0OR4DgDAOPS9j+RoTVduKej16WHiv9EP5fU4+9ufvFG36ZrVc9SBGh1jCdjwnEYtANp7MgnrNjsMoFYa+AoGCFBADcjPWwD4BsZnyWVME5AenJitYdvwGUWtz2PnvIVI2MY+5CVXYJMBIKMD9Z06QGj5j6May8YSAODHtdVicmep10Gf+aj+Y9LZUY3jFgBdffoAOJLXa6/3ndqvXaOlojgHFlRlggN7BUv4th6JnqCJz+Li6tTW+ZGxqe2F/Km8rsl7P/aosPM8y+a/7B+0d0wa7ZAhVqVXmYokmqD5terI7WrIL58/yRtneGFfImPQ5L4FcJfrYdnmwoQi8l+qn/PvvJYyOPCzY61+VBCAS162/fjbg+ys4G+JL2cDaLS5fWC2l5vRWPNnlAN+Pkz+V0rJxiiguoLJ17kPcSm3iYYe9qUP5AaVdvhhoLw16n+0AEB7CjAzgaKUQcH4iQAlq/9Jxc1janXS4WZRqZsTdGTKqGsmAWlqsDLRbfKZCQBQPTXSWSN/eXNRwa9MOm12zmxdd/7IdwZD+nu7vlX77t9H1bn/KrovqREnhlq0KNBTCADo2pykapbR83EutAVA1m1vYQDQNZserXuW6hMEAEAr6m29hd02C9UoPhraPZzuQyTsCR4gvYJdP5LYp+NrpfXHfdo6hiGB/wIAAILCR/eFAwBAwnPrlRsALU3qsQAAIABJREFUAGf7aC0A6tsji4cAABZ+2QQAYPCnVGE60zmu/5KOix6Kdg7ZOoxdxd8oaLcVS1J7bqNKE8mH+I8AAPvJBEkIBRMgpPonAODh4a780ycHAHx4+lDQLgCAIiQl8JMJE+gA6p6DgAA0qVn3pho8q7YwrWqJGR4TA5Ha9rzHHu01OQZbjmn957W71FsOAIA96uyVgOQ6JrEEEAlns6vur7Lcrf1JCwDZP+p51d4jwFZuLel/ANX/jbcAABDgEC0AFABQABawNgBzAID7upGYjZZNW304F35H2j9Nvxefuvkj40Srzn/vN+yxIvuOkQLeqpe1CtzXpifzba2i2thAlZ5IbvT//ntLmLf2ABn4QxnW6uyWDI/WJbXif7sFAK6nLECI62ADhM9rjCbs1tJ2+TzV+Q0AgOtsT65SR60DABwcgGdlC4CsA/Nz85m1strGLACAOv4JAMDXeM82wXfQ7d1Sm4k8tiaLDVg6k0/IgPqEY98z/IJYF01PcV/eQJYNEOEtAG5uz94CYAAAaCDSBsTq5zVasOm7X2FzUvtDOwSfXlsAZAaArgUA2wAg+b+TAcDWCe1jgAK4ljIAgCAAAgB4XJXJAQOAtciLF1QB+AEAqC0VBi0ACAAYMQBwjXH+s3apsrYBAGBiVxkA6Ms7w85N+YDWOwEAgJ127P65tgAYAQDOYA2C3QTw7/lbuQEA8fVref36uZy//VLKy5dyRMX/lx/Lt8//Vl6+/Fi+/gwGgF9Kubxiy1EON844Y4WOCaNq8hstALI91ngBk1dbLQDsHtECwMLYiDk779zuFgBtDToAoLFPAETrLQCcAeBg/6HaHwCA52Pxv4+g+3cWALBL4FiABp6PR2sBAHDJ7wEAsPCN+C6Oq4t9seq6lRYAWsCiLQBcz7u9b9ftWwD4q16ClPdZ1N/nqIVvPvD96h7lXfeE28+bfczRWOtVouVPvupofz278zXHbo1+HudYO/O3AQCoDd56Dv2eMZy8d8g+q50TG2qNzdbjdgAARn6Cvp+xLHB9jtfg1vtlYdA1c6I+IH3EmZzOfEiOy7dOOwKokwHuaQHwNrncMyOeP+qv79A7FMlosp8x/u8BAAxlToY52t+u6o+B3hv5KqurVwEA7mC3ZIgKCi9Ch2BLMPdM/55jNicA3szKvzzpeZJHf6vTg/P1md/7+bOCqH9PGADs/kG7CH1FBoCGLPbNBinjuFm0FgBwMGNzyI2IAgA0oKPI7fz8Ot0jOVhTevl9zuRttuhni2gWhNhSHuYYrSQJ8xro7oMAjSQfR8eO5qKN6WC90haVvYlSeP4MGDwCEX2SUY/ffv5lgnS0nEbXsQC3ILCHx6QEeb52j34dL+SRzPi8XgcAMDmWW7QelqRAjuvJQe0+9nYXA1QDyY2hygHW0ZoO29Jv6zrybQCAKpMTBgDV9dmRzvryWgBAl3CqOZQmv+zha2a4JlFWAACSaNG16b8HQl2CXl1iMSqwaNT1/FqFJT1sMwAA4B3PZdiuvaO4pwxsMQCM7eh+AABu3ZL7LQkdu0obHwEAat+bzmkyPXJA8vj6v9EDL1V8pyWyAAAo7WtUjuiarD2Wwq/U+9nvKcCFIA8rVdVu87xRgqA59eF8h8Cv6c3Re7JqUrtE3TJUsEjnFAfbQqAl7G68Vx2f7KM6ObQX6APM/adcW0mAMjnjuA4rTP2efp26ps32IXvWPs92VCvZqN/a/EUFmSSu2vlNc/l5mvhqrSDaeDyx2t+jZ/DQ79qz9NfN+rI/p7+vgw6ib2IK3o50uV4b30NHoYKPToD6SfSfCMAkExMD4UjG3T3ce0VtAACYaJv9VABAvq5en311TbakMjf7dLHEhuuHz9ol+RYgoor9Gibf1m2Xf4se4vnf1CcWpD3PsfcgQZ68Tt9uXxsAQO/l9CSxXpL/oUnz0ZY4J9WVAaDXzbTrLv+jPYq/O0K84qfOQ2otUq8R6sp1KcFLvdJ22XZ3h/6NghlUf3gFnlc4c830rQEaCKCuKQEAODQtNuH1GqjWdz0FAACT+ryHsYoEfTP8DwsIo/KdIACrCXO1eQIAIIAGBADgp5Bg+CsN4AKZCKiXqvxMAQBSRSuJY+remf7xz9ECwJu2avLfvqusAMKOw0QkKw7LpQDeYCAAC2JHn+ao0vTrxB4RIPD7O6P7ZxuAx/vb8vdPH8qHx/vy8ePH8uHxqTw9PBoAAD/BBIDjmbRgso4gANV3bwUAACCp8j2S9Zn84x2pfdc1NNM92X+5XLyFjdrFKv807TQ2UglMD60CSsKu5kQ+NUVtYxEDo1xx/6gsHnxvF+ydDkj4o8If1f8P5RQAAFT3n28fyjkYANAC4GLJ/9tSbnD8fTFAgDAA4HpMCNi82f61+RejORv5RNXGxxrs9WOfoM3zmu3q2vX93D1WZPuYCrIUH8jXaGhSadtRE8a2zqLaNEA1RkEu1c7+ew8A0GfkGtECCgUAMIbj8Rtv26gAQv6+1gJgLwCgm+uQedKmaxskJl6RaDQA0qIFQAMAHAMI0FVAp570mIOOSSQYDGxuRi0oEwAgr1mVKQK81/TsFgAg63p9fwQAVJkXphqcR/86y6mPmXEFt+fqf9m+eQIAQJyub/XU/u7lCdfs23PqHkhXRdU3AlYz+/orMwA4g0IA9wQAYEwC+O7QWggoi4ZX+xNoE+wbAwaADADwiXZ5I6jiWgYAyusIAKByhrVj9nfAAIBrsNiEAACCX2BT8R8S/wQAYC9AAABiemQAcCYjbwFABgACAAp0jzEAHBsA4PmXcv76cwUAfP35/5SXLz+Vb7/8oxyfv5RyORoAINLMzgCWhJe+oR2TgPe9rQx7stECQAEAlNe9AIBs0w2MJQCAI9gAwOSH5H4FANw4AAAtAFD9bwwAF2cCiON6BoCjgQIUAAAmAGupU4tKyDwawN7wB8GK9FYTRR97jQGg6p0NAECVS3cnJXn1FwBg2zt4vyOu2n++BwAguCff8gQmtwIyyX7cvmv+sQEAda8qemzkc5pGjCKd0XoegWQJps3H6/VHNlj9F/rjo/jinvnf8t/zNbbGNpqvxd5I5/JXBgBs7Un2zNH8mJY/avPilpfx8xr/jBj/bwEAUJs3e198pi252Tz/f/w//9clb7Bnkz7aqH/fC9g+e+sBaiRn41J6nVGigJOev9MFoQGPPXOWnZetp7XAA3eqqSLLPmefRW6wggGAm0jdHFjCPyjjKgMAWQCiAsA2l4Ee5oaDY14DAGwJ3dpz5vfJa+kGq1eQfrW3fq8JjNG4bAO5kcTPhlGVBdMveXwcMwNU4++Rv+8D2DwvK+I8b/63AwCWKKZl9eW2IernefYOu3UUAIAcpclrLT9Tp7w2IjwMQOt42hrdBgBwTdW1202ESbsg2K4HAGTZyLK75RBu6rdVpdEHGNYCpVmv2bECAJgZFB3/SOe9FQCgM99RGBuYJSjw3gAAaBt0ynObQJ9rAQVI5blu7PG7JvsrQCBVn5ABINMD8VomCxNwZE0ZDxHKSwCAP0VLDNm1/QXWDSiT+tWxr+c0mirq95agXibQRu98LIYEAEhFt4wTvzoAwMfOvvdcI0jyaACHa6Emuruq+UhGpSSkk++3eVmz7fkZTBwsExTACdFFIx221KGYu55Gyp+xrqZ4bQQaNGFY2ANhMurkJ1UR23dMWKXvmoy0nu6YX/snlaY6OgSTtK9l1l+sFNLP69iNgrD1eNY1NDy+o/hn0mXJBqBzwyqTbk4sWedPcTb711gl9B3RduS1rfY7WMqj33ibt3y/pez49o+JxjqnucL+4G2YmKDHmGoiH6wA96DW9gBvY2vy3+E7sBVA/k7/toAxKsgYOI7rWfW+iV7PSmDByWCRQiJ15Nfm56HeWNiAxMCV7d2WrwgAgKrImb2c2TZ7TwNgAse75f+N9ZrrqxbAb0fR7Wpqrm3/a9JcLlr9OBPS/m57WgBkPaTz4wHmlszu3lm6V52/HQAAPr25lwTGDHxwbQFQ2/BYhJYML0HtHywAXFM+T05xCxaA1j6gAf0sER/JAwIAUPXm7YAQDHdb7sg7T/Tb98GIhaA25ocAgMoOYGNpc4YkxBYAwOZgAU5y+4t+szWJJgCAWmEpdPxZD+HGAAB0oETqyDrfYZvYE96C30HbHBWI1tE3KJyRWEHSzv428KIzBDGRCNaRx8dHp/x/uCv/5Z8+lA8P9+WHjx/LDx8cBPARbQIIALhvAAD0UoaususFE0C1t0FlruuU63IRUJu0AOCa1Z8jAF+3BgIMn/U+/x7Z8XY+mBZAgRNc4DpQyr0ATAlKCYPjrBgEwNQbjsDYb2cAUADA6ea+MgCsAgAAGLhpAACAAjxR0fwQ6v+tAGL2U7q/6Whu7M97e34dA4AyeI109ZZ9cVnq9bfa9lP0MDWfn+vKKNFb5T9ZN/C9J7zbsVq1zN+zLOZYSpfU7xL+DgDAMykduQMGHCDQziVlfN8CwNZjTTzrc4e/JUbInjn0jbaP8uc8lgt6sV8BAKj6PQEAdMzKAGDzklqK2PvaAACoPK0BAOgXzgAAyv6gPmQnrxP6/7pXqS1ceul0ueS+xEGO9Lt8PpYAgJr0t9idtgQYAwCUUr3z6WIoGjtR26PzscUAoC0Ajt/JAAAbqkwaBADgPVSbFeAaAgBMDmNtItFuAJxYpzCcawAAS7zDF15hANAWAArSoZxmndPNYwAArBVP2F/6Toyt+t/eAoA+PgEAD/d3BgAAEwAAAGZTzaiwbdEp9hcNAHCBn4M5ArAR7ApgSDody+nlizEAnL79XM5fP5fXz/9WXn/5qXz56X+X168/l+cvP5bTy1fs2MpNVPdj/gBgXgMAUG6bXfcZcfnfBgDUdgbBAKAAAGwdjI0gUtZ2rF0yYkAJ2Otz73hOMgC8gqEDDAATAMAzKv6NASCS/ydvFQCwAOj/vQUAWJN6BoDfEgDgWzTGIK5jADgqw2Lsi/FmGEPhO7J5q0wA/v5ia/gXA8DIsdj52bp/uWSA6y77DgCAfve8c9ByWC5Q0ufZczWLOa4gYK69Xr6n2jD9bu916/51EGfN1xi1AKhu/SCOmwEAW2PKvrRfexxnqPfdyI+ICz58XXn+8hia3ukr4XO8RX1m2gQ3BDlWvUdq2jFbDABbV9ua8/XzlwAAN2vensn0aOzfWeSXRd3AWzmuI+9sFs/aeq6932/tf7bm57AGAMDJcFpGQrN1470PsHXc1gNs0deNFEgNWsTNVdjzdxxfDpLuff5cobD2vGaUEwCgG88KAEA3ALph5OfeX+rGnEz2xjKHN/q8cpOmz6kOsX6uz7D3+RbKNim2LGOz48dKdA4Q2AoAa0B3dG0dx/J769JV/43OVwVr+lKChOb6TgAAPHZdgSBIGhSnMYq1eR6tpa35zONXw9QCYL1U630gH2o8Ohn3h1xVAevr93oAgKJtlQHAB3E9AGBTP03kfEvvqd6ZH7sMMHTGWU7M69fe64ABIN9L5S87BTj2jwYA8MB7vE0RrSbnNkMuk1wzkkBk4J5J1ioVknita9N6p7sTZHT8iXrSLm8RveUb3JD6lOznBVqC0sfVAwDqjeKeTLzb54La9GGx8lYSWItj+oEvZb0HAPgm0+dX9QZzNaxqbPMXDlanE9vm1bbkaUyL55CK3JGMU//n7/xZtp6vvbeRHgdMBEGLDMDSjYHdJ5I3CjTIDjXlRPUx38yi8j9kEaNbBsjjmcIxavYvgv/qnEKCEEARBplsD3j+yE4Yds5aUfTtM9TOrQIIwvjyXWQ70YF1REacKYAae9l6QHUgr6k/5a2Wy6XZJ5WRfPzIrhoAgNXSEcRRfw2/4/mVShufMRBoFbXWW9uDg6P/CADI3xEAwKpcJucscCxgAs4FqnY1EM9xWiVOAi3wHDwz/bupjxwAgJE/PPOlq22LFgCzc1WO9J0ufKK4YNYVI99hr93tgYHtrN8DADCzwREyrEwAdV6tqqt/0jo3bwQAjEBCWunfkvieLLd/ga5hGwCuKQUAoKctznU9EQCA+N3WudH6B4MIwExdG4BwHy0gHMn/aAHgVXNYf9EWIL5nwtZw/odDeQUAasAA0OlhrHHpj83vrH9xzL4lVTod1doVUI6zLjK/IQGzcIz7EX0AwtW5M5YwgYPc5esFfZRdzxh18skBAJa4YSJPdBNAQhUAcHdT/vlvTwYA+NunTwYA+CFaAQAIgDYA1qrk7q7co2LRqhTvPGkXAAAmKo0VQPQI/SZbg3nRacxEAERj/7Ilz2Y6IOsD/RtzMNIL9J8upTGo6ZqxvU28d/292oHQ+1sAAFqpLQYAD8/H0eGbWsX+zb0xAOCnVfzf3JUzKvzv7gsAAZeHp3I2hgDwiN8ZA8DlBjblwRgA0EIANE3OGhjVLWwBcAUDQLb/9vefAACQ4742bPHTAQDQz5wOvdHhewuA1uPcGQDa2l4DAFQbG0lu/dsTvN4Hu1X8zxkAcCwLOjy+4/EcbQFQ118CCqsdtUYj4gOOGABqq4MAE2GCuhYjAEFE5T8AEaazmJQNGe6r3Vubyeq3sI3lhAHAmRC4v1U/vWdx2gIAKKhDn9tloGfFyjrfTdgSsNLNX91vLjd5bY/VtwDwufEg8+3dpdzcoRWEJPzfAQAw3K/Ie+IauJYBALJh1fvGMgOb5zZJWTHs2lLtrwwAXEt2HdD3397adRQA4N9tMABYFri1kmt20/fEZAAweQsAAP3w5o/fWRsu/Ec/mzZmBADI9tvAEwAZCgMIzq9twNhuFUCEkHPcBwAAAPAAAHjEvQHcNXAddLQDI913agCAA4BqkLUJAOD4/Et5+fKzAQBOX342AMDL538UMAAcv30ur/j85Vu5OQD8GP4U9iaw2ylGZbJDkID4DtWWVXt+HQBAASvwzd4KAAADAIaMrasnwB0AgMT+6/lSjpcBA8CplNfTpTIAPIMtAC0AAAL4AwAAdE9K91mTYzl24v7LIZ6/tdLTFgB+Te77xwAA+3QlBjvam+3fQ/06R+a9uPqFvCOP+bXHr/GlkX86Gqsun1H9z+4xR/x2EF7cNfEVKCIXWB3v4Kq/BQBA/Rcdwp6xmg+/kvzX778HALB3LNmPdh+hj+vqeGsBz+yNTuLLPFxjIPneKq/qE+u56kcM192iBGaX6NWDfm8AgKVBurj9rwsA0NlZezd79ddW/nVLLg0AQEFYBNYuF9v8jwRnpHSve/X7jt56gLcCAEbKWgOWKvga2Bgds/YkWy8oK7T6Dug8RoVDvS9BAJJbyjRg+NsryFyzYwwAACiquFb8R5CXf+uzavA3B3c4bqsyG/xTAR69Q37mBpTox0Cpi0OSN229Meg3syM5HSlQlXPt/63Xbvcdj82/b4m5em8ixlsqrKP37MYv+evRhi2vsTyPRv0fFdMjI9nPRx+Gm61pvY4jRFvvaL5mbZkwC2zxWAIARuOzaxNhNVlEy/u3ikU/ZZlK9QCzvx0a+Bp8WSC2mvfTWiksk6KLiHqMNzuA+THcuLRP8zscFoDLRdadwcYAkIOclB1dh3kNA5m+1YJB75/v4dcDAjQCNUEtR1Qc5ae9I19tdUxGAW2fxKv0BeFhSg8wMrFgAX6r6sP5UQXIIGRMcE3e18pFfbfULbyVVKYvzm8MADhaK9J13WQGgPcEAFAvuQ5mICzRZVuPWEeu+z9JvMdHNQi1AQAYvdvRms36ly0A6ERxLJQ1rg/pstIFIFU/qyNGxzDLn2ldPkv04wagjfKen8MqRLTiWdaW3W+id6quC9nIjnCVgxIV9jouS3r4C+DzqZ3R5+Q8qR/TzUMCR9h9o90EgSztpwLMfFk1eR0/qOrfkU1gYi7Ph8sBlj4qC5vd7p1pDwzqv2zPm85tQYwmY2F7hy0KCNdaAgA6+65JOW0/UQfV2vhYQl8o6THWDCDU8Zt+QwV9CNHINyQAgFTalEXzz+5A2ezJNFb8a6Ifa5/ntYB/AAUQ2JT+uXZ+VDvd3DrjAH0zG1eqtGOAHoHJahvF1+T0jHzAalswX4kCM9urNf8X82YUpNReyRjiWmsBlgo86dbeshf4xhIf4LOaPl2em/2hpEESo3aWl24tYOWkKpCsv+i/cM79p4K3GsyrO2YFABCWYtECQANJ9KFs/HRgoMQRPBZlXn2sSCwx2V/tPBLyhhRqNP82B0Fti4C2UvtbdZslkzxxb/ojgARO/d9YAjAsBINNzwVooPrDYBYgwAg9cg0A0PxlAgCQhKi2K541J304Xj3ObcehnM0/diCb6k/+bQloAqSERaDqzxqgbXsZssjY9ekf8z5xL5ujAlpbBx7g3sezJ2dAb0sAwPPzc+RpYy94exsJiA/l4f6m/O3jvbUA+NvHH8qnH34on4wF4LH88OGDAQCerEfxfXl4vDcQAPWWJf6hn+7v3R6HjSUjn/ntIexz+sxG4V/1hgS0WMns1xe7X/XEwE9PumSkP5qOAgW2MwAsADNcqK3HG8Wg7i1qawnu9Ww4sl7qYqc/29jm8JX7OEHDH+l52j7TbQIAAAjgcvNQzqD+PzgAQFsAGAAA7QGsDQBsSwAAAAgAAwCA2KzYvBIAkG12tc8BAJh+z/c/scHqKzSb31fNfS8DwBoAwO17CwC63mFP9FhTkuD2xHgPAMA1lLrc5a1n1cnFFUzgW0I/WBwrkCYS3w0UwOS5/3T/oVHqI7mZ76eMWOq3qZ+m880kuSZtqT9GDAD47Gy93dHChPpaWsAIEAj6gj6PshzZs4RPYkUpHUiC1fLc96hl6ttEEbxR101imfJ3TIBZ0xdNl/sMdTZACzVWAAB+TquG5jrobXh7Bs4DQPPuc3mXjtvb9j4JrlpjAFA5cNXr+z4t2NH3rs9X33X4trRdlsAPdosKAAkAGd716+uxvL44sMy+rwAAByFfDwA4CwDAmSYoc1hjsMu4Lu0zAW4ALJBy3+Y7MTQQNM75qwxaSPQDyCY/4S/Dpt3eAQCg/nIwB6TYZrb/ZncPxZLP+vzwz6y1ajAQwMc12Yeff+829fHxwcbyZPd1BgAD85jsYS2532N7DAOincoBfoxV/TsLwOF8NAaAcnwpx29fjOr/9PWncvz6U3n9+d/Lyy8OADg9AwDwuVyOL866dMB6cMDkw93dogjH5XdpW90OZ3/Xx8w4UrgCgWdHvCZiOqHX4LoSdDwFAEQhTt+mqe0FfT0DKHkoR0xTufFkvrUAQEukQ3k5lfINLQAul/J6KgVMAGgLYCCA49GPjXPQFgCyByYBXNN9KuyZbqMFjK9z26vQMSb4ZKMFsfr7o9/Nv+/adfl+1IBadkI896QFAFsgVNkMe0bfop6PzyOWSzBBvfJfAICt1zT9Hj73LHZmPvDK3NJu54vnPfTs5havGFUXXfE0Hchkdazji/5WAAD1V7JtW3tc3T/rcTnWZe8q3AyNMdZ7qQtCv5Z7t0Vh5zIGke/XfIXfDwCAMWzlZ3Lcs5tr6EhTiIPJ2SGDWmQ3O3z2/q6RgflQnB1P301dArHnrPvvEI68lx2tv7zmdT1nXcHr92No8dT1/LH7fGvzv65/Sjn8v//NAQBmahLt/I53uEDX5BvOEmQqWGv32asM94x1eEzqKbymzEfzA0cvb2R53J6xjzcNTYFkAcAGoV2faNNGDWdyW6nilDKubbIUQY73o3/r2Lkpo2yMfm4BHEYC2AUMzqMk3RIIMFPeoFFV45AVbQ7gZ0PSzs8JEw/OxMro7qGfGYXuyDkbGNM8F1tzM3rmxWeLBPpyk9uc9h4woUp0NBZX7b2CjImo87EMsPQbhNH86zNYwmWUhcsbjQC8+LnLE+iXd8qWOk3679nZ9s4IDtijOfr7VRkjyiCSYeP31cu3n+v9rq0CIFDfs1HM9IOvRdc9mvjN+osGlAECXcPKAKD3HxmsmQ7wFhpR4UCatwBZNHBBDQV3rgJe8a3tKVtigZsSAgEYUGMCwROGgvyP5ALG1wAAMccDIFFnaMOBq4jrCOKbPhdkIEevFPY2X+x/FP2BvhcAUOc9UKEW9IaBj0CrR8HlTdVEcx8o4+GmmWSBmpPbnY7Kk2UP7pksLGUU78ED6JRD1Sn19/hl5AQrBS2/b/R1gzt2evVQboFAHegPXQd1cyznmp2z9gmDCsXJYszjN10SSSaeUh3ieE+q/0bP1dnClOzPw1jYtlTNNhpfG2OsrJQER4AtO5B5TKP35uJ/sSBJx5YxACzo/Gd9VgESyV52enIiPw0IEVZhMn+rdje/PwFNdOtANnn1cysBbhugoX8oVK7qWzGBdnN/V1s7MfnP5D2O14q5nPC3oOKNMgfcFVTi3gYAoPbXNXYBbynA/yoAFMkvCb5TzzOYbAnMFFzW5zS6NNk7jHzf7Ad3fxsde6uQU/2htmukk7Dsg+R82EecNmFmW/cEUPLYR35SlpPh/QZyZSnk0MmzfQfnP9vfNi4J1C4URtT/JPBXx4JkPdj9xA4MGH4l+9h6tV0kueMnbTXmhHqOvV1tnqK/u9nlYBpxXRB9gU+ocHOqf+gBs+0W3PXgdKvq93Psb0sMeNLe3K9LbIDje3xH8EAgA8xfqECmCpr1Z7bAfQUnuB3TZL49V0wx9VjVqQfv/+t5374yldRgDjqIGHtKTpl8VjCX25Ia/K0MAC0QHLWBtdoWxx+D8cCq/49IUIIFwBOVeK6Xl1f73N+PORSWjHh8fCqPj/fl06eH8vR4b9X/f/v4sXz6+MF+4j+wADze33nCAokS6JY7T2IgeWF6AToK+kbaA+A25mFHEKX6Ty26EpJ6KGwBUuU5Vf164rqPTbQ1GAwlaa+ga3bkP+v31gICKYQRElfX7MCumf6IFhaUib6dFUHIDjyxNcCaPDLniEPHNWPXQmUp5BuJfiT2b/Ezfr95sM8vd4/ldPdg35kd5n8H2JR7YwQoOK+43se798pj8flS7G6k32b2X7EOs2Pjf8xZAAAgAElEQVRWbW9BAhkMdkug4paepaoz/Zl8B7dB9AmWLQA0Cco17Ws+1mBQjXuv6QYK8CRf0JAHUMn1Vp8A5b0twSs2121qo/i3RH58pslbJvgXFf9BET6L11TbO2gB0NlVgrWkzQoTmJwbJnqRcGTVd03+sgocVbcvxwpIU/2oCX38ToBjAz+QkbIlr3WufI02BiLKyNKXzBX6fTKfes/Py3vEVuCgfnqViVivlK9+fxkAWO7nQwZHdpyAvfx8VrgD4g4BAJgcCAMA/Db6X2R74nu2BGokqTufbOSryv6Y75htdGpyvcp3VPnXRL8n6BUAQFnAfQmM0flxQN7FAHqIddg6qSw/+NwT+UigkQ0AYCwHF3irjVP4GRyfjdveYYBurEVQi/+5/XSZyb40gLRM/teWXPCfjdXGq/KxFu18S9g3gK3qNpWhMwCKYOAxn8OUtq/32L9jvI/3D7b0ADD48OGp3D94YRaq/2F3AcIzAMD9Q7TXUfr26FBn4IyjJfxB+4/Sd2vddnwt5+ev5eb0Ul6/fSmvX5D8/7Ecv/xYnq0FwD/Klx//d7kcvxr9/+X0YqwCjKFYC4AA4Ga/nXKsPjjXZFuDEZ8QAC5k0vSehSrwLiyCGHqP37VEuufPvbCD5/FvOl7h6gVEzgGXBrowd/GmIAmOv5H8BwPACyj+kejH7/Yf6P/9c/s+fCWAB769QM6K+07RWQqsTNbWAcl5xvfDj+M4oZ0gK4whqA0b7VXGe5BaFlD9IZ819xIaALTZOA93ha9ZIK/OIkXWKN6Ha8XemRVa8RxnqzRfwC3vkAEg+03j8f/5P1U5H723tfg14h4sslT7uv/9j+dP/dO8/1yesS/5OvPDUge/6QvNPnWTjxZ/03vslZ+R73atVK3NwOr7E71V35+AADq/dAMAsDXmmX9MBoDZ+Zt+sPryg4uofzwaw5Z85fWRrwEbTf9mFsNYm5vN55s8k2nIKBDJY9JxjGSyvuvFtVv2YfV9UBYmscLR+p+tv9FeVeWO+dXRPGHeD3AgJUfHe2+913ocAQBveXl8CTPlh8//DAAAfY7ZPMwcJAYO9AXpsXsFfO2+eXxts9iQ0i1Z706XbsCcFrbvK8cAMMZHh1nH3VDGLViQx4hxzRgARjKxnAs4JvZ0dvhIQeV57Z1xJOocYTo7XxfjYhHarX3ToGNox3lwv6t4r4stcPaRTB7df/aZfj5TAGtrqnsOLa2t89AaE9RjU69qVYJ2jAS46nuWZHl+FqNElQT4bLxb8n8NAMARk0vVzOT/KIiXkwtmECsAwMEvYwSC32c0/iqDmwCAJYCEbQd4DVRQ7/k30w+MfW3pbwYROp0tLQB0DDMHdLT+PX82BwD4c84BAHe2AfUAf5st/9sT/R5IIGBjBgDAMfm/0drv9IddFZuoPmiEY4iMtWvGhX4NAMBwri1I6xvBCrAyRLoHw9vadQaGxgDg35iMx2QuHAGpsMPFtgAA67IZ71YC8DNHZ6QLbdNqAx7r/q315wAWUBjOtwB0gPW91zmxeXoPAMB8ltYc0Px8I/u35YBnvTu6xswOWf66L0pc6LscGO2uZe/OZXLrvppU45jxbEwAjNbqaNz5Pqw4nd0/v5mFPlcGHbHldYx8Nqns7vyDszJ09EAc+lPqi+G61d+C7UEETPw1JvxZEajMAJq8t+OQ/JdgpyX5DXBwawF3BJLtZwUJNBAAKYihZ6wqpwOWtmoy072DCjOXS9dJBKCNfOSZLfH5db9Dq9iyPK+dTwDAsr3JvqCIPUGq2M/yQv0xk891/dh/O/OF1mx39n/12Ix7Gj21ItR5bu8nuQ63d6fDDQCAfSaU/g0E0Gw6E/L0w/ynJ+xt/oLOl1T++GkBSlSxEQzAqn8BABAE4C0CGiDA7DOAKQh8HplgJzMA2YG8pQB9iNoKINgEsm6Z+Q/8fKiLbGqCgURZDhyZRMMW/mYEcYUFAP7EGX65gA2JZyRYDEkS9wXYaiUSIDFfCMDg2UibjOQ/kidGoYzqN7ABRNWy7WVsvYMFAFWIqOy/sUSEMQBY4v9D+funH8o//fCxfHx8NBDAh6dHOwYVjNAbaAXAyt77uzsDIZEZwMZKmyq9FGO1i4S5vN0ebpvcaeY0/BhPXDf0b78efa87WrMzPUIdxe8VYDNay2t2zRIcAgBwH7Ul+c08mooL5gmhrK52vdLy+5rh+SMAgFH+W5W/AwBKAABORvnP6n9vAUAAgB0fDADe29Irr9eeda8tvhYAMNJ/fywAAJPEkeSPiuiacKy05k6JD9nRHuUt1hXYF7Gbbrsj2X0rhRlR0c/9GX8iKYiYTfvbE4cEFTTGxr71huvxHvib32dtA1B1retM/qeMBvqcTPqyHYD3bj+CT8KtuYBLpwCA0CGtwn3c9qDaKpHVsY4eMwJQ1hqwY7nHs/UZAJLs5yJB3e0Vh/vLaAGX4gRZx6hf1IMAgNHx1g4VEDoBAFQwZwVr+ltFb3k+h1rwzG2mc0dGBAf1ISfc6PaZbK/vGv3ljQGgAQAUCGLxMwPwtbYY3rqHbTT8+g0A4NXbJ0u4XizJb7aLyf8KOPHvMW6r+q/MQHG/uCdBO+amELR4LQDg3pkBuNf2Cn4Hzeb9F6vPfT4x7le/b8RB/BwHWmEeAJ6DvwWbCTv68Ojr+PEBoIO7cnM4CQDA9bOBHKRHOzLTl9OrJf9vAHqA7jkeyw3ezddfDADw8u2X8vILkv//MBDA88//5gwAP/2fUo7fyun1azmfXr29QKAT3X65HI18d67pLM+61mlLmm8Zyf8AAJDhMUIaThgdew4H+ESqO0ADlmDnniAUF+Oz7lesAQDAiIREf1D9ny/lG6r+LekfoABjAQDtP97dpbyAQCGYTIxZQhLqBAD4+/VEuenjcHRNP/DBJrFC3b8sbS5jYy3+zMS/+0veXkMTPDMAgPmJCUxo444EIdc/mQFwbd8H/AUAUN+e74jvbQ8AoIvJDcCIQ2dr5UOASuo4Nqur9+11R3E5utV7rqByrHZeGQCG9xgF7OXZ8znr62U8aWvj/88BANiOf6qMD2OhE3nM9i/vh5RBYi2OMRP3WUxka83QJmlckdfqYiSDIkBeuwGttu7Wvh/J+NrZef7qvRNgdKSDcK91AACYpG69BfEb9Y4xAOiiyy9xa2qyYtDje0XRC+lsYrbu997fZwdmJsT6uTpEawCAa8c6und+N7w3E5fcWPaggCXyHJUbmtQfAQCaA7ykE5vNS01QTR52fcEg8rXcROk5MwVeNzSpB3NWUNmg6LVr8mmQwPAFaa5xxKmTk0YHXajmZ0p2pOSyssrrZjSdQwMr3kemsNf1pz29FnMQD5uvD9nGRpgrtzMcjG+m8ttrFbptWnMk26Y91HPnQFwHAPBgyIA6tAb9gwJnwDbA+R/J38iAjuVcUtoBY256GnJ/Dv98NAE+gnV95Ip/y/Dq5q5bD+8EAGAAiHuhSA3pdiSms09VGwNAYJ1jpQUQoG2MLHDfFmMAAioneMfmUHVCqnLOOqH+bZtJbir7QNK1AABStnVryzaIqWq/zoT/ojqX79tmKQJfCgCoMHq5BhwAlR57v7KkFvpPqHRxGVTgrf3bWs+gE+SLHq2BxXxkXcs+tBMdzPU31H2mJlzaZv/w/Pn981g/tYEl9szD7Fr53LXj6rMktuCta4/keOR/zexnPt+xd30Cv87NoOJR7Vtbkj73szXG79QWUWdh/nMLiNE8ztevrx9dq3mMer0sQxb+MIruzoi2U5Jtz3Nj0CUBMI58595fI2CzBXwvkngHna8HHqUfbPTb1h6xrU1A3wagVvmjsukOVaGoLIpjKgMAewfzHk4pPAIAqG7Cc+RjDKB06/on25j83Poe6jzhQyaaExMX39XIv6x7h6iezmCn0X5muLbj/e4JgMzkaks/ju6r56ztvfBdTlBmGaPkzp6BAACeV6laK5vMOgDA1geR7pl9J8B9BADYuuaasSp9P5eJJW83wuSAAwBKUPP7Mfg7qv3R6zauQTCBMwd4NbvNobXJbe0FKkuAVbbCbyCAsLUUcCCAzxquofZl5j+M9JuJrtn30H2OgqpVxN4eiCEGdupyymLexwCFAACQyYJVqqxErgzHbqNsvKyAZM/tG59fMLkw+Y9qNqdORoXbSzAAOCbBsRwHq+JHMuLDk1ciggFAAQB//+GH8vHxoXx8eiofnx4teXGP6v+7u/IAAAASJoeDVTgqtbfb1JsgRkGyuQfYdb6KpQ4RiA4fJAEAMFLTOXGN7Mt4AmEbALC2xrbW75r/ArlUAIALVQNfE2BUAQCtlLHtqQYAAHvXkaY53D5UBoARAOCICv9gAEDFP5L9IwCA6WOgjcNJX87lEuw88rk6PRj+y5btz3ZTr5EZgLg/2novvKb6d/rZjAEACRWue+oR/1vWJav8OwBAS0J6GwDXQy8vLx3w2O2eVwaqTXRAX9j/AQBAbasDBB0A0EB/SCy2674FAMA5BWiJupqtUdYAAGQAWP70Sm2ijanX6CtovKkyAFwJABjFb3o93beAYkK46thgPsmfV90sAIDObw4AgMr20j4wQddb+S0/kOBOa9V578CQEQDA33G0C4ikdgNW+D2vBQAQEGF2TwAAlGeCPxYAADDJvL52bBC0nc6i0wAABp4IRg1bVwQHGOgvkvpWwY0K+gYAaC0AHMRGqv8tAIDuMWgzlAGA1P/KAGAMNvCPwQAwAQBw7lVfuZ4gk8S5vJ6w/h0AAGuGc/w8r4w15pybmw4AgHasYAC4v4e/fw5mnftop0UK+KgFh08VSX+0AIC/BCDA6fW1AgAOx+fy8vVz+fb5H1b1//rlH+Xl87+V58/eBqAcn8v5+K1czgQABOgWpjrAnSqz1FvZd61+tyYbFuxSawAAVvoToNQDAAyQAB0XeD9a9jkAAOCQg1Xug84f9P5gAbBkP1gAzqV8BZvE5VCejycDAjyDBcC+dwDAK4gUEgAAIAD4ZpA/vEtfM75PZMsytqY0Co/4N7JZIzvbzeuh+Qu1CK3V5jcAgIkYi9UCzBQMADbeHQAAFrCwFVDs3IcMAJvjHm6o/nwfjvwH9SO2AABBdlof/D3m7T8KAOAt0rCI0WwACLbusfb+bCck19cWAHlNz9uYbRcQrfnH38sA0Np6jWdiKz64NX9Z5+dnya1ad8deVnTmaEzqr/G9MT6Sx6S2bLR/q+/Wftl+fzqe2Z5oNo9Dmynx0tH70WvN9JOfBzv6nQwA/+O//9e6J7/25fFFrE1KfnGqXNWx2hLEX+t7RcNnxz07Qrqhq0KYBnbtHNpGLDlRawELbq7aRtM3ENxssZpHgQG2ofyDAAD6d94C6DMlOXKquk3ZOwAA+Aprr2/NB0j/4ShFscPtvUkF2VvGP1s/a+tiYSBjrP45A5s9A4B9J0wJ3fWZILuCAcAmICjsR1209wZvXP2uAwB6I92C1VlJaiWfrh+tdqufCwDA4bzzBPyW/K0reFfS9RoRfG37p3hnKxkI1UGjwEKeB52vrEcWG7sdAICsr/MYPAYeNNCVzs3faQNfcH6XAICb6AXssmCSKUHUxgQwagHgcugjzMGZvB5V5jv94dvNxfnXAAAs5iti3Dkd7cF6ZzMmdqj7kZQVWuyKsg06t6o37Bqt37xuHGpiKDvQKWD+fQCAAORIBT/lJQfO9PPF/MSXo3emCeJ8bYpLXr56/dn6NHmId2a9dlf+ZSdyTSfky2w5jMwXzOzHlgM++17XxOid+Gfew1r/5fHmyqj+WP61BFmM3n+tbqStAQX3CkJ3Nu78fqt2qTZMgyr9G+nOjYpNnYGa7OT6rIOoiMB6wcj5dQCUUQDAfTNt6+RJflToOwBDA/0tQU9fT6vG+HtjBvAEP//z5MGSCcC/94om0pt6q6h275yE0Co+HUtnV6IHZu+XtuSHJvDz3NjmBgBDkcHRMVXKkqziWLYAWDtmbW0Pqb/lhGvW+qoSmVQIUZfr+HUORvunkYwN750YXsz+p76RnnttYMv6vAHMaAAA9rJv4DvXMZ5cZ5WUV8IxAUBK/6D8TwAA0Plbkr9WnyLAHYkEaQPQAwAcOGB+pyUXnMLE7T9ZANyHcLYC+c8ogx2YwOdcJiAbpfRoThe2oCkp8SOENYF7Bc/gB3AhkpABAMC+gxSuuD5ZWYyGFqwklS4e8X+vmrSqS4AzbtG31iuSX09HS/Y7AADJldYCwKotz9C3TnXu/Y/vyt8+PVkf4I8fnsoPT0/l04cP5e8/fLT/wADwt08BBPjwaEkLr1z0FgBY2w/3D94CwJhGPFkfmUqWQfe+keEDXONC195oF9PweRTQU/VHAghx2rcAAPoO13QL7eXaO882mgwAmvQnq4lb18YAwISB7Rt1f5mq9sA9xRVpbqUAAHILADAAKADAWgAYp/h9YwCwdgBI/Hv7ByQ01As3cEWqHtna89S52gAwzq6rn/+WAAAmgSsgSdp9aJ940vwjkdko/1srAFZJszJa9x4tLtNiMs1+jxkAWNWvCXNLCkfMxs+HX7Cslvdq4x5sMGMAsHEK/b+3W3F2ilkLAK361+Swf+4AgMwAkH0FjP/XAgAQIN7eQc9EwIT3aI9H26tAEK5/f/fLOIq+a/OfhYJebfloX7f04/CO3QdTAMANgKAVBOr+INs0KQDAfLkAirttb57sjAHAZV/tUKvQz8wPzioTDAAvr2Zj+B+PxTO7LWrAPGcAiFY6Jl7CAACXQCj8actguyiDlvy3e7udBpgtMwDgM1bj530C5Y3AtAwAIBAANhDJf8w37ZnNdSTyNV7i7721CKG/AQYA02cRyiEAwH6i8v/uvoAl5+HRW+3A5qIdAGzpHQB1t5cA+8Bn970Aq7xrLMRo/736v5yP3gbpFaXrr+Xy7Uspr8/l+ZefytdI+AME4C0A/r0cv302BoAzQACnl3IoYGXyGTNfUGyR6pHsl0592y527QnyRpPvLQYsJn3jsQL/bgkAMDAfWQDCAtI33w8AAMW/tAE4l2AAaKCAZ2UAOIH6H6ABMNEF4MTcygYAYJtNAgBMt9W0EWMvPQh+ax/Qvte4rCaipA1AtbFup5Xq32XlJpgy/I2arxh+Zp03/s34sHsmDWaQ7P/ud7//Qf+wR3K+1P9T3T3yhaq+sdfex453781WZmRtP7w8bR98feaLTeqTFrfJe9J2vUn8/o1vPI/ze+dzLwBglPxXmXgrACDvF7trWoW3J3Bn/9bkz6XP1/LsH+dvj4+/55Xl6ygDwEhvbL2/refLtp330Oda7MvEJo3mv14zrOA8+7OckWvn8T3n3/aOnb11AEAGTWffc+29Hv7nv/7L8Pm3XtxegeWEzTbfewVgj3C+6RgJLIwmTp3A7CC5ye1RRG+dt9GGIS8ovb8HRuA8OrK8r87i340JwNsAeCBaNyK4hweNA2mc6F5HAVx9Rv1+a/6X7/pg/b5q6i9VHVJZ5jnVBc8WAFkJzOSqUwhpwO0a/CInNpqytcWY6GNHY8iGM89RPke/Hz1D/qx2cgoAADcmWXF6YKlf6nYtKZVYXFvo8hfvdgAAGI130wBfwQDgQ23P0K3NLuHcRjsK8LetstOvrgEARjKt72yu4F07dHPyBgDA2vpT53WmP9RgLnTTOwMAsCDoUOZwhM/jmAGAAVQCALQdgNL4+iUY0MdkhuOzAQKgHsk/WZ+nBtTXj7cAqO85hGDUAsCXXV91v9Ax3HBrAit+z0bd3pFzcttd/f0HoML48iJ4XqnrnXI324qu0m6AcqUsKEX0SNbX7VkANMT/XDiITCQl3V6Pk3mYvaesy7q/papOz1+zRfW9MrGyAgAYOZCrTuVgMz0bPz5HQmehqyfXmNmXa22f2jltgZDfHdfC2vhntpvXGgEI9LpM4M5sHeR/7R1kBqY8FzP97LKCCuW0gfcvmvjErxbGyokS5vlWEthcw2qrahDXArt3phXxPf0w9c/4eZ8caD1OEVy04wMEwACk+3vu8/l3pP9XBoCDfy99ivM4+Hceh+spy+YtEhAcK55dW0QN9wBdC6N1X3p0vslSvK2RrlrVX4kNZU1n7NUt+RpbPpyOT2WE+lzPv2ZvwSQj/Yeq7+Hfm9tHo9SDKlm1X9doAPS8bVKrtud81KR7rZh0utQzKvitVM4r/k+nY02A1wQcAtsBFsD3Zutr4sDBAccjqtbYAgBUuN5z29oLFMS+8T2Dnj0AoGcAEFCCAAD0fY30zGzvkRVEqzCls0Awrv/NuWhARv/e2gAIvTST/p6qQ3Vble5a/c/kv1VPCkWyJf8rva23AMD31h/XWgJ4pZyBCoy2/7Z8eEQyAj8frdLfAQA/WBuAT0+P5e+fPpUfPuBzbwOA5P/T44P9xNw8PDxV1hIwmNB/IRigti3yjXK3A7FqOvFBzaNj9iCmseqSgY9D3ZrX3GydjD7n+si2Lq+/oe31dI1TA1f7ID5uyL/7vZQHls37u2f/TNoj9TkXAIADqv37FgAjAAAYAAAcACDgYG0DGgCA9NTVptuDijRf4XvsaQGQ11eex8zwlINZWzpZ90A81vUo1123xa3V/0ZJLpX/CgrwCn8AjTxZ2oMAPJlJynPXW5HsjMGPqPrdxnq7HYyvtvgJcKDGb9wPcAYAVoHX88kiUKng1wEAS5+lMR00XbtsAcBqbFR9G8NIJH/JAtADACTxTJrsOj73a94DAKA+JX83u9IBwJcAAN+HNz2sMoh3wXdf14QxyPTsMP09OIeezJ7pH/pM1CX0sxp7g2NzCADw9k03BgzlMQRtEgDQ4nQhRzsAAPq8BACMGAAWAACzv0sAAGWAwAlU/zNBb3o0kv6s9icAwP0CX09qw/A7AQBk1zBwSbBsOANAD1KZAQA455A3ttNSAICyAGC+wQDAVlk252hJY0ApX1dt/dDHEEYjAPEYVzO3x/U5fHADH9zelqfHJwMXmM0EAADJfwDo7vCuweDgLDawx7B9jaXHof3m5wDoh3ZJUf2PFgCn12cDAJTnr+X88q18+/xj+fqT0/6/fvmxvPziv19ev5Ryei7n128GACgXZ0ai2kcDHtpF+p/ZJ9V1QVmuMk+7HJ00GwDAbd5tFNg4AHoJAACDICn1MwCAsfXrAADSBqADAKA1AFgBpAXAqZSX10s5ng8OdIkWAN4azxkACADAeyB4wUANFcTex4S37FX/PQEAoZviy+ZBSAuArkjFDzSggv3X2Gr57rBmbGcUTFRmowYAAN0Dz977dc/05zw628ldey0Ly/3eAIB98z2K7eDMLQC8+lSdfax+4p8fADBL/tsaWysOjOT7WgJ5tG+gL2Hz/xsAAEYxCB3DPglq/pMenxkAZr7Q7B6zsenxs7VJ+zyL+eW9wSh+93szAOyde469t9UwuoiP9u9Gj9m6/rsCANaCXcPg30pVzNbA3+37FFjIkzdzjurnMZAcvNsj2OpMze6bFTAdXN7PK7iUAYA0s+7Y+UaiVXmx3ys3I66E3gYAyM+855308wKKeUfWqkLaMsYarDEKzVlyaRS0zwF/c/KJ9NaEfx5TfRPSEqDHXuVx6PudrQ39fK+i1uNQwdvuy8qm5Zwg0taeU97UGgOAJD8Wij3yr+yBqs5BZyAERT+Sjy0GgF5vLFsA1AD3JJm9BgDA0kcQdQ0AMHIEcwBhaUwHvQEj+e9zwIDJMoGa5ygH8LOeGBmGmV5ZPMsVAIDRNf0zUN21ZEJFlHbgGLpIsxYArXcqQQK2mQ5YfQMBNHYA/8w3X9QH+efIiejWqAAy8rnq+HH0ewEAnfwbyCbe+iJ5z6BBX8FjVcECxMoAAL7Huo1PPV3N8ZkoY8MqSMLyPQEAI/01SwBXfRG/vFWH58TsSAer7HKt2vvegaB9y7h0Huq7mlTZzWyfrutsI+qYkn1Tu8jn1Hc9mhv2mH6r/ibTx2yeRgAwjtOSX6EOs+zw700AAOsYJj7A6Pnb0qA+qg5IZS7JOp04se5dVADJZLEFOJQ+G49qAAAE/RoAgMe1AHEDBmiCoFb8S69TCxTXSsEGELDPAAAIalLz9aLCzBkAegraNgbvVVrBAZK0qMFRzL20MOC5MwBA9aBqdqYFIPKaWQvAvGegylgYrvw389O2LjM7b8v3X7vubJ4yAADXoC/U6fzEDIVkZtUjASolLX+UwLXvI0BtFfxG+9uS86zqJwCAVNO4tlfQopLNaVVxHhNpnpRyVoAeANBaBJBxAGvy+AIAgDIAhQ9c+6mTGcCBCU7XuwRdbb278ffZz26+CJlE+sSTI4Y6X8NsUPvMK/W9St9apNQesO4Z+dwFA8AFFW+e5LckSgAArB0A3gkS/gAARNK//o1kwgFJudtyf3uwasSnhwer+AcA4J8/fSr//LdPBgD4+PRQPn14Kn/7+FQ+PCKRcV8+BBsA1vn9w5MFsSzhwgRW6CVE/L2qMZL/FMpwEtEmAbJY04cVVNQAjXWPKVXO+i7oH+tn1+gHApS0CljX48yu0T81AID10fURKHiV7S+iyVQdor5/9uhtDAFkAPBuzQdQ/N/clQImgMNdsTYAoPy/eyiVAcAS/l7pDwYAO/7mHg3GSwEDgLECeF9qB2w1nafbkpF+yr5HZxeFAWDNT9Jz1EfJv/txnMe1sGp72+brDvb0I0yn4TGk173rIl877b/W0xzFCTiGgACuO65BBxH4MfosXmSh8ReC7BwAoIA7JJN4rIL8RgAAJtEY1/G18X0AADxTY2BhL3hP+mbK/1qZbWAAAAPAPAIQl+8p1GetPk4AG98LANDpzgCC/f/sveuaJbluJcZ9z0t1Hz2GPZbs/yN5PE8hWfb7/x1Jp6syc9/9YQGLBBEkI3ZW1eluj7K/6sy948YgQRAEFhbq79oAAA/Gz7Lq6mvHfQr1QbVfcOPMe0QGAO41qEN8Yk0LACCZ0TLWrRIA6pdT1iax4worQAnazjEA+KSbNugAACAASURBVHmZ7W6CG1wJAAb6K7CHAQAA/jhr9r+XiQyiIQAAIEDrf2MBwDMzAwCBFTKnJONawuf69wU2gIFrhLYdAVn7PAEACHX7xajZbQPhFgCf+U8QgLLW7HWdsn9rycCXUgDo/60B2ay/yUYD3WKpCZn6vwB+CABQ/U97XcF1yPzf79PT/pAOT/LsDYL/KKEDfXxPO2OA0PIsVqYHcklFKLQ9GvwXEID8fTuf0lVKj5yP6X58ywCANwEAfP23dHn/K4L/l4+/pnR5BwPA9fyREtgKCgBABkv8hwy0e39uz880seE9AECy+FHSh5UPb8ZQYYkhGQBAHwQTRgo7AK4FkKIk180BAABwFJASs/9B8X9HCYCj0PujBADLAggAwEoAXO/peNYyAgKcVACAkkrKsJN9ibqA76WsBm6tCnvQ5bYkfUPOHsXFBBWovQemkeyrKuAjZQCYAgBUeljqRtkp6LtiX8o9UeJVgA2uwXHcl7/Ln/vMlg0x+0bAgai91tvDfWav+Ij9OttGO6HnXxnts3s2tbd16Jvsnfto+6Id2bLvl95TzptLQDT0Uddf2gIAlNlq/udBg0b7B5UbS/B65KXcuXMMAHO3fVQ+J3LkwMOtZ83J19zze8e5VrX2EK39G+0430b6z5ftNPTK6Twa9/Cc/7cVe4o+S/9MvreeoyWMJ4mmISl91MLV//N//e/N9/fG/JwQ8XhPyXgFyXN7HROfNScgS9vWO28uwNZS7N5QkvbVg9IWlN7zW8q+twj757DdJcBfZ4HSsVs5eBlUQtaXOndhCMjmAg5io/I2x83IICxtfHwE/Jjeb1MEZXXc0V5EOcPkz0h/FeOewq0mfnYYkFKD1/J6Gnh08DmDz80WedZnMxBjO9vtq/u2NRdaAABPcZqvcY7e6j4uVSLeX4x5yHdjiHE7bFhquuWRDmhKitvrVMfNo1YbAI8BAERGZXx8X0NuLfAtf+oC/8gSUMvYVI/VChnPbgb/Ia36b7CI9gxL/9zeOdS7fh5XffwTAACFlKgmJDStWL2qUsDqho/Hi7xZ3+S6w77WI+mI/eY8ONYbTv7JnAv0ajQm5PfPAgBkfe8y371ex/EGAwAYFYwBwN9D/RN1EMvX3eX6lHVnACPMAQDG2r3I79y87+llll1p6e62wVXPVQ8AGOnUllGF8fY1eBsvG9ei2E65b+/dsD7YmtrS3ZS30brl78/z/L1Yh7p1zI99s425TnWfBthvoJrGfCfw3npfv35jjtn6DSnqACRa66I/1wO8WuM/tDOlxiPmYW07tIL9lYrO2R8Jta5b9HBsd7QN+RnOfjj9lJLZfx+d51jHXKCdgM0SSCBlbMnuzyACZCNpmQAFA2gwggwBcm8EGxwI1Gef+eCEb5e2V+63xauyjb6d/M73RZxirfnh+2xO/ugAf9wKtSugU/tXR72xxE6ba4uX30fs/7n7YhyCKcP+5TwhM0+eF5kZSoOYWScxWI4gAYPn6szH3JVsNHEyMhgtAX2rlUqHv4wdAAWZ1l8y+EvJAA3067+chQlGAGMQwHWS6V+CdJEB4AYK6sban4Gd2n61w/Q8s+Yhs60SM0v6uegy2iVmwZDmn5lXjgEHTTB+f117rL+NBSBnVMIRreCoDAAwW7wAABQoIPmvyFhDPdsLAv9wiFv2vzi7CQYQUKE4usVZzvl+AAhgjczEZ4AAJNgvIABlAHjebZH9/+uXl/T6vE/Ph316fhIGAGUUORyeoV8IAMjgJGMmUXtGWIpgbOKdsabB0S//1EY3JUKvfx6CDCb6WQCA7VblwuTar5mttbeySSBjCgDADwZUbVPMRTogsU/Uz97GhEyiBIzloThmCvlO7lQAALt0EwYAAYwZAOC+PaQzAQFIJRZ2AAEBCGBAygDIZwMAMMvUSs6U+V/wyHNrcM9+7tk/vbV7bPeUebRkHsYx4lo0BwDwDAAx+I+M/wszjh0gIDMCaEa8ztcCAGB7NaNbA/OUXzI19gAA0/W9zQAAqmzH2MOgY7WHcFm9lf1qcko9I/NvDgDg674r5T+DwFIPniUA6gWU701wjbT3swCAKANx/owYAIqcNQD5OlV12rrALp/nAUGc85O5a/M7zhu/H+/ZbZm50zEAMMufDABkf8DY/iAAAOn/PQOArKEx+x/j3GAA8MCQCQMAknkUVKPZ/jY3WHbA5o+cMwEAIOP/gms0+58AAGUC4HN1rhIAoAFb/wN71ij9xaeJdWkntPuSdb8rn7ca+Jd1T5TzZi1r2C6DLMr6zr+Mgj3bP2pXoAyPgHpM68vz5ZkS+Jcsf/n76XBIh4MCAOQf/hZg3P2WDlhHc8Tc6Nx1/UdmPGj/r2kldo4AAAR4czmn8/EDAIDr29d0P32kt6//nt7++m/p/Pbv6frxW7q8/QeAAOn6kUsA3G9nsxbM7ynPcO0uurNmBfDy78/h3/jN8o8GNBVwgzIAKDVAzQDQBgCgpI6ABBQvmIEJIwDARUoiCRBJAJD4LXT/ku1fAABSFkAAAOdrSkexhwQMgBIT93SSLhWQQC4BYAF12F7g6DHb8QY7RYaErAbSyBJQn+5h59ev4vei+eCD//IdGaDMfLV9sj6XAAAew7XWcdRVmO9md5Bpis9Qe8QYjDqJkPPv8Oc/o+eraPo7KmXznwAAzW+arv+PSkXPhvyZAAAmQ7W8/zGulNeDerUJnLbTtx7Zuqo/vw8AQGBQr7/nZHjkp6Pej+ur/zxiSPDrQ699S5/P87xtRds/yo4/p7J/o48Rjeony7XaXLeXftO+A6nnf9T7mD8iXO7HLAJYan/iHwgAMLd5jILY65jY6XMC8qiiief3AABdQyc4Iugw4MAUw5GDO4bIjByAcQJVmzxrh0cFZ1PVlQSgc5dAAN5D6OV0c7JO61WfAaA1+XObzd4YjcHIgYrr7kUBLnEkeKUE5ToDAPBta8lSiX8XEIA+Q68sE7BQ3fj7xABzS2nOzY25Nrbaze9Yw9srlBEAYHIvC2D5QBrbI5sDOHEbA7wUADA7Px8EAOhmorQoO7iDGcJzWuMjBgs3Jj8GAFBTxUEGbGeK/ssB2mlP6quMAQhzOqKVYZ7H0IF6Jrr1xg1afSTOWb+gTnVSzQCQaf6rkgxlo+N7gCU09DfBNm5TRHQtjilTQzaoHGsH51zLQdMyAPJ3PwAAIBssVIXrMGExQBv70FP5+7UG5xkAgI40Ovm4waMO155SZ3ocl+xod0YPDKYggnMAgLn114CIWYBGusqPEy8gAKCn++d0J19nbu2IMp1lZRT9mwGUtdoW29EDAJTzasdBlu+G4py8IwMKnTUwrkWtPgr4LV2Sncy0DFA2jQEOBg7j2uxlMhq18oxM/+9ksjfevfHdCnXmYJxaG6DJ+h28iLDpWguXgbmyzEmGrjDrhKhrfIccxLJ7wkmJbNltumJCliw+2mmSVcv5r78JEnABfFcmJAf58701OA/qf8vM9SCAYjeSslTtQDzfMtJYNkAzGkupgGKHCpuAZEyVYEcEAES72BRV7l1pR5R5b+eK47e3d0DPiQ07WD5b48+Hoyx7pqxpWyrx+jl92BabuoH+Hr21ddTukU3VAgBIP6FPHfU/73+zjLCqFIbLlL9eLjmQCbsyZ8sqBT8z/1EDWDJi7TgCbGY7KkOABsxIO42Mf2b+u3syGCv38hn70Bf5/so0IMevZ6G1LZn4qq8Y7BfbqwRdaWNgzRsJjUPQx/GO4xIzR4t9YmwAzObP2aMlQxI2g6vrCgctsvU1e1+kRhzAzPIAKIBZkRJMkRIIFuxH0FIYASwbDk5xyf4HA4DoKM1V15IAVwQ9kKEo7CCrtQYr1uv0tN+l16en9JfXl/R62KdfX1/SL89SCuAlvTztAAKQUgEauFinp+dX6DK5V6ZctsCL6hv0Orz6mAUu2AHs610hKbBNEEgoIAGcTvvVAaC8/LcchC17uTcvt/s9giwRAMB7jOxHlScFoJQ1UbNc8xph8kiIJtfMbH8gKx8rpwZ7bEHW4gLKACBB/LsxANyQ2S/Bq3267w7ptDJGAPT1Nt0kwG/nVAAAmf8o82f7bQJQ1YT8FAAPtb6daotrtO9zf8zr++m6rlct1bOQm08wABAAgAC4ZfljLiL4z2zkmgGAwUdkKiNgJDpNgFDaXq5b6nNhgoVfO+sSAADhWLmCHgBAgpK0F7hX/BkAAE/hLrrZlwAotP+FFcAzALQCAAQYcQ7/TABAnkuuTnu91xgBANTHEW2QpQCAHoDM2zD8m33iSwBsLAO8xQDgAQC04bwfT97xUQYAMl5gzlh5CwHlRQDA+SIADysBcNHfBH/4EgCZzt/o+gsDgOhUrnV6f1FoBWxj6xwYADTIL0FYrm94HlkBAgMAnm9gAg3AFwA854oE/D0TAAAAOwUA4NhWQbEsW0P7mXKqWqjQ/nt5UtnQd5N+wjNdKQ+5vwT5Qfe/26Xnpydk/Yte0BIACgAQ3bGFH1bXP5bsUX1mqz5S0TX4vxKbScbl+JHOpyMAAOevfwUA4P3rf6S33/4H6P9vx6/4LQCA9fWIEgDXizAAXMA6oMH4vGnMDB7cr3mb3a+D1LPT41JSCLswBO/LEt8qAaDlWajLSqBffUCPAwCkDFKCPLQAAB8S+DcGgCkAIIEl4CrMAZA9AV5YGQYDVWZwurESSPBf/1Pfc87veWDN8utiZrk0eStoZFjtsAUph4XqvzxXbLrMoiv7MK2nkMtKkaHEl5kqIAMDLNr62Rr30V7j/y/Hog0S92Td9/xPBgC1/3xJuQeyj3v2obf/5gAAo+QLzIMZBuJcKyoMcgsAkD3T3gE04z+M+8No2/7ZAQC+/1s2+5wfY87OXzI3R+e09m8c6uw/f0CR1e0tdmXvFq19pJcBxjV6e9YRAEBkh+I956fotu///e//xzD6NDdAcQM2d/4Dfb3o1M88ryWUc464uDjy/FkF1diczglLawFqbSi4ueKGkIadnFtnbrHmnDkCJ8j0OgNNry9sAGzvpF0LAACzg+gAAFE5xs+tsc51jRZkIvZkJX5fhkwpkuroXkC7mfMnTvSWkyMrnk6ApSWXQwXmELzcNNS/nSMlUL3mcfEbgRBIgUnvnFmV4appK5MaSK3xjs4fbjQgv6CQL1flPjAHbS1zBS0wma8ukd73o2zMJguE0V/BObzwHfw9q7FFnTDKBDdVeEM1xLMBEs7Jr9xDQOgJUb9EGZF53qtD5XVWnMP4PCYfcCKibW8bxrIZsg24yRgyuhaWAMC5FoDLJSos2F9AAcTpFdQcxyAG/1rzLo5/nlMBAOD1DfUKxo/OUhdMgMMPWX7SjwpXby2k4pRvrS08NwbM8Bn1AFEs1GqFKlGufMeAOeQCToM2BpP3r+Sl0UaPPxkZay3diT6wDWdvfsTvo36go602igjGqn/7a6c6u31NzwDj8/yYteSkpX9HOrm1hrX0vn5XI0jj81vvW+nSAACYW19a9y9ZUKX/5t4v6xJ5Pmi89ad1f5HTnuxw6uSNlQvk8X7++ub9QwCgZQh3ZVcfMml/JaNVhKNOFgdFt1QBdcHE+Cyvv6c2HEsA1AAAf56nkG3ZgAAKGItTdjAbxb8AiRjEL4wALA+gATzaepq5q9lIzOItgQZlFvAlAdRhvQFYAFTfjVIA0Wb2awj/9nTUcY2S6xVAF2yubLMY80DveFQ24fMjAICWHluy9/AAoNH5/v49Pdy0D8V76X7yWmPfZfkzth/o7DxXtf5slcVqwX+0FR58CfJLcF8D+PpPg/0S/Bf1r9l8mr1Xsv31uHyW+8j9/HW6TlvA0yiE8R3ZAMQhK0EDC+bjuQ5gwPbdrmdlGXD/FLTqAdgWnKOtnhdHy4DqZD9R/qLcRr3sn60lkdTu03cuDlyfaUpZkMBH+b4AAnIN2vVGg5LMojTglNImS4BfMtgsS9LOkV6T7wUEgOx/CyYTBEDaS3mPncx5OPA0mHTYbgEA+OXlJb3sd+nXl6f05eWQ/u7LC8oAvD5rGYAXKQOw36eD1DjeaFBFSgAg61IAARb8wBgzpc8iA8XmFlCKMADQfhQbp2wqvb4joLGnU+I6z/Pm5ujSGqgcY6+jlJlCgiplXchsGbZv0vkmtqLKoJ9/aBsyQbkHMOCK2MOw1YQdYI2M/7sF+gEAWGsJgNtmny7bA46njbHJiLystloiQNhlhA0ArACio+UcBQBkliiXMRhtF7SVtm9rfx1KAPg+imt173O0Wbjczo1bXCt826OeLPOwgIEY8FZaf81I5jz0AADNmNb5TIryy1kD4XLf600DgH4tVd9LzYqTA7dYLmnXrwC6YVY/vyerowwVKeAzg0C4L8F3ZT21vZrL7MW4uN0J++Mu2bNOp1K3e5r3wgBQ6sELQEADxtp3vHXLPsmBf1d6iHaK9pv2lQck9vYMLftPgAgce5U/x2IjACqsIRpMm8igqwbjdXic6/zsQQGttvj54vd8fN9aRtSe2u7qEkw4xwEw5d10T1izNGX5cglJNedeLE9ja4vR/6P9kPtbEgaASYA/j/EVYBeRgykAgMw8nD/umcYGoPJllPlWIiAH+Q2IpgH9CADQEgEAIqDUhMhcWVPlfA3Y1t4PgNEs0E8AAL/j9wpU2yL4L8AKyijnsXyWeSXtEp3p5SrKgDxfrpOAPsYTAAMJ8gvgYJsOUgLgIIw5Aj4QwMEWYDkAN+63tLXAOQMpGuSVd1ImpI2I7vUiKer2WwEAx7e3dD2+p8v7V/x7++3f0/HbX9P5XQP/wgJwP31L6fyeVvcz6P+FSSCtCmMN5uuC7F0vyxNbyPnpIJNku8GaqAAAgg6gA73DAWwm2gKAjPlPZ3Rm78yBGmFsgi1kpVvMxlFQo9o6Z2T1KwPA8ZrSOa3T+bZKx7Nk/ct3WirpJKCXW0oCEJBrCSipAADQ+/Z0e5+81lvQM8rfzJYj7kAs+cecqW4sCrW3MU/YWlvpOLPrCAzgXoqghQxU8Xtz9P8Kpr1pRcfAqc1bshdZ+p49+4E6ey5+svQ533NetDW8jdm6b9b9It/Zfqv7jveYDUDPNLy3F4x202ffP45P775xTeaaCJtyGEF8rGWtsejdQQE4n394BvfYA2Cfm6sh9jsBNJW31ejXl75hyz5G/znbZGoPU/8UH0g1FjaLo+3u79PaM3mbKbbf2zaz/Wv+357emL1+pvOWXB9tMW+Hjuafjv/3iO8UANDSnf4d4vsQALBEhqJ9WcAjdRnk0b2iXHdLACxp0Eg5fvb6R69bIiDxni2l2jNyWt/3JtSSto8UenyWn1StzZUc92jwetNRgwDIBFCDBDT7i/f2G5TeO9aLI1I4lrx295xVUgU4UmCtYxz3iqo7OClG1/UWuuyLmQRwMRpcKuw365TXrzenQL3MthRUawM8VRza78zg1eMli3qyQR0AAKBY+EYuCPMjAQC+Pf79CACYKKZQmlePfw4AEOUAARPLvLhqGtKsDLcMoAwBZu/l2xQ5mY5vHcyYW35aBnJpi26gYgbPSD9V/fwgACDqI+00RVHgviZjurFYVgIA51q/QUYko9ZoyThuREn7OqmUpxYAwI/3GIEpG6GSxVTNWxsmbKI4N4jv4BzJBcz7AABP0e71cwsAQF0uTlpxTMg56virAQB5fJE1F+Ef2ljc3yP9s8aqRT1LaieI1tM7/i5x7npDN06s3v2ivproL6efpvcs5SF660hb3xuVnttExLa3jLexQTfWJdP3L2wzvXeObc9rn7U7QkB67Wvdn46AXv+3ArBV/7tAh+/7PD9DAMG/CwEAvfejvhmNAQBejQx+3nNugyvqMwOP3IvlZzrZyCWsnT64iKPOqfQ4vi0AV5m/EoAXiua6ji/tMHlMBAD4QDsSa2G/yfVqC+ZA/pZ2HbP6S5kApZNVAECh++dx3oNB/5L5723N7LAXdgErIVDZn8YmEAFC1QYJzAdhobe+ZR/F/pzYCSF4G8d9tLA/AgDwa1/Plmk9S9o7N6977zRqez4WZB/9xj6EfITyME6PYp01+c96L9PlG20+nK01AABZ6hfN8AcNrgsWgPoXGdXXJHT9WH8t2K/fSyBfgQTihZQAqjIBaEAtMwzY/QHARRa8ZlZngEEGKFzSKtBwo79t3pb3p0vV9U8GfxYnS9yDRfmLY5JpjlleQDKwXbY/gmohMKXH1XklAEENvBUQA+rQWj1a0Q0C8hMHNa8D9b8E4OR6YwnQz5qZCCd5WlkZACsRIN8zr9CyzqEzDLlIm3i32SDDX0AAz7sdMv+FAUAAAL9+EQCAlAnYpdcXzWp8enpWJgHSK6+FDWCT9jthBKAO0rRA9LL8FhuPMpo2VQmAxwEABbzu15+e/ojj9z0AALGyRH7pA1NbtMwb2qYAAJh57NcV9oeMbykj4IJoGkJBxr8E9cECkAEAOwAAzpsCABAGAJYAQJkA+ewAAGD7k4AWDEO1ERVoOgXv+fW7ZxsYNgddWmReR3bOnuvbgTpCc/OupeejzRHble2mDGTSoL4CAHQeio7JtciNjhxzytcnB/2/lUFZqe0ZAQDYlwX/DIJdDgCA9df2tdO1Vc/9DADA77y4/iwBABRQRKFcJwCAvyMFfA8AQL0rQVdpA97VgImfAQA0bVcwN0gRFC9/bQBAC1hilW0m8pvXQrdWekDXyL6O60d+d2Nh4mcCQloAgHXup+Kb+1sAADzwAxT8DQYADwLQgDzBMbZ+o6NXScAlWN8IMAEYsJQIYNAfIFoDANQsBAoAADDAwCaUTwAIbM2k+SPPYt/uJNhuZa8Q7LeSACgBgHVpCgCoy1WozMr7cTx96QSv68D/J4F/AGil1MUa6+L+oAH/w04Ac/u0P+xxHAAAaRsAAArxYraEUrrTDtA1AeuC9OH5BAaAdDml88dHOr+/p8vHWzp9+490/fiW3n77j3T8JsH/39LlQwEACP5fPwwAcAEAQBhr8nqF0hIdcK1bKCubfWJva/t5Tp3BLwAAY6U3XJ/i+7K3sQkAULCcA9WhLcqII+NdAABiPwkgQDP4PQMAAv63VQUAkDIAJ5SPYAkABQAAYAL9r/dH6SWWcMrb+QxD0P6z760C/CJTfXqS3IQAXj8OtAbUk0aab2WAKmVpMb8YxAIgQaVJfnR+KPi0Wo8JADC3J8GJvm2t8f7kC/4pLmvtMeOezL+IX4s2W91fRduj53d4tENG7Sj+/kfvWs7X+/dLQGLmuTnv3111bp3A92hL/P641cfDcWBC1qMPdef7sUdb3DTMut908jTVaqb+Y2iXtyv43CUAgJF/oACF2jazl8tWX7bs7DjGw+7tAAAoN0vt+N4zllwfbUPu/fy8bN3/ZwMAms8MgJXvBQDMAaZbeyK2C/30r//tH+ajXwMJiEK1ZMC+Y75OLv3M86oFzt6+Zbh75ce/vXDhmmBAxQb2BiAuEHPP53Pjb3keN4/+mG5ILbPDNh+FRpbodHX6IlxnmzTvYPbvGhcC/Sz/qzOQHh7bwAAQJ23PUcDnzDEA9MaD3zPDXZ9TArfeWaDnxuA/WpotwTievQ1rbM8cQnDu/X3smoEMH9DI13cAAMW+rR03aKfBo2LIGr1h3SXOqyU/vj/8/JOMoREDgFdWnwEAyMZsYuBZcFrkV2o4jwAArfmbF3JygFUAgFpOyvi2epEy1O/BOAdrnVQAAP4OLYOtaUQsBABUC4YLFNN4LLBJt3GbMABwA1VaqmVhlZq4ni+KgNfvldJXA3W6Idb+V0drRj27DECvQ9j/cT5mmXDiWxk+pOedAQCoAfxjAQCaWasAANXHSs+NWrrWfXCw2Qa+tYATADDRf+GLKJVLNj4taV2i/6Juzzo4BOD9eX7uto3VMoAtnevb2rq+1NhrO67j9b32jAzp0RqkGQZhkz4xEssIVzIaGAB6tlBX9mkBB4e7v89ofZqAdwaO/9ZYY5wtENFro5fHyfgi26RdxKKntyfyYLUrMQLWzVU/egBAfgkdMWn7ucHA4a+Xeerb4m00RejU9le07+iY5PfRPlPbrc7kV7pYZRGBXWcZZdAryCQrwX5fHqAFBqBtWWhrWb5AgQJCUdy3PwuTlF+38pii3X0HCjbk1v+jTXBr7avthvb6ugQA0Gp3z5bp6cWeXurp2kd0cA0AdQwVtv56AEB2u2agrKyhxXFPin9m7Mv6KwF4BugZzEcA34L7oIJ2AAC5BwP9BQCgIAAEuj1LgJx7PSUpQ8BMQVKxS1YigAbi3c0MQaT2t+x+Ad8IA4A5Uf2847v699carsw4Uy+ugiDKKhj3YT2dyrEGK4FnILAD8h1p+elgy9mDRo0MR7O8Y+4zAgPEAW21lC3rDRmPAEho1iOCItKfPA7nvtZElmxvYQfQzH/tHTjNzYFuUcjiZGcMQhhDhNZfaIslc3G3S79mAMBz+vX1GQwAX4QJ4OUpPe336fn5CQCAp/0Bv3drLSewR0kAUiyXFD8J/sOisw2E6KI1GaSMCtmXR6LeY73Oyf7bHN+t/bTXHz0L+7MAANULMj8KAADPGAAAcE3IUL4DGKHzQ9cgAxDk8I9EgacAgLUxAJw3+3QFI4AAySTTf4OSAXKNlAAQtgAyAOg6of9oH8oa4TOpRjbUZI0226WySQIIv7eut+yoOWfWyO7sjW8va1tBN1LD3kAzxmhCNgAPAtBg/z0x859U5aIbkcA1ScQQu305ACCyBUQGgLK+MphWGATUgaw/2XZw2f8QqQYDAPTt1QJKVlaEfdJmAKgp4HMw1jHQtGwUzaauAQDelmgxAPTs5ZZsopSMk7kSIGPGu46vt7Gz7JHBLQBYqM9z3zEAEEoFjNZ1v454oGXuC9hoUq9eA8joE4IEzF7zyTkK2lT7Tfu5sB/FcVdTtgCJ/HuQsh9ruSsB4BkA8HcAAPQZAMgCUAKO6Bej+wcDA8r3KHgvr4sW2Bf/XWEAUGBNlj9m/st6Ky1gzgAAIABJREFUBwYAW+MMGIC9EwB3RWLIXsVyNCwF4EsAKChASwCstxK017/lh6UAEHi18o3aZgL1qJ8NY2iyjRI6ABpI9v/WAABrMAAcBBCw32U7XIAIKN2JfpISVyqfooc1m9sAYeL7kD67nlO6nAECAO3/hzIA3I7v6eOv/wYAwPu3vwIAIIH/68dXlAG4nd/S5n4CAGAlpZ7E1jN2JMgnNnCqp5bY19EXhc/ZB2oADIAKVQKZ0U8/NBjEBgAAXwIgMgCA7jgAAGD/CNsRSkhoCYCzgAGuSTP+DQBwuiZlBLjc0vFyR5kkYQuQzP+P802ZlMAIYLZJEtBlyA7lPoSgDCSrAPowWwe8tzbxan+8pGKZTyCzl1A2CnhUrvMAAF7LUlGUXzmvDl5q5ipLb1blv34wA0B89yhnc/Z1v+9+3JHYhijn1fgE3wwZLKq9h7GyUO9+T0tHe8EMAFiQwNZqg8iL3r8PAGj1hV8fM5L0ky/5PfJAu/V7Aph+XjT72nwQKFcZxp7Jb0tevWUryHdzAIDWvX075wAATOBpvZs8v/f9UtltASaW9AfP+RHzP/Zt1T/efxf2+YBfIbngsz9jBoDmnPvBAAAy1Phn9d6/uc7/3//n3w/ff6yAPttx5bofIQCPtqJy+MwAAHynZUPbC5JAHAc/rcWld3p0Psl5dGD5Z0cnCDcV/hwijOUezP4voIAS8BeDl+/YcuTGNtWfxYpYFgDuvnOSAO306BJHhFzFp/ccDaPJACUHijj98RtFKkC9L7mzY7hMA5VxYsUNZHy7lvNjTiFGOeLn72UAYNfDHRqcN/juB5QAYF/GfoDcOgRhpWuCUaPHpoCLLI+dEgACAJj8WOAZGTw/AQDg5bmM2+cBAGz/dJOmc7tVAoDnDvXPQgBATwdou5YyALQBAN0gIgErrOkrtesyUMCMsUyryvlbsugoc2MGAN1RxvmI+WvDBaeDbYo82AjGE5gPlgEAJrrd1hAf0Mv6dwYAkPU8qCF9Bdoi6UsBAF75TuVrujEYzWWvw3r6ys/F0Tk9fV7rSWqvdvC+Z1v4OcnsTP9ec9f19HfrfVr3qq/vZ8u1+sr3i2rDMvvnnxVAXtDtY/T33D3hxAiBc39NBBBU7x5U4mjNb42PnK+ZNLWG988Qme7JmcxxpUCf6iZ85wAS/gkZLLASqm3HENIwZGi/QV84Zxv+RvBbgzGc014fyDM9AGAKzqQzuAAAcnadMTsh018y9LPzWB3JdCgjIJSZA0rWv6fu9Q7sCAjY7fZdAADb6+2j2nYVEFMNAOC5LVs4roM6PLqItXTXdOFvmAI+1ahzgW9znJNL90fDdXjQ0N79s8w62YeMuSCj70sf/C/zTDPw6UhiRj9+wwOqgUkJsvjsfQ3MS3b/NV3OJwuksUSAOplxvp0DBgCX+Q92AMwvfb7W0rYAAjPhDSggQTffdg/UQQGO60nD3G5PBmaM4NhWW1PD//5YRODP9ffElq+o/ovKkPeDg9ooiuWzBiNZHkDrtErwn9la6BJlZtb+sGw0BCotQzmzA8h3wsyAbDULUMBuUYc0MuUwNzaZJYAObsizL9lhTmb0zkrLAEjmogTxf3l5Tq+HXfq7X6QEwAEMAK9P+/Tl9Tk9H/bp5fkJ2f5Ph0N62u3TXiiYN8oAoEERCULb/FwL4FbrDYjdDf292WUWM4kOqF4sQQnOvT4AoACg/BqRr2ttLt0gqkyMf6SdbZtAvhda5WwJW1kLFz3I2YxljSFjDVaOtZZx0ky8HgBgm24oAbBPdzIACChgu0+ntZYCEHCXZP8DBAAmACkLUAAAmulfAADoK9EVUovaFtDe+hvtnfw5lABg/7fso3jv1rMiAKDd5/VY9XSzt/8JAvC2Ywl2G1CnAgAIMIDBSA34oU75WWnKGfwW3YEuN4c/10ZfAgB6x9ZXLvnlPGUA6AEA1qgPXtbkEkgrrDwE0FW2RXbs6xtDfp0DO+silAAQPa261zMAMODqa8FfzqT+931QFiC+q/9NBiP0gWW2jwAAfjx7cuRlR0s0zjMA+CBHvt4Y3Mr9aiaL+jnKdtMDlFf2oQsA+fH3464yIX1SAADM8hcGAD2u4Anq69o/9zgAgOsPA+lLAADn0xlyMQEAiE2ALP/IAACrAzKl88ZKAAhQhKw3yOi3DH8r+XO2AD+ANvY3admVBUBLDOm6qAA4tf02xAcWoImj9ZcyNUrLLxn5mv3PfzK/trudjoMlQvl+Z39xvqgN5DItYWzptVjv8G9jAAB5zjrtjQFAjnF8UQJA9LQAiJzg6NptSQ+2Jtwl8I/gv/w7ptvpmE7vb+nj7RtKABz/+j8UAPD1t3T++Jqp/wUAcL+8pw2C/+d0lxIABiigqUS2Hb99atk/Pf+PhQ5tudbkDwb9QaxpIAB8z1IfuWSgvjgDqBVgoMMAIP1TlwBQ72sEAEiwH/9uq3S6r+oSAAYAOEnZi7sABe4TAABsrLuyMWSGBNsLagJKYey5W0mdJXuNxu6jMP/YwSqgl5l6lLKf9iH1EgL9zNPCdtXKBYhf0+YKAWJ/NAAAZWqUYPC5Pn38qtbezMt8zy6SJ0mJC29XcM/F30tsmFGLx/tLK6P2+CsXg9XkN7aTnz2A2j/Gr5nfEUHN8a3e80ev9iMAAD6AHZ9FvRjtY9rOSL4Y3YBzehL09TaTluT6zPvj9k7/tGSN86snz63xHcn7ZDxmEqDnRPN750fLRmzJaWsN+3EAgLkdZK8XOH+XQRDkXSs7f7XGfqT+rm4L+6fnH1v9JwDAdGHDYdQy6ieOyd+RAUAXGc0OhbPVuIm46SAKvQYAFMpEbky5WH0OAFCCsnOTfXqc9cPHgaa+clQjLdfoDgFsP2HiIo3P5phkBKHo6TKJCsVda5JbprJ3PrrN6GRBaTij2o6QvkKYGCvBAcyspsn7dhgAWFO8BwBQQ74xchkXMa+8Wkqe88gDALzxFLPy9fzHAQAIEEVUa6an/34AgPYbV3o8qQK0zPgfS9ppZ/L0FLeerjWo4gB5HRUNAD4G5ywEAFTXBEqoCgUpQXpSty1mAGAAyKA8zPbTrQ0Q8NjaADBfQABkABD58XMIzi7X6T2HTT7HUSj7a2lcYtPP4bWJkM+T8rZgsJhnAJisGwEA4J1DZABAhj/+qY5Htpa1RfW90bc2ZOdRAMBYzkzaOoZsvNb3oz82MlB7ujKOp6rtOvDvqdBGxut0HcmSPQE/8Tlsf7zvUr2tNUjrn956NnfPSRsM2Z8Doe4xc+3FXBLFISCAsInx7ZP377YX5TqKTl7a/tgfPsBXj285s/s+Hb3Z+3qyfjbWbtXiJvNOP/C7fAy1tgOogtfZ9wzge1uETl06ewgAmAb4SwY9r6kBAko9ChnNQQhP3a+BfmUA0Lqmci5qn0J/6LXMevKBfmZSxYA/zyklALSUQLQd42euwdmhbZkHmsFV2xATXdnJUFLJq+FvS/RYJRsLN7Bs94Pilk+fk7veff0GvTkPXXa8zmmmeRc9yYD3dJ1UBgDkB7lANv+WzCDN9JdAu/xTav8SLJL6wBog4L+c6W8AANRoNs9luV6DArqGS2Z7CSjlbH8EDO7pehFna/nxAID1Wtp3zAwAWW4sz5+6q9iaBQBQ5KS/f/G6r6cDpT1VlnF2yFqtWgkaMYOUgX1SIUsgA1n7DGwQAFBqK2fKWwAFLOBigRUFGOj9AQIwRiQCAMxyymAAdWxbMB72BMvEWSm4pPpAdIpQ+u/WG2T6vx726ZeXp/Tleaf0/8/79OVFAADCBnBIh902vTw/p+f9AeABgAByRuRO7TcpZiw2HDBP5GxQ3fN9DACfBwDI2Glxpf5PXHe4X5I5pbqnDQDIc9ECIeqet3XFAmHIKgIAjSMFYWJqqWUXCgMAAQC7dF9JYH+XVlIOYLtP55UyAKy3pP83BoC1AAYKAEDWB9iq5jCEbMtroyRDbd/1bKhoi/nyWX7d9nNliR2i17bbMKdva+cX71F0n88a5r2kTZ4BIGdFG+U/gv0XrTGu51pW8lnr3udyJRIIWqtTrvhctBY4g/r8XgPh2v1+vdxif1roywsLj8xP3V+0gAVlfS37W7QjZP9zXCIAoAT+7wjWUn9Tt5cgrGb+S/C/pn+38i7WqVnHmi3APiEAQDPcp+WFGBz09kJrzCl7Xgb1b5+R7SmypwwAE7mG4PuSLVMAuX+u1/O5XwMDordvfJ9ke8n6hywPAgDI/rkZBgAvB7SntJSh/XOarMUAoDJfZF/B7ykJ245nANCMfAV7nI6nnJFfnSNle4w9o2TH0xZWG4TPI/hPt/MFbKIU/7KuXVMBAKgsKguBtlfZbvR5+XpbDxPmTwGMSR8xo19sXwGmgalqtwNDDYP/ZFyQrH2CXaEOHfBC924WVAWAsdCvs//l+XL9QbL+97sMANjtFeCB7H8pO+BKYaBcgDEAbMHgoc40WQ/UVtDySLIW3C4nZP9fTxr8vx0/FADw7Ws6v39LZ6H9//iWTm9fAQC4nb6l++kt3eX3+S2tDQCwslJL9KFB/xtwlvsPP++iHZ3f19niWn1S7SeVQQUAKARR2QFY/gbZ/5kBgIBdyYDNKUwFMDAAANAeQskWBMDVzpJsfjIARACAMACAEeAqLADGAGDnCyvA+coSADUDgAcA5EQoW6vpc5A9VNtDOrdyQYPoP7+hzFYCwSC0HAojAW0QuQNtQgJHYf4TAID1SROgavv1b8cAwOf29nR/NgBA3McLACCuK625s0QaWueM7/XzAQDefzGVI7Pb5kMA3dfn/ra3vxr1288EAPSC/2hn9hnNAwDie8U+ZB33z7w/+uZBAIC3gbnexT7u2f/NsVjoP+mNY6t/Hpkro36LusevYVn7Wp7PI88s58rc/2zwX++i/pdlE2jqQ1yn8/kySR7yY9zqg2ot/14AwGcdW1EQPzcAn7vKK9Vc13UBAIAd552Bj47/SKGPHJ9xY1GcXeq8Ucewpv/4zSiDhK3g/lIAQGxX5Tzr1ZZfNDQFANBaXPx37YnO+kicTG1nfE/WcM9s0GF0J2wEur/rT3KtwlT/zCnQ0aLQMyZ6ii5SwNKZNGnDoAQAFIu9gr+OztYRAGAufca3Oyow7VmyK4QsPpuYtew9DgDgBrlS/tnmVgCA0pGOf/y8pVMAGeAQUhqB5Tdlt13juFj82j/95482YvKMzUYdkf6n0k+d4IquPsu2LpW+dNkN+szvYwAwCdDmyIaFWf4TBgBtsHcAMXvfy64/Xp3rNkHVXHIMAF72qdcJAJA+iAwAglGYAwD4QLyXZY4YHWSVo9AYANRpa9m9Kw3mcbOOMc4AgKn88LlRfuKZoAQMQdDRGlXrIZX3yTNcUFTaPzTSAgAjzsJRBrkKcAF8tPTuvGGt0hOvXaqj5+4fAQDT+46fH/Vn1daFAIDeu2mwULqw1vD+mRzb9j0k47Rec0drX6tPEUhpAPfm1lRekwFsQYZb2rw5VvDKM/qg+pDn+b9b+lJWTWTZhkXQPyducKv1jEHwDgOA1+PUD9EO9AwBshlUO69QxVKHINBmAf8CChCdIuUAjA7VOadbAADvxC7HDWTQcfzz/dv2a58+k+e39EuWSUdt2dNhYweKYrfmfuI4+PNbMh3X4nhOy87389pfH+Un6gNm2qGfRHaNuzTPKQDoyg/XRATvNH88Zy3nLHwLkIF+FiUAbukqATEE+iUzVh30mhFXgv/6mTT/GiCS8gB4ZmYEsHsyeJPK9Wgz14P8Hlan3l5Bg6h0+IujXEoARBT8eqLTMIZ2rQIi0FsVqHQkBz0dJfdiv+E9MwDA6rBagD5n9eeg4g2yd0I9Y7IDGIW/gQpY87XUvFXnLrMuCRy4CoDCgjl0CCldrtHFood8CJrsI5JAySzjjXAjACQk+kACE9vVGhn+z/td+vK8Ty+HbXo+bMEAIMCAl8M+/fp6wPHXl5f0clAAgPwDAGC9Ru1jqFgAAFYpbfW3ZPPJz3r9+wIAlAZ3/ofzhmfqHJYZ1AcAwDo2AACBsZinLAOAEmQG3CCR8AAAIIF/AQDcAwAADABSMgrZ/wUAQAYA+V7ZFRT0xTfGyiUMYsbG0LKDhrZRgwEg6rHevJl+rz07sh96o1TWFt6jZHIzaOtZAHS+aoD/ajT40G8W6CcAAOVHjAocQcmznlPuJcBktR2ynY51UINd/L4K4BsbBtZSlNxQOfKggFgCQN4vAwhI/Z7XW90fQNZY4qSVkOAYAHJg1gKsEgD22f++BAADwcwEJ1CA+r96dgBClHbXJQDod9JxY3Zw2etEm5NykdcuZy+WsofcG5axl+t0DNE79d4RayVGqDrWfobTzwaUM0kz8E6RzGjnUAZoL7FPPACAJQA8A4Daa2R40r1ekTEX8P4kAAD7kk8AAAo9vwbk/fxghjLGyxgAAKKROWOMPtK/GWQCoIGC2AgAUPkyEID9PQUAFOYcrCPGIuXBqbRVDwYA8AwAAAQY7T//pp3lfaKRAYBZ2MUWX0PvSna/AAAOhz0AALu9fCfr6ArBf/knDFwqG2sA7AgA2G22WeeRZhpllwwAcDl9gPpfgv+S8X/7+Egfb1/Tx7dv6fz+NV3e/pqux7d0fPsKIEC6vCPwn85vaXX5SGspAYDgvzIAaMkjk1dj3PE+gZa97L+rbGHL8CcAoMriDwAAznPRd/p8B5yytZSAAZYQgJWWyx4qaDADIq0UEgEAZ2GpuAogW+j+XQmA+wpMAAIAkOC/gAAk4E8GgI+LlgK4mB0mAR0CJXsMAD4R6V5xOMzbEZMzKgZdzzRrveECVLD77AZcJwso1HScgaLBADADAAABEZiHpv5DtnNu/zT3xi1fwtw1f+vjrf0Z35v+K28/+DWPDABt+/D732Tc/38bAEB8N/9WM+7r2Q6I7ze3n66ejfyVed/9qBGt/T/v2QLG8mna7s8BAOr26H2avqmQ+NDsmxkAQJx/0b72CQZs10M2eAMA8MgYzgrIzAm9fqPMtt4vvyf36p9uhIxdASDSTh3drpZ3Y5D7LgDAWRMEna3o29HzPWX9/q//7R+GM+jRwXx0wXj0/p8eK3dhZdDY20enXM8Qis7AOQci3y/eL25yes+Hw8Ab+e5vXfJrAICWitbNVDFq+bnO/udmhJuUYtjW53ljoDYGzcOxUICnY6fBw5EDvTfB9V4FANBzNPQmpZ7PwLc6ynw78v26AADduBMz6vult2D2ZH3U9thnkwntZi/fiZvi6t0XMgBU97cs0REA4JEKKpRl9LTJsTqsbTS948KALPW8eBwAwE2En7f00mL0wCA9H4BvjS9QzohBlkU8ZrKMAQBG9zaj1Hq6Qx1HVkM06LeefvFzeSkAgOPlf5e/OYcJPipZTkVu3Lj5drJ+KwwgMgDob84r0q1lqnIL+EKWLKPAB+o490aGQTUvGgFo3MM7Ra3NGXHKQZbg6UwJgKUAAOprpefWepAM3uGYOHFdpi/kGVm8bfgI16WJgR1k7VEAQNSnCohtB5D9fG+OxwLn+ziDnqUa+iCAls713+nf2v4la0jvnDl50/vHcjkROPRYGxDgaWyCpu/XcaybR2FEYza+lyBgVKCWrGGtPhKGlkeunZwb5HnJhjLfA0qs1v3UK/m2MxtMoYqM8sNre/Lv17QK0OMAP/6caP/R2Jfn+BJO0EXZ9qPD0Rzr0CmqR2Dn5Yw8oSYVEID+ox7yJQD8sZKhWJ/vAaY+mNGzXbmBziwI1s/xvVvzN69t4hB0y09cn+TzaAM4s+xWh/17+AM9m25072jre3mJ9452R5xrEryxCWhZ9Rps53kStI/3RJsNAHC7X3StdZmBLAWAcwwAAPpnoeYVyn7JzruIU1kzlyMDgFL/F7YArKcdAIAE0Hz2aQZkWyRda8SX9YV/KV29sANcLLxd1iEEOt3GLPe3AQDqnG9jGhoM2FA/xfrQ5lRAMNEy9AEUCtmXzPaTWrQEACjA0BzQdj0cvBkQoO9IMAEoqZEBZ2ALvIPqIzqx0XbYDiy3Ybaq2TewIUQvADS0xX4MIICVBChXKAMgmf5SBkCy/5/2m8wA8PK0S395FYaAXfry+ppen57Sk5QOIAOAZWBK8F/YBlbbNQAA8jzN3JT3kfG1ReRvXAIAPbHABuFcmuy9ZO19EACQ56+MqwT/cQ8FvmpcRMtvlPxJZQBg4H8EAEhrYQqQ83cpWQmA+0quLQAAlgHAoxYAAIbrP0EnYe4ssT/8nPps9j8fW3RzVoU52BsBAPJcCbBpwNsAAEaFr4FJZiBrIJJgG+goZCB7hrEaAFDWQA1qc/2ZAwCQLcDvAcAiIENpgWBd87kFICDAWB2sI9APjv5fPuf9kANPy3cjBoCc6W1ALwU/tBkA4nrt7QD6l+hXapUAaAEAWqo4v4fpW34mKLzMUc0yz+tfHq+GjW8MAB4c4J8j9+C9KpBXBiBoQHUqh8V/RhloMyoJG1MpAZDLNBljUwsAQDngM8V+zvK/kAGAYA+WAJgwALhxnysBIH3HucR6tLQvCDRB5v8EACCBVwEACANQDwCgpTiUKUBLDvCeUv5GvmfJG2+3+r5mCQBP/e+D/n0AgL5XkSOl/4fHNTNebdIWJQY26flpDwaA/V6y/Veg/5dlTgABclyBuioXWwHcGgMAftv+CTZBBicJQOOWzkcJ6J/S7fierh8f6XJ8R/b/+1dhAPiarm+/pdvxLZ2E/v/4Btr/1eU9pfN7SpePtF1d0wrB/0sGAMDvaX4DWeu5B/Hzrudz8t9nun/zn5EBwDBNwPtJp+kcV50oNoXqRgec0h4o7AHONwsdBjtBStXUAAAdfysBIH2FrP6UzlcN+Evg/3xfpeNVQAGa/S//LjcFAAhjgAAABCMkAAINpmvg/Qq3pHeuetictrX4n1se0pYWi99pAoOtxNYlpqcswCgANf4AYBMY+RRAQ9KgUlACciQC2yixxnYjfAU/2t8GAODfnuv/j9qfLent3jlTu85KUdn+UW2GwjRDnS6/PQCA8xiSsSAhYUmbx/f5+QAAjk9Zb0ur1b7IU3nJ60zOoY0ymRnBH9C6OX1fczG4UcNaz/cAgMpOdTei/2KuBMC8f+DzAAD4lzygt+Gr8j6ookeKDTsHAJiVY8eA4e+/VBjm+mfu+TIv4zmcq3JvlKCzn7bvsF1Cd1n7f28AwCqXAKCNzXZ7G7inj2A3/ut/+/vvAgBEAZsbsN5EX9bhvbMeW4CLQ2gafIzOOf9+0QmIcwHa6z/fC/jUqHLZZh0GAl7vn82/dSHyNeLUsKIw1KjWAgjwx/0moyCMy6bCK4jYN8zAHGUwj8fV0LtOg0eF4HXa9FgI1IVMQr8gtxQNxlaMvE7wX69vvYELbVYMAuVcLph+zCdtyDXM9SG1U0S/izIzMVaaAID6fiXIMX0Z/8wYSAVCtGPIsAeWAQDKguNlF5uPkKFW3rlsEPidmcZ1v8DpYX3VAhKYS5RynBd8M/BBwTkQ0qnMlwwDdSAa7SLLfgYZbAMA8EY25jEo2G5Me0Mmc52bCKPI99kgYbMwuUflWp/XwLEvaAT5K5npVIML2MO1ppS+i/TEpPxXAICxAuAP/Z/WYHP/nPxE543X3ZPFPwfxp3NPnuRrpuXWY4K4TBLMXykBoMPZkiOvWnz/cdNd6VyjyESmrtVszQE3LTaaZT8HAWcAANHAm7SxoeC8nPDvlu7VcZ+ufbGvvXxU95lxvsuzPQCgpcPFec6f1nN7bal1ba23W+tGT34oc913DNMqvkPlNHsUhGBZnpC9MI699c5/T/BVJEDx4x/7P/aDB6CM+t/3qe+SFj1569zu/A3r09x6Ge/t2V+yrWWTJH/uqEbsfQcAAOiRoJ8m60kH3NmyNWm3+WPQFWyfBf+VCcAC/XRWSiBhI6HUQtcP3WA1TH1gX76ns572pTgt4fjM9WlrAACZTKiXeD//vrH9cLxbwNLbucUGqOV6MrbS/2H9jucMHUyl42YXvzgevECckKOflv3kbaCe3ujN50rfGEU/zkWQXX/7zZ8E6/UnC7Vm5Fnw/nY/K9yO2ftG0auBSGb0X9PV6j8Lpb+wAAAMcL1i9BhQY1YhMtjMkZ3bJu1DcE2BA/oeNzjKwSpgoAFpKfrMgHm77a5aWGFzcR0U3Q8GgDoIo5kZujbF8dcgqwH3zJ4oQaTxPo5j4stmaYkwc9xnBgCjDUeWmlHVAnNh9Mcst3BP6SyBDPvecBnoG4AC7Bp1TJud4sBqkL2VMg3IPfSckjmm16uNAlAhdMJau9aAY/xe5nUmqTe7DOxZ9zuC+kL7L5n+L/tt+iLlAF5e0qsAAL4QAPCSvjw/pyfJeNxKCYFt2m5W6fnpoPvR7TqtthuAAAgAAFADQRFzXJNdKtiwAh6gvVTvH2ThK3tVr9t5XmsdzOoyAwCGLpBuVro8QwEAtu8myM+VoVL3ng8e6KYyy5IBWlUujZEugxLl/jUA4MYSANt9um0O6bI+pNtaSgJICYC1MgCstgoCAHBgA1CAlnsRfW8lYxwAwGdRjeyctl1Ua7+R3mpdH9fHnp0w0rEsbcOgO4P01JU+eMu/mWksJeRlGhVAgIIDpARACWwaRT4oz5ksYMF4xdxVPhdd50oZAA0YEohngTCy7bj1PwIApEZ57d/pAwCKTizBC+510eYhAEAAAarP+U9qvoN23b7DZ3dcARHXrF8531pAQK77nwUAeJn0zl3KBMeZY9M632fZZRnNtpsDSri9Je03L0e61JbSV8sAAArYiAxKAGRupsdk78cyTTUIoLAk6OpWmCeiTVHZCQwwGwgNcs0SO/hbGX0q5geTf4JBPABEg/JWEgggfF3vagAA6f5tr241yQFak4A+GDcU/FaXALByG/Z8MgOgVICBdhjc1HVPTNgSlGegn2AKn/nv6f8JcPXsV7A9UAJAg/UeAID+NMB/AQCs0/7pAAaAp8M+HQ7JYf/TAAAgAElEQVRSAkAAAFIWwAAAW/mbAAAdNciCAQBkBZR7M/tf35EAyku6fAgDwBHBfwEBCO2/AADefvstXd6/pZsF/gkAkKB/un4oCODykXYbCfBK8F/sLuUBkv+4bfL+qbaPqWjeuHfRIDiD4aYDCVK66/cy3igLsNJklQJYUUuFOpulAsgCoP4j9WXD68OAOORF/7H8l8iGACm1DIAxACDTvwAAtARAyiUA5JqTAQAEOABZAuBVn6VMA86uzHYny1yqEaVm6mPxh9Kj2EG6pc35lc1qIIMJ+iDbd7YvWq0MQFPawP6CnswQhphhbKVzAQDQfvY/Lf/PcJMzOOjtgdbfZLD77P1/xHXRZvG6VOY65mcDACDnoQRAg0UUIzILAqDDuv8Wc/eYJpU82CNNgEjZd/P943qifSR98+DzwunR9zSx1wcU8/Jo76f9TEsIgGrJpvp31EmpNlStC1X9jed+K0Dt7mJ/Ps4AwPbOAQBafeLto+8BALCETLTZR3uuuj0eTNsevTn51/4twKdos8n6z/Z5GdbxVFv58yJc7+56/TDSp1ICYGkLpM3Rnya2mPertd61p9uho/7ln/6X4ft7AWlOkkABPDdgj07SsTBhZhp1YU3x5R12vXuIfvbGEJX2yBCqDG1xlLgaVEverbq3bP5VPLOQRiMrCo9/Lyph3+680bSNpaeYpqDk4FEShKpOEC9E/hk+cOoXtdKuIj6x7XFCxP5BRm12aOlRr5yKYeUD7nyeOl00f6Igvh9RRplu3DUsyooYYPG96jbW02ckr/EYJnQIslNJZQXvjIjm9a7P+Bo9oyuGKOkMbd0XY90Q6Imx1BV63y/8e6pqqISzDDtDu5K3RqaxbPwIePHt9RleLX3kv5sz4D0C0r8q+6FQWDOg35eHiV4R1T8XQLBMqXY3lwyU3jC0FvjcDlg485uXsT7UJ8dzcuAjZ9iHTYY5X4kS97KrpQDK+XkuwIlVkLgafOgHgOOCP9UvpV4yj/FZnmqNzmdtURlnX76iBwAQx3xctGl0qM4154UE51iXG44hpeWW9qjzyCi8/Z4B/m+l1I3rAvvTB3Bba4vvP17TM1haekXPLX1S68a5DFx19owAZD3dlN9vYQmB2K48f1GYuJa13jPjPYpTcUxjP1oTxPnlA/gTIzUAimIbwAJgnTFtX60VJsdFtgKC1z9/sl63AHZVhkJDv3dQyXm+O8Xd6vfWHM7t6jhf/H1G9qgyeqijJMt+eOnW/Cj3hwu22gR319IGUEGe6u0rb1uy3XSQ8HPlECY1cJm4ej8HAICNAbYQ6hB1cPJZpJ9tlQGQa9RRqiDTTJsqlKYIKqozk85W7/yPAIDYbls1sv1X2dUNm6a1xkBnW/DFD1trzKNMUAfD/hwsgUWv1ptMPFsblYPZFARvl6sDtNRp9uuc3EDoYFt2RV6HQAdbgvo8V4Nc6kzPvy2oX2ruWuY9Cr+rjNPhrPeU7H+5v2WQMzBNqn9hF7DsfWUAOCcFAGjQAG2UNlh2nwaINMCfAzUW2Gdmmw9+ogfvksFvoWdXwxptZXCssUPVVUeul/VDV+uyvpWxqgDMrt57lhGx7/P85zrWWpFsnM3myLrU1h+l6xcnsu5GMD6goL5abV8LiFhQH/2PTNyLUfUbaAD2TXE+n2UMDA/Ba7juiOyrI7wIsPUEnq0OLAU7qJ1tv3MpIdFdkh0uOkPrwes8JZ24MkBIRr+AAAAEQDmA5/TLyysYAV6etunXL8/pL798SS9PAhLY4veTZD4aBTJ0zFbq1G8kpVnpkI1tJI+bLy2VoxOmHyMgwGUFCqCJoMxoZ8X1K37GuIsD6TtcQN7NrgEPK8WRA4l6/1KdXVtRHLdmP2WbV86nw3EFSmNQ+W800C//pASAZPjfN4d0XT+l+1pKAAiVv9D/G2AgAAA081+BIBow18xPAcCpnBQfhLZv2eeou1o2Yut+/A7nd8oIyTlcf1u2K/cu3gFY7IVSu5v6U4/pPVWH3dP5XOqiMzNaSwBoQFQC33KdlgjQual2e6Heh67KQDu1xZnlmmtfy3FhwrAAWV4fZf8fyudoEJLBYQPeOQYAH4Ak+KHYL6oL2F94ZwN4+T4nA4BkmCowSwOPDPIzyMvAv+h99glBFBgb2z8We6IADOU78S+hP8Ayov/47ggeOqAE+zW2P8pPAQHgzBoQXgXoZ/aHCOjWtjvHWJ9Zgv1Ky87PZQ7Dh+jmSrEXyhio/hP7q7y/Mr1puRXfJ/qd9ZGdz37RvirlJXSMyRBa2xjFfijzmOUrWO4Ca7eB9co4K9MDATCn0ykDYmADIFM6lP2BjaDZoBAJlK8v5QGKvCi1PeRMgtyYUwnMGvIZzzRwQC2HyswhayHnKOUa9pdIgfUZgRaUsd1+D3nzDAAik5vdNm3WUqpGKPh1PDkOKhP6DvI32y+yLrZwBhJs12m334Hy//lwAAMAjkkZACmBI+COtWT8r/Ed9BnsDQUBwbZ3oEEyDArYUubb7XJKV+n/43u6vL0h4H9+f0vHb7+lj69C+f+Wzt/+mu4XZQaQ7P90OabV7YhSAKv7Oa0Ts/8t+A8UgwUSxP4MwZPJGhkS07KeYUmlDAKgD0JBSgj6M8EKIAHOdYIAED5HmQQAAeiMhE1n1stNS6OQ5UGZlKT8g4FOAJxIyOgX2ZGMfmUBcAwAwgLAzwAACFOAypKc/y6MAGJvCUBFdKHt56S0G8ef/h+b9Tbn2BPTfcGc3eGPl4QW/RamuvV5AUerjsmZ/nYDaRf4q6rSU2itUqOL3Uj/mBtnroOmGar1QjUq7T9ri/M5Veu7C5DGPVe0H3p9Mtqf+3VgSZ+2bI+5+/Maf17vb7YhP+deGAA+934FSLbk/X74OZ2kpd5zpv0rc77evz7URuk/t3eJvhOxrZt7ecq/27f37M7x+OvaQf3vZYFzvuX/qd9x7D/vzYPSLrahDoZ7+20kW9r2eR9+r39M8T40bI+cHMe0vrYkIvTuSR+4P17uWZdcHo0LlxQ/h+k7WpbE2m5h//38mPDvCPTw694jvbr83HH/PwAA6ApQaMucwl3edD1z7gUUKaibsbL5swWMNONhM1s2k8h9qZQMDXjfzrggVJ9DDYjW+8U+yZ+x+a6DD6Vt9UaO942OVH9vHouOWC6kcaMp16ozuO6vsokRKqtCoRHb1uqjeM5o/BQAkN136g902RE+d2IqCzaZViWA1FK2c/IzkmsYXY5iJCrl1r17z4vfy2fSPrZQcOyHuQB0C4K3eK6iv3VD0law4+/lOQj0RgdtNuazuuWSPZke0YFPulcvR7xdO5tO17/JHGNQ0pxv8cHl/LqGS/+8eX3UGmPOve59XQBzie4II5JrUPb0am/O4nv1AH4eBICNZFh23Rcct5Z5gk0GNojFAevnrxyrdYG01eh6XVCRBlqc+6050DTGrP/jMc2SK05/rC94VQ8AcLHrjjE9BwAQBwH0tgEAkjho6QAShzn88uJ02AE9jxYYaAjD1wAA9GStJQvewJ1bu5s6rAFQ8n3ZAqD49kkAZI5BpjevkKWBHfNU+nnNCCACh44Z0CP58WvP9DyViaXX13pWHV9sP+W9138t+ZUMmaxlGwH63jG9l+pvX0fVv2vs1enzmak7RTCPrq3mpk2p/hjXNgHWTcpc3vwUAZhb76P+9AwSLR3a1BnZLiX4pf/8qr32gGxHkGKwCl7W9LE+Q8LbZbDlGCBlwxsMAFx/PACg2IHiwNDsROgXTzdsznr5PmchmiNVAnniPAUAAACBmlWAdqUPkvwIAMDsWuoG0OuyKBPsR1AILgQA6LMD0twoNpG/5bJAcH8/pu7aXMrGZKgACLXxLT0i30U9pt/Roa4Bd63xakH5iwboJVNfmQEYGtbnaJbZtQIA8Dma3SkOaPl9UQd4zhA8l2x9V4ZHgv4IZlv2mj7E2m3t8uA9XdfkhQ0AYI7PuNeqbD7niDStawCAqaNotI/Kx+SZoFtn35sycisSsxqZJ4W+4B7FAooMDPlM/FJHVs/nMVCMe4BE7hu1d8TxjHEwXY6AlIWoCfbK6wQy1UoZNMgPLCq6dp1+ItWvAYRU2ETX7PT+Itrw2lu1ABpvt2vabTbpsNmk/WabXnd7UP0rAGCfXp936Zcvz+nvfjUAwGGbvoAtQBkA9jsFD0FPiH7ZaskR/G0ljNBqH1B1AAD/vdd/iDvepXiAgCSL/vXntPS5/44AkkiBO3ddPm4sCuztHgAAsl4ZKVo6jqXDuA8s2SB6R2QhynWbXboj4L9PV/kNev89/l1WBwMACJBDsv3l/K2CBIwBAMwA8JFI0HFrekwj0QoAWFZCqbUWRjs7fmZf9ewjMn2NdJ/X+xMbtlNCkFsEHzBU0JTqWNVxEuiX+uSljEYVeLTMaNRTdnNW2qDrGf8xMKtrqSwTJbBtGf/I5ldwTQUKMN+VXx97AIACKvBB9jrwS/C791WMAAAXYTUIAAAEgCeMACcEhgnkkn7Kzmenu2twws8HAKh+7mfwd+Uu7Lu97a0ywnWSrA/MArWVx+xnAgD4nKJ/MmEbwA85qG8ACPlMm0yD/polTttJASCltqv2qwJIuKdSNekBAIX9ge2p2TAMkAZ5NjsBmfwM+hcWAAUA3JIAAAgIiAAAygL6DgAACZbLfCr9p3JSqO1lvgvwUOeZyJ4CAArVP0twOEYKBHhFJglUKWNC/xFZEzwAQL6TEgACOPMAAPy9F3t3k3aiWx0AgPOQeoJ6Se0qncO73R7Als12nfaHLf49eQCAPA9lcAScpkFuYQHAvSwgqwCAdQFKMsv0bu8qtP/nc7p8vKfb6Zgub9/S6e0rgAACADh++5YuH9/S5f1rup8/0vX8ASCA/BMAwOp6TOl2TBspAWAgT+zzTN/TRhUAQPQ/Vmuk9+c0QMxkAMh7EQM4qSmh7KrgsQEAQP30WgrAAwAMJEebo0TkFABAu0bYi5D9r8BHgC4FACCALfkHAICwKqX0cRZWAA3+FwCAlgAYAQBkpdYSS2qzZXs0ZyJba7gVaKw/i+0H8yZR93DNLzaw2m8M/KvdWWxU+UsseK/jeC5dstgX4DZl75J1He3e4D+FPRL3MLZuxnejrRl9R719c7x+zuc0d9zfr2V7zF3v9TbvFfcgvfGc7v6nZ46fr3bg7/VDGYnu++XtUZ3/2R+RMwEAyB08CxXvRwBAq33+sXF/7z+P+p8Am0z5b3rH25jLAAD9PujNA+8DygwDzq/t7bdh/y7QP6P++b0BAHO+39a71/O81ofl/DoAH6uvQgfaWvVdAIDe/J2MS4kbFIf19wMA5vTb3Nxc/cs//a/D+d9T7LM3nqU/mbuDHo/CO7nKaJmknbqwMRukUAPGSVgmuAVAg5ET3zkuCPXncQCxZ0zZ26GGbnxHbiJai2XZfNZUb5gGuf5refcWAwDPUwS2tL+UDfAOFPlbjGWvEPmc3kIezx2NHwEAWtdIvW5LJreewwluRm0Ifiw1QFrt89/FDAS+91CpDuS2WpwsduUNcN9u+Xt2/mFj0p8ro/4n+pShzbm+aL17XwF5tRL+7qyXkEvnKMuyCEVQRnxqoJX7j/prOq85d/sLODYgbmFeopNGBsikv74XAKCR9K4yHekyOIBhfSw34qr7BQBAfBaCG87BXi3VpHjrAABwLjZipQ6fymvJkOJYtAz/kSz7ORZZQHgsAgDQwZbtnjcN2NCXqERrFDyK1etWxRdohsAIAIA5sdLs3UyfR9YQ6V/J4G4AuCgQfi2JulnOiQZubz73+tOf39K5ff2gLdTx7cvveO5NAQDx/FbgLOsxKWHvNtRqP5S2jOSqvKsGXeK79+5T6w/NAB0xALD/evePm5clzy3nuGyLRvAxKpVp/9gZgxI+vv28Pt7Hx0aWzNvcrgYAYIl+Lu8Fd2RXd7bmR2yfR8AvmSPeflIdUGpw+vnJv3sAANULBhYokz1n+7MEQJ7/omskCCc1t3PGYQ0A0O/1uDhP5bcAAFAT3DJ3wQhglKb43gAAvgRADAJI834mAGBkk8b5UOnAtZHHD/YqrTHJ645pLgTQHJDMB/8ZwM73cbaatM3XlG7pT8qgnzN6nWb+M6OOGfm4h3xPyl1wXBcAAZwtmaL/ku4rywLkPS2773LSQL843u+WxY+sNPtbn3NHaQB5nqeu5dot7yzBBe2vMs9UbtWok8quDMD6tYpjGgEAYVtv9P99+6+1/vix8AAAOluLQtDsP2ZUyTvXwXur1W77FgT6LaDfAgCgbjGc1cwmrmt4YlyrjK4SCJYOg8Pb08fDcUb+BG11BAAoaMXOYfoxncEAAGyVQcDsCHUW54L0GNut7ANXq7Rfb9LTdlsBAL68HNIvr0/pL7+8okzA69M+yXfCDkAGAAl0QG80AAAlK1q9MRibAACgLExtGdk8A7mQh8zbWEPFbr0iEaifDQBAmyoTx7LeLXgJK9x8F5YPpGMpFL83AwAI5f9KGQBqQMBTSmsBA0j2v9D/axkAZQ3QEgBgBUCmluh1AfRb2QUDAKBW8Mz637M/on592H7qsPfF50XbNc/r4GgrNoaOPgEAzOwWtSV/VwAACfbYnJwAAM4XF8B0OswAAH6dZZDWZ/rngP8EAGBBfKMh9ckZvI8EGH0JgM8CAGR8/frBTHBZI87yfgKAsIC/9E0bAGClXxxFudwH+uUHAgDiGtCSL65/AABLNHABAKCS72HwnyARlZ/CNkBAuicMM6dV8PcQ6EE1JoF8CQBzjDVIrSxvGN9QHqAAQB4HAESdlynEzdZA0N4AAMLuAsBeBQCw8QfgTwEAyoQhDECW+Y9s/QIGQd/eZK005huYIIWBo4BnUOXeZE2uv6ebAXBU5q45yJ9LEhjtP44FBgDVkRasBMOGY6kyhoUeAAAMAAYAoGeJ46N9qGu/yCPlTWRd1jG5p/yTMVXa/006POl3YBvI/8T/cQUAQMbblKzeXdT6RsofGUDCArl5/h2PAACc3r6l6/ED1P9gAHh7S+e3r+njm3z/lq4fXxH0v540+J+uygCwup7S6n5K27UAQwVkyZrwJelMbCsE4AYRAIJNuAZH+cJybUBynbuFAcAIOjX4b6wDPEfzFsT/rL9ZAsCcwLmvPgMAOF0t0H9bgfZfAACnyz3l70WuzxcwAHzguJWwEAYAA1TKOvFHAACob0HBgKrDVTb5c3F2NQECVG/lfKJt2a2my+wmMQlrKQDA6+ZoZ7f2wnP2WOv4nP/IX/Mznjn3/AFDvc3zkW+1tv8/0z/fe42W1lj+U/eH7O/G8IHRmMiTWQol3gWya7p9BAAY+Yt6Ootv+z8DAGCuf35vAMCc+PX2E3kMgz4skrwMACDrzQgAMDf/+/JNeFA9t0IoCaVxvoeBzq/Py2ex66V/+af/8nkA0Gee+KOvMRovGmockNFGolYMdZA1XheVyNRJ9TgFkBcqX4OWXdNqA9vhHRzRIcLPcTPprykoTA38c1Mp50QnrXxHBoC4AW8p19YmfbQAeAAAaRzlvuWaehLV9yKiRgOE/ro5pdEzGlptFYdnfK/onFhihMR7ZzklCCBQ0XHDzgneu561Uh95pyxnOaBaq4DemD1mYDWXbbNd62O5fw0N6OdHPuZQqf5dW3LpZTO2earQ24qaz/gMAKDVvu53MwCAsbq0DPyBDdfqyzJh4ApcBACI/YbP2Dm2ne85CBLejyBvjJHlttUAlBCEBUU8JzgdleaI6wRsu3OFznW/Cnco5AkAUAS1dXAAAGg6kbWtwwDwKAAAFK1wDm0QaINeDgAAVPIGrfc6iX84lgCg/Es/tHSynx/igGiOLV8rWGhzOmB+vtUSPQcAiLrdf46mU0svU4821wekADOIowMZ147WWuK/U/HpAwDG10tApwBcRm2N74Zzg3JondNaF0qbSFdcl9GY0//1+jx+f8qWb9vc+jzqs7xuksFEI1ZFRUQLe6hA7+lyKwwKvVNH+kQcuH78R4+brD3UJwsZADhvs503ZAAo2Ym4zgX3c5B/pRT0ygBQqP4R1Mh0vQoABTuAZwCwbLXtbl8xANCO9DaoPP+zAACvw9i3o01Z61hLJ8l5ygBQic9k+KKNXc0nrifM3jKwW5bRMK6eb1DnugaoPIAzzmF5/jQI4QEAhbqZ9Pqk5JdsMwTejaafx+UZ4vQHEMAAAHgGslyvCOor3f8F+lHOR3a/1YDWwIHcN4EZIB+37DYw1IChIuk9nKYqgAhzHOf89sJC5sfZAwDoqHazHc7jng0S9XkcXMnA1hqo+qM61elyBAHKupBp/nMAX9+T2YLoV6PbhsMWDDXXHLgHzbEBM8S5rDJQA5AUDF10uzIOaMQgAgC0Vm0BAOT22wuR9r9YWqoHMueBvL8BANCLMAWt5qX1K5z7UipOwD4ppcN2m14OxgDwtE+/vhzSFwIAnvYI/AsAQJgB9pt1OlimJcqHADxEBoBNrnOdgegNAAADAN6OKXOSAIDaAPb73aE+BuK8Ljc1XC4mAqSZSyYhVvO4UQLAAABlLVTQOm0PBTerNZPZeDAeko24Qja/ZP/LbwEBaHa/MAFYCYDNHtnEyPQnCCADAIRCWQEAAlZTJgBjTOSY8w0aIHqvT719kudLAEwuWbsn50hW6gyAv2nHSt/AxlUfDNtH3SrfFQBACeAyyCbOazAAGACA57LuuYIESgaztz1UxhigdZmtLtCfg2FgymFSBhkACgDAr5VcP30JAF1/ydQYEz1q8IsuZzofsHYQkGS62a87AgCQoCoZADz4oWIAELrs81l1mel+BnVRgsOe1Vr7Hy0B4Me5J0tlPSwBZ2mDXye97s+yFdjeOJ1ruZkHAPgMLjiQneyyDzyOifT/pKUvAX4JQos+7DMAZFuvwwBQtqZ1IhLbVBgAjEZcwC+g3lfdp+u6ZwAgAECD/XMAAAUhKsGQMgCIDUHCoUKfn9kCwADAEgJKuy72SmYZsCz/DAgQIEKenzUDAFwXlD2wzCiLAktVjRgACADYZkBUXUavJKGX9V/GTeT5cDjg3263TVspA7DbAgAAVgABc4D2X4AAYhvc8FkBAIVagkwOlFmAkmw8BHx5OSkA4OPbbwoAEAaAb1/TVWj/39/S6e0t3U7v6XokAOCI4D8BAOubAADOaSsMqXexwQoAQNWD+hCwe1kIAOA898vgCACgwADxVigDQFmXSTZ0ywAAXwIgr+bCMDrDACCMSSIfngHgeL0j4I/AvwEAPi43BQEMGACyDNswVVnJvwMDQAlQ+nIkZcMiwyYyA91nSXEEARSdZKOV2+/YUnTVnJRRiwAArLFORib7KbfP8Tr1IVuqc/Jorze6f2zjXFt6z5n7fi54N27/HwAAEPwnsZ98P0YbTNfczwMA5HrRDjLfeZdqzc/7mOnoPZCz1h36PwMAwDe+KdMzDABz8+BH9OPn5yH9030ZajEwlHfiStEKgCwDAMQSoPFd5vXP6NnTY7V7Ut6/9l/M6alH2zfX/tW//NP/NpzB0UERaTB7DY7XPfpiPH/2eX9zAICnGx8HD5cMVgQAeOcFnX+lL0oNMG5Ao1IuAf5CSwdFm+mXPG2doFBV/fqNhm8Dr/NtiIZgc3NuFwwFMFMoaj9GJ4BxF01EB+dRc03qB85nM8wpVa80/xYMAHV7pjXlhu3tBDCXGGLqcBKKsGnwa3R9yyjoz2+vXtzftCgDfSdliwFkLz+8pHIKBx07q/AmAU08sdv81v3mFlV/s6r9DbjbaPM1rzNt8fgkAEDz/5cBAOL8x+eO851B/u7SaGLAbKfigGd2v3OKO8dVhQ5nsNY50Kf6Y0FAt2PAegAAnQzabG0tNkX4g4quncf+vQAA6O4AABDULMoBII0AEHq3uZ72eksG+Z03sKKst2Q/ftebC95ZOpJjzcAebyLY31M92F43ouOw65RGxEOyd8ud5xzR0+MqE3PX8R3q82TzXTsQ6YyMfda7P8evdzzq8fh8j2CPz4aMm85q359zQZ/SOmdurWi9b2v82psfzsefCwDoy5/YVQoAGP305hX1SXZiWl/T/sLct7IfXBf5G3YZ7TqqIAMF4XrUetbsETqlcQ0z/BEESqiBGgEACBBV9XpJ420Ozp3RdwtA1AAAnmnqRzIAjOTnUf3k5RnXZgaA/uj1bFvIrV2makQDemqbFntqVN5JLhfnt2e+Ih23158lg66UxUEW373U1NUAvgarJKCjwXxxrEsNWM36A/0sa9UbAEAdwxrQRzYaaqFqQEB+Yw9i11YgAHtflhDhPKbzEBSvAC+AxLwqFZTfLd2TbD9ycR1XB35k/7nZjuVvtH6MHAgCANB4d1nT2TY6VKnbmXkvv30Gv7cH5Nrs0G8AAED4KQEPZvtZGYdqXaO+NacqGBish0Sq2A70N8oSuYC+0cbTpG4BALRmstkLOFHqECsYRkEAtiYhKq0AU9E0Mk5CF7xbr9Pr03N6fX5OL4dD+uVln355eUIZgJenXXrZb/FZ2AAO2016AhPAxiiTFQAAcKMwGgHg6MrPsQyAYwDIAGgXZCxz0rL/gxfL71+Hehmi83MBAJTNdgkAk57MkqX2vOoWGRPhx1hrsN/+SQmAlFkADumyfkr3zSEDAKQEADL+BQCwFgaAAgDILAANAEDPfhiv//P2ddf26tgLca31ejCugeXcMn+ZuUt9pHOy0LdTl7YYAEYAAN+u2j9iZbqsnAWz9/UcR/cfgAE5GCyBuMo3o589BXwBCKgelXtzvVU2B33//NsDIg2Q5O0szwCgNOxGwW4AL88AgExsAgAE+IQa7voP7G7BZolr/xgA4Esl1KWPot3q7WfqWR3rqf3sbeIs1yH437NVtZ/aJQB4LAIAomzoeJaxGpUAAMOSAQB836FkgNHGF/ttWgKguBSM1SPMqwJgU4AEGQDADFABADSrX+YAg/EFAHBL55MwQFwBAuE5XOvUfjH6fwDbPKTQUoQAACAASURBVAOAo/+39U5kSMsFSYki+duDDhwDgbFRVAAAeb6B5yjzau8uAwBkgIAxAAgAgICoka9H5+QGWf5PT08AAAgDgPhPd3sBBQgjwDZtjOIerDcb0Q0axFZ7qNgqaLMDraj9JXPtks6nYzp+fKTb5ZSOEvQ/vqfT169gARAAgJQFOL1LaYCPdDt/S+lyBAOAAgBOaX0/JQUAnNImafa/+Pk02Evniz5fSwD0999+L8I5WfeTWie9EgAb2YfMAAD0eOkf2ne0AXVVXKVbowQAAQBnYYe4J5QAEADAUQL+V6H/l+9W+I4sAGc5dr6k0+2e3i/C2qSBTM1m1hIAat66fvlJAACv1/Tvosd7AIBStEoAALoPgU7MCTEsj6vMAWVtKPt1tTFsn2LgjDy+jWSr7K4NspLH6sFEkeGG2R1szcml10ZbonXd3P1HPjGdzn40pk8Y3/+PUAKgZhCLbxAThKKtMZdv0fTb2EMAFHf7nYntR2B9Y+By+GcuhXwgLH92AID6GtQH+tmf3xsAMJKP+E79c7uRBkpa5ePNOhfyhd14t/vG89evVFl7Nu5l5xlgOZ8ApSrO58+XAZnTX3NysfrnfxwzAMQNmL9hfPgjgznXsEXHjcKaRorf5HjDJRr7tRKr61jPGTz1caOuHzS2NUD+Owif8xL6zaU60IpwxGPcGGTRMweaz7aiAyVuMnkvQbD2AABy354DuhgV+vTJJjRsSptdRKeToRf9AqBjZpsam5+1fPlNfx3AbjkdekM0d65fAPmOUZ78vXtzIH6f5xVV1GcYANTym7za3DsVVUVK9foeS9+h3aexPS3lWtftZhYB5Yibo5aM1Vlg5T49Q03eZWTEsYZgTz5Gm8JHronvgrnVoMhfpPfySfMMAF43THQ3nd8LrIBmHyJ4GfQTJrHphMbL+KB5dvxXAJSalhzpBPYz0ePmLGUpC68/prpkGqDEbf8oAABxGqHmo2bfriybAVvStWQVWBDOso7EuSDnzQEA5vRynOu9Nb23js3pijkDZY6CPYpQpduC+uP639N/E73N4L9TUd6GgHgM5A8yZinELYciZdAfq88rDpl4zuh+LdkeyXv/GGtQaS+P1rX2PbJ2qShmfR9GAJ2XB9o3LRnidz2AA+6DcSsboNF92npVnD+OYWRG+bbW8BYAoCfzk++NAcCvDd7GwxrhAAA8z9ugAAKF4Fiumy3BH8uQpK3IwD6dnjujplUGAAWH1gwApK6VjF3NWJPsKdqTkQGAbfZZjfwuvhvzXn37e7o+S1oLRDf4Ls5n/6wS9OwPvO/r1rj6EhyQD9ZwtwCJt89EUuUcn6mI7yyIEfUXbZccnLd7y/ek3NeauhrAB5uK3MuC+ers10z/XAYAOo8OeJF9qUmv9Ls3yQZlkMAofrm28p4sB8B3JRBFP9OhU/ZUlE8LL2c9o+ff0hZAFoPC9AAAwZ7wAADURXYb+DhHW/rbj/bK8GcTHW0Z9z7Az7qwJaCo4+D1PMaXQaQkFO56HHIiKgsYDM26kh8JqPgfUnJySYKsNAAAuCeEWbK6a9YCAlLo4MKDrdQIAQC4FAAIDaKX4L+BACxYoBjDtYIAJGCw3qTnwz69Pr+k5/0ufXnepy/PWgZAsv9fD7v0y+sh/fL8lA67Nc6VTEitmbzT8iH8bSwiWTc5ABP6NGd3WmeR8STPd9kfbirnTtQxI/tDaxQLAGBG8fcOZwC7tlZiBJizLht9DgCAvN28v3W2Lio3CwhA6PwLAEBKANzWAqJQBoDL+hkAAJQAEJkFAECukc+blORvAxJouZoSKIQsVHvwvg3Qsg1a62G0vfp2jHZqPN9/54/17Njp/SNtuz4Dge5ci1yzoK9gANB66Mx+LwFQDXznIKfJgG8H5FZquTu/i9ZpZ1Df6LClzFdVAsCy/yWo2PHZtAAArRIA3P5P+secwlMGAPaHgb1kvWgAAM6XM95fGAI8I4LPWJa/tU0FxPO9AIDeVPPjXNbPkoHo187K/kSJgDY4NX5f7tEHACggjP6uaQanH3v2zVIAAEEdpURAse0KsKTYhJ5lgPM6zgcFSNiaQ/BfZgAQ+T8Z4M8DAMrfJwn8OwCIzCMPAChrnwVNYT8YVfldSjQIKFHLDhXZKUCCqwRgK9BBAQAo7f8FW3Sdn1Ln3UCOzu+F+WcAALFjRwwAHgAgfbpd7yp2KsoA57R8ZvBfs//3CP6zBICAAHb7bTpYSQCxRlDjHqwfG+gc6HjFm5ovqiw4KN3EkiTyvqdTOh0/0vEotP5HlAC4fLyl07ffkPkvf4MR4OMj3c8S9H/H79tZs//Xt3PapHNa3QQIcE5JgAAOAGBGWi7dsRV9NQMA4Jxs+YDE/6N0/gTwuHcVgKf4LUBzrOUU9J+xPyHwrOUByACgx/RnKQAA2f+QjTsAAKdbSpLxL4F/AQAIEEAAAUdk/wsQQI5d8TcBAFgfoCr+2AAAMg6ygwQco2xTgHfoXsLZwwUAQKYYZZIqa6v6IKp9eQcAENd7jE8FMCjaO577SQtr4rtdeh++z1w7lpwXfRZc73RhGQfvxv6v35sBwHZOgyB6C0Dtx8D77ltjM9f/BABUYBu7kex81LKe/rRc1nO+xniXPwMAQN5pZCPPAQBaNrTvB/Zxb1492qeTPp5BiAiY79GfOZkqqwfX21JinM/CPbD3+ezmL6+KAYDRACM4kEbddmnDuATuo33z6Pmrf/6vcwwAdQe1jICqU+0DX/R7BWj8QsxhVcPCG/7ecReN4rxZsiJFXv/56/IQuxPq41LjaXmXT/pOMpBwg9oB5p0YdDBx0amcJbbR9O1UY9j6pUHrXzlmV3egWEcMAMPFb0Hgf3YBzPOlHj8oflCJioOnFaCm478d/G85LHoj1XJk8NwYwGjJurb1c0F0HxDVxc7ex5zCsf8mys89t6UYR8qy1FSv+3BOifcXFfZBJ+ifb1w8uib5cDBSxr08VzVgzRoo393Ft1X99PqrJYfynVLh9RF0oCCbAVm09ATfZW4B9kZ0Sz7n5o+LIS1SRNX94LAXGtXlCMLqegcAgN6x8cG7m27I60CeOKWZWvfNvOKVk0aZAJgNpUGSqSOnAAj6Dh7fKVEn4HPPAAFtqjkwygBX2d4M3qjg9g3VvN44Bzad26AHtJrbCNxZYF8c5ZIpJz8AAEjgzTL/6ZDAcYPO+zWjpbP93KrGsFHEzB8fya/OH93Yf/aHgZHe9b22yPk5+BYcfN4OiPo6v48BzMT5OZfB35Qb3vgTAIByv1vOyPDP8O33639rTWP/9No42jyo8wZSrLPNZS7z8/j+tLu0M9ju+C5+bKOsxA1max31/SF/53sEAIB/hzjubflC+HSx6LbaxhrbE9tuQaBarqEe4PyM9qc4LOMczHNdwzmqfjILiAYXtJ62BvaoQ2g7luNKVUp9UrL4C1MAgQE4Z0sGAHWa4h/q2JaAhj6rfGa/eFBq6auSfRDfu2e/9XRNf31vjy/Ol7rnM6MfdbeXK7lWArj5HpYVnzMkvaPN5pYP/mtQXjPk/dyJ8u4BALy+BwBABn/O0FRQAEoBGOWvMgBoFp+WX1GWAM301Lq+SuxjmcjO4S7B/8JuoP3KNR+yRdAv3ZH3e85UVXuA76nBOPkOjmO3/6nZnSy7tcaLVvmtftVt6To/vE3b2ZVtKDJXKFXlu0yvasEN9K/1D2v4Rv2nu7oC4C4OLheszxkIpZURAABZGDAAEACQn4+gseljC1aRYwE9bgwAGDvUwNC9ImRY9qNK4ZCZAHSaiJtPx2K7WiGY/3w4pKf9Nn05GABAsv6FAeCwS395fUq/vj6lp90mPQs1sgRJAADQ4Ayy/3eqQ1rMIdSJWTc6lgBSSei8hARV9qu3g6hTe1NcAQA6/z77Q+f7CACANlWKxkD/t3tVgkJlBG9t2f+a9SjZ/6vNPjH4j8+S3b85pOvmBUAAAYKCEWK1TlexXcWO3BgDgOZoGlW+Bqwz7wZ8EO31P66nI/vAy3+lIzv35pZqid3ix9HrY/m+2A+O2jiDrAi4Yhay6h0N/mvmsYAAGNSsKPClDIqV+vCyEeVLWSxKZrb3rzBAi4BgBgAoOECzgs32B1PAtN47713WU7XV/Pq6BADgA+bsM3xnfSDAr0j/r+sBmQEKQwDXFr2nAACmCST+XR5lAIjzMOp0ro067rI/K/vCuIbiXe24l+XePcv1urJB9+dSLZwjedWzuVqCaZQNtXWU3QBqFbXpCaQk3b/aTiyt5MsDqF7UmvaU/SUAAA9W4/sywYHvoqBAC9IbQ1BdAoCgDysBcDxBNlACwoL/fr74ue6ZNrQvpf/ruYf5d7O55eZeLgFggJOzsRHIb9hZEhy353v7CP1r+2eZL0sAAABYgAFgm4QBAIBXZqJayQw/lgQNMPgvv0WuZXx1bdviszxb53wNAFA/h31fGyQotyRjIjYYsv/PZwAATu9v6Xo+pg+j/T9+/Q1gAGEDEADA5XxE4H9z08C/AgBOCPxL1r8wAKzTJd2vRwTfFS5Iv5v6iOUjGJgGQRqd3/rTtr37DADyiK2UuJDgfwMAgMx/2ao4BoDPAgDO0odXAwAIAwD+1sx/KQUgwf8TSwOgHMClAgAAtPIHAgDo1lbZOWljwOY0fwPmt5TYEuBC8ZZlAICZ8By5as2v9heWgOjH1pcAyGNvIKJKPwPcojvQKBvUsb39mtcbUefH9XZ0PB6be97cvSZ7hEGMA/f63QEA32O95shTt1taPo96fB4vgR0fpnuc+gff5X3MtHlLAADwrwx0258FAMC1nL+rd3qgBEDLR8USIj0B+BnzKc992u8LRXg0lrVegvJ0a9Y0UZsyN/d+88/0jXd/VwLKvWqME34/AOB727/65//690MfWHTwt4SopcznO25OFY+MjnKtui+spp2rqZjr3FUBUnNa5aihBhCrxc9loeTFrwsAmNX/k5es+i8gUPzmkn+3AABqYLLuXK2A/TH+rbZE2Xjm58BPoJvKeF3PkRI34LHv+Cy+uDcgWyNOSqq2Q6BmAPCK0Gf+RQXZ+tyTtrkFbgkAYO4e/tnxXB809Qq+Z0BN5tUAADA3B+dKALSun7TfghjlHXsgAKdmOgqfsuTBAC3jErKJ2yGCXWEEo37yAaapsmRD+itQz7D1Oq81B6JObOlNK7c6zEAaK/gR4MLpyBCMKvc0p/1nAQAw2zx/umWCOIHPcmzDVZZm6nd3ICCTNQhhwQLnSKzuqZMGN+P3Xkb5rvEYPuNfJwBoAADUMGb/0XFalFWJP3wSACAIfNTJk0yiAACAc9yycmUjLechG08yFyxj994AAERdN1zfHACgJWs92Y79umw1n56VY7gLb+DHlu7yqDdbctBeIwxYYvIfHUv8XD3TyZoG7jSQ0pQvF9hrtVHp/6fAFt+OofwuzGzyuqh+lwK08e1r6bbe+wGgZ2rI99fc2tEao9E18Xz0SwAAzD2zJX3fAwAwDZZvO1oHenYzS1zR3oJ+dDZoy36qzs0RfmbXlECCggA0yK72ogvUM/PQ6ITpgC62oTqsd0bxr8H+TdqK41McqMjeVVCAXOMDedHWlHf6UQAA9k9LXbT6mOt/tKfQL4xKD3RPz97l/U5CsW8/+M7ophE4CKA1lggoQQVH2++y+/38Z8CFwSg5VoIwAj4gff8lB/rVya/fX84ndQpaYV7oG8cgIJNInM+o9Xs5a2CefmLRL8jg0y+KtWSfjR6eMoMxzjqvBIgQppVjiG2q1sY73iRDrNhekBuutcYmUM2pxjgpiKFe/72u5/xp6XDcLgeQIoBJdbpmKDC4aDTKnurfPdvrP2ZqZb1l4F5vbmh5oBo4SGskW3YPAADkdTyeVZkBdORgqWlEPTuMlYHQykC5+SA2BdYmOIcltpyLRWGuS9DjsD+kw26TXrab9OvrM2j/Jfj/5XmX/u7LC0AAT7ttenk+pO1mlfYScAEAwJgArASABk181rSBPggm8b8pK1k//igAwNAFMtIO2Tm/BABQ1nKpW6i6Ym3gFrYgl54yyuPCALAHEOC22qY7GQA2ewAABBggpV2E+h8MAAIayCwA4uAQEDMBYfqboA8yAPTs555NxE7x8/Mx+0nvMLKbfMf39HALAKD6NQT/HTBKgj3ILL4lZLjz8wgA4J+f118JcGX5jcA3ruMaCFZb3vlhbC2WuaUZwzWTAAPAfi1VdoHal9MDAOis1wSTHgBAA/83ML9EAMD5pEFan/Ed1yAZO7IS+Dn8WQBAa22PepsyxjHuAgBcaYAlclbbroUBIDK81H6nspZRVotfTsdVfrQ2vdpetLN0fFUfjkoAYD3OvrtxCQAPAGC/9QAAWgJA1/4CACiZ/2cJTF9v6Xg8WoY+jykDQA2OUaAbbRPOPf0s1OqUwVKGgNfL/CMDAGjcjY0CgIO7Ak8wP00WIyCDMgObdAYAkLP/HQBgsyoAVqyfBnhknyvNv1L/S+a/BP/3+x3sYp27UkZLj+eyHAYAIDtIZoFBdjshu6qfLkexz6xvxQ47ntLp4z0dJdP/dEwfX39D1v8RDADCBvAOun8BB9zOH2mXzkr9fzml+/WUNvczWADW6QwGgPv1nAPwsuaoCaC2r6wCYCcYwGDj/mPqIxiXANiJfP9EAMBFbFyRDwIAJOP/UgMATrdVpv+XY+erlgDwDAB/BAAAg/boY9iFBtRTU8FsZrPEzW4kAKDYma6EkCU56BwpYPDIAKClnpwd3mAAiEyZ0EuuhnuUi7jf6hlRrT17a90fXf/IvjveJz4/rjdxX+7XKMwjYwDrtW86X/yZP6AEwPdQwHd8lgODd2KvzZboHt3MjmHtdedlWX6wBEBLDkby9T8zAIB99bsDAEDBv+ynNVe788t8unq8DQBo2Ztz+qE+PogfTealnlu/wx8AAPAv//gPS/t/2Sj9jc96tIY1m0fHuyCzo+JoCVV3A4q6Qfozui4KLxd5etV69/fX8RxuMuSZ0bHKBcvfjxsy30Z16MrGVDcVPEbD13/utU3OKbXoysBHp8BQJDJ+oYXWMuSMk9DSH5zYU+dfGWNPddTP0p8zAqolOyDK5gyY2elgjtDeM+b6kk7mqXLR9/UG/EQGLYAbNwDRKePvPXHYNBGSNhdcfevyfrW6YfaJD/RDhl1QCTIZgTnmTO4FSLwMjMagBRCc63N/vzg3oi6IBqVvF2sgjShI5wA0BO+02hRlIuonfJ7R/vn9XK1J3lflpr5Bd0m0DUyEWuj99T4MHnhZkUBGzPIj+CPfywVP4liP5nYPAADHhdGq4V25aS5Yg5zBiBPzhm26DnjzxssKe20vmSEBACD3AwNADvRLZsOuAgAIG4CABpD55YKGLf3v9X7c0LB9vm3+nJHua82rKGOt9ctfJwEWZCM03iHOpajXRXfAIWQHJrrJ9F/t3PNrQj+Dndfg1gF84oOKyKLMAaK6HinniW+Xv6/YIDneFWQ4XuPv1dLPPX3X6pOiF0q5jd55c+PvKQl77RrNQc7hcTudRvAK22o3ltDkVCJH8qgAstHqMLUZYn9Iu0f20WhelVcp9W/9/JW/2S+9Z0APuCCZ2pUmkxK8M5ptiT6obad6hc9h8KE47Q1AIOdJHVphCJBAv2TywGZUoJI6soVeujAIeFCqz2iL87iMiWRGbm2KFTvOy0JLF7XW5zjOfr60xgB9uyoU7E373JVgaOkQXpMz7r2esCx86ROsJwYIYDA+Z/Bb1q+/v7+f9KN3uNNxrt9dkMHsszL1ORa0v9/S8eNoQDfN/Jdjeo6C3yQbT69XSugsb4jVF4aCat0220vWYQQyGgBD2+6abOrY4jvMF1snuX8xAclj6GpDEoAOObCgFm1BDWq3KfT82LTmLPtbArA52zMHDQsoSyhWdfxiNiitnzbFNPViYamxtcGDxSQB3zNIIKuLPed0nmXuw3HrXkbORRyHGWAGFhBQLORbShBcpH/Y1sgAYAxQDAEgbdUGB+wY+jzt71KvkxTVu/U6ve636S9fXtOvX56R8f+y36S/vD6nv3x5Si/7bXo57MEC8PR0UJ2xkWxJCZbovAczgAGKMFfcXhRgBYJPrG21HpSTldae9oMf6znbvDAA9I3gll4pz9A+Vse9gOl0jL0dm6dGxWKnjl/Y/5gT5uBHf9s915t0S5u02T9Z0H8D6n+UA1htwRR1Sbt020gJgD0AAJL1LwAA+SfU/wIIwG+j/c8lISCDNgfNfiw2Qb3meb3Ec1r6d2hnN4GQ9nw4efXvqGNHY+nXkKxfsw3FQCP1bj1/GdiWOX2UABzsCEc97rL/W+tCXj8R2I8lAGT9LFTX8g4a+G2dJ4BeBQj4dZ/n5/U3swOosPgA+xIHvAcAsI/BXGKZ4JKFrBneBJPd8Fl0B79noNYHYOVeRjZUJZh4MKHMb/SBBcDZdh8o5x62JVdRLuoAsDL49exruVbYHkayLe2Yrt9WE9wB+IpsFnnVdjttUAGZWP6BtemZ+S/20kqBI2vd12G/ZzZV0YXG5Fkl7ngsOv12tD/NVzYB1WgfeRuBDBiyt5b2C/APAMBM73/F50ueBwqYEVAAmCFMTrRPSlDfj4M+j2umMjEUUI7MtQIikPsJkBLlJs4aDAcDAAPjBtgBWIVjwv0iGacMAMAgvzLNKCOA2Kvy2681ANyvtASA2sWcn5yvOk5c6yTAL/8k239vIAAphyPBf7D44fnCKmDsW25Pq+Aw+plVXgFskJJLAkAC9f85nc+ndD2f0vH9Pb2/fUWm//HtK4L+Sv0vwf/3dP54A7Bzc7+kdP6WVgj6X1K6ndNKygDctQTARorI3C6ZAQA+7+DyEUYfgorGa91UznV/oiUA6L/j9gOcMysBR0wBAATLKSuAlgewPAa6UnQ9934XAuKkHMRN10uxh46XiwX/hdZfgABC+Z9A+S8MAJe0Th8CCDjfwAYg6uBkAAD8vqkNBdmCL7+UAIBvgiDqqnxDKdubIRTBkci+nPffab+iErXNJ3y24D1KE5jlq4pMbTjalQUAUO5T9F3xb1QsP7Y/VJupLkGM72gbsP8dKFivsfVKG/pdDEp+jf/M36I7entjv3/29/ZrepT53hzonjdDYT6eU3Xft/wnc/KjMhu9quVtvf3c2kvn/UYnruHb33qXCLDnk5fqEp4ffXicE7qPmf48kLM2uTj3c7aL+7GhOZkkwHqpfMX72faz+trLZ7Q/4/Uc/9jfPRmP5xEA8Oh4zfXL6Hjpf6QCDEMQrfdf1D8uqQuwO0cVPSfTvu0FYNx6o3kAQGlra48qG0DR79Myx9Thc/N/bhyq/bOdXL3/XAmAuQf8vscNTzkIYvUEGx1jNF0tIz6+V3uRIYW4nt16Fr9rbSTLuj52Ivu2+I1i829H/8829QEAsinRANzcfaNi53uJ4dvrqyWyQQaASF9mPTqhJ68nlBqgE6XqFrPWosrJ5X/3FPgSx8aS9+ydo5lZ9dGR0p8cc07nVj8MF4YceDUHrXO4ccMb5Zffo++KUFTyj2tyVDtOzvozHbx+/mQqWQaNPb1sw9kc58cj4zG3wM7dazTn5+RyCQBgbmGOeinO05Gxiz6fe8G80S4LWF5UXOB+ogMqAVEDyy+XkCO3waOL2p8ntyBFcszyy7R1k5qr9iw60hu6gG2VudcDvywBACCYkRFcBSjg++JRAIB41DTQpgE4zfTfpO1ml7P/UY8XGUWrtJI6gwsBAH4DQMNasxCnAXjOx0fnx9INVB4DF/SI7fM6IepnbRczNPXoSNdTb9XvUyTSH690XAj++/OwcsKnUjMAjK5nO9n+XPLFsV/MPT++a5zDLQM59g2fr973afC1tTZOZYGOCAtaNdailvxUOskGtt2+mY3ZDwAAFPtjgSJsnJJ1YStj1WTS21bTeWVhTVcepDUP/Fzwc0xqqOuxQher669+Bo0s721Up6Q8RZwIwQWyQykVKo47h72CADR4B52zAABQBynqzU/RN5qdmnVBx5ZZssb27JzR+BAAEFk4ot7xstnSE7KOMDDBecOAfxVg0DQec8YL9fSlYgCRe/tgBNZCK0MTg/wI4CCYLwH8uo4sA/3yLMkoM8+7q8Or9M9cX0WJaQCzzLccTsAaV1gB/BSQc5gBWsmnnQT7xvYXqqA1FO3HShht+IPvHd2/2IHMwOQ1sVSUzt8a6OvlKeqfOH7KjGuAv8jCQAp/c7iWMZbSb9pQLeHWymRGj6ij1jJZcJ5tV9COBSUAtNsYuDeoJOfJAACgSmHdBABwzknXoXmWHSZzW20J23bZfkD7XoMY0Ck2/7ebdXoWBoAvLxkA8GoAgL/78qwAgCcpFyAggIPVZt6mrQEA5L4SVPFBQTrEPMjdFFyRG88AgLr2+jPSEwQZ+nNVdKQEwMCB4AV+8rfq2QgAyBFt9mVwoGsgxuYUomICRtIZh3CI3HMlAfxNWm+fEPi/IcCvwf8k4ImVAAJ26bzap7Tep/VW6f7BACBACkRm7bfADLLT355jcih6PjpfW2ux/87388jm8t0V7a8IvG7p2Njd7XVRs4+ruekAOxLsLAFQgnlKZjEynS1QyVr3DHx6O4xtqRIuMgCgzsrXc0qgJAa95T0UmAf8bsUAUOaXgu08kE6n32MAAL6DZoKTFUGzuLUEwBVBcnlnzbbW0gjSL8zM9p9r/WkU3oGVwLdZ9i94pxYAQCxnU/9+bKPcsN1cH30b/Hv581g2MgYoorzKcyOoAXrbAb58v9XZZFMAQAQ2KOhJASA+uP/HAgBcNOCP4L7OjfPJygI5UICCAApQhH1R5h/XwhL8JxAAag5gDaPzx7xU+ZPs/stVgv4sP1CeI8cKQ4eVNzK7CDLzAACgKg8QAADFRlfQLAP/wgAg10n2PzL/9wokAOW/AAtkXLkeAmygtjQD7V5X0nUl9hkBABKRFgDORQA38u94RPb/8e0Ngf7T+9d0NgDAQheAegAAIABJREFU7fSRbqf3dDq+a2a/BPwvbwj4p+sZAABQ/5MFQAACAAAQJFkiu9T5HgDQW0Mp/9FPoPNUA/0tAICsZgIAWFuQv8xxXvNjAABC/w8ddbMSAKT7v63SRej/ryl9gPZfj5MB4Hi5VgAAJceyNVjmv5OzDIxk0ov5N+cAAEv8d2oH6vMIktE+F7ADA7zFV0EsoRwRAAANNtwjr+b0SRCgqJ4G1X8l6fHPDgDwAbroC4WPKxoazlZvyftS/1U+7yeUAPBtngsAkuGlZ6b6/W9rjfXg4da6O7f3ngMAtGxF6hPf/y0AwKMlAIamujuYbQALDJfybKbRGjLT71+8RXW48m+FeEW8TwQAtParo/eaAwDE8Yuf5wAArfnj2zOn33hucx9uB0dgjrn+6LbPAQBYppNtWdpmL6f9MfBj7/4OAIR2pEUBAJ4COr7PI21ttdHP/9b7r/75H//LZ3e/S+fbzztPaO0WhbCmTSiLRUHVUiHNLQLleE0tMVKW3YGF5VQCsF4ptiZvMVT9It7OIOO9ugAAQ6b3AAByvV+A4gLi2xJ7eLngkgOxDiLo/WqETd2HfuKVzW1cxB5RICNjYe4+cwvwkuNzxspEIbHrZoyc2CdZEeAP5rDULeQme+TsManNTsOJ7GYGgL6KiQqKz4OzUS1WlQRHWexs3Al+LMrdj1rARuM3t8j2FLNI8EY02Hdo4GggLpl31Tkzxk616Yu6FsZvjQDOszK8E7+X8ch/0wBgBzXup+NXMpXzqeZU1SyudgCzt4BnmbDgRktn+FmRjVOnk3APBwCg8zwusp5iyfcl77lDBuU6Z/wjU9eybOFod7UK4UwyOu+s0+FB7Ot/ykc1jo5NAxvGAQDg0cV7NBf8MWzOXPC/t+5NrvFjDeR8LwBTBLB2WhZZgU5pZPD78ylD3Xs4Dt14nVzrN6jxOIJHNvnzpuQBJgC0LSDwm4Z2AMGUc5YzALTXP4ZOpiUQZudemchZxHwftK6ftMEciksZAKZrgQThvkP5hsnh51jUAz1biQE4v8a17Kz2/BAKdVZh1EBeda0E8zcFIITAvsv+l3NbDAD43qiNqwAE2AP0HmQAkFrUMdgv15N5IOod/54MeI10TGsD4/sW60kAX0Q56q7dloEt85BzM57bmpf+XAb/IwAAgWuyO1mWHO4tlMykowY9c8lQlPv6QD+f0/oOARxQ5B4BBCBLALLzrgoKANX/WRzAmqEsbZXfqItsOoEU+sxQQ+AK7dTfcO5iikwzfQy6MgF75vGw7HECjAgq8Dq9sl/smf763P+9TCMpAR+ccH6e9/Sh9q34x6UfddTR/wAmstaqYSf8vp5UrAZgRL/6AH9en7C4Vfap2gxOV1pHew0UGQB0nSxcS8WJq2wBZADge8I5nKnyJbtVHb7ZnuH9aFebw9snmeGZ2fwu4HB2FOe7BD/2m1V6fTmkX19fEPD/ctimX18OCQCAwza9PikDAAEAAmQUBgBSpx8OT1l/VDrOZUxneaHdkuc7oqcTB1xtM9QzujpGQMp3AACKnejKSVU2te1f3CDXAACOjf5Gxj4C9xLQ36bV7oDgv4AA5DvRtwn/JL9zmy4CANjs8FlYAQBpNRCA9A3ulR3+9gxFpOi+TYAFTQDL1H7ieaM9YVnW6+trOypqWZbY6NvxPfuQNpbqX85jy0pmjXuXjcygI1kAWAKADAAISFpd7pj949dwBvm2W5G/Oigf/S3TrHeW4lkBAEAgnr8/SwD8SADAZD0h9T8CvpbZLawwkj2bs701uIaMbehKZqoqi8V67eqbG1NBBAAANOgy2bO9oJwZk+QTLx3R7o6f47rr1wvKxpxdWbMKqM4ns8D0+ZBEa+IYAJABlgByF6YkggF+JgNAWfcUzOCz9gH4kLG07FXWnmd2v/wW4CCz9AkKIEBG76XrZz3/aEdZoD4Dc1yfWrZ1Ljlhtotk/IMBAP8UjAJgAEsAGDhBS/KI3iplaSBPCxgAPABA98zrtBP2FGc/MusfAX5Q+8tvAQDs0/4ga5eUbdB/kvm/AziWTAE6xrn0lrMLVH+pjSHvIMF+lGk6XdJN5trplM7HUzqfjun0LgCAb+l8fEsnYwC4Ht9A8U/6/+vlqBn+l/e0uh3TSpiQrqe0ln+3U1rdL8oQcFcGgJxgYeJLa25LwjDnY4vzz3/2+wvtt2kJgAIKUACAZvh7P57ZlTMMACJg0p/qARIYg/rbb3exe9RWAwOAMCqIjiIA4Crf39PZAQDez8IycU+X+yqdL7d0PJ3BBCDgADAKoFQFjCej25fvRb8Zw1pmdFBbmFmbcwCAuNJNPtt9oWfM3eltOXMzZZ2D3uY6J31i4NV6DedTClNAof0nGFvXrRUosOo98KMMALPv+BNP4Brd23tP9/x1UsHIXxXlvvn5OwEA3P/FduQRnAsgY+jqALRvJxPsWv2jktyKuzgg+Ozzi83W6h/MX+ez83ag/E0AeAzC4zx7rZaH5kcxAJAdbaTzRuKrr/bnAQBEuSJg6P9j713XJEly5bDIqsy6dc8uP1GPQFLSf1ESqZegJErv/w6HZ6crr/oMgDnMER4RmV09u3OO1PPVVGVkXDz8AsABg2G0TlSmLPXB0ryt5w/34ZR3Kx1c79/dJwD0w8u7CULPg595b5vvef+4ozRhvhZdRPTrzN4DwDjbvuYMf6Rt94jVNf+Zter/+d//p1/nAb2nRb/0HDrwH79pCsR+QlTna+1Ava5HA/8EA4AJufXs/1GAL9HlfdaXbiApt3XjpZOfmzBm8PfXzsEFem3vYMkJf68yzdFS42MdADATUOFIcwT53NnAZ1Tls3W8Lvq54Orn2pLgrM9ZmqFbBsr8+T3jQY1fjATtknLr4RVRG6wEUzn/Rk7VMOkFAJBGfnvmIhOAn7G8vhzawwAX52cDBoQZXglkVhXGYBB0fW2N5b1SZml91HH4FQCAJcOOx/WdRspl2XTM1i49w4pojgAARaPUedbWZDxCndrp6k7wR8yUFshgy4y9DLMvaCB1rY/efz6+4rSVwfHNWCKnGSBv8108jQje2z+h1tN+3gQAhNOM1NoEAHiGvwMAEHQ7kAEAYIFwOLBUgDlyR3V0pUQM5beOZYtdDyj4Vd7Xeb9mpKzpgDqP3OGd2cptXGXTMVpLOc4efNEM0KXNhjryZGaH7ZUO6HoeP1NW4bOingEgIANAPVev0b9zg+8AgC6o8wAAgIE6zTgcvb/qol6OMxDYb+JGsr7qRf+sob1RFuzctJzr8XGgYfS82bGG/blHiuWoZxu2SwAsyfwqX+rc1s9qW83vR4dMD+Lh+lvTjzjnWYJh+UwpCxAlAOy7IiPM3SVO+2yng5Agd+jMd3mErMVgKDEQgAekFADAdvMY2q99oZm9uJdnuIQIHTgb6nwZ6fclnY9rqwNC1wdkh9d8TQDAkv2kcmEmEyQDld+5Q9HpXZvMiAWjAX1AmCi/eJ5mtNJxr8fyejjIP80ZqXWcTT5h1xntcjkR7xjU/zYuZNiBPjEgiTvWyRhg9gmZJZj5pO4OWd5W37oJmiB2QIkABqM5xmUDPgQAyCJp30sGq8oBAMDYjCr7qrxocjfqFaO9CDh4JnwG/1vmfjAAcO3kJt7PNzBFl3OlzkV3OszaVAAAxLm2ros1wHfCs8kAwBIA7Z4BAGB9WNeEHry3f1b73f4oIIKUl5Th3RpqKJB+XXJuc0+JQNb+eTd9vB6m3769T98Q8H89TH/9eJ3++u3V/sZ3H28v08f7m9Mw70GlDDYAlyVvb+8dAIDyo5UbUXBPbmpdpthPYZAoAnbNPnbb0Zkvfuaf210eYGcJALvPCgDAxy6oXzEXWMIB72HB/2cP8D8fGuV/AwAg+z+C/5C7lx1CQAcHAIS9aNKEmf8WPJE+cm9TB3j5owEA1ZbwOeS97d/pXJyXUNJxGduClYLc15zJyAYAKBToElg8nTITmdnwKnM5H9u8VLpwVOAyoMqIAaDX5wqIS0CAAwDWSgD04AFf4T3gbr2GUeqUDNw3/WEAgLMzACCQhr7oAAAEliFg6fXZO/2JIhWGH3GqbAMsW2kg/41jnunufdGDGdxuxvPM7giQypout7BbyG62gwwxTT8XPbEGwOXcYn80GRx2pdr5qf91eUs5m2Jb+ZiGfRUAgOyb6KdnUMaDzePXlQCotomyGfA9tQQA3pklIJCFTwAMACCe7R9Z+gzKRyCe61htlmRSqgAAL8GB7GoEWf2eVwvwowQRA/0KALASAAUAgCCvjQnZNQCGJ7DkAQCA2aDBAAAAADOijZEjWPcs2/9w8Kz/w356fYPe8mMGzsEcf9pNL8+wf8mgFeWzzBgKfybmrOgD/E2AAwL/NzBtIBj943M6fv4wBoDj779Pn7+D+h8sAL9PCP6D+v92Pk7X8+d0Pv2YrpfT9IxM/8uP6el2nG7I9L8c7efpeppQIAb0/xPKAQTFvksP+iq8fRUAsKQHqx3PvYICAFxGBqDJgKS3aY89QgAAcn/h3zkowMEBLAGg/iS0cAQAMMp+zKcJVP/nCQwA52uUADCK/wQAAASAkgCNAQAlAgLgBAAAygMQAKAMABgyAAAaw23IsMhKagAAMKP1+izjAHjfCiLT/nU2/+QfUt3IEgDNfpO9dgUAuP3BPTx1a7JFJf0/nx5MT2az+/5D/zWWrbDVbezV1tdyrJ2t8zNW1Neuqfu1Nd9UyvflPefS9SO/lvun1+3H9fYkkKTaGXf1yh0MiEsAAJtrtkUgg1U/B9ivS/q4tm9pHDR+kDo0SmXZ/tDtl1EQ8h8BAKjvsTUOvxIAUJ99T1seZQCYjRtBFgvr+J42bPVR2vp5JudfIzhZuMlafKbtpYbXyq4ukrxGp/n8Xt4Brr//aNYOAADc7yj7nwEAfPuq7HR1j/PV/l9ax00T/N//+X8cvcU9Y/qnOMcz+O77N9pAcvPWOqTUGtcBGDsTlgPgKtSXBCQz0Oq9+XkMAMjNJZ+RxtX8u4pIxzX9xjIzx7Q/0sjz3llqo36n/Tg6Ph8pbir7ceydA2FMq5Ay6wl36wPiW0J07fvRYtMNr7Z96fh9M7EXhPy09Py1dtFYW7qHbghr+5uf0JKAx46YkQHT3r04K51JYtADWyCAuKRR/8dN8BlOnMxOGwnXQIQPHmzG9YaBqgGCUR9uGZQj+aA9sGZQ2gZnXoKr68B72n/P8xbPySje4tTVGu3dfcKZqaPiwYY8y4zkGAOe1+ZPMfzyPHeS6n2p7Nu2ujEAeB2yrXU6WrvOLJB12HX8FQDAALsCAPA8Nx28RT/DAIArEcCDEYwMBjglCAAwJ0VhANjjHND/EzQA41kpvosTinJe5bb+7XaRBwxUf4xkfZXra3NuaxPFZ40AAGMdHX1MedM2uwAA9AFkm37qcImMkeo49PZHjTyLg0tm0wId/+weNgcT+aGyVudj/ZufyQBAAMCj1zMCr+uqrgPti/l3ESiMwRytoZH+yHsuMwAsya3Zcelrjt291zrN67oBPxJqef9tBoDRfNT10WSWBqoWbCW1p/Q6X4Y5x0d/D9ekbKD93r6ZJxOAXROZtOgnzU5q6z0yXOiwd5mRJQDgoKZDH7IJ30FmLDEAsJ24v9qu+u75NwIA8xGqtsij+k3n8cgBoY79S9SQ1wD70pqpMqLpiwi0m5M7Auy8H5zoHpD3rHK/R1Awm2xKAIACAyhrmtM+6u52n28IyoDiPymwPcsfcsmfwyy/htYRynqC7cy+Cmd6U97e2HDgttA3JcXQVqDub3HaCFa5pB073boa1mQAkLs/Yy6KTO/GIGqnqt5W+Y9zqwN2JudLnWcG/6lC6EBjoLmzARD+rxlATfe4XJrLu54B4CsAAJs9CKoEgAHvbn83x3LIBHMexwhYOYPsYAMViKGVa88PVgeMzS3J5kUJudeX5+nb2+v0/f3gDABvL9Nfv71Nv729TG8vz9PH2+v07f3NAikAACDrH4EU3EcBACojGoCo1d51W8XaR1kZNPd1Mi7JbJWhbU4OykDdK29oAfpv4YxaAACo3jHgn5mfFgoxSv8dgoER/L8BALDzID8y/8EAAOp/AAQsaB9ggevTizMFgMrfbDnP9zRmBNQ3lzqnpMLUgAXutWYzVJ3M8V9ac2trMe/VA2XWbJT1sWCwPwPDfAYBAE7l7t8zc7lS2/O7rHmetcar3tW5D+ed1fy+iwHAA+N6vWUbRwY9v+MaIAPAVwEAqUey/AHf9xY6BQHhpHa/CQOAAwMsWGtAiUpRfbFqFBbEEzuCgW68CwEA+h72dwB37gEAmMxuNbJ7O10BADb2AzD4aA5Xm7wHCjBjPdnFUm+45PB/YwCA90UyOzyjTryUc2CQGWvvqwCAdHukvlEdhzWvDABcF8oAYPXnz6T8BwOGzwecQ/ulZeUHdT8ZEhxg4ExGDqR0+wOffe4RoKMAAA+CI8B6AR3+JTL+gwHA2QB6AIADAqxSuvW8rZOfAACQ3j8ZAF79PrYHh137ZIF+UP5DX5H2H79RribH0ffhrwC4xPonOJb2N9Us67tD17KcgfUrmEY+Qft/nD5/gNr/x3T68WM6//jdGACc8v9zOh//Nl2M9v9zQub/BQCA82l63l2mp8vvBgCYLqD7RwmAk4EAAAB4mjEAMEKf3pU1AMBoH1b3Jo4VDE1o+jlAAFEawO03D/Knj8Fx/48AAGCzkAHAAvaYV9Nt+oG5cr0ZAOB8QdY/Avw3/wEDwG03fZ6n6YcwAAAAcBwwAFQAAMaLco02FQEArr8BXPgaAMClSEiTAMTRH5BgvQBwNvBcJCxE+L6VBGjAurwnM//TJKEdGPIr9h9qMz0CADB7oBpgf8fPdf99z6N1Xldf1Zbvivdv532RAaClUIj/WtuwBiCx+SHZxaN37/wMxcfvrpNBbGWQmDey0dQ2qrKC77AGALD9BT2oA//93xsAUN+h2rrj/lV7QNex/700n5qdHImMeu+R3F2a1z8LAGjPEAaS1ibZvzzSlkfXnsO/xuAP3msrPrN8dY1KDKSU+Ru+Kr3mJcjTPuzXlvdlz3bmjJzZc3XvutX/W9/zfkvn7f7rf/oP/woAAOuDOOpg3wwnfZkK9pEAVsOnX9jpgB4FP5cGoB3foP+vEyKNqF9TAsAcuoK+Xrr/Uv+sOVu2BSD6n8G7HMOcrDw2d6SZ4jNj0x2dWwJ0JNzNBBoEiJeU3ej8rQX4M98vtXUkoJkRv/YeS/eLkIMFsarTfavd1heS9Zz978FbytW8bxwvWoJ1tjhXumBIbOgJABjNJx37kTG39R71vWsfbynwqvQeMSjxrlsAgHuU6qhfRnJn9C502i89h0aQggCaUbkBAMjVO19n5qQgwni2DkmvP1BNUSbA3pnT7MsMAOlU4BpfAgB0aG9sAF0I2Xxnazv9MQh84HuGLlGDr2X0mBPXsxMaA8A+GAD2Bw/8BwPA3pzAUUR0ln2SGcA0wOcb98gUfAAAUHWg6gSdP3VN1Wdzvho1rdWg7YOf1EH1nvO16gHcKq9Hn22+lWCzGmr6vZ5HB2qbFwoUuN6mp0EJAdUTeq95Gyx3116zfsd3WL0+wDujAFltw+gzATD3nDvWIQwhjgzdbd3a2t0AHb6ClmT27PgdDABL8t3nVvb/kvyrc3G8Bnr5MZr/ozltQfnBxl+foQxNKuftHBAYCGDVjkUZANp0WR5EQZ4BfCFDSACKOtsvMqQqAMDOCWYAd3iuMwCM5EL2D12Hy1qO+mdJz450mq4lbiB5rAPxCAOABt/r+h+u/QIyMkp+j8R2NP5w9LJMAIMT7oSHg9xrsxoRcrlOAQkZvMrMOgtm3XCPk7sQQi61Hg3HnAdIQp/aNJVAPDLAEMAqTjxfl57Z4gwA4eAt18/mowT6GwjA/mhEkzaMOv4NAJAmY5dBjedXWdjJRNStLxT8ej7eX22hTs6G51Tlpx8S6lRSDjN7Whw2HvzPALrdp5UqyH0h5661qwLW0f0yuddKACgDgL2HBfPVORzMRWF4OfW7Z33b1IzRV9rPqzgBmz73UbL/0wGua4BgIstyfZqmw/5p+ng7TN/fXqbf3rwMwF/f36bf3gEA8DIA3z7ep1cEUQ6vDQCAe6McAGQcAoU1CGrjVtiJaDOaDRXyrrV7AQTczzk/2+SYMQAgrLD8b83+d0c9V1wCAPr7ZbZTzgOW/sG4ePDfAACW3X+YEPzHDzL7z9OzAQHAAmDRVpwbWcNeJuAQxxw8emX5BmMUCHYCKQFAwFxbIyUDX/UvZW+1QUY6dWwf9KxAfp/QvCVjUZ9b/14ZHQkw9tnpXmaFctUp0AkAIM04PiPTeQQA4Puo3sbfzVY3PQgAAINepPVnFnAmYvg1UT4n9LUD7lDCh1iN3mYnAKB/psvvrg3CgDHqJ9cjfeY8+4IAAOgiZntbgPJEKvYeAOAMACklbjcAANyHo+3sSgAcDCHQJZwQAGBrmOBwAUBW+93fOnWkzkcEiu17yfxX+a+yt9r4nGdq4/sx/vTAcg/GaNnP9B9yniTQoWcAYODY+4bAiF8LANC1lYEjLwGg9s2IAeB4AuU/GQB8XeBzDwBIRojsSwb4HQBAW4QAgAQBoA0Qt1iLAAAg8O82jAIATlICQIE6ZysVkGvc5beA4e9kAGjgFAPugML/1YK4Bso4PHu2/ytAai8OWEMpgDiOzwQQOHhn5wCASKAxH0noW84HC/oHCwDXIvr0eDwaAODy4zhdPo/T778j2z8AAJ8/puPvAAB8TtP5OJ0//zadj79P0/U4XaMMADL+nxDkbwCAUwMAAATwBHYAgFujBEAjYmLAD7LM9h89iGVJ9qodrvsEk0eRi+XHEwAAzagAgNTvPQCADAV5behoYQAgAMDALAIA+ITssuB/AQBcbtPxsptOt910PIMp4GqgAAcIeImTWgLA3chk9AHIQMoftQ6kf5NQULLq9L4q6si1AC5NQWWI0Gz+1NWxSxgAAFACIK9x2UQAQQIJaFKHXdtAlbgyQ3Bs86MAgBXz6U/5leqXat8t2XuL530RALAWM0LnbQIAYr+y1NF13c7su1ICSvWl2s1Vp/Iz5OBIZlQ/SbUh46IGANDV0/ZrbR8zf7sH8n5nF/e2b+716rvr+y/3r53Vfb02v+p9bO3L5dWO3lpAjwAAhvcu41dtr7X9z5KuWGtzd/87AAD1+fN3WApfp0+57nla+9xxMBs/bf/6+69BGHL/3/ep392PYQ8Bn38+cau/a99uzRf1fYzGZfdf/9O//5cNALDIyzoAQBdyL5i8BoN2um74qgCuQs2XftYgHA3e0gDYcaP/FYfcIItspHjUAFv7m+/NTYn2g25KlwAAy/3mU6n21ait6xMUm1lOy0GQv9ts9tPUAQD9Ahw9a8kxMRL2a9dv3WdJ6K0r8P6qrcU8agMCAPe891BYB3rwyeZw/httoEfv1+qEluXHjaDOn3Q/jnuqGZ9lDdCiXWIBUAOnzaSKdFzRSGqAjYwczYBaU2xLa3/JGPAN7K8AAPSdf48C6c5xDtLNf9beQuerJQBaK8q9qhu89QfPgwP/DgAAr2u17IQBgBS+amSO5vN8zfcMACqrKwDA1o9LPfu/tYcAgAKG0f4dKXd8T7MD8Ctm2HoWF+m3nQHAag0GVaQyACAwYowBhQFAnYNVfqu8tjaYv8INENVtS3K96r+RvK8TaXQN708GAA9UZJ3QreeLpOoC6CrjRmuZsjjXZARCta5zyf7Xazi/2jxrvoCe6jkp93oHorbJ/04KOJ279/7dwDsSQF+6dtQ3DAwqiKquoZH+au9h895XuL7zUNcMAvu2boNCbzReOn+H+rdtfpftvyX7i/1fVN9QDq7P+5AKA9uN/UDZqfdx+eEB/Basl+Aoz70HAMB+cptS7+cBC5M1kaGn9qIfZ1DDKXvbvaIEAAKITabYPZze1IEBEbiSwAivV8rjZeXiYIIql0f2zD36Ve8zW6vhTOmOQ3pE5po6yFdBPwP5cAtqWgUXkEYa9XXxTAMIRJAf5zMIAwcc21TbkNmbGfjnPezcG4Lb4cALeeIaKucW3s9mhE3T4qScJqthG2kkod38nMbGFNf5PeaGggLMhMw051LmN7Vxpu1jigcbgPCBpI73U822k+z2TkawZqoAAObytXegzeYEgvVhh9l3DP6ojo9WB7ajd9ZYUIplaMLNEMAct+6KbS7OOodFeAk47dURAMCJTlzGZi3X4D7bPTcGAJsbijEwMJCXATBXrzmbkgHAdk8CQKA+CSkQ88BLDnE8bExCJrjtcDEa8PeX/fTb+6sF/7+9PE9/+Xidvr8dpm+vLw0A8IY6yodXy/pHNiXmDiiCraayUStnljQnSzKYyH6TRvsvYADYBdBlSUat2dM+X9YBANStSqFrx+wAVn8E9ZFJCBDA/sUC/7cnlADwMgD48WA/g/+wDf18ZP/bdcEedUGwicAJlie4AwCwpn+rTdHZtwW8N5Ll/bqsDE3jzcdIB8zHqA9utudI1j+aR1m7CgCIwCNlcJt/qhO1jn1Q/wMA4EF515+a6U5dWAEAeQ7N98w0pX7+IwAAqk+sL6y++nViDXgEWC3AFgGyrga8MACkXLtNz3swqK0DANS2b+/egIre03VOzey9Qv/POdkYABYy/6tNMNLtFQBg67KwyqXucA0bGqqVfzCdKcxsoxIA3OcRDPCrGQB8S9ozJFQGALNFItOebEFWAqAwACBDWgEAxgJhmfme2Z/7oh4AoAwAViKngQ9cVi4BABrjwAAAYKCUAADguc2G/QIAgAwAz7vDtH8+WEmal1en/H97A0gtAAAvTvnvwX8A8x2cbz9Pu+kAm5gizFS+61zOZ+hclAH07H/0oYNtPgkA+P1zOv/4nH50AAAc+90YAG4XBwAg6x8AgOlysjIABr7ZXabd+W/BAOAAACsBgOC/gQBg++EHYE5fo26H9P+nAAAgAElEQVRK5B5hDQCwZIf3fgS3N9M/53amgwLwG/aD0/1TPjb1ZKVDPAjNEgCRS0ED0PrZgY/xJgEAQAkAACsAADijrMIGAAAMAKfL1AAAZAA43VCGDHPYGboUAACGivauDYjo74enuyRYBwCs6TEvQdaXsOrz6ek9S5YngpO8FTtjPlgDAKT8c9aEPjELAiNAyKLnHgEAZOuXLKg/33Edk3t8WFU/8bNp/i+WACB+b2merNpBlriX8adRT1Ne6jvwnpgP7h8YxV7Sr7FkG9o6Dwak2s7ar/p92+dhO0LAtDjim8/m7wAAIGBG+25tftQ+dvP3Xx4AoI2BjV8P1NXPa/sfPe+RVd7m0z8YAGDbsJDiS+1ff38M/oXOlf4WkhjmX+gcyb9vGQDtxoE3+2r/j/yf3fz+lwYAKOGu8GltAwCa0O4ctYLwix6vwQfNIKmO4BSq6TitE2k0AHkd0T8ibMtmSCcA/9asjFHWRG+g5aZUlcCjAAC9tnMU14Ct9OM9AqKf/2sggJoZ6BtvGMKVAWD8XAncySDV4MdIEcw2o+IIHfhEuymw7chIB8joOWuKlGJlrX1zhSUOl6hfPQLQqNNnUbhH1nOj6uk6QwMjfObc2ROj0gcfZA3Yu0mm45ZA3Oqv+frMI9XRhW/uAQAsGZE2Q6VP6lpmBrs6Bx9RpHPFMqccwvNXjdw1BKsMV5M94gwmqIPbFNdg/Rt0klnnRzgrPAPcL2pGCYMYcSz7MLMlbe4zcFCcP6M1zGPdeIQDn5tjyjhulJRaN1+NMsp/M+iRG+syggKaULnJvRjML5YAMKeEZQolCMAy4wIAYA6kHWoPRpZRnId7UQ9UAIBm0I104K3VttsuA1D139bmqeqh5rgRR4TR1sZ67zObMjjP67SP04hMelCdQ3XDoY6xHCHOzqRlquepc1ADfHYPTpQSgK/tyA1UBvt4TtbNzDUwkkMuB/tzuN4oZ2rblzZufd94pu/SuZ6l3P/Lvo/s20Gt65Hemx3D+yzU9va1FTUSB0q23WtW36sXQDpH+1AbHn01x9/aP2Z9jdaOX5fPq6VSfN7O11V73i0YAISBZ6YjBhtjPycAZFW+RCkAb284IltqTV+XGOd4Fq9nKHZ2XQTj0PUNoGT3oezxjEaMkmc3JsOAOsKX7F8fv930vD/MMrw7XTB4/9Z/u505pcUfb2vE1kGMCzPz6ZjWNeI1hd1+tECI0Ow3XRTZ5d11AgKwTH7LavMAP354L2b+a2Afx+CAx3Wov2zPZptbKYEoEVCOq6zwezoFM7P1je4/orh04rXsrOKksLnZ3J0RbA+96w5aD/yaA6kF/0l6nium1UiNQ/OMljlFaEe7Fx6waivl+nb7T+VTk3cBvKMTso6Riehw4qa8jTEqAD7/ntlToiECYGt0+8EGQFngKqBnH9O1yUBZkUgtYxBPIwNMkySmD7VgQmR/2bOynrC9a6xHnz/eRw4HoVXtMsBd8ZHr1WWI7Sbo/1ZNrUtGSYYRvi/7V0FBV9Qa3t2M6v+397fp2+t++jAwwIsDAt5epu/4HQwAby+v0/vbm9MpR0kR2DiHl5fp8HLoSw7ANgK6oLAAoI8t+I73DLmjMny0Z+b33XfWaR4cWfpX53d/HhzwYckhkBF6Stw7bW/qy9K4PuIW+Atgqj0qqWdmf2MAePHA/7P/NgYAYwiIEgAGxALRszMHQI4z+9/eKIJR/rDMTOVn1eEqb6sdYH1dQE/Zhz3wUftG71P/7j+Pe35rX82rNLu5rf8AADD4T3mc9cyZ2e6Z7h4E92PNxotxIlU9bdCm2wQA4OpVgHJS/gbXQT86IK6WAGj43aI/cY2X2XEdDXrypAplzXFvUw/er73peolBWrc/HRBxnghEY6DXMqwLAMD7zksAeLCdfhSTfkFGkcE9zf43gM9h34F7G8hHWSfFhrExlOC7y0Utn9OXezifwYDj/0b2L+evtTbK4+h8TpaILCXo34/ZK2i3xBMbfauPs7JA9AwAsDMrAAD7OvMvxNxpgeVgCYA9qfelLWmSLwDTqW9Hexj2i4Ngmh0SwXywZOAfAAAM+BMs0wMAWLeeDABp63g/sQQR9zdumyTghGU4yADggXAwACA4zkx/m4exDlmSIksFIMPbn9vWotko3uc2r6zUgrPJ+L45mGWQ3R9AMwWZ+Zo9TGDTewE47dWp/9/fXu0zSwCgNADGD2xJ/iyCAJ4guXvLCiAtCbIjiGxrLvoI73MEAODz0xgAzn/7nM6fAAD8Ph1//5v9fT46E8DtBLr/36cLSgGcQPV/sSD/7exln55352k6/bMF/AEM2NlvAgDAEIDzzx58jzkTjfP9A+ZsBObZ5pTNI2rj0B4y99yOTACAz01X2e24MQEEMwDXiX0fpQEMCEA1H0CF2P8pAOAcW2BMWwAAII2OAQDAvMExZPh/nm/2g4A/9OPxcpt+HK9+7DrZHDsGA0AHAGAw74bSObSJG71Bdt0vAgDY2ouSGS7nXFePQAD0RSkAAMcIAHD55+PTSgKIMmhbbXHImewwgHD6CKufj/JTfZQEe5gNhhvfF36pqqnEbh69j9td3f7+TqOh7S1KrCXX7bypQ1+XdcDyOlm7H/VHoofmPph5K3x+qLn6BJtw5d/oXXmMAIAZUFl9sZJgOLfpbm6jFBZOfW99/qyZFj+dl/C1ObcS/Le53ubcmvU+7hhtUwUA1PbWce/vmL5gPb42v2qLlAFgta9GrwJAXbAS1XbyXkvrw/ePGd8Y2evb8/eu3EFreX23NgfnIYPuTX9mffsNNCYbNqss1dY/G8Jrffx9F5o/2vQabwyfXecgif13F0/s44Fb8aetOTPyv3Xz87/+p/9hefe7KlpC2TSKxF4LLE1I3nK0SLSx5uQBxW5BSChlarvXHe3shqYNQm6yanuWBn7rOG890kXVOUYHN9tGx8ZQ2cRmIA3/9RIAvGd1zHJDkffxDWS9bzMEBg4W7UurYRYzqBesflDHb9Z34axcFiNzB0MVbAAA9HOqvybnlJ+lgs4/b5cPGAmwPLZu/Wwt0C0Rqk7HtbWzJGChoOfvnJaiOSVW1k+9trYBwYPaP9mWoL8UmmK9Hn1P5K+uAc7HNofbhmPeUnN+l4Wln2nAahv5vf2WoNpofmwJ4EV5sCBVR/LrQfHVnf418MD4ya2XI/jTxmZ2enVVt/hD38b4NJpnGpRLpRxKtYyNrZXYUC+3aQ66WJz/FlmgAdqnwnEzBgdRm7Pxh27QPBiBWoYpR9xZh831Uxcg6OZd3AvOBOuX5kB6NseFzbugirQAWziLzAFhPzjm2b0m40VONxkf6E6uJ8p41tJl5v9Ip+gAKuCsrUkG/Cj7C4tAu75QlNuzZNHTydWClZ2ee3JKZXOSqUFnbxRyJ1tqRu1gPVfjdiTT6rXj+xT94TvgIUU15Xp/H2bnJJVlZtLEfUqpgiZfljKcFt65l7NjcEHKu/y+ykDVPzMd4+TlGdKYrdflTW271yi432i0e4GDa6oM6UOSGVyZS7axQHb/ef2OT0GNPX6XwfNeV4WkWAFCrq0vc6ZYYm7aYar/NJuolx/eRqPgK8+280Qv2+f40bZ07AMdAweD+b7uKM8SUJAlSp6evZa32pUqL5b0o/chnV098HNkM6UdJ3PZ/Ae9/Wf2XMmCs7UN+cwM/AYSiFyeVsM2s+ccOOD3dpBAfBep4AigWHbXRYKvEsBn8N9KABAYAId3C/57CQCWMGmggWAToF1yRW3XNj19tjebFc7bqCFU7QAf21gvEszQOeQOWs/st3kYsBLGY2x04tkMS9fn0PRquiUFf8jnXD+6Jr11AfAJab4kl6tM4mdcj8zA5oicL/pZ8FLv5X2ZMoWBdD1ncMvuUNs+hF/O+kH6gMwoug5sPsQ4el+7M9PmWvyZDES+TiiGOrADzm8EeHk9ZaIDBHxU6QDuHV4OOCTrAJkYtt5ZETeWAX27WBmAt9fD9PFymL69e9AfAAD8vL8cpr98e5++vb1N7y8v9vN2OBi9stkzBgA4mN1D5hDaP6zDSzucjj+XaVH3Xhy5Ixurl6dpR5jc/UIGl/kvhRqYayl6POZ/0IY3eeclLXyuw247RBY/2JwOxgBwfX6ZLhb0P0zT/sWy/1kCAAxRBD4AQOAlAHAfyni3G5t9FM91WRsyV22M0DvLNrLPhvH3oicX9lE6l5oMlXNH+9ucX722tzYARKEOM2NxYQAyZbQDA5L6n4F+XIvjnnEMivPzhEBolgiQOuOD0ogNaBu2tZcA6AO1y2C4CgAAjXgJjFkQ2QEAvU6FHs65y2Az+2+kH33c+uC/vz8CsCf/fTp6ADZo/w3MdvagP+uVW/8iwBZB5GbbIrPX2pkgwaRI93d93iczgn02IITvjXwNj+0yJ6ajTexjzmB9ziNmovdZ72rL17mrgF7vGxe4dY/QdMzMluhmtAWDKV8qAKCNIQLQEZxm8BgBaoK9uffrAAARbEZ7874510Y2Elum7+/vm3OAdsbZ5j1skNt0NcaHk405g/H4zKx8ny8JmvH1RjusD/az39jPrURDBCswt1hqAAHbT6zDxi4QJQiwLi/5N59HAIDpbK65KbLxDx7wtz4Mqn4CAAwUYD973zvHZ2Ox2j0bGA1Z/9BHr2/+N5gAMH78jTIAPj6+PskAAAis+6Ai89+AtO5zY7/DN+DsCSd7r+PxswEAPv/pb9PleJ6Onz+mT7AAHH8YAOB6+rTs/8vn79MNGf8I+iPIjx/YPNeLZfk/swTA9TztQPcPEMD1OO2sRIAzAFgGfgEq0Opptl7nQ2NAWMvr5TrVPURoFGND8ON9CQCTZcYolXKOwX4HJrgP0NoXOLXehso0E3sbsEFARkG2327TCT92DIASUvyD/h/ggGk6XndG//95wjEwSUQJAAAxcBxgggiqBh4wbC2+D9kcYr4HxJJr7NkCsOsZ1Gv2lMk1SYBhCSq/Rmq8A6hpei/ZSbwsQgBEm05NIIGyRblObfyZfnezfQMyKntInMnSsipTvEV9rGBNDt1vR7anzHy52Gep/ZZ/c9+9DuDfasMoeXDJhhzdq5nvWw8aXmy7gLZ/73XVUvKYgh7WYw/6yOH+Odi8Hml6Z3vZ9Y9cPT93pP5Hwf8xyXfatKN3xbGxfSlnR4m5apvyjHX/BVfEch9srQ/1aNVzqef07rNz3Hm82ICt58O2WLL9R8/v2iKgo6UG1P7rbfe4aqGEH75l/Erb2O7Zkn9+dhKO2bMfmtFtQ6q+x5FNm3uyQGeHMHUgRh0nvuPq/BW/4UNt1un/f/1vXwMAaMPrYFehU5VJXWR6PqkfuwByXMCQpXXzsA75endoO2EEjjp/beH3zhyhCRJHxGjhzfonHG5t+poFFJZQfYUBAACnsH9006nPqce5megcgRJgrcbdagDfFqgDAKpiGAnQWZ+m73pTgNVNnQ19Wzg0VPvsXD8njpVazf7ApHKyT6NgxNaxWQZi/yrrAhgreLwB5l2qABjN1ZHi4PU6fiNBvx7+T1T9khIarfElYTY71zZOPTp5ZHzVOdm3ZQ4A4LjXScV26TxU1aFzjOf+DAAgnebzaV37+6sUWlvj99OKwZdHZ5Cnu69J8lnwrBrEbTyHZkoqzdk6iXqCs3VZAABLYzx67zr/LXwZFLBKpaWqXAEA1hYaXKL4NbuUMplzVjMQR3N77kAKJ3gE2M1hhgwicxhlhgkzGdrzCsW3yX0ABAyh3Wf+sm1K/b8WtFMdQqOwrUl2lmTpdesvdFq3hqM95gKnAxXO8PAMcM2Z7I46xvadAPd8fLUe59hJrWM++lvn12gTUAPgnR6KbCUGkngvf446TyhHrRqka57QKx0AIIKL2o4mqxoHdS+TR3p36Z379o11dl0jpFgdrTO1v0a6ZaRT13RVk8+UPQOdrH3tU0BdW7GhlsZyLJgZXd/Dp1TVwRJACadLC48OAv2dPhkF44Who7eBIvDa5GwP6vS1nTlGnfxg2u4IeFNYAXycHHij69Deic+eAQACBGDgonSG2fmk6rbMRHeAjYCmS3o450UCAOo6XJLr3dxmdn5TRy7PAerK7LMA24TeqFmAxkBigXyn6m8/FgDxGrUaYIJ30DPe3HkO57XNuqC6deBAPt8c4GQFiOB/y8TDc6/+XD+Gmq03C0j5tHTgQtooHrDPfwAAzGt48nufxT5zq+2DeWD3giM55myCUSJ7iyj6yEkf2zW1hmxvJeR6n5dqq46eJRkymhuu1zwDamRDLcmZ7nhLlWIwo/9d5+Do8y5eondQeR+oHdFdC+rX8DbDCZ4Aaj+LrDgZ+K8AgMj2hDZ5IgBLqf1dV4ZlvQEAWM8gWtsHm3wKJz7smNeX/fSBAMrLYfrt29v0/e3V2AA+Xl+mv368T9/BEPCCkgAABXiGJcscoQQAsoW5P22ApYgcUL7MAQAN5tIxmIxkT7W/YDs3CtKFwV57fwcAEL7hvZ18CzqXBOgkYA5QYj89v/pV8ENY9v/LdHs+TNe9gwDs791+mvb76Qpd18oeWOjEwAFgArD13Mo5MStcs6Mys7Czc74MAIi5vgEAqDZJtX/67hdnWXxh57fgP5/psl1ltGOEKU8Z7EYw0YOWLuudhlsBAAyMgtGDNq7P72S2YR874NbbYADeOwEA6qvxeb4EAPDvGFj35zoQj/OaLABrAAC6LlR/8W8DsF0R+A0AAAL8luWPgDCBEx64TACAM9ZY/wRwksBjA/IwACulPLCm3Y4J5qCWAQzkg0vJGkTwdktGu2P3Ekgne0CC86gj+gB/2nWdblcGnyiDWG3/oX0u14WkvgsAABBElzUemencz0ER9/2XcrAHADgLRPNpLcgs7SvaFmljIMiPYPTZAv+2LqLkA0EwZIRwEADG3+eDB7HJksHxCCBjs5187HKeOYgSZpkBJgVIgOznI4AndwAArG204SJjGaUrEWxHEFaD/mACUAYABP8t6I99tJWdSTDA/vBijDSg/EewHywAb+9v08sBwNapAAAIznHAvVXgQ/arsQyxPJbb6wSXsB+8T4/T8Xw0AMCPz8/phiz0//ZjunyiJMCP6fj5+3T6/DGdTz+miwEAcM7nNJ2PDgA4H6cnZGzDTsTvy3F6vv6YnlEaAIlQN7AAnBsAwIL/AQCInXSzJSsAoNmMbTHmXqrtoTrmCZd/JvuMxVCC/3RjW2kUtzP7AL9/9uPQYr61TwybWrzeMljB+GkAAND+X2/TMYAANofw+RI/IEe47KZP+zxNP05X+85YAQA8OZ4MAAD+kIvpFZUxmLAua33/la4HcizlXrWHVlS7c8t+otyxdyQw1PZlrgMpw+l3cnYUX3sQXXMAgJdLINCzs79bGSjvUwIAhgwAJahoMj8midlN9OEM/OMLYmlwWPW8z7euv3ZgLgHDVB/gyz17MOCMo8PbzbD94zyDf+SnW7rZ1xKwEPwjkKHaUakD+/fnjm779agTuU71M+fdln+7PmVpX7XYPw8iBJYy/0dD3IDOK11R21tPbSXSSuLNXB7e199b/TX7nsCchTiTjv3oXbam/vb7i6wd2PBb+x/KmXvGf60tdX/A+60CAKzv1ktgbI3aVv+sXm+dz70WwTzqg6T9KT6RClrA/j1kUNMp4kPcArBslQDZev/d//m//of1COTWHeT7LWXHU5eUJK83ZUOKaM0gFAVkwsxl5AqB37jx2s4aIFXhT0N7roD6RUNluNVVs/vcAQDgZnQpW1MduqMgjgZTdBOm11FBdM5hOgU3KBarAllbUKP5saWARhuzvA+DLHS2+AiMbBJfY/PsgfvKB/C+/VKxtsV9t8Z+/P02AOBRhatKHn+zf1XA6jrcCiCPBNBQEa0osGpQtet/EQCA83eu3OfKrSp2NS1HfbQl00bfq6N8JtRjCvG6rwIAvmaA9gF+7b9RXKx37VMC92uiXtfGfgMAUHUDscp1PlcGgJlBtbIhqeMrRLIhM+aO+3q7CgDQDSFltcrR6qCra4FZIu7kcypudzC6Y7FlihgQYBkA0GS/OCNbtGgF4MVzNICnfVoBZLN3jACiggl0TXj2fqFBFwAAaU75/nSGme61jXfUMW7Ic6U8XQcA4D00wM65tCQL9ft6zlAPReCPAbbeiM2NZR53AEA1dtvnAQCgjUVkxdd21HUzavfovbf6gNesAdAC5rDIAMC2rq3RkX6jDBnJZh5r120AAEJzrwDt5qABZkuwD2w+h+Febb1urg+C/9Wm6vWFUGcOWABcfzt18ExvtWMpf23NCCCg6UWupQEAgPKN7fT1Hs5MA+hA7hCY4IFF+76VIcn2VVmh9ofK8RxzBi3T+bE1f3X+z5wFtokHjXFPx2/31Ox82ezbiiwZpBZEwDFQHu8yi9TWQqMR9sw6o+BkAB/O9FJGQAEBzKLkO5hDPAAA1kah/A/3n7Wto/NnllUDwKIEQu9EauMepZPa3AmVbb1NAEBsPhsIwOECwQxAB2+Ekmm7dAtaAQASeCzOBN+o9Y48Hb+tcR/KuQAA6G1Htqle231fAACjOfqY/ddbSCZZwqnb9rbBmOJzIGrzGoI6r9UcZFMJrkAdNMDAWIARjUEi9sLNWdzOZ3CcNWSTHtb1K9byegbV1v4MgQcLRT/tplfUT37dT2+H/fT9480C/W/7p+nb62H6y8e7/fz29jZ9vL0aGwAAABb4AgNAAAAasNEASwE+kuAh7WXrT5O3jTt4BgCY2/oZtLAlYE7wtfyZqrn6z9bvDLobW4avBUIvbD7J/tBWkWXw8+mwjcAA8OwAgOfDND0djAHguj9MFzAAAADw9GxlACawuTV7yOEGDgDIIHSf/a+BlHS2dzZEZECN5XNoz8XgPoMU2wCakf2Eu48dXBoYEGBnmFRpk7tsJgBAgyMe8PcfzzjOeuQd5fjp7LT3FmB0vaHzRgEA1G8EALjNOme/qWA4+l2+CgBQAF8FAIxsrBo0Z3CcJQC2AAAI/B6PR9dvxgDgAACfvjHXY5/yFQBADfwwGNfmRwToZuC90Lucu51tIONYj6tdqgwA1S4f3bdKgHsYAAgAsKB0ZI/7vs73c1izlHsOonC5aDIa7Dyy73sUAFCBkA50QTAateSXAQAYd6OrP4IpIgEABAkkuCTKGDVQBoPfuf68H53+v2X/B/3/vQAAW8css8T9JABUCP6vAACgV1gyz4AAu6fpgBIBKAnw/Dy9vb9Pb6D9f393yv9XMAC82L4b8xLAAIwZGAAIyjFbuQAAjM3FyrJ4QCLlDQFHRwMAfJ48+H86flrm/wkAAASjTzj2wwAAFwAAEPS/ePAfWf8AAOA3AAATsqIDALC/ff40AMDmVqiIuZ3j6zvlYe6TZnuaDQAAgXFebsxZywiUA4CCehMgApMF0SgFUMIOIgAArOGwuy+3afoEawXAACMAgGX/9wCA83U3nS4OPDmiFIAF0pEoQTYQvHPu99R/Htow9vDBHBnXjuQvjm3ZTymL3L7z/wYAgAi/dzL9FwIA2p6BfpaS/IN20pogAGDdOrrnW9XzYwCAliBUvz9hl7bmtqKgS035EwIAUufQRqyNfwwAUP2PqtPumZ98+tK+am2/pXPqntkwCv43ndxvHe12TA5aC2Buta8D2RSAH/XvPW3/2XMI1lmSHyqXR76yn536auNyTuhv/r22//X97Xr8dav9tY+rH+BfOwDgtoP/qE8K0xjB1vzdAgBsXv8rAQD3LPhRg2pQxJSNAAA4WemkakGvyC58FMGgkxIKurapOnnrYtHP1tZBVthoAdXF5OpPKCMfYABgX/OeI+crBbwabAoCqPcYOavVgFl2dm+PwEiQbNWvq8pqPnfoeOAC8pEZxgBjE9kJOatdkwEZFcL3KjxsatZcSOsOxMcAACMFUO8/mstr77UVQF4LAFWFsaQEF/tAAAAqO0brSedm/z6jGqx5RnO8lknRniE3077j3+vjN37jRxgAvqzAt5few7ZJs7WGDn+d7fPgWQUAtA3UTzIAzIywFQaAtfVRDQvf0NBhS5nxNQCAdjTna51HdW4bhXdsuggA8Kz/oNAMBgAPxGmNycyowT0p1z1oHhm5kjHE4/yOz1RgWQMRxIvwHerxTq8UAMBs7Q4yj8lIgN8dACD4UJvzK5DmbuhLFrLmxMYcHa1dtFPl12gOcMzUKVj/Vj1U7zGqYe/Xsx63MhO4sdfmRAEo2PEVqv/GtDPLRBqzH6h81naP3m/p3CX5b/ewSRQUjQtBgtGaXNJH2i/BkT2TXQRbtC/uBgDYGw5k4T0AAJYHmWfoV701X9+kkCwgGLdUIuuFjpBSZsBKsHhGUb1v2k75TrbGtZ5uyIIQMB0DgA+dO2vndt8YAEAXEH43p3QwAIxsRzxjrQQRxvvqAmgZFNPo8zPQzvlrfjrJbrf5YwAA1qIV+04AAC2QMN2mEzMcS31ggAhwHkxyBowMWBAMAFwvHsSPjP+oJW1rJtrdMihJ/x/PsfHEvS3oFCmO8i7EtbueikBlo1fNwPwNGV8MKQ72IXByN/74mP1tH2Xnx/15bTBSkv7fxlWq0o9LAECPZvB/LktKYFxtsYUak1yoZCAZyXeMvzlN4/Yz2Tyw7fSctsdcsAHvMZyov/JcmcsEHEsWjAX3RVaShcivD8cv3yuOgRGA1LAt8BLvjUQ1lhlwiRLZXxEcD7dqKwFA682XHVy56wCATfvXGDIulgH4cgCd8n56e3m2AP83sAHsnw0A8NePNwcAgAXAQABv0+vLy/S0Bz12AAD2e6cIZ8Cf2dULAABfQ+kZpAziWMz226UUmdlCX7CfPaDvYBoh2PegigAL3EnmMv4qrEaW+f/0Mk07ZP8/OQAAAX8AACzwD0YA0P/7DwAAFkEJnWfPLwCABlBtK7tJhwSPiP0woiBdWkdz+ynmbHT4ln2ldlSTn1I6S9dQ3VO7bGdWuJ9JWwoAAGQWMyeLaKAAACAASURBVDiSDACk9mcm+zoDALP/qdNtfgi4YgQAGDEAqI1Nynv+Vpv6UQaABOJFEO3pKXRUAVY1+RKZogX8hgAw6fzXGAAIADB9afTwAQDIikJtn7IGAKj7iB5sPLe/vPmk/YduZIaug/Wa/v87AgB07qZcQQ3k9RIADnBKBoAKADD9EQwA2Yc/DwDQAGHtJwfEeCmHEQMAg/Me+HcAABkAmP3PeZMlAFz+J/NCAgDMvov1jXZ5aYksJWAU7mAEuHgJgu75Z5Qk8LbiPsoA0PasAgDQrH/+DT0Cen/YO07Z/2QsAAAAHPYH+/3t28f0htI07+8TWGjAAgAAAMcV5QCcfcPBPi4bIIKfos79JfCXAaYzQJUHk/1d/X0t+/94nD5B/3/80UoAHP/p9+kKJoDj53Q++c/1/OkAgPPntLs67T+AACgBUBkADrfP6WmDAYA0++prJvaxZ5TShBBfl2l3ZYBW9ayt5a8CALREgChOBQBAV1rGO0sABANABwBAtr9R/DsLwMkAAAAJoNSElwc4AYSC8xD8RwkAsHl1DACBrIzMzrn/m3v7LE/SecQW/IxrtqT38TYAQNc27mf9gdIaUkLAjlN+yn6CgU7u2a09xi7mJRio85ruo+9P7at4CS9ZN4jI3mMwd+dsAwBGCXqx64t98b8OAID2P+fDMI5RMl51HKqvhTpL763HbG8pZUJHwze6p563laG8BYDhfnIx85+2zB0AgLX3X56aCWKt1898zw/P7zGrtN6G+wIeu6cN3V74VyxDadDWePdtvw8AsOUDXHp3XPcvFwBQN5Yh6woDwDU4XEbjfs90+zIAYKsEwNYCr8Jl9HltgNWYoDAzwTQAAPhe22ummiAjHdY9PSXnqNBUPWbPFSfaSMnNj2UAZySM+2f1q/UeAAD7RwM1tY/rBku/VwSjBv9rv1cHLu9RDaDqiK5O9ZHTRYdnqf+WhjA3FnNhmgjV5RIA7b4jAICUALhXedTz/mgAgCrs0TpaMwDQVo7fkmB/BAAwEuT3GIJLz4bhebuBgtbfbD63+mPVwef37QXtaP5Vx1S3xn9S+a2JnL8nA8AWg8ODorEn/hoAAIqrad7/NmHzqa2vFwEA/fhxrFp2vgQI7K4DAMCagaE6RdeSyfoFAAAd6h5c6nuwMgC4MvKTtB1ruqPXMX0ArmV/LAAAcC0dRTWjyAxWpdus9cELE4A1WrKCNdCvbVSHHXVk0zmcMQJk6NZpAQBYm+mIx7vsPQChzlX/OzPlFLwAx0tzWgdt30hGctRGDAA6olU24DN/6nypxxMok+Of54xLANCp0uaKOuNbBnBmA3cyf6HkQNUL3QZhdH8JQNVzR++8eMyEdgagal/WcVnTsd3ascxJDU10QrpbkP0GakkfMBozj/YknaDeNh0T3i66zrT+Xu8EUftJddnSmvLzo9ZiPJpB1CY7BAAw149sS8y9kvmvYliBAZ3dF+U1eO98B19jJmuE4tiDi+hLASI971vwt+pvfGaAVNeVzhPm0fB7dfBz/uA7ZnOqPegZMwHa4jwPBoBqN94kM59OZVytAIAmK8KhDcc23sGcz0aF645uXcNK4U/nOIIlbLsyAFgwm57XkL3McEm9l/wT1v+0jfyGLdDoS0+yyGNfVG0kAwAMdBPHyrOu8p879yKLuel/hpH9PLUZWZfa2+PBEB3f1J85Tk1eeU/2AewCbtoCoFYAwEieL8nHCtQcyact+1bndz4ng642r1V8hT3j8/3qfWlA5JzL3vvBHiBU/uxLnuuJanl/rk8vIcB96VNzCDfCgyYrINe+WkPV6xFjzgAAcNg/2W8DALwejP4fv397fzUAAMoC2HegWQbl8mFv9bGRqYkf1nGm3GF9bAIiu7lq9k0UUW8ytJfRKjdVzvl83azA1q2N4QezR3xdWmacrwBfJ+FL8HFzmWqEx7RvUCsaQf5gAED2P0AA+AH9vwMADhbkBxAA2f9ZAmByMAHAAzO7zlvhhEKsMZuOznlt4GUA4dLaoV5sgJIFAOBcHvS28j0MALyH46ScAtmPuZz1oCYDww76pCzWuuYEBtQSAFa+RcrGqC5/DgroLvgvNu0jJQC6+wLosgN1dshbAfG6nyZLAPizE9znewCf501viCNL+0iz/qlHCQDwAKUHWhGorCUAKgDA6fYd2ErszVYJgMPLoa2F2ocxig5VaWvF7a0GdDI2nqTnrvbBiBVgy37X7+9lANB5nGt7GwBgmf3PKI/AEgluO5EBYAkAwH0e2trAlpwHdU+s+oX04BF4VwYA/5v16L0EgAXmTyiJ4fT+DNBXAMC9JQA4drTXOD9t7aF2u5QSAADgiOdGCQCAALg2TwFSWQMAoAQAGACeUAbg4OAx0x/yd2UAODzvDXj2cvASNN+/fZsQ5Aft/35/aKUAPPBwte8IAGhLrNnumLokYfdyBE4p7TYj3vnz89P+tuD/pwf+8RsBf9iUn//0NwMAXM4AQBwt8A8AwNUC/mAB8Mx/z/4/O/0/gDigRr8cp5cJZQHWSwC0IK8wQv29AAC+xwnK/8IAwBIAPId7MVqktJtMb3YMAKD/dwaAH5BbxgAQgX0BAByvOwMDfF6m6fN0NUAAAQCfALkAeBIgZA+uh7/H6P/nfn2XUQkAMJlQGGCrDbllPxLo5Pp6mQGAFQDTvvVSUShnUAGwBAA0P1bsYZtdSfvE9hPBQlXAw9WvaLqLNtbAv7dtKI3O2AYArIP2Naj2Ey34EzAAoIBZ3TerbTXfk/SU1zq/Rr4c9oo+o8nkWnJh0IUjBgE9bSs+uAUA0HvNvTMAuYyO0nJwNkIFQFc9vT0rpMzGALwz2hNu3zPP2Lp+CwBQn1Xv99UEwmrfP/Ru4R9fHqH53db6Y/Qd5k+153LOY+xUhjzS+l9wrj27lgDIkozzJ2DtUrfEHm0Km1r8JlUerLX0DwcAbE5gWTRV2fVG/XhRdA5J2QQsAQBwFyqnrwMAKs2Rt3HUJh2EXuiSpjgNBhVCeu6sf8S1HA8Or0Q65ZoAXaqxHA3TII0+px5XEADfVd9ZN6nW1wjYlOBsTtDchI8MneqMHJ1DtPfSJNcAzty4ouNCAQChHGJe5ibZs2t6B6G5H9ujl+b6TOjKnN8qAbBuAD7GADBSbuoEGAnzLQP0HgDA2vvzmUvjP9qM81wCAEY1qOq6qXMp3zUNqKU1WvulWx8bSNYt+TeatyMAAM+rhvVXSwCA0u4r//T9MqAZclAzSO8M4Ns9fgIAMOtnW1ju/Oi+KwCAe+ZmHf/mNBsAAGy+xgWk3NX+XQMAjNZflZ362eVr6g2XzV6vUB1rO5QFkGOYv6SM5LpogcZSj9Tkg1DwM/jedHN8N3bOCZtAWSftfAEAVN1hz1gCAIReAQAA5/UAAGS6uXHP8bB7B3igczqLTB+tg60AkuqDpb8pd4eybBbwooO7p3Xye2dGMj6bO0F+8/52rgYKGQxqXooaZOud6nUjuPZe2j+9bqSzfX7vdl7QWS+tL+23Ojb1Wd339p5zXh32Vfe8DQYAn+eMZD4OALBnxS7LqfHTNlvSUaqrKL/SZlI2C5p7IQNiM9Hft3dGpfzgfeLtJI7bBRztgpDnWk6LDh+jLu2dXbbuyrn2Hu1GCQCAbLJ1Gf+qHcAACuc2syy5rjOTLLP7Rk5+dygTnBNrK3LTu3lWAADtXgEAyAw2J1oHrWznrA6GDs92jDaFg9oBAEETHd9ZLWXLgk7KWwWvtPem3pJ1jb66hAPZ55kHQphhYw5S6ocIVjptfFsBEcT06zSzn+NA+6DpvDLWdn/xuDKASQYAnz4JrOnhAhm8GmVB2TK29+2D/yqfznBox79VmTAQ7hkkn8uq0b1mx65eo7a+U2cTbdiHFQAQoqtldMXKi+GFs9brI6sN0hzd4ahtoBbz9QX/QlAttsAYqwaQnISlAexlMh/dgXQsAeDO4lzvuHjdfpzZZXUcdp5Vimnk9ZV308v+2QL/H28v018+3qb3l71l/gMEQADAx/vb9HrYT2+vnonpJQAOUbvZg2W0CwgCGGX7j8uj9HvxKptU3o1shoeONce4j5qtwWL/ppsd0V7P4t8Znf/zdLHsf2QBI8PfywD4z4tn/tv38V0DAMScMNsO9ynMMQ1AEuvCXigAAAG6MbkEkF3sH0a6X/th/H0635auX7Ip1tf6+L5zAIDvn032BsU/ZTYDcJ5FzDIALrtZ49yzmjN7WZ3dZo8G043atWajBygO/fMIAKACdr0+drCQPQAAwHMJEqhyPfs1ZaLqJgdHeKB3CAA4Z6BWSwAA1EYAgNvirMCRJRCcvt5/aM/fCwDo51rIMOpfAQA0nRyCcAb0G7ACqH3Q2dgGHiHgoGdm2VoPbof5+PvfwooUAA5m+1cGgC0AQCsDF7rnEQBA2kgJZO5BAD0DwBIAAIHqXB8/VwKAY4X+IQBAmQQQuEUtdgUA8PsKALB5S/YH7lnNdkVm/74L+isbAIAW0EuYk9AzL/vD9P72Nr29goHmML1/vHnQ//V1egkQGlgDfFxvziAQDACpf9zewikGEjU/AuSFVba3dzVADTLMox8bAOCI4L+DARD4//FP/4y0dgMAXG1detD/ejpO0xW/P6en23l6Op+mHX7jebBBzwADHCeUAFgDANg1kDEO6RVTz3XkH10CgGDSZ4KWogQAPhtojm1rYGgvCWBzhokVAa+D1Y+AN+YLfDP42wEAkwEAENxHlr8H/ckAkCUA8N0FIACUNgHrwuUynWKrnQCAnQT1fU1zfSdY3AP1btSNGWerXF62KdInTcCebTclU9TWUQMoCABOAAAqrxoLVAf8dZ1qPi3uBx8EACgD8/3vt2ZNafAuQMZqb/cET4NyFHH9z0ZBfwEAYOSnuNd+9FkUEPjCTjWKi3ifbwMARjZ79Z+bHox5sBbAHQX4dY+/uT/Y6AzOqaU2jPzjeW7atNTxfNy985P9XN+j+UcLKODesa3tWLqOAIBRP+LYVl//7NS/t31r74txMHtj5aTN9m/07x8NAPja/LUdQuytIFcZ/F/qEcqrvAYAoJ5pxzuz+tGWuniLRX3r/XZfLQHwiLNkNOlUMOmiIwBAO4OOml8JAHBP88gxPKZ77QYnssqrY1gHa8lhbPd5AADQO256lxX7cJRtpgaMBv+rQtBNbv07DaDe0WC+jgjU8Z3rxF19/6DLmrv6swerM7gXity0MUjhvTqe9G7Y6XdGISgAgC2hOBTSBQH6mILYBgDU+20t6KoItwTJFgCAFKzajr4Pve/XxrlupnnurwIALAnMNeWTbaju377H7+nvOkYKAKgIyvZdGLpfBQD8KgaArhcYL1PgT3lJfw8Ykb3stPsM9J+a+nmrDCzUtcegwz8KAGAGss/s7s1/BgDQ6bCCtPYYeTrRmvNHaG/XAAC490iuNxpd34G3rHub97LZoF6p96htrkheOrwaHVytL873tKB97yDrSgAcUGsx38Fqnrc65L5hdYejMwJUg4clSZfk7ijAPZJl3Qa6ZM1TptZzdHbQsZjnzoFlTlmbwR/TZSsgADjo2wZJM2PDeY9nIaCqMn/JcalZf9rWNQBAfe9Wo5wOmmK8Lz27ytCR/tD1TxkyCszpMbvPHwwAcD0xZwAY2TlLNlS1kdvaaUszAlYDAACtxLkMiWs0gBud2AKKRXzhub6GsheRRcXP9ts8gg6+4fjb2icgJ9Ygnfx9tvFcl9ozhVWjZuxVAIAG+nUttex6nXNhPzIQjPlpQQoL0rutx0A+GQAY+LB2TEnfb58juI812kABUUvaAv38vmWYEhAg50utTOvPaG+3NpQePBhkmsMisjKo1+lA5ZqgPODQwllaA/95bYICqqOKY02AQa9/w2HM8hACAOB5HOnRVtffpafrzrGk09Q7oda/W7IVR/Kd464UqFUOr8l6bAgAUGG4fPSMLfuZepHv7HI2/HQNnBbO16DU1fWgQW1/ftBdN9wRCzBIVqz4AW/C4KBsCC2LlgwCARjgeGXmwLr9u6RXcx7Emrtdpz2yXJ+epsPzbnp/AQDgMH1/f5s+DADwGvT/L9P3j7fp+/v79IpyAQAAPHvtZdAyP+8RrIlsTq19HYxIzPZpNpOAsjo5Jg2vx7sx/SIAuAPolP28y9rnAGCA/t/p+3dP+wYAOD+BBWDvAADL9H9JFoBgBjD6f/xtQIG0gwxMgkUUfdPWcObqWdCszSszxDIwTADAkt7uZcKcJaCBCkYyjrpIvhutzaW9+gg0pACAtoYCAOA1t7NMDD+jNIACAEjNTcrxa1CMayC5gVGF/j91ds+Kw0z8HsDqOpXXaAAX3ZKfvwYAWJu61H/oJw/6E6TmvzPbuzAAFAAA+sn62hgW/MftcQ+A057AOy0BAJbsIrcN3AHa79UzqGb+h/CzVduB76Z2aidbBTirx3W+KwCg3mdkV/d22DYAAAFoZQCwYLIwAFit+dg70ab6WQBAHXO2XwGOWgIAmf8jAADGHEFq/HbWjD5z38eBciRBkd7HrsP0mT5ODixhgN/m36AEAME5AADgb46xAgDYX2673g8AQPD/7fV1+nh/nz7ePwwA8Pb+YkH+A34CiAZmGrDS4B+AAA308+Q2DffsUL3XK0owNWvMeNkhb05HlzsAALA/EfQ/oQTA56czAJxP0/Gff59uKF8CcKnZmCcDANzO+P1p1P/I/OfPDoBRgFN/AQAA7wKdrf9yHaZvxtdLBmi5nrkWYEGASSpcC8Eg5TDEuwAAsQ9y8JzbniZrzDRx+wcwUQTBQa7lGf/OAPB5vlhAnwwAFtwP2v9kAEAJADAAAEDgWfMAAAAwcAzmJbyiyYLGFOs2m/rPXU55byU1ffEPPRwwHAAAIjKgOhClDwhSaOP19DSdIJdDpzf5pTZka0/YoAsAgF6uJQjZ53voMvp0yCz0QKBqbEeqVzDnVzs3ANBz/wEDbQyo/aQN+ysAAOMXu/NosEmonzX6+B4AAPpF/XJrex9ds2wc9k30CSw1mP5/1c+9rl4L/253w9L+ioHtCkCYeZslAW5kx1a/ZW2RrinOdV0LIwDE9lvdfwbBOvN2zeMq83WQII6lJ27tX8f2933t/yoA4J5n/7kBAJDQZNBjLC91Zd+LlHVR5i/2Ykgeodwe6+H1sdga3635u/s//pd/v7qCtx5QB/Fnzq8bdFuIomTU0LC/S93hR0VQZ+QEaoPvseQsqO/lnxFUTmfp6N2XBGeajJKBIsEaDjuvXwIA1M1VFXjcmHYb2HAY1LbVe6ENPQKygiKgwJz+sbZ3NG3nfeiI2TUAABWQKrcU0AkAoAOO9k4dT2bq90qiZwAYLcTNY1+iIHkMAHCPwFw7Zzg/NxZPBQDU+9cAtypP/l3HjsfXAAB6n7rh0LmlNaLGa9TPXpJT6lAfzdl7+rxeNwIANBkm/Y32/hkAAG35SuBf1/PMvG4BjD8XAGBrrKqBiAAAMwAVCWrzteEYfh4AMDIo5/plvQSAye9gAGDgvM8IQSaCOykoiG29CICgraUSpMf5yg6gIACd0wos4/Hm8FxgAGhrVhgAmi6iwxpZFAdQiDsogY4vAwHQmwDtIAHIuta29ttLBtDQmL4z8N/m0SBAn3NsmwGgvQsD6swMFad5AzsWRzoDi8yK4b2qrNU5P9ogsn9GmyeVm0v30ecunV/P6eW3Cx0dDwY7Z/U3/MR+CmwAAEL6+68h2m0OQtKgOzNRmZEx2khzTautpeu8ezcJDNBuygBuz7ZkrxsAw7nciECQ+O+0Z/yt+pJW3gcpz+xdJKMANYYZ6GcWMeZHW/8REFGQEin8R7qT48p5h98jAAC/d2ezZ2nqvORnDdL4uzw59TPnjwAAambg9QznKmtCR9anlQCAkxvBf1JI+2+n64+gUsvuz7YhcARQwM7o2wsAQDJycd4IpMc54RT6uQZyC+DOULs+hsxyzARAhumMz1qTk/OznmfdFYPU7KQI5FQTsJUWsBIUeOp8jfBekD/V7srgQAXc8jOdnp6B38avsKlUuTCaY1pCQOeZ2v+6/lQG4snQndW+Wduz1TY0G84y9D0y30AATVwlJb87mmOuheOvW7cRQMnsHAEAWId47Vf8M3Dcs8sBe8eWHBTgC0IbrExLwWU2uTlnQNB3HO0ZevmdwBmM5d5YAJ6md2RXvh6mb2+v0/vL8/TbhzMAGAvA+9v0zZgBEJBxBgALwgQDAK6njLEAWtgy2k+5V32azX8Xc/2ozuVn2j5rW6Atm5IlNKizzCtAJ64BqRwAgDxRo/8HTTTKpiDw/7yfzjtQ/TO4f5imfQAArASAZ/8DOADQwM3sIC+PZFPB7DewtaRcx7PbHjgCcTxXwfFtHUgK0cw+Lnp5/n0+S9fq0nrT9ck5NO7fDAx0NsuVayflykVkL2QRAWQu0z3gSNpxgAEYzDyCbvx8NhmreinlZwbx27GwW7UsDjPAKwCAfhO11asv5mcYALincH/OOPChPhC+mwIACILbYgAgcMLGoAAAoLcwzQnQ/VUAAJ8POa+8hA7pufuxMhloAJceZEiQbbV35/qBbCxhJS7Y/1UPpSz5cwMAqt1F28qC8ChpFKwZWgKAAfolAADnDucYAuC0f3TsFIzjc7AAAJDtHtncpzNKUJwtUN6eH6UpOlAP90exj1UAgGb9698GSgnABbP/v337Nn3/+Da9Web/fgJLBcoC4FzoGzACWIkG2l3G+hEMdGJDebw6GKFC+VqZA9SX/8S7XDoGgGME/g0IcEJ2/3k6/u13IAYSuAoAwPXUGAAqAOAJkC8ABSC7zp/TftpmAGAJgMoAgHEhAGCuL93YSPksHpHCOLMGADAWRzBlRNkEAPzQb8YIEEqTGGazfQNswPQLlvkysBsy/Q0EAPscAIDd9AMlJIwB4DqdLs4QQNr/o7EBTMYG8HnG97fpfPMyAKfTZTrimFltYG0IUEtL6HIdxOQ+nwvcT6m97pOk6rEtuyFtKAV2RpC/AQAol/ydaVc3S34HNgPkkKYFY2t+AQBg18tGAH3NEgBqM5m+K35K0zf/IABA7d9MOvyXDwBgmblqn6oO7G0lN/Lb/jEYKqptxs+Y12kr9/YC5o0FWEcbqzi2BQBYuXS4Lkb7p9E9RgAAtrOZrLeMvXGO1H7YAgAQAKhzTH08WwHUrfff+n4EAFDZ0fYSxe/V3nMD+7K1f9P32zq3vssjAICfkY8ch2rHZTu/XgLgfjk9HkmWPdRSwATL5Y5bgv92mwAB2FLumaeqHN5q39aYbc3f3X/5j//O1lWddFs3ZneMJuhao+91rlRfrTsr/Z8CAFwt3/+vf6+kbVABrOdww6VP0AnoCJDeqarnrl0fJkZmCaWHzt9TaWEWSgCMAvR6XXVKqzLo7i/P074gxeWsPeFzgAGsCO65IuvHpu//7QU82sT1d0zDtKK5dDER2dkriDkAoC5ADYCPhFhSgIzn4PoCvnkC4wP/fkaQrt1+iwFA1/fIyBgpK+3DChDQOeeuX69BVfu9ypel7xUAMHrPLQNgGGRSJ95GhHEkYGtt2U52VGG14MS5d0p8lQGgsx+ibU0MSSPG8+TrAAB1YnVzKVDgHL/2XWQ01bm41F86PrO1aNks9NL3GzHcD5tPOKK7f5EhC3mCuewMIvdpoCobfS0oJa8btAzm43vLEDEHsP9okN6+j2C5bdCwGYgMk26dSeYvAgadrosAAs8f6Ysq+zv9ErXCcV9ds8xmYTpAd/94Fxx7Phwi+M93C/rQ6HcNSnq7Y8MdD6u6God1nEcApapT2O7RnNoKkFtKQvyruoVtyeM9AwC/9ymYlJ12vsodj/DMamHpu+qzlzaDo/eugda1a0fPG62vtbVZ1+BQftqDIgwv9U7NllKZ1Gpd8+gomM+bLa3R0TUDUGdsNqv9Wu1Gta86uV+dZi54JB7fb2bz2nlb7Jkhf+CYbP3NeRjBf9WZHThIg8gssyHzi7ThnX0Ya8+eLZT/tYZdlcNomwdleuaLBAL4VHd6/TyP7wSHsAID1B6xjCA4AuU6syVaUCgBBWAA0Ox/ez5cZwEaUGCCAQVQk/WEAD/6OjNLLbjQ3gUBpqOP40LQEQH8GmLt5pDYf9a1MpXhcPP66nDI5TPsc+yDCAqY2fIx7XUOKCiAx2v9RF/jqPNMSnOnwnVQwHwNzeVFBvl7eZEzI28D+7eW5eozjZdktbU/OquvdTq/XtvRrVeOWxm7usZ1Ts/s7zCMNOjGKg/p3HG91RywIsUsQzvGnCWHUsrt3PGLGRRACWbE2TtFAK6vAZv6Ee0wG6VnDW2ZdQ3UVBftA58NwBFrCJdZsOXpaXrZP02Hp9303/2b36a3w/P0DWCA18P0/e1l+u3b+/T925uVCQBAoAIADnvQiDsLAO0aBQGojM0ts/81srGqHG76WuTl2ivrfOieQYB8DGxnSwfA4gm0/ggwoFap2XEHo+13AMBhOj09W6AfoAAcn0D/j3Pst1P/AzhgZQKCQcDb4IF/017FN6DzjGTFCnClaLC5nOZLKY/X98jYLkAAddn2pezn+tO1zH4cA8zTzuuuLQAAuz+kODLaI8O9AWyiZEwLdp816/08AQAA2YyfOj8c9JQZ/DrfbB6ulADgfFV7t9rsOaedAYBZ4Wp7e+ZxlsYyGSwAXvZfwblIZnYGy6lXVce6XvVyAB589ZrwqMiCIKYHY11n+jxhtiIZue4rAQD6e+2TCiZ2RgHVDZlF3myHiweQVY7nO+XxmQ1dAGWj7/W+I11T7epO9gxKACQLgo+ffTZ5luNJsAT2c+ZfKwwAkH11H6aftR/6/XPuI+YBeC/hQEAMgtQAyBhTBgKhyIiOALwG4p1Joy8BQJCNt8OD12nfuZ7L8XEBswQAQPDfsrGNbcABmpY1HyWYCFyxdYw1jT15ZOU/77BX3E9PYAE4hL7A+rT+diY5/Aa1/9vb2/T+Cur/gsUEogAAIABJREFU1+nj42P69v5h4LO3j1cbGwAAsNe2kgFWxsL3o7Y/F/nK0ny+/txutfeDHYq+iv46/jhF8P/iDACfP6YfPzzwjx9jN8D6+vy0bH7rwwsASedpAgDgfLISAC3z/3IyNgBk/++u+LlaaYDd5W/T8w2gAVyLa1Aq4GTn4F5PAT1zuzhK1DSLdeoYAHrbxvdFqftyr6L60GRb0PkTs8+kCk/wuTYAgB2PPAVP+2IJJl/DBATQgoltr8t4a74D6QgAsAx+gEiQ2R8AgOPlagCAo303TZ+n+G0lAnDeNOGcE+Y85pPVEHf5Y3qzgY1cB6l/PQM7ygCwZjnMv6v2I/xLDOyr3UijkAHKbGMCAdAf58aUkHavn5vAWn9m2p+cz2bZYy4N/K+VqZR7Drtz2JX3vLm+b7WjCLCI3p/70aQEWp2b7vf9OgCgB7l4S6oNufae5pMoSlj1yLr/ORkA5s/obaD8vjfml3wttd91f8j2jRgA6t5ntOe7Z9x/9hxls9B7zIL/tmB7AKrqRV67GQANQK2+98hOWNoTEmChbdVzt57ve7QHg0DysH7vl19w3OZrrh+Z2X627PHXACAmVazE3PI/vf/o7632Vf9/v4dwgPVaAvGoZbpmtp6/OY85AMHk2Msy9gznqbAiWuZdYAFKn6utN2Lg7tbFQP6M5urSOP8SAMDWJFKhWv9e6uBRwEkRaHZdOB/WJuBogNWocU/zPFOK54wEfHuHyP6uC7gKk9E7V4Ua8owaqCmi1o4SKOI9VbDrRovfV4BA3Viw/3Vjo+1tGXBDxdhvCvW69X5vT22UYWsLTQXy/Dw3VDsjZ+SoDGRnrzAzA78KTPaHMhDUZ9vc2GAwWBcgX2MA+BXKeQsAUIWNzdPo314Yj8sAjAAAbe7auGWG25LhVY/360s8WIPOvhcAsKQItvp49L0CAOr3s/7+IgBga/y2FJxttkrg38anG/glFbsNAGhjN1TTSqlWpHhQQxpCVeYbAiFLRsVordUAbndOOJ8aBoCZJAzIhoHTXSMAAO+6dQDASBn3G+h0XLvMmQMATMqEQ4My3p2UcLg/+wY8sv7tdzgoVTeQPUDlvNkgCNxLcFK/H+mE7p54Pil4w4nFtf0YACCcLQ3g4CAA2yBWwIIYnCO9X9fbFgBgTb7huxEArD0jHKMtZifzVLN6c/46AKDKUH5u8jTmeLcGW/3z3hFaN4Aqk5e+0z4aMexs3WPU/rV3GvUxj20BALj+uz5XgFaXLTEP5vtaW9az1QHt8zdZifz6eQkAtb/077pm1u2rdQAAn03p2+tBZuuXLGsJ/qs9tgQA0Oy5Jisj88U3eDILA0ik2oC1KdfsHHVGc55ksN/brw5jldl6vMp9PNt+FGBgHrzMyCeNLLP5MxPS5fbl6oEQBShYLVYLfpwt2B8LVuzM1EFOAdsDAHTdwiE8YhnKfg0QKHWwx9vNGWozN1hG1EnHOuP4XgEAOt41gwffsR2tPSzPIIPnfdyvF3cep7Rd0r8ZBM8b+li2MG37guvSA5RjmTaTi6GXe/tv3q4q9+rc5PUt80xOqPYSP4/sPHegOVDQ28qpkllY3OV7UDadeiZjLf+qvHtQ3raArd1Sg/jJJoDbgQ630bpbI4LmnTaM+Asz2bvNpmkHINGMA2FtNXfSvAE4zBEWAXEHADxP+900/Zu/fJte90/T93ewAbwYAAAlAAACeH/dT98BAECQ5sWpmBGsYSBmLwAA7kPb2EU2tvfevFzf1l6Cb7HmO9A3Hc0LpziO3otoBT4bYMMC9Ah4eADf6f+D6v/5YAAABP7PzwfP9Icd9XyIMgAOArhGCQCwBlwtuhLMSPG+KL91deSRNzX2ElzCqg0VAOBNjTdfAQCo72NkS6DfRwAAXSsqV+t+EU2u+t+vHQMAEJh2XZHylwwADgIjwwwCckl1DxmMYDaDnydkQIMNwLLLewBA848MAAD8ThkAWAKAdrn+VludIAAbpmbnYu44C1kFCdwDAPB7dVZiBpNCb/V61ftEGQAIALBg/wl90gMA2vj9gQCACqD2gJhPaTIA6JjTXmCgWW0YzrElG7Z+X8/bsn37/dGcAeBnAQA5J7wEygiIreAJrjGOv+oejln2E8tABBsGwB6NIcPHHeOvAAD87fNkDADI5/UAAI5dBSDg+OXsc8+y/IMBwGqxI4s7ACn4DfaBIwLgMf5tzhYAABgAAAB4BggA+gZZ+wEA8NILDgRQAMD721sCAN4O00cAAMg+Q3BGGw9jaAo7eAbiTQCAy5eLvSPkzfHHcfr8RKA/AAA/fkzI/D8bAOBk729lqX58eukpA1Fcpt0Nx0H/7wAABPIBAthdTvFzdhAAAuvX0zQFAGACE8H1uAkAcHWRNgQZbOYa37VHZ6eGqFFdSD9EkIe1MgCwMbcBAC6/kmGK5axSK8O2goqy3wj47RwAAOCIlwBAVj8C+zjmNP/I7AcA4BPBfoABrjtjAQAAAJ/BEkAAQKSvpf/4GoHyCKIzASS3QfQ3r/sdlyyoakcmAIB2ZNpmrh9dH7agfgNqu9RcAwD0wNjHAQA6zs3O+f8IAKDae/daxM2ujHHaAgAQQDS/f/gdKsJPGPt8z9HvH/T5/Lv6JKjjbO9R7v/V9360n+r5I0ZcSoN5vXsv61z/VftzrU3O8JHMi9qf7KelPSHt11Gf8dgWAGArgWKrP0eACX3/rfGs8qh+ru3v9t5fAABw7m61r/r/dc77vu/PBgDgrqvfWeb+y6wJn7cDAEBvX+46//NoLugeTb/X/e/aGH8ZALDUKBU+zYDams3y/T0AAE7+tU08O3TUOYro0zauLej5fXKzujWZaz/QGGO5A9Ixq+OV7V8qAVAD/FXY6/ejTUV1lGh/4e/KANC/Q+9wrwZDHe5R/3BhrE0N3bQNxP0MANALiVCSAdboFWZm4FehqQJ85PzjsT8aALD27AeW0/KpKxkcOtZjB9CcOWRJGdd5hvPWSgAsKd35fdZdeFtrsnefrBsTW7KuyTw68wcXVLn2R5cA2Hp/SUsbuOk9wLD87+sAgLnzhy7dugH1uaYAgNHaqG1VB6R+Z/dqNepCKdMnSqM6nPrV6LGAedTr/qMBACZ/FxgAfJPtI9RkO+n1SZMY2bpNrosTgwAA6psl/aBrruoHy5UK0AH7V51ZygDQnJzBAIDv9i8v7sAvwX/beHdsBs5coKs99ujdkC8ZO3wHfs/NMfpQs2DVAYgbrwIAEJwzZTPfiHkWrTctZWdhAPCoUDunPVuzseXtEAwkEwDvyz6wa8UxPpLXdXOj7zfa+PRtL4GqWCNj8INkI7QaxH1f8LW2AAA6br5m/V87fjcAIAaqCIhag9bnd4BPIkBqnwWprfJgy/5qOkHYnHIN1ewBcTa2dvbMALkWibzunWVVXPPbuoZbqrllvCQ1v1P64t6+rmn/eZiW2dqZtQ1nHB3wOl+0mzXA3pwPja45s+tHwf4lAIAdj5qg7f4217AOkk0ADmVrl9R65vk493Q+dmUJDDxg2Vwe/M85l/3c+UwCqNbGuWTHEEBgY15NFUwryYDMDP0QHTHfmWHFeZ9wFNfPs7ENJ52uE/xdAQDNsRKNT9mZAABfn64rR+OrgYeOXzTuiQBCrgEtceGBatTAu4oXp8otXlvlMt9HwSIjeVUzCFofMmtN4QkzZ1svLGa6xZZrQBiaHI9dZQjmDORHzlsDUniPIoCpGf+NBSDacvONX9N7di6/i7q41jdipjXHr/FrxbjJ97SwrA99BhWpeN9HFkqyHohhJgMAqIX3u930/ePVGQDePfsfv3/79jZ9/3ifPl730zfQLx+ep9fXV/9BJubz3soBsLQRgzJtbxulKYyJRFiBRnuM0THOgfWdw7gPuj1uUKimF5Ly26n6YR1Y9r9l8Hs2//R0sEA/Mv57AAAyVveZ+W8AAAcF2JgjU5C2lgT8LwiPkOFJAQAxN3L92FsLWIXGrp+xtL/TXpivzR4AMLK9dH3q9bq/nsuVeWkBt28I9lIAAEBcWeOedhCDhueTZ7FrKQBki1rA0dhZfA13ciHsalsfUi7xZwAAWde9LynggBYbkU0AgLfNM5HrfPY1UcBHhU2KfdExAJxAwe4gN/SPMgAgiOlU7N531kMmx9Pfw9I1zIjmGmUAnH1FBgC0s+4vfNx7ALXL+Xwf09XBAFBtVAI+lgAAdV5Th6guWZqfS+uhySBSmgtAue8Dz/j3QDSC+nMGAASoTT8JAMTnCwHQ4/mn79XtTWXc+V5kcMDYJxtGMDsgEBrMD0sMAA68mJI5QJg2vB/BEKHMTWR06ssizQAAKM1x80zsz6NT/6PNBAAoAwCeowwAWAfW18EAQABAy/o/eCY/+pc6BQwAH+8Anb1N7+/vxgDw8rKfvn0DA8Bu2geDgO5d1f4NAVHWXzJMYa0cjygrglIH1+nz908DALBfT6D/BwAAzFK2thDIv0y3E4L2wURia8EBABOApRcP6D8jSSYAABb8N9v0YgCA3fX36QmB/wUAAAAFYBkhA8DfEwDAwD5LAMwZABQA4HI48Uwukw3gGwwA/rfT4VvGP+bvBTT48hkB/zOC/zcDA3yep/YboAACBDDvjEkAJbxaCRFnVoPNRbsN/hWTv9Ywyr+1zO1126nqSAawbA8WfgTqeXt/AQCoXLS1JwCATjZ2bFPJyEV3w4gBoOqV6vczuRev9q+NAaDaH+rjuscSrj5W1S/1u/5+Lj8WLM0O2Jrn/FoGAJYB5f1H73JPH/zsOVvPa3vU4RaF9dT96XVt+frZAurMmReX9qCjPuL9R+OMY1vP3wIAjN5J+3oOitiOyXTXt/3ouA9Hz0/fW7Cm3Dn4W+8yuk21b/px/joA4M6m33ka9YMzKJre4F7dpiGSGe1ozldhOOX5Kn825w/9sAPfxZLs0XH4QwAA2lvrAnC5X0cAAA2Y20Sgg/3O4alt8c+9G2B8jojfGWJqTt8xmrSj+6pC1fcZZWtprWYVRNX5pxsUm3ISAHoEAMD7rgMAZgCyxdqLS3OiyJ/ZSI42bb0A0w3kCiXMkC7mapRUa0JunKEg8+EPZgDQto3a+TNCtRuLB7xgo7YsPb8JvoGAanPW1p6XABg5NkZzpp5X1++doqCdNsrOUyXzM/37SAmAPxoAsNUfJlNlDlQ7a1aKRW5oW5Ai/sIn3s7KsR6xCKRDadbPAwYAu6lQSffGwPhN19ZvBQB0gazQDLMMJ/LcDal/VvRZ6I3ZRksyePAdnD8mw1lvlHVfByUAPDDktdko903eM9hYygHYswsAwFNN++vVAFkKcNJYsQzUcGKpAUNHit1bqEvppMH7NQBAqy3utX+RAaO0mN4eOvs1+Mvwy3K/c15VnTxyVo/Wvc6fujFw1qdIQ65O9EYNnYvLa5P2VOhmgQi9qeo7pkHZOWQFoJOAIBVz/mZwTjef+jffrX5f32/r+q6PSvr3aOO0pT/vAQB071H1iWTrV0An56NH763ls4niG/DI5GzrQOosm9eEjve5A/4RAICuj2p7+ueUvjlf/bjOX54bo94F/6pMHAEAFEzqYjYy8OlAtohCUiArjXQX8A1nHAOYde64uK6O4Dk1MZ/P7HxdA6Pr230jUABHngG9TDd4TfIZcEDaQVAYzgUAoLWbtdnDoY12mexpASKx+8IhlkEkoY5UHcn5GgPR7wMQuGWAPa/3DH9S8Ptxr43qfysTWvdZ9iac7pqBwv3Tmk3ga9h/jGI+AAD2eWCsaw3FXG98QiDYR14K5zeYLlFCjFcs2VtVljX7Uhw8I/tU3x/fq/51n+4cVKT9s2Z/IwMb75AAMoTz4l8Aji2A4hA92fhbT6UDV6CX2ft+DsE49v62500ZwRIDrobmIIAOIF/LAEQzn7+4f+kyUG47C9ojqxCliZ53t+kDNMsvz5b97yCAg9H/AxiAkgC/vb1Mr/tno2hGsKaxAEQWrAV6gsrZ9q8BsGk2h4CVdP7N9wn+wnUfvrYW9Lvx/n3OYNUyigIAcEH/IoMfAAAE//cI/r8EA8BBGACeDRRgJQB4PrJbgh2A9P/6XrY+EcAQBkOX/5lNmPqAWYTJWGEzqRGcpA1RdUin87uMs9xvL62TlLVL8qN30Pp9Uhfyvi7fo5Z4AB29PrTTP6u8z4D3dVIAAMvJOCAAGbPOFsMl1WzosEfdHvcNzij479/PbWf1sygAQO/l9jEW5eVuAIBjf/J5o/lMOUm7qu+XZABAeZtlAID3j7EkcL+1wADwVQCA10D2lZZ6/34AgF+j1/Y1VUe2seqSEYBsZDerLGhA5qCo1jFhHXkE/PFeIwAAQRK1BAABBG0PWPZlqsvYX6N9jdpPvwIAwBIAWkIp7cB5CYBk4vDAPceoYwB4EABgazoYAAgAAHhtv3+xEgDGymHlObwcgFH57/fT9+/fDVSGoP/H2/tkDAAAAry9Ty+v++ntFSUaHKjBtUoWPl3/NVPW197UShWcjl5G43JyAOknGAB+fNrPJVgNTsdPAwAYwxT6BeAao/pPAMBuBwoOlAFAoN8BAFoGAMF/gABw7RMo/y9/GwIAJgAGQJiPMgH0sQnUj0Fmuh/metEtkTy+XALArJvAJdI9kqBVD+o/U1Z2JQC8D92eDfu2lUXzz2bbEwggAIATQFxXUP0DROlZ/+frtWX5gxkAJQCOAgBwQAAZAC6mNy5m57q+cfr/+DsCNZhbNtZE+tM2HqUe32FM9PZtgs1xnNvp3KUmGwFdDZR1tv7/fwCA2wrD/cUdgyE+AY5LtRvxeW1PYn6s+KfnVh0ybk3UnBh+Od/3hwXbuTFGPpdqv9V3ajaV+W/7pJo7eu2XnlL1l968AZkHwX9KC+gA/VfHaiuAqmyPIzt362Xr86ocXZo7vO8IALB1Tfe+pW8euXb0bo9c32TSSic9cr+tvq7z+lcwANzzzPvP8XiW+xvTX2PtDgbyBAH4XUfht7U1Udvi/SsaY4PRYzZf/8t//Hd2tX5Bg/b+F18+86c33PFOndMmHkN0mmbML7Vga4HiurXEj1oDeu197nlXPUcBDZ0DZ5At1uJN8p233SWAbkLq3/r9CARQr9f7bgEA6qZkvX/6UTLn1gYCYMuB0CPIM0NtNh/CsOvnui/UkRJtDsYNhBTraC7Nv/U5AQfGOkJt1D9bffbQut1gABgLnDx6b1tG/eAB2MwuGxlf+vzx9yMRen/74Fzkv/ou975b7aNHSgD80QCA1fW4Efw3OSDd22yNFlW6TbcvAgBIiV7HgOjxmTIsDv+tMVob058BAPi+UDYdXe2f+cpbmtM8rhSeLreTDh9384C+Ozbw3HQ+ReC/AACa0yL0AqgRVb5rsN925rEBoM64Rz+oflkqAdDaae2PwBWz/KOcQQUAMPtlF9S/eA7AANZXpUyByXEPUw2NqC0ZqE6yOvd0zoz+bptFOCSQRSa2StMvBQBAQ60CADp9BCfAJQECwiltTbynzfUc1W38Tp9ZdV89Z+39jXEg1uPoPvfojqX1a4GeAqowWzBu2tYVmCLa0d4YzvdcBgAoA0DO654BgA4GpYrjmvpVAAC/3whMmm0p1pPNe8iPqkNsDBcWQMcyZbVLk1UCDla3Q5PhBEECDXD6ePkoMPhiDjQpzaJziAGIdAQLACDmOubQ2nk9bX8yFrB+HgEA3oYxAMDoVmdgBD9X1z9BOjYezLzMM2Y4khlgjjZ5mb+8Ben7XSjD6XdpzkWbfx72jd8EpqQebmCvGGBmhnp7+1xujIPJcw5We6eBR6XbA/o6wryi3FoCAHhW0eh+fswdMDFfIljTrUvJKl3T5VW+NLtA7PPR9SM7vq3zZn8ua4slXWDvFiBF21rQcdwh/h0Q4Jt/AgAkaAoHd9DbEhAAPUcWAFecfp0FOy2In33px73t4a/29WvN8S+aLGC9+PKqxiC0bkIvdk4PwCcbEUAAO8v+h3mB4L8xACDw/w4QwH76/v46fft4nT5e9tO/+fY+vR32DQDQajEjE3bnNZxRCsBsA8mAJwAAVPrsk2prUUbrb77MPXv10Yv312F9yVkcBIwZ2oVA/g3Z/89G6b/bvxgLAAAA8Cucd/vpenibLqD2t0D/s31v5+/8tx03EEGysnD+YuDAAKAAAB9vqTUZzSNYxOdtM1isBMSa7l7T/w6YjflXQIjsle39e87T7MkxAwDra7cAozFogAEAdlMv3526HACvoD0n7X/LKEfQzQEAGgQz+5k2eLE57bvI+M5g/t8HAGArX8AGoznd1vuQASBL3RgAQgAALdu/lQDwmvDsQ7uvMgC02sw3C7Jyz5EBbNZP98xqk35h+7e5y3kpDACca8w6px0xYgDIebXOfjCyf9VGrvN7ZCOnvur3MRD1CPRzLPiOHkx2gIfJrWAAYF159hOCRzgXcpTX+u8Aga8As7VNKqfqenO7y9cCA/gYewJqWPrhnhIAvN77yJ+KEki8P3W9AZDC1hoCAC5nn3+363Q8XTZLAOB5dj8LkuY6QPDncHg1AICtjQDJ718OziCz309//etfp7fX15b1b3+/vU1vrwCcgWkGIpcAAC+9QAYGm6sU8AM/JSQtShVYRvrxNB2PKB3le7jj52n6/PFj+vG33002nawcANYUAABO+W8/AQBIMFIBAFxO09PtbCwAXgbgbNeQAeB2/ufp+YbPYAVwwABLB0zI/gcIIAAAHu+j7e6/awmA1G9uA+pnBUqpHiXdP4P/9rtVpFkGAJhciOA/bW3u6pkURACAZesbAKAvAXBE3193VhLAqP1B8w/6/5MDAMAAcL7tDAiA4wAMnDAeAAxAZ8De8hUsNcWVAWAJAECj6THjqbdRA+AZAKZG88/2SIkdG40APDc5Cd0XdrrKg/4+2wwAFQRi8768Fvcm1lOF5WxkJ/GYvu/c5tLs6/ne3YiPGquRNogMDAEU/AUAgPoOcz3Vdwjt6g5gLWAB1SPL/RNrbHgCgSh1fhUkb9Oj8/bpGh09wvwGfwIAQN23qf9imOHeXgY8rOv++7U9pevtnplt6/zaj/X8R/cVapeP1sza2rI1L1vvUT8+3J6tjFxpUJNJK43c6s+t72f+/+5ZfyYGAMqv+L0IAAiZFft4+Nz0Het4bQFYqqCu16/1H/p+kwFga4B0PEaTbWkC8r5L31enehoLEpSKDdGaCl5zCi3N2zogj7yXC5VclUvvWRVqt5hLUJ/fVQdH/azBG7ZDz+FGjcpNf4/Ox7FHAQA/Ox+WxmLbgZAMACm7sv/bWAgAII2lDMDrRnE03qN5ZAvoixk0W963kQNmSyk89P0GAGBr/S99X+f9cA0FA8DIAB3Nozrf/ZzHDPDaNwAAjPp4673X+vgRAMDP2q7NuNt4/TUDwDZpawSw1PDxMAYSuLrMyezs2O2fBhtUFlLt9f2WRv+svwcMALbeJNCU63h5NHRdz84S559mHXFWoXWVAcCcpw8AAOoGoeoHbnBSFrvzjAFv/G1SJoLmLRMpAjsIwKvs5vdxcAIFJ96jbWg2GABUR+h9RzoDx5YAAMymUAaA5uQaAACa48scZ0mBCXpHo6wTClFvl1OgXwuAqs73Nfmkm7Q6T6r8Gn2POX09OwBg9n1pl38fAcqFOWztKQAA1zEh6cSxW+c+36W2YyvDCf2l12if4BlqgM7WUgAgtC1r662ORX1WJ/P/AQCAnO+lBEBsMisAAOePADNtralcHNh0KkZaBK/Yj1qOoJdfMSuKYG39L3OG1xEowACQxS0tBhLOVQAAguqfO0s4aflP4kZ2CDMazrQMOGVwX+fEPPDumWE4bmunAABa1mGpAau2oDuEXT5XAIAzCnjmmWV6Ond0y2bM+1zNAUqZ4Y5sBwSYUxNyuFAUM+LKddkC7BL4t3kk/d/sFnYazzVfDuniov6p+2RcfGMNIJYYd+NQK2uREKP4e1SdzXknz+Z4so0KG7A1KQwAvkbnNM1tTki27nx+jmRLApncwZwow5GspnwayvHyrv3z559szGQdulpxAOro/iN5pXf1daSZ96ytS4DgzgKUQEn62qGzKgL6lqOXQDYfIjr+/O/Uc6bFGzjAx8lnWgvotuHP0kzNTR2DbZ/b5MRcKwbcVifq9/E8lVFGywzHrT3mNr3sd9P7C4L+BwMBfLw9W/b/x/vL9H54nv77374bAwAyNMECgHrNCIpZ5uy0a6UAwCigsrbZSM8IlvdAeHtFGeeuySO0/x1biGpX2Odm7PrY+HM9WI+sfwT0/Wc/TRL8t1IAluV/mK77t+kCcADsGSt7lAAAKwEA5oBgE3B2AT4H9ZCdQYRgDzy/lZCQIJ0f9/mk+tnuJPjzJRtIZXl/Tu+kHtlTan+M9P14jaVSU7umAgBYH9oyORcAAEn972UACB4wHXBx9jndf5odKgwAavfa/JuxaqVt3dnmYWd/tQRA2hJzAIDO8yaPw0acMwA47TsDwfcCANqYKQOA6UzfBm0BAFgCoPZNtjfK9giApAMAFNYHzkXX4evBf5veAlDVuTSaqyMbWu1j9neCGeYAAGb3KwAAfTAqAUAAANnOEgQwBwDUfdmSbsJxtZOslFEcswC+MTv8PACAttwSAwDHhG3As7xfkbju6/T8EwAAe4f4aYDy6Wl6eXkzH5wyABxeX4xJZn84TH/5y18MAPDx8dEYAAAye30B2wyuf+oYAAjA9/nqrAJEO1T5iPb8OHkJqfPxbCUAzie843U6ARDw4zgdf/9hDAD4fEH2v9mlzlYF9g9nAHAgqpWDiqz9G+j9UQrgfLQg/ggAYAwBwQBwLwDAA+20U8TWnOnLzPj3tTpmADD5FEBZZQEgKADXLTEAcD25RnM7zJuRSUHKAAAAgP0g0I95fHN6/zN+QO+Pfo8gvzEAGBgA5wAAwJIACwwAQvufwDaAwUYAAO73B0HrDfupX7cKABDdHXad2XZ4YSlT2LGdCAOA6mgCALw0xZDaAAAVo0lEQVScm5Ztc1tTSwBgDibDWdoWDPKzvRxnG7N/RQAAx673BuBo/z60gdo+LuMNPnu9HOPWv5bkNDyxt63ylMcAAGv+XwMUV2awQV9svcev/D73NWNihzJSBmDVf1t7ttpWT0INCbfx7qM9ovkwBnuKtX7v2tv2e94IfYbuV5f6uGNgi5P0Hve2I+2x5Xk769uQU1+Jv24GuFcn158FANB22W03v8wAoA47gNly/uhYVVtj3A3hreuXgI+K7hNXkpj/UADAmjOeL6gBEn3JewAA9zIADDfv7WGD3pOGsH1Li1wzWEfPGSkX3p7GGAMIVM4M2HAgTYkPnBx1oHWzWh0guoGom9ql++D4WgDLnzFWSN1YFgHZ+qk5UJZX+WhTlmdrhpK9RXyVY9r6PwAA/Rj1AIClsRoJ/mYY/R0AAGtK7VEBX3vakf3r/d/m60DRbSlczp9RHyoDwGi+juZQPa9mkNc32eqfhoheyGDZun74XqEPLMBSjYqiLb8KAKi1uh55f/reRxJwqQSLsdvQ0PgFAADvn+yUXFd+vCpFBQCM+n42v0uwVQ2d3gAXp2PbJPcAgGacQh7HsklquPEa+ioAwN4/HBFGcSiZNBh7MlhU2e+bfDjoegBA29yETqklAEb3qccUZAAAgL2jlDLQbBan+s9AqWfEIGPDQQ6H11cHONDBH3Uxm8Mwsjt6AIAH7WyGmPrJ+VPX68hAp07BiFVDa83wqt/Z+g4AwOxewSxj7WyypS8BUK+x8zBfg+LWZhSp/5nNWTKtdT5r+/j3FgBAr2d7RvcZ9tUdDABruhP3XNoAkAGA48kxaxq+paMktTZDaboSO/kyTHWdyxmlhbPnh5AeAQAIkBytm6q/2tpr8kWEqZ3cU/3jiDFQLVCox5YxBbLOZ8romHvM5rZMYplTcMriswfUHQjAbBjanTkfGLx1ZxWOI8DZalcW5zO+xz0qAKD7bFmY/vwaxOH80O9aWwMAYJmKXC/UJRG05nXWFUOmCjodbSW38hz4BPnj4MA++J1gnyB2R7ZeW0T+hwbo2XcjPQ1HnDNARfCfpSjCoaprwKeun6dm2O5p7pjV9Ttk8In20nlSa8BrZrvPlTEAAE3C/FQTR+eKTkx1sqRMYKB621mmMpvdjb7Ysl/HWpmlFJYBAEu2hR43yQFnfkwA37dRHiFw8GQ0s5EP5yHxyND28PhuOjOQL8F7fsffDstRR66vUX9+aD/QwctApGOPzAHSE82AQwYg5MtSL20c38EZDweGB0tMhwegNHgLpv3TNL2jBAAAAO+H6ePlyYL/H28HAwD829++T++HvQEADATw+tromLH+EKjB7woAwDHYELe9AwFNeg6C/qNj3bkPvvp8P9CkcOuHBgCITH7Q+jv9/4v9JgDggiz/l3crD2DZ/wALBHPAzQL/ZABIJggFAWDreUXNaFnkLpcz64+vtwUAuMcOmttGYwBAta/4uZNLMVZje2vOAGA6w7L6WQYgQGtRAmAEAHCqf89kP51OLaOd+geKy4JWUgKIAAC1cam3fwYAoLYw9wJ5DJL3uloCIOevB27W5rj2s/7tetCDvhoENnafq/cRa8ED/+ZB4iiTQJkyAABAcCDISt+S6cxivxMAwHPUTnK1TAhU2hau49MO5pirfcpzGKyz9w07QOffDAAQYK+cd76RG83ZakfqPPD54QAAjgnf30EAzgAwKgHQ+gnsJsIAkP14PwCg00di2/G9QTlPm4ljb78RcEbQFGwAZ2d8wBrxuZB16nW9bTEAeB9GCZIAXFqt+wDSI5jpbBP+A3ApMrE/ETgPUAJ+H4/HRq3fgT4LAAD2iwIAAEbBfHx584x//P3bb791AADoF4ADXg8v0+Gwm15eMU5RqiHK7lHGEgxQ5531+c2Zt36cPm1NnZDxjyx/AADOF2MAOOLz58lA4hgHAAAaw5Td4zI92TgEGwAAALczNpWeyW8Z/6cGAEApAAAGwACAMgJPV/z9z1YCoAIAtATAE1k2Y7vhe2c3AmTbXmTL1wEADOj/DACg6S3MoygFQAYA2FT4OSH7//ZkQX87ZgwAHvj/ccL3uw4AkAwAmHdYA7ge9lsCNpkIYqUAblkCpvfz9MxYj5gQvV1Jn9OTl7cRe452pAIAuL7afLyjBED6H6KcwAIAoOqVxrIc8t9kX9s39EmOa++v7zu3nf7xDADcS9V2an8s2UawtSDLh1nqoYvm75y99fcEANT9TNvbbwAAHpnbP3Nu7Z+2nynZ7b77rf/mtGaj91xvF8tsZAB+ac9Q7602w2ic18aebdISANUGuac/h3NP9oH3tKHaOfd+9h5bLyGBd6pt0M//aABAHdN7+nx+zjYAIBOFewAAWGjUL9jmxULcon92Jms8Mv86WbdVAuCRDtJG6N/VSNWXGAIANMikk9ldpJrAcHf5l/EknAeM6+COAjg8J9FjywGImcgS751PBX+fJvgcFTDf6EXGwdIGUDdWOqH0/LoJMwMwjF5byqW+XP1ez/H3ovbwfhzNlfWJuUzNm31MOsOeqp/3ZcaWqtW5AOvbmW3K56vw1evTgMqj+Z5J1rokONbXj6P61zxwVUA+ruBWRFpk360JvU5YxIl1TDvHYwl4/z0AAK08xk84MkcAAJ3LSwAlFdSzNS4AgDp+sxiU7sB+QvvMSaP7m6wboD3Ff1tzHOfSn7oBsD6iLlMEQZPdQ3Nt8Ib9eZxvtQRAm4cLlOP3zmEd2woAqFTG7mD3O7dNgLNdS8aXfbv4+CVZzAuUAQDHjP6xOSJCDwQAoAv+GwPANgCATktrMbNaW/B0N10t2jWnMa16g+9BfcHPxgAQ0H+9Bk6w9h4tg98dY/wOjnJka6wCAIziHc5Pd7T5euwBAK3/GQAgbVxkEGtAjmPZENoM3ggAyM4RBPfIydZmALLI6hzBvQQA0J7pRQYj2OgXtTpnJfjfbToLOGlkT+n51GV4tVUAwKDddROy9izvp3SgdutkAVCl59S/dREx+GkbbLlXhxlslNgS0RquRQrkgUyaoZ8iAB6NaSWgbumsUJm6BgCg7VDXEteihe66DfgCAGBEsR5KjwFk9l2TV3GAfQdnJZ2pXYaYAQDcEc/jDNyiJxAMZkDJnMEIwliNadwxso8D5MISAu3+tGsL9X7LIsNxy9BPAAADOToP+9qzAVaIDEAP/uc8p0z3ezJ4jeXYZ3+zv+CUZTYj24HvQDu+fyYAgA4vMNC0ng67XQKPoQoqAIBz1mRmN8k9nSbFcWZT+fz3hyUDQJYE4G0qAKCTG5Gtk3OjajhSffaLIIPa3tf+b54lD9mFEi0p3+hEiSu65Vaf4XLQM+jn61KPzNa/9CEAWPVf3YeObGYfi5Zv397B/oisIJMEJVCpfRm94rK+Ax+bUrV6spboJ1n9Gdz35GsLzHbB/zzfv/N+Y31Y/ztllDMSkfgh+p/vEECSmuWT/eV059v/xvYNjiKIYwGT6Wny7H8vKeB9iwDr1RgAQP3/8bafvr09x+eX6W3/NP3b7x9WAsAyND8+LFiDAI1R/z89T6+vDgAwu0Go2Q34iOwdIAxK4H/JD1Ft4bZOfaA5zTtAVesbvlPbv0dfD8AfnrXvwXzQ/Vswf/9qwf+bgQEQ8H9y6v+Xj8mAAHE+vmP5ANpF1qAAlpBhwDKXUEIkSIA5/RTglXOVc2puz5IBoMqN+plrvP8dE60AKVV2zwKwZX+o99P2Nh0kQU3oF6elTxAb2V9UR+B7ONYy8H/JAHfQoVsbr2CAwdylXI0SW6UEgL0ly29FwDd9JesMAB0YdlbTHesPQYS+tBfuzQBy2g6Zual7irp22ff6mwAA6lZk/1vA9ebAgA4AcPVMbQSEAQIIweg2mK0Tl9muMxGAPXQU9goAwLUIcC/tHWzsTb9QbySDUNocyI6GHlKwrut7Oydqq47eG/eHfNK5nDaOg7d8/vUggNyDZu/imL4H90EOAPDzbKyjXImN37NT/HspgARvK1AA31uFD2E40xIAvK9+P16L2Ydq3yHwbDpjAP7A2kfW+uXkYA8FABAwQzuqri+fC7Qb1Xb0caKN5wwALne89ARBORcDjx5P58USAGqP2d8CALB+sRIAXk4FfYqAPwDlb+/vpksOLy8CAHifPt7fLfAP/fJy2E+HPcZnZwwAtidt4MoY0ChB43MrQSKcd9CrnwEA+PzxOX3+OHrpjNPF/gYAAOAKUP7DznQ2Bi87Ytn+1+uEAi/GThXfEQBwuxynnQX8kwEAAACWAMD5YAC4nf/b9HQD9T9KmuB3lAHA31YCAKwCUeZE8cZkDmzg0wqgq+BksjX1wV/rsyBFrAwAQwBA9LFv0WNNNS6jlC2+ogI8HEDji4EuItsf8zXo/0HxD3kPMAkYAT4BArCM/90EJoDT7cnp/4MF4IhrUQIgQMQOAKAuo+3mDi73N1Q/be4rHkVP9rZoONCMISr2MQlnNJ1PBsoE9lEkO/DTAQx9IgNpxWm/+jOXAQA5Djm2SwCAxm46SAarusjkzkpyhkc/2pPmfrR7SwCM9sejxgyOfRUAMNLFav+s+V8JOp+5IAaJjK3pLeKrPo957KXpsIX9i/km+rBIAxSnHTYP3t7ZrXefpv2TayNBzSElyv2yx5iIVfd4/Lzlv2+g7BJw7YC28XR9xsg+rmO9PvaxjoVBT+dNfZ+lDq0AgNFe9+7BGMTwRu+s9kdfP30+k+2dZB9tUlZkx/0AgPm93Q+sCUD3vamO3b39vH3n9GfQRtZ3tXZ2ARN/n68BAMJ2pbmylGgtjZ/Nj//yP//78e4+LrpnEmvnLJ2vk5vnjxyk7buRsHZpMAMArL7AUOh7j/H/6qBdG+jxef3T7+mvdp8AADSKKTZKAACcRHzKSOFou/R7/btlVHaBlDF14ug6HbP+HUcLs+/F2m+98PQ3WxKeqwHwAX1P9f/nhF9qZz9+jwqEgT9jW1Z0Z6zP3iXF9uBDNk/X56CnRv2gjuw2H1CDeEBNvbQO9Lg7uLE5yT5Ym9+cJ53RUJzHwyTPttbH71U7p+uLOw3d7h4RPByqrEeF1erI0UC7/6azdVbu39oct+RnBuRSboY/aNg/tT2xxofBuaw31vq9RfnSAE2Zkc4am6d3UG2Z2hgg6pj9g+9Jm8buoOFCv5cojEA9UntQ8fuVW/Oe85vnWeggAta2HYr6j7yXBUDluMpxnEOq6qWMJYLJ6nOtT/AKqGFZap0uZj+Jo72dE86rtm6tbiKACV5PMen73UnD4L8Z5rvdtH+FY5wOUJ7j1+JfOmYcAJDygRmQTqFkRmbUM7MRKYuvbZdiQPm5BVAUAGA3WNALcX2bj1dQ6KlzKOZ60OTN5p04JG0M+N9CBhOcZvbOMTF5Pz6fmd22DoTyrz1XZDOO0ebChB/JeL3/aJNT30f1c/1ubUOzpWcpb2YGq3daLDYbdJXuMyeCX+/vyljXbA022RDnydzB/GuAnwAB+PUBTLEAbs7Leu9q++jnNvZNbuSD87yFDY5RQuHN3JnoMm6e+WmyzQLwoMqXbH9S4of8dB3uNPnqQPaMJd6b2fzhEA25iTmIe9u1BBpERnK7X5S2aPc22tPrdDmdbW7TQc3zFaxA+a3f2d8Xp/9HoIeyAqLUr/VjGsBuNovIsRMyqRzJmw7+GIbUDxHeFZkwwr1jzBhUbDSZgshourQrwxIVSEmlak6xZAQYBf/1Psp60db2QB6tmRE5b3z+dAwDwmBSZWIovJh7PUDX1523VOWAAkL/38qubLdtGAjSUiRfCvr/n9mXInEsq5jZkzR9pIDRwLZkilzuOTsUylstXCSdbdu7pTd03y6tw/DC9WnnJNtosikk7WFjddvYmbTGKlDebY9IoVbuiOI/c/3abSdmI5Kw9gjS3c9RibxasjZ16dm1TIi7rlLvmUCclL9OY7bES7dLRH8zEii9OMxXojsTuC/O0MU9xm0sAxLmbEs3OMRWhnEr87Rj8X9h1/+unKahLMe5fB7n8ud4KKfDXM7nM7s252lm0WwibfZIQACKZ36utp7RTj0L3Sz0QlUB7ZUP5g9T5RKyJNS7uwaKpGIKYh/cjP6bvjApKEhZoX9E0X9m4R+U//wfRwKMYxFmAAAE5D35Do4BABuA+pfoMnN9AZ/pAxETAQTi52gXCAGHdUGz3nsml3Z+t2R/X9nvvPD39r12k1rfwX0UtTuV7dMiYXt/t2O2HxrwWAZ82dit0z9shnQ2BwPAWn5wPrfaIIyL124bQV7U20r9b/ohg20rnZG+L7b+OQDA7VJi7jIfgYV/BQBY4dzHQp84daCqePX8i96857lH4THT/wPEZ13g1+tFOpi14H+7ij1FJzN9hoYhkDpbCzPDaIXTOMO+ZQBwn1/tCMZvoEmsATUwdaP4JrY2olMN6IH6ZsitAf54ss8KkELs1zwXfuSRyp/Pif0OKNjtn/r82d+kLUwC6uuWgUgAIMFeKyMJgUofEsewKA0AAEHPAgiw940lQOZCro/YLo5AM9nrxW/2WQY12J4PPy58OinAa/e9MgBcUQi9SNc/roEcsAP/R5gD5AglkQNnAEixA7WP+40yn9mPFAYA+I0mV8EuAZ/xAsYBZR1wgApYAK7CCkCbqOsHwaOfSRnclWmcPF6eUPyf9wSUz/tDOZ+XcjydyvF4KJ/LuSzLUvbzRLuCY2YO+5l7fxxxvF7IsS23xafu+5vt3pC0x5wKCPbr61+5ruj2FwYAUP1D12BOwQTwc0F3vh5JpYwbBgCABh/WWxk0RhGH4aqFfOnwZ9EfhfybvAwAgCMD8Pl6+Vt2t++yAUCAYwPIHnAp24r3wB4gAACxYQH4Y04Beq+Rb9d1alci3hZQO3W42SbFzWGPMEpxllq1WZRr/I58jr9djh1EpKx3PI5RvivuuBbElTEJYBF0+PNFv/9WWPi/gUVJ1qQGANzKN44AAMhlBRPAxr8BGsD3AAJYoVMSOFP2fsRbxvgmc2K5nRqw9MjX6DhMnXgbDpT4fg54UkCogf6wJ9ybIvA67mxx1zMAgKs3Xhd5Ehk3z/BzAJy4Mup3WBCgP0gfJOUE83M/csF7fqflamRcuKflNuo8mn58DwoQDdMmAXrT/ev3LD+SdW6+STcf0vzKy7xGlS+Noy5yrBS39EhP3vKjF8IqWX6jN06zBb6nm71urNK0w+pjCshS9DjZaSwv1uTTQq7eyz2HHtFH0ftGfKZxoOXH7oilhZEj4hWLLTX+uSvgN3L8RBraPFXs+3qe5RnEXwybm/lH32fGqNc4mlzzMHPsmteyWusH6/Ku8POZekeYvlPYMuRXVS9KMX8aROiwRl4eFWwq5RH7oNa3KeZ694HTWK1//heXPpMiib8UIGtJyhhvHmvEmra/WjvySo+8O+ZKT3fW9D+cXmhnPO6BUgAAAABJRU5ErkJggg=="/>
          <p:cNvSpPr>
            <a:spLocks noChangeAspect="1" noChangeArrowheads="1"/>
          </p:cNvSpPr>
          <p:nvPr/>
        </p:nvSpPr>
        <p:spPr bwMode="auto">
          <a:xfrm>
            <a:off x="7483526" y="2871539"/>
            <a:ext cx="417195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" descr="data:image/png;base64,iVBORw0KGgoAAAANSUhEUgAACAAAAAWhCAYAAAABMHC7AAAAAXNSR0IArs4c6QAAIABJREFUeF7svdmOJEt2HWo5z5k1V525+3SzSemFhCA9SNCTHvVXoqT7fjWQP3AlkR8hfYB0QUAEwQuBZHeT3Rx6OD2cqSrni7W3LbNl283dIzIjs6pOVwKJzIjw8MFs2x6Xrb32//zf/+Y62Q/+XKfrdFn+9/dSur7Oh6S1lNJa8pf4v37P3llbL++vrfHzfLryvXq+et58quaPX+vi4tze9fP5ta+v8n3hfq+v0tXVZbq6uvLP7PfaXuP38vIyXV+ldHVV3/Nj8d3rdHl1nS4uL9Ll5YVdg9/D/xsbG2l3dzcdHh6lByeP0vHxSdrbO0i7O3tpb28/be/upKt0ndbW1+3Y9bXNtLa2YeOwvo6/a2l9Hf/7rz/DdcKf9XX/bGNjszyffb62ltbW1/Kx/tx4Wv2L/zm+eAa+5nvr+A7eD8Nq433lz43nxM/Z2Zn9f3Fxkc7Pz8vv5flFus7jl4XAxIFzZn/XUrrE2PsHZUw5tpQd/c7VpY89P+OYR1m4um6P03OVY01kKZt+byqr9jrLin9f5ZbP4vOhPyq76xuQaR9/zFeVRZwQ8+Dv8bqQxevksodr21iLjOJYypiNO+SzyKLLMX85t5ubm2lneyftHx6ko8PDdHR0lA4ODtLW9nba2dlN2zs7aXt72+UAMrW5YfKIH5M7yp48KOXxOj87n1mfnWuAY6Nyx3FQOeyNIccszm+dQ5dDk+88DlcXl3ndXqXT01OTUf49e3Vq/2Ndm+zgL8fU5tvlhvKN41R2IH9l/Zv+qLJY/8c5/L5aGfbj6zBScPzeq76s3+Xzp7X6eR07W+7NtXyMU8piZfeqeqORP8xvcl3A+dTv6rH6PCqv5f5kDtpnbtdGfIXHom7OE2n6ywcOOtT1G+SsypivGSiQIm/Qt1lOVZ9xDYzJoK7BMRnuvc97wkwVfXudEnVnI8t2sFu8VrddlXkajpnbJspUXVeQzbrmdfz9ClFr+zhRzTX6d2TO4jE4w5WsDT4D9FNZO2ITuX64ToodzesKn2Nd9XQV7N7m5lba3ds3G3lwcJy2t3fT3v6e/cVnkAnotLUN6KpNDHpjJ02WU9W1VR5gQyk7PkOwo25Tfdzchto/XcGlHJZzZvOhek/XR3xfP+P1Gt2Gsbm4NDsK3QTddX56ls5OT9M5bC3sn+r4VHVFveGqKzgHfl3qNuo06s283MQGr11nX6nYRCgaN4J6v1f5+lFmVG6jjmzs97rbmZ5cxrHqTYjNUpiDaIN0bhtdh7nP8zxmX0zus2NY5F7GgLKun7ntzr4jbRJeX1zanEL2i/xfX9scw4fEz+bGZtrahvzvme+4tbWV9vb3097Bvv2PX9hqyD9+zG9cX7fX+Gu+Xvb/+Kz0/8w3VDmnFg3v4fv0inB+ezax82rHq/52WdLfRgfKeqo6sMqYC4HLF/WFjdXFZTp99cp+L87cv3z18mU6tbUAHcJ4Q+2DrOWq+KutUHnLfmxPBvmeypPOc9EXHfkd6u2uOjE5GBuneuv1eZqxz/EAfYOhfwVZgL5z/QbbVOZ/3aM1ysT6hvoAPM59lSgzPpUuIdH+V3vs36X/Ue/N3ze7nNVsV9NmgWvXZbVjPV3XH+Hxd3EH1JTDZ+zI0OBUaxYbTv3wvGP6pWcf9HytfR9eCbFCUYAlzq3HTZ3fp5GjMP4Uo/4PZjDHl2MybDpJfGRdZ+Y7mP89jMHof/dsR+tD1bi80c/iI2F8oCc8lpf4yGJ6fv8yXV27T4JYnr/uo1ynC4spXKdfXuDvldlixLkYQ8RhiIFx3IXFCJyZnBO4vja9fnx0kp4+e55evPciHZ88TIeHDywnsLe3lza2XIdvZj1vc599G1vHjOtLXmAjrSXYgXYFYb6or1VHFVtHXZ59b+gF+xnxeSYko5E+W9MSU+N/zC9+aBMvzi/S5QXGF+N5ka7w2sbb58duA2KZfUu9f9Mh4WZgnxfVz1FumLGy9xFrBx/WZDXbh0bv57ic96LnpXxrjkhlPtoP9c/KdyUnUb4bch4cBqwd16Nie8Wv4bxGv7WRC9Eb0XeKeqsdfs9f6DOZ7CFnkn2mYt8kb6Rjc3F1UfxS+kT2new3WX6J6y6v38Z/yusaa69+H7moM1uPPPb84txygb5G/S9kE8ddnp+LTLoc4hjIqemhfO/wnxE+wCfaRH4Oviv+39pJR0cn6dHjJ+mDDz5MH370cXrx3vvp+MGDtH9wmDa3t9LO7k7a3t1OW1jjOb8Cad7c3LZc3zXmjHEv5nJD8i550M1+l3jZrDoMsGjPaVs09innr8hRzpFeXXqcxpjWc3quL5nrO7tAPuVVOjuFf3aWLs7PE3IsWNceG1b/jNe3dWeKIqUN5Dsnbpt2QNfQsk9ZfPhyA0OboTmzsrZyPlevN1gPYa3Gexuz+3qNqfMP/T3LevhXLM/Txrlc12N2P94PXbmow6Z0arlf+HchForzpPOnz+zPlRL8Tkiy5588Hve4BQ/H95nTgg+bc5L5+xsS+7dj736m5Qkk92qrZr3mY0tsJDna6u+0uYLhmGIxVt+litf4e9EX0vzmYG5yTjPaj2oTPN+kujyen+Mf9XpvDen1x/T+cAz6fnL0e8f86zb+rvmr9jn8/fhsHIeBj5h9B7yvfqQdl3W5DxqqVcilXTW5OT9fztXaVHouriw70cH2qcTGzKPq37Imc75S6zOeAGzjcl3zWjOIa3IRPWj2OOSo9XWsP/TGeFT+zHOH/dca37B+pt/XnCD9BOqe5jPWNDp5wpIfsLoT7fq5+ZHX5g9cpItLt/EmA9l3v7rIfvkV7JrX/ew7Vl9xW6e+BZ4Lx1GO6nU9bvD79ly//w+D52uSOhq5yvXNTctnfvDhR+l73/vt9Oz583T04MT8A7y/tbubdnZ2zI/Y3ECOZyetrW+aXbf8Zq7pqX9O+xllZ04m4rq29SF5PbODGBPLM15a7hE2/fzM85HnZ27vMbaQHYyD6h/30Vmr1LzFMPfKmvHUPU/7n3NP2+YV1U/leS9t7mtNx2IWeV388+zPIr5jDIkIz33OYS4bMhfPwxhI688xfok6TdfvlH3Rz3oxBmXX/d/qK59dnPl6ye/1dMWUD7O2CACgKgAqeE3k1GT1FACAxdcxBTUUBb8WHq7+3BwAYLYjJ3U1gCEAwB1dFzgWF8cAAHu7+2l3dy9t7Wx7YestBQDgWa1Q8QYDAKK8NIsjF+Xi4vHXuaA8AQDw49rCrCpD/P9NBgDAOTHwRieBQGeFQILiBEmSSR2dnvNr45cDnFEllDOwVJS2NnPCAIr6TQcA+HOVVFIWxQoq6AEAqjM9DwCo41aBB+pIbuSC6BwAgA6x6lmcW+ewv46mjfQcAADJEfvJyRG/dzrMtwcAeKG4DWJisDSaAEcAfA8AgNbxV4fTA2S1b2MAgKLPQjJ+KkCodvsdAKDIdi6IlYTrWwAA4DzWQKUGLD7/2ZK9JgDAmE/Xc36jNpFa5GhxW9cvk0E2f1LoVt2l17gtAIAJCPMdMwBAne3z7JCjGLux7sA7APBQBEKhf39/38AAUwAA+04GAigAtOhmKfCMJmLUhgcAAMYD4+D1vlpoMLXc0Z29ZFNMXtDuNcmDGwAAHHgrGlCK3I0vFt4vdnEmgUkbF20bvx8TXVGWhwmzVoIZK+i7cayi/LZzyCTk0BY7mG95AEC1KbAvdXDV73gdAIAIwB3zv6c9jvrpfQIA1JaqLM3JxzIAgN65ps5/FwCAeL3+uqeb60XXbzIAwGuhBrVpAADPXzx/BwB4BwAoYHLVCWZr5cdsyj0DAKJd6+vUtw8AAHtLcMCqAQCPnzxN77//wSwAgECfHgDAfF74YgsAAFA8uu4AsBa1f9GneQcAqIB7+o6xgD0oSNwDAED92OKDmTP++gEAlwFAq+PDXGvPt/U44u4AAHkvnMVFjPnoL74OAECNwWtuz+InyW/2cqC9/HXxJfOGk7jeYxFnyicb2Jlod+R135e8HQCgtXRDgG/Nj94/AMAe3fL/8wAAjo1u1lS5M3l/BwAo/o4XQ9uNnz0AgNbc9HOC/W4DAEA+zECoVsCtAABec5UAgL39gwYAcHhy3AAAsNljY3P7rQMAACAxyE+UzVcKTvvNAABAX1nh/5YAAOr4MT98DBjRAzkQiODA1uUBAGO5C/NL/st/+H3HSFkhDsko/1teN9ZJd/9r0YtmoCLAmge3j4e7GKcd3XEAAHeiIyxflAFgGQAAnUY4H0D2HxwcppPjh8YAsL9/mBQAgALqOhO4gQFAUWT8PzIAkClAk713wQBQBC4jgClobxMAQB1SD6rbclnrsA4BANxh2y4+BbAMscwAAGjSvHGiVsAAAAe8KB0zaC3yCNdbBQMAdxcyGKFzsyoAgCoZHaM5AABQanr8NwkAQLkxeRMGAE3EzzEALAIA4HWIwsa1hs5+u/N3LsnAtTSX4F4UADDGAFABEjdjAHibAQCaGPD5qPaznZ9xBHVMAo0FnCyENrukVsAAQH3FYBggQDIA7O8fpP39o3thAGiSLLkA2pPdVTMA6Pjb/5kBwIrEZNU5PfMd0MYKsDwDQE0+sPDPRJfbq7sEAMQEQ0wKkWcovj+nN3jeVQAAes60JuGZgO8517S9+hmRvpTtYp8BTJNdaQaczKhzHFMK+Ru+CxQAADD1GBvA/t6AAQBjxO8oAMA3hlW/g7tc+FcDtjKOIwwYWoDMbnjrzwQATJw33cEQdU1h5CoCuDwDgAN8KwhRr198Yl/cXQYALayoD6J6UM+p86w6Y0xvzslxTDDH43HeQYDd7PpZLQCgxhkOLozgijyUK2MAyPsYh+7ECAOA7gSK9zLnk8TPy973yIARQKrj512cAUBla5n7vA0AYE727gsAoPpV9bzt/VsxAKDYusLq5/HZ62IAwAYBd83W0vbOtjEAPHn6LD17/qwAACwnsLdXdgZD95PR5R0DQMtAEiPs33QGACewalkcCWws6z8zQmgeQm1X4/uO7Cjt66y7BwAgvwTgJHfmcfeV7eC3nVrcse+7mqBfUBSIDABgWLLd/nl3Pxm2lmUAIFOOMgBsbe8aA0AEABydnKSDw6MuA4AVitbA4LllDABpA8V8MpA5G0BhXiTDQwBcmv16wwEAvTywaeS8cxpMY8OsWZW2aDuWsZ089m1nAOj66PlN5I65fqOf2BurGOvclgGA+cehb+/vDK7XAIiR+55mAOAGIgezIsejLGNYNpX9T5/3TQUAxDHROkdvrHryX2KNDktO8X8mgCljfmEvDtb34vfwmpfpfabPGmPO8tyNjAwZALLzdKcMAJmaeMDOadfOAADnS3NfjqD3Im+yOYl5cc2plvUZAAA2fjlnN2ab3xQGAJ3LGusad8edMgBo8VIBACzS++5lt/dTDAC2c/uSjF/8WxkAnBEAIIC6O9pf354BYMNYHA/SRx9/kn7rt75nDAAHx0cGANjBRuDdXWN7fBMBAGDzsTxkhwEAsbgyAJQ1LgwAVa77AIDILBxtVk8ntXp+ynu4fwaAkusbAQAYw+Vlpg3MDDpjz6y5H7WvYz5QzE9y7FYBABi7fgEAcCd0rwVAVR7TDABawFDD6Hq3T2M8nuTwa3Fnvt9DPk8uYkP3LgIAgGceWwBQGfUYAPAZk7NY2D0AAKjXQQ1GR58tANbXQVnkLQCWAQDQyPR2gPUSwDq+0fhoC4C4AI0aRHYKvg0AAE3OagIKCLRCf5gdkfq8FXFYhN/WbVQ4HQaAsGtKx7eR19cAADg+OrIWANhZuEgLAHPAM4VWgekIZby1sJhIoM4xAPQoQnuBzEAOuSOiAwAg+uptYADwAoBS7npAVNZzFj6leq2FDdLpVh5a/6y2AOC4kbY3ztUcA0A1Ni1yWQ1Cr2hRrzttoOcAAIWyfYQBwBzkHFSS4riOTw4fRlgnfDUPKbji2McxK89+DwwAaux9TMdaA1A39ca7BQCoMx8Neyxw8dgeAEApu5UVpzhBAk5icq7YzQxU6gEAtra2SwuAVQAAOJ/OJtEWArXIVeZZdkAPZHvFDACDuQgtAIxqUwAASIaSJt3GcoEWALxGZACgLbsPAMBYgdSSmIGVYhkH/7YAgLjbLr4u8zPRoqgn+2wB0KDWOy0AoLvYAsB8xvUNKxRpCwACAEj9b3RxmdoytgBw5d/u1Kf/12sBoPLd6Lnc8SEWIO1cmoQLdIhRd943AGDs+m8qAEBbAIzFMtEfau3R7QAALDJgV1TcvUKwsY6pX7vPJtTYXQMRzrcAIP3mIKhVDvPy4XCHEP2awfcXeMOSb1JAmfJj+6drAQDjsah4USExO/educ+h/yNz+9x3eDerBgDE6+L1VAL7NwEAgHYAti7W140GnACAp8+epsOjk3R09NA3BbwDALxrAZBzEMswAKwCALC83lMNUlvvMWG5yhYACgBQYGUBBFx7+8kKCPBdfWdnp00LAAAAtAUAzgsfDcdNtQAw/cV8YaYPh52MAIDj4wcGAEALAFD9Pn/xXpoCANjO5NwCwGJctIoMLQCivwZ9qYxL7wAACxh5tq9TuystXhnvMkkeC56vmwFg6HtVQBQ+e90AAACYezmEYd6i5mI0f7UIAMD0UwajEgDgcQVY0yoAgP5GyYEJEFpZrV4nA0AcK+pezUsX7Zodu7HYmfkXPT7muhf1BcdWUq8Ipee8LQCgtXW9Fl81r9XLEzT5fMboS7YAIACg5km4gdX3XRHEFAEAZe5yyg2vtWZDObe/nd3/Jq/2/rBdJefjdQMA1Icfjv9aupJWkSrbWnTUHFezy39BBoC6I79tw20bKEZaAJxfeAsgbgicAwCw2K8AAMi2fS+0BPda4OItAAAAABAQAAC0AHj67JkBAOAfbKMF896etQAAAGALv9ICwPT7a2wBAAAANh6xdRdbAHjeogUA0FZpC4C6BvoAAK3PLmbN26Pm9Fuv9qc647YtABSE2sh2bhUd8962gY5tSAQAoHZA10t8P9qPOGY9EMAUAODcWmXklli9FmgjudlS3/mv//Hf3gkDQFPwuwUDQCtgtQWAOXYLAAA86EAia6h8MPgI8NHHnq0GqCwwcWQAwE7G46MHxgBwcHBkDAAAAIAKzBD+gQHAi/+LAwDKwsvVDGUA4M5tNzZDClcaeE3ejQEAImULvvs2AABawy6FzAUYAJoFZknJCAwQBgAp/KtT1jgCuhMtn681kJdW1HG5cyNzZX1KfGc/frigzTAGBgA1lpxbtqJAL+HbAAA000hHp9drUhMKWkBoEsTSc0ufPzq/cwoQDACU/xLM5R0DKJS96S0AHCxEGneCKYY78EtH0bD7b1EGgCkAAOdljAGAheee8ekFCGpg5wz0rQEAgoBXAABlQv82ejI/zNsCAKiOTNvzN7hDHYDSMIDS78QEfQyouDaVCp2Ozl0AAGD3lAFgb+/wVgwAOudYZ/5bQRJj66JtOVFHbNUMAIOgqsMAgN7nZAAgAKAAJzo9CLUtTesQVgYAn1d/rncAgDq/dwkAsF62gQEAUwAfCglqyOXW5lYBAFhf6I2NhgHA2Hx2dowNgAmH2AJgEQaAqJe7RQBzd1pAkSfjvH2CrS3hcIznwOf3BQDoXbvxN2YYANQHmUqi6XpS2zKWpJuzf95LbwjaanVUHuvQfsGPWQ0AAIlYTWDx3Ly1dnzvDwCgCageA9eqAABd+W+Na+fVOABA56+JZcOuuDn5mPtcmaGirzN3+6sCAHR1hFw8+hhca6sCADDmbmzdG8IAQAAAYvzt3Z30IBcKFQCwt3dgAABSg4MBAPrdYncWMVDwyMArArKN/S9tDnw+WzOiUooMsaDAhHUGbxUQfEcPTcvQmsEPaQIsFrBwOAOYUTvNBSIWb5lI9ALuhfUKZ9KVYCiXC3IDvWMAsPUz0gLAWmUzlqGNE7tNex391m4s1AHyR93Vizd03Zns5cS+sVmxQMhchvRXxfcurrwHL/6nT2vfycUc5pfIAkBgZWU6dAYAHuf5D9/tr8CA81IoqEAAyOZNAADwt24LAFAGgDkAANevxbcCuHwbAAC9FpnKAAAFMrVFoGc75uxa/PxNZgCI9zpl77v+9RvIAKC+dG+u6JfXjSreyhCv0XLK/VAoNmdFcx3mu/39GLKbOWZGgau8HoH9WpDN0a61XaevW8DRko+s46ztFVvgBc/VBED54mM6c0qXat6lPkNdGd34Qm2t2O7euZZdM2PHR/n8pgAAzOcQkD9bnnp8O90CQHNFMYYq8W9n978H0G0LUo1Zx/6fW186dxo/xdjVc7cu43Pxa//z+wMAaM2j9RX6DAAKAMCGQNvJHxgA4Heg+OmbgH23/10AADa3t9Ph0XH6+JNvGQDgybOnaf/wMB0eHzcAgM2tnUELgDcFANBjAIDs3JYB4JsEAGAcStBJrMUxBpoCAHAtcr0N9a0k3IKS5ndKfj7WCjstAAAAcBaNyqAV8196mWjD1ggAWDUDQDMAEwwA44aNxdq6O5ZxFCZgWQDAaAsAoxzzPiKcPPb1hPNiPVx39wwAcHLyoAAAtrd3LOBnry9L4q4jqcvi/5sNAKCQEWWFv7ZbMf9enl8YwroEgJlyvzEka8nAE0YjP7HDTr9jFMghGFaBpzygaN4zWuocaZIhLjwW+ptE3hgDQCjCjCVvB8nwFQIAzCjmpJeimXEvLBqATvjw8NAYAPA/GAAgh9s7O0Y3bA7H+rr1IObOfXPAs8MdAQB4nrkWAPcNAKDyNeSVIfzP7JdAACDa8D/XKJIA0BQ2ZpBBAVRAJii/lBvIH+XNW4hUQEn93/u086fKnB9ffXUHkygAoAQW+cs1eSdAk5KoEedUjq+BVaO6y3VVPpHIwI8GVQWP0CjXYQuARQKauQT2HADAd22DMlATgQzMHDxlfjSCxlAg4ftxPerr9TXfFc5j9S8fvxd4856Mv4GJ2dyTbWAkfZrsKo3+ub5y/z//tIGbBx104FWGaso1Wj+3ecOfsffj/RDVWp0MlW/r96d6Oif6VN+UdSKJvojgbR34CmzyQN4BAKDMAnBud/dg5QAAHR/vcT1kMblPAEAjLyMMAGenp+n87GzQAqCXgIgAgGrb2hYA9wEAiGshviZDciv7vWRLR6wp7Vlce+u0F0QXXZeZHnp6bFUtAHQ9IIkNe8Pda1gX59nxxtPBTuMX9tdt87ZRw4EBYGdvt2kBwAIRnq8HAOBzkyElK7gBW48yIJmuybqUo40WRp5nqqw0npBzPWMU3lI4mEpgDPVcBuTeogWA+90tY07P/xplAPDF4c/SQTs7QK9NxKms8rOer9mzJVGKlQFg7Pip8V0lAKCXLHX96D/1PrJBC7Kic+9thOYZAOZaALTj1dshVP2ivoYYf1cZAKLumPNb8ogYOHw4Pv2SRk8Xzl1n7vNea6hFx2EVAADEBpqSmLrfuEbM7zb/u/U3cBzBztG/5trTsez5HwAG1/O83hYAjKt293YbBoCjY+QDTtI7AIAnn94BANwGLcMAgKJYAVzcAgAwpv+mYjwFZHFdmg/xGgAATGBGAADligAABwvk3YFLAAD8+TxeiwCA7Z29BAYAtPZ4//0PCgMAEvxjLQDIAMAWANdWyfTip/lgaB3JvEtW6BEAgLxB9X5G/OMZUI/qU8eNOMjAcqSXDsrghiDP6bluZp7v7AL5lFfp7PRVujg7s92CyLEA2JM9RIEI+T2+AwCMW+ie/RysTcb4xvTY7h6mnzZmh8dyE1PxV8/mukOI/G2b51I/Ov7f+pDKVLlaAID7oWxhVYGtlL7XBQDozXr0b/SYGHfoeNr3wgY25op4HI7pnWPOPxz7Tk+mbgsA0NhSGaBbOWUtp43T9Dn1f+b1ox9p5+TuWxPG63S15rnaHgDAxim3ALB8bgBOUp41N9ljAPClkltXCHuer6EhA2mMoXtretoutzFJz4fmeL3pAADce2xrzHyi+/3oa86WP2D1cWApAQBWB7DCfgUAeC2PMYHX7hQAUPOVq2EA2NrZSUfHJ+mTb33bAACPnz5Je6jFHB+nLTAATLQAeNMBAHH9m+xKC4Aqu3fTAiAyVEbdpnGk2jGuiVUxAGgMav+PtAAgA4D7Qe7rR72q65XP18sdjNkTfU4Fznj7q1rsNz+uAwCIerVnx3k/a//tP/07x0hZJgQWyf/2ej9VGn8tSNQEDin69YI2AAUAPaQUHFeErw8AQKGLAAAwABweHhsDAAqv65sb5ugrAwBaACzDAMAdjcVo5N1ZFKpVMQDQ4SD9MIXsTQcA9JyissAYqOaV1DrBLM5KMm+MAYD9zEZ2cnFumgSpCXldB7wnGKNlGACsaI1vkHJEQAB0AFcBAKAcqTOySgCArnlViDHBTqVXxivvnOT7bxsAwOWzPBUlseh2G3cc4Ftr3GdcMQCActljAKj6dQgAqE5km/COwWTPUPG9RQEAbUGWNO5tn0QCANoxipTv7eu3DQDgoICxEb0ZAEANvjofuiYtmBKAjM3xHQEA0AIAAIC9PYDn7gcAEGVGd0zpaK+aASAWOmzX1IU7atgtbsA6aQFgALgMrnAQYw8Rqj6VApRaAABBbnfJADDnuE61AFDbPSXxrB/FRFkMnFs957vY4+jF+1Xmi14AwSRDdLoV/MhjCABQulpQaJImzBLLGQCAXaAAAABAurO72wAAyABA2xABAErRj89Y1Off4hs2TBgVBBV3xRhTlkyA+jO6g72CyGqfzqLnuztUbg8A0DijN//ltscYAKpDYf9F/XfXAACu/xgE8rVeX8e96qvVMQDEnVSC8+j6Haoz41pbFACQN3cNl/eCLQD6ceaUx1E/IwCABnVSfrqnHDIAxHOoPlk0aaeXGkvkV7ke+oW65qaueR8AgKkkNq4PG7dKAEDxZSQOgvZir3C1nV7MIrPfZbq6djCi7wLyX0+gAOTvu4isoHjhCUVjdDm/sAIs9LgnVy6NFdDm/YnJAAAgAElEQVTOy/yx5XnXCwMACoXPnj9LAADs7x9PtgB4xwDwjgHAcy/Vj9M1RQBAo3eyvdac0BwDQNRbY3F3qwZrYYb+j/lsKwQAsLCvDABYk9WHcv9JdzDVgkAFloBhyfsEs2BwbuCjRRkA/PmurGc57KQyACgAgC0Anj1/YQl+7PxDq0+0/9jeBb3vpuX9yADAfB9aAJRCkm1zbmNbT6y3LQDgv7/pAIAeQ88yAAD6R+qbLWbd61FvMwNAzBm6FGSd6IiN8lrX8JjfEP0B9wHajQDRr9PYphn70MM4+s44VudPfUS/v+u8AWIcAIB4yB/QGQDIEODjYhGsraXCFFBYbr9ZAIBebBJb2Orc9HJwY7H4WOwR11zvON0B3PNbec1R+xIESjt11OvfLQCABSYds7KBKwMAvFznNphtWMo6kfakeM4YB7v4DgEAZittPdd4eWycoh5YNJbQHEpcx14fWIwBoCt/hqcIMTzbGOUclW6goz4oOZMFWgCU3EluGcrXFQRQAQDmr2e/vQcAuLpA/stdKQUAYK7NnzcWAPcZ1O8fXnO5FgAAAByfPEjf+vanBQCwu7+fDo6O3ngAwOnLVxaj9RgAXG4rAK3od2urC/3rtQuX3T4AYHwzmyuGOTmfi4/fNACA1U8vM2gu2E+qQrWjEeAwNR4xP6lyy/VyUwBAvDe+LgCASpNCUrjaR6XqeBa7FgcAWALTlHAbbPCc0cHQa9Uetz7gkQHAFbonB6xwmJVDHDhgG8gAoIgKHHfZYQBg0g6TpwwAYwAAJAfg6Kyvofh/MwCAGSb2wxaD9A4AkHHIeecqlYoH1b6DTYW7LjAHAJQCrH2xdUSyiipFmDFHShO3zTGvAQCA3f9gAViUAcAc8OzUsAjA5yEAQJ8pOjBzDAC2vsPOu14idsx5hcHX67+NAICop0g/Bfkq4xMAAAygKtjKpbEERi17Wd7lXI/hsRuZEr06ro6MHSaAhujbqmvreXUu54y33UOhNCS8ttJLY71tbHgAOMYAoLskVg0AoPPck0fe030zALDgwTXYjvHtAQCNfgwFsfsAAGC+yQDwugEAxaaKoL8DALRAoCsrc4xTyI3p7WJzuU9oxAbM6RAmsKjP9G/Vh22STBkAyk72kHngdVcJAIgtAMy/2NgwhhrsqKK8bVnCeNd3/2cGANBHY9c/fucAAN4v0xMRYwAAJpRtjLLd0MJ/LIoqCED9Gdy3vo5FZM6z2uiaaFkdAGCgowk4qBD16d0wIywAdw0A6NlQfY9MRSrL7bO+PgBAz98t7y3IADAHAGj9kCFg9rYAAN3BPmbn4xzV1xUAMJa4m9N/4+dufbXR47JfOBZ7TOnPVQMAesmYuINB/cPfBABAIbJfW2sAAM9fPDcAwN7e0TsAQE66vmMAuDkDQBODC7CROaEpAMBU/D7tf90vAMBybzk5X1mUFgcAsNepAwQWAwCYb1tYJ71g2QMAnJw8bBgAAABAj985BgAFABDk7jzn7wAAGPvfdABAkz/LhcLiU8s6pw8eY57oN8T1fFsAAHOCMYdX4ifJrw592MUBAAA1O92/FkunAQBkr2Is5GPh1+R7EezM2NDvdbUtAHo+3FS+LPpTcYzJANA7bnBsKKYN5KADBte4fsy/vC0AoI2/e/59W/vRe+L/cQyXZQBQAEA9p+c1jA0lb26NAICSgyupy8o2wXXrcbbkHwzEUoumbzMAwABouTam8qT1s7sEABCsS8DfbQAAYy0AzsF6kxnJKuhgOQAAdviPAQA2wcDcYQBY39jyjRta09NNFGXjT93Q1ou/5vS/2Ven4ajPeXnhPs/VZVIAgG1IOj9Lr169zGxdLQCg2KDrukEPY+fvfzMBAC4b7oN6DTkDykcYAGycyUIyAgBQvbYsAIA+E9ejsmfchgGAcjSwG//lP/x+9gG8mL62zh0JLK4LR2Iu4ivVi9LVtu9nc50Ltb3+j9EYtMIeUWNS4JcJ8P4fQwAAd2U5lfg4AOD8Aju2FURQd+lC8FFoZQuAo6OM9t/1tgBABoMBgAVWtAAgJZj19xM0WXVMnFqTjhALZHSu2J+VgjMGACjH50HTBBYTwvjb7FDMioKCDmFgIMYWANy5SMTQXAsAUPVDLAbFpVCw10VRDD5bOQi1No30mENak89tn8Hh8UN3zek+s7XPH5MWTo8eS4xqotx90apAeV8mj9dOX2nKBIo4OTKtHsNdK1dGwWXYxCzTNidZIRl9WwaXoJDAFgAAAACYApph0GyjCIHCgtH+Q+Y2HJBS+2+50zIHAIjPN5kgzkWHqODGDNaYM4zFqXNqCjDvoGULAMjkq1ev7Bf0dNw9YN/D+FFxK51/RjBSoRaZz+NsesHWfY8Crd+nnb0Oa4GfziBBKjxXLbIVAMoEAEBRdD4HGRhu7JDURzn4EcQ43lEAgI+xB0j1e5T3ln1A5ykahegM9gIfvkc0bQm2ckXA7kXWR+l/mgMzv9fcjzo/00bpDddHxXd1Xgbh9JL/MaiORhArb83WDJXBOAG/tgDQIIMxJq7VBjKZmiy/X2W87vgbzkENoPg8fs6qZ+Iz0EGL+rXRk1mGWAwlaMp0jjg9Pf2kzjPXEG2G2lhc3ynQt+x313b/76W9XbQqAQ36rrUCgL1zkEDeSYMWJaDLzFTopbhbUKgqC+6EtvPq60Jlw+YiBHVlrNnuIb+haPCenM855RwDjj8o58oOp8tLa1dycXaeTl+9MnpNQ49KQDLHAKDzTf1T/+aEs9LiUZQvoYMaq1b68ur6BgCgldt+W5S49sp9CQAgnofHqCzrjmmb6zp9A3p7fNQmdCo63+7H+ky29rxnf0yG6Y/ksdd7JShU5T+uC5vTcyDUawsAHI8WALhH2Cb0gX758mU6Oj6ywM99x7YFAOQethp/KfOw0yy8q/9XbUe2M9mfLONKwJg8dMMSkHWPAiYwDtrCoLQOEl9Vx5D3oPqk+gnrCQF2+cmUliXQxm69cwSdLv8IRrEe0Arj1NphwE9yWzvQ38HOaasDXG/Q4qEulAZ1rvLWk89Wz/Z3Uk3Zxzn/J+r4xk/P9jqyA9XxJUXsddMexz7PrSc539jZqPGGXxcA2Ko/6xrOsV5mVdDnK9e2HJfrsvaeZWeWxRfegmnwsyADgLkJysO/wK4B1T3wfRuZp/6LW5FCuwMfi3WjSY56SnVdnPveoy7z3sCezAAAps5t8V2g4I/HsxUY7WZdJh5p3aYFABH32AfV6M6Z2C/6Jqp/TerMr9eEDP7PMZUmaTI1qH9/nAHAd/5j13FmCLjw3ULwf2CboevHGACw0MzHWl83H+ZBLhQ+ffY0HR6dWAuAXcsH7FpLQGOBEf0Ov9f0LxKB9D2yrrX2WNdtC6uijzIIrPHjaetQOMI9ZfBt0Y0ztnAoS2sG/9MikItj9qeuneGhzC3YFcCkkNve2JifO9MCd3DjGnY/Ygt0famuMD8tfzj0n12megCUkqgzu55jLmnRpfJUXHvtD0x/SeLFuBGFfm+zXjptDgeyLLJv4zgxJznDVfRn8Ws9gWOX7gEAVD+pPunFQM3Yh3vRDTOt7+M7aSyazM8DudDNM2UOzH/0tnpMVnrOzf3K8p4xcPj7xT8ubB3Vp+IOfxQFkAeB/2DvmYydZ5aOCgBAMvvaWD1cBnkflm/JTAOVNtpjY2NcQhyBHN3mZtrZ3U9HRycGAPjoo4+t1y/+xy6//YNDA/5Y/LK7nTYz66f5bGtoeQY/bj2hBQDjGAIAINvqv8YWADbCoQVLXKNz8YfOG/N+9ry5BQDGhC0AkFdhnoktAE7P4ZPdvAXAerOfdqhhmvyjfLyMXV2UAUDXLMett671LlU/6Ptj9zfmC8a1181HdAAAqh/Gchhc7z3/1ea2E//putfvNTMkBYx4zFQsV+NvAKBzzslsmu7wd3b0Iv/CAFDikcwAQL+1vu85MPdf2xYJll7KAAAbl5kWCgoCGPpepULcDEv0h8VBbJhcxsa19/3ueOaWk3HVjM7XCAigZwPUbk35kGzROefDjslmCyAZAgD8vLWWo2MT/69+Rm0prPrDjs89B+3/3ALA4kexVX7NnMewtZFZrQMDQJHjBpTSst/ZMdlCI69eZd9BKLhyZHHWmLLGcjUOGxuDqTkYX5/1W71jevNWfZa1AQMAP1Nbb6OpBWb64Jdt6wUtoKpdUt+AOprnNzufbTsBAGbnjdoc7X7OMx37dbq+JOMX/ArW/TyH4IwAtZjreTm0AHZ/gz6H+yMVAMD40+8dIuWzTcYHsJlubG2lx0+epm9/+p30CXyDZ09t9z/8g+1dtHfcs00dKPpvrCO3uZ02NrcZKOc4ywGBRZdnAEDd39CL01uJ6NkkWx9S17NnBZOC2fpLYx81pqTTM8u7nJ+dlhZKuDbXfyOnAgCo8pMTDvmW/F60HfKcBrnZ5ypTqtOKHOV1zuMc8FPra2VN5DoR6m2F3j8zxrF+rHEDj4lyHwEATYp1wdxFb/3zPcZBcZ1ozl1ZAC6uvAWG1sR0vY7pjTKv//U//tsGAMAWACzst0JHBV8V/TIAAM3J9Ixca6D9GtUAvB4AAAqt2Ml4fPQgHR6i9/qRtQAYAwAgIECBY9UAgKw5BgZIHT0qFwYCliDKBU4b77cYANAV6quyP2OwC72T/7OC5PB97sDq9y1WA6rOqPsYqwMAGFCARtYobTwo/k0GAMBwlUD19PROAADVGdJdsMsBAKpMuSrVhHZJYEmqTQOoVn8KA0BWsdUwuFMbHTqU0Hg+D6ByUJMVQ9WpramKBmeZIESPXRYA4PdTEYbs7czd/z2HmXqt95esHnMBeAz+bN5xK4bQpFczDwBo9ZD3lCxOnQJQDNjixZNWxsZkywv9vAMNIqYAADoX6nTrNXnPg93QNwAA0EmifsJ1CBK7KQCASXIClrww3KGmyijUNgjzdRFl4x0AYDUAgDm3nRY46lH1G1WWeRyTPlMAgJ4uaAABdwAAwPNaMBGAMRbENsUPt9dn5+dWzEdhG4V9/D0+OTZQHgABCAyNDWB/z47DMSi6KwCAxX8m+223zDqSy158YoGTurKMi8AZdU3ocbEAwb5lnAfeRxxrnXc9NwMTBtJNAkmKPghILAGfAQBnp6cNAAB23Y65BwCA6n7VkaozpgKlXuDN995WAABrQa2dof+RAQZ3AABg25IatwwBALRXi+ieRQEA0f773N8vAKB3DwR/xM+6x4YBsaQnABqDRij1wBqzePKSP0WvhALU1HXjGtHrj/ke+p14TPFLcoKuOfYNAwBAjxIA8PTZ8zQFAAAwu4CvVwwAMH+S04j4F4WXupjnlsxAglYBAGBhlrmGHgCg+OdyB/YsEqf0ZGVZAEBMQr9WAMDMbIwBALS1UQ8AoGu097/GQhrnDWMgsmoGAA/zKgpmKK02akLdfIHXDABA8fpK2m2NAQBc13i8NgYAwLqOAAC0MosAALYA2LBNPvjFSdcbAADWKGSbACxc/x0AoC6Ink81tlyWAQBofKF+RLxeWRdy0bFj4n3pcbq+6E+Ors8lAQAxp8Hn0ViLAIAxn4n5h+7nCwIA9LttnFABAMw91R3+NwcAuM73AtOyAIBhHqjNIzRzyVxZJ1kc59W+59VC+zfGu2MyEv3rxocaAQDE8+u559bNUMfHElV7pzcFAJTnataPDVLjY/qL1wsAKCyr+dYqa2nO+S8AADC5D8fZPE0AADgQGj/rehxbsz09OBafztXU9B74f5Xd2wEA2CqI51sFAOCSgAABAGA3Owr5rwMAgFbfm9vbDQDg8dMnBgBA4b8HANjacjAAd/I50HpxAMBYDNZb+990AADzTQrkU3mz7bOyqUcBAHzf1tmCAIByvQwWj7Lt58ngIi+0FnvQ09Mx5u7ZCbUlPF7BCFr8jywAcwCAKVtimvm//ad/NwkAaBGUywMAfPDb4saY4msFfHEAgPcAccSP/8oO68tLK9TWXoFtADPHADAGANjZ2U1bO9sDBoBVAwBMICTAV2PiPkk1uPyfCQH8XRQAwISsoUuQnJXdblnCM9NOdYB8578wAMQe0x1a1sZxCgwARViJ3surpZcY8HuquxVUpvz4uiO3eiRDAEAsmMYx5evW8eWNtTtzXe6ws9xlzF4vyADQAwDgHLgukvRvKgPAIonK3piWtZ4ZAHT+yADgPf7OrFCAwspdMAD0Hath+xM/jrtjuQa4/mgEKgMAZS4CANoAxRF0ChhwOasMANVgVLSdjnkPAKDMZ/XYdmdvdAx7zsVcsGHzKi0AmNCznbk2oRUd21JYkpqtOkXfZACAGuExymPqrNsCAHAt6p6oEyMAgC1U1NmIDo9SEPG8uoMYx68KAKCFUAIAWv17/wwA0WGLrwdjbX3IMiKT+uuOGQAMGB+oGoE3Ir2f37PvFLGijUSNcwwAc88/BwCIDjDlq+z2yHZ8mLipiGj9bBUAAN6D/uUaKGtVilKUcQAAyADA48EAgII+7BR+4EcBAIAiEOn+dwEE2NstO/9xPD7DD2WeLACRAcBAAFVZ+0zmnduW/Lu88gKQJCfyQa6CM/sB/1c/RhkUmnGVoEbHnn51Xf/XCQFyObf1GXDf2/SGMABMAQBiMbq3K+qmDADRhumccyyjnuRw49iYwNP1gM9XCQAo/ntmwnE2H0+GDuxjhwFAd1BlAzzKADAYc3kwT3a5D0K9UuWghiO+s9B3gQx+hAGgzkFNBLYi3bYl0fGf0j/QPYsAAHo+qr9XWwDE60zN+5xOHPs83of7Sy0DRh2X7qg2p3bwFEZhPMlb5+0dAKDHAIAdMhjDHgPAdd7hZTojJdPhD08eJhQKnz1/Zi0A9vePGwYAA0FmNjYb+zsEAJBF9K4BABAzguIIgvMdJy0DQNEV3EGVv9fkKLIEl/Ulr3txflwztEG0a8oAQBpUHpMNU7FPJfewYgYA2o9oa+f0hOGP3SHLJrv2GSboj/Z/rAVA1BfRj+KYxrxRVh0lX6bPwMQ+x9OukXM19IVKfuMNAwBUFoLK1sSkMNnxMKZkAEgbG8YAgBYAWNcff/xJ+ujjTwoDAAAAyPPt7SPZD2DPelIAABkAAADgWofhJABA/YPXAQCwTSQ5DxgZAOCznl2cTjIAcCd24/dYaE+WEO6P7Ut7k3+UQ1Qu59aJsWS2la6yq7PoJikCqN825kvU/FO1nWP5jp4P2bvnuPZwTKv7Kt2zfSYA5qn4pxl7ZTLJoBLPr7dxnV5b9Wp0IMikFY8Z/Y7EH3U3ft24QgCAMU+tXRcAjLYAmGIAqHGI57tUb+F/O79suiDYmc8b9VxkPirPT/eKRnQEBNDYnxEAQG/s+V70I1WWMG+03b3jKMc9uRyT1Z6vO7W+YpuEsWPH5FM9Tx/C1m/1+1wNAIB2qNjxBRgAfHpzPrcDALBzTgAAwPJSZKsDACAVm8tmH2wSZbiRge5OxeEsjK/PeuzcmlU55bxc5U2R0fdifkP1d+N75UKo+lz8XHNiumFIAQIK1FMGgLsCAGgRlQwAPh4ef/m9OQOA2eksx77Rd9v8ATAAwD949ORx2j887DIArK+BjbkFADCno7qK9lPXS89+RN0fJWMOAADGZNtIeXbeMADEDRyaF/K8va9ZjR+H4J67ZwBQmdN1U+RzAQCAfS/XJpUBALG3j4MzwzXyGQAA5T4CAICsDmM+gurj3jHUZdFn0XuJAAAyY1ieOTMA8Biu8aIjs8DE10Wn/dF//vcDAEAtUsTEzPIAAB98GoZhUmNcafmxRtVnTk/LAJDVel68nEDf9aaKyANXP48qIw7IogCAo8OT1GsBgGCALQDW17D7H1Tsq2MA8CRRdiRz4ledO/2fwlacCnEKyzwER5mCc1MAgNHXQ4HSMc3OejQoPcE0mrJAwW7zkhNa0VCqEPN5tKDRylIHiZjpwvW8CgDoJuhKDxTtXVULnFEpsgUAnwsJk6kWABg3JDEAADBZzcaIskoGAOwkBKXw0dFRYgsAJJpedwuAKeeyJ5s8vsxBpnBURYiihiWYcgENskkAABJ2pDsx/SB0gxrMkGrQdUhV7kRvGWBIgCat7LQAgCovDLRY6CfIhLJGd7i6xSUBIC0AivL1DG7ZwcyxIQDAdoKU5JAfO3ASuAso7xgdUKSVYk5L9c31GAsYY4ZsbJ4rhbqvD6IdXePXvkFdAECmc3cfvF1f+pxjwYfdk7BwTAXg+lmZa+tSYDx0/pN3sMZn1R1NKqf+hZq8a3VeZQBodV/dczUM+nzU9F4hux6k1ffHbWZFprf3WQuBxRnKdpnrJBayo+Oua0gdEtzxqgEA5oya7NQisK+ZFgDgTivXUE22mBwy2BObafO6ZAuAOf0WAyQkSgkAAC2p2dV7AABwvu3ZDRGwGgBAlNE4HlZ+6gD9KPNRlqs+y+ud624w16sFAJicGl1a3e3Ge2zsQ/BjGkc8AADwLKCyR0GfTjneOzw6tF3/0K0AkBIAwLY8OJ47RDE+tiMt/yKgUAYAvF/sWh58BmtMKJt+opyLi43vEZhQfNRsJ3j9y8xSwgRGXHPqSzvIlj3hHNwVGQAiAADUcwCU9gAAfr6hPiQAQP2xVQEAWl3cL/BHG6gyHz9bJuHGsav237zXbEN0XLOuzwnQKQBAYXsQutWacKpJVF7T/w51pj6jfT8DAFpf2e+X4IFFAQA8d0wQ+njUe+HczOnccj7YxAyQ0SSbnqfn09fz3w8AYOoe3nQAwNBHqcUGAhC0jdcgRpPdcj2fRPVL4z/dEwMA4gm2AHC7fZkuSSead3jZfQMAsLtjLQDQH/z5i+cDAAByAQQA4C/9DStq3KIFQJFt+vKSyHaXpjg7iy4dWpLZFgDepoXt7EC1rnTrQwAAjlV/Od5Q1OOMlIrfEuQlrh3KC+cEsbP7tF5IVxmjrxt1fqGEF79F8xDqF1Td1W9z0fN9BjuWR2ZFAQBNvCOFwQIAlFYuUde1ur31maO/1dqygj1oxw0FxdwCoIxLzsNpYQDnvrR2h6+vBUBkAKixiTMQ2f0XinRvAWA5FbTfcDqAtLt3UAAAoPglAAA7/NDKbKoFAPJ92gJA56vk7Vg0xVqVftIGQJtpATC3oFXeLTtrqL3aAoAAAJsr9EOWFmVTAIDrC7b2GeYn7J0VAQDmAJRF97AVRY5vVC/1bMjUuKlPw3Z4us7Hvht9v6Fv5N9UndX8P8EAMJbj6PmXOufUtWp34z1EHVWebwkGgIF/yI0q2U/0+MHjcbIBcK25jwqSDP08/y9FfoKhNa5flAGAz6y6sVv8jyWI0os7P+FUQXYCADAnP43M8RqSb9J5jnPZ6uxxsOecruh9vggAYEw2zU42Jx1usPPnvj0AoPj00u7CNtqtZQCt+A1+S7mFkOUnsEmx3in/LT7HLQEAsQVAHOdWJjsbEycmrudflLFwbeNPO5KD6flPPN7dJrAMtt9Xfap+USzgF6CgbDriMUVvZxusfgOL//6XLaTACIgWmbnVz+W52W7kz5QBAPfqtP6k+3cWwbEWAPDnzfZJ60avKTJX6nlav98WAICx842+O+bzAwAAhqAHjx4aAMD8g/2DpgUAAABoAaAMAIsAAMZsxtzavw0AwJ5XAS7MIQUAgN9by3btMoTc9E20zuLfUTlSHVpkUepl+Jxgz4FPIAAAl6e6URcAAAJHS3zBelxsfUHgi2uY0tZhbJ5i/BzthNpy2rDe2tH2VmzXbjJ9jXv3Nllx7dl4DBiIa87LrvfHf/B/OUaKibg1XxB30QKgR7A87lS1AIBGadlkslDsisAf3gOaqGwUAKA7GnHti7xDu56jRWOTAWAMAIC+X0yubqyj+L9lSVG2AGhojW21eNKLSEmABfhjwpKpZtTxYSDBv3MBIAOBQXE8B8kqKOzdR6Gy1yhcnEEZ+7hmC9NlAIgAACaA1SDF/8tr6Xtf57cCAMYMW3GQxIEaGsChkvFacwsMmAMAcFFyzBuDukALgEUBALa7sBiiClYhAAAMAJDFbxoAQPuHYqxNNjMAAHIYGQDuCgDQylruGaUUiNmprLrSZak6uPZJFrrqbGL92zECAKgONb8T3OjMAFB20udr1zxflWHuwPcADAWZipCm7Oo9TwWKOgbRUI2Z7GVaANS1lKPGHBArClrXWdRz3UAkg3r0WeNxuob1OQC3WbYFQGuw5wEAlhBqio6dhEpx3l2m9P5vCwBQvaoMAPZ+bgGgBVAe3wMA0Dm6awYAm/cFWwB4j+tqsznXrwsAQOeSAKa7BgC4zqzJ6RLUeq1bds7cjAFgLIDkOsqbT7KLUItDus7UCaY/UdZ53i3YW79x3VLHlfWxRAsAGyfqc9HrGtTqOmXyuAmGERTkQJLfAwCAPh5AaljvKBTt7e8XAADAANg9yiI/dv+TGja+hx3NCgDoWRU+P/QmEtm0BnjfwAK2Ed/nAjtby7gVkJiAiUICLupc68EXKLoLWMH6Y4uMiX9ZAHynZ+ZPnr56lYBGxxgZIODsLLN2hR3QAQhCObpPAIDK7nh84kfF9TFmJ6lXVbf7WGcaHdFhZQ5WAABw/djeK4vuvXsv69I2s1QA+NBn8cLjIgwAdUxGWnBJGjGO9+R4rgAAUPnU2yvxPpaZ36l7jXPA17cFAOTU6uylYzLcdJ3tQhSGkY48xwSGxlkKAKB8Nzq0k5SMnw8SNUzkvmEAACxUFAIfPXg0yQAA3Qhg9jcVAGA92ZEj4M4Z69Hu/dcJBL1rAEBJkGXwvL3ORWuNb0xWRQbLZ3fAAKDyH3fVji3OCABQvc/MqhaU1TarXurGRfmiqseGvtw8ACCO2ZsGADg7O7UWAMZamWXQ45PlAAAPHjyyJD8BAI8eP/EE/4IAgDEGgMbev0EAgNJa8fxVYQC4NObPc+8bfH7B0tKgzPe6AADFZuZkvuYxo48afbNRP26Q4xnupJ/yB3tru7c27X5GAABT67fnf6gNVQAAdRwZnCAAACAASURBVNDYsw98qxsAAIp/yFz2HABgY8OGqBb/daOHM6BoXKfsAGwBoOPTYwDQ5633N0L9/wYAAIrM5HhpLMZexBde5Jgp53AOADBnZ/wRCoxPcqJ+1ZofbVthqqwOfMdgy5vcvgAAkFO9TJcZplk3v+Qr27U9P2nb6sowaAsAO/cMAEDzDSr/+L/XAiCOd7Tby8xZ8+ydQv9NAADVR8L9TwMAoj/V2H9hlKQfr3+Ln0ZGQAEDsA5nRX/rYT4EAHAjDXJqVuC/8Bof/ncQQLbzSwAAHHTAWiE3Fo8DALa2ts0PeP7ivfTpd76bPvzwIwMA7GJjB9qDHxymbeR3dnzX/yIAAJObAkgZVtDHYs6e3PwmAQDU/kcAAGVNWwAQaJIVkQFCjU0oF/evrrlx3AEATSw6AgCw+uZl1iWwXZn1Y8y/0Lkcm7+p97lOFMBiLO3Z1wUDQAQAUJ967aAChOJ1TC9FAABUai3+V6Xpg+/phvprlxIHkZ9VFVgEVBAkYw6V3iB3i6gC9EnOih5GItNnRwAAgsFLULFzt3veDaeFCwrQHAAAfVz39vbT8dGDdHh4lA4OjtLe7n5yapCt2RYAqwIA+PBX5yk6eTHQsMmNBuOOAABMOMcdduqoRiNvrxXNF3fmLcICwF51XQRcx+3JdDftJ7WIx/d10SoQY0DxI8XH+qxXCYqFr28CANCihAIAwACA3f9kAADNMGQTRYNSVEAheGPdElClD2UuDutuCzrdKII2sjPCMkF5iw7hognSMSe3BwDQFgBWMMgtAPD/qgEA6ohWXVN3JRYAjFuRLCLV4a0F2vbzGNQx0duOI3WnoFNHWgDEpH05f/4qA6dFAABqSFmgjqslOp6d1WRvLQMAqI5w7XFgctjZ/T8WFMf3PYHfFs1VN+I52qC1PonRNC7AAOCJbiEKKLqqIovNqWuSjQ6kUwCAy5p2XZV7EaR0vH9FX+rc9eZMdW5rT/MuLi2CZgDAmNMegXTUS+qM4Lu3YQDgzjij5UTxM+uqtwUAoEGOzW9Gl1rhNLcCuEsGAFyTAIDGr7qsvpK/fzMAAG1eTx/YswcEek8+oxPKNWk6S9TmImu+UkS2FJpj+kkD2AEAJqJ78/o1Oc9IX4LyLJgAmlyCWZwbAAD8hf1FURu7+zEq+wcHpXUPAAAoHvUAAGQDoP0mAwB1lo1/2d3fUojCGbYWMLL7wYt6Nai0QpR8X+cH941dq9H+61ii7U5ZkwOawzULposN7QAAUDAiAwAAABijc/wi2WzsPTmBE3axRn/hNgCAGISpTEzp0zldq3p6TP6aNSktBapNWg0AYH3DZUPXhydQXRbatTVsJ8T1Xe4rAwDiczXsAT7zsy0A6jnqTiC+55uqYpw5nYQv87IEAKDnp9rOzeGlqzwvCfCYk4HePdwWAHDXLQDi2ilrPWcBoA9d/zCJNmRY4Xd6vkksKJZj7wkAAJ3EFgDu11zZpgCzqWtrxgZg62d9Pe2iBUAGADx99jQdHp0MWgBAxyMuoy8DH/M2DAB1nVSWl9JdI9/bXTMA4B5snnJLFwAA2AIAO4U9eYuWAL6YegCAon9kkeA9FsuH/vMQfBRzQWTPs/uDHQo5BJOlfE9NLmKFAABdD8UXlF2kveRemdPcAkABfKZ/wfyWD6L977UAiPan5z9FwGVrj+wMA9YEtorqtQB4mwAA3CWOHfE+T1d50/9G0wIADAAPHz42AABbAAAAgJ1/aAEQGQDmWgDY1fIc6g732ALgPhgAMF9sAaAMAPC/IgPA2w4A0DWuMUe0y82aJHtILhO266PdmFH8Dlnfc/kv/bwHAGABQdfyWBwU7Sh17VgLgHi/A120AAAgnqPNpVwn+J21UF83tllaBQQbmQmHWG1ufPPztACAmsPytlf4JVBa/WVnp8paUwDDPMbHMgAAhnU2P8dav/0UgWON7HQYANRuTclO1w6MME7qPEfZjfIWzztlb+K5dJx6ny0ik7pCWLNRmfH7qX5/zEnFY20Nj4D57Lva7mJBAMBtGQBok1X2i37Jda3eZ5zHVi7vhgEg+iFj89n64JgabFAbZwAY+FyBTTe2XRrLJerGWxZmCdSbagFghVnLqaFwi42R/rsMAGC4mcnPgR9cm0B3ZQBg6wds0N07OEjvvf9BAQCcPHwwCwBYW9/04rCw4lLXm84ozLFshzs2Y/X93tqeAwCcvnzVtAC4OAeD8nkG8CIPIC0uOgwAteaVew7m2/F7GW5mm3+K5Y/g/EVdYe/PtABAXGL5xhwLKABgmRYABWwYWgD0KBB0nsb8kKgHNf+C51Q/W/PtBMUoAMABNB5/xfVK+6TvNz5JDwCgDADtdC0PAMANe4qyggN6SYVo9MaMSQ8AgPt1BEfe9QYlkWnJPJlL1FClergtAMCpQbbvHABg4y/OjhoTNdD6PxMCvkNHduVNAAC0BQD+R7CwKAMAAQCWYJcWAE3QrUlq3lMAAKgMsA1ANGxN8jY/T3RS6XQMFGYHAKDOQc+ZV6reOPYsPur1sRiNmiiPw6IAACTKlQGAhvRNBwAsQuEW5VTndBkAAIoRAADQmTBFecsWAH3ZqS0A5gAA1cGty1Sp+sv5Q69XlzVPxGsCnIFRZt2RHYbDpD3OzQJ8g5xWuqvC0dMPZuPzq75fJJioaNphCwDS87vDI/3c2MQtraUN6ZvVc6LHguGyVpcEAOgaN+fhHgAAjV67YwAAnYdG74vubYqgsJeCylV9rSCkQdKvodNy24sfo7/dxO63Lds5A5Dc3u5B2treteT59jZ2QQOYhOM2vfiYqXFJ/1doADMDAHWHy0bbAsDk/44ZABZZAxr0sAXAfQIAyHrU+GrZ56n3fzsAQLTDRaalBUB07c3xFo4wla+ir+xEsUDZp9HEuVYJANC1okGGJyFyW55c2PICiBdBeCyOO8OOqfNzQ4DjffSKffnypQEAUNzH+2QA6LUAYOHf1kMJGHPRKbcHwBoxP6T0hvcAoW4ebxkgWHACEBD/xxYCja+IFlb5p00O+DnHEhseWLTgEyZucG9kAID/MwcAKCIysvvf1nngmuMzqVzaY3R2dEWbpj5kDLx6Mjy4hoxXz2eM59DxVXtGW092IH5GOah+hNNqN3PBeDy/j0Rs9QGY7VwcAKD37Akv92eG41ODfpM/6aDTPHepUk7vECKgoKdn53Sv7b5ZoAVAb478PUMANvIf/aFl5nds3vl+PBdeAyzc8xcXua6Dp6wJy+ilq7zVljpVdy/OANDT/0yqvO0AAO4MUQCA6TZrG+NjC5D1/sG+tQBAr/AnT5+kg8PjAQCALQDuAwDA3S53CQBgPD8GAMBOYTIAlGIzd7tmqWwSTuG9RQAAPZ1sOtxYfTzpRQBAG6/dDwCgrCdlFgrsF70FinWDnbEsNhX9novH9HdM40r8FGMitefxs0UBAM0z5AJMDwCAsVa60dfdAoAMAGy3xWQpktyUXa4T07O5BcAGYgmwJ21upr39wwYA8MGHH6WHjx7bzr79g0PL88Gv294FsGfd4hYDLBvT52bTAsDGny3IBDBJH0Z3n77JAIBFWwBASXZqq0XcKX/Rls/5XWozTfcEUE1s8agxmMYdet2uPzEBAIi+QO/1nJ1udV8L4AXQR4tCU+tYr63+q+V4tSgqisZ99FrgHjz/EgCAgX/YaQFgBf28m9ri8rVrAwC4fXJf1JcHfdkhAKDGd2TKbVsB2jUMdODnsfLyAARQi2q+Hofat8xLzpWNykb74ANGGZ5nzH+dlHPJX8fz6Lz1/EceP7B3sk5UnsZ906nVOx6Xl/uVE8eaDT7y+1sNAMAupazBCwAAfHpzPpeYEck3uHM3bD/K54OOt3HsHJM/KBuQBhsEc96N8l5kNszR+Ny0hXnaaP0bGY3bz9o8yjC+vxkAoOjaDlOD5kY4/yz4ayG+7myuLQBsJ7MVpy/SxaUXqW8LADhH25u8EbiCEOrmGGMKYhspxJPXviENAAD3vzaM7v/9Dz5M3/nubxkDwPGDkwIA2NnbLy0AUPRfhAHA5ugNAADoetXcguftfc2+KQCAqA9LTnpBAACLwzcFAFSZRz0521QmQPICnstXxLUZbbr6CqV+KLl2BQJYjRaA7CsU/n2dMA+v61ztSrw/m/M//oN/f+0fkCal0mL0FVMt5NfP647YaG0LQiUwAPQMHgfI76e9Tn2oIQPAfQAA+i0A0OsDEYUrCix+Fji8BUDY1SigRTo62gJAe4VoYVUdnRjg2SR2KJDN2DTGOc9R7gHG8SSS5LUAAIriHSLQ1EZScAfObEaulXRnE3T7u63QI9iutHd4gQRCyC03RYtJAIAlEOtIsxfe0gAAJswDeAJrxyglNzetkEAGALQBADOFMQCAavgWDACWRhlF0bbOoToydGZWBQAgspPOAgsIygAQAQC4O3MQ8rgp9WIMECuCy5W3fa9DPVt0Yd4aZgCmQRE9JlzrOLWyVBPxrl/bIj6T30Qg+nVYdPEFrNeuOKAaAGkLAIt1AqCwvfdlQACLIVW52yffbLjnTOUe+lfyJq2HdEf2osPcBNFyfC6TFbp4DXjUvtj54MAHCj6Mb9MVZASR7Yn2mzMAqF27SwYAvU5MvFB33gQAUNZLdqRLgS/vhp4DAKDwb0XQnQoAQGLAdKu00FEQQGR1wFyzrU5FrfruukELANlBFXVWsbF5TmNhMfo8806dr5OCvsy6nPrL6JrOzo0CHYVQTVTbHMUehG61yjO1TiJ3WVbKMp9zBtpy9wYAICI028KcrKvPBEvVJoiijS0tTMSWqj3WFgBTgWy7BpAMksTOYIfyYgAA6BH6Rnrt6PcQYNVLhinQpQmQc8HftDYDyA4DABxw2CXYY8gsbPSvP//c/qJtDwEASCBD5re3tgwYwJ353i7K/UQW6+t95uITPkfSOR9jn2ck8t7ubgO65Lks8ba+bru87P7ZEzFfi4ACui98Rg3W8d7JybEHGkAY53ZZer8X5w68Lb5WHittLWXyf3qWzk6dAcBZALzfH+1tT3frnA56RxcHse4izTcRfL5WKnWO/Z5916raGP2Grv+oC/B67Hu9teA988R2WzbTbb4WgdskqPoEOVFVEqmVgq4HAMi1iE5P2j6YkPfsfkRuTzB4kNaHELKJMNDNKgytknJfzgLsEJCynGVO9zoAgDScbXKd3636X300ubd7AgBEOSkJ3FsAAExuZ5KJA3nL41vGNgMw69y3Pj9kUfV9WefFMJEBRBgARoDdsUc7ThHBhcVOLMUA4O3TnAmQyZDaF7EU9m2XRN49BIacqytrS+KMgQ5kJAMAN5sZqx1arVihcD89fPgoPX36LD16/DgdHB2l/f0TY2GDnt/I1P9oAbAYAADt/9YLCEV9FRZ8dV5sLmOwqjoofjZnkNOa2QWlkWWxlD6v7aAX+4cELSkoDThhGwXICCA0u3nbR0+3Upd7/aOC3WKcP7b+iw4PAADGgY3+vgcGAPVt+P8ibQCguQwAHZlhOgAAtxMCog42q5cX4vqK3ytLtxj/Sp9sY95plaTgPt9sc50u85pj3qMm9WtMXt67yMn8DDi2nVllzWGtcv1VOmD6Hf6Xcud/PQGKVpWnToGaWSmq37EYAGB9a8sAAI8yA8CHH32cAAB49OixMQDsHx4VBoCdXc/3qS+2ljasjZwCmQsAIAOHbPw5d1p8MvDaFHxregGbZxBYL1gQtiR1prE1HxlxCXw1G/9rGz+AJ07P4ZOdprPTV6lhAEDeIxfPSnxF2+GGx15Ze+2J21wFAMBkja1I+cxZjsp6C22qqowPd3irXqGeK8ePgOl6vl9Pt8WhaHIXnRYAtwUAeP430p/7Xdi8TwAAVP9O2vjwULRT7ie6L8n3UORXFkoCAKov2gIA3AVm+0oHLNc8V2bPUfBrd/d/fV6/j+nd/60vVhM7A3sTfSvcmOSYo//fkxG1b4NlMgMAoGxHOdP71/nV49VvmNci40f0cr5FtgZfG7b4Wi0AINsmKcB5CwDXQW3cnAHsXQAA47asuRYBAHRYSrPgl0LpINd0DwAAYzELYMMqh8OYSO2FkWiHNn78PBbym+9R144AADQfZbq7tE30zRP62unLUfB3pkD4krT3BQBA2n5jAMjtAMp5znN+huwAtRiK++gBAMAk4G4O7sVzED5mXnOsAAAHCR4eHZlP8J3veguA45MHae9gP23v7qWdffzdsdwmjgUgEBug1jc2c3sIQ0UF9m5sPKPOaluwTa3VqF9wikJHL7lZtETyjZGXqTAA5NY+5+doyejFY6o3gB6qTqef6TrU86tVpzZ21T2AafUy86mE3x1t4qcvtRvRxyVvhxqe2H5tAYDxgp/jt+m6IwIA/Lt1Yzi+Y++hJXf2OZocodTospEd5Jsa/0Jisp59oI1Wfc174Nphvn0AALjCuqkxr44TZVrrIL37WvvjP/z9DABgMNYmhEnBMzaPetIeAswDCqrocVdRlZguRhU4zmP7oAz8XTFAWGNSYREGAAYxPDcGDsKPvuvYyQgAgLYAQNC/ubVdnP+SeN3wxCt3K2pRg5PhSd9M2bmBJEB1ipqdsnkBliWWv8MxqaQcdacWz1WC7F6PKwEBQOlCsOYAAOooF2PAqljeKWSLKzjiajjK/6waFPqlWISoa7bMv+Uh+mjWMQMYnaNeqOILsOUBVUOuinFo4N35pg6065lCcuVhCzknzVVm1QjinDHpXpRQBgBgDSoAQFsA7O7vWWGAQAHbLZgR6pRJOCqWyMuDWZ11dx5iknAsaRiTDDmqLfKrOqIkOLMS7TmtuLYlQCRhWMYm9zg5fXVqwT2KBgADWPHg3IN7/CAxUBR7rUTU8ec85IKJ65C8i0ES8iqnBTE6AJBwBMXorVF2HAxSe2rlolsxWjnJLwl/oqLruHkwYm5IXuuUbYIF4hz4DpKsP3JwpAFZc24p9vF9GjmdOxlGKR6M6O7y9pCGn47DQJ5KgJadDNnZS3lsCoTSloKf12TosADQM6p4PgUblGWrCPEOAADXKyCHEPxF9pDWhtXe1q2N9PejM+Dj7w7o8Mff1+eKBl7tJPVHfM/eDy0AmNylzcR31H7G1zw3E3so7lGGjOJ8ayuhbxbb5OztHaTNLTjIO2lre8c+c5CcFzzxHinKuWOZO52b5ElJfrdtcFD4MqsfWpcMviu6jzayM9CDtwhwivNFH8X1N51Q0pXl4sPlpekr76vpvc+JaKatANKY/1M3VWBQRIBzp3ct7LscDBOBxBUQnGG7jaDrtWc75tpkUbRECCajzPEey9+AOOrLdQTi9XYWD4uw9MF69snnOydeOYa55xUpT89hG1JK21vuY5nduL6yIjy+D+cZ4wK/hTv7q4/iO/7xg3ZSDjTLzABXV9lfOk8X1xe2MxTf++KLL9PDhw/TZ599ZgWj58+fp82NrbR/eGBrBKAAAAVwrv29AwsaETxeXFzaWvjyyy/tGPgPhwcHpifAJoDvInBDAYqJ8xcvXqSXX31t94HvPX78OP3iF79I77//vr3G9fE9XO/Xv/51+vrrr+0a+MX18Tl8B8Dgfvbzn6fj42M7/sGDB24fL84NwID3LAa4vjb5hV3CLji8f3Z2boEuPmdRAOsb9/Ty5SsbV/bmRasEAwEQAJBZprY2N93/EiH0uW2xMbqeXfa4s8S94KLX/MNGv7b6V4vNPG6xILYn271z+71W8IbbmhZoYOtKtA1tNnWT2zfsWHSA09APrbVAm9fMAMBTMpEaz+vnL9avRbaJHo1gQ33Oxg+mzYyZdE/J5dspnqe99nOxgNC2EIhjHOddFbQXT3Iv+6L/q/00280ERgdQvowdWMRW8Bi9Z6yTMVtU5WLogy91vQUPjr4jZmAOwNs7tfrKnhN3IHW3cMgCVegXynnW5E3jP+UYigkaY1YThjl+Dwm86q+0CcaaaPSkY+0R7gxtWJLnp4glrs0W+DE4R04mVsbZtLm1mQ72D6ww+PjJ0/To8SPr/3lweGJFQvg3GE/4Nrt7e0X/+uYATyRGgD/yAGjiQp+vWVcjoDjVG12P/AYgAK5J8w/wQgEcNk4ZBCctANz/c3YXY3mRFgAmZ1mfU76G+rsW/qOMqXyNfWbxtHvSWS6G7IO2vkOR1M5tPWCr3on+MsdDYyO9J/5f7dAwN6E7lseWZ/H2hWnH7pl82Zr/kdxP9HVVjw3W+CRAyHe8VZ1ck6327CHfwnHShKjuoGNMYJ+TATEzJoHhkGD9si7R01cAAXV9esHfEp9oFXRxbkxLXOuWD7AWQgAWft0FANixmZmM8kuAPGRyExt01tGuAzHJjjEAIMn/0cefpOfvvZcePHxk9P/Y/QdAz+7+btre2U5b25sOxMzA5Y1NtHyq7DvM37G4avIfwBt1jhCwL14A0HmibOPZVA8UOc2+K8ZUWwAwVmELAIyt5VVOX5mPifHGayTAMf+Wp7RdMzEy7dn0Kumqy6fMU89/0uMJQHMbk/21EbmkfM6ds/lcgAX+pNU/HItlFjS3dhh3EOt3ii7MPYTjmu35C73Y33RYp8Aw9/ytHFUvtPe8iH3ivZeNFGuQjwgAcF+Ut4W1YnGc5Xgy7X8Gf1cAQQQAuO/I+I/6LfrAFTTb+k9+fAYBjCJU/al64xfnl8eU8VHQTQfAv6jsxzV1I3mbQeBP+c++AWYKvtOORJTToUzX/FU7Bg4MaO2mxmFt/sLBZtJaTmMGG/v62RUFjcA1egXM6dv4eJtfXy/MsjGfVkGVzDnqc6r/MpA/T9QuvIEuyluWwEl1Qh8kyhRf0//um3nO7RAIVI9vWwCp76M1C7yvdt9tfIWvsQ2l/2VhmrW4MYBu7l+eKczdl3Q/gb/MdzD3guc2kK4d5/T97v/730KFTqDbWS3w0/+wYw0EgO85EDGLj82n6x33DxB/Hx4dp08//dRaAAD8CwDA0dFxWtvcSPvHxwYU3C6bmzbSxuZWZabLIL+q8/NmNJNbzz2pflNh6OmD+B58Wc6yzYmxVJK9+9IAzgaYzPUTACYNaJH9u03UH1k/EPAUZbPKfAVVNfYl3/Dgvib9Tv+SteDFP7ALAoxUWeezRf+7xCQjAAD6AsxLmS9r8lHBqWXDbgcAoL4s50RjVc7Z1BzhMwXQ8zztd4b+hupJrgPu+Gd9zEDYmGdbD3XNcP3qOeJ1G//ij//w3wQAQJusXSZBoEpFb2RZAIB/14a4rIcqFC0ixCeRBVf/nhYwbCCkBQAHkMoM/f48iPSkABPmdD4UAIBFv79/aMWNFgBQd3GxsOEAgOjYeLDPRKx9juQqHZFinWoxrRQglEI7j4r3f3UlHINCdVp6i9PGCKjrrHBvCwCw84UETRTGsogbAEAtvusi94JFVYeeX7otAGBoa9Wx5qe9sVTj3zg+8oL3R/nDR9YCQHaIqmKicS8yKX00eQ72Dd7d2TUwyuHRYTo8OLSiAxgA5gAAnnzyxP9NAABFNjsJKXt0cbCjs4nXfMboaHOsGgBAnt+SrLu4tF2DUHYEAJARAIbOCv9A8KWM7JoBAJg85mSWKfhbAwBgtQQAYOtRe+VwFz2TXUTOMwFeKXqzSfSkv6BN1dHTXYIcTwMANAUCRVgX81kT7sEwa5KrdT5cl9Z5mwAA2C3cDwBA16j3V6rFcV231D1jwXR51hUAAPqyXQEAvBf/+3YDAGg3RwEAmxkAwBYAeweWYNuGkxwAANBLSMBx3oqu2nDbWWyY2sdY7EciLuimKAezOmxoFso70w6cF6Ebf8OClzcHAMD5Kush60AfNLbUC62CBPik9rGb2LghACCuz57t4LyVgBx2TOTCk6ceUOEH/gw+h03xQPHCCjO15xmCpTZpdpYp4uIapl9k5w2Id9onnHdjxwu0QJqj8P7rX39eqP/x3f39g/Tee+/bfaCgDnuO8x0eHNma2MgAARTo4YO99+K99NWXX1jh//mzp/YeZPAXv/gs7ezumO3Hezh+c2MjPXnyJP3gBz+w8z969Mie++///u9tPMBMgF+cCz84Bj/4PgAAB4eH6Qz2cy3Zd7/44vN0cnJiv/t7u2lnazt9/vnnzmSwvZX9GE8IMtg+PUP7g137zINvb4uA3YG43tdfv7T3cRzvx0AxuWC00UlAFcpQaWHVyEeD2K8AgKJne6DXAGypsuz6eNGfuYCv6hoU76nDatJKk0tmvzI+2pOh0YaSKcPvrk1AtQCAjc2W4p0AAG+RUr/v57GRym/WYny8Rn2WNias+lUo9C0R2hvH4fs+hrkvn+fmyk8c36gXdJ5YAKwMVsM+hRUA0FIjVb9q8QToojISdYl+Lz4PgCERbDH1zIveQ++4RvaCHV3mvE2cZkkcsgZ6xXwQp1HIJXHO8dekitoX7F6pdtWLzR7LZ2B1s3NDj607jMYBAHl3hwEAkAAcBwDw1k1fHjgAAEnAh48AADhIB0fYDQQwFwAAAEdtpJ3dvYTWLuZbNwAAxGKecPYcAAAANWke/ZYbzdfSAIA883luCBDEWOPO7BkE+IYd/yzUYi6s1VEHAMC5fFsAAJRZ+juM07kuVOZb+a7+vMrvcgCAELOZSLheKnG77FJUvdyTkTG9PVzjDgAgSIJ2PeYraFdL7kLAAUa1n/MWNwEAWMuszA5QAQBklKgbU84vvPWfJkQvLs7Sq7OX6RJ0wYEBYBEAANYfAQAPHj5OH330cfrw40/Ss+cvfH3vH6Q9AQDs7GynzQAAWN/cLjm9orezzVWAVa+FgxcbbgcAWAsFQJPBvPEE84oxZR7G2DqyL1sBABcNAMDeP8WmC7RuZXrHgcNqKQlfVPhBtN26TsbsS+87eux9AQDyVp4GAEC5X8Y2xmMjAKCx7UZnX1twxbUc13ljH7O+1vi0F5/1/NX2uW4DALjyza0GAqggmAZ8mjfDTQMAXM9pXpzPPlmAFV92qAfvEgDAXPQYg1+bqx6Vn5ENmRda5AAAIABJREFUJ0vJ220AALDvS/gLPVvT+tGrBgB0gNxmawgAkPtnG4zcarVs6msAAA7GzVuG8u53p01tY6th/aX7uSlILIAcSkneVtfulP+vLch68878bFzbZdyNQAg6v8fY2p+PUuwurt/QZ+/55cwl6WdkIPPPckvAXG9zf4IbIpFvjwxdF+nyqu74N5BgBwBAe0b2GvY891rdBADg0vMytENlk4cxCeSa36UzCCgAwP1zsJMC6Ldpxf5PP/2OAQCePHmaTh48TNiEic92j4/S1u5u2t5CLmfD2gMhVgCzKUTPfXzJo5sfV+2+zW9eg4PYcKSIXubeBrhSWpe2lR0AgG28sA2UsO0OAEDcswWAVgEA1BartBElfjakieRkMWZZ7mlB5mx5lG8DAHTyE+X5hOE7+t83BQA0DADQJWMMANlPqhuoJA+Y50Vzo4Nn69hnPaaOVc5iSH5Kn5W1QWxmon9d848EALQMBvr9Xv5W9fiaAgDUMYgB3JhRagfBJULl1gS8FPPHky1D52VIJ1MXaqXc7QEAnNJPCq8zAABLhAsKhIEXng1FVxT7yQDwtgIA1FAzkFsVAKDQ5EqCphcwDwMCSRwFpL5ZVRi1slNoGkHYk10GtFMOVW8RayJmzDHgOSPTQgyeCbSg8SxBdEbG8x5ZkC7GKisgQ6tjt14HAABkOqhophgAWFSzRS/OHp1tXK9RCGEnLZ9zLNEwBQDQOeH34zq38eOOkwkAAAr/ZAAwVOAdAAB4v57QaBGoPg7F1NF1uhUAIExJQaqqzNV169eP87AqAMBwft5+AEBc970Au2liPBKQsV4S0YhEFkfD7mv4mwUAIJJSi91WBIwMADcAANDemrNpoDhPBjCIKg60OMplLjMAgMdG3T2rv6aMQ9ghwEOr8+YBVrGnhsB1AABbABiwLjMAAIVrDiWLJNj/d8cMADGAZMXRnmFJAEDPxtrORmrDELCobRkLDnS+dCoGa5W9zhUcBbgVEMzchZoBACiMsy0UzoP5QCEU1PuwNwSTYWwAojMUthSnzOnOgWi1CTkZYRTSeTcp0OPr1Yf5xS9+mf7n//xf6b333rNf2Kvnz1+k589epK3tLd9JhkLR9bUViM4vLi0BfXLywI7d3tpOJ8dHpuO/+PzX5nuimP7Tn/wk7YJmbteL/D/76c/sHGAb+PnPfpZ++ctfWvCJ3f7f//73bRgRoKLwj7+4lvWm3twsr/GdvwNQYN1R6LjWL3/1C2MCOD4+SkcHh3ZOMA3sWMuCDQscmVB2Ro9tQ+NjDhic4DuQ+dPzMwt+Xf4vHYhwCjDCqwQ2AFsHeTem2jvdsNMknEOiyhmAsPZqkqNpbyIglp7cVj/kfgAAsThOf8yWjD1bBQzUREAFAEQ/1H0BXzHQlQoAqMd6T9ahDqy+DPA7yoCl16FO1fFTPUsf3RX1mwcAqPdaadajrZ4DuEe9NWMuis0a04kxyaPj1vVPFrngAseM+e+D+1ngXBrbme6dAQCYdHfoQjXW0djQ/r8nAMCZMQB4KzEvQAJAkJOZOaHJFgAEADx5+iw9fvI47xDO/UB3dy2RDP2H3UDQtSY7bzkAAONioAAmxDIAgDuzzM95zQAAiKwx7UV6TldcJQFcZEziTci/xubMBzQy3mMRKAm72wMAWHwsuldaWNEn7haQR1gixvT2cGnfDACgGz3IAMC4gH7AogwAQwAACwLsDey+9F0BAMDiub2zlx49elIYABQAsHsABjNnAAAAYGN70xgWyVIWAQAmP5IYL/alwwJg4NV7BAAwb4K5IgDAfLXMAAAwB14jTkEx5rYAAFuXssO+Z1rG4gIee98AAPeMxhj6FjCO4RDEd/rT2NtbAgB663yYR69X17Gu/08DALBJRr9nOoqtDNbmAQAWn2X2xdIeoMRwAEC4+4vzKgCA47QIAGAIoKxjTnD42MzpfCzs6xUWPbZNrgU+Hf/Z890DAGDOv235Hcble8x/rPlJxmGsAekO/1rLiXaVsYW+XxkAhiwBcNZqvLKWGwDkQqiXg30FdxkAhgAAtGByPTz8NbmVPNTgGNjpvIFIx2csp6HrtYz0FAd60J9xbVt+ZQIAQHp/jUV8nO1Oyrru+TpvGgAAgDRnK3VAQdnpnzfudhkARgAAV2Aeyi0ArmYAANjNf3x80gAAnAHgyPIeO0eHaRObm+4AADAWQ5Y1ZwaWQPrMThkYANACAD6Z2/hTY/lRAMAmgFdZ/pGvIdMsr+1yndeGbW70H5OZGQDAnLUkA0Bsd8bzazuy6LuX2HEBBgA7X2aluisAANd/1P9lA3cHzOHH1rxJowNz3HLnAIA/+oN/02zbiEZrOkEQd3xQqdSk07IAAE4+YVXNLvCC1KlBne8McNQ/UTwwIN4T0H/JAMDBLEGK9YSotO18n4ofkxdbANwHAIDJQTVA2YtqKIvIAMAcX89I9wyu6Y0VMgDcFgAQnQB/7buKFwUAjAUSPScsOrQ9me8Z9J5hv08AABJQYAAAFSUYABYFAHDHSQQA9ORFn1HX/pgDqACAnoMzN/5jAACjPMkMADRgNwEA4Pqa4DHZz73xABKKAYCvl2FSJ5s9mr/6dwEGgFq78O1udQdeTeLz/D7+mQay2YnrR8RgBwAABlDlu1Is8eerwIU4HwzQh+PgTmL9GQFv0e+/YwaAaEjtWdcdZUm2lSlbNRrA6GOuAABQdZkHKsMAs6Uwa52kWszqvW/JpYAUjM9cHKPYM5EOhdIo5qS8FvWLbZAei7SbigAuu32kV5IhYDc2vQWAMABsbiLJ5n2ytAUABHeOAcCeeYIBwOijAjCgp7dUN0VZmHJUe+Ora8J9DtExGQBgO+Nyax2jLH31qrQAeBMBANXvqrt953S3faezg3vOvurnvQTFYP5kfrG7v3yeCy4IwlkAwD1tZlAIktOkwicLAD7HOVDQNv2RwaI1oMxbsgWMxvs1+S/0c5eGXj+7PLPEMIrsP/jBD9P/+B//Iz1+/CT93u/9nu+k3z8wWn38QP5Jq4/7gu+5vraRvvzyKwMl4DGxe//pk8cmU//wD//gLAHr6+nTT7+d/uKv/jL943/0j/K5dtJXX36V/vbHP7KkLZgAcG58D+ADFP/BEsB+uV988YW1AsDY4b4AHkAB/3/+v/8rffXVV9nP3U0vXjy3c+CaGD8AAlDs3wcLAIr+SIbv7qZj9L8+OEiff/FF2tndzW2vfAcsqP6/+vrrTLm4bsEn7uflKyDQz9N53q3HopKxOhR2B2/VonourtfymWH0anIpAgBUpsfle2yHOu3tcGfFIusix82ZAq4FGVT5zQAiu9QQAIBz+ProtwBQmlSnXXUbTR/Ov1/fqzpQ/I5O4b5+v9r8uKb9Wq+fAcAL0EzA1l6FJUlCWsOwe4HyMJcg7c31lL1QOzN3nB1rOZUaR0/5MIucb+yYMf/nJtdrYsoZAICLNpJTtbd4THRE/9w+XwgA4D08IyhRdwrHXRPKCgA7fJpbABiY0WjKHQBgCUVurllbK+Cph2AAePbMWq44RfhJ2tnbM93IdigoKkK/2883AADAgbCxzMX+NwUAoOA/TxC3BSulsS+fZQAAtdvgO0J3Sz0RZba+fzsAQGkvpno7AwCwNskA0AMALBKfT+uvxQEAeF6OE1s94tyrAgCQ0tfXZ2WZMKrTDACgj4ZjnLHy9gwABAA8fvw0fQgGgI8+Tk+fPU8PyABwcGB+0s6eAzA3tnyXH4EZaAFAVk/aTeZEhjv/Wht9VwAAk9VOC4Di417eDQAg+luUmTm7NZa7M/WZ2bwsxtLYNcTBGpvq+eZ8NfigBODwPrUNwNy9z32uAIBoa43xSQqM6jsMjs2+3Vj8r+/rPGjOoOcDq+/RGytr7RN+CADAzn/vsAQgQGW8rXkoFPg3C2sb/VHqNVybAIDh9107832OjfqmvA6fofo4wgo4vufQzj/Mz8zNqLtrPlZDAIDai9kz5XzTlPzPnmOGAWDKv4VNmfl6ufyY/6h+trawbOWxbpSgHe3JYrGxuQWAApPL9xoGzfsBAAxlLsdUAQBQ9P/IxpEobza4MwCAqfFyAc4gicyQzAkr8Vm30G9f9Mt3WLlM10orZ86l6lj+f9cMAFbXsw0ZpG4HWDczbJqvxzpfpwWAAAC8DpjrhMIAcI1NHBMMAPAPsEHjO9/5rjEAILdzdHxSAADbhweFAcAATJsbliOBD7AIA4BduwPknLNbefK6AAAr8Fs99CoBAEAGZTIAWIuAzAAQAQCldUpTQ8j6VAAAuL434Wq3NiwTL08BAIpiCnZeGeZMTmcAACW27AAADC6UW5lpDOl+bW0nxzWla4JrudV/fqSu2en8sW88170t/G7MtY8xAFj70izXGsfoPaiubfVDSmsRAMADeg/WM0Y0hP7ZcNd+lZB+cSM6LvUarqAQiOsPe41UxVVbALD/iAIA7DhhAGhoykBbWnq0V3oxXI9U/mQAODw4ToeHR3faAsCcNUsK5f40oUejCZPs6AEAwBgF80KMRlrnMi7MVQEATH2VPpBtHz6fP+nXI//npTLYaV3ndXEAwJjS0ffH/o8OMhf2MJna9p7m2BIAwEUWAxEqWk1yKRCFYzTGAID7sKT7zq5RULIFwN7+XtrY3LT+wnMMAAQAcCXRAe85dVNOTO/4HnprzKnuzZPnn3N/piwvZTdOpwUA6YMXZQCgM6MKkQAAawHQ6ftGAMBQcc4zAHi8xKijUgBT3mvC1wMIJOh1XGoxP+fXhW6mMgBUJgAFAGiwFIMivlanmrLXN1Kuy+tn/UiK6/8uWwDoc3GsmIC5awAA1iqTdByBarP6FHAua+6cMoFRZUnQyQODOrSRfq2KwlR7if97c0eZj/rf3l8BAKBxjvKO6GIzAwBgd3e/tABAAXRzE7uRt3JfXG8BgB+i/yMDABOg9pwdBoDx/pq9na9tMYy6vufXREdpqAscpEYAQLFbtpPQd0qTljQCAKwHbbbZ98UAwPs3OFChy8NdtOj8+JxztrWXQGj1Wb+IyOtogiLKssmFtEgi/T9tFMEHtOFYq/gfDAD4QaAIxLO1y8GOe9vddF4AVjge9oRzWGyfJGbwOe9VCyDmP11fprSRDEyA1//7f/9p+vM//3MrIP3Tf/pP0/e+9z17HxRy+Nk/ODQGAJwHtnxvd896QP/kJz9NX3/9lRXWAQB4cHJs6wH0+7/9299Lp2en6a/+6q/S//k//yf9y3/5L+2zv/3bv03vvXiRXn79tdmR3/md37EiO1gOUOj/0z/9UyvyM4GOQv7HH39sBX0+E3pVI7DAuX7yk5+kX/3yV+n45NiKV8+fP7MWALjX7S1nDjDau/U1K+iD1cL91TVDyIN9AD4z3vMd/ldpc3srnb46TS9fvUxffgWQA+j23CfkDjSuQep4mwNZkKrjKB9FBzpxQ2XhoG7zCStniTFGK9M5kdc5PuqHuBbGfEr/nqttFvB7u+z9Dunz++1qssn9g+UAAOqjseeqPod//s0EAHjyoia2aFdsB0NIXozptSlbsOhnPT029l0FACzzvUXvZTj3bdL7JtesMVqO/SYYAOz8AgDQOIjn0feoaxcHADitqCZwWgAAEyS1qOgFfqe2B1jJGANReDQqcgcA2MYA72jgNiWzpzx6/MRaAJABYO/guAAAsFvIWrblv4zXTbdZpePtawFAxiJvt/bmAgC0R6zGegoAKO8LAEBlUNeU+tDR51b574HF6Web/tHsXmfRmraSOMv0f24TQf1ldmKkjzxP2YvNuZbGdcU8AEDPwTGZAgAwt8FxZ9HZwTU5mZ+p/LETz3bjWW9Wpzj12L/+j53/BDEy7uBrAABOz7HD7eYtALBWd/cO0pMnz6z4/8GHH6Wnz58bze/+4WHa3fNWiwYA2NtJm1ubluT3eUK/861ZAID5SdLCs/gxCzAARDul+tpkJxf6Occqz/gc4w4ZxLxwLuz/s3PzA8cYAJZpAbCMXxRlccqHwmd3DQAoPZjCja2KBQDxXbSx5bVt9Bi2sIt+Z88P7fkvPT835uLiMasAALAFAK5VC/nuZyoAgP5o9fXZPqDG/zwHp6OJCzoU69xMU/VfO55zLe7j+Ax0JdMvjXHwF5bjsRZObW5sOMYjGjhsOJlaR8v4e8sc2wPwx++P2Ra1DX5MzV+169okuCk2q74qPh+L0RkA4Dv5WxYAMgD4+6sBAGQUbpcFYIoBwPHPtQVhG7v5E47JRrHbIS4Z04+jMawAAObmo/pFfUYGvcabCgCoLQVY+KfvvzgAwPyO3AIgXefWYgXsm1lIcwsAAAAePHiYvvvd3zIAAFqAHR4dGwAAvgMAAIUBAMDADW8BcBMAwKwukg2BvqJqCwCb27Kp1wEA+NUWyrEFAPzOHgBgaK+yDQtgFb6M7a4Wja0JAFDfNivWvDG+Xf92XmkxZ/7oggAAbyOBTTu+icfXAtqgt/Fj8XGXAABM6f+59a8AAPMTA/iG/vSiAADVpdF3V91SdPof/cHvx238S9gPThCVdBHLPI+5QJGTdO2OUhrRoODL1dtEDvNzTCDWIKwCAJiQtwJfRgb5wnAggRYumHRQAAAdZNwCe6+PAQB2d/cSlAMgkAjuYSj4HXdaKiKSxQ0mqOprUNh6sprGI78ofW3pIOoxXHgKABhzMqvSr9NahMzoQjzockR1Rltj9zX6hQlNPQPVxlg7WVYpZig13MCod5BmDVVPQKOZw2DdI1qEWzSEBBiMCW0vwND3uOji4lCnRw17HOcIANAFjHN60NvuQo+InfI6023pOXA9BQDA8KB4gGIBEuxzAIASqAJJnR+Sz6POjcqXPjvuZcoBnGoBoGMb562cUwAATBpMAQCs+CAtAIwBJIHJQ3Z+hF3/HM8ik9QFGQBg72dn0+9zbJf27QAA7iNzxyEBAJ7gb+WP+gD2zgE0dQ78SMYcBgAwKmzom0pZxYJDK6+tvlYDEdcPdWn9/usBAPSc6jIeuQBVKIq0P3jWJ/r8UY593gWv0WEAsKKiHTIsTBEBHh03OhcVsKG7quuOoaHOevMBAAwMCltO1m14FrOBucBPBgAFAGxvYwfxdtrY2PRiIXZib20X2+eJciTVak+2ZQAAPR3GMR7TYVGfxznp2YdqP5BYC05qTmA6g0mmM80tAFA0NXuQAQA4D3pEmrzQzpm+LZIZAmAyH1HXMahukdw2DlmlqP03XS4AgEVaAMw58yiU6E88nuMb3+fraIOiHY47QOJryh3+Glgn95JkwhMhAujzEZS9Oj01Knp8hqI9ZPDi4rIk6TnXSJpa24bz85KALKC9nMh2JXydtna30xdffJ5+9rOfWdH9iy++TJ9//kX69NNPyy92h+I6sN0IIG2drOPaF+mzz5y+H+Px3nsv7Bic67PPPkvPnz9Pf/u3P7bPjo6PbJfpH/3Rf7Ni+7Nnz9Kn3/7Udsru7+9ZYR/Xp2/wox/9KH344Ye22x/nx/2DEcABDz5neO/h40fp5PjYfBRcF/YV7QFwXoACvvWtb9n44LyPHz8ypgDb9Qfq//X1tLu/b+sZP/gMO2ORMMfz4vwo/Nvu/5cv0xnsdqbbNjDG+XmZ7qjni9zkI7qB1LWvP6Uz7LEAqJ2LfkiONO0qw8/mEzi97/m91h396k80esgCvryD3fIO7Q5BAgCU9aeOU/UBXO+2iWZfJ/MtACJ1/5i9jT6zP8ftGAB80Fv3J+oJBQgN7KXtYFL/tAIAOC/+/XEAwJx+m7MPQxs+XWAfPN+Gy8pNf5a5v0k/fokbqLH3YgAAPCFict2hree4PQAgJwNz3L8cA0ALAEBbFt/9j5ittsFSAMCzZ88NAGCArv2jtLWz4/GY+Tbwa9y22FrK7YzedgBAbAHAYu7rbgHAzQfLAgCywh/sgKMPoDEjdYnKbLWh3oc2+llMii4DACj631Srx1v0f8l01YthzBURcKy+nl7WUKCelVOfgM+uuorPZ34QY21soLkAqM/90WZzTT5mFgCQQSUW86OQX0AAvksNAE4FAHD3n+er0GrodgAAFCj39g/T02cv0kcffZze/+DD9OTZs/Tg4aO0B5DmvrcA2NnfTdu7YHrKAIC843ltfdNyfbXwuV7AGuaZcOd2BwDghSdu3+nP1Jg/bXOMebv0+JQ/Ok94D3k83IPNG9p15B1jpPo/Oz0zn+/8DHmV2gJgGQCAXlufQtfEmByOxQU8vlmPd8AAQAcsximrYgGAn68/jb1eoAWAjkMc2zjuU/5r1E913IdAWb1OZAAou/8NkD/fAsBy42zfltkqpwAAvXiP+kx906rv3Imsr+8AAMDF1kyAX9cp54c/i8h+3jvXfHluPUzr8/59TH1HW/jNnXtoY8Cg500ESjwQALh+zhznCEA7ympjWzsAABttC5a0PWtaSQsAA2beoAWA90hB4JafsgNQiWM60Oe3BABMtQAYY2Rgbpdj2vjzeZzfFACA3UcG5xrLo/nlCvidBgAwD2ExBndKLwEAwAalhw8fOQDg0++mh48eNQCALWwu2d21FgDWuvQGAADd2DSm43vvEwBA/41MCWQAmAMAwGfeQpyC+kGpWda1UK/JvETNT5T1Kze2rO7y7o21ZZKtwZyfpE/D+l7Rp7cAAJQYprQLc5nQ9u/0fSn/8D35o2ui6ry+1uT9EsA4pgcIAFD/g74078XqsxkUyzwka7WRAYDXifa+6M8QK6zdFgDgJ6YRZNE+PO4EAIATPExk+Lm0wKs77mrSYAgAMES/tQbIhdcJAMBlPkZpRXBdFvM9obqXIgPAqgAAlvwNAAAbC/uVADAcg8VDAID2TdWRV+eZi5PvuWJdHQCAAa/3Zh1Sy0Qj4/dZ++fG7zC5SAfUwAAdB2IOAKALQq/B9zkecdzU2ek5njweVLnx3jWhVcZZ+hMuCwBA8gm7Bbn7/yYAgCJT+cZZKFFFFpO/OjajCYZOj9k5GWyuuSAAAEFqrwXAKgEAdR7VydTk7GoBANztz7WgMsnPzMHOyYM6bgx4sH8Uxjv3TxMaYD5L3IBSdXULvBoEwBkRWfXy2wcAiEa3lzy7LQDAt+/UK1U954X+4bi+XQAA3D+TcnSASjH08tLkz3aJkTVnA73GQRO+l9sAVAaAMQAAvltAcQYCcHnmOUsibYIBgGujJFED+npMfw39jig1w9fV0cWzV3tnay4DAFBoZcLNismWZMu9z3PbIZznPgAA1AXZUJnI2jMUCsCWcl2Pj059HA3W/8ec/zkH2HaFdJDynJdJBL7JHBKwfv8XguY12jPs/t/fSz/72U+tmP3rzz83AABo9T/66KP0rU8+sccpQaYkn5E4xTkAvqMfacnsDOgzed1YT9fryYr02KH/13/910an78X+Yyu+/5N/8k/sWijeQ/6xix4gGJzz17/6tb337OkzAykYtf7xcfrLv/zL9NlnP0/vf/BB+vLLL9Nv/85vp//+3/97+vGPf2Q28Lvf/Y5d5/3330/7e7vWEgjMA3/yJ39i5/gX/+KfW+sB/nz44QfWfgCggB//+Mc2Xg8eeHsCPN/J8VH6+uuX6Qc/+EH6h3/4+/T9738/vXr5Mv31D//aEly4VzzLxx9+lN5//7304OTEvo/3Xr06LQDYw+MjAy3AP3G/bM2KBRiPszOn/8evBi89+eIaLrtTArCryOc1118FCxcAgB9UxqCXcHKdYQc2xX+9p6gfevcbz+3faQEAQ5Cf+/i+kQX/tzT/9AlYyB/6oHUXfwQA1GPnAQCeQKpJzOgDcgDjmJSEH9HInVYC1a/pgYQqaDwWMFTHTAEA3HUcBwBUm4CHHPovc7pt3hL0j1CZmZMftG64DwDAqP9+g4dsYrmZFgA2f5kBgAkY/X6J0UNstxwDwM0BANBfsIeeZJEWAJ5rLixY2Pl7eHRkFKDPnlYAwM7eYQEAIFmIeB4J5eLPvOUAAOhq68VJqslsF9kCILLicM1xbY0B/DQfEUWwnyvI2kR6Y6rvzhZAmiMwzS7A8PJZdlqYONV4PeZMVLdHuXXf4fYAAEKLi+7NLQBwfhu/kR3kOm43W983AwBgHGDXnRUCFLq13SZBABz3aQAAdqk5LW/c+U8WgGZTSqb+NWYnY9mCPwEAQGXb8lYC3kYAvpo7eJlh0HZc+5huYocfipMbm2n/4Cg9e/YiffzxJ+m99z8wAAAYAPYyAwA2WuzuzQMASvGy9uSsUxQYHApF0G0BADYPIgmyPvAuxgMxWg8AYAwAZ2fG0nQXAAD61lMmZixu4Hd0Pd5FC4AIAKBvSQDADcxj8xVtAUDdWA5YEQCA99z7O8w/tGClOQYA03naokj6pS8CACA4GPfheSrttQ6Gt+z+ZvaACg6oAKjqx7V92v19bYsZiv92wPQMqn/W9QfLrqlwHnt/2AIg2ovJq4+0nNTv3JWPWmWw9vWeutehffHvLQMAKGtLmdp6tQIBAAxkWgAAmNwLxniF1ZD5tRzT2PveepUtOZ23ztuFra2h/tLKleaQpvIPyFOBASDmZ/X7cUzjfEZmsqnjezHsFAAAzychsIAdfWFEf0bP/6YCALzld21RUMEAfQYABQBws+v1JfyW3KI15zcKKAIDarpoI61tbKSd3T0DAPzWd7+Xvv3pdwoAAHkca/W1v1cYAFYNAKAsjNnIRQAAp6/gH1167QQ5yHPkJc9rCwC0bS3MLevWknKYE+X6qLrC7UL7s6yuii0AcipmAEi1qzCGDBuJF2EAsK9nAIjnrr3wb8DVFQEAxuws9cdY3kgBAPR1mF+nnN8EANDTtTHmMj3VAwDMGsUy77EgNgQA2EXvCABAA0QlUAAChuCvQQkZALRwwaAvAgAw2Hj++wQA2HCG3T8mDEaBmwvMkSUgv/YdwNM7SDQoViF7UwEAeb1b0u4uAADqVHA8VJWpAY+J16gc7xoAgPtCkv4uAAAx2dt73VMadMhtzAL6JI5PTKg4nQ3TAAAgAElEQVRwnItDOQEAwE5MBKgIYm8LAGicnREGgKo0Vw8A8Od1R9QLwz4S5X23cs1ODhzjhRQvJui48/vQDp5srPRrDHrc4e0Z6aq34/xWJ9CdxPrz+gEAulZt3GYYAIJ/0t0lY8AlPtoNGABuCgBQHdSOcTvOPh9WIi2FTjXucb1RzlvgXA36l20BgPNHAIC+XiUAwPRPYABQgFyvBYC2IOnpr4G+kQUxFahF2eHr1pH75gIAVMbG1pH5X1mVjAUpYw4wj/cWJq3M62tNPERbnDWofR8yiSIz6OcR5Lw6fWXFfhS0/+Zv/ib97Oc/Nz16bm0BztOLFy+Mov8f/84/st3+tgsq70iHzCFBjHunn1hAe+IfApj39elLK6z/xV/8he2c/7u/+zsr8gMEgx/siv/X//pfp9/63m8nBGO/+tWv7X5RPId/g+L/yfGJFc3xXeyUx30/fvLIivnPnj9Pf/Znf5Z++atf2I5+gBlQ6Mdu/R/+8Afp8GA//bN/9s+MMQAJXdzH7/7u76Z/9a/+Vfrkk08MKPDTn/7UrolnxjMBYPDDH/7QEr/f/6u/smf84osvbBwAVMD/Tx49Tq9evXTK/7PThEQm2AnQXgFjBduC+3v06JHdF+4T7QeYcMCxT58+NRpdAwJcXtpzffX1y/x9t3WWaAgJIbJn2edZvpQJq+jOzABQ2cGkxYkfVEQ3Jk94jh4AQHVzlM2e3u4HvuMAgHLOGQAAQYD1b5s8ZfL2pgAAt6Huj+AZ4lrTda/PWPXm7RkANEHVG9tJBgABAPi981csqsVVDgDg86ks9OZ37LnHbMKUfowAqCgrv2kAACY11B/XAmyxO4NdPpmqMxd0maDUXcdk/luGAQAAAMhgYR27vPK2gGzvgx3S62vWbg06zQAAYAB47AwAPQAAEsq2JrG75h0AoIlboh81pl81ZxHXY5EhrPjcQm0ZAIABGsiGJGxxep2uTHZYDO8SAFD07AgAYBAPdZgApnXW8gCAkpRcBQCg7OwD7T8L9y0YoAAAcisA7tYiA8CtAQBoo3hwlJ4/ey999PEn6f33P0iPnz5tAABbO94CYHtnO21uV/Yyj1cqA4ACAGxudPDFz2XsSns1lb2L9qLxjTN4tXjPkkth/GcAHtwL9FpmAEDSmy2YegAA+IHIveC8nna4NjehzQZkAF+osMb7ndugM5YY17itxLR3xADQcvvljUa3YOVpp70WTQa6bgYA0FvfY75J9G/5Wv2PJgdWHK+hj9y7hjeLqzkol+GrtAEA45rT4BfQm/lcXpgnAIBA1lUDAHA++sG9/tWvEwDQ82cbfdzJN8Xv9GOLRT3RIYNZ/OYiLQDwHY0N/PVqAQA4Z7G5V9aYsNse2FCZBbB9PwCAGBcVUEAAAEzFT9HvKfptQQYAlYtGJqQFwNBWZIYZaaPgOsBm8K0HAOBZDOhnRdxxAIAf55T4DlitLQDWZgAAaAEE1kYFABwcHtoGD2v1tbe7EgDAsnEo/VckSAhktVZKxtyd2btR+H/1yuw+ckNjAADqbmcyqgCAYn9y7Mw1PybLs/puECgbAVUTH5RUvLBU2gGy859M0cbStkALALuvBQAA9G11o9uiDAC93ILqzd7Y+PVQb67sj8W/xkajsjl9eQYAXm8sjuK9rf3xH/7b6yh8U19q57DuRM3TmJVK3a1tCfzcT49KR6837iC6KDjFZ/0h5W51ZvoMAAoAuLrEQFca9mYH9tpadozbPoJQ8lZ43duz3YxHh0jSHqb9/cO0t7tv77EFAFDEBAxUR8gTyPrLFgDRWSqTkUEAZcejBbhOMcOgYWCIvYtvQ2Gj46VOH69TBB1BQaYlZqBVdmflFgDc3QmUUOkdzEA47341HCSNzJIMAEQQqswVI9UBAKhgx+ece90LptTJLka5Q6fHYLwmP13GSfHHc2vBoCQqQguAYpAkmVWQ81mh8bu4J8gWAADoz3t4cJhlcjchMN072LfkFGTVd594TyLKYyyg6XPg3HGHRpSvqTExecoAlSmj0FN+RWFmalAbvyxX2gKAVMwoHrBIU2i0M3qLNJDagoLzgUBXlbONa+4BCh3h8BnuRqsU27orsMoVj+Ou36uE/mfUfZUSl2aMSWfRkx0AQH8HXj6rRPcRBIB73DBH3Hvl1bll7b7ZGmAnrGugfRbVyeok1me/OQBADaHfo6MsMV7s1x3lkvdjMs0RjjtBc4FIC0atfRrS8TYJFPv+NACAjpa2AOAYsv8n5a/VP8Od/v69GtjEe+0VMBrZyl+o1687V1WPqc7n+0Xn515Rdkx2HhXti0voa7WVkQHAbLe0AMBcwRZihzMZAHZ29tLW1o7RgmO3Mwqj+NUWANRDJgMZAEC9xB1Qav8aHTXSG7Wnx2wueywCw4mYfYdrRIuP9t4CLQDMmZ1MMGXUutyFX6/2rqpr1OucAzsvS1/lpfRj5v4F6z8bkL1SkJ0LTAysHwq4XO+cM+3DG+3J5sZ6SUxa4X1zs6HdR+CCwjL8MPzABtB/wv/4zs9//nMrukMeP//81+nP/78/T198+YUVxUF7j52bDx89MHo27FDHeyig/8Pf/3367ne+mz799rdMZlH8fvnqlQ3oq5df205PAkLx98svv7Dd9rinhw8fpq+//ir94G9+mH7wwx9Y8f6zn39mPaVBz49z/ehHP04ff/xx+uf/P3tv2htpdp0JXjJWRgS3TJKZTDIzK2uTqrTCLclo2V/00YA/+If0/IqZQaM/96Ax3f+gMRjYnxqD6WnZUHuXJUu2JEtVUlmqNfeNyX0bPM+5595z73vfiGCSTGZWBQGCjIg33uUuZ33Oc/7tv+X9AUmOayPZv7CwQLT166+94R4/esRkOar4G41pJtXnFuaZ+EfS/t79e+7K1Svu008/IaDgT//0T8k4MDPTdZ98/JG7des1XvOP/uiPOBa4BuYEug/H49p4jbEFWOG9994LYKLZ/ixp/q9cWWFlP5JcDx88cB9/9DEr7K5cXeG4zs/Ocfxv375NUAF+P/vs04AuB1MB2Au+8Y1vcq6ePn3qVq9dc1evrrrllSu8Hqr2MF9PNzYIdMB44DwKbkpsKx+goPyKHItBh4n84koLwQxWJSY6LtlAxT2NAMKwKigrM0onqPdfRK/I/kn3c3hOTVqHRHweaFO7Xuw0leWy/jXIKjYGEsm6L+KehV0QQQNxbASAKPKW7xYBAPhcny+XA/LaUOsbIEE6ThFgYN9XzE/u3+U2+jgAgChvpPVaSa/mlTaj5JqeI7+f/Nz6eXl8DAV0AYxCvXfODAD2/uz+SuciBZdafZGPv5X1tCmwCYED8bpJETvJuHlbQ/WA1VWlSiPZ2xIAEb9IfuV9pQGNAP8IzpLWf+o/5LaL9XHVB9jfA4V5BAAg+Y8KEcYZPHUtxgA6iC1cPAAAMhr04F3DAKAtALCpaAvBd1dgLksdhd1IKowk2CayLUus+MnJ56vOpsl1arJGcwRwvoDxufXdTUsjbdnAOfVzocw4yoZDsIVvi6P3Z2VG6Z51v5b2WMmWyO1dfa22O9ehaTGR6IBK8FuSmZTrJumg31H/3Z7DXj//XH2A6r4QA2ycFgB1DABWT5R6yFubPx/n8eQbpOJ0YHcoPWdp7G0LgFEMAAGMcyDBd6XhDQF5tNzwLSh1r+v+jft131Og+pZaBwLihH1ycABWrdiyKYJ/0G4oVoHKc6Anuew9ADyxH5vttusP5tzKlVW3trbOFgCwV+bmF1xnZoYgn2an7bq9rmu1W67ZkhiL7u/pRivoHNW/oSjC+qs1AIBQH1W0ToYn8DTwn9jXCsj1jB3cG/q/si348WNlIBIE+wdub3eHANrQuuxA5goA3RcNACjpWLXtwr70z6U2CtdWhibMZUnptcc3hNhJ0E2ZTVQzPVljwPJRdi8mMp2iP9W9pX1sv291p5Wjdp+WbOC6z23sqfi9vD2lL0QQvzy2AEjjT94+hY7zz5cDAMSuwH5MGQDs+OT2bPm1X5/e7uNYGcbMUfbbKDk56vvHx5YCX+a/pMOKK8MDdupsyro1Z98fdX/D7Dx8lqVXKpeknsyKE0vXVH9AbZl0vaU95+t0a/hO1gIgWfMeACA3ejIAQACKnBEDAO1eH2/XvTiOHrZrDrmp3B4q7cPSmMkXfRw3Y0jW8aGNaYCLYjPEmBHXgG2f69evjfXZYywwkvPlday8L/k6LbiV70mSk4n649hvHbqb7x+pThfQGWwB1fs4pzJNRYCnsE6EfIkv9IXNLna7/4wJf7QoMn6Eb2kNAICMAeL/4i8wDMy4tLRKxrhNN5sOAIArV666N994iwDBy0tLrofWQDM9sgOgBcAU8i/NtgNLGOKX3C/Ii5gWP7qHxI4TP1WuE1szl/a77omSDqDkO4SOBtPDseTyDg5JXcZxBPMoEv/+F4ykKI4B2w/Gluw0fn+rP1KMpY8AAOj60mdUu9TKCSsTE5nr2a743VSwcbuqLxG+n4Fw0QDa+pBq26vdk3xPWcywVj0DhLQ597apAQPr+lK7Qs9j7yfftyW5aOcv1zVyzlikaa+Rx+C5JzzYxe6PvX1hc7D7UmUF3hul36b+63/6X481saTjLwn7YbhUf6SiQ8PMKZVsRBdxgZ8CACCDEleGCBkNhGtQPG5ibuyMAeAsAADDWgAoACBN+D8/AMBrBP5RAYE5EuPGBAt4xOcbAKC92VHBkxu/+Rod9jo3yqyizr9XZ4RbAacrsoRYssKHa/UUAABcMwcAoPIOQXYAALq9mRcCAKgzcHIGgDAufp2mhmDcxzrG2sOOxxkAgDiiXont77N68FUFAMQYnDAAaNWhjqldf7LGYuJAxkmNRIkVBqF+7IKDnjtgaWV6TECkaz0mo6sGhhjYZsZK9okkMnmLef9iTSym7wdHYQIAKIxnDAanH6bv2z1lDYz8fby2xhgNhZcMAAAUrXXscwYABQCoTtRjg/E1JgAgN6RzGV9c3DVvxnGORcZBN31BAQBqdFqjGGOsFUi5rAvjdXTo2m0BhKghq0knvIauE0fyiPIfn2lC++HDh+7x48d04JDoRhL+gw9+Qwp7VPo/efKYawsAOQAA5hcWmOyms3RwwCT0/Xv3SG2PKnb84H0k7/u9Hv9Hsh7XRIIblP3LS0v8HPoX7AL/8t6v3M9/8TOHe0G1C3qqAuCC+1HwAJLz3/rWt/k99JlF9T/uC3bp5YVL1HMAJOD4t99+iwly6L/P7nzGBDmYBdaur/H50GYAQAEm0bc2XafddJ0OetO23B/8wR8w8Y6Kfzh9eD7cO97D/eKevv71r7tbt27xfgeDWT47wQjT0+7a6lXeB5JdaAfw5MkT951vf4vz8+jBQ54Hz6AACtwvWgGgL+6nn33qvv8//tzdvn2HLQ8AkMBeBgAA7AAAH6D1wtraGsFAOBe+3+106biTjtY7M/geQULNFudd7F4kz3xyV20L39pLW1rQ7iqAUcI2Lvg0OQDAruNxZMIXAQCQO5Hx9ekBABZAZcdbZeyrAACoHx+x1Yb5JRcNALD3Hmxys0/KQYsImD0LAID1l3T/jQ0A8GDewARgAACQqzaQmQAAfNUQ5E7OAMBgIiPjEixVAEBoAbByhSAtAgD6sx7wiARhx1O2nx0AINen9nUuq4rBnnEBACo3TaWNJsgnAACz3istBSLQ19rfWhAxAQBIcBV7sQ4AgPfp7yMYe6wMANKCSZL8ErjW5L68RnxAAAA8hoAAyyIwPgBgMDvvlleuMvkPEAAAAPOLiwzwY48HAEAHNomP6zXEHmlMv2QAAAkJJqAOlYFaOKHjh+D3BADgiRmNnKRvMiYDQM4eULIZcx0bXn8OAABTU5LE1/iT6icCT1GIhA99HBtDrIDUUQAAHaPqeSXBZq8jzJmG/n8CAKgsw5KNWoM/KLo9ebykHDOPcao07vtyAQCUNOK0LQDqAAAlm9oOqv18FADA+g/FWPoLAgCojf6qAQAEFKAtwrwN4guCRVFq8rcKAGi0WrQBVlevuTdef5MAgEtk/uqzfWK70z0xAEDyJVIEdxEAAID8Dvb3LgQAoP6KlSWhg2Dup3hkUpJwz3wUVP+fFAAgNqS0r2LrqjMEAJRiRxqDz/224OdePADgfzsVA4BSSMoDaj90EXchAXFKAICcS8+ZAgCwiW0fkIsAAKCXmFauRRBABADEBIcgf/R1btzoIsHnFPymQluygikTgJhB9QCAYYkiCsUzZADAndjkUlzgkX46T8Lr3Nlj4/+SVAyGeA0AwBoiuVFiN2SuPBMhlAWGdfzz4IsGIxMF7zW7nl8VZPL3FAAAXLMEAEBipN3tuM5MdygAQBNoEkSv9tCyAdbcyKsLbCbvmxYA+fdL46+GUDiHry7JAQB05g8OiWCDs/+yAABknhWRhOR3ILGRhDk1mibOtZe5Pf4kAICA95F97sEAAbA1FADgIwEKcQ/rNPb7tdXodk5ln3L1G7s1weeF9xUAoBV26Rrw1f6eQkzXoBpAOIm20NA9l6+hl4EBgEE8SxQQkkx+LbCIKgXM2cogHSxdOznqPg7yFxcAEHRk1gIgAOBq5JcykNh1U5Lfdn5Knxe9XmPD2M9zAECiZ08AALDGYXr9V48BwMp6OxeaBA9ADgPywvM3G1NMMONzPRYJaLxWBDjeV7sK8gCfI3GDxPjc7CwDv0iU//CHP3Q/8vT4rU6L7yGBD2T28soSE8+NVpPMAGR36nTZ6x4gtOs3rkuV52CWlZ5Xr1xhNf0bb7zBRDoq33Gd11+7xSQ4kuO//NUv3e8++tD95oPfMCmOJDsopVFViuQ6XuM7SLZ/97vfJZL8nXfeZfII76EKbfXKNTfo992jh49cf9Dn+6DnR9L88eNH7t6D++5b3/o3rjfoux/84Aful7/8pbt77567e+8Og+IHe3tEfGOMrl27RpAEQBGoxqdNdnRE2xTPi+f43ve+5/74j/+Yzwpgwscffux+/vOfs5ofLATvv/crJucBBMB3v/bVr7peb4bPi/sB44xU3x3wGtfWVt2NG9fdV77yFffJJ5+6//mDv+T3d/Z2CUSYm5t3X/rSl0idjYA5gAFz8/Mcw97MDBP9RNv75H6o4PMJOCTiRG8Ia4zaxVr5f3igzpzYmZp4SWVuUH7JNhM9F9v9FL9TJxj8+2cJAKjaTxfPAFCyqaOtcHoAQF4xlM9BboPm06EyVI6L9kZ6nLlP/8Go8z7PWqjYtjVrx47piwAADNN3JZu9JMvteKSJzsgAIAIn7zEszjvZ47LqDfUHbQWDXnssAICv1Mf3AwDA/6/JwOEAAACPwAAgTAPyHWkBIMwUEQAA3WFbAFgAAJiNIM8UAMDe4p7977QMAPmayucrt2sqS24UACBOrNiwEwBAsOXzmIEGwdO4yqsNAJhiI9bIjhn2X8173CsKgvAUvAykanWVr7JTpo5hDADCAiBJ+wAAMPtXk//4q5/rPt33if9DZQKoAQBQP3jGh5wBAPsUQX4AAMAAYAEAcwsLrt0FaDICANrdNlty4pdAZcZmWmj4wV2kPsyLYgDgRQ0tvt37ynCic2tlZAAAHBySFvhgb58MALu7QheMSkGpJATDJS/yQlsAlHT8eTIAnKYFwFkAAIbF3azutntTZZB+tySr7DjWfX5aBgCQOFsAgN6vMlTVtQB4UQCAEeb7yI9L9m86rhfLAJD7O6UHqrN16UuNUeepsi2PEVbt3WqhioyfvF9ag6ku1Wp2IpgCM5naiTy2hgEgyPgpLWryrGa+0tvmqcYFAOR2s41Rik/KBE0Ik9bFMPM5seMIAEDd/Nj4UO3+HgIACJXmp2AAsGOf5zbEXpR4snx2cgaAg0OpYBYQX8oAoLYD+7SHvu1lBgBU+ke2AU/3H6j+0xYAx4cS36bsMwAAZeRSBgDYBmAAQFsgAADWr99wi5cuObQAAAPAuACAhOWFhby+NcMZMgBQvwe9Lf9bBgBl9skBAIJBU/ZA0P9HgJXuey3uq2sBoGvErn99r86PDnrLpxWCDhRzI8iKEF8xa1h9lIsAAOTPVbJVcr1b52PLvpEWALndbX1ijYOOwwBQshGGKbmp//qf/vdTAQCAwdAHiAskrXoYxgBQUrBRaaSJFUtdosLIAgD0c+0FGJE/z98CQKqte84yAHQ70hYADj8UQA4AwITD8FGHQIMBKpD1ff41lJXcQBlVWNL7tPA5hJiwClZ76drNZw1GdWTPCgAwjILdKpDq5hHwhl208X8BAMRniGvBrhkoiZKhm79XZ8iJERStoFKwrKL4zcnPmwFAqeZ6Mz03OzfLBAXWZHemy4o6gACGtQAoVdDmzzPKAakaeoba1Ajw0nniPo3zlxxnAoNacRKCcS8BAMCuj+gsPT8AQCl3Y1V/ef3JGClYQGYgytm4AIWiLyKwI3tA2DmBJkr2lgUA4HWdA8MrFlZ6qk5GAQBgVMm9W/YSUMMZxLYxQvI1dN4AgATnUOjJRiOcAxdHI8o0T98zAQBwjp+nBYAyAASdmAEA7LpR6ly7RmwLkpIDlsv3sBYtKGWIhZQHWlJdpXRqJunhnRk1uDWgtkeqTXF2tAWAdfDyXWVpyeM1X94WAKUh1LHXOQxzEYLLQjFKWrL9faFmbfoeq17Y4TWS2khgQ+8h8S896CWhBKfxyePH7tHjR0zEv//+++7Z5iZ7trKqHJX+O1tMOoMFYHllhYlwfIakdnNq2j198sQtLS0xgY4WAZ12xy0uLPCRyLTTajHBj6R5rztDhoGf/OQn7mc//5lbvHzZ7ezuBLACgGpICEFPw95DUv3OnTsEInznO7/PpPvy8gqfd9Dru0vzi64x1WDFPfYPkvdo67O0dNndvnPH3bx1k4wHP/zRP7j/97//d44PnLiPP/2Y4LgeQIAeMIHxxT1izaH1AMYT18Zz4f5B/4/n+drXvkYWAKxFACD+8cf/yDEBAKHf77mNjae8Zrfd4fcxVgABwBG/f/+eazWbZDHAdfA+mAnwGvOzsfEstPfAWGxv7xA13+l0mSRbXV11V6+tko2g3WwTwNGb6TO5hnvDMxxwD4EekLx8EjzCr7fVaL96GkMkMKgp/ZrCnNmgWGL3GTsvBlQk0KR7bJQtmR9XHyA8eQuAqu0ZmX8ULKwy40W1AMifT2Wvt0hC8kMDbNXxEDBT9TzBqqyIjvoxrUoZHQ8ZOwmsVH+eHwAwRDUU10w6PqO+7Vkix6w2rJOxw66Sjk91bOqCEyW9l+o+v+d8CwD5zOs2v8/CPI4AAOjeTXzFcVoAGLp+m4AMSUel/PTJySoDgDCP4Lrqc0D2sGqI1Kyi3+GDo/+3AACW3crySsIAAHkP2YcWANynEwBAsPnr1pfdJ3a/V2MEqd9vP5+0AKjfz0G6DgWATLkSAIA61NCK2n3PvXKGAAAw8JQBAAIyDAwAB8IQIPsUgIA9Brn5l2wAnhXA73m2JtD7DDzXaQsAxu3a7QQAEFoAAADQ6bqZPir9UGiBWMvLBwBQOzj4qX7itcBHAQAKkApyDsmC/QPakAAA7O7AJpYWAKyK8wmXzzsAQMH9ul8SWTSGXj4tAMDGd+vicLmstDJQP4v27HBbtnpcHg/KChlGtADIAQDqX8M+xe+4AAC1b21RHM51WgaA0RbY8CNG2aIX3QIgaWFZsnxHAQBNjL1uJMa1EUNiM7P/tJgoX3uqZyp2ZdYCQD+HTGNJYIhhTjlELyn7NGloAAB8Hsp+NikOfh7zJR6UMDXlWzMViuPq4knhfdCX28LMQhxzlM1uAQCxgDa2shu1v4XFXWj3q2vVV5q/5AAA1elk7DItAMYFAGhVt7YAEN0H1iEB8loGAOYjDADg2LcgEKYvWQs5AGB9/bp744033bVr6wQAKAMA8n+jWgBopb/KRSTrgp+aFDSUd1/JD1P5z7iHbwFgAQAATw9rAWAZAMYCAHC3VMH1dj/nfqbVUXUxBKxtJPGtfotgzdhKReM7FpxMn/EEDAC0BQNIVf5n7viEDAD2mfO9WbIhcjs8/85pAQCIbyq4M58PnZNhGm4kAGB4QAOClSLYT2KsfFWhzb9DGACKhldAjdUDAGKwQPp+KAJJGQAObQDBU35YBJMaxBDg7Gfnz6HCAoaHBp2R7J8dzPuqrr6b6fYCAADf1xYA7Gts+vtFNgBBC+vGD8dMSY+kRMGanjIUGr6nSBAgNtFPRWb6edYo+9xg1IDLWQAAAFhQmv68B3tpQabCYDwAAJOM3lDJjQibYK7bgCXDQ8ezJJys4s8FW74fXgQAADRaCI7Pzc+5QX9wYgAAQ1kjGADGcT6KssBQcOuYlhwWKw+Sa73kDAAhaeUDnLIeZKVJbmI4A4A8awzkRyRqlJl2DWoCX79nt3R8LwZ+UgCAAoGsyJe2A+W9EdGy1TnjE5oTlQLrYlqTkaDQAgDfzwEAcp0IfLJrQfddkHU+qWyVaLIGYUD43k32u/bpE+MiA0lxbu1jTgAA4jNl/SNtdV1e6YMJUJTmWQEAsJ60IngcBoC6NWTXUW4E5c5dnZGUG+CpLqkCAI4NA4A6MwhOWgBACEyqXK5c/NVhAAgV2oUBVN2Z2wHx0GPXbjVJZQ8bDHONRDSq4PEX6wm/SNJgjSHxb8EAcBghTVDRj15yGLXPPvuMleoHR4fu4PDQPdl44rozM+7a+jUGN3FeMAMsXFpgNfunH33iZsCm026zPQAAANCxOC+S97h3VLqjKv/DDz90jx8+IvMAWgKgp/2DR48IxlOgAvYKkudgAIB9hWQ/dPdvfvMb9+67X2ESaWlp2X3zm98kA8D+9q67sX6DyfmPP/7Ydbpdt7q2SnACkv+zc3Pub//2bwkA+NV777GH7d17d5lMh9f/9PFjAkBxTYwVKuyReAfVPq6l1fw4Hs+C+wYg4OrVq25jY4OV/kheYezxGtX6s4M+bd/NZxvuk08+4fPi3N1ux2xNQbQAACAASURBVO3v7pHyH/sH7+NYPDM+x7juH6ClQ1sAHY0GARhIkCmwQxJlLWElaLTc67ded7P9AdsQYJyJqkfAvSMJNan8sgAASfCLzIkJjOgPpAFMBQMEHZu1CFCmlmHOW24j2tfVoEs4k2nXk+7noKsCuEEJDiJDk9oXam+8DACAiu2LYEkwf+QZ82NKTDjBdhIHR4iTKgw6Y5QmGX0tY6o+lsxBPOeLAQBUx6dK/1/RQ8RBjvGsNQpquH8ev1TSd9a3sbqyFOSw+yOR5+L9+fFOAQBhDoYAAHJ7I+zjxB+XPo38zCf1NMElQT+RBzbJpcHDEPzz/URt/0R8NhIAABkzLcCqcQAABKzCrz9jBgA7P9beSX2Hgo0+KgEgkxT3i2VwMJSbOIZjuq/U7FKtpe8pe4/Op95v7lfqOsr9jdL6ymVyLuMnAICzAQDonrJrycbKdB/r+J8/ACCl/2fFegAACCjAVrQd+Wo3y/oxDABAu5IthRqu4QEAV69ec2vr18kCsLSy4mbn5hMAQLcHu6QVGABg28geb56KAUBsm+f/0TnRPawrQuVjmMcAjIg9lnMAgDIAKACA/YF5d+fHADDqye2aS+SBtwEhR/IAeJ0sCWPlD8BrCwAo2XLjtgKoew5JnMR9msQpSGxVLYSwsj7/P5eBeu7UL623p6rHXSwAoNGU+FgskkvH67wBAJj/3EfQMcVnlnmiNMdfFADAKDvTFn9a21vWW30LAI0d2b0pbFEpMDvKOcvYJgAA/niQlyb6A0ggAwBw/xFO7uOQ0015lQEASjGl3IZm7sMAAErxy9KaSWwfv/2q1dXpvqyOqQc+vEAAAOagYhf4AkzNv8EWJw44ULhLjgf6GO19NM8GHY7/wQCgAABlAIhsXLFtUB0DgJ6PbbvoC8h3RIfBZpWiGQUFjAsAAHBputl0vf6AbRvffPMtd3X1mpufXyADAJmBWu2xAQBhzj0AQIEBIQZdo0BUXuf2Mn23AgAAY0hGyBoGALJGagsA6B7GzyXeav3n1G7X/eFbMBr9qQl760vymUycJderdp/k+CN7Pu+UyNW8D2n13zgAgCBfCgAAsj8y1q1tIOL6tr6kvWbJRsj9lNLrRO+b2MRZAQDUzw3i0PvJI+X2KAaA4ScQAEDOACDFWSbpNAYAoKQ0qgMpikSFkEyMKARMWGAIUNSPfx+CQIMEKgxOCgCwDAAKAIAAAAOAAgDShH+kAbQMAEJTKRuOTogfvLBAckSZMRCLCobJPaUKLbMA2M2om1MdBFQlWlSwBkjgHKiDj3mAMUTF7Bcvz+mTf+cJAMhbAFg5qXM5zgbMjf/ccLaGts6PPmudcWAFlK53qyCDwjxFC4CzYAA4KwBA0ZhplB0YHU9r4NnvB7kyggGANDYX2AKACUhTsSrPJU8yLgAg+n+SjJfXKh9zBgDL5hFp//P16bUiK2i5Pz1QyBTaq5o2efxqJZ44MGngXvYKr2imrAwA8HZ0EQBQMSiCrHt1GADCKFDMypxF0JGfywkDAMfleQAA0J3RAEWw3VNsGofMbrg8IGBbAJT0Yy7nU8M2MpmUZFvdezGIYlsTeRaAcVoAGOO4bF+9ogCAyGUV7AQESilPvEFq7UIc3mpM087A2sG+QsX5r977lfv0k0/d7t6uW7u2xuQ2EsbbO9uu2WgyMY9jP/v0Ux7/5MljAgBQqQUAABLgWDONVsNt7+64ze1NOm24Nirx5xcW3I2b12nPvPeLX7pup8MqdnyGyvi3337b7e3sMnEPwAGuB5p8VP7DLkISG4n1jWcbbnd/nwkioYMVACh+cb9IYvd7A/f666+79957j9X9ly5dpvP4J3/yJ27aTbnG0ZRrNVtMuCPpT3q5/oz78z//PivlZ3o96r9fvf+e+4cf/QOf87e/+x0r7i9fWnRHCIwfHDCBzmebnyfI4d1333Xf/va3WbH/n//zfyHDAa6BhD/oq/FcSLjjefEd0PUDOIFEF57j7p3bPAb2IN7b2trkYl9YkMp/JPtB4d9utdzq1Sscqzt37rrHT5+4ra1tzgEq/2F3A8SAawqTwjZBCPjBd5cWL7v5uXmO8eIi0PUD/qLfNuj3dnZ3RQ8h2UzAluihEFhCpW6BWlz37jAAgJyjvNfyvZ8HTq1tWJYTFk12cgCAyAVPY8neqeIrqKP9IhkAchkVX8Mn8E9v/BA7HqMAAAygZT/DnOz8WMU2yr5LAQB2nShNs35/lGM8rj7Q+bDH23Or/Us7ovCskRGqfMWzuk/rw9Tda8knKs2N3QvKAKW+eAjE2qTyEAAArmmT9MG+OiEAwIIUbQAxBP+eFwDgfXW0AABbyaVLS25l5QrlGeR4tz/rWq02dYK2AICsUr8NAS5lBcD7BMuaIgGRZ7IH8iCR3e92/dStieL7YwIAgn+ctQDgXHsfbQIAKFHlX2wLgIo8zOZ7uPyYQgFvaAGQyu1YOadyVNfIiwEAKAOAgAEEAAC2AP/aV/2jal0ZAEoAAMiWiH8XBgDsTYAvydTRarnZuQUXAADr625pOQUANDttNzMjAIBGs+Hgc8RY38sBAKAeUlVsQNwa54P9rTLStgBgfGV3jwwAAADA1lTK5XFaAARyBX/tXHdb/TeuTs3XIc55Xi0A0IJQCtR8bDMkB+UuJgCAFJ6igAZhFoXwOF0LAAAAtOglxrDSojjrs1cBAWInawKVx2qr3DEWHAEgzlUS/dqa8mUHAFTCdNkzqw1RGgqRGWlSr06fxDnQNs9pgvpFAgBs7PRA80wjAADP0wIAY6GFKMUcAOueBCBq7bdRNrv9XP2nOgAAE8X+oJIPqspNGQBS+Xs2DACq/21hkNoCKHgJNvtztgDIAQBg/xOAgM/rDWkBMAoAgHMFH0DbE3kGAKkAl+tYBgCxz6U9EGIRN2++RgDAypWrbGmI2ARsf7CXjssAEGx7rhU/L97mHwYA1PlM1oyPd9QBAJQBgO2TfQtlAJ0JCmCrBSmoyeUt/edMHsj6PzsAQB6jRRI/8Ud97ljtGf4174V15xkAEN859C2o8mPtehUAAdq7HZI1Qf3VkwIASv5wbq/kr/OYs34u6/J0LQCUAcDmxO1+HSmLTgsAmJq2wS0Nzhn6Bp84tjQw9qbyoENwRDMqxxDwywAAtgUA0UcEj3nn5QUBAPIWAOIcRAAAntEibPR1DgDwWiRpA5BUQJYoZoYAADQ4FcdUggxRIB6Rlvi0AABMFTdbVqFhF7rduHGDjGYAOFINmbQDiELDOhilwGGuNHOBar9TUvL2eGsMhGfI6I7OGgCgiYWZbmQAQLAdVYcISnVmukNbAIhB7A3qAs2RPpMaMPnfUQJkuikU76N+8rkJ+/4w9vCF9FClL9TZoPERaj8kFJCQ0F6AFOIevTWsBQWOtzKGa59IQaxXUEoJg4UKTVUMGnwvAQAUsSzwueEMADK+ul6fFwDAu0uZQuSOxwAAyHHKY5/Pw1kBAGwfxLiG1NiJBrKsRTEqcvaT3DjAeS66BQCfxQ9hNdEEI0oczuq4xsCglYOyrqroXjkmBoPT/ZS+b2WalU/5+7n8z2U09KTuuQhqeLEMAAoACDqyAAAYCmDy8scaWaV1VJLzVtbVyS8dw9yoE3mhv0Z+nAAAgHNb+Wv14qvSAiBhACgAAALFpdGT0RY4cof7e76VniQ4n20+Y7X9P//zPzPhfn39ulteWXarV4U2HvIACeknT5+4jz/8iAb0zs42XyNZjCQ66O/nF+ep9z78+EN3++4d6kipVJ92vUGfSXkkpB/cvuuebWyw+h5OEr6Lfvbzs3MMPK+vr/P9v/iLvxAq/16PLQIAGAAAoD8363XSkfSBbrWoq3AtMEctLlwiqwCS8r/4xS/4DGAH+MY3vum+8bWvu5lG2w16A/f1b36DzAcffvSRe/j4ofu7v/tb99rrtwhqwPf/2//z39xf/81fcyxg9OOeLi0uEECBPq4YF9gFqO4HGOCdd77MlgM/+tE/uP/4H/8Pvof7Q/L9MtoW7OzwWTEWuC4ADe12i0sQLQBwTrQdwmdzswPfH/uAbAnaggGgAmSAt7e3+LyYPzIfHB25e/cfCINDUwA+ACcA/ID7gFON6z968MAd7x+6udk5UuvBuWbyf27OLSwsusHsHNkCBC3PTJq0AghrCRR4VQCA3aulwHFqD5fa4pRdcvu93I6syo/TAwCwnZjAuEAAQEkuRpvwbAEAJft9lF0J9yfK+zqawvNjABg+PjJ/+pPb0p4AYigDwCj7e9T4qI6rC0IMC06Uzp3vAQsA4PEZ0Itz+ioAAI4OKVdDJZG2AKgDAFy+5GZ6fTfTmyXDCWV/u1NpAXAWAABrp9TNV60tMwoAkOllS7PJAOMEAJD0LrZ2cu4rWvtbgWeaYKrbp95DEutf/XOyKhq5hpiNafOY27ol21TfK9uXQSK9GgCAQ0/179sFaAIbsQEkrS0DgMYPyBjimcw0gEw9mgEAlAHgytVr7PF7bX2drE2wPbQFgAIA2AKgCRDPywkAUA+Svol/9gkAwBSiVdifED+JAACb7NdEd4g/jqNoC8eMwwCQy/SqnRBBknkctRQ/F980tWHr4qDVlpDZ90a0AJiaAqimRNUviVGwl+JH4t/4GwvgGL86ZwDASPnr4+H0E2JNDtcFxhYJo2E/F80AMA4AYNh6OAkAwCap7bpJk9fVtapxrdIatAVi4fMRDAAlAECpBQBjN9rr3edJuBYFM+IBw41aBoA8jpTnB3zgItRJ2c9Vn5d8Gru/2UHLtIFOdTl8vxRwkY/hMACAbcmgckPyP2ncyto0ulY0eaqvGTc37FtBDp0SALB/IMloSUxL0akCAEKR7hgAAHxHinwjAwBaAIwCAGgLAGWrRS4PewoMAAoAeO21WwQALK9ccbOzcycGAGgBE+fdtABQG++sAADM5QHwgDGoYQB40QCAfP3newjJe75HmyXNwwRWoxoAAM59iBL0VxQAgL0FQGsMmwoQ0QLi9TULs8GiYYDs+D8HANj9Ok485dQtAHIAgAiGaIBQ4AxhAKg3YKpqVwVXinaQTS+Dxi2VJPiEDuSkDAASmEcwF479zEzPDfqzbjCYI/InMAC026xMygEAeCYIEPkb2wJohYomO04DAGAijUOkSUUxrIJQ8QagCPyIcGUlf6BEEQCA7bsS+iRmDACcpyxYACfXJsCIDM96x+ULMl2UJwMAlBZ0jjAuHZMHrZIApjGUc+GkYxcN2ALDQobOOzEAACg0g87OFW0AAKAFwNyc9ObtdvkrvenGAwDQIAlV4jEhOwwAoM89zAAGIn6YAtPvFhUB4oUGAKAJ1gBI8WvwZQUAcEsEEiqfpCVQJWLxcwBArPiK3oYdG0VDp06hgKyqwb8cAFBqAaAyQv7m+08r9BKj1BuI6bxXk9NkAPFvDwMAqDHMa/gvqGGrSOuS8YzvvRAAgHnQaj2ifKgGSjB8fSKfDm3R4Z4AAKA3Ox30UG8zOI7EbbMJ+u9W6BM+3UCCLwYFSgwAtQAABvQkwJAHRe3rOiPUfq9OxtGJzILoUZ+kLQC4w0Br5llLBHELINOB2/fgJeja8P2hAAC/b/2NxcCPoldN1UpWAc3nMkI5cRoTai4p7ksde89kYOyHYfIfOp/fL42RgwMGAzdS7NFoD0jsI9dqggFAxgnrAzoO1eWgvf+rv/orJrVBvYyEPWjrkUi/ffs2E/1Igl9fX6P+/PiTT1jFjsTyd77zbTc7P+fu3b/nmu2W+8u//it3/8EDnn9+fo6P02g13f2791y/O+M2nz3jNaBnYO+huvMr736FyW5cH9f8p3/6JybvoXfv3b3r/vVf/5X6d3dfekjD0WQSvtfj6709AZ5h7UNBXl66zOp7POe11TUmmv6Xf/fv3K31mwFs8OOf/COZAz67fdv9j+//f+7dr3xFerK6Y/f3P/x7Pu/m9hafEe8vLsy5mzfW3dMnj9kGAc+Hqv+vfuWroQIVQIof/OB/csyRfMc94hlxH1gicCrQfgAV+ABHLC1dJrU/XmMemo0GmQE6rRaZEvAedBrGAfcxGPQ59RgboM3x7Ph/e2c3gPZgR+PeOO7NFu8DY/P40SPXbkgrAMgE2NGQGZeXl0jHC4cb6Hsk/cW0ByXnsS9IFT9Dexirz5HvddpTeTVy2AORjaf0vXzd53bkcPkxPgBAzuN1t7XRpsQ2PFcAgJotRs7Jfq2pWM/3OfPbODi1UaLdV9WD+rwi4SIAs2Qr5rI3mRO0HaqAolMNLvMqPQwto9HQ8w4TeCM+y89bBwCQ4yIws+60Z3Gfw+czZfAqzYG9t3wPnCUAQM9NH+pEDACxujUCiFNaRxs4kZZ/AgIOLQASAIAEE5F1ZYu/6Wkm+RH8EwaAFYKZAgCALUsAAGgT+G8ThFh9sFEIhCswAGh7E5Uldr6t/5nb/iFuYm3XEsPEBADAEYr2k+kXnLB5yTF5gl+/q39LAADpS5zaY68OAECDjoWEobfV8vGTMRDgHKn2fQA2iWP4ZIG24iCYH7avj3WE931SX4H9cg5fqebtZ9gooK4VBgChsNcWAOMAAJSVpAwA6JAB4MrVVdoc+BUGgDn6LDP9vksAAI3pl4oBQGMmut6C/DYAAC2W0PFHooV2JcZyb592G0C0+IWvguMUyOXx7VFV+Quolq1cN0s85/G5k6pW3VcvggHgIgAA6r9aWzLX+WlspuyfJT7euQAARD5YX10KYdAC0jJQqi/v2fy8/hkXAJAXWen19NonZQB42QEAjC9km6IUwy7tmyCx64JWGetUvkbEcpdinFH2p52H3EaMtokmq+UIqxOlDUBM8Ok5KGuyY0e1ABgXAMATB3YPbYUqbT/UH9CcjAXc5VX/dt0nsQxt4WF8pXy9luYy2c8GABBsujBOJwcA6FjKueQ3sX3OGACA3BvcGCm+lTybFOFKiz6xs31Snja95Oq0BQD0OiuzAQDwuge2Al5bVq9hLQDElpD8H1sNEDCAJPiR29+HfeLtOs1NWQYA3M/hgfiILNoVQAgBAM2W6/cHLMQAAAB2AYCB8ANQqIDix3av56bQzrDZdk20RlT/HczIykjnZSDnxAAANGZ2VgAA6vQaAABikhKLFH2PMdLYelzTVQa90zIA1MVe9ZoBAGByxsl69YLCvsdzMg6Ehh+jAQBa/R8KPwNI/WQtAKwvkMtAKz/tM1O+Z62H7bECAPCZXO9DjAsAgE1k29db+ZrK3nqra+r/+j//fWX91Smg6vtaAWugc2ImhCvyOyGhlL1vFFTVgIlKRAbe0H4aZ0sEigiVgGyCIPA9AxUAIAIi9gMJPR6OJSCvr51XiILcnGYAGL+obMIvAQCowGYvUwAAmpUWAJjQEgOA9MNOWwBYZUMl5BGSQel4gWKVkETnfDX/4SERbcg72kSJTgHOLwEV3zPED5IKVBGUsS9YAAAgSGKTFdlGjEtKWgFQyOq8mPmxCr6i6LM+P3aDUQcmVf+pQaHrRR2MOgNYgyjlNR0TtfkWsYreBl/s+zSAqVBjUkY3r15P1l+atNFjsEYjhY2sYR0DXauYPyQFsOYsAEADTuiXiyo5BNml/6RH3vr+ybxfXUMmGKQUdhJgjoCA3IDJA086TnXv14sas2KMIcjzZOvGAgCgrLAmtf8zqWzooGr1MjBgQhEX5tgEcnLFwdc0FA7JAJALaxn/NGgdj1EDVqu6BP0sP/UAgIiWjQwAcSryHnGlwHs9AKAVKqD9XZhKES9BgzhO0d5eZnsWBH0E2cOR2jwoukSu676BcpMgdh0AQGSeDpGus+h0KNJa5Vvu4OUB0cQ5phyM5yqtyXxth+cZM8Gpc899UZGBfl6KslHb00T1Kuc6GQOAfKeustHPsAm65IpfjV+VLSEZ5lG1eKZcZtnXiRGeB/X8PtRzQ06hoh/JPFQ/4xcJPSRBkSzVXuCk1/K9chvNNvWsyiPKKqMDqR/rGEw8AEDVRCqb032Urw2RO8Nc3zi2+XejrkECVWSIgkDo7GiP0n0JpikAQB0cK++S9ZwIT1k3VidYWaZ7GxUI2kU014GpPo2Bo3AcxZjYJPZYexu4P10PifPr2y9hvvb29/gV6CTM654HQOA9Uvdvb/Mv5nFre4ufo+L8048/dhtPHnG8UIGPJPHNmzfd+tq6G8wO+N5f/uVfutXVVVatKxAMuhC97lFVPjeYZeIfVf6g/0eC+rXXXnPvvPuOG8zNuu9///vuvV+/73b39kIl+v3793mfOO9Mu+M+/ugjfsaEN/q+9Xo8B9gHQNs/05thgh3rBdfSxBF0EdoS4LuC0D30enqea2Jzc4t/QYUPAMOjx4/do4eP3O7evms1m+4P//AP3e9/69tu0B+QWhbV9r/+9a/dT37yE7dy5Qqf+V/+5V+YkMf1t3e3hb622RSb9WDfrV1bcQ8f3qc9yqT+8TG/hwTV2tq6+/GPf+w2Np6Ret/+4BlnB7PUdY+fPHYbGxs0K0F12+ujsnWGTAeQz3u7O25vZ8d12m23fHnJLft2ApiPxxtP3ObmM7IUYDw++vB3/Aug4vr16wRKAGABdgHYL7hHAAfwHN1O121vbrm9nT3a0rjf5StX3Nb2Du8ZDvjrb7zp1takN2+3N+OTzeJcw+E/2EPPu6hX7B7hvPgAk3WyZP/JvkVFIFgM6hwmu6dyG7J+73I3GWYYBRqkQCVRqUrBWXUUIxjQVId6+07sBwRfpVIJzyF+h03oHhPUkf/odysfGDUtMjg9Qp7XuotaWR8BANVzis7L9a6+p6rLjmXdXOg54rHaEkHGwMrp6lyl4xDWQx0ZTxiLIdHVugE071M32ABQLuP9PNatreFrzPcBNROVAzfUvpf3KyshsS1K1yrbx3E+4cMk8WPjY6tOUfBkzqCkn1t7I+xfAwCQBKP38W1iy7B5BTuF/S81MBL9egC0NOkYAo2Hh0wsUpZCT3sQQLwfsYNh08CWmZ9bdEtLy255+YpbBABgpu86M/3QAgB+2DQDf57xL+xNqRouAgA8gKayRrI1YyvAwyxCN5u9NWyt5J8Fu5bb0wTmDR023qf9UdMCQJO5SCKqn6/2gpVFFHNZEMza1fkay/dCLoP1NX0VZW8zreSs/JBA9PgAAOtHJufJEvxq8zGAZxjk6uyoOlGhPcgT21VQTfyKMkBK2WJVfxRZCQsJwLrxj/alia94H1lsWh9380F98SdsNSCAhGlcTfcZjg1gG/bojXuQ64WfR6r/EBfxCX/YF7pX0QJAkwb4rgIA0ALgADECf6zcn4AINH5lk0DQk7CftAVAo91xc/OLbnX1mltbv8E+v5eXlt3s/LzrwH/p91yz3faMi63AANBoqs8iLQDs/KFFAF6HeJydfOPbqO+aB2BzXVirp7N51v1AH8/PIcaPMSrPpigJAhT+CIvUPgAA+/tkUoCdhzFWCmHYRYnK8AVW9ITFLfXgygJ4xN90vpfHUJmphvT7rg4AYO29kt1gAQj557T/vB9Yt29P2gIgRgniY1jZntgpnunDxjx0vOx79t6sLLQDlb+fy1f7+TBbK46RsdnYJ4R3EWxMTeiDQkTw36Lz9Ffj08ryKM9dzwCgz5vLs2qSKoLJRR4W/HyzaO2zjgID6HjmoBZ9v7yW63u152u99H3Kd9N2J9hMmbFWpxOVfr5WRviCP7uGwnqUEvahAAA9b64/4n1Gu7r0fLYY1OrhMNaGISt87hkA1EdLvudbPsv3p1h+RV2s4UzqIjMnoapYYrr4CWtSKf7VBwtMzVHXwp6z4AAr5zVfY8dI1mRcgCUGnkQOBd9VW5ilRnrct9GOSWSVf/BAlJyALBQEEAty5XxSuGLXdS4nQ5FGVlyS2OomPmVza5xzFPaZ2KLo/oMEACixsj0mrRMAAG2FWO0s+SvN3yEmpoCC6BeofS+637P/HEohhtoEaq9CnCmAUf0KZQDQdYV4RKvVYbX/G2++5V57/XXaBXPzC7QJwA7UnunSRpj2AAC2B/IykDaAz/cldsAYLQBK+6gks8WvEhZjsaUk3oi2DALu2yOTI3Io0PU6zogb4RqUrdEBDy30kr0egCSy38Ka8f9w9w9BMNh1VfJPSj671el61ZKe57yaivlEB5r31RbSNRRj2po39ozQmW+J83E8TWLe6tV0RGRA6uR0nXy2+bf8eXSvwT7bJ9BW7kftYpaf8v7S3PYom8vOwwsDAORCJyqQNPgcJzEd0PMFAEBoyCBGAIAY8VL1pQCAAV9HAEDHuamGQxWj9vyLhky1BcAwAIDXTJVAVkjeWifaAwC8hBUAgM+Xc3K9YUll5wEA2ASBJgcGhy52UKeoQ+XR1QoCsIvfKot0gY0HALBKPFVqJvhgNtBZAwBKm9NS5NgNWmuwlyj0KXvPBgBghdyLAADQSa1UfpX7b+WGjb4eFaAsCb6KM/KSAgDsmpF7Vk2n1R7nDQCwmrUaSMZWb/oAf0gI2N7popJCOXC+b0V+pBXOCCjKOkxnTl5Gg9JLZ1/QH3uJpYFMAUKFnxDUfDUBALkMlBBPRHAnhr1P9Nsx1zV0khYAarBXe4SVkio56jpWNV0sAKBFAACAAFr9HwEAnecCAHA1QvF5wICVR5Vgup+4/H0aukOMV7v/czmn86IAAN0wcCiEZmuf/eKfHwAgNz0cAABPhi6w7PQCwt6+lxvWOHyKAACxdXIdrbrBruHUYD9iX1QkdHEMQGj4Cyp+VsP3pX89AACgnkci+979+25ra4u/zzaeuuaUc4O+VM3DVkFyHpXyoJdHpThAAAALIGiLpD/GA4l6fP6lL32JTg/YAJCox/dIcb+05NbW1lyr0yZ1/9NnG25ufj48H+4NdhzOvbR4iclvJKdxDpwPyXSAA5DERmIb94VjlX3AjunOtiTlRZQe8z7hHGJk8ezz8/MEKrS7Hb6HwOv9+w94zq9+9avu29/6Fqn4cd9oMQAAAJLmrGEAVQAAIABJREFUuDbuC8+E6+oY20AZRP/i4sDt7m7RJgVIDveCtgP4DpL+sGt3dtA654DXVEYqgC3IyNFoEMTAtgVHwmLQ7rRc14NcAV5pTE2RDeHSwoJbu7rqVpaXXbvZcnsH++79D37tPvnsE2EkarUIdsEawRzBrgSgAy0F7tz+jAAHBVfg2ndu33b93sA9uP+A846Ku2vX1oiyR1RREm89ggDe/tKXCaRAPAd7DnoFsuTwIOoerGdJ5MUAUO6w8fVLBACIct3r4SyZK8GqDABAEAChZOcEAJDz1wMAVGgi9OABRIZis2o5nCcAIB0b1QO5E5zLb3ltWhiUDNUsmFdzyNC3c/u6MjbnAgCIV0GyTpP/ZVs9Vn2UPq/aL2mQ48IBAN6PVaA1QL0EEO9rVZD49TkAQChDMwAA/GCtIAqAYrFhO92eBwCskCL80uKSm+kNXGemR/CSFAS0BIAzXQcA8P1ifaC5MdUILCaJXlVwvy2QqAB7JftBez2zb0oLsmS/cAdMAAABRMEAnAGSW3u++D8KkV55AIBWYKYgCQHYR4YrrJMY5NdKP+wtYQDQsVMgjcaOhgEA8B0EozXeVAIAaDFABABIcuDsAABdDwAAA8ANt7q6xkD/gACAbgAAABDJ/c3E/5T/i/9fLgBA9N/Fj4cPAhsCwf8jz6iI5AzsNCQF9nY9AGBPAQCoyJQkgtpKIeyvIRDDcnhc0PslnfE8utP6IxMAQL2PV/L9rN2by67nAwD4CJBJ9It9eHIAQAQ3xBYAXwQAgJ0n3Q8EAJgkqx5TjjfEXZT7NXX7S2O8pVhGrP4fDXItAwA02V1fQJDGxKrxKZsgDPv9rAAAiW0TfcIqAMA/fwEAgESu+hQ2+W+LMHXsS3GncQAAct4Yg7FzGWMNLycAQOWyBQAocBSjGnW6FJpaBiBS1aMfvW+bGYG5VQCAnkcYBizjl4IK43vjAwAie7gAAHSuUXSJWGWbcaPXPQDg0uUlN7e44Looaup2aB8gToI4BRgALgIAgHGZNgAAjCGAe4w9Ati3s8NY5N6uH+d9FFTuc4kh9qO0+4ylesaCUQAAGzINPkSNADoLAEApLmllpgWlBDnn25ELeERiPnYtyv9nBADIwDSl/VsnnxMAAKC0WQsAfF4PABAGT8x3CsAZHtR+aQAAZUGnho58GgXgi2AAMIEtbAY3fe4AgGSzeXSwnSBLcazHJsgzCIAhAIBgAHjaDA6qAQBAUNgWAKH6WtFEhb5ZaXBtOACg5FDH76fVsGkCIw3OKQAkPSbtsZl/ZoNvuSGiAcBS9aOdkxyRaj/D/xz7UwAAUmWWAgk0KXJeDAC6Nqzhkj9fIiyqJUQ1PayHu3t2nnj+VwAA4KWRl0cRCCAtUGgiym+hBcDzMwCY62QVQTIvxxMAwAtkANBVrbJkAgAQJg418uoZAFqkxxUGAAHLnRQA4L2wtNLGAwC02iCXY3WOWSLTRgAA8nPYNUAEesbugr1uAQDaAgBoXFJ0sdegBxAV2gvkknM4AIBQ65EAACtvEx1JWSVgHB0Ta1hrUNfqBBt4gAja3d8V6uMpSXjjB69hR4CuHkl//KI6H0l/OE14Jvadf/LYdTstVpcjeY3kMBLHn3zySQAUIHmOZDbOh6Qx7gX/I+ENgMD21pZUk3e7cs2tLTGG3bF7trkplfjbcl1N/L/zzjtufX3d/dmf/Zl7/bVbdJAALnjvvffcb3/7WwIZkJTHOVG5j/MqEAGJapwfbAe4F9w3HClW5Xt7Ff6GMkD1BwO3eGmRzwA2DATVP/jgX/ksX/7yl9319XX3e7/3exwbtBn46U9/SkADgAf4C1AAq7h8SyqML+4H9zY323crKzj3M447AQDTTbYz2N7eIXCCVfKe4QljAWo73KsCVrvdjlTM8ddTwx4fu3anzWecBxVus+m67bbrgQ2r03VoXQXgA+55/3DPPdl4wvnA8WAJwDkBKEBV2caTp3xWzC2us7X5jNcHS8Gg33cPHzxkYABr5MnTDcoHoOpR/Q9AAFD4C5cuuVuvv+G+/OV3SNGLz/B8+J3pDty01wG5I4gxyXt4alBbfAsELy+WAWACAPDWk7Etc1s9l4lRfkuCKgnM+aRp6qNUWZXU/rfFQiWrNQ/EDrdsq59aH6R6rtgCoO5+R13fnp9WaFbpPwEARACArfw/CQAAMrPdUQaAFbeycsUtLqAFwHAAgLIXoYpMGADOBwBQZ6PY1Zivo6DHxwQAhOoZTx8ugAtP5/qKMwAoi4LaO3X2UuX9CQDgQgAAsK8VAAAGj9MxAFQBAKT6nZ8naLk36BsGgHYAAEw1tOL5iwEAELuJnoK0RlG/qVACaHVZrteeR3/iHBMAwKsPAGC7RGL2lTED7Dpis0wAAGkLmTp9ncYfym26cr2fx8VDnCRU/08AABpfsswb9CvOAQAgvqfGgJTRYgIAGAYAUEChsA9py+/YXgBxOGUYkqQv2gCMYgAYDQBYWFwMAACwfs0uzLP1F9oCESDY6wnrKYqAL4ABYBwAABgAwPTD9j6eSQlrkO13vR6fAABSFgDdn2MxAEwAADYJpskwUUNqOGqCrM4grCZvzfctFZnpaYIjzq4FgDIAaEBKAQB9MgCg7weqsrQlAN5DgPLYoVLp+RkAbNJC+oOkVG+lHschkCAD8FwAAHXeiQw2lf/nAQCwCi+dZ4EUV+eeEAfvaERAiA0M1iY1MhqOAIAo0HNUK5rTYCQT/B4VJsG1Kg3fWQAAGIDXvsgZ3Qiuf1oAgFJS2koRNXTyAOUwAIAdAzUySwjHUU6enbuLBgDkBrXcW5WmXd/3UikAAc4fABCR1xrgtfMwYQB4cS0A7FrhvpkwAIwFAJCqaG0BEHUlKLIazdEMANQGPrORJHuYv5aWAboncvmVO8NJ8t93ghsmr/IEiz2WmDpD3ycB5NgCQCi3YHQfuP3d3UCHeqYAAFAw+59cjyaOZg1DgBRLG2qvrDVGHphRQJ+Ms3P7h+h1H4GaeH9re5uU/EheI6GP+wJ1PpLn+54CHgFc2FL7u9tuhtXxzlORolpdKMq0Mkx71qMiHtfH9/D32cYzVtcjAY/7RLIXiFje8/S0b/NyzAQ8kNw4HxLxoPf/3ve+537+85+T/r8303Nvvvmm++CDD0i/j8Q7EtRIkuMv7gUJaiS18Tw4D+4BP1rxjjWOZ8c9wBlF0oiMCFOOCXl8FwwY+P/uvfusvgL4AK+RZMcP6PpxHO4fSXOMGc6LY/EexgHPjevje5cvL7rlpXn35MlDr4+miPTGfAIggHu8d+8+g7U4B6v8D4+EAhftOnCdDpDuTQY6YIMwcb+3SyrrVqvJNggAACCxj6p/FHwBMAHgBRL8z5DQbzV4LbGXpjgnaCWA76Dlwe3bt/l8iwvzwgixtUnABUAYmPuNp88I+gAzAlDoqLRjXX+j6ebmFtz2zq7rD2bdO++867729W+4q1dXec9cu8dSga7Jf1xHbBJ5D89EMzlnxwjUd+TRu7AWABMAQGpz5zKrJJsnAIA4Kl90AECkc0TADyAmXxF0EFn9xKdN6cfltfQaZ4LJ05OXGAAaDYCSem5udt4tLQEAcJUsK3UAALbP8FSg9L3OEQBAnzgUsNUH8ksJhcB+NEYLAK3cgk2jFJQKCnjVWwBMAACR6j/EWF5SBgDZp5EB4LQAgGZnZiwGgO5MV4CungGgDgCg7B9Kn1MBcJ1zC4AJA0CK6LYViDZ+qHbGpAVAjL+mtpdhbWILgNMzAHwRAQA2/pz76eqr6LqsxEWN8ZvnTfT1KIBoKf49AQD4pHtoAXB+DAB5PKoSozmO7T1LcxmPf8UZALz9/bwMAGLn+1bTpgWAFlDaFgCMBRCgekzmQ4nLCSiA8YDQAkDi/BLTiiAkxA5Q/Y/iA7AO3nrjTXfz1i22/QIAYBQDgAJHXkQLAAsAICiS7Q/ArCAMAKEFgGcAkPak0rITcbMJAEBahmj8yBaRqF+o8tkWM0cZmrZAqJPTdTHmzz0DAI0K3ztqWK/ZiwMASPBPAwk6UaRkIQMAgpk9NxjMEgCgLQEQYG21ux4AECuqTtoCwCaVbZ8/fV8BAAzTm17IWvU4LgCAvUK8TQcKsLwFgAbb7V8NntpFnRvRQkTqBXNWyc3Aq+nBZw3MmFAtI1u1BUBcFyl9UHW9lM+j45gfL+9Xe+RUABhJT9Vqv6nTAgAwfhYAkFN5nBYAwHXjg1EWAKDgBhtATJJrBcBD3BvDexzVCbvcAA7XvkAGgNI91fdpj9T/8j1A4pVa6nkZAKprKhqCAkaIa1KD5XGEqcR95Zcea43OSQuANDmcz/coB6rkaKkMnAAARjMAECjXkhYAlgFAkrSnBwCwss7qxux//czKrlFzXie/cl2iDACJXvMtABRxaxkA2KPdU8xyXZ0FA4BkQUUa1bQAyPV3PNbTYBt6V9ULasfgnvU9ew2Vf1MNR4p3XAMgSdgMn372mbt7767b3dtjFfqnn37qfvazn7GP/ezcnGu2mkzETx0fuysry+4SaNW6XVLwI8mvoDK1P5B0h3ODhDzew3dxPSTEYVvq+7xX0LN6hgn8BbX+1dWrRGrjOCS4ca7vfve7TCL/7d/8DYcPVPVI8n/44Yf8iwQ7zo8f3A+q69VGxDmQ5MY94DM4m6pnRTYIAwDWPQKykniXJNTN116jTYnr4BpIquP53n33XQIS8B4q63E9jDu+i1/8YIxwfjwn7NDFBQAHQNl64LodqcDf3Nzi+WiftlrsgYd70XHTsQNAAXsHSf5mG+j1pgAA9nYd+uqq3YZ7wDh12x22AeiijQcYD4h6n3YHRzIv7DF3dMhrIqmPe0FwdWVlxd2/f4/rgP2Sjx2Px3Ps7my71dWrrt3CtY8IHNnc2nZPn25wrIC07/UGfA+AgIWFRbd85YpbX7/O9g+3XnvD7e0dkoZegRE6XwgWAGwClLuufwEBSNuj+MPmxhMAgBkR2g+TFgBBr9Tpg3Hez+3r9DsTBgANzqnfo7YV+1CHvp+GrjHr02gBAGAS0RYAh2MDALS3orTrqQIApl1jWlhJAEZaXr4SWgAgEGhbAED2acs+m/RPAADaoqsx7c6iBQDH6xwBABgTtg70wVMEFjVGMAEATFoAvKgWAHv7e7QfxI6KDABk29rbIyiR9rUP9rOHsNLY+8QBDL3phtgzzWn06224EgCgjgHAtgAoAQC0gCdv20m72ezR4H945qKchMz6J3lA2eoPcgAaW4b0saGF39m0AJAEuQYOhQFAWHPkgY5Mcjj3rav+wjgaM9OQPjY0YQB4NRkAWGXqfSip9NeKZ88G8DlnABi2l9V/DDaP8d9LgD27M0pxqdLumgAAdN9cTAuAHABQkYmeMTbqhHJCUVlkKzEen9RRJrP082p+Qz43DC7KWpi1zcsLEnWNJglSFED47wX7XeNb5n0Ccw1jlIJtT9ICwAIAqNu9ParJ29MCAJQFU/NCCgBYXllhC8LrN18jE+Fgfi4wALBNom8BYBkALhIAUGoBMIwBgIw+2k510gLA+JzefvI2pNqVudzl6E0YAOoZALi6+HEqdHJBmAu2YHMGpXheLQCGAACmptmjFEkMJP8BAhBAwAzfQ+8/YQA4PQBArKRoHHHEGIiL1DA5AIDHIAg9ogUAg7lINjDngGj/cQUAoOih8wIA6HyrIpHX9cmLswIAaI+lsjMSFWTiWJlK/7zCPTfMGtNY1yl1v0UKieKLn9uAF6pVcKmEusb0AFED8TQMACLc/RoyNKs51VFYbwoyKfQ/zZ/dJoZO4trZvc5zvgQAALs+7LpMnVqVcxEIMIoBQAxwNT4R8I09WfXcdlxlj8fRjP9rj2ADCEDqIyRARdDmII4JAGACALDVsaESlijZI5p/OXW2fZ1U2HnjXuWVoGmHtwCwAABUQOctAJqtLvufQR5p5TYr6CzbigG+VRyq7NiSw5Xvs+TcIwRXnaOtjpRlAJA+qRKg1IAk/iIxsb+3y2rxoH99oK7QVSW5IwugywMFPJDgyvrgkK2AqepA2Rv5eXUumNy2gAV/Z5qEZg/lwz1WqyNhffvOHff0yRN3cHTodnZ3mcz/u7/7OyaHUVWPZPzhMarjpWJ8fn7O9bszDOwieWJtECThsb6QyEYCHDpwfn6e9wqgAD5DEh7JchyjelqT0WgFgB/cG6jZAEbAcWgbgPYDqD5Hdf/ms2fu9me3eX5lK8A58RrnJ6LasBHgOjhuzlftk/rfA0h1rQj9vwCz8Lx4bjzvs80tt7y87JZXrriPyDwgLAK72zsEJLz//vu8Hir/kUB/6623yEigYAAm1T2zAf52u213dLjj5udnJeHfbAf2BIwnxhx2N5L9CpLAuZQJAPug0Wqwsg2fI/m1ty/Bde3dqyAI6BmAFcgG0JJ2AGwfcLjver2ZAMpoNKYDYwH0Ol5j3hYXF8KzYpy4Jh4/cocHe1wHc3MAXHTd3sEBWQse3H/oDg6PaGfDxqaRS86VKTc3N+/efvtt99Zbb7ubN95wMzN9YVvwthO2AwAFQP8r2CDanZE2XtmnrP2WiwNrq+TB+OFAIknuyndE56uNlf6VAGkA+hmBwICptwesXtcEPYC3MeEoMlP3gdybjH/+I5fI0w7W5pgAAEq22QhVUfwY81+vbyYAAOsPWT10UgCA+lkKADjYFyYWtWUsA4DtOa5JQ00upgAAdgZln28wAMzPL7qlpWW3vHTFXbqEFgB91/ZxAAVccf9pL1nsPcMAYP13gAKmpwCEgkuQ2jtaCBCYj3wC0do2XpiI7j5nAABtDGVJmAAADH3vBABwUQAA2A+ktAWLxykAAC0we8wvutXVVbe2fsOtrq65y0vLbAFAit9Bn/ZRp9vhX0n8gxo6tgBAG63gsxT6SFPbvsIAgBCOUFfDtDk8NC3IVAFaOym3mU6qQ1UnTAAAry4AINquAgCIsUcAcj7fLQBGJfIZHzQsguqPj/peiEt49sO6fTUBALx8AIBEThoGAEPEGNyz6H++/AwA2mc9/EV4Sm1wz7CliftYqe5705OaXgB+QucvSX6NQygAQOn/I0BBqf8ji7KcW1oAjMsAQEs/xNLBuoxYZdtdXV1l+0EFAPTnZhMGAG0BgNaL2gLgRQMA0JIRzxuZucZnAJgAACYMAJVIUJ3RVn1fK2CfDwCgyq7814fFLgwAINQs/f6A1VXCAOABAN2eAADaAAAIVan2VD0pA4ANBuYAAHxmWwCoIcXAgNIejwAAhLH1iX+OqgEAANE/rAWAnRv9P10HwxkA0oS/JE7j91OqdRtsZbCXuAVV4MMZAOrWkgr19LpadV1FyOl8qAGWBlSrZtZZAACsorMBMbyPdfWyAgAwGuzlfcIfO8+vCgDAS6MQ0NfXoxgATgcA0OBxIflP4ITv4zNhAPDx0JjszwP4efA0OFAjMrCl41SWTBgAxgcAIHhmGQAoN0j3PR4AQAPeeSJMEoOGHWcIA8BJEv+5SCs75KAZ9/osOPFH7LOlPUpBjwsnBrRbCFiS8ontNEX3aaKuToQOBwBMeQBAbitFky4HAORBOk1Q1gXtkADGsyDgqg4a/kclOSjgkZvtD3ru/r377p/++Z9I84/AKZLoH338MZ8XiWicA+dqtIR6HudCInpuMGByAZTweA/Jcpwb30c1PIAASK4I81KXt6/3A0cPwEwkf7WyHwl/JLFxj/gf5+n1e2SgwLlxbfxFIh7V6d0OKOg3eA6cD8lqPAN+lX1HnVZcF8cB2AAgga47TTLjmhhHgFxgFyodNd4fzM7SGUWLADBK4VqoqAcwYHPjGZ8P94pr4S/OiTHB2KkTrLYlroH/G80p12qCWn8utBxQxgY8B4AKz55tOlTDktK/2eI9bW9h7nYZlMZ1MDbTzQbHDeMIAAcdcbSXmm7QuYSj2AaTB1obNJtupoN777rdHYAalgh6IS3/8REBFo3pBiv7JcF2xOdbmJ/n3wF66DWbbnd32zWnj93m1jP36PFjvgd6fwAB7t69527fucuk/yFARpKD4vhgfPF8SMh99StoCXDNXblyJbRIwL0Ktf4Ugwk0eT3Nn6z/SPko708YAKz8UYBBrhqjrIr+HtgXOJ6sRCmBCtL3re0vNrufEXOx3Favl8URzJEDv0aBNeRZtJqx3oAdDvIYbfhOAACQhJ4F0Pt+uU+YVBXpMSdkABgHABADjNKaR/0u3I+CGtHSRu5HmFwAAACAqt0BYE0AACvLV93iIloA9Pk+gI3CCCgMABUAAMCNHgzA9eSThASJcXu8/AAArfZHvECBelphPWkBMDw5N0xKKAW5tWuFmFB0FAsY+E/q24yKT5Tkn5Vl+jkC6iqHdV/ys5esBQAYAGBj5AwA5wEAsAwACgBACwAwABQBAKyck32tILww1lmCLonhIXCfZH3KurBu/bwoBoBwHcpDbc0pdzVhAEhnRxMquT2lvkJip6B4KFTHRzC27vvSfk1jpPEq+fs2bpHr2/y8ue+nPmHwFU/RAgDAYX3mUgsAFNAIM4Acl8dbNb6Y+/3Rl68yaNotZZ+VsnaMHy2SyA/NZarugGHHleMG8Ruyn9K4uLUZwxwkrGU+Fq5FWkMeS+KPqX4KYwfn3bDgDhuaPH6mOkPtaHldtf9zWz5/XSpQIGM0fTLxy/Tc/N+/7yWlg/biePlLkwMllMNHByMWYSmoWnaqAjZ5vgJ4C63x8r2rsj6wMPuBK8WXcr+kMsYKpsrnUJ8nPP/LDQAIzJa+YESKTr3frexRvs1xYANAjOFgOADAFhvBJrcAABYgObXdFQggzGFnBQC4trZGAMD6jZtufnGRDABgA2t1O6z+zxkA1AbguvEV9RbIq4UMiE/o+/muKe2jkszW4q06AACAkdoCQBlJEZuEHYUfyOZpxkl8PnHCADBhAKgT5OX3TwYAqNJvVmlro8AXUWlfy/+i0KwDo0LBs+oSUYdApzr2QAJpNQDe04Au/3olo4giFdAquAkA6M642cEcwQCgJJ1RAAAYAIjwP1sAgCoc/M0BAKqoXmUAQJzX4QAABEZiAuTkAAA7jmUjqAoAyJX4qAT3WQEAAi2OYQA4KwCAGja2tPx5GADseOo+GTU+JaPSzgXH+wIZAEhpV6mgjcwU6f2fvAWAGOCjGADiVaLBKGZBqBz0hXzJ+pwAAGhkaUKnzgC3BryOtHWQS2t02HGqfyYAgOcHAEi1f2MsAEAwoJU+1/wtBUZLzmq+NnLHvG4NWGdcv5PaJB5QZxIXCEqSEv3gMDABVAAAON4BADBs9aUtdJIArX7N0HGWgkN1AABvXZHu3QZe1GZSe0gT8kgmsz/87i4T1KB0R+J2ptd19x/cY9IXiQH8gMqdFf+bm0zQ47vSBqLNz/CD5LzQlYkDh2Q/k88HB6Ea31a84x7xHfyI4+d4HH5wDXwOXYREDK4HlgCdLxyHBDwq621SH/e4srzM7+FaeDYAAwA6wC/Oq5T5OJcyEuB7SM7DzsQz45r4fHtn29+/AABwPny28ewZbdHB7JwHUghwAd9FJf2lhUVeD4wDd+7c4fe0on1paSkAHnA8zqPPAADAlDt0vZ7Q/WMMMS/4BbgBz7S1tc3xwL3reAp4Q+YdCauutkfY3XWb21ukzqeNBnaiAzjTck0wANBpdFOug6q4dstNTwG8Mc+5AyAAY33v3j3eJ44FAwZaBuD+8IN7WF5acrOzA6693e0Nd/XKMoPrACvgngCQgEzfPwAbwj2yN2xv77itbbRSOOI5wMDQ78+iW597++0vsyUAQAGyLlqu05YxQeWvAgcklhI3HOfUMFzUBbA4FglwVXbPcBkyYQBQGWOBAXGMI7A3H8vSWFspGcd9AgDIg8U+DxWGC0Ezfa+8XhF4j0HOXBvZPVHSL/CzkxyWDQBqcPaCAQBaVVQFAEg7lajzDtxJAQCdjjABKgOABP58lWPDJz8Cu1GaJCS46hQAAMynTVYMk0f5Z8H+zVsHBbp0CZ4ry9MEABBjTkE+IcCNtjZDGJiGW3eSjGAnOWvTTgAABMxaRqgXBQC4dm09MAAAGDkMACCtFZsiP8382diK+ie0IXJwMsBCSg1gFkoe7K9bQy8CABAjZALiUgDApAVAeVYmAABh8tPk6AQAUHXwg02FVnE+QW9t3tymU//DrrhwDhp39VpG4o8TAMBLAwCwLVXUyeZmyebwFQEAaHxJEv6SW2OOzQPvg91oGAAAHAUrJli+Dp4DAKC5Erm22KilFgAIu5+WAWBtfT0BAOQMABMAgMf+14ggG38s+Sc2LmvlVB4DsLHP/H8LIA+yEvEabSHnq0f0OI1txrxxZIrLwejKAMo17de2jVfkZIp5DKkUU7JDxYIwHwRmRDjL/+Fz2MFgplM/VZkecJ6DQ8RQ5f7ze6y1Gy3L5P/9X/4DRU2uJErOfvWEoKCMFR4RAJYG2Xh+H6gedt50sFJEpEy6VIzYxSGT6FE/RBxh4mWylA5wGAAACXytBpABlHOBOhMBRFD+swVAf84zAAgjgLYAcDR2UCUA2tf4F06BBtbjXwm26Gsgd5LERKGaUR0LXXQatA3oM1Zn+RSmoo09sjQJmuGF0jV7BgAuKM8AoItKgyQ6JnqOuoVNlB6EcNZDRpVBboCkho4I8NLG18BIvL4PJ2bGjBUw463ZfFTynrAxsGud8jyBpGfh2PsEr27AXIgoDY4+ewCgsAJUkjwWAGDPg4A61hUq5xDgR+IAwSYEwVFV20JVZbPJtRroJxugsBFQCsc/IEVt/610jyYBCDNEOSK3dhwsZbcJjpcEoBXgPJ+fU3VoQxuK/QO36/snI6GGpAWp/0DxAwODMuEoUO1CePLcWVDfXs+2Y8gN67B+POJZ5yEOh2L14t9jYlCxZnwi2lI6sRKRTxWZA3ylnMpgGd/8vGHVe0Q05GxeASLHKH2oDfIGhcJkkVbn5dJbron9nyjhQFvYOJWBAAAgAElEQVSc7gsPR0gSKIHaGG0NkBZK2kdoUDltJkzZZ5L2FuGdyDhTARP2WrbGJJ8TA9j2+yXlV1q7w5M4MQGbB2WwNsYBAKj8i3KvriKSd5+Nr59jM166Zu2+yv8vfaZrWRNe3Du2FYwxbqz8UaNDZVrFiELfXW/EYC4boAlnQFx0JPUk5BNkVRv9w1uB1QQAgEajzTnEPhBQQKTTDGMeUDCWPtDL6aSnYKyk0/lX+aVro/S3tFaGvRfHF8Lb2CPefmCPUlKUwtHxPXPZw1Qqq1UPQ3ahJ+mon0R+eT2r94A+wlrlrM/KxLpnZ9H5wlgGevzNTZ+oRuK7zX2rle1IrCKZi4T+r3/965AMBxBA5wMJZLze2991rXbTPXz0gMlryGdcGwlv6KcHDx8yUYtj8X5/0GeiF8dhHNRmwj2iEh76DZ89ePBAkuO9XqjStEl/VsV5Q1mT/2oHACSgCXmcA2sPfy8tLvK8n376aQAO4FjcD54dFf3QLUr/r7oGn6mMoiG+v89xwDXYnmBrWz738ll07rTb2dkleAAATuorn5jGd+Gs6p6ZHQzc/CyS2X3OGe4B4w+WAYwbktrKfKDrB+fF95H4n5pClb6AIvAM+EUCHoCCS+hZN+jzPiQZfkBgBO4RY4ukOuTB1s6OtFFoNNzG5ibtCTA14BzUa9BpLEKcdk0wADSaTOo3GgJAQKX/TG+G7127ds09evgwzPnOtrRTUDmIc6BlwPzCvOsDMDB95PZ2twnuQHWtACMO2EIC1954tkkQgzxz7Msm6wEMXWAV6LuVlStsmXDjxg3KHyTXZmfnKG8wZ5IIneZewRjjB/cFdoGSTM3lfdDIBSCA3b/xe0rvzrMn1fH23DH5Kmg/0Y9qp6ktmtLIiw8gLCKsOBY1GKqooi0nlKtV/an3JJ/kNpqeX+2S1DaUhLJ8B/94u2dMBoA4VjLumBc7trksrLM3w/W1h2GN/Tlcv0s142l+RtkPw88t7Gn5OHM+NShQqKqy56QdYh16yTEXfkqtCNTeqK6R/ASp32YA+N7+DsefMQBAq3zgl1OO+qCODXgE2wTUoQwqHjhtAaB6AzI3+A5MbEtgJQaDhHYU7Ccx0DNFGlEwAMz0BoEBYOnyiltYuMRKIMge/IX8ov6dlh7jwnAEqnDdn5EFQG2dYO89JwNAWCNmskatR7vX7TIJ82voiLXCSBkDqX9MCwAEcjn2Xp/pWszXbuoXVP1tK4OsraP7oBQfoOwgiNLLbx/ky79vg9JBDmplmpfliGDoPdggX8muTs7PrevjL4Uqzrq9b+coBwCILI+b2DIAWFmYz/Oo13X3gn0ltlRWhxbiaP59sy6UHQP26+EhQIkx+Mg1onvVt05ifAO2sK4XQ+0LAIXaNTH2JFVqEtgX+xkAAG3TQfuarbWEWeuI+z1SCIs8iLKC69e34oG9jf3ZnG4QgNxod93ipSW3trbm1q/fJJvQ4qXLbAEAAAAC/rAR0QIAf6eb8Dcd/6LwhzXxOJfxfTmHCv7x7yfJf03aQWnH1tTFKcp1sz1oHAAA9iZkJimUQMfs9zD9k8NDt7O9y7Hc2d12e7sA4O4xMeO8HE88UsMAoBmr46m0iKdkTwzT76N0b5DzeQV0pgdy/aT7wcYHi/fGgHIK5rTnQgx5nB/Ov4/32H2q109tKH89bPNAO53Hd9L4t9rP+gz2HvPxtfJSfSX7npUVpfipnM/YxSMYALCnFPQSntP75eMAALQtgPXV8/PlfjztZLIGWOWXziNkK/wbfd5oV8exzp/fAupy2yrZi5I1KWa/Eh1bY8fxGA8AyPWffa3zV3vMGACAoPcSO9EyeZRtYH2OfO3GEdd4S1Wn2/VWtz6pw03eIKxt6h6p7rb6VsbMVPi7KXekz6Qy3ssjHd/4ZFG/KRME/qp+5RrJCkx434X4kh6rOZg6H8WOe9hzOQCALAzZj0n+a26BFeMmz6DjQj+Q41LKY4hvJvrdyjEBTut71ubROVCb2sqbPMmoyUoeYxOQPs+k9qO1ETXXwfwSdT/0eGw7qLZAapd7OzNjAFA9L+dMWwDQNj0EwFfi87x3TQgfir0j4yL2D/V42B8oNunyd+36dQIA1tavu9n5edoDvf7ANTsSO+r1+7QDGNdswqbwcXDof7aBNPkXv57kWvUMACV9k9sBlE2+GIaMosamwt6hne4ZAMACsLuzS93Pz5A09gwA47YAEBkga5Vmr+pjw75hZVRJ5pSeyx5XsvPr3svfr6xXP9/cJ1mcOx4r4BH1LfNkv8bodM3q+k/koZfjFb/DP5jqrdL8Vbd9BADoveh+AADA7o0IZsdclnOolfMXYglTX2wAAENoRFHI5IrjgN8UANALAAD0G53pCigAyH8GfmsAANxkPgkrxspwAID2/kucCRPYCu8zAOgF1gUDALD4CLR4TgCAVWpW2Uhw0aIXZTnnhkVu+JeEUL3gEfcm35x5wKLeABLxPgoAQEVzGGlmVaDAUR4HAKA9k6XqDWvv5QMAYIzzcaubi1xYqiOrfyHoCEjZPyCFDV5fBABADYe4fqoAgKNjTaB7V/lEAACprPQru2gFSgI/BaWEfsEjAAAyJzyosAV8AN4bSDp/kEFqECX7jWfIE9S+t/EEABBkU5QlkeI9Xe8TAIC2NakDAIAuNwloDgEAaLC0TkYPAwDomh9mmA43osoAADg0pMz34DoNVBJsp+Akb2+AUnTUj66f8F1ryB3Finilolfj0QZ/1NnDe/gciW78Li1dZlIY7yHJCsMSvehv377NhDmqx1FRjnNfvnyZ8gqfscIe+Y4G7Cep/MexTCyzGhz2kfRl1yp60KjCQSL9/PFxoGwHLb7qOKGGF5YBTdAgucJkfbMZdLUGgJAst0Y2/gdFPT7HMyMhju+B6v/J4yd8JrxP/XIIUMJAqvMHqEjf4y/uXZP9eC4NRqkBjnOT0QAsBp71APYPPsdnSBhhikCpjx88n9iCAuYjlR36s4v3zmtj3DTIh/vB9RUoQbCfr6DXecLnSLzPDmZYSY9xwLNevXqV8wUQAMAdzaawIuDcytAgeg33NOX29g/cxsYzBqwR8N7BusVzTDfcLqvwDkKQGiu1iV53qOgn6xWCEhgvuT+M++VLlwl+wb1DT0F/q76yQT3oNeTGli/N04bCZwzMN2VcMQftTpfrbGFhkWMHBgf8wqmXZ2u7qekmx3Nvb98tzC+43/u9f+O+9rWvEayL42BzE3BxKK0Z8Kt6HXMEloFEzykY0QTLrH1o7c3Svo1y69UBAOR2GmUpzRIP+7PVqfCYzgkAkN+Hlc+JPgh+QLRH8iDcqKCczN0EAJDbdPk46xrP/SzdE0yQWBX2ygEAxC8LyUUEhLQliG8DADnTnekx6b+0tOKWLi8TDDAOAIA62Cd6tA3AWQMAEjlURn/EQ2oAJWF+TwgAkEquWIGidpiVmblfmPvbufy1a011oh5jP5sAAOK05vu2bh/nOuuiAQCwlW1SQJL+AgCwxSjnBQBodmbcwuLlBABw6fKS68/N1QIASGWOpOcIAEDwPQLaPxZgiPr5fAIASnq87r1xfR8bX6T9hmSGqcrL9ZOu/9MCABRgVHefKsso4zIAgH3m3D/l/Z0zAEDtp7qxUTvY6nijKIJdDG/F2oIBrE+9LyD20wIANE6u13/pAQAyua8sAECsX/hv3g6uWeBYO/Xx7wgAKO3v3FfKY/f5+gs6fgIAiHvPJ/2HAQA4bqZdsk6lFqWpnDTWwpkAAGg3a0GKqfznvPv3NfEOO1ETrwrse1kAAJLotTHHKQdmLwAArnkGAAsA6A9mKwCABuIiGQDgeVsAlLZibjNzX3oAABgZtY23jLcAAPZ3dxmLQQxmb1daLciYf74AALqurHwhICXEWiMbgB4rdsFoAIDKJAWkVOThmACAOvlo59oyAFgAAOOVAKebtnXxf8QY6wEAJV/L+gYjAQDDDbS0BcCrxwDgAQAQTscwKOHIIkhfBwCYc1UAQKT8YwVkSPhLb3Q1lkoAAGxcm6CwaDM13hTimChhDwDgMb4SlXp8CAOASHyPqAvV06dnAFAAAJWMCS5oUGCYAy/I8djnJ90kEpyLBnyVyig3bO33Swu/upZjAHFYwGIUAMAiFa0w0vvj2NQAADh+IxgAngcAoGtxJMLRJO5toMYa4tGgKKOU6z6vkx12XLylI4f6KgoLAIACYwWAT85YBgBBGEYK0mCQFBzD0lzkQjkoEOPwpA5kFQCgDACK6pOKMo2IRgYAuRaCpT5p7iu/ZP/nCfp4HZsMFcGtlVyCWgQhs8iKWO2XCPgxAQD6HS2Iy+OEPhVQYQBQFPSEASCniX51AAClQIqVYxaNa414/n9aBoBmh8Z3CCoYBoAgP4YBAEptAYzgGQoA4N4YnYBPjLRkY0y540NTKeErj9hna88HMA8OWP10wB6mAgCIVWlHDCQO+7FyqyI38UWv0zUhThnog2P4GElV7U2PsdDEMv5HYhhV5ki4ouL8Rz/6kfvd737HpCvuE+/hf5wDlPeoKMe5AAAgrX+76Z5uPHaNJirehb5/dXWV1P84L6rINXGtlfmgl9de93hvz1Mw475xT5rsVtCXvm8DerkxrhXmAdlrqBVxTiTFAQBAgE7HAPf75OkTslIo5b4+A5LxgYXGsynY5Lwk+YXxSX/suJPaGU4Z9LrX7fIcYMiQz3S+MH8zXaHO1/Wh51V6agXM4C+eXYEBCET3um3XBn3+5gYDojdv3iTrAgAA9+7dpX68cuUKbxPfxWd4D20M5HzH7snTDbd3sE/ABtyibaDFj44IcN3d2w/rFR+igh/31yB7B/Tvvhv0ZzxrVsPNdLoEKQIUQtDB3h5/8YPnbLUExEGwhDtyndaUW5ifczPdmaDnsWbYX7vddm+++RbXJJ4HoAC0B9jdRUuALeoiFLZBfrDlxhHAFLPu6tVV9+47X3HvvPMugbr4nCCBXWUCkPEXkIZWAJR7WJZshGG25fMAAFSv5wwA0K1qH9iENu20M2QAsM8YrvMKAQDyZH9q/wyTry8PACB/BrHpytXSuT7K7b0JA8D4DADSV1QZ2A4IfmL7QJ/8h4wBaCgyACgAYCEAACBjoEc0adFsNaV1n1aYKQDA2zZq6zCE5/0FO/9aCKBVw9yfHgQ8cm2PsmdeAAAgt2esX1m3ppPgnWFZGRY/GAUA0CCpAieDnzphAAhT9LIAANL2HKgIlAp1tcP2PSgAc3mWDADjAgAAXoV9xMT/9JQwAfgKP/wNIFSzT/meVgCb9+MeHq1/htoaGXsPKzKzqtkXwQBgA9D1vlK9fTWu/6PxRU0wWUB0Hgu0/sKwexJK2XoGgHEAAEF2myrSEE8xgNJcDn4eAABTiGeV2KcI8PXtALwtI5X+loUUGBhhqbQAABtv1f9zP179p1EMADYmnTMAlGz7sRkAogStLN88lpxfJ7wegwHA6nurI5PYyJghDHsufj/EKkefwM5JfJ7hAACGJ/LCwFxmPQcDQIyXgn/O/3yBGQA4HxkAQOY6FjimcezxGQDsmivlNhIAgDJMG8YBMPWqfX2eAABlVQzXYpsBYQYIcbMaBgAZm5iLQ7wAyX+AACwAYDA35wbzc24YACAwdvvCYIkFGf3CHN3ZMgBYAABsJiwGxh9ZhLRPAIAyACgAAGNC+azt3/z9KhBC97vG/eX1y8kAMAwAIPFWYUiwyX+xHfQ9YacqMQCorNOYY/AhlPGpBgBQ8udLtpx9TwEANr6p67mOAQC28DAAAL5f8hnD/Y1iABhmnInlFNGBJQCAKBqGM4rV1skAZMF1qzhlE591CwAMOSqEJOkP8zkAAJrSAmCm22PQcdCfZ8/RXm9ABgAIh1a7E9H9hv4/JvtFqETEpFCyqPGiLQDCBBnjKCw0QxEVDMiXDADAhcuWC4bOM6OU1rlMDXVhXCj/yHrRxLmt1LdrRhVbbhwNc5zi9aoAgHzjquGZG0D6PEoDrs+lTokNOoT3vDIKSsoDIGIASoLRmpBjEN7TSSL4jeA9qgWRJBnWAgBVsbYFQFBKSSXX8FYHFUFnlFhdEGpkcMobfxVnzb8vCX0JxikDgFL75QAARv49hY/m2zlupveLNUB1TMV5jNRS+pzJ+jG0duk6Gg4AiBVlEQBAAEagbkoBAJ51Klv+JsHPpH5MMpk8KL9DZe3pQ/VcuZE/LgNAcFj9rU8AADItKl9yR0yCi1LNr7Nt17UoZVG+wQDloL5cDACajM6DKVaOXRQAIAR/TwEAyOV5xTAzFNnDbZ1qAIvTqY5XkNtwPPbd/q5P+Ps2ABrQTKjSsD4IACgxdKTrz8ove59K7hEMdtNDKugo3+ZIqc+VQQafIxH84x//2P3iF79gwh/XwXs4Viqym6Shh77B56jAxuekVT8+dG4aPdnbgT4fNhOcwnan7eYXFgggQEJdz7G5tcXvswd9o8HELJMlqJT3YABcC8dD1wFIALAB6fSnQfkuDDi4T9wjPsuf3ba3wDmWl5fdvbt36QShzQDOgffw8+jJYwISEIDCuXBfrOzX1g0etKH7IQaeYiCLLS4QHPasA6gqZ086A+xDVSnlNe1EYQLA8d12h2OM8yvrgX6G95hMPzgINqSCBAhAmHKu1Zx2nXbLbW1tckzW19f5bDJXd9zDhw/c0tJSuL9+v8dz4XjcI6pbkVB/urFBlDGieTu7e24X7RNa0h5CbS/qGiat/AqcAsp63/X7M2F+MPYrK8tiUx8e8NnwXECkd7tit+CUuH/c987WU3dpcd7Nz83zpDugod2PbXVwr6DnHfT77sGDh1w7OAfWAOj78ZxoWdBuy3u4V7QM6LRn2BbgO9/5fXf58pKbn18gCwCeVemOsX+BhaXd6hXeSCftHFoAyBgzCp20AHiRAIBc9vm2xlxTqe17tgwAMvSp/CsFUHO7Ro6JQQmxh4YDVKvyfXQCZpROqARVR30h+VwozPOc7UnOqfMT7fVJC4CTtACwbUXwPSQaIashK1jgh7YnHgAAJhLQ/6NVCeRJp9NNWgAo/SfbtjVTAABlupf5Gg8Q/jgNCMa1+yoDAOw+rMqOelCL9b+sHR1swILvqAAA9ekUQG7PpT5lIlNOCAAo3ZteU2YwpSpWu6tOFNj9/UVvAaAMABcNAIDdtLZ+gy0AlAGg0+263uyA4B5tAVABAHhWzxwAoMl/rt8Kg5/qqtH6Z1gci1aD0Z0XCQDI4yil18OepW6vWN/5IgAAo9S5BQgoA0AuA/V1iN+qrXIGDAAhbpPZrzrWNv5g/UF9rlKCVj4zwPYhDAAAAFgGgPCsBgAQ7UcpUlEfivYtuqcRGJC2w7U2Zzxe7kw/k++YGTL7DO9CtuqaUdr33Ea0a1Ljh3VrubwWqi0iSvZr0cY9AQCgzkZmC4nR+fvyrZNhlyMaxnWYzrLr18+EPzzeQH6fEwBAyozr6dPMMJ++BQB3q1+Gdt+fFQAgkcEZwxfyM/gJ8cOcASwDACD+pcA+Yd06fQsASd7GFgDMRRUAANqyCkU76ndqy2/Ny8kaRyHKTAoAuH7dDWYFAIAWAK2utGCeAXPjdIMtAJThizLmAgEAgQFgb5dxl1EAAD5zBgBQOfuqAQDCWrWFViFXFMEoctx4AIBSTi/oEa8qrc9iZWg5blGVsvw+2dSVlSCyqnG/+NZ2ClSw7bJGAQCszrS2Ced9AgBoGAAAaEo8A4ABAADhPzs77/q9Odfrzbpup+e63Z5vASB9nFgV5avCTgoACJOitP4WMVSqcFT6KHw2ggEgKARK6cgAoBQtpCXWhKsPegeKlgJ6r2oc+YVrjtUkrHWc1fi0G0VbLpSNjggAkO/KUfk5hxkYox2OCADI7yENekYlXgnOUfN6OnWj/CwAgIYlKUlicp8bmf1nolAqIZA0kY8kCpIXSGjkLQCQQEECgslmGL4NWYuhStEk0HLD2gqHqoFXH1TNDWkrWEpjaddNugYkBMa58sF1BuJ8CwAAALQaFAkfvo+qzNDzUShI9Zx27em427Vn5yE3/sP6OgEAQABQfHpDKRsBABrcl2spZVhkAUiDv2nyH2eNABR/FX9qTcycBQDAzqVtAZCMj33GMMHxmSYMAK8mA0AOANA9YNGSFwUACMvsggEAdc43A/hgAND+r5TvqPZH+xLPABD0q6fgsr3SCAAoaz991wLcrCOm8hZ6XPt42c9V9u3u7rh+H33V993mJnrKL7jl5SV39+4997Of/bO7ffuO++CDD0iNDx2DJPidO3cYZEE/94cPH4aqeXyG88QWDsfu4eMH7BuKpCwo6HGOxUuXmES5d/8+E/jQWwCvQZY9efrUPX7ymIwBkPyNRotGr8o5nB/XBtsAEtdI8ILSHn/xPs4PMByeD8ciuYyqTbzWihM+Ox1AoSfGczwFqGFXQA0YU+hQtABYWl4mkAD3j3tSMID0jRfdrO0AFE2relUDUzintihA0h/U/7usNvdOKXvlgmVK9KkCADCHFgCA6+M41fl4Duh1gBL0PQInptCjrk2qt26nFfrlYlzm5+fkMyZunbtz5zbnAs+LdgC4p8Ggz3Hc390nhwx+n2xgXp64fdiCh0fSCuDg0Fe2Njz1f5OMM3GdwYbB2AGAsMWAGxDJ11avUkezLcH8vNvZ3nF7+2gFEJOTeK5uu+26rSnXbjbCvOL+8D1Q+uMHa2p3R9bwtdVrfDawATx69IgqFy0cMHfPnm0SHAAgwNzcPB3y4+MpMgDcuHHTvfnGWwQEoGc3HHy0NgDTQaPZFtBgAQSQB0+tHVG3a6N9OF4LAFQIBNWqlVIhka36P+3fLg473b7YQ7ZUhWVYgax9JqeP9P65fOMzeKYiWUeWuvjsAQDWNrTjqtcu2ZZyzxEAkNujFTu9OGGjEzDDpXNaOTjq2OrnukZSAMR49y5ns2Ok+2vCAPC8DACHBADALwMAQNdXq4VA34CtSBQAABmTAwA06VcHANDPP48AAFYe+R9dv1XZcfYAAO3RDd/aAgBs3MP64twjzwEAyG0r7r0jSf5PAABSZRcKGdhnVmwyBSzCFrN+RHxf/Hsb2NQWACUGADlOGAHRWgvHHuGv2tvs6SqFJVr1pXEvSThKcURzGv16Gw4MAIuXlkwLgFW+HszPswXAMAAAWgAcU1dK/M/K7WEAAK0IFDDl8OzdsBjWFwEAgH1m96/aarbtSO4XWZ1o44OqLxM9PIIBYJROVwCA+mAlW0Xfs/E1sbEkdpzaZmkyNsgxwwZkn9fKWvt8+ff0dW4vvEgAgCT/Y0s12TrCAKD7x9pxtvjqtAwALzMAgD28RwA4SusQbB/nCQBQ/yePhcd7IeKiUr9gZdZZAAB0XdP/Ni13sYG+6AwA0GeUB1UcypkxAKi8yROhms+wIEt7DOfNAABUZlsAwNGhtPvRuL61BTT+Eu0G2Bii3/U92ALy2r4H+11seGUAkLi/T6oe4jyas5HzKQAA94z4DPJ7aPF1bW3d3Xr9DTIBAADQn5slA4ACALozM2wFhBYAFw0A0JgV4kJkAADr6F7KAEBwgGkBMIwBwEQJfAzg5WMAqKzJEItNWwDAN7D2p6zp0QAAq2ttLDboKT9IelzuA6kMzeMaJXkOW8IWDek5WRBLsExqJ8s+Gp8BwOrW8P8EADAKADBDYTAYzJEFYGYGDABIwqLHbduRgdtQwsbgsGyW2BIADoL+isGjDABqAFqav+BMmKqWYEB6xA5fnxAAwEXMHjveaWN/VF9x/RwAANweKyZyAIDpA2ONG7tRtAVAeXNMJbQ2dQCA9HwRtTrKcJfPy6wUuaFebwBJDUes8PZMCKYnonVglM3AJgZGAQAQKB/VAgAAgJA0wFN5Si0FAQQKmgxMkjsm9rlLgmyYo1I33qVgZsWBiZPLdTQKAMDgwiGMwdgCIBgpft3lAZvEiFG6qAxBH9bpCVoAwIHRtSQ5fgsqiS0A5NzDAQAamCcaT89qkgGR/j9WEJQAAOmYl/uUBYS3R3BaGaTB9cShNPslzvUEAPB5YwCwzlbVAI80SsGYOm0LgEY7BNBClVzOhHMGAICS7OJ7aEQ+5CcPwKWvDQDAMJLQofGtSxRgB2M8B3iRIYL5v3oGgGLg2Sfl+M2jIwF+Gep/NTpVJ0vSucHkKe4BFP4/+9nP3Pvvv8/E8P379wkAQLW5AsmQcIdDcevWLffb3/6W39FnRzU+ArDoAd9so0KyQZr5N954gwnb1WvX3O07t93f//CHdByQmMZ5Sbu/8VSS9qj2hwPv+7fjOO1Vj89U5ykbDK6nQWMry+GAqePDZ2wh8evbIBwduU674/q9nttCW4KNZ0z8YjkhAQ46fnwfAAIAFPA9XAfjiUS7Xf/aekbHkrrVgz7xPV27UEpgAKDjeeTvwx0LtTR0lgcA6ByBMl/bJOCaOJeCCTC/kgzf4/3ifYAwcAyS3lhTAKwuLszz+pgzrCWAJzDmOzvbrt1pMVmOOcI9gzof7AqoqgeN/+ZTsB80+bwPHj10TzaeucPjY1L/P9vaoj7D50isIxHWajRpx8ocANSw51AFpI4YKvpwfTIqPHvG+1CEMh1TbYMB23jKudleB5ACPh/WDp4L96JsCJj/leVlN+jP0k5FwhxMAhgTABbu3b/rrly96mZn0dpAEg6YY9w3aPzw//zcort2bc1dv37Dra2tc65huYENYIpAAWEB4PouVKPbPZ87ernoiLr39AAAjBvGMdf7tNPOEABg9XywCX0LADxvav+mAIAph/sTwEBJjoltXJJvaqunI5jL29wO0tdqoygtoXVurawfKtzHSMAM//75AADsNUeBAXR+4jhNGABOwgAAmaxynt/zgRYVBVhfkHu9/mwAAFy+vEyQEWIAkG/4C9kswXhJMIIBQPapVOhpkYC2BZCExqvPAHCwfxADq0ZW6D7OfedSQCzxMzSA5+WwPd7aQvgOK56VXe2cAISNzL4AACAASURBVACl2EXQARTxEwCAtnF8HgCA2DC2KlCCmvIrQU+2AKT9rK8lYXAWAIBWt+cWFi8nAIBLl5ddf26OAAAE/EH9rwwAoP5nIhOtABpNd8Q2H36vG+SVZfxIcvxZyTID8PXmf4UdJ9ENLwEDAOKfGv+y92b3TaqzR2nU6uc4l/oyaqdpNafKDmuXWZ34IgAANvlfZ3uU5OBZAgByGZrPhZ0Pa1OcNQAgPCeS+r4Fjr43DABgWwDg3nNGgOcFANTb5zXrzLLY5jSY/it2/OAD5T/WhtVji3GEY/hAkkDP90udHZxci/ghAZKc5Cec2zMAqA1t16697/r4twcARArW5Dbsvq1bn6X9ycQymYENC0Xwz4S6W34mAAAAADi2WQsAmUv46bK20nE+WQsAG2/Rc/E9b3PRFksKW+R6jM8XAADsV79/4A6PhAHgPAEAKGII91doAaD5F4yTyhjEO9DqGywA6zduuNduvU4AACr/SwAAywAQAF2IK/p8X8i/ULAp45cUa9K+HWPzluQHzgT7SFsA0CZibgTFLwduf283AABQ/IJxx75S1m3Er1R35QwAYf/7fSYy4OUEAKj/ltjqHvCh67TUAgDyRb5b3wLA+hyl2I/WUpT0a+67F3WAmXsAABAnVHtY9xpt4BoGAAFz+NhVgSXN+mG5bcI5HQUAGB6AIGbBCGp9mowSJtDMaEIsPnW9AeIFm0HGqVNuJ0IQQTJoDORReSglvUcFeSSQFVKSwMD9jwAAwMHvzLjBYH4oAEAZAGLCXyp7FO0fWQEEKcz3Td8ROdhW2vjg0hAAAL/iwwgcYk0cTkehEpU9o5wSuEXSTymLzwgAkG8OIFmUZaDkRItBkAYHUyNekqlx08T/8/OVjIuxDCit2s4cKTV4dMPUG0ASAOBY+k1ohZFVnJr8t5sawYuzBAAE1Pk5AABKxqEdpzodVpIfVqjynk3wvQQAUECAMgCUAAC6BrjuRoEAfCsGu26SNXQCAAAK+GStxX6e0W+IAICw3n1lnVLB23hADgBIg9qRKjaOKWo3FUEuVGq5kI+gg3yGvHHtAQBB4XvRnfs+SgWUehse/IJngjTTvjje+FQj1PK0UfbRkJALSYKj3I5C5WfQKhnFr6gVAVXZY+p0Vp4kqI5VdRXbJKp+quv389ICIDHqsxYkAayU9VA6KwDA9HSrAgAgktZQ/YX1YwIKJdlckkd2LRTn/5QAgKMDcXTEaUUbnDIDgAIAAooUjpEbDwCgsqlkZMLzw3Op3MRf3VP4H8llJI3V9vn444/dT3/6U/ZVl2R3gwliOA/Xr18Pfdhx/NWrV0nhDwAAAAJIziK5gaQ0rolK8na36W7evMEELn7wGQAAqKQEAwCqsrXqHmwAT59t+H7tGCtQvu+FynhNfOM5LSJc7aWUYUnkhx6H7yjgTZO4cHC2t7aZqL+0uEhnB+AFPBvbIaAapdlkxSeSzxgrOq5ToJHf4jG613W9q8wSAABo+FH1Lih0APHgSB3Q6ZXeopzvKVDNA9h2yHODUho/OOegJ6ALXEdBBxgHBQVgPPELFgW8j/nAD8Yba2pnZ8utLC9xjMHcgGMBxpibmyXjw+WlS/xLRxH35sEVZFi4tOQO98QORjD72damu4NWCUCPHzu38WzTbW5ucY3gntnqAFR3eG5GL4/cdFPaZgG8gWtjPrqdjpudHXCsAYSZmeny3rkGfcsn6vTdHTd1fOg6zQYTaXgm/OI6OI+CMeC4tpotAjlgL+BZcL25hXl3794dt0tmINyDJOT29g7Y/w9OPNp3YQLA2rW8vOJWV6+5lZUVgiAA7N07EPS/2g0XAgCgXosV+dR7/r0XDQAIMvIVAgDkcn24z2p1/OgKzKpFkL4z/rVKZyozACR3WC7nD4dAbqQ6bgIAOAkAIO8dqgEY0dMSrFMAwOLiJTIAIEGIliVgABgFALCsbAoQOFMGgDx6OGK95PLNtk+jfWHao2lllxYMsAJlH1XX8quBXFuNm++H3HfG65JvXhcjsMdbvxEbYBQAAMeTBtq0I6TdeAIGgNJ9hTjFBADAAP5ZAACGtgA49IyAqPanHfXiAQDdmS6BAHkLAAUA5AlKBfqEmFx0UI14977wKw4AsAFoq7vymOB4MbmqnlT/VPc8X/tAufWNSv7ReQMASlq9ZBOU5ODnAQBAfFuJfcq0AFBfXSr9Y4zbMgBYAEBprC4MAOBDe3U22UUDAJgKHwIA0OKAfF/ytWkBYG3oYes3xGI05kl7oyZo6H1cvbbdn/re8wAAImJqyh1ooFKLujx7K69lMdgmzapsEApQGVYgZ3MyybpUBo8k5lmeiCQuRcCHFfinawFQBwCQOZREv5WfMu7jAwBCvMq0lgx22BAAAHNMHhgQEpoaQzwHAEBux5daAOQMAPIcSrUeWZ4R60BsAL83XnvN3XztlltdWwsAAG0BAHtAGQC0BYC2+WJhkY9zXwQAQFhI99zezi5jMAAAMB/H5xVQRLPREBCHLxrVWLpd59JCRWX2qwcA4PrFHsji1+ITKHNVPQDArn9rz6gs0xZeuW1TkqHD7B+eOwMAaC6xDgAg+2o4AGBULGECAHDTDMweHR94YeBbAJBWHUigEgMA+tCiBUDL9/rwFf2mBQCCw/ipAgAQho6UYbrZStX/XEQFAADfZ7LvWAKxqunU+feJQNbkkCHAJynVufd09KR/PkcAQKknX7qJEGyXJWqde9kowgAQf6oAAFUw+v3S35KBbs8ZFWJUylZhW2FY3dSaFo09AHMAgAWd6DOqQsTGVhSS0nvYYzSBM5QBoN1htQmrTnwFCu6TCQpf9acKqGLA+EBz6Rl1NNLgYjXBbA3z0ljnY5YHVAiM0fXpjQzLAKCVtJoQiCi3lAFA5/6kAIDi2jEAAJmjYML6f3R0jl2jqUClWP1vAQBigMtC5l8DANCEv55dtrvsZ2UBiONXBgAIhbP2VitUpNVU5gV07f/P3puux5UcWYIOxB7YV4I7mVqzSq3SfF3zt+fxpnveoGZeoXreYvpnlUqqVEklKVPMhfsCEFsEEADmO8fc3M09/N4IECAIMhlfMgFE3LiLL7YeO+YVpMiaaFp/HAAAkY8fCgAg1f9RbkTZpshlSSbGgOF4laTsh7Dbit6cPF8KqrPGRP576TN1Amyiy9KmqpzK5c/7BgC4GcitRqigRvLfyl+VaTRSCwAA7ZudBw1Kho91cvVzXK8OgVs1zrwfJA6RQDRoaAIAyAAgFUr8x6C5oHOZYA6IaQEAVF1fZ7xkeOp4wMjnfXgWHxj3zRaqtCXwjRYA+PnkyRP3xz/+kT9xL0jObm/vsK86epkh2bq2tsbq7QcPHpC6H8nmv/zlL0xM43NdC5gTJMxXV1fcxuaqW99cdz98/wNp9pFYvf/ggfvu++/c48ePmSSBLkJiBRXqSDKrfEel/PBoxD5qSHjjGXDfmhBHQhnX0up/PJeyCcjzjsKzq85TmwBJ/067TbDR9ps3rJLHdfFcmujHcyNpj+oy3Dep8/0629l5yzGi/WSTKkwqxBY7mCMFCqAXPXTuMSlpPcAUxzdmPQBg5JPpTS4/3E+vI+wI0A0KAEByG/eCl7Y5ADsDxlFbMmD8T09wPuf2dt8GxgTcM6n3l5fYQmF0gpYNMoYIvsFOQEsFPNO9O/fcxuo6j+/153iP3/3wPZP+M7MABBy4V6/fBPo3AXnNSqsFAK9mz1xvruNGJzJ+OO9wMKSztb6+RlpePBPaFpF94lho/VvNBu9nf2/XzZ6duHarKW1+hkNW92+g4n9hgTsM4BSwOjRBs+eZjnAurAsAKLG+2522GwyENQBjB5p/tBA42D8MzAVLSytuY33TIYmHdb61dZMtAYbHoCoWGW2dPZW3sveMBZD0rB+X51Zfh28lOtiuJ6kilFeeyBU7oAgA8FSqYid4sNQFWgAE68asdQnOigwR2WpsE5PEmwk9TEpSTJHp5c/EJhq3GkuOctmOlOrLaD+VAJDj54/vfHgAAMa4VEGZP1PVU+TyKc6T/YaCS+Q9ay8JhNyMSEUCOddBOkeswA6KSkqRxveSTLRShtpz5S2Igh9oqD7FR/K04iaQo9fRKiPqJ1RKHEvVsNKCiqw9EdpwT02u+gM6BOdR3aw/dd/DwgMAYG5+0S2hBcD6pltbFQaAHACgtoplAAgAAPg5att4e8fvemEI8CBW2oumMkjXvY0P+FkUvZRvoB8hAIBrUYIdY2tvGgCA9UmDfWxiEiKnoo+vv3vP7yNvAaD7NRPECmj1AWILDGHhjB+Pjx8A0HNLK2vuzp277s6de+7G1k23urbu5hcXSQE8tzBP+7jd7dCuRsKFbB5N2D9sYB4AzInM9r5KDgDQ/a17+LIYAMQS8evfV0oFBirocMwZgKkexEN7/uTEDQ6HtNPAFjU8GrgTMjKcBDluU1o0Y2hxi94UmSRSTPdIonW0sEMtnIqK6joNredV2+yqGQCU4r/qHvPq/yq9nfunGm+5aAsAm+C1cqxqHnJ7wSZgU7srzumZiYepDy4FbWH5JxT+fNYMABCP/wgBALLsw8vaohcFAEA/hfinKUQr2cD5GgzexwQAQL43w7npy6jNnBVdZBcLMZnEF5YCnOSV7XEbPy2tzyIAwAN8NLaW6l5pA6C2E9jq+PoYAQBRgGZjKH/Kc0vsWKr5NY4c9e9VAQBKeYy6FgCSbJYCiAgAiNXNjIuRFVGYftIWAPKZ/a7+nr+nrEDK5BW+xyp4aQ0QfQopCEbbTgVG5AAAYfBqheKBe/cfkAHgxq2bAgBYWHB9MGV22q7V7rh2t0sfHgAAxH4C0xd89NmGXMcUuF02AwDyd5AhTBKTFUkKohFrOR4OGX9RAIDcjAAAsJ8BAIDvpLpIAQCa02EM8SMEAHCtGkYKxlvJyBnZ3mK8u8QAkB4X96KttJc9irFXEIXdxHm8Qj8bk+tZ/tMyANi1blsAWLCsgDmqGQBK92HvYeb//X/+rzMrYPVhqxJ36YMAYmWruFUTRY2k50E/DpXVNhBfbYBoYs0YIp6h0wYQSgwAmGwEAjSgrIIgFyLCAIDqH9k0tieEBhtRkYTKovm5Rdfvz4tg6AIAIC0ASOs/G/utq6KMKP8IApDPJPmv/xgAMtWOJUPRjpd+HoSKBwKE+fIKOvSm0mCdBi4NkosbAz2KRxIwyf+lyc+yCSxJzdRBtnSqIVCkldmJgZDS51sDQfJidg3E3+0Czo2K/G86XJkjYky5ENxPNkWG6rNzMr4vUqV8bgCAD0iFtelpSRQQwKq7VotKB1WASASgElP/YQ0yIN6EspEgsq5dotAbHmyS9agLBl1N9XVSuY11loNRKADrKbTHjNYCxWMQDAUAAJICmtzSRBDWKctG1UDy609lF4I4GgzCsSGIZthEgkOZsQFwrXiHZ9wIj4l/b6IxCSIvQVVWtQAQI07MVqXLzQEAek49FrIhrrcKAICnEGRgIgTp46hPouCt9h1S+avPaHsWnnm0LUENgYnABuFNgN6sHSaPQsDTn3lsz8m6CsZIdn6vfT0DQBr4r1K+Vo6Wpdnkd60sIYX7rAkRaCKYpxFEH+cyLJuoqGWtKsLp3QEAk+Sf1dcSIBeDWAPymox+VwAA9qEG1dlbs9WmAY3guPbIpQxDVXO7zV5ZkE9sbdJskYFHe2iqrJJggcyp/q6BEn0eDUTYgFppfvP3crk3ydGuWku6H+BghOSGMgB4+lLQnEF+wfCEo6KGG5NqVOAeoh4WiITXwjNSpmDfRxkbmAb8PIJCXiv8kexFQhQ6AlXXCOphbn772391v/v9v7EaH3aOgqiQsIYD8+jbb/neL3/5Syb/kaj/5ptv2Gsd94yksvaehz2EhC4SrUgon54du42Ndffs2XNWfoM1APsbLQaQdIFuQv929Ct8s73NFgB8fu8coVpe9RXGmo4MnEPfUkirwLEOkOjtsJd9k8mcw8OB70kv9gd0IkCbuFc4mL1uj/3jcZ+4NySX8VI9gusxKXR6yqQz2yG8fsUKftz3wYG0OsC5cc8w9hszsnbxjwjqM2ETwDEAhBKwwOp1qVbT9XZyhlYNsBPl/vAdOI24L2VPODjY5/1h/nAeHMcxPj1lkp73gMQ3mR2abnFh3m1ubrjHP3zPOcK4gd4e86cgAozn1tYNzi9aPeC+cX7KgtHI3bxxwy0tLriFxSW+93r7DUEGYAGQ+20QELC9I60b8DyoqsdY497OZk7d8QmOBVV2i0Fm3DdAAlibuH6vK5WyoKZDKwaM9c6bbdfttt3RYN+12nCgG7xHXAsgGgAcVlbXeM4XL17SicV7QNzj/Hhh3OBXANSBpP7TZ0+4/vt9YRPQcYOtfjQc8b4fPvzCra9vuBs3ttzPfvZzQmixjvDCPWJ+EBTHvsbv2JFYxzRzPaUiPsPzIiFwcjoUH2isl6/VrKLz0SpBdbvoB+hHYYNIYEDaqslve425WZkngAGjHysAADZeF2WfhA7VH7E6IspLSfjLGhYwgL0PlZuT8o322UqydtJ7k+RvHX2p6NgqeBVnYmIP5kkWwSQAbP33BRyUJ1Am6aSqc9bZN9Y2jOugJnKsq7IiiRPvMU3+aFWF9fvCPGRJVF4iJBpNoI7yNgYAJfkviXqVxRrkgW+fBwVt8t8m9tWnCjqGsgoJr9i6zYWApQQPGdxrt12vP++WAR4CAGB9M7QAmOsBvCY+GPSSJvkhO5SxJqxAQxfOdUP5qcAfY8MGH15kDuc18QXivIl9YIC/OSjA/52vKZ7THBvs2owBgOONljY+YMvfvY6WPqsSWAvgxgykqT6pXZvv4r/rGrL2tzIAiD1bBgDkIErejwFxqd2r58//tva1XtveA6eqEJifLHtkg0kCKM69zEtwFgOoXwEg1jZW+RzsxSmqEVPZEdkRtCdu+NzvyxADCj1zI2BAWzgqOMcmCSSmFtcFKX8NvanuRYAYdT1Fyn+hBcb3mRioYQA4Pj6iXWHbWMq50QbI+1sKYoC2bwgIkq2MULDT6rjl1TV3+9Ydd+fuPbd18xYBAAseANCfn3diJ8N/ablmS8DKonwRX2l5IEAqS20xhoIArC7zloBPpk/SMtWfq4/J86l8Ne0wGOdQGcukiKcHRrIA/smh2KKwm46GAzcaoVJQYqFBx/vLKwBAmVGsLVO13jXOUuWnTqM/7b5TZlE9n65PuyftaNn4cukeNSSTy8fz6OAwBwZAaeNiVvYlOhpLyDMg2j1s778Uu6oa6ypbKpe39m97fjuGCSjRA1jV/gw+OQcPvlwE5/MzAoRjRa3aG2KvSrGcXFcKaFR/hZh4If4qay3Gw/S+x1gv/TbUz+GH1L30ONoQ3lbUCnH6oyFeIuZisodhG/se7EHW6F4pGMb5HuChmXl63nVo24W+ixSR5FUsosltSJuzCTYDL2SqhbIL22co7X87DjhnScdKUitWAEYZECt3fRhL7kZ1usYk/dhGcEUcaMsAwOtrDDxrkWvtrriG/Rr0etoyn1b5KuH96ZylsCbSfRvzDMn+19hRwpYcpImPS1e3ANB4QmJXZYlS7vICxT/vQ4EXJq8kx8YYPHUOdPQZ/GgPQiMdPfS7zTtJkYwtlsF9id3gAcD+OtaWkGOkdbDaFQJAmOH5acP6pLACABTEiLlRVkTsddjysPmxtlbX15n8v3P3rrtx8yaLEubnF1y31ycgkLGoFgowmxLX9AAAysmmxDVpV5nYt9hxytst/nudh2q3Vi4/sLaRflCbnGNCIMARqf8xjjkAIG8BoHpKWwDEan8f//d7XdZwfC/oDdP6u6hfJ6x5Xb5VcmCS/Y24ms25KbuXXa8e7RFactrj8ZmASITFk3YPuFm9DcRck4/DKmhE5LYHstXIwYny2OetQtGq8W+VVdT6ttZODu+fSuG6tZFK9k8um4KcnxYAUJpcSf5OBgCIkBClQQfMbIhqA+0qAACn7KGjAkYFBe5Jg9IIliKAONdH8lUAAGgJgPdarQ6aCHMTq7OviqIaAODp/72h9K4AADWITo2hpe/VGYj2GWm0ADE0ikkBCwK4TACAXje9txQAoJ/JYr5cAEDVmOQGdsnQHFP+ZoflAqqkKIMCMhtcFZgzSDdu6gwAwERDsykAgMVxAECr2WbiAcFoNWCZiEMwyvegDCCAJLAUjWlr8FojL0eu2X0bDOxLAgBQLnhDwzIA5AAATV5NCwCwa9jOlcodbc2QrD2DeE6F+DgAQOSfGsQeBBCSeLEFgDo8kwEAESgwNQCghgGgEgBAi7mOPawAAGCSwwQ60PtZWQ0uBADI+wxHhyQFAKQOINenoXDPnZdcAeefW6NjorL2B4w5yQSAmCC4STgkjrYJUOq15PP4fRtYsfdTxwCQG4VFJ9MnQhiQuyIAgPTFRXJzjrII/TQhpywAgNWvs82kBYANAmAMYrBB5l7tB5VtsvWqASDW8LFyXOV87nBXrZny+oDtUAYASI9SqWrGuKtTEwLlYkVKDD4LWgSj2FTIcg2YNaTrcHAw8IAKJBykKgM/9/b33IsXz93vf/87/nz9+hW9ZAADYKsw6Ic+6ru7rjc351ZWVgLFPCr3Uc2NF5LBuBbmELYQEqsYRyScDw723OHhvltdWWZC5MYmKqxX3Ddff+OePnnCqnAkTwH0AIL17e6uOxgccr5xvkCRZpDi0bAVw16p8FXEImDGJPsR6O+HpKTXnvR4bnk2AQB0O105Bxy0xiwrzXH/SNYIgECS5ng+VMuDiQAAgIPDAUEsSmmvY41AfQM9oRuikwUAoTRcjoFijA0ZAJA0PhOaf7wHRwU/cd7jI0G849lwj2Qe8AwAeE4k1/FCUBbzhXMoAADPp6jffq/n5ub6bnlpkWwNmCswOCBRD1AIwAD4ieS4JPL3OXZIdONeCAYZDtzm+jrbPyDovb2z7X54/IRjAwCP7sGT0zOeF9fBeTAmmIv5xfnQ75pzhzYHPqCivemWF5d4D7AzXr0QEMLe7q5bXJx37gzU/QCJCMMBrou1i3nB+ZG051rxdJL4HY43ngNJhf29Q97PjRubDgCK49GQewBgDxwLBgEk/CFbDw+Hkqxrtd2tW7fd3//9r9zDL37qlpaWeT4cC9BHu4Xvtt1oJIl+9LmXFgiYJ+eOhh7cAfDXzLH3gYxu9L5OlBkWAKD+jwIAmgQCRJSYDZx6y8LIBxs8vTwAQNT1aqdoUBZzKrI2UstbvSmid7oQRknWTnovd1xTOTzO/qNyPdWxVdr9+gAA8nGYpJdKT1Rn36ju0/GpH1ezcg1oljOd/T0OXojBCBxvA8A2SKH2/kUAACJvpN1Kkmw0gcCJAAACtYRSGuAlBlOYuDwlEAyJfIAae/MLZABY27zBFgCQrSwM6M05+GAKAGBSkPEAYWSDTIsAAICxpV+4JEqcOw2MYCUAgKxvzlXS3ssE46hXrhYAEICMGQBA14ZNUlt7rWRzTbJfrazJg1zTtACoAwCov5n7hblPr+s+X79qepYq8+xeqZI+1K0FAIDGhFT3YoLfHwAgZU3wZqkHtUoCn68xAECkT7VgHY11XDUAAPaexq7OBQBotz0DwD2yAAAAsEYAwJJrd7qs+mu2W67VaV1LAADiRYmuM8l/zJnGo0LixQMAlAFguD8IDABiNwsDgAUAcJ0HILvKHpVXUf+XdJaN76a+s9z3RQEA4fkqinyuEgCg80BIj0l85HGz8FkGACjpZH2vSk7msqXOjiidgwkoo9PjHJlihUsCAAj9v/XpAYAQu1J1ovX3c1sl999l/aS+v4anQnxyCgCAXZfQKVMDABCzZAdTLUaKe7E0l1WxGTuH57UDp7XjqnSQXm+8gMfTfftHCvajSQRWmf32GUr7345DtX5/vwAAPo9J/HN8LgwAKINN7H6vswWiIJff7DhaGyP57AMDAJhz8DpHYzchkepBAAQABECv9KHHe8gLolAiBQCmbJkxATpirCXYFwZMKAxgZ2MAAFxe4jDVAACMJa4POz0AAJrikwMIiIKBO/fuus2tLQEAzC0IYyWLUXqu1e4SSFgFAFBsarB9LxsA4Jl9IqDyhMUSbAFwBQAAxgfMos7l1yT5dBUAAJXPCN5IMYe2ffBtWz24JNg9BABIYl0AAEK0ZgEAEo9VNqSpdvX4QTO+jZkpjta1OjUAAMB4ZA2zwtrEJrQMFP6DYJNcBAAgGaR6AAAHz6PMSsUY1QrvagAAuHsFANDP8YtDK5oUAAAGAAsAQHD0XQEAGHxSe/oKbU20WgMnNxqtMWQ/k5xcanDWKfsEGQMHAb38DANAjsaetLQnMQCosio5z9UoP0ElKgBQ1khcD6lizBygLEiVGxj2eaxwsucsBctKxqdVxPb5LMJIN7R1VGywKgcAIFGA72jgSpP5VQAAVBGyshYMAP7hcgAA6bjQn7gCAKCGkD6jrsdpAABCQF//ysfZGtz8TJ03/3NaAIAEcE4CA4XOh2UAyEEsem0LAMjXKILxZVrWdwMARF/QJ3uzNgDjSpN35KvuQggrqcCTEbeJ8jIDQJpgNvPkAQBFDl5/7twITdkNJCIAo4wYEI+IUzml9xcoer2MEufKIo7TxIKswUh5f1kAACsz7T2WghZ1qzkNYpwKBPMaAAByWZTPXTCcrwAAgCSbMgAIUK71zgAADQwE2eQBhJxPv6asnMrn2c51lQyvm+96AzYCAOCEkM5YWwDUAABitUA9AEDpaxWVKwanvILj7pPnSBBDZiEhDCrPr7/+2j169Df3n//5J76HhCgYAtAPXvvbI1G9urHhhsfHrKJG5TgS05CNOB8SqzgWyQ1UlEOv4LpK1wbZu7u74zbW15hARrUFEuyPf3jMIAq+AwQ2qsmR+D9Ej3hQljWlil6Q1qjC90jlY/STFRkLGY77CK1t/DNrhaXaKcBqYb35URFHDkbx6SkTvQRyelDAcHDI6wKYgHlVtV18VgAAIABJREFUin98F33h4eC9evPa7bzdpYwKaHJ/TwoAAAuAAD5nWJ1GJhDacsLCozReOAeejS0QtO9as+Wp6YQdAUl8q+9xL5B5ioTH3Ol8iKOKzwTpDmADrv2TLx5yTpCcxwvnxbPhJ94TWnw5DxDhGAOwOOBcb16+dL1ux928edPdvnOHz/D4yRP3/Plz3rtgTs4I5gFwAPeGNYH1AqaDk7MT1+3L+1yDJ6dkNeAzeAaMuX7fra2uOfxE5T+CzzjHysoSZtp1Om0m1MBwBFmKdYe1KAwIs/wMP/E+nh33DpAEknTHR6dM3C8uLgjw4xTtLbBmwUIiACQk49DSYf/gkAh+jAvegzP/3/7b/+GWkdhbW/MghCaKgP0ceYcxgFEBmpDWDZjbBlh3GgqC/gwAmGQHlnTtpPcmyd9PgQGgqgUAxmZSACXogQoQnP285FNOO2d6nvznpwYAYBDIAwAAerIAADAArG4oA8AibZzzAgAsA+C0AADOkemdbIGiontqAACZvaDzna+rYNcaBoBQUQxGRcMAkAMAtB+3rlfrP9v31Ba7iP9u7e9JAABvKAV7Sb+r1YJXAQCYtH+1h6iODccuY4WcBgBQZ/dW73Hos/cPAKAdpVWAnhVAA5wnvtLfJu8RuFbALN+fggHAAgDk3KCxH2cAaDQFlKMMAI1OJwAA7t6VFgAAAMwvSAsAtEYCAAAMACiyuG4MAJMAAJb2lnLNAAAwZkcHsQVADgCw66YKAGDjCyVdnicAc7900v7Q43Xv5gwA1wEAwHs02VALALDPl/ufLPAwCer82HzfVuvgeGRVPGNcb4tdH2KCBkAhY20qjkO8KibvJVGP607PAHDZAAAZT6v7ZBzsOE7DAFAaGx3RwGbr36Cf56mx+b2QgDVFIIWEi133dTGn/LO6Y/NnnWTLlT4P9uFYAc/lAACsvtbfq54x/fzyAAAy9pFNgKC7DABg40mJLjV2V7J/iwwAnwEAMfcRwbTKyC2fRQAA3kd8yOacRO+bSv5Q8V8PANB2X5YBAFOuDABYW8FOPQEgIAKc8B3EmRC3AdC/ASZDN+PWNzbdgwcPCQDYuHGD8aGF+UWyEAIAAIBgu9MLDABsX+rZTZQB4KoBALSDkPw3AAAUIaElqTCVCpsC1jJkY2CfImWLxN0T+10kqpepPgdn5NunDABQYKvIpbzbmhQPSDukd5G8ktKkD1MDACBjhc8H5rlZeb8eAJDfWW5vTd0CQE+UCu/JAAAe7ytiqtgYywrhegEAFuaXxgAAqAiaxACgmymvZJQKgFlSQF4IAIB1lKMgjdOfG3gUhLrgJgAA9Li65f0uAABjriZI49QA8H3GgmFaBgCUDKuS0WQNkZLhZL9jBaBV+qUEUm7gpCi4jLKywAAwY3rkEBhgAAA4t9JlA3WmDACakEGCAwoLAABlAMA9WgBA0gYgAwDE5Go0mq0hdFkAgJIjo+PGezAAAIyBAgDgrBLNBkf16ChQNzOpf6qMAfUAgCoEagkAEJxNIqqiwWjXq/wegQCkgFeAiq+Qj3JOKn2S44MnLYljBQek688nxRPKsZoWADUMAO8bAEDHlxG1cXo2qV6KpYPqPKUJfgyIjGfcX6khwjXJ88c+ZToLygCQB8Cs3LP7PT9ukoNVtXaDU/GBAQCT5J91bilfrggAoAwAFgCARK1S4zKxOwUDANdM1r4Ez8x9NSUAIF1bWcXAO9pu8jUJoDLxXwAAoEIZ8ktkmiCdKbuCgPDgEa+/VayECgR7b0oTkDFMHO4f+GRopEn726Nv3B/+8JXb3n7j1tZWKWOGR0P38uUL9/TpE1b3M5kMpphOhwhmJJCRwFWDE8lXJHmVnl7lslbMQy8hgdxszrpup83Kc4ws5gXOBpLA6mTt7R+43f09VsYTC+orI3F9JFRREa/V9pTL3qZWHUGwgA+UIeCpVSus0sS1uqBuRy/wM88YIFUc0I8EEfD5jtyBryzXak0F4uF8oKVHBTxaFLzZRqsECY5B7+gLdGlgAGjOSnUnKfDJFiOyiwa50t56nSAghpag08+kolRtBNzf/Nx80Gu6zvE57hc/AdzAs2E+wAiAl9KVAQCARDeYDZA8x3M9evSIbAYAriLJjkQ6zoPPtSIe9ykJ776bOTt1O9vbvP/bt++4W3du89m/++47ByYIOLs4Dx4HwIm5+XmuEayNwXDgDgGq6AgAg2vdAwDI3ACEv+9B12l33OrKirA3DIR2ttsHQ4OAGrDOFhbm2S4AuheOrOho32IEKP+zE44B3sfxS4vLbjgcsT0BWiJgj7XaDbezs+1thqG7efMWQQAAoaC9gOoeAVM0CY744uFP3G9+8xu2vxDmhyPqG6wrANiAGmcvQU51BKch+HnqRj4I+OMEAFgbJheluif0/Sq7vKRj9b3cYU2PncwAUC/eL84AUH9/k5SLgDzfPYJggGA1AIAq22iae7dzZm2JaHekge+6FgDWv8Pvkj/QKozztwCgHL0gA8ARWuChjRGYYFhJlAIAyPzhGQDYAsAwAFgAgDK1KQOAtk+hrgqVZmIPh1gAXJ9gHhu7JPhpZn0XAAAyHxNaAExagh7gFfxYExhVvwwFAqQW9cUCGojShKKtqLE+sq6X3J+uSwBYezaXG2l8wAfPNFFlKp8TX79Q3XoeAIDeT7529X3Br4/35o2f1wPkFQBg96jQsabroY4BYCyoV6g+Li+DywMAqN3IPWloWdXmVQCAFjZYAICuJz32PAAAJK21BYBlr7QAgDDfrLiWYggAAEjdWwMAQIDfAgDQAgAAAo3dwY5FKyv8U4aOYCsa/+R9tgCwAABtRWaBDwkAAEAe3ytYGMrKAABt7ZDEJCoYAN4FAGD3+LQ6SPdfDgDI92UuW2z8pyRbuMtMS5A6W2UKURoOqdO5QR4y5xKThvl3rF9h771KfpbuPY+D5Dq8JGPlWiLTmODhLaYsjRrX4u3PiE8WfHXTAkD9NgUMCAhA/707A4A+lzIA8Ga9qA2fTVkYN2nOLQhAY1jhPdO+r7qYRq5QNfZ2XZ03HnWeNVk6Nujo9wgAyHVovg/tuETd/X4AAFx7Gmv08Ypon9m16RfTZwBAkAOYG80Jhfj5BAYAYZ6RltwKAGDbH88AoAAALSpROna1D/SajHlkdkXItVCved3m4wbsAW8AALxvrfw2AAA9fw4AgNDb2LxBAMDtu3eKAIBWG20A+gkDgMYkcwBA0HP098Sut4WW0+zjXH4w3pYxACgAALEYjBnjakdHAQCAQREGSfcZAEBAhIyHFoHHFgACIo3J+Q8PAEgZrhQYcD4AgNoUut4mAgDyIE4qvM8HALBV3HXKSD5Le7eLYog0DLoZZJJ0omCwSDAeAgeTivtHn0AICJucDb8bBgAVBvhMWwBIv9ueuwgAQILFsa9xYihdAgBAexNZY9o637kCDou6AgBgHbJJBsllAADKBoJUFUeDoBoAUDKuJgUZcscjcXaM4RiS5D4RlW+g3HjRdaX3bRWmfY9VgicnbtageyiE2Pso9qTUZD4AAItLi4HCGNVtCKojiF0HAFCQiV1/Y4ATvxmjYxIs6YimNT0obUBnGgaAfK9bp00NMo6jf27LACBItggA0ApVBA4RPGGvP99LRdeBZQCYFgCQrEHfAmB87Y8zAAAAEOQVfaaYCMAjnRcAIOvSJ/s/IgBAFYUYgyNmfQn61ib4OfJJW5gAHLAUgQUAgPZhtHsyd6Ixh1XO+HmMLj02yiPvJF8DAECd/LPy6X0DABgEb6FXZtt12l1WyKFyGIlJtACwAABWULMPZ6u2BYDKGpXDdi0p2jbswIokSL4+rPyapN/qA1Q+gErnwhuTZ9J/lA6Nr4CWRLNQlFIeGQCAx7bIY0Fe2OCtOqgKoizQPO3v7ZFGHkEYVH0/ffrU/elPf2Sl/82bWwzk/PXrv7q//OXP7u3bnbSiFFXwR0cSCGXl/AnPoUAAPDsSpEg+C8OAANJY3e17td26teUOD/apl+7fu8cq7b3dPXc0PCIwAbe+f3BABgDKZfRFi5NIBgDo+Rj8hUErfdN0zhUAwGua3tBIzCL+ogAAJJKFPl+SS9CPOt7KooxnUP2iAADoWPSXB8vO/qH0u4djqlXnugYas43QAoA2XWOGiWdJAkiimslidTSdgvEEAEAwAdoG+M9BHb24sMA+1KS89zairhXMHfYOKu/x+e4u7gssCUJND5DF+vqae/P6FecFIAwk7ZH8R9U8ngvrAddF8h7nQZsAzCX+RtX8+tqqe7uz7XZ390itf+fOHVbAIekPFgBUzWNOsQYI+sBaaYISX+yOg8GB0G+bXn4Ye7J+NFt0sA4BIDg9c0ukze5yjXFe6MHKPONZwIYANgKeu9kgsAHPsruzw+r+ZmOW94F1jGNWVlbd7t4BWSVor7caBLxgnAByefbsGccE1XyQQzI3wvilgQdUIAr4YNHduX3X/df/+o/uV7/6L9TjT58+c70uGBpky0Ivwd7SwMLx6Mi12mhloQxV3m7ygOeoXz7dFgCaAKhKQln5WpK1k96bJH8nMQDU6/hPAwAwrX1TlWCYZAflgad0TvPepB9XCwDIDgYPfXJbAQAEBZyi9Q0A1h22AFhZXXOr65tudX2DgKqcAYAgNO8n5S0AOPYeEHseAECovjH+V9oq6mIAgNx/JSDD2xn0ROCT+aph+qe+kpu2jGkBoH5Wab9ae6sUT5rkv+f3GGI/uE/vL5NlMrOP1KfM4wvvAgDIzxHG6BIBABwnBYNOCQAoyU87B5Pk52UxAGhin+vFBOrV5oUtrPZWAAVw/aQVgPJZpAGexACQAwC0RaDuYz6/X9O0ARveJptt0O5tdrtueXXd3blzzykDwCrYisAU9BEBALhXTT9mrgttbYJ94eOfOQBAWwAAWKkMAFcBAJikc+znNl5UAgDg2BioT8vx3jcAQBo5RZBPlR2kMjDRwQUAQElHT5KPNjaRj1seE66yx3IdL+ysvrjFtACwzyF0/lI4amPa+L3h5VjQdb5aXwEAAUBwjhYA6bkUIBXCb/xFn9fS+J9nrdmx1u9psp/P6OVyEQAQJ6J4yfExHj9sUjwi/0a9fJ/85EFvXwEAINeh+bq1+7yaHdhXlmdVuarTE/bWpMVplAsKAFAmgM8AgHGb3ebKrHy9CAAgJFlNC4CLAgAIPIStjmIQ0/pLwHBOWAzVLpwSAAC7ALHJzRtbbAFw8/Ytt765yQIRZQAAKxBind3eXMIAoHErFqYhye/rn8M+fY8AALXJSy0AlAHgMwBgvAWAMk6UWgCofMxbAEjS6WoYAHQv5gAABdRM0wLAaoLEP5jUAiA3IFIDQ+kvYxJMPo8GkThh+t54VX+uwKIClGPjBHwYAAACkOhDihYAoA/t9eZCcgMMADO+GkwD4zZhYVGRJQAAhIVSt6eGVVpNa43C3JmGIWJ7heuxVYE1OmgqCA0AYByFLY7ZJINkGgCAKn47l7JOMqqppBrhcgAANuBQ9yz2MzvGudFZtV5VyeQJ/zoAAILjygAQaBUNAADnVCBKCQAgFMcRAKCGTN4CACwTVQAAzII1liVQ5fepTcBeEgAgNfK8wW4CThgvCwBQaj+pgByGJBoMPtzlJABA7vAk8+H7Go4FmDwAYNwZqAcACGDFyj/dx7HvL4VhcKhkD4wb9fJ+CAb5vaK5wbgGP3wLAGUAmAQAsI6ZTfDLM6Xo8rS1ga/695WXVhaymNgDqDjqWQK4yllKzlFFS+O/nMuM4BQrSv4zACDoCQsA6HZ6DJCz57YHACAJZwPj5wEAqEzG+AddqdUTUyT+dX3k+nOSfqt3sGMLAAsAQAWTVNicsAK6CgCga18lQKnynz2ENZjH3pyRukwr7pGsRf9zJHpfvXrlvv32EeUiqtr/7d9+6354/L17/vyZJFpZYQ0a/yP2OJ5D3/e3b5nwxeekqx8JgEFtBVYxeup/vI+/kUxGdTpo3JGoxRyvLC8z4YyK/t23b0O1I8Buxwj0wt7A/bP/PHos43kQVBFQgcp+CwCQSu34uVY84X7g9DURyOU/JP9lrUkgc0QAABLduBfQwiOBjDWK76q+BWAA7+EnktvD4yO3u4eEt1T+WwYACwCQ1gSw3wSwhXuHMys2zgyfE/dOmrh2JzAs8NoenIpzLM4v8nvKrKDnUpQ25gvJJpwXjA6DwSHvC99F0nxpadEhiQ0afKX6xxxh3X7xxRfud7/7HZ8BQFaMhSTQMTcC7ti6scExw3cAAsA4gkFA6Pide/rsOVkE0EpgeHREkABYADD/AD/gfoO+9iAHgPYwZwAAQCFy/rxPgOsChIAxH4DiH0H4VovtAeb6PWE04LOhPUKXgAA8Hyt0T0/c6PiIc4nnQPKi25+nvYJzYT/dunWLAAfcE66zvbPjur2um+vPk9IXNjvkjgTCjwiUAUOE6iSACn7x81+4f/iH39D5Pzg45GdSJQygsST7sSVBTUwAQPB5xgEAIl8+fQBAlf6tCjirbq7yU/TzSfL3YwcACHh7zASUFeVZRcqfjr+b2z/2+/k4TrKV8rPnwev498cNAIAOZPAQrW+4vzVAlAIA+guLYwAAyPX5/rxrNVq+rUg1AEAmFH6YtGKjPzYFA4AFAMQ9FkHGkxgAdJ6q4ywy08GumAIAEHxVT+2uwG1rY+n5bFyjbk1XrS+9N3uPeixtCW2/VWAA4HGXwACQX9vaYHkMI/UPJrfwYBLC6EaN5SSgVsgB0yf7PP5LDpxN9/XFGQCEjUir+3yPXjD42B69sPU81W8OAigBAJQBQO3BuhYACgCwLQAURIC551h5Px9zpQAAbQHQ6vUqAQAA/vTn5tkCoNUBEAhBf7E1fTPzD84AEKjntYrdtlP0AABlKANgR+N8sAkh74YHA8q+EgDA7j1KnCSOq0rL2zemwtmusTwBX6VX6nScjRnlAIB8b+bXuyoAQJWdkvub9m/qfu/D2j1d2t918tGOXZU/W62/Y/wptdXSFgB5jEaeowwAILW0l1dW/pdaAKCARo+1hXL5eNjzpDrF33+h+t/apNPaUHbNQ79Yun/qbWOsif6JDHD2uyU2gHwOSvc0KR6Rf6fePp781FcFACjp79KajPrzchgAMF/BB/PDUWoB4A1uw04hsVvVu/n6k0WL/6SwU/59bgEQcktkMpaqe7L/GAYA+PHKAIAEveoksSsj+M+CEJQBQGNSiX1BcFuM6QgoQBgAcH68GPf3eS9sWQt8xDkRjwBDJRlKW2D6abEdkAIA1jY22AJgcWGJrIgNtgNqu15/PjAAIBYdClfY3gXFb2CJlFdcT1IAdxkMADNgJvTsBxwTxNrAmpy1AID9JWiEyACAuIfenLBO/fhaAEhbiDIDANZvFQCAe53FSxcg8JuyBYC1mRUEEPfGCXWQtZGq7K9SDGAqBgA94bhymswAwCp8XxVL2ovMIat2TK8GAICgtAgnocXQgYUxAqGA6iAAAMAAYAEAcP4lmCj0tFUAAAsCGDNq8D3fu71k4FiH2v5uz5MDACYZ0nkC9DSj9bOVeDoW9ef0lL0GfR/QkVI2lSDzq5zncQNhhgI8Hl/PAGCNL7vGbBAsX79Vn1kj/bwAAFVQOs5VfzP5cXoaGAByAIA+N66PYD+qE9ECAIF3Vv93Or7HsQTQ0QJAFYrSUfI5GGgS2jtdN5YBgOsqoV9PFVMIIFQAACwDVtU6sXs8F1T8zDqtpkKTQQP0tBmNPAXyMCSmpgUA5OsimY8QGIjrjGtkZhyYIs/2bgCA6DPYZICcT6tH7diFpLhWg/hrvwsAoBxcVtp+2AOlVge6KiJtmdyCDTxKRIAIeHY5sKAlQ2vnGQDUeZK1YOn8YwA8NaRlv+v6E4BBCow6DwDAykyVpXZtVK3dXGakAb5T564JAKBK/llZSEPiklsAaGUJrk/gERL+ZCcRBoCLAgB0DejawPME+TxlC4BSMKFOp6V7sSI7w4MiAKDUAuA8AACVwXHnKThK5LOgU2PyXwIRZ0zmgvJck75IBH///XfuyZPHTAq/ePlCEtUAyvgkvgT7jsg2Mzw+cc12m8lgzB/eR8U3fmLcsGaEXl8qp/E3EsZIJoOy/eho4DY31vne250dt7MtyeXB4YCJY57X91QbHA3ZNx4AAFZhs5c6UsPiRAfdAJPW24m4Dwteg+MF3Yd7pRPl+8jhu30mkNusAEfVOQAASGYPBwO3t7frhiZ5rs8klZxgKjiTFgUYkyO0QxhKmwQPwMDn2gIACR9cn2N6KhRc0Oc4Xqmfcfs4H/V0p8vqc4AsQlD7FMfOMoHEZDKT5wIW0WAbrgl9D3YCzP+bN6+pB1V+IdAG0MPS4gLHGvMG0AfWAu777t277m9/+xvfx3lxHgBasWbwD9dfXlokEwDGDcluJM9xzwh84z288P1Xr1+7t7u7FNbY13gBjLC6ukI7GfOHucIYwLHEWEG34LnARgB9vbe7y8+xLmFXv97edQ0E1FHtjzXYabtOq8WfiwtzbnFh3oEoD8CNBhMlqLYSNg3ML+63P7/IhP7+wT61M1obAKyA8+PoP/3pT3zmlbU112513OHhgPkAsCmhBYI7OyFoZm93n/MA4Aee5f79B+7LL790X375d2w1AIYAzK0AAJy39xtkM5CX0Y0GBBiCT+yjKvpf5JHUjs3Owm6D820qVAxFqsy1v0LSDkVsh6AfZ2N/1qhH0+RytGvjfdh2PCpbbVIR60bsyPQ+ol6RHuRWpyb+ibEvxv3HzL7wI2mPy/3DVG5//C0AJPc3niisf+44CjpWdfZN1bmsnzNJH1o7IrU1Pl0AALa6MgBYAMDKmgCkIAfnenNFAIDqAeoPHVzDAHAeAAC/XmgBIKetZwBI1oduVGNH6K0F28IAAEJFvWdIUAaA9wEASNeUjFhpzVkbaBIAgOfw8sf6nedlANB7seeIMir1FVP/QKix617aAkDlpwUAhH37kQMAGFPyzBEazLQtAIJN5Cv4bAsAJgeUUWt07O0nBdiKzYQWABYAIOeWVlscQwMAAIW/tgBA6ysAAFbWNhIGAIAAwQBgAQDtrrRZvHYAAAtgz+IoACUjwK00zEzG+LGCrUaGssNhEQCgFeBBdFUAAIQqPt2vdr1fBQAA17PxNms/XCUAII9zUWxnFP9W5461+sjicFYG1slHO96leIWV8fk5q8fHzGlit0Y7E/PeaKhtqKC2WaGWfo8AAOsPCrhWnlDHP2HRq0JX+kGJNm8KuGSc0AAAdAxD1bj/PAcAhPHVoiZz/VyflfRCyUau0x/T2olV53jfAIB83Vr9aPVqrmMviwFA14Jt6VoCAHAcg9+l7BKfAQC6PpK8kS8ipdyd0AJAWaJKAADEzJQBQBOb0ipTik+1AFVsBmkBwH2pbRb1p2kBEL5nAADBbjMMAIINjS0NcgAA4pgWALCKoojFxQAAQMxCAQBk0EQhsC9Go8z/QAAAbQGgAIC8BQCbVp4KMzrk9GcAQDUAQHPCsn7KLQDeNwBAC4NsXlb9L1m/9QCAXJ/k+uJcAIDceBDlGw3AWPkfg+Y5AEDPERRPQUHLTV8PAAACsAoAQBBQGQCkmhFIofaHBwBMqHy1BqAV5FjVoG7V/n66yBSR9b4BAJL8FKE+bgBcHACQG8alzVAyyqyRPi0AwDohEQWX0vmrIqLDe0kAAASatAXANAAAPm9u6BjHw1vSkpCZggFgGgCAGuf5PAej3TiuqtyZTPDUkzkAAMcwbTQzw76/dS0A7Nq34899UAAAcB0SUVVKjI8DAET+8UlCgjz65LHXmRzjA+++p1odAMDnyc0S9m0BjKOTVsoLIntMwBfzl5cHAJC8B7Tj5QMAYiIjjq0NdE8CAGhS0TqHeaB8ksNVcqjjOr7eAACVSVbnXjUAAAF0JPdQOZwzAAAhO9ts17YAwL2nDr9sCa3CUTlVlQDJ5z4/zuqI0u+TElCoHtQKG/48Aw18ZABA8hnrRRwbSaCHwKQBFHGtmxsI12VAPtLe8dlDi5ozVvbv7OwwAQzK87/+9a8CCBgd8T0FMsKBQt92JIdRuY3k9QhytNl2Jx50pcam7hvK2dlZJouReEYV+dbWFpP/AhTYc9vbr1mpjeQyAopoR/D8+Qsm3fEdAADQRxXCaQ9JW9C/+77uSLR3u313yp5ssZICqVG2yPHJRxs0QL95JHeRpMZ9Hg2OQmIdgASstdevXzm0RpAWOQ0yEyBRvr8nSXIF1eG8vL9ej+OCe9PebQAA4D2cT/U5Zgh6BwAAaUsAuSQGuLAZgDIaAAVlWUCFuIArQDWNZLHYVhLURpIctiXuB9fC52BmULAe5h3fVQAAEttkJJgRMAYC3xgLAADwDKD/1yoaUN/jfphof/2aSXckrTY3NzleL1684GoD1T7GUuxcVPX7ZD6Cw+gdd3xM8CFk7ctXr9z2mx2el84uA+zOLS8v8RzKDoG2Bng2rAHcJwAAQKUj0Y7xwfWxlh4/eeZavT5BIajyh95sNpxb6Pfd+vqqW1tZIiBg5uyErABYZ+1Wg7TBwlDh3Pc/PGawHg43Ev2412+++Zvr9vr8GwGGFy9fEoyB9wQ80uLzAAjTbMy4NtoVtAUEcrB/6JP6QhW8sbHpfv7zX7hf/epXbmvrJm1+thjz842KgZj8//ExAGCNfgYATNIiVZ9r8FrsyvPqJtXrdfbNpDublKC09rO9nv5u+5/Lex9XCwAUAFAeewYAMooxsAJdPg4AWNu44QAAgPxSAEC72abctC0AFAAQqoU5SUiMCBubvH/mHBIoFBsx6BwZ2Ayo6D0CABIfGM+toB0F9RcAALQVfHVXAHCbNaw6O7HhJ7BalHxxq/tDINc7WJ8SACDsfT/P6st7wVDJAJDvyXy/XzUDAP1qb9+pL/+hAQCBHhoJywwA0O73yQBw9+790AIAAAACILMWAB8NAMCAeAgA8PT/AgSArBMAjrLFAAAgAElEQVTbDsmCoQcAAMwJ2/P0BCALFENFsLFKpxIDwIcGAFhfJZcP1v/N9Zj+7fF3Y0ynk+IC4Xy+BUAOptN7UaCx1e12r6uszz/Xv+19VMnHfM/XfSc/RzVAwzADeEbMkGAP7WwnAwACQJXgVfkXdQJU4vkZAJJ4gE7gJQEAVJ6yXZ3vk62/W98b41hiAAjy+DMAICzLUty36r2o7y+PAUDtUr2haQAAYf8VgCwKFvjMAPBhAAA5u5D44x7cpsCBdwAAIIZDu923Mt26eYsMAFu3brocAIBCFBQezM0vjjEAcH1MAQCwTMuT/DRr5+neoXeQMQAoAADxFvgynwEAPr/oM/jw9ZQJgjK8hgHgugEANPF/HgBAvq5qAQC6yOqC3qlhNBkAIAHvYELyfqzwtw6KdfaEZtM4o/ye/ovvC/2YBF+F1sNJgM5TjuB6JyMREBrItT9BAQgkJoxfqeCS/rZ4abU1grSLC8uBAQCVRAoAaLYkEK0sABq81edSZgBrCNGQYGU2+sjG0prcWaYB4qvvSo60HcvcAC3NpY6nRcuS9pA9USVB8b4YAHJDU+5Bgoe5MSB/nw8AkBvspb/z92yC0G4UO9Z2XEtjrN+rQshpUkU/V6dEAQDOUOVx7A3tCHfNzIz0Ae73XX+u7/q9vuv1hQWghf6ULbBQoDcvemoLPZ0mOHSNCc2oGN42cRbWYR58jBFdPl5QaAWwDhIiY0KlgHq142sdNX43AwAENKABp2gLAKzT8wAASmsrrH8DAND9wuM94nncCRwHAJw5kRUWAGCBUDI24y0AtMrfouejEyjVdpBLmgQL4IGQ/JNrCnWxJv/HAQDx/CmggcjlrOd4+ryRcSNa8uMMABMBAKZ0MDiQnmpI1l8ELkTHrlDZR4CBpdsSdK7OiHWgw5r1uqYkO6dx8PE91QV2jSdOigHA8ZymIsNeQ5ZUGlSRz/VfqiNTeSTsB/qyejIYg9me0/dV7qrsPy8AwKJwLfI2yDtf2YN7KzEACFNOk6wA8rsEyqnX0FO71UkAAKW5qgMAeAEVKi3seOB7+fhUrRM73vb36gCJzJdMIfqNydwrAIAy7HjExCcBXxkAQK+BZLzYI2BKEn1PvcTzic3CIqaTEZ9Fq9+R9H/x4rl79eql++qrr5j833m7Qwp1JCMADMA94HwW0KfyiPRW2H/NNoEAOBYvTQADLKBV4ngfieSVlRXOJd4nJfxwwDYA9+7eYXJ5+/Ub9+bNtthCsw0+P0epMUvmiSFsjFMwhggrDWyvwaEkmfF9ABYQmETC+IgJYbHz2BPeJ1gw3ECC0wk8OXOtZtME70QakNLLjz8p9ElZ3+UY4rm0nz0+U7mv6wiOG+4RleCa0I4bjxd3SPgICw/AAUeshEeiWdv1YIxRPYbzY83v+Gr7w8GQDhmeB+sGx+MaoK1/9OgR9Xxcr46JcozFysoyxwVJfKX7wvMjcQ1nZnNjg5XvP/zwA28Vz4g5wHdJte+vCfADEleYRxyL893Y3GBiHrR2+Ax2Mr6H+cAaQ9U/wDuk2T8c8j4I0PB0/8ouoa0UVHeD0n95adn1ez0+B+5B16FS9LuZhjuiGgKYT+ftiFT//U7bzc/13J2bW25xfs4tzPXJADA43CdYgC0Qul338vUbNxgOqBtu3rrt/vKXv5DqH+ASOPPrGxsELhwcDmhDIWmHdgEAYDRh64+OBAnv/Q3MAWwqYbDY4xwtLS2TEeAXv/iFe/DgoVtZXuVc4fyYd4BFMJ/wE8iiMTxiUpG2m2eXcA4+Cv5JRb2Ap6HPUCFczQBg7YfULuXKjXYdE4nevgv2HCpQo96I9muZAUDXebRNoiQUdstYqR71odVfVVJU3i/p3Gn0cPVZJzMA5LZpei41IOpYXuqf6WKfRgBAnQ1dd41J+k3tx1zvxbme/tlT/1znU+ZfK2osACC3va0PhM94ZfjsWpljWeQMrbhQNIr+sz4s7ZFjacthbROr73C89WnT3xEniAAAguF95bACAOjnN1uuOzfPFgAbN266tY1NykrIiSoGAG11xHH3+5Ldor0Ny7hAY8adkhlEbAn+3wOv5adZ334fyzzG90sAHDvuVQng0lxyTnxllM4P7V9fSczAk29Xw/cBHPTUohbAx3v3c2WvX9qLk+zXfA3pefnT86iI3R3t6+Q7l8AAYM+Xr2G13+0xVtaVnk/nGT+rGABsYpBWTRUD34Q2IRcFAIR5RVzNs4dp/Ez2Fval2KkhMO/3Lj6Plf5Ks5oG6tGGR+zjWPVnqwDZ6udMPlcbWmiCBYAC2wssllLxFs/BikEfz4tFCsJWp+2JULnXmZtzq+ubBADcuXPXrW9sOmUAgB2BfwCddvtgsmoSQEA9ChvW+zDs9WtiLHYf09YriFgP+RJ21JhrPbc6SfSn+pemHQbieyoDpRoTFMHHAQAAAK1tAZADAILeuEIGgFx+2T1vWwBUyQY7iLn/ltsbtMSyOJDVjfX+n7GPsthYSd+OvedbAOQ+r73/PO5QZUfp+/b5KMMts5pli/AXsfEBe10F9on+kmSs3qf642JbggFWmE403ojjGl5f2fj1uwAAbNw8tX993PGCAIB8w01jjyo7nVjEas/HM4k+Ul80bRGgR01znXMLg3f4QpDvZNi0IFRlrjHARDkgsT/GnscU8+VrtcrmsGs37vWUWaT0fmBg1BokH7sNxVuRHCKwlNBH8ns1sDnoc5vCuLDvjN2V7FPuC2kBoOMmn6fjmFR1TDs/Xh+kezln2vIHqXIrKRkfn8J5UjkmcSu79+3cBH3h9b3eR67/lenZxjbVNtB+6soAEGI2sA1Q4c+8k2+/5VtOaguA2JPdVvwLA4Ce34IAhF0o2h+8T4LdxLbX55dkLyjzxV/By44BdDrsdhTEzC8sOgAA7t27727evuXWNzfd3Nw8c4CIhwAAgBhPp9unHdAEE7hpAYCYl1Lq2xi12Ak+nuvX4bTqP7cxpwEAsKgEhRxHx55sLhY3TtMCQPe7jJbPCZh1TB0z7bouHKetIavs59IatWtV82W6NrEWrX0a7HXGaGW9qb/Jc/sqellPEp9BDBexGsu6elEGgNz34fP6FgBW/tkcrK5bvIc4YWrf+rUMwH1NC4CSz2Xfm/mf//f/4PobW1yFZN+48fFuAAD7wNcdACAVYhEAgIo10BvD+UcLADAAaODNJvtzAEAMvomStQAARXvnx2CcqhCkOolq5FnlXdqP1ojWTcEFZqqsSwtskgFMZeuT+HqNUguA/DxyD9cPAGCN9Nwwt/OTj7FVjlbhfigAQEyyeUPF0scaQ4fr0D9MeL4KAEBpjZUAAPY4uz5zQy+M4TsCAHDfrNjJQCRE7JpgYn7dsP6vEAAQbGffD1ir/z95AIBvAWDXBKpD1ZiYBAAIyuoDAACsgZg74qIv0c88o0C8IgCAXdP5vrQGkjWgGKQ7ZwuAEgBA3wv6wwPmmKhtd1j1rC0AzgMACHrRgFzse1bmppV1MfGldox+z/5tx6kUoCnpzXr9lwIA2HcM1eAjMdYmAQCY8J9FAlBZcAwVNJMaJ5JkPhnRZlCwwMuXL92f//xn9+23j9yf//KftN2kKn/I5O/BwT6rvqEDkLiH8YhAqvazl573bVL/v95+69pwaBoNHoNkLY7XF5LFSu2O62iLAKwB3M+DB/cdKr7x2euXr3zyueEaM7MhCQqnBzYBRgeo6UazSWeOVPuHR0y2A2yJa+P8uOehAWTifvEP10AlN5K34nh4GjPvwEuACaAPqXSCYyjU8pKsR2JZq9rxfFivChLh+RjUBVgBzylBUknWS+IJ10Pv2E5LWvA0m6CAB609gtFiqymAA+dBghj2I5JJaIMA0MTu3h6fFe8heYznQlU+Etd4H+sG58Xc4/p4D7T+OO/O222OkQ2AAwQIAADmH1X9GkxX9gWMJc7JoBwc1WaTyX3MMa65vrbKOQMgUavjMSbC3NB3h4OBzNfJmTAUgHHHOR6Pa7RbzXBufE/XGc6FdbG2uibzBoYFDwTA7/w3OnGt7hzXAZ4X50KFP8EAuM7pyC30ewQpLM3Pkf4fx6BlAQKMADQcoq0E2SgOGKz/4YfHdNxxbiTwUfWPdY45BcMD7p+ASfa/O+X55b6QxBcGB4CUaAu5WTke4IKbt9wvf/klf2JsAJJYXV1zs873+aPjKa58syHnwDVwj5LslxYAytLD4Cn1IJocfAYAvFsM4TMAYJJ+gzyYNsEwaQ6sXRFjAdcTAKCBFNyzAgJygDuDhhMAAPTz0etzfoEAgPXNLbe6vkEZelkAAPEFYuBY4wHvCwCQx3qsLXkeAIBlAAiJhAyI+r4BALAj+PqRAgAm7dnLAgAQqJMBcGRv1QMAwp6raQEwvj9jsp+25ylYk8YBALDxFACgLQDiHheAAGVfiLCPAwC6AESubbh79x4EAMDy8goTAGAAgE3R7nZcp9eZGgAQYnPexnyfAIAxwLkBI5PhcyRAHR0XxPtgeykDwHUEAFh5ZO1zrjef3LG6yMY2VbbpvpgEABDkWvUuys9XdWQeaC/5l/l72gJgWv1cktv2fkr6Gee245Pfvx2f9Fm9z+MBADpI6lcLCIAREt8eKsa06Wt4wJJN4NcBACKoIBZ54OyfAQCTJPzFPv/YAQDayz2wvJj2raY7xI8eABBiGJQHgk/5MQEAGLPMWgDY+K7GfwAAgEUJ/Y8WAAAA3Lp9261tbiQAgGYbbZfBbPruAIBo50+3h3P5XwUAQMIfoD62SjQAADKPEqwtNvOPAQCgBXxSpPXxAQAsYP29AwCsAVBCDkSnXxfs9AAARb3YRYzfrzsAwLYAAPoHLQCUAQAAgNmGBAtZ9WYqsNWos4wA1gAsAQAwqrkxWDKA9Li6n3Yu8zG3AADbAuB9AQCYGMnQp/hbepFcLwaAuqT/hwAAYP6ZxOj1AgNAt9eV3sqNJisMlQGAjBJ+HWoygkomod3y6HVFQeI7/vccAKAKirs9oaCMCkvhAyV5USdDEmelBgCgjj0cViQXlAEABh/uWwEA1mkkACVDL1on6LoAACIIQPZAlA+fEAPAJQEABGkb6eN0TVp0ZUke6rjavatO8TRmlwbQy472xQEAabVlxrAQLpq+n8tz+9y5kfi+AABhD3nkLQ1KAwDodsBSIkA5JDlRCSuguTIDQBpYsO0k0spWHRLOp/ZXTFgx5IiSrB4LwFSAHPO5rl4nEQAANLMyAEAmkVFndOKOUMHke5gpalmDdpCdGsDGrbCKggj1aF8NDg+YbEBlPyrvv/vuW/Z1/+6779yr1y/d2tqqOzyUCuvnz5/zGMgV6HLt4a4tVHBPGAMyyoDuvdNx22/3iGDGugnsKrOzoeIeVfkaMFQWFpwDCWdUpv/85z9jb/eXL16Sdh92HqugB0MmYFkZ3mkzmCr0+jNM4h8ODh0q4mdnmkzesgebTwzj/hQAYKv/MY6o3kZAGPcA/adDJRUokuQmMIcI8FN5Dv+ZVJlHFDmeGZ8roIV6FIwMvhc8dA7uRe0igDW6qOxvC2ACc7a3t51QoAMJLtXhSOwi8d8Wavr+nHvy9ClBAHPz87wP9LAHqhx0/ehVj6pSzCVYFTDWGgBbX193K6vLnOOXL1/wJ74/HBy7fq9DAADmUxkUMOZkCzg74/tgB0A1P54V90J7otslCwCS/xhjrcrH+7TLGw23urbm9g8OHPYyngdzhuMgc+EoYw5Qwaf3ib91jeCcvW7PLS2ibZZ8H4n22AZh5I5GI7d7MOS5ANDodTseBNB03XbL9bttAgH23m4TvLG+ukLAAkAAItedOzkT5oXDwwGTeV9//Tcm6gDMRXBo5+2u68/PO7Qb2d3fc8OjIZ9f2BZO3Xy/545ZsS9VhViLeEbMF1ovYCwxRrCz7t974B4+fOgwH4tLS24RLcG6824B/YJbba5nON9YJ9gHbCHR6fjNDMQ2GDGUBQarA20G2p8BANMo4uIxnwEAqu+rdNuPCQAgejay2KlcrwMAgIUGQAAGzAoMABYAsLq27tACQAEAkAn9bp8tYSBPbAuA8zAATAMA0ApjsW2iLTyJAaBkB5USSSFAXGAAAIU49GnOAHCdAACo4mU1bw78/sQZACaJzssGAOSFDpcBAFDQYow/SbIf7+cAAAUC0FYlCHFABgDECZKqQIIyffVtBgCgTQkgKoCwc3Pc0wAA3L59hwwAYPxBAsAyACgAAKwdodK5ggEgxD086PJ9AQB0vYc1oGvfMwDkAAAW+/hqMiYJwOKUMQCAEUlbjiX+9HtmANAxK8WH7Z62AAAb86lKcl8UADBpf+X61/qnpXhEoqc9A4D1V/NxsDG0ktwuxyXkXY19VI0NjqkDAMTwQ2R5mgYAAH8rAl0jsG0SAEBBAFZnfQYA1K/APK6eH10Vg9XjQnyrooVn0ppIFuq1YgBQ0DWdds/IEHyszwwAnCub75HYZ2TStrLByhfVpTZOb3U/4yhaGGHAlzG+4qupyTqDY7VC/3wMAPZ8iPtI3siwDflCD1T629gOW9+cOhah6PvnAQAsLC5FBoBbtwgAQExAGQAAAECxU7vTe2cGgMsGAJBtiQw/AgCADVXXAuC6AAByvWZlWgmkYtfkJAaAKgCA+obXiQFA12kAa/pYpfqv7w0AUGVYlJRHqnDODwCwRps1kPL3lZLTXk9QS5EGUBaC0OeKYLj8FgCooOp2e25hfim0AEB1o1Q2on9xpF0/LwCA1ICFFgB2XNQoKhmJpfdKhrQqe9040wIAwuapsUFImVjHAGCc8nFjVapnc6Nf/r6aFgC67qzhnicLrdFeZVDljrEKLqtI7bizx/HJiZsxm5wbP2sBUAUA0BYAWIekrjEtADT5L0mIFACglbP6HExkZMATq5jC8xYAAJgnVHraVz4+duzK8yzUjRwvo9w1gZYDAFQIAgBAAjK//qz8sAwUdg1bY4dzccUMACHh71sMXBYAQO1ypftN58Abxlop4yfryloAeACA3pOATSxVlgc7WIaK5HNPQVYAACg1Zp2jrU5wvqdLjnvJmapysFT3XJQBYFoAgFaI1RlLVpblTn8wnC/AAJAbJtyzp1JdghcSjEh4IullGQBYwc2km7QAUJASSgdAQc+fHrxUpe90/pL5nAIAoMeX1khuf5TUXL2D/e4AAD4PZJip0IA8aLJyHIlsqYQA3Tkq7ZHQ/eqrf3fffP2129/fo7w8Hh25ZqvBz1D9jeQy5DmSvJCTSruuY2DBYVwrSNgenzAQqtT/kgTdZ8IYPy2wUccLNhGSoKurK7zPne1tXhuJVKxTqG/8jmQwgAKofmcV9pkk8IdwUEDRShmOKumD4KRiLSltKu7F2lQMFMOxQy9XJOvBnuCrvLQiReSMeLiQ7ziX6DdaFBIk8BVROB8+V2cAle4AKSCVgOp8BJ+1tz3vq9F0PYBaGi2eR2hmj1yjIa1CwBqAxA/BFQAWUDfN0G5ExfiLFy/d6zdv+DnuAceDTm59fcN9/fXXrt/vcRzxE2OPa2MM5ub7bBOAdfD06VPODV5w8rqdLgEABE0MhwSAYMxB64/7x3j89Kc/5RrBOcEmwH2KBH2v53772996RgLQ6Q4439i/mDPYFYcHAwJQ0HYIn6MlAJxqJMYASqENY1pXKFCPtoEHxAoAos9zIwGvDBNgg3jxalsmh1EJ6GSM8ywp/xcX5t3y4rxbWph3R8OBe/nimWs3m+7+vXtufn7O7e29dd0eEv2oahuRXeKbb75lawnY5f3+vBsMj9wh2C/Q4sIzRBB0M4P22zNkh2Ad/qwwVgC0goQ/Xhh/sDMovTkCAHfu3HE/+9nP3M2bN12v23cnx2cEAADspAA1sDLgdzwnGSBIV41KPAmKBN0xBQBAdbvKv6jHIpsAg7KfWwAYAGUkJawPgH76LQCsnZMng61urHHxwkc28BJtjQ/LAHA6gv8vNogNoKifoO+lFONKFQ59gsS2tIyxAADGGtimRViN+guLTgEAK2vrHpR3eQAAlR0c7MDAZhL9nmJcPrYtobSFQKTvtTZiknBS2z9rRWV9pxIDAHuI+97h6o+J/3RKkGMO8LcxCJuArosn5Ymukp1rbVr+7tsB8f4N7XliB/8IAQB2LCfJPxtPixtd21oJWJIvE3dL4kdTMADQbju29PwRpAN9nwN0bAsAbU0JJh606awCAJDxKZEBAgDAtSPHIYCNAhJtww9BG6H5eQIA7t9/SADA2vqGW1xcCgAAYRBqBQaAoGcRN6kBANCu93bR+wYAqLbjnvDzpFkeZQBQRiyOtTIAHI+k1RWLKwZkEEMLgA8JALCyyOok2uzWdzVAn1wu2O9NCwDI90m93xevUIojlHzNXA7z7xoAQJ0vWh+TiHQGqt/zWMB04yPnkXUcWQ5payrdfwUDwEUAACX/X+8jt4F1DC07AY7VgiY7D9PYN1Zv1B1/3hYA+dznum3ae6tbE1XnqJf/pi1XAQAgsQk5czjPJwgAMAj+pACTz5/YXaYAiQUo8B9iiwRZn9erBYAFAMQ1AlBAZPQpxQqvCgBA2zuhOIedEMF80aaXFgA2dkO7gklvb8MjNuRzCNJ6IG0BIBXgaGmVAiB032sLAMTFFACA1n83b91yqxvrCQBAWwBMAgAowUzYP6zukXVyGQAAB/vbF2FxzjIAgDIAaKsuxlh8OxfKaW09FhgJsyI7v9+9FOAPS5hDHXMBARbZmcZZ6K2/OWb7e8H0LgCA0ArCI2GkxdyHawGg+qAEALAMADm4XezwS2gBkDv2dj7rDaPpAAA8BwWl7yFh+sRUOX4KALBK2VKXRCfk/QMA0AJgfm6RgVxtAYCAnwIA8Awa7NSf+lw5KCAxZmBINaIgsJ/p77kDbYM4Vb/r/JXmVQWkfqYMAOpo5Yts0t7+FAAA+TNaQzM35qsMqjoAQFBKpoeeKthpAQCg40UQvt/rOzAAvCsAQIzmKOQtACA8q/88qa42PQjteE0LALDfGXNIagAA2ttPaaw1kIeAhCDgJZivL4tMVOq7fD8kysSAAMJ+8Qn6cUdLR8T8JAU8R87IuNBUIVQqyjESLNV+upcBAIhV8TGRnq7RiwEAkr1hZLg8MoJwQm8M+R4dnQgKQeWl3UPnBQAE+edbAOj9aIBFy6WLDrZBweeysuS45/Nt/9bzp84bXGMkv2NicYySUVeHQcna9XheAIDqwyonsmTM63eInL0EAIB1DqoAAMoAYFsAKANAHQBAAwx2nm1lgAY1VI5xbbHiILUt9Dv5PFetkyo9Vx8IEkdKk83KAFBqAWCdmiAdzhwTtwyuI0EJivyQ/Jc7ajUb7ptvvnb/8R9/cM+fPaNzhGNg2O/t77qnT5/QMUJyFwlgPJ/2mMcxmkSHvkASFj/xwrEDVLh3+wQA4HuaQMa5MMcEkPkqeSbS/bmROEZSF5XquD4TAL5PMAKKcOpQKS/V5h1Sr+8fHrij0THnioCAVpMJW1Sxo3pbq9pxXegksAYgmaz3EObBgybFpkTgX2hecwCAd7MCq4I/OOkPZvchfkfVO6j7oVnwDDp2GkREYrcDFovZpqfaP3btJq6N4xFMHfL5Ot2Om51pSKsCHwQGrSzmY2fnbdC/2A/4Hijr0dYB94jWDaiGR7U85gv9yDAmW1s3yBSA4wACwKvdapGefm11lUl86Egk/gEAAEhA+4bhe/oengVgBKwDvP/Xv/6VoAMFBaDiH/PTn5tzx0dSFY/nwTqF7JDWCNLiArbfHBL7xv7FvWIuMXc6Z5hPXHNpeYnPsvP2LecM9vTe4YBJ9923u9xHrSYYJNBTTzhfFufn3MMH99zq8pLbfvPavd3Zdv2usBrMzaE9V8sd7O+6vf0DNzPbdLu7++54dOre7u67o+MTt7i07HbRKmAw4NziugCRjE6klcFct8sEgdhoQsWNtYT7x3PguTF2nItTYSwDGOPv/u7v3IP7D12vMxd6GaLlA9YI9opWAEv7BWH7B15JWt7gHwXXxBYAoju9hZH0qEz1/ccKAKiSu9O9nzLj5LLd2h3l871/AEC9/vBLgBTwaRilys/In2OSfrOfWxtouvFNj8r9STn39QUA0N4xjAA5CAD7eRIAAHsa7DXzS8tkFkG/8MsEAJywhzBXahZkp3cQAsqpnWuZL84HAJhkN04LAGAg1VOMa6JV9xttc5+g0xaGVXuxyg7P7zPx2TT55wEAPNbY13bPaRW4/b4+owDIIzuh+umla1sbOvcB8iIGPdb+rNrf9IdMkkXZ+lToWz/Hyjdr79bJjno5EhMBSaJUx1IpcxHk9cwQGqSM8Q5f6Wer8tDnN4t1VAEA0N5KA/klBoASAECBAACjMGntK99yAID6/wq0pX2dAQB6Cwts66EAAIB8FhYWAwCgNzdHe6jdRbvPBr/PBGgBAJBXMGMYab8WIuQ+vSoBeBtRP4dgVgaAAAAwIBjZE7EFgAIAmCAwAAC0PkKMpQQAwDlCBfZ7ZADI12hJRuG9dwEA5EVMY9eC/6BJkMyHnKS7p9nfedwhkYMeAKDHTNL5VbLb+jGJ7POsknlMwC6xXKfHZ4oAAMZ5fNJI7zX6WxL/CWsfxUjnYABAeMiyBdg9ZMfKjlEyXlz85l4/AwASCTLtmoq97NME9scCACi1AFBWIBmQuEYUIIKfGkeyP62eVQBAvv60sO5jAACoXRMXhgA7LJDPygHKWg+ms+9bnW7j7BIuj4W5YiNMxwBQBQCwyVCx4wUAMP6+tHpkOy8DABQGyBQAEBK/J1IonNtpCgCAo464AeIyAABs3bxJAADzgAD7g33ZMwC02t1aBoCrBgAQoIvqf88AYFsAiKi8ngCAOptb5yn3AfD+NAAAtYXUHtI1pO9/SAAA21WbIum8yM4CACTmFn3aSwEA/PM//XduhXwCSsEUe1wQqqYHcszERYs3GCRZ8kgn0yqo1BgRJzI1bmLvkqsEALBELL8AACAASURBVCgDAOhaAQDQ5IYFANhKOUVI4t4tIMCOKQ0d/hOkcG4E6rHBAM9o2vP5KQV3cgN2bAOdnQky29OfligmJvkj0wAAdK4SxepbAFwHBgD7jCUnu/RePi5VAIBxh1mU2LQAAKLVTQsA0OoqACBvAQCnVNfetC0AFACgxrYaQnw+s+byRKs+PzFkBSrtOsNzzCGpaQEgvWxi72YNCCgAgIZd1kbCOorWASwGka4AABCNT2+IeoCBx2IEBRDX2fQtAEoAgHQ9q6GjQAWV3IBBpmjpVF6UohZpwH0aAACSfGGthPUUK5h0DPDsEf0dA5xVAICwPj1fekkeqr4qyVZ9Vk0wWj0zrucMAjphNLkaAEBa8TXeMsXOd8lI0ud5FwCAlV85OAzXwlLWPSaV/qDFEgYA6E1tAQAGAAsAEP3XSBgA7BoY05WZjOG6iJmxEKjSedVz2b9VxpV+Vum5+iBQCgBgItwBjSwJUuhWbQEQjUwEnOQF2dnyFegYZyQ+UeWNx0KQE5U5v//979yjR39zBwf77tbNLVY+P3n82P35z392r968cieo2Jk5Y+W3ysbRMSq0W6zuwThBfyCBiYQ8Er+4lgIATs5m3D4S9B5AgM/0O/ieJv41SAt9gXPgpzyTPCOetdPu+M+aZIbBMUjuomr8YHDoOr0uqdPhQEFGo/c7HGg4b6i6RtIVz8Dq9Ll+YCDQdcd97MEe6qTCqI+2l6LxnQSh/EiLoy/OT9C73vnHPAW54xH/kUEVVfpSRY9ngb4FdSwAALwXd+aGg332u6Qcgb3XbPAegUvDtZB0xjlAJ4+kMNgOcE3cf68/x8r8u/fu87m3t9+4vb1dPj/mp93Bnmly7tEeANX7SEo/e/aMFe/9XpcyHEn4lZUVngPnw/zQ8fMtH3Z2hu7Xv/457/HRo0c8FlX9mFP8/Oqrr/g8K6ur7s32G1LZgwYXz8s5AR3v2Rmr3FEFj/MAoIB7xSjj+cGegDWHz1hl5m1KrHPcx9z8HFkjkHwHSIHXXlxyQ1+FhjWEKWJRxdmpm50Bu9CMa2JsZ5y7ffum++LBAzIEPP7hB15jY33FLcx3XLfTZqX/zts9Nxgckf5//wBsBQIGQKUf7v8QVW7Hx67RFOAt1s7h3r6b789xfrFfcF+w86XHd4vjiRcAFqjm1zH9yU9+4n719//FPbj3BcEvbGPQ7rpWu6UEFBxTnA9rTxL0AvBR00oSfMI4YRoVG18gaKWxyhQFjuna/QwAiDra2p71AdAfBwAgt3+qdN2k9/NkgejG6wEAsD5VbqeoPBoHAwgDgLYAAEU2/Vn6I8IAoACAheUVAgDQL1wBAJCHvU7vQi0AAAAQIHAMvMfKoMsDAOQ2orWN9Xe150JsBiwzACZ6cJ+NFWAsp2kB8L4BAGTZ4QPEIHQSyzLFJuG5fDL7UwEAVNmz9bKP30oYNcMaMQCA4D+bikEbQA2B/gkAAATpxwE4YJAQqv/0M+lfi2vTpiXDj1Da4rhpAQBa8RdjFCkAAMBXBQA8ePAFGQCwxwEAmEOxD4ot+v0xAAB9C8Ramk1BcBHdF4sqQixOCyk+MgAAZaBn5nzfAIA6v8vuY/xumR31s6oklp53WgBAvldyXTfJP8y/n8dvi74nqy7TdVOng/MYfX5sST/jPsbibeaLeYw9fiQJPYkHqp4XG0tjjGKDnsoW0PiNtrHLGEPlc/kX7RHYxeLGBzvW+3eleI61Y+IeU+Ef7b/rxACQxx+CRZ+1xJ20vt7180k6INwf4dbKLmTZhOTK4TzXjAFA2dlKAAC1CaKB4Nepjxux3aKy5GaFceF5TXwxsaN5PGkUw/jI59ePAcDuf5EHMY9WihdqbMXKVu50A+q7TACA6HSJ84vel0RnatNfDACg9iqfwQAAdF/RT2f75CYT+gAA3Lx1OwAAVtbXCABAbOBdAAC6hwRQIvHvABCsE/oFWR33LAz0lAEAuTxtAYBxtAAATDyuyqJJtGwl+7Nfvx+YASDXbaW/S2t1EgBACqsiyzTZzEwbUPEBPhwDQBUAgOsV+Vnf2srax3ZfXJgBwAIArDGQK+Cy4prMAJAqmJjUD86YCeynBowcqwaMn0M6LNYBuaoWAGAAyAEArVaHVKNq/Jy3BUAOAFAhEYwbo3jzIE4wMD2C3H6nzsjIN5EmWDVga4MkGOdJr0kAgFz5BEHo2zcoJarMb6SlucoWAPYZS8EyuxeqDKp3AQBgrGcN7T3HPmsBcB4AANaTJkMUAOC5j02V5LjToQazdVzVrBYHQMAApTWm9HqlcbF7N93Hse2DCmfKCT8WuhYRcKoDAFChmZy0XT8UrF6A2vnN179tAxDkzyUzAFQBALTiV9d+XGefAQBqSNcBABgoRSInk5P2b9UhuUxVvaTntwaH1YOJ8+MXUtRTFwcASEJIgW4ZwCIs3PT9qkDA2NrOAHSXAQCw1Loc2woAQM4AoC0AtDI2BwCkgQXLJiG/h3Xgx4TzOUULgFy2l9bKJB1X/XkEAFBXwjZhxbZ3aEYnAQBgnRoLAIDs1TUKSnVQ6qMP/OtXr5gQ/l//6/9jpT0qwG9sbridnW3377//PSu39w9B1f/GzTZnmTBGkhjJYyRnkbg42D8gYhnJf3ym/d2Vph206I1Wxx34im18F//wOQABSDYrY4BWDeFznA/6BYFYABIODw5YLY5ENKqlmej2VOrb2ztM9gMxPbcw77q9Hnu1s0r8+IROFRIpAADY/vHzCwtMRucBPAh8a8Br8l0rUry1TwAAquPp2ImSCS0ArJ2Fa+pzI8A4gjPgK8GxxvDcqkvhLGG9N2YEBIH5Gh7uMSnNNQqHCmwA7EsnlYW4r8Fw4JbYT74rlKu+AgvtMgDcuHP3Hs/1t799w/sVcAXAJGd8H1VueGFsMYe7u7tMvoMBAJUbWEOoSsfexLyp/sQYI4m9t3fgtrY2CULAd3FfCjJ48OCB+/bbb+kowrE9HBy6/YNDMjcAbMi1cjRkogz3j3VENgBSyR65t9s7IYCXgwB07vB9jBfAH7g22AmkvULXzTZaIv2oq4+5lg4PR5wz5NLnuk23MD/n5ufm3PLSotvc3HBLi4sctyePv3NLCx13Y3PdNZot92Z71x0eDlHn59AFAOvr6fMXBBqdzc64Y1YMHrmTMwBkmqT/f/Pitev7lg34DP8AVFLWBKwPMCTgvjF+GG+MFRgN7t29527fuus2Nzbd5uYNtzCPvsEdsgBg/+E7ChhwBErHlldMnEzZAkAShHmCQdb0ZwBAzK6UfNb6AOhnAMB5dF/qnysQ8foAADQwchEAAINj2k5QHB8mAsEAgOpgAACWmSSUth9XBQBIqWhjawDLIqZrPbcP8z1gP7ffUXsuxGY8AABBMyRTrzMAQKv90hiC6JU8tvCpMQDoHi7Fjer39/kBAONxjukYAEoAAIIxfaJ/EgBAbJoUAICKPmUAYAsPXwEoPz1ABTGWUOEtQDxtAaAAgM2tW04BAEvLAEdGAIAyALQ6LQ/ulGRlHQBAdXIA8nwAAIC2bKANBnnmeyVPYgA4GYG5SaoE8boqAEBJdll9g98tAED39GUCAHJZqH5Z3R7SGGkuY0N81vuouW2icTX1YfO4Yx6D0Oe1P/P7Kulnjbvln+l37XXSaxpainMCACwDgH3uSQAA3TclOTZu/2r1ttjB1q//MQEAzmO/lY4Na9wwbNq1fN0ZAEKIyxdyabsKrmUPZNOYgK4RywDwqQMAEEe1MlLkQaTAz+WnyhfVpVZuvA8AAAoZAtDPAwBssYxWPfO90Oo7FnLQ1ie4MLYAY3yIAFUAWOP7ylRVBwBAi1IwAMAOyAEAKGi6zgAAjlXWAgAxIAACjllsIzEwjCXWwXUBAOT+SkknVcW23xUAoAn26wQAsKAXa8vmAPYrAQDYIKlVHGNGQqDADm5Iomf0eKWYGU9epGwB8fwxMB4dOKA1IgBAkPpCNwLjMPYzixQm+G6gBzmJ3wWdCALT+EwCvUeB9lYDl6j6kcqfnpufX3Rz/XnX66GKrsfeq6g0EspQqbyeDgBgEhq+d+eYA5dV+1vjJjcUJUQRUWiTDIJ8I10lAMA6FHIfvodFwUn/MQAA2D/3IgCAZtO1Wx1Pq9zkzxQAAIS69CpKDGhDmc3qSLN+LCOFrrtAd6SUSX6R5enKkhOUOzK5U8fvGPogfC7Vs8dU7FBeaiAgmK5IQVI7An8E9LG/H7u2FVmF8+TyKzFqkCnIvz8JAGAb1wABTQGld5H+jM8vgVJx/GLllFYEWmczVMXPagWhJoljIkBuOUefppXq4XoezZ+MA5MRHtthnj+etxC10JH2z4rKY60A075GVlZxvycMADZZr0ne+EyhEtcgkSUAoWs0vacPCQAQnXTqWwDIqInTkbLWBNnuq45S40aqrbU3eYlBJ85Z9uw1fVzHgqD+3i4bAIDz4e5VX7LaHwwA7Q51piRJOw5GNVgB8DmSw2QdoVxCwlQQt5rkt0EAXUv6mV2/8n3faiKTS/Z7+Xfy9VmfIKrXpmI8etCaR0eLTSEVS5Dvw8FQKuVAB++pUZWSFPOOinImqVllPuuOR0fu+fNn7puv/+p++OF71+t13a1bN93C0qJ79vSJ++qrf2cVNxK9mOfB4FCqxAeHTA7jOvgMCWckeeFgoacpkpeYBzgEqMo/PDgkRf3L12/cEGwDAYEt1P9gC0CyFwlj3BtkMpKjSP4i+YlzC+39wPW6XfZDb7ckMQwAAr6Ha8HuI4V8t8vlDYp5UP4jYQtnCusB94fvKAAAYBFc48WLF+4AxzYaYc2o3aZrvN0QnSeO7an0icO6VHS/Mg1p3zOy5IjswVYlAADMFa0WxxNjgWS3XLPJ59X1Kn2i4/jM9Xtuvt93hwcClhBWgyFbHiBZwuACzukZALA3ZJylZQMNfufc7Tt3XL/fc3/4wx+YlNbrYWyxJmifHh3R5lxfX+P3tncEHIH1g3m5f/9+qLwHmAKf4RqYJ1T8P3ny1K2urjgk/B8/fswkPMAhrPRvNplQxz/ZUzO+/YLYtdLzUva5AhSw1gBMIfuDD8zjOJ0LBSFg/LDOyOqAdgEARAwGHHecttefd6Chhf3N1g9sNeEcA9EI8A+PXK/bIhtAu9MiEObunducr/3dHXe4/8b1e2Ce6LGavtnquL39Q66x0zOAMc7cy1ev3XB07BDMBwMA2iwgULS8tOy6rY7bfftWwC5Yx70en1H3A1gX8DvuG+sbzzU4HHKvLS8tuV/+4kv3ADSBWzcDYhugFuwHzD0ZNAL1v+pnnzQFewIAEGJABGGT2vgxuBnfj+e5HABAKudEJpoAMNsWyXt5IPs8/MWloLbXnPWCtvLT1AIdv7fcHspP9BkAcJ6BLyUYPjwDgOhflU0aPMzZ7OLfttpY/H/R1yMHBgAFpJ+d+UCpc67bn3OLS8IAsAoAwMoqKcIhq8lyBD/M6wkBSvsEIewbBe6oHes/Z6ygMUPAYKgKoj+jcDVpEaJA2BIAQGyZtEVIsEMNq2Nu49h5DOf39mTeAoBsNaia0UCrsROEAUB6rYc4T1bQcVUMAARyZ3EEb5QH21yf+zMAIHglPjkg1X3JC3at9szFB97OHSu+8TGcEJQ0VLwcb19tlReYhP040so/yxAgyf4Y+BRALewI2LfKAsB9O0R8QFgsleJXqwiFBlhsa7X7FQDQarbZ+mpuYcltbG25hw9/4m7duu2WV1ZY/c92n9Djc8IAgJZUYA3iP1QyBwYALWE2MRYTX1HmxLKcjT2kzyOH4+yJzxniH6YFwPkAANLuiDHQ0fEUAACOpt9XsT98Sb9PU0RkfbI8Pqzfx/s/JgCAleM63+Ox83TVlPTzZABAfg6VA9b+0/4PYv+lDABShKPvSxWtMK7liXwBAECn6WcpA4BlAQhrPIuF50AAH3wL+xu/XCkAQIuQzKa0caCSXizNbdX+r7aZ30Vi1HznIwcAqBwU4JIvMJsAAEjiSmMAay9V6xgAZNWFtSdr83oxAFgAQJz9FPiXxwutPZ3Eyt8DA4AFAEiyX8B7as8rAEBbAFAPGLYhSXrDph8HAKAFAOz7YLNoSyPPAGBj7ozBzTYYI4PdvbSy4m7djgwAy2tgAOiRAbHT7bGgBTHNZhv5F/meslMyD4PCtBkUIqQ+s2UA4OrRGOYU2zmX//TIjwXoGAqzAIbw8TzYUAPPBDk6gl73DABasOLzRX4BB2YCK7eTCkvTazlohymZTCofL2NgzmWjfWa7TvX9aQAAEl4BCDJllVCZoUymAnBBDFFBrVKFrywjyaNqvidTk1XPWfLBcKxlACgBAHT9lxkAUESieVRbPG12esaca20t/v7P//Q/ah9BDYiy0iozAFilpQ+eKzKpvB1PlsXjxlsAKGWZIpEA8VGBgcnBZssFBL7DiqyM+kGPjb1DZLL13AxGgiLMAwAWFpbEKeigYq1Hhx8JDQQdUWmWJ/8VFKDGkhg3kWZHDSFBCcuEWePG9p5JJi2rxA4jaAylfJLtokyE/RkobtFDzVO2ejS29FQRgTopQSILMP0nAeM0IVZSMqKoYw8Mu8bkFDPctH50xtpUpMeny3iSsaxjUlqrdrxyVGoiHD0tDgXxWA+cGBSxTnOyyUdAZ6eUJCSRNhQlCCBrC4Bev8eqPPxEcg3rE5/BGWVlrU+UxDXnnVOkYbyw53zSqPFAFG8wh+cq0NZRBpj1GcdHe8SlCNw6XWYNimSO/JpR5c4AvKfRVoogJDoUsKLCWyo7U/YI6yhaB9LOEX83ykfXEt+vAADI+1y1sl+9X6QACnlu2881uOZhnfNzn4CKyfN07VoAQHQg0nPHfakGqKL1036ymhgTtIS/w6DJlIkhVwGlwEQabLdrwN4LZFwiM4JckorcPEgPOclby+XaGAgqNbRlNDxndA0DgJWFk2RZ3brN9aCsJd+/VVtQ+CR/lVyya1+WigIA8ivHZH+c//S9/P2yfC33+VJ2DEVIW3mj57EIYPu57k81TGYMBRpkEKqaNfkP/YgqOQEG4Ccq3Jsii2YalENIBFv6zEROZToxl72Yf8pnQwuvY2+dOzvvpSTRpHmv+hwzIgEzb3f4vmqwKTTRC7Qx+3EdHbHaCZJUeo4DwASeeFCO9xl82z/Ycy9evnB//NMf3P7+nnvw8L67c/c2+77/8Y9/dL//99+7p8+eUj9gTJE5EBDCKauagZAmsnXmzKFiCdX2kI6oaGrMNB2q8d++3XWj41MigpF0H50i+S/JVyT9MUea/NRENOQuroGkJ47R5D/WACqzYS8sLiy6N2+26Yi8ev1aqqzabV5zbX2dIAD0YddxAXCCx7Q6PCf6ygMcoPIVdtfGxqb7w3/8BwGWuKYm1FHJjTHG+LUJgpPPlBoWQV6AIoBwRvJdtJfIRQIx0GseurPTIU28UO0LAECT2KSC89T/FoGL8W74+8ExYENAVT91k69CC+hiXk8AA2of4vkUIDJC0L0JCngFYnmdpMkYPxpsd4MEeEto9sF6wCT16FjAH4dgeph3W1tbPA609UjwI8kOOwHXx73hBRYB/AM44PmzF67T6ZPmDsc/efKEla3YTwAD4FpCey+gElwD5wG4AxXy0q4C4JBjVtfrs+H58D6+j3HBuGKMMVa4F7afGAwInmk0OqEfYbDrPVsD98qMc6ejY4cK+lZzltcE68Tt27fcnds3XXP2xH3917+wLQOq8LEusMOwN169eu1Go1PO8RCBgjPnBqjyZxsAASIBoIR7wj2jsh/fVpuKcu/kRGz9RlMYHWZmXafVZpAR3wEbwf/2m9+4f/zH/91tbm7yefFsmFEFrqDtA8YRAIhjz+aApAL2Qqvd9NZEGQBAO6cQnFKfIYKpxnWoZRhK5Z7tGx6lW+r4j4MJrS7Vb03Sqbnfl8pSfebUZrH6M5e96flsL/Tr2QKgTrdEW1COKo1lnQ+ma8Neo3SOXP/Zv0v2hR1/AWDm7GyxDdFVAgBUPsQAIBSu5H216lcqhaT9DquDvB8rCUjtFSoBMwTOVLeBsUWOR2GAD/rAb0LLm26fILWV1XW3tr7hVlZWqVPZ6oh+mJfLHsiIwJ/aOUyAe38rgAMCzbEQgcp8RGY26gO2BmST6LA2aIPSDBRwAl4CZkvXj/Wrcnsn9Ys1xqKOgQTKgp3qg2aSSPVj6lu7qP7FOKsPq2tYr0l5OWWAM1+Tuf9u7dvwOwNo0gLgfQEA7H2Ufs9jGCX/tk5uMlnl55LyV31D4/+on2PncpLcVZkwafxj0UwZABBjbRJApY3kEwHwg5GUtz6DbQvBYz1wRG0o/u1bBOnehO0wOolAAEny+zZa/CnAf4ICfNspjQ/AjpVrSMEAQbaGRljacnnaXSYvG9KuCICdZtv15xfdrdt33cMvHrobW1sEzpIBYGHBtcHw0e+zrQ/+wVeRwL7IBexx9V3CHGG926SRWf9JtNPHt5QKuF5PlD/VuEcJAMC1CmAUY0xmHjzdMpmQAOAdDOifkJELsUAwBsiOSi5K0LJIouR9TbhV6expAQBVz69rTQPl4Tp+Hea6Kbc37PWLtohWClfcQL394gEYJsie+6j53h+zsQxYpPRde1u5TLTnLsnLuu/K8Zn8D4UieTzIx4nYwkpiOBq/lk58HvwCP4dxRsix1J5h2DEAABQsA/WGGIjYyrl8s+NRtoGFndTmOEJf93fZUAY0l39dY9r6vo7fuC2VjV0ooY/v2zVVsuGsDplWzr/j44aYOmMJJoGtawu3H+4hDHSat8kEQvZnzAVU6cbSHi4VB8pxkZ1E7k1A9vEcvse5n0tGSCQDGLAiXL8+yMpno/k1zjqJb6n+LK0/tef0gceS/+eZlFSsBhGcrpVxRmZhPJBQ0vh+j/6RtZ+s/aixinxubP7H5i9wDfs35DIBlZpc93I5tJHxIDzobbHbkbAXW1IT9woOlPiJgAD0+hbYi+IOvXYEBkDnS/GvtSuo90/RflDiEtQjBgAQCndMzJb6fbbBOMHq2pq79+ABCyYI/N1YZ/4P8UwUCrS7HcY6G50OC5gAAGB8W4stKRixNv2sJK1qU6BILm3rlo2dJ94obR7vuwAE4VmRRL8fM6YBAC/Hlu28JGbNPYDiEtsCgzkhke+p3Kne75P0Y+lZ7LklFlotI+jzhDUl9qe9Zh67tnON47Am6NN4QGv0HWUtWTkTzyVrteRzxOcZj9GrDKqbv9wXxxzpK8kNGjar3F4OPq1nDFfAUz42VbojuYcLAwCYvSknX1WJlAZGDFQeYdCkdnLHAQBaYBmdEgnQCWJD0BS6WDThD7GvgQAVdhQWuqiIEpKgQVg8ZxKcDgCATs9VAQDo7MOpMP3XoXRKAABbJauJDg2gWAUTAwDjKEqt6BapX0Y75otMF1hpQQMthDEk3boCAEzgZJIOK23ekICViR/b4HE9RPSKXSNqXE0CAJQM4nytTRJQ9vPShikBADJNy3ng2GbJez13UJiGvULX5CQAAPtqIxAPNoopAAA22UAaWk30WwCAWOe8b1IoW7RuoZo2oNgLn6UU5pMqrmIgMZ/vZKy0958PNiUAgCMJFOjxTO5kCuSyAAASOkjMKi+y/PtnM26WjnFM9IvMG981dJS9nIwKVhJTY862d2oYBPTPJucsVeDJtdQpSwEI8r69tpUFNng1fsdZwj8wHBSONI5BGQDgq6IyIxtnYiLYr9Hc4dPnyuWZ/n1tAADGccxlUu7s5X9Lr/LqV5z/6wwAEIMROjACACTxnwAAUHUT9KQCAGIQTdewylw7/1Y/hjU8JQBAz1P6OUm/1TngkD004IgalZ7BsC1QQc6KQvyEvELy8fiYhjpWO2Qu6bjOTtm//M2rV3QcXr1+6b76w+9ZxX7/4T23sIjq6EP31R++cr/97W/dk2dPmWiFXOc+w/M7Se6ilhxBzWYb/c5P3fHJsTs+PQl9289OZ9zu2z3+Q1L0aAAAwL7rz7UZNMVLE754ZjgOAAgwGTo7ywQ8k5i+FzrmEWsTzweUMe4HiWe8t7d/wIQvAq1Hw2OhTmdrg0OfJBc7jRX2QE7TIxFHHtfEv7W1NfeTn/3MPXr0LYEBcGg0oSoACwSeT11zBjl0cVok2IfzSsIdv+OZqH9pIwrNPBxMvM/WAwcD1wyJbOk9x3XsAQe4ruoqXYNhDc/AWUQCXBxWdVZUt+frWR2SkNSbnXEnHmslmDNvK3kgK+dXorwMrKHStNkE4HSG9hrYIpqthts/POC8oFod84XxQwIfTAACumkEcALAFgAA4B633+y4/f2Bu3fvARkXQHUPIIA+LxL1OC/mD1XzCLpjXDCPWAudTpvO8MHhfqiSx3e1Yh7JMRyLa5EBoCfAWVbRI/A8OiEAQAOR1jnTiEar2XCnJ8cOcfdmE/OMqnpQ9C25tdUl9+XPf+p23+6477/9jmvwpz/9GUElz549JwsAWwKcOff02Qs3OD6mM384HLjXb94QyY81gHXK+x4dExxAWeZBJYODQ2mtATDJIe555Prdnut3uwTyrK2vcp3duHHD/frXv3ZffvklmS0ODwacB4w/xgBAA4wHgC6YD4wfAxpnowAoVFmU+AKVAADRBxcGADC/KPZM7viXZF/+Xp181HVUL2MjOMceV2W3p+//uAAAwe4x9u4081FlP9n5yc+j43z9AQBpS5gTJBJPY/Lf+v6jY8jpGCgUAMCQATLoFOhtAgAIBBP7F9U9kBNLC2gBsEG9tLy6Ku0+wHDUFfCYylnRZQA2gvlD4gKyuWJgLfEpA5jYU5mpjewBAAxwm71ZBwDI9xnmUOe1tHYUZB++Z3QQdRQBjjGBmLcAYNsWMKyZtnVWhuD6kxLQVuYFuy6LGeg6HYtffAYATDJfJ46/BdUkJzMBU4nVVQEAtEpK9pUFAGgCmvElpej3thL/JlhHgtNa8a+xOAEARBCAgDs9SOAUjB0CuBwdU1gbzgAAIABJREFUSeU/1iESC7BlNcmgcRfaZRrcJgAACf22m2223ZwHADz44qG7efMm2xSBbQs6HAAfAABY7UfAQCuylRlWKo2PoM0QK/q4d61PHkeWUiWEFUTGnCcBYOfo8gAAAlokGCoAAMyVfPK/mKPyFbdVuv4zACBPhJvkCt2etCiizp4qxTtLcr00F+W4RASSRdkbGR1Se0yKwfjPVPILAMDbjgEAgMRSXtgW90P071F1Cx0R7Vhrh+Y+v/076JkPDgDwLIQhBpTF87i50xxJHgMq2V6luM9EYf8OB4R7ueYAgGgDnBMAEGKT3sfJi42yCv/cD5oYi/IATfleVv1/nvnIhauGmE3ZsRZLJvvSAwAA4Mh9JgVI5PbThwIABJDuewIAJAUY5wAAaPwBNrvmTNDu696D+wQAgPFrdWODcQABAPQY90CMIAEAqCzXlqVTAgDOs0zUBuZ3YKMBAOBZl2g7EeAnBSkEABwcSo4Un/mYWcj3IKhCAa46ipnLawUA0LGxoBO7zusAALQ/aZPG9tIpAEBtV5s3rk7+l2IS43uu3pobk/VsayHonfMAAAIIwBRQJ2ujoqBgLF7wz//032vvWIOaVQYeIfiZ8LKDkhso1sn7JAAArPSRaqKAjjRtAVLEZOzdFxWLrcbx1LShAqAeABDJ26urX/Lxtw4fpo0BcfYNUXR1RGiHQHWNhLKGpS5ACwAgVXuWIIvfico8P4ZCmdUdig6SmygbsukN5gZWnYAtrVV7/DQAAK0ktwAAG6y4bABAtwf63S6D6lqtRgSaAaHIekwBAJqQCNZ5BQDAPj/XjzeSLEpSj7kuAIDS2pNennH9hWMU3TWBAeBjAQCkjlG62mX/c2WObQOLph3fI58BAPk+GJd1ngHgMwDgkwUA1OkO9tM68RVwgYEIiURPKeyBdQIAkIrDWVYReyQ7DPPRsXv5/Dkr/5FI7c11SXPe6bXd290d9+rVS/evv/1XMgCAnh6Vw0J3JsntN6/eSA/7tlTBH41Q4XzEhHsTtKWgLm933MnozO3t7ruDfSThAQA4coeHBwzwb22tMcmLhOX2zjbfg17BefEePgONPBIemtCAAYpEL5L/qA7H70i4kkFgdEKwGvTR0uIyK79x/N7+nhsMh74CfEjZDAAAEs2gVkPlFZ4RyWt8hmd9+PALt/P2rbQD8IAEHIvnB/W+Oz1hctxbB0yQ4x4g9oj+dUgcN6VSs93kewBVSGJ/hi0rEITD9di2AddFhZhPnLONgQ985ckMmCagcMfzKgAA31dHVNeOAhcgP5Rdgbq42XC4QzXAxYwGMCSuOmnREwEACrxAwBuOHirTsG4wX5gnjDVeSP4jaa9gBtwTmAqQtAcAAO8PBkdu9y2+22ELASTov/322zDOqPTHODx8+NC9evWKc4BjNKnGqv65PoGjyoCg4x3YGnzbHrwvFHp9jifGFdT/sw1B3eNFpPORUPxqAqrdbrmz05FrktUBoBMk6VDBP+u6nZb76Rf33c9+8oV7/fqNe/TNI3fjxpa7sXGD50Yy79tvv6MDv/N2133/+DETcZ1el0CaI7ZpkIpAzDn8GAAA8CzYP3h2pdIVsI13dE7PyDwBJgAAS3CPeDYwMPzmN79x//Dr33AtY18IM4UAJ9AOB/OGa2K+2NPQCY1brmt0zWkSrxj8/BEAAHIHO3VgUxslT3ZiTOsC6pzwAEKvk/Tv6zNlg5Lzl+7V+mClYP+YQz+J8i8D8dokcf6UNoFr/RlKKcMiJUBSBfemlRN6LI4PwP1QneWDWKZ6KNroltLTJ/USgL/oQHcaAQASFEFicToAgPTDRquRyQCA5UW0AFh36+vrBADMz6Ea6OIAAAU6MfAmkTmZBg8AEB8uxgFKAIAc9Gvnp2r9yzgnHas8FnmcAUAriD8DANJKJbU5LIuhDcLVxRZ0Xi7KAFAv3ybJv8gQNpao/cQAANpOA6Ac6GEk92caLTe/sEQGAAAAoL/BADC/KC0AcgAAvhfalZlYy2cAQNwXuQ75DAD49AAArBxlkgvx6tgCgPT/WmhkgQG0OeoBAJMSrbn9G+ylzwCACxmn1x0AYG0Z0a02Z+ABVHUMAJcEAKhefxEA8s4AAG/y2VybuoRpLqOaAaAEACgV18r5IvDnKhkA3gUAQKYuJnIFKK+5lJwBQJm8NTYhrFUo+IgAxSoGgBwAAFsBAID7Dx8wLoL4wco6GADKAIBZsglK/I32mPpYBIREez76eIVWEVPu4iTJewEAAGNZ8Dc+AgDAWN4mAwhbcACGkX4mW0RfPQBAp7E+bhEnW4qvInO9AhQ0wa/rOQBole1Bme0uDgD4Py8GAMiq/9PgQDR+8gHh31MwAKQCUBzWgOxlAP58DADy3cgAgPGjMPEVYhqoUApbVrzVMQDUAAA04Rqr/X1VQRJQvhoAgM5Lgvj2grWOAWCSg2kDQxw73ZxGKdsgkE2iaQVyOsfKGCClcfF4724XzmtlZ3Gd1QjXOiedcZhA15hSBEXDSdexT7MWg1mebuQCDABAnCHYjj7A52sBMF55QmcYgv8SAABKV58HsKuGvBQgse9xf56DAQABNEXCl9bfxwYAEEPTxwGVWj6wCpQZAKYBAGhWKd0fMKiU8i+fsc8AgHxNW9mlzoj6F6lcGwcqWRlojYTPDABXwwBgEyylRNGU9ndymAUAgDZYGQCQEGZVOGmGpUruhEwAx8hy+p5dx+50NHJPfvieCV44OKhEX15dcnPzPfdm+417+uyx+5d/+RfS/iMZi6Qk2hnt7u7RDoJDMjwc8p7QAgCJy8PhIauqOv0uA5moOMZrdHTiDg4GrMhntePRyB0NB25+vu/m+l0mhFGpjGQ8xkcT/agMR2IZ1PBY47gGr+MZAnB+GKn4niTOkdg8Y3JEbAEXktJMkuMZfAU4ZHMHFev7ByGBNDo9YUsAZRTYunmLCWskbJ8+fcrkNAAA0MsH+/soUQzUknhOSXibhPJoxEQuEs8AzeEZDgcHgYJ+Y3OT3xEnU5xFAirYi37m/2fvTbcbW7LzwMAMkuCY83zzTtWSq0qlltpeUi89gfuH/UzdkvsRbOkRLNndD9HdS/aSXKVS1a1JVXWnnJMzAWIien3fjh2xTyAOACZzYOYFc+UiARycIYY9fvvbHHe7d21FqQCLK0wkK9hA7Uf81nWmgAK8VqCBVLqduQqo5UMAQNhkxC8zgQVP9YwqdEmso/eyoLqrdUkwa1W5PicS7Eja45q4vs4RxgJzifMQENBsuydPnpK+/v79+3xetJzAOTHWOO7OnTt8jff1ufR5UQGL+cJrADfwOdYlrgsQAhLdQt874prAsXgP94cEuaXLVmYH9KtTvQ12BzI91ABkwZxgCw1ZPV+tYP3U3Pc+/9Rdv3qd7S2ODo7YluLKzlW3srJKYABaUwBMcnRy4v7lt78jAADzjuNP+wMqW2kJ0eQ6w72htxzHaq1D4AP28tUd6QPYPT5xw36f4BWAL65c2eH7uGckCH/0x/+z++H3f+CuXr02tZ9YleF7g2PPSwecJQAg9TNSfaqC97sGANBxKBufKavtAgCAHMDgfWEA0ICJAgBsgJDAIlJgItEfGQDOCwCwDAAAAECOtVakFds8BgDLxKZxAY63D+AAAGCpaIWAAHTKFwMAWLsnDU5JLMXIHsMAIPGZSJ3JPqPQc6EFgFZ7L1sALAEAErPJMQBgzUz1qNVWSW+BAUDtlTIGgBQAMI8BAAFz7t8lAMDbxbFiPI29aTD+VXwr/Y7GK5ctAPIxhZzOTmPw9nXRrlqcAcCyRAEAIHFRmM6zAQBqPwhYQFsHKN28tBBmLsrEWVVnzQMFcI0sAQAX2V6XvgWAtVk05qYJM01wF+NySQuACwIANA6SAgCCPf4qDAAZKhVr34vtJU9ezI3MBgBM7/sYw9UYu5zv7QEApPocbbUU0CvtesQukAT9rBYAasez1TfBH56x27BUS2/35H3G2ZDbiwAA3guSw+MIWNaxwHm1rQ/8c7T6AigQMZHNrW23deWKAADaK2xxCnCgMgBcNgAAWM0sA4CwMo3Y6hu2aogvLQEAnuY/acPtc3g27mdzVFbg5mye8wjkHABAk/12rVt2C8tiMDoHACBXLFD527/+q4sBADJPawclNVAKTugrAAAKPct8D4fztABQAAD6rzJY6wMCCgBQg1NbADCgOgcAAIGB4Gyg40xaAKjhowpLlYkYR5ECU9+niDY0YoWEhadgEtun2H08TWyE82V6bDDAyqoMCSS/LgYACwCwm2Y6eSbPbWltiptMGACiUiv2CkmDGbOM3lkbMrdW7fE5AEDhfF5ZaxDXAiz0eV4HAwAAANoC4DwMADnqyRQAoH0omVxIKpG4pmYwACg1fS7QlAOPzFoT6jB+lwAAjAGaBk6vAwAwPe6RgqyosJYAgEWVNcZ0WoYtGQAqSpV7SVsA2ERsLvGfk1GLGniQmzTgkJD1AAClEgZFvQUAjPp9h3Y7oOzCbxjpY7QFGI/c0yeP3Y0b192169fc7v5LNxj2yQjw//5//4/7xS++YK8uJBuQPD8+OSEAAIkB2Cad1Q6TtkcnR0y4N1D1X68GIJ4kP1D1jsr7gTsbQamisTqC/2N35/ZNNxieMlGpdPe4FhK1SGqC2hw/SOIioYvjMKZsyzKQfvBI+gMQgO9AHeLZoa+o93z/d9hZeM2qal9pjbFHFT/Op/3i+4OB29raZtIf9/ztt9+6+w8+4n0gWYtkLK4pFeITdwYafNDiQ3d5e0F1Np06X90v+ikm1fE+EuNgHEDLgOJx4qHjGprYVR0eE03S9gFsCviNZ9EkkNoieA/jpvafAkGVPYHOKe5PaSI9IawNNhTbw8QenEocy573vmUVzq9gB7wHSn/8wC5Vp0HbWuEekIBHpToS9xgLVMBhDvEa44zPsRbwHcwH1gdYBRQgAYAAkvpgFcC11UnRPaVJf03A4RgFKGAdYT0B0FKr11ytWufa0YCAOOk6f2OaINJru+7NEVRP4xi01hiTmvvhg4dupdVy+7v7/O7W5ra7c+cuQTRg8wGS/9GjR+7l3i7BARj3HpgCPOsD7CpENfGcw/GI89ZutrjesJc3OuuyxgmgGRBTB1YJtNLAswFYgfWys7Pjvv/9H7gf/uCHvA7GUNcT2SDqDQ9kHi8BAMb/ycnd1MEuyusPnwFAnz/VU2WBh5w+s++pbEntnrLzW/89Z7ur//quGQByAAAFa0H2WQCAtGwR6vBFGACwhzc3tkMLgM3tbTIAvAoAwOoC8eE9Ne0rAgAsADuNteRsHxvUYou9EgCA6FeYNrBxBJRtAQBaZcO+ossWACFOkd8j05X4OlcfOgOA9Po1rJKmBQAC+m+6BUDYA2zBgcKHIgPAxua2u3X7bmAAAABAGQDQJmB1bS20AAADwBIAUNQcErtYMgDoqOT0a6n+fQ9aAMS4h9dTvnf0eQAAMaYlAICY2Ad7cAQAWNBzDhBg/aIwpksAwKIhrOxxwY68pC0A0ji/7dn9XgIAkuR/WYx8UQAAnFDOoWnRGn2DywcA0PY8Yhd45i3T6pefs42PJOtTAICNw8Rqf8SWIrBXgYgWAKD2qgIA1O6FTYC/8T6YAFnJX6u7q9euu4effOzu3bvnNja33CZYvzwAAP4A4h6Ves3V222yAl0mBgAFACDOeNo79W2ZpgEAiCdO6EBc7hYAzNMa9jfr++pn+rnGWRZlAJBCk8gsoevLnk9t+pzPvagfXnYcfCeRaUV2C8sAoPsg7gXsG78/FgAApDKmYI/87V//5QUAALmuUEXUUuqUFgT6OQAAMgmRAYAD+ooAgNDnz/cJkWqsUQjSaUA1VI4tCAAIxo0BAKjDL8YLqpkind/bAACkQTW7mG0LAAhkULkWKtw8ffoiCXQuYFP9nybLioEHXSNK6VN0IOS7RQYApWnR8+R+p8bCIpaR3Zg5ZZwzRO21tfrcPp8d44JAuSADgAUAAIGGnsBQRIpcU1R6oc+27z1ZMLy1QVcJA0DqsCwKAJAkS1Em5AKLdm2k64LjdU4GAG4qj5acBUDReVHhrq0b7LrhMdKQmUmDxN31pCUKz6y4Kvvj6TOrkzS98ugoe7aU6CQq+0daAej7qlW1r7Uyg04zAOj4qpyZogOVBWobD4axEsW3ZABYRE5ER1ipbkV2LRkAIqsNq68bTSJk0SsLiWH93Wi2XaPeDK1ySPtdlV65+K17ohggiLrSOv9hvypDi68esHJF90OaQLH7JSev0rVQarj54D2Sj/iPODpBAGeT0AKA1XJaNTc4lR5cfG/g+v1T0v+DSvxgf8+trq64jc0Nd3Ry6L599I376T//1P2PH/8jE57imNSYlDzp9qRCeSw9GauuKr073YQMAuhXiir60770K8ccINkKen4k7CHz8B1WLbKFDKrlY3AHyV04OqgIR1IVPeFxPSR7cR01VBW1jepq9EtFMheJT2lPcMZkKMaECfTJxHW7PYIE1EDHPbIyHX3XB30GhehUMYktSWfYS0hC4/rNVps97pE8BTsC3q+jiv2069AnHj8YE1y7WqlxbHCvmpjGvIi9JetVktg1ynoAAOT7ghYP9zga8bicA8B1RHtOfiMZBIYBzBPBEb6dAI7TCnj8TSp4D0rAPY0IHPFATG1NE9gDcM+EmYR7UHo5vI/kAeYUv5XFAPeOJDtes8Le62RxdJzQVvsKfMwZftDeQZ8Rc477e/r0KQEEOBfmHv1xcf9gYVBQAL6vn2O+9DwACYQ1gPmoVoPDgutjnDBGJyfHrj8UxgkG55EE80kpAn3HcS4gazFPTQUB4Plrzp10D8liMewP3JWdHfeDf/UD7rOvv/qKevnO7TtsfoNnANgAz/nk6VP34sVL7hVXqQkTQ6VCBgDsNRyD9Yln6PdOhZHCOdc76XJctze33BpaIcBmPhOmBByr4Ab8BmvCvXv33Z/+6Z8SiIDzazsJmX+/HmFALBkApuxGuw+tnC7K72IFWyrb58v3N98CIOdTRB0jzZXVhigLBqbPldrPVmflzpHa8/OOUVvajl8qA6NeVCD3u2kBMBlHRkABOaGV3bwWAAgsAjiEti+zWwAgGAh7ZmtzhwAA6DgAANZWOyLzV2HnlDMAhKSG98OK8QBp78JxfsUWADkGNuvPzFo7r6MFwBIAEIsYyvfIEgAQKEwNAIBVgR5Miv0YYk9naAME1iBhDsJv7NNwzJkAd/jZQAAGYNlCOy7Y4ppkUJuHtiCsAQ8AgA2J5H613nRlAADYtIixAACASj9ptbgEAEz7R0sAwDz9Wvr5ewIAEHtAbGQUpkUd9voYALR4Tm0O6+9bHVaIA/j2ljbkyJZpGRakRWI81u5Jj4ecsj8ao7agcnkvsecV3G2Ykm1MAX+n96t6ZL79uuhTlR8X7uWSAwB0bmwLAJmStDDn9TMAlK0/1Ss6unNbABiq/3RGCARkRyxN6MsRxbUyzQAQ+gUatuRo/8n4xLGL7Mq6nDXmYdcc/tYEI54xFDCa2IjG0Ok7Iy9nmI/leKE2twwAck4UnEpc7CIAgLQFAGMpyizkWTYRckcxCsfV08JbAIDEh1AcEQEA0kq57q5dvxEAAJ31DQIAWBSzisIYAfUrAMAyAHCsNQ/iQYe8AV9EKWvpzbQAEJAz2jFOMwBwHhIGgPcBAGDjACFvY2SxxiMvAgCwCXhd9+l+sK+n9YC8s6jeKcSUPYBSnyOw1fkEv9rEZS0A0EByen/H+0nvaer1xQAAUcDMG5Q0kM7X7wAAIBOMAJ8Ei4GcuggAAI8BgaH0rDSOPHWfJo8j4jEistSIkoRdMmEelYPhsahITl4JA0Dq6OvrXAJDF7MFALwOBoAcAECdMBu0in/bfj4pxVVkAJAFXlSIs4JguWcuM4HssbkNnAIAps6TCCMbBLDCSRRQRPnoxtbqiQAUSNBIGlxKGQAUACCOKWiPobikEhL/BQRQY3LCBp24nuYAAOwz8vgFGQByQnCWcZtbE68KAOBYZ9pPpNfQOeE82eoXb2zx/fcMAFB0lpIVGvAYGfooVu4sAQBlssG+T2N/ikllCQB4HxgArFwq05Nla0D1V+5zBu+B3jQAANKYjxCg9BWGnvofyX5U/OM3qocBABgPB+7l8+fu3t07tAFe7L5wz549cT/92U/d737/O9dqN/m+9CUfuuF4zL+lmr/v0dGgrEdAs8FK6gHABcMBZaHSwiNBiQQ8ksUATSJBvrqyStDBcHBKh4yJze1td/fuXZ/IHzH5j+pnfB9JbOqaajUCAoZD0qhvbm7xuFu3b3uKeKmGhnhFMhg/p/2+G46GvLbqSCRcb9y45o6PhXYeAAMkT+FgAUiC6wFA8PXXXxNgsL1zxe1c2SHQAslUjH33+EiYAJj8EXYD6ixv10kPOamCB7AASO0YGHau1hAWJhynAAfV+ThOKQBTO0Gd/9FIWj8oYxTex1jhP76D51GwBP1AzzygjuBwVET/WtiZJncCu5DpfaYyH9ltcWQFxIC/kWCH3aDtHNShx+eavFeKfwTSUd2PZ8V7aPmgSX2MOb6LcQEwAOfDmsDnsF/w/trqKhkD8Pw4BufHWsC5cBzmicAOX1mP+8Sc4ry9XpctK6SKDPNWc9VKnX9LTz+xmQQMKgFIgDYIikEf0urE7R/suvv3pUXBydGxe/jggbtz6zZp+g/293nPH330kM8HQAMAJrjfR48fExCAOlel5EdwEzYUWSo8+O6025OWCZUKz4nzbG9suvVOh+CM09Me7wfvY58gCISWGdhLeO4/+7M/d5988gnXbkBwe0pytCWYChiaft+qc9JgaJh7z+7A1+y5GoFU3lrmPU7LP+NzcNlEAJC113L28DyHMpWT821xCZjm7EScyyZxpp9jCQBIx3venNm1o98tC1xg7qwfmQZFdI0Jk9u7BwCIbz9aGADAxCGAAFqJ5H+P6UuIrw7fPmUA2Njaem0AgOBaJQwAkD+atNSAIuUBt3Nc98rAVrZ/Zs2tBtB1HVDWeh3DuQcobgSGIwnkpi0A2GNzyQAQGNys76+6uGyP6bxclAHAxocW8WPSYzRwOmXnKvODByXKGoi2Cp8VdpMH1amNIXSzsmbwXxkA3jUAQOIg0wwAm1s7BQaA9Y2NLAMA2Z3qsAvEzlq2APDSf8kAULBd5unXwufvKQAgxrWhISQGIjZo1aGlIT+nPWpt0kjzH2OqwuJlWwCojVdm8xbHj9UtIX7OfbkEAJxLDQT7/JICAKbjbjZnIHZQMS73ZgAA6XrUdSpWkvycFwCgSX87Ya8TAGDtxKJt8m5aALwKAEDjKAD1wd7QPEkKAJB4gTAHKAMAWCdtC4AAUiAbpYAhJB4kgAeA/xUAcOPmLQIAEA8DAGADoF8DAIBv72pVMgBcVgCAZQCwAIAa4hw+r3PZGQDsurUAABtXyAFUzsMA8CYAAGX+WOoXCG2prEWJYfp2dW8PAPB/vAYGgGLVby6pmgaC+HpBAEAU8BdnAMgBAChMUEqgSCEfPF+EAWARAAAWg1afWQYAUSoSgEsNG9sCwBpFYlV5tAnABwbtqIvOLj4sqvT9qPQhIIGclhYAygCA76iALQsghKCBCUrnqq+tctbFHwNJRfS83RwCpozralEAwPyAY9E+yq1Ve8QsAIAGSdKxSIVWEFCvAQCA4D7+AwDQRN/aSwYA0LVaFvjIBRHte68LADBr3QVFcgkBALLffF+1BRkAisZpYv/rFiJMM0UxLwEAi3pL047IkgGAuuU9aAFgZVKa4Jqn32YDALBVfS9c0t1LFboCANh3C+8DmTsUyn8AANA/HIlDAABqsAEckqE999vf/4v7+c9/5l7sPicICeAc3F+31yOgAI4Gact7PU/XX5Fq7j5aCgz4HQRhbBIZugLJf1SDD/ui6+vVGp2ZjfV19+zJY3fr5k3SvyP5i2Qn7B4k5L/55hu+VhYABQAg0Yl7gDQ5ODoiYABJ1QcPHjA5D9mLpAnuCUlkBEtZFU8EsmNSGInZWr3qtrc33bWrklx++uwZnWjcs/ZMxtw1mzGBDOAmquiZpMW4HR+z4ossCEzYixMH5w/OI36EJh9JevkeAROs2qy7SUUqxvSe5HrKQFDhfVn9bp0NklBNqnwuBQtoQB7zhqS4tlWw9l2U155+LiTPVO4DoyfAPV0D7NrgqZajvqy4VqPF57R2CpxTbamgcksdY/a6bzZDYh8J9cPDA54D447kvDIZ4Jn29vZ4LrwPMAfOA4YIzivYGlAx75MEuC7WFc6P82GNYPzwHsZCxxLnJ5Ck33fd0xOp2DuDM95w9RqYH7BepHUF5pFj6ccDiX9p+YDWRKigHhFMg7XcrDeYkLp35667d/uO63W7bGWAtYl7u3r1Kqfy2fPnbndv1530eq7b67tGsyVMEeMRo5a4P7ADYJxxTt43gBV+HQJJ32o0CKDB+j3unnB/YY2jkhfrE88MAARAEf/6X/8b9/nnn7OSmEweHiCCe4L9vWQAWAIAUrs5Z5fYZLyVSfbYnD6bp/PK/MP3GQBgA4QhqDJCgAXBPmEAeFUAABgAVlfWRC6urSzMAIB5UoC26gCIMY4/AvDyQqbzDQIAbDxFK8R4Tfrchm2GCf5yAIC2Bli2ABBw9RIA4G3hOQCAUKn3FhkALABAGQAqtYZLAQBoAbC23nGdzjpZAnItALg9TbGFFkhMUB2tgXUP5EsBGoQVBTdcQEYzA7AzHFRlnwz8gwmARwA6cf/ib9hHsD+kR/DI9U9PyUgG+5c29DhTECBENSbVFW9q2QKgaLsU4rh+mEr173sEAAggUZ88En8DD7g4AEDj4DEefkYWr1cCAJje7ksGgEWjWNPHvY8AAE2Y2f7tUf++HQBAsMXPCQDQ7+WS/9xNF2AA0DGIsxwT/e8SAAC9w3Y/r8AAoEyKiIMoAMC29pJkv9j0iwAAeDzbC4pl3DIKAAAgAElEQVS9ZgEAAv4HC2DDWQDAWme9AABYXZUYx2UGACBmAXZNbQGwBAAUi28ljidxO9gwoQDXMFkUgUXKnlGUoWX5w1cFAFgWCwUEWFCAMhSE3+dgAMjGBv7zf/rfJQ2fQc7ZxFxexYTsUqkGshdNzxeqe0iJkVZYygbVALwMdER8MfnAHrwIvCOIK/3EdCI10Q+bWAcyTvLEAeUvwkOoX3EOKyS1oguBvFaz7TodVEatuXYL/T9AcYwgKyr0BFWcMgDgfXX2dXB4rK/IjmOunrccxfHSKn8fRI7fF2eBgQL/tXkAgNzE6KLFWSIF4pgBUAhcXVyaKJ1nXig9EsdPEeNKyZ68Dtf2iU5F36QOdAoAUKofu+HK1md6TBhX8yDpurTPmO4Fm2DVc+k1EJjGpEDB6Xq164hrzKPn03XIc3jFGDZ00g9EkxHKAKAAALxG8B1BZiJva/WQNLAtANjzzqNywzNyzVbJVIEVpUEoXXt2LBQplvtMxiLGrOw61b/tXJStxRQwoU4qlBYdVf+bLBU+qRYNV5ZAyhgv0ILCrmlZr9H9DvdhGACKQtPXYqoHP8m3ALAB/RhEFRr+4tpS+tRYnS+f+zFFXNAn7dNKHxu0teszz3423QJABQiSLzllpdVB4TMDxkmPDzLN0xul8yzIWKGsjmwoXud42mc7Lrn9Z3VUuD4SZAY8lVVwCUAqdcZnyUeVSfnxKc6dNRb0e6mssDJOr0vE+jwB6z+f0p8JoGNahsZgbkEmkfnGA/BM7yGLsFR5pDLNGkhqkOA90MkjeYcxgqxC5bZS/yNxC53JxGuzzeSeyia8R+p/HzBTGZUCropru0jvp5VxgXLL0DBNr9FcJex82qaiviqizaVCbigyHIlvz1SDhDAq9kVWweEYh2T/8eG+Ozo8oOweDfpuY71DRgBU/P/9f/t799vf/QurJ9bW15jkZKU/5d+Q1MO7e/scw+NjSTqCqgxJTjxvF9XIzYY76XWZxETyHglcjOmzJ3sO3RbWO6tuZ2tbqqHdxH3y0Ufu9u3bPCcStkhe4pr4XMGDSKBiHHA+fI7P8B+yubOxQbkL8ABsMCSK9w8OmRTBdxT4iGTvyYnQsIOpAOdG4nal3XSdDmjVVriO+pT3YscRXOnp0mHbhT0WlIuwLxCN7RzvB1XkWHejofS4F8p90OF32aoA94XEMp4Fss9VxqxEx5qGrUe6d0/XjnFQEIGCInFclD9V12iuuOMTD4iYTDzAoF6QqTk7Jcpv9I8THY0fIt1hAyC/7VsFYMyqtYqMKW02ATa0kGgfIOlcZCDA9diOA4ART/2PAC9sBZwTv7EukMRvtaRFBJ5Lf/BdsAIA2PHy5ctAcY81hfvGOsHxHFusIg8Y5T15in/cg4IyMLcYV1bpn5zwOXAPuPH9wz130kUrgoqr15oemQ9dIch86A5cBz90jtA6oiHPhiFrNAGSGLmd7W13uH/gBv2+W19dc9/77HOCBnBNPA/ACwpsODo+pr32+MkTd9w9JYADz4W9A3lEuVbHOmrCsBNbH+0q0M5jPHbNWp3gS9HTEwcqPXuPbL1Rl5YQeNbPPvvM/cEf/KG7f/++29raDihvAWNgPQrVseoLqw6UGlXXi9oTNpHIv2tF2ViwI6bkYqyawvckiC8/qa2rMiDVz6lcXESF5W3BhDLV0F6m15jW70qnaKtwzkMB++ZbANhxtWMkzyJVtJaBYZFxPM8xqb1V9t3U5krtmSByMyBSaSWltkaU0/iOtSmsDSK+D9p8QIbLd+w1qTc9PbgEaCRYU/RNnTsbpdUTg8AAgOO1gojyewhQEZL/vvLftwDAHtfWPfgMsQE0ylHfHmA2bQEAZg8wAHTW1qWdShttjqStiu4fJgdrNYLYVA9qpZi1c/A39BfHPmkBAPkv3/HxAB+fYccZ30pQrje7hURuvuM48wxx3H3Vd/StpOpbGQA0gahBKqnwRiuF2DrHrreo/6NsmbV2c2vOvpeuH2+B85Qpe0HhGYztwCf2MaEC2KEkXsFzG+av1H9UBpdZ9v+sZ/b1H1HueoptbfWDtaG1ENbn03OmCeb0WjmfyB6jz6N2QvhsQQYAtct0byoDgFZgwWdX+0CC7yZQDyp/78/bFgCjsVD+wxbSFgCgtU1bANAP0RYAAPSA7YlyQmiG1WfhGPjYGxg9bAuA9Y0t9/DjT939jx4QrLcNqt/1DsF6bYAhV1bYAkAZAADClQpnAWiyRZQH8Zxxu8Jwi5vyMgAAFKhjAQCSIBi5017PtyQTW9fG74I98gYBAHmboLiK7b6nTvGMJGqbpJ/bb6fyI9XBsk7Ld+jUvkgOVXssjFVCBZzu2cJrv15S22qWzE71MHVIojvtnk99j6Kcgu08XRSSG5CAS6v5Cv8Qp/KgZc8AEGI8ngEg+vNiW+pr2RdnUwwAdnxyvn9qp9gWShibizIApGOv4/U6WwCk8ncRnTjrGLv20r/nfS/qyVwUSljZwk/IEYldgrGG/C/8TNmHkaI61aXpWsa9RP1abA+s3y0CjpRoJl5DWwQEcJQBinB9+FxTkMuaS0l8H11nelzqF9kYgD5HlgEgM6zp/kx1tNjG0zKwKNf8uJtY9PReRwxBYi1FOSv73o53KkNs/C/sAdOHnbrVy53ztgBAzExbANDe9i1/BbTrW/j4XF5MeKJIN+ZYColQxotiCwCyPsKmJ9DX5PWU9duHP6lLfIwBf4MBAOOFnMnNW7fdZ9/7nIUxW9s7bnV9nTGq9fUN1wKQH+0z2y1XaTQuxACQ6qNFZIHOB8Z91NcWZp79gAA/KQhSBgDkUaDrYXthO1gGAK4iBSGzaaLYNcU1WZ7nnae/59mfrGjye6/M1rc+ZJQDIitwfhubljn1PqUm840ta31I8VtnAwDm2Q+pDEtf52z2wl7zrTJ0L9pkvz63MohGMEzcByO/J+x9lo157l4q//k/CQPA9KQX+4+ULcxMDqJw6ExjROk9FwAAyMRHgU/DjMoHib83BwBgX8/WSikAQGkCLQCA28gnXosGjSTCigYfnyxsAs4FHQxx/JSCNih2zwAg+7aYPErnMB37ogKR8IJSIHKRBYdLnKdUoeTWQDAATOVAqkzKDfRZ/fOEAUDpbzVGmTra6TOl95gKqLkCyZ8gNcrT13peBJmhbBSdlipVBQAISk2CWPqf42ICW/zc0IHguFIAgK/yywEAYLRoCwAFANj7x8wzSLUgAEAdXA1KFJWWrN90XPX1PAWhDpauEQpoj1IPv72BMOgLar1g0GBhvOcAgIhoVTn87gEACrYK8/qOAAB2XaVGONbjEgAw7ShYeZv7mzJ7CQAo6Nxy+6aomwv6Bwlub5iMYYgZAAAT96z0HbjB6ak7Pjz01f89xge3tjYZsAQbwG9+9Sv3k3/6sfv20besim+vtF1/eMrKbMhyVCijar0/HLoXL6UKG9OHZOKLly+Fln1tjQ4SsqK90x6TErhXrUAfDQSosLrSpvO10m67G9evuXt37pAqHeeELsF3kBhGwlj1FJK3SJg/e/YsUJ3jPawjAACOjk/4Pan27vCacJLwA7YAOiNEgctY4nvq7HW7x67dkop7KWCakHZZgQPQf6Ro84EG1W0qC+BMIlAs6G84BKL74Mjg/oWCvs17w28AT3BtOHMIKq+stFx/cMrgJ4K5mjRXICTuV4MATCKxpYD3ziuo/p+4Zqsdquo1OaLBrjTAru9rIgjADn1PHRJFu6szg2cHGER0egSywMbsnmDs5R5tH019FpwDa0ET9kjAY0yRxNckm4AOBDSg+licXXF6AfYIFf8e2MGENfrYI0HhE3O4Fmjt2x6QgeA+9LUyCOgage2B8+J5D0+OCArAT6OB+4TjDiYLAQBgvtQGFvtI2jLg+SqVMzcaC4gEzzQ47XM/Ishz7cpVd/3aNd8X8CywFsC2xtpFCwCAUp69eOl6pwKAsAAAbFJcY7W9wrVBsGVbWhegLQCYO8AAMBoNmAREsh86UyvpAIJaacsY4vvXr193f/7n/6v7wz/8Q65TPPPKStvb2BLMwXPpHOrek+eMDjmub9dQ+HsJAAjyfFEbX1pLiCf1pn/y9vESAPA+AAAAYgQAYHvnKlt7LAEAom+XAAAF7xTBK2ISFu3GMvniIUxRdp0DAJCL2aXXmScLP3QAgLXVWJSzBADQHlkCACTWclEAQDEWVgSZ07LwCcjs7wQAMG+vprE0+koLAACsPCrGT6cBABKLmm4XKRgasUOLSf3zAwAiSGwJAFgEYDLPNi2Lvc77nl0Xlm03fu/9BgAkkTHxo7yvHMasBACgPv+FAAAlbkWal0nnj3t0CQAoAH7JEpgBAIRk/xwAAPeZFhTPAQDARrh1+4779PPPCADY3Nq+lAAAxF/GAFhaUKUHAFgGgCUAwBeKJ6CS1wkAKMhSL3g0VmPtAD0u6OHLDgCYbZQI+mLWTyrsrBFzHgYAGbjyFgAaJNbA2XkYAGwLAE3gKs3sLAAAgvJS6R+ruKhkPAAgBnbVEIQBVUTYaGVvwVicAQA4LwMAjdwSVF6BAeBMek/o/+AYzkF40IBO6O/ShH94naBNoY3V2NRj4rkkMBfWF8AABolftubKnjXdhPZ1+h1rrNukY24vMABuwA82uY9rzGMAsAAAJr9LGAAEjR4pepXmF4F0ywCgiQULALBGO5+VjjCSJEBxCgmdHmOracMYmaCEvqdjJgmJaK3Mc2LSeTsPAEAZAGy1IsbvQwAAFB1JX9njWwDImJq+vZmq9rhOczujnAEASaD0R+ZW2FbCfL5jAEBuT+IulwCAxM3JALFSEMCbBAAgWW0ZAFA99yEwAGT3iGdwgSGOXlpcj2dnbjAUSvmhVi2NRqSqR7uAytmZa9SrrPzd3911j775xv3ii5+7X/3ql244Grqt7U3XarfcYAQUb18S7r1Td3rad89fviTDAkEBnn0I7QH2Dw7cyuoKq+dHTIJXWL2NJCP6sTO5v9JmVdTVK9tMYF67etVd3dmh/D86PGTfciQrnz59SkAB9IpWpmvF9ldffcVjYCPg+MOjYyZPB6A+r1Z5HegltCtgMpktEaQSn0nURpNjhJYEGB/ofqCUpa87qPnBFNFyzVaTgVqsW0m4x17geF+qv2F3VUjzjgp+ATr44JTD+EpSVhL/LTIoiI5DEr3G99CGARXcAJCmaFu8VplqK/RD9SMTtnVXb0Ivr/L+cS08F340kauo3dAD15wX58ez64/KOOg0ATQI2E3vQ1kA0LpAbIszJr3V0bAAAGWwUmp/BQAgkc9kOdkSqj75LoFEC37A3xg/rCM8FwAD2mogBPAAMOkPmD5VGaPJeQ1MynOMA002/sZnrJitgrWi61CRj7lD1bxSdLtKjfOOccV8Yd2QsYFIfdjbUkE0Pjt1mxsdN+wPWPFfr9b5N7784P4D16iDEaPHpD/2B+YdYJnnz1/Q1nrxcs8dHh3x+aq1KpH9tOG8TdRZFeYCAHzX1zq8/ulJl1S52MOV6plbWV0lwAD3ifMooAHPuLba4RrGMz98+ND92Z/9ORkBlGlDwRc4r86BzqPOq86/2sZqq8VAbIXAIWt7yXemq4NTW2LJACB+xpv+yQdplwAABK80MGf9O1vx/64ZABYBAEBORTkdGQCUGSTHAMA1MfHy/T1gAABwEIAulelLAMDrAwBw7Xg/mzEbU5RD79oA/2zsYp6/Pe/z7wIAgGOg7JuI1aEFFFon1ptuY3O7wACwhV6/6x22sALL4pIBQEBynoskEyuQIiy1TcriO2X6NY29ZaMXti3JJWMAKMZt8gAAG7uwe1cGNRaEzdurubHS+K7VnfY8acw0BQBITN1mG88HABDiMs9sCRCyZ8YAix3JMPS1+Tu+h4UFcLM9Lo5hGnu1r6PTVGQgfd8YAOat//PkV1I/8lw2rW/lmH5Hq9r5/iVlAFDZIz6ol0dTeQsf4zYFmNw7xvS368v6VrpnrR8W9hjZTYWVaWpvl0xAuj/Tfb8EAET2nhwDgK3+Z37FtADQOEvKAEA7R5kQSgAAyIkwptNoEgDwyWefTgEA0BroXTAA5OQ4wCw5AADihtLiR1oALAEA7wYAkLMNrKzi3+8eAPCXMxkA5hkl51FQNskrDy+JJq2Kt4tcDRN7/lkAAG0BoAl8AgJI7T+7BQCqjeQ4SYSpQ6QAAPZEbaGSZ5N0xitt9P+Qii8LAKDwUGPHAACKSkNoBa2iyCZQTQsAi0BTJRwoO7xhnnMIc/M2leg2LQBs9T9pKDx1/TwjYhYAoKCYA0WkMTYNAGBqY/jKnLBmvKaeBwJ43QCAMgRgMLYS8EMWAECKSan8tywAfLaE2nIWAABJHu3RWwYA0ODwLAYAOsOv0AIgBQd4m/BCDAA2Oan7zzIAqEJn37oMA8CHDgCI63kaAGAdy2i85nbsfACAnivuL85uPNklAACkBvgSAJDAhGcAsew+e50AgAqBWQIUIVuJAQCg4lr6Xl/eFgBz9ZuvuLXHhT1JKkqphLYAACQakQgEHTkcUsRuB6DXr1VdA8w+ZyP2Jf/1r37pvvnyS/fyxXN3cLDPBGSr3ZQWP6z4rjJRiZ7lL168dEcnJ3RMkIR/8OAj9+Mf/4QV1/uHB/yNayIhjzG/d+8eWwMAAACWn2aj7lrNhrt14zp/gwEADEoNn9hcX+8wcfno0WM+6sbGuqcaPuN58YMkOiogNTF5eHzk0AQCAVUk7WEzaO93ten6g2FgE0CSBCAAsAFIYlwSw3hOBQBAbyFZwj7N47E7PJL2AyEZ6hP4msjc39vj8wl9aaTCx1rEfySvcaxUZg/5HsZPPjtl4hTXxzHQzVrBjeeNrXSE9hI/CpBkorvRYmsLVKvju7gH3Qd4LVX2Ue9b3S/raeI6a2BdEBClgvcIfBiCNUEq8xt10NKhZU+FlP3Q/cpugOMQf7UMAPhMk8l4TpwDzwXbQUEaWBfSC1baCWj1OW0/n7DGnOBaGC/8DfAA1i2O4fg2GoFhQu03ey6MBexorCsdF7VVJbFfdcOzEQEs8AXgeCtFd7Wm4FqxVdSux96oNwAAQWB65Oo1jOEKe9nCTgejBnr84ZqbG1vu+vUbXAMvdl+6nStXCQRAqwzY8qf9gTvp9tzu3h5BL0jHAgBAO0RBkZ7GGwwAYBbgOLmKG3KPd11nY5VAADBfYKwwdmg3oW0S8D5AFHgfTvlnn37m/uIv/oJgAIyBAkQxF3b9aELRggB0jNXGs1UquRYAGCPFChaD0MsWALL/lgwAwY9JaB/L/Kxp/8qz8L1iCwDqTtN3Udf4ZQEAAHAGWbG5sU0GAOzl9c3NqRYAiwAA1H61wWUFX1/mFgAMnLKFQhEAIHTvQruu6yJWd3o2H683Ve7Psrdya64YE0paWvkmGlwzSf/zgo12iVsAsIWjt58tAEAFN5MUNA6KycU0qVg2rovE71S3Fs7xgbQAUP2ZAgCarZar1Bpuc2vHffTwk9ACIAUAANxnWwBUfLumZQsAb8Fqws2wXth1NC8+nOqT3DqeihG9xRYA8+5PP0/3Y25/Th1jWkXkktu5a0/FcE0BkrUPdRzt8al81Xh68VgFNYn8jvIDrFyRAUBsTwCHla1SPtMYOOxR+VwL3mKSfwkAiKt80fU1S2/O+mye/A/f/QAAALL+hdKbQalCOw55rS0AdL9pWNPuzYJ9Zhg80vijXGAJAHibLQDSPIplANDYhYICbAsABQBQH3nee9ErBrzhC2sQw1QAwI0bNwIDgLTV3CDj49tuATAtuydks0gBAMo6qgwA/dP+EgDwFloA5PStlctWDqs9I34L8s5pGzsBWadFSW+mBcB//KuZAIC5ikd7kMw9MFYJhcFaAABQdAAjA4Bs5OkWAOrMAADAhKv+LtCvT9jnj4NsAADW0NQKKgRNV9qrBAAgmNduIeAXAQAIImn/dQsAEGaAWJUjCyAyAKhyWhQAoMeflwGgzKDm+RQA4BPTEKZKfcvebr76bFGn3Y6fzpsI3qLjroYqJZhf/OkGEv0tTi/PVcIAMB2QKibF7OeLGkOpMaBjbw0Ava95DAAImui42ASAbu5FWgAg2A40ugUAQBkhuH5RBgCEF8QP8TSzSSCQY3EBBoB5Bq6Oo107ZS0AvgsMADIPi7cASNemIQcw23ZxAECcj7j/ZBNGMEC6j5TVRIJW09V0AnqSnmGpTETgc7otSqQ8To1u+3oJALicAAD0YEfyH78/BABA0ZGMdgxXu4+iaB0M5LoFAJBm/WzsesdH7L3VQM/t8dg9f/7M/eyff+q+/v3vfQAdfcdRhV1zozMkvo/c0dGh+/bbR0yEgwEAwceNzS0mIf7tv/3f3H/9v/5v9+iJUJmzqns0dP3TAZPs9x48cF9//TVtJFQZN2pVd+3KFVevVdza2qprNeuus7bmbl27wermx48fu0ePHjGJubGxyS2v1cmwe/CDRKf2kicLS6XqRhNHxgMkh7u9rjvpdoPcQUU0K+I96xFsKpwLThT+tr3P5XpjJknxrHgm2HBgONAfACQ0kKt2HlgUkHzBD74L+dBut/z5RwQswK6BQyQtCtbczpVtHo/XQEsrAECTtJhD2w7AstQoAACft1or7nSAcZAq/lDZ7hzHA0llreZOKwrEpgGdPQA0Aj5VwAHWlVZaQjejih1V73gf4A3MNe6DVete3FrKf2XIEaaIRmjPgCp1fA/X2dvbC20RNNDHZIMHWyiAAPeF3riwM/A8L1684PcEANAsUBXqdxkI9DT9GG+ABnRM9VqcMybzG253f88NB2gV0HRDgkNGBNci+UYmGuRIFCRRq7pmC/ONxOHIrbQAjADK11HW7O/uu7XVVXfa6zMRf+vWbcoi7KcW2g6gbcN45BDoZ//BswnbaGA8AIINGXPfcgEJSoJTkPivCEtCo1oLAIBmu862BDhmvbPB/dPvDzhWACFg/YFFjM9TrZJV4dq1a2wF8IMf/MBt+r1A5hCg9sdj0+KgWA2lunlRAIBUYOUSR0sAgMiUyw8AWNRnMcZe4c9s0DJzcM630fVmD5/2t14vAEBlSGxPguQyQFQSECkCqJ07G6XBk4Ebn8UACoFhnvpzNAS4SfqCsvXd2Rlb9GCPQ9dA9lAmQAayF6aA21ANbFsAKACAftlKS2RhsxmSJWyv5oFsygCgOlD3bkj4aPXkJWYASHuIS/seiQ8sAQDFGEYaqJ23fxcBAEAnhTZ8haSGYWgrEQDzrv9dZQAAAAAMAGUAANgSiLmALajqGaogC6raksfH9rC/dW7OfEW3D6gEm9BOjfgM+o74y9NeXJk0L76vzEvqcacgGGQ3xuiBDIAV+wBLL+BlCwCv/RdoATAvfrUoACALEND1Ytg+cvt1VozT2uzWPszp7FQ2CcNqGi+NjA7F1SYAAPVj5Dfkj7clbfKfDLaRAUB8o7R9AF4vGQDmra9F5PcsaTHv++G77zkAQNe+AgCCbAwB0TwAIDjQfiDS5L/dt2UAgPNU/9PrMEHaIshGbkJiA8num2Jx9szbqkx8fsSuJ2kNKG39iutM9r3axTb2rte3CchCLsfb0kzEa2EGQxlS6BDzb5LYhN5BIn7sWQ1hx6MyHXkRTdBr8YS2hVTmw2LxhLQAUB/AsgBYBgBlp1IGAMQSwvP5e0SsQIcT40CGQYCdyEzYIqPj7Tt33UcfP3QpAAAMAG8bAJDK7aBzSgAAygCA4hAUTS4ZAN4cA4Dq31k+cm7Phzl99wCA/3AxAAB204IMiroRdbAWYQCwi98yACgAgMEBUrhKn1i9BirIXicAoNPZcNj8CgCQirXYAoCU6khweUQ3hMp08mo2A0AhCevRoanhKFaXVyIXZAAghZ8PhFj6f/RuVbqURQwIq0BSZQIhP/V50G7FFgDFTeQDdP5NbUtVJgzDmippd5BuwkWMphCkMTRd6ffeJgBgdW01MACUAQA0wPS6GQD43Ak4wL91YQaAaLx50I4CUXxLCk0MKQCgYNB4tCcND2+QaEsAe179236X69I4QGGdemCKVgHGOUdg0Hjwk4qrcg8GF1xXa7SrA4pakvDFQKsG4mMPyXcBAEj3uOwxqewuOgjyKj3+TQIAtMpRr1sYP1TtKoVqZm2m95oGuctkW9GItih4ef6ox6blVy4AmJ7PviZl3SxhZKdA17euskx7ljJZbN9/3QwAYkQLrTeMY20BgMSb9l1HpXS9hmpvULCj6rouwCLy/0lgQf9P6808TaIyklhmkil96ccqG4ApqVrJTYd+vzC/6MEoC4KgYgJSPACAleSkhO8x8T8e9Jl8r0zGrndy4p49e+p+/rN/dr/55S/dxvo6K7v7Qzn+uHvMpKQmW0k5Vqu7lbU1JjCRVP13/+7fu7/7L//VffPoW9o9SGrS2TmTPuwff/KJ0Pnv77tmvebWO2vuzq1bbvflc/a9v3njmvveZ5+5s8GYNPpffvklE7tweDBH3W439I4HmwBkMMbg2bNn7u7du0xWQnQ+2wWF+jGvxQTm2Zi0qTiX0v7j3pUdAA6WVuAj2YLvKPBQE/U8N05eqTAho2KIsoDsNdIaCHPRPT5hhSY+Q0U27EHSy7sJE+RXr1717QYmbjQeMhkLdgOt9AeoQYGbmEqtekciF+MAFgVNzOL51QGVdgVt12itOrBYK/pcquoH4fl1Tdv+7sHxPkPC+QxhONELvoWBFzIEhjRqUu3O75OmX37jPlCFLvndSQAs4NxaVY5rA4iAZ2aCen2dSWmOW7crwFUPzrBr3toQmBPYGjgXxkzZIKQNA0AcSAZFhgbdHwogAOgA39H3bZU79HV7dZUV+JhnrA2ASZBAp4yoA7wg+wo7DKZvowUAhAAAxqO+W23X3WQ0ZPIf9P97e/tufW2d9/by5S7v7crVa+7GzVvu62+/dQeHR27n6hXuGd1Xe/v7bn9/3w3AuuBbFlQANECCr9Hkc9a8nM0AACAASURBVAMAgGQ9npstBs6wzhruuHvoen0BqWB8AW7BDWOcAUBQEIYAX9YDG8P169cJAvijH/xQ+opvbHANKOsDzoc5VgCJlT86P/MYAJYAgHmKdQkA0BFKbaPUjtHjrO0iqu/iAAAmqjzjnNopmvAXOf9uAQCWAYB7dWuLrT1o77SFkUV0jtjGFgAQ2rKY1n8WBBvA15cUAICkIe0bk0AMbXCYYFwyANgihpz9P0sKif3vQVqmBYClBqf+05iP8b8Wic3MO+ZDBwCEsfctAAAqtC0AtravFBgANrG31zu0J2DH5hgAKCuXAABvpn7YLQBSfTdrL+d8zzK/k+9fsAUA7g3nsXF1fS+9z3zcdBoAILJsuq2vdNFIk/iLAQBiTCv6+TIuyB0sWwAssqbKjkljS+lx8+R/OP49BQBInFIiBLIPxF6cjqn52Ktnywvjogj6BISjvpXdv2lcivZeFeD/IshaL657c9ac5PYrn2cJAEjYE/MAgJQBwAIAENsHw6HGW7TVWAoAQByE+UQyLLbdWmedDAAAAMBP39recSsd2ARtFrAoAKCBVpVsJVRnLEXXTIhHepuD818A4ksh8CJ7Nbe/w3sALiPmB4CFZ26EPQ4AgDIALAEAvgDZgz8siJxRpeBfSr5Y/9t4eZQtxU1Z5jPnfGUrhwv6+t0DAP7PmQCA2QrEGwsLsgDYB+egvgYGgNcBAGAQ01dhqbDQFgBEAXsGgBQAoAFUBBvh6IcE6cS5WgkAIK12tQwAYUGZqms7/lQoVDpe4ZjUowYfcr91AVuBQ8VDSluphLAAgIDwz9AfzzIs0+QTg5iIjpvWCux6GRJX5QAATUBGZVhU9GUBqfRZ9Vq5dZwmdfScWUVfAgLIAQCCwmEln9AjWjRbQcjMaQGgVP/ijEoLAPwP77dBQSwJNdIE+/8WAKAB4/C8SDQAsMKqbMGg6zE2mUa9BfpdDT4YOqQY6BeqLzt2swzaeeuHAtoAAJSRoqwFAHeET4y+zwAAOy7KAKCJLpm36RYA6XpVR2t6/MsZAHLOnszt5QIA5Axx3OUSAFCc7VQG516/KQAAZZJvAYAAmjIBXOYWAOcJ8KT6E3IH8ocGuAEgDYZDSQAPBqziX11puzqJVCbu6GDPPXvyxD158tj99je/di+ePXPr7B9ecXsHe+7Fi+fu8PjQnfaFsh6yHgFLAilQNV2R5O/3vvc/uX/4x//hjrsntDv2Dw4DxT2O+ezzz1h5jfN1VlbclZ1t16zXXa975K5e2XYP7t9z25tbbu/FS3fqq+yRrEWiGMlh/GxtbfEcYBzQSkoklPEaCc5u79R1B0MmbZF4xQ+eG3oKFdf4GyBJJHfBioDXUgmOVgC+t/tkwvdxTNBBCnTxz4oqbUV8Bx3G9sniKGv1pbYV0KpnIMkfPHjAJDio/pHIRbU/GALwHs6FZDpsNdyPOHhr/A0bCMcrAADrBOsb9PP44XcAcFnpuJPuKcdM2AtOhfWAjAlNPu+U/g32AKrepRImBCw8IE26QFRY/S80Yc7V0f7AH0gwQK3q+kg+nxn97c+Na8KGxb1gHgX4sMHKdAXUYW11u71A/586KbimJqQ1USDgHQHx4K77oK73FaHBAfZ2I47TxBj+1rYICg5g0n9lxa+dCin8sZYwltDltGdYSSvgPs7dCkBGaGtw5s5GA7fSrLp6teJWWm0CYNgKbHTG/YLk/4sXu2S0uH7jlnvy/DkBAAjw455XVtHOq0XWClyzP+iTcYLzV5WWJu1mKwAA1tdkf4yHYNSoudXVFXd0cuBOeice7IJq4RWub2G9cm53d5fv4To8H+w1z5CA9//4j37ENfrRRx8RIGCDRrp2rD2qASO189Tex/pOfYUlAGCeJboEAOR8HutDpfpx+vXFAACWPlRljPhLUvH/rgEAaEuiDABIFpYBAMpaADAu4APFuo9tcPl9AgCkLQCkwngJAHgdAABL/x/iPD7mQO+6pAXAXAmXp4QLX/suAACoF30wHgmbFADw8ONP3b0H98l0BGag1Q5sQAEA4G/YIGxVhYIfX+izBADIEgo9t7+jLQCKcZskEWiSimqn2d8XBQDotS8CANBWu/E5zgcAkA4vAtaGTxIqqA0DgMaliuwB4vdM3JhtBGzltY6R6svc73C/ypbp3yCgao7Mmycz7edq78D/mH6/mMiTY/W/P5pfK4u/zb+T88QncraaLaDJXS2MVQkAoFDdGcZWmEsw1owlFQcmM06+qt3IiLLEZizQ0mR+HHdZ5xZwxJXi5ZCyDPvPp4pjvI9MFub43xCbFt63IM10PRb2sgcAhHH0/nlZbqGw//14pOt1CQAQhqmUAQDFJfqe5qiU7j8U/HoAP/3vBACgRa2zAADQ+531DTIA3P/oAQEAm1vbbpVFOi0WASPGiRYAbxMAoPvF/qbvNBq7MzD7GAAAWluysGY4cCiaXDIAvFkGAKuHUxmbyz9eMgDAbAaAeQrkjFVM8xWZGIs2+Rup3VUoxsUtFB3poo+0JZJQRbkbKdRZITDNAIDvj5QJYEYLAAsAUAW0MADAwegRAEAxSRX7xqbvW4GPoOaUEUmEsVg2ZBTwhmRa8ajDLkDSHNVnqptTsjH0mhUBYQEAAUW1IABAda0munPCyn4WlT/hAIUEsiYffam1zLOMQHb95ILWOQNO35tlHGpw1Sp8+z0biNX3YfTqurbOtL5nK1sKtDW++lzXL6sqChQ6UuEofbURhJoPAAgVtCFIj97Bnpmi0IsRVZSeocK0ALBVB2EM/VoUJ3p6o6O6dRYAYBED1q4XjCHX4nAY+uYCRDFEn+fBMFAjqzyRy3s6o9fMAGDXA6/ngU6eB0D8t0lawT3tKAgzvrxfXEORAaAoA2SoIQPsXtHhT9dw0UHKyeLzAQBkbCNNkljYce7Lrq/9sFKFIMdDlhXbosh60x5aedr/GCw17VS8EY8JwJ6xz58+/XRSpPw5coo8XQNFPXZeBgCRd2FOgUbOOqt5hZrVn8EFkrvXY2b9tgAAHpdBPloKMGuMK4ISgV8Bd0lCGvOEpBuMY1bO+up/JL5QdYO2OQigBQaAqgCWhAXgYgwAuq9yv1O5n+rJhAExt3mm3ovzJ1XJtD1YwYhcLFh1Rqz+B73w4cGBW223WPl/2jtx33z1pfvqy9+7vd0X7vGjR257a5PHHhzuM1m/ty9U5Ox17pHFGMvtnSvsWY65Ozg8ZEIRlMVfP3pEyrKjo2Nem0ndXtfduXPHHR4euM7qKqv/Nzpr7unjR25jfc19+slDd23nivuX3/za3bh2jSAFJIeRgETCH4nZzc1NJivhSAidu8wdkqPoH8/+9kj4j85crd50h4dHPBYMAUiS95hsrzMxyvsGg0CwdSpuBY5WZ52JV1D+43NZMy2uYTowYwSHag6ACoAp8JtOnAFBNusNjj/mFYl/SRzhe1XS5YOtAElvzNPxyZGnwK/yuqjsxH2Ayh7XRZIc/3EvL1++5LMg8CtjUOX44HOltwcDwJNnu0wqo3oc58B1BdAAqv24N3B/2mogBLuY2B4KPSbWDqlaR/wbehXHNxsNVpzjmVCFDn0HxxbvrwBYUquGVg12/6NnfaMhqHTcM/YkwA0YC85Jr8fnPj7p8hnxuSargg4ejXyi3+s03qNf60j/+wQ9QAAYM30u3R84n9owWEu4LqriZSxqrj8Ycu3sHxzxu0DXA/QC8AiBBxXnQNVL2xF2Sq3KZ26v4D30pO67Vs25lXbLNetNgjo6ax334vlLPs+1a9fd8fGJO5tUyFKByt3R2cS93AMoYIM2EOSVrK+hOx30ubZxfchpnEPHWmkCsd7QYgDAAJJ9Vc5c77TL/YB7xrMRTNJa4f7BOqIfMhpzbwI8g/fxHp55c2PDfe/z75ENAK0BhFkMFQWSOFTmDRtQkrVu/Isq2keIflR9pTqxvAWA2G34XO0Za5+oWsqBEPQ6Vt4uIjinbUG1lXLB1ej/pTI7Xkvsilk6fv59KQhg1pELOrjTmsKY0cVziD0dW1uUjeUsf2X+sxXtzVnnSn2b1IfL2UYibxKAd+LjawI/Z48QQGfoQ18NAAA/SWQnAF8AtIcWAGNQ/GsFkOjl6RYA0CnSAoBMNIwTYEdI0hBsRu2VNbe1te22t5Eg3HGbm1tSCUTGI9EdZQCAmBCJjIB2rCHn5bW3b7XnO5elrO9CNThfVsn0wzWjPZgzzFxl6yPOLc8QWNDUFgz7FOPimRkYZDSMbHyfuuBiAIACyZip5NPdYtdhuoZw92INKBhwutWgVn1Z2aO61p5PdWdMQOSTFtOfexCouXc91yLyURkAUgCA+tqUtTjRWwQAUDOYvqlhnEx8gjrZgw35t2/PIW0hhHYeYw+9qgUmtJF9tRpjTGfw6xHsl/iTxp2wh+Hvy36WPY2qNu5tBvhHbjga8DpCJSwtPc48GIU24FiSCGEOSgAA2zvX3EcPP2awH7oZAAAABGGL5gEAwuL5YQAAhmQcGw08YFnta5M8C7o3DR365gWyr2IFbipzYvwuL40WjQ9Z35frzsdz1RZJfeNUX+U+53e5Tss16dz7M2o9tVNSnZp+rvHcWfGL9M5y92OfTe2/su/Z78cYu8aZoj1WkJdRDRXAzBFgCl9AfJOYyJf4lVL/y7Gi4+x7EwcfI7YWsGNkx0XCjzFxawyrQlgyHfOFbKQZB+k4nA8AQA0gZ70gAADybtaPzc8U51auPy9/E2zCVwAA4Lvp/k7XZ3hdoh+trlQ9ojIl3bNS3Z+XN/FYH1/z14u+yusHAOBO4BcWfJDvIACAcwim56kWAGjR5ZP2Y9+WayK6GiB6SVpL8hp2emwBEBP9Id6I75tiSY1PhgKFcbRBFBSANTHoRwYAyRlCd8Bmk4mCrY84lQJZEEtDwcDtu3fdvfv33fUbN9wmQIFrsAlaZAdA7K3WAANkngHAGx0BdOg3YrRFaKtXRTZk9Ifd79b+TfcK7ViML9ssiC2EvAlsJcTL8D/k98gOKvHKIG9ZxOFvw8foC75IQfCUx6Rnyad5/qs+n40phL3sc2TWL9QxUFkhOhy2pOSA+blvT4b4dPhuiHHLelO5pa3m0hh3zjdIZVtO15TJPzsOBVnl29hbG1ptYb13zc1KgVN8JjwzCiAX0f/BDk78xMrf/c1fBfOnzLgQpS3Ku2hwFad+lrGUm2BrrCgVt5yjWH2K94DwUYMlKAr01/V9QRQAIJtaFgOFh/5WZJA/10gXxFiTh7Iw9J6E4lR6doLub319k4H2ldaqa7cloIpNXK34Supg3BgUZBKQ00lQZ5+dBn1iVsdW+tzGoJZV4KkBqaNvF2K60PQYK0isUhbhIY6WOmAqdOcZ7xF9t1jiKd1UsiZif5qisJsWOKkwFGEw28SzAiYnWFMDqWyTlwkyDZTqs9kNquvUChdZy7LWKIgy7AD2HhSIwnXYWWMQXyrKmkShIRgNZxT02hoU5l6tCTCFa5Q9ueL+laASKh+rvvrfKoEIJuHQBpRJBJjY9YbqOzsJufGbNUNCni0/OjY20a/jhCQM/qsQNF/iLep1LQuAygK77tI1qAwV9h4k0Z9bWP690HdJrjvdAoBPE25RctwRABCFcazqt2NkGQDieOYZAHRdBsQqpynnracZfT0uH3z3/HTRwLdQWXOzEZSAhzTB+JDYju8VWVEUUCLo8aKzJx4nnl16qOraE7CAJs3tnedko9U56edlsjS3Vu2atsrW0uWlsomBcW6NQohTVzp/2/uTD/xmy451lIdWfuu30nUd9oNpi6PHBACAD/TR0DCGhe7DaDAX6ZG4J5X6GwTmnlYNhrG2xgG9trIAIIheb7RCH2ysVenxDYAS9J3owdTO0PGZXhtxlvh9/5OT0bl5j8fJmJr666npV3ugIB9ChfrEDUZDnzg/ogEO+vGXL164vb1dd/P6dXewv+fGw4Fr1qtuPBq4f/n1L9w//sN/d/v7e6SiR8J99+ULJutB+99qo0q4xUQtKrd3rlwJ1cwHh8dMpqP6fmfnivv9l1+7g5NTt7G9zWQ1lk9nfY1BvbW1VSbAwT5wNhy4nc1Nt9puun6v6/7N//Kn7svf/Y7J4+2tDtmPkLCEgwP5iv24vrHBBDkDrKFH8ojXPjw6JBAA+I+j7sB1e30m1OW7jkHdk65UUsNuw3kRqEd1Naq0kdQlswHaGqys+X0OdoMKz4H5QQJUWwOog6jtAnROcFy9KixDBJbU5PtwgJioXVtjS4OjwwO3vb3lHj9+7BP9K7w3rNfJpOKuXLlKOw9rF8+H1gsnxycEb0DPYm2C7h3HsKLdsxb0ByP37MWeq9ebTLZr0pYV657aC8+pFNZYQ0jU4jqNpvSVB6W/9KKW+wYYhPTyjbprt5pucNoXlonJmAE2JIw0YU/bwNPXwalutVtMbGN8uicntOvaYC2o13g+jJe2KIADjuN6/VOpdmu3w5gLrZ4P4Hlgq4ICMJ/4ofMxHjNYjme1LAB0qOnUjzyIw/fT9owAGM/uac8dHXddxTXcAL25PWhDx/AU7TMGwhiBPrxwdPj36qo4sKDk39xwk7Eg3WmrN9scy9Nuj44vZAzaVzx/8VKo/Sdn7gXaAriJW+10qCVH4wmZADDvSP7DLsI6w3rGeGHtYlFLy4cWbSbqIGVgOO0TgKDjgzEFyAE/qCgEGARrDZ/jHFyz9Tr3NtpTYD6xpj7//HP3/e9/nxUHWLc4HjJAWz3heniPewxsEAR4NJgMEbtvGkCn8jTaGxYo7DVOYmaLrFWWsWJrIjmPfu/8SfHUNozCdo4Rn1PKQV9eFAAgGqCgf3OI9hL7p/zWis+k4yrH67hGm9rOUek5F/wg9QGt/tTrzLPT9Rw2iWZtHLUlFMCpflwxWBOrsqZtcAnGVR2S2UXqRfGXFmEAkCof9hgN/pSvhhlGH4usIPzc/ha2EMhbngN+mQcRSGBF3BrssdXVdbezc5UgvI3Nbbb5AAAAskH3JyuETXUwfDMkRfDc3J9stxL3jE2GyJx4O8YCrr1tJUvdJj+ifYweRDY5kq4jjGVqF8V55NF8fvWhgv8KOa8U0wik2SCt7+tK/xYAAO/D23UW10fRb9QlzM8NkI+7wiYJfHvDrO1tAN8WAGCfIdjpBXpg36rGFJfoda1tnAYc7TH2b7ke6IajnEz9gLK4gY4D9Qme1dL/G0GLdUJJUgIAmHd+KzKsvxHmx/gA9lh+nvgEOi52fOx7EngvAgA0QS/B/hED1iHWxMCtUPuSXcJQ2SrzH4OfYwsAwHFodyWgUtm/Av4BAADrMQWlyP5RlkQpigCzZ6u96ja2rri79x6wZdb1G9dpa7RXV6iDcczK2qphAKhHBgAPuCPbj/flzrgtSd0UFGUaX+IhQTX4fbygXE8PC9LE7we7j3UuFMih8yIUwcLGRWBF/9RpxaAEziU+xSWHtZdW+KqXWtifPvCeCcbNiyGW2wReI3uZSVnDeK6PF+ozZ/Z3KjOsbLHyR6RfMVwyTy8W5gDg7wQsYfej9V9VLqf+aBr/VVk/Fdgk2jSOs96nXqNsHO3nuWNs8ZZ8rrJMfvP+/CCpnrG5ABVVZCH1dqjGIX1OyeunHAAAoN6i/oo6pDj/OR1n26JYwFSqA8u2l869tWRnzT/XYCGRLft3+kc3uLEBy1iSk8R4uj7nioY5dum89RzMDjYz9G0pQpIo5mGKekaKefB0jCWZIVAZlD4H7sPGacv2qO7zdM8W16baCpAJozBECkbVa+XGDhHvgj1MAPQ0UNbu0zT+ZD/D9NkiJtm/8crz9DPvNSkCCmMzZadkWnPAfKCuTmONciM2Z2buKrxvdbm1XTRJGuwow+Ic8hmBkUEAg9ruWeKJsvYlQS06Wf9rvgmJWzBDQu8r0C9NxOp9IPmvf9v8lMYdzkZpjNLb+kPJ6el/vTcfnuUYIUeoORK0z1zf2HT3H3zk7t67527fvs3Wm3gPtgGAgXVflIljyQLAAmApaKK89SBdsnUW1ofP7TFnon6r6eOdLNhZeoyfTcAwLTaVFGSNCaxAPKTfOxUGABaPyFhwrflt7qUr2yYSUOxtcTak8usRz1PmmQcJl7EP5sosfwC1jd8rzERldHko7lS9r0VuvrU4dq/NufHU9Eskpq0AEZUrtGkVGOCiPZGuO10v8wFYPoZs7AA7bzl7INxLqLKM65N2svqy/v4ZW0KOVm1oE9PX/avyskzel8mhyt/9zV+GOc4bCJFeNA0sxGeeHoR0EeScDyv87OR7Vu8gSfHZNABAnI03DgBYWXGd1Y7rdDYIAGg3ESyVnqrYOLWKIMDSBEbOsMsqEl8JosG63DFhQ6a9Zgyao6iU4rZNN5XYu9HIo9NkWgBY4Tpv8asQ0WRdqkxyyiNdY3OFnFlIhTWiQqQsVxs+jwpWWydYsAkBF3psphxUP9d5SQ2bRQAAsn6LrQCUwoYAAB/ctkpXr6MVYUgkwCnVKkUmJmo111mT/scWAEA6rjosawm8SwDKMlR4FDv7D/oBVKFvfnMVqVNrjCQrB+rhHHmxP98AygAAPBpQgwaaCJoFAAiJf68AdK3oGrZGgBhM005rWIsGAFBcrxnDvlTbFavu08C5jMt8AEAM4F1SAIDGLb0DEeabKkEcJMq2QpJf1p93N30VkzXMYdWKTtGEkJwnsgXk9AuvmKxjnb/0/fT1LKMllVHx9QwGAN8VflqnzhJYZQ6lGIyp7KH+9KNs17caAzTA5wEAjLFkjw0oSQ+gKxhIwRAhhI1OsSRJAQBoMvEmAAAkTEGbjv/yvgQHYkW5MN1EG8MGF2wApeC0mcnKAeTsXM6adx29WemndP0U5EjFudFkLInT4cgNByNXryDRP3L9Xo+y9ejgwLUadTc5G7rnzx673/3m1+73X/7WHR7uk8EIFOGg+3/y5IlrtlD9W2MiEs/16aefMlmO6n6s/+MTVBmPpRJ+gkT7xO0d99zhSZeV0cfHR67ZqjORjORoq1l3veMj9/mnn7jBaY8sABurK0ww77/cdd///h+44ejUra616Uz0eqdMLKLCEYFPASpW3cH+oTs4kKT/6WDAxCQqmw+PTly3P2YVN8YAQVsklJnsbDQ592K8wqgVhhtWivje8XD+rl+/SZYmTXDiGmoXQu7jx+pFnW+R4WPXbkr/NrzG2GnV/CrAmgjytgCm2He3bt5ghTieTxO8SOTU6i1BgI/H/AzP9ujbR4KcRp/4Fiq9JSmKaxM0p303XdWNz8BgAd0qllUM3Im8JhtBTe1DOQbv63mg1xXwJiqBJbGkmAeAA8llOS96MUtvQwAHlEkD46XMAwApMHk8HruT4yMGya9sb7tWq0mwB6rUAWpgT/t6PQAa9Fx4XjjUojNFHmM/Y38H4IB3vIYMwgP80gkyF/tIgbNMrqGybDjwn0vQCPYMAuS4B6znaq1NAACuizlk0NmDSOjcT85od9Mpwny320I3Wqvx2gBGBKnJlhDSkkNZhJBkZ4U/qwZH7ujk2D1/8cIBAAyQy8bmDpkocPzu3h73GkA2WCOYiq2tTb+GxYnm2q7XCbTY2tx0vZOu7HcAN3zbBzKADOS5Mb9qt6iNLwCoOv9/9ukngaUBoAAwVgAMACAAfrrdEz8u0k5BWyoIILLPuY0B12KyTa+X04tl9keQsx60OK0/dQ3nAp+ztGguQDX7+PmfRvtCj03t9PnnsPp4lv5Ve2b+GSWj5+WBPzzeV2p3FoEbi5x93jGpn57qTuuL23HL6U1N4OT9d3q+/Bo5OrwfY/0+7ck6ZX9LxPI1AAAk8IdqYFshNCIAIAIDpv+WhGO/j31uqoc8oyCCggL8abDqB9X/EQCw6dZWJRj42gEAhUSwD+CqXZtQ8FJP1tSPyFMf2xiLtR9lX/sEZAIA0CCZtDiS4K5W/9Nv9QAAtgB4DQCA4FXFbFTYQlPxARPMpV9tGAA0wVBI4C8AAACIQNenDSaW2f1hfVN0vOcAAD6DZ9Q0AkD3RJrsp5+dCUCGuJGCQ3y1XazQ9xWAlq72zFf1sSoQQezYy1ba+URmysHw1I1Q9a8MAAQACNPWxQAAV93de/eLAADEWjplAABfSEEAgACZ32cAwOlp1w0BPIW94+dVYyYsbCipsEGIxCb0rM9p9chlAQDk7k/95zTLYff9zPjVKwIA7Dmn4sQ2Gahjn7xn9Wuql1PbIPgqCTOPHmfnR59bfotUlphpMfY0DQCADwTfSJmpYjxcfHuPi/G6Tb7v3yMAwMZ+9LXcofpeci8Jg6YBzeVs3Ll2kjfR1JKdjtWYYig/F28KAFC2Puc9g40LzT022KIa844xSrHjXgEAAPCfubDaC9bWUDlRBgDQZ5+2EfN5jDhW0FsoOija1NzXJUGdAgAAyX+Tf7GxolzcqLhOvb1lmBOKsc+4fmfNS+pfhWfz95+uybRlKwvJLwEAICTWQzwRvnjF24rQ5WCaNkAAMPacndE3D+zTnrXHxhoDAMAkRV8VABBsGbIbid2DbS1J+oqr1muMW4Hy/6OPHhIAcP3mDRbCKACgyUIRYWUGAAAMYNqCmWwQfj2JsAI7tBdcgbVW7XT11UswRH7RFGXyNEhWE/9qZ50hDtmXQpKRZwEQ+0iKTQMAwKOz6hUBAHhhG2SxytMcvshuLeYnFhU8yXEWAJDzLzExfH7DNBVkBQHKkjsii3YGIKB5TWvbFwEAkTX+IgAAW8SayvGc/UDb2hfSKMBS71GT/7ruETfVuFzKDKA2ul0jqbyYl+d4JQBANEB06t8sAEAmRzarXhvGv2xgRf7IZOJHj6eguCADABOuK2tkAGBSo4lKOfT5lI2Df1rRbwN8OvBqLOmGSl+rwLAAgjQJUjBuEhBAWcArtyg08R8+I1LL9A8xQjaXjM7v8yLKLF2UZcrdGgjp31NOf1odUHhdUqxtjZKSpCANhQR9lz5jMNBNhVXxfqM4VCGUwkk3/wAAIABJREFUBhEYqJgBAGAnLNOiwj4/qwVNf2IyALRXWO2HpD4YABAMr1WlApHrgQl/pfn3AACfuJBMhSRT+Wy+pxIFsEmgqkKYBQBAUlfMxvIU2rzxtdXqOk6a8KeBABobH1DXv62wLzihGVS4OjgF41IVi1lHdt5FoMszFR3YaQBAivCP5zkfAMAaguoc2QpyTTDlDFNcM8iVJPAc7odcq+k8TSej49rzwcEQlCtR8z55K4jGgAbwl43vlQEAZH3FBLDIutcLACgbMytXZ9kwqTyKr4v98grGGvrbGXaTwroo3S8fKgBAGQDAqiMJYKWUp8/pHfsURKdGYep42bl6VQCAyLd50iuftAqyBIHjiiMLAOwA0m+dDpi0rUwmbu/lC/5GDAXJ/1988TP3zVe/Z3K22z1i1T+YAPB8oPW/e+8O2wAgOXrr9m32G0ZicW9v3zVboA2vuN6p0Mvv7u6523fuu73jrvvnL37hbt684fb2d5kQhKwA1X+1MnHNWs3dv3fHPf7mG3f3zm139+YN9/WXX7qdrU33wx9+33311e/IFqBBP1Adw+aBBITeIYX6GJT8Q9L8I3lKivTJhBXRAADAliWt/OkpAQCQ05pAYcLXtDRC2wIEd2X4QZcPGvhGaDmA50WiGv+RsEdyWw1fzLVWWqrh3wAFgNevkNlgT1jvdFzLV2vjPtHiYGtzg2CL0JO5UiHVW7MFNgA4TAPqUoAvvv76a84JxoFAJa9XAijGA5OI/G6ARQBOpKcV8/T9YARA0l3bEYhfKAkTYQcQJhM4kkweT86YLG6QEWDsapUKGQBQ2c12ALA/vK6l3vVgBLICeRYgnAN26RhU+8fHZIIAMATHo9qre3LsuiddvkbyHC0NOp1OrNZHtd3Z2DNxiC2B5JfqYVTlix3jQoJ93QMQFUEP4KGwNwCoIs6L0LNhRUniHt/HM5/0Tt3wrOIGnqqbySUBtnNf4W8k7uFwAyQC5wjMCWKnSDuA9fU112wIi0L/dMAxatQaTFihil/tT7Br4Jx37t3lenz24jnvD+wVqOZlu4shqHAH3GsYR6znR4+eumZTWgXgGRWUgnEDfT9usn+K5IRf0x6cgD2AtYQ1pPeg+kblHNYVGDpA/Q+2AMwH9vzNmzfdgwcPWH2Ae1CAhtpHOI/YhWixIewHqV+hMjMnH6M+jBX9KlPDZ76y2Nolcv98mrl2c06fps7pLJ272GdLAEBunKzNrT6O9RNtsCWd9/T1hwAAkEBQkRGAlOHYu3MAAJA9oP8EAwDp/7d2GAsAwOyyAABScLGVN7n5tfEbzfVgJ8UAqVTJKACAFTMmGfs6AAC4LwlIRu8xyAdf3ZRNML5FAIAdxzhmMQYlimoJANCYD+2j9wwAsLl9jQCAhx9/HBgAVlZXCQAgU9UUA8CHAwCA7dDv9woAABu7AmDzTQMAFtPzsufUlqScOCcDQE4m0p7xACd7H9ZOmRm/WgAAYM9r/Vi1BaeSjnPikelzp4mT9Hr63FZ+2WNsfKw4F7EyNYCbfXwwjU/zGWD3ZgAAyn4pAOoIhJaxcARHx3GJCX8bP1cAQiGOk8R0dTxzv2etMdpH/oDUPoV+0haveo75AIDpGCG/O4cBoGx9zt0fpdT95d+Ma5pcdXJ7rwgAQPq/wIKR7Cc7vpbBIn3eQnzWgFUKMbWpPMC7BQAUxs3Gzk2odF78O+sTlST/ZcyKLADvEwBgTJtbWvjI3wIAgN3AFgAGAKD5knkAAC2kBHhQdZeABD0w2DAAUNb5FgBSqyGtv5QBAAAA+PkA+j5EW6AHD9z2lZ0pAAALnTwDcwoAkHy/BjUFAECOYNPiS2SUFrO9PgAAYh4TxNcUAMA2pNLim2PzAQAAJI0RW8BzTxgAQJAjvlBlNgPAxQEAkk4r5lXm2Q/hHrVgRcFlvlhKga84rgwAoHp7CviQ5HhyAAArk+a2ALAOZBpYkM+itJsV4EkNFR0EPWdB0IdclZw7BQAoPaCgJ5QC4s0AAJBwRQsAMAAgMGgBAKI2I/V1zjBKEZ4pelKD4xgHDeTZgN5U8ioBAOQSkKmzyk1iUO5hrH3PWRGYhpZeEUMGVVNmTsh6E/oO3ZhWmeu8pwpeDbXsvZpFbBOweWNgkR6eEcmpzzFvrepxhfnzNHwidIpVPvb5rRMV16/p3ZG0AJgFAEDFF4LRSPqvdtZY8Y/gExSPtgCAoxarayVymzIAKDjA43p9ewDDAOANGAsC8FMrFY8BjWvaU5QAAOYZPVOOhj+3jpsFACBRgLU5qwUAz5dxCHXsda4pLDPJ/6m14JO300b5tHFf/qwCALDG9tReziTr1THyOI1Ai3NZAQCa888BAMTIERk+CwBgkd0yRrHifREGgOlxzYMVFj0ulXV2fRQdaQFQZOWSZ5FIv+vTWyXi9H0EAKQtAHIMAAAAKAOAAgA8ZTqTwx6Bm2kDQAcyaRFhB++8AADVO6ITfUujGRjWnJ4IugxVj0yuChhxNJCqaNCtT8Zjd3Sw71ZaLff82VP3xc9/6n71yy/c4f4uK/B7vROyAPR6XVY5I1EIZ+OLL35O2noAAB4/eczEpJCVgCp8xb18uev29w/cixcv3ceffu4qjZb72RdfBMdqfaMTKN/BsXHr5nXXOzkmEOGje3fJRnCwt+f++Ed/RIDAl1/+1t24cT0kfW/dusWEK/qkMzlyNiEAAdcF+ECTKZTRMLKrDQIAAluQ15FI9CPpIkbsODDJIOkKMAHmTdgNTpjcVaAbzo89Ly2WKmRGUIS4fkbAGyj/K85trq8F6npURIMBADoS7Ua0ih8iZW11xT19+pQJVjyj0KxP3LePHrN6FEkOVHVL0vcRz7mCynP/DNG51GS2Jqo9k4lWtILSvY4e8FjvUsWvDi8cFVnPDrDRQLuG+0ZVP+4bAAAEZhFMA5AENG6tZlPOB1AfwV5yDWEHqvEzBWDwmIojDT505s7ONhP/YIeAgwhWBCT/O501TyEvgAyhhB1LOyHfgx5zBNArfjC/oORHZa2sf+m1BoCJmkUMmNW0FUKF845WRErxpyAAjDeBHoOhA3RmqP23WakPpLpQHk9Ixz8k7S7ek6JcqVLB35jrq1d3OE4I1Em/4YmrgXoPgACADE66rKY/7p64R48fM6B/7fp1tgNAtT/AJ3h+rDWu6dGYgAA8C9YLWnQAhIK1AHuLLBe9njBG1Gpue3NLxqHZ5HvKMoH1AwAAzql0/RhPDWjgeO7t8Sgk/rHvsQZxL0j+/+hHf0S6cV3/mAdd+2LbAKwh4L8yAIDKTiv3rE2CtZT+8DtLAIAZFvUxFq11WDIARJtImAFS/4+BzLfAAMCkkek1qsFB6SeOlhoCUgrHoaKdQW3JfSHYBwBAjgEAn71rBoAqAHBaremZaazfktq8RVvVU/zSjI3+uwRJZX70bwUApEle6aEp82vtNBvfsTLIyhr1L4NX9Q4YAHifvlVXAEAkIAMdTzt2/HsJAJgqbCANLWwmwwCgVKxcO4YBAKBJBjjfIQPA1s71KQBA2zMAfAgAAN3HCsyATQwbBrZRGQBAbfkPDQAwHc8pEvWkvp7KtLLYp9ihMfifyrlCoN0krFObLLyel/yPwcugT2383N5/Gqsvxi3iEwW/LS3+CSxG4ikr6DP1xWOBVGQAUJuUpnqo2p9mAcA5xW71iX8WWRWr/NU+Td9PKf81xmTt3PTvqbiOTyjn5l2Pzec8bGGAtQlLkv+8kZIiqSRhk97L3FjqKwAAbLgDDGoSXXg1BgCy5/jB4n7R5WKLq6xeT4quUp1q7US7X/Ox/zcPAEj9pik/K8t8Op1vKJMhMY9gjjDU/5o/KdhNBgQwDwCAmbVJQjmP2H05e0fH3BaAFuLnpmWxsO7GoluNrQv9ujAAMCl9hljQgL4u7EWCb8kGIMx/CgCwNP+2IFJtc/teqJAmIxVs/MjQJ8eLTY+YHH5C8h92STBtBQBgGQCQ4wMA4OOPPyEAYGsHBTFrrrO+wRYAYABQAAAYAOqNOgsxEfdAQYjatMoAIGUftjhOAU+WhcPPSkb+59e9lz++BQDZueDHoDgjAQAosw8BFbHmySP5K+5dMwBwvXmZX3hWU/2P93WtpgAAscNjbi3IDwWA+MLbcI5CC4D5AACbf8zv4WKhZ6mtYLd3kIdoXyryV+9Paf7D+vagGPu+gmN0XU/5JeZaM3MeiPP83d/8VdBMuWB3ThHG8xcDIvO+nxP21oAJAr8EACAsALHq/20AAFCVAwYAAACA+G82QCuL/rXSX73iK19Tw8i+ViVShpwEYqgs+Z+t4DEggFkAADVgOWYJAEA2Dqj9BIll6SVU4GpgZPainmYASJW4XaizjK2csJsFAJD1Mp8BwCpxfZaytZoaXKnCLyhipc83hqQKKqtcdRz1vQLggsisYv8aew1NjKQAADAAYA0icYRkhwbeJXirVf9QSOiXi/53xRYA0h4AtLzRYqOxkTgCWqUhdoPtQ+mTujT6ihVhc43WwoLykAQfvFL0k65HVpMaAIC+H07h17HKjnQN5RBSgX4lgzSV5ywmduPtzjDwpzZJBADIeJhWFEHRz28BENfpdAsA60iGdfqWGQDm9RCjazHl/AprCtYT5NJFAABlTrbueR2/mYpwjta2sqLoSEfhMyW7Mi0A5Jjid4p75X0DAMD90xYASNqWtQBIAQACWCK4wwAAKI8MCMDaHqk+1c9eBQAQdIBH4pa45tlVUdBtFemBh3sYQk6NJCkoPbh6TNj2T3vun3/yY/fTf/qxO0Dyf4K+pafu+OjIDQanUhE+OWMVPmTd3sG+e/jwIZOnL3dfsjIJe+Wrr79xjUbLvXix6x49ekK6/p2rV931m7fd4cmJ+/Wvf8XELinBfa/4jXVUKXfIRPDZJx+7tZUV1z0+cqvttvvB9/+Ve/b0sRsOT939+/eoR9EHfXt7x9UadffVV1+7J4+f0EECAODg6JD30W616egw4TwYuuPewLVXpDUN5lN7tYMWH3PMZ9rfd91elwlUAEGQdEF1NloAVCo1AgswhkiUYnyh85CgFwYCtD8QA9kCAVR3bXRWJZFKUAUqvidkAGg2mgxCI1mLSun1jvR5RzIYSVac69mzZ6z8b4DGdTJhohf3gueVdShOmiaGMRbyUxHAJBvJSfWLjjmBDY26a4EerlGXqn+PwkZSH/fCKn/V+d65aTYarGjH6UDJWq/W3OpKi/YZqsTxWZ09WSXpi2dugx1hgArwiiTwhwPPIiCV4XC0kRw/7XVZpd4Adf36OscW31G7BPMBJD5ea7Ja9ybmCHOG8ZHesUKZjeAwpNVaq8VsPJgDME6wQzCOOI+2ICIFvz+/2pq4X1T+nwzGbozkO7+PnoBDJuEJ7QUAAAECUFRX68h0C6OXb5uEPbK1tcFxALChXquHXtXi1VeZYFhZXeM9P3ry2B0dnxBcA8d+f3+f7A/4QUU/xhSBA6xdrLuvv/mG4ypBUtCBi7Ov9hvWV2cVYJMq1z/eR9If6xZsDlh7WOcyLgCUrNDmwjl1vXXWADIRkMD9+/fdvXv3wrEfffSA+xH7GmwVOK+yIeGeAYDQIOosAIC1f4t6EAHY2HtPjxMbMtqFxe/L++ez8WTXzPIP56jgko+XDAC5gUmD1jlfNJ2LdD71tfpfNhAZdeDlbwGwKAAg+GS+BYC2B7IAADAAbGxukwEALQAuAwAALQByeaPU7k3Xicyh6DIxSQ2AX3u4ah94zwCgvpllAJgHALAAeitHJCYRL1+QD2+RAYD38QYBALn4jJ0L+kZUVUXfWicV3+c4eaDWRfyY3B4WV/fVWwBoMDLEODIAAIIClF3SMnGcoa/puwUAbF+54e7cvccWANeuX2OQ/0MFALBNimFTVAAA/BHYZ6TH9YApWXLvPwNAzu6wui8Nl5zLRjknAMDGa+w+Du9fEABgnzW1AYpxiyiBsC/ztpztTT0NACgUsvm4oGUAiMn/mNCHrRnBASrvkhYABZp/AQhY8EHQIclY6TPYWNM8m1JEn8h//Vl4/hUAFr/p/8pEE8qS//GihVstrM+5ayK2sM0+r72dBL+KMTs788xlrwEA4I18S+oqwEA/zpbRJxdTK8RWEnDGVHzNx9LeZQsAMV9iASif34/xov5Rdr35OePYmflPj0UMYREAAL5XTGRi3mPbo9y4vykAAIshoPM9AEATm4zt+PfS5P88AAD1mk/4RjtEdBnacgbZp+MADICN5SC+4FsAKAPAJ598SgDA5vbWwgAAjWkLVaO0AFAAgLAuS6xI5lR/W6aVqQ0qQErjOxf2AZgYfWzJtgBATAjxnjHbBEprHwsAUNYttjB3kseUtVu0QWkvZjDvVqRgjBeFxU/5ICoxEwAAfRFTHa/rl/shYQDg3M5oAaD2aTjHWwYAWJvb6hiuAQ/g0PllbMwzrZUBAJTxgs9jmJD0HGV+fcFvMDKl8nd/8x8WAgDozc8SbLOUZz6AEAVcurDTynJscHnetwsAQGBQAQBAB7U8AIABzoQBwAZacgaeTW4EgwWJWdMbKU2A5BLQQgYrP2kCJK8oIwOATUzPAgDYpPVsQ6oIACicPxFcqoRS5Z8aX/bz9DvTzzcbAGCVqI65PYddz6lzLTJRxtoa7+F+TTIP79nkfxkAQMdVNzI2fAEAYBLaOCcqxRhQbktfOqxHbQGAgDcCz5I80f7aktiXAL5vT6EtAcKziHKi0vO9uMIcm+fVZ9Kqu6ICKwIA0rGavWbipzRi/DVVSGuiR5GBygigvXQLoBCvgKyDY/+260eURTR8wvOpIopY1pJF9WoAAK9bwzqKYzUfAEAFGwAEcqN2zer+v+wAgKJslHXpYRZTAADbAiDKt4iinLVn0z2sez19f1EDXRWrlVFRPs0HAEx/X1hr0vvyM1tg1Im7JDIi2PNRtvlv5Ix4K5Ps52yV41GI3HNE7BZRlGqAIJFmdQH/9kYKZRwQxhPoIQUAoCq5Ie1y2isMkrP6v8AAEKuMrWyxlaxW3ub0qo7NxQEAs83XdJ7sOGL24bSwrzyr5c9YrY1EdO/khNXfX/3+t+7H//gP7je//hVGyiFnt/vyhdvdfUnDVXqBI6k4ckfHx+7jTx4yCPns+XN378F9Jv5e7u65n/zkn1y93nT9wYjV/2j5Mp4419nYdBtbm+7nP/8Zq72RXETSGUnmmzevu81Ox3VPjtzNG9dcv9t1V6/suPt375K+/OjowG1trrOXOJLjRDHXa+7p02fu6ZOnYt9Uaz4BKwlQOLxcG4xa11yzveZq9Wag1kc7BFL4n6LCaOQODg5I485AUxVgEdC/D3gM5PnZBJXXYyaNScOOvmXDIacX6wv6Tmn/8RrPhyp9oVyfOBRAIrEKfYeAJkQlktwb6xsOSXWcl1T4bYBTGm5nZ4dJWlR2oyUAbgg6VBPUSAijBzzWre4BJKWRCMeWqVaEfYDod1SKViRIRQCA16cAfjRqNQJAkMwH+wIq5VGpz0R1vRaQ8EiOg62nxf0BAIS0ZcL8AUSAFgdYRwAOIMCGzwRk0BSgQbPB+ZZnrxDcgRtF73iM1+HBPo8DgIBjADvB6xOxL+Q5gcSnbvFgQdlXFSbIgXTHD6rxMf7qPOO5GgQCTJi0x3mwhjAfmEvMN2Q5WB+Uio1OuQcEDM/O3NFg5JBeh0zCcbiP/hCVgWduNHGcCwBNHAAAHhBA4Nhk4tCSoLO+RgAAEnKrKyt8X+YSbAQ1nhNtK/A8tUaDz4P9tbG56QaePh9rUdcVAgagAN7c2qLthWQA9ka32+Mz4P67vR7XEPrsdVY7vKYy1eBvfE8ZAbBW8X1dy1jPOAbX5NrAGq7XefzW1pa7c+cOGUCkLcAOPwMLwNbWJlkIrNzDOgLIw8pNtQ+szMzZZqlNoecN31sCAIwJu2QAyPvv7wcAQEBHAlCSJLavQiLziNBjhs88A4BaVgD9KwOABQBoCwAFO6mO4v6BrIGuREUQwFL0v9AysOi30/8KiV0fhCskgr1vrTa/CR4q6x7iz3pae37rQ6e2bvSPxHqET6TBedp0PkgmgThpB1BI4nqad0kcz2YAsACA9P4uCwCAVYxJ1b+OX+o/qv3Nz2n+z24B8F0CANBeKmkBcFkBADtXbxYAAND9+L+6BpbF978FgPp2TAIYAIAwPqFtV7fQAgDrWgCPTFGUBvcRiLcJvdTPVeVZTDwZlXrOPzU2BDtR9l4xjpPu39zprUzU+83VS6THld7qggCAXCw49V/T2Jodzym5bgpXUr1c9tw2JmaPKZ+fIgDA6hib/BcbX4o8JLnvQfzeftSkv+g6qfbX32Jr+pYa/vvynom7htxUBAxYe9barTk7d9YyC9E8r5YXnndNaPve4aaJzdTlUsr2UiaADECW8Z2ZAADsTw8QK3tQyzCQAU28bgAAZUJIrkq+Zh4AwOrUMj2sc1P8/eYZAGwcqgB60ZyAAidEYIrcnAvaiJOVm+NgW2TmtLhGpciMY8aQXgo+kf2l8bt4OgEATMXGTUzwdQIAJNmvVf8CAAiFpx4YqC0Agp3g45F67+n7en9CcR8r/kOsEu8ZFkoZI89ENo7txDk+fh+j8AUAANj5ygCgAID1jc3AAACGTLQAUAYA2vueAUDjmQoA4JB6IEBRxqsvIG2wUjmmRv2rAACG/QGLjBQAoC0A9FakRYHY/pcNABDkR2KPaz7tsgEAKN89wCu37/U9K7eCPYBCIjBkGPB1GQAAcTFbpE176JwAgHB/Xl9TVp0XADBLwM1SoPkAwmIAANnUcdNi0GmkBhSYfM7EhmkZgO+xYsgjYBQNQkpSFTAUBhhMCWCqQGa1j6/ssQwArSaSGtIjlH3UDQIsF3SzDnAuwSGBgoi8KRhX3mjKGTZqmlvjMtUX8lwRQWST0ioQUwaAYGj7viHzjaL5AICcca7jbA3TVMlbw8AaxPae5jEAxARqVMzZzTgj0V82xqxeNsaj3cg61nHNydrKAQCYSPC9clXg61wqAAABJ/b79S0AwAAAAACC7ag6pQLyVf66zoSSRg1yBKEULSqGI9emr3a3z2hZAMJYUY9FFBvuj0Z/wgCQjtW89aMGssoHDcapsKNhYFDrFgGF69OIMYZLup7sXNvkv76v+8PuHbknMaamDC55NxxeHuAptgBIg3RpAF6vEx0gXx3jn02+P80i8KYBAOFBs1Rj5hmFxycxgOEYaq8j2+stAgAkg+0RmEw6+f5IHnr4OgAA6Zo8j4GergG7vlI6/4L8Mm0kirJLKHGnDD558vcTAOCrRSIDQN0AANozAQBilMraSAFyucBJOnfzAAD6eZkcgvE+6yf3PavP8F1NRkN2I6mHdQEULpKvP/nxP7qvv/zSPXv6xI1HA37+8sUz9qVH4ECo7gXohen//Hufu739Pddst9zHn3zqvv32kfv1b37rdnf36Jwg2b63d0B7R/uit9pNJhmhG8A4INXQVbe9tel2tjfdoN9jQhp2//c+/8zdunHTO2AjV69V3DfffE06dLSYgbh5/uw5EdVXrlx1V65eEwaAwwM69gB3IBmO14dHJ669uk4bS20UbFv2Pz8+IUsB9NMaqqtX2kzYHh6hNz2o+sEQAPBDwx2fdCnHMbdacY3ECpIqqKBW2nOMu4LBqFfPxkxuI4GPhLP2ipSK8BVWvOP7ADgg+Y3xQQsAgBLwQxBC/9S1mi3eK86NhC0S3W0kWysV3rPanrT3KgBsQm8COwA7EvTxjsl5zCdWE/6uoy1PDQeduWa95laQTAaYr44WGNp6xzkAJpDcF3tSvhvYAyrOoUIcz4mJwZwC1NBsNqjzca2zMSq3pK8eq/frNdc76XI94HiMCdofgGEC40HAHc4FZ7fR8LaxUOEpmaMG9WRfKAhEbG61Z6ifRyN3uH9Ayn2lGsRcMSkGYIIHIKrO1r2mzgxSJ2wB4HudCQBg7AbDMdkBhuMJ20wcHXfdCGq+UhG2CF+Jj7nF2GGNITmubElYU7hPZRPAWBAAUG+43b09/u+sr7MVBIITTN77Svhe99Q9e/bcHWJ/Vqtki4BfAfsKa4z7lMAfJA4nrtftkgWMFXSevQKf45w4Hu/jXojEn0wIaME5sd5PTo7dZCxgF6x9HIc5/Pjjj92f/Mmf8DeeDWwEOA++h3vGObB2Dw8POK+LAAD0GsXfMXmY6iNtATD1fmKHzBSeyYfzbMHznEvXZqyk8O+EJOmiZ4sgvtn6V/XzIuddtgCIttC7bQGA+4hJ/yIAQGhDPVWoBliQ0BZeKsqvtAXA+sYWGQAuCwBgQts5D1C3dmeaRJL5iS0AsK1DfMAAAEgrihiKl/0EctnPXxEAgHtjAMt08Avy4S0yAPCZPQNAatepv67jWPAllwAA6jO1BzTGlgIApC2PAGwY+zCAG8TchmCgfIctAAAAuHvvPpm2rt+4zuQ/QH/fBQBAWQsAlQPK8pTTeK8LADDPF7d7LsTIXhMAQDW6TVhamTlX0y8AALDPl4sPF2ITC9guHI8FAQAaU0vlWvpcxXiqxr2Q2FC9wlEJdmoeACDJ/+DHewCAslTJ+xEEYMeC6yxUn9prRptO7FaN4U4nxl8lxiMhrVjlmtqns+xV3i/Vl6e9NzFBuevF4od2LspiDWXrUNhdPe146UFJUjhJTmu8+ZVbAHjdGfyEEgCADElxTNJ1Z9dpiM/OqoBm3HwYEnBWVpSRLgCuHtYa28xJSzl9T/0jXU+hsMoUAdqcjpRIa+a/uF7nyg9/gLJW6PFCra80AMWzTMWjFwQA2Lil1hi+bQCA5JokVjEPAGABCDZ/ZwEB+DsFAGi1u4ARBeCrMpPPy3ygzSVKK1DMKWIWKPIFAODhw4/dvfv3AwOABQBoCwBhtET+LgIANJ5pAQDqS3BN2SJMlRMW8GSO4ZY5BwMAk8lsASAAgBFYFj0DAHW6xyJcVgCAVHhHNrKCPGABeJQfkvdAQq/rAAAgAElEQVTxgA7DABC+449/0wwAswAAeZ/LyBrDABDygr64Tu1ltMXgOk8AAJrrtraA3eNBHqd5Tf86MOUsAQCzAQAI4ikAgBWNhgEgbQFglYdOvlKvq2GUJviBIlIEUPoZzqeVRVMGToLNtQrMqgxUKKaKVQ18ZQDQwK4K3YCiUrTtTE02GwCgSsaCD8qMHrvBrSFe9n6wKTKsS0GZegGaOhp6zpzhmG7c1DgI92aq53WM9TktACAdTzveRDR7AEA6RriuZQDorHcKAABQ/6956mVBoFUN/T8S/DXBcfuWAKHaFh2IvdEt6s8PoDGGFARQGCdWtxSTvEgmKIAtN5azjGiMIwwC3TcacLFUz1BgZQAADVpZJHouiCOKNFPlMWW0a8I/BoV1/VqjfiEAgAdWRGNx2jhUXW/HSNZaAOiZSnFxKtIxftcAAGUP8o18wlz6p10YAFBE18aK90UAAKmTrespFVvp2C1qoOcclbgeovApyKmkjUT87EMEAKDKrcaqZKBjiwwAKQBA5JL2GX/XAIB5FVplTrnKGYCwjo6PSL0PCvYXz5+Tbh4y9Ze/+Ln77//t791p78QdHR66k+Mjd3x06PqnkvBGghZBESQC796969Y3NlytXnVffvWV+6M//hET/F/84lfuF7/4pbt2/YZrtVcptx89fuqOjk5C0nh3b9ddvXqFiWE4uNevX+P1SRfvzpj8v7Kz7W7dvMHe7xMAINmHbej293aZFEZ/98PDI9b83L59h9TjqL5GpTwS9mAnOD4+IVAAiVf4vZzrJoKlHSYq8UzotY4kOrQK1gFkdwvJ+Ypzh0dHBAbAAbP7Gkl/6DkkjuHQQearvYR1ovrT6iLVydA9AAAguR8q6z0qXAMOq6srnBOcB/YcEsL4Pp4N38e9nCDJPBrxM4xta6XFdYo5wHOiEjQwIHggH4xzVwFwATrQAACgt+s1MgKstpuuzZYAdSbsWcGPsas3XKMJFinnGs0GaeQh38ESAMp3ABvQOgDzRDT3aMhqf7AbdEjhL+0ABr2TQIGG+cd5AC6BEwjwABmCGKRBoktAE/guxhr/Y5DQJ4A0KBFaIIDhwwf63YTthrAGMWdIQsPpFLBsTaiMKxU6xVBiSjMIJxw/tHVB9++TSaD0P+qhFcBY5p0AACT+z8gCMDybuEZrxe3uHRAQMBpPXPf01FXrAEG03Em363qnXd8uAm0KZC1gH+Fc+/sHbmNzi3P68uUunwMB/oPDI9c7PeWeAWCCwI9+n2sD1fYAg2ANdzbW+VsCz2I/KDARY4h1gf2AuWRLg8GAz4nvwG5HuwnYelibGCu0nMDz37x5k0l8zCsAAEjwk22g3eZ38QyfffYZ2QC0DQDYPQi+IV3vKAAfEGB9VQCAtA+YZkDh3jKVxVafpkDERXWotefP853Zx0rwLdX/qa0/+xxLAEDOXtIxVPtX5YTOo+i/y88AgPu8CAAgZQC4jAAAS5E8z8+182cBALaitpDgNxXdKvvOCwAos7uXAAAB0b/PLQAssw/ttIQB4LIDAK5cu0UGgBwAAHZre3WFSTYyfACkWfPJSv4W5kWNlZz5hKKlVUz9C4939yrJM3C8okIMmlur5QyThwBkhb2DlY8ZBoDvGgAgZ4MoA0Dq582LW0mgw4OYdDaTBH4ubpi+V5CNrwgAKMr0uJiibV9kS8gtNxu7kL8FnCXrN9pIUwVqAM/CjgyV/ZLo17hQbFOl4IAi9b8k/2cDAKJ9IvEvyxCAe83FHRfaUph8+FFJEpvfnaqmTs4Yip8EBDD9kwIA9JgZweoSFoCZz+KZ2hZ6Xj3IgABeBwDA7qt0P3F+9LoJAMB+L81R6Hq0Ser0eKy7Nw0AsPkX3buFXMsMAAAL1OasI5v8tzZ2AAFklkuUTYszANjk4GUBADAP4otzUwaAhQAAKBLwrQUFzCuFEtISQICr8JWDfPRgX31+yTcI2Bfz3Gg1pwAAYNdcXV1zZQAAsDfCPlAGgHkAALUVAu2+l7OpHghb5gMGAHBejO5UWZGTBYhZhnXv429ky0xaAITvvmMAQM4Pm4pfugpbOOCnDADAFlmZ1gAXAQAUWjL/7V//1UyNdJ5gSpooiYpbAoOpkYHXDGSmFbysKPPodD842gJANrOg9sVp1f7pvjeoT1orxQlONY0gQs9S/z3w6DrnhqMBj2MfW98XidXV9bpb+f/Ze9MlOZPsSswzY8vIfcVeAKqqu8kmh2RzzGjUmKTn00hvMDbSG8hm/o8k02bi6Bc1zSa7eqmuDQUU1kTusWREpuyce6/7dQ+PiMRSKFQ3EgbLjIgvvsWXu5577hICzGukNDYGAByH224uChNAGYSyoBzOzeojVGy5/sYW4Ga1VURGpuRqnhAr+iQx2JzThnillG0gpbfzyWUbD6L6R1K5FN8rqKDzBOikmSF0sDK3dp5yA3sDtfysrND0a8E2RrIfagjCVELglZy/5jQDsVzbtUCFf88fz/vURK1PUPhx8O/b3x5kgWOtBQCBAG7s7ZktMYKKE6DSEUw2il0knywZEAEARkHJ9Sb/+WPOhaPd4tqkMZjQvVGB6Q2YgW2KK/WwEdwjKhazpk+vZIlKorvc/xgjq/z39P8IsHvDIBrphfzwhiKMAb9+yvXFJI4a3plhVe1za+OUHtLLvFyJ5/T+8xgAclkpqjGnBkrq0q/DuQAA3rIYipM/kccv7l87RgwUlxyYwgBwFQBAuYfiuaET+Jwi3xLaVhgq/JhIoL98b7LyKTPO3QNP2+tXWa6lXvPrxFfz++OMWWNS5yV2Ca8TdZOmfkzZjb3PLQAC+3XjWdqtDhNzSIyxXU5niToT9P94D5S4kFNClyv93sla4hhwSidrcu1MJnzyvVP/3MuE8u98neUUbjZHPhHi5Qkq/ZHckzyaBEqQvP3DH34f/u//6/8Mhwf7YXHhklXnYAHYWFsNT588YcJwY32N1GgImCDhd9o7I7X47t5euP3RnfDZb34b/vlfPmOF/N71G2F7e4fJ/+fP9jm2pDgfomJ9ENodUMGHcPvWbfaMR9L/u0cPw43r11jlDDrxu3c/IgPBydERt/bBwUtWqGMNQ7aura2F27fv0Cn67vFjJliR/Jf+8JLwGY+kTxUcH8x1p7tCCjXMJWTzWb/HJCbmWuZ/id8HSOLw6IgV3FJVLjYTzmly3ZKg+AznwLiCFt23BUjMAVI13zs7ZVU/kqag+j88PKBRjap+MAHcunUr7O3tEmzx4sULJltxDpwfr3EO6FTcP16DXQExldXVNVaVNxut0CNd6oh6F+9jbcu9X4SDwxek30fCHbYUqv5XlpbC+tpqWIX9uBDCUrsZNtbWUK4fXuKaDVSWr0k1vjIJgLEA6wEBs37vjOdqtRrhYjRi5T6+g88AAgBIAD9YexejAdcbxgzB9nMmoS+lKn4JCX6ADRqhqXY21gKeFecScKq048B8sWqejAcAPaDtQCucM1kv6HE73u8FIJMlwQZHWx3pVpvBcjrHi4th0Mf4SQuI0YVcA9+BDECiHxT/YJWAIoAsQZuLwbm0ADg964fLxUYYji7DyVkvnPX6PA5z0Gy3w8nJMe8d18fagixBdf/K6poAUMYXkYni8ZOn4eXBQdjY3OLxSKajgh5rgWuWrZOktRfWLGwQgBk2tyT5bm0SsIZwPNYHjj87PYvV+xgbOxfmAGOIyn18B3sbrzH+WOu3bt4Iw/4ZW1HgfewVjA3AAffu3ePaB1gA63djY1Pvr0EQD+Qq5tkAAN6/MHkmz6P2X5WaMgEAJmxkreAy+y/ZBTlrwOv6h1fRu/OPeT0AQH7PJYBvEhCRypRrn9Xuss4AIEcmW1v0UPp+bSznja8PKtT0GNaj16l2TPm9aWPtj5u0ZQQAIFUQyS/Pj5vNAAD2jLL9kPiRUvkg/6VqyIOrzQ9gwE/7jlu1BOXRuTB0mF6C/DHgtbUAgFxDgNDHBxBwkap0WVvQYZAlW1s7rAxaXdsgA8Dqyio/A4jKdJLtQQhdsWsgXzXhoX9n1WOUqY71CpNgLGvGhKXpBeqbuIeTLXxBiTm9IrJcE97/LhkAzH8ntf9Y4iuW0J3WAgDzUvp/NZ+5XMe8D95c+na0n6/IAEAdaAyHRc/QuAZdANWe3WhE8X0Gih0DgLcN87ESG8fWII9jwlX+l35l5gtoDMjGwB8LwF41xqAOI+NMuFaF5WHSf5jcxTX5kfmssN2MGtcJI7/X/P0KGE6Tyi5uFP3yIumM3rTSKkIZhLQdECucwLp5gXY/ADoiFpVYhsDClFp2ABgIG0JidFhzsLkEHDnQoL9WFWqPYQAd6V+o3WO+B2wHtONAcr/d6YbN7Wvh408+Zb/f7Z1tggcBEgTDIpgAumDYUbYqAwDQdiXwTuwn25eXRq2rv6u+qPax9f7erADsRMzJTTG1kQRQpFLQ0fIbAADjz0QUYirDcwI2raAC9o+1AGDbLTdPsjXntwCYFx8s98F8nZ4fUV17r8AAMPf6Jmt8UtTRD8/Uvwb4mPFQKabhaO3dtTJ9UFRnC8IuL7iJ8mlOMjXZayk2O2ssys942RibE7/Wx2h430b772QTq/wbkqSnOou0/9YiQNoAMHYa/wk76awKf6cleF6bl1rxkZentWeOchi5BUEtT8zgPLtLVZcwBus2TCcpmY2vlvz3usffUFV36hpdoH2v9++eo/adeM5aUnoKg6edW1o82Dgl4BL4kuzHxqJsAWBGLiPFU9at17X2d6mLJ19D744AA8jmz1oa1bYlWRuiTSYMABNFbe5ZrYDT1pyX6dS/MH1jD/XpgqCcj1rVv/92da9qnCWN90UE2hipaD6+qQVAPqbid5hvUNo1ye72jNqTFdhWvGj2O0sg1HaUtlHWQgr6eqCFCrDLYZ9LLN+KAQwAUOahakWpsYASbEJaTGBMXryu6/MeGQBcK1MpBhTwFotRtHgStjfiCteu3wiffvqTcPPWrbC5vUVfGz4A7YJul3a/tQBAjKNkABCBYG2W5bffo7IWbC9ZHimXQbZeSv2a7ROwnsOOUt1Oti7HAGAtAIwVQXI7wrhatgDg9SILS2LJkMhPoZPdS9vzr6rXvcyIfo2XDdquGcf5PJrJEPML5fqJWTuuZfgvZt/73KRbG/BAsP5sTP26L23/ac/HAlZlMPZ6qZy/Sf2qjo9jBTdAjBXAyutJBgC/l30bgGm6LrP3dY5jfvn7AgCYsK4pYz+4pYHLzyoAAEnoWwL47QEA4HTgHqYCAFqtsLyESipx+FtgAGgvqWMhAABxBPKEfJnw96/NkOIkvCcAABO0WYJVN9Csze3RVDUl7hVS7fPSifWLe74BELtAzHXA/Tr0G9Webdbn5WdxPAoAgAlrL0i8I10DWVAABWlfMQ0AgGCxVTl6AAAqz8AAIAAT6TEZq8FY9S8OanzeKOAT4pafqXEfHVkqisIodkaRN4JS4uu1VQC/6NeJCUD7DeMAgXGj041BGDOCi+/Hc1X6HPFaLmBj5/LXtyq3yXVSBwCUe5/f0wB6+mwSqVxW4KV1Jndp1FQysglQ4K/3AQBwtQrA0gC/ioPnjZTMYIkOlADQasfNAwBEJzRzxlJgN99N7y8AAEYzZJfR5RoIAIY0EsQRAEBKcAMAoGf89wcAqBliXsb4v2etA5OnJs/9nES5oVT0SKxijyKo9vVXX4R/+qdfhgfffBVWVrqs/D8+OmTQkiwAR8esSobsBE0/+nsj2IigIqrr/+Iv/zIMzofhV//8L+GLL7+mk7q7JwwAT5+9YEITtgjk47On37G6/fbtW+Hw4CBsb22RJv7o5Us6Wbs7O+H2rVsMysBYRZU4Pgf16rOnT8LZyUm4e/cuE42QgaA//+7xkzAAbT6q+i8DkySogDYdI07vAqnYQauOamuMB6v1wyWfjVXWvT6T80imot86nT1FZSNJyqBjWGDy01oumXPnxxrXMnAAjjOAmCR+zsP29jaTpRh/jDGC6kjQQDci6Yr3UW3NinU1+PE+QBmkewWLzuKitAQYDiXps7LC9QsAgAV88V0AIhBIJcV7txPQQxGtHYQaeRxaiwtMvC93OkzMb66thtGgH5qLyP+PwvlgwPna3AANPCjfG6mNDY0poTYDqwBbCTSQoEcCv8HXbDWwIG0n8Exry2gBJIlezgmZF5pkpABQALodSSayTYBmHg4ig+eSuJcEFtoHLXIfmw1jAACAT+Bc40dsWOlrrUYFq/eR1EegGd/F5zwOjvECEmgdCe4bIlvpgMXxogbkmIKuX1NZZAAA5f9FWAyHxyehNzgPQ/TzGweCBfoDHHtJUBFYKnAtrMHTsx7vbWVtlZX/naUuPz89RasAgCYWeB3YEph/7AGAKm09ybMv8H7BEGCJfCTmATbAGkRfYGsVAX8EjAE4TgANDa5prCPcB54da2djY4Pv4ziMq/TfHYXtzc2ws70Z+r0e9z3eM3YGAFcAAsB3sSY//vh+uHnzFvcW7mdvb4+yBvNcAoxN/pn8KvdSev0BAOCTl7Ku/zgAAD4AYfZ6zRefZwfZXvd+WvLjfnwAAJF7woDzKgCA7e1dAofAALC6uk79QkbANmyZxGhkiZFXBQAIwBVllMmeNaBs5pdp8ND8uqsAALw9lAe28hYAFjz7UwUAmF1Yi1nYZ68DAPD+crmPagAAHqNC+gMAQMCFHgCAvWv/AQCQSnexBaXfsNhimMerAgDu3b8ftraxv3/8AIAYMIet9QEAMDsw9T0BAEyvWnxmmk/qAQITiegrAADK2Fnp55q88TKtNiCTCYqrAADUD1QAgFT+KwOAxkZTIZu1CHCtRBni8q0h8+r+HCxZJqI0Fhcp+Cdp3KdNfIy9KLCqPPM8myizp4uLTGIJZif/r3Kt8hgfIyeFfW7gFy/zz8t5tmT9tBYAvoVnOrEkMFmlrq3TbN0xQad5muw9BUrU1mEtL1DTxZNrvQ4AMBrx2vzDP47+kbYA8ACAMtb/AQCQJ2C9HfTeAQCswp8gQcmnAAjsE7ySY0GOUYtWWIQkBRSwvREzAADgk08+jQAAAP3Bcrm8skIAgLUAAKPh+wAAIKgP8ZcCAIAWAGxNqODLGgCguSAFD1z3BQCAc11xh728xNheFRY/S++UdjECjyYrYvzV4k7I6xijJd+7OgAgMlQRgPzDAwAMfBvzrxYf0/jc9w8A+Hf/3SwAapbYripUV1laQyDYd+oBhBIpJ5vSEDoWjJEF4Pt2fP8AANw3AuAI4i11ECRe1erGJVY6imORMwB45WEJ//K3OYOWqJVqAe3H7pGNStvuz+kDOVdlAMBzyGZRugyPxmYf15wBwALkFgjG61k/sidfnQFgluHq11FpMJSvCQrRFTzLyC0Ve2lUzfp8mgNfMgDUAAB+PGvAAFOiHukWDSfQ6TKY32GSApVhSEyADQA9lQEAQL9n9OClElN6ugQC0BYAqfxcEbmuL7tDr1rgIQYgKr2RMgYAos/ziubZ3lZVBbxdBgCnOGJASy9riX9vQGcBHZfY9VU1aa0kYz46EY6CLBqWVKYJNS3vy03k62wyqS+f6/vZd14TABAFcE3Ma8Kpgsz9wACQ1mopj9Lr+QAA78jI9+x/bS8k1huvNwWKn8ysDKyiKYs8sJsANV7u2zGkD3JoS6OJ9MfGCjuHnI3ySyt+Ke9KAACSZGACQIUN2+UALdshzbkHAETgCnufl0GA/LXfV14WT+6nyer9afIoJTamSywcI0w/ReWXvmY/MfTtRpXzsMfg48HBfvh///M/hH/5l1+xgru71A4Pvvk67L94QXvi4cNvmSAGewuCvx/fvxe2tjbDweEhk/5I7t356KPw2e9+G/7x//svYXV9g04JEg9IfD59ts8ZB6sC2gmcD07D3u52uHXzVvj2wTdhY309tBYXw+PHj8PN69fDtb29cPPmDVb7n56dhLWV1YC+wXAMkAi+ce06E5BITiIJiSQqqp1JHa9V/kiuwqGiXriQvmqC2L4Ip70e0U6mc8Zqa6DiCufheXs92iBIngIwMBgMWRGNRCjG1trc4G/Tl0y2tttMeBq9ut+HlnQBJT7uFYlVMCEgKdpsNML6GpI0K+HBgwdkBoCesops3BMSwKB9X1lb43chrq2PO65LalfSyUnFvK07oNox53iNxPz6xioZA5Cgb7carNAHCIDJ+hDCcIAe8ePQBcU7wRdNJv+R2AUAZHV5mfd2dnYq7RZ6Z5FB9hL08ctdQTgDYEKQBZgVsMdaPG6pIwAF2ABW1Y9r4DhW/qPC9FKYfkRdS0DdxhRjYj8WUrOxhU3Ban22DtB2VItC7a/KLIzAYqTnNLYdJL8MYW5tBvAdQ1tbSwEAS7AeMA/93oCsXEj8s/iUbAAL4QxtKI5Pw/AcrBNtfnZ0ciJMEguLoYU2BotNJuxfHhySrYH7ZWOdv7EOCTAYDMmgAVn06NF34eXLl5zv9lKbEtnGRNpTCBsCk/aDAecaNICoAECwyI7HeREcAMAFP1hHkIlYX/jBs+NvMGvQDr+44Jo2dgsANHa3NsNyt8v1iLVuFftI8P/VX/1V+OSTT0K3K2wfSDhireMHdiGAQ9ZXNVYfq41RC0B7eSkTmLcAyGwT7S1uaz/pow8MANM1httJVNfJ5iptyGQ/prPVgsHzAsRJj+WVgvY9rDmvX20NlN+brydrDH5/GgCA1bX1yABgAICVZWHheFMAgPVNrgEA5D2pMDZ5K/MnFUWY16sCAPz8JluRZ1OT1LVIIxhdek2XDAACdBNqcWFf+HEzANCm1REuExHcwa4f74Qd6BgA7Nja7zK24OdCWv/Y9Ca710AfjDP9gAwAPv5j/sHrMgCw6h9APq1CR+UmGDeMAUBYOwDOQcUg/gOko8ePAVoUBgAk/40BAIxHEuDGuREEvzoAAIDaGgMAQKFXYQDAPiQgUnVujQGglKu0w9KG1vKL6RrFy/8yvkqJTwoprc7kQnFMnAoAkKTcRcYAIPbf4AMDwAwAwFw9P1n6PREvfyMAgJMLpfwuKeqnxUl9nMrLsvLZJtaWFqlazMKq83G+CFqwxL8l+7WK36r+iWcrGAA8258xVoh9MsnmmGJwRezKbCvtA+3lZ/n3PJuKbTvcz7S48IwdOuP7s5L/8pkwjk3++HnzzzQR/64ylU5QEuQXiHFOseloTxjDp+tHDtsALd9EzPj4E9+JAACv8xTVncV0rWp3FgOAnaPUwWXszV9LKMDB2JSShbxZx4QyIX8d4ISZSzJZyFFlHArvlQweE7mAHwkDgOUm9Enpw5tvUCuCi/G/ogLbxp/FjNq++E0ZAGLBH3W32ABl5b8vTDWbADYoK+A14e/jmPyMoEDRjXz+WG2dAACE/JMpWQAAS93lcP3GTQIAbty8WWUAAABAYlnCcvhDMwB4AMAFGJZQ5NDvBTAAGACAdi7BDsp4oUDiBqNU0wEA8xgARBK8/o/3QymLFEDkdRXXp29H/icCADD6fzw/2CdjCzbnk8xjACh1G+U4dLjF3P/nf/dv3wAAwO7lV5p9Bo9d0sEmuGqgiO8Zl5YBAHyiWVC+kny0z4XSwza8vj+nBUDJAABBYMLSAwC6XakIazVBc5wYABaDVVrnSQsLyFllW40BgMrkCgwAtQSJjI5Ds7kK7TIZ5AEAlsShQCVV4jAKSKu+iwJThf+sCS4ZAGrKpDbvpSGTK/a0JG0uphm4UjSXjq+dtzRgphl5pXL3hpd34qNRooYoEwWOSsTGz5xZmw+v2Oy9EgBQGukGAEDiP/5H8EkBAMsdWYus9rcWE9YXdqHB6tFJ4yZnADBDO46LriVBjOXMFiUAQMLhkyKkZsD6dZQE/5u3ADDDUoBDeb8zvp4S4CmDO8nYTMn7fK0YYGlyvZVBnpIBYBoAwPfgTedIVmz5XrlG7XPvlNXmY2oLgGkV7EqBGufsQwsA8S2c8iWXxBwGgNKx+WMFAED+SNI2bwEAMIAAANoRAIDkqiW6UEVe02+1pEX5npfrfp9O+7smf2z/TdNHBgAoZQX1EuTNaMQE7enpSTh4+SJ88+Cr8Ktf/TI8f/aEVN147+uvv2J1PpL76M+OpPXuzi4p35HgRbIWldYnZ6fhz3/+83B4fBR+/dln4fMvvgi3bn/E8Wu2OuHw6DQ8e77PqmkEDvq907C20g7X9naYAH65/yLsbG0zCIrr/eSTT8O9ux+RJv3Fi+dMRCJJ+eTZUyaLQS3eQx/10zNZ12GBiX4kp3d2dlj9D2p2qQxHMvyClfx99kgfhCESycNzSlfoPwQVAWKALAJl2grABpeX4ej4mN8D7SqexQAEOI6V2Ox1b9T0WkGu1K0AvdlnON6ug/c4z5eXHFesPVTUIzAM43aps0Rw3PPnz7lHkQxHQhbzZkwAAFE02lIZDidqCBr/cTovae0vxZFE5QBZCJTyWXQugmFBKv6Xu6y4B+U/GXVI9ToOPYAulpfC9uY6P0eQGufEnDcWFsLB/gtJ1ON1oxE6rVZYRaufZSSXWgQEMMB7MWbCH+8hCYxrtptNrjskEWAnAPggIIBFnhPvAyggID16Viq/EhgUY2g2oRQcwSZN7aqg72X8EQyRYFBkCiDdZ1MS9+qIyzoS6xS/MU7Y7/hBUB9qBO+xin4wpFwA3S8S+qT9BUPEGIxI8CyQ4FoMZwAHjMZhsdESUECvz/1yPhqHRrsTwkKD53p5eEiwyUKzyXUG2QLkPv7e33/J9Yj/T588C6cnp+Hk9DRcLgYG+/HcSPbzOovCyoDKewAL8Bko+LF3jk9O6PFiLQEYI+wXlxGoiefHesYzGoAFx+J9vAefQpgkAFRZRE8NAkIwf9g/WJv4DIwWn376afjFL34R/vqv/5rr4/DwiHMv4J3zcOPG9SoAoLT3vB2b28ICKpywXRyAcdJ2rjKmTnUR8sDhTFfzSn5kfpBEqUt5X9r35YlLm84+Fx1QC2cYT1pvxCgAACAASURBVPlVQx3vtgVAdf70oeYBAHyCojYB5n/V/fcfFwAgUYojqShtbea2AFiSti9gAEALAA8AALjxbQAAZI8pFbz6WzKn+t8BuO1YW6cA83mwcrnXa3OafCSR01YxF993AAAC4BToaOPHSiMFCPwxAAB8C4Cq/+jBsi4QiTGQDniiX6fFHmbNiQEA/B7m3zrnrwIAmCf3cjknr9gOYUYLAAMAZPEKpZy3OIfFjSxQ6/vOWwsAO2asLQAYLwkIbJ6H8YUk/GFfTgMAgAEA7bLkPJUWAAUAwGydOPbafsy3AAAAYGvnemwBYAwAAAAgvgJ71bcAIKuHxlasBcAPDgCQhRcLpywWYnMBtirYwzUAAMCyg0GPbcH+1FsAlHIyxYJmmCUqOmv+5jSdXL4f9a+L03lZMm1P8/4ce+C0+KiPw5WxxVKn+yc19SPnTXYivuNjTdYC1Cj8fcW/AACU+p9tAdJ/FZj0UUSn5UnmVP2vd+VahcbPEH8BGHtG/DF/ptx+88CqacdNG3/Tz9YqaPL79eS/fC/FTD1Lq4xDfo+kmI6gv3QViTsJY9Csn3nrOBX6TLbXRPV/2d5Yxc0rAwBsvqfpSa93p8VlJ/UrcjznWXtT2Re5Fe/HAH68rUMPAPBrs9TFs16/7y0ALGdWAwDMGvN3BQCwFoKwAyyG4JP/llcpAQG0RbUFgAEA0CeesQxtC8CiA2UASMl/xD7Axij70wAAnP/GYugur4QbN29FAMDG1qYA75UBAIVN1gLgXQAAanLd7C7Yn9YCAHYWbXVtAWAAgAjYnQEASC0scvnM2NCcFgDqQcyUQVeRT6aLrD1XJgOMmTIywL86A0CMcbkWANj/1tYx5Y3zYul58lPa39WA/vLU03wCyhS1ve3eaPvq2iX41bXBe1MAQGZ3KACAc/c+AAD8IHHitQWAT/h7e0c2/NsDAGAgprUAQICy2+kGDwDodLqCGMIKQhGkC5iaIkEw11f/TwMAXIUBoKaAeJ1XBAD4RS7oKFCHCACgRF7Nc2ZtU+fMDA59XIA9bDNMO+80A9Y7oPUNJVWJswyLmmFl918z1KOBYLZn1v/IiTMFAKQAeko+m+Ky5IXf5B4kwWA6DFmjackSjFJVNsEAgAQA+suCAQCBbgUAcE1qTyOhLoK5k95LRk7qOyhjI8/kjaCIalcJHw3TwoiX9gG5iPdGrBegtb/tu37+X6UFgCkgkxsTRs0rJ/+5kiKoIXfu7DknAQB+jfE7GphLCNLZLQDydZgzANgclShpv07fBgAgPl0MhLuJ/SMFAExz8PxYlOs2vb4aAMDLPnHcpiVCfrwMAJLwAjiuTbpttACQADmS/0us9F3MWgBIZX0D1ddvkQGgNDZnO/DiP88CkNn3ca/+XBJgG4eFi0uibY+ODsMf/vD78OvPfhUOD/Zpn5ydHofHjx+xUt8cMCS04YEAALC7s80kviXOgSpG0u9Xv/6X8Jvf/i6MLy/DxuZ2GF8iMX8Zjk/OwsHRCf8GIKCxcBnazYtw76Nb4fjwiAlvVPgfHrxkIvnO7dvsNQ+qfyQz965d4++jkyMm+ZeWOuHrr79m4hhU/ZgvOFWoakaiFMlNVEs321JlDnAAEqKopoaBCt2PeYVxatXzjVaTdg8SuEimIrF5eHTElgLiMKGyXiqYRYc1eU/GBsCAtyZR8T7OhbGTCuilmMC3JCv0I5KiADcgOY5xH/T7pESLgVEk8UdCwY7/dj7cy5gVlgIAQDUZAi6k5dUUNoKnSKa3tJf6CJRq44vQWWqTiQf7uQNgwFInsNgeawLvtcAI0Axb62uhu9RipT7rNXmdAc/fbjbCSncpjIYALUDXN5W2bkg2AVSGLxPo1yDwAJX/AA3gGrQvLsZkUsD3uO+azYCgDQAAZCLA3nItAKCSGFBiMloCeVaZT3tQ17hPCgooRPppm01h9otE7aRCkfaN2XwSkxa7kqwFAgAgoAIWiQI5+hhv/A2EM5PaSKijpcBlGI7gDOGcOL4ZzgEwGZ6Hc/QJvrgkAOXkrB8GCgwACOG01ycoBagMPMvgfEQ5dPPWbQIA2DqjjdYZ0rLg6bNnARVAoPbj2rq80BYBw5iIR9Af9w0GAOx/tu5oNLjmMCZoSYDnJwCjKW1NbG3CbgOrho0nPsd1cB5B5o8JGMFvA+egLQXWPY7DeKMVAAAAf/d3f8c9CqYI/HCvjkcTLQBKu7asYMlt4WkMRKmFUWk7u9xUKWqrr6fZglf68tyDPgAA/BDVfBnsXa9fbT7NhvljBwCY38U9r7SK8re0AMDfBsxmZREq2hmbkbVFNpG1dQIAtrZ3wuraBlsAQPa/bQAA51JbAMhcmhYS38x8MmMGoF35igAA7x9JfCWvmBM/Sir8cXUJMCqdqo6fsQJIUBUJityeLeMVpQyJ9rA6bzFVYgktF8Sf8BkLgPfIku8KSMifT5Lbuf0NYF4emLMgp/fLy5iUnSPqPq1UYjtV11LuKnETLxM9ACCLO7whAMDbraUY9WP6WgCAGpukVu7Z2iGoQCvQhSlC9x/ZpNR+UQCAMQB4AADBgHG/SguAqwIAsCatBYDNmzFS4Tf+I8nf7nQJAPjk05+Eu/fuxRYAxgAwCwCAfSrtjpo/LAOAPOAEAEDsw9QCAH8T4KpjSp/jAwBAIqhFb22/X2YmAAoAQKl/vdyr6WaKe2MAKWKMdl37nvUMjza2l5V6w7UYqvlTPqFSe77yOaP6EekZQWa4H9qUvG9pU8a+0rENgMQWBVgvfoa6CVk1tZ0TzGnWgjSXUxJbSbIyFfLIkkdFr4CvfPhx5nxVEuxJp6ar5zG/PLhZfgYwvk83y+ezAaA+Xmp63st+v1YMwOnXkj0j1sKC+qXTTOX542H3nwMAZL2llpS5HS+K21oA2LUZI1G9aHJXla8c4nIC/julfvZrdVpeQN6/GgDAjw30XbSHtQWAtVqtxaHKPVzO048BAOBtFhkLsftKe8ePtc9p+L+9HfQ2GAAssUkmILMvKwwAPn8SwYQFAADsQgZ8s5gFAACeFUfOkxgAUCBJm0ABAEj0I17w8cefkAHAAwDAAOhbALxLAIDfI3HeHAAAQD/a5WBOGgzDsN9jXMnsAH6HBZ3agkXzl8YAIMuiAGjRv5iULGX0+qqw+JqM8nqO8kN1sckAnNvmnhVJmlS/agsAiTm5NhYOADCtBQCubfHaefLzxwAAyGwPl/znlH8fAIBa0IcObIUBwC+K6LwpACDZOEL/bzqEgUUgfklP/2YMABAQDMgpvRiD1xo0QYCaQbsKAEAqGOsAABhIHgBgrxM6MvVqt4RtGaiz12YgTlVORQ+lUply8SstrwmOiNgGzelQaHinAQCmGRb2vvSHlbmtKZSaAq9tqmmK3jbwtM+tgmG2oaBqr8xUu4ebNr5mAPg1Hb9WAABMaJTKyta1f9/eIwDAzU+prBFERnDfMwAg+IwAcQ0AwPtUI93Qpdx7mYFeoj0TxbEfhxiYcfRcZjAnx4QrTvWHqILa/q8FRijwVXv4z2sAAATF8d/WKY+3pFxsG5IzAEyr/C/HePLeEgAgf56E6rVnrBnoMgdyDqt09lU63qlBssZ+kqDWMc2AGcnJ8gI9zoOyP0SPtty4DqWWPkotANxERDmb4Wg/AACi8ZHk1+sDAEp5IudMAAC7RgSavactAICahQzD8xgDgFBkSfKffdRbbSasGTBbbDIxKZX14QcHAKBSe5aR5z8z2Rh1HRCa5+fh+PAwvHz5Ivz2t5/x/8IiHIxR+OqrL8KL508ZJLfKX1B7w27Z270WtjY3wnePvmXVem/QZxASicHf/v734Te/+324duNGaLRQaYye5MNw1huScn8wHIXGYissL7XDytJiuHvnZnjx/Dnp/0dIzg+G4f69u6QIf/zdI4439UVL6NbXNtYIDHj48KEkgJGM1HYHSGp0l7pMvqLiGJXWeA92EJw0VGpb8h8BACRQJBik7BiqK2DC4dykPEdlNSrrSWcra9zuCcl6nBuv8WOy3wB0xg6AfQBdaNXTkLv4DvQi5kXkLJKvQwIA4BBBfOLcZOrQnrDW25594E9OQ6PTDaghgfMo7ZAuWJmNhL/Q518wOY82D/jPhMIl+s9L0t0YASDHkeBHgh7J/o21FSb3Ud09Ou+Hk+NDrolVgB4Aklhc4OdoFzAa9KU6HJXolxiDc/69ubFGnYf7AKADgALcH0CbqKTDnIHSjePXFCCN6EQZXwAHMB4AA4B9AOAAQcdbWwNqN03Uyz6IAQ7VPVgHAsKUMYaz7GWTOdM8E7MhEjgSQIAwQ5jtz9Yjaq/ifST1jwd9fgfnREX/iIn/yzAkBf+YlP+o4IedeXR8wrUPYCPAAMenZ2E4DmGx2SJoAOwT+B4AAmeDAdtZLDRb4d69+/z+C7BnXKK113IYn4/D46dPwjnAJZa8JxAYyQbpG4gfJAGkDYXQD+N9S/bzfvGQC8LA4NlCbH0fHBzE6n9pLSGMJwQ8DAdhc22FzB1Y2+vr63wf3yVw5vCQcmN3dzf8/Oc/JxuAtAToarAE7ANgLBB/w+sUm0ef4PW2ndg10203YzAq7bkPAIB5HpG33WqVAbmt7Ir4Jqq/yrGfdeXMyXc2+AcAgMgv6KmYhGTi/2oAAILhwACws8cWIiUAwGwZ2/8Gwma1sAUWXZDR+/OYz8QApkwWCgCQuZfgvAdjyzynwPw8AIDJMVsfMcbi7U1HmUsfltT/9htMgamqiv4X/xul6o8fAOAZAHwMI9o0cxgAXhcAgDkxKk4fZ6C+1M3OBJ4GYqNu1s9Mr076jykkOyvWwmtegQHA+8dG/+/HKcaTNOlfYwAwu85aAEhAWhgAPADAzlUDAPgWANi/+D9EGykG9cexBYABAPB8FpOpAQCMAQAAgI/u3r0yAIDzQLpzYTeK+9PsH/3t5yfFS7QFQCyxng4HL+V/OZdxliPFsXjsMWHjAADYs7CJWfQDtiuCbv/4GQBs/qfpTiY6XdKh3EsztT3Cvw4Y7vdnqY/9XHo7zfRFTdebPU494WKXTLx6w6FIrJY+q8l8k2f+mWpxuWgbpgUWAQAxhm3U/mgVRQBAYgaQYyxeJfYQqacjyCHF0ZpK/1+OsxVKZLEWZRuOOk02eIw/To8xTqaoyvjLtNelTZ3PEx4SAKASJOBtQB8PrbfxLGV/zZYr70/GayGARyWvd5dP8vhRPrr+XLJ0pMVkqgTWs6v9YWsvfS8BE9H2xI+7BwDYffA9AwdMAQF4u8Sfr5zT/DX2wWiShZoKs0xTyjMJtN+Y7hAXJ4IvW7/eT/J7cNJ/Ahjf7LTqNMSBL+fP72cu4+J+qzGpAqhEgIyGjyPJXza+Emvx+9/Wjb1fJvdtzt4VAADt8xgLmMIA4HMm9ncJAJBiVgEcZgAAMAmqL28xuxoAAINI+dVsBLT7MgDA9Rs3CgDASmiDeVEZTd83AADBugoAOB/0w/lgEMfDAAC+BQBbGIECUWMyHgwV/YUfEAAQAUPK7OD3vsSXLE5jOeDU7gFFOvixAtw4/+q7cE+E1JYyXx+JIbPUS1U99QYMAGRT8/lXZdMkGOYtMQBEvVsk/ykH3xQAgEmYpUy9A1oKdi/kss9I5a2KKSqzpGhIR/s9AwBwdesZi6qhpSX0mUWVlQgAUJ+iAr+xIJXWMHrMOCqr/2cBAPCYoE+aDAykc9YMhGgkvCIAIBOiWo1mi9+SqxFxM2/1k/o3AQDsPF7heAN8moFWrgP/eh4AwCoYvNFTVZ7uWfzn3tjyCn5aQM0HUizZ6pUUlbkqIvw2BgNzmL1ixX2wL25IAIzSYUFg2BgAkOxA8t8DALIWAL6SVlkBTLj7ypJI66Q2kvmi3ohXK0mtJmc0+fYAdJ7EAC/HsbZ06sZccmZs3dAgUFpoCxxYz+IaAMBQYzEooRUZNXnj16i/x9xISojnfC1NtgCwvTnxuwAAeJaFdGzqwZuvt9kMACUoiIbtFABAlM1TAABIjGVzLRtJDUfnvHwAAHCYynUyrwWABYHS93Jwia1BWWd/fAAA6kwFAVjFTKvZjgw6b8oAYHthmsyvOfB+r5JCcAYwrDyvzacga8fhvN8PRwcvwzdffx2++PLz8Pz50zAc9sKLF0/Do0ffhtOTI9oqqN6F/EbF18ryatjZ3qZu+MPnv2OwBI7Frdu3w7Nnz8KjJ0/C/suDsLWzw4p/VBmc9QcEAKAqH1XQcGXRU/72je2wub4cTo9BBb8Q9p89D3du3gr3798P/bOz8PTJ43Djxo3Q6WrbIoCSWlLV/ODBt0xurq+tM+mI+2GSOFxKlf8IlcnrAW0cMM6o0EaSFTqfRuvFJZ+r2UJV/yWr0Y9OjnluVNcjOIqKewuws0WTMlearoXTIqwRAgCwxL8lWVFBjWMxdqiSxudIqtr7VjEtdoJSVWriv9OSfuuW1IfeBPOBUbO/eHkYWssrHE+CGrSdA+K3cIsWwbDQaoZFJPybjdCFLgYbggsYsJreVd13yQzQCavLS5wfsENcjIdcB+FyHDbW1rRt65gAgBWcP0hSGddCPAfnt7YCuC6CXJhbAAEEsAKQQoPj3u6ghYEV6SRAEo5ncgntD9BaoC17Dt+l7azJbJmHBEKLAQM1v/E51gHuCw4vXlsAEv0hxdGCJZzsXwABSOFPSrPUz8/2mbWUQPX9wdkpKfuxfgQAACYCJOLHBL7A1ofcACgA4BN+jmQ/6PL7wzAKjbDY7LANwWm/H3robQuK/SEAMwO2DFjb2OQaPz4+IXPA6soqqQFPTk7Dwekxr4V7w/NBCuP8lsDHfeFaB4dH/G0tvfA+kgpgAMBvn4AnmKML1rBu2N/fj4wAZGRQsArGBmuj226GIUAQYIRQgIABAPCeAVZwTuzpf/Nv/iuyAuB9rGX08a0BAEqfof7aFo6ZAA7AicCuAyCanvoAAKhZtuV7764FQJqXHHwb99oHBoA3BgAgKFgDAEi7IwEzvi4AwConSz9NdyRlcwxl64Y0YABtkTkMADW7yGzRFPw3m98qiRFMFUVtyX6jVY2Uon8kAACMMxn4HLOA6cbS3i99R2sBYOn6mn9r9qKdq/STjQGglM8eaP8qAIAyblFLgGbxjzkAAIu/cJyU5ScG2nXMZgEAGID3QU1lAKgBAKCTaTOQUUpYpQy0MxoPgwcAANhoAABjooD9hvZXwnLkev8SnIg92pL2Ro0mgX0AAGzv3shaAKyurZEdAG2B2ApguUvGH+p9gEyVOckYAN4HAEDsj6uJr7hOFQAgSbmLDAAg8RSwAPxxtwCYBwDA/vOtI0t9OlPbKwCg3LvlHpymo/H+LACAfa+WLJyQ61NAAD5emccu1G2oJGTleXxCc7IFgFSLio+UAwBSLMoApsYAIL6GPZUWyETnJY203KdQK6f5y+OE8rULsq2lFiyTz1Tz7fOYQD7DtVzGtFgwq/8JACiLeGD/KdCT2WWxs2sxQPoRUxgQ/bqyv4u7JYOZgbjjyLpksi8srK1t+Ffmv/lrmE/I33p/CayWAwBMt8mcCAW/14VXAQB4Xet1sV/nk/oVMh6MTSUgRoa8ZvuULQCkAjxvT+HHzOan3OP2+scOALB4SznO7xIAwBh/hQHA9JjlUcwuM5sAQEMmvWGXaPsgs00MFEAwYtYaHGBWWaOMY6hwol/eakYAwCeffBquXb9OAAAKYMAMgPYAiKNJUVNLGS2l9TKYgKwdkBB3sdReYisKpOH+iCAoE4TiK9bkjt/rpX0qQAexz4XJW1oAeAYAAwBY+wPJNep6VwaAeQCAeS0AKLtmKsnZH9q6kzZFIjOjnjLdNA0AgKIeZacp1+u7AgAI20sCG02LQ9fiyFyDMwAA2BO2dt+kBYDpFxYGF7HutwIA8AnAUlHZg5eOkExyqfTdAtC2paZT5MhUaS5IdE/vgOByqkKHYhOBIT1LvZMiAAJQiQoFoAQ5pcLHGABwNQ8AkCo4oTdGAoPUX6hkawg9bgIApOr/BARI7QBsMux4AwDESVJ0mj9nqXyyY18TAMB+K5EBIAVpfYJ12mJOs4ZKrzRnMQHrnOmaU+wNFW+UlsfiOFNQ3sjw92UGTC445ArS1bgUT+XrVJGDcY0IV7dRphn0cg3tO+No8UrFheNqAACsV473DAYAOqPtNpP+HgAAUACq/jwAwJJhfAYmhM0wlV5RuaGpLAA6GaURFBWVQ0j6dSfWbKogn2YkS9IhrZFyHuGse2MNx3oGAKOXBtLfAgJpnaE6UxRHVJDKCFIaNPZ5uUaxPjLHyFXFcQUVyMwyV1irsBNRJQb/LAYAOlBKlTYxfsmnMLshzl8OAJAJfH0AgCKo/YNF1GgJAJhU5slwSX0rvTEjfcRKAIk+nNGa6tr0hjdbV8RKNvv+ZJ+ybE0asreS0J1mYNUcRP+U2dp4FQCA0sCZ3pPzmFKbRCfLOjOQWwK7xfX1fTEAkA5rUoZJgluNTPc5DS1W1AkFvDEA4D6t4h/6MSJlJwAADepQtANgVbFWLk9zgifXTt7z+ZUAAK5fXgyMsLpZrQvdi2JpyJqzAIR3BKNDAvtjPA77L56Hf/7VL8M333wdzof98N13DwkGQAsAhJdhp9y9ezfcu3cvPPnucdje3uae+PbbbyUZfHkRgDZmH/OXL8NXDx6QGaE3GIbTs37odJeZDEXv84VFVBpL1UG7uRhuX98JzSBU++PzIQEA//oXf0vq+M9+/Vm4fm0vbG1tUv6T5r/bCV9+9WV4/OQxUdOotFrprjBRDvmK3uMIegrle5NJxkYDiUu0AEBy9kIcHYLXLsLzF/t0ojzYDQ+FpCqCjAQVNBZpm8HmkooZUM+LzQH5LQFf6WuOHyRVDBQAGwznwXiBxQDXxXF43tXVFR4Px8e+B3kqto1QQ4J9oHd2psnbBm06jpVWoF8sNllNPuwDLY37kZpLggEYYLoMa6srYWtjjdX9vbNTjhV08gr6sY+GobGwyKr+lWVQ9ndI34/e7mAUAMPD9tZGWFvtMvkP1gcErxF8Xesuhd2NtbBMlh8BYOA7BCBAJoKVAQHnhQUyAAB8gHvD3sO6Ecr5ZFvgOIw1gQJ0zC7ZFsIMbbEpZf94uWZyl7ay0v2b3iPzA51s6WGPdWeoaowvALAYMTl3Q4+RexK7+4JjT9saAIcQAlD/3E/NRuiBGUKfg0FpMhsAAHARAQBIBgAAgOA97mMwHDKRfz6+CCe9UWiCxeECf/cEJIC1dnnBNgIAAgAocP3GTd4LWB/Q0w9/IxHw8NF3rCtCQgAAE5izAAoMR7LGAJCBsw82AYBOmvoM+O76+gZZCUq/xNYq1hoq7Xq9XtTR+MMS/WBy6J0che2tTY4Pzo8fjAP2wM2bN2NrjZ2dHVm3o3H4xd/8Tfj7v//70F3u8j/mtGQASLpTZZtjccptjaSLsvddYtHryD9tAEBp/0wLfbxbAEA+PzkQAPvZ61ZbFzHwYhTEk6Zdpv+m+e+w0yRYL7S8k8lT+OCpoiIFsqSCfOFS+lOXdjkrel0FRAItybEmp0gvrtX9VjEBvWYyy471LQAsgCjyFnEEpSi/EHpyAtbE+iRbCKr+d3agR3fD2vom2+OgJYjpqEkAwCLl8FUYAHK/fzH29I17EeNryywDAOiEFf5DtGX02JoPn+ZAnlFiaM6HUrvvTwUAgFEwnx2/WeXufFb/t1/fxrYzDQBgc1H6vxZnwOe+BYDtTe4158tcBQAwzf+eCwCAhapB8jyuIvvTF2B4H9rv1xIAYL142dbQWmxo5Tkp6PEeZQJ0/DCML9AWCXtP9nYNAGAtAORz2IpvCwCAFgA/DR/du0v7eG19nTYy4itL3WUFAAjDDyoEjV2R8RSCChSAKdlQyZwai4djPRV7LPnT+kpCKFNkb6nDJ2IR+r03AQAMBz3aorS9NX6K+YlrsXJvFiLB73kJ9pr8mfG4Ex+Vey/uzaIVSJJpecxm3v3RfyzOVY77tPsVsZnHD3N5ntsHtT3K96a1GI0iPj/PRBsAEWA8uiZr7P0ylpGOr8S55sWfDAAA818LgMy/sEQxHk385sQGkLeshzdRtES0li4qH+L8aaGRfwb6aRejiRYsfgx8fE7mNX8wHyqqxYLg03id6ucQif/LAJlQnlNjoxFAK2eoAQDKc5fxZ0xruW6iXsEfyhBT6hqb2zI+6a9Hv4WmW53qn2uZz5/HxeV+2LiBss7vA0/TrQtSLlkAA/xaLdcn59iD8vSmy7XN2AoAACpB416UJVllAfAAAKlpygEAfvzxnFh/tRgU55O2r8QzZIKnSYrJBO/7wgDw9gAARt+uQEGyRmlV/hjxHTD1mE2PFnzC5gv9b8n/vAVA8glowxu9v2snJO+PWITAopSi8JItvsDwPZF/QeJcta7GNDDHKABYXV8Pt2/fCfc//oQxufVNtMrsRgCAxTUREzCboAQACNvyuwQAnFcAAIkBYBIAYC1cQlh0zB9mc3oZoY0DsoXt7RWza6av/NmfRD80xr4TAIB7yzMamY6LMeurAwAiQEBbAJiMYQGu6n87xtu285/rzQEA/rqSkxaWpqsAAKbZPf6+zSbxeaMoK//Dv/8fZtmfVRRVOjmS7qDkzIMOXriLgEyS0d+wKEVHH+uojXiDGtw0yeonSj63nvMSjM6TrAkAYEEAS257AAASjFA2fhJwv82GIPsRdLbexgiIA/GLBAYTe6iK0j5gFgSQPscIhMp/ofxMFJ2eLUDQn0Kdmif1JKBXvucDOVnQR0EAMp4peWTzYAlmc3IZ/Ca6ehQumMgRekT5L+NYKmi/oLxR76lk7Pzl/OfH54aq9BDMDVdv5HmlXy72xBKR0xCZNi7XnoukmEmha7NuxNtYlgE0fx8ssnMCBIFnW0u4iK1Jc1yiIDL0vFIT+/f9+KPvDGiGrfIfQWWsSdA0IwDVbUtlZ7Y2rAVFsyGKzgydoseLPZ+BTeIcfWdHIQAAIABJREFUKxAiOrI+sZrtdVQ/irFbGs/2etbcc94dcMLWgQ/QGROA9KxDBaAg/vAjY3+hNGAC+CgDkH4sJ4QlEx4OaSQrsWLImYhM60SPlFThRII7tQDIktrqNKWxQpJNnYUieU06ZdcjrryG7HXrISfJGXEm053Z48j8pzmKc0Lvwu3sDOwgH/j5m1CGnjZMYIw8xK+FaRSXCntU+vAcnOL1QjqXjXOeABbnMj2Ed8D9/U5bnxPPVHmjXMPp9YwWAHoe22Oy9sq1ll+MaEYusRmeRCErxRXLjSY/b379Uw9acFPbZpC+dAoAIOpTV8Ub9SSpti/CJSrU2FNcAQAtVMUlAABkFZJlSPRDfwooTn5DV6K/N8bI1q/fL7aWSr1XzvesOSwDAOX6vFBaQTmH6SZJHttzCc4pUZkjUQc5hCptbNP/43//38Jvf/ubMOj1wtHhQfjiiz+Ex989DBsb6wQB3Lp1M/ztL/4mHB8dhV7vLNy8cT08evQoPHn6lMnzvWvX2V94/+Vh+N3nn4enoCpXxwR3AgcDyX8kQtudjgTrFkLYXFsNP71/Nxy9fEE68W5nKawtL4c7t2+F7x49YmBve3uLyWVUDeP10clR+PLrr6jrmaA/vwg3r98k/TiMYSQ4EQSFjYTqekuOINAgoMdLJjVpP1wuhBG8HZ1DrA28D6dO2gQo/bL1h1Vb0BLNuAfoMLNHvN60NYz3YENZYBh/Qwfip9/vhXYTAMwFCdgSIID30QIAgeULHitOfLLBcD2uAzAv4X+zQWpAqZJSIECQivslTbwjDAKnFcFnBO1h96HVAyr+V1a6YW1llQl6dA2ATXV6fMSqfzAB3Lx+Lexsb7JSBcACrJuVleXQbiyGzeUlggUIhANgDMFj2g0CcGXrgWaDDAS4HxK2wVmNFf6J5kwqxxuRFJJ2bFP72zmGKlyAFM4UHnn1Cq5AO07tQI69UkATBCBfilsOQA/YxKiOs5Y7AhQQ26c/RKUZnPyx2MxMbiTnGxX7zbawPwCIAeYJVOAj4S/V/gBxDMOY7Q4E8IB9gL/bneXwbP8knPTQYgJrt0Wn6fDomEwAYbERDk9OQF0QGs12OB+jTcB5aCgoCec5OT5lq4tlsHM0m2F3d4978suvviL6H9W/uL+nz56Fbx8+JFUh3FI8C3qBw6YEiAZrDj8GmMAYAFCAOXn+/DnlBcA0APggmY91DzDJ4OwkbKyvRRAMjgdgAIDHtdU12n34njFigDkE379z50749NNPGKDAHNsP9jr2AsYe+xt/x3Sm05U1ny17bwYAoGbvXUWPvs4xpf2R63FZi1fR/9NsgZn2TXbDU3RypUmixkcFguxsKrnP3FYuA9LlGM1+fjl61vNHR79im5W+Ymkj+Xup+WESQFadyWfNE/0iwyXAb75hssENACA+wIRfpDIx+VaSNEw+vIATaf6rfWKfif+QfFrv/xuIWACOl6EPUJ0C0ph4tPYomsBH8G91VQAA29u7BAMsLycAAPRx2e5PkoQNpQlX21btc+/Ty9o1UKvZ74mSlq6Itm/TiXbzbbb2ZILAz1W5z/1nuD5krZg+dQAAA6xWaaQxAqk6st6qRQLHJzldYqtcW5xXLt48AUqfnX6ha/FWVAV5P04okNPx/jP/XGYH8z0FjItdkPwcH/grz2OvZajSvpYtneIl0/ZrTc6IHs9BzdF/8TEzXFT9wXI+qWv1fryd7O9xlkyp7mv1DUoAQIq3pVibJRC4f6Od4D7XhL8VnFicKQb7L5H4R8BTaHzNziPoT4Gh3M9j2JQCKJXjJW7V7/UoP1j9hr3LeApkg/YDVvlLH0SBs/ibcZXllXDj5p1w684dtt8CMBfgVxRdoNgC1X44jgwAYGpS+4XFEiyyAJtAi/aCH/sMBKCDz3WdMoASN4HvZImIGcqxunccpXbUTMrmEO1oBUfRnkSyBXaUawEAW7ffPyOYgvYywGKOMhrnsQKGMqygWzfedbm+czkzGUeYpWtKveP3Iv5mKymdV1t/5b60c9T23dV1/pz4h16k3JPTYg3ZGiliavSBCx1d3uc06v+anvbPP032cMxAIl8UuYhNIWcwGZn54BZrIrW/yHC7f8YSY5xLzgGfAT6aMadFOQL24EVpBSItZTQ+whiqMOxRvumet8+l5Yq0Tg0LdYChXNl2ho/RpYIUsUs8g2ktxqTvMdZVfr4QLhyAo4w1YFxzYG6RalGgN96Vdq1lD+50vQnxwCwjEdjZR1e14URnorVdWwEAeeyOdocm/s3G5hz74rLFRfplPlxlFPv2JmWKLDQ9LAef1/SqAFwcCCCLebncBBkiEgDAD4Rv7ZGthGKMrX1DfLZSls/Z4zLeFnedjH3OEOuyv8ggOD3eJ23z9KfSAgAV3RxDisSUW7H7svxMLh8T02iM8bnrUMZqzMZkgI+rxxigMjpG21GBtCzKNBuLTN0AAAxVJ0usQwAAIxYDEACojL9iq5s/oHk5vk45upSrGodLFlpISyqf3xPwMNpbinzL/YuEDWERkxYuQL+D8fLm7dsBbYFu3LwZVtZWIwMA7II2mIPY3rQtjIiIr3gGAJ1KYVlOIAC/zuKa0VVusX5vi9p8lXrMzxdsZLatVKYftPIkAwDiLciVDKWoJgIEbf8iSKVrDuyWvK7GgiiDrPhOwT1yL9kyzIFv8xb5rM81z5uvT/lC1EvF/KWYtqwTAYLl+V9jALDximuj0gLA1rhfJz5uPvvxcgDA7EfN5T9G2q9le4bsvUuJqfpWBpYDw1z5fVmuFX8vNduDcvFNAQAwIGoBoZoT6idZPk8KruZw2cT4B7NJEqEnLAKW0M8ncAYAgIJKDAj0IbXEoS0ScczEYTAKdm54UoEZAEB6ZzR5nCT9GQjVPsdWEWXUIGYIEABgLQO4EX8YAIA4YBCeQ+0L6wImzqEtF3RmLKJ6Q5kcSkVSOpbl4pTPleJJKXzid1R5lEKhdAREKGmfxAkErFwxM4gqNOYiB9PGLJPp5rgl4y9PthkAIAqaAgBgyQYmywqgCa6cOdCanPPCpwYAIAhAlRAAAKXzCYVia9IMeEN31QRBiTplAEuVhHduRFG4AJWOvs1tzfHx66V0CiXRIc6cn1sodOuBEgEAwyGD4qC6sbGW4EsCkJTrwwt2/7e/jxwAoOugQpdfrpNoYJlZW4IrGNeRxKitQxl7vy7xecrB+DVmY1kieMtjPIOAHFsm9dUPmgoAcMZnxRGc6SxHAEB8qIk9N43iUg6UIEo+PuaIpN5E+frylNWJms4fU3OCamtztmJPn5ZrOL1+VQDATKzdHLDd5P1QNr0RAOCC0lOSjSWATl+rzPKBdwuos/83E4YCRGkj8U9a3HZoQz512kzKzgYApBY63gkr53PSOZYjagl+P69eftXeP+tL1a3tTSZhoc81YSoy5YJBCKPBTYbaKHz2638Ov/nNZ+Hxd4/C/v6LcPByPzx7+jQcHhyEtdVlOj2ffHyPybrDg5dhY32dvTcfPPgm9Pr9sL61HTY2t5GNDt8+fBS+fvBtODo5Y196xAZXVlfD6dkZe5PjukgQoiq5u7wUdjY3wrXNzTA4PWEScAlV6d0u+84DiABZ8JOffErnCxXqL/afh6Pj47B/sE8HBonLna2dsNReYqIcc9VUqngk/onMZjIFIElJamA8PABgvNAMAUFQpUrHveE/jsH9WrW9D8Djb5PruA+T294B8vYEzoXPcH/4jWQr2wxostz0hwAJZJxwLGjbcLyAXhIbi+n0RnORfbbAlsB1uiBJftiVAN0hUQ/6fSTzzwdDJuElAR+YlN3d2Q4bG8uh02mzWv/s9ITjfnE+JAsAvr9EZoClsNpd4vfxXVD945orS52wMBoQCIBzgFUAc4Z7AJgE62Sp0+bxmNs2KeSZduOaxO+ldie2GWKwDMl9TWyYDRArjDSJYOOtxmdc//g+2AzgmGD+4TjiHJwLDfDDdrXEH84D+1modR2QoCHMUKQtuxixYp96VnuF8voa9EJLCUti4HgkpMg2cQGmAAT+xwQAsA0BWSguCBTA9ZrtbjgbXIb+AG0xAAoQloqT0zOyARBIcHkZnr18GS4Xm6G7shaGZA3oE5CE5N75YBT291/yfEhCrG9sMKD/+R/+EJqdNmXX2sY6r39yesLr4HkwBqura9wTwBBhTeLaxiCGZ8SaAgjAmDCwjk3WCLAClH1YVwBPSSUhkv84TwvBBfWPwMqxurpKxond3d1w6+bNcO3aNd7rvfv3KGdxXSRFsC5wLowp5i3aBJp4rsnD8j2x88Q+n/xM7Jqajr2qPn2V47zunbzmqwMAynPMtG/m3qhlL8sgrMWe3y4AYNqY+/e9fciZchWKtvb879njW7c5vPz4fgAAeZsS8esNAKCUn5RJEsQ2kFoOAJBqfv+eAc3sfci0fm/AACx1klZdkKUG+h+tU5aWw/raJgEAm1s7YXVNGAC6S8tSGLA0DQCweAUAAHSJZFDivBVJILw/yQCQ1lvNZ/D+Tbl/c7+ccVr5eU8AAPFe3hIAwHxMb39YcBrzX7M5an5kGc9I+8pALjkwIPdZ6olEXPt9BADw2XT8YwuAGG+rBFutclxtZB+MtZYRkaLWVTix8ISsG9MBAAYUAAOAAQCg5xi7Go/CAC2eGABHoFuShkwOKpDH5mk6AOB2BAAAWIek/0wAgDEpIhHWAMgHertkV0xgeANumM2Zx2GEfn4mBUAZw3IAFIY/1AeUfZODqYwdZRoAAK2H0AIA9iZsE8Rd7Jwicx0AoFYX4fRjqUf9fvF6qNwX81RsuRfx2gMAzE9IOik/o7+vmq6fp//nfV7qXq9ba3+X8lpsLVk/bwMAUI51OQ8Tcknj9+Vz2nOZL2H3LUVrFre/DItNiTnhMSz5nwEAABpm4kkAABae4vqCl9tAEaH41pJlElZR8TcEBO33NfwxLfUR0DTq8CYYhrzdIn+ntqcODACwNhgEXNLO5yT4vchEmRhVZSyEDc1YPyx2Mc+2yu0zMCia7Egt1DyoVZgS7RlSbIx2gbWvcbG92n4q90DUXZfw99CCzoPAHUCCuQm9flakITEbDBxbEBiwOLIV6H3SjxQdaxaLhRgtMe33bdrrEisnUJ1xc9WtkjGQ+Y/5A8k/+R/ekl6TxznZZeMf9b6L304U0hWFRX5uE3DTFk8+R7OS+vNknv/8xwEAEAAmgXiarBcbS/RwCQCQvJPocGEASi1/U6IW+scX5k4CACgflMmajN4KWpDvvToAAAl9DwAAAwAAAIgTgP6fbMwAAcDu9wCABgpCBCBoK9EAAL4FgNf9BochS3UB7qzJbHuvDgCQGB0S/mMk/QkAGIaxtlGaDwCwHIHIOO8zaMmj7jdZ67YfbT9Mh69cYaVHB2TSfvbjUCb45UbeHADgC3PN5plnUxQWRtYCYNYT12yJyJAV125iq+d6fg0AgLcBarGdzAZ5nwAAduNeKXjHzd6PE+QAAF5Y0EiMCQ2lI/UDPFJBdXnB3qHWg92jnjwAwFP9MbnRFqcfP2gB8McIAJhm+GbvvyIAYFKwKUhDqzA5v0Xyv1wTucGAT2cDALINOQ0A4Po1mSFnmwTXmzAaXLBEgvGpwgUMACZIcG0PACiZGOzzUvB4AACCyExmaAsA6y1rAIClVie7P1MyDSQrtDrAjMXSwDEBLmAVb/jVAQAcS0eZZKNfGqizjFC/BmoAACYXAQCggz8Wx1QZK0gTPZTKUqJ/oTwNLVqACEqFaevIZIe8TvMj9zwJAEgOXh4QV3MvZu+9oOV6qQAAdPgcklgAAFadXwvm1RxG73QKpbMlMBVg4DWy4KxmMAC8GwDAxPgowvgDACDtlnnBBjuy3EM+aFPKWC9LuLcyBoD5AADfnsSDlURXzgcAAEBnAAAkCo0dR5Ls0jfLjM5p8olyxrGcePlSC8BM+9zknf8cCUqxF4SejKCdrBUMZATo4JEcPmcVPZ4Jsujx4+/Cf/6H/yccHh6Eo6PD8PDbB+Hp0yesSmJF/lKbNPV//mc/ZSU3zr+9tcVjvvrqy7C9vRP2btwMzVaHVPp/+OLL8Hz/JanLGYpbbDDJ9+z5c6KNGZBbXAhHR8dhd3cnbG+uh26jEQZnp6xeAgU9KtZxfeglUP+DAeD4+IjV8i9ePA/D0ZDJjY3NDSZP0BsdSV88E+nxW20mQpHEPzk75XPieKCe8R/jzf7rSFCfj8PR2SAstsQewrF4H8lQ05tG/+7XtgcAmO7xVZT43AK/JvtxXalmlmQrwRDQcQhCaKLH1gnsMyReAQAAWwPBBg7omRLkQl8N+w7JVSTZGw0EZaGDzulcnp4ck35/c2ODldoIQGFuoZNB53/j+m7o907D2an8R1/3y4tRaC0uMHG/ttIN66srBIPgfoGrk6R+K7QWQxgPzggSkJY+qHBHMHsY0L8NgW5cE5X/LQWlSG9bqXDDWgUAAD/GGEX66kvpYR/BFbrgLZGU5kJpHFlgiACdsCTgtzj0og8pQyJSW5Ke1MFwusn+kRxf7tMG2gSMw2A4YPKKiX0E+Fz7AauSBdW+AHiFUYSA2UZTWQAuIgAArQGY0B+NWd1PNoJmJzRaKwQKGEAG8gqAAQAATpHob3fC42fPwmB8EZYAABgJAAB6p43WAePLcPjykAxiWFer62uh1e6Er776KgwJgLkIG1tbdP4xBL1BPxwfH/N6SAQ2G022YsIaw1o3vwDPgzWLdWiMFU+ePGEi/+joSCr6UWWs1RBg4MB39/f3KetQgcg91uvzO6AnXl9bIwDg/r17BABgdgDwAQsA7EPIKYB98H3Mv4EALEBbyr9ZwWuzXyYdSLGT/Hdr9t7bes/LjfKaDMI6ilR7vln3Vn52VZ1bf54fFgBAu75g2MsDzO8XAMD8HPGXZjEA1AAAUhWIhGEMBr0DAMBSF7JbWwCQAWCT9P8AAEAfthR8Y/LXEiQiBx0zW5UB4N0BAMr1K3PwpwMA8HED2HIGaouJANc+0o713zH/MY8/SOLLmL3K400e1WSMXfcqAACy5lTYW8zesev6OEXtXkr/wZ6pfDbe71sCANCuBogUwMzIMqkAf/j4CgBACwCL4fkWAGYLlgAAAwGgKKAEAFj1sI8dXhUAAAYAtAOaygBwRQCAxVz4O1Kh560dqL9+YAAAGABg6xoAwFPJ/1gAAH792t9+X9fWffmdt2GvlLaSt7dq8Q9+7gpE5iUNqwwAIoCy2/fypowH2IFpfFBFn4CK3p4w+0KeQ6v8HQCA7ymDpcgeaWlCAIDAhDW9Ch9BWpJJ0Y7GSwFiBn5WW++IbyOJRDJ4kKVH/gugR9g+pfpfgT4KYGAsImvl4INgKcluqWg+v1aQ5/PmCky06l+ePyXH5HgFn2I8lMHXy99Ju7kCEkI6G2MQ27MK+DpPLk9+T64jLGuXmDvz7yoFPOXaz2NHCwQAoA2TPWPs1yCwJml5pteTtrLKbqTAFU3Vx3sWZhM5n/iR4lvmusaSfXnVetJZMi4eAIDvkxmAazW10rSYjd8AHhjFNQxQuR7g54j3VAFvlcdMzmXOmieDJxewY+ft5avKm7cBAJjU7+mGfULZrxWfC/PJV86DMXZFBoCrAQBkDwuDD3QOdLj8V8pzjRMwTsm2RO5aUxgADACAuEC8L8YTpJXgqzAAgEHQWgB8/MmnbAFgDAAAAOC/tQB4nwAAMp4jJvw9AACAAANgct9PZQD4AAAw39Sv9Vk2dNq/V2cA8DLQvj8NAGBV/pCDlgPjPbJ1vax1yBof3y9lCo73Bagmn6I8g+ybBwCYLaiYOo+HeIMhUzQOSZUraVGsXvCUDtarAgBsImcBAKRiQAYSAUwDAOT04kJVzOR/W6qzrMofjj8CePi5KgAgJVlFyTNg8A4YAKTXWqJGF+GaHDBrAZAC7nkfRz//dWNSglClIvHHTvtblIkEsst5L69VOuXJ1pEgYG5gWNazWL1XBADUDIBa4JD36NgSOLYVAADHh/8nqS79uNXG0KiN4ZDifwkA6DTbapRpKw01Qkht7Pt7ZkktT4ll/Xsd8os0T0pzV6IgFQBgwqRoFTY1MFybXw8AsGeHsWb9T/Cb1XOx7/iIgQTuU0UJWwuCyfWRQBmTBlByeAygoStIrbjkUKV5V+clW1JC41c6dzQrFe7sgRXmJCVDsc4A4IO4Ux1HM7JrAIBSaL8nAIDyuWh8f2AAyPTfVRyD3IkT36PUq3bMVQEAMETsHMmQFqCN6Qzbox5pO48BoAQAsMrYtQDA37MAAN5omVg/zsCpjVsps8vX+A4qGPDcUhUo1QZpzKQCBglZJPrgtCAphx6hBy9fhl/+8r+EL7/8MvR7Z+H09CR8+eUX4emTx5GOFBXgd+7cCvfufhSePX0SNjc3iNI9OTkO+/vPw6c/+WlYXlkLZ71B+PqbB+GbB9+GHunOF8JCs0WHAxXWL/b3KfthCML5RTL/ozt3Qhf0w0ggDgbh5s0bYXVlJbQWF8N3jx6G9dU1th5othoEKFjP1BGqJhYXwsrqCp8JNON373zEROXjJ0/Dw4ePmAilcRkuaf9gj5rtgzGzZCeSqS8OT8KlMgNAVuO7VvFsc2frSYIHojGsChPH4j2jOLeKc/ucNlZLGAbw/DgWyU6poB4T7YyAEX7YEqfb1SpsARHgfkAzRyo01yJGngfsTViPSLADjIJ+oJpcZ9L7grT+y6B9a7dY7IG/tzZRBbpCMMbhyxfh5PiIdO54vbTUCe1mM7QaqO4L4drONoECS51WGA36BHytr60SHHA+6IfVDs6rtMeaGGssCHgA/7EmcR8LGhSTIJsx/EjFPn7seSzphDHDf9pYaiDZ76h/FhaY4OY+ULpHDwBAZMlXAFpYj4F6DeZjbRBIp8AiMl1pJb4BAKi/2S4kDyICOIBqflL1wYGNdHTaQgDMIo0GE/oEAKBtxfk5X8Phh+zpdNfDxeWirEnuj0ueBwCAg6PjcLGwGM5B9T0CWKUXeoNRaC11CTI4Oe2FiwswSgyY78DeJhNGdzk8efaUbBk4bgngkK6subNeLxweHfFecCzMP/w28IutY5ORGA/sLQBGQP+PccCaZIIeGB/UQY1G/BzBU9yDJfDJdMHevIEtOnAe7PG7d++G+/fvEzSyd20v7F3bDTs7u1zHCKjYejB/rM5epKZOpeKY60MBjF5myt/JDqrJ06vor1c5BvM5XY4LlWV5j9Puq3Ye71++yn3p6ClmNK+BiPHht9QCYJYeK8fH60jco/+8DGTa5/bcs+az9OHkNZIPmAMJA/tKvHTu/P1o55PBROnYJ1oAWDXPpE3CtnWoGHxHDADd5dUMALCyupExALzvAIAo693iTnP5fgAAYgmmMVbE9lTppqP/WLLFzWkBYLaxrTuOh7WWdKyBNf/R1nB97du9pYSE93FrsqS2F+cBACjDmeiZbPVge92u6+MWs+7Fnsfv//L5XwcAQDvPsW6YXW0tIxik1s8jA+WF0PkjUG8xOwH+S/C6BABIskASBwS8gWmKLSlSpfDrAADu3b/P1jrGAAAbs9oCoAAALDbaE0kk23PCciSsTJmcjmyB774FAOwJjCFs6WkMALYufgwAgNl7M5cffk+W/vGr6/78G6VurensalznbQAAoiiaDQTw+97ubxp4iZ9Hs8aKoJRxL65f2Oew1ZUBgAXx4iUYCwAYOskOYLajsxNgPI2py8X3jskXS/izP3PqI85YsQKgRZ6jgZ8CARx7arRNGF9W+9FR+Me54l4u7VlLwAu4U+Ysb9OTvecKEyzW52N+Bgj2sjmugwX4TWA2UwYInisxDUQb02K6BT09Z9vRdJf2XLmm/V4RPQjQNygUDAAg8UxvD6LgkbFMZS02EEBc37y+A1gU9yjgAvk836sJBJDrIc1XKACAeikyAEiu5ioMAJS3lpAv2EsyPVlhcPVJs0n/J+Ws4mdvOfnv/XS/Z0mO4UAeWP9XaQHg7RjR85z9LGZY5tleDQCgLQjmMAB4AIC1UxT2nzoAwEA9BghA8tNsCvZHHyPGoxT42vILn0tBgQAK0VZI3kt5LWGfkFVujIOIM4BJb31jM9y6fSfcv/9xuHb9esEAsPxeAwBqDAAfAABpzZh9auuIeV/XgtrHvc0enh8fmA0AqPnU3jY35l27dmYfayza2FLpLk8BACQToGBDKdqwUfZ5mffmAAAgEXJV4x8wM3wnEhUSEJ5lxPkEnZ8U/s0KJaEbTQl/2+ypBYANapxg1wIAwULrLVgCABCgZGWW0q9CmUMhGgAAg3nVFgA/JAAgBV1kTAwAII6T9FJLoIDUO602d7myFgPJBKz9Lh3LSQUki1TmUzZoeUxpzJQOqhl5pswmr5kMjrg65wEAdHPUqk298e7Xd0StamDibQMAkNRAcJgUsAoAICsAqk/Qn7gpdK9mtHiaGRjnydj0RmYOAMAx2TNrCwCPTqbJYHRlSllD+7NCUVcKvan7WxNvERGsrB1GCYQ12VeEf1yf1tuTyGBU6+bJT79OKDA1OVRfP1Ldm37EuPQ9rdKzTAIAEr2PD85ISw+rkkvGpJrzmUCGQzXJAOANVG+M2xz4tVhlACgt/zcAAJSnyl7H/RQtYH7s5x8BLu8cZ/voAwAgH84ZCG5/oN9PhkUv170dMw8AAAaNsgWAGdkePJaS/h4QgL0iCUCs81oLAA8AsMR/CQAg0Z5jIak5XVdhACjX3sQ2KAwVXOd8rAkzrlNqkUw3sfJ/dB46S20GGpG8x1gg2f8P//APZARAZf3x0SEZAV6+3I/VCkj0/tlPf0p6flSGd5eWwtkZKPJPmAS+ceNmGAxH4cnT56T/R+/yEWyZy4XQ6S6H9c2t8ODhQyawrSIYc4XE8M2bNyUpfD4MG6urDF4O+/2A5PHZyUnY293RXuDjcHp2EtAbHGwAeDqka0A5j3PiWZBUhKMEKnQCHDodJjuokjmbAAAgAElEQVRRnd3r9ZlYPUPyFMwGGpSlrocT2Wixt7rv4ebtDQymgQvxHZtHW6+o0Mc8pIR8Yq7BMT6hagAA6ELoPswHqgwYcNJAGq4NUAEYDHBuHMe+z4qYNV1nCfJWu8mEOoFn6KE2HpEJAG0UUH1Pp1UDzWBx2AarwtYmx+348DA8f/qYQSkkX8EUABYGfG9rcz1srK4w+T/s98IQrSYux6HbaUtrAczDaBiaC9BhKViBqnCwA5DNoYM+8SeseiEIIGA8GsIe0NLWU6TFFxCujZX69xwTjKsFUGirGT2iBraYSFe5EwNYCAIR26gtmqzAQU9sdHu4LuxhvJYq/5FU8De1VQTaKYDG0dlGUYdpsOvycoG5BmsZcI7gPtkaBICIHttI/rNXIAAfAAFobztgF5qtLmWQBLXPBeywuBhO+/1weHwSTvuD0Oouh8H4Mjx5/iIcnfTCyvpGaDTbYR+V/+SwBOBxkcl9rB+wYGAvImHfWeryfGAAgN2FFhNo3YHj4B/gumCPwG+sOYw39o/Z2TJGLSbv8fvRo0cCKgZTR78Xmo0FtoPg/jkfheVul3OJ5D9+wApxdnpG0AvWPX52trfDz372M1YoXLu+RzYAMANgTQigtkwWqV2jArEmXye+MxEYtXPmdlDNwZ1pM7zhh/n1rgYAKO/Rv57v4M+64e+fAWCeDit9NG9fTfuut8f888+ay7oNnwAAxAJMUPFasFYr+xxTmrQwmQYAsABe6u/rAyTSDgD2//ffAmBldZ0AgO3t3dgCwBgA2O7oPWcAsDXg5zb5ryJ71eBJAWGCKyRKKonVBPiyim4ARsVvEyY2/1Pa+zW7jPdAoJHoJPvhOvueAADxIqbXdD3i/dI/9O+Vn9trHbiZDADZcxVymbZIBYBlfraNmyV6JuV6ir+YHLD9n8UoCkFge9k/x8TzvwYDwCwAwCwGgBIAYAwArwoAgK0mtLBaNez6Gs9jADAAgGcAQLUfWjAiOYBKWPw2FiMmwtA72LUA4DArQIB/a1ylBACkmMwPBwCAjQwmKzAAkHEK9pW2ALB18WMAAEzbmyaDamvdb4e8AKTUmFd/7WVeKe+mxT94nIuPlFXDZX/wqQwA/jYrMQQvC2w8yvGZlBcpDlYyTMY4oNL+C4OlsuH75H+4EIZ8Tdr61mUi/5GASWyfAh4SP8Ko/6W1h7YD0PYe0A8GAPAtALzfafFhrOsswR1lsMSs2h0U8vlWV/B9yvhoAgCUcYgyWexBABQHDuBh6yLKaHyurVaz/EAEHCjDk7ENFLpC2gcLWLr88T5dKeftNRNBl3lrg3ztgglWepzzudRnSy0g4H+1CgCDxpLhU8X7FZZerwtT/D4V6yX7UWn/rTCQX0S8wSf/9T0tIPTPWDIAFCHdnNHXjXUZd/W2dP4sLsbpcl92TKnT50kRL6Nw7NsEAJSJftnnKQFu+/71AQDSYoHnsbwaHfqyBcBA2gEo409iABBQoI8fSawxtQCQeKQwDpofAADABXMBxixUbwEwCwCA1YTzWoFLZ6kTNja3wu07H4V79+6HvWvXMgYAFAEYAwBygg21CVDw8EO2ADAGAAMAsFWytgDAWH5oAWAMr9ZWRv3RKQAAxjbVdpwfH7gaA4DXt97WNjCCBx8YIIYF6ro3OI/qF9UYALxs9fKmqn9yAMB/X9Mf82RW+rzSL9s/YGkMlZ/FxOUU+veZAAC9cwMA2MTJYCYAgA/GiZOiAqVoAVBjAIiB4laLAVYDABjFZmNBquOsQg5BQaE2htJEMFv+szJKg64IWvNzJGjVYSgNCaMUjEZDpAly/QJ1FqxXqB3rFQoWixfyIkxlYRGRTQCAZwVIVCpmwNSDP3JxBpXnMACYcq452WWC1h9bLury+2ZEmJLLDZ2aVWTpMrd8NTkax7mgBIrvu8RttoYLBgDWwrgqBaugI9JIKxBts1PZO+Sq/9uepQQAWEuADnttt0K7IVSv9t82czREYWA6R8MbsN4xSetTKJxkbeZo0BiYcNUIngFgWqC1Pm9CBcb9rdQmto6g3M0gsF7SERkFKkGtSrYg1bz15devjbF9BwZJ+pkOAKhX0SXErOztPPlv+0fWUKLpTw7HJRGclpcs56Y2nqVRCgBADjao0PP+gACAprZKqe0joo0rBrgcK06DHwP521G0KfK8PKYWyJ61NmcpO5NvXhYl+erpyKb3+Sx13rTrlY7AvONw/PcBAIjGiGMz+b4AANYCwDvOs9b9tHn0doY/xsZ02vf6Q1RlL4Ym9bSuN9DMMQCq/eYuxgGJYsii/Rf74fmLZ+E3v/ks/OM//iMTvw8ffksAABL7Iq/Qw7sRru3thtu3b4WX+y/CrRs3SO+Niny0C7h/9y6dj17/PHzzzbes8kdC8xwOSaMZkHhodTrhi6++DnBMcI+o4odcBLU/AAQAbyyMx+Hju3e5Tx4/esRWA3s7u2Fneys8e/ZUKn3QtmCpTZYAJFfhsCCRbP3JT46PmTxdWV7hezgX6P+R9JfEq9BQAQCA12agDkfjMNRe7bgvCxhCL5k+wXfseG9MJx0oGgvXFPtKKtdtPWDdIZGP40m7xl7nIrMJgGujOl9AcMZAgM/t+3hOAyD4NeAZABAAxTpZA5Bia4sJfIACQC938PIFE/ab6+tMygPI8fzZ03CAVg2Dftje3GQCF/OBdg/47gbaDyy1yQCAOXr6+FEYnw/DnVs3CAhAWwG0ZYDoHg37YandZIIX58GzAOAh7QIwJo2woMkyVoyj+h9JE7WXEWzAGOHZCFa1qn8NC3mdYsl/UziQsbCTDYCXAiCT1LSUNQoAiBX743FAWw98do62PaNzym04xvghWATtnXgdJO/F2ed1aFuAqh5gCElEGeCvj9YB7MPdYIIN5+a5LsHaJWwBbAeEgPVim+ePoFbcI9bCaBR6g/NweHIazi9DOL9cCEenZ+Hg6JSsAAAN9IfjcNY/D03aUm0m9rHmIZOwzl++POA94JrLK8tsKSHXGfNzrG3oN88AQFnSBHNDomnD36jgR5sOtBbAXOP5sAbADLG+viZMFYNB2NzY5HycnJzwPJjf3llP2lQoYAfv37t3jywAf/mv/iLs7e1lAIAYYIwMKTkAwOuVepBL6FHzwKhVCdFyykB9s/Tn2/xsUq/PBwDM0hdmf7/+Pb5bAEDNruE+KVi6Ztk/3uYvn7/2PW/3lHa2MQDIikjJerN35PjUszUP0GtbEe0davrAviv7x3zXFPhLdogFRFAVkXza0pe1481/YKJL/V8Exvq9gbSRQWsXVCKRYQCyB/55I6yubcwEADTbqQWg+WCeajPK1GoLgFRtGPdhJSFsrVuS3E5R59r+9f6OzZ/Nbe7LCwUuf3xl/Q8IAIj3onppwu5+RQYAm9sskKd00aUvWLPTfXxicv3LyvcsgDUb3r+XdKyM+48dAOBjSwYO8XuZdiFjTRpvyhgA0NJDKvk9A4AHAJheRwuA0QjMPzkDQK0FgPUe9uM+DwBw/+OPCaI1AAB09FUAAA3HAKATGu1Zzq/6v4j+eNnLv0GRPZ4ffi3lso25T3TJvsFSTLJSADxsJsY5GPQHjPkZsyLsV98CgP26dcPZNWJcsqiiLXVmue5LGVR+PkvX+HPXYkekxXZFQ/V9md/htPubH+CfbR2UuhdH196z90t5bTG2WvLfywfqagdYMjk5UX2nsrw2P35Okj4w8W9xS2EEM5NC7IsUu4LpbD4F2+XRjrdjlPZfWeDBISdEAoLUE9BfAo3h3CiYsj0eWUGU0hoJQ7LyMfmXWvSJ7yPnIyU8bY9U+OftD9gGWUVPHBiLm2VF7yhFqNhTOf1/ev6U4Lf5LQEAJQNACSDg544BQOIhZmt7FtcclBD1Ii8sr2atxep+pGGRAAQTfe3BLNdsRYC+gAGk9bGKG/oo4nKlGLQ9gzE7yn3lsTxbptbGK7EAW3JOnotzaTH1olWFfCcB2E0OzAIAlPq3xuA6Iacz4J6BQWzQ87F/1eR/HMsKS9+ELfEaDACx13zW4kg7+jkZ+mYAAAUVRAAAWnWoPEEScwQGRgAArNgUYHfR5d4ut9cpf5cq94V1MBUfMQn6lgEA3eVu2NzaJgMAAAC7e3sEALQ7aMG8QiZAFgMjXvCeAQDI7DM8jy0AhmA1RK6EtrwW2X5oASB6RJkkqDkyUHrJFJGAANOtgPkAAC+Xvb1s7c5Nd1Efqn0sbUtl/jwDAL7jAQBe15V2k7c5MvsjAwD8j/92vgU62wbKFE9psJWKqXSySEFj1G8VKuPZAABR7j7hb07drBYAQAXxcwUAWELRAwCsP7FU/UtQGn9j8y8tdWOQeh4DwHwAgPXVSYoFC2YCAFBS65iFxuqx3DjwisMAAD74gr8pbBFU1aCsGWExOOKqwvKgQd4vCorfL+Caw2zzWzPm/QIu14YYnzlVTXm89WKaNHCSYZsslisAALQX7oShPgMA4O97FgAgJq4LhFEyXpMha2NWtgAAAADvAQDAir8FqZi09eIr/CKqlDDcxABQGqEJfargkghOqfU6QvA+rbdZAIBSIJXzj9kgskkVOwUgEMEa4LffMainNMBWmez7FNfWFq5fC/KkNSrVAqmCZTJQToRuNHfL5LqnsBeDNU/0S8LGy0BZV6maDgAAC6jjsxIEYHsgE+Au4FtjAJhwrt8DAEBpVHNfC4Q5jk++5z4AAKap3cyRV/+vJjtt/Zss4T4yY1Cd6BoDgAcAxL8VJGayylC68xgAkLhi8K0JAJ3oUAPEmY59nRYA5diUiY0y4G3Hl3sDzyfvma5RY9kCFky6CksCknIPv30Y/vD578Pvfv+78N13j5j0ROU/qnnFfhhzDyNZ/NGd2wQIINF388b1gB7gSOguo89opxNOT05Du9UNX375dTg+PQ2IVZz1+mFtfTOsrK6F/YODcHB4FFZWV8k80Gq3wmDQD9ev7TE/t7qyHNaWu2Fve4fJfiTyO81W+Oj2nbC2uhKePHksVP6cu1FYXumS1hw9TiFDITuQlFzVxD/uG1XPT58/Y6UznJzT0zM+DwxlSZ5IwAbJdvRi39jeC73+MJyenTJRSUpDBA4IqHDJUFI5iqlp9sdofK596pWGvmgFYPIA4w4AAsYM68lkOtbT+WDIqnPqDlQrXoLdADYa2jQ19FrnGcsQHEfeYxO2XZPACrQA2NnZDjeuXyPd/9HLlwRuNJuLHOfVbpcJf7R42H/xgpXZYAlAqwUwAgAgAKAAkvj4PRoOmOg/PT4kg8DWxlq4dfN6aDUa4eX+c4IaOu1mWFmW9gJYE7gOWCIImtJWBGABYGUEEudaAcEqNw2KIRCKcUIlhjyzJN9VqAqQz9mOZuxLlYEkML3zz2PZECD1F89lizFuqSNFik1ZHzYvAJjgOwCbjC5GUqWCFg6k7RW2BHlvITQbqJZXICkp+cZMxCMZR9rjxUVS+uNc1Pu6fgwAIEBtAAhgO2iwCK/ZwmIxHJ32wvFpT4AqFyEcHJ+Q+h9tAVD9f3TSD422sClheaKKH89DFoDDQwICBACwShYA3Beuh/2BvYI1hnE3+9kCfqw8UlYG/I3k/ebmJvcN1jL3T09YITD32CuQH5h7tOawKidLWGK/Y+0z4HZ5yXPdvn07/O2//kW4c+cO/+M8ZsuY3Sz3MxsAUNonfF20AEjyldrkvQAAGIClDHxOC8D757Qt8mYJgB8WAGCyfdbzl3qv1JPl3r+KzZF8MGEAkBUxHwDg/UQG79nkM09aWRWYJe7tNav+1QbJwAJjo/wUUPvbBgBAF6+urIednT0yAKAFgGcAaCoozfwvJkTMjjd6YNdOLSbUYpBf4h/R9v2eAADlvMoc/ukAAHzcwFoA+JhItJGLxGIZGM8Cbjx2NgDAx2L8PNs+vAoAAOup1gLAzmf3lOn5MlnoFoC/p1psh+9dkQHArh33pu5BG1sCYqcAAMQfMSp/oew12xD61XQfk/5jgF8HqmelBQBkwqDfZ4BbKoWt8j8xAMRxZtsxJKtQ3NBkZf/S8kq4fuNWuP3RRwEAALDogPYf9jEAAAAfLq+szGQAKAEA0e9QH98zMBHxme31dw8AsBYA0xgAfL9uzO2PAQBQ+r5e1pX7r3w9T/9PxFKmKcgJ1iUzwWvxHxev1SKb1wUAmG2d3ZZnAYA+caApk3PyXGrjs42PsrEWtiKT9hEA4IAAGseS+JiBRfG5ggGsVdQlCnyEpj/+XkCCEIb7AkG85lv6nuDsZ20AgJjE0qS/5gkEIAi2MAO9pKI/zjPJwFzCOsp2GS3cExlAfXsVlxyRvWr+U4rTezkrvloafX62mOJ4Pp7nbQQPIrC4XzpW/C/c2GQLgeTPyaiLT5THztL6mibrdXXSBzMQoLcN7T2CkDW+LIwnwigX7UoHbJQ4shU95uMliXbHSKsnWHD5H88GTP/UWKWShanzZv6MxGVsTce1reuD8Ab4mfBR4/XyAkoPaPDzWtPVNYBECb54XQDANPsj39ev3gLg3QMAtIWmFfRCxxcAAAD5hAFAAADTWgDQDImAttkAAIDy/bEEDqGoYEYLAGMAwNqE/w8AwNb2DgEAd+/eCzu7u2F5bZX2ANpxggHAAAAsRnkPGAAApMAe8AAAgCIRFxsPJe71AQAwnQHAAADmm2a+5QwbOu3L2QCAMn/jr2MMm95+SfavAACwP8wOpoxwAADGZR3DdWmalNfOcjCm5/7DGwIASgPJP4wpH39MZqxFBV32h6n36PbOhnfEZNLKPvfW80OEiK9g9AAAUIqSisj1LsNAIjkBhwE/DLyBAUBbAAAAwMTGInrHpgoABKSnMQCkJOsiaWv5WgOhZgB4pfMuAQAxIO8QWTa+dGCm9MrD/b4qAKB0umc52LaAyzWVOeE0Yt12nDDy/IdXAwAwBD6Lutwb1AXtJcwxvynZg4VtJqTVhD0/16zRHRY9avz3LZkB+lc4pQYA4JoE3S76OKmBZmhSmxdbV9LDKafZNsfOnrNkAEBypGQA4CirgRsd60LqTHOYanMYGQB070pAIAcAeBpA0Aga+kltwojmigaUJThVWPqxnJBNoCcmA4CtkclAeQI7pM/SM1olYz35L+MvycVJg1IdJcYLk1F6FQCAnUvmOQEK5DwJCRwVwHsCAMgU0AcAQKmvo5yd+KB4w8vjt8UAgEoRr19FPk1W3pkB8y4BALbey+B5OU6lE4zP8RylTKrZI96Lp0us1IXj8XloNFFd3ifV/1dffBl+9atfha+/+YqV9QcHL8P+/gsxwlV/onobVb2o0mVveARJLqX3N6r/f/GLv2El8Hh8GXa398KXX30Tev1B6A+H4ej4NFy/cZPOxu8+/5yJSCQPnz59opXCvbC3u0vAAZLVd2/fDoOzs/D555+HrY2NsNTu8DcSybjno6Mj2ipIcqPHGZKroA6H/Yf7twQmxgRBQcwvqqGR6ETy02yDk9PTcHJyymckzfviQkBKemGxyTYGSGjjP4xVzJMl671zbrINaweBYfYrX0h2m+ktP88IyuJ4th84P2e1NZKfCEwwmTo4J3tBv9fjvS+BtrXblWpytERoiJGMViR41gaqrtRGgM5D0hTfAfU6KutBizoAawFYAS5God1qkNofyf+DfWnvgIQ/WBgAGgBLwO1btwkGODs9IRMEaPxB9Q9q/8P9F+He3Y/C9b2dMOidhRcAVwz7nNO11eXQ7XYYFyZ1fLsVumy/0JBY8eUF38M18DxsAQC6Ofy3YApsVQJTxUbFj9kcfL/TiYA9W/cpWS/U+wDg2Y/MUaJstP2edKfk7cyeHvaHBPbAVoi2HfXqBR2YwfkwNBSUAAYAXA+gC6mMWwzj0UIYjWSPwgmHpsR3MLeoDsKdWZUQtaiyH2AtYA1hDxllomloVvDCLm+1w8lZPxz3BmEwugj90ZgtANAWAKCVk94gnPRGIeBYBroaBADgN/YfwDcvXrygcicjR7vDZ8JvxDPB6AEQC9pp2A+BBBfCmIFnMjYArEnMEej6AQQCqAXHnZ0ecy9tbGzwFMfHx1yLYOPonZ3pfmuQHQA/sAMBrsF1ULF4/+N74ac//Wn48z//MyYwcC5v53BMKzTddr9eJ3u7Yh4AwNsz8/TV2/i8LsMFjOI/8zrAP0/5t93TvATA7Ht/dwCAaTqs1G/l808bgygLHE32NNvdy/DMf2eE9vsGACiVKH38lOSPsuYdAADQAgAAgI3N7bC6BsaXFRYBoBjgSgAA2OUKxMptGN9f2NiHJhNGb4MBwK/jZD/+aQMAYjAua/skvloZ87D3fOyB/hV9eNGfeVxCRtzO4+Wt9/d8YiKTqQoEYXwF5/FJqoLxw67rz1u7F7sHf09TYzuvCQBAsDmBdy6FEQtBflSjldX/BPVJou98iN+pws8AAGZTGwOAJAwENID/bxsAAAYA2ExvAwCA8TZAJm0SD+7RvtrvigEA4NjhYCiJgtFIbed+GAzE1rUWAD82AEAtvuP3Wm2t+31Q7s9S38/SidOOLW2q0lbK/NS3AACoyZkYFJ0DAKCBnRXeaUsXCibxzSSmlIpbUmwUDJaJAUCAodKWUzQLQN8SX8NvS9bzfU3QD3Xfs9hnNAxoAUaWCsT62NZr4KpYE5uQyDdlAHBxClT8S1jVYnpqn1RAEPrkWXxO5soXpeQA6jI+Bx/QKs79PNscm32WWIKldZvlA6QwyyropfpfbIRam1ZJrmdyXvntM53iitXKBJGX97jfC9cW186h0cpYfIcEqd2/VczzPAtoodCJ9+yLHW2cyBpgvqq7dxl7PCv8QPgseStgAQBowQDnOVHjiz9j61MAAH4NewYAjiUVaIWBhUDnBMCs7VOz18p1ES/q9DLe+9MGAGhhrTK0SIGeMQDADoDeNsYfYQBgzF9ZaSIjAG0IrAcHAMC+VjCA5erMFiAAsAIAENYAySXmiV1lQNAWAAQAtFsE+O/s7BIA8BEAAHu7BAC2CQjMAQAAAlhboB+yBQB0t28BAOr/c7B+KgMA5eQHBoCU/53CAODXSJmjLPV8/no2AMDkv9kE2XWMicDpptcFANRsAPonFXbAaJ9Ax/zH/2l2C4B5BpJ9Xg+qiyKufWYGgA82eiFeU1w++GDXTYn9HABggID0W5wLCh0NGiDBMUSC1gEAGGhlFTho+wUAACMewTv5jyo0qURj0LYl9Lz4LxWO6CkrqDlWEpFCR3voaAuAmGC2ygAkcK1awFVqJ2OgRF4m44DJhcpPVPQF7Xy+AMcMeHuBaovfxtUrwNJ48IrXJ7bLxeiFb6msZznaOLZkgCjPLXZeApCk8+dGgay3ScpQJmjV0JgIhioCs3Sscea4PgsEIoLVNsb+t7UAsDXMMXf0LLmCSgAYJPyx1hBAhlNKNJq+BwBAa7HpDDChrSyNVEvm++CTrS3/bPF77PeUWAPsGH5fMmPJmfXoi4KGygyq2pxz/Ezw0QjAeKSeJ1Lhh/6TsmfhEHDv+vFlkGKyf6NRq3h54v+OckSrlmYBAHjv6tD4RL49EwxICc6I8ZfGU46wCjxZW6VABkVgXhXg58PGz8+nvZfmj0/mggs6NxZZijfqcbtOYNDQLg4uemPWHFqewZwHdZji/RZKx9+zP5dVY8RbdI6LUf2XCsze192d3fo0x9tf369FNwpT/6zpvySz8v6nV9GVZUCi1I2vck/UrW+RAcD2BY1yrbiNf2uiwBCJeB/O2/lIkPzUkS3Rj9B56J0NCk1QmiOJLVRyogeRYCawDD289f2aPCrlx6z59eNWjqkPuJTjCzmDZLXJaiTvEWBEtRGSrXA2250Wq+t/9U+/DL/97W/Dw0ffhgcPvmFwAgk8S6I/ePBAk3x7rKxHBXi3u8Re7r/+9a/DJ598wtdIZKC6eGtrJxwenITB4Dz87vefh929a+Hw+JgAAPQ9//bRI1YqodIYSUEkTlE1/JOffErZube7E/7mX/1l+F//l/8Ujo+O2VaArQwWFkK3s0SQAGSDJErRxqAlCOYOept2eS/Qf0hGGs2+tCXoM6mOn+OTE0WhCpDNGJHQ5x3sD0vLq2QwgH4yHcbqdq3Wx3dwffzGe/i+UfWTLaEhFPZWaWDHQddh3nA8zo3vsgXD/j7v14AArSaqoluyDzSQAsaF/ecvCBowykrUVOBZpaWOUOXjOzgv5rnTArOA2EN4jbA75vbg5X7YWF8NN6/vscofc350eMBgNsAWP//5X5B6DesG4AAAPHa2NsPZyRGr+5darbC+tsIA2Mvnz0O/d8YWAWjR0Okg4S0Btna7FdqtVhhpywasGbA4oPIfDh0cPVwD68BYAaAPkSiGPcl2QGQLEDArpD3GFGMoiXHREfG/2qfCJJCCL2LLStAGPyUjlCT/lbFhYZGsD1blBiec9pomoQnWU5o12ocenMaYzEJoLqIFQGIQsGpHzDVaAeA1AQtqx8JmGmk1MJ714AA0/cI0EekzEXACwKDRJABgiDV9Piblf294Hk57w3ByehZ6w3E4OB2QCUDIS0MYDAA+GFJmwfl/9N1jMgDg3J2lZe4d+BQCYBmFs/4Znx/PhznA2keSHnIFABRjB8C94vOf/exn4eHDh1yHjx49FP3FKiuZG9tDBBs3W1xnmBNcC9/BvsC6BosFZMx/89/+15QHSEjeuXOba9tABzgWe41tIwgcSWxrdp2pQFet5DL/LcnQCkiyqFq+ig57k2OSfLcA4vSzeV1QO6rU2eXr2d9fsNxfVoFFO1Grl5jAy2xk24dmWJaG2vyRqem3ug2Vn+uq+tN/qwaQSH64VCSIBZraIdnneN8Ytkrf3RgAmAAzmZUFQqSix/Qye30q7a+3SfB9aQGYqv+tqohyUIN/nm40Uo0CiDaQHsOQaUL/LxV1AnReJPBna3Mn7O5eU2aejbCyvBq6qAZqtdmmxwDY3n8yXynK2zcEAHDunF1ta8rPablWy2O87SufSTPQFTMAACAASURBVOsVmUDXuu4VWgDU2EUmbfa8QtHug9U3/Cc/1FVq0/r2bnJ76hNXWgDwWTTI79dePJdnp8EYumIRrtECAJDs+zQm/h7856xkjQmJSRDAtL1q62IeA8BVAADzJUY6opRvfo+ZrOcYQsdbiz5bH651go8T2R6jTikYAKAHpUJfEnpmT1jwHwAAVv6ew3ZIdOAAAPjKQA8AYMsAVhCe0zaKPcK1dzhljsYJcA7a9wF25gX1Ov4zjrKyGm7cvE0GgLv37oWtrS0yAIBxi4H/jtjKAAci2I/fBuRhcQQrB5ei7WBr2P8ubR7vi1wyOftq8t/PH77JALPtHQVtxFiSxlXweQkAYGswbQEAu1UYQaUdo5cTUX+5lhzejsz2gluI094v12pNv5bfLXVH2QLAf2771M5b019vsl+mfbfmY+K+zOaqrQ2+5wqNShYAyiawMDi5H9sA6DxNMABcgfkjraGFiRYUPqmuajBW+EPIwl+LyV3aNuK/xKS/xcouAVjWin1U6RMAoCxBqNhXfT4aoaWX9QCXNnLY1wC8mt9qwCGp+FeKeAUA4D0r0rGqeW+fGBOXxYgn14rcf21+LHFtn0WZbbF6+I+tBP6d+Nz5W+U57DV8epMRtCPYLjiBBEQmWzV9ag8Q16FrDezXpsVTIG+9jW/Pb/eqNWixSM1UqeyfVFxWVsobiAHrz2ICLAzQlgZ2TbxnPdb5XsYYYMn/pDejPlKQCAHNjunA9rc8a/JFMplheyMKMquDT/Mcn9/TYbv4o8mPfP/W6f9tLi3+6+XnPP+jJk/sWQzYnj2zimc5xiUflcUjP5/kOyZt7yTmp+Vm7H3KIE28x/uyqnwtbOT9wWakLa7Je81tCOU69IsBAJTZAywAxgzkqpxjIa7l6GLSPy9GkliDMG4KW55rbU07QooNjAHA2yhxzSsAACBerEvElK5dvxFu3rod7nz0EQtloP87XcTKliMDAGx+5v/UHmDMBEzMjh1DYp26vq1trfOTLb5C6/cKJkA5h9wnYDEsGADO+wPaRKT/HwlTZ9QfJo/Ym1LiDRoRUCJtK/5I+8TAQOYvxF3n7IRZt+/zh1Xdaf6jKzL2692e26/BqNNNF2g8yL7HYx0gJJt72qjWZgSskWld+TG2683bvyImJ3MrtlfMp6nZ3fE+1M62a0a7VxkAzF+VfZa3ALiqfVP6iaIrww8IAODE+37OKtJdT4baQigV+NsGANiAckMrOmwaAADvAwDAjQTqTgcAEAUjAABBxjkqIaswfy8AAEoh8v+z955Nkl1JduBNERGpVYksBd0KPc3hNDkc0jjNr0ujGW35s5a7+xu4+51c4+z+gzWa0Ub2zCw5w9bTQAMoAKVSZ6gUa+e4n3v93XiRmYWqAgpApllaZkS8eOIKl8ePu3OmzaLgSe3ANhVwmbPoSNbHTFMymksdH5W4/r8YAKDE/6sBAOC+kGRvM+61ToBwi8/7KgEAUFAIKAsUgHvrzlmPJq1B9q4MYBIqJyQ0iMSMCerSEmDCcH3FAACtlTYAgIQfA+w0HhwUMDJKFK1Prh0iDEvFRq0k47qaNILcrLykBYAF3prGZiPABSfIExuTAIDiANZOhhmN1wAA0DHqp7nPTH5OBhOjzrBK7fh9GeNt77XJslajJLxZK+6mTroGALwMAIAczTagy7S5bTPM6vdquR0dGP0vZLsZ1BagsP5kqGyGeWyVh48fPUp/8Rd/nn75q1+knZ1npNdHMndzYy3t7e2m3//932eSf3V1ldXdx8eoJJ5hP3dU9cJhQK9uOPx4jST18vJqOtg/Tk+e7rK6nk4I6PjX19PRcT/t7u+zqhvnUmB1Y2Od1eZIAr/54AH7zP/2H37D879x735aX11Ln3/2WRoc95msxhgMRwMavUj6I7CJ4CfAANAJe7u7BAoc9/tMfBJ45b3D8N3BcOhtj6R3egyC4geJ0Zu3tpkkxdw9efIksAh0GMBBEpJ9YAMTg3Qnzo/ENwI4CNIq0YlEKcYR9hUYDJBIhV6A/sP7qrLGM8ERJJUkQQZnrMbG3CIpDwd5OOjzPABYqhKar0ndeM4qfswnxMja6gqP6R8dpnMwP8zOsEp/+/bNtNDtsCXA4cF+WllZTndu305rq2sJ6mN1ZYXAjIeffMykPxgYEPxa7HXSytIiWwAATAAGgIVuN62trFBu4d4QALe2EEtM5gN8wMr/XpctARIS6l7BjfYBWE+W2LedgSQxfEi2A3J6eIJYQUM5h2CSU2A6c4/2U3bozkvSudgBBQBgATkw71iS2hxtAwAgST04HhgLlDvTnNtZ9dQeM1mvtiPSk3SKHAAwNwP7xWglqaMZFJ1Jo/GYTACwAVgJAJCutzAhUNAdN60trS8FnHAPp+cz6YStAVIanaIFwVk6Ho7ZEmDv4DAdHA9Tml9Me0d9JtUR0IetjjUFAA5Mi8PjY36fIKcOkgHGUiA9c3h04M9+yj2IvY11avuotAHQmkPVvo7DNbH3SEMaHGA8C8YUgBCyPDk7B+YSsoW2+dkZgQZI+P+bf/Nv0jvsYbyV1tfXuJfUasAC+Kanop0nWRv3ZbQP4dRa8VgTOHJRwu8yZ/kyXXvVz8t1rgEAmp92G6o5ojEIUOvVaWPfFmAotvRLAgCcWeuPGNwX5X/0Ry0BYLSv5vdbovLLAgCsrW+mpeU1AgBQEQTffhoAgHspgvqvAQANWx7r7RoAgEKTAgCXTjGf097/JgAALmoB8KoBAJATbBtlOKMMRo4AgAdvvkkAAJilwAAAGxkgANjIFwEALL7Xy23saLtU8xkBANk3zU5rod++qu6L/uiLAABiCwAkaGhHOegj2ojXAIAphRNhwtr0quIErwsAIMZWy/xSCKvCJSfoYfuZjofd2GQEEOOk7EccE5P/pU2ZtdZE1S9bloEJAO0AHBR4dm6AvfEIyX9U+qsnuIFR8BprUmvc9L36vZdiPwEQbG+pGK6wYJn94gDfYGOX2HMT0FrPpRJYxTYuYDbI7i78r+APRHAE/ZyqADLLAP/O7HyzzaoShzqPAdXNzrX3mjEx+EW4Tp1o03vxr9ZkvF9VSOdEm3k2+Zl4/w4K173jWubPlOIzAgK8vaP8TjK/OXuACtMEjGRRWsJ54K/b5YpdCea3kNwXoJYg03o/NlsS+4maT1HlWKOfwwbKjcRsUx+XFgxV8r85TF40Ws6l5/kiPlGOU1VgLHu2MlavHQCAyVUvQGBs3oE+GQDgyf+zk3TKynWwAyBRbX3Om4WoltRX7kjsQAYwAAtQAQCYT3AxACDmpyIA4OT0jEUxWONgANjevpPuPXhAFoA7d+4wVgYGAMTlUNTEghEvBv6qAAB6lhoAANp/MQBcAwBKSwj5kIrxvm4AAK3xryUAoA3BWid268RL+fxlAACsMqBuAfC8DAAKdGpzCQCAexUAwKraeqnXs6psvj9vrQAskYAgbMfQQIEBIAIAmOwQI0ALACAq2ZgQiUorJjbUY7x2IDTmkcY5Cw5VXJydtzIAxAXZljRrKuFCsaKNVhsaFwMAmso/GgL4/3IGADNga8Ng0qh4fgYAXB+IzEZg1Af6ywQAwAhE0n9xYTEtoKI0MAD05ruNwK4AAAWBCcPMkJfRmK0N1RgcZrsAVL96AAKPnFGkVSKBFIiXVP5rbU4k6FWZ4ch/0f/LAYjVAmQAaAEACESAa8T1Xa+jNgCAEMll7zSdgfy+AwDqQnkF+ZoAgFjtIgBAc4yKwXkNALgGADSdrVqOt72OzvyLMgCgggn7IKIRZWRLdwhkJ3lcErqz6QQVfC/AAGBOZAEtRbS6nr12ytucqvq9aY5XLQcYYAgV0NYXEDT2qA7vMGH/7OmT9Jvf/Dr92Z//afrwww9YoYAqcFTQbG2sk57/H/3oR+lnP/95un3rFpOXTFgv9JjoRzDjxz/+MenF8T4AA+zvhIRkf5Q+efh5WllZTbt7e+ntd95lyGVndy+hPRECdXD08F0kDP/Rj35Iqvnt27fT3Tu3097uM7YZQAL5xsZm2lhfTx//7iPSh4vZAPT/GA8cA0YBJPBJoT5Gxfo+PxMtKBwrBg2cSQZMANA/OBcT72RL8vY1aSYtLq2khw8f0hZCdT4pX70aGv/jnnPC3RlRcC4l/FGZDH22trZGHYP7wTMreKJkKO4dNOk4FucFg4KNJyqvvR1TZz4tLy/xPOgxB5cdYy0QGRL6ZsN16HgO+gBGnKS11dW0urJKujom6gfH/P7ZyTi9+cb9dHiwR1CIMQFsp82NdQbuLdFuNuDHH3+Unjx+lP7Rj34vdVC1cHaSRoPj1Ougn/tZmgHbwUwicAO/VpWFObA2DEuLS7wPJPgx30j247iT8ZCV/7hn3L+YDDKlJPvFm86RflfQCUEWIb25r1i1FgMtxuIiar1s5zgDgOQMmHiMVcAo9WBbyyYYD8ccC2sr4NEJtFJAAn+E6nrr8cnPQrsaAQBmkwFtEYjJNtzsDBP/WP8ApvAzBwDAYc/yyYNfuBbWL+6fa21+nnHNU7LbgF1gJp3NzKbTs5l0PBqzzQb2FwAA5/ML6eneQTo6OjYAwNw8A5J9AhDPyULEIuU0y+S/U0pkGv79g/0cuMDaxLrEPTB4CQDNYEBAAPYO5gzj+PbbbyewhZDVgvS7Jdgpu0VBNrA9IQCIiiiMD/YBGRecUYBAoDffZDuA733vu2wvQoaAszPuKQOFGIipkTxoqXZp2LnXAIBWu7apj68ZAF6cAcCSEJMAALVLC/t9KgNAoR2PPkPNAFCzAEAvgHr8IgaAlVUA7rbIACAAwMryKiuCBACQLM7+lRL/1wCA1uC69tA1AODbDQAwm8Io/V8VA0ANAED7Huh4BPaXVlbJAAAAwBtvvjkBABADAGxhAWbFAGB2lTMAIABgWdAM3Ij+B23ZWGUcAABiHrqK31fH1V4UAAD/BS0ABAAAA0BdzSc7PCMoPNYjW6EtsRzvczJhV2nQOqjiicD6HNFve90YAGr/ND5hTMy2HfdlMQDEeYpzYkwr8gnIs+V2IuK6lnS3Ckdvi+fFLjb/iI9ypiwGyQfHyaxdGb/PmJ21AsjxNvrY6v+N5J+1pJAdH5k/FNczXd5stVJACmLA9DtwdpuSfA+FYs5iwjGoCnvqPWg+VUkI65ljMQ8A2BaDaW/j2QSANK+guGGs9HYh4nrT/Bn5dm0gAKyvmCfQM0d/sPYNY1wFAMqc/EfClcAPXw9k1DNwdmw9ILA5AOAQbPkenGWMn8Pf8dZwYmhrxKYJaMAv/N0odbygy6tquWbEMJWh1/YEto4LICCv6wsYACZi+aHdg4nvJiBAeZxGLKql5Jlj3GAwnWS/fl4Z//VgAPA9qYQ/WWe8mIYU/GDcFgMACgm8fQ9bfXy5AICSHygtAE7OjBUI84zY2J07d9Pd+/cJANje3m4AANAWkHm/1wwAoBYAEQDAApjTs2sGgMAi9yoAAA0QTtjg0f6L+fDs+wQmgjYAAAExDnR/xQwA//5CiOPFBpworIrQjIaahHTbYOi8BbVXhHpbIrmcN9KsIRj9YgAABBnrFgC4FpL4uDcF2rDxLXCN5L8FsKHoOl6BXTMAmOEHBV4YAPQejAUcT+oiBFtDCwApoVqxR+VUlJj1AG/70ZhHAEBR9E57gQo6r87LtIihz0qsDmo36l01B4q9nBgP6LXLAQAFsanraH1cDQAw2WvvqgAAUXjUxrletwEAGsb0K2YAUOKFlf+9BQIARK+M6rAFZ6DIRmLoL4X3DJn5mjMAsJITxoH10bbklPUCU0BvPDKBGJP85ry0OQWBzrIF9RsFslGU6mc6AMCM/iaFP/ck9rnTcJkBGKsAyv4s66tZJXDdAuCaASCvvgl0c7vL8GUBACwoX+h1pZdfBQBA8qt2wIoTP1ldE0cn2hjSlfjLJG3lmJXvzaRTVB8wuXbmCboT5viQ/O9251P/+DD9/Oc/Sz/7+f9If//3f5eePn3CKu3hcMDe7DNeAYEELRLS6MMNWnIkqxHUACU8EnTvv/9++tnPfsaEIO6JwIKd3XTcH6ed3X1WFA6Go/Ted76bnu3upmc7OwQCICGOY3G946NB+md/+I/Tk8dP0vs/+D57zI9PBuwpDz21tbHB50H1P2QnaMGNiQDsRPO5xzqo1XGvqu7HtZGgVMJE9GY295ZcYVJ0MEj9QZ+ymW0eqI+W0i9/+Us6RnbcOO3s7NIusf7j56xahv6CLjIKfvufLQBQqe1zFGnTkdDE9zCWAhDgOCQ3Ma7QA6QcnDXQpSWFLch0fHSUDvb36XgieY7EOdYAqv0XFntpAbSuAAmcnrLqHxX5ADo8fvQ5xxKJ/o211bS40GWAC+dZWVogbT8SsmgTALAAnmUIWvn+IH368CEp+9979510sLvDypf+0QEr/jvzs2QDwP9sL4CxmUcf93nOE/QG7mkJ/Wc7qOg3Wlcci/MAFIBj+RxMh9vYdshsYD0oY4AiB1ocxNcIevhYWARlhuAX6dRie1pCHj+wQ5EEN3psR9qj7QeCf0iqjy1obBX5zsiCCv7ROA2GAwa+IwOArqFA08w5wLMGAlJVP74D1Q7wAMaW3USxFsHOESt+/T0BlPCcCk7hOvgOACKWtJ9LZ2k2DU9O0+FRP+3u7afD/jDtHI3SYIyKf7BUnKfhaJz6wxEaM6T5bi8dHB0TiAAQARIHM6S0BJjC2BUG/RK4RHKeLQkcUIN7wVrFeheFP/Y/KgsePXpERg4kGbC31SZDrcAEKmZrB+xND5bgmmqlgWcES8R3v/tdY5BYXkr/4l/882wfFplqdogChZLj9HMCBW1jnVwDALj+a73S1MjXAIAXAwAgV0B6D5PdXuFlgJVpAADRjLovEAFBXh1kFUIOWgotAPRebAFQAwAyJf1VWwAwoWiyoAGSvhIDQN1vuFR+R380VxFftwBotiqA/FdVoCHKSqsATxBAN0V5x3ENLQCUXIhxhzpZdtHr6xYApc0G92xLCwC8BwC/gJiN/fmKAQACoxo2cSYRAMCWnr20sraetu/cawUAxBYAFwEAwAAAWKYZS2ZnRiYA6ZCvCgCAcTeQM9qdoJWUgSXJEOQAAABR1QLgGgDQ1PAXx78nfVLJbX3vdQAA1PJLso5/nUqaMTFnuyuFMUgIA1hrsa8MAhDtPGCxJMj0ZDr/OHMAqv2deQq+EhgACEL1GB5AP+azGQCALSm8VZ3s+ZgYsZhdaRNjr73FwARopCT8c2yFHU2kH/K71uq0SiyXFSDQg0AAmu8SB2QSPCSO68Iq2O/RN4vHalQb85FjQA4rCEwwZs9bXkLrDH5hjJ3U94KxjLmEuJ5NFzbp91k4GcbJ2P6aIAjLdYCZDL61ARBkA5n/1UnzAKw7AwDaBTIPEmPTFQDAnkfjamBx+nBYM5kBoLk39Xl8l/Eif4MjSBqzF2kB0IxP2mTbBSjrQwHctxsAYJT03NMn2OfGzvu6AQAs1mGTyPgAgfQFAHD37r3MAHDr9m3mW7qIcy0tkyGALTS7VgzzVTAAKFZjyexmC4AIAEAc8BxMhqPRdQsA9wG/DgCAnO96XQAAkyK3eue8KAgpsphgiwH8ts9fFwCAqopgCJsSKXQ7pPr3vh8IeosBgELAq/2vygBA5e0AAPXLIU1OrBbwaq5pwbmS0EAALyikEAq+CAAgh5gUui0AgGiA1co1GisyCqOD/U0DAICtQeMdK+zyWv6SAACqmox/pwEAVJESAQAXMQDgWaLhav0vLRilZ37VDACsiPXAXQQAyDHV500AgPUpZAfSqjekDLO4HutjzIA0AIH9XA0AEIPCM3PNoF3dBqAGBHAtsQVPSbBEo70RhHcjMyJ8awO/Bibk60148lNwXuZVNYV66CPXloAtw2VOCh9IRrcjYePr+vmy8Qwpe90CoAznVwQAUNBO+yMyAOA99evEjWqPGjjsxRkA5NA25E9IvNT2QwyMx0U7DQCg/d0GAiAl6Owcq+VtX86wKnu+M5cWFrpMvn7wwT+Q+v9Xv/5Fpv1HxTYCGHD99549Y2IYMgsJXCStEVzD797BPgEBSP6jb/2HH35IxwHPivt6+vRZerpzQGpxBEE2NrfS5taN9PCzT9PB4WEaoorae3gjmDIaDNIPfvD9NOj30z//o3+WPv304zQzi8Ben8notx68kX73wYdpZXklDfsDVjVj/MRWhGv20ffTE+iQCGhDAPYBJBApD52yEIEAJeT5dzRMgwF+B0zCoqp5eXmF+/cXv/gFXytRD3AB9JQqn5WwVMIR+snO3SfVfbfXYf9VjJ1+mHgej9PTp08znbqAAjgPdcQQQIQeVQDG9/DwIJ3ifQSS0DO9M5d63Q4p+1eWlh0IkNLi4gKr7XF/YLDZefaMCVmM8Y3NDdL4L/Q6aWN9NfU6c+nG1gbPc3R4wLYPYHZAshVBDbA3INk9HAzTg/v3yMgw6B+ltdXldH4yJsAA1f/zc0jyd1Mn9M1E8GgRrQ+YuEZiF2ABS/QjYTtPGngEWjyBy4qbGYI9kBQmiLTq/cfEsbc4MICpgVijnisBo1km4PA5kuuSy6rIx2vOlYPzmIQnIMSqMgAAOBtbDz7S85+Cut6q3QQAQPAn91kLgTYBAGZJA2ltjFgB5Ofmtc7OyVKBXrn4H/fIvw4CwDHHw0GpkAkAPO13MmjQhptL5zNzZAUYDMdssXE0PEmPdw/ZHoCMAyen6XgwSEfHg5Rm59n777DfT4c4djAkCADVAnOg5kcAbA7V9WjlYBX8SPTv7Ow0AAAaQzADgLIfexHrU8BMAACwD/Ce7DD4ArLhMDdkfOp0EkGQ3tMY5+G8nYzJLgKQ0ebmRvrhD9+nvCZ1aG4dgPMZbSfvm06DWzyBovQaADAJJL4GAET7uKwZBeRfHgDAWwB4AiGCxgXuisEv+ajWAmA6A0C0WSIAgDYNE5PWTgMyhQxj6knvCfzLGAC6vUUG5SmLBTRUguRSBoBmAolrrYUS/hoAEIo+Kj/vhQEAxAN41WELgKCOZcXX1psGPmjZI43PKwBR7UtRD3/DWwAQ2IY2QgEAEJk4XjUDAMacjDlOow39PUMQ3cKVAAAI+MOemocdhj3urTzEAMAWAOeB+lkAy+BTN3SIx1VMkpr/fGEFVtMzb7L4ePxCiS4riCi0yRp3AQBgo8J+oO2MhCt8gcGxV2iCkawwACi5lZNc6qHwLWMAqIZ/6svav1T86asGAOg+4t+GTPN2Umy54xX/9rnT/7MSG74+Ht0TtM4IwNeqz2bMXG05vVof4HiyoTldt1cDCyhOHe56F7YtY3xesdm8X1VTl8S32QL6LVXrJT6YI1CWjAw+kMIsNmdlSvM+DYCHCA4oxxYAQGb9cd0fk+0xbhdjyNHO1nPq2not+aA2xCWGZgH/eO8R3Ft8uML4KjCx9nK55ix9OFX8R8CFtruY3zh+9BVsDvjc54l+CVgQUPFPULonRgnOn58j2Aq/8pc0PvwMhQlz3fA85vdyLBwAYAwAlsF3Ld3Yg9Gvzc/lR2AacT3MfwYFhDa4JoKb1P51/FXMB1lct+j0PObfagaAGgBgzBIokjEGALSY+fIZAGjfh7biAgBwzafUAAAA9Hfv3v10/4030p2799Kt7dvGANBbSItsnblI/x2AAax3snOwoGPWWL9pZ/jO9XaCpt+d6bzRasLWndb2ZXqmfgYBAOD/X8QAcA0A8HUoQHmovBerZPQ163G+2P+HXkKBSZPhWfIgxliact3yTrH4JuZcxYDzJTEA/C/PY39W6xRS2RLlXMyVc6b34iDGY2ygSjAqnqNOJJfvvXwGAGgHXC9WwZtRb4G4i1oAzKMCyyutEciE4kNV1jQGgBoAQOEQGABqQ6E2MJoKyhGKYQhFxKQxb2MAkDHEBeg91qNTFgMqccJrY/KbBACImzauVwTb8RONuYZx+iUAAOL664F9YgE0xqgmbDIAqA9TDPTSWHuNGQCoyJBU8Or/zACQe4KBJgjBeesR1JAxOfgyHQBQy6Ra/mTaYlfHbWhgoYSbyXxHxQIAYBzMRmVesQA0KcTM3ozO4sX7u1A7x+80ZURwzJyB0AKJtai+BgDUeugyo0v6qD6u7H/vj+cH1Eq+7XvxmBgQnHattnuM8schGI19Ec8V9SjlujvYrJbC/glVO9H4oUHilXgyTnBeOe84F/tlv2ALgIhobwO6GNCgLGb9Xxtm0163zbmCBGTomZ0nAwCQ9ErsLy4tsPJ7Z+dp+ulP/zL99Kd/lT77/CHZANDrHcdRJ5yfp+HRkVV2d+w9yGVQb//6N79h4g7Jf/St/5u/+RvaEgAEYAyfPHmS9vYP0+OnO2ltY4uVzg/eeJNJyMdPn5L6HNX2mBP2STs7ZdU4ksy41x//wT9On332MJ2do5Knz+T5nVu3069/9au0tbHJxO6TJ08zUxHOg+Q9+qrDUUHyGw4NKujh0ChhiPVh1P0IDqLSHv3WiwOOFgGqZgZzAOyXTGc+GrmDhKQ7+tzPMLHPZ3Bwl9auGbkAOIDi/ZzJb4yX2VwWZDBaSFFHqhc5gAFoAbCf9nb3GX+fm+uk0WjIa3TBdODJdFRHM2FOZ2yGSXxU6WOscI2zk9O0v7eX5mZm0uHRIffCrZtbqdedT8NBP83Nnqf3v/89sgLgF0n8pcUF2oP4/PDwKKXZLv/CCdva3Egf/+5DtgjY3FhLg+Oj1JmbIZPAEhP91nIJTjGedXlpMW2srVNU4/5wT5bg9/+dGcAYAczWAysA9D7+Anxq9qRXOXq7Kgat6YwC3d7hnheIRzLHAjFzCQn47ABlek8oKQMO4DxIjkMWQIMwUXZitP5IVJ+NLGiMY/A+Zc9Msj6e4xEDORcCAMDM4G2MsO4AemFvb3ecAQjAPgVSH+uQqH3arSQrTcdoF8GEuY0DxypUZZjN4IEebzUAUAHYNgbjs7TfH6f94wH3IiH4RwAAIABJREFUG+gAxydn6ag/SGMAEWZnU6e3mJ7t7aUnO7tpMBqn2bkOewIyMNAFCxgq+EfcWxhrMVaIJQWsTRg7vI89sbW1xb2/sb7BiiuAcbB2MV6yQbH2AQTB+fA+ADQA6EBeHx8dM+iGNYz5wZrGM2I9/eEf/tP0r/7VT7i3RT0aWwDo/JGyPMrXhm9xzQCQ52O6nXDNAPByAQBe1YedwYBNqS4W05981y8KAJCfi/1pCbJJAIDTeFGuLK+spc2NG40WAMtLK2wB0On0rKLYAQA52dMGACBrSAFU13ZMtu+vAQCmz0LCMcaFYpU/7YoXZAA485Y48RoN/74CQ8tG1vEz1wCAnFyzoGaz9ypbQrHXr9H9qsIp2yOvmAFAsRssJ1amdrowtggAWNvYTLe37zYYAHqLCwmJgJoBIAIAXDHQ9ooAgLyHAxNAjCuZ01BAPl8mAABjXzMAwBZtAwDUvhT3wzUAYKoZMM0nxbi9TgCAtvj8GfQggbXWn9t0rirr4ffF5D/saBXcmE/C+FZm4bRYnuloYwDAx4w7eKIKPhf8vtjzmz4mZISSNCHJWhK8Fl/THisAgJLcVx/wRozPAdJtwAA7l02rzaEADsLh2XOU/aAYWomlxblnrFUV8Q7+qxkBIlMQ7IHa/m4uMmsX3GxxW1oN2LF2z7qu5F2MpcSCsBgbwv/0IR34b3g2sS+ZryU/JidOqS89B3N6RuY6FUjC74TPYm3YOgRa4T0k+/Ha4tOWG+F7+H8GcRN7pkYRiLeL41ziGQEk8eeNY9QWc4sMAAIqxHBo9HMsOeux3Ja2aLjH/BPYXU2Um2+r9fPtZQAQ8CcyALgcgEzxWE8NAIAsoE1wAhYQi+/r11p4FzCbgf4L2BexhiKvnJkwf9/YIPF9AQAieNjW7yQAYHllJVf/AwBw8/YtVv2T6XJpiWyXXN8eL3sdAABoTQkZhULeNgYAjKtApmoHSVYPX+sWtXSKDMrXZjGfp7YdeGj7xMi2ggyc7iA39F/rYd42ss4t1jZ4TNJnnUA9hbVnNqdkG49FjCqzyDVBkbndrbeVfBEAAPVDzL9W/pvuqZZTEQBQZK6t79wCx9ntX3ELgBcDAMywDs4Xhi+KomwnkRF1Au51AgDE6kYCO2jgG3oNgX37RfLVE7DeAkAIOygLUt04K4B9v9kC4DIAQFYmVW+fqLRKMtApVxmscyUW6HpwrhoA0NgkSLwyuVAWnZL/MemjjVtv0m8DAEAMAF8VAEB0zD1vQdHtdAkAoLHlAAAZfTT0PHAc+y5HAEBcX9HoikllVv47fbAcGD1/ZgfwRRGD7VHA106kPmvIBqHVocynAQA84SQGgKb8gMVaetsqOFgrD1vzpddVOYcUmczDqzMA5P12IQBASauC2L0GABRjm1UZ1wwAedu0OTNtRtPLBACc5wqA2AvOK+ouAQAYbTcliunIjulH0sMDLbvQS5BbrJplla+hZZFwZoLSdazej/Ko1jmSW/GvjrkMDFA7jDmI6x1EEKBE9T6SiEjG9Ra6rOL+9a9/mf7Lf/l/0wcf/JYJ4KPjA1L6o4Icz4vgydrSIv+qqgbJfiTjDo4O04MHDwgGQPUvkuT4HwlxOI1gAwD1/2B4krqLS6TrX1vfYG/y42NUHR+RlhyJRQRZhoNB2t6+le5s30oLCz2yDqDH4nB0yMQyEoKjwTAdoNJ4aSXdvHGD9OTHx8fU7zgPKNnh1CN5ievZ3pu1hC56oQHR7JX3uAdUca+vr7EKm1VyXqWNoC6OxTnAWPDBBx9wPlH5j7HFWOBzGK4cp+Akay6sJcF8Oj1FUnU2ra2tEighfYPvikkAIAC0MkCVP5KtkuenJ+dpNLJWB/a9c+pEJctRcY8KfDhJcJCQLF1fW2VCFSwKh/sHBAzcvXMnHR0dpkePPif9P8YYif7lhV66e+d2Gg6O0+zMWVpa7BGU8Ojzz9LhwT6T5Oubt9JHH39C/YKEPpL3G6ur7IM5GvTTyWhABgG8x7YAx4e01XAfSP4bMwEcL3etPGhGQMDMDJO9DLShKMKBAvzMQaMdUtBOAgAwHgTpQI97hb7kRrFlkP4vAAAOLAMvs7kFAO4VyX1DqlslPuaD58ZNn1h1BSvoxxbgxzloUwL5TwCJBwPUK9Rpco28x0AKuCeMLRLzBgCAkwqmDVxbDAAGAiALAYIDKaXByZiAA8QlMUZkTxAQzgFLOXYNxgLeK3rjAWxwloZns2n38DgdHB0Z48DpaTruD1If1fbnM2lpdTU92z8gAADvA+IAWYaAANnAuot8buwz7AGsUSTrRWmKtUYwBCohz88pA7AXxcoB4EmkK9ccAQCgKn9MC86JOT86POKawF7BD9Ycvg8Zc+/e3fTjH/9B+slPfsI2A8+ePSPggAECp1yNayCCDyVXSyLSfAsc3wAGtLAkTQuAtzr8L+HNIu+NEvWin2l2aJt+kW90FTvWjrkGALx8AICBAMxvfTUAAAVYLDFp/UpNphjQSQAAAOUAANhY32oAAFaWwR4DBhiw1yx4L9tScScqcPV35v65BgBMtNMgC4wYFwKl7jUAoCSJWcHooLo2OXuZfKtlY1sgMvrNOB/tYxj2Dtx0g6tRSSs/XqD8HMR8DgAAbYUZxJ7GDNSr3ZQVAQAgWn7HJwDJjTxBYOBRJhKdYYDAA68wVvIx6joBAADYAaMQdPf65taFAIBOt5O6AG6iCCgwAJjoNzvp6wwAiC0AmHhxBoBrAMDzGSkX2T9xLFv3b2jBlBM14fKQkfF90bM7j3Vm+MpfCYClaM/UyX+9PjvxBJIqSb2Nmiob4WPm6n8mOkS9z8Zc9JkFALB9Z215DTDiFfoBgGzJQPu1IgNj3G0mYay1JsaLMsJtLesZb9kWjQPxBxlgbglEO5cXBYXq/1LsExg7TLjlinrT1QIGiAnB7sBYEdoLaerkv3ws+tSBHaARc2VSWzmSAm4o81ZS2ZJlPBfZiT1pPmd/IwORXssHVBGj1l8+F3wmp0PnHHhiP86FtVwrbeIMC2SMLhhrFMgBkA4mM/o0YgLodRlfoH3k8hN+E5P/zg7A5LoXWsYxgs+qAibTf0pQerFVAIi06b+LAABNX2Y6A4D8IfoXLSwR2pPXAADbE2olQhAOWwBcEQBAZqBLAADOOlgDAKwtoXwEKzKx33YAQAQB1QAAJMUBAHjw4I10/8EbafvO3XTj1s206H4+/X1nABAAgHvuK2AAyOBnAqsMuEVmH7T4GY5oE52Mxui9yFjcNQDg1QIAEHyqdXuUSzneHPV6YABoAwCo4FW5WelB+NtqhY1rZDDEJSZLvD/TIZ6H+ZP/8O9fgAHAK/jV4KrqtxaVVgQJxAF5UQAAjX5WNtokF2NCk14mX4MpdBEro9zAUOK7VEoZKlCJVCX9GwCAOauegxIUyo4MAI5sE4NApAhUxSOFhxsz7Cda9eIUoi8H5KoqdPdB0gwinwHFeBkDgIwLIVCMhqn0TJRwyUImIH3aAQBmGMWxrwNp0YCIgTchCYVwbEvcFgOwoI6iEzt5TzLW9Df0BSQatO7rCXShm5gt6J22FgCNZ3geBoDAkJENVU9Mt6GQcJ0IACAApQIA9Lx6Lq9VDxzXAIC6BUA0WHGdBvoytACojddpAAAZTFEOtTmS0RFRgKFmAECwnHTAcBTc0IwtALS+aJCH8a+dnHhc+2dqAXAxAKBmAIh7ki0AfDNyTBsMAE3FQGYrBgKvWwAw0OStUETQFce10JwVc97WE90fc8hynKwJNJvmdNdK+RKd6U7fpHpsypzyeR1cq89fGwJKrkR58jz3xO87/K6xrwJCUwaC9KIl4yy4px5doo3MQYHQS1fOtZznyABAB93ZTw0kZ+A4VGSrdxYYS4wuywEAM+h9bmhwFpY76rThGAckdp08rg2t6J3VnSwwltIftrYi25A3GodzeX5OAAACGAcHe2yr8/jx5+mv//qv0n/7//427e3tkL4df588ecykOKpsh/1+WkSQsDOfPv3007S0uMRk8uPHj9Mbb72Ze32DXh7Vv5Gh5YPffZg++/xxWlpaTaPxabp3/4FV/z95yqQn2gdg7Pf395ncPzg4SN///nfSg/t3eX+go9++fTPt7D4m3TyABR/+9gNS25+dnKW33347LXQX+H0k/pE4BI0/5A8cGIIChiO2H0CiHbIWcwbEM8ZUSV6AGZDUBGU6AAGQzWIAwDMh+f7zX/ySCUqr4J8hbT9+kOCHHMd70F1IhnLfO605aPSRHMf1rdrfgBRYHzgXjsNzYzz6A+uTruAG7gEMBaen50zGGNPKOSunUcmP16DqR/IfTAAATQAVjMp9MAhgzmE6IX2IzwH8AHPAm28+IPU/kv13b99mwn5+fpYAkN2dZ+n46JDnBtAAgeTB6DR98OHv0vrGWlpZwvxvp8O9vXR4sJc219ZSZ36WawTgg7mZc55rsQdKdwQ/ztkCAAldY5WwuncxAKAFAN5HqwCr+Ecy3zactQmYTb2OjbnsLwRbELTm3nSHWGhv0z2WqJKuIp2/B+CyPPJKmxwQ8up/fM8AAIbWp+w5tQAUXqN6X5XsuEcE6YZjsEgYe4DsjNwr9zzxXFgbOAeZJzCnoGxEZcrsHAEeuA88tWx8C0pZ/z7+8jlPOCY9gJDYF9PABaxg8f6hep4x7rU/TP3xSUqdxXQ4sOvifST5D477aXx6nmbmOwlPedAfpP3DPtkGhgDMInDmYKelhSU+uwAASO5vbGzwungPa1mAGSTpISexVzJQAIFX9vMr1Q2QywIAYO6xNxYXrMUGgCs4J4AEsDWwlgEGwF5E0n9n51m6c2c7/dEf/VH63ve+xySJydZSZVPrmAnn0JXKJAAga6rGKSZl8lW02Bc5poAH9e0XBwA076PW4bUNO6HTXf81bRdnTCEFrgFwyk8JNqsC9HlHorZjantn2j23zdNlz9cWYCi2RtMnk2yKdg6TArlKOzJ1OeAQH5+Zni7nBQDAAvnZbsnViV5l5IF+MN3Id9dfAfml+/U6JhTp5zcAAA5U8pC8JeybDACraxtpaXktTQIAwEBigX4Tcg74jS0ArgEAryUAAD7EV9kCgHKjTmi4/QupwYSX0x9/kf3b5oPE9+Iek/7nPnzJAIDYAqCxP2fAugO7oQIAjC4BAJyO2e5pOgCgJO8EaCTTVbdH/Q0QLAAACPSD8vfNt95K6+vrKTIAXAYAYOvOOdguJSGX9UBbCwCb6NByzxTt8wRgoy7Btxv+kft0siViCwD0BMZYKa4C1jOAigFuRfU35wdsaxXFtTvBTOjq2npG2fI4ptab0+Jy02yP+H793Tp2w6RbS9uO+D3tlasGyJ9XB8fjm7q/eaZaN+PTxnsXAgCsT/VFAABS7Fcx2vp13SKzxATOyEgmin7YirCjM+16skQaYsxaunCaSjEN5uHU2qD4WlQ1Jv5y3lidGaoxmZwr8eZM7O4xZMYZGNM2XWp+nWxXAwDQ3/D1CP9Ifo7Y6Sy2artKdoX99XXqLTu4fnnvVmEuG9nmUz3eS2VpSf7HmE9sneasatHHUow/VLjH/YP4ob0u7Q2i/cR2bIHRzGx5q9SNNn2dL9BrjME0AABDH2RtawINckLKgeN1bFoxIDKzjk8IALDKaGsBgMIP+KD8v7eQ5sgAYIWU8OkyoIp5D4sLlecSWLKwnxaaBsVTCxcA4kptP87KbUxosVq5GmucmwRxWm+NFgGFlSDu27h/bS/VIGmPTzp4+nL53jyiTXaW9+xp+Zr70r9btQK0oyzfUctPVcBrz8oG0DjK5pacqPM3cX0QMEvGJs8BNQAAYAQqLQBYlc9Wv0hYo53dKVsIwg6/kAHgJQMATDbYyKElINsCwdZfXUlvvPFmBgDcvHWT8TCsYVT/Iz4G+0GMmWoJZMCkks+z9WSyIPt4If6o/a5VrPRpwJlMLGnGajM7h401AFbmx5wk6XcUAZ2inQqYXa4CAPA4icXSr8YAwHUjmXSJ4hRga+phL8QA4LrIx0X7guPkhc3NnLDHWTzm9TJaANC/DS0A2mz0KM81Dsq/1nMqXfa1AQBMTmwxSLIhkoXT5GeTxkqpys0BSRd4pVeNG6M0GsxwJfIoGCJ6j45F6BGYj2XvIetBZAKv0I/YdQtVNysaEbRFggO0fx78gwDA/0ImWtLVWQAgFFwIGO2PjBcpb6v6ElUnXgAEECvNo2Gp/5ufu53UglCrDeq4CKOAhxBWYER0PwVFOdn/sZ5vCPJJBeOi7YKeevqOKZmiMOv71KaO16ifLSvE4Ig0Ym563wEA8XijP2kq8FwZlXstlQGujX0S0YbnlMCJSjxu8sbYK8CVjd+ItLQxRNKEQf3QYwnv4ZeG1yzWnCXVjHrJXqvXKw0r0OPGYFQwRrX+ogFpi9/M3Xo91gAAVCm2GUfTHLDGPDpyVwAAOQaqnmPl3HBExJPWZsPRdAejvbrfxq84O+1tAppJwYsZANpaANhYReowtAGICf6CNrax9M/8O7EKr+EYhHGNc6CxlsFsxqebe1VPszwv9KEKGKHIZTMqJoIWYT1fqMBpNZSeZLhe3dNSe7VWjHS+3FBqe27JBLu+rzFHPudzotIUlM9BVtfyKV43Gu6SAfH52nRRXNvRQL7ISJ9m7NSGQNRvF32nTd7lewEFUdaPk2u8lp9KNtn9I9DXpEqq+8EVRK05iub8WZVumUNzlEix6boSiWHoRtDlwulTexzpQckbAwEUWrt6juL81J9NJlDKXpCzznvkejZniMEEriPbp+gTDwp9ONMbG+tpZ+dJevz4s/T48aP0p3/6X9MHv/2NJxdn086zp0Yz3+2k/nHfenr3OumTTz4m08F777xrybrFxfTO22+nh588JDBg68YWKcaRpAe16Ecff5Se7ewwgc37SjNpe/tu2t07SM929uiQ7O0fMIFIA//8NN27d4e/3c5sWkXCf2M9nZ+dpIO9Z+n+vbus9sWTIRn+5PFjzg+ShPjFGMAu2d/b57WRiEQAFIjm3tIiUcy4b1wPydjNzS0m9nHtR58/SgiEYt2A6r5/bD3XqV+c4ejo8DidnI5N3oJhwJ1/VR2vra8SSS27wliVzDEfHh9ZYtuTRLgnXRvXA+OCbDs5KDgPEq0Einl1tTES9GhDIdmOlgJgp8H/cJSoU9gDFQCDeVIX9sBOAGr/2Zm0vrFOQAXGli0EuvNG3b+0wKT/wf4+2wUgaIoE7urKKikOf/Gr35DOEJXYSOYTyHl2mhZ7nbS6tEQQQg/n43gBdHDOZD6v351PCxhbJmmxFqG70bPQqm6gm7HWrC2A2ZN1sATyNu4RBGFgp2KOkCivqeWBHon7LerOpgwymasWAHJMot3G/XSG3TSbxqcnrKrH9XB+rAM4+nhfe52HqwUJA26o8D9hRQjOyyAA5YqdD4AT7AUEmQCOser/U36GFgB4luMBWgCU5DZtH7YEKD25c4U9apZ8LXAtgv1ibj71RycEuByDMQPAgOEo9YcnZAiYX1hMg/FpOugP097RcTrGM56dp1lQWs53UsdtLTwX1iSeQ4AGoPLBXAHbDD8Cz2A8ZHfNdbvmn3hVFM5De45tHuboxGOOGUzrdIxZYXxCgADWIZig+n1rAfJP//CfpPv376ef/ex/EKj0/e9/L/3bf/tvCW7CD4A2kCUA1+AesOfRfsF0HFR5lMPNAGhTf0c526TQnKbHpr8/LTzWFg6RrVmAXNKhta9U6+eoOxp6pAKvFx1/tSeZ1EnUuG6ylGcre84/N3zKRAu8+qra2w27NwQs9X6bfUV5HFro1L5Lm21TX7/NZin3YrrLjgnAwgZtehNwSP/Hj1UrYbbzaDB0qeqsVPQ16T4LTS0SU6ocjuB1AfkFArCqYgMoSdYgSGbBIr8OKCFZlXhu9LWdblpaXmULgBs3bqe1dejv1bS8JAaATprvWlWbAf9N5pBBzQEEAZ3f3F/kKWm2BNN3J3xMJSPC5Gi+ow3ZvhYn13HZG3YDPEe0IQlIMmAkA4kIPkZ6Vq8WNoPKfutr1+sx3kW+dzPHGpSi+V68b2/cx/y/ajN5UQsA7rQAIsn3EHtCy9etzjtx3crGll3N5Jev3YskxrTx0XcmbGCnip/Ys1WfYUnJafIhrpN8z404SaHQ1lrifr4iAECxDe09Y9OI+9ZbbDjdb678dSDyiFX9SPZbC6EC0rFzSGeOxwB7AsznjAHOAHDGCkKjwEUgPCYexU4CHSmwsQX752knr29upFvbd9K733kv3X/wgPp0aWWZtioC/wj4I/bC5FVgANA+FQCAoPRgV3FHCAvkCcC8Nho004Vpadraqec1zqFvH341x1XU49aT5LAVCBRAss4BALA1hgO0DhuwBRfGrY6vwOZg72wHqMRrZR0Zrlvfv9ZdnYC/ioyqdXd+Nt+jEQAQnz3eQ/zORfuybXyvpvntqGn6V7q1TS/n9WNnMD3g7SOb1xYAoNg7qnw3uWaxD2+XnsHV8dktoS87RDEx35++lyz2bYk5ftfb74g5inXqofrdzmfJR7TBk/wr+rfsw9hSoI6D4qvWNozax/WIxaoM8gvAdKBg93HK8eKUqH+VkBZoPcav1ZbMdIEn/nj/DjDIZuakDiuy2f6La1djgGJ1A1iUY0osVfH8KsHthSz4hvkB1ipi8vwBKxST1B5HhIyBr4cfXVO+Rfa5vA1Ftk1CTNSWX7SzZcuV+D1bJQWGhiZQE20FhxxLXU8MtGwpOAe2R/ijXcpTK/wwlkGAAubn7HUskIx6MPpJArELrGFj5XmDUKKf95s/VxwXfSfvB8g46tnSRoHRoRokoLXi5TZlT+NumgAAWygC/er+XFZwmcfxdrCLmhsEUJMLl4Y40Bor8tEKHayYp01q2Rhp/nQEWRzEkBHmNsoz7VW9p3M0/npbvlwAqgQ19rTb+CXhb6w9BgJwRjoAAGArjI0hT2sL1zab3nIrikFG+RFlDX1i2fDB/uD32eW0sFhY/MF8L+Y35uYNBDA/nza3ttK9e/dZjHPn3t20vrFBVgAk/ReXlhkzQyystADosE0gC3hp+3sr9Jw3wTow59pafYf2HQ5CysLbJ6f2es3mdQnpc5VtLTwcWbzH1OfQ70r+gwFA+ZQck5eNEvNBgdHP7r9mR+GCzrIzryEHSrf5H1Hn1fq/XqUC6pS1WezRuPak02JCn3aN299aK3actaIR8Azn0RoQQE3nUVFJvd5znKptWzV3ZQYAtB0abZloi3ONgylDNk2Iw2veYOs2WuUE4ILuD/JN59B4TbOx4vt5jv7kP/yv0yIwlz76JCJOiVwXeBGZ6FTBbcZdnPwihEpSOAouE14FAUNjhdUCUwAATmETnRJWD4mCIQuZ0p/MFrUpXyU2ul1UbYn+30AATPbDoXAKHkv+GwjAKgIs0MfgrVBCAS1sysnphhwAgHNNS/i1fTarCmQJkJYyyLhANL4StnLIFBzhOKl/RrtWKeviPDFw2bZRawO8NuK1DuJGa/tO27njwpy2nr4UAAB17xcHAHAde0Bs0jhuAgDUE9YCwd4GYL6TujSivjgAQGst/q0BABjvbKCKHcAnweh220EA0aCoBbwpNlPuNQMA1iKC0wzaQZE5AEDBvDz/GDvQjV2QAK2FY70Om0b3JMWXOWsFuD8R2Aqf23FILEqJWo+0OrhjwXZ7im8zAICmRZX8LYa9O2gKoASqsDz/qN5JBcDQpvjifNWfR+Ol1kFRxrR9r5Y7bWu9VqBtcviygEhx3oPYbehVAADawS3xHrOh4dWm+bOA0HdigAmHT8Y47kDOthILtG+xxkHtj0DZnIHlkMSFc7rQWyIjgAGSXA/OuMHs9ORy7uJa0NO2GS3NcRVqNQajFUSQgShnEdwRRRfDd+p1QWF4mnZ3d9Lc3Axp2h9++nH6za9/mf72b/867Tx7ko3MZ0+fUa8vLS4yMY17O3EKsjvb22n79u10eHDIxB2O+fijjwkGgCG3BUr+4TBtbm2mnd3d9Jd/9Vfp3XffTY8fPU737z9Iw9EJk48zsx2yAOztHzKph59ubz7dunUjLS8vpDffvM+g3ckYdP+76d2330yd2Vm2FOj3BwRaoLoYegIBTVD5Q8bcuHEz3bp5i/OARD/6kD96+gT5WzrBku+QudAnGxubaWvrBgEMeA/fwS/WAhLRSkRubt5Iw8HIetjPm1BTL0Amd0lzeMZkKVon4L4g2/f2dkmjP+730/rqWu5pjkSvHBGsNYyfJZkSK7Th6AAYgGdk3/Veh4AUJDVXV1c49vD68F7/6IhU/qh2gp3Iqmqn1Gffwvm5dPfWjbTQmU+ra+jrvMD5R/sH3PXCQpdB58ePPuezLy8uEcSxvrbO5ydIYzgkqGN1ZZm+3NHBQRoeHxMAsL6yku5ub6flxV6aR7X2oM97AwMAgAkABOA4BLdhR6jyH38BkEDyX8EhgP0EXFHLjBLcKG6jtVboUsHIUcz7xcFU5pNKZ7czK+k7uEa0naMjZr6jOY0M1jNYZN80OTHKrBNKePP75eRM7ONHTr/T41iinkwD7tyzLYAl8AH6MAASgAJgFyjVaQoaGejWWnjJ1sUz4zoZ6Jpm0snsXDoejVNfyf/BiPtw/xBtAE5SmuukkzSb+qPTtH/c5+/w5DTNQqZ1O9Z6wCOwcnbllCG4MRj0rfLFGQ4EyMAx5EVgRQxkkCWrlKDEOiYIACCJ8ZjAEjCMIJgmsADGDdX/R95+4L333kt//JN/mb73ve+mzz77NP31X/+UTvDv/d7v8RdgIFT74T35KQD0UA9bW8AJfazA76SNlyX0hP1X672LXz8vAKAZoJAOl+6QTdGmNyd1imcfqxZ2F9kC9bO06+9rAECxPTxB6gnlHEBE4NRVdg7ONIDUBkw0GWYJCn03+krGHjCZdHwuAIASlu6P1AAAawGwXQEAlg103bWethbI9iC+QFk5pXAgAAAgAElEQVSxoiZTC3u1n0Ct7v/n9duoQLPVZtU5zUrhGEyKa/+qe8/k+NcfAHCSK9AqEEOoUIrBPVM2JcjIcXUa6do35Ng3wCyBTVDJPw9A6thp41/LibbXcQ1kFokq4a/3bWGU2s1a3tXyenqc5KsDAJguH7FVkLUPCv1PPaDfAACcGWCHwMLxyKoIxycEMRtQBWADD6oqWOothlhmAsBqBwUVsEUX0/rGZrq5fTu9993vZADA4vKS0f6iTdYiqletqOIiAABb2QUAgPYs/sq/9+kyXen2Au3cRkJocvVc5v81dJWYnJj4sCp5AQBQ6StmxQgAAPjZxtPGNutTyubYWrR9ZWdK+upjrb86AXCZvxv3UZv/ive+DgCASXupxMgsppShO1b97AEhyqPs36vHeLF5FDczuQRfrCRr60p/HWPzanPLlCXjjuo3DDC/gWqUMIkAAIIMuBTwtxlnAJj57GRMBgDJWCb4Qvse7FOBA3UfJeYLfYke9DA+FXOHUDNgA6I7AESXsRQQwvx509Mz6ZSU9AIdnWcQUfYpJpauz4UTDbS1Xoh25DT9auOvmKHdE+eywQBgicHJ2IbZnvSLmGcIycEMLIlAW3sIO4//hZ9IcHG5ZvR/NG7xfuL+ss9xH81cS9SD8p1EO62klfY1QNr5x20cgqYcDIliALL/LaCAEq0g3S/zHEmnA8ZIe8/Ykcs4yK8qz90EGzO/QoBIHX8u6yQCAEwW27hT9s6mBBi47CvtQwEAdF2Ob75GTJJiP1gFcHN+zVbLCfuc9y9jbZNZgC5tcq+2KWoAgFodWja7yQTiq+XKAIDazqkTotluD2yBBPlnW8qAfvxeKwDAwLe05wn4G1uf9q8YAAC73VgAOmyXZwCA+2n7rgEAlhwAsLS0bKwWaL2MX7SzwNojk7czAJRKPAcCl7US15jiWwQgeIsnLgffSA2IyEUAANg68H2cCUnU/wABMHHs453l5xcFAIQC7oa9QQk9nf5e8ZZpNnHeAuGARnypJa8TfcUCAPA8kvxHrMkQ16YmyQwVhZEGQ/tVAwB0bxG0JgCA2mLn+NtLAABM2CX/9//xv10IALgokPI8AAATUDbTtWFXLyr7vE0pmVDNBoRnLAAAgPPAZKobsTag1temmfx3+tApAAAF4Czwar11EFSPAAAxADDRT2rjUgGp40X1r0o5Id2ikYDvsYcSKYjMSFArgKhQLvr/iwIAisFmqOsIAAArAsfvCgAACPDacY7KRIZC2zFa/FoTbesivhfPVa+ZSQXaAiCpQCj2nbNMyV4baeyUUSPu4+sWAEBUlLqnOrkfX18JAOAVYwg4RQAAkgKL3YXnAgDIqKmRkVrDck6Q1FOioO0zjX+DVLsCAtSCX3OZHU1RdJGNw4wDJv+BVHeqaTiw7CXsyqwhjy4BAMR1dVlwx8aF32jcto3HFwMAGICo6fhlA/4KAIBowMd1qP/NoH0xBgCNZ8MpDUEv3UOrEn9BBgCtxVq+xcruHEB5RQCAacZJHJd6DGpjuU0WtZ03fk9r88LxrU7SpothTH+VAABSFDqiVAAAJP/FmIMe2QAAWIscBwHMOBuOwee5uSbXQHn4eoziawQQVEFQ9q+Q1YXyz/SuO+OoWYazmc7TaHhECn1QZ8OcBWX7L3/x8/Snf/Zf069++XPS7VOmn56kw4MjVrcvLizweFJ7d+fp3CL5D90N8bGyvEyqbiT3kYTvD/p0KpAofvzkcdrb3+cvvr+8vJJu395On372iJVJne5C+vDDj9JwBGr0HoEGK6vLaX19NY1G/fSjH72f9vd30ykCp6Nh+v0f/TCNB4O0s7PDZ4KtgsQ4ZCn+2ush70uJSDAX3LhxIy0sL6Wd/b20u7/HhDr2GvQLnpe9189SevPNN3luAAZQQSy7BufG69WVdY4/qu8XFnslgOgJT9g3rIxmtYJVQuM1HEBU2iNJDj8Ych/jYUCBJSaxLclr7SRxP2hhgGcBCACvyf4xi+TzCc/NfuuqBENQaDRiixi8B6ceVfeovsc43Lixle7cupWWe12CKXA/cBpGowHp/tHfEucEGADMEG+99Va6sbnFeQXbwsHBYTo8Ok4ra6vWhxPfHQ7SaDBIi91uurt9K23fvMkK8ZWlhTRzdpaOABpJ52ltZZXV/rhurzPHwBsmyAAAsAFR8e0sCV4dYgwACiZZZYmCPTFQon0Go0Z2hvYLWhZkZebbC58V6u6mwMHhsrdj5Ue221h5YHY9g21ebYz1g8DQcDhIg5GDQ1QdG/p3YnOpx6TsdTjTGE84P7ADcB6iu6mEDVEPBgBU8yDQBCIABTMVvDaGCUvI6V5lw0QAwDmCQN1eOh6M0uHxceoPRmkwHKf+YJwOj4fpGP8PT9K5gwCOBqO0e3jI4899rwF8gHNq7+AvbRUGVI15QsEwVTdmW2QGz3LGqgIEFNSyAGMBWQIAAAJPmDUCQOeNAQCOvQA+kC+Pnzyh/ASF8Xe++1761//6f0rf/e530sOHn6QPP/yA4BhWNy4tpeUV/F3k/WJc52adujwHYGubV5VZdZBNa+XLZgB4PgBA1BWT+lO98CZ9havq9Hb9fQ0AKH7bywEANGiElahHkuslAACwnywpUhgAENyD7kTFPwAAt27dSWgBsLy8npaXVxMCgpQzAQCQbXT5iJkG1G2cHOS3Xc3jvXXNxHcDSOt5AABZ1lcI+Pp9k0HfLACA2AFiLEBBwmh7w96IuvFVAQBMt5o/eZENW/tBKuut4xE8ka8h/v8NAACMYHsFBgAFP1XRp7gUGQAuAQCwGEAFGV74g2HCPpXtMw0A8OCNNwhCXQCT09ISg/29BWtf9k0BAKioAvYwmBVprwJMTDYFk4GyoUJnUVu/Uxzl2D6jPgTr9xoAMFkcE2MtMsmpEWJVs8fAJ4peMuOO22WBgdSq7QtFv+ZD7Lbql60YZaz8t/ia7Z+SjMD5CgDAwDWFpZRxBxSAZXpqsHRFsJ7a+KhIqvkXGdjZWe8Dj3wsgegw8wsYQEV4Zr/D1/fqXdr95+kUxX+wwb0tmMkPiyPamm7KX8lhJuXNq/D2BmWF1zZj+U69C5B4Nd/N4gul0r8k3QutdkMHeFKNwKGq/UDRFypqaMZCIgCANOThuub/lQS8gEkRiEQ1khkHmgCAabF85lCQVHO5quPYXiUyc+hWPe6pmLWAAAaoMoZa+B5oESkGAN2jfLUaVBVfU7fmFjll7IvOdIYl2mCBEc7niXGMORRwnBEIoDEHm122xbxFqYWFy/4s8+jMGFMAAH5WAwPwJJMAAAIIpjEAhFyZ1n3TtvHY7xQAgM2Nx6+cHbuxf1zeX5Sz0PXiMdITEQAguUEQAAFoLitCC4Dcdus5AAAlT9Ws4i85PZMxX5QBQAAAJPVrAMDa+noLAKBHv4BsFp35zAAQwSs5b5JbAIS2YC7jrS3RywcAjMGY7AAAsXZl+fUKAAARv9gmJ9ti1tFOeB4GgLzuxCKpPIUKSacAACSf+P1Y8PYaAgC0riVvlfcy4IzrT4854blUbBLzpG0xiehLxDbxM68aAJCdoFb69cnqo/IgtkyiAWmBxkARwYAjDIGLAQCGBDSEIM5PpHEFADC6I0s0mhFsST8LJk4CAMQA0AYAyIkOpwa5CgOAjMLYBkCKOjqIE0rRGQDqzadJNj+xVEhJoGsz6ZlrBoDnAQBEJRENiDh/0wyLOpnWllyrvxsFSFz4UTm+CANAHssrAgDqMa3v90UAAEBNRlSnKJVIszzfScsLqLAtDADsr+RtABR4ji0AsqFTtZtoGIqe9JaCkvCggZYT4kLRTqd/rB3Cep20MQBEAACq/6ncpwAAzNiYzgDQXA/t9OiSLzbnkwa3PfPFAAAG8RyVW6r/xSByOQCgIZwbFIH23XrPN+bjJQAAssIQgtE3j4IBbfPI975hAIA2Y6U4A2UU2mRUXGvTxit+T8e3Keup4105BJSvrwEAgA4s+5SjVQnakxgDAHQkAABw8hsMAKIznwIAaBiIuVKiGUTVuDGAECgEMyDGLUvuX1qp5dcKIaAhz9Owf5AWF3vW1uD0JB0c7KW//ulfpr/8yz9Ljx59nno9q8JWcBnsK9CNx0dHtBPWtzb4F8ll0MPf2LqRtjY308NPPklHh0iYG90dKEYRWPztB79l8h9JTlTX/+AH76f9g8N0cHBEOrKj40E6RlXuzByT7r2FblpZMQAAHuXmjU0G7ZaXF9ONzfV0Y3MzPX3ymMl46AY4InK6Uf3/+eeP+BnGC4l/JAFR/cTe5Oi/zsT9olW07+2x0p1JVvYw76e7d+/SJkLwEIl7sAwYzbsl0lEBDnsKFeuYKnxPyVCcEznW0dio4c0OM5sNici1lZW0urziPSit8h+OGOYKVf64n/39fUswE9zJhjsFxY8WIKDLn0Xrg0XOJ44HeGyh101dBH7PTplERVIdYhqVNqDrv3XrVrqJ1gwH+wkmlCXRAQjpEwSAyhok6W/c2Ex3tm+n7e1tPv9HH/4u7e8fZB376MljfpctCLrdtLK0yN8eEvgzM+nOrZu89hkCUsMBz7m6skKaegAAcH/zc5bwByDCctbo+1nszxwQUeuKzCiFObBxNznlwQtV+jsg1pWIbavQazLb5lWlo2wE2W+yX6J8pN48AzAjBATdpsBnAGqg+n10YutBOoz2t2iZ/X5kmzOINjvHuR6OLflPIIp51PbZ2TkZAOj8zM2Rjl/2rcYpB8Fm59IQPU7dUcI91ACA2e4Caf0B5sDaHo7AZHBK2v/xaUpP9w7SzFw3nc3Okyng4LifDvuDNMJzk52jR6ACro01iGuDcQLyBNfDmtGzW6CiBNqxlkfjEwYSAOaE7SC73NbsLJP9aJHBANq80Z3iHGg5goQFqv9xDQQv8NvpzpMB4I//+F+mN954QCYAzRv9mc48gS2SFTmw9S0DANiYNAEA0+zVi/Rxu/5+uQCA2seJvl6Z28lEg/ZvPL6+38vsjzabpciBq7UAYFLuBRkAcnViRYP5sgEAAjIBAAD7ZXFphS0AyACwtpWWV8BWMwkAUGsjk97q3V6q2tQ6TXLaqtBeHACgtVnbqbUtG+e5zGmZP2q/HED7+rQAQACfz+old7VtTirzUBhClROLSNyNaYtPRH91wneVLc6+6U1mgKg/6/0Z56u2c/McepV49Avzsd8QAIDiS2IAUAuAaQCAEzIFWLVyZADIVYSsKLQEJm0TgnZtbQgAEBkAYPOC5UoMABEAYH1/0cfaqv2+SQAAVQaqBYAYAF4WAKCOGVwkhy7yk6M/Xe/N140BYCL22uKzTuhgPwa+gWJHlgdsghEjAEA2S7EHjDVMulFsOfZ5SXzbnjJK6EYSJcEexZ4ymxIJo3Ius1NF5c05yMkTi6Njj7EFAAEAniD2Vro2Z4V1IN5zw37IhR0opoW+TGluHsl+QrfMF3L/IQIArLjPAABqaygQsVqJmF9hDJHTYgqsvPean3oe4xqM+rX4TZMAgHKv5vMIGBCvb2Np7+SkNwEQNVPA5QwAVrU0nQFA1fX1/es+I7RH82KJspIzoM8mAIAqaf0ZcH4BwGNi2Avt6cNAfiKObQwAFgtSjBrxFMW34/Pr/9jKTf5d1IsGQDLfN/qZ5RizwerPCKZH/GnOGIB4vPvXUX+TUZALwa4RP1PuqU1P++6zCvwGAKDs8cgAUNv4tdwsn/vtsG2T56lwfqq8UryW6ehbAAC4p5hHq+2j+DrK3joBa+wvAhh4qx8lKlsAAKpIt5Y/V2MAaAMAaF+brHoxAADWBrYi9DyKYtQCYPvunQQAAKj/O70eAb/d3gIBgfAL6D/PzzUAANrL0f7PLYYbhYAGCnoeAIDij2U8rM0C25ddwADAGJwKM18hAOB5/cosDx2gpddab8rLXLT+MuD3igAA5n99zdh5Xy8GAOln6msviI2AgC8CAJA9FmVULGz+UgAAlJ+XtACYFIC2JK4KAFALgJhsFQPARQAAKTrrgWSGkAwoGAfWW70AAGzz2y8T/U79Z0rM+gDWAAB+xkqblh6ukQLwC7AAiAFgwggNmN0YIJVRI2GuHhNIBgAZzAWnfipXYAAg1VgMHgQaR81fm3MdjY34/fr/i84dDbTaYagN6bY16Kq00R+9YSg9JwDgIsUZg+iNNXpJCwBVsimojfWIYDCQk/gfAAAZVFRKLQAAUXRHIdBmLMnoUrCqBgBYwMoS4vqZq4zraOjWSqFeB3TSmcQ3cA5+GwwAqP4HMjm0AIhGDvugsXoyBK+q9RflysT1635YIZmu57gMAJDHowIA2LOXFgAyHG0OSu/P7ABcUAX9KgEAeb7qeawRNHFis7ZWL4NSlZf7DU1xutqc5YZyyij4An6wCS4JrnLPL94CoDa0NU9XWcfT5E/bUE2Ta5cF4OO52pwC9gv/ClsAkIZvCgAAFezdDhhKjAEgtsEBKC40L2yhyGuO4kQAxT+OAABbch78aAAA4OCJKaBUEIC6sDuf0nAAavsTVvX/j7//7+lv/+an6ZOHHzMAgfdZmeAJPtzH7s4uHShU5i8uWfIcji7k2O1bt3nsr375S94KaLdBJQoGgGc7O0zA7R8cpP/+d3+X3n//fdoKz/x8z3b2mIhcXlllNfLBwYH1gJ+bTZub6+ne3e20u/OUr9fXVtLtWwAbbKTHnz/KgR3S4jtTDHqyY9yRjJVuQpITVcl4jpPT09Rb7NHRgU4xgKSBHhFEARgAz4ZEI5gKAMh69OgRK+Bx3tXVtbS0tMLE6Wg0ZMU3gAJw9PEds4mAQkd1uMl3AdjwHuyNlaWlRqU2+70DfNDv81x4hhzg8DXExClRzmBQMAAcwA1Ihh8dHhCIgaUAFwsUscuo6OrMM5kKBgCAIPAdVGmv4voU1Wd+//3U7cyl27fRMuEGwQJ4rqOjQwIp5mfn08b6Op/ls88/T3v7u1awl2Z4LObk3vY2wQ1zM1YhMwbN6niclnq9tLK8xOQt6DNRPTIeDVOva0lZ3D+ABzifKm/4Hu1Cry5x9gpRThtFpgUwsL9K4MFpo6EPXRZbvUv7vqrtb+23tuR/tnNOwRRh4Fr8GPUj1s44AwBAz1nLMPa8B8sUKDTn5kvSGzIBtP4nJwSngAWDARSMlStNfM9aDRQGAAVQWwNEDjaQDhXbFf2K2bk0JqPAGa81HKD6f2QgAFQRnc2kvcNjJv/BszI8OUv94ZgAgCOCAE5SZ2Eh9QdGo691hf2FH+wDMGvEn1K5YOMywp7zAwT+Be2/gIQAs6BaD5+hwp+AmXP03rR9jP9l/0HWPHjjfrp79w5/7927y7/SabT55iy4ajoXzBV2cYttFSrLoge90kxBhPxXT/X1ZACw9X45AGCaLr/4/WsAQJEnL8YAYPLHqgpjADLLpVMD9Md9JT9efj/mKrLc4d4IeHd/V/4HVkQNAAADQAQA4PXKylpaXLQWAHMdVZg5k4ZtnEwBCnnoGzD0ABWvh7dPcrFMmTuxz0qAuoR328GQbf5W2cdlxcZgsrXXqejzPQFgFOJgxkEytfho/J80r0o0TQeBt9m3ek/5Lsvd29PlewH7T/U+jwn+HV7HFgDTGACkr/IIeMVqvuYLtgCQ/a37j2Oua1wWIG0kEb5BAAC2vHEqeiUAlGyOLQAEAFBBiir6yuuLAQBMKKAYwJP/uRIxtACAkgMDwNx8l2A9AABu3dlO737nPQJ0xQAgAMA3gQFA+xQtAGBPU+6RnQk9g4cEvFpCxuKfWrtXZQDQ3p1mP9Y+61X83clYcLN443UCAEQ7oC22ka2kINejnG8AAMwEy7Iwt1cIslExrGJ9sXdUS5suM+xwLSXcGuBT16snZ1b5b3vTmXA8qcbYgstGAWvsmAIAMAYAa8OVmQZCZbFaSEk22txK1ptfjsQr7FL4MvPzSBjLRjUQAZ5BPbbxvyUvkbwxgDn8WMkJxvzRDtjBDhlAUdHcl3lBGKIdPJn1UdWWx1h7rGUX/DV7xhKfikl3FR7gvhuxSE/YRgBAHQcL5kBeZjl+yNDbrLVBCC0GCp2++YuwUdr8ouY9Nm2DuMb0v8az6Q/OpNMTMUQYIIPHc+GVczJ27Ul/y6cUhrZY4FYDAGpAhF7H9y15j7ar1j4gAjAsblDej+PLc6BA01kJ5Q/FJL/Op4epAQDWcqNuQeprw3ZfBQCoBiYXnDXBFtGO0ChGm63YSU0AgPnK2vfej74CANg6VAzM4+8B1BH3qextrYFWAICvYzAZyN6exgCQAQAstIW+vrwFQAQAxDVIxu+XCAAA4O/mzZsEANy9dz/dvhMAAN1eWloGK5ABAK7KAADhlEFLjfZ63orC16vsem2ZGKUxEJaXOClf4gXNbQCAmgHgywAATNPpV9H1pPcMP3Gt4W3lf+u1F32BXEh6AQNAlluN1gBosdPcA1r/ul7j5lpfFLbZto8bfo3icAKxN9pfqoWNFYkoXvqtAQBEoafgTFwAtjAmWwAQJ+gMADAIasQQ3MgYHLDPz1sZAHQcnVD3xS8DAIgBAMoYVTwRACBUGpUtaY+b/YBMkZXem5ZsbLYBqBOEdTJQfXdl7FGRBe0rw0OdV63usbAo1AAAoy/1xejKbeom8L6lUWloA9cbuX5fGyNutHhMvR7qzyYVYwkg2Hebd20CY7INhbVfsGNrAx7voWIwCjIZEVm/V8m3qDS1fmPCX8GI/N4lAIBo0Fl/XwMALPSsn3LNAECKJQcBZIPJKbonDKBGv6VCX6UqfwwhzsVxCP0tZQDj/YsAANMEYjYwhdwKDB2sNg0tAJB0igAAKQTOcdV/sV5jcV1etEZ1nyWBWK2FCxgArgoAaBr3CrgHBPAXAgDIcSnrt87jm7NpZS858KbNocTK5Vqu/YhQWa1zf10BABcZK/VntYNUy6Jpw1k776ZnJpNy8ft1AGXi9VcMAIDOFYIbsgJJfzEACACAJL30Ip19R2RTN4Xgd9R19RhGuRv/NwBAngFPYpXXZgB7BbLrX9MFtC5TOhulw4M9JrB/+9t/YPL/gw/+IR0dH6aVlSVWMUPOIriIACEcD1Tmg31lbX2N1e3oHQ+kONY++nTv7e6mx48epc2NTQYaxydjOsDoKQbZ+dsPPmDS8Afvv59+9+FHaWl5hYnuX//DPzBACQr8x0+e0SFBYrjfP2ZS+r1330kPH35MFgD0nAcoAAF6XA8gAyQEd3d3Mx0inh1ARSQOb9++zXH4+OOP08OHn6Z+36g/b96+yWAgxh4BURyL+cHneB/OHCuOewv8DGNxdHTMSnsk4cH0gKR9rqAfWZUW5gj3g9YAHJ959Lq3xCjOgQlgpf6C3TfbBHgyk20I3PjHtfC5kqoEXM5ZlTgcwM2Ndd6rgh3MaCq4NRql/tFxuntnm20Zjo8OGfTEnECHwgGF/jo6RHL/kMGctbXVdPPmVtrcQJJnIe3vAexhaGv8LPYW+X2AIH7zm1+ns9Mxk6wP7t8nGAOAhoVeJ7Hn6uCYbRrGwwGvs7G6SgAALbBTCx4hlgQAABgAGPf3NgBYTxINSgZbz9iUAJ7BeFqwowClMC6G7rd7BfMP3jNxb/1EazuK1XEhwFjvu2k6lXYOk2+l/5rRUc44Y4SxPiDAGINGOB+cLtraqBDyBJRoIPF6fOIIaPZyK7w8eAysNdgHeB4wayD8JHsk6jfdN1kqwg/sXfxyRObmmYA/O8eYpTQ+AWU/wCdoCTAgC8BwfGYggfOZND47T/3xKUECR4N+GgxHBAagNQV+FMzC8+K62McAAEQbF/+bg2d7BDOF58V4cA071b9ageF4tJ2ATY7WI/i1+TdbEHILP1iPWJfv//AHaX19LW1ubqTf+70fph/84Pv8XNfFElJfVciyXnfBKVBxVBMAIOYjvc8xCwAAgU3a7OarmxSVoZ6/2KYXLaAWdaZ0aK0ftKbrY5v3Zf1AG9HK8IwckasAISce9uUBACZsNr9WbTfUc6DXjQBQ3U+8eta2OWuzWcqYvHoGAJMdkVa4SQVqMujFAAAAibGNSKayNXARAn6o+N/YuJFu3bydVlc32RIADAAAAJQWABZolo8UK4AUAKwZAOSjQ0bHas0vCgC4zI5sl+vc2V9rAADgU9meawF/i1Ul+o0IOsoP5x5/AQCAAflKEUTbOEe5qc/b9m+WYd8wAAD8dMaUnGEzB/LPz5IYAKDXyczpx9QAgGktAMQAEAEAFhcoDABosaMWQmoBALDe+uZm2r5zhwAAAHShP2MLANjURlk9T+Au7Run7BYgcW6uy3PXcTn5NfJpTLu6/szVgGInm64t2/TP1PfEdEEKZhuDGgAAOxryDra9WgCo+CkCAARRynp0yi1Ke7fF5+jfVfrzKnKqtkdrG/RlAgCubqe0H1nbGdNsofi+xWRMAwi8G88++fxmt9exRcMtl97b6tNuxxVb3yr8jU2zxMetetYqDduT/5bo973keji24rEsvPlGul68R9yz/ML4TPa/ATANOo2kv4HFAQCYJ6jO2gEowRpB0FZxbjKcNO7ewlYMAIrx09fwJEsGElegsov6zMc5IYtq7gMv2xQ7v8j+mIjP8dLMPFjOxvXsidO8HyoaedMFGQ9YrOLwPvwey581WyjG4i4VkMX3YpLc5JNb8iFBJds37r3aj4PiLONrt1hb81hfeBDFiGL1P2Rpg+HWY8z1vWIsNJ6ZEUDVzE6VF+NKTSBBEwCAe9T5Ac6cgf/rcrnOz+i6EcTR9IGsyEvv2Zx54j3kIGhjTQ3zRUBMM4dR+x9lD9lYiwHAEmMlt9GUJc0WALbeStu+iTn1/VG/H+VPY48j3EK7ywAAah9tCxz63IB5ZCChjjdbHsUX3K94PT5hfMcKUEzOmU1v8qpU/Nf5vRdnACAIfmaGbTxv3bqd7t27RwDAre3ttLpmDAAAB8AW6C0spvlOtzBYII7F3IqKm8rccy14CwDqwRYAgLH2N/4AACAASURBVPIrzwsAkP3EavZLGADkH3O9vAIGgFzENUWRXqrvrwAAmCaDMkD4AgYA2TR5PVctAHD5qBe152LM5mIb4eUCAJSDFgNAWf+vqAXA//N//u/TIjB87objNDES2fzzTxz95G/HxdeWfG0LLhShZ+eK148AAL7v/YkuAgBogpsggCYAwK5TEO4m0C0YG1sAdOZBY4PKawgBVObBMeg6lV8BAFgwUxX/rvxmrf+xlHVBs5kSyUorsABIWckx1N9iXCDI26zA4TGVocJxpptStBACHnhf1P9tDAAwKC/cwNRdk9TqcV61AWsjXspM8xu/U/8fN+U0pRjft3NbcE/AB35esVBkk8WrRduM9+cFAERFqfUbBYw+z+9dAgCIxhqplDodJk0AAIDxtNQz2lkhKy8DAMhYiUbWxLpyakoFsqIBpkCWRAGojC/6iQ5gnHPKBq/MIVrfFb2Mea1LUNUJAFDYOdTb22iQonMRBXfbmpu2zrTnlXRprPsvCACQDGkaiIUBwPZ3QR/X+1wOdB1ciPNVB+evAQDN1TjheIeP49rU27W8a+gwP6hNPtVyqW1PtOm7ywykWv9O3DN14MUyOO4D0eXlPRMNIvP1sxEejW8Y4/gRS4cSC/grWQJdKQDA4oL1ce900OMN/d6aDACGwHaDOVcwNynWtG/i/pn4nw3cTIdaYKU4VHitxJoqpjVPHJPT03S4v8Mk7qefPkx/8Rd/nj59+HFCX9KjowPS7sNBQSIYiTzcM76H/u9GoT2bhqNBunX7Ji9LFoCzM1bk446QwIccQ3L74PAw/cE/+TFp/3/161/z/52d3XR4cJxWVtfS7u5e+vzxYzoZCH6CCQAJeTwXqtcxx1tbG6zYAXX94kIvra+tsir94GCfdgqS/7t7u2neGRfW1zdYxY9gHxL1oAgHlRnuG0nzvb1dJmgxTmavzDDBCjmL8wHM8PTpM54XP/fv308PHjzgvOL7YBYAVT+CMb0ebKK5bE8MUSV9dJSWlhcJAoCuwtioapmU951OOtw/4HXRigAVzAjMYs5E/w/WhNjP0aoJOgzI4ns4D5L3+A6C/QgyQ6R2UA1/hgRnhxX7GK/hoM/30AMdOhTO6s6zHb6H84Duf/v2rdTpzKW9vR2yLeDeUaVDVoTxmPeLa6nS/e233iAgA0wEADSMB32yDHTn5tM5qmVORqT2X17okSGggyQ9HRajq8XqXVoEoA9UiKYbcC+k9qd5BaBAoB90AA0SxTF4Y8w/Ha5P2Vygls99AOtqSrcF8WxRf0a5JdlUO0OSCxEAQDlAsIGxM0hXW4WR0M2eeJGTD4PM+xSajTHHxDgp/glgAGsD7FQjA0WggWCQsbX9ARr/lCA2t+RCsFnPZBSVJbAiAAADUvMdBoBQ/T8eIZhASzwNRyfp8LifjgAEGIwSZgkggNHpGUEBg9FJGgBIcHaWDgGkyb3ZcI9guzjn2saew7iouk5zg3ugXKedNZ8TmJKlTO77/PI7SFA6UxLOhWcCXeGtWzfTo88+5xrBXsP+uXN3m8GWGze22AYAa+rtt99mYAPzsH+wx7XHlgKdnlUX0GgwuVnbwAJFNt4PgUl6FVUF1YUG4cSHrxYA0HYvRefOpLPTi1tYtdkIlz/fNQCg7LmXwwAQEw/aR5RLLwoAAIMJ23JYL2HKGrKLQD/1GARcDwAAtAQAG44AAHMd2DWmPyNImrLZGf+4XtynUpA40zB665m8JoMBLztfwcO4U6LdqOOivVSvWx0fZaHhIL/eAICzXKHajEXIzmOBSAC+cYxC0I/HvSIAAMZc9ntt57e9zvP4LQIAwNa2Fn/Wu1vsHfpftt9UAICzUSDJgF9LiCLBVhKgBig1GyozACwv0b5GsP+dd99Nd+7dtbjK0iJbdYEFAEF/shpdCACwc3/dAABkEBoO0ng0yAwAca2+DADAxbp3uhat7dE6jvONAwBUQxGf32SIJ9dUma/ex4ifjY0Fyn4VRytsOZYsKomymFBAXM2AAbLPVdlfqmsBmMaPxSsFNrDjGBtxKvL2uNo5/TRVJdfzaG34bKUBAACfRwwAagdgMrG0OLOhKslONOJqVEl68pDPedJkHyvfjZo0JHDFjDWR6BfDWrMYzLSn2hxY7CTG5ix+Z/cb9S/HQcxbAsmEZthFlpj/V/tksWjQEs4lrq/rx7+xIKzkHexZBAaONkS9MzVvdWyVxynXE76U1y8YzrA+/TOBAGJRm82ztROM9xbj3vh6Iw7uQPPmszYLS8w3xvdUeCkZbefC9ZigBUOT2PUIqC+AAXzfCuDEdDrJvBR9nziGFt32fBhtjHYEQM2QIbtFwxntuCIX8ko2vOgUAIDJjsn2RNo/sqPxt55b5SfintUx0Z5ivQXzS0ZHz8+cmZcsjxUAwJikHBBwBQBAYfJoAn8NIAC2bntf9kJDvhEI10zw2r37kNEsNwDAwuIS20JGAADicgUAsMjYHGwBFQWjBcAMfnO+L1czZQawvDcz655A7NYCgPEJn2ytkLhSqJMrBoCLAAA1AwBltPzzrzkAoG39cawuAQA05Ne3FAAg33AivvNVAgAk7NoMviw8G/RHkwwARPpewAAgiocmhY0BAIBeUwsA0tSGHkmGQLTAL5z7bneBAbO6BQCDiKT4N+VRMwBYYHN6C4CaAYBKBOfyag0pMp2nVvBXBQBIoWgBsOIBwVanQURVVUZouyP2PACAOJdtSmPC+AtIs6j04nFRCbZ9v1aSzXWk6p4CArgIAFAHVHTurxoAoHmX0YJEykUAALUAaBhUgQFAguCrAgA05jcwAETFrSA9gt2D/mACAJDnmRRcNlP1+tAxDWOlAqvEdWfzL+aPyli7DAAQgnjYt2XPTkvwRwYAc3CigI57Hs9xMQCgyVbwQgAAJVAuqUrPtv43gAGglouaB72vRHfwb/Jau8hYj8fXciy+rgOB9fcUlKkDunrtNXit6z/KQ+2PVwEAMEfSqlIJAOgusPrV2uR00txsaQFg1filWk50uVGvxTGwCrniWDf+p8PdBCDlpRu2MHWsGEwQzPCEJBK0oGdHD/g/+/M/TX/yJ/+ZtP+bW+vp8PCACTZsbSR3nzx5mivlLUHeIUX/7PwMe22johtJOyQoP/noY+pvyGr1ukOycnV9jZXzqP7f2NpMe3v7aXFhOe3tHzDR3ltcTIPhkJT6cEiePn1KZoF3332HFf/p7DQtL4H5ZZ7BTlQsAbgA22VjY4Pfwz2RQv+4T1p8ABeQpMcPKPtXV1f5ywT42VlaXF6k3YPvAdiA+11bXePxAA/A0UKiH8fieeQ0AkiwubllYIXDQ1Yii0qUawH06uMxwRMAIOB7SIDj/Ag+gmFBbEO4T7Ap4Pz4DC0SADCgPXYOcAF6sC3xL35wTfSIh3OJpDyZF0jlP5MOD/Z5DgAAMHc3trZY+Y/kP1gAtrdvp6WFhfT48eP0yScPSfm2tLhIUADsvZMxaFLxLGMm6NEKYHfnGa+D54KDxXFbXEpLiwDhzaWN9TUCDEaDAecF51/odtiTdn42kU0ALQHmkWz3ihkGutHnfjDg3OIX84qAiGj9EXAjRag7qpY0gm2IAEaHQAMG5ZAMx2uv5iftrgc5UF0edb7tM2OaYoCAtK9tQYKy52qbTLr67ASOtyW4KWsccGPVfGCFmCPAxKr6LDhAmen6GgwAsJ8RpFCFDoCoSPDju92FhXQyxrkNAEBwgDMA4HM44sOTcWa0krNb28pRDiqhwDXa6RLdv39wxD1yfj7DBAGS8qjyP+wP0+OnO+kcSfqZmTTwFgBoD3CKe5qZSXtHxwZOOEMbgRHXOnwOaxtmtpq1q7C2BWQ4GtsaQuAJz28VTcX/gC9B4DHbKRg9K54J8sWCimVPbKytEQCE1hz4DAAAsFgAAPDee++mt99+i8Af7Hn8zHfmuNZxjuOjPoGkClNFtV8cRZuxCcfRyCg8OFZAjG167+L3Xi0AIOvJKrFq92QAAO0P3WfUybXevdrzXQMAyp57uQAABSuzr/6CAICTsVUhNQEABj6C/bK2vpk2NrbSzRvbaWUVFUEAAEB/mi4DAMBkdglg0393AICC/5RwHgRkIYCSBRUAQNVoWmcEHXoCpA0AMLEvqyq+ek3XPjJEL+Vm9KG+Ri0AAACghLIHsf9Dgkxt5uJ7AgBkvfaCAIAIwI3ywQLwhYq7/qx+nRMI1wCAHNBvAwDQ7kMFoaoIyS5glYasRCazlyU18CMAAPQt4niz8x0m+dc3NtP9+w/S2+8UAAAqAZdWlgkAgH2NPtGir2bAv8EAAL/n9QcAEASjqv/RKLcAmAYAYLwhJB1cy7erPrdH2uJ2bV+4zN/V/q3/xvO/bgCAtthh/Zx1ojAzAATbqvnMlliWDIltcGKyDnNYZJ4S92ZL4vtgXTOdCV/KzimQjf1FJW5h6YrV/ADT4HMl2TgHIYEigLJ1OXc53ML40Babox5Cu7m5TgMAMDcHG1w+kLW3KqZb8YWUHxifGoBBiT1LBpq/IfC/2XdmsMZ4Acf23NocyAas4xBx3jLArzyttT/IeqecR8cKABD3gh0/Q50lex4J1Ml7QMGFgZ2bn8k3swR3G4OV7hvXUoFYpP2357R2fwVg0Q7mreev8Syhgje3AIhMPA4w11oWCKCMz5nnTCwmVIMAFH/TZ/Uz2P27XxwYBPSefGYxByiOzvg4/GW0hmwwDyBuEO4DMj9X9RemBY1BidUaoCKPe6MFsxgA2kAAaiHRbIM0uV7i574eYstaL96J3zPZ8cUBALK1Nf/TAAD2ucsctRNw9hDT0SdsgcgWJAEAkNtKXcAA8GoBAN4GL80Q+AcGABS53Ll7N926vZ1W19cZhwMTGPx4xOfMFuhYARBs/i6AJAU4wv2seCWKUDL6Je4ta+l4DQBgVUfDTIhrDR/E/M3LAAAQKOotbAzs/foxAFB/eUt66Wtjy3BQK9vt2P/0D4O/Izl7me2V9ZoAAHWgoy1wMnlSVd8WDIuU28SxrfTrlbPWqFIqBkVUsBJoZvVY/3Aocfb9Cb1MTHAY3ajQTAUEcJ7GuY+dKh6bDACG6rdAHAIBvd6iVf7PqQeIsQCwzweCid7/1BSYAgIGCCDO0emHawYAVnoFA6RuAdBmmERDRC0AouGi6oJaGXDIvOJci0bGYEy6IuhqwXcDCbQZuDb+1j8pKop8DV+gMYE11RCsq9PCgq4TYLWjUdZGcf7tHqQkFd4sNDlxrXPsAz06x7vqldsY20aU1Jgi6ueKBnpce1G46X1SGVfgE40njok9nDDvVlkGKthFBphXFtVrGfTbXe9RU/pRGtLRQSVuYMUEs54tGl6xBUBMPltQq1DuYqyUfovGj9ZdLYxqQ0LBGezh2J+MQXJQ1LEVwNgrBCyR0BB2jjSMxm5UGrUCudCQ9bYfCnbrebhWngMAIOpe27eF4i2OD97HvrWx9Y00YeQ3jc16DTbPF42LpuS1scFGbaJXa/ley/+JHhoVKIDnZcxNiEbbZ192CwD363jt6Ky1rcG24MNlAYk2hVor3HitWu9FBR1lVb1m6/GPn0uexOeTjCAD2ktiAEAyRAwANWBOSSroCVVx69lwX6KkNtp/VHz3GBQnA8CMer6ZMyUAAL8fAuO5Ki60w9C4kIKv6sXHZU0HuPyUY8wvxr0iIYbEusHuLQnXYR/2szQ8Oki//c2v03/6v/5j+uSTj9OtWzfYEsZ6r8+QStuq5feYYNezgrKfVbfrq2lzayOtr66Rqvvzzz9nlTioujc3N3n8zs5Oevudd7A50kcffUTa0ac7z9LKyir7jqPan1XTZ6fp4PCI54WMR+IO38e5kDxGNcabb77BYCeqylGdDmYBJSCQ+H706DFbFFiSGkntOSbOQeFvAA2wGAGYYdTvGNfTM1Cw2bzie2BrwPE4DvMNOwf3AVABngX3hx+8D0cJ18HYglEA96C2MZDhSLxDMqDvPZ5Jugf3TAYbtEgYj/kcAEfY9ebJCIDz4Ny0oWbtPhUQxvX5vrMYCbwIFDoWMcYHCVPc17OnT9JdUL2++04aHPfTkyePeR783r59h8l9OAUEfbKnI9gEjL4SFR6PH33O9g90+rxiErblm288SPfu3mYLCQBAsM5QyT/s99OIz32WVpcW0+1bN9MiWg6cjJm0h45A8p+gAgDGQEHXw/j0GPyCM03WAa9eV9jAwIjW7zBTIc6YA4NxFZ0i1hGT6jOz1KOs9kai1+n5Ocdgr5qfJzgiBl5kl+R955UUdGxFkS2g7Ok514R+FACyPpzmoIxOSvsGHIcEvhzkEYIDHrhQYAa3bZT4qMe1ag2uVbBTeB9bAwjg/bk0gqOEFg2+HvC+xgPPhzlmAsDXCT6T/IJzb20RcF/okYs+wxi3OQaG0Brg4HiQ9g6OUh+2x8xcGp6cpt2DA9L/n+O+5gBCsCAdrqXWGNYazOZEVcVml8L3wDqGkwfwxiznB+NL8ICzb6DFiOwX/MVa5t5AqxHshdNTtuRYRqXiQo97Hr+QR/fv32Py/zugNr53N7fuwHiBkQN7D9dC8rMLBjNnIlIgsKnDDBSpn2x3YJ+Y1i0Bj4pivk131vpxkjQ0X4n/NG11W//xXuSf1PbQhD0zeeHMEnbVFgDxeaJ9OHmtAgCY9J2aAY8awMYRbQFgTrMP4ljE70b74aKxucwmir6M5qPcy+UtAMxIRFLOqnJzQAeVc+zzbknSGOgx20ZVj81en7J7sn1yYi39SqCwVBFHQD/+l+6QLID8JcOIGMgAwmGiBPY5Wq0tMOkPAMCtm3fS6tpGWl5eY1BwYWHJWFqQsGDlojEC2ZbwarNIAeotWWwulIyQLxVYKCqgCuVuLg2aBNq02bxx30yziW0ORSHsHEpeCSb6dPwFq431dA1tFiC3POEeK9jqtYjXeUzC/str020/6A398L48OcTEpUBjiglUNP8not/nWmr64hyH8P08Lh4Ul3y9KgNAvUYt/iEJ2B7Lko3cNif1fi2yFfSTTVrnPED+vgnHWnJNCrlpfkb0RbSnJN+o510xi02ITI+hdUIMxuL/UpU22Y6D/j1YbBx4m6v88f4pdK4SduW7SuBRJ/J7iAMYTXBOWlKPjnmvTDR4NTPmXAW1eibsZ/yScnxuPq2uraWNzS0CAN56+520ffcOQaRLy8tMBsA/YLtFsQBA787PFSYPteucsxhg9E045oHZL69t/ZPndjZXAreqpwn9V/UR9wRxlsdTWgCwIvPE5B9sH7BzkXL5ZJyGA4B8LbaivYb7FwNAfq/SS1pXuU+9P0BcV9N02bRnbciAKTFBnL8NADCpm+xsdfxwmr6MPn2878vsCK2vCd+0eshaDufXVdulpu6DT2L2bKniN92IPcP3UMTmSf1I5Z9tdWfgUpV/1J+2r0oVrYBwxp5hCWkBACzxL6p/BycoxlXNfXz0Ws7EccYlAHIVA0BsAWAgaGPSKjZiAEP7nhudAFyuJLxsCWO2zbLLK/BFu6/5pW5FE7EWAICOiXHR2ubj3CP2kv0dB9M12nmWCv3G3nClnm1Kj0FrfOzYYnvru9ybLE6MbATtiXutMflK8VkskR7ZFeyc0RfE92P8P+qSKHPqYs3GPq4BQobCyKxjZABoaX8a94vGvX4OvG8Fl1Z8YmCAjEz2PIz5Sw2AZrTPsP68cDOPaWYEAEhcCd4C6py06Z1FyX0Tfs5fCznRMlGlWt4cMuoKACDaCLUcjZ9lGUYZCQZQUgzkkG1hjbDYrPZ82ZelBYDWm+SkZKZs8vg6rs1sC3krC4KEPC7Az+CTE7AP+9Eq/ov+N7Ye6nJnCxRLXsmXqA2AyR21A2h+bjLQ5FhkCDCGRfoF9A+aNonl4BB7dOAIYiHdTrpx42Z66623CQDYunEzbWxt0Q5A5T/iUPPMryAX2ONaY+7vEgBABo84iNfkiskExTckgHLsPMhTjrnbtloDsp8whnBWAK4YDYe01U8Qw/AxxXhn+UJb2+2U2BLamf/ifU34hLnQb1JzT29t0Ty2PmeWZw5Ajmur1sVav7X9Lf9A/pvWsPkrBuqWDsjrmTlNFaOY/9OwX4N/oTjSRfYK91pgb6mPjfs4yk/ej7Pq6vpqf8X17CAFxap0PP+GlmOX2SfRlsk2SmC4mYkMAPXJ4uJpH4RJAIAt0iBqRHFzAQCgXfDZORoGQ+j9Yx9OAgCigVMDAKLwAADAFor6wYkGyfunOgMAAniXAQCkhEpio9AdI5huSltIMlN+Rdlagi46f0oi1k5F2+sJAEDVDygq8DieNRo0AgCsOs36ItY/dXI89tirjb2oRKZt8Ob8NtFqTWOoxbmPSP/KYTDt27x7xRbievsiAIASwGgaaLWAioJLYzHx3gUAABwbkYsK8kMBCQCwurSSKY1ITdNRta0Fo9oAAG3r6HkAAJYQ94SvD3Fev0F5ReET14bGKQIAYsJRAAA6rMPRhQwA0YPWNfL5KwRZvQbj6jBZx5XRcOZ5zq8YANBmDMfxbjqfdYD5agCAuCfyuDQFeWMz8Z5eAwCAlSo0A6PR2GgYQC2B9QljpxJ40fHSR7XMiu/X8vLbAgAQypyJY2fKsTY5TQYA6UHpv+IMWrC4lk2av/p9jTMcu/hT9oXtYxrq6ZwV5xZgMIew2+2kQf84ffbxR+k//6f/mP773/03Js7Q/x1V9YtLC+nGzRtpOBywEh8VwnbPc5Y8O7HgzNrGatra2mTADEY4KssP9vZZeY7KdsgijA0qilD1/9lnnzl1+RlZBdL5LCueRR0OoAJkIei8QfPN+52ZYQU5zg9KewTuep1OOh70SbF33D9OB/uHTL7ju7weqtAXrNIX9osS/+a8dHgcjMuDwwMm23G86NI55k41j2S/reHE58ZrVPzjWhgD3DsSkWhLsLKyzHPgOBxzfHTE+8e9glVgdXWFAZ8B+qcP+gw60rHyPu24H1avu2MPpxnVzQxO4jm6QF5bIhRtCZBs3drYzCwAy+jXRnYEq+pEEh0VMgu9Hvuio/p+b3eX18NrPNfRUZ+Uzlgjgz6edYYsC2AB2Nt9xrHGWsF9ri6vWELy/DzdvHkr3bx5I82mE54XjgDmB2wB/aOjdGNrIz24d4eU/ws9Aw505sBUYGAJBGGR7AUwAOfjOKGNgve/tLYDTl/vQEsCS2FH+txYgMYcHTxLb6FHMKqBZM38EVsFkOtYu5Jd2ifDwSDbotIB5sAXPaLKVTmj5nAbHahAMbyX0L/PAsqolLeEu35qAACS7AQr4BmdDg+JfstPlWQvLFGsNbILOCiViXCE8NxOVXUI7lOAAgEA8EzqMygKflT/c0wS+ohiPyDJYM2ycF+nZzPpbGY2HRz10+FgmMZn56T+PzjuEwCAz8ZpLvWHY4Is8aOWGzznKYAZNuYYGwUD6PAxkI1gLmhSDWCDhCTuDWOhZ9G4wbYj24UH6TD+W5ubXGtg2QB14c9//vPUW0CrjdP0k5/8Mdfnv/t3/zP3LPYL1tP6xroHfc/TxtoG2T2oQg3b2QKimwIAQOCTj/ztBgDEwFnRQ9cAgBJLeH0AANr/mDMGWxoAAEssGQDg3AEAi2zPs7l5gwwAAAAsLq2mpaWVzACAArKrAACaCd3QT3hKC4Bo808DAEwGosMKdNs9nmfSfn35AIDanq4BAA3b/FsOAKjnJsaArgoAUNB4IlAzxY+Jfrj0vWISsrWp518hAEDBfgDg2gAA9rkF7WFL2n4FUKAAAJiYPLOkNsEprDC09wj6iBXs9AMMAHCO5M7sPO1rAwC8kd56+222AICNdyUAABJWYCbzQp82AEDs+Zv3nf75CgEALKwYWHHFiwAAFNsReKdtXcX4z2Xrs47FxHhEHbd5nQAAuu9mDGbyaesYTv7eBANAofFXIs8SBADOWvJfiXvGzMhia5/r/RhrBGi6UPwXBoCS9Ch9t43iX4l+S0AbAMB0uFVOhp73YsyciL2Wp+N/jP032xTaEQZ+ngQAwEdnYTb9vaZ/byBQ+51Jp+fO+pHPbwmdyDgW78HYxkoFvZI3bTFRHFcDAJo61NiNLA6m35pRypKw9XoWA0CObwQiwzJWBZwQ41CWuI8FQtPjXziuLbEvAAATyNUxNQgg7mMcm+/F46sx/6V4aS58BoClAu0ZO77dsxM85jmZJifiPMQ4Ec/hAAC2MVRSV62UHTBdAAAF5MB8DfWCszcJVOH5GjI6e6tBFSEw3hQAX2VexFRp61KFLVweE6mIgKi2lRFYJOpCxskK6ebu0sJ7eQAAPJPi8bhWlCdam4oRqGAI+yCCACErIgBAbD08BoAA19sC5X5RAIDYS9oAAHzv1IoRFLMwfy0CAOaM7avXZbwNAIDtOwIAbAYAwJIDAMDsByZwAP9mJgAAvpDNjw5ySvaA7aUmAEAFEZcBALTWrgEA3n5G+R0HcH8dAQDaTxkUS9v3cgBAbW9Nk5u1j0i9cVUAQFRa7RcQhY0SxVJ05WjdQE2/Ps1gLO/bOZrJFsiUIixfBAAQWwCYkGsyAFhvGlRmGe0/GACw8cUAYJSrhv69CAAgOhlR9SgIWJSsKYBslEhxBVqaYrA0e41hbBsAgCr5TwPpFBRHTYUjFIkEvZIBQk2KmjcGt9oSZXwv9I+Jc1orjTiXOm9zbptKUOe6yrGTxpWDUJxmsQSjopKUYsVBk31AOeahd1NtdNiElblrKMYATIiJ7QgQYADdA8MMOoUqmPi/rqs1JgYAULeKAUAGED6DMRNpki4CAODu43MVBKRVpgihJmOTwRxHNmpNRgaAaChGg7WMv9g2HLHra0fIQD031h+r/x0AALSz1mZM7pujX0AqtZNx2eso08wQt/mMxrUM2ljNH5+TfcxDEO9VMABMc05qp9JeXw0AoD3TCMhV9G0ugG2YXlMGAOxdGVCNefH7lYMVP4vz3ibX6nXRtq7bFHBc5zrHNwUAIL0rYh1TzAAAIABJREFUoBj2oZ6NemjOKLnFAGD0/0Bld71i2VrpyHmPTmaWJRWFm8Zw2vrH56o2l16tg6rQ4eYknKaFxZ4hpt1j/fTh/8/emzbJll3XYaemrHmuN08NQGiCAgE0mxQcDNKAImiF9cH6IP8C6/9Y+gnmF9sywwqZpByUFAqFFA6GCJAgiYEggAbQALr7zWNNWTnU4Fhr73XOvidvZr3X/br7AXz14kVlZd68wxn2uPbaH6Tv/c1fp3/3x3/MJO/1G9dSpzObnj17ymQ12uuAkvzOnTtkAVhbW+c+AHU/9Dkq/NEuAEldVP0fHhwQLHB02E2XL11iRRHuB73FICdQ0wyqbpwDVdp3795LG5sAGQzSYbdLGn7Q3yOhCfDA+tp6unzpIu/5ws4Ogz297iEdKyTswTbw6OkTOi+Q85KfeI02DNAPAGRgXarCxxgYpilPEQxECwDpC3vP5K4lUK1y2pghLKkqkABls1dzo6UBnDoksBFEXejMs2Ie/0HJjyQzWrlAOiGg0+E6Mcp6PLPZWHO8rkAMFjQ4pQOOOcT1MQd7B0bxj79xLxe2duhM4txI9MMeQSIeIhm0/LgfsAGAjh+AD/ysrqzwPgAum5qa4XzC3rt4YZvXevzkISujUF29srzEtgHQM5hPJKDxLJcu2nsH+8/SkyePyP6AFgdbG6gSXUqLqOjvzJERAEwAU5gzr/IHkwNQ2mRF6HQIVoC4wph05jEuFgBjFUywQ5D8Z9ACcAJPjisoh3UGhDrGhBX4mQLJAhKNthvBrgYIIev94Oxr7wEky/3nQSf8XRxQq5pXAEkAAIwRkP+0Pb3aXOerAQAzsx2r9geQmgG9M1bG0/qaFpgB752mAak9DQyitQgGANWiR7tHMgnHo8odNpaqCWVLAN0vJD/ugfeNgGpChT0q9c/S9FwnHQ2G6aDbS4e9fuph/gfD1Mf6Pz5NwzTLzyXPkFAHiGd4PExHvT79AzEARPCT2X7N3pAEKTT2nzE5GWDJ2DhULYPvQ/4c7O1y/V+6dIn76OGjB5R1Rv2/mf7Fv/hfmOx48uQJGQJW11Yor3De5cXldDI8CfG4pu1jen8CAICx3dcAgGgv2OvXAIBiH6FCyauHPwUGAFWAyMeVPwa5YNXt0G8GOCoAALTKAGhunkl/AAC2ty40AQDzS8biNTuZASAzPDSC9i8OAMhB5QrsGm2kSXZrbefb/LwGANCf/BAtAOhbnp59JAaANv/NAsfG+hDt3jy3FQPAqw4AIGsfEnKBASACAIbHaJmDqn6r4pNtodcC7bQBAJj09Mp1JhiYVHAAQCWUEbebmZsjsG96Zi6tra9zX1+7fsOD/pfT4pIDAGAzzk9gAMgAAGsBEAHomrMI4JCvnf3UPIdYeHUyqHnj0aekDHC7LsbO9A2r3DbwhsVGzjjuZG9wBoCXCQBwTedhgvbE1Xn+9ajuHKXCruM4vywAAPlMbTI67/0Q+1Uluyr5Rb3PBJYn8gUGsESaVdBaHFettqzyPSdDyI5bitvkI0ZGANqiXrVb6JENAFBahKn63+bZ8K7mo3n6uYrVm36xGHHburX3yGoGP37WaP/RAsBe47uFAaDIQtFtq1jA+49r7VMuK2nZjOsWZjKfETpXxeZtS/a3xR7KeiwAAAsGN4EOdpUSc85ywHUvph7jbuDhJguO7XP9L3vC7ifEbXNCsZ0Bk3MVqPVjLLfEO8W0pmr50qIx+oZZtkVmkqpGMMsrT3orPpPHLG8GiU17xrjHNU5RNtS6UPtndtqS94qPK76hhL8+s992rFo189mmvcIfQIHIMgmgvbeqxGLn+b0dtIEAxGJQwBcCpahiTKBw53IIcrIAQhSzreOJbfHFelz8LDZMnIe4zyzR/bwMAFGfmDwJMiTY7boHyhFWMCsH5DkMb/VHAMBZYQAwFoBjxrBMVhkjgKqeXwQAYMl8AyRFAIByKiXZ32QAkOzTuFiBgbXhm+vMs+Dn1s1b6VJmANikHwDGL7R8BEuA+QVmG3ANzBk7pcU2y4xYriQw1jUYgQRA8D0rMI9YdipGrLq9lQGcjEWB7EcoHBgMGPc6QRHDawaAj8QAwO0UWru02SjlPcsfTvqp8wLSt2xBH1g1Iwggtmivj1fx9uT7an7a8DVCXrPBANAmeOubb55WClbGX5DuriTyphgRUE2DMV5bzumoUhgFAJD+4cydh0A7b5vdAofF6NFrawEwiQEgAgDY1xgAgDmrnrMeIJbgIA1IVkAK2FmgVv1apXSE/FFQT8r8wwIAMGbo6VmMySY1EN6XIZjnwRecFpEEr6rv9DcWZwQAjFts4xgAYrK7NuBrZRMNo1rx1QCA8xRl+XwkF+rMFE00pgXrxm9go90dQ8fnleHjnk8bN66/kfegbAN9js6l70T0pmi2Wd3pAIDlhaWcfGNfI6dEEnOAIRfHtwB4EQCAghMybDIFYkX9Om6t1OOUwSOBQlBCUOsRAXEBACJNHc/1Sw8AMGN+nKErOUHTroUmS+83Pw+qySkCyWDQbJU+VneMyPucSGreqDl2n34LgE8KAFAPWJRh+qxNV/4qAADM2DYnDftTFbTSL9J/pG53+v8MAJjpuMNlFcgxCRYdyqgT25zOcTJYcs7hWk2wG+nRURFvlf/4fdQ7ZHABSeTvfffb6c/+639J927fJmU2qv0Hwx4T2UjiPt19yqm9/+AhAUnoo43KXrABoGocjAErq8up1+sSAHDv7r10cLCflhYW09bmFhHFqIqH/YCg1c/f+wXvb2FxIf3k3XfpOKytbaTDbo8VuqDQR39wJPJQVQ8QAJLQSGAjaQ3DHhXts6wCT+nxkyekQAdNKcbBqvKPWZ2I5Duui4Af5y33RDR7Be+BihxOrwWYjPUH210MAvj+++9/kMFYeB+OEPQP+80TgIF+6Rg3VBJbUh4JflZTLS2x+h8Jb9hasBXwmV3fbDEApgQqYMsAv18GBVj13U/doyNWVuM90LNibgh2m55O/aN+mp/rcIygD/q9Po3/pcWFtLy0xO8MUUV2cuygilVW32OsEXS+ePES53Nvb5djC79teXkxbW6spbXVFQJBwCpweLBfwBCnpxxfAz3g+XoGECBgYJn3MoP+ijNG9Q8GgA4CDPSVMc4DPjPaRkx7EAj3CXYHgFQABFBwBkwAaiHFBDcDZoVWEiAVyR3bN1ZxIfvBqP8FAggV9V6yQrrcoL+Lk2xSDWuCe9NLNWoAAJLm0j+4rpxzsyOPGSkUAwDXHI7362Gtz84tGA23V8jDFhqy1Y8xAED2iK4PLQOYvHfwEdZg/3jo8ZZRcKwC5vOdedoQAo7IxmVAx9kncB0wAAgAANMCAACEN4dniVX++91uGkAWgg1jOEzd3jD1TqYyAADXQ9IfrAgADvX6PVb5kwLSW580AgVONR6rlfA97AHMJeQAxkX7kewAHGwLCAJsgjV4784d7oevfOUr6emzJwQwYX/duHE9fe1r/3366le/StkFdhLYAVhfmKfObCfNz82rPmmECtUudtawHcpasf35GgDQwpKWi77GgDGDMXFeCwCt4egfR2deez++F+1C21dNithop+h7tQ2qv+tASNPuOb8FACsGvQUAE1FKNiBi6fHtCHgu/s/LaQHwfAAAjwtQfp0ylioAwNr6pgMAdtLKKhgAAKBZSQsEAKCCbDIDwPMAACIFcQSzah6VDG4DutY+QFwnmvt4jD5XjEVEL0xBfMQWAPVaiuuuvgeuLw+KTmoB0OYzxhjAJ9kCYORemD8yGujmuLrklP8VEybBl6vnLo9XRSHfGNcKAAAbaNLP88RL8p4MlPIviwHAAtUnZn+quskD/9DjAABYv1Or2lXwXjrxPABABhh4C4DkiYs6rY4gP5mvHACwsbFB8O316zfTG2+8kS5eukQAwOLSEtm6WgEAM+gX7bGgwACgfRl9lHEtADiXHwMAgPOs/evtViYBAMiscHI8tgUAWYGinhqzyKKGa1trbfpl4oJtqSav992LAACivhqnK9v2boyXnne/tX6NMpiJoIa+b67MJjO4KvzNdrZkv7W4FYhdVf4CAAzRisoZAJBUy/FbLzCin+W+Vkz+2+tS7V9kQDPRT93trfOynxEKZSIjQK4GznNoe0UhpLw+ZDLB/oXPwvY41nJXAACrNTLbV0U5NcMuzo3j43NoqHUvahGo5yPY2BcttiK0veYvxlo1b7Vd1dSvol9X8r3QrRe7KRuDDYBEZABQIVm0y+z1aH94u9cmAAAAi3oNxvUbY7zSOZb8NpYFna8UMqo9aTPu3ZBvqn/zvE5jXDQJaHXK+QNTedCReT9Y7F3Alzb9mk/Vxt4JO21mjnGFAnKweIKxT4p92QECGSzgRXK4N/q2SP5H0ANaO2F80AbO+vzQ987nnbXPWU1b2Cjkf5uMt33PWEdodV7PcZSP5+nqsrZtLD9OAEC0yeNrzbMAABgB21sFAECb2xlD1JaHv7MdYGw9MeE5DgAgGRgr/GsAQPnb4pQF8AQAXGmRUgMArAUA2jx0DACwvZ1u3ryZLl6+nLZ3LqTN7W3GBzIAAC3AUaTRAgCwuKbLOyXy3eePtq7NdxMAIPthHAOA+Ull/9QAgGO2Srb/aAFwwgIMY0Zq+ACvWwDkdWl5RbA8llhZzDV+3AAA5Vell7TOBYhRUTDnMRfKmi5v+uDnWSf2eZbdofqf7//JH/yvcMsbZxlVROMu0gQAFARSC6q1pQXAZIFn54gTwUqaigEgAgBi4HMcAADXpLMBo4n0SfbsESWJv2sAAHr+RQCAKZgmAKBUWXmf46migOoWAAyqeg/wGAAg/W0LFXI0UqKyBwAgT3DFANBmeObF5AtJQliVnXLA4gKdtMQgtKID2VAQAUVTK/c49/XruP6a899sEaBrta8jJSjj2m4aY/ZcBWXZ9pwyBGsjqmjgpvMfgQ84JqLSNAYNQEpLCwCdQ78bCTZWdc43AAACBggAEFGPNIzorLoRE9aWrXNbP8WAKhUIer+sVfusDQCgNRjHMCqfOFdaL9lhDQkLJRgRCIfBgIQOq3XcuWkAS5C8qOiT4hjX15xkYNq92nqIhi7X1sfWAkAAgLJG47U17g0BXvVBj5XPcg4a69hFsQAAMjJkkBPAU1X+x/3X8JbCiWnIvEIAgLj+otPWMIDanIiW9+L4Yb3VQYxa3uj4xrj5m78qAADoTMmzCABAoFCyA0koo5s31hz0Ku900PcdyXcDAMhhkjxVAYzWut6PDnit++JcF7lsVXWNwA0dUGPyQQ9R6yGPnuhzTIb9l//8n9K3//JbaWbqLN26dZNJYLTtRYIejikqkXd3d9PB4SGDk0xUu/G+tbXNynBQtt+5c5tVuD9/92e0Vz77mc8QBHDjxg0mnVF5e+/BfVb5470nz56md37843T5ylUyJDzb3U9Pnz5NvUGPyfXNzY2EACWS6EwsLyyQTv/o4JDJf+xZtBlAAn9ucYHMAgJMYdxxDggtBPnIAOMU50iAKolIavKpMwIItP8Lit6CNmYbWOW0fRfVREh4YJ7nqFdAo47rIaloFJJWecS+iKzkPmPf8g7AIahQn0JSfJi6R4fpqHuUVldWib+j3UF2BktQcqynrOrfKN8Tr2MVzNZ/GZlYJKgx1hBz3cOuASQA+GAlvFFkIrGOqmeAKICWfvDgPu9hc3MrPXu6yzECdTqOY0AknabZ2Wkm8hGEAosB9jaAAzh2Y32DOnhzYzOtLC+m2ZkpYxkAJS2csKExEMzNoMfrCds3QAUj8Y/n4P3NzpKh4PTY+tUiAIbnBnABABQch6Afer8bAMBtSs5/CSoqQOaaK69/2RhwblX5wP3LhLTpOJzn7MQS/BaoK86Q9thwMBwBCGRn3ZH40quYp1JlY7ba8amx+egHSfYMABgMWZFn6seekS0D2L8Tq9qo+SlLZma53lnBRoYKYxw5QQAvRFFrWY3xEQAA35VNQHYCsveYBYi1DTaD4yGoCGATTSeIvMNeLyHLB/r/Llp/YG0DeDIYpsOjQdrrDlJv4CxbUykdHHZ5Howz5Ee3e+RRNq8S8ECB/BMkE/tqfeEtG/B8WB9Y79iveo1xV2crvN5c30iz0yndvX2be2tnZyddvnIp/fCHP+C+u3r1CuXa7/zO76QvfOELBK1ABj59+oTjuLm+SQCATUCxg6PdwQqvEMMuvsdrAADGgutohB2pyQ6mtW/H1aCA0QRePJ/2pdZtbefI5og2TzxG9k9tEzXvqWExNp7nVwUAQB/C+wLjmUg9yhYApYevAEwCAIA9Z31jK21sbKWtTQAA1gkAWFxcTosLy88NAOAcNiq6i60Sq/94nIKH4XfuH3tO9X/D9qkKMOKaKgGkl8MA0AZijutrdH946Np9k+cBAOT1X1FJfxoAgLgXwcb0IgCAuA/rfZ5l668gACAyAOTA/5gWALI7FQuwv0dbAKjqmQwDDgBgOyYGd0sCG3tKLQBgb4B1CADbza2ddOPGrXTr1i0CAGD3I/kPEMDHBQDgjYUWAC+LAYB6QOAqb98gAAATAc4AAFsMLQAEAEDbq0Ifb7qM/58TAEC2ipCcaOyNplp57r/azhdjN68SAKBN78Y4QL3H60GA6ar6I0vWY62rij8k/skAIKp/r6ZFGzcHAFjyvwIAuE2XgQSNAjn11i5ViDbG2DsR1GR/65lU+V98BtjplkyxNRjXQ9YCYY2U99jqCn6NAwDgpyOhD19IAADZTGaTxn7uFlvH8QKTy+4pNpMl2rQmZXPDR7H7T+nkzNZ8nfwvdm5zxpprk9DeEHewZ1f1tMWOCli7+d2p3H7YAL1NJlO76igAwJ6xYgDgCI4yxmgcoj2v4woAwOKeihmLRS3GuzUWI0ACAuAMoJ6fzYcrxxfNofanKUwGRU6MMv/GcYp7qe21xt/iRSa7jHnSqv31u8SgDAzAAgIWx6EC3JL7mUFOhSoojuAFPFfjld70pxkbmGaMqwBTBJwQK2xJ0cvqj6FWPI/ig1FunvfMeUVmv41I7OxajKwzAcPyF83nVsKzLccSk/6KC0QZPAkAwBaMzgCgtjyq+DcgIID8xhAYQQBx3xgDUCneFSNQBASIKcXeM7CUxa2MRp0twI9HC4DFymGxvFkm/+cXFggAQHzuwqVLaWt7J23t7GQAAIpqEEsBAEBtNBnHmJ0mGGQcA0AGIDXa67lMKIk/B5M4kKiFAUAZVckXA4AZo0IEANQMANrv/P0aADAWAKA8nfah1vz5Rsv5DAC1TcQ5zEwZltCvAQAAxQrokeNyLD4pAIAoJ8bdZ9RjfB1i5FwTAADoy5OAAO0XyGLNP1Z1dTk6K+MWAECb0CvCy87xvAAAbvZg4EgA1AwANpjtDAASerhuGwAAtLpiABAAAEKkIOeEAnKaIvZqLRSsbQwA1s9Hw+cKbAIAQMpchuWkFgCahTbnn+PKHk9mTBIAAIS2o7S5II8RwG/+1IsOBlxUFvUGqpV5VCLx2Pi67TuTPs/rt+GITAYAlKcqgc+2DZUdopHEK1PPnLv4TPXrRrJ/hKECG9p62Er56fta95gbGTKssA0AABgxq0srNHKYXHGDpjbmxABAY6daWzHhlg1FD1hhjKLRRyMLDyxlZuBI/tQGs8ayLSiV93SoOJGQi2uRAAAE3UnNa9V/DYAFHY7SkyzKizajpp6buLLx2acDAGgCUOr1pvGPY1yOKUZvGf9mgFnGN9G+IVIXAQAah1YgwCvOACAEt8Yn/q7lX5SDbbKxTcfJSG6ToefJRu2fNpnXti/i+eLnWssx2KD9wgBCRaE2TsbS8CDVn7fggN/gPcTNoPfe4ZUTK3pOyWDtQ/4dAAAGRDIAAPXjNORSAAAQENdETDPN57I1gpAmOaD1XCs4IOPGZI8FBpDwgi4HAGCuA2T4NPvPf/d730n/7o/+n9TfP0g725s85vDwgBXYOztb6aB7mI56VnlO+nFU3w8GpAtDKwAkj1GJfno2TO+//x4p4N//xXt0Dn79C19Ii/ML6cqVK0yco7r/9t077DW6vLKSvvHNb5CC9MrV6+m99z5IT5/tpv2Dg9SZ7zD5j+AkEtZW5T7Fcz24fz8Njnqsdsc+fvr4SeoggTw9RWdUVfQCSUqvI+mHJO7+/gHvA8+BBDNowVFNv3P5ElkHLPlp8hV2AJLpuHfMJX4sGGs92E1WFlq82blZOl0YVyTlkWjH+XGvSHbTyQXDwMCo39ynZuBr0BvkhDbE0xyq5b0CHm0SIP8RlMU94wsGYDhjchSJ/4W5eVKf7e3tpe7BAccMlfu4LgKdYGBAZT6q+PH548eP2JIA94gWC1gnAF/g/jfW1xhQGvSP0trqMhOo7/z4h1xHly9e4vjgZ21llTYkWjscdQ/o7GIfguIfoA1g/rvd/XS4v58uXtgh+OHkGJU6J1wzSPLLSQWhv+xH3CNAAQCoYHxxXjwH17cHGlTNP2LYu2zXHrI5w+4ylgYB/QB8zRT6UAqnoIAvYNuoN3ENJp39JzoqdJjc8c66m9U15szoZ3hi+yb/7W0jcG60kLBYtdm9uHfcMZLrrOwDQvvkNAMAtB7wPaN6nGKARjZwLavxN1krFhYzA4DkCqsUkMDFFZ2ZAPT9xjgAWsgZVgvu7R+ks+mZdHyaUh+2MeAhUyn1+oPU7Q/TYe809fq2LoAlRsIfrQqM+v8sPdvdcwYA7wkIhFGutsU6XmKQgqAKVWqJSaPT4djhnrGumGwGqOTsjHtzdXk5LS100qDXYzsQAGNuvXGT4/Lw4QP+BgvAb/3Wb5EdYGtri2OFdWV0jKdpdXmVs29VOKUaSuvrNQCg2FOSe9EW4zoaSdoW0Gj0KUx/vzgAQOtlnH3QZvtE+6GWFaP31LRkoq3zUQEAWGtqASAGANon2HfsgTGux+jLYwCg3YNkCfpee4Uw9SPkD9hHVAUiABQpiRHoW2CVsAAAyyvraWFx2RkAEBBEIPh8BgCO50dsAeCLrGWt2dzVtm3ty7bbrx8dAFAD6Ov7EJBTK6xxH88JAND65zNFAAAAUwg00461ZMyI7eu6KMYUIKj1N9f3hBYAUZc1zqEq13MAAM2d1aRpjvZ8lCmWkWmyduTz/BK2ACDV75gWAMcnxvA3rgWAwIYA7uJYSxgogWCB/gYAACBUByvnMiRPCgFEiPY+AAAAYAsAwM2bb1jVH1roLMw3AACIqcDGzsmhFgYABvhb2Pki4CfbT3rxkgEAea8HAICAuFbkVAAAL9oCIO/bsJAb+sMrXVv3Rr34n/PvtnPFff2iAIBJ+jPPTWjbGeVpLUcn7ef6s2gvjPvedGTdYBzQfCRLAMTKf9jKxgxgvhja1wBwbJWepQXAsX+3VPLn6tyW+GMz8aG4gLU2iQlojokDCnIbKm91REix+9yujVwmK+GbA9yN4+D/AajNKBar0S3xDwAAgNdq1VczAORiAgEAnE1IPgR+23oplfm4IQEAbH7hVwkAUOKcEQig88T1o3VY9gX0Tm6EmmPhGtfc73sEJGOmIMfNAQCjOlt2eWh77ACAHDNhALq9Ul/3PZK4zwltHGHt5xQzjr9jLLIeF3yT8UTgpaNsqNhu7PksZmwrarTFx6TxpR8Y2QPCazslS0oygF1Acj0HCxXUOs9bISBOFdlyp9lyQiwABjKBrmBiF0yHLHrzXA6LWYwhgKCCaZ3fz+HH8TvuA1YR3oYoGBcHrGVglFPxBLkArgUAYOMamJ3yF5sAgNpnl70cAQIx7q7jzeYS6MVa/TCxGQAAmQEA8sztAAEAxOibq57dNi8JfZNHBhQoORKBBixBajGrAhYoDAD8jrMLxhwVYjcmzbCCZhJYEhFjAgDg+nUAAC42AADzC4vWAqDBAIB4VAEAiAHAlqTbbs4AQDnSAgAQ2HcSAwDnMNi23LHOoIS2lmRVYKvkPotPAAAAA4CYl6Iuew0AMDY66cPIANAGAKhlfa3Ds0SbwCBedFHx+y3W3sz5CQBA3R6KXXVf+o7YfMbJh/oeFffTOogAAMr3SQCA9geO76r6WQG/dgCALWIT1uMMxdH37TofFQBASs9Q2WSvUZlUGABsooUgsmcSAMCq29BLdpl9dWsAAGRJBABQMWb6/8IAoMSHUGol2VGgyhbobVKZnpcIgbFkI9tiBCBA6j1c46xlYdgCAFA/dkMYlerXaJzE12oBEDdLHO9aubclZnVMm6KXEqrPf/46CgZWUHxNcyX2IfLtXFVDS0HXRpQPeg7o6f7aFGUEAei4vLGZlCvBrnqt4jgBAKzHtjEAoKoNr9ECIAIAhFbEewXRaAZMDQCwdV6oa3KyOVQgjAMAaM1FAEBUNpqfaERrniMAgM9nIcKs2ARGgUFBWmsHAMhg0Bi2tQCIir5eT/l7lbOn+3qVAQDRGC+Bow8PAKBsZQ+2Yr7XAACT2y7bR6rcXg0GACNsHe1/FgONdaAtysI6YFnrvDqpNEnx1g6c6QJL2NTya5zhr+vHzz9NAADuG0lfMQDgbwXluD5cRxjtGhwryKgCAJibm8/V/0hi1gCAGCiLTqYCxzVAKSYzNO/2HtDYxRHXeIPyHwllUK+vrC4RCPDTn/4kffMv/jz9+Z/9WVpbWEifuXUjPdvdTYMBqov76datG6nbO0p3790ldTYSjkjsQS4tLi2n7e0dOgQIuhx290gnf/fOnXR02GVg8eaNG+nq5StMRt+9e5eJdyTbr167lu7cuZPe/fnP0m++/Xba2z9M3/rWX7MFAIKMly5fTJcvX2KS2BzY6XTU7XKM9/f20iJaCQyP+RuAA/Qwn17o0LnAGkG1PBL9mCskA5GER3IbDgQCrKomXl83hoH5pYX0ZPdZOur30uHhIcEBRG574lXnlC6BDSeaVo759HTa3d/zhC/Q7KiEn00LnXlS4SNpubqyTADD3Nws5Tiq6GFrAdgANgDYLWxpoEoiTqH3tEQFfKdqq76eAAAgAElEQVTD1gzoq47pBTACz0bHHhXi/WE62N9PR0ddAg7wzAAAIMmOe7GK/AEGKHUPD9Le7q5R9aOlAu6n1+Nr3DsADJ25mbSxvsqYxeHBHkEj6KW+vbllyaOTkzQ32/GemXZOgAwWwcRw4tXuZ0jc4/mmeC9w1MAKgAT/2toqnx1rDeM8PwuQBFr3gPnJmAQWFgzMh3HAGqAccarBwjJVgh7aI1jzshUseW6I+CzjfM7kinD0SWHcBABg3vWdaM9EO4Zy0WWB7HT20A6ofSaVpxJBHPohgMTlNfZVmpqlPS5ZCWlO9h8CVK2+g5wMZ5bsIXuXX4OVPw4AwP1KVkt2CDyJdYjXsCUkYzg2DH+Z/sC6tvWPAQOEA60UplKXLYhOSf0/OD5Nw1O8PuF67B+fpamZhXTYRXICYCPYK30CADT+3SNrA0B2BD54AQXbs1lLB8pZR33LUbf7MoYGY/VIaYZgm5N0cHBAZpDN9VWu7XfeeYcBjLnObHrrra+k9977RXry5DFBLF/60pfS22+/zT0PxrCdnW3ajo8ePErrq+ueVLNKr6ZMNXDyawaA4htEWwKvBQCI42ZtEyzZH20C++7fPwAAnX+L/BZbyIP2Ofkee/hGStFMVVzoihUsoTxihU+purNgoQFc9Btz0wYAQPIEoEe2AiQQ2xlQQgsAJAkBANjc2E4GAAADzXJamH8+AIAqgD4qAID6scXOre1F/V3botHOLbboawDARwEAmP1rABe+rvzKNn8g+nFx7hrvjwSMQ4rllwwAICracQAAtABg+ynS/1sMzvZufG0MADzWk59WJX0+AED7hknDAADY3NxsAAAuXLz4kQAAtd6M+z2vDe3f0AKgJA9rz7PonLhO2mIaec9LhkKeyT4ja9dZZgB4UQCA7PJGki/EyMii1JLUa1v77U84+m5bbC/60K8aAKAthvC8zz8VwLJK+B+fGADWgJrmk52c2nq3vWEFW+qrzT7QZNPQ51aBa7HECKQzG6+240djGgUAIBtGyX8Db7sdQ+OwWTZYWhpZYtrOLTs+M1mbnekAAPgglvQ3sqwIAMD3FXoaZQBA/NLuIbbb1ZqVXxFZAOx8pSXaKRPgBYBc4p3Fb7K1NwouM6YEq76OxwhkGJ99dE0XU9AAFKUoo8iSjw4A0Lnq+LUluXH3BQBQx1/qcYmf018jU4h5j/V6j5T/7lTk0Ds+G6cr61iZGAvr+Bnn0f8p7hOP0b0jHqXkrO6fDACzHRZOcL3NGlMAq7jFtIcKf7DMdTpclIp3MKbujAG25uz8in/pGtYazdicBQCwfVOAfZqbSfKzHtcRu062R2ir0Tzf8wEA6vHVGsa5Ykxd51ZCUgAA2EGyvQUAYHFRBDJ5CwDEYxD/ELjjZQEArL2HxY7s/i3uVYOMBQCgqz81GwAAO+n69evOALCdti9c4HpotgBAgVOH8ScKJsitigGgBgBw/XuipKwBWxfaG1xfkq01Iy+B0sXGNOADAPxesIviXW8B8BoAgJoW2D+mA+Wfaw3XAIBYIN5mWymmNM52sS1dFV2Gg6WL4r6l/+oMAMoD2rq1+xUAIOoRfYfQ+VDAd55NpVhYjluEPDHlTwQAcHPXAYoGvqu6XKauGUUA6oFzIuMFAQACC9QJ42YLAAy8UXzQYWhhAJgEAMBCwX8TcsVQwj0bHRGCsaBkXWDAf76z2AIAQNA10Mdk40J0x4W+tQh/vefc4hXteFTWQnDYPVX96J09oA5KRWeyLYGlMZUgQdW/kq41AEC9X7k21DCwVvhCHldCqk1p1wo+brD6MzNgm9RIbefMDlDFAFAbGTQExTkt2esJh/ocUnRxLPU67oKaASAGzKPyjBu9YYBPYADQuWRcNAAA8/NpDlUqcwADmEJiP9uA5iT9M410X2/sIVzWEe7vRQAAMoKySHAGgDguEnjjBFMcH86vU6hqrtWKQsYBEjQIHojiuvl9S0IoqKpz1HMQ11W9xuK8vygAAFemgPVgL55dDAtm3IkZocmQQLuBxqchnWNQuF5vbQCg5jqMwJ+WUc/IQ0vQxZ8aAMD1OmJ8fHwAAAtoVjItAw3sXqXAJDujs43XQMTZWDsQqvrd9llz/zbHpB7BKH/i2tY6ivdTG+e6/7LmCltF1ouSWdK7tCWaVPYjvZwCXbfA1ZPWePysyQBgAQK20XFUohzdaHwgaWeJKEtUGZ2X680AAIADBQYA/oeDRZrueUdKmyyKzjd1mvdhk34rwDjRuRWAUtwb9RwqOOAprJJoOD1m1T/6tOP34ycP01996y/Sj370g/T44X1wf7NK++nuMyZ6b9/+IG3v7NA5BigAVbOHXUusw/ZY39ggAADPAcaAu/duc1+986Mfks7+yuXLrAz/jS9+kUl1AAB+8IMfpC/8+q+zavidd36cbn3mjfTmm2+mf/8f/mPqHvUp25ZXV0hFeuHCDoMBMOghF3rdIya4ISZ2trdZ+b+yuJQdy+6wz37kts6neS7cq5KuGM/lZfSyX2XiAjoBc41kKEAOJ1Mpobc6vhcpkpkYOQUVvlHp4b/aAWA9cF94oPqo12NlMSrjoYdQKY/k9+LCQlpYmE/LSNjPzPKaAC7M8p5Ao7yQluYXMgCAsh+tGrLTaMFg0v2jXQGZCvqUq/j+yvJKmp+dS+iDiQT89tYW19j+3i4D8yvLS+nB/XvpqHuYVpaWWF0PkAZsOiT9we6wMD/Pc2K9o4Kf1fcJoBfrkbq+vsr5xBwgYQRQAa4NEAWqrDFXiwsGCAAQBNdaXlpMly7upM319TQc9Omo4ZwAJeAaABrgGTFeSP5jbGhHJANG4J46zgIgmc1AS6DB1JxEGYl7wDEIekCOq22FbA+CShAQAbWhOyGk4MQ8elVkREJH58Vs7CZQMQIAqHv9mhbEtyQ+giViAMAxbQAAOe7UP0h6e/9SBGCwr/F9sAKcEOBgfRkVNGD1hts5en6xYdD5T4lAFBwPgIwBa2bMgYa3Q1IjAw9kppMpJP9xH2dpZm4u9QbH6ag3IAigf3ySuqDQRRDj+CwtLm+l3YMuAQGQrWDSwH6E34F1xdYFABeAbtzBBbLnsF/7faypOd4ng7oEfcw4K4GNIe4PFIX4mevMcXzAeAHAy8baCvcU5g8VYlhHYB7Bfrh3725aX1/j32gD8Oabn+d6RaXj2uoa2b4AwimJWdeltEsAGDU/qNa59rd7is482SabGaSrgIOjFso451lg8vJ5AVHbWTRv9bXPs0HLPRTazHE2QdTpKmbStXEdAeOivcfXjkWL39e4Na91fgsAHD8S+PNxrf3s2g7SHMT3R++pOStxzupgQ9OnsiCnvee9gqvgriUirFeuZIwC3tBpLwcA0KwOejEAgNq02RiDhQPzjGofVAZtbe2ktfXNtLmxk1ZW1goAYGGRNvzMLOSt9ZzNtmqusDP5xZ8JDACNLdJixwok+aoDANr2usbEsE/ttvZ5LQC0/rluXwEGgLgfPwoAQJKt9vk4TmFRNMZV1WW+ZSd7L80kVuO+q6pK7XNei365+dYKoMaxV/zC/HfF3xyg43aCbIVxAACB+QfH/aB7FQA1RoAcn/Kq6OExqp4RqxrkRKhdx2nTAbwjI4CzsriOMJZOAQCsBQAYvEDzCwaAGzdvpgsXL7CdFWyFxeUlJn7wH7qylQGAfr9VgWpfNvRQ2O+St3n/NgAAJTk6qhubcr/N/4yJAV7H2UwIACAFsgEAQBWMuXgeAACLAhjbafqhWmvxeQhwP6eqt+25GjqwOiCfv1qj0j2fDgCgfacpxlM/Y62v22ID/I63SbP2DVbxbwAAJfwNAAAADIAy0m0CAliFbRMsoz0R42G2Z0X3X4rdFN+obQJqdmdGUUuApq1hth3atLXah54Yjsn/WADIZ2cLAEt8iQmXv6ft2orHyd4yn8crtD0WzvABz2F7XPFyPbsA0LVuykDq6QJ6bSs2aI+r+Gw3QAEl0Rrlo8JpI2va8yFaN2REchBA04aLyfII0BWjp1XA08So8gM6d4ytNMYyt1owPRET/LVOkt/UiM+05L6ibMC1RvIPFdsObPoICKjHO/qj8TNbP9A/pYgpzrmeU4wAeh57DsSp4AfPkHEQa06sAOZzTjs4wAEAWF3eSpe6IBfXwbZDTB3vWQEMPmeewR0AxMI4a/KpKhCA1HxcH7ILmrY2n8gfO/hEpJEoQJvcSiKzYBp4xQo78opwcFATuBjv4XkBAE5fkdstKokJHYz/kGf6zXNSDzkA4OTY2jg6C3WMLxRKf2vZbectdn4BSKk1iooPSmsTAQDkd5S8lwN6nAGAFf4s7NlO165dTwADbu2MAwBYgVMNAJA8cbFmvoAzANjmjPHp0JrEbZS851uUpTGlhblCrIKMSgUAwPgdil0QJwEwgEVbTXY6uyfEXGMRQsk/RIby5m0YmKvx0+46t9y9vVXL34Y+9Jah9d7PsrEq4NZxuCPOqeLXnit8MQCAAUWinxvvI8b/Rx/Odd9HBABQjrmtrb0gADt1idq1wyYOLQDaxrW+x6hLWl//yR/8y/HwhTBxbUaZIe9sydvnWiSl0j9PPBdQEWAjwnwCirQ+1gSaoTykZFh55M6hFDAmFlVGDYfF+5SSChXJizRl/QCPFUQviQf13kTFNXr+IZlhFMcLpDdGIAMCX8oxJrMyCwCUMvubWiJDYxA3oyjVo5KqJyt+Fg1zBscr5R8XAcYubj78HQWtIUnNOQD1r9FJlUDvuM0rMEBUUnodjcq4gUbn8fwEf3RA62vVi725Rm2tNTfwqLNlirEYVm3PWxtDOgbXY/C86ksYhQk2su6jrMvSx4PV/2eoanOqttAPhAF0D1iryh+KhwwA8/NMHli1rRk0MVlTWCm8gjAwAERDMSKE9H4bBaEMRKLbFMhxAz6bFROSr1GYx3mkgefAHeshDOVmCSkoMowfEi9M0gQ6qLKn2wEibWuxGIjFqFb1Rg7OugjTnrF9auHuktAvSffMZy1EbKYDjACAGET3/ssIrpPe2eTnSBCopeVE2zp0AH7+/ogCqIJuseKf6zKdNlgA+F4E0lSAgMb5s0w3b41rpAr4lwR+EwRhVoH3LnOjO55bzzrpvRgQaTpNo4CAeo2W9Wivaic2rtfJcqaoz4ZR4/R4DJBk+SAAQLPCtpy/6M9oU1CGMd9ajEitZe3Fdke1SXVK/ZiDANoDtudQRSC5FXWEjKuGQZ5pvgo4RD3WyJAzo77j6GO9aA4SAnB0UIuzaTTe1hIgO5YN4zQ4tZ6EzjJKhrNsCrcfBAIUxR8qsdGn/XjYS4PeYfrb7307ffMb/y3tPnvKCu+OV3jv7u/z+S9dupiePdtNDx48oCPw8OGjdPHS5fT06TMm9D/3uX9A/YgEwd7ebnr86CFZBUDBjSQ4Evhf/epXKYuR8H733XfpuFy/cTP97ff/Lk1Pz6Y33/xCevz4cfrzb3yTdsfWzlZCRRKujWR5v4e2JwNL8nXmmCCHjj5EYh/J9pkZJpkRsFxd22DSAvJxf38/HR50qU8MtbzINUMGB09CQsejgt6qgefS7Xt3WVktemSBzLAG8B70jNlHxdHSazjF/ZMTViXze66DUNFBUGG/z2p73Mf+7h57vyGZjqAPzrmxtp7mAFro9Rn8ILK6g2So6VWc76jXZYIF1S24H4wrKu7xG3pi2Ouzan4GgVhQvtOZh1OO4MBx2t/d5Vgh+X4KoEO/TzYCVONjXDpzC0zaAhSwtbnB5Py1q1fS97//fYIX3njjFoEehwcHDLSAYYBtFYbHaf9wLx31DhiYA1PDoG+tBa5fu8p2AqjuwfxhLx8P+gRz4NkIBFgA8GE6zbH6YIbPKnmGqn9jnupk2dQIvATdEANeUf7IFq0DMKZtyg+uIV0rMKCCLrgfrDvZetK50tn4G+MO24WOS6j+z4BazOU0WnBYCwl8B+sG92pV80i+m01KucO2HWYX4nPtd65RVLN5MEbJAVX34F4zUwWoPcEUgAQ3kukuG8p1DPgI27037JPKG+fDOOj+Tk7O0lEPn6ECxNoBAAgAAAAq/FHZf3g0TEfHU2lmbpF76LDbtWc8SwQIQF4goAQAAOQSXiMZgWswiA0GCPgUAGw4KAffE2ATzwQZYj0HZ/07uJ1p7h8k/rG/Ll68mJ48fpyDxlevXk2f//zn01/91bfS5gbaXJylt956K/3Tf/o/GksHqhc8aQuwidmOM1n+c8xlWIQABfVPtidiYn5UN43Tt7UurSviR3VhwwIYqaCRfxPthWgXjF5vxEI6/5APdYSNT06AxqrJsH+bNsP4C9UBFP2t74+zf+LntU0V7fA2eyvaQPV92ndpObnv72DCFgBAjg80/CSveGNRYgnAyK5RFQ/tUQUSR/x7+PDGVMcAoSdI+DokECUrFJyELiHYDewBlFkWZDQGAARjAACAj4W+oBcIANja3ElLy6veAmDZ5DcYj+bMdin2TQFcC8BkCyECdS0mYCZwaAFohuhosEwg3jGfRZuontN6fVD+50p194dNQGamRPpjHnREUJEB1JBkYpEAK6sseGj56iZDgdaOEoSKcYzY0hW4hffL/xYpqeMH8T5xLuNx8eKEyg/P56pjS6EFANebV9XE9R59eI1ZHLsca6gYAOKxbbs5+nAZFBHs+rZ9PG5v23IZTQrE96MsbIu/CJij59XxHPcKABB96uwr1HSmLQAArRfYhCN70Zk6aB945Z7ZE0PqVAZCGQcYBGrbUgk9ACjA970ocVHlJdCRkjGWnJklqw9+b21tp63tC+nGrVvp2vXr1KGwi8HUBbsayf8FsEiBZUuxk0z9bKB1BvhBEV0B0KOebMht37+KpdtaGAWATVI3DRuP/Y4LuKqxhx3AwfgTZJrH+AQAwG8yVvW6Oc5S24qUDucA+ALztO3DwIIh3TzueTz0MVJilvfWSwQAjB/TOvxdEh2NV0HXZSAEokJVAUc9BjHpHXWsbOlZdOHi+nZGC9L82+szp/yHn9MfGEiZBXBoYQvfB0CYUwEESpy7mUgriT/pVtnmNlclftY2RrAXo9wossgS0GdeQR/jiGR187i4Cgd0bsU1dE61GhBrkgCnBXhaetTHSm4x9BJAQP1TKNglw9psq5LkRjzeObhE794AXRUdLVsnrsvsCzlgMF6LfozH0PXcMbZiKkty246w7yvJp7iKfUazm/Z4iedoHkR/L39Psl/sr232X4nD0LXJsUN9x0DhJuNYROYPYUCNkjwcB+iL49RmN+aEP/MnkMkluRn1rsaxrNtmjEr3oxhVWcplzRb/WGNpuRjlX2Y7lrQXAMDA2XNkSmOOZwotnqxlQGbVBQiA6xvHWKGL/jb7DX3hne0ytxOwVjFW3KPkMID38GlL/LfkWQsoH+PsGQpfKwUYxmcOIizuZ+r2NpubC87XX/aNS3FSnafA4ZqXuI4tLuD+rFP883MWF3ji3xlMyNbnsX3EWNQK0li4CmMXfWPfO1GOCRCoz2XLF2BAEwBgz+AFB27v6bmKiYn1PZ+mpmfT0vJy2tm5kC5fvpwuoYjn0sW0trHhtoABA9EOiG0AnOmUYA8wRXg7iKwrs39XgCDRhosAkdq2sw1fYvCyzwQAYPsqjBET/LKNnAEAbIWeM2GMDgAAB/LxtLkdeWkF7dRs3qKgMApnW1g3VGlpLbkKFjCiQmr/o7ZHWURENo9RhhV+d2TuXAa6zIh2al7rHKPCANCwW724KL/nIK465ynbpbZF8rjEHEkLCC4ORJsMlH9qc4RYWAGuxDlkXhD+ieLzYgDw8YL+ex57Mfod0hH8/Sd/8K8+PACAVIdRcWU1n5Va3hQfAgAQjanasJSgkXD6OAAACIzB0UcSY2F+yZE/8wwaW5VOcvqPJipRhr0MFgEA8uhIQGBDOsUrvhMTs5qwtgRtnEwZSvUEj1sUUqZMrLMiyxBDTLS60IhCuE7g1cq9BgLkTehaaRKCLyqneq71twVKXeFVDkExnOxp8725Yqo/b6JR7TvsUTlhD8VxbQuSSUBHIRPXKoJS8TMJGr13HgBAiXysRSVnOnOGTEfgGIAUUhoFAEA25NwIz8+AQFU04Fp618kwioi1xlp8iQAArcV6fCzpbwAAOjoDV3DDYZ7josyb4qthoLQEhBqGONGTBgIyBalEf1kQDQCAVwvmdVABHlT9bzJvNKkvZau9bmjnZvB83Hprfx/JFa7yXFkd2RnsmZqL+3kBAFlpfcwAAHZQ8zUZZVbrXqurX0QbXgVgGgqu2tx1QMMQ4s0gTDymVt4NOVNZ341jPTDQBACYrlSvZemu8twFoISva+ZIWTUGACAvtmnoB6rdIDNj9X853isDzgUABCpB0nXa39o4FgSf4/9Z/CcDwCxllCHzRwEACpy3AQA0hw3ZxaRdcEAB3hsMM8uJj25As4OGPaXF+bl0BKr+Z4/Tn/1//zX9zV9/K60sIvF7lFbXl1N/0GNyEQFA/D84OEy7u3uWsEOQjfT6PVbSIwGM6nFU86O6v48A2slxun//Xtra3kw3b95I165dTcsrK+n+gwcEBly8eJnfv//gcbp8+Woa9I/Tj370Tnr67Ek6PTtJ2ztbaXt7K62vr5Muv3t4SHne63bT9tZm+vnPfkYwAGjokWAG3T30Fu5ne+dCOjzsss0AaMExL3OdeVb7o2r4zt07HCPYMKhan1+0xAUCgLt7e0S6A9GOuYiOH6uumSyfs6ohT45qjdNRRnAUSWrMCcE/lthljzcgklEBPTXFSntU6W+sr7MnOZgWcC0k73sHh0SFY5uafjMgG5P63u8cIXoEuzDOssmwPoB2HvSOWAmN76E6f5brY4rJfoAo1ldX0uJ8J1fnowIf4wexePPGrTQcGk0+5pUI6mOryH767CnBBKieRnIVnwE0IeYAtFZAe4mpWdgQqPBPTNivr62mjbU1sg0AmomxOO4PWGkNIAKuC/Q2Eq9oD3B8bAAGsfVg/DC2SPrifLIJS+Cq0Fdqb9R0i3WgMdqdUTZKP5gtaP04cX0BPNyoypW7eX1o7+Nep2dzoL4JADC5giC+1pYAAErIIzE+PdMpCH+CIUXFjYp2IayNFYAAVYu256pBBVhxjVzFMTXN4zOzAAABObBgupLBHOwDAn+tJ3kMPuFZcH+QAYiSIXHQH54QANAfGACg2z9O/dOZdJJmyU7RPTqye56eYcAWgABjEkCKyeqo8DmD8t6XGB1QVfHPfeZAZNndvCe3bdnCyW06VfNBXl26CNDSMwJisLaxv8Aw8sMf/pBAFwBZIJe+9KXfSF/+8pcINsKxaCsCwA1AKgQFhOtgoWItYA02fItanwZgpNZW1IO1vo063q320bdMqbS8rwBa+UyOelzzMcgw5uSf2Nu/DACA1iBUGKHoz+hte88CiZxvAK4qcKH8KwWumzaKs3e9DACAKmK8jV8zOBgriUsFpfm9JiMEADBdb88FAMDCwhIThQQAbO2k5ZW1NL9gNkIGAJDJ6+8vAECVotp/dTApAgDGOdpRXvD1KwAAkG8a17vkY2M/MFEeYhQVoKEWNFGWcqwCw0pbDKeOv4zo748AAOC9OdCjDQBAW86ryLKPThBxSMQ8BwAAx8PmiQCADCh1AAB0O3U2bAaCAZAEdWAhkqOwo1DdRvAJ6G9xLAB5YBBwf4TAZFS8BwAA+nND37PiE8kmqHMAAHZoO1+7eZO0vwAALIIlygEAAAHAVoZeVP9nAiQjQPmlAADOC6GXFVT7omCFIgAgAHg4Tz4nBHAwpmdAKcg82PEA3GYAAHwJp46vAQD1WqvXsov/xttxb0g3T1K20c+Nx9XnibrjwzAAjL+H4GiHxKzACTbmJQWaEzIcHCwm8tmMAHHK95rFcLJNLH59ks5UIesAgNMzB7uICc1bXhgI233wY2OrIkgmIfFfqP8FEsjtMUL8JsbZyn4fY2r5gMk2GFl7jMWgBcpxZomK8ktxRlwnxpwiAMDkKQIbbh2HeKQS3vDlYtLZXqPa321hZwqI/lHTRmlqpHicCungm8nPsu8WpkKzYZSgdqCbirTkU4yAHksSU/Ndx2fKerR+7Paj+FC5ZxtTa4sQ9Q/ftzvNrK46Cz6TnxDfi3Hcct5SkFEAAMYUqzil9kJ8j/NjBcUVZ/QoCKhtX1O/Mn8E36pOVBegQ71mm0AKn5fQPgr2aBxze50LqEd8GcrzCgCgWLoA8Yqvx/et2A5JfvutOD39RYJRwMaLc88aGMDft/0E2ngBUKwAUQCOMPMcNuZPPI5b2LaU61Bldlkb5mXa5/qN92zcmm0maLu3AACk92swRoy5Z/l85r74qenkwiZqbDxkcwxJV/idAgDg+fA3vhcrnmW/63rj/q6T/2bLx5YnZ+mY8Z3S9sReO3ABdn4GAKyknZ0dxnsAANi5eKEVAICYgRVcdji3iJ8xse6tlKUzOc8E0RhDTvSxIgCgIRsdRGsev0sEzKPr95xrgn53AIABJFHY4gwAnjPRmHG1uY0oGSd5Z9c2/WXC5PkAALWNP8mCiTZArUsQ62n46i2tctsAAAI64rpao8ozmv0zCgDIa9eBAdGe5WcOUIlrvpZbbX+32TijOYbmiHF/aa94i3qC1wPIOoMAfpkBAA2j60MCAEwBF8EVFYL6U1vCejwDgASavsvqoIoBAIIqKktVVQP582EAAGIAcHOiUAGqokZ0PecAAIRgy8p4JGlbEHwxCNYQIMFJbAhD7yUiAEAthLW4xy3oESPd0TrR2EG1RTRc6tdyOtoMfs09f1dVyTJIW38Hhd9Yg24yNTdyBaGrHPg2UEbj+wwAFAOmmWD2tdvSdysLLmcAiMo1AjCEOtR6REB2vjNPAACpjIBWrBGKHiiWIZgN8zEAgKi0agBAfH599iIMAM3xL0qtNoi1LuX0WzIGvZMNAIDKzZiYqMc5rqvzQADl2kj+W7UJx6ACAGjPiWmA2PYAACAASURBVAHAGE9i9X+p1pFxXD73czb2K++SH5ixrf5lsTqonDPu53jd8v4EAIAPfL132wAAODS+L4Sub9y2KfSJ9IS1o4Xr8/DvlkrCImhhHH26AIA2UFAcs9rx1Tqz303Z0Tj2FQEAxH2h6ngxbtj9ep9AN0SifqBMakHjqueggoMydKHzkPgHAABAAAAAKL+mCwCgduhhSNcAgLjWlZiqg8d5rL3HOStWg9OKanwkgwnwYU/2lL7z7b9K//k//cf04P7dtLq0mDY21tJsZzo9fPSASXPQ5COJ3u0e0Wk8OOzyvdt37hL8d+vWGwyiwVF48PBRev/999kzHj3qHz16mN78tc+nz372MwxOrK2vp/fefz/tPttNOxcupQ8+uM2kwvr6ZvrpT37GVgDzC520sbmWVtdW2GoAtgZo4XefPWMC+OjwMD15/IhJf8h9JNERNCJN6SJAiKhA7DD5B0YBVAtjvJD8B30xZMzeAZgNztLy0nJaWV3N9OmYW9CSg+IcwVGMOYKCSNbjPGoHgPPptajLM+AM9+TVzJKpCEpBVg/YumXI8/WPekyMI8iKBPrq6grvfe/p03Q6GKSO6zCMGxKSqNDH/RAkMBzkfYZEORL9SphiHc4B/MaeflhrM5xzUvjjHvo9zg8SnABVABCwurKc5ufRomKGLQQOD49Y6Ynk/i9+8QveO5gUAFTAe3fv3OZ4b6xvcGwB2gDwAwjs5ZXFNDWDBO+QbXgAIlhbXuY9kIkAle8I7IFpYGaWAACyHwz8+NWVNDV16mAHMUSZzBTgLwYhLNFkCafsTLG0srJygs4RA1F0QKXv8VvMV6jkBwDAxtwYH3gcJIRX5BcnyuxxCwxNsWqftmM4jhVMYJE4NoCO2eDeasQdciTGsSdQbU/dzup/2fGWmzCNaQjpNgCA2pLI1rHxKgAAfF/nNScRutflkgMAaPtPGVMBfnQcnhD3mMgiMJ36w9M0PDklEwAZANAW4GyOrQDQBqM36FtwB20LhsdssWEsB07xhooED3bYHuqwh7lsfAbojwvIEWOGdYBzk81gdpZywebNgr5Ymxd2dsg2AFm9v7+XlpYWCQAA+KgHsAuBLJfTF7/4D9M/+Sf/A78Pfb+yvEygC0AxTHQoue9gZAQiBEzJNsdrAEBjs9X2VW0s1UGPcftwnJElPVdf53nPG79f+4fRXon3Vds80TfTfdp7TQCAAozRthfD2qi9//IBAARThwrkGghQEoqeMMl9xw0EEAEAcx20/lscAQAsLC5zz32SAAAliWMgMc+DVwfG9RDnvG39lPl0+z0kEC0x1WQAMEpN0bAiyVoYAF4DAMyHHBePaAQ4FftRJTj+9viPdHKbz6e5rmVH1OP1nq2Pjfsv+jCfJAAgVvo9LwDAbE8LcrcBAHrDXgn6TwAAkLaZrZHQfm+uFQCwALv6lwgAAFA45NYkAABscNpvFQOAsT4N0+Co6xTNBdAdZckk/fYyAQC1Pqt1jvxS/hbLQIwJhgrCqEvb/Pfm50hA+zstAIBybKlULDrwlAAAxXTKXo+U3M3gf7GFrULxdGgMFkySnSFhBtt7kNsAGDtAaYHJVk+0IQGUGaazKdiXMYFmPbC1v8bpco2vxaDGWR/nMYycZQBAHSelr+JMX40kVGYMUsy0AACiDLTXML0LO6CS95b8N19IDADx+uPmX7I1gwBEe+8xqDh/saLeEsiWNNQxtDMCAEAxR/lIskN0fC1/yxqSl2WeTqzyp53ugIfYUkpzypijAwCivMfrCJqodUsZK4yvMbrKt6R/iQR28DEFNMDvxnnHAACkX9r2XsM2ROyJ4ddRFt2oT7X3NaY6R05wx1bBFQBAdmqZw8BEihgDQQi+lgIQQMl++ZXRH1e83XI8xm6pOD18P/zHe2SAAoOCv8d2UEZXEdgwY0zZGVHdxzI5FwAWbHkai3uwIi1pm22E5sLKSf9om2t+2H4hVFjHeYsFPhrvuMazfA4AAMRjMoM0/P8KAMD5Oz5mvAxxHfy8CACgZjZ5EQBAXEMFYwqgTMcZAFbIThkBACtrAPyCBagwANQAANhvtn4A+DBZWnzl8QCAWHQWdWzUqXn/QMfHWAziGPRdTM4jrgUAAHMlHrvJLJ2fMgAgyuJax3+aAADlHY317cMDANo0Z20zZXmlfe25Z7Jr5phY0ScsgKXda2DYT5UBoH7AplBH9D0mQYrhMzIwYwAAMaAQHZN4HW1eHRsDkXhvEgAAAbeolHGuGgBgiW8LWEpZinK9DQAw31lsMADEwKy+HwEARqfj2tIfggrW+4dLYEhxRyfwZQAA4hhHQSgGADlmFsQtSR+MWx00qpV7NNT52oPAOi4CAOJ3NdYRAHDe522JyVbHewwAwKa3tnaLAV+fSwZYnJ8Rh6ilf0krYCUgjCJaSQwAMihFh6k1K2RhowVAAACADUCJmUxRFKr8GwFc7/dbG+u1gRhbAHycAIB6vvXMVvXvff7g/PSh4PrWIzcwQsRxrs8VjZb4WRM40GQAoCctuk3fNAZ6sCTEOACAkudx/z43A4By6C1sDJqXen7Knnz5AIC6mjTAk0d1nWS6AwBqcIH2j744IkuIjnz1AABtSj2+V+TErz4AoBH4VeVP6MXFfUYjE446Ev1NBgBzKI1WTaAXOpHoPzdlSbBxAACMOeQX928Q3Xn8T5Ggst67TTklh3YqHQ/7pFlbXlpI//bf/GH6y7/4Bqv/u4f76Ytf/PV0eLSfev2jhD5gkMu3b99OPdDKz3VY5Y/k8L3799OlS5fTlStXc1X8+x/cTs+ePWVyeW/vGeXS27/1m6zkx71AjyIxDwdr/+CQvb5RQfj++x+kZ0/30t7ePquOr1y5yD50SDaD/n9rcys9fvSIleJPnjxJoNNHchtVh4vz806XNiQgAMn03b199jZHop093wl8QDLPeuutb6wz6WjV5DNp/+CAVUBIYMC5Qb9yOOF4D0lEnAvjEHUK/sbelVMseYr3jgDMyuwRlgju944oq2HcAkyAxDecK4AAMHcAGuD9o8NumsezgVrN59mCPjNGcd47cqDDtFX4I0npwXbS5GMMFpao0VUVgopnjB0CZwhw4tp3br+flhfBgLDOhChaCOBeAJrYWN9Kq6trTPp/5zvfSaBPB4MDqqi/+53vkO4fAAzc94MH99Pjx484lhcvXOAx/eERA3i4f9Cx454spnaWZsB+cHiQ5hAAoKo54Vwi8bq4gDZSU2lpCa18LABh5RQWkIhjLb1SAg+BscRR4yM63B0/jGP8rH4NZxyJfwAAIL8x19KzDF55MiiCEpsIbFTqGwCXzkpuYeQtI7w60nS7VyKo6oDBDYAOCkIfARmdD4lz2/sGABBtfqlagP4z1gLZqpbER+LejmdrCD+n2Q6FAhLjfHwG6n+0oDhLcx0Dnljf4sTgjVgATsA2cnzKZD/2DNoDHPSGqTecSoOTs9SDfQJfw6QhX/P/ibUuYOKfbQ2MxtX2kwEApBc59qyWKBWW2Pfas6AjVluIaJtvbmxwT8Gn6HbBHjKbPve5z3GPAUCEYAvk0ttv/2b6x//46zwHjsX3ABjA8Vhb2f9xedqkKnZg4msAQMM8mJQgifZb/FL8znnfjz5p2znqz2MgWHK6TTbUn8V7bfr4zYou3YMCq5EBoAYA4FgD1jcZiey7Lw8AYFXBVj0sOaUAWE40BprRXF3BliQCJr36AIC2Cnrs0QYgLFBwl4RGk8q7+OznAwDgdymBKEBFrDD2GrIQ9Cz+Na6De8u22xiqvTrW80kyAHCNVn018Z5kcFzv2jMx5pEQIzkHAFD7EyVAXFqq1Amceh+P+7u+v+hrte1p3Xse84+ZAUBUtNaztiQqVWwiVoDIAMDXpD83W4SBbjBADT2xif3OVjsn6WgAsK5X3LKqCmxGTQaAM1JZGwMA/E0AANDaIzIAwD4VAMCC/h22A2D8xPXhp8UA0CaPObdMvnw4AEBkALAezWa71X7uJP30cQAA4h6LOirGc146AKCp0c1eNsNzdDya76STs9JCdEQ3BlAC7l9jmROZGHfamtBDYL8qAIAhQACgz/ZKf7BnaS/ZeyeUW6dJrW+cyc9ZO7KsbpnTpu6fzAAgUGy9NuxZYcCD4audvRaVptQBgbnRUtb+bS9AgB8cB7vIuiYAIFeoBwCAGN+iDoxTRP0T4vrypTJA4RQsZhY/KOPiKe9cONcEAEg/CABQ2MUMGK35zQUS1Tporiql9rTgmouOMiezhDZ7VUcAQF1oo7FqK8Ap8RLYBaDhLyALVrY7AEBjJwBAgxUAvqFaQFdMqA39GB5W85DjtmDDc+Clxr6OnUsuRf8zHoN7in9bQrysL/vMgFLxvrjG4O+iQCS0l8Qzq9hOMRC8B388xuLtNfwmY7i02Lsn/b29HAEAZL80UAD/YzJzvIov+ZPZohtjaVXk8YftijKlAeIFk1vIxDbZo/Ni+kNrVtep82VR9urYfK4WAAC/Dz+WLX9gm3tLE2ekmQQAUJK/7Xd8r7z22APzfF7M5MAcAnqPy54sfrVIpiC3YBfMpaXlFRaoIP4DBoCtne0EAACYgFBMw5aMbAGggss52hECAKithHxmyxs8HwCA+kayxjDVTV3sNtrzMgDIv8EYRdkrGflJMgDEZ4v7kjL0E2AAUCFLyRk78M6LynPbeLchz5Nd9TM0Zfn4v2ofRwwAEQCgNgAvAgA4pwNAvqGYw4xzcm4LgPqRmoaAtQAofUdMtVc2h0vjouhGnJBQda3z1wMWJwavqRg8GXgeACAfn5WzMQBgEmCOmDApVO0KdqPapm4B0OksjLQAEAAgDrIAAHzPq4JigswEBKhgrJqr+d1S4SUFrs/r5K3pseb345zF8awFeRsAQIloUbmMW9L1HOa/K0WLoIyUez2HMqQmfR4dEyqfEOCwHgwWNI8bU71p4vnt80i3lL+Rjc+2tRcBGHUCU8YtKUdiD8WqD5rdtwV1I4otvx/AAVLuOo6G3Iz1CM4tAMACgD51s6BMns+9mmKCQPdaEitAejpVs9gnomFeVbarBYAqEGU4c81K6gBNHyRQHaSIayc6krWQjUaFnH6g2fjfAQDofV0DANrOUxsocZ2Ovh5lAIj4kBKosSSEbDHtXTwfnAcJ1OY+9BXXwgBQnBCj4ImowbGCuhUgAKfSeqQRsexzMclpH8cA0CrnWwV5OBKWSqANisaG9nSbA1K00msAgAAtkk8CKL2sFgC1bBV9ol1Xxn9BImqPSP5IDyigQIcqAgAMQ02r1dDQowAAMAAInCQQwIyoc6ctWS0dCrkTnXnsee4XOFze6z3KJCH1y5oXwwZk3RkTsFuba+kXP383/eG//t/Tw/v3mPwFMOALX3iTAIDllSUm+1ExC2r3AalGvWe3oRvS9es36GDg2jjuzt17pNYGhvzJk8fp2vWr6e2336a8gmx+/4MP+BwAEDx89Ditra2n/YNu+s53vptWltfIMoCtgwQwEtKg5UaCGiCAhw/uU1fs7e2mjbV1JoxJxX/UY1W7esTjPTAW6NmRiAcVedaZqPJdWU39wYDJRtH5IzFoCdtT2h/4LaeBOi0koHFuJVG0lwEWKKwAliTVOkayke1bQA05NcUE+vbWts//dFpYnCcwAmOINb6ztclEOa5ryWobYwSGAQBYX1+zBOXcLANiva4l3MHMsIX+5qignpoiQADzgWpmgiuxtk9PSIH+85+9m1aXl9OVy5fZCgDXuLCzzWuijcLPf/EewQ83b96kE4jxB5U6xnFpYZH3hXEGsAEJWdwTxgXJ1oVFjCuYeCxwgoAUrgngBhxf3AP7NJ5ar+SV5aW0vrZOAADusdNBZVqzrQXOrWCDdEsOTEQGBAUVQ9CgtlHOYwBA8hsAANioGb3vdjXOlSlks1Nt6EqMHbQX1hFBo0ikeeI6U/Li78x+ZMEr2mS+xrABen1UvBeaVBzPBAArnCw5biDJAjQq1p75FDFZEwEAArNRBhal43agne9seorgF/gwRvdr1fXcBzOzbBGhFgCo/h8cgwXgJHV7fbYA2OsO07FT8aptwBCBW8qNaTJkgC0AoCI8PSwOBaXYtxQUEv6Da6JlgmQt3ob/gdYCuCcFH2SnYo3gfcgMBPRhI2LsIR8QyMDP7rOn1m9xKqVf+7U302//9m+l3/7t3+bcobUFQCxgzsA4axwpawFICfZEsYWaANpYAay1Gn23SbaIPXYVZW/MU22VNAOz0m1tNlO8h/osL/Pv854vft527Hnf13PUx+nv+vPaBo+ft/kv42z2OH61nV1sinYGAH2O38Yw8skBAGS31ACAnHD0JGTdAiAyAECmqAXA5uZWWt/YSpub2wTwgQFALQAsQPzxtgDA/NDM9oD1iB/1CQIANIaRIWASACDLA77wks6WzVevtU8aACAdFe9DSYU6JhB9SFNm7kOOiWGN2/Oaz1YZW1HGahzbfkfdEYe2bV/X985newUAAKp0gt6PLQAwB88DAMi0v88JAABrlgAA12/dSteuXSNAFYl/MADgt1oAfNoAgFqPNXTrcwAAYItPYgAY9o4yA0DbtaL/Xm9daO5IV1z0ggM3Q9J7nM4li34FDJq052ijVDHAePyL6v2m/13usg0AYOZKtFdgrxnALe7DuM9qOWIiw+OAzmzBNgBsQSUAACo54aPBDvZKwKGBZ8jIR8DbqTFvnQl0WwAcMQGt5xs/LqEFQsskyWYYkdFuu505AEA+OecSpwRNfwUAqO0PnMI624+ysJqsM2C3YgNKXMO+NQr2KbKnGfi7MKjRN4nxzPBcOgd/+72yfV0AAKhQrNhY4xkAML7WbqyAaGKism1PNOV0rOAuxWg6hveJKn3RdYe1XzMARJkfnzO+j9clh2AAgEkMABxH4z7IrAB5HgMDQJuea1tzcW/g9Qlj4+NbAMR4eSMG5UlwPEvcYwAA0GYKlfKy7RpAAQHnidYfzb/I/45J/8i0a6+tBa98cwEAYlIYxxRGAEsKw7+yObD1bePZbO3npahWWe72gPNDOG2/Og9FAEmLhG5pgxulnNrkRTmIsXseEICJAMufQQ6KAUAAADAAsA3g0MBMPC8A8QMU88HnPmOsCN9T/EnXfV4AgLVFAYOgWv7FPAtiMAYAiM8UGQAAAJiank3LK6vp0qVLtAUuXrpEAMDSyorbAu0AgNgCQACOhj0nwIeEWWaA8oLgYDNmWTMGAFAzAKAFAMbW/BhrAdDGAPBpAwAmyYVPCgAQ59/Ajhbf4Zrw3wKPj7MHJtlh42ybcbY55Z63ABAAYFwLALL2QkOqyErtPHztmP81/qeW/bVf8FIAADKAim0kIEC4uXMYAKQo4++oPGMQQptZVMaTAACjfUkdMVQBAGqKFFKtTwAAWMWM9XCLBkoxPBDUteAeA33+WsKcx7F3SDOBOJrgt7FsKu6osJ4fABAVJRe0B90jMptKVjSA0dAOa6zN4G4odk+Iy9jN89iClI8Gaj3H+J4C2PU1FdwlArACAHj0lXfcVGwcyQrp7Gp1TLIzzofmIa5RXD8CAPLaDPRkWfkIqR4qvLDxWaHmCOwslPwYGSCiIELFf2ce/+dJnSwAgNCKOE73jHOJAUBGTuxTrzXVWJPRMHKqeq3pDFp5QQDAuKDkyJyGHihMIjkVCpQbAADqQ13LhShoawOzXl9Nh6zJAFC3AMjz7QwAQuLGYFwD3RyM6+dlAOBxLYH22lmKDk35bBQAoLGWUx33Bp6ndraBYK+VtGTDeYrNIpOlb1ANAIj7Ja6xfN5XgAHAqJha9NWEhy/r9peDAUD7hXqSLUsUkBc69vkAANkpoLFtSV8GLqhLzKgl7f9Mh60A4LzoPx0m9MwCXdasKPyQNEXVbUGgq8em1gtRrM6WIwCAOcXs1xF0rIFpbG6A6rf81WDQSxd2ttIf/uv/I33zG/8tAXKC5P/1a1fT2vpKGh7308rqcrp3/0H64IMPvAL4OB0cHBLhi/Y/V65eZQL/7t17rJ79yU9+kp7t7qWdnW1eZ/9gl0m1Nz//JgEEWE7v/PjHdBCtKt9Q4j/44Y/S06e7TDrfv3c/Xb5yKS3Mz/E8SP6jDQAq1HEOcw6nWQGCxDWe64P33qPzdP3aNdLNW+W/VfzC1oAzcOjJQugDVDFZ5dMMaYsxNHt7e84WAFrJ4zQ9N2fJTiLfoTss4W8JFAMXIblYEslwuC0YxaE+NR1NOSva/kHfK5xnGViFY4VzoMoewRs838HBftrZ3k7bW5t8pqOjHh0ZfM6+4+idTqfxlG0BMKcYm6PuEVkXkKjf2d5KB093mfgE7Tkp9mcwZtY6Bt+9d/dOunblCpPyR91De060GpibJYjgBz/8Ybp48RLZFASoQIuAoT8DxgsJ8sWFRdL8w3HFvUMXYazQvmEJbArz85StAMShJQGq0HCO9dVV6q7Z6Zm0ubGelhYXaMzjnAAskAQqV2AUu65Uu1gAQMkmVSLQiTgx+vhxwS58D/unzQlTQAlzh3tWn1jMYwz6qQI0OtBtDABE34fAgXqQsqLfnZcshxSgm55JRz1QAZYqHQY1maSzCno+gwMAsI7VU092de6L6vdtgS/0lbRefwDEuAGdAy2sDHA7d3puNtteFowp6Htcj/cwNZPQCaCPKizQ+J+ABWCQjvon6dlhPw29mBmyFUAisAPgRDNzHQKND7tHBAEg2IVgEJgNFHiZn5vPVRgY99xOwecN84tWHdyjbHGBKpOmzQnwCdt/sArFeqRCPliQM3HNAkxz8+aN9PnP/4P09a99jWsf+wlyR0lMAR9EifkaAHCuBdS6t+K3Rhzu0I6tto/ariZbo97DOWAUqtvi+do+r21Kyf1x18XnMZgajzM7O7c/JzuWCgGiXf9xAwBiX/GY+FCwOAIC9F6usAgtABQUNNaRqTSuBcD8wlIGABioUeBFs23kG5jNgkCvA3xyoNeDvW5zYi838l8BlK35HAcAwOeQr/m6odIwf7daH9F3yu2vjFIlB0ljgh/yX7ohJzmcFcaSZNAXJQZRh6O4fngzrz4AoPYjY8Kg9lXzvgybIB4zTnJEXc1x8XUR/aO412MCtpYl9X5skzv4/th7x/qBYnO9Hfe7nh1zHtcMA6YhfiE2iAgYjokavg99jp61blfGCjUmM729j7H2GO3pkD3Qzc5kErSlBQCSDr3AAGAJCGcB8F7ISAjVDAAAAOzsXEw7Fy6mazdvMuiPtl41AAAMAFa9WQDK8k9sn0+TJcgwwiVOx9dtYHy1fnAMXS2PJ8l/zUFjjl8AAJBjKYNBGvT6tMdRpSkAQFzrcb4/KgBg0ve55sfkn+tYYIzrqJWdL8yR9X2+1i5HTAQAhASNXWsUAHCWLH6n+9M41r/j8+T9QWaLPmUoe2ULAHBi7Rmw7skCIMDAsSXKbP+ZvT1E4q2K05pvUNhwmjLf+4NnpXM+AKDWJeV6eG5jAMgV53EfhGp/JdxrO4Zt+jh+Bg7Wtey3QADGkKZ4Zab/BxDA2QAU54z2kpLD8bw6h+4HoO0Yt5JdE+n+zTYwu0BjqVhKDQCIiVO9rsc/PmPWwVk9NjWo3S9yBSZjNPaUHZ6YjwAGnXscA4BsBSWgCUn2HIZAA2KDy2OFe/BxatgabJtm+r3Nthwnzxp7Wa2kKpaEeExMCkdAQH2MxS3LHBW9ZwwA9V7nfWP9BQCI7jnG/RlL8QK8yMQrEEABCzhbTGAAsHkQE4DRxKtaHH6/bCe9Z8WivvC9cDTaBgIGaD3WYJV6zDUGzbh33hHZD63lbVzHcc2P5pAMOA5djFiVbAPoFgAAsK8RB1HCH59nAIAD/IzRxBh/og0/bt6jbc8ChPA/gwFVlHBc2PR0vggAUAsAAAAuX76crl+/TgDA5vZWWlxePrcFAHxysw9MPhnuv4A6yFAYABy2T0YBAFnGVqA62mSud56XAUDFORin2MpDa/qTZACo9X9cZ58kACDPPVniSrE340SxADe0m49yWvtIO6fNL6+PqY+NfwsAwD0DfQ3dH/Jf2UY+BwBAqsoJPxr/OkaY7dU/+YN/NRFCUD9UU4E3WwDUAAAJDtOakxkA4rH1NWtHDJ/zPdE4OAVppnPIlUgY2ELJU4QagnhGGwiBa++boyMlgSA0qm/qFgBgAFALACaTnbJWyrMMtAUA8IMKsBwICMqyBgC0Jf/rCayPaU80lhURlWQet1DBxarq7GhZIB/HwQnLgd4WhG5Rrs3+d425qtgA8r0E1Erb3Mb5V2K8NqLiMfFebA6bxppbbZkBoPndUfRpqwNeBWYomGUSuoFYK8faQIkUldlBgPBxAdRm9CjgXwMAxABgFNoGQtExWjM4nxgA2gAAGJfIEJAFXqg6ieuN531BBoBoGNZByThvMeDAAJ0DABD8Ru/r3tFRAwDQZlRr/CbNQ9wD3n0qA7hrAEC+95YWAHE8o4FW9r/twSh4LblgCRZzaPgUwWAoCaCofNrPbwnPmgGAayHs1+cBANTXMkN6MrIsy3Q3ZmIbhKiP4l4aCXi84gAA7vFK9jX11KsPAIhOI/WcB/Bsr3hFLowiN0S0P7KuDEZ5NqKcAYCy2QEAlne3XlhI/gMEYC0BZhMYAJDEZZ9x9uI0AAB04kxgAKCsqRhxIoCpbZ0SYU3ZnM0rVv4jqQlxBf/u/r276d/833+Ybn/wXppDxftwkK7fuJbm5+fSycmAzjWq9Jm8T4nJaPxfWFxKqAD8zGc/mw4Pu+nOnbtMsj98+JCJQVSCz3eQxOymr3/t66ziP+od8fODwy6/AyDB+sZmevjwUfr+3/0gra9vMHH/7Nl+evPzn00XLiD5v8bzoir90aNHVrF7BnYAtATYTO+991569vQJ2wRcuLBDOY/5wjN3j5DUNvnPpOkQ1STJdIFThoOFANXDuB/Q3mPeMK44vj+w3u0YQ+kCBAfZI9RBafb6lIlCjDd+hbyZoAAAIABJREFUiKI9PUvd/QMeh+szCe6VFHi9uLiQ5hcX0vLyEs+Hyn88O5xBfI5nwXm6h4eewLSkOO7DqlyOE1oIobofrhV0AuYVyUuMxdL8fBp0j5jch52G40CpSV3R75msTWfpM7du0Qm9d+8eK0bwrHBCYd9hjKBv8H1cF8+C+3365AnvBfNB+re5Od7j0yePOT8AIFy7eo2MAwYoAPPFjN+3V/5PJYIB8CwLnXkyT+D++70+bQeMTxMAYMnbGKQCAEXrHqAFa+VgVQ82J0ZrG2VrbQ9FeRxtH4wN7F7cCxIBGG/aqz6HGAsEi6OujXZ3bldEisVSmaXkPx11BjdNzigZgaQ8jgfyPk1hzM1Jhx1EFgEHN8h2xxoga4AHUzL4k6AXCxwI6KCAi/kCKfWd3l9OuNnhZvMTDOXBFslDzI9kjjEawHWZYtJ/gCosBjsS939veJIOesep2xsySY+nxDoHqAErb25+nscd9npkOuDzOGsC7WtU+M8vpOOhOYGYQyT0BKjh37pP5BRmZrhv8IyQF9hLc7MdJv6xNjGPVs1v+x/PgfUJQAsYLVZXV9KXvvQb6Utf+lK6fOkSATjYi9g3OKdkP/0S9ces2cUqffj3nQHgvASH5nVcgPS878sfre2Q2pbODn0IwEdbpQ4A6LPoXzZtG2f5CEHnWo6cBwDA8dbr8+NjAIgAgDqA2AwUmoxAIhLyhAHHAACQz3geAAA2weLiEnXCJwUAUJI4Jho1F58kAEBBWsYFvC/pawAAOxg3kpD1vmvo3CBPcwLCJ7MtSFf7T7UNnK3eyl/T92IsQP6x7k96/1UGAIgBYBIAoI0BwHx7jzt6j15U7MHYR0/fNgAAiioiA8CrDgCAMYFpV4Igx4+8xyw+jC08MJa07Xtu3yPBDDvZW6dIV8U41CcFAGiLDdUxvhjXiW0A2mKRUVdNei2AS32MKuukf/Pn3pbK/mbpTqg2FsNnaTsrGy6OqeklVPOj1y8YGpAAc5pstL44VeW//WZxGkCj0FfOtkbdiwIpZwCI9x+TaPG6cf/reI57k9SpMRS1XdE8H2LFxjilhLPkk5LTikcx5hWYR3WRWfoarHHkW9FOihXSMb5erodYl9m8xghQwE46PsaXdW59xsR5BQCw43kn+X4KfbzddU5Mhlh5BD2VPIP5NbVd1ZTppQBF8cA4N/g+/XtnAdBaz3G+M2thEOcp+o9x/9bP7ximPOZlXAoogvNaAQA0T7EFQNs6adt39Xr0WW9U7NfrVOMZk8QxXhzHOwIA6GPShzJfcGQvK85N/eAJ3KqFEp4B4xKr/xVnFzDAYl4WG+EYgqmSQG2LceE9FIHkJD8LWCxxHIEtaIlp8fYyn+oRoDk1G1C0/2I0FkOEjXiWpT4BNp5NlgU7zmJGcU7w3ToGWMfVoxzGeOPvyABgoD8DAGBvIxYDOcfxh04SIOAFAQAR/FFs+8kAAD5fbDEY9jdE+ezsfGYAuHLlSgYAbGxtpoWlJbYFgr3A+NLCfJoh88OsMT9gjhGvdPsi72vPkVhhE/xqAwX45DQAAFqj2isMo/qhWf+5rS0AAHvH03cxPwbxzHEMAK8iAEDy8NMEAEgWfJwAgNqe0vqgvELMC/NYxb4Ees0gjnMAAB97C4BohEXhIgMoTcUkiKqri0WRvz8GACCBUyvJ2qCpjbwYiFQw9MMAANjGyJMhEny4tqr/BQBYXFhmtbVaAIxjAMhGDHuqWh9eIG4aQt2VCgSHnPuonKMRVFd4SREUg7lUbDWNp4IWlNGi5ytzYrS7kQGgNm7alLhbNA3k6ThDEwu9zUDXewj6Tvw8IHJqB1ZrJn6f7wUAgO7fgsauMIOzbMAPx9VVwTPOpQfDY4KzsSc8GBKfPxqdDWXqDAAZLS/00QQAgAK+GQDgzBRIBKAFABSRjJRomOh+SOVqi3KUwskBALXxqMoEnTeuzRcFANQBxrieRoxBB+5gTWYGALQA6PVfCAAQ13lcG9Fw0Z6no8dOEnCEChq6YdB+RACAQBQOIQ8JHqxHQ+BqjOPvOFbtn79aAIDo2Ojem85O01BFMAZhGjkebc876b2oO2oHpP677X5kBLcxAERHq5aBZU29BgCgb6FkKyxXMgAQAICkEpwe64EmBgADAMBBMrDAeQCAvHfGtLmBKLdjnE7Nq/95/umU5man0x/90b9NP/i776fHjx6wZ+HK0hKT/uiLPT2N/t1HrNyF3EGV+rNnuzTcNza3SKF/64030nvvvc/3nzx5YsnyOTAc4BpIDPbT7/3u7/F9yOV33vlxunDpUrp9+46BHGbnyBrwwe076fLlK6S/RwLhs595I12/eoX65/bt26yWf/T4IXvJw6BfXDDHA0E83BsSwPgek3VwaskeY4lErXdezxHosh3AggSd0++bE7a4tMTfYCPoHuHclkSNBqrNGUADluDHD+wfPLMFEkE5NkiDbo9OHZ57ZW3VE/EdUv+jCrl71E3Pdp8yQSnbAtX2aHsA3QsGA9Dv47PVlWV//9ST+Eg+nzL5juQ6xgkV9AAAwLHpHx2lBThk0zPW1xz3BjaBLuj7j5mYf/utt9I777yTDg/20wZaBpydpYN9tH1YTpcvXyK1/8HhISvAkFBFgBRJjTt37pBRAAldjIVVR5+yb/rVq1dsXnr99Matm2zNgPvH2oaze7C/Z/e6sJB63cO0trLK8aCxfobq/1k+k1VPWAVlrNjQmsdvgEAgb/A6AvzodKN6nwCYEDBoqQJts61NhtkaQjjBnHZbA7gXnB+tMI4HoPC2H7FkkYYUzrz6Z4vmP1eRFkQ/KR4ZxEIQZYbJ/h4DAsN0NjWdFhdX0smJ2aFK9KvQCrqBtgAp9QsAgIl775to6H+7XrFXzO5mgNTZKeRsQuYIjIv3BsdDBmPwozWDPYb75T0CLHCWEuj/AZbBb9w3Agu94Wk6Gp6lvcMuafoxpAQGADBzZgAAsAbwP8byBMBatBGw58G8AQAwHFiVFypCWNUFm9zHzO7BQqS4T6wHrHUDERmbCJigrKLvhDJCoGACes5O061bN9lO5NGjh+mf/bP/KX31H/0jAmjMpj0j0AXnzPPsawjgDbZFqNtDBYX4GgBwTg/OMXS0siF+FQEAUd58EgCAmOi3WECh5K1f/zIDAJpUAbYJPykAAIAWGstfJQAAZBt7abtO0dqtYyV1jCL7BywEmAwA0Dnb/OzIACk7rj6u9l3i53Xsoz62BgDE53tVAQBsAYREKJgAQHHLSulBOhHYDzodVYOnx+mo36VdQtsytAD4qAAAsAEAAEBb7BVgAKjjsAwus3XSywMAFDuvsIHk+FHtBHvU7LwWAOfpN4VcSjzTYnEjMb3AUsG9qURdS7vNllsd+9ZkAEBh5sz7KleD8y7T2VmpwC9V/IUO3sC6oeLQY1xK+BsDRkn4n55ivduaF3025XxuvWfV/4xfMVlkoNE6zpVZ2YI/EOOStawZN0B1HEUxO5OXhQFACXidp9EvHjGeBvW8V6/D13Ab1FAs9lPszdICQD6Rxb/VIm2a/gv8CjGfahxUlR2fOcYxGXNiRY6xYkbftw0AYM9bkqPUha4zjLHMiud0Pb2uY8GjsrwdAKD7MXB9AQDE77P9KPyiwMCj8YuAiVqfxLFEMcbId3y+5AsKAIDrxf0MAADuTXZJzD/U8qqWLTn2y/lvUvbHuDDO2WbTSV9r3FWsgJqW+H2TJVYUqPdzTBLtDeH/enxKAJL63jMwIugBA3+iYMHiMZYUNiA1/2cmXgfHwO906v8CBLDv2ZoWC6ax3GksBe43PVTaFdicIX4aW0iUOJDmNPvSAQBQ9jrYHotsinNUr99oD8U4+vMCAJD057ieAwCIIN6ciwr2vN4r8z4ZAMCCmAAAsDVgawJjWwMAbty4QQaA9c2NDw0A4PrySv/CAl5aeYkBAHOjdZz1nwMAGmswg20tV8H4C20hAZnbWwBgLNne0fNa2vefJgNAtD9/lQEAMX9Qyx2u4RYAAPSI4nrPCwCILbjbdHi8jyifs044jwEgOkZZcGZFDSmEBK5oCES/MnordkihX29LsLQ5M9FAi4Id94WrSfCziqjR98UMJQTc8BNpx3AfqORB4E0MALEFgAL5SL5av7/FFAEA8x0IfQTazPgiwkt9XRyNRxodon8owo2sp0piQAAALdY0emKPHjN06s+b56lRk02Ke81fFChSqEbHMsiV/hFh1RDywTDTeaIBHjf1qPItxqnAADpG3+PvUCUS34/33/o9T+Y31k4oYG4qcyHmyvoEAEEVKtG4ign/NiNY91i3AIjjhmuLVpWb3h3VbKxUAIBoQOpehDLEWmTSfw60/9aeggbHtCFfZYBHY0KVXDJw6/WHa8QEfRYQgcIuJiOyYmtpAVAbmaOyogkzjvMlIy8jPNknCKg2S3whaIfXsSpV49MWuKmdIc1VPTeUW/zfBACM3DsNL7Hde4VmTfnXUu2vuSj7V7RmpaeXGdDBJKtkxLhxtffRL9vP5U5ATfEf13SUynkfO/K6TXnEfdj6OUBdxnlkRmwYE50/OgxRAZlQQ8LD1qDW2TiFFWVgfCbK1zH93uL6jvffnN/igNTPi3PXAYymPGlS1zXGyMoy8ltlTY7Km3LdwpLDvuHuvLM6jQzrBZUug9w4xNp7qGlsJDdNBhmFp73ngTMEKByo1TiWhkoJpme9kRkAjplIF9322akBAJD4h1zCb0NFm4NuKOriLLF6PxWHh2sg06GXpKaCcLUBY/vLE96gMSf9J3rPw6mHEjhJf/d3f5v+w7//03TUPUizM1NMzqL/+lzHEmVLy/Osstg/sCp0VRAj2b2yupYuXb7CpD+q/3d39wgQAFU/KL1RWXuwv5uu37iaPve5z6XlpWU6VE+ePE1Pnj1LqLyHg4QE83e/9z0yCmAMUIX/+7//++l4MOA9oQ0AdEK3280yDsl/JOn29/bS/fv3OH6g0lcCHrIQVPSLHdCZ7tCRxXsYEySbkRjcdbp/LBAglzG36EXOcZyeZguAw26PyXz8IDEPhxZyWPcC+as9ABvLEvZdHoPVuL60km5cv0YWA0uCnjHxj9/Pdp/xv5y/xeUlPhOeBWON+0fCEv831teJEsfYgOIf/589fZpWllFxuZgW5ufZbxfIctw/k+EI/MAGOz5mWxzcDwALeIZLFy+khU4n/ehHP+J3Uf0MhwkAAcwf2BpwPRwP2jewE6AFBN5DchXsBL/4+c9Z6Y9rXbx4gXOBOVhZWqZegvF9sLef1tfWyB6B86LlAIN3x8fp8qWLBHGsra4SrMdKK3faAA4FCIEbOwQ89WzS9Qo0xAob2ZsEJjj9Hc4hW1E2cwSPSl5oD3Evo+UC4gcuDyRvih14RrmAPYs1gnlkwCIlA3QcowXBtFXFAyDh0o60f9DbaH8xh6S/9efLtpyOS1MJlNrdbo/no4xECwpvAYBqXMow7G0P+hI05EwNtm5L/049N51ur/wAAwABDdkWKxUUBOciUONsPGQucMpVBXUAgiBQDcEiUP8PUEF8StjN2dRsOugN095+ly0BCCgYAhAFMpRpggWO0L5ocJzOSAU4xXEE+xiSHGAZWV1Zoy2HH4Bljnq9rDMU5EAyArYj9hf2AtYZxhIAAMjZLM8zk9kZz4n/WO8A2+A/QABolfE///N/nr72ta8RCBOrrGSvYHxpkwVgbMM2DIouxP+yfhpnS7S/P45pSL5kAefGdj31nql1Q1NPv9gdTbKFanusDuDU9pZ0sOyXceeubaNoB026+/q4Nl+lto/w94uMj2yCeI9mS7v57Fmouo2eyRwDWEe7QrYH5c1JRSkeQESyN6zCtwQqY7WdqpfhI5BBRJTiDqLR3/ItUEEZGQAsAKoAMdqNGFAccmlxESC29bS+AX2xnZZX1qjDIwOA2mew4kuJBFHKovWf93BtAv1l3akyKDBNtdmyoXpoZC20UY0HfVKvR+0bm3+jIyVgvmoBIGp4ALHptwdghWjfMX8WgAp2bgAj5nv1e6x3elyDDZs8MAxo3ei37pN/OwCC5/FId51wwb1GWcFjQ4tCrlEHsMWxzfZ11mltLBYKv58PAIjnzs8a/Ow22zbq9NbvV4uh9lujzMnjFxKCqihrjGlItOL7Atbl/fuCLQCow0ILgFFAjlH9M+nvLQDwOrYAaAMAEAxwBrAdbE6vvA4AAGN/gjlh9MvmJ1klJsC72M+Xr1xN12/dSlevXk3b29uNFgBghgJ7FWw/UUTTnnL/hDIUdjVaaIU1r3lU247GnIg9Z8yefR45r2OoVxwA4E20S0FO7DHrrU7bWgCwN3MLA0CUEZP839ZqxbBf6vXXtoajn1vvv3gfIz5sxVIY5UR9nTb9FfdDfV2TJwXcL4YJG3OnYif9Auxc62VtcseYZOMaZ47ZY5T6jNT+rJA1uxnnsc+gw5DYMQYxnM9aABi1Nm3oE2e2IOxoKp3BNs5xAjEQNBPR9d6v4wj1uqvlSLQfmnrcWgCiOt2K3Ep8Qt9Rn3ra0x4jz9fz5DUTzLnPvX1q8aDSIz0mYS2/ZnqHvn6gsM9x+LZirgBCEAAAuq+OmVVLK1RP273JLoG8wngIAKC4rnSQjpu0r8VIZsc41DcUqNn+s8IkPXeOydricrbDAkTNYx8S9vG9qGsw7hpbrWNEngi695hBzQBQZJy1CBQbatt+r+N/2gt5T/C5i62ve4hjKDkQk9Il7+PMTqKQhz0ZWtHZdwUCKP3gFQPJIcyQhK/tZT1XlCMaM7EeCgAgvx2Ml9A9+A70D//OAABrt2hgAYvfK4Yf20YxPwRWC/dxG60yczuZEjNUryXuDeoYB1YEgEWT7gMAewMwRVmr1/gtnzqOfSM35AwAKASCbZ1ZAZ0BQAwn+E256C19KNcUWxyCCQXxAruXYvcXeRZt/vjaWgAiz6IYg9qT2nlqBgA7vxeDQn/PdNLMbIexPtgBaAd04eLFFBkAOvPW4nG2Y6yafI14DuznqgVYEwzjDABuH1ioXC3AbL+OAOgcACCZIZ2jRWyFP6cEABiIDGNqAADY6pH+XwAArV+ta8lqywtZ7s3AJaU1QV4PeX+Gou4g0Hh//vck+7PWsXz20GLOF+BIUbFs9UZuLDCY1+uS5/VWUNK3DZ3lvqTWMGW4+6d1fmiS3G77TPuoflaNS74Pj4VRp/v+y+yXdRuAeH/McXvbXt+zYiqadK+1Xo5yeuqP/7d/OS4Ck4VC/IIuJAXcBgAY7bNuq1p6LQ5UDEbUyiEKoCigskETBD02tRB5ZVF8/AAAKJAIACjU4CWxYQnGgurKCvQjAgBsXj4aAAACIwtt9ZqKPd600OS8yNiMifcAvGhzNBtzF5B49Xy3gQDazhfXT/05r9XWAsANgagA7TzWAyT+RERoTJC3CbEIAIhGi+6xAQAgnWuhB8Mx+JsEWD728XlwPRkW82CfmO8w+a//kwAAdfK/VgJtQcEYwFIPu48KAIhKIQpCjSWeWzJAyguGAZJZUmgA6ggMIMNPa+o8AIDGM/4uQSJFMO1u2loAUMGxUhOGXBOBGYEV+L7GSrIRv5sAi+cHAOh79fprzhsS1AIv2O/XAICmKqwDGLUui2hvfbPWT2373t4bddjysd4Tt17zBpYrAcPmNV8uACCeOztFLxkAYC0AjCobLQCg55j49xYAYCgRiKmAAIxGi87PFALnDiB5QQCAe598zLk567t+djJkYhgAgEH/KP3pn/6/6dt/81dWeT07wz7wSIKRnn6+k05OQU3/lH26MVcmT6ZI/X8BveFX11ixj2r+Bw8e0kBFsBAAABjgu7uP01tvfSV9+ctfJh33o0ePSfcPRgHQ/UOmffs7301Pnz5LSIDj/HA03nrrrfTBe++lYb+brl29wjFC8tvo6Be4RiD/Hjx4wO8gyb+5ucFEKei8ldxdQXJ8YYFJazgjorIf9Ifp9p07rPZHMp9yjNT3CD6hUnjOehTPoIWMjT9kK86van1dg9XFp1YNjP84jnoNPejPEpP3SLADLLm6tsq5vXP3TvrpT39KenE6yQ5kFIsBgllonTAY9NKVK5d5fVTpY78OAfzyxCXo/VeWl1nd9eTJYzo7SN4DSNCZmUnd/X1WkdCBOTsl+GF7a5vfv3v3rgVIZqaZAAXDgAHlbJ4xvmAFQGL73Xff5TPhfjH+eHa0DPjKl7+cFucX0v0H92zuee5B6vX76crly+nR/QcEPGDMcJ8PHzzg+gOAAefBawAAoL89ZJdb2RiID0CUyOBgYD7oeNEORvsyO3FOIQj5VSri3anMFfLF5sQ1YrKS9sbxcZoGA0GoppLtnEGKmGOnnMdabgIAjDEA4BOCBs5Q6S8qeV8jUwqYjQIACP6amSMQhYkCBDyh+9nzHvrYmBdqAADWEq7H5LwHR2hLeUBOffeU9Mf4WVsBS/YJlc9esg6GMRyVgaIsIGkBS1T045MTw2BRziFJCBDA8Cylw6NjMgD0BwO+RyYROGoEDJym3hBVimgPYA42zmffP2GbEDKNzVuvYTAj4DyaK4JMwPYBKnU4+T7+AOpgr2EuwOKhoDQqdFRNhu/h3GCkwHoXAAYy8Pd+93fT17/+da5XrFElbrO94u1AIE9knzVsw6AQXwMACnVttBOi3o8OeNM6KX/FoKxs29pWafuubJX6GvX14/mjzz3ufmqbR/pD5/1VAgCIItZkaRMAAB2+tr75GgDwEgAACo62xXkawcPXAICcTGurwG6MVdiobe9HOVAH+n8ZAQACFDwvAGAqWdJfAAAyd83Opa2tHQIArt28ORYAAMpfMuO4Hz8JACBZnWN7VVzOjTybrcDbOm4ua7lcB5ctMeAx1QDg4XEBAGCttJR4ObbCCjAq9nrWZ/7vPQBA6YsqCcZAu/nqJflgoJLs+59ZP+sSP1VsTwxYxhqmucsAgBNLdiFRcUxb14By/H+G9/EekmkGDIg2ueGFPU6AAgqnMa+To22xyGasQX+VpP0k+yXaDyWWgKoEp6hHEjOMjo5X5b8S84yReXFDTl6DCWC2DUAAUHPxYUqhSJmDGgAQi0lq+ynGzuw+CIFrJLBsrmxfFXkp32mUAYC+cCiS0NjE35NsrAgA0HobnQe1CfUYnxcZGrjCxEmdaJct34w/NosQOT4gIfYEtO4ZZ0VbsVydzusYg2yMcYoBQACoSbKs7TPGZNnn3vxWxWhjsq8uGozrnA04fOxL8VjZryWhVwAA0Qfmjmdst+RQmkCTsttlM2tNNI+zlpby1yNTn4pfoEt0DnzXCvnmcwGfmAOmGZ8o/eSlN1Q1Xq9v022OEVFrAPzm4kZLDFtNhQFZyW+TI3F84xzoOdsAAI213dICgOPOtqJWpW5FDybzngcAgPNHZgflRlSYUAMAjAXQAVKKRXjVvwAAWWYJuOwMAAIArK6tJ7UAAAAADACLy8sJbYHmFxYzAACtNC1u0ynADDKBGpDDcgVaTwYAiLrfZJDFST16HOCzHlEuy85kUGAAIJtBYACg/PEWAIhLxUJnjJsxZ0ZWlQLWeg0AsDjMqwgAUC6scX8fAgDQFheI750LAKiVV1OQI0oXExoZC5IFej5+DACgNkpq51ACSMdFlEZMXJ8HACDK2KsCsKdYtTQE+tLpldxQU6BDVdYItBHxPw/qTVTVLKbIAAAFkoVy6MUDBgAhtj4KACAq3GjAlHkoFbDa6NFZkFKN7+Vks/dgmQQAyGaiAwBG5kfUeRNAALViIYppDOpMmzHOd/x+22u9l3+/AANAm9EVBabGPxqT8d4JAPCARW104/2ICtW4iwmAig5IuXMAAFiLoIqNAAAqodBXKBrYovsnerCqkI5rqJ7b/Bm+p4ry0LeLa07JFg62KkCaCiaOVR14rOdK94exGccAAAAAlBuc15K8N4Ox/rten3H9RwPTjpsMANC9CgBAuyrscTk3tYK1Z7bRba6fgmi279jfNINb0NMy4sePJ87h333NANBagXgeAEBo0A8XiPE11FJxZT3tyryWdfmrBQAg8pfVCtiPdBMzAEAMAGItEQDAnB0zjgEUmJoyh4d75QUYAKB7ASKAjO10UJkMZOwwLS500vGwl+7e+SD94f/1f6ZnT59YovXsNPX7VrmPRPna2ioBAO+99wtSdOM9JLuht69du56uXL2Wdnd3Sd2vxP76+joTvmAMePoU7QBO0u/8zn+X/uGvf5EJydu376bHj58Q9Y1j8fqbf/GXdBpAkQ8n8YtfxLGD9Iuf/SxdvXwhra2u8H1zepz2FNXZMzOsTIeMQwIP18W44Qfv4V5XaZ8s8m9Sfk9NW5/PwYBMBLju02e7nCOMP95HktGSzPOkkANTAa4FEAHo+HEM5kLgM6xdObe4R3yOcy0vLqXlpaW0ub5B9gCgvJ8+e0pABUAHOBY2FxL2SKyDbl+U+rjf/5+9N2GONMuuwx62TOw7qlBbV3dzaM+QQ4rUWKSosB2kwousH2fLv8CWf4ItKUw5rKAl0aRIiuaImmGPODM901MrasOeSGQCcJxz73nvfi+/BFDd1UuRQEQVkNuX73vrvfecey7UBFbXlknIQCY+pPQhu2+O4iCtLC2xb/D4pNdLZ4NBWliYZ8Y95ssJSgdA6n9y0koQLC5Q3QH3f3x0yPMBhACMNzIV5XgrEIeAxt7eG2ZGv371iiUY0E5cn+2cnEofffghg3iYI1AKwPOYE+gPAPv9Xj/Nz5pULPoEcw3gP+YWM+anJtlHkP1HoAbt0DnH9eBSgTGgoL5WFnodlMC95+x+r93eZp9oT5MdoD0Iz/O8pfrTeZqQIogTP+Voi22uuYl2o81gLvdP+rl2rBEATAEgBy88qDmglKmcc8/GzCTSxKx67Bv4IQHltE+gG2sQwXqWZHChmXx9At1YJwiwepZEsLXwWQL+LrUGaX1mizq5B3sGbTPI7CPDjwe9B3yDFDSelnoACAAkpNWiAAAgAElEQVSMlk2YmsApVImG56l/ltLBUY8ZjHju4OiYGf543xAlAc7P0+HxCe8TwVoQANALCEyAdIT2s75gp2PEmiADh3sHuQdkE9iJMBjwHownCDCbm1tc48NTK38gAgDWIdqNz7IkRu+YawPrDHMZc/p3f/d3069997u0PxCcwY9kVFluAeu/M3NDAJCR7HO2ttNiQDG8Ndsism/j+ozvizZ4tEHiWm17v55ru359ndrmVyDysuvG12Q3R1v+bxsBAIDh/MLS3zgFgLK5lsw5Zfhjc3qXCgA3BABbVXl93igAEADlWX5NBYC3JQAgkMEySWTKm02Bf5EAgMB/mwJATQCgHTZtvorFQvDY1QWqILvq+Db8z0oB4Kozod6D68fXIQCwdEcLAQC2BcsqQJrZQeZ4lmjPr/3nRmwxZCvG52lOVYlD9evZNg1Kd233q/M1xm6y+qh9kZlvIf4Yz9T4Wjy/7P3NE7ChYNMgABgIz3vwuJHUIy3DNWbeF0l/Svgjw5/JAEryKZmbZoMbAYBEelewOz83VQAp9OV2EVjjrDEwkSpNFqtrIwDouTa7wsZDSpRNoLNtHCKQnMcCbUxnBL1Ua1pK/jHuRVsyZD8TTnbwGv4Q/DdlokdbxTL7C2hdYuHZ+nH5+wJi1/HaOq7TiKET/420hTxzQtZ/rJ9eYo4R+K8JAHVc8jI7q00BYPT94wkAlp3fjDPi8xE30D7Tih9Qxt9IFtHOQ1k9EQDobyKx4xoEgLq/MQdr+7NpJxcJ+7ZYba1AE/sWf+PcIHE8KADIf804hys8xVgx9wV2VDOHFn2RwXgnJuieajsY77X4of3YZy1uong8fCooSCMOQyK79wdiEsCRVA6An/F/FmO2MZGfr+xsjZXWI4jqKhMQVaaxNxil3dUVRBoKZAASABxcbut79TXuLWIbEYPDfkRA/sJVRD2GgLjMhZc3uS4BIMcd3Jcfl/V/GQHASqeY+rfiDrEEgPwW3jvwiynYA920vLJKAgAUADa3thoEgMsUAEQKzAQAV2RtLQEQiAFvSwDAhiTCZl0CoCYAKEEH9woiT73+bxQAynn+TSQARBKH2seSATj/HSvUrnOVAsA4XCnPiasUAGpjqvmYHKwgASdpwWBQZHkXM1waBmSwwApAUgw6bTwy4vQ7GmPFsColAIoxVBQAIgEA7UCQ7joEAASQLysB0AAs/MBAOyMBwAyeUQUAArXTluETF2lkeUWjVX83jbFywOoadR9rc9fY5f5xUgRGK4PT2sBl8Ia21eOAx8o+k3FcG+Lxu0deq4gAur4ZxM150Hbd+H7dG993TQUA+3yzjrf6UL9jX+eTPjo4/iTn5EitmUIAQLsygy3IWYoAEI0W3RfGW9mACOaqDADJKR3I0BhbUEYL24o5FQy1tvuJm0J01IpjaxJCeJwNDQHfVxAA4jxu+7ueQ/j+DEhQHgg1ewzcIugPaaCgAFAbcSJYNOZOVKfw8akNR5tPpQQA24qSWpK9lWwl5lIhXGe5K2Xa1w5HeWz3FeeP8ydKAIHlQ9pLAIz0exVgsL7lDunBiBsFgNr5QO/UAYy4Hth7Ya+I6yLuJ23r3p4rBICRvdFLAETnIe43cY8un303CgBta0zz/12XADg7NwdMWXTI6DcFgK4B/NPIGjfZLGU1G/hvTs7MNJjRn58AQCku1KpGffHhaZq4OE+LC3Np59nj9Cf/7o/Sv/nXf8Aa13j95KTHIAvaIQLAYHiSPv30p8zWxVmPzBgQ/u7ff0Cn4Mc//kl69Pix1S4/6dNJQF8CVEdG+u3b6+nXfu27VAzY3ztIL1++5vtmOnb/jx49Tk+fPef9b2xtEogDMeCTTz5JszMz6T/71kfMwMa+xmDH5ASBcTwGqI6SAwL/cZ/K5hdo2J2eZjYw5hnsFOyfyCxG/wJ8hxoBPoNxB9gMAFtOtYGNiQQAgcQ6c7CvYg/++c9/zraDfID+0Q8eIxseUvuQv8c/9J0Bjj1+D9oLCWVkHePxwcE+20SZPMq4D9PGxlp69eol1xL2VMjsQ7p/fX2NYDkIALuv3/BM2NzcINkAWc0gE8DxmYHqwewsr4kzEs7Rzs5z9seDB/ft+W6H/QiSAfqN2daQWr84T29evWQ7MSZ379whYI++QJ8tMXO/k549e8pMaRAAfvzjH/N1lAJ4/fJVWltZZ9tUkudgf49zDO2n5DqUJjodl1mGioJJ6KN9BH3PLcM+Bg0i8F+X9tGZYmc9stssADDuB3NVe2A86+kkggCAkhkKngYSXiZpOvlDjHwC4gDqeyf8VgY5s3ypzjxjnTNAc2b17M2+cZvO7U08HAxhf5UMkJoAgLkUCQBynAupoNyfbIFIAEDwWwQAszWKLDfm/xTGhjbjmZdCsCwv2RnKwDepHau5CBAf5INTZB2gDMDxCfeH0+Ew7R0cpj6yukAUcOWAY6oCXJB03Dvp8zcyjfE3SEMKEDGg5HsBiTr9PkF5kChom00Wcg/WIkoBQKb8cP+Q89WknC2QrD0OawSlNkBsASkFr6+vrVEB4B/+3u9xDYIUhR+sDXyfOZ2Jc2skaBiUwHi+lhKgrQS8sRMzvzBOgM4DVwFIuCkBcHlv1vaL7Oo6AKtg79Vj41aOJBdbauWq5qqBHEViVev/m14CQCQiYTu1AsDq6lpDAQDZQCoBYMpGlvnzvpYAiASAHOTFXo3SiSCoI2niC5QA4FxzcnJc6XW8p2G73ygA3CgAsA66AaiUukUG4akkb1FiCXbHMPUHKB00vgQA9icRAKAoBPAftjkIACD43rl/PysAINtvfmGeWX+Q+gUBwJSyVJ+5EJQ5X50AEDNI8zyuZP65DiQFnCXMAxnkis24zV+8DgFA63dcCYBzAtglIF6DXbX/3IgtfkUEgLhXMHZZx3dawP/aZ1ecqXl/jAZ4TLp5fkmC3xQA1D+2J8rGgv+AfhXQbzapajMPEsjxIAhYnMGuYa+XrH7Y0ooLoHydxaRM/t9KAIDcWUq0KBhl82mCJFOWAgjS2Y3rO+DY1h/mG8BWb1cBsHa3A7iK0YoAwJi1kli8TIL6mudjKJNL39+JHyIAQAEggtYWA7dEGvk8xY7R3Zj8ff0ejqq3pfZ9Gq95Zvto6cqmWrHUAJiM6/FxAs7uL0UCgOwejUdbTCqOhWxae18znqRrOZbrCUOln4xQbv0e45C0y0Oiku45x3fVP6GsQG0TEvBXWWNcH/XSvZ64ri0FAKke13Ymvhdzsc3+LH1QYl663/hbsYrYr+pbPBcJAFxfQwPKtAbMb0XsPSjQ+f5BCXKonEkBz/stlt2L/nNz3AzTsbhXSWi0pK5yXpSyvSiFibGyea14Ac4k+ftGApih34XyAYzFzEyPLQFgyXjClQppwLjqVjrAYgOqX+ukB9878vlRJW/GGDv+1j6QY4gBG1J/4yyGImRdAqBWAGA5IKoB2FnOx0jwcyJgvY9lzMSVHjS2ZXxN+t9KAES1FJU3NTxI69bGystCeAkAEABWVtcY24M6JwgAy6srWQHgrQkA7H+3D1wBIO8Db6kAwP6/RAGA9lGlABAJEjcEgFI6zjA6V9rxOfx1EwBgx5pNg5hQs4SdSGZEQzWH37IEQI1PjezF//v/8j+Oi8C0mqTNA+36BADJ6sTNfdzftcGXj/uwUXFhhLp1UgCImxRrg2BT8oNICgBoC4JwyCz+PAoAnRmrAULGVcxYvAYBIBo5lBZDRl+V/RvfUwfg6gFkrbMQmKkP8ng4xUM0b76sQdWUzdFGWh949Tg0jJ0gIxu/M47luL95neogbbw3kAHqwEHrd70FAcDkuJslAGIgbcRoCuA/nQrvFC5iNzJ0gGouqo3xMJPSAUsC5FrcpXaX+loEANZBRu1qSgd1UgeOLLMHCwGAjqrPhXoOyQisN4TawDfH1kHpYFjmecdAeJkZlF9uyV7XO67qPzlmaIeYT7EEwHUIALVx2GZIagzi2FidQK8fyQ5y4klw0DGmdpgbTkFnJNxvE+CPElvWA83+blcAiP1Zr/d4/WjI2980zW4IAG11U30CXpcAEOdwnLsygOPeV2a/1UBr25MUEK8d0C+zBEBcB/WayOfiOy4BEAkAJqjnCgDTHToxhQDgdbTg3GTnfuoLEwBwxjMIn1Lqnxyn7sxkmu3OpB/85V+k//Nf/PP04uXztLG2ltBOEACwn2IvhTQ+WNg7O0/Sixc7DOZhf8XP+voG/yGjFwD4s+c7aX4e8vEzlOLf399Pe/sHzPDe3t5IH3/8EQHBN693Wc+cberMpqOj4/T8+Q6vA5D+4YcPCert7e8SDP/2L/9yAny7urzEvQ+AMfpmbn6Oew7OC9SeR1Y+AGwA6cxUQlb/mzfpxYsXadKDLXgvAGu08RiZxegPKAQsAfQz4BPtANhnTPSLdHhwSCASnzEQY4rtRP/gMwDJ8b34sQz7RfaRHFb0O2qsP3/+jO3BebS0sMhroW9wT2urq1Qx2N8zJQNkIaNNUA8AKLm795oAJa6LAANUFWamptLd7dtpfnbWg7/DNN+dJQkBBvzh/j7bBGIEyACrK5axj35ipgnIlpOJhAV8n5EPrN45vhv39fLlSyoKPLh3h+QQOH7oX/x9sH/A9+A+lhYXSQB4+PADkhN+8YtfUNHg1q1bHNu723fTwcEhayYaYWOfGdcry0skHIDwIQIAjhHcs84Q9CnGxIAk1QRsEvpYg9bPkRhY0DmNrIE6s3JcEFdnLa4XCQAIAeI1k+ezjLG8B/p3iwCANiCoDAUAnINUU2AAHkSg4kqoDSAHZMKpEwAEcuPh2bnNRe2heD+DOnB6J6c4hzMd1CNhzOx3KT84/sqS0NkOm0gKAKiNJwKA9aPVXcT34XuQKSFRROwhCM4gqKb2kJiDOYV6mPAbhihRMPRM/ol0NjGVjnrI0DcCwP7BUeohu+48EfS/mJwi2fjsYiKdDs9IEACBAOsRz6OUCAhSGn+MJb6bJZBcsUw+BtqpWomaMx988GE62Dvg/Ma4yHyTDCWC1JiPGB8qYUzZnP6d3/md9N/9t/8N9xPsi7iubEuqJbB2ZTMom23DcgDeEAA8QFYHeuMabLMtQhfyz2gnR/v1qgBytFV0nfi7LYBf+4h1W+rHsp1jG7X+/iYSALA2u7M4B0HWsxIAUgD4m0gAgO8t0pMFycyXvSEAlLiA1kD92/IXm4qGV63fGAyWHHztJ+s9f9tLABgwYEFuyv57HeHPQwCAKpcUADY2tlgC4O6DBwz8RwWAmgDApAqBYeFMxKqZgiJSABzzOH6DCACXlQB4XwgA0R5j1COAbooD6z3XOb8EBNUEANmqysAX2G/nnSWMmIKYJapI6toAYXteZZiMGDDwrD0DHpShKrJqJsUyFqXvMAIAYgi06Ro3VFR2jQBgmazskwAgyF6v+yTuX7KHxxEAMJcV/2izQ1g6dcLiY9qnRG4mxO+2bPRbshIAgFDPXocCQCQA6P0xYUZxNIunSFnxgoRtPY52lu67jQCQ7S1ft9IAKPdYCAC2l4sQ7H6SiEnhd4yZxz6+2n4zINl+jAAQP2P3URQAYj+QAED58RJ3jLYk3qt+qGO08X1tbdT4aT+LCgCZABDKorZhFpqTl39XIQDEuao2oV/103YGEzTL5JozKmQIAC2/DSCOsTz6u7DdEQupCABRAUD3n++5oahrEvuRGGLeZFFlJoHMzw8khQKQNSVMA/6nSCA1Iin8QCRpwD/lespxeFPLjOtI7YH/z3gCX9dnLIZvBACv6071OotjZ1KAyomIECElwNAfbQSAOA7nZ16G4ZoKAG0EAJzr8HfLnliA0KsIAIi7Eee7JgFAfosUAKanQfabTWvrG7QD8G99YyMrAJAI2PXYZWeGxEDE35h4RALBFDHAhgKA/DmWBCgS/O7oNUoAsKZ72N85e1pKAIxTAKB9hPKASDLw5J4bAkAB+jWnMhb3DSYARPXHrAKgrH+X/8/4lcfsQjWpVjd+PD7lZ8b/8b/+T5cSAOoDpBlwMAJAAVB95kLuX5m0pcJOo66OnKQYjKiBFLznsgMgEgDI8KqAbCMF2O1FWYW3JQC8jQJAdtxCCYCoABAPcGXZRAWA+HodOLKNvlkr6ToEgOiQRkMRBiwZdqHfIosqBoxroySOVQZXKxJA/N76/ZpH9aFclweorxFLBOh7o4HA97cQAOz7R40NA/BGCQBtfR9XWF4XQX6MBrgbGrWxIsei0b9YPVAD8FpG2fkIX8Sg7EyHoJAIAHou19GmhNZUkeGqSAC1ASajRgb+iHGoLP8WAkCjBACyxMaA/3G+1H0Z54IClAzIOwtQBIBTSFnjORgIUATwgHgcB23wmidtc6JtLGRY02LMC7AQAEZ2UycAiGAxzqAu6/PdKAC0BYbKd3M13xAAvgABwGzf8Qz4Nge6zA0jAMS5l//2EgBfBwEg7pk1GeldKwA0SwCgJwH6A2iaoVEMZ8YUACxL2xwfAUtfnACADFrIwkNubHh6kjozk+nocC/9yR/9IbP/5+eQvb6UDo8OCCay5vbsbJqdm0uD4Wl6/OjnDNIgK0hZ5BsbmzTwX7x8lXZ2dtL+wWFaWlo2B216mmAbgDtkhS8udgkOHx4eUQGg30fA8iJ1unPpzZtd/oOj+fHHH6ePPv44/ehHn6RHj3+Rtrdvpwd376Y0HFD23mwUyP7b+W4Z+wAqLWtc5yTrersMPX4fHxyZvNyEscoHp8N0cHhAxwNzFyC4OaGW1X7c61ld05TYZvxgjDBPcW/oG1M9MqAfoDZew/ej/5TdTyDybJh293f5vfiH92CfRqAL11haXEhPHz9hfwFchmT+2tqq1SWjI53S7u7rNNOZtrGZ6ZDwgHAIstMBokM+bgHkN9wjSjcNrAyMyrfE/oE9w/3Xg08APLG0AYDiB+QG9BnGFD93b99Od25vstQAJNWh6ID24zeIAuhTOFUgREB94Eef/BX7BY9x/8iL2Nq8lQ72D9l+ZGSDzHA66FPFAME+jN383JyVUJhCqQIoVpjTjOcoYc81YgQAETHk7LOsgwJVPkZZFhDP+1qSXYff2nO09hWci/Yc7eFTKGacUQEAP5kA4EEXECnQp+wHgdHeJ3A4peIAAgBtF/8dz064t7JrFHQlOA+2Pk0ylL6w4AznWTJgns9BIQDfy0CjBzUwB5zpjzkdCQDFVyklAEhU8BIAmuuY75yrgwE6y2r8Ou9RgpSZ2OkKCBgjzDqC/4MhAf8zzICZTiYAANAHAeDwuJcGZ+ep1x+k84lJvi9NTvOzIgDgegggYD2KRsox95p9JGg4IQNjTPsIhIWLiwbhYXv7bjpHKQJXTMLaM+lU+0wHpU/SBcko2F8w/xYXFtKv//qvUwHgV3/1V/h8HF9KUaIdIbCY7ZAbBYC8HmU/a33GeS8bbZwPVduX0c6L5/fVAWS70jh/5YYAYJlBkoiFf4ZzS0QnBRCVoIB4QSQARAUAlAD4m0oAiLGUd00AyDXPfe9oiwU05vmNAsCNAoArANQEgLoEwFUKALEEgBQAQAIQAeDeBx9kAgCAf8RZ2ggAsstkbzFuGQgA2oO1j0v1ojGvdXaGqK1stfo8qB+3+aF/GxQAFP+NcR0G899CBUCfjWesbFFxVpVxn21VqnRKhh+2qD9221OZrUYAsLJtQ85ZI6nApspEAZf3jwQA2eaIW9uPwXUXF7AWDfy37LSYFR6pAAbugQAgBQD5FTmRpgL06tiYzVmzeGs7I9ovmosjc9AilyQANOLSLq1fJ8qQOM7yf0bSxusArxFDfBsCgDL+0T8iAEQbKJ4vbfeR459+YwK7y5qzOLFsN843ZmAa0Svb5hUBoJ6j0fYbv77tu6yd1yMAZCCYBICi+Krv0P2NIwDEvhq3/6iUA30mz1yXsmyDADBdlI3Vrra5VNu3ZU7lKh4jdmy0r2UT17FcksHd7+RrgQCANWZ23ygBgK9B6Uzl5YLSWN7rQxxdPrfuzfoAPpaRRRiTQDugluR4An21mBQKor8TAKT8yiQ+JB54Yh9iTPK/ODZMZoB/6oQBJwfwNRFvMgEA70VJEJ+/nvlPhU0A0e7P2X6BLcbnXksJFa2hGD9U3+s5ixmY739dBQCLMTQVABDfF7Fd3yECk35HUDv+Dfsd42v/pLJiaoNGiGpTZi4KACAAIFa3vrFJO2B7e5sEgOsqAOS16DG0Ji4AxaAvRgDgvLpCAaCNAKBzjLG2Sj34pgTAN6cEQFQAiAQAYWHco5ToHvY52T9XEQDivttG0pr4Z//0n1yLABAPl3KYFQUA2zAKAcBMGlYnMTKAbza1EVIf0PHw5gYTGGB4HDekNgWAYljZJiACAK6jIBeaCgUAlACQtEKUL0SbKLMOh4CZ13NpbnaBNXM7HUi6mows79eNHwVvJYcTSwDg9nFYxAOS932NEgD1oZ6NlxyIK2wzLfQ2ZyE+Zxsj2HJXEwAig0SHcH0Yx8eZTRdYZbUBGdvSZjQZgF8ya1u/r6VEQKN9blc3+6LJ7LR2FQO7DtaN9nXTjOP7w+GZwX0aAUUayAzIpjQR52mCQgVq5+qwKotd3yRwBYAVQBBmdkFWuwOZ7WkCVTj0Jc8Ujb/mYRSz0wvgqf5p3KsTANAzcdMwg8RkqvUTCQD1QaPxGBfEVL/I0Ct1nM4I1Aj0h1IHgJhxBIC2eTnOYGzsH9yXagKAKQGM/LiKUj0nxvexXaFJ2DEco6wpyzjMZKkAZNcGc3xc/sbad8awpNKqAH37vl3W1jlhjfE/9V7SeKesZy9vMiql1pTgH3ECWKu5SGYxqNKQ/G06pm19ojU7zsFoc3Ca87EpQVbvVXXPNPvjm0sA0Pz/sgkAVykAGGg+00oAmJwEKNr5QiUA4ACAAHAOcOzsNJ2fDdKPPvlB+pM//sP09Mkv0sbaKiXgkaGO/RmMa4K48/Npd+9Nevb0EbPEEdhXljuy/Zm9v/MivXz5ig7Z4uISz3tlxPdPB8xAX1jopDt3tvm+3jHkSJH9PqRTsbPzgt85v7CQvv3tbxPc+8lPfpxevX5JQHlpfj6tLi5wDwLwD1sD55HauryywqASAkciLyBTyaT9d1hqoDM1kxbmF/N5A3WCw6Mj3h/6HoA97gv3hLnb88x22CvYYzE2srEANssRVcmG58+fkwSANYNMfty/QCXUfVtYXmT/wJbA9RBOgiQ/tiFkrzx78tSUBUCWmIcN1SFjmeUCBqdpbhZ2VoefBaHiwb17qTM9k3rHR6lL8ts0/8FpQbAN7cB34L4OD/bT9AzICaZ+gH/oG7yG+wDgD9IDgnK4N7Qb94DfqPX2wb17aXryPG2urbF/8V5cE7+R4Y+fZ0+e8G+0d3f3TdpYX+eZfXh0mFZX1tP83EIaDs4S+gllBNhuEA+SyVNiXNEOqABYfcCpDEbR+YfjyMBYqRtoQHCxF3WuRqUA7pUewIugMd4rwF/jquBF3Ftx1qJcw8TZIJmL2CQAsA3IUkeZAM8817iTaT4Y8p6gKCHGOoIxtR2NjP5i/zjRQLYQy+ugFITZRgxYTQBkByANRQEj7ooAADsHNj1exzWR8YDP1goAKgEA5wnthL2iEx3zHQQA9E0f8xVllEietAAciEQkkki2Gk1UjUxI+p8bAQEEAGT5T4AAcNL3Oq4T6bB3ko6Oe6l3OuDzw3OTaQUBAJn/B0fHpgCAtiNIcXGRsJdg3tJecBKI9m9mRrjjh/7l/A81O2dn59PSwhL7oHd8zPHAHMN7uN9NojRIl8QUZPrjb6hVfOtb30q/97u/m37plz42lYpuNwc2aU9iTTPA2CwDkBlvPmduSgCY/dQW9NQYRhtxnKVV2y9xrV5qoF0C/uNzNwSAywkAIBDm0s5c300CAEr7LC2vNhQAEA8QQe59LwHgCYYNNcUbAkCp9Rz9gdqn5xl0owBA0EOxD9VD12MB9jiHWY/epXz1GzYiY3MABvCaKwChdJBidlEB4PMQAAD4W9zCSgDgn0oAvA0BgDZRKIujEgC1gidtMw+RNPzPr4EAwD5HdiTsPdpVg3R60qc9SzLtN7wEwBchACieoHUbz1h7roCPkQBgsVERAAz8Nwl/ex7z3eah/4MqFGziswJsiQDAz/HzViogx14l5euxzpw5jIQOJoSbXaHc8GID5IwDEgCgQGW7kO1ZAv+jAkCMPeo6JY5VarCPs2Pivqfv4W/ELS/Mvq4JAIj7E+APsvGRAID4OF4HgF8TAIqNK96vXb/8M9l/9g9/N+N1dUy5tp/yvfsLCPc17a9CAND9igCg8WM/i1ioeHpV0jjGk8fbcE0CgO5LNqPZgU0FAGENuHeEZAEyt8UHr0MAiDG3xvg72YFjwX+ljEP+LvhIU2XsR/CN4IvWa6/Mo2ZMPsZXY9tkDyueRWBUSiAeP+c1gZcGJQwjAVjJNtnC8kcJuHn0dVzsX/ckVYDYPvifIAAQB2J/SXbeyw342GVbPhD5EQswBWj8mzJVX/+HuI38QBtrTwyg72qqmlxvVL9wVVop1BDotzVtBHtTD8DZh/ebb8xPcYuhakCYt3F9y39os3v0HBQA2N/Y33IJAJP2Z1IOiFAk3GJvNBtgHAEg2xBOshHRph7PywgAGYNxAgDG/rISADMzs1T7AgEAKpAo7bi2vp4JAF2UlxyjAGClFWz+swRYlZzLst8VAYDrmvFylGjAtLlcAUAEgHEKANanpgAAWyoTnZ0McUMAeD9KAFA9yPeteIZbTM3xw2wzlDlzFQFA+0Nz3wpJ5O+KAGAbhx9zbv0K2DLrpFlXRxuNDGRtkvVvbfTx+cxAUuaS1xct0qCqt/7FCQDMFswEAEiBzCWVAGCbKgKANgEaOJL/IMMv1O4J9dQR6I0BIg7UmAM9DmI5rN8tAaAYqAZgtwFrtYEVx0YT1i3SdnnsbA3ZxG4YlbGel+ZRYPvG7zYDoCnTZ0ZAIaM05yc6L8wAACAASURBVFORz7Lv9OzpIOFXB+uytFUFrMZDvQS4gwHQQgIoh5NL2DLbzWqF0Uhv1Cmyg121nvFbdYNMQgjgv0na1YxFjVltANbGFe+1DXC9igAgaaJKAaDebOK41gFS9R/6RIaeWE90/L0GrkncDCk53EYAQMChbf4Uw728HsFQm0deAiCQTRp7loKr5iF4EmJTbss4T2WdlD62Sd5kXRWHxvrKCACXlQDIS6Vi8enzkkkT8UggfPxcLSsW++v9IgCUvVJzzfaoUQld3f/lBAARDGxfqM+eZh/aI73HH41RAMhuRSZ7lGs356u+w14v+5Nk6bS3MCkgqG3oeZFxxrWdwYxYKqdRAsDqG6J2V702+FiOVJDXEnHMjHDIHlqNbyN+0e13BQDP/p+GvDWcGyMvxfpqJnU2w8/k8zEDnwY8wUoWGGr2tvUR5/nERELNcGTQD08hSX7B7P9//f/8q/Tnf/bHLAWwvLRActTe3h7PVbQD4Pji8jJrxT/6xc/TKup9zSHzx7Lf0V8A9AHEv3z1Om1t3SIIDicS2eP4+6R/yu9dX1umwgBKBQD4h9LBcHDOWm6PnzxmZvn9Bw/S5tat9MMf/tDDJubUb66vp/PhgBno2AcAXAMUl6OEd8GxQpswjwHs4QxA8A4S+8tLy3TiEJwAsM0xcYMRhAYZkrBfoGoAEgMcIjyvswGgIEB91RtnDfAhJNmQyX/O74Jjir338PAwqwLgtX3UFu920+T0ZJZnXV5aTKsrK+mk10svdnbs/QsAwGeyk4LxsPI1CACl1O1M0/ECsW33zZs0N9tNd/h42oKUVCkycBmksJPjHtddtzuTDg73SRxAXXPcE9oFIgDsr1cvX2YgFPeEEgF4zy99/HG6vb2d+r3jNNeZYtt+8pOfcKywFkSEePP6NecG5sPPfvYzlhqw9XRuCgdLy+n8bILz+8c//jHbARB2Y2Od44jrQAUBc8vsCKtXb3Wx0f4uHXPW/HMHPgYcom2M9aF24TfWAWXavYYgrhcB//pxff5ybgz66WJwygAcVhVJAa6wwPk2NZl6xz2uQZ29eB5nM2wVEBKPj49KZkHeZ6yGPH5Qv14BSAu4ml1pwX4i45ZZ42clAP0+1gAzoyC5b7U2sc9h/eIzCuagT3Ed1d/OfsEE1o0FQ2lfusQmvsMIAEbCAPiHa4NMyfno+zuCsSRrgCQDkjDarCwdBFwvUjpF1vzwPA2Zxd83P2AKJTEG6bh/yn+HxyfplKUBEGlBKYCLdHh8nE4H6J8JXht7Dkg5WPtoCwM+niXF/gMR0oNXIC/hB21HmxCUQ//dunWbpJu9vV3OcWT5w2/Be46PoF5i5ShQrgNzEff38OFDKgAsLS2k+/fvc/3h/dgHZFuAeCB1kRL0i1lo8dxFe5qvBWklOzt12PFtZnsWakZ5R7mKEQKN6CKp1HJG2pnXtL2iXdB2fn+R5+QP6Tu4Br/mEgBxXde+C9o5jgDA+qfX7Ayt2egL2lrzTJoc6CzEZ9lKtte5RLoHMmR78z0ok5FLehTSdARLMvjie0cMAEq9TmsdgUcDu2ztW0amMsGcuKNSJ1ibp6eNmqCUZGY5oLk0O7eQ1tY20srKWlpdW08LrgBwXQIA9myWG5EfIUUN2juFhA3CcfPxKPFVGcVxyLieKqnxpj1Z3h3nSfGhPSbDZWR9L7vvXZUAEKkrbyqVDd22friu+a+cFw2Zb8UICJNpbtk95DNAxPwW/9CC9SXJQCo1jb71a8X+VL/F3+8zAcA2ZasvGu9JfSibQGu54Ucou9h9B/kFo+ALgAEj4sXgNGMhnpQjAgCCoALVRgkAAwa4M4nAa6/3B33LACUYa9e0uVOIWSzX6UF3EQDW1jfTnbt30/0PHjLwD/WmWgGgO9ulJLNicoyzwGBV2UPE9NwWi2eC1nutAsA4R0UWa/NP27blpt8pP9T8I8a7GnEzlHMyIiNr1GP/c3CAiRUnfZ7zVlahb/3m46l9QmNdt6/RDs+e1fyo14/6pO317Md5Lfj2+ys2bdmznJzj/nJcx/FvBcbjvI7nV3ne7A7b+7wfeB45ASAD90YAQD8LzGICFW1hIwDAdrZ5izPHflM5IMsOx3JY5gMoZs48fh4JiEkqFOAEo4Zd5ZnpjH1i/5/JGb9S1tJYK3vQaqAbEU42TAHsowS9jWBtU7Tte9Z2k1+nz8I4ts8AhsUtXiYJdMUoCfi7fYvv6UgRIJAI8LzVtdcZaXG0+Dl7TQyOQgCIbZX9E+dljIFaCTPEAMtZrFikYjHyWZRRbIBytZddQgC4fH03k0+sbRoD+605DVO/SYIAQdsUABArit9jau/N5+K4NnxBP2Prcdd+QhMDfS8VgEgIRpscv4hty32cMP7ms+j6cY36s42Ymj5L0DrY11orZp84IObF4Yoq8ITlc0lhzu1K2ILmvxY7i+AyS7M1Adi6H/K8BVHcSSjqW64hqQoHWyWvNSfEa2z0PL7DgPxp7hfy600lE76oqQDY9xRVQPquVGcryQIG6huJgGQbkBJ8EpnPajL0bCvLCogsZEekAOJGENpGi/9T0cDHr8QImyWbZWcbQUpxQyTX2rlPAgDIUZkEqPGw83roBHjtT9GGuJ4CAGJa2N8K/qJrgWwvhYZGHMLLH0D+H3Y+4mOwB25v306ra2sJyTdzVMI0RSD8hv8dSwCodAdjON730Y63mIWnVwR7n5/z+CX7NGxQ4mbEPudGD3/N7XT6OOpXxEdA6mNSBmISRrLUvUqBorHvYR57PCPv2Vntr1DO5HvHuLSamtscyCN1jGlkT9HxEGxv9APPJNnrofwE9wq3TcvYFV9S+7ud2wFLdJIe5l8d/7azuMS7Gxn2LSUw4tkx9m9PGK1tGO3ftU0VS4WTKONqJJr3lxEA8hr0/rLElfE/Ou/LvlrIYnzuKgJA26XLjRYFgOZmXhqVDzDnSqtT8vParOKkaAFj9H51AB3H4LSqBICcWBtkBBqdKeYZajYhUjpjzVMz6GT8KYCKzVKSrHD6Z7tzrAeI7P/ODDbpLjdhTnBnwMk48ZPOAA2B/tqIQ/YOHWMGJJsHZAYM24gBvmk0NpkwQG0BIPW3HO342BQABjkAEzeOvNADQBznQpzsbQZirAfL93o/y8CyzzhTbqSGnjKBcaBrqynZweOMft1b/B3ve/SQG9nOMuGh0ccxWFPPzeB4aWPJi9QNb/WP+jdvSi75ZdJg0UDXIgVgZcxAklAAUvljzBsc+iSLuFHdBJsro9CN6sYcQazLuyAeENnBZeLaqISM5jgFMKoMpOhk4X0NwzRkeMcxVL+J8UeWutezgaOqQIEC3w1n8AwGfAkU1Q4APlPPi/J5c/pGf+KRHIDXShIXu58B+FUAz8F9HYClbwsBwMbBnb5s9I/W8lL/xfFp9HHO/B/NQish9+b92PiVANhlB0hcx/WeIFWXKCEXVQDiAdjWfgv/l2Bnc/9qOmXWlwqcFsm06DTF/o5tbVvL5Z6b4P/IPbbNjnxW4WwBwGRvahoA1r/N/W50HGgMBifMrlT2Or9wcQTDeZkP93HGU6WYw3UWCQAKHDn5KK4d7VFxz4rrFKxTW6/IELZMVou1gvVvTowy/5nh7Jm3AGbxNwJreh4urDn8znaGZJkH7BQI0Hphje4skz1ME1MpHR0fpO3bW+nZs8fpP3z/z9Mf/b//JvWO9tP01ERaWVkmMAsp/levXqe79+6n1dX1NDs3n77//e+n/kkvffzxRxnsxj2h1vyTJ0/T3v4+/yYwfJEIruF1gOLoC0jab21spIP9Pe5zLA1wfJzWN9bTT3/607R1a4tAM9oLYPD1m10CxAuLiyQhYJ/bXF9j5viPPvmEbcX19/f3uOfhmgD5QTRA4LGPrJ3hkBm8ZjdMMJsY5AY6uC71DSdgcRkZ8cts69rqelpZXk0X5xPp6KiXjlCnvGckApgxcNKtPIPZItgT0d8AQXE/eJ4A5dlZmpuf5d5sz8+kjfVNkg9AJCBBbXqafWo14q3mPYgLACiRya9gBUsNzM+mmamUlpcX2Z8AO5H1b6z3CYLnyMgHQM97H5wSdDaShJV+wD3AqEdGv9Ybgp4zU9Pp+bNnqdvppsODg/Ts2bP0X3zve7T5tjY3ad/hOqy76feLz+O78R1wVkFGgCzcp59+yn5EpjQmAsYFJJCZaSgsYExMgQAkga2tTWb8gzyCPt3c2MjQp4IJGdhPFyx/AKce56w5Qgb0c44zscAk3zPrX/UESQBEmY2pHMDXVmUZObZHot3qF7MPDBRU7TgE4ECwgJOOgCVDUsRm7Vw8PjqytiDzne+DROmEgWoMKg9YqkKOnNqA50/6/Uw0sXl1bnZ3Jg+hL20eu2/L1wB4A5y3THmHiCm3aCQpF0s1hbGpSQvkuFJYDv5QWcb6FGONoAidYye/sL28B1OHwPfAX6Dt7+sA18Q+pf2Ysv/uP1BOEaA+SABeToDBBkj+XyQqAByfnKb+YJhOTofpuN9PfWYNQcFgmPqDQeqfYp2upd5Jn3sL9xWqgRhBhuocJOwYaScqBfmgsp8ePvyQZ8ib3TccC4w73o81hnWL/QFBDZOoPeP8vHvnbvrH/8M/Si92nqXv/uqvkBCA7zXb1bPPvD4mgnxSFeA+78RZZpVMooyFAS6YFwjwUtWINTaHvKcS0JpkaQRTdLAgBHecLJlpdXBjRld2nnP5LsxrZK34mes2VLSJdOa2HN1f2lN18CM6/eP8stiYcZ8ftSuaZEeJVcW6kfFaEXBqPO+8U32+tttHA7UBjPWGG0Yr+0n1i5tgos0l8/9MHtXKbPF5BHcUzK2CLwJjzOYotZPl3xe7xAKOlmlkAUUGyMI/C6yccz9hMNiDhSDcQKHE3mvxAti02DcQFISNgEzh5eWVtLKySgIAnoOaDs46y2g0P18kJMmsmg+FdYP9wzbVYgMXAoCdBcVW5Bg5wbrMfbcjAwFSr8k+r+dYPZ9qv0h7aXavxxAABn0QJIyk0QhsuyyplFM0l2uAk2tRaiphwjfiB7X9nLNiAym3Ajn1eQTwbQspMYa4ZiJBXH2AOR/jSQrBam6Niy+0PT8RwGZ9b7y3xprzhAqdxzyDWny/2lfK7w/91za+l+0njT4JQVvFKvS64mo6kOUHWB83MxxJHPB1G9dbjCOJOKjyQhFA499ejiOT/wEqOjHACIlSAijEWCMvGrhqhEULelt2tgVUDVozv9xq9QI8gVriFNW+bt2+nbZu3ebZuY26v+vrDO7jzBTwj+w/Af4GcjqQ4rI3JPj4+s7j4ckTI3u+SAPoSLfNNK4t3vnIORXPE42V7DCNVZ6/DpJhz5UCAMEBj6tgTYsAcNrvNSSr6y+u51n9etPn9TM5zK+21+M1BaHlvmhJ9tF95T1GRLBM5HGiYP5e61EMU4z11Jmu1o9RmdMAckp5O2if/86gis0zA7YA/Jf5Sb/kDIkqIAP0SQJQ6QBbR4UgZ/NVdpbquOejIpwVbKWD8jFW4n3tcXVsf7CrFEMzae4L+oSRAKd8KYo3uj0dk9Pq/WpkIlaxhhrAon9OsN58DVzPSlJ5Fj/j5RNWChCE/Jmuv78oTeE7s0x1FXNTCU75iLQ7A9gt+1/AoRQI2vZQzqsziw/G9cr911UVZO9rHlm98SJZrvuv7aX4uG0N2XMTDkB7rEvtwLi4YWYgs5kE2U7w2uPoP+IU7Fv03+j8KfHXQpTNPhIIxy5RX6/TbF+46hgexxIAvO4E8Avz1QuhxPrS3qvs6KJQW84ha4/ir5qL+bfn9VkSZY5SO1nT7DQkL51dDE3GPyt6BPuT8XedWaV0g7AhI1COxo41H+KcEL4j4N7IAPhiJfTY6EQbQm2qcQGsVZ6R8pnkyzuID3/U4jFIkrD4u56z+Wx2Jclp067KKxVW2KMuRy8bVEkCwArIu/aYK2YWYz05tmpJqvDNbCs1n9hu0RIODEwvREvGCbLygWxvI99ynhGQdhKAkwBN7t/IfFQhdKU/xJWE12gf01yVfSGQVI9NacX2urjPGR6YuD/bnLP4g63XQozA33Nz82lzcyvdvXcv3bl7J62tb6TFpSXHXOZZHpTll7tGCDTCho2P5Re0KwBYjMAJF5XtLr+JBBIJpPtmy3nkMVWSlIBheikAvAWy8SRDIuaHmExQ95G9JGJsTGCVbyH7UntpnO/j9/9RoNm9lsYRcZW9UNZ/IDeVrS2f15oHEe+t7XO0iAraVel3nqt+1mb71bE4zZ+yn5czOeN2gYQQb27UlnHLrU0xujo4o79RVOftLBEBoMxpI5gJu2KbXUlT/Zd9mcvx/xFlmHqffucEAC023b9u3A7UArbk579RBAAzBgoBYNqc/u68MYGcAACmlggAuC0dDrlz3fkXAYBZjM5oq0HamgDAxemMSp3oDWeCbC+XflEWTQVQ14swOnmaQHzuG0EAEBO2CUjqALqMAMDNsI3h30IgaTNk68U9YgQGp22swx0DJ2Ej0gIlE3tsCYBSYywHV7LqgmXFCvDHIUXn1DNpyazFYQ9JOmfHxsBBnGdtBi7nOe4vyF/VgQcSjL1+bt03DPTAwPNO1GfbjKf4/fUBUPeNjGvVBKKjGgIBjfF2hpgcu/qAkPFQb5qlDeMIAKOzJfZNvp+JC0o4yVhvOv3uhLoBYJ9vEgCyUV8ZB7EvryYAmFMYpXibrTdzYuTnKyIA6HvruYXHNIKckVrPUTsrRgkRAobtuiX7v/6eeP7Uc3fcXlAf8KMHfvmkrW8RAEr/tjlS2gvi3LcrFUfzsu+On9e96Dmu4S9AAEAAU4xEXVPrJjqKMagn49xAw2Bgu9NgAJYZyMi4wVmZCQD8G6CnOTc5QwAkgAYBwBwdA4xtHiCcwawCkJIY8DhLM92p9PT54zQ/103//s/+XfpPP/phev7sUTo+OkirK0sEZAGAQS4fbUHNbGTsIgsXoDCy0yGr//r161wjXiA/PgdwHnsO7gkELLyGTHj8/eDe/bT76nXaef6M7QLYtr657mB4J21srqf9g4N0e/tO2tvbp5oAgGMAegABIS3fne0QQIdUPsDmg4N9gt64/tLiYpp2EFOSkgCncQ6gHShTgHtCO5GRjO4HyIcJgeAl+hzjACJAd2Y29Y4gY7+f+j1kfU8RfB6cmWS4JP9xHza+FtjCWAHEO+4dcxxAhgCobyoF52l/74D9hoAP7h9sbgQkSBI4OkwPH37AdQKgBPfCoACkH6enCex3p60OpAWKzzgeKMmA6+F5A+dTGgBAdRAeWeen/ZMcYLp79w6BdrQJbTk6OGRw7tWLl3Qy0a7V5RWqBCBzH+0wJ246nQ1PeZ+YX1LZwWcAyOL78NyTJ084B1ZXVil7L2fcgtnls0+fPuX4Yt2AIIE+BYFEe5syCIoRfpFmughMW30+XE8EAAFHYJ3b54IUe5bDhHpBN2/v0c6zmprWr80z2Zx3EQAmYAcyG98cKQIaDBuaE3XSO7HyQhcTlk2GNuJvAGoMKPfZH2hjdqA4hwC0DTNZR2czADdj6+NaCC44CcyBfguwQRLYgDm2JCeEBhUx7HmYFwyymhOHH8syNIAZYDiugYAIflgn0EsNcC92pxqAv5UXwP5iwRXMBwKEmBvYf6hUUJjjlF+cmExDBFpZUsyyi5GzdT4xwax/gPxHvT5JACAA9Pqn6dTvjWAkPjs5w89hvVhZDBsHBZqwfvEcyhU0wBi3O3FvIL+gbSAACKTAe7FP4Lq7e3tpaXmJ44EfzEsQVn77t/5e+vYvfyutri5zn8Nz+IwRPYZc55w7nlGUFVgymDmZZjpzOWsYYyqlDgXWoY7CcgnMtqFzZQEmz52ZApDoILEpMokAUEBRP+ldEFcEAPcl/Uyo7c/Lzu5x5/8Xeb72D+I53bQL279l3OdHbYYvTgBokAWcBBz7L35n7Mdoh9h7rkcAYJGrABbyOiRevRsCAAMkLjVKW8azgSl9zUCrKY5gvQ0GtrdgTnL/DuRrIwBYxtTs/DwDgxvrW2lpaYXnnhQAIgFgJiu3GDgYs35Rt5UBXJVNC+umaZO6NRhIAjHjX9YlbaDKV3jfCQBxLmqu2TnkFr6yg1oIADypbggA5gkF0FXnfb3TxP7Va9FmiP6zss105mC3bWQuibBzTQKAAppmM1lw09af/Z0D1040kf8fs6HicxYvweegVAXgwTIO8bzVzG2eH5MkAJhaYndujuD/7dvb6YMPHtLuhuyvJVpA8rebpl1FhwkQDjBmAgAMUvokheCT9++whjUOec02sgA9cnsdDdcAUMYxFBjzPhEA6nPuixMAzA5s+MhEVJoEAJ5B1RohcT3L8rtaVK6za8RggvZBJY9kNJexxnro909J0hwMQVA5TYMh4lVOADhHeRm7htaR2ilb0sA3I1vXcQrze8sqLq/Xz5ncN9PxnNRqtq7VrbeSVeavqQtK3qmDYdW81Z7CvTg0IsYI6IO72qrUVLk0UJc+EADwHB8zi10EAPMZZjvdrGIWbRDJ2pM07eAmX/f4vABY+Ct1+2KsQj1V22A2F4yMONrHNQFAoLLFm01S3vzjev+8zl6cbUP4Kx6/zj5aXutOXnKFS6MBlD2NmEMmAKg8giaLfVZ+po1hiT1qnzd/s5yz42JXGhddr4lhWBKUfFu9lyQQT9agL4/2hlgfLUeC77WCLxZz8fMsy9pigaWMtAO6IACkIYkAnmOY9wHdi835ooBhAKC9nypYky7DXoF+o2uxKFAY+cQUGAoxwylnrlimdYLxjf1tzyNO48QjENJpJyr+Zd+jBFSLA1jSC84n9f0UymciuaJrOAAe53GhGp3ZntZWZajbHiOSJuIwZd0a3mDjpxIC6nMjBPA+3Ben7869Ef5qUDbxRILs73vSAFVR/NxHSV+LH0EV4JTndbQBzFd30nsYO603YSX87QQA7HWZ/CRCrxMAaA0EAgDnksvz415B6t3a2kr37t1P23e2E8p+LS4tJyu7PJcJAB0SAi1+mQkAZ7iUqTjGEgCRCCyVrojn0e4F2dgJAPqV913fnfCYBABPdMTHmBQAEgUIE4Mh3pDJfbSXtC95Cb+8t4QE4rymK5uk3ksv94k9hh/eVJ/vbZ9vs/P1vng+8t7D+on2qe9aDow3ialSL6NajxShvhQCAEervWR0deO6Z8NdC4Em28FBuQFntc4Xjf83lgCQJkrGSJTNiQPKSaFaKQGsiI5K7ZyMexwnxLtXABglAMzPL5IAgGBAVADAxsyDlcaONtogUe0ZjDRkxpQAMMNvNMOaG0lmGTs7MMuOWQ1269NmBnfszxiAGg3cFKm/r18BoGRgN8fcNu3rEgCi4RUNGQHGl29kTYO6DiaO29T4PW5Ry6BvzE8YeJKQrWSJ+D6YLlkerDgJaI0F/EcVAEQAYNAd7MvPSQCQMa1aXZo7kSGkwFUjq0OOgjuuNQGgNrTbDe9R1mU81KMCgJQAosGdx9oJADUAGp0UBgQqQkhZDwJxx8+O6ABpXhRn3wzIaNfWTloTwB9VANAirq+t67wPBABJIdXZ/7FX4/3p7+sQAAqDucgAZ+klZ0XH9RnXrsa9NubHjfZogCCwFFuIatclAGSjboRZ+P4TAJB9Y/dnkoQme2sEAAL/LQQAnpdXEgDcIbmwbAGMIQB/DINl3RkhYHa+kz79+U8TMln+5e//i/T40c9StzOVDg/20tYmgnozrM+O8xvM3vWNrfTmzV569dok87c2N3iOA+SFFCjAYpABABQD6FfZAgQG8QNCEvZevN6d6aQnv3iUTnrHrLGNubp9d5t1uG/d2iK4DwLArdvb6eDgML3Z3ePnANwfH/cou43zd39/3zL7O530+vUrSs0DOIaRj0x2A1eRbYKsegPP0R8ABpE9TAB7CrXd4KCdpdm52bS0vMwxEDP6+LCX3rzaTQcHRwT/lxaW08LiPAkA2IOM9CjmuWVOo00ENVzpBHswJd8dRMQZdXIM0NIUW/Cv3+vRXYd0/sb6Ossb4PrTM3BgZwi+s2YZpJfPz9LCbIegIfoZ34+xxftwvEBJAE5jZ8ay8nu947S0tJj2dt9kksLm5mb68MOHVA+gKsHUVPrs55/xMcgIKEeAH5A1APgC5EQboNaAa4EAYKSMIceW43xxwbHHNdAPGB/MWRAAFubnLaP84oKALea7nHV8Bv2FdqiPKLleKT8pWMIMig7OcTtFOY7JricQGqzzeDZHeXhYf6wX6GEc2SBU5mHwZbSCKPraApbOHkfgnCCZy4Nyj4JEvREAoOQgAoA5LigZUtj2yHaSzWBBzvOc1ahyFNGpQ0DEQHojAExOQCLb0pGVYSCgnnOXMqMWyFTwwTuEEV5IAAuYxvcYSADQfip1uh2TtAfgzM97FgzmNIlPZ+w7EQAUnMllFaSg4AQAOmMCPjyTAmsQ34UwFkkLIOuTPHBB+X881x+epd4JygL0WToE5B9mKKSJdHB8iugo24NsBZb3gFPvgU7MAwLoQwuy8HzzNYnHIBmDSIS+393bzWAFrof9BM8fHB4yqxHOMOYWCAD47MMPHqR//I/+e+43WAtYG9ifGGQ4gzJCld1DpaNyejJRKaGWq5FNsHYVaFRQEADrKaUJoY4wQRAG/cV5gBIIAFgYBC0lmVQPt4wrV8ANAcC7vuGfCChtAQp4LlfZbXwuvveGAJAz269DAECwELYE1hD2vY6Tn7ICgGfvc090UqPI0kUFoKkAcOEKYg1fKSy0bN9Wcv81rbf2tXRuRL+69rG/bgWAGwKALeo2/6iOQ9T+VHxc+y5tMYs6phbPM/koOt++TgJABP3NVrAAt2IAhUAAmxhqXG9PAIBNLgLA9vZ2KwGAKh+ubsT1HBItvmoCQBxrjdUNAcDAtCYBwHMrWSIpKOkFkmhZB3UCDgiMLi9OuX+p2oAk6+/lXCz1lvt9KQAY8D88M3Uy/I3yeCDT5tICZS44MwAAIABJREFULWqhnuZgtcA9WaQQhS8nAJT9wYhhyswdDkzRxkAxI1/S3me9bjs1cumUoE6rfUhzTXZ73EtibK0QAMrsFAFApH3zLb3WuRMaLF5ucYLujJ2j2ScKe6EyznONeyeNNvqnUpsQSBTjsHVMKLc2K3fGk1RYhb2r+C4ls1yKXMzexHxxYL5tf637tH4Muzg+V7JyS0IcCRQeZDT72jPrWdKwkzPz9Zr8+YgBFLvcfMJMQPE1EsnN8TwaF//MtoaPr0BxttXHUyoAGm+Om/uq5jNisAsBoEhpOuBvPZMBaREDMtg/cZGGF1A+tHJxAqkj3iECgAH/ImwoXmXgnUoIxDO0jhnicQb+NV9FbCEQExJcQ7x54GU34nxUTMaIq4hpFXU73DH6ppTKNIW8qDyA9wDwx9mE+AGy0q2kol+HfpYpBMuXFUnfSuFENapmXNXuW3FJBbe90FEgAFhfI0aAPrV1wP6lX1+IMUzskOLfl0IA8FJfoX66YQlFAeAyAgD6Z25+gT40CABQ7FxDosjiElU6u51ZVwaaowJAJACwvNe5KQFeRgCIClgNWx4lU+l/WfxDuxDnbwsBgGUAGgSAQbrAHnQ2pI8dS79wvt0QAN4LAkCD0OIk1veKAKCpm89i1W6PmaeBABAP1nhI6fnLfn+dBICZmS5LAFylAMB7aiEA1IFg3GdbCQAyjplhVMD/fCiLHODbtGI5tfMf+zUeiA1H7xugACBZrNExL4w6V5DMBtl15sk4Y6x2pNoe1854mxGXjYV3RACo2aSfhwAQweImS7NJItHcIGCb63VFoyBTG0fk6nI2ixvqkQAQDce6z/CdbYEorefI7qsJAAoAiC2l8Sfwf0UJgEgAGP3+tycANO4LDsTnIACUa5QSAG0gdZyHsW+zQxP2h69LAaAwdL0ue0vAOfZZvKdIABjdv8zobHu+lAIwMyk6qLWz1+bAXLYH1IE0PW5zgu3c82zZcNE2R6LhOPt7Tf7fMxmr7IR4jbh/1/v6160AIAKAC25mAgCz/10BAHuZFADkkFyXAACHUXJ/UgAwmWmA4sM0OOunzx79PO08f5r+9E/+OO2+3klzszPp8HCfEvMCdgG2T890eXZDhvvFy1d0jlaWlwjwAvgHCxggLjLqAQora4Ny9QsLfAxwF6Auvv8Nsv+fPiOAtrv7hgDa/OI8wX8EgXr9HjNrzWyfIPiHjBFz1EwxAGQB/EiuGyD/9u1bdOhOer20ML/AQBYAOQDgkjA34uAEwUGAnCAAwGFZXlki+I9s31evXvn3nKTD/aN0ctzn+EANAP8QdJqYAqhoa8jAQctwxx580kcGPGqL73GdiYGO3/jOnZ2dND2J8gAAwifS/BzAczCUB+y/W1ubBEjwXiMvWCYIAFeyqKcnU+/wIMHUgdOFgCvIFMgcmO0g8/mU75ntdhIyiVFqAeQAjBHKL7C0wNwss/5fvnzJ4ALG6OmTJ3x9Hqo5yHZeWLQ+Bph+kfgaCB+Q9J+b7XCMxEDHfaDfDvb3SR5AP2D9oW9mu1DgAbFlKgelMQa4F4Gz+C2FCNyPHPoY5CoEgIk0NYMSPi6ZPjSA11R/ul733sBhBgVmZqz8lOrOcs+wMknc50LwzAvG8b1uOHnGrTHrObfPz9jXlJAbuvweAW7Q2k0KFWx9luFIBqITuGcmrV0DR5CCK5ZNgDQfScAXFj/aYBl/kpI2AsD0VCdL+oMwwMAlCQnWbIR2THrfApq2n7vs4RTk9k1KUTaB2QqQy/dxYX1gD+rC1nG72oIVZwyskeDgwROC2szsswAKMu8t+cbuSfcKYoLJrib2Mb6P0v6nCEgZAWCIFwF2n12kk1PsB/103DvhPiACwFF/kC4mULcR6gVnLJsAIoBKl0mOEddTIAikT2Z1DQZs2hpLlFykw6PDXDICjzVPcU0EKLAnYK1g/wIBZ3lpMX3vN38z/Z1f/276+OOPubYYlO10OK6YHyTvkAiAPUvBOpd0Pz9Pi3OLIeOylHdgFpgrK6CvmPHimRfoK5AkOK89C8UIAMrcLKpFCkg1yw1BAcbPzRsFAJv7NwQAz/x/twoAmxu3qACAM0IlAC4jACjYJwJAqffJzTlnWGU7NWR51na9SgHItLS4Qhno6FON8//12Tbfy2Rd/R1fUwmAGwKA9X8dc2jz/aLfEv0RnX2XvR7fE32LOoP1qyYAQMEnAv46XyPYH/3/5ns/PwEAqlwgADx48AEVAFAiRwoAKAUw0+0YyadFAYBxlnekABDn/zi/dNxYv28EgPo+OMerJKZ6nyoAbDNTmIAT7cFIALD3kEDoca0Spys2YvHFCwEAymksUeMlZyz732xgK1fjWYbIziPZGVL/VqrKMk8N+AfoD1U8IwCAyDmeAGDXhw0E2e4Sf4sAdwHSyz4RYx4W8zNFCgPhACoaYZQKVsgWdbKlZT47mdbtLQs7NOPM9ZlRz8vcf97/zX3HsNBIABhVAHD7GqRzJ7hLqj/HJplh7b5/qHGP1/PzJNm5LeoEj8Z+lv0Fv79WtQ2H2tyXsn1SZ2J2nZwIUHyd7EP5cVzHm+vHbXMfV892fuhE8+PKeGOMTQXBnsvS+g4U83VKw6uUgfmLMVaUiQM+z5gYd24+QvZpHKy277DPm48XjMsQ38P7rPyAxWMKOaGUC8AnswIACMIYSymqUCKdPR7moEeUHS9qKn7C13XlKdgrJACgBIDvA56lHvsevp/8tkJykHoVNUByabW2uF08m9Un+bdKILDfLRBMmyyMJZXPRrKYTeUul8RSSQA3xjSe9j22vkUKkM0H1QAoACB5AER3xDb0Gi4jlU2OEUsIQnUTfq6RAriOPJFU35Nt1dj3XqJPKgwC00UAmEhG+s8Ei89JAMA8UwkAjZdiLxEgjXPVFADaCAAlhoD9uUkA8NFxBQCUBppfWCQB4P79+ywNRLWvRZT7kgKAlWAWAQDAvyV9vBsCgPFHyrzh/Ru7nj+cJyCK+OZUFADGEwC4R98QAN5LAoBsXGFXGP9vtAJA4a44yBes2ly30ksA1AdjbWxcdZB+1QSAOdQC/BwKADoQvmwFAGXd6qCqfxdjV8FTGYpguOIgGuTabgJhaRzIBnJr6DKHs/6OvIHFa3iAQYeUfaaoR4yOu5vyPGmKUTZuftjeWFiTVxmxtVHbNGIrMLwyeuJ3uQ5mlqGVkaE+tEC7WMWFhch5HBQAYt+b82+Hv6SZLysBIGm6GvSPRmAERnNwwW2vCBwoyCQFikgqkHGTFSiUk1XJyMQ5qH6Nwap6vqjPdNCL7S9QJv7WZ3ndKxQA8JarCACqQXXVfIj3ke+P3quRAEbXn83FZv9Zh5excAA7ZPa0BfLagkP+hfl7v24CQJ39H/eLeE/x77clAGhdFGLAFycAxHnZtmcQlKgcoLLPNEsARAdCe4RYuY15mydbYZu3fTa2R69Hpw7PfVMIAGQx01ExNRwB/qifJQKAveaS5lOoc25AMJ2RkRIA5kyZlNyUB0jMMcZzWLcIsjx68ll6/PRR+tEnP0yvXu6kg/03KJKVpqcn0/nZgIA29tCtrVsE5wBWQ5Vg/+DI5K4HAwLcyCTHPgQygPYMAGUICkIOHgQAAcVSJYHU/JNHjzIYDZltgMp37mynZzvPCO6jtiiATtU1Byi2uLhEIgAAdEqjuZON8UTde5zJCDLBEQFgB9LB0cEB36vzAJ9BWQP0O9q2vLpCwI2M63SReicnvC98D74fsu3Tk1YSYDJ5CQUAwDNwFksWO+Yrrr1/sMe+kCw+MvrRPy9fvuB3YNxw7eEplAu6zP7FOT0722XpAjj9qO/WOz6mfQHQHwAjsvwVAMBnush+vzhjH2KsTk56LPGwvLjI4Bsk4jDmc7Nd9oFqTG5ubvBaaBOVCY6O2CaA7wB0t29vW736i8QxePXyZZqBnJ6vZ4K/U5Npa2uDywzXkWT6jz75hM7or3znO+wDZlkgS9vrHmuvhxOozGy8H30lmVrWjOPrpqJQMiRUF9FAZ5jFdP4cXMacB0kFAWgjuZRzBGsJ44/5y32gksfD+ztU1oAahEnkog12gwKvbb7RPrk4J7kCUnKnAwQ0B1QDQNCS8QxIisrxdGV2ZjedQqLMHG+MtwgeaBMlCyctcKT6vnEfI3Ae7CFizNw7TK5N7H3LXAbAb4FeBjIZoHKwBNLaCGBMAXgvZRzwXZahAxWDxPsXqUABDn0X5iXUIGije8BLAVGO19QUmfVk57tJHAkAaNeEq5ngTQg2YJ2rFADaDnDfSgSAqDPguoRqB947OL9IPbQVygXeZmSM2L0a4cGjqVQW4L178AbEBJBltFbQXhB2EGySqlgmZrhUNu4F+wn+cey6nbS1sZH+6//qv0zf+97f5T6C9UVFBCYlQFEBJBwEjaxkAp5nMAkGBxQchhdpgHtyMhPmApzVTneGZUgWFhc4XyehmIaSCcxuAMHZMlhQHoFqEzTnAsEgy506ETATyD0j6IYAYLbfjQKABR+/pBIAIgDYWbxIudBIAFAJgKwAEGsWg5ImslJQ9CsKVti/bO9r888URsk2Hx2KQoqN4z/qf4x6NKP+8Q0BgL5nyOCsAfHYZ21/s2ROJWM8DkiIvoT87DjGbX5e7Q/WfmibzxLnQpwFbfGRbwoBYFwJgDomYGCrlQ24TgkA+V8oAcB/k5NpbmGBqlzb23fS/fsPLiUA0C5wwnEjzkJ1Jbd3YnzoLUsAXIcAUI9n8SWtRvM3vQRA7T83YgPvjACgMlBSALCEBNkU5HBW5ToNuLKMVdgssHUJ+LsqJxVmWaZGIJcBTvBrYOfABjY72EumnaOMGeamgf9WHq+UGYjrTzGvqACg9V/8haLi1dwH7NAv+4URUsyPuUhQAOD6kCKWFKRcAYDnZa6RbNnTilfUp8b42IfK96gt9knb10ppRioCuOy/SA5SzC1S6gKwDRzmMScCAHz/RsaynX/Zn3LlKPlPiru27cHt9xKTgGKSUukJ2yNNjRa/IyBp9zsm9lwREPLeHYgIKuFT782ar/BRNR+mQj/ID46+pcUaXf7fgf44njYWhUiA7wSxoI0AoLkVsYBRi6JJAIglCjR+aqdIxJm84KphuYas+3sxxgcEM5dattkVsvxJGU5nFQFA81j9KQWAOD+ygoCtzmx/td1f3Hvr+Dr8I4tnmK8q3yySNOmHukqE2mD+qGX/W1KbZ88HX798lyWLFJKHlQq0mBpI6hOpM4uEAcULbD3n2JrHHqgQQOWNafqskbTBuNwkfD46/ekC0vSuQKxE1qjEoP4z0nYhAHBP8xIAsiuuowAAHwb9IAIA+lznfA34X00AKDEErK0mAcBiILxJrCX2wzTl/m/fup3uP7jP0kAk+y4uMqFmbnaeiRcgA1DNdNpI8qZwipjQ9RQAfHPMeySJwvAPnOsuAoDmrQgAnDNeAkB1LtoIACD3RwUAzTklGGf/otpLY9w++iDjzoPmGrkpAWAKzrUW23jfi+silACw0qdKijE75L0mAHDiBFWXmgBQb9DqqvoAHPdYG4sFMAu7yyQ/arYXgorWGLwfG4xl9SULLNLg02csYCrjQwyfSAB4GwWASAAgGzWzrpoSLO9CAaB2EmtDJzp56n+biJh4qJ0WGFz+dz0u4wzBOJ4ysLn5hIxWjuUXJADY4T8e4B83X8Yd6vXztXOu+xWAGw2BaFxeiwAQ6mxHoL8mANjcVDDoegQABFGjNF10IgisuayY2h83eTpIlOENCgEKhDubVMFkHWAR/Dfgzn7iHIzfEfs1zo980IlZHebgOAKA+i73v2pFBmm1+B1a9/UcLYebZTRe9tMWgMlr4S0JAGacl77SY0ndto1RW78qeKR2cxyayUHhlko2XeM+/dBqzOWWjojruN4TYKBnhmqLWkk9L+rHrAMMIKdlDolxGueSnAMFUD3y8YUUAOK+VvfFZX1j86xJACjzqnQkrq85Ofr6+08AgAOQnTZnQBtDtlkCwID/UJcMjgicGDLX2wgAXmOTRrpJIWZZc9QmR13648P06Wc/SZ9++pP0l3/5fWaL7+++Zh1pyP8jY35+Foo9Xdb0hTOzv3/A/RJ2wfLyCrPFYRcgAxalAiTjjusj6I/PCqBX0MHA737aff3GAkL9frq9bVn729u309HxUTo6RvmAaYLK+J6dnRfp8Og4ffDBBwTAHj967OCwZd7jewH0A9gGsIfzWQQEMwiR7XtBEFukCQL7E5OW1bswT3AR5Qsgu93pWskCZWojaxv/ULMcZIC52bk0OwtgzggA+JGzir4GeAsCw8bGRqh36FkxIBiwVMKbtLq8ZqA65einU4fMaKuPh3kPGX+AhShds7iwQBKAYdcXln0+6DPABjByfh5y+WA8D9P5YMDP4jmA2iBGLMzP8boLC/N8H9og2wYgLuTqcf/37t6lQwzQf2tzi7L9cI729/apTADixYcPH3LvX1paYH8C6MdnMRdwP1BzuH/vHueEpNRhL+J72PapKV4LDibGDc9JxUGgu7Jaavk+sfnhkFP+ORMA7OwHox9ZaBa8Vo1Qk/oDwI7Pad/C9yogpZqQOM8Z1Dwz8gEl5iRt6oQT26EuUrczQwJA/9RKOYgAwCCeV2qHfQjZf9ixIgBgruAHCgyUrT8FUcMCc5bNPqQzw/4MP6Q9BgLA4NTk+tEHlrHktVidAMnsJQ+YqLYdgxGehYcsiP4p5Ff9Xpm1YgoFDJRQrcGCwzo3SCTwLDGA3Zy/maQBxQVrMJ4DaE6JSLobxf7EfViW/zmDAri21d+DH2JhXf4GAcD4F1xfuB6IM/w3HKYjlJ4YDk0dhLUR4QSaegDLCAzPsfFZaQEExKieMZP6g9N0fHiYpiYu0ly3a2QTjK0TADAWAlUwbyABC9KACESY81ir66sr6Tf+zq+n3/iN30gPHtzn2lLAG2uSKhGsvWqZbOgvfBfW6OC4lx799Gdp79WrtLPznOsHpCMon+D6s/Oz6dvf+U5aXVtPt+/eS2ubm2kG+xLv5yJhBp1hrmYAzokA7Hybbwyscf6ykJqrAhnZyGZwDDYXO/Yqu6bF1PlCT9X+UVyfbTZk/WXjPj/OpsjXvCEAfKkEgK3N2w0FgO7sXIMAMC25W9gzNFICefwaJQAgf5P5pSzv0VS9iqEl2pLBf+D3edC4nmNX+eu+w90oANwQAJrnmmcrflUlAKQAMI4AEEsA1KUBcB4NBv1LSwBkAj5qJAcCABQARABACYBaAQB2BRUAoLTltayLjWCkgK+DABBtkAzE0MUvsU/aa14vCf6JAAMpKw5of/RJrkXpNIHkbWdmvY/U51bbZy47e0fOuS9KAPD83eKPO5ydFQCkCmAEQ8Ymc8wJRFgrf8XYm5ewMlvZyQBeq5v2NKX9jZxtBAAE7y2GxH9OADBCAZQAEFsaRwAoikfmP/uOLHn3LJNfMrnLHq9RMJuWn/dSsgITSQLg+jCbVMoAdu+wL1W3W9nT1p6r7JJGfI11tQMBIN+DWWb4yeB/yDZGJjJJ/bC5pws5GkoIMRmJIKVnPxdpfCcHBBl2tUm+YFu8JcaRcu/xfkt8rNy/Ys1GZNac4XUpBmF9yLhAqLIW1+ZV/ciz3LwMK03mH7BrREU3y+DOZAn2h9kIAtMjOKy5BKUzxRrVLr1m88hi8oi8KP6vdcFWqeRwuJHR+YHYcVO9xvys0j7Ed6w8mEBna7fGX+BZ+YyVvmUbMwGgKBBoinJMkCDganUibtdjUCsA2Fia4gDxInhnYe3FccN725Locltd0RB9gNgWJoPer5WE78rzJ6vluYIefD2Xq7fYduk7rXVcNxIA0D4RABBnwd410zGfjEk43kGMt3kiDn7D14MfSOJ1mE92hlkyjsVinYDj8ToDy4sSgbXL/tl9Qf4/1GD3vVD3fBUBAHsqjFAl+Sn55vMRAFResFYA8FxBLyVoy872TCgAgABwB2TAB/fT5tYtlt+kAsAs1CWNwA4FACouMGnJYnDXIQBwHojwE2LkDBGAaCHt/ytKAEABIBIAcAadgTzvJQBikmRWnKB6nylA5vV8QwDIe3pjX3e7oHG+VZt4u13zbggAsnO5pyGmPDBlIYzbN1oBYGKyyaDj0V8RABS4iUzDujPrjXvc46+LAIANoNOZZQkAZrwhowWHHaQuw4ZajDSvYexGDDZnHQ6RSSaAVQuUvyXzHw7hxgJWkMCNXC3wtt9tEzpP/G8QASAGumzsC9vPLKXLCQCjn7fV275oR+zc/EQ0fOq/a+PAWiVmqBkkcX7iu2VAmnyujG5/XzIChgXrS90cM5zNEFLAFvOP2ZgdC/aS/QdD2gkAhdEn48uMqOwAV1n6vDe302V0Z3n/BtM0p7c7ca4EuNhO75Rx/da2zuOcLM5YIaGIDYg+UUZlDBDkawYCgMa6LaOhnhvFQXBHb/x0GMn+jmvM9OtcBWAEALeLNvu/WUPXPmIecFz/49Zz4z0hK53j/DUSAOC4tbW5YXiEeaLnr0MAGCWwyBi1bHCTnS4OQu24yCFpa0tjLMfsFdF5Gp1H1yMA6HNl3mnCvf8EAMnHFweoqQDA7M+c+W8EAO5V7nCovt+oAoDtM0YQsHViUnIA2k7T3u5e2t19nT57/LP0ySc/SE+fPEqLC/Pp5YvnlOQHsHV4sM+s8rn5OYLvCN4fH/cI6MqpAcCLPRYlAh4/fsz9hpL6ExOUpccPiAAAMiENj70X4DBUAV4830kry8uUuV9cWjA5+oWF9OjxL/g3sqPhRCBjEGA5FjoCj2/evEm/+OwRX+vOmkIBgDNcE1L3AN3AQsb3oa/wPlyLDp8ryqAdsENwbbxv//CACwLX6s7NEmAD2QH3CoD6+BDlA6zGfGe6Q1AcbTy/GBCUxw/uG/snr9G1LHNk/K+urfI6DBoOLajFTOCpmfTk8VNKWKK9G+vrlMZ89fIFr4O64ihngHE4OjzieSOFAJZLmOum44N9lgBAUIAKAdNTJEAc7u8TZIR8/9rqCv9t37qV9nbfsI9AmDDSxBHPzrnZWbYPpAAQANCf01PTaWtzkwA1FAYwZ/h7by/dvXvXyI9urKKEwNOnT3muPrh/n8QHBJ3wXlwffYj7xOfxg+dAvEBgTZL/sOUwtpgvBwcHvBb6Db9zDb5Y4w/OGRUAzHFnwBAZ2DP4DBx6ZbtAvs+cdNqL4Xxu7G8hyynXUfegAvce2XsepKFf6s9BApVj6yUAEFiAIY9ADYLIIgCgjVAAQLDCiAxTVhPVCQH4nqHXBEQ7obhh+6w74QDOaesYERcBGmUkSLKUNpPXfpQCAG0B1tx0m85LDSDQxfqmDnzDVGTdU8+8YIDF+8CCKW6TQR0A0v0kZ6LkgZVeMLvexpfXQrDvwmRV449KACBjn3sZ1Aq8dAECKbw3xJYmp/n9FggyvA7vw35yenaWDgdGBIAqAPrqpD9IAwRscZ+TU+nouIcqm2lwjrYkEkO6c3MM6mKdDKACMGWSqmgn+sjIy1P8Doxpp9ulSgKIDyIPWQmO6bS+upp+5TvfTr/6q7+SHj78IG1srJMUgnUxjewSXIvBwjPaGJBsPe2fpKdPHqenn/0iffIX30/9wyOuPZb3YF1KyCoupMWlxfRsZyctrSyn7bv30/2HH6at7e00v7jMOd/HfO92SARQ0LPOiCRpQ+C//zYqgGe84fwPoGu2LVqC2ZeYeV/4pWiDRLuitj/GfdG4z0ebI1sN0S+8IQB86QSA5eVVnm9QAKgJACDHWAD+7QkAHHMCia4yVSmBKYiM940A/7KnA2ZTYg/FHm6bb8Unu1EAoP95owBgO3AIgn6dBIAa6I/B7boEAHwBgrhMZLE4Cg5ZwWvjCADbd+6SAIC6vyoBwDJPUG6CHeAEgFoBIGcef8UEgHodmy/pypg3BIAM7vPsdXvCBOKdSOjPWbadkUMF/vM37UVTJDWz2BSy8HwE/0maYAkAs62YeIZrBvBfBABTl7QYU/T9zTZ0Uqq3K4QwSsa321Px3Jctbc+FZCECvsrmNlU02J1NAoBqY3tJJgeyZVPHNuosuSx+h661jFpl/qulBVS3GGQBq/G4KABYTJzlopzULLtOcQGLbeFfkxxQFAC8J6TWUAE5bTZTtqkUf3PAvbnGbBZpfM1PUDJhIZGYvVqIwbG/ou0XbcLyPQZCZ9A1H9tBddLJ5lICMFJERYKg/dFMLCRJgPaEAdBqixQA+FhND/OxHu/aLm2+btiP4sw5phyIHxxvqjlAydHG2hI5LA6keR8z3u1vLxcQQGkbtzLelxEANMYkODRIP0be4JyvFADkb+se8Vtk/gY+I/8bnhnmtisAWAysxMd9W879z3ZA6Q6Z/67SEckkmXjeSBoS6dn6DD8iAMD3hsoIxfByn1l5PPjF9HdZZhrKi/bP4ggWo6O6Asvd2WtZrQpjRQIBwGNP8hLRKDNeMmUl72/0f6sSAMzqJ8kBRDRT7kFZQe6dKJnyzggA5teTQO+kiqYCgBIPxO43AsD0dIcE37t377EEwMbWJhN24L8itoZ/IE5kVcagXHpdAoBsd670POGd1M7wv6uI+MbA9erkdu5BiK1IAhDxFZC6BlBitBIAiUSvUkrphgCQ64R840sACNdSEg+ViBz3em8IADpkMpXK62Xa+WLZYWIN5cO3Alziptv2Hr3+VRMAZmdRR9Y2gkgAkDQNCAA5oyvU3ZGEOxwIHmU3BIBshMggiSUARse8sMzIZh5DALhsrjQNuvGPolHTBsTWgZU4V5VFz8M9MOF0j5lBKkchkADetQJABJtrQoAM0BoghQRUfC1msBTD3g4o9kMMPqK+UAv4GvurNojL2I/WZpIUSi39H4kA8fM0QVyWub5u3C80R5pOmJi2zcB+PUtqI77xuuT/PZu+OU/EgC4M7pzxnw0Ba4MZ6qMkgOg01AZolJn6OgkAAIi077cFICOAX9/PVQSAzATPRFIPAAAgAElEQVRuKEx8eQSAuJdonDWPaofYnjcJrFoCqN5P2uafXf/9JwBMudTcOAIAsmPHEQCkisP5G0sA+DkKuwEEAPU1vmtqeiKd9vvpxc5OevX6Rfrpp3+dfvCD/8CxAAHgyeNH6eEH9xMy83bfvE7r62sM3j9++pTtOO0P0uLyEp3A5zs7HANl+r948YJnOTJZAVDjefyoZjZALoCEcGoA8MKLPDnupe98+z9Ph4cHafvOdtrd2017e7tpbW2VTrmB+yAizKaNjU0CngCbj46O+V3IuMX3AbiGVD0IAS9e7FApAO/DXghHA+A4s+FBXpC04+CMID+cN9wTHDaC4icADY0wh2scHh6RLby6spo2N7ZYLw7OA8D6495Bgrw/5L+1z2qvUWbLyuoKnRBkWkOBAEYqgHecy8dHvbS+tmGlCo4Oee9w9KFkgL7H1tY/OaHzB5AeWfy4H3MWB+l8cJq6nWlK/0NaE6AkMtJBBNhcX0+bG+tpa3MjdUG8WFxIf/XDH3BcAGYrKPL69asC7J6ZcsJnn32Wvvvd7xKwf/b0WVpeWSaYjbZhbDGGOLsBjD569IgAJkB/ZPUr20TqFCBmgAgA8t327ducEyAEcCzSBPscY4f+xhxCPTn8FlEvE/ZcjUf2Ipxx1PCjDDRY8Ahi02E3sN8cRivPwNINCpIFCUz0I0FdrBPV0QMojawLlAKgpL/JoSr4iflD+wD33z8xBj+l/Ay1pizqhTnzCNzA2YR6hK4BAgDuG9cw9r9DuBeJ/XpyesLXULIAKhJxLwVwrqCaBQ8RrDBFA2a8Qxof3+fZ35Ytbox+Ztd7xhGcavSPBTo9CIV+dDl9ZU1YHUEjWbBPnQDA9s3McC/Be3CeWtmGjmVIUcHgnM4/SxkMvGyC+y28D5AgWOfezkD6Jl4GxUgEeI8ICWgjAmBWKoU2znCYjpFJj/IAgwH3hIPD43QCx55lT2bSyQDtSKnXH1IuH1L6UDPB9UEAOO0dpwmA9dMgGpjCAOYl780D1ZAvxDzHPeJ92lNQ/gDr7O//9m+nX/u173K9oiQG1hum6qB/krqQuCQF4SJ1QDhNKb3YeZ7+/M/+LP3Hv/iLtNrppjMnTIFQhH1K8oXouwkQek4HKU1Np7XNrfTBRx+n+w8+SCura2miM5NOEBBz+4lJiwG7FAnEXka9YAP+LRRsP5yzNwSARr/FoG0MOmUbJvSxajDXfkHtj0cbpvQ9rVcfBy/nNqLGBUBFUsoGeliAy7JUY3m0aMMTlAmZmgJt6Gf5fmC/HYD5kkoA3NrazgoAlxEARGxkfytDb8IIj3quBIdDVidqjDuQk0H+luw7ZRGN2NhObqpt69qPqe1Z2Z++nY5kEBPswF7aP7XxCjKVyjDGyLMUiOQ4/K84/yJ5IXAVStZ5XO9BYSWXtnCgQhnNDT/PS5twbnrG80gcyQGqht8oEpkH028IAAXAysCkoxeKXxAUzdnQJdGBc6EqRRQTHSRxKuAe149/n0IuPQQ84+sxEyqqAio70OxTkP++XAKAFABMQtmBq6+RAFDm+PtFAKjBRO5ZX0gBwOS7baqWDPZMAHAgzTKd7UfJNjavDbin5L+rRFn2mteVp5KCyf4D+Mc/U1HoUwXASKlFRcDOLPxz+/l8aIpmvkbiuCkzmCpbjsTqdWV0i1A5urcLILZ1y/PGE4ZwDVtfZi9TAY5rzjKMbW2i5JSReJVoVbdRY0VCTfVTx9r0chlfjUWJgSlbvSYAoK9hE5MAwDi5jZQIAPRdcgzdXmP/5Lrz+FQBuWUfNOZD23ka5sO4s9JsHmUPB9vFCb0E2qCMFcim8Xuzfepf0Db/MUYWvxNwbHFAe2xzB36oJT8INJ+gdL/6sgDqzdK19M9gZ7nyheaRtaMoAETboG5/W9/E+BbWSyPWTFAc4LO1xcBqH69ABhEI7SFlJxFY0hvJHrkMrrCjPMvyWo8EAM3jus8hbR+TzGzd+5gGBYAYX402BHypOvaqxwT+swKZAe6KkZc14QSEYBdjz5Ayo8BqtYv2UkPJ2sgKGmvdH7yg6RkrzRbVQzh3VB5vYtLLNSKxYoakNlOQU0IClPdMzp4lAlyNlfE6St0jBqE5xUyFoAzh69R97myTfy0EAKjlmS8gUpbI+FYCoKxhxQ8s2RH33k3LK6uBALDF+JApAEAlE4TALkn0VGV04oSpOs7wuMB1oGqiMoK2SVm/8bsdO3kbAkBdAuA6CgCZHOmqJfjeGwUAV04ICbiyaeuzIp6BjT3OF3Pbc5bAGT2b9tNEn+V3VCUAMvjPZJVmCQDuoYwjSX212Dq4ZiQOtn1z9Ottb2gqCk38s3/6Ty5tvQX5ygHb/BKAVwJCzJjgTyAAlEOvALoxS1fXrw+htkMpbswcRHfuciCgpQSAZd80a69zo2C9EpPBt4kwvgRAt4ONYI6bxcw0suNmc22aNgUAOwBNEoad7kHB6LxrIArzrWRuKxMbPRpBXfaJs7s4sLhupRIQx8cmSDlQ2vrPpK6iLFYwdIJhUxsv8Vq1Qcj+rIwimxfNefS2BAAdfvVCbGtLPiivWiGVcVYHWEb6v9oMaEpJ5mcMAYAGiDvP2nQsM60pEaaNyb7CSCMAM3A4g4DCjFEcRh7ghQIAwIO6BIAMsgi+thkx2SDMDN6Q3V8D+3QyogFgrZym1vOoZJTGJM6b1nmS119TASAy2mIgQIxjzaerCADxO2snp13+q6yg9g0/rLAWAkA2Dh3Ub/ZDLVdre2ddAkDjUv+OYxiJGG5vjBwG5YBo2eIDaSEa/Vi3KgmB67aVAMg9wNj75QSA+gCK90S3XHukg2Olv5zB6vtIuY6ti+zEKHsqrOM2R6utT+Neqb/rz8b5Njof0K+wAEsALb4Hf8fzc3RPahIA6uvLgYpnoa6Rf4fxaltf8bOWqeC1Ep0xjxqmNDBkNFZnQQzmxb/ZVoJ5g8I+9kx/Zpd6CQARACT/r7EDWB0JAACjjCQnqTgLCCAAAxDdtqPzdHCIzPABAfO//usfpX/7h3+Qjo4PCLi/evGCgBWA45cvdtLt27cI/iMrG/cOWXz20cQEAd9Xr9/wOrdu3eZ8AqiP9+FvANoAhAHsAuB99uwZFQGw90IpQMxmLN8727eZTY+s+Te7bygTCQB8d/dN2tzcTG/e7FJKDHZDtzNLaXo4gACWkTGLvQ7zZH4BbGOUFzjJkuZPnjzh9966tZUWFxfYfmW/n5z0U7/XZxvn5hfSwdER7/UEdbg9KIv7w/m0ML9AAB7ONbL/Ebjf39/jNXFtAPq7u2gnwEWT+AfhYPvObWbGo40A3uH4oN34Byb35sYmQVuy01GaoXeS5udm09rqKoMAAJFxZuGsR2bxyvISM/IBqE9OXKTe4QEzjdEeggzDodcmX2d9cqg5APwHOQCEDgCWK8srqevKBkdHh5ziaA/ORwDeKBmAMUTfQ+Hho48+4j1B5h99hXt8+eIFlRN6Jz2C/pgPAO4xrhjP3d09tgV9jWthTi8tLrHvrOb9Kb8P78P8xOv4Dq0RnVmYLzjD8Q8/+BzeR1WHubl0hgAN53ZROGLAxEkAts7N7iMRpIs6dKg7qGBDsfFA8sAPgmOsSzo4ZaBI+znnvgNrVvrHAqKYr6rPiXIWLOsBAPgU5RnAOIdMHxQfpsnkPz3BPZhzCcAXAVHMAQu0mPQozx73HbSPUZbfsyZMph/zxogO+FGmPK/jn2eA1TNUJGVqa9hPbwQ8yfhHm5UlAWKH1RRUQMSCYaWPdR4gkEt7yYNrjUCSEwwUQJDtxt9ObZ7udNjuYu4aRK1sf0j9G8hW6jLi8+iL07Nh2usdMwtYJQKOTk7S0fFJOur10ylKBgzPU3d+IZ0OztOrN3tUB8Bax16G7In+yXE6c/Y/jlPdR6Ot7EsjWkgBgOepK4jdv3eXc/8f/IO/z33rzvattLEOkg0kBgfpYO9N+vDB/TQE8erZs/R//1//Mv2nTz5Ja4uLaer0NC3NznFN45pz87NUhUD9RJBSQEgA+D8JMsDUTJruzrIUwIcffpRu37+fjs6HqbO4wDE87vWsLAxKDHjZBAP+bX60EQD4QiBQtp3pX/VzV9kfsT21v9Fmh7TZBfqcyBACMUfudUSZqplN7gUWxnZRbf807ZusQJ+zJ9t8vK+SAACiGuuQAuDI2ZmmjDEYwl4B+CHgxmohS37ROJ2mTgSVDZzZG+tbaW3NiGFIBkBg0Pz/KZMIz9l4Zrc0CACsX3w5AeDCyxvZBLfMLQUO5btrr9Jcb9jU7ns13lONZpvvbuNoRV4sKFWI0PgbWUYkj3nGEaXE3UbEZmX2n50hWcHA7yG2hX2isJC3K7YnzlvNLZ4dAaSXjx3nFs8AJwBYW9riC6X0oJ2j3m6RyBQvqgCk2I767/iYtwN7MWSQ1q9HH5z3FdejKzuov9p89Kv2h3F7jaaA7FldW30QY3CjAKVJ1UgaWmM9jgAQARaspRpwqf33SOg/u7CAZ50J1eb/1+8x2wWZ2AOueWZsw3ag0lXxvWi/zUDO3+xCEOigAHDnzt10//4Dqn8tr6x4nGXOgv1dq6sMhUWuy2AjcEy5bo1UGMcvZoBq/bYRe/K4hXrgbZtwnDN6vcwxl2Cv5j7HzQk8KgGA37CHCGDDb4CPMBywBIAy1Os9BN8T5++49l12vl41PxW/Gb23krWsOSubJvuwnmDWrKNuYD/nuxN8CoRYymVZ0B32sktYK8OS8Twne/JsMCl/kJJhB1Ptyn8bAWBoPH4nwsbsf6uPbVnSAvztMXvabOQMIFoPaLwtLpxoX8cYsb8rA6xYO0YAsMQI6yPcpxFUYZcJHLPSW9YHaDfeM4Hzye3r0fhYaZNtdSU2rLbW41bmgtQJHNB2ULj493Z/JEDnGHkzix3XAvhtHWMkZrPn/TNe0z5muce5ojbHfbVur8jLpaxkyNL1sngZ1/Dx0f6Wz6DQL3nNB0JKva60Jnh+ebwB74kkAJ8hGfQviggl+18kAOsTKREVqX1ri0nc12Fw7SEx1hfPyNiPY+0HnzdGUIBvYd8tWiiuwSxpXwPY6kDCL+UADMQmCcTnr/za5lkYQasicw8LACUArIQH5uZoElUsAaD9Qz6eRV/Nk9NPfa/Kuo8xdc1BEQBYDEYy+Yr7+gUbbcpKfyhH7VnwmVhZ9oi4zkzVo5CbMtkCqNIk5o+RjAoJwxL6bGdBmeui0AC8gNn+UJFjzMJKCvJ+SMI3RQ6cafQTMVZ4nXG9UpqBYxP2G80Vw+REgrK9gmW3eb6bEoCwOMSOSOADMf2SEgCyJwSS4vMCui2JxM58iw0UkpPhK6a2UPz+oCLNEhDYX2fT+sYm/V8oAt25d5cKAF2X/2c/zXTob1vsxdT1tI9NT3U4e2C3N9QfxDgL6l2flwBAcqufT+hDKQBQnQYJEChN4zEAxU44Jo1ywzYhhRUVxZWyY7ed1don2s/4ZgnftveM2Lx5Xfia87kd95tspwebXWsi2q2Y5QaMV6V9gloCz2f0hRP8sg1RqXG3nW14rrbfR+/x+gQAfnfAAfFYvqeIskoilv3LM4xlJT1uH/rPzo72kan3s7ifNjDnr4MAUDZi27jiJIuD33Yg6bmaAEDDpgIT7bl3TwBQCQAuKFcAKIy2Itv6eQgAeXNFQPyaBAAZGG0HdZtBgj5W/90QAHxjbAmU0ShzYLKtb81I++oJAJLzwYFOEoDqYckwDo/j3KgDDHGTGHmN1MxwOETwX33lGSBkcVcsW63p2G9tm7z2ghg0iGz/uEEKXNEeYJigOXzjrq12xA2+7DeRvNTcSC8/+Py9FQGg2dfWJ7EfxHbV+0RAiAoA5bUyL9WHDUcm9LcZ8aNsMDt8zRwc+fkKCAD1nIj3Ya16ewKAOWpiitv4xTlWf2e87/r74/jUB6YeNwgnPs/KNb9eAgDbUdWPq9eB2poNn3dMACBYSHDSHAYYxiIAyHmQAoAAfnM4mgQAObMiPmWH3DO9Uefs9PSEgPnO86cE13/wg79M/99f/Gm6c/e2geoAcbc208nxMQOCqO2JwD2AXgRCCMLPzhGgBFD+4uVLy8r3QAnGWtnaMPwBFG9tbRFERpY+suRxHoAogP7E37OdLucggHIQAI6PjgimI6MdcvcgESCzFw7fhw8/SjvPdwiuv3zxim3bP9jjd6DPADbDkVhZXWaADsA72Mi4j5WVZQL2T589Mzl6ZDBPz6TV5VWCiaghfnLa530e904MeJuw7HSA9NgG4HijZMHhwUHqn/TSvXt3GfxDkAmfA5iO+5byAb6HSuuTUDLo0GZAP2BPBpC+vrqeXr16TbAfz6PNH334IUH+HjLkZ2bSCUC9dEFSA/7ZXm1gA8D8yYuzNNtxhxNr+SKludluWltZTsuLC2l/d5fvm0YGBMoEOHsd8x6AN8BCgOtoP4IkaAMUDjA+6Du0FUQA/OB+8Bjkg/5JP62tr6Ve75iAOhxVSMDhPfg8yz1MT5NYgD4BYA8SBUgMkGrHGJqSgTkJWndyxBXk5hwBcY8kFsv8xg8ewxE/NxQ27GklWz1mreMztDEhsQ5VDQyMB3ZwXTnWuBzGWVlx6KOcLcOAjdc75T5g2U6RAIBAp1RNQAAQSValEvk9A8uisPvWdWynwVzsD0AiMAKA9mP0B51536/F1meAw4NlBqQLmDLjCkC+EQBky5s9L1BJ4L+CwGavQU0AQQELOOTMDH8+ngkITii4b2018J7j2UIAkO0hAgAUANQ+3jMCM35GoR3WBrsnjSeugcDE4GyYeoPThBAF5VrPzriOj3v9dIw6vYOzdHTST2fnE1QC6J8aiIm0DwQiKPvPbC+pJiDYFyQoi6ZkDlDIIcc9g3TVOzpKW5tb6fb2rfRbv/X30ocffpBWV5bS5sZaWpjtpovzQVrodtLwpJdOe730b//gD9KnP/5rqg/MTk6l+cmJtIASA1DtmJnmXMe44TeIVgyyzKF+4mwanF+k3ukgTXe6lF6+/eB+Wrt7O51NTXKc8X4EWoYXF6nPzA0rhyFD1LIFmwoAHMsbAkCWMR+188yIj7ZPDAzdEABGCQCwYwASXkUAAEAoAkAuAeB+UwxoixRQKwBwTOjnN2u/6nntNdm+lc0fFcNEjhlTs7e2eXVN7bOWOG9gb7YVKwKAaojXBABP6WgGodoIJ56lGr0QtStm36ttnK+BAFD0en3v933NaviKjFAIAPE6uq9oF8dr6yy5yn+UHxffx/5yAkCzX60nZSNGG7wxHl8BAaDpfzazC9t849x37wEBQAoAX5QAgOD/yupqKwGAwAjllAtJMBIAIomZYxvO3zzubeqJUQp4ZNMuT+i8jm8pMVLYfaPklzYCgIHW9u+bTACI60j3Htcc7U/5sFcSAGy/MPC4lLjItigScAggQka5gGxMiPLyYCQAAGBx8oTAfwBavE5Wv/KSArCvoQDgtbELOKGSDcXG5T4XFADiGJsfAfsHfrLNP/0ojoTnRHzVJizlKcXDpQBAQkBWITVCnAGLVmo1kvvjuVPmWnuMLe5tsf22zwnYjSSAUgqXpGYRAJyoXMdbRebgGAZ/wp5vAtv13lzvfaMxXPdd2FTFlJqICvqs/KjueSj1Gs6ger4qdlR/byMmmhV8jKRLH8RSHwyYjeB+JlH4fhSUESwGYwB8LgeA6lmNLNFmHLDsLeWeL+vDONbm65g8OX0Jfjfa4D6fvxmPbRzsfuBzRKzExl/zA4RJl/9vsSOs30JbUUI3l9EtmfLqX/ljdkwXkDAqAMDQuIoAIB82kgA4F1GWMpdfdQKOLer8QwKC2z/0l9kWA6a5f7hcvQHdTVVcGx8jAKj9nBPYC2jEo9+aSWWMaUpxe2KC5fGsSbZYcJ4Bv2L8QcqCXpLT7q+MD8fJlQAsvlf8ebbBE3Y0Z9jGFgIAQGvul04OZGwEBIBrlAC4HgGgJAFk8hMJAF4K0MtJF7tQBRIR16oIAHfvUS0SBAAkXZLsOz1DUiD6DfEXlU+gCgNUAL4iAoApbxk511QZz9IZSyx4SQCRLwOxtXlu2BzQPmFzOOxuLWiy9tB2E+WGAPA2CgDoy+sQAGSfKFbYRgAo+8ElxmPl98d9TH9P/PP/7X9uQYeak2LE6ckvfz4FgHi9z0sAsM0mMj++HAKASgCwBshMN3VmIHNp7Ck6eNNiTYl5p9rrJq+CH2Zh+d86nOJhwg06yjOQYeUbdsPwcwfD2X6qhKnB1HXiouWB4Fmd8QC/jAAgw6W+Tu2E1MZ6w1D/ihQAYhvHz9PLF4n6re13bZDWBu/bEAA0DgrWm+yuHIeShWvfURQAEGiSHA2yKd+GABADDnnRtzipeQ7pNTdGOcZOhIgOruwcTtNLCAB1z8cxioZDGwFAG6HAlEgA4HWVZqeAUAtDuf6+YgSY8yAGcHw+jnE8QEdmEY3HkgGu160vfRQbSgpyWnTsOkBfvbcO2tXjpovnvWQMAcBaYMZ3W9vjfpGDQZ9TAaCtzXE9ta0tEQDk2MUxsMCKOQ/NOVxKAGQCRa1W0WLIjGtfbeDUztr7RgBAH0aWpO5Pe8/nUQDAZ7X29NucKyNAyHEAqC/2cGYXOymgqQCgYJqdjzz7XFK8gGc2YzszkKwepOnpScrso/77n//7P01PnjxOn3zyH9PB4W56+PBB+vSnPyW4DfD42dOn6cG9e8zgCSvN5L0vLtLe/l7aPziwLPGtW+nly1cEdLWvArwC+K/67cj4F5CrLBoE0vB5KAwg8+hbv/wt1rrHdfD46dMn6cGD+wSkFxYW02x3Lh0dHhkjmspDBkgDK8T3MNuI2Q7IUBwwMx2gNsgBALLhQD1+8pglBkAcAKg9P7dAafbXr16n/YNDZjMi43gXdevPL9Ls3GxaXl5OveNe2tzYYGY+CAgA0yGtj8xtgPXI/AeIDhUFPKdsXoy17X+2BtEGtB9ECBAA0J8vX7zkfSGLCt/RPz0hgI4MfRAn0CeQpkewFqUAQAJA3y4vLRLQn0rnLAsAYB0/kK1fQHZ8t0N1mSHlNvsMtKMEAOYDMvxxfbQD8wy/AdiD1AHCw9rqGvsS94S+w/ftH+ynVy9fZecHa6Q7CzvOMjRB6sBYYkyWFhdN4n9mhs+jv3Etnr3T03wNz6N/wBbHXMA4Y01oLHF9Ssu7pL+kBDXfKfMP1QCcsx5gLuerqfqITGOLxIgBuF9kUVi9vlI+Rux6vJVkGoQ16GifFjlNZv+gVq6CWnY2YFylAIBAJ9Y0zjX0Oxx1ZuGcg4nsmfZE382uxGct+GQBSpJRTi0bHI4z1q72JNqcviCViYT5pSAI1WdcRtHi2gYENwkAbvP7mUZVgSwrnk/gHIVBgFZkopjppHdmlrcCKx4s4H4poqwGIBDATIEA2dRWukCBQrPjoV5iRASC4ApYe4YFCQoe/AEBZEBSBoKyIAWcE+gHAeDkdEglgP3D49TrD+hPDAGiQ4EhpTQ7N89+xrVYkxYZFT62MWhMxYgp9bNJulIGEvLkwzMqg6yuraa/+73fTL/zO7+d5ue6aX6uk+a6M6kzNZHWlpfSwetX6a//6q/Sv/r930//P3tv1iNrll2HncwYMnIe7zxUV3dVs7uryRYI6MWwLQuyIAOyLPjB0Iuhn2TINPxmv4jyg2EbNmw2TTct05YMECQFkubUHJo1dY13yHmIjMjBWGvvdc7+TnwRmbembrY6Ly4yI+KLbzjDHtdeO12M2W5l7vIiLXe6aeBtBbDPABTC2kGACVUZK6vr6QrAl8vrdHw2TAdoR3Kd0vr6Rlq/s52+88t/Ky2tr5EhAKxsqdMjwAHMBxg7tVfgFmALAKuUypQLIQpc6+5Jo+ereWfafbS9X9sleQUHG6bNRsnfk2k3pZI0Vp3k64djf9YBALRX2BZkkgGAVUJkMXJQFEmNDJx4WwAAGJQs6N41O9V9d7PZwb5ifWElv/W+9AD9c28DFu18JRJFBZr9MwV1bmHztq2laGMX90nNxAsYwJgUjAGgDQDAc4cKVj1Po8rJ75VL1Blb6j1AOVrFCmhb+ro2O7NJ8Z99Ok8A8lZu0QIgP3tI9s0CAOj4aEPHv12x0d5rjmvxt+Lz1r4M5lj6sPbxGmshBPLqOb1J5ul+6/uIPkJb9dNPggEgBvtnMQCoKMDAjKikLAwA3O/OAKDqU7NFUL1ndM6Ly8vpHqr9Hjw0INq9ewQAWJwFlX4LpEsmw8ctAABxL9cAAO7vigI47mWB16ZppmnzZ++/OgCA/gvAhefnRmk/Gv5UMQDEPaf90ogrTgAADEKkY1zUcDiN4cpArgL9WOzN2EwYf0Oinsl+T1LKf/ZEFpNUTvtfQBTGpIBEf7m2x/EAKPDvKrZn92aJP82b5rUwqNgKyO9XAIDGmlHvcTFsebEYvm9xtMIAgPOJOStWyFrrAhxn9yYdWMsCrcs6jpbjRRE45nI82jR1b/pax/FzZ8GBrixV8OYoyD63+EBpEaB5NlNwMrEd99M0G4v96x1XoXkxt6KkxXD9yA4QfQj6B4zhlvXH/R6YiOt9XctrS8F5jIvJXAcA8Lc9F/1kJfdpa5RWJPpuzCdYda9An3FsmrFAA+N7cthvNM6z1uOEzvbnw/fJQAH5movOCkMD7sHa6NnJdY+FAUDHls9Mfsa2qfbd5vrXnNv4a80XvLNdEM9iDKVlb9Gvc8Y2s60KAKBNlyo2WSf/+RrP50CA3PLZH1Z2DSrweS8OAjB7z+Q2YwTOxGH7zxlscusrW3vylZvr3NYZK88rBgPdC6NzbO9nz0xZ6C0FxSKMGAdZGTzRj4LCuL6Q6zImAAMANMdBOa6yV42Fx+aEsgfP5wwAAgCQ8ccBAGTu+dwMANMAAE0GAMlhW1DGCIi8yjYA8PfukQEAzECra6ssFAIAGDEuFJmQAYCMQMbIYi1LfrIAABR31AwAXN8BABBtIHvs5hx+2QAA7b3a/syyJSOkGcIAACAASURBVMjOWsfoGNuzEcAjmVYYAOLnKlrBs81iABCgOeaedL86X8z/1HrGpcqNLQCizxBZtPB+TPaL5j++J3ZxfRb1i9lHtYZpvo66TzK0AaT79V/9lZkAgHjz9QAYIMsMrKxAOWuTVJuiXYmTSgF2AwMAjq8TGnlBTAEAaGC/CAaAaQCATP3lDAAQkE1loSCtKXQL2tps4Xc8dsL5g1Jxo04UNPpeI8DgLQDaFGRWgKSDLfQR0TgxirfSAiBuiMm5bq60el3Um/eragEQ70PPHH+/qoNcG4tfNABAazM7IDcAABBURWLqVQAANMjcYIz3X6+zvKaigRUCWNlwyaAAs5bzGLmT9XkBANrPAkaIElCOfu5tcyFHzYQcDdhA3dYWyGgzaItSguNjFZn6uWndN8UrYMkOAqjkcAQAlDVlIzrxOgRka0O3TYAryICzicLLrlfOrefQ+xNqIvSt0RhR1n5JAIB6X8kQbvaVKneZKbXCjdvYFACAOX9GcVXmtOkkxvfr9R7lRH1cXA/1miivLQH+ZbYAuEm+RQYAPc80Q4r76zMwAGh/lkC5GWSGUi8B8AgAUAsAsQII0JFZADzBqedD0rJQa5nThrnF1kCSEeOMvQrE+G/+4DfSO+/8ddrbfZE2NleYtIYTsbmxzqp5VLd/65u/wCp09O5GYheODIL9oJl+9uwZE2ZbO9uUIgeHVtFvFd2XTPiich+vkewFAAAJb6wzJJnxA5mEzyGbHz58wGT/X/zFn5MBYHt7K50cH/F9JKbv3buflgZL6Yc//HOjXutYSxfcx507O0zq4zz4G/f1wQc/puG6vbNtCfyzs7S7t8sK/cHSIiv0YW+Ain1/bz+NzxGMMsqv4+MTggHgtOA4PAvOgftCMn51dSVtrq8zuYvqdyTaoSPwfGQkODzgPWNLQfdgnpFUh2xBMh1MBHgGgAY++vAjJj7e+PobdI7AygA2ASTLjw4P0+7LF2RDgFO4uDBgAAfju7G+ztYDw7OTNOh20sryolXIX1+z2p+sCleX6fzsNC0vDlh9A0dxhy0Yevb95aW0ubGVPvjgg7S6upaeP3+eXrx4wXl5+vQpz4f5QaAOY4VKfgQ9MRYI8mJeT85OeT6gvfGMeFZ8/9HDh9bLHuwF3g4C84MgB1gX8BlZBM7PySCB3/iP7wtEgjUisAzGV/ZhA30NcAWS/+50i1ZPQRB9jwuOQaAu7UjRz6nQHGsX963EPoNKSEqw+qn0MyVl3KUFbMyRN4pI7B8xPSDYSerSdJVG58M0Oh8RbIHk6wi0sZeXqeNtX8xeDP2AeR9jVkVxb/QXuGYbOji0xoF9jntQgBLPbT3rLKkOYAADJE5diteURXCcPEhiNKYORfKqf3xfY8Sgh4NoSw9U68NWlIaVE0m/KMinZLodWWx3yiYHAKBqX/cnf8Zse6uQEBuBBaKN8UZyGsErzDn7vjEgbdVYqvwfno/T6PIqHRwekxUAVPoYq5PTM4IFOqiOJ4OCySMAhzRGmmOuNwQr5lENYvTM+IzrEYGoEd67ZAuT7/7Sd9M/+Sf/Gav/Ly/O02h4kraQnL+6SOdHR+kH3/+19OKTj5nwX1zoEwCwhOoI9+GWl5cyEASgHCT0+wuLaXfvIL3c3U+nAMnMdVJvwdpfdBcH6cHXnqQ33/oOEzLD8TgNkbzp9dN8F0CAThqxB61Dnb1fMOfJg17qURl1+4St8xW/Mc3naHu/tova7JA2mzR/7wYAQIwQ5OtXFeSzYgi2bu0n2on2+qe/BQBtFg+0AoQSWwDcBACAjt7ZvjvRAoCVQKykgly8BQBA450rqIofBfu9lQHA/TCOefDP6jmswcD6vNj/7bNrc1nmT4Aa+lBsxeMtFj9nCwCuE4nPtgqjcHvR1lXCDu/NAgAY/fbsFgDRzuexAQBAfSJZEgKN9XqPa7+xD25oARD3PJ8lVjZ+RQCA+h5qn/gnCQC4uAKDTWkBIBssAgAywI1sN5a8NduqAACQqK1bACh2Rl3YQf9js3UB7oG+QcAfAAAybLUAABjwhz3iCTjR5zKm4qxNsbCH41wVVzC+qTVefcbjb9ECIOq2pj/42QAAYAAgYPCnBAAQacjrtVn7tA0flgNTEh5Z5vl+tgSn669cXWtrB74kAQDeOoJxBNNyllD0XtbwPZjAAhgW4+UsCtYa4NLnz2n+PfnPc3sbLP1W1bGSxdKpXueVk3h6BrMhAdQsfd/LPja7mXaQ1o8Sj7mFH8bFdDRsRlUcCwRgtiDsRqNOV9JByRCNO21rz6zWcQXFBdrsE63ZRg/qYEPzvKCERwKT7Nmlr31sa6vzWBFdSQwXGezW+ZRMSLy3Wg4yXlaIFUoOo+DhzPK3REfDBsoJzjzPkSmgsE3cpIfxXHaRZssEvCVwAPxO8xud5j+/Nh+u+HNVcs/jY9F+qxkzsVUMVlt+on6TvzDtc8hj7d/CViD/Ev6y5T2izxn9YQEVYmJ5cp6aDFZFn7cDABrPm5kd4vO5W+zjPosBQPcyCbAAO0NKPcwLxX6MS3qFeQYbeOtjBwEYJb2tEbXnqAEAih0I5KXcTNmLFqvF/iEbXQDBWBsFbyXlWGmTm95WxeMRAGKwfcM84lh9xi7YepCtAiyfBVtXreOY9M4AFGPwlI8rOYEnFwAAwxsBACog+EoAAGj35azgBoAwOeebzW1SsDMupjt3Pfl//z7tgpVVAACMAYDFvhgbFelgjDy38pMCAAA8ATAaAADXBFg0WwAIlIZ10ZY/1Frmnqxi5w1BcOOLEs+46dC2PU17+AsEAOREfmgBwHgI5n5KCwDpMO2v2t74vACAuC/Ntyrt1rn/nRmT+8R1SQ0A4HO1tAAwf2L2yEd/I8ph/T13GwBA0+j0LcQrQ3vcDADQpquVqJRrHKSGc+XPpknSo2qiFfC0xKEhnXSsHWPoRyUW9T3Sj3qfrMIioJ5QhkajMEQlwGApLfQXKSjAANDrgj4FPQCt9xeMl4iYKol9C9TaM4K+tlQ78mstNO3ZwAkMAHED81wODrAgmKluTWbbeEow1w5sdvRpAJdFWTuDWWRWK22WUcg5+IoZAOo1epPh1TASYlI7OuhfUAsAjkfo/aH1SATxKwIA+uhH0zdlzcpBbwFgqM9JYzA6wXnTB7rIWkBEgEmjeigY3/k7rwgA0JxojUVhW/Zm6QkYnX31/2s4GxUDgNa4gpa1w1IMx4KOjQCA2pG5SakZt5yjSMN6t/Fp0nrauYrALscUwHHcx9rLcf/lzyfo/9vp0Owcdt2Jn1sCAGaOgVeCCiEd11ItN+rPKJdCC4BoIEhmtvVlayJtzfGO363HMI5j2/3VzzdrDdSfWXDhZxsAkI0q71WWdS89GIy9GZlMTjqKWC0A1BaA+o8VcpYQIxigAgCIAUDHmYy4Smenx3Ry4Ogi+fz8xafp//iNX0/vvPN2Gix00+raYnrvvXfT0ydP0sVozOT51sZmWltdZdIZ10MFPuYOQa/z8Sjt7u3x79X1tXSEyvmr60YPd1TXIyGOY/AfoAKACFAZj6Q95C8SzEhyIZH85ptvcJ+9++67DCxtb20mJMNQ1Y5jV5dX0/PnL1gdfbh/yEQ7EvXWZmCxEWA5ObMWAhhD9NEGE8A5+5TPpbWNNWcDGDPhvftilwnaQX9AJ2V0MWa7Adg8QDDj/rDmkcg/Oz1hQvfu3Z20tbmRTo6O0t7eLu2Ht976DucQQAcYn0gG4nusjvegNZL6eMYTnGd0bo4Rk9HdNDwdEhAAOQOWASbPh2dkY2BCeDxOC0BRI6CK51hbo/46OtxPGyvLBAAgEQ86PSDScSwq/08ODwnmWFte5nto79CbnyfAAjYLzvfxx58Q6ICEPKryYUOByh/6AsAJ0WhhzDc2N/k8z54/47xhfPm8S0sZ0IFxQEsDnGt/b4+94TAOxtpwzWppOLiYPyT9YQsKoFbbdRhDVUgo6CFb0eRfSh30+HQAAAA0ZjAWqj0440bbVpL/ckCdfzpdeTCSek/9zlD57pVPFgj1PmjuZChYA8eCABoH8oBSHjINwVGsF9DNRQAAxlUAANOzpY+ZbE0mtvEM8/NcB9L3JXBeqnasV6kBVAtF/hwp4UlfOIfKdRyDJLnNgRJ6dv0C+FI7AOxnURna+nXqRXe4mNxyfc3xVYWGB/pyQJTJZ6/e8ECd9IsAAAysOkCBU+dsDmY7WZUBtQSduKJt5KRjPyg4w+NJ23jJyv8hqiSu51jxf3J2RmAArjfE/vIWAVdz3UQoFoNJBpiQ/WN72Co32C/z0tq18D2sP/RDPxtyDwwG/fTa66+lf/pP//P03be+nebnrtLw5CgtdOfT6PQ4/e7/+6/T7//Ob6e7m1tp/uqStP8IPqA9AJ4B8puyLEGWdtLa6jpbkXzw0Udpd3efIIDrNJ+WV9fT6vpGWlpeTp2Ffjq7Gqdvffet9M1vfzutYn9CnmBM5+ZTd2EhjUEXQKRfGTvzffRGmf/ahrjZfvtyjph2H23vT7NJ4rG13dHw91oAAI3v+iPG68QWANZWYfqP1pJs56av/jcLAID2GQAAQI5gjwkAID/DikDBTmQMAAIAbGwYOA6xgKXlFff/Xx0AoOSg4gJMdKgCUAkd2fbR32aUvPj50h2cNS8UqO3e2v/V/Df9dps/20+qHnUmOg+iIXDGgBQCjg7Aygl0goXl1/gqqvzn7H1YoKKx0PgcoYIz3ltkAKBOCxX+2a+jwJ0OADDhXYLjOQbigjifx88xzV+sYx3aCzw/de5PLwNAHPBpz1HHfHjcV9QCoAYAKLnfxgAgO6sGAFh/YcSxvILSGQAUY+M2cQAAbCcBAADMFQMAbEPYk7BzEewH1S8ZwHoAonlCyytvuV9YeWm+DJdh2LcN+RyT/C3MizcBAKZJZlurToRjxkQBWnpsE+9x30LWOciCPs3QAKtIHHxeBoDPq0Fr/RP3oM4d3zNbKfTDnQkACIkx2mgx+Y+kAJIDY2PLMuHv8WMDynKdkQHggrawAQBGOamF+8A6UBssQIks+W82GN4vibuMxS0BH4aPlYRuJvGwhizh2+x7b2Pi1PrMHat6PGSyAziPsW4HABTmDHvPqMitOlh7SonHqD+i3Khjd/Kv4jqItgb8PP14tDrHayD78XyQ4Yp95173/qVGUZ23CWiukekAANxHtF8m12qTgTPbNrmAcdK2VOJW48AEk4NGalkbx2raPuHz5/iz6VNaBZh3b3tA+9oB25It8gHBSKf3dExJ8LnpHHSg1o99Z95A425Dyn+L+q1t/Or1ID3LNZv70dvYKZHMqn/PayCeE/1gHNcAxlegExufAgIocuEKnuoEA0BcH6jAj+tRz82CVJ54dguAKNsbidPAAGDPXJLuTfvb1qD5f2ZsRwAAHqzsv8IAIDaczFYQZZ63EbDzwb8s7UXK/aonfZEL9Gvp/xd9hZhLt9PNhQtkhsN/xGO8wIVz5e8boNyOQezHYhUlXmGytBQFtDEAENB3DmCVM/d8XgYA2PQhPsmYwgQAwPWj4/BtQRkA4O49sAEZIPDuvXsEAIAFCAwABQCAFgBmF+Tc3ZzFPbGOyMQQ9HsE/dUMQFy/7Elje9zaMxQXF+s3rxXZvox9AJgGW9wo/6cBADIjIgFWk/aJZKrt12bx3Kvp89sBAGq/N9vhtv0aBSK1/tdrydKmTG0yAOR95mNF9jIxxU8BAMT4dm0f4/UXBQDIz+H3oeeoAQC6n5zvEmBgCgCgNbcTJlH3Lx1hdkXYrz8pAICUTFQ6eq8OeLQtChpWXp1gg9beAuDLAACoBYBtZDNeJhWaJTxs8X9+BoC8iYhmVp+dgt2rAwAaSyKQg3Og9zV+kQEgJnf0nag8awMnzlftPH9VAIDaQKnXzk0CLRq6xRArxkbcQG3Pr+oEE9pFgUfBxXH9jAAAJHFgRCPRQHo6BwBQAQMd7ACACeOkBWAShUC9XhoOrKi2XKG1VqA49T+M09syANRrBK9lpEdBXFDW5oRFxz/OL1WXYM6hQklrou16Ue5AeN7EADB7/UwCAMq4FgBANPAlsG1fef+mqodtrTBrAzYHEhvBtkk0mI0vn3jyMb4gAECkbK9lRdsai3ssAgC0z8p+NArsuD+j8a7xuwkAEMey7f7adM2sOW8eD6Py8ithAIhOWeMevEJqlizWZ43giRuWqGCDbIoI47gX498KDmQjLAAASCHGvtTWmzpTinniXy0ALGFXKM6z/mfSzvuoZWTkmD3FkJBGCwAk1f/8L/4s/T//92+lTz/9OK2tLiGtlfb2XqY7OzvpY1Skz8+nB/fup8ODw/T117/OpDtkKH4ODw/T/uEBk7/YGKimRw97terBuCJZjqQvZC6SynhmVIcjWY/gGRgAcJ8IFEIeQ++jLcHz58+8KrBH1xLV/KgauXvnDiv+AQBAcr5H56mXhsNzXgPJMowBZBwS/8PROYMi6tH2/OULOiPrG2tpZXWFgTtUuuPeEBRH8n+ht8CExsHREc8LxDacNNhEODeq+pE8v7Oznc7PLTE/WOiREh9ggK997WscE1D2Y6zxTEjc4h4AhMD1CJhYWyEIA/eNivq9l3tpZWU1/fBPf8g5R7uCg/09MguAQQHXgexBEh+JBBwDCv/BwCooUYG0MujzXlD1zx7iC/200O2my/GI/cmBrwKgYu7qkqCO4ekpnwPXgIE/PDuno7a3v0egBJw0OHMAa+A/5gjzhd+cQwcG4D20AADSG6wQGH8keZTsR7sCnB/gAqwLUvxjvJH4vL7iOON9/Y5yDX/Lecb3ZHTLuY5Az3k4lJkBAM5as4oMAUYl//E7O59IXLveAA0uHEPShbF684K94Y0F4Jp7AmAN6loEKBnYtOp9tLCaBgDgvF2BlaHLpL8oUIl58oQ4g+9uhxsIMaWR96VngNQp6mkqY397T0jpfrSskMMq5gOsWwAAQGnPNgJexcuq/0tzjjGPrD4JzFq4D/U2tf6Exn5l1fjoR6/qrhJA7oOyPgBWGRS7ButIqaZXMr8EVzxxJSrH3K/aKvoo07yRAmSLTBQ59dLI9Aw8im+V7AZUAM0/Wh8g4Y+WAAAYnA5H6fj0NI1GY+51JNePTodpnLoECdDWgT0T6CPxnhgAsKwwjlqXuIeL0UXqsEIGbUh6aXN7I/2Df/D307/37/47aXNjlfT/l+dn6fDl8/Rf/7P/InUuL9KdjfXUubpO2+vrBOmQCcCpPgWOwV5Dy5NPPvk0/dGf/EkajRB4R6C7m7qs/l9mkGURLCDX47S2tZm+/uab6a1f+l7auf8wHZyepaPhMPWXlq1qpUpR0w74OQCAOi2bcZUNqbUqPyzaPv+2AwDYaoMUyFdkBaoBANizagGwtbmTGQAWFhbT8sqq9QJ1BgCEV83/n9ECIFRpmi6woBxBjy1gYc5VrAxWkC6ABPL8Bmr92m+QjK11k/wisZNYqwIHInl1tYQWgoyWCLPftD1VQf8KAAAxGsq21r3mQGnFMBEDg5bpLElO6RvqDcmBKgma/Tw/b7SPhcSSHS0GgLZEuI4pY1YxYdzAAFAHEBs+yFfAAFDHLKLvEGMU9fP9NAIAFBQtyUqsyWYLAPorAQCAfcp9AN3Ts32LFgB3790nM9fDh4/IADANAIDEh0B9tKvVj517sdnak3PbUuWf5W1L4cVNAIC4hzWXcf963vpGAEChrx//VAMAaj+2ft0GAMgVj2KrISCnWA0ms1QIJvp/AwDMJTCgei94ZwzIiX+AACD3UPU/ctYEJq3EQHEFvBh/mPQiAwDOXxgAcC77vAYAWGnuvPfwZiIyJGrNR7AEufyHIjvdlmaPd09wepy56ADYu1b9z/ZSsKddhmMMyTh1BTsXMt1bUqmHdJVsnBVHU4uvCCOMccbMAGClao1iDSs2suyunpG/tYcCsIbjUdWqWwHGbAaAyT1j72Q57CCKZlzHknPxx44Xvb9X+DvotgFI8S/Vyf86zsR7mCgIMrVfCEMKtT6LIAIIUHIIgHmOi+cFxBJgc2DrRKwW8XlyvM33TLQd2nRerUfyvgxgOt13uc9SHIm4B+fQ8yW1L1zyJzY39XjVAAD7XC0YCq2/7ktxKzBARptDMUSrXrcg9m0YALSmm8nTlLoO1JEuyPpBa4wU/t5mihT8hTnL9JL5mxZbMxmgmLd9zyrXo2yQPKGv56yttjZdFvm13SRqFIjC3uV17FYIQCITAHx8/824lAMANE9iB+BxPRQjWLtPAOvs2f2/s07oftny0lsAqE0hnk8tAMjc8xUBABA7sDE3PY3FuLhotgDsAMSN7ty9m5ZXVggCRFwJeRdjALDWy9ZOz+0AL2z6MgEAmFHEZ1MAANQMAIjpQL9n0EhoASCwv9ZvbZ8gNlTb5A3BN/PFzQCA2iep9TmbVUbwYkuukvGZW7QA0J5HbEsKN8e1bwkAiLIP54sF2G0y3IrgW/IrPm61LI15QHwmnQzbVvnDnPMaGzs1n6sCAGg8Kkz1xGx9bgBATKbVC8UKMyBgp7cAsPCNKHQKjY4WQi3sa0FXL5go4Ev1/pcHAIDTP1hAb8sBGQD6PfQCQe/YngkTbwFQI9hKwuOzMQAokBgXYHYwHBHIcfUkaiPAE+lgHAAQE+VSMnULgJjsifMTDaZoUNVzEzfyzwEAFRtFQP7IIDCHQf9LEs7G2BxMAQCAVEMC41UBANEYr/9u7OdM8y8qXAuxtjm1fnuUfT2AUQKisG191MZjXCdMSoSgNYP4TrNGQ8ErTyggK8fEAugV+n2KAqmVjEwlAmDCz6ThOas+ipjvrADiHmwie/OoVEUwRuUmi78RHJIRF/Z3nAucsdD/FzDBpL42Q3ni5wsGALTdey036mMEAMgJsRCsE6I2BkBkvBdmgJsZAG66r3q+25V8Gb3m5z99AAAZDLrPqL8/KwBA+iLLLVXsegsASyqBLrMdACBdKLBIBAAoSQcnQPIJ15MMQI/6fh/O4xyr/3/4wz9Nf/gHv2/76Bq0SUiwXpPu/2BvP60sg+J+I3Xnu+wzjXtGsh73iOT9sxfPOZlIqiPwe3BwyPvG9XD9zc1NVtnDMEMFufq4w5HBfZFF4BwV8JY4BGIYyfIXz58lMAcggYxqkUePHjKwtLK8TGcLic6PPvo4vfbkKYEAcJ7MwJxntTnOaXSICMZc0NkAGAGOGBwO6Ar0sUcyHkAGvLe0uJSWFhZTr9NjwhTU/0iCW9LRxvDsbEgwAoBaSMhvb2+SVQHJ3Qf377PaHQAHPCsS85iPFy+e8znxPG+//TYDpE+ePub9oT0Ars8q/9MhgQ3f/ta3+P0PfvwBz7exsU6HRAEsE3FwNLt0Nq2lQ2Kv8UF3PnU786wyXwTqGmAPOCXQixcX6c7WNhkCjg8O0qDfS/u7e+nevbsEDxCksX/ItQdABF5DXz58+JDnx5yDFUE6BXMKHQpwAhyj/YMDskDs7e/zedjzdX4+jUd2bgAOBHrh+kDv9E7X6FP9XExghyCK9ogSRAAhRIBotBPpjAEAwj6YDn7xYI4CYgYOwLgZ5R73COw/T7YjTsUeuFdXTCjBpqPTzfu9TnMOAFCvbwMAKAF+nTq9Tjo/H2YGAARFxQAwPDvlsaSgBK1gmuPcXY4veS/YAwBiYB8o8ITxOqfOtv6ouHfcH45hMH7Ogh2S63RanSrRktdekcTEr1U4iAGAsaZrS+QLAKBqhugXKOGea8QdAMCkvMsuXR8tHdQn0fSV9Vyk/PH+lh5ibAYvWXlrQRezdT24KXub/UEhYcxJNsYAtzo8n8VAJ5kaYlDIMI0XBCUggAsbIxEQgDYAZ+fn3OsA7BwPx+l4dJ0Q47JxLP1wtQ6xXiDrABpG0Bc/CsoCANCbw/yDyaKXtna20ve+9930H/69v5vu3d1OW2sr6WJ4mv7w934n/eb3fy2tLS6kxU4nrQwW0iKCRKge6WNdAGQCebTIZ4G8HZ2P0x/90R8TBKDqSzAAoAp7rtNlkGVlfS0tra+k6858Wt3YSN/89nfSN771nbSwvJLOcK8AfzDJNxmM/TkAwCvHtKimgEixNmsbKCadftYZACRfsJfFACAAgBgAlFA0UiPIVmMAQABwc2ObAADoFWMAgD3SzwAAVFCZTLegICVBTtpYn1D58iX45gB+4Ie9ak62csPGV3THq+fjPDJugh7XLZ9FG3VaAM7kJeKKV3bvAQDAqk7YYwQJWeX/TQAA3X/2GUPyxirtxKRS+VNsQ1P8k/y3JxYgxwSyb1Q5e2sEyDw+i99v9PP8sg2GJZ4/JC1oL4cWAAo2Sp/UAbz6fWTRSgVxYbbR9+oAYmMvfoUAgPgc0ReU7x3jbhojiw+5rRBYDBvfqXz3UrlYmDdrin/59QT2hxYA+m7jc6f9jzGBksgsLQDEAEB7zQEASipR1zsAgMxaDgC4e/deevDgIe3bza2tCQYAJkLEtIgExxQAQGNftjAl1hWAORhvTvykbx7e0bzFfVzmypM+dQykhQFAAADYhmOwB52f04a+GKN1VWFEqq8TASwzb/Qzftimf+o93Igr1gwATIIH9gNnpmsCAEr1JGWZ96jG3gXTUWIfd4slkDVBPatpKyO5YmNmTBMl+c9x8zZasNJKLK8Z05OsNTFnc0ZfeAYAwNaIUeTLFyhz4y0A/NqMv+fkek4f8z3SYBMAMPZYmu1LaxU1l0ZsAWU2eaz+17pThX89xva59xXPc1+q2bXGaWv6c8d1T/1FXWkfNwqYVNgi0HB+XRhv3ZJ2H2H64qvlt+x+01f6XvYU/I3yHNQ/AlcE6naOh7NqRZ2Rz+hJq3o/xc+9FpxvaWwsliqAgrcX8up/Flvl9m2WcCUDQAUAiOsF60drO8oSXQ9zPhGXc308zY7QWjC9LJ3nydU8gjam8AsJ/O9a73Rd1xiWvbd8Zgqw4kZ5Sporu79ix5bZLi0ACsCmJNGppzzpZTRCsAAAIABJREFUG/MfOR7lgIQIANBc6BoTFdRxruD3wMfFvMybn54T4UqsOgAgx7hVtQ8/NwAATM8WFqaiCycBALbe3D+Ujxl8JH7uPqmKQDCG9LMJVDI5hJHG/QuwoXsXA8AEKKDXsyR4zxgAOvNqq2O2L+3gCgAg25ExCoIcTP4QAADZ6u07o42Au4uFf/JlJZ9iQSATqrdgACBDONjk3D6n4Jmbp40P2n8wAQEAsHPnDtnpIgMA4oMAAMDuhw1AEIAzHzCm8SUyANA+vQkAACYfBwBo7vmbbHyFIaThW/g6/lkDAHCNOFiCckrxnhYAgOJQdd6TY+7f+yIAAFEHCQCg88d1PtECAC0e3LbRZ9Sbwd753ACA7//z/3I6fKFCT0soFoVRAwBMsJjBY6c1Ie5avhJS+Iw98MIdREckKsv4fhGU3hO0YgDAsUJUzWQAYG+I0sdUaE0qViQ0Op1kAAAkX9ECAPTrSMIKAKDerBD+pVeTCdJmCwCh7KVgakUhxUiD2ysA8N4sAID17wn0Yy12EIMSbozo4+zAcdwMLVMnYaOxUCvFen7bjMOfAwBuAwDA+BtaWErOxr2gZScBAIZEw38yACAR4LSz0cCK67FhYE4g1GWxlcR/NtQZuy79KvW+mf62afu4/ucCAMjoKWsQCp5JDAIAgFw2dJv2p92xBajQm9gC6E0nsDb8JXBjQrQAl4qsqrfQpAMcglUIwF1dNAAA2ZBvoayadDicAo00cMXpiPstGsHmh3jlQZD8chYnt7/NVPv7pXwsylbs20gL1PLl8harB7U+yjqJ9x8doKajYShMzOIkAEDvmexqBFgyq4rJPeyd+hrTrxmQ3z5+0cmJcm3Wc5fvCADgK7KiWqN+CwwsRR+656nIaFX9VOvZuJYn7jEwAOizKO+/bAAAHLwmAMAq3KErScPtjp8AHVbhbPrRkp6WtMQ9q88f/lYQZmd7ywMzl+n3/+DfpHfffTu99+7b6cEDVPnvpasr0ONfpw8/+JDV2aPhiInxt976LhPSW9tG5Y8EABLdCHytrq0xeI7kFNYfwH0woDFXqHDHPeE7qEhX0lX0+FjvSOqirQDG9s7dO+mYlfdnaX1thd9DIOmNb7zOhBiSykeHR7wWEuqwH/D65e5eeu2119LRERgJTpiox/UXlwZEH1si8oqJMsjAg6ODtLu7a4nqwWIGNXz04w/T8iKoyvpMlCI5iGVl1N9mLCLpvra6wlboqGRZXl5MAFbgPjfW1tIHH3zApDfuFT3bkcxH5Tuq/wGGwLmQJMYYoPWAtXgwFgA4UGiLgPlaBXKadHJdtj9gdcj1FRkSUB0MGn/cD8ASGMOtzfW0tb5KFDoSsSugXV5AawGwyhgd4jKqifv9dHSwl9ZWVpjof/TwIfc9EvT4wXojpb8DPZaXlvkMoHfHWACwgHve3Nwi3T9+MI6nZ6dMJFsSpClrNHc4Dj+YC1TR4/5Pjo/5enV1jWtfIDUcJ4MeawjXxPdxblEhNoCiuCb5AxFAMEpZMQBQJkYKPgQXvIWGbSFri4FxUBUOnTlUj58PSa/HNgkAqoL6FJWcSBJfomre7k3V4Vi70BOio8ctobKOLRTGBnwBoAZzhGuNz8dWSbe4mM7Oz7KtjzHhXnMwDelzk1XTE6CAinxvGaDAGu6DAQEGXb1KiWAge346+2ABghPslLsIaoIdwEAAltSOMl+VrWZKBV0SHDt9B8+RA8KuWzIAADKBDr50s/p12nkZYIVjyY9V/TfPAIsFmr2/NMtezL4qSG63txwAoHZlKnbFsyNpAfmDxOXIbaGz4Xk6PT0ja8Xo8jq9ODxNw/ElAQKslneKSQV+MXdY870+QE5mUylQA6R8d67D9h0A/7z+9a+lb3/7m+k/+gd/P+1sraedjbX06Yfvp1/9b/+bdGdjjUwAg/m5dHdrMx3v76d17PeeVTNrPVjbtMW0u7uX/tW/+tdeGV3oIsFugGAZ7NrltdW0sr7CNhgX1yktrqymX/juL6ZvfuctAwHA5oMchITIAApVb1j/QPk/k2tgpuXypX7YXIvlUm3v18HXWve32STZPi8mXE4kxc/43fCk8VoqcPsqAAC8C08g0tZ0mlCrMm72RJQtKp/I/FLv2RyqQBQMZBAHCQ1VZlLGWasMJjq8qhGvjfb/mr9NrhgDgCU/zAZBUgTUpmoBYACALep7a6vTBAAArGbBT2cAcDvebFpnsYpBY7ffacdj31StRYr/YAn+xpqpfTfIf4wtr1lVV+bYS9OviDYi9ZXLZdEBo2IOY6Gqe9gFNp7GKkOJ5hW1Fr8pdn+d/M97khmNyX1g5i/T5/yQNP92g/lgsTy2tgBwkBVPU1GJ6jl12egfik2ACSwG5G/2H+O4ZXucSDP1Dp9M/ksu6mFqX8YyPQUYEec+/t0m26bJjVqwxYBhmyxpAwA4qi3HhPi8LQAAixuVoH7cbzqv7CHZSIpzKGCNJMAY/0MFW0nAFva/WQAA0rQDMOZ7GevV7JkOE2RqCQQGANiKiwz632ew/4EzAEQAAFiBoPdhh0Nvmq3l/xXnY9bE9n1c543962aBH5CPy3EU39+zArB1HC6uQ/LgyMW/oQVAAwAAEPPwJw8A4N5saUHT2KtVbIfrJxSCWB5dsR/J8DwoWZ4wWZ9bANiaRea7w8p7ZwBwBk9VrLKS36sr4TdZGxSj98/7hi0ISMLtlP+K51lsWgn0QFSZY+QezsltVGIcBmtEvrVYAKIu0HsELbgMKbFDiVCzlSDPBVq2lgAeb6SvgCRDOwAAowibXGtQMbRmPKJOnodktsevS4xoklI/k9v4/sr7xwWZwKqmF+p4t3TfZPyu7Z41vg07yAFk5b1mRawS5KXoJIKITX/GeIvkr8YqzlmMNZUxdLaKwHzgajGLcvhlSOTDj8f5BGyC7rWWCTbmlFGhnQLeg5+uNrNRlijmhvXZpktquaNjmnPvOpuA5tIGR7paz4F7AFNBDQCw6nLLm7AXPWWrJfs1VyUB37SF7D5qBgB9TxX1sGMKxb7Oae3hQF9veyySPdQ2OmIZUf+Wz80rpHfoLfqYHA4gMTsWIJwApHObnPKDLR4MpGP3ZrJMYBwmrf0z/Zb8t9Z5Kr91QJEbWZnpjnZ3AQTxmm5rMT+lFiSNXJ0VF0Dv1QAAAl899sN4BtksPc6XnzvE49lfysDpKEgQ0IyJf/auv2A8qoCu0K7G1tGNAACyswi0ZCAnG69izxcfOPG8FgstfjoCYgD03n/wMD16BAaAh2nnzg4BgojTwU4wls5e6pMJAIAHY9fkWk4GesAplbeLuj3qfQH9aI/leAUSCCqyjAUCxS7FOSIAAHEc2kewy8HiyHFsAgAoj9zPmgUAkH2aV8hN2eTauPSxbBj31TFtPm/U75+bASDkb3MOTbT/gTkADKQxBxTzbc3cmz2Ajp0NAHDddwMDQJSZMwEAXhgT1750i+4n+hL0J5qdfyZmSPmraJdGOTz3/X/xK7cCAEyc2bCMRoFcJZliQl8JCAnROBhG6WMUKPHBTMjZaaNRJCHZSGpcok+mVw4FI9gMNOv3VzsmNIJy8lvBBSvLEUrTgtzoCbZEAbDQX3AWAEtumBJG/4+C/o9JfSkZBj5JeWzKW/RGmoR6gmoAQGOyRDEminavIGhTULXhURsfXFAUlqCKvRkA0Db/Uka1AaQ5EwVsvvZEdXah3tK5ym9TnjwXAwMFWBKfJa6vtnuMx057Bl0zGkI3OeDZQPLAhQnd2S0A8rgIbcvjCwBFwSqsQYFICgBgkBb6YJ/oc/1RATv9v9EE+/oKzirRaRMJVDMUZZxBAHsGv6BQI1Wd97bRGssKzpWYMXiF6E71WoH+WnDJgIMMKULRkI0GADCnXkAABPgMAODwAw9K8H5EgRsSsJofgQYm5Ug4T6twm5E4L9IqM6DUa0eHNI3ryWosGzpHzwrp7NRo+K7Wdy4G4meOCicFi6NqlZto0GdZgGby3hzt7opu1r646bPacaqdCQO8liCkrR/drKEw28fKvhPlY5uca//u9DXZ5uzUuuemZ66dt0nZVYKBNPgmerA1r1DLqPi6drwm7tUBAFGvxusJ5ZgNiYiKRHUwacGnyy18T3IJ15ZxIrlivcQNiATZBMPZ6LLMMcj6y3ukGf1tocnOcsvXAe/zEjrTnKOFPhDu1+ns7Dj9y//zB+mTjz9I3c5c6nU76eTkKM1dW8Dlo48+ytX+oKW/c/ceZQfH350QJMnkrJ0Oz1g9jv6+SFaBBh2JavSxxt/jC0vcLi0u8/mfPXvOyn0kfcEChIQCnIPDo4O0trbC+zk7PbEWBPfvEqCwvIRE2Mt0cHhARDHG5uDwkOsfoIPjk+M037GELeQexszG+IpjuLS0wl7zUH9Hh8dpf/8gdXo9JuVxzOH+QTo+PE7LYArodplEtSr4Jd6HaPzxPABSwJk9PNgnIwD+P3/+adrbfcnAKZL9oMA3JgJL0LHi7soS3kgS4n7htGl9wZ2Ck4XvcczG47S6ssyxGJ6dWWVwZ573t725yXYD7777DgNpGNu1laV0fnqcttbX6dAgGfL00aO0uryUTo+PeV9Yn19//Wtpf283PX/2KVHaGFs8G+4FYA+AAgBegKwEIAHjA4ABEtS7+3tcb0heA9mNoC7unwmk6+t0dHRCp1brUPKWtHhBp2Je0HtthFYASIi7I6zgYQwKRvsU17EEke0F/eR94UEDo5o1ungGJpxqzlgJio2paB8TL/Nz6QIJ+MAihL9zQJNVkdfea8+Angi4YG3ofuHUYn3je3ZPcJYNgMfz4v5zrzg4rK47GHQMAc7seHs1mct8gAhU7YHrnI9QcXblsqKfgX1WqVuqUi1ZZ049A5ZeCY69QwCAJ/EAcrFgigXi8Jn9mKONeaKmZ3WFzXuWXT4fmgt8KweYnX0AAVAGVAKomTLZKwgsfGfgEQvkmH5jQnB+nowclM0K0mawn7c/8oBHvGe7d+g/A4UAAGDBog7HA0CmE7QDuLhIB6doBXCWToZDJsoT2EAur9JwdJlGFxg7o5HDvWBfgnIWgW+sA9D+Y0ywv7FPV5aX0n/yj/5h+rt/599PC9259PqTR+n/+sH/nn7z138tPb63k+YuRul6NEyP7t1JL589S9sb66nf7RBcMg8fCcCkpeV0dT2X/vrtd9If/n9/THmJpKsqUkynm64YLC6ktY012rGD5ZXU7Q/SyvpG+tZ3fzF97Y0309V8N113u+kUcrvXT3Pdbhqej1IXIKFen8CpPnyhUB00aX/MdG9vUvVfyOe1LyF7Aesi+ndaf7Jz2oInN72na0U7oR6TfA7vH8rrTRkmJWDjPet4A6t4EtOTKNINxQZRgsWTiDkYaoE+bKxYaZztlJBYFKVylLEGALBezRbAcYp6yQZS1ysgKJp/AI1MrghYdEn7xgKJslXhq/cJ+h+kne07XMOra+uMBeA9/DYWgHmrAAsgbBvbAjoqzC4K0jYB+zGBGNdJbTMraBjnV/TJjPFaNj0nazT/MfmidWW2Io4FeMkkGOQWq/lQDXphAVWc0xgALMgIUJjFe5A8s/FKYIaZa/YZjc+R/b/gA2gtOXrHKuFaik34XtXizQJhlnRXkUG95mp7OgbPNK7U0ar6vQWAPK7/bGv7vTW932L75+eURvIx0J7H8EXdE8dNcXsFIKdJsWhT3CSsJvwQjLvH2BoBRgVOQ9VUHuNGixkLtscChlKdXxJjqtjTZ/ptvoSB+wsgwN4beb91XDe2BFQfdzsn1qP2ttml6t1uekYgHCTvjbIY7bhWVtdJ/7+9s5MeP32S7j24n9bX12kHAqgKG5G+zACAAa/qDAU+AhWq1ZYp2FJAkWWvJwZKwD/4pQL8B5swzp/WWJT30cfL9gLXYEiCe1yPSQPYJEwQOJBiPKZdx//Dc0scjIa0B9p+2nRNfVy914rcKfG6WeuStljYH/UzZl+jSrRKZmAYs17IyXDXOQQrCbBksRCxnlKvwT52OWAy0KtTAUYZw58BYNJlH1m2VHBmzJQEunbEYOmgAuPPauwJJWPaxgr+TS0n4nGw0TAPii3X+j0CkOw8Jhc5bi7XrD0uQLSm5/QfsXFjxcEeajIAFDYusz25t3wseX8uoGRLR5sl6q62BETDHkEbMveP9H6Mkeu8eQ1ljJj9YeRek3tPYxrjHxPyz0a+Eb+s910dv4lzA92KcaPurGKPbeu4nmcDnkn/FglvzxOS+g4AiGsAlfJYO1g9ACFmQHceC/u+6Q/zA9vuCeeM79e2Yp2/qeejfm4lqqXPOf/XxgQnPxDnUPIf4WWCG9RjvmvAdjLWeYGPzbNni9SW1nX3tRuuyveYLWg94M2WdEa5zHrnLSgTgNrXTOgW2Z0ld96TBAA45riMv+sWZ8DQ/tRvjLn0RpShSjRyTGm8tVGbeysmZ+6w8SxFcgIL+MolMFzXkI+b7SIHNkYQAIHUWqssuplM38b9BD1IBgfXiY1WAM78GZ+b7Qq9UMFkA0xFMEiZ/FSLFLMBLJktwG5O4l+a/YlxQjwKPxo75gECIBhMAvLrBZiw81hLBYIAXMbhta1f+efdtLS6lu6SAcBaAOzcvUP7nrm/Jdj7CyxiQjyui9YHbg8I8JtbEAYZNAEoySinGoxrrUY4fw2GwCYAgO0a8d91FeJQpPwfjdM1/B+P1yhOm+cfhTVehFH7FpRrvg8JX2skYY2ZrE3/T9i6Edkb9Hi0A+K5axl87awMeee1FHJGG0B2qp1TFf4e+3FgG3W82z8TcTm3baUDoSXjMZLRuuYsAEDWfTMAAFF+4njMZUMOeCxSRTJlnXurosBYqXuKOsqagEz/ibIp6ugsyz4PAMAszzYAQFFmtQJpKBsCACwhMKGc/Lni+57zayA+GQAAETcExgwAgCZcCqIAANSzyZ1iXhcVUlZlnQEACwAALDCQTGXFPig9BwA0qV+UvFUP6wgAwNkRgK0T+9qgEQDAYz0InQ0/p4C1u1QPwcnK1tpx0OKRQWOIae+B/nMAQGuivBFsqZLceRN+IQCAgvqTgDNaxtACYFEAAGMAuA0AIAYH2hSAGVluSnhfnNqYZgArVKebsipqgAKmBTmm9ZcDQC6jJoSYnCUEid1YQ9Ad/2sAgMASlnpwB05VkRPgEpNBEQCQhbt6WIagU0OEWl+BFqmq98pvYDBroznuvcnP7LTlfXvddKSKYyP5meepAQAwDCdN41YAAAwn3F9TPpjTYfMe5fNMTTLlw3xdJitqOWTBUP2UteXVrkqk5ArLpoHUtv/q8Yznnrx+uelZcxQfrWEIzRgQW8elB900h0/yVnPcdsq2a9aOaH1Mfv0KAAAaIAEdyeIxR5jKCML9RYMI35kFAFCVmxKiRpUlAIA5dkb5j0CxKOC88j8EQEWJqPUIp7bTmWNP+MuLUfq93/3t9Bd//mfp8uKcAAD0sj85PmQgGk4BqrzxbNDRSF6vb2xSbqHHu9HiG00bKwFBjT8cWvJ3rsskOxLKW1ubbDcAh/T07IRTRZDfVeIxsD/W1jb4+vTUKvYRFAdCH7/xwebGerp//y4r7hEsR+IcNOkLiwM+/+7ePv0xjBES6mvry3kfMphwBecSjgYo8nppOByxTcHpydAckV4/oQr48PCIbQ9WwUTgSU0l/1HNi+StAlg4KZzqfq9LgAOeE/e+v7/HMURiHrT4CBaiHQGcPcgUtBsApT+q61Htj3WA+QTTAq6F8Tw8OU6DxUVeD/MAXQAgBEANqNy/s7Odnjx+xADEwd5eevnyBZ0tDOb+7su0ubqSLscjSrG7d3bS9sZGGp6c8DyPHz5kqwIAKTA/qEZ//PiRV71fkK0BjhDuDfcMWSOgJu4ZVHVczwxAgM3JUNzcBwSTzaWDwyPr8eZUaVr7BmxxhLdvWgaTLo0Skk5+B4l0o163wHRBGWt/1gk+yXmr4EHlg7V4sEDEfLqifO+wNQDWHufCQTa2RxwY5UGi8bAAAHjuDJCzbA7WAEEBDgQzqn5rHQVKPFXZg3HB9qoBALBH8KxckCa8+IuAQU9is+c8q/Px3xJxem6No9gAolxBUocBLLRoOLcEuckmq/S3IIfNm4Ifeu+aQaHrhEpVVA4yqODf5zWDgOW4MQBmo6LgFK6lebEKGgWbSnWUnGLcg8XYndEpB1ctSY+Kdht1MZl5sgFz6OwQCsTyObNt4QCACG41DSpuI08kWtI/AgC0H8H2Mbq6SruHR2nv8CgNERi4nuf/Ecyj1EnjDHhA+wpLlkNmIi6HthsYT4BlGIh25pJ//B//w/T1p4/T5upy+sH3/9f07o/+Mm2tLqaNlcXUubpg2w5QNw563TQAwwv1eCd1FwZpsLhM+fT2e++nd959n23T1G9dY47jWZ3ZQyuARcqPlTUAAZDk76V7Dx+lb37nu+nBk6fpHH1qMT+9frrudNI5HGhcD8wNl5epx2RgG7DydgmIz2LzvOp3aptatkBch9Felh3TGoCZYWu3fa9pV1YBqAAA4HdbTN5bAQBMg+VkS9PGLwAAvC+5oCRuBABI99sxpbJ4NgDAAouq4jcAsTEAWLDFgolKQio4aAHIqzQmS0BhAOBcYW32B2SyAAAAgEIBAAZgpPF2bJCjPQGuAcbOQcCSeFRw2UCPxe4hOw9jAaXCrPbRKG8rBrbGHDfM6zo0Z7JEYMtoG+fiCkZOABBS7GM+XTH5j3mCmLAEIqtgybCAdjc4ntA/S87PgeWlyNC2tR7t+IatjSv7bbfZzwIAKJlQ1pX5ftQpoVpwwrd08G3US3Gf8ZpqIXADg1zcs8X2NvBKHPlZ/oOuHZP+bQAAY0Ww6YtggVrutMmHWcdofHQM5Q+HQNVxgcUggIIbz+7BVe3jyysk3pt0/xZ8L6DiWNGkv3MSchoAABXXzt5h7XgAFDAmISUOCFwkAMBABCZfjOIdP9AxtueMicMAAH0CegAAAAPAwyeP09379wgAgE2L/Q0fAnbiQgAAMA4nev+ckO0QqGlqu8mgqLWZ43mVb5wZWJCAa9m6tf+nOYi/KTu9BW1e+1MAAARYeNJabcwu2Crq3JLgNcDR73fWem7ciy+q26zJhgwIiYc2X1nPpT2cdYT7vbDuuCYEQPOe3qTk9/Wg5CerANGaytcm2mNh/cP2FbMJ1g/X22iY/SeTfWZrKmaSKZfBAOD6J8qfS7YV8LaelqpwwFIp9iDEE2vKE+xxX+pvVXBOAwB0A3C+eX2zxTGmGB8l/+GrZEAImLeYLDOQTQbMae96AtWAfh47yInuYl/F2EodszHAfzPelXWEF/DHeHjUb226pB6j2GqzXnvFz2u2/mqu6dkA0XpNNr8L0FwzdxFlrCq6yz0395nJ+ALUKHve3je/TwxDlhhvvIfP2JbOfCkC1j0nEI/1/GKOacZ1Mm2/6v16/7eNcVM2mUzS92S/YB2gjV3UgQAh93rmjyp+VJgOlIQs0oLP3mA6MgYAylqxQDubk1H/m8+nnI/hsAvTHq2eibh3uR72r7XgsOPU5s50sh1HOzYWzCk2EIoK4lhGQIqrDddbBbCA+6QfnOMJAcCeAe4G64D9qvHPz6pj1F5JxkQyxijNPws0Kn9img0qUAPZHPp9b0fc4298R6wUbIPg7QL1fGJSyS1SULTrgF3peNngkEUxYa/Wm0XvRwCAyWrZ+NHej2AArAWBBAyci9xKJ6VONy2tbXgLAAMAbIMBYHExMwBk1gO3CWQHWF7OmUwjAKlq6UOATaUbyx5yA74FAODpbX5zFgCAgMfAACD9qDm+CQCAGJniJ1r57jW053Wi8p6SJYkyIspPrdMiU+YsxhQs6Cib6r+L7+g6VPkLFX8EuxPnjf5mjm97gRntT8TFqJcFALeZitfNANwIkPAxkH6thqTxMuZXqI+mAAAiKJb62hmvZffUY5F1ygzwgXRpm4+R7Ylf+9XZLQBmPdxtAQBtSsMWAUk02gEAFdLPBqD0nLHvWwLbeqk3DRQphNgCQI5JOwOALUTzB6cAADyxIbQaAvUIfOF3A53nlIACAFApO+Uxzq7g8jQQQN0CIBpYdDTcEIgAAE12229thGKIOPJsRgsAbYSbDPpooMfzc7F7/6S84X/OAJCTD1aBKAaASQCAKVL0qAEarZcGNwAAtP5yYLuqOKwVO187BZEC+m1OLKmJPYGsc3Dnxqru8DrKCzkfcQ1FQWY7zYN9LQAAVQaoUqAGAJjscyV6AwCgIdhDD8hWB/cVAACJFTT209inU96TvVWOtQOjMskFhhMMAN4nPTMAmDFbG6DxmZSkjtcrn391AIDGevGgjE1feYZpMqwe11omfd7P45ptXQ9hbvW5reMCANAc1r9rB7LeH/F8ta6Na6K+ryhTFSBtrHE3WCIAhkZ06OnJRNwtAAAK1uH8CuDh+ubcmW5rAwDAeGKiOAAATD4ZWESGcQ5yeuABr/tAHcM4vRwzSf2//M//Uzo7O0mrK+gzfZVevHjGIA2TzcMzq/RPiQ4JKtIBRFhZXWHQbnh+nhaXUbW3wGQ6WwGMRuno6DidnaAiGUmDcdrc3GBl7OLigFT4qnhgIPzymglkUAGfD0fp5AS06Ujkd9Px0SET3qDVf/TwftrcXE/XVxekUD86OuRxg6VFXufw6DgHF09OT9Jg0OcWQBJueIbq+x4TDqAZOz8fpx//+AMGGdiCqL/AVgFoHwDHCLR6qK4H2hXjbM/dZeBqDOS0J4CRQB+Pz9N8Zy7dvXuHOgXggdFwyOQZ7huJcyT/kUxHBT2SgwBVsJ83KEMdiQ1KefVARuDy/GLMMaMT6A7n+dkZ5w6sA5DZeP/ocJ9IZawJgApgtyHwuNDtpKuLcVro9dPm2lpaAlDi6oogA7QnwGcAOBhg/io9ffqEwAQ8L1gMRudDo/v3RAqAm1iLw9E5fwPAieAX7g+JfrHisMIxJVZOk+IN6xTMvUjjAAAgAElEQVQryyvZtb8wDrIbcTzWJloBmOZhWpnrxPaIJZXiXsXY6CdXR2R6T3OWrZLMQDJIbmLuQYuO+yrMPm4nq+oQewr2LxP8JfkeAQBI+gM44elp1xMRv2e6E8+M8cGeI6jFHUprzXFFqjkck0ERrsQQTMAzk4ofgVWnhIZTpQCpZIYcIe11OWRAs0tGwiFDUluUvRwPD+DAjrfCI6M0pW3gQIVYCeoTk5llSCHqVbmqatJ8WP+7kjymzUoAQqFKhPwQEEFocVE64n1Q13szIq8Ewtm9TyAYHbzXY7F7UP1hNOgmr20lFXkYAQCJgB8GjTyBiPMNh+cEFYEB4CLNpb2Do/Ry/yAdnQzTOYK513NpfG3U+VjlNvbWUoMOjgMAEDDE+bimEYzrzHM9/af/+B+lN19/Lb389OP0x7//e2ll0E/dq4v08O52Wuhcp9Ojg7S+smz7FoCg/gKr/ufRIm1hkfLpnfd/nA6PABqytiS4BwWJSoDB5OfyynJaWllNC4uLKQH81F9Ij1//BlsBrG5vp/n+QhrhmVhK1E2Xc4mBLwaOAcj5GwIAkH0T5UO0y/G59km06WqbobYT6oDLNJ+ttpPoQYfk088CACCzhswAAAgMgLWPCqoIAOAczVvrP9B+bm/tMGG4RgaARbJctAEAAOBStb8S/TH5FwEA8uEx/gyWVsnDOPdfNgDg8no8AQCwntDWM5V9W0nRjlYAADkisWWJV5NZ7CLb+gzSl1r39bpk4PEVAQBWtV8qlmLRx4RveSMAwDOoVdAvnr9p71dVlJ48j/a39qa+p/nT+/Vct82vI7YzACB+tw4mT/NX9B2dv/Yz9BpJUDFANp41BFDjuKq6SoFJAAAiA0AstJEtNZn0dwpgZwDA5xMMAAEAQEZA9KsPAIDSUsCAp0qszAIAWBKqz718//4DMgA8evok3bl3dwIAwDaL3gIAYzgNAMBWPUoAVZXIWNszEwAOAmoDANR7pW3+jPnQgVsRBMm2KFYdJwYAgToxbrDlSQl/CwBADGDXeuc2r28TP2x71nrffRYAgPm6BmLlGmZvYKukNHDrdWICHa89DmVrcURqavy2NWcyUP5+CdBfpAtn35KPoL0iAIBeZxaAUFgSAQBxLOOelr1c/9bxfW9Bka/jPrQBIsy2EwDA/H8DxlEHZgCAgeAsGWdx2wyqUDcYgiScWjokQ2JepLZl8HoaAIC6gcnqyYK4qC9m2zIeD3Md0raOYgKlTiDddv3WeqV8zxg467Va7HorwLHXJbmk15aAtjhI8xqF2rkAAIwe38bUE66QS+5307YmLTn8cK+iz+DmWNHrQOZQWTpNP7eNzzS5VJ5xsujH1qEVtMnGNX8cLVq8vUGglhdLHUYGPor9FAB6WWfGtmFjV2j/CwOAM8p5NbiljHR/aMfmfljD/orsoRbjQ9zEdEBh2rVxkDZuzq2S5TUrr549JyNZYFJaNNtaNdCC5a3EEFAAAGLj4DOjvYCPjkAOllfwN5WMdh+T524AJuFDWR5Aa4D7MoDia1nEApABWLCsvSXmR/pRrNiMaTjYVW0K1YKF8QTGSVThrFZdYvwzAIC18Lr2lpoCcThrgH9fYK3PAwBYXt9kG6CHDx+me/fuEQCA+JhaAAgA0AUTAloAMFZjz6y2pg25VwEA1EI5jm/ZQwYKVgggryaxt/j6+jIBAGDfk/zJNiOLAUxm1D/1O7rneFztj8Y1FG1rRtC+IACA9pRsTmOqLIyPrwIA0D7F9xUvrMch288tYxSPvQkAYCzsTWYe2cv5WVw/6FyN8bwBAFDnmLUOc776f/vn/6xtDvMzzDbgxADQHJ56wtsGLw+gAwAmlWQbrU5Bl+H7DICqCqgCAJhBBoOl9DcqyORrGj9Gf1+oj4xKi0PkCQ21AOgy+I8gudGvuyBAIHjO+nRGYc9gOPuEGAU7hCENIVc0CqSaMm/2WM9BAxck6oHUcDKqFgB1YGeWQa1xprJpaQEw3dhpMweK4VIvdG6+nwMAChI+0OllJ5mJAyHXRVtjgRUZTK8KANCaioAUbfqJQBPp2f1/hYTM3wkAgKzEKsRjVAptay++N7G+HCldUHqm/NUPWI6+GQzFCaPVkqvnrKIxKhfJFzkAWvc8JqAoWx3cVwAAzAFCHn7q55/cm01jqyBJYxXbqzAAzAIAKGAVac4MOBXHo31n3+7d2zIANJ3DaPjMBgDEANpNcu6zfh71VdRD0+a1rDMbyzbnbpbOy/soOIY6vr6Xae/n425gAIgOML5jQYDS4xXVD2oBEPdmCagVuaTvszo4V9GabpvGAGAVzJbcFF1WrIQzWeeOoSM4URmK6nFQVu/vvUzvvP2j9Lu/89ukr15ZWUrj0Vl6/uJZmpu7Tod7e+nw8IBV/zgP5OXa2hqTiBubG6TcR0J1bWOdz/7RRx8TAICkJcAAAABAp6MyHnSLoM+Xc4cgGfQ6EswAAJAarNtnYh4tSgwdepVe7r5gFcnTJ49J/48qOQAT4KDgHAQMsgf3BcEIA1AIDxZIYY0ErWhMYa/0+wPeD6iuUeU/Gl2kwcIigQHHJ6dsAwD2ApwTyWkEKvG8m5ubrKhFEv9gf4+yEkl4MClsbm0w0Yb7AaMCZA7bIzB4aAlea7ti1dhw7gAswPM9+/QZq+Ph9AFggHFm5TCYIS4v0sbOZgKQ4WB/ny0JkJhEpT6ug5YKO1vb6ZOPP2TrgUePHqY7OzsGmBgO05NHD9MlKOEvL9LyYDGtLC2nxcFCWuz3GRganQ1Z/U8wyEKP7RSePHnMZ1xeWeE1MA44F+X4tQdGepbIVsKfifeEZKrZbXKWWd3tLEuqtOEa9wAq1iaAAeqfyaCFI/vhuCA4SJCK25CZgs3tHsmSbLsFoJeAMAhWkFZOFWao5EDw2RHnhjI30Az3vLPkEHiDAPN1CYDjuazaSaC6CwJTcl9IZweINoLYtwTWwbGkl8MeD9V2Yj5AtQm+D+q2sSP5AbAo8mCO60Kte3CsxsXsYgvo0AYifWbRRQjIGN2/0fRBZogJSAAA1p56wgAAAFb+TehfRt75rgGQCgOAyTXpYMvAiyEHHgUdRVzfg/OUlfxBwAjDb/KQFVVGLVFaFziIkW15vC0KInzNAN90AADXSwYDmFXFFgbuk6DVE+LZeGYAhgAAOBtfpqOTs3RwdEwAAF4PL64MCOAMDwx0OQiAlLF8ZvRIRnDY9jsC3gDcnJ0cpb/3H/ydtL6ylP7yz/4kjU6O0utPHqbr0Vm6s7GalvqddHKwlzbWVwkkgHxZGixxLDpg0ugP0vsffJjeff/HbI0AWYnWKxgzySxW0Tm7RL9n7QCw5lfXN9Lm1k66BEUj6NcfPkxvfe9vpbXtnTRKc+nobJj6y0tpvt9PQ67P64T6y1n25+2smC/vqDoYUl+paRd9eQCANrv0pwEAQArIEKiRDfJZGQBqAIAqgSIDQPy7ZgDgTgcAoG8AgM3NrQwAYGDQWwBYa5a51BVTDAEAheVIgReBj2yeTXaq9zupxGfQ59fxAdmN2c6lz6YVVXZBDDBGBoBiS5oLgKRXAQBAtswFBgBLmDFmAnlHOmwBAKwNAOfK4zcTvqU7Nq0J7mD3Wvds+4m6QEl1xbeyzV1X6vt3o50b99i0eEZ9Pl2/9hfr+4o+ppGpXOYpaLPd2/ZdnNd6fKSr+Fu9ZSPAvmLfm+YvaAyYgG5JPplGM3qk2IJDzxsrqBpjExgAuH68B6tia9L18h9iZZPiHmX/lRYABZRjrEX23yr+pwEAIgPALACAQMpiABAAIDMA3LubVtfWnPHTEhuqdIReEluRGADy/ME2cwaAuN815zcCALDmq4RB3s1VYLl9Di1QDz2IucwJzkCBay08YGsZqxP+wzYbn4+4py9GQ6uAryrc6nX7KhoynuuznKeO48jv1G9bthl2yTWMRDwT9MjnI/ntDAAZAOBJf/gaZkObHQT7Ra1ArJLfbFcAi41ZwgAABiIwIKXGGceeAxiVGWjMnmXlf9USR/dMpoFsUVoCcCKpEuZC8qE1kJ/mUr8DBpZmApn3F+IS8vnNtjUGAAJusLdCOy1LulniMYJc7Zn8GkFe85m8BUVtx2jeZwEA8NysXg+MuHH9R7+pzW4iqDWwk9bHRNkfE0StiRQf87he5dPE8zT3iQEAil6VL1N0WRsAQOfAGkZyuQYAZIbOOQNwZACSJ/+VjGabuvgejiWrHPIR9j09g0ABtlYKU50KRGofVWsqxt9uJwPaAQD0Y92H5d6DL9jFvSIHYn4OQVfuo/P+6S8aQ0aOM3pLUY0LGNUKA5wSxc7oBKxzbgEgv89o17WeyRbTAgBQDAh7nHYeGJ+9XV+W9e5PR/2Iv2NCPP6Nc8Z1KIaBpu1iDHfwpyIAIL6XbWTYHwLjq/VB9p9hPAhdado+AgDsmhYvaNtzWg9aQ1qzGAP4awQAoC0bASjzPm9gxbbYC9h3tE5tfFw2ZsAUcm+W/1A8xmx3Y/eTHa9Yox1jTFSILyjv9yoMALbvvUUfCkY63bSysZUePnpMAMCdO3fS1s62xbjIZuetvhi/KwAA2AGvCgDIdl2UVxmMUuINUTZYixCrGp/WAqBmAKjt3Tp/GOU0AUiIKYSNzc85YX8zAQAZiNfCAMCx9fE0oIzpQysgbxbuaBxr++VV7aQ6L1ozABBgHUAANROA7NqpfsxnBAAQyIK44ucHADSrIKPD1KYwmsrUKPBk7zSNXK+KaTh8TXqZIkAmGQDaAADFcIPhUwEAHImie2hrAdDvFQAAPrekfunPGo00AQBM9DoDgDv/Epq1UZeVMI7zJP9tAAC8RqjIjq+jcRgNFS74nwMAGsZbHMNpBm1t7FlRlehhp/fSRsBTa//LBgBwfQUGgKnBGW8B4AVyEzR2/J4DALSmOEax+l8KQ05Ni+NaG9XNIIo5btMAABKIhvI3ukoayK8AAKgdJL4WhWRb/7vPCABoc3Yn96UNVHnfXmNM4nvqbSYFYsP6KgwAckbM2C4/7Unr2xn3k0fdBgAwua8s6W95jVIRXo+VjOmb5NsX8Xmb3pIumGYE3KYFQC0v6nPWBkX9uv7+xOtbAAD0bNn5UMAHgSMHxNSGRg4mhRYACsAoyKfE5G0ZAKyXuc23DGLcW04KXsApADU1KrIRTE8EAPzmD34jDc9Omfjv9TpsCYCkO5yKy9Eo7e3t0iHBeYyud41BHDAAvNzdTRsM4q+mF7u76b3332fyDM+wt7efRsMxE/twAJAsBT0+quDhBKBSBvcJwAAcMDgFaFmE5D/WL5zTg6ODdHJ8RDr6N7/xjbS6spR2X75gYn+VDAS2txFcQd9u0GH3BwPKUFB547lEPYr7R7Xs8bFR7iP5/42vv5EOD4/Ts+cveL84T+xZD9aCre0tJuxR1Y8kOa6NMVxY6LOvN5LouD8MLsASsJtwLQQBkVwXAADPiuQ+7BWtB7xW8h+/8T56hoMdAIn/1fWVdHxylA4PjAUB17p3907a2FhnpTzACABDYLffu3Mn3b93l/fAsd7cIAAAVcdbG5vpwb37RKSjBQAClsBW4fgF0M4t9NJHH32Y7t27S/aGjY0NbgWAE8wxvMwOOt4Hgtvo341OD2tPrXOUwIX8AUiADl0AtVEWu92mZDMS4hgfnANrmDp8fEFgRUTxRmcex5Ne3XsCCiSa5RXaJZwNUwdBDwcWAJHNHrSDBTI+mO72xBGLty2QQfYOGh/WX08UuNITQtkjsatghjl3pkOyA+CJcgaTGMyGA47gsFGlWgWZ/Y3vWfsAS0LnFhMOjMDY4PmH58MMJlGAKeo3PL/kC84J20jMCeYTI3Bl+D71JsW+YZWHJ+AFykAinj/eUoHtcHKijYo2j6EFigI9pbdR0HzocwaX3f4GEEf2jmj+rQfhpfkQzgBgThwCN+ajzM91c0IQzwRHM/8womWvGECtQsClIgAJQlFWJiYiSA99bQAeyIqz0UU6HY7T4clpOjg6SUdnI743HF2mEarj0cLE6VsRjLSKK2vbZLcwR1n38sXztLaywqT+L731HQJLdp99kgadufT1Jw/TYncuLfbm0/rSQroCm0i6TD2nHYVcwB7r9tAvsZ/eee+99O57P07znR4ZADCGWC9YHxY0MtpprF0wgADohYDX8upquv/wceoNFtMpZGy3l9586zvpze+8lVa2ttMBgFgIJPb76YJOIwf2bwwAINoptc0iG6PYe9P72kYrLPuM/mb9ur5m/C7X0k+YAQAAgJiALD5SBEaXKuPiw3vv8UAnWuj+21sAmN/VbAeAdaSWARobyI9+H4nAQVpb32gAAFD9j/999AZF8kIBX7RPCbZNDlBnyloD+8t/EsBoFgCAYk3fcZ+hYSOHWLtYlZrzHWRhmHjpD/hQl9fyqZxdEdX/F9cEAljw0Sq1YHMBAAC2GflgZqs2Wcja/OY2u542qVP4TzC4KBnjkclG8KsCetOOrEABcY3nYLn7eboX2bIx5jTtPG3H8P6ZPJ8OAGCC5waK3QgAiHZBHjPI/La9LR+8saFnv2jG1/zYKQAAsgI4BTGf1cHDAuvIzqkLGHJswwOq0FMKcOp3ZPYTnX+p6Ddg5ailBQBZKAgIMHvH/JAmAwCTr1ULAAEAaAN2F8gA8OCBBfwfPH7EVgAA0fb6Pfb9hT5TQioCADhXKuJRBSCKfEKrhtLyw9Y3dbZNrP9q/mZP5jC/ca71dz1v2YcUY2lY/4rrqQcubHyOGRK+AgGA0Wt4bnbjubGATQtst8U0av2j9VHf722WZptvXQe7416VfowAgOKrXrHFkteqG+U+EvGs4EeMyVphqToQn5EBwKvlawCA7NvCIlD6tYvOGgAA2oKZstcTXayWj601nJJYxRdmspp8b6RgmqPWBhDKOv4aALTAqBfXgZ8z+vz8Gy0z0CpqggHAfCg7vhQKcC68RW8NAqDs9R7ObXLf9JdaAJTninN+WwBAXJ/lWipgKnuqTcZp/Uj+xPVF/8NlVXwGfUcVoO26oQAA6hyG7YkS89Ue0XnwWgCAqP/Kdey7SJLLlpAtQJp8+IsZgFgYAQQAUA96VrADDK+EjycVjU3V2jvWP/EePwsAINoiOpcK2jSuTA53yT/pLQAgm7tWLCFfeA4AEbDklSIR3atVYmvniNWgJM2NbQ9gdi8EzYwHFMZ5zuG3ZL3rYjquL/pMqv5HW74cwxIT8yT4Rv61/H35/0qmN+RVaEFk9yHGuSYAQICA3KbDE/1gxBOARPvWAPRzltzlprVnbmMAICCq+on7INpLGicVC/Q6KIxFW2yAN/rWztCLYRVfYFsKTxmoMIHy2EFVEQBg9nthAJCtrjUTAQACZn0WAADvMQAAHj95yraUaIO5sbVJf5h2fgUAyHG3CgDQYOWu7b1Q4Atd37SFDYzCcfWCg2xrYbJuAQCADjeGrhIDijLwVQAA+d54E86tXD9PtVaa5Y/2YZTvss+jbVBk+RfPAHATAEAMVj8tAADG1ty2lk0bC4m+KABAlOMNfXJTC4DZBqA5QBMKJFTYtiqXQENi1K3NPjq2CeybTeeryQAAw02GmKg7o7IXA0BEWAhthOAdlaDTL8iw1PXMATAGAEMDL6QIALAEvwX5lNjQIAsdJONHDAB5gxEhZcGA2sCTkyH0lirTstHnLQBMpJf+67WTHeetNnjwmoFZ/kbSJfZmbFZST0xuLQAC9Vi9yX/OAFDGdRoAAIoMP9FJxmu1AEBi61VaAOC7tcEooVwrduunZNJ+sheSFBOq2YqBrQCW5ppruI0qxt/DWpu2Fm2DK5Angwf0wVBoFniKAIC6BcBtGQAm5UhhAYgIrby0XwEA4P7N1G0yuS+bSvLLYQBQsqGpnhl4p2CdrFqf9gA3BQDEH2W9tSYNnDowaWvQkxq0DEuCo02GTZNr9X3Nkn+T99U0UuKz14GQaeNiMrWA32rHU6+jATTt3G3v1+9NfX0DAKB2XCln5PB6/0MF+nJwJfTvlJOoz7Qnta9N901nAIgtAIqedFo3D6apKhsBGlDaIXENkQPK2YP93fQ//g//fVpZWU7HRwdpji030ALgebq4GKXlwYCV9Bhn6Mql5RWCARAEROU/ApD3HzygqHjv/ffSJ59+6hW050xip6u5tLS0nB4/fsygIwKBBwf7ZBKA7AEI4PT0zGji+wvpYmxVT7gervFy9yXpsx8+uJ9ee/qECbQXz5/RtkBy3qrDr5jsPzk9MypvJN/93NmJ6vV5vaMTsAKcp36vTzADKmg/+viT9Pz5Cz6D9V8bENCApH5vwSpAkPRHlT2eFy0MQOs/WOillaUlfj4YLDDQhZYE7P3W6aTh6VkCheTiYGAOxHiclhaXSL+P58Z/OHirKytpbdUqpJDQVquAEfqHdq7T8fER30dyeHNjPT16+CANFgas9H/+ySeskr97Zydtb2/x8/39Pe4d0P1/+P776T6AAffvpyUADMYj3hdskoVuL33ttafpcjymsw/gAHq1ng3PPGDb53FwQLE+Me+QbucANoCWHLT13ivckjpoAQDAKRIfVomDJLsSsNEB0t/Ds6En3S3RGBMySqgqgZWDbQFNjGQ4ghiqbGgEVAgCOWPyn/RyXmWAvwkA6PUcIGU61thMncrU5Tho2EWBS8pEsAlg7zhtqYLmklcWDDIqQyh/BbgYpOiAsQoVeGMGh626zAOnSrTLVmHAE9X3pmNUMYe9gbWOnr0YQ1sXFsSSHtY4Ke6pxBzlNBHpTvOPBLYo/70aFfMmtgo5ShZ0lz1dWi7gzsas4LD+v7VjKiCHZHSUjabM5i2ZYGg8t9O8OoqJhmv2u6cWADgBgVO6QwgOmX9gwT0kWkulq9F+qj/rJACAn+biDUsES4fJP2AlH2jOrzvp7PwiHR4fp5d7h2n/+JSAgOH4Mp2PL8mEgCvI38H3sR9ps12DYnHM/Q0ZOgBbwvV1enB3J43OTtNSv5t6c1fp6YO76d7WehrMp7Sxsph689fp9PiIiXtWGyH5iar9bo+AiPd//CFlFsDRmEvIM9wvju2BPY2VSag+uUqD7jzPA18NvtT6xlZaWV9n8h/tDXqLS+l7f/tvp29856102e2mo+FZOsex7p9dXTR7CN5or0y11L6cDxT0i2fPvpy/GV9/0QCAWePBnRsqUH8SLQAiAKBpf5SqjMLy1+wrzoTNRazAtOSFEvqxJ2is+i9+xRWBJLEFAOQkkvJg4kG1P+j/V7wFAGwCBAYREyAAwHvwqjJMdOCSd7Rzg2xq+PAC+c+gz4/rovVvBVZNOkwUATTaDvhaox4gSMkifM0WADBfTIZhX0HXUMYiWUSgxSQAYI4MBs3+523rO9rgcS9YF84S58mBnyqGlJMSFQBA56rt3HgNJXjiPeg9AcHr7+frhRPFY1yZUc/GBJ6SOfG+6r0vsCF954oBMsp6JZCpISrQvd5r873j9ab5Jdk/kY6v+sBHqn/pbVs7zSIHAQ/rJL/GFzak9L2CsxEAINtlFgAgMgDY3rVKdrMbrCpQ16Pd40kVJGvka2Y/pdNP6+sbBADcvXs33Qcr1Z07tKcBvFxaXkoLgwHtIgJGAwOAbL88b85SpGKdCBDQWqNt4YH/eh45riEpENen5jv6fZNzSVco21WKfRrVvSUQR7BPHMgpG390PjKGJgcAeN/THGut19oszRjtOq2T+PsmrVrrp7Z9nJ9LIJSKAaAkuQu7EivteTyEmdmw+u8oUNo6BqJVnE4MAOdpDJYEbwFgvEzm7zf/X1trCmekUjIrJ34DZb7e05xnSvMIwGuJo0V/QXI1/yYcvcRP4j4Vz4ASCPL5JxgAAIhzUFzsOZ73rMuFQj0uo0UKZRLY0rZ+atvbNJYxIBCQ6nJQ6yU+a5TF9Ri0MQDUx2v9tPln8TOcW8UIej8CAKIesft0n6zKgtV7Nu7bxvr22Gv8elzrSt7DjJDssWQ04i2wveczA5EBAqzymsAAb+dmLAmFZcHGWTF+MbiUmH8dD23bn7U+a+7xJgNA1jPwDzxYSr+cDH0A74/JAMDX8IO9yl4MAGDg03vmp4khd56+Ihk5AsONEv8FAIAEWwGcW/Jf1PrW8q35PJPFWTTVCFgwpmfL58w7uMsY5GrbIOr2CADQHi3xNEsAZtnvfqytNWcwcNB6ZrdSr3PGMXwlOjDcfFjzLTO4V4hyelz2BcUDEPOJ8eC4//A3113s0W4RrFz5D5sY82b5McTtbIwKiMP2tm1vk8dK/uM1E9gOOrLnBQAVMQhrpyj5hWPEyBIZAAxg6K37vG2Axknvq7jQxtyKcQUAWNvaSU+evkYAAFg01zc3yHQJGx8AABZ8wBaAve/AFDEA0LYI7RJquxcjTfnhwo5zEm05Zvjdbg9AQM6NzcqNDAAYP7VsjMlizfFNAAAoQN1T0SuOzq1yN5LZcb/8pAEAlsc0XS/7knunhQGA8+/AVtqObita+5/ZDABRpuv58V6tt2p7J8pT3qOD7LItzP1n8kl2cY5rIW7jAIGp/k3BB7eaWsUXbebw8vvf/xe/0jaHN9lt0v43AgCUPOSC9EppLWw81OcBAMQWAG0AAFYVhb6uGnQii5wmCwAGe7/Zq2c6AADIf6DUDO0UAQDROJHDwfdc6OTF4rQp0aFoGDbUiDZhAgAUBSHkmZ83GI3R8MrHR/S2Zs0N3sgA0DQ8ypJoW/gNAfBzAMDnYgCAUtPm1vrE+H4VAAAE/MyAng0AgJ5qGOR1QKJCfUUjAs8WjcjaUJoFAIh0KEL8KekKoV0YmGa3AIgCOzoHkEe1wWuWmKnfyR+9V37/9AEASpK/ef9uFAYAwE17O8qQqQrBo8Y3AQCaTqFTWvMCs1sA1IHPtnuaJvfiOozfq52aWp61PWsdkJEBHddJdPSo73zt1+/X+0PH1tetHcnW+7wFAEDnlwNMWe8ltrEFQDMA36SJUyVvBACY/kwCjZwAACAASURBVJreAkBBtNgCwAwP65vJAKcnB3lvpK1HlWiPyf/h2Un60Y/+Mv3e7/4OGQHQx350fpYuLkfp2bNnqdMxCl44iwjiIyhPwBT6p/d6TAQPFhfT1vZO2t3dTW+/8zbp8+FcIPmP5BcM/eWlFSaU4cwgiCM0Le4Nlfg4D5LukMmo2Na8oDUA5BJ60T+4f48JbdwfaPAxrmgpgAAo7B0kCnFdrHcEXEDfjQFYXlrmWKAlARJlGAc4U0Yx3El/+mc/tATaxSUrk5CQsOT/elpZW0mHR4fp+OSYiX1UbsNZRtU/2AdwP/gPJwaUlmcnJ7knJsyGQa+fTg6PU79r94lrr6+tMVGOH4wlgqP4HD+o/H/+/Hk6ODjgGFF3zF+SAQBzvb66yuviHPhof3eX10XC8Rtf/1ra3tyks/zpJx/z+QA8+OSjD9Obb7yRtrc20wjMDKB9HV+wPyQSk3d3dkhPbkAKVNz3CWDBWOAcGDucB/e+tLzMucEc4TOMM5/dnUzYmmZPec9i0AuG1kwMXXhiNAat6cyLHj5UiyD4DhBKrKCKewz3AqAHAjPRjsv6KM1xDdLWRNsDDzDA0ex5ewPJEN4Xi6ZL8AJjjLFREB3HIJlKp9Mr41jR75VftLc7RtenfpIKcCmwxHsej6zinwiAAgIAWhkBxJIotOCHqkjEAIB9IQAAW014osMCOE1QpFXAlx+St7JtlwGVsOcgc7D+WXmPvqWksUUSYGTqmoF4yaLoEc1x/OHAqxpDySbpFatE9wpHJvVRJYXnEkuJ0Wzje2IIYKLfnU6BegpFI84FGx3AKAAA/HtKdLl9IQCABVfqGjAP0szZfRTwgVWjAAyD5xqeQ57008XVXDo9G6bdg8O0d3icjk6H6WQ4SmfDUbpGhWJCWwYDIqHqBnvIACVXrAREQGttddWqWa+u0urSIJ0eH6b15cW03O+kJw/upvvbG2ljaZCWF7qpAzpHJgMvjT0DADAyaXTS8elZ+vTZ83RweMRxEACAbCqqlvb1gAKghQ7RKtaOgPZoJ61ubPD/HFqhXF6le0+epG/+4i/x9znk0GiU5injF9LVZXvAsdb9U+2XL/mDOkEiO6QOiOu1dHC0t2fZJ3XQqe31tEf8WQQA1C0ACiuA+o4XBgD1WhUAQD1hIwBgeXmFQDwwAUQAgOnnebLcWE/eLuW3xh+6hiwiuQJSDACSVc3Am9aFYgK1nVvbwdnmzQXG1ky4aQtb1ZfOVexQybvrdD2PuIeBAvB9BWARNMWGZIAVshcMAFcIVjvVtss/AJ1uAwCYZnNfuWylnpPNHFha8tqtqf9D0H9qcCwHuicrnPkdy2pNMAi02evxvYYP6QM34UuF+6tlkRiH8D7luWI4VQ/5XE1uhknDB6/Xx9Q9rgVQFdPkezKF2AiA2tgYACQGRvn3DAAAkw9KTridBAAgA5/h/RjoFANAqaC2QP+0FgARAFAzAOCZpgEA5KeAASACAMgAsLPDoD9sMKv+G3AvN6pRu2IvUx9u6GX/7wnMvHfbwBoCWlVMAIrzzYrdyX+b/G02od7nvKnS3f9WKyYxOY1hN4E9aGT97cEAMAsAcJN6lP047R5n+dpa/7pGvY/jnisAD3vgmgHAEtxNAIB9B8kAT/6DRYqVp2bX0m53Bg8day0ABAA4z6yTEQCg6mncB4Fl9BmNCYBJBVUb5zROlSB0MKiH3mYyGLUlGBpx40AjHdcBgLL4yQk0JpVM1oEBILcAcPYtA9MAPGOFOKr213sWM8hSY2JZ1PaK5r3t/vNap/wDhXhhx9GcN+KNQUZHX4I+iygowx1F+SyfQzJI/ofGSoximDMcKz9Bftw0AIDdp+vXllBhrQ/a1rYlY4sdYN9RNbvYA5x5rVPkTgYnOXsEgbVIlDs4QOMpn47P5Yxmxb4oMUzJ7ZhAzP5R0B9xj9c6rQx/sTnivlZi2GS0AAAd7i9ViGdwQ2YrACNhj6BhxIVKot3GRBXuTQBFLBIFoLEwWtgcqC1AiW9lAIHHfJu2VrGpFKvKyW3FzgXwmsJO1AYAoP72schrJbAQZgCDAxS0H5ko9H0KPxQxjnK/xtxobAFgQ7EZkI/JNoK5CMxtQID4lZcLNkvUR3E8tI71HuINZHZbsNaVmGexCSrmYcUF8KcLAADxe7UbNBtM8zZHAIBs8gxgcrAfQVmhBcBnAQDAVo8AgKevfY0AAMTUAABAfA1xwYWBFV+yQAPFI68AANCapPwQyKtmAbLMoCYpZxw4xl8AAAAnFqApytO8tx2AWNuWjkvihNT6O+DVzO5oMRBq3zbKwiibKfuceX2WDaDv1LE1y/8aAECfSZaJ5ScCSKYBABBbbN5XsanaZF5878sAAKjtBa6Dv3U9xQYauuUGAID0We0//tQDAMQK0HS8KgYA9pI0GrAaAGAOh9EXRQVnCwX9MY0WSvStBQBghlM7AABCzgAA+m+BPvVpLU5aGwAgT0IFAKCQDkFSarpbtACIDAA6R/ytv6MTFxfTzwEARXoxAFE5bvWmibIuG6oB2CLKr+wAVMFuCZlibJuzK6NUQswEN6q05i2h1eulweIgLaAqpW+VgUR4su+kISFrMIk2vgRUmwL4LAAAsyia1SZFvzXVg4zvqBCiIcy1yKDS9BYAGqvPCgBoBmua7BY/GwAAT4Bw7SrJ30S16v2C/C0o0Bb93XjrJgf+tgwAzb10ewBAVLB1kKRN1k17b5p8bHv+iWBeALhEfWTjWca6+VnzzG0GhvZHNH7aZEybEZLv8QYAgL4rGZNlTQsAoDa0JMe0B3GuGgBgyXxLcLIK2B0BOAOQQUg2zQIAQHZxHEjPeGXU9b1uGo+GrDL9rd/6l+ns9JiJdVSx7+29ZML502fP0vraSjrYQz/qNfaZZvBucUCZiKD90fFxWl1bT8sry+n9999P7733Po14BCVfvtylzNza2uaxeFawALx88ZIBwBcvXjCJjGQmko14HozP0dExpwjfRWsAMBO89tpTVvuDzv98eMqEN9bF6fGJJUfn55j8Zx/zZMk6gApwTiQYYGgDmAC7BM4HGAlw/XfefTdT2eMzgA7v3bvHankkAF+8fM4KlJPTY84LKv91bYAoVleWCQDY2dlOe7sv08vnz/kaRiWM59eePE0Hu/tMuOP7AEEgEHp6csLne/zocUa4Ds/OeE8AXmBMrC3AUjo7O0oHB3sc+7t375A9AElmlBGCAaA332G/8Dfe+AaT1XgPDABIpqBlwWtPnhhIodNhGwMkVD795BOUU6dvvvkGEbNwHpF8IBo2JV5LgRn1o4MjiPfxOe4PQAnukfl563kKQ5osEahA7mY0/zWTxx5cwd9hjWNM2J8cNHZIojprA97HmoXzi3UaC3eiLtd+ijJMe8rkofVgZ6DZGQCox5FY6vf4jApMUfax+l/93C10xAC6Bx9ltyIoZuM15v2j3QIdZfQ85T61foaQX3IQZcNiLRrqGA66hQ5gJ/MaXvXPZ6cNjL2brOIfFd7eDxesB1xjFb2mbBSMCwOnY9judg9iZri4umCy35xgmxcEA1DJT+CuswIhoYxrFDunJN8kV+37hWlLCT4Ei6kPYGfBfld1v4KkDtjFw9EZE20mq/xDQCmhAgygCAMsWCUVfAqWjLACXkFTAzZ4cM9Jai0wZxW0rpGD+LcKXVUbsHKL685ohXFf5yPIFPQhXmDQB20A9g9P0v7RMX8fgUkDLdacRQHjCpvRgDMAkyB4NJ/2Xu6xbQcAQnPXV2l7Yz2NTo9Znb+zsZpee3gvrS0tkAUACfvL87O0trLEdUX9AoYRMo3Mp5e7e2l374BzSPDD1RUBOQAxEWyBiiRv3YE93+9cp9HZGatHMBYAjiytrKbtO3cIABisrKTj0Tg9fP319NYv/3Ja2txKZ/D5wCIwh/YGJGHP41br7hvtl5sMoM/5eQQAyMeItnh8D5f6tx0AUGyQz8YA8KoAAKzTyABAWt55YwBAUBOBQDEALC5ZcpDBQTIAGG0tgQAAlrktgyCoydOOV6lF//7VAADT/NJszxIkFCqJGuBstKopLcCKfVoSUldzYDhBKyjEScQAYP4Y9iuShbT/WHFtsRawMFmFMWQRmGQcUFclsGt7vW0vQlRG+xc+abSjsw+pQgb1WPEkoKq9o89d29DTgnsCAAglEW1k2c3RRs9rMyb3AwtYmx0f5VEeD1WNUf+UCrvIwqf55fWJkza6hzom0earxOev77/2JUhAnumRi1/4WRgApgEAYnCWCQwHJFrS3+nIM4V6EwCA5yPgz6uxvygAwMOHjzIDAKh/YXfDVmL/XzAAAEjpdNQGugPltK9z2Adsx6P/9jrGYCLlf173Vb9yzuuUFg/6Tu1TNl9XAABVvbkvhfVNALKPOVpWAWDL9kHOADAanhXrI1ai+iK6SX/WALd6r932+9FPnYgRBYCK9GMrAMC4mPhPQX0INVJOwx6pWgBgOsSAqgp9A4CPCFxWxSkSVwL5qoJV82DreUy7RUwUsvMM5FnApfxOlne212rWnThe2uv1Ho/rbN4ZAOKYcR9W9POyfWnLa/95spCJRLbTMPCrncsSpQ0AgZLeQcCI4THaNFk3uZ88zYQyJjoDQEXfIMq+KFOlC3XsbQAAOKb4ZNZGTGsI5wY4XOAk2uOefFbMA3q9HtumDL0ZgBq/3ziXj3NucJ+rs0vrAAHtcW8A/ipJbgn/DpNfsKNR9CCfjMxE1DGlgDC3mwhjbZXtljSOxVYN3XMDgKze/xkUUU06Ep3yNQUAgIy98pZCfL5MrV4YkuGrIqYB9mXcq1WP+96hr9ysqraPCqO0VX+XZH9c1zFJHpNr0W7R+tGYyNYzhgV6xw1WQK01HZ/BDpmRoQyM2W1qH9xMtoq9mvsvBBj0LNizuNZobKBwu2ebS4Llkd9y9gcDhjpTiOugrEcc6FevUd1lI/4QAJW23+0oY6V0BgCvridzgyfMWXRAcCz2ntmQtDmdEcCStZrW+ZkAAMla2aKvCgAQEFAAgPXtOykCANY21nMMDgAAxmUAYEAcyNs/3sQAEMsEscYpL6qiSVsf87S7TRE0k+mS15gXxMCuCV6zCna2cAFj52hMxkwVLUlWR/n0KgCAnCvSDf8MAwCo75B34n/zNeuf2vaKukh/f1EAgGznEphZWEEEAJjm34TQR6uavREA8Ov/3X81AeKIBkd0QGtlzMRSKwakeS+iWYsLMxBi8iz14FIguJArn5mQyAlt0kgaqsgAAJaQKY6IoRbbAABiAODmcqooITsh2E14dUn5J4RTvycAgAWR5eC3AQCMctQVsQcUo5EEIULKHu9TG5Uu+64HxF79mQLWbQCA2oDUmEfDPDu6Qs3OaAHQ5sDG2Y2Ks74GjpNBaVKwSsA6pdbk3Bsy0uh6vNLb10h2wtt6tweUu84ZHanakI7O8bRgRVGuBQkYBQPTrr5O2wAAxfhEUKVJYWloYVt/GRSQkahAqVkCDUEnJLZ63X6uDqVhCgMbyHRREwU6mhoQ0Fh7CiRw55uTMqsFQGQAMGV1OwCA1m1j31cGJSp9VYEi+k4my9yImdkCwGVEg6LoFpUivB+PzLcKeSC0PbHbdGCjarexa2MAaHN6y/pyfZ/BJvY6ylmbD1tvJSAc+p2pD6Ebfc2gUJMBoL5/MieEn9iauN4f2r+RsrLeqwJg1wwANvdNev8yBgUAANmvivC4TqJDqOeLe7Ees7jW4jNHBd0WVJl0YMp81DIkPruNlf43v9M2jtHAbkzALV7U54uvReXc5mRqjKLMzPIoAACy/KqqeySX6gBefF9AOIGSUAmKxDaASkYN1rcWOa4P5ahw3JFIXAD1/ZjOK8B8AASB1v/k+DC9/dd/lf7g3/xe6vVATX6Zjo4PSTd/xgSjG0qXF6w4R1L/0eNHaUjq+hEDX6jOfePNNxnI+6sf/Sh9/PEnDPAhcb8L4MDGRtrZ3qGsAfp3ob+Qdnf3coIbunlvb5/PARAAEssKYKqy+fHTx+nBg/tE3+++fMGk2OIAzpAlBkCXj3uDuMHYjMeXrI6Fk8Y+9W4j4BpIwOMHQIX9gwNWJoGBAJVJ29s76c7de7wXsBccHR9x3A6O9j0ooH5vV2nQ75NyH/+RpP/RX/1lOj0+ZqIdegYMATtb20xsH+7tMziGcXnttdcoc46PjtL62jqrgpHwR8U/Kv/xLPgOg6SsgEzp8GA3HR0dpK2tLaKoMYenJ0futHd5L6juZy/6lNLR4QEdZ4zN0ydP2Krg5PiITAg4NxL/H33wYbqzvUUAAkAVYCHAfSAJjEAtwA8AxmEs8BuBPa61BdD5W1AHz4EETp674ZDPbq0csEZ71qOdLABmp9FOhGNwWfomMjDhlevWb84rkPzYuWtLykpWx2CS3ou6V3vXbFgLshFk0OtlOlhDnKNKHwmcS0tyI8kMx+ASfdw9MS/7jTawVcbDSYz0j9r75jibY4FgEdgplLCPcgLntlYAFhQky4E7JbC1RcdoVfNXBOZEml8E6hXM0XjJxhVwAtfF32ivABvP2mnZ+hUAwLQrpTqD1cORV/uzUvyK18T3reqgGUAsDo0p0qgfLZnvPgTAB5x3s8Eoy7yXNxL9BAp49aVsUdGlmgNpwWaAACzxz+XLvwls96p2+jceqOJ8eAUYdT7beAHIaQA+m68rW5OeHFDlFlkHGv4WmE9Q3Z/SOcAp48s0HF+k47Nhev5yn4wAl9dzZBspCXlrLyC7sjPXJU3w6Pw89budtLjQT+PhGZpnpuWFXnp4dzs92NlMTx/eS+tLC2nuckwQQK87xyA5Fj/uCklRVAOj+v/TZy9Y/Y81zRYESOKcj8ggAvmIaqRFAMVQPYJAENkmrFKFwctOh4CCwfJyWt/eSZfznXR2fZ1+4XvfS29+97tpjP3Y6bLNwVxnwSEFt1CkP4FDYgAx2hO1jRjXaG0HxddtNknt882yP+P3ab2EBGxbCwBVZde2hCVqiUmyH7eZaztEIMlog5jsszmvWwDoONEp49TqzZyDn7ltH4JiKgDwGAATHJ7Up2/v4BzvGS6/Qr1DLVgKcE1p7QO90O1auxgAyQYDMOqspWVQgy4h+W/sM6hMU7UT9Qn2q1N6WiKhk/14xQJk93COKgp42bBxLTSSiiGImO1fYV/USzSi0VShGNa9jW8BAKR5s2FZHUYAgI8FwVmQ707hzjE11g/5jFlG+zVrnxOf1wGyem1qDZosdN+Fb7r0d92rdaHKnqxHc9Kkji3Y91khVMUFov2M9TdtjdvaKxXH+TzuY9p8mR7UT77PStY0/btQKMITOEDEE8x1RVbeYg4CaJMBtxFteu6G/+AAgBjH4XOKITOAHbhvpzAAyCeIcQzZJDEBo2RTk8LfKpJlOykJG1sFIMEqm1+gAbuWAR1zopIsQQbQhG1tAEDE2Sxe1+3009raenr06LGBaR88SNt3djIAAPYkGQAQ9IcNnympmwwAhsSztjdx3ypup3VOoGqZsJwAzr5oBQqYFoeKc1fmz3qwc22FuKixNxiDA2xGVnuTMQl0wfYaOp/jiTZeM2K4ca3oOeNaa9M1r/J5vW6j/oj7tpnEixZe6VePQL58crZu8rguZBYSKIw/+tjAQDO2CH3H9rEYAGDbWPssl3fBNiNYwOMoloAy3YHvah3STiPAwBlWWEHv9mSQ4wY5Lj/TxlPzEH0JrvEE+yrExAWUcp8g69Owb7UHL0LcXHG2XGlcnTOyVIlGPNNX+zPEe5PcVwIxrp28xpmgNP9K343+keY/xtd1nvxeoCSP14jjpfNMxDHcdm/fW82VOWnXmK6CTFFIs75mXL/1uuZn1E9WFGA/AYDlAA7Mi42N6QgweOnZAfRmnMELFpF0hR0Cu1oAAI2J9WIP56F9Ar/JkuVF9loyLOdYWmyOac9p7zcBEUUxtrQocjAz46gVw43VQBogA7EVa9+HOJKPlYsAA2JF/89iu/Kv5YOX8S/AFh7je1TPG2OMspXYVsHzNFrP0A3GpmeJ7bbYpMZV/nDU2w2fdII5wIFlrAC+yDZ6AecUkA6LSsRg53kIgQPwbDmxKaYQzyvp+vlzyY1Kv5f4c5k/rWvNtDHlWLwCOhd/I5aG9WjxP2PpJGBCbVSS5e7YGiAAAARClU2OMVTMzeQrfFkDW9l/KyLg8VNaAIBRgNgrb5OAv7udXur0F9LmnXvp8ZOnDQYAYwFaNAYAxGYCAwDnOQNsAL4HA5Ybgr5XsiwLrX8aNoL7XQRvuekoIEuWVQEsJgCA9BcZXBCTAQDAWwCI6SfOF8ZOMZ5ab3AsHIBYgxPki0e7OK/dSmFPJI9rhd7yushbQPctPtD2X2Ohz2obAE/AAiuXlVG+qwWA5FqWZ6EFAIsqYBt4u6A2GX2Lx5l5SLSrY/4v3ysAPi5/WRTj/2VHFLu2ytv4vpiTPJwyztIVdR4zr4fPDwAoztqskaidDwtkyfRsGkESvJoQnddAAf8/e2/CHGmWXYc9ALljB2rr6u4ZUuSMSCos2iRFW7aoX+nfoB/gCIccYUV4iZBt0TIlS+YMlxFH4nRXd9eCwpZAbkA6zrn3vHe/l18CaFYv1aNCRzUSX2Z+y3v33XeXc89tAgCM/sGq/b8+AMDRNQ0AAIK/AgBsOQDA+u4aAGCQtjaBCrKgpaqva+c3MgBYkL9ZoSQauFaEznsEALhvAUQBj/OVDbngLH8AALw/AADMqzkf3w8AIMtHAABo0/8+AADRWFcLADrWjYDa+wgAKO0ZZGSUgNQqhc9dAIDGGPjCZ0VUTU0ZAmrrAAA2bsUZiAaIUYZab+JvEwAQjew4j3EvigFKHS/7TQlCRj1Yvu+8qXLfYmVQbShVRv59erXtem3HvmsAgAxyGVZ3AQDEACAAQNkDPSmH/bNjfccTkrNwEoCoTst09vZN+vmf/3n65X/4azpZaQOVpFfpYnyRxldXTKrD6EUymz0eb2/T3v5emkytYs2opyfpo+cfM2n2q88+T2/fvmXgHt9H1TIAAKADxeeRwILzfH52wWQ/5ALG2Hh8xb0ewaBIZwp5QsX9s+cf0V4gTf3NIm17YhoV0/Z9q6bHfZ2fX7BqF73Fdvb20qA/TGOwBMzmCVVIMNZffPGC7QBwn2AwwHOBmWDv4ICJf7QywPksCd9Ln734jMlcJlQn1wQfPHvyNB0dHqStjY309uQ1q7dJC7iRSJf/0bNnTLR9+eJFGvUH6fDA6I1Jg+pBBMjVl198yaT/6ekpQRP4DoKjCDxYMGIjnbx5mTY3lun40SMm+uGU4TqDfi8tbxa8n52hVQtPJ9dMIOzvG9MAkvkACKg/OIAISDhMxuN0uH9AAAPmGMAIjj3ufzhkFTjGAOOFOTSUrNlscujxGpVcmEtVjmP9WPsmq4AX0FJVHwrkIUgoZ9byvwbEUpVMdtJuFpQ9sbtGB6To4lUd0rSTLBmLxLP6wUYAAMeGQSZju8I6oT5mYsuCjro/OMb40fPhtSW6bjhmrOpH1XUfAB0LqCigYfdkVOzs0e7Paw6Wc0OzYjH061zeEqABZ1T3cI3ksVfWq2o9BgPjuMCxRULObGXLZM1vUO2HYPWCCXhVGKGiiVXvge0AdjWCPbmlg+/VfJasLAO4mMeshZaClwIQM5jnrb2Y1PZ2AOYcWxJBCX+j0y+OG9hH8BwIXixu0PYBAWHstEiO2x7HRDhfW/jUclwCAFgli8mVIgIhqIUedQpm+zPYOAIggvjJBpP/s8UNgQDj62l6/fYsnUCXsd2IVYWQqQDBMa8MQaAGCRHMw3w6Td2tTQIAlpCjm3ka9Tqs+n9ytJ9+9OxJOtgZpc5ykfpd9B5FdeHEgA3LlFAdjad5+fI1QQC4JwBy8Jxclze36Wp8ma6uxpQttBVBW5c+kl5uY0Du1A4A3wUIoDfaTr3tnXSxWKTHn3yS/uE/+uO0c3TE1gA36D++2U+3LTSwX2d//TY/Wwf049/16zYbReuitk0eeh49W9t9/OcAALirBQD3BbYW8QCiJ4vp2yNAuNUhOxD2abAA4LUlCIeUbVU5if0I+gM/0mei/zQ7tATuBUoqAIBV9jnpSc1/034uVfJsspFtbZvtMtftdLwqrrA0FnSs6UUoCPaBJuMLwJi3xhyDBBcAAWIAME3liOSyv7UFGePaqmXQ9GypiqWMezC7GRESMKBJ2y99nPfjYH9n/zIUCtQxKFRfRSB4a/zCv18HB3UuVAfHtVnHrGrdUs9jDrbWFM2+l8UCEcsClWBzc67v12Irz++gKyX1G+9XRSE4uxgz64S+nlnJf/3GcciPfIaSKL3JCX8l8+8CAESa9cgacBcAQDYIBow9f+8AADwCUHZ3l7avtflAuy9jAEAFHxmZvIIzyzDWtAAAdXsGn0vTBblHR7U28aaBgHIRYCis0Nxa0qIkBiXr/C33U8UMMXnjbACi/p/BL/LgMhmxpt7j/msAAFbWb5UcbJPAtu/cJ6lxrcXXCuLH8bCqUu8VLQYAJZncZha7HOmGMWiwDwkOA2sTWMVsIO08hQGArbB8kC1SbTYy5dmBAwQMA3zrDBYZAIDPOTjI7teTHK5qpUKNfaqZRolj1gYgzHsDGcuMRazWXZEBgM9VAQAIAiADQGHVKuexwq2SBJY29lEIRTyyz6O8Rh1X9KSdQ8+m37YEVpOL8Xnw/mp83fdTy1I1zlvbSlozZIYIyW0yAcO/8UKzu3S3dFi9Fg0A0Fyf9XO27Su2gxq7WWQAsGSut65w9pMytupF78+eNuhnUwo2Acp1FkZWX5tPZf4dEp7GYqfCIlWGdjolAVeDAOif5EIl00Prxqgcb9oceS4C0jTLBye/yATZcLIuNfOCgHMCMs1nBwDAGos5aCQDGyRD8qMcGBVY6HiPXP6hJY2DBNsS3fZMRqNuerwUJJIhZgv7gjEt1CAVPbcAHDHOKHmOazvKkJjvnuLmKQAAIABJREFUUPkvOnD5i/X4w99cBwAgXDyjU8zSUIxB4xzXStyn454ufd22rnBWFbHIDwcw1tiKewSoqO0gZdK2PGMAgO0EsF5LCwAyIDgDiewJA/pZyxW9FpCX/re3e1AeoQADDABgPyafEQDw6Y9+nJ4/f55bAHxdAECdQCeAs2r5E/Uj1z5FH76vm9JeINCwZV3t/roBALI+BoPYBwDAWgBAc6/6+gCAbCcEhvooh9xT3w0AgHX8MAxIqxFL8HPt6gmdHlDqvnS/NQAAQAWkgYBRiIAkgsmG+jIGAAAAhi0AAASgivKXkrfNwCoAqOwDACBPwBoGAJ7D+9u0OdSkfJeDgc1JDkZAH2VVFwOiIRGfjZkHMADcZ6z/OgAAaqO0NsDr9xsOCB0x0fiUBH/tuHAxf48MAG0G+vsIAFD1DhIABfln1Se2PkXzxkVryL6KQSSOfcOwimugYgCIjnXelVeE//sBAAiDIBRwZGCok/NWkVLuswQsVp2UHEQIz9lm5NXGSxyrhwAA4vpRMDSDv3KVxioS/r51GKdn3Rquj9fGbLzGumevxaDI1LsBAB4SHGlzLuMzfB0AQDTwSaEIZ5O0iK6/Gs6xBzpC4EABAQVc8NuQv96DjlTmhQEA+6f1GzcGAAXGMzMOHNQNOFibaXp1nXZGSC4v2X/6zcuv0r/9s/+HTABwFBa3cybtL68uSZdvPSwXaW93h9T2SBKj4hQBDbuHLhkAkOy8nkxz33qsHVbkpyWr3OE0Y7moVQH0DmQTAfDLyzETyPhBxTF0EH7gkAyG/XR4dMQk9nhsla24FyTe4ZRcoge2j93V9TVbByBR2B+M0mhnhwmB6WSWOmAZ6vXtO5eXCVUZsAEUgMT6wsrF9XHdvb1dOipIzH/xxRdpe3fbK8UtUbu3s5MeHR/R0QKlNxK0QAmDJhDV9rg/JtHBaHA1To+PjuikAXAAxgG8h7FF1f8vf/lLPoecUHxmZ3ub9oxVYKPlwZgU/4dHB9TCoCYD08BoNOB1kfzHddzXJyAA1wDgAcAFOIBw7klNOpmm6/FVGg2HaWc0Srs7O7kyHEFZnEQIbARuMLeY9wUqgZ3en/ODMdwyqnMAOBioZfAArEyll6JYb+S8xyCPnHSAEhRIETWXkNFMyFcJhhI0s1XaplPiMZybfeaQjPdkDgPPXbtXjCH3N1LBzVktbQl6q2YSEwXOiTHBd1DhnxPqSKZz77SqcjrlzoCA6gmOlVdpWyAtEeDBaij0mZ+gxYFVZsvWL0mnZboeX5KBQWACrFEkzxEEwD3BWY/BFQVf7JxbDIApgMH3lhaYZNWaAzEwjjiGZwUAAOfj+gBlPMA6zoPW0OUhcK5gpkebPCGA76v633SdJf4M2IsAqrUQs0S77PLcDsBpk7EOsK4NsABE+pIgH4AAyI8G4IAHXjwM3OCNaat+wr2UIBmAA947UfZLZjXA/VsVNhL8SPbjulfTWXp7fs42AOPJNE1mYAfwVgUAASi4mzZSvzvg82H9YX5H/V7qwAXxSn8k/R/t76RPnz1KR3s7qbe5JDBga+OWgCPofzwnQE0Yry++fJlevXnDOe2C4cRBQwCxQF+AwYWAEdC/AkQFIAqCl5hPLCwkLm5ujHUNYKrBMO0eHZMBYL65lX7vD/4g/fbv/V6aklKln+ap84MBALTt97VtVNsnHwAAhQEgVnPY67sZANRihIF+rzA2/8IqLWKgkAAZ1+WWMIQO7bDin20AtnfTtgMA8Df2I2M98qo72DkejLbv2z/Rt8agbwQA2Dq3Wdea12v8rhMfDZvXdhg/1Eyi+BkZ8MZ5m36Qx1bQQgZjiGBkqCKzpKFVEZMBgKAAq77ieeRf5OB90FctYOH4PLp/yr0zmGe4lkW5V/ZM6sPIWhBoc9f6d+uSpuE49lXIRuPcvmfrvHV8Q3s6fUwGsW0OWuNbLQnSGNPhuAj/EPpgZznwCkiNn4L3beNZ+yiNcQ52SH2flA1PFstv5hO57RoZFPh+iGHYXl4YkaK/ruClAABx7cYqp/sAAPpsqforFf8CAKj/Ou6bbCGs2rb2Pm0AAIB+0QJADACwe3f3duk/AADA9h4CAPA3bMfCAJDHH8wCYLlZqV41xh+t3zx/VQLUijKb63adH9suX8YekZlSta/7HNH+8qp/AQCwtvHa2mIBFGB78bqfaKvetX+tPcE9b7Sds47fRLtc61EtAJS4p939AAAAWhxR3jFGSwAjZ7kC0JhmYHvOCOgWAMCqkRU/8RgfAABsXemMsw6yFXONjZuxLQk0IN0Rn7lt7OP7NUtXPZwbCSDemKz3BGdoAbAOAGAgAANPiA2g6DcvtMu6o4AA1DO91kNRt9V6Ln42y3gLIKChX13PN/ZO/458Nva2b5GxvF6CbK/KFfwKs/2jfqrvtU3+1unX+ngN4GjsV6Rsj/CPEqPTvc5m08bTWTW1txjaEADA9ngUUBD47j4e4ip4Ln7HW81wXnyvUZ5DMUM9pxKukJu1SWrfRzWXZWzNPKj3ZciopiIny0HpH30d+ZkZFGL2j4EACoCSPqpXYgsQp5xLvJ+sd10vaiC1N5FxlkDuwhRU9K8zKgYbrABFnI1hC3EFs9/ynGQ6fruaAABxEun7ClRQjaPWFsdww74fwTgaV90ngNb4rD2TJ83dN30IAECUNNHekRzgnmMFcrSFyjgZUwNu1s5hbRb7HoODLCKXhmIVth4kYMLsRehUMHhZHsKeA8xx1rbBYvtiJmE8wAEA2N+VDzD2wSYDgJiE83g4A4DNQQEAdFD88vhpigAAtABAcQpZvloYAAjIFCCJbHXGxBz1ney0CAzIOkXAALNM3P4zWzhH7QkwK8DYbwsAYMiVZgsNPocDQxXnashupWsflv0tIJ/aD/kAACiMKzUDwLcJAMh+5bsDAB5u+rUZsdGpaW7+dl4pHXtvPQMAketUhGVA1UdFCYuyySOhYH3uzNFVgC0AALoOAOivAwBYYgMUehH9JUXAZIdTe65jANCmJuUQg37qJ1gbVVQ+oor7DgAA9YZaz/YPHQBQb8y18dcWlIlyTCX5ngMAVuQrtACwpPK32wJgXXCE69sZALTps99vaAFQo/+EwjbOu28WACD9EwEATQdVtXuSmmXaIIVm86fh4DUYBBz9GD5ufaS8GjCjbUsLADmSJoel+kPXaAcAFLRYvpfswFb3mw23clPR6dfRNkedcuWtCgodXLMCqR0h7q0BSENU+jTXa7Fee3Vw5L61G+99XaChPt727FEnNGW5tIrIslMl/XD+6Hg+fLe0T9b30wjIZDG8m0JJ+2h0ZHlP7Cm+CgBQElP3HRP+OoeMEzEAGA1YAQAANFd6gFliLbPmkJLTKmvmtzdMCqM6dHc0TJvL2/Tqqxfp5RdfpP/33/5Z6vc6TK6Pry7S+cV5uppce2WwJYP7vW76j3/zy/Tpp5/SmCVYb4Ck1kZ68/Ytk3NIrOO+QecFRwItBHBvo+GIhjeSldivaUPcGq0f+lafnZ7zNb6DZBd+4MAQADCwhLlouZHMAgAArACgur66HPMZ8dnXr98QhLC7v5929w6Y9Lxg5f8iHewf8Pqo7seY7uzuJAAGwHaARP+rN694bSQbnjx5wup59FgHm8H4aszkBAJVcLSODw/Tzs42g1dXFxcM3lsl/g3H6XB/P22Phmk6mdCQQusEMOih0h7BUIAZvvrqq/TZZ5/xWREsfPHiBQEKqhgAgwASyAAgAHixPRqkx48AhNghJTgcMrAy7BIoYHHQLz7/nKCEx48fERyAez86PORYIWmNewSdO3TZ1cVlOtjfZ/AWQACAADA2B4dHdJAw3qi+RJX4aHuUE91MxPR6vO+cqOfcLYzVwCveJdMEUXrim6BK1705CeROHs6FhHhcA/ysB40wjkqM1wGmsjyblRNRj4k+D8dQjWky5pVnSJCghzNClOzDbHRnDHplBgALdms9YpMQAMDsX0t+IdBhrAj9DDhg9RRYARxEivvPWwyT2XPKEAEpPlboBU0mAQZmNtPkatwAAKBNBs4jQICh9S1xpGPW1xJrt8/1Zkk5nBeQcKPtJwDBq+HR0gMyTxCD276yC9IN7AAf6bx/etI8JI0UWFEyX/Ks3q5y6qGj7PpWKQ+fomGXM2jlfslyybVpAIA5af/nC1Q9GgAAwZlbVrkiPrLBxLsV2haGAmPm8ABIi75ngCH2wPXqfVVbsFIX50aSk9VcS7YBOLu4TOfj63Ryep6uZ4t0dT3l+3g23hODX8vU7fYJQmJ7CejiXjf1kfBY3pCef7vfSYc7w/TJk0fp0cFuGnY30/agm0BsDEaPXn/Ac6JFFc734osvqe8gSWhxgrUHwE/PQT5gAMD3oKNw79AHkKM+1i/kEGCVBdhg0Ne0n4Y7O2mwu5d6u3vpq7OzdPzxJ+mP/8k/4bHF5laape4PAgCw1n4KFVbxM9rn6wBytEVkW9T2Ztu16mP8rleiZDupJZoTg0BRv32XLQBE/VkCt5a0EABA1MuFyh9sIUhiOzOg9z22AEsTAJCDh2whaMkAJvA3zSZAEBBFAKj+xz8kCAkAGA6552LfAQ04qU4VmBeAzwEAxYcPzEfOgGX2/yoDQNwjVmIAUndmIYqAOZuWea49OLy6D5ldCT1kOrbsTxxXp1OFfTijrYAAqzECRICbfJIawLDOTl+RS/QfDoFOsrlUOlB7Eiv1K6pQ7Xu17S05bbPJm+8hAV+DI5rJ/Ppczb9vGf+JfDPxfVw/Vv7V/gjbv/ia49i0gAAgU/wJlZJ3+ZdZCPKWWPzLtvGg3VHNq8ZaNo++x2drAQDomdcxAOj8scJUgX0BABT8tGtaFbYlY43evwYAiI1JVMACKqwDAIgFAIw3AACoBcDTZ89ox8P2hd3EdR0AAKycha0DQKbbSdkvDQAA6WW8l+c8siUp2RkS/oh9Ur9Xc1XPb/T5mv4fGCwKaIZr2tcv7Vi3/WA3EjCNsQR9MJiUppbgRvzlIW1co+xGGVu3r0WdU8tk2/d1nuhf1/6qdE9JkhkAx6j7S3GIgQK8tauDdDEuG2a48Z/JMRiTpsaDwjVgAAC2y4J94gknJKxgp0lPqmcwq1e9hYYl0JFQN8Cr+RGIDzXboFKfxYx17MHYAhjCvhLHPu7BljUyBoCol/EZA7AWED9bWgXWqrJWjQEASTXtf5Yks9haTPYrebZuPuM+FYvhatmJ+4ONRzOFX+IP8sdLm0hdA8ltvAawNOTUbEcMIC+9lq3U0GVIwLttHZPetZ6WHGr84j3H89ZynfVENWB5DjMAwGSrrBmbN/wYCKXsSdIv5pM5cJbJcWMAQLJVrQDg70Gm9dlcNZ8TmGDnslYAmgPpfOnXGAuSjotrO/qOWWZC6+aSQHb2HpdxxX+aAABPrNMft6tYolwAhlJsaYB+051xTJTYinMY14aO674AAGHrXm+lUr6n3krG6KR5VmLaxoLEbrmloUCfcR0081eFlSAWHSiGGxPA8j/JkuRrN86FrrEMLUAiAICfDcVgpmYKMK3IZnPtGZjAdCd+6r07Pk+x/xCPUAJfoA1rj4XEv7UCAFAWcQ2sZfnUAIHjnzHsGcAik7RkYIZaAWXaf2cAwH0aQ9X6FgB8rwIAEKSw1U3rAAA1AwDmteMsjZJbyhxsM5cNDpaDaygrLkgrtloFACD4wXATDRheZLd6VwBA7T/ke/JC4+j28bNUkoKGNJVXDbb6ugCAqH9Zuun2d9zX1tnc0U41v+DXowVA1LnRDo7PG9edxpDHippa2Uelr2sQedSX78wAUPcwajMO4oYcN2i+riSqCIKdqalA7wYAyIApgQIL4GmAWwEAc1U/giITgUpnAFgLABh6CwCrsgIKXD1to9GzDgDQmBQPrOqYJkbUtNGZyK+DklHPzLjZrSicgGiP88AN4gEMALVxFh2QOD9Nw7QYYepbw3usKIREdRQNiiIfFhQ1R8Y3r/As9YKozxHHpKl0ioS2jVU0TuO86HWUX1NCHwAAGRtcGfK1LmjTA0AAUg7ol1kyoK0FgIKAYgD4pgAAtT6yva9Udjfl//sBAEQGAFnGuq97AQBhg2h71qiA67Xd5pzV6yqz73rv07hOZNQ1jynhX1oA5ArL4LxlXbgCoDBpe8jabdOL+l6bY7hOh9TXKwbK+w8AiLovBgT4DGsAAG2BlxoJrD32LgAADWdSZ6KKxih1bV4NXCcAgCWlr5h4ul3M0hef/W168atfpb/5xV8xwYwK+9OzU9L/T9EL3Fv0ILkE5+I//PUv0vNPPuY5EbxDJQ8cgy9fvmRyDlXJAAUA2Xt1PeHfurde3xJU0D+TCdDEpofGl1ek7Efwn9XurHa180M/4DWS8bgfJFVJBwdEOGjbZlZhg2d/8+aElf6Q8dH2Ttrq9lh1gLHYHu2wBcD0epIODw+ZRHv56iVpsvFzfn6WegProXZ0dJSOjg/JfvDy5UtqKVTRn5y8ZXJ2f3cvHR0dsv/fxdlZGl+cM5EGf+Px8XHa392h8YR+7tClSF7s7e2kp08epcePj1nRiHt+/eoVk/uQgdevX/N5sW8jIY8AA37wOYAqUNl/uLebHj86JvAAQTVUqWMskNTHv8vz83R+dpo+/fQTAg0QtPjixRdkEsC5UcVPoMRiwWMATuA6CFQSALC7S/aEo+PjhN7MCLaT2h8AgNHIlix7CZpMQS4NNV8qt5H8BzAEsie5RSKZ1yVFYu0EC6GOCg0LoOCEGVjgoB5URdLV80Bb1B/RiYmGPD7DgIxXi9r6sSA/72XTAQDe/50BTgQA0O8ObBTo64b36PRaxT9+ZOMyMd/tcUyQFMYPZBT3g7HG2OnabF1xM7c1ymCUOf7YUwikRWAQAAhWjxiwghUpBCEg0NRJC1RKeQsAfBeyIX1J5ohkAATcHytiPSgtAAAYNixwYUCGDe+Zy2Cs0/7DJph5IEw9z5So2mSUw/0Ep9q2YA3DtSGAGfaNEIRHkEL3q95+hZITAUJDF5gJauxbRt1pCXMFJ6yCGEl1jPcizeZoQ7LJqnz6IAQUeDA4oyyW7G8p2mtRNJrOdtF2ilEF1+xmrRoGU4/5gMwsIA8I/N6mNF3cpPHVJF1eT9Kbt+dkATi/vCIwYAlQMtfxBhP28CCxNpAcQMsOAK56aMVye8Nq/+1+N+2P+un546P0+HCPgAAc67Ltycyq/JHAHwzTbL5In7/4gjrPWGF61CsI/kBPY50ouA7dAbAIgWIAg3Q7qYdgLtbSYsFjAMJs7yDRv5GefPqj9Or8Io0XN+mP/+Sfpt/46U/TdLmRFlv9dPMetwDIstVCcxvtihKQs3mP9on0in7Hz9Y2Wn2e+J14HgWpov/tGNHG5b5vAIDZItbqpPj1pedyWpbeywIAiEUMgTOB+u5jAECQkIFgJiTQy9TsFlUCbW/vkAEAe9RohH+qFEZQ0wAAkFeMqwWCTa8ztpf7rkKPblDHafxVQR6DdG1yUQfx+BnKCQBi9le9j5lt30wAmw1YAABWJRYSRUwgQu9bfABrHADCEi9oVujX9x/lvX5dyyJ71PqDUN7pXpUqSL7VUvlf761aL3XgEMcVJ4i+Z/mcBSDj9+vX8fv1OcxTBIWzr9mQ+NB5UD3O1wA3hH7vFmhF/W7Zl3jME1uaS8mQqf1V36cNYFDrC/0dx0f3F22inOxzsEVMOOT4TgUAMAYfk4k2AID2/phgsySr9UsvVdeW6Df7rfT3zRWASMo6KEC9f+2chREg6wokZp15MzIAsP3TGgAA21/1jAEAAFPaaABissrPbEv1m8461gEAdQVg1MGaz7ym4z7geuEuAMBdc2nJZ+kBTwLTVgSo29Y0qP4ZVGZbpVUAAOIv3yYDQB1TaNvLor5rW3/RHy1J6izV1F8mq/ZPRSL8nrfNIv1/SP7jNStJb+dknYqyuFgALIFxA3B2bok+W8UNtgCMsSVLvE+1gwBEt29AWUJMgx0aUyaBTSUMTNTjxkzndOfB1pcerwEAeS1WAAC1raoTetYCR4A6SxoWAICBAOzJdXydRDarYHXPUT/VsdV45lpHxVhFW4GdEsNdsnw040G1nm7z73zaEjtAB6rxOq5svkRpHRB1Yrxuba81dEAAecZ7Y0suuD0liObDUAB58jljUlaxMWwHAM2qBRF8f4wLfotVzj5rIGMDGoeEOfuylwS2xkn6Gc+qFkB4na8bAOMRAKAxjYCUAjqxQkvZq/RfKvCTFaM5Q19m6hNjn57BfB/EGOg3O3hfMqJkV5Q7WxPmx2k+NafWKsMT3ag8Z48Ak3U9byliMuB0YTiwHvYGBHCWwQZTQdMm09rTfeheynVKHII6DSxpBHHI3jWfOOpUWBDZnruDAUAAgJpFKBZoaf7ieOVx8rZ3kv+iBTxWgkS425tincJnBojHIW4WAACYO8uZpdRBLM8Zs03vGAOAjX8pvBBjDf3HbAuYDZGBv+6DRwYAsjvAts+MvxYX6nZ6dwIA1jEASG45Z7Djve0Xx0NAmrDOsl5raXUCBgABACyu0MybGfGjtylHYIExW2vPBbsc8SDEhfAP4yP7Kco59ECUt7iXcJQdRKP7NLv0mwUA3KV/PwAAzOaVzo3sWNHuqfclvXcXAEDjHgEAFNOgq74TAIAplqZjl/+uISU5yetOaoNi1fxD9iKTUmfFvyP9I+KRzgRMr4KgencAwDB1OwigImgtAIAZeTXKIgMAHG1X+h9HCloEGpoOYFYw7ghqI8sLN7QA+C4AAKsbfEQq3o2Wx7x/AAAE4/F7aAGwTvlTEXCT/XYZAKJh36YHxABgbcChCK16h45JCBS0tQBQFdK7tAAohkyotvbGPDJWo7HTxOl9+wwAdm2hpK3vZtxQmwAA+1zuIxx9C7kW8ugy7HA1+RXHpJ6/KE98rRaHFQ2z3WMJQDadWDPuDE5R0N1RPmpD/i4HKxovur9oBNUOdNvzxWvXz7zegFHAwWep2uPiveQAWh7/dXexerwtiELZLDfaYBloC/TVxgQ/4xURdQuA6OTGoHt0yrWXqgWAnFAEw3EM1Z81AEAtAHIrAG8BgAQRkMA3s2maTcbpy88/S7/4y79IpyevU7ezyYQ4qKMnqMrwIL2MGAR2Xn71VdrZs+o8BeJhEL98/ZqV90gWIxE13B6lyfWUtPAKGHW6W2l3Z5e2wnSKyuSthFwkPoPkpAKQSLRZj9Ch9y9DP/oBqRPxnHgfwSZQnyHJLcf91avXRBuzVyCSbf0B6bJJnQ3QwfU1Kwtx7pOTN+nly68YeGJydjFPT54+Sdvbo7S9M+K6Pr+4SJfjS+rtISjKOt20M7JkOp0DIKJB1wvHYDZPB3t7dL62QaG/tD7cOM/Tx4/Ts4+epB//+NM0m02MJeH2lkm58XjMYCHAAGBWACAAlRag2wclPFoPYHzBeLAzHKRHh4eWjCeQ65aMDbeLOa8LVgCAA548fkxwBINq8xkTgpiDx0+eUHaRiMVzWGuBazo3cB7xHnsx7+6xih/jBKcFc4rXAE2wktF7WiowJpAJKrrY69yTnjS2QW0IJ9QBAwJVNR1rW1yWq7Vewer3mYNCNwujBq0AANIlMXCkQAi+q3URATF09BC4hkPsffNUaY+EDBPtUyTfkaDHzm2ABDl4OXnvLQUQ7gDQBD8YK1wXY4UxVMABYzKZgQ3D+0UGGmwGkLEQMiAAjicczanP1yZp2zHnqBLV2EUAAJL2pOlnJZUF5TV2tD82sLavM8U+3kPQA1VUdPhJ+z/l3CFYhOPTmbXCwBhChjZvETCwICaDBgwIeQU/K97LJqVgB/W5293qO5mDjJkNQl1fPXkvve19NeWoYfsjCADgibTJyn+1AAADAJLuDPR5gp57nqP9EcBjZZkHlZh8xPnVE5EF+5ZElDSSNlA+wyYAF9eMTmM3AABgcYt5X6ar6TRdXc/S2fgqXV5P09uzy3RxdZ1ulhtpizKA9g+QDQNmQLah+AAAAAvL1vKW1f47/W7aGXTTR48OCQDY6XfSzqCXBr0u5YG6vNMhUGoynaXPPn+RTk9PGwAAVH4wOMnEqlWYCAAgkAoCmYNOJ6HeDSAALCvMyXB7O81ul+nZj38jzTY204uTt+k3f+d303/xh3+Yerv7abrReScAQNve+vCd+WGfbLM/tEfX/t19tkdtf9U2qq5V31ltw3AdVgD8HwoAoCQT724B8BAGAOt57xVEXMOwsQ0AgDUCOwbBQCT/URlEIMD2jtOEIri5jgHAAAAE8yuB40FNVQrZce4WZU0H+z6v89i2JsYLKgBAbQcbLWuRBMmcKsXwFqpZ+VvMiQr0+l6AQCP0EwNQgYkkywrt//b7p44PVdNRJil/97QAELheIJRoQ2vdQhai7V7b2dEWzs+visrQgzTu2VEnxID3qg3vAIA74lt1gr6eU3ZmDgk+fr7qIa+12gYAqNf1Xeu+zS/Qc3P/lP/i7YXq8ebfawAAMbGo9YnPl0p9JfxDMsOrtgWik08hBgDZ3mIRAgDAjqmFx3oAAJ6rbgHwEAAAwMCwpZn0d0APKai1lhsgjk3upWYoNucxz3MGcrrfHj7XRhUc5zPaSm07TQQAZN/M1y1sIqxbJgYI3PSxczYAJVS+bQaA+3bIuH/p2XNsOOibbEvHFiHOHnIXAwDAhLBjCQAAmxYrTYwpAd+bBwCAikxY+b8woDRaBFC/UY8KAOBJOMu85cImJtI9Hl3YZCIAQMq4oZQbQ1SvZzLLVD18i08OH96SkjG5SB/HAQA4uXyjEv8urUrVapPvaTxDDF7oJgMH5VKfRhIy7jvSZYrf1Dp/Vb5X2yjqWegTOQA7M3bleLolgjvcq0tMrE2G2nQk5Qn6KfcfL2MY9Z7WYPTl4v21nbu29+q/yz6EfdcYz8IuHfazoj8jADKP8UZKHTC+scLaKq2tEAGFF1Z8YUAJYwuArDb2Gqevj22zYx4wAAAgAElEQVQF6IOFto/w92NiUefTvhH3MztmBRTSRzHnorxNlhcCAJT/kBrlbp/zImInyKB1gOY8+U8Zy22XSouAOuElQFC0jbO+dO9KleJcv/SbLUZZ5Nj+ZlGi8k9o7uZtgHBurdMoq3qt8apBANJ18Z4NUGbLDXuQ1gH31QDs4T06A4DJp4ETpHvEAMBrqEJ/hUloFThaAA4GMK1BQzEZif046ycktJm0h3613BDk0AAp5gN2e5JN7KmbbDdHsDeLg6ylnQEIrI22nl0tAGADIK5gtoBAg/czAMDOt7Vs5+6B+W5NCwDEsuDPgt0O8RKyNDrAV/m5kqezohjZs1wPVYyec/9AAECWk7y3/bABAOvsU9OBhYGrzdasbfKod2k3/BowAJB5UfFLb01XwLHKc7v/FXcJ2UbeTiPuwZLHeCz6YYqdUze9awuAhzAA1A5a4++K+qJM+h0AAAVciej8jgAAPSQXBisAACDA72QAqAAAmpwGksid+kYQMiDB46bNAKccRLTBFEWcK6HawKoXUdyIHsIAEB3YaJjH8667Bo7/EAAAtRFTj+GqkVPALApSmEFZNsuo0LJB9T0CACR3DQPwPQQAqHpHjkkOArCPcaF5Yz0dUX1WSaGfh2wklFdHBEYHJQd+HAAQ37PXlrIuP/cDAETxX+6vcUUaQVo/Rc4Ktb4dUzmgfTfKZwEAlPfuBwBEB7RJERCDX61jE/SMGTvChtt5mmvFrNh4zOTPDGkD2lrCpjYUJKeqGo17Ru1QrV632XOo7fOrcxsAIG1vxlnPif53AwCsM47axr11XjI8f30LgFo3RyPKI7+lhUlw/LSO6qCBHOEIAGBgzVsACACgFgDmhKq3tvpoOnobstBBguuWieSL07dpfj1Or776Iv2bf/2naTFHwvOGAABQ4tP5cQptq+zZZMU49jEETUHlKcce+uPs/IItA2CQs8q5s8V+8Ug6Xk+uqU/goGyPth1wtGSw/2axTOOxUZmjFQDWKJwNzBcozcxfB312J81BjQuqPlTibmyk7eGQ2gj9rjFGYBUwpwyi3mHyfzAYMSGIRPfj40esKATV/ueff8ZzspIl3abDoyO+fvLkcRptDwkQ+Orly3Rzu2BSHfe9t7uftjaQwJunydU1HaMeENfoT7y1lZ4cH6ez05O0iRYIHWtnsDMapR99+kk6OjpI/QHmx6q/ERT8/PPP08nJSTo4OMgJeLw3BHBhMCAY4NWrV3TQ0VJg2O/xN+ILRhePcy3SYjrl9QDuePb0Sep1ukZneHtDQAN+QxbBfICf0cDo/DF2F2fnPD8T1JNJOjo65njBGYZzNoPjx+TuRtoG8wB7zRtgDGMteUQQF46cVWSi6tKTq6pn8WRvpMpr7A0eMMG9KJjNQKKo8W4WqYPG5Znys1Qw1E5zTNALLIPkkekuS1gj+ABgAgAAoobG+wzgTq4zHTMcZoI9FgsDfvC73j4AFSDdLmnhUZUOmUSbBYwtAACqKLDkVpdjCZnD9XjPquhzAIAqnPT8BoKw8+LRu1ubBkzwQCPmC5/FeCs4YAHI0gYAgXnYSnNUys+wrqyande4RfU8HHsLYtq5LImGaqzJ1AAI7BHf66XlHAk8n3vXCUyiK2nlylRdAgQ+ykEaBcUCfbcceAannElB48vnRGUs2irMje0Cv5F0R8IflfhiAECyHUwAuDbkF8FG2sOhd7YAAAxI+fUMtGxBlA1U7LPPjtOHa++k7kfAeZo2gMMAAADfgS66WabpfJ6uJvN0NZ2ly8ksnZxepLfnF2k6v8UC4Tlxz2hZwDOhRcTWBnVHupkTBLA37KdBZ4NV/8+OD9Ljg9006m2RAQCAIqx5zBMYJ7DOALYSAMB6o/cYmFTwByAisFfwe6Ahns94f6ho2ED7gU4nDRG8xJpw+4wtBjrdNDw4TKPDo3SCFhO9fvq93/+v0o9+8tM0AQDAk4z3bNutb6+zd/4u51pnUyg4KDsk2qgPAQDoHlftKFuz6/yVeD9t9tUPDQAQbRF7fTcAgO0xWGVnutJ8ieZr2AkFfCzqUyxQWyNsKdQfkL1HAABrB7Dj7Bb9RgsAzbUYAFgl5Cwf2c51Fj8FegvD12oio+H7B3pxHvfEvYfQV21oDw6v2oCF3tlYD9xvBXAQ4+rga8gd9nTDuFmC2OjhZSsv02Yn+AAtlU+iHW6TxcgAYL5cs1BEif8VAEBFMRyfr+21juVYRE4iGgKhmNHNVj1xndZjaBYgbJCqIKJB5Wxgvfqn4YPHFjOiZmZJoc2q9ileRX3lA2NRDTC4S2/V8ZtIpa6Kcdk/+lvBftn961oAtAEAYiKpUP6XiieziWw9iqGDyUtvAZDBA/w7sgJY4N/+lXYBZpcZnTnHjtXBYhwzPyQyADx79owAVLUAgN0lEDHWLUGj7K29HgCAvS/v5xUIgLYdAUDN6uicIBAdcJhPyYbmsd6fGrreGQAys6b60bOtm9HcvysAgIH2cH9mr5Z4y0N82IfIZH2eKKtahwLvuqLw05a4W7P634PnLQAAjAvleHmTFssFbc7SX9oAJrBP+NsZKg0EBbaPUk1MpiwAW11v6f7UIgB61WIkotJXwVQY04DQahtnY9Ar1cXSQ7b/wUYsCVet1QgA0LqFD9AGACjJBtd9GlXLF1cMAOXvmlkm2iaNZGbL88XPksHGxUn3+hAAgPQiEuCxCGadPOp4lCtsOWyLFVhy4j1I7iS/tY7D3236t6Hf3TaNgIgszxxfS4I377tZWCeWE+lDrUl2S6Nf3zE722XF/G7vud4CAOBWQmYTAyBGAACOx33P9K7ZTnE/Ml1bqurL/RdACv1SZ5WzBLszCWn/9RagRT8UgEyuQvaWx1Y1DoZF84Psb7CymH0lu0vPojmw+bE1q89ke8BbytmcLxkbgp+K+zRbTXu3CjwdXO72B5vELfHZpn6P8i/AhOREwAPJYT2GOS/EybX5ifqPkaFQcGBbXWnZQQCGmJYZmnAGO6daEuNXXg9epBVVfLSHxDyhdSEdontCPCD7NwSnO6Md7Spjx4aPK4ZMFNwQFNDFXoy2FVZIAH/R4iDGamN+ujE6mk1QwH6z+dQBbSabd7UAYBxhYYWF9mP2ABgAuoNhOnz8NH36ox+njz76iC039w72aeeLAQBsohEAQNaJ3EIDAJQCABBw0+z6qrDuDgAALfmQB+VYfwcAAN5jxQBA3WLGbS5+ift386ma2ZC2fT7qeq07/f4AAIBsFmY76dmvCwCINlltP7bFDN4LAAA3kEb3tLANVKi8YgwLYeYIzBYAQBN59hAGAKeAWVpgM7cAcPQcgt7ok9nvDVOvh4o7VDYCaWcMAOyhutVkALDqf9ugysZkrzVZOdmvXoABQcYN7S4AQIPCtDiY6ya/zZHlOD2gBUBbAq5pnPsGs0Lvb5v53QCAdRTamvFvvwVAmzNTH7tLib0XAABR1LkhlDfk2G+mBaHOzymhmw2OJt1Y7cC6ADeTukqoVJteWbfNIEncCGoGgLsAADCElYS/GwBQkFNtjmS8fr1pFYc7Jvrzk/iLUJPHJo7Nz0b5WQUAND/7zQIAxAAQ76/5hPZ8+mc95Aqy2z5bBx3qY8XBcZOKNnZJ9jcNIDk3zQoJAQPM+bkbAFAMBgcbVJR49QYY/5azFHVj7QzGEWp79jbDxnTq1wcA6FnWOarr5XF1XmSsRf0eX8tYy8cCMrs4BlZtGZ1uvca9lKqc4rzxfQ9AGLW/BctUDWcJTkPOknpdCF836sueiAqaDqvED/b30smrlwQAnLz+Kv3L//1/Y3U1KCrRAgAgAKbIZLCCfnNrK43PL5isRmLw+cfPmbAHxT+SUZfjMUUbRjwpuN1xQxuA8dWYz7a3u8tEIr4HJ4GU/5N5Ojs7d2dhk0lWCzRawo9OGenZttLVFAABQzMPBwN+9hpVt5cXHi3Z4L1g2ZGaPSHxdstA4+HhESvr//qv/jq9ffvWwAW4XyTwB306o7/9W3+PdgmeH5W1s8WMCfQDOCqjbQawz96eMVEOSnZWc2+ktLezk46PDtPVxTkh1YjTo+oWwczf+ft/Pz1+9Ci9+PxX6eNPnqXt7WE6OztjawFU4B+hHcFgkD771Wc0UB89OiYVP9gBLs7PKSucW1B3d7bS4cF+mmG8Ly7IkLCzPaJMIRAxHPSZ5Mccs0fh1iaTJ+OrS14DyVQ49bu7e0w2IHAxvrikA6Z1DOfs5O0p9dJoZ5v3oX6s3b61SCi2FoICBkhh9bR6OnsvQQxOXg8JY22yEdd9Dvzwu1Zhgmcmq0MGABhVMhxYBcVj4EdrKBrzOEaKRq/YECsBtbEjemFLslce5Nx1DBLMk6srjiEECUwKAgBgvJjAdUcf30XVKtQx9lIESACOwPj0Bn3KtDECAADQYw9jAwAAVGDUvNa03tY4riMAhNoCmI0N+tMl6eJZbYZK+PmCTBK4R4IQQgWXnBsm7vt9XgfrFKAYCxTZ+gIggXMGncJx2OL9ggkAbBsWuHIgEfTT/Ib/cD6OvweKIgDA1j60hwUWMgCDIAVUsZcKBOpl2ddM1KFS3vqkmjxuZrAMmCzweawRVP4TAHCzTJPpPE1mC9SH8BgYDUnPj161BACUADAYCKK+RaI/V9FkKkQEuQp4KsunNVhIuS0C9Lu3GkDrk+sZ7uMmjaez9Ob0PL0+OSMY4HYDAAxjCkCikzr+5oaAELB2LKDT0jId7I7S5u087fQ66cnRvgEAuptpu99Lu6Mh1zJkDG0AsJahVz///AV1ibHAWHsP6FdUJzGR4n1LsTdhXM/HYzKGLMHSAoAPPmeoC8oBKnyGu7tkATh+/jzddLrps1ev0m/+5KfpD/7xf5eWw+208Eois2q8dMZmq9Ss0XTwJGOIYjx0v2+zAR5yTPZHHRTXHH4AABitZbQ/pA/ky4smPFbBFQCAAQFKgrGwiCGQCxkgAGlhnym/LSFiQGOnAWavUFqvXpVnNkYBAKDyH8l/AwBYtfCA9kWk3MVatcBvqSJWRRn1S6jwloDGvSPar3od5Ue2o7FpqAWA2eCrdqUJe7QLc8UowRHGepDbLHjyX/NBAIAA065HjbHEgEwdlHAFfVZff+XvCNYOLQBE9R99Dc5FBts2Qa6WnbL7r79T9GOT8re2k1nNB8oUD6DX44S/s53cch987pDfj9fVuZRQka6I80xNVQEAZBsr2W82gkoCa4A1Wh+tAgzW6SXpupj4z88ckgoAeSg+1Eg25N7psb+4WmjGQL0o1W092fpbZQDQuQsAwIKhti6two92VwMAoITU3Foj8bOWrLX5smvjh8F6BwVazA72ZzcdHByl588/Tk+fPUtPnjxJx48ecT1jDQ9HhQFAY58BpF58E6v94f9QX+Q2HyF+UlX712s4gjrqGNNdPmqZ39JDVywdOcnriTe0ABBYUS0AYE/CzscYK/7ykL0synB5fbf83efnxgSYdJ3kNP7Ocd3AVKE4Rtk7DDithB+/QyYEAFsXTJayxBS2RWgBgDYAGQDgiaabGys4gVxZi0oHnAUqcfqBzMBDgxb9ZCwAbiPDdwjJnLtSJm1jpSpuJRLxGa0RnNZacLged72MUVDilZ+p1l/ca0uLjkAtzpi0AUNzMjC8doXU0LuaO+k3ybrmN+5pzecstrD8hXh/eA6LlZcYu2Ln5psZLop6M8SR1u1DjT2A4GgkhosMW8VzTFxbMtj0pL0nXwbyEfV7XMM2DqXVW9T7xS9irbur95IbMLk3ecL5TX96Cw9f1/gS/DLYOPSrPV8BfwL+3GCAnIV8Y2tNKNnL8WHk/5i7MFa6kpMoBrJ0N8H7fj/4vj2D+RtN28XkU+9HOTQ/w3Q256HckdtdAgGqtYbPK9uxOAgmUPPjfmF7lRZLqsIvsoJx0XjmvVX+Np6HLXqKjSjAA2OSyXwzxScFHqfdkFuOYK9pjkFjj88toWx8o/xhDsm85j95/Pm8BmzAvMcfa9mkf0Zvz1pot1vNZPLcS/hsZoNSy/kcq7dCrHq96BwCftRrU3PM4ptg09kaNBAAZZT7Ylmjim/RB+8gZoY4oQEANuGXolVS3rM7jCnw2lx7DgLg/jVx4GBpA2CyVdZvaQ0gAIDFuhkLIQNAPx0/eZY+/vRH6fnz5wQA7O7vNQAAYABgfNMZACIAAD0MEGtqVPe3gGCpO1oAAGwAIJu9AgC4BjD7CTp+TQsAMG0CrHZXC4A8t2ISC6xEAADEH827cK2r9nvTUmjLksRP1HZNc28XAHd9AVvTbyl2J47/ujAAaD8vtmzTftbaq+eJa1AFmEHu4pzVe5LsYu0XrQwAbQKhiWszAnWs/oxtmiEZ5RuHjnMS/cZXjT47ay0wDOLnRAYMPEvcc9P2jUdOhx2z62twzSBBpY5VIBX6YzPwpLRU0WhIOgEAQPnXT1ub1h+wbAyFfsa+r78VtCu0/zKMGPhxkICSYXljrgAAOGfjvexYWB1tRKA1l2cZvzjO2alz50wI4rJxlwSqOVHrfrRwo0PoFXJh3rMMtIAEwsequeZT22YXqrWlEIrMtcnJ6nPf8RD5LW3cUcbjsTZZfVcAQHFcSx8uW6QdGrQGQDGq434P/VT7/JtUyMFQqJ1LQ0aaIdcIPvrDKbFhbQA8cBSc2DAoDQOPY5ADWJ6QDRSQbfoh6oCV+bt14I333rYKHVSjGsq/OCjuiHmPNyKxvRqlkcD2pImtczPko36K1fF2Lw+RjPiZZrKIANOKO9XkxE5cAwBsLZfz1co6f7dB7eJ60r9nzk5xGPSdVvxFG69rAAAsbwsAoNbBuMvcF9Idjub94hMxKa9+AJbQz5UROTCJhEoxOPEEMPqk/6Tn2tZcm1zVn6+NlXXreK02axGGtjHhUzeAFEUH1bLeZvQ39712WYgy2/Zax6Q/Gp/JFKcFEGJrpaK5UyWzg8GyUS/kNoPLRmcvR57GitMWqTIV+xj2SwbDiUJH8s4qQC14VhgA4p4Jeb29XaT9vd00m16n3e1R+vxX/yn97P/7d+ln//7fpaPD/XR6esJqeiYMvZofPTpJl76xwWpxOLroEQ8gAPTH5fiKyfKT07dpZ3eXc/X0o4/Sq9eveW/obf/29NT0aKeTDg4O0+R6QhAAqvGhcwAAwNwhWYlnwnEY2Tgve9wz4XXNKtZHTx7TaUDyE/T5+IFRjgQnrofvYDyQOMAPKYW3t2mzfPbZ52QJwPMhoQaHCk48EvyPHz9Og34vnZ2dprdvT6jLAJQ4Pj5msg7fefPyFRMRuB9zzK1KhdT0y1tW9AJpPb26orP1yfOPmeTDtT569pT2ExLLp2dnnFecC3JCxgX2Gpumw8MDAgAQBBijVcBymXZ3d9Lu9k6aXY8ZAEOgEa0H0CMZjABI+OEYwAEYR7YFYPX/NnvRQ6/guFEsw6ZCotqcOSXzoeoBlJAzDMVJWaJjvOA5AV7IFSAOMIFjhsAKxoP7pIMsqau4J8q9wr6HKi+rEojyz56JrNx02+a20BLiORhMRfKYK8SepU3/AJhhQQTT11pHmC9QSWNZko51MbPxQNV0F/dkSXGs2+nkmv9wXVLWI2ChgNBymfpejY1LAISC8+C61vpiaH3aOx2jp4dDnTbScDQiWGO5XJBlg3oL9rj2Tyb/LZBpACEEb9AvFraJU+wjqIogg/rScUxKpQjug33eOx3OF9YYjkHGcF6wcCA4OUXbCsg9aOI94WGJKdez7hxHXay921R2oa0siXpL5HO/Z6alCb7VfKgFgFHrBxpJteByhD/YFDCmxmpQwLwTrnck/o36fzKZpSlACbytrbRgAPaWTCF4IibrRb9OPQuAhTrMmnwwXuyV/gjwiA5RMqYgD4IiBibwChQP+JCKlpW9G+l8fEXq/zdnl+nt+ThdTubpen5DlgAj0bBrs2+tB7cxv33o8+5m6m0mVv0/2ttNT4/20+Gon0bdrTRwSkckO/tD0/vT6Sz9xc9+zmdgwh9BHl+veI1j+FugR9lHaEtydXFJNrcB2ATQPsZZMUD3iDYAm/1eGuzspK3hIL09P0vbe3vpH/zhH6WPf/q76dXFOB0/eZJOcQ60VmFQFZUlXeowYDTLCBsAQzErVJw89Cfu27JRYoC77TxK8K+7RpvOiMf0/bv873YbsnnF2rfh+qGIBgC528INm6fy42KAiPkU2c9eGRkDNvba7PDatySLiBmYawAATcBhTP4rYCKdpKRfSfCLDQZVXbHqvyQiza+wYD6ZMxj0t7WnZD0MWAQmsT8NydwzJFBtf/+AbYPIfAHZd0BXSdJYYHAlDuD9iqWPbG4L4KieI1sfJUFQB3M8tW99RGNivQXQJjnV/Fig1ILHNp5Ole1AN1Vk5/7aAL65LMjfyDbwCq3s+irhKKvU7xsG0sv2K6vqwt+NajuPNyhZjS0L+jEAHGSb6xxxfUbfM79PkFX5iTZAlOVoX5f7M+DEGtw7v5LXSwVazuOwBpiv92u/vh4/+hfBL6TMtNxQnfRnzMfjYvkeyyQUUFrtMzAeY33mtQ6LTKkq397TWFr1Xvl8CXhaYF7vG0jAbEAlZPmbAB9L8pffC4LWECdg4D8na5tV1lpjiNkBBADbG/Y+AABI/j95+pQMALBLsUcNRij0Mdp1BUlzxZ+DC0uizPpY5/hdC0Ag6/96nrMfbK3wqHWq5ME6f1bTpBYA9Ot8nuI4Y16sbdOMtjhsM7QFgx2Dv0mdfzszG66K09axrnzNIFsFbPfwPfS+Z4rrV/ttlq+87uMcl/0DMmBVuZYskq9qvNJLsqCRCV0AgBvIFOQLyVVrkYDvsE3ZjbUAKGACMc0W0D8Tz5Z+y2s93mvZ92K8oMw1YiG0V0NBl56ZMR76R9ZiAq8zG4i31uA6UXUsq1zFYFPsSFuHFgfL4BB+p6w73XPWfdpLPGHpVI0Nu7Who8O+EIEK0V6KurCpS0v1tH3G9qIGgNcT7WpVhvNqPJhCD4A67aF83+PwUe9rPXKeSQtubGG1byH9JWBx/J6S4mJCs0KQcg75EeV3LH4x36kh575PmJtin5VfAuYG+GS8Xwfu4PqUj61Ourm1hCaBEJ7Ih38PAEBPLQCY6If8WCsAixPYORFfkHyZXmsWM+pz0suqCHeF5Ux8Hu/Le4XGolwnsxcwzuuAT3N0VtaOtRK0czTmE4nYRrFbSt1+3eO8rBXJop5P58q6DePOWIEzABDIbQwAsqfIBuAAcduLSxIf94lxyQCUiokM9y8GDytI8HHS899YrEcAWLyvz0k+LOFcYEOaD44hQeUxR2b0+ZRFZw6wweXussJ0xHGJ9r8n3nkNj3sofqk5KwAzK9/FGophU45tBDUaeV+uJpdew1rGs/V6AOWhIt8KiSiDKob11ov2zFaMYO1ZBCZcpovzseu3Ukkt3YZ1DYDvDQcJcm8AAzB8wqYfjHbSUwABP/ooffLJJ4yrIS6CtpGw97v9fkKscQuFNR7LZF7FWSkYN3JGAO3f0YavX69+xgB8NkUCXDl4w0FjfA9rASAAL7yaz+YJrblu0Sp5OiW4rYCSSryDesTzd/lenH0s/l2nQB6+m0uTrwJI2vb5qPd8F3QGrr87AIB7XgbchfO4fyO9I7kVi5mtH7MbDTTYBEnr7/vslbgPltEor6L/ATu12L5mn8DPwjmiDSywbPQ/6jiD9AAKhuJPfb/aK+VHyHbN+3RbC4B4wtVJ86lrcTLaBqM2LOvNrzY0y/t2neb1QblUEMdWpfQuAACgiHU+mxBtFk0AQM8ZAJAMQI9fq/4XTUzpbWzOenH8LaBYH5MSJBqJAcZiIPC8+V+TEjC/1wAAWHA5Kpu2+YvjLEMPi4EJUjde6iANxv5+AIDQfuU3rh8Th1kG1gIAihEQ5zwuSj2T5iv/3Ra0qhzvtoXZdqwew3pc22T1+wQAUM68f28MFFiiZKtQBgZmACl7fR49CCWfEcWex6ett53v6DYe5gDViif+XTsLjb+/NQCAJf6bAIDVim0F/B4qI035hPPxdQEAzbGK41Tkj81xwpg+FACgzSBs6WsBAHgSVJKW4GGbrr8bAFCSaXbvJaCpChZ7PutVVSdicAegL38oAKBtM45rdN1mfZd+bNOVD9n/bKz0r+xVtazLgI4OohwbkyWbB/7/nj11dX+1JGF9v/ycEnpuREcdn/W/Ej9rAAD4HILLdwMA4KAIAGA9cRk8Q7IH/bO2AFRCn2g4qQaaUwINvgeS00j+P350nP72P/4yDfrd9M//x/+Bvern0wnfQzLazGMbcRpRSG53e+n05MSou5B0RuWz0/YjwX8xvmTfeiS3+oNhpkJ//eYNK+5xn0jsIwGHIBnuDQFCJC3xD0laBMvwGfzDOCjBj7nCd8AAgAQYEs3ZsfUgOt6XcQeHQ8EcJLVx7TNU5b4+yQ4UK/973TREomFnJ42GA1b+o7Ie7x0fH6V+t5cuLs55XwA+TK/xu5tKJfxG2kK5fzLbqNfdSgd7u6nXAdp4yep8OP1oA/Do+IjAgOnEWBPwTEjQkXFhfMkKfrQfGMAJ2rKkMirR8bnhcMDzzJDgRUKUm/5tGg2HBCmA8h9UwvgbY2M0mwunJuyyiruL++70KCsYDwEA1BYEp8QcFKe4sIngXLPZJI2Gdm8md6hbtpAcqdO92rvoHWUCBQCAvjL59RWcE+HcE5VANoPGg4EWOGGQCr3oWSnQjqCX8U3mgArsyuRor0eHFMlhtqNwRxjgDAUiEbABQANgBybXuQxA/bmwyn6vcMDnwAwB8ABkFLJHOdvqWBU67nGzw753dGZJuYceg0SrMOgB5xrOFNOnDEKZjGMLAeBAwQ7IImQAgVSETwjUc6eUFQNuN2JO4eBw+LwCV4F1VKCBoQPrGHsFE8QIdoLq3ymBMWY8X4kgVNu00d5Lf8q5UnAEE5OZFPybsr1tT0hMSsuOb9os9gXbtxCoBeAEQWLYy6WyFG2JmloAACAASURBVI44E6FIJgK8eOMJf87rbZqxt6qxnbF9CWn7vapxcUNQpwKQZf9XhQly4tj7Czih1vVsIUpAoGtHD9xYQj+lyWyWxmgBcHGV3uLf5TVbA0xId2mMFLh/sRxgNC0w0yW7x8bNPO0MuunxwV56erCXDka9NAJVcr+TBmCfQFsUrNGtLVYVCgAA0Ad0CVkAPLDVwd8ODNA9o4IY8j27tqQEASaonHKbFfYH9CueszcapsH2KF2AyaTfSz/+6e+k3/mj/zrN0W5gOEqXYFqBvCPQc+MVYTckuWDwn4mODUfNc7wUFHtYyCOuYc1V7ZjXdmROANVvBHms34pyqO/Xe39tN+oc6/zA+jjtkR8UAKAkFcs6ByhJlZrNKn8lQxhMoe4p70dg8dyZjAC0EROA2WJWAQbAGRL/CAjiH0B8B/uHXjHcy3u/2C44Xw5UE2uHxQO8AszNPc6HU5THiuLaBtT863jD3vUlX+8/0dbkR1S5H4JcFhAzAHTezwjyElOCBVlzMs0rkHR9Aat4X+5u1D3q18mobF2CDwJ4gTIeKLabNnMzzsDPQsEhuBvaB9TPrvVZ29+1rxP/zokwD4RrDFd+0yQQtWz7Am/TGXEuo5/U5svUx1bWscuTxjT+ru+ofuZMFexxGcmR5IW9kO8BAMSYkdal/AWN/X0AAOxxDGAz+W//SkW20bBbgLuAAMgOAGAdGDxuUOhj3yv62IRS8avNDVTJop1HPwMAHj9+kp4+fZoZAAhiHqLIogkA4Hx50D/G9uwYehc3iygUW6EN6frAjIkmCx6TSWuS/ut82cacki7ZCpq43we6ZM0L7C/YKAsUVGAMpzP6DGa3wA5B+6aSkKz1TNx36nti8jT4r2u2uHy47ZnqY1qnUVYpjw48qXUCfEg9N3UV/vOEAIFhZLRyLeM2AGWaCRXI1CwDAJTkpPw5OMDWvM4JW64k2elpOBNW1A1Rf+h4vO+8hlHBbQ2vOUZxrCVn8J0kRzomn5IJhAyYkT4v8XG7plUJ12tQSTLdl8bQthSL2ZQokuwj6Otmspx+gOuPuDba5rq2YXAtVvzmyn1L9EmPFFmwGLcAANJxtrYNAFuvuXgvOk/Unfa85ju07Q1xLcVniQmcuF815tfBxFEvyAZoJJDzCDdHWhXQek4B3AQAUFU2AMbTGRLUiK0UOn/4gGAThA9egAHwka0fe04GeZxYRWAEEHRK33s9t4EyDAAju0r2IxjNIg2O9g6BlAXOzvJH4HHQVWH/5F7pCU8pDcmMxlKgDj1Dt2+A4gg8yc8XEvKSB5xH7zP3Cpr5UAiTbUu/TwNbFP+rjInrTPjLVXV3/ExkVogAHo6TA5HURjsWRxU70gowBfIr42trGy0sCrhPYb9Kn2cdvapnos7O4xKY+7S+G3PmYD7cCwBIdd1U2UPs7AKo61pi1MmgFPibXQEALO5ABm0HwhQdbEwuslGx9V2NjbnTbINmeyGs79nMAMBgujUAgPnUiBWirdcTAAGfPjMAwCMDALCgpgUAgJiV5pDAacjFOwAAyE/3DQAAljUAgBuGA4kCACADzWKh513o1fs29PD+qm2w6lPX9ifjNgKshNxgmz7ONmko8sYO9WsDAHDdKiAHWR/oo4d8dxhvjUcsMF1nX0XdJ/2HY5TlHzoAQNRMRLQz71E2FwXlMG7R6WfFDhkAvlsAQBx8c+wtCCADKG9OHwAAWdSjMuBGENCatjHYR2vlEg2Hh+qx2rluOHYhyB+v9T4AAHCfeWOSs+osEnIe9Cw1AADBUcndXQCAbIz6+UW79AEA8L4AACKzwH0AAHPzfsgAgLjZ1eu0Xu/3vV87G/H7q0ZL1DffPwBArDXSgVlfPhAAoMoR0n0HIJgMfiT/3gUAgAQvKXGZNNRe5/3cNpGAQ//6GZ2oi7PT9Prll+nnP/v36fWrl+x7PrkeJ/T8wg8SxWQCQBJ6azONhqN0cXbGSh4koWADYC9FAvTk7VtShiMJime8uByTJQDPBXAAaKphEO/v7adz0tov+VkE/dHnHvYCaEERQEPQH+dlVfVsZhU1qCBcLtPe4UGaO1WpwB54D8kwJTLhUOAfxhefQbURzvXZrz4nOhnJAfzAIdrd2U4H+wfW3/z2hsl4Umj3kOD2ym9nR7GKbaPax3jg++y33UUi3Cq20aP98GAvbY8GTIJhvI8O9tPB3j4TeCevX2WWlWEfLAIpnZ2+ZVJuZ2c7PXvylI4/n3s6oYOOe0FgCnMGAEEfFZBw4ACg6HWZ9EfwAfeGeyfV/9LOgecnBf6gbwnqDevjhxOrT2UEiRBE4hSHDGZ54gKfRfBu2Me9dIjWxrlQ0Qs7kOfwKkwmJhysZqXAAgCA+s8S47mKRMFwzyuLMSZXwTN4YWvFQA/GDFDbDlpLuHcherXP5kAYK8ELjaK1SADzT8o9bzG3oJon5Z3Pu1Vsef9Fd/Bw/wCM4DeYKDBOYG2w3vAp3SKA1huk/nCUOr0+HVecY3OTJRlkgmAve1AOgsIfSVvQ70+n/DsCAKxFwZYlXtxxYaCZCfICAMBnsN5IN8uKMwOU4jeOoW0HW11tWaUTxgqBbK0d2e2KX3BKGg5rmWscN9CEJQsUhBXoBoFh2TDm/HgvSTIqOG2hzwdzS17ZQPAJqUJv/L5KABjPMQPzhVNhsvIclPrJPj9jZSJWoqj5rQ0AgBukmiTtPtqLmM9iQU4AEgCCsEQcdQOrF5pUoXnPcj/bMBJGcYv7MgYAAwBMF8t0cT1Lp5cGAjgbX6fx9SwtbKF4AmFp6w8VrZubBPf0wURxM0vbvW56vL+THu3vpv1hP233Omm7D6ASwDegSMfa2yCQ6Gc/+1lmAAAAwNg9IEuW/CcLQCPYY8AhVnNOppaY8MoY0S12et00B/sFdMvebpqiQm95m3aOH6ff/2//JD36+NN0jfFCQB3jtdVN8xkiCyl10lYrAMDYE1SB8QEAwLXR5ku9NwwA3z4AQPShpidML2A9RgAAGQD2DjIAAPtYbOkSAQBKDn4TAIDof0kHstK76tXZZq/WCakSzBXzgVGrqsVLDkIFAABb3zT6gduFTXc2Aay1bR7t6fgeYp+AkDXs7wAAaNq0qwAAkhyBAcCr4OrAIbdn9cBd16LQ36/tZ+qHEAiP95j3bw5B8LVaAg20E8L4rMQYAh1r9FPaxrTNjyEFszP91d+pb6dNNiJrZtSCqlaqAQA11XxMCCnJEyuNNQcRFFCSkca6gQSlMXGYHN4HALD3LREwnyvofw8AAOBHAAB6BgD46KPnCQAAMACg8g+2fs0AEJNKassZE1AE+rAFQHsMJdt7slsqAAAXUGD40Hni7xaRKodg65Lh0GjmCzCqVIMjAQ67ex0AYL6YZGBr2/XvDuwb2Dayj9x5v2tA7vG6WsOSVcmn5LD5PtphWRAQvp4AACUGDADAnHaqJet9vbYAAFj17/8on7cGLDO7UslPsGcVhhKzt2DtFR0Q7y+ut6wzfIA4rs6SWOsWBexjBXOMHUtXYWzQMsvWk+ivSzW66f0mAKCsUZMR2c3SdXYvAlF7+wI/xnxN0LUNve1zG+95nSzEsSiMO1ZMEgEAprvtmIDDUcfRPqQPU7fgbSaENV5R92psRJ9e7x3SYfXxmAi19wDgsLVXriOfwsAFSraINVifI6Obgxg0VgJh8V69hZWeWWweWM+8DwC7eVntwcaGAAA5e6yz1zkS/taDnfEB0q2b/5Yrrb3ym+Po7YyVDLZri8Ep5lYMyGwYirJzNOTfsXFioBDoIsugA1iinAjHrGMF0CXJbDLabnUd2ODA4uZ9lzPreEzIMyEKHzVU0Wu/ArCsxL2KjlvZg11G8/y17PX6Tn1vOCv8HWsXbUwEGFP88D75z0vofX3FGJ0AAIxmONinzocUuSpMr236tn6uHP8LAJ9WgJnvP3ktZP1mrIplvZa5wDGbBwP1KL6D+AfBAQQAGAtGZDMi0wZ8ZQf6Yagm12BqARDQYnKQLcVbjAHAdCMK3TY3O4y3AQCgtl4RAHB0fPQBAHDfBr7m/bvtBPvSqv35AQCQGQC8jZ1k95sAAMQ13QaQ+wAA+A4AAPUk1GgMBJ8V3Mvvfa0WACWwWTuXcdFpgTac2g8MAA11tuKcr6Hti4rs+wYAqOdtlKtIWUfz8A4GAAEA+OweFI8GQqTOzePjNDL2OXcXKiRZI9CzJohI+fzAAJBlsMjf34UBQMmRZlK6bk/QEHhUEAQEf2vwMMydEl1NY9euZ/f+3TAAtBkbbbov3udd7+tztZPebrREY+b9AwDIgWGw1h9M9P/S/QoI87Oq8PmWAABtDACixoNvg39ISr95/Srt7+6kf/V//ct0M5+mv/rLv6BuGF+e03FFcgr3j8T59WTCXp1gAFjMZqTwZDAFCZ9OJ715c0K6f1TFq3r8xRdfpt/67d+2PvaXl0ySIrmMqj6wAeAHlOxw/FTlz56gSN4PRmwPAGAAk34OAuijv/3xsQcuC/2p3pczgkQ3EpEYd2uV0Cfo4IsXX6bhcNuph5esqgdl/t7uHh11BPfAfoBkHM6Fyn8kg8EQAIQ/q39ul0zUKrEtEABaAKAdwMH+LsM5/e5WGg36HOPHoDob9NNkfJWuLi5ymxI4YFDj11eg9b9lAhnVBOo/iGAL7n17NOSewqru+TT1QM3H5PUWq35V/YuAG8AANQAAQA6M3Wh7O4MfSWfnyX1zEI1CGZTwmAecn33L1cvZe3NubS4tWTnAPQFMgmSr9Xonu5LoiYn8R1sSrVlD0KOwMfdsVosqJkZt8RhVtfUSV3AayQHe28Ymk+aq2IgIeukSPIuc9jYbjHW4XpVgPdLRdsCYPRC8xXzA4SVF6cxoXC2oZEGv2dzaLkAHq5891DADJw6CYP+6bj9tgF4fjCu4TsfaQNwuJnS4UQmRcB1eY85tA8dxbQb9PTCPj1pbBTAA3BA4gPthUAe0wK5HFFzCe1hr11fXWR9J/yDAgQQagrc6puS4AmfSUQJK1MFDS7J5SwKnVIsAAMir6XFLsCsYh7GmDOf9zasj/C512AIVW1yjBvwp4AIEa8bjKw8gGRTyllVxxkzA4lQAMJZWqYVns8S8CP9MZ+nZ8RwWEBSYAdUlCtyUIFsjkMkKHMQgxX3hFTakgdxIl1fXCZwO0xsDAZycXabTi3EaT6bWqgCAWt6zJWNwn1ghZCMBsGYzpf7WRtofDtLx3nY63B6mnX4vbQ+6BP4AdILfGEu0agEAAHoJlI7QA2xJsYHWFvY3jgMUZCAA0F8C5ODra452JKA0xHPbXOFeQMEIAAA2i+29Xf4GCOCm001/7x/8fvq9P/ijdDmdpq3BMC0gC5sdrmsyzgQGAMuWGgPADQEhHwAAP5wWAN8OAMAolEGva4FCqwosAAC0MQIAALYBbAUAAPZ2950yvNtgABBYKFPGenXwuwAA4lqvg7QWlra1U/+0JS5kz0pfiwHAAvJWYQ39HYOoqn6NAAAlBUxHlxaBbf5zw5esbpIay9uhFFu7gNvy/TrgLcYu8HodAKAt8dZITAS65phgyJ+pWla0+QG8xgMAAE1fyXy0xjiF5H18b928r/gxYscJydXaP1p7/w6Q4HNXbRYV7L8PAKC9KyYHYrUxrr2eAQCyVuiXZV9JHrNMLsVKYQwAAgCoXaAlvgsAgLLhORsCDgHS3IQd2actCgDPs2cfpUePHpMB4K4WADlw6gwApGl2GmABABpzWlHsag/jnKwBAGi+6t8ty7p5KDAAWEJQNnRovwAAAIB13p4JDACTq2varbBtwQAQ2yJqvbbJUKtc0fG4H0DX5rO3PV9cu6r6l09bA5mwAAF1ZmWyaNgNUutVxg4AgO1nIZXcssoSSUj6T1nVbz4OAKwmY1bpbzZjBAAUBgCn/ie7QBMEFHVNtP+jTyB5QIKvJPBK3/cIPtE4xRifrkE7iBWwVular8d1AAD4UQKd1rpRjIw5OZ6n1wABqu62dab+4wUEI9aNtj2pPmYMAEV+1gEA8BnRqeu6bCXlbR1iAZQqjDVe+rxku+h5b+DQAg4TAEC6U/qtHisWYNDXLv/IGpb9CAMAWNK9xPo1T7CzC8G7fSvrARcr+oSuRxsFCNBrW73QA97isfDbMDaAIaDNGxOq+kdWNKtk5n3hdwUAqMdSLAsxfsTxYeyIkBh7/opRwcbdWixE0BeeXYkuAndCclDx9LhvRlumAZAggAYxFTCWWaxH+ppAzMAAIx1dwBhgWrbCCdl8lBcHrQPYjbG2+S/U+pKhLFsOPIp+ab2Px2fR93SfLIpw+RcjT9bB3uI37hvRhmM8hG2clFw1fzLeS7ZvKhB5jEXU9xftLL2nOYhV9jgGoHvRX832TXEvMT1R2JI0DtYKwIpCFENSHERyb+Nj9pb3OHA9l9J0YkCN2cz2uAheNb1oLYVrBgDY9GAAePzRczIAfPzxxykCAIajbRaVIEaoFgA/FAYAYnIqBoBc/d/SAuBeO+MBH3jI/h73djvlBwCAWlwjptiQXezPvl60HuM06FhsfxPXcfys4l5xPWZb4teFAYCbDKvDvQLGg8mgudTmqcH+LhkA4mZQK3++57S1CnhxsuBgeDI2OgXcNEIyN1f9uNFQO4f1phSNGXNgP7QAqBdKVGS1s15vmjRwAiuB+uZERyUaTULVC6ktxDvuIaK3zXBBJaD1msbmiF6ToItFxRh7V3vQNQIA8v167ysF9x4KAEDpoQynrEyqHpTZkc2Biw8AgDrJbnJi1nukaLEx/bZaAKwBAOSJbKlU+QECAOogiZy7Wve1reu2AEa9qda2zqrR4rPIDNH7BQCIzoF7AiZxBnHOFU1tAAD1IasN/XdlAEDvzdwCgFTxhU5NLQCQRIaTenryJn35xefpP/3yF+n09G06Oz1J89mE/eaZRAQ1/2RCVPTBwQETjkhCIsEOAxdGPRJ+L158kb56+TKNdpBg3iBzwOcvvki//ZOfMNk/vroii8D+wQGdA1Qcw+lFtZ+Q33Ru5nPTvf1hurq65nfwOTmz0MmXV1cEI0Bv4jyqcpfNoWpX0wVW6Yzxx/NcXozTYDAitTg+d3R0SPp8JYExJm/fnqTrqyvaNdgLjBLeHFNW4G4abT/7SYLCfYmqgs3U7SGZnNKTR8es3B/0Oqz8P9rfT9vDAXsjjy/OmbxH1T6eCU6UBQMMfY3EOpPmTnOJ+wdLAJ6B4zObsmUDnDKkIZDg621Z5YEqpcB2gM+zQnw+51wg+Y/feB4mVzOtl60tS94bqMD2wq20RSpMVOxb9TS+w36et3OCIYDotnMZraQxC3RMC3vy3/zsQjNMBxoJQtyzgrqwIUOFPYPH7qAryIz3GUjYRHX+PCcrpV9isCgGHOL6lF6ZAUAQ+z7ags3Uu0jGMwnjIABSly6Nuh3/MI+QeQSibHwNRW/Uopt0Ykn53+ulDdKjG3UdWgdswSkXAICoAVD5G8iAzRHYAmBqz882IdZWB8dp17A/pQVJacN4X1EkkRhcTMYewp6z3goAgVccY7UdmCIG/XQ1uebaURA76icGYD1hHgMkJilY25BFs5+iA6WpjsFInEvjBlmlrcPzW1V+oeL31l0M/oK1oMNrZACAPyeCL+PrCZNYDDYggQ66VSJQ0IKik0AxDppMnB/BLrTCwPWKbVkoOW0cBRiJbFerVXZR1mwknOLe/R/OxzKlKzA4bHbTYrmRrmbz9PZinE7PxwQGTGYLHiMNprcBICW6ox8wzyPogNtFGna3CAB4vLebDnZGaXvQp07ZBWUyxnIjUT/+HAwAN7fGWoK1jmQ/9AICPIEFACwiCP6ohzYtJlaDLoye1+8B6x0MAGyfsJFSH8Cvfp+AgMntMu09/Tj9oz/5p2kJcMFom8duN7HusT67rBDOXZroUH8AAGQ9BLmJPUD/M2QAiAAA2AIC/rBaL2G/RtLQAABoAwQ2oN2dPdocsBfaGAC+aQCAbWHNxDH/9u2s7vle26x14kz7UwQA5MRXqKCyYK/9w9qMwfeStChtCuN9yo6+y+YWAECftftuAgAUwFZcp/EsVPym6OrETByDtvf0fj5/oEGv/Xetl5XfCkjrAe74vS6WEFn32hIH8sfrIF6+1D0AgBgDquUij8sKq6JXfLpdFu2ZNgYA7jWBfj5W+9fAgBz7yHS9BrqxhJC1nWj+Li0ACkBA1ZnW4xfPUQMA6Gd7T2zYcGAfAwAAgF4AAJ4+fZaOjx/dCwCQ/YA1Db9DMTja6G0tAL4GAICA+UBTXfu29/mrYAZSCwDFmWIrABxj1fDE/JK6BQAT57fWCiD+RF+6LYbY/DAS2PcDAPSdWle1LZls51W0wKvrEgAAA+kaAEBV2NbflwAHgFmdGQm+LNOCBLRCrwGUCQppkzurIkVFqVX6K1azCgDwoivoKlTRVzGduM4wllH/NHRk7iXdpKGXnUrwiG9I2UdwP0XnhB2UQdGe1C/6/X4GAMqz1q/Yz9QSze1f0Y+b/vNqY6duhv7SvdTx7agv4zzXOinKeYyD2nzbPBY/yq6nMYJfkivZPe6pzyqRHcc8Xpu2f2gBEOetTvg3x7TE0rg3OitE/j7Fw32i2+KrGai9AObweYCwGwCAAIYgYEWV0AArw8dxkCx9EfSnp48bQBhO6sXw7EYiix/9eW8RIDnqdLcIYKcfFAAAagGgmLGBGkuRv/QM54nAK/Nvss/mBUUaLwEA4vg1qrSZrSxtiqCro/+n/a9eB3oOAHJiCwABG+TnZf3t9lME0XBs0arQ16++g2vNpvMMADAAQwHXZDlXUjsk6mpbTbItmY1rG+ep9bWei+MM+ehaDEPzEduF4DhzXr642oq5crsILuK6BU1Tb0e9r/mq123cv7m/ZBvBgFjSBVnfVww39TwSxMUWjmDoQRzGX3sxhFrBkcRRjBiB8WA+M3CgAABNEEABAIABQC0AMF0NAMCzZ+nj5x+nw6PDzAAAAEAPre0AVAebRrfHmFQGx7ynLQDIIBFaUhAAGRmIAv0/ZbMq3HyAKdv6kdpWabNdavvzAwAAzBUAYkKXFuC1sVuZDaM9VH5K9JVwjCC48NM2D7Xv0din3x0AUDbDxuaalVJ5X8aQHsqUoj3AqnNiJ2geR0VS6IkAo88d1PcZAIDnqI0jbWwKUqu6Nif5HQBQO4AEAGgRc+eMwcT1hnjciMpm/QEAsM7xqTdy/V3L5PsIACAynVWhtuHfBwCQfN7VAqChRDzoYMc+AADePwBA3iaKeIvftWHR/XAYAGJwJL5moqmFgrttXd8XULlr/6rfs78/AABYUbxhRjsSkdaLfZOGM9CzrMJEQpdUdBZUNyo8JJmRxO6R5h/U93/zi79mwv9P/9X/kaaT63T69k2aTa+ZGD89PWWCCUk0XAdVO5cXl+lmPjf0d7fLID303suXr9LrN28yAwDee/3mJH30/Hl6+fIlQQQAE4D+8+Li0nt+Gl252vHAwUZSEs4qngGBRhhruG8BABAQPL+8TDu7dl2ck0nYTFm/ZKWgkpPqc04Wg+vrBHCE0ZLdMDB5eHjIivvLiwsm7WETgAFAezz7crM/qd8Dqr9HQybWIItz9LME7X93Kw2GSLyhSn0j7YwG6XBvNx0dHqQRksXsCzq14BWq+rtdOlB45u3RKO1sj1KHwRRPmHIfQeLX6PZwX/jsZHKdHh0f5ST4AIhpgBGWBgYAqMFkomMByJsb67EKynCwBbAKuJPR3LaO1UMZSX97DzsMZcYDYjCQsf5wf7c3AE/gWhgXUMhbhQqcPcyJsZz7PuXmEYNKS+vNDvkVIwUCIeq5VRDnSkoUGkS7dqGnqx1nBTikm4Rur3WI5EIBLF7THWrcKlssTCYOBrDAuJLw+frLDY4/2lAAkII1B7mFv7+9u5dQ/U+MPtYo5qc/RHk3QUEAFWwtgY6/MTYH9stecBQw12ChABsEbVPvwYp7xLXJCIC1BzYAR+cLnEGnxgP8nCsE6Ry4irZbuF/MDeQACUisRwIEYEt4oKtBwWlpIQZEoq63Ng/dzEAgAAD9Cp/3HIhwmsUcHATFN+R6c5PJeVCpmjNmESnaT57YN5rfDdMB7CmIwDmq527TBM6aM1NMZ/N0PYWcI/lgem9hwmjV7Buo2LBex9a6ZYMJRrFdyD9SRQq+gGvZT7ttj/cdNlBKVTBeZAc3JoIlgDHLzTSZL9L51SSdXlyyJcr1bJEurqdpcQsgzC0DedZS20AMkLVhv5fSzTz1t1I63NlOjw/20vH+bjrc3Uk7g34adjbJFIB7IADgz40BAOseegUgIgMA2G9jB7G1z+oPtCuhH2f0jvodK02gB7BZ4JkABBqMhvx7PFukrZ299F/+8T9OR8+epq3hKE3QT5q9xQEg6lniMlb/obLvAwOABereCwCAzXkdcI/rv04KlL+tzY1608ZECL7PACV1mpIkhR5UgZc2AID5TNjnUFmGpOEoAwBgYwAAQDAeAC3eAkD7XE4QItj/DTEARN+zof/ojDarBmNsJb5WAEkBWhtf03VKfkUGgFKxZwAA0ZyU61tsRvGb+h6j/xx95miX8/IhASqbOiYky32vtgAw5JdV9ioxoeeLv+txiEHqGGTT51YTjSUWFfdwA9ZaonDdT/Q5aj+F793BAIBz1gmMaGvgfQNr2d4Q/SL9XQfkV4Owog+2Z8jj5muyMa4EATap5hX0rxP9Wr86flcLANlBApwU+8kSuFahLYCAQAIKmN7RAmDDGMEQTBUDgAAAT548TUdHxxkAoBYAtE9pY6tq13wVS/Z739RQhKM1nudFTAEeWBfI0CeoJHKcZeTdWgCU9Z9bAEiXck8FAMBYdebwZWi/gAFgYq12MK43ABOvyq+eR+tvXYD/ocn/Nt97XZIgyqxea03G5CDtHiYfYcsX4GJmLXFWLNjU1gKATZoaAAC0QCAQYGH+nQAABiCx/EgBAPh10IKDuwAAIABJREFUaLtFBoC6NVXRFzkSE1hHNLYYdbTGy9WZId6teHFMmOkYH0GgabZOE0NGYaHLCVdn2Cj63PZaaxlgTEsNnSlrkzJvSWfNsXwjqDz5ZV8HANAWX4l6S7qm6A7bw9WKAfYibWSk7QHsRzIdAN2Q+Fe8M1aD61jUb7amzaas2xroPmqbpP7bwGoFsFbGsdmalrEOJg8NAFB0OO69qbvzPkK309alno/zjtZiakMIwEcAZXAs4St7YhrjxBZcTKoatTrf97+tRcDdAABje7NCJq3XPD7wF+gHmfzZ/AKUVAraDACgvdvGKwIA+L5YKB1QEMc55j/4fCvtbprgSI11aTNm7RHqxL/JEdoZWjGDvqfraX3IToJtKbnU/PGcPmG1bNd7cVzHAinQVtzazPEkfCZf3/W4xc3KM0hXUNaomwoAwMDjTUskA+8dlNL0n1fBm/RTW1of6awRAMDXYe7IBlGBAOx6pU1UHAe8Z20wbF9lOwCuEwcBoJBErSpoKhlYqawRtCY0eTL2FtPh+m2sfdDt8BMgw4gnmclGUO/OLhkAHj99SgDAweFBBgCAHcCKJx4OAKhbQUZbLcpDOQ4n3Z5InIAaH9p1ildhjgFO9lZ5iKFg/75FmwrEerztIVhSZc/KZskFEBUwMdora43XYFOu+0ycz/iZdXu7dLB99gMDAHQ5dWIFAGBxWwVKboq+2eERANA25pHNJa596aCNdwMAZOyRCXGtfapjVLr+GdssZTg1j9u5mkaUNpcaAIDVbAEA60cjg8E2EaMowY+CkzJc4PhjIamnvKiH8FkZ/wrYI7jc7w0ZDEBQCZUlppRVzWhKOif1K4NE54wbUd7YYMRggwoINfUbi4aLXn8AAJgRoZ92OSmy2LYo1imzqLCpnn4gLQBkvESlLsR6lht/Fo1cBgU4BRflMaDD8hj59+J40AjJn/0AAHi/AABmTrj2XBX1CAT4ATEAtBtQ5mjU67R+6PveL7pkNRDSFjAre933DwCIwdLoyD+UAQBPwL1yTQsAbKqlF5o7du7sWbL2bgDAfQwA/V6HCUi4Y59/9rek/P+///T/TG/fvCE99OXFWTo42E8nJyc2Tc5ScnR0lN6evGWCG0n24WjE/RjJTyT1L8fjNAVd/nDI1QCqdHzm9evXRF2D5v/jTz5Jp6dnIUl/Q8cA44FkFn7gUEwn1mcMx2WwQaZgtHX7g2xfyAmO+hgOJowt0cnhbwEAcC3sX7AzcJ9wgBCsOz8/Y8AONgGS2/t7u3TAcU9wkDAeMPzGF5dp1DdWADzT4mZOUMVggNYGfQIAUEH+408+Tgd7O2kDBiP7zoFme0H67vnkmiCA6WzGZC7aA6BqQFXotnZMx5NZYAsV5pscFzwH2BmQKOQzgIYfybcFKMA7rJLEvgJnXD3P+6j6BgDAj8PBsspLq7TO61zB1g04yEZvKkYAYwxwivrbOVHj+C4jduyHKqez9E0X2DkHmW4tYLHV6VlFPLPPFuwzYxaipuCYzT2T3x7Y1VqLBrb0QgQAmJFu9qHsQAITnK4ev+X0shd6BgDgWpA/64nO4x54ZMBCtrXTK+J9trzo9tIEstPZYnsKUixzb0fVf5eAgISxouq6Tcv5lOdFcJjJZrQ3oLMNgA76ul87A4D34nQ2BbJHEQCA6niwAQiJb444x8uDAxhbc/atSh+/CXoAOh0gBweHcPw2zFaXXue5AwNA1OXG+FBoSGOQUwAAA0p45Z73yqSt7bskqspZme/BA/gXDKMRgIvWIwhQGHUnK/x9nHCt2eImTRA0vl3yGabTOf8xIItkNoJtCOAg+OaMA2pBIVQ+9WMVoOIzOx152d+aSG/JH1u90O8RFW2wjR0EANaHGwBFbpdpPJmni6vrdH5xma6m83R2NSEQYALgAoNKqBjAZ21Merj3dJt6myntDHqs/j/e30tPjo/S0e526m8s04A0pildj40BAPc0GBgAACwlffpPBgAgPan3JoW+6w4QgPMkMObdQQByAK3PKBej+UmdrTTYHvE3AACLrV768U9+J/3u7//DlHr9dLPVZRsAAB4I7mHVn0V5Ce/5AAAw9fZeAACINnEQf9F9ChLHpE+dUMx/fwsAAAMJgdVii8wyAgDo9/ZoJ7PXIGGI/Q37emZl0/e/QQBAmz/KvagCANT2agzm5uBiBlx4GxwGEC35pRYAMQlzFwNADO7WQW/dc7THG7471mWocrX3WloAeJKlfhbGRysGgJwYCwm3aBfn9z15Y/u6b/mh4ljH9TuPq1Pl58CnVwqvOlrlyDrfhckMtyfivhbjEDEBUidDxBazDgBQj38tG2J60ZhkvyYE9fOYQy8HFrGYrMecKWlT2z7xeAR1KbFiLQBE4V+SLGYnrAIAlIAQhXQ5Z2kBkA04p7sWA0Cvh7VsDAAAABweHt3LAKA4iQAAivMpsW/gwEJ/3oyNlDY2Csg3fVHrQR3nqW0NrZMt7vu0swy4yhYA3C9lLxoDAJIFc+zvnjhACwAmEMD4tJgZgqb60X3WMd06nhYBQHetgTZdoM/HczZ8WI/bRrnLdo/vYeAfsCpsT8aGFgDcR+bGoCWGJLS8pJ3t7Cbz2TVtAtpzgQHAgK6Ic+HjZrMWBjDpDOxfDsAMcbJa39XPFON0SMYyVudJvjjeipfr8xEUoHUAAArmnMBat8H1nmLgzR7sBQAgn6Z5f5YYtWtahTL1QgBH00bzWLvab2l+o6+T9UklGI1nrCoYde9sw5AZABDjMT8ZOlOtGZDA3ggAgGhH5wRHsK2z3eMJX89s5wR03AeivaHvRXukOWYlJm2fKUwJUTcIVFjuDeRb5omsrDexssTkdG4Nhopn+Fk3aQp/xOeIcQcvqFSrCuuz3kkoHmBbAOYaSpU1QN5iAOD7W+rPbklbAQAMBFASuSYTBhYGi530sY0VuslZTkZ/25ybPx0BAJIj7RPGxBb84Ng2BXMfQWqMCazqzxq8FdkA4jPgXihTIdZf3rfsawYAzM0fyv55yNfUeqzeZ+M6qH09+OzxebO/634v9QPj7Q4+C3pG499sY+cJZU+MZHvH3PEsZzn+7zGOOkaqe6qfLe6//IzPhx23XFy0wUz+GQHIrfrwjPZMYDCAf43Evz0fk//821gZJbOQa4vhhJZXDmqQblYBgNgmsT6uAXBn8rzJAEBbPgAAnn/0PAMAELcSAwD89nUMAHwu5O9aQJxa9/V+3hhnxKm8gcy7AgDYYlBxl1DxHxkASs6m2Y7orn273u/rz2Y7uGISaPve6rr4AACIAIC6BcC7AgCka+Jvvf4GAQAxGbs+gaIFEYXAFIEFbVcdVxO15vFVBoD3HQAQDYBa+ZsS/OYAAA8xsqMT/aEFQFOdRcc7KvBaiUeZfB8YAGj4OTVYdjSdsq5e/H8XAMDKWHwAALjgwEkkDL0hSCYvduzbbwFQjPJ43faqFC+Fy57OD5cBQGuyJEiaaNY4IbVxu87gqYMdq/tP+aZ99gMA4CEAAAQpmAjzautccb2B/R/Jrjlp6P/i53/OpPW/+J//p3R9eZnQx348viA7AAAAoAwHJRoSnOhP//bkJB3s7rEdwPbODmn6QfEPgx+fOTl9m1DZAwcZgTrM1tnZGROPFxcX6Uc//nE6OzvnZ5DMhgODCj8DEVwQPQ9nAp9BYhCyhs8h2A8nAUZ3t9dP5+cXrOhXIgCyIScURh2CjkImRwAAXuNecX046Lju1fiShjyADUiW0Xnvgl0BCQZUblvlBl4PelbNb/u40Vb2eh1W8AMAgNjK8eFB+slv/WbqbGyk1199mW5RUUWKqUXaHY1Sv7uVJldXvDaABs+ePWPl93Q6YXKGNPveUxXH0VMQfb1xDKwBVpWdEqr/B70BE3jTyZQJPzwXfgCcxNjBuReqmiwJSJxgjAkosWo3rFWtacwZxmg2Q59LAxmwQtz7DRpjuiWsKVOevDSbMib/DcSg9VwCebi3QQ7Cm22EJLgl+hWAM2e49CUvAW9zZBtB4UCHKyda51FABc+BOabMkQ5/i1XReJ8Bh5sF79USlrecL1XJGjOBBz1RgT6ZEsCCHwBeYE8CBNBF4nU4SIAz9AbD1BnYczLZvlxSbsEWMLs4IwCEQXK/JpMwrMiG44zntkAIgAh4LRYI9oXmZw1AYI63AQmkczGOdNBRiQZ5ccBWDrRsbnD+9b35jc21AUSsEo9BI1YbFGp4Oz8S9Ogh75VBnrggkMEDaHD0bS4B8ihsYznQAvCMB8z5jAySOK3txmYaX107q8kWk/qqBMHv2c0inY2v0gxzyZ6RCLYjkLzgOCMwhjFmmyYEM0K/wx7Xc48Veuq/bFUQ1vZCgIRi1zWrKBi8VSClAQCglJusE6RkQRoAAACMmd1Y2wK0LgEA4O3FJF1eT9PF1ZVRiiKhQcYAA35hzQMS0NvaYKJ/1Ouw+v+jJ4/T06ODNCAAwCozri7H6S9+/nPOlyX+u2QowW/oUqs2MuCO9UTdTD0AACTTYFZgv0ZvsQGAyHJJXe5RurQBAAD6mnY6aTydpetFSofPnqf/5p/+SVqCTWG0k242O2nB3DKYKyzIQhONzB9WMmy1U3jpXKnrjIJwXIGraA9bEH39j5J26z7RFiiJx/T92jaJn6lfrztnPM4A9vfOAOCMJ+/EAGAV6hZUblZC4hnvYwBgywtWytr3jW3GAAAA59QAALQBAAAA8gy9820DACRrUeY0jxEAoPfr+AqO1wFZ7Uuwd6DvTNd4/2tWWpdErKpfxQBQAuTybxCAL7Z37SvXMqd1IPmzMtuyNxug1fVXI4nfBIjwOdcwAOh5o/0exwA6QOPEvcJ/eE/VP+qj6v34N2zUhzAAxHHJcQbLPJgeiomOlsKDdT6M4me1nOgeGQAORTdxTPDabC+zbXmOyn7heITKf4H6MgDAK/6yTPlaxLjFhBllypMDlhyydSd6ZdGwxwSgySESXLEtQKlybn6nAgC4T67n30jWAgB2+8HBYXp0/LgBAFjHAFDmqjAARFAAbK3G3NzDANCcZwNm3rVm7tpbBABgEZMDADh+bs9gzTKxPZ2mBQAAzgYwvTYGAKztGQCgFQNAfuZw8fX7lIGQ7rzPFprhtvNF2dQ6NJus0IJTpnRB7/+OfZ2gYJJ50zovhWCLRWZG8khzZhqC3znH8zvDBFi0YKNCrnLV86YzDGQZtPVCW8BSoMr/hMruqM9WdZnGF6aH7TWlyrden7I5oo+Rk3A3t7T1ocej7d3U31pjzfUofxaJ4rhHZF3uOojj7wo6J2vzfLit7PoFz9X2LLXtEv9GXKDoUyvaq9t5KOEPevroSwEAAEAHkoMxoVmPqcZOY6sxZfsjsMgF/aexKHtk0f9Rn8U9Jp7XZMMqs+O6MD/RWACUkEZs0DoCuB8ZweXetlH+JVkAPLlfKp1v0tn5ZdbvxohmiVL5rOZzAgCAQgQHoYuRAPYLWsZldjRQ4jflsQ0AEPUDxg7rRoxKtl8YZT7uM4LU4p7LqmwAV3x/lUzzdwUA4NwGsJzmBr/FClHvr5pz+lzwiZ2RkIwb2s/l81bgHcoP2RlVDQ87srBH5fXfVhxXARTqvTf7xV4QAAYpyrSDDXISt67YbtMTAK9j/85PtOrLZHvGAQCyE+J60dcb8+pzEO0KrY2GfmkAAIrdWNaBtYe01hcFnGDXQswC7TchcxhzgQAQDzEAAOJemPq4xmWnWHtGzZHJk9aGADLjMVg54WMXAAAAcwIAPHr2ERkA3gUA0GrbBZuuts3KODciLhncwnH+GgwAiA+BVTADVCKghUyGq/almCTW7cNRJu7a2yXf9XnazluvhQ8MAKWgjEwqzuTA9fU1GQDuGn/pQsld2X8208Y//2f//Z3mW715N4WhUH7oeEQy3v1dGUlazqvJ/rixmtLHpur9R70iioRAdCyAgC0bnykpYwUoToXQZda7hD1L8wZUDCQZEJEBoNe1/utgAOhsWVUflBqLU2CIBBSnNm2NRTRAagWsxAS/I7p2r8ZuO6cqIDmZGT+0SkElgWhboDKooX5IEROQ3auL9M7lb9U7LY6zUGlZBtY6oa4EwznaHIG4aTflqol4K8bkPV5JeKy4eGrnp3bO6vM3AAARfe3Po6pQq+gqNIZU1s5eofmQYYNr0FiEgQYqVfwD1WSnRxkU3STv1fvSNZC3jhiE0RQRj3wWlzHJIUi58wZV9Yfh+asePjJWtKlYVWTZYNZJy7ogBJwwumxOVWaGlv2L65ZUgAw2eNIBAVynsMTOmQMYnnw3GjhVbkrXlD5xRbcU/dMmO3dvkJbAvAsA0JStZsudded2drIGVZgFioqjYN9V4E1zKD1gso/P2LhoLdRrwnoc37Vm6rVRz68qa+14ofBW37h8n8AZVxUv+MYWKsir3lRZHisKora12HZ/8VgMwNc6MRryeq51cxJ1XNFPDwMAxH0s6i6NTaR3Xucsx/vSvayvlsoQdD6WUZWW1jnRec3OVu7D3vyc+jE3EPGZgQX6AUlZo+oyJ8sq4VjxCprvbt/osIk+N7p1AQDgj25tAdRnVdz/5s/+ddoeDdL/+r/8izQ+P2drAKyvbs+o4GHU7+/vkzIc10LS/dHhUdrZ3k4Xl5dM1Blt/2366uVL0vNirJCIA9p3jKTX1VWmEgcA4PPPXxiwgIk3UNvP0/n5OY0xBAvRekCBSjm5OA6HGtcC7bcS1BgDUc9J9+AY7hMBRtAGA8gAcIEqBjGveo0g/IRtBGYcD1TOohofjpAlnW/4GmAByjWSqag+nuD82+nmdsH39nZ30mI2Tbs7Iyb/t4eD9Iu/+su0ubxlT+/x5UX6jU8/ZSKuu5HS+ekpv//k8WNfxUsDGyxRWWL3wl5sCS0b+un4+JjApjcnJwy57e3t8XsINHY2QfFtzrMq+iETkAfoBMw9adU8mQ9WBrEr4Bxqn2AV/RuG3va7wi+G/zzIwuAbYxoGJFWSF/T/sTKxrFf7LJ6LFSbLWybCG8RVrKgs+jLbT0VLroBSMYfaf/HcckSVCNdXZVfyOUTnxgp/awGBa11enFNvb4+GltTyxAy2GTnJCFJC9lDd1e2gfQNaU2wyGYU7n+F8OztkAGBYH+AC9HlHoMHjtbQ38RbGAvfgyWTcC1gj8DcCbEtvO4AkAObfKCt9fCzSxc/jfnAf+IHs8Ls+sNeoOJvPWGmCY6IlhBwgUR4pIC1d7bsJelR2neIfzr1XYtkjWSANoBKb39KHGNcw1oFNrjnYTAgUMEg6s55r+EGSe5M9Fh2kgKQEs6JgnVgysQ/7nNT/3h+cemi+SNfXk3Q1nabTy0tW8eEzlxfjNB5Dv5j9BvkdjoZWvYGEt/e8h+xh/RDgwHYD9iySD8yNtdgwsJH5AcWWk71oAIBNNz9sL1I1i9N2MMFDan8mCTaYGIfOArABlf+vz8bpajJPV9MZj1/jWcHQwPvtEtzRw9plG4DNtDcapN7W/8/emyhJlmTXYR6RERkZua+1dvesPVhoIAQKGylIgmiUjPw/6hekTyDNZEYTJALCSpACBRACZWDP9FpdW26xZ6bsnHuP+30eLzKzuqpnGoPOtrbKjPU99+t3Pffcbjra30s/+OC9tNVNabMPXTwiCOj/+v0/oD+4g5npww2CjGyuoyV1+qIfdQBAfyCK0a4BmUjXaL6fzgmZIjjiZMGE7YB7us7RBgAAzFM3/cbv/E568v3vpQuwj2zvpNniJk1mYERBh4/zvHp5ACwMBgTgQJpyshuKID98r19WBeDL9r58XPRn9Hv0Y1f7h8Fnz2el+Vhb/FfHNgRSheJrgxxKSf3q7rM+pApA8tzj9o6DldyPkM61+LDZPWz+hzNWMI43UFudYI9JYdlTyX4uQHqnsOL9CATIiUrSHRt7h7qD9H0GdIHOK517psMs1toYDI0uFPK8ucXE4WDd5I++DlhX2GFnfo9Aanb+rTBh/4u+2GhsLaltvi9VTlUI5uqGwlnt+3IvtfdZHTf9+9qXjEUNgZ2Mfcdn+aLYWgEACCzE/omZIycX7frW1mw8iq63vuZVCULacHtTowApeZHYFb+7GT/zc8l+YuCeKDu1rx5lh3LpHeuSpRib1nEqPzd0/UffmTbzDgYA6PViz8oMXt66dzTWe6+YRX5FfP+yMvKYq5Kh+Lpaj9T3q3uK8sL9rqiZCQQIIDt16LMM6rkP81msUzLbWS/+G7hRHcgq5FuRWmcdn18K+951eWOJfXUF2xk3oArBPywaGWOA7kVHx2ZYQz4Rf/ToD6Dz//j4JO3v7afjo2OyAMCH5Tn2kR4RjMfzC/vsuZacl+PjBtjLujUUbvA4PjOf7wrkwXPTkl9ZFb8WneoFaJp8Z1Fxua5nSpPqH8W4+TzNJlP66AIAYD0n03EMP/O9rDrPUS/hOutCZy2fvP8q99em6/SaKIvxfObfAzgIlP5qAOP7OjfcJygEAZcApmWKhlhhcpMb2x1lGXTqNgIAa4EiiorP0nuYlZ5HCoR8HWnombcy1qz6jGudGmeqJceJ7tJYsNbZlw6r7UCUAeZNMGbKi60Cp8ru5Ry4g2GjjcUl8zsEygn3YN9hRSjsVZwxLxCAYrKaAULnQHuM74w5mNq/QV7A1qgAJSx+MiCwgTEMfBNp6Onr3qTU75YCtr672NzCulaDAKhvwHYGNjZFmKEAL/3VphulqwROiTJvcmr/w24I0Gv7aH6ACjBkNehbwV6d+9pfAdAZQ1qGLPsDih3h04zGkF/ToZr/bddjOkId8rh/+uB9zx0wL3SdhhifmK+pyQCg3DHjOeZHCtOBAXjXvPHA5KUAExzAzphLetoBZuw412sN+J/HlzjwUPeiMyCWjKgPKBPUnSaj8Ud7Ldurxoxoi9FIgvw6/J2o63IszxyCfYdAanG+fMzv6LvbZIznpzr38fvEDsdRNc4KiJiW19FbY8wTcwv0OTzv34x/aWUavlheE08HxgK8nhM7I75bYHN9Bz+/Yj3QWc46JoPnlW833Wu6xkAwBaTYrNUwBnAAjOQer8BaoLmFsurjJyIrgMml3Q2Au5bAKaOJCkDhJp2fX1pD0BijbnAG1qmukSvc3tlNj9//IB0/eEAAwMHhQR4BsDHcJFsichS2R57T1Pgf6iPLq9TyE+OsqPtq26h8uaUcStYJr4sAABaDPS4GiM9AzQuyLk4vL9kwIn+IulQjoHVGHGgadXMdTyxf21d/pC1ujY8V22YA/Xg+bvs9+vHmexvAm0yWjVEUHq84AFyfab681X35O96PZhvGrk2gXu2zfNXVMB/Jr8996ui/at8Aooo5dl1jBCvXesTOqV1ZbXdrH1K6XDotA/W+BQAIAfluAADYjOiAaOHrQqw2AgGEAoQaACBjFB2bBgAAhiCgL6OQSgAkyPUBpCPmB+RbAEBxIKLyjs53rdTyunqBLSsg0a/dAQAwJ8cC2Fp5mQy9OwBAVBAR+UUZDLRAcQSA7pcBlf/kNZD19QYGhghV10KtMGuFmgO+K6Nog1G2uUvWZfctACCCKsyotwMASgLb9kArb3uigKsJ01eisAkAkBPWpkfiWWg+H0EN3zwAQDzPtU6MwfmSjFcC3GZ878sAoHWNQX1Zz+K0t63/Kv2toPltRwC8CwAAEt1tAAAUvWoAgHXYebGrC0ccNPUzOnH/8S/+Q5rPJunf/dkfkwFgNAK6HYX4oXX8v3plCWN2MK9zPvrD4xNS16O4j0AD9P/4wQgAJFdI4T+b5Y5nFPRxzxghwPnfXmgypHuXRTxjEUBnthcZCUZCx7vNsbf5v2sEE6CQpmJzdLLyKXTHVIVMgAFiUgRgLgsSPclJoBNo4bup1+2S3QC/Mygg3SSo8q24CuQvCmr8l8j2mzTYWE+7OztpY73HAtz+znY6O32VbhbzNFzvExgAVoD3njxJr55/SQAA1n53d4eAB1Bmont/a2vTAQDo2rbud1wPE6j7+0zGvD47TTfdDtkXcA8CAJCa0WUCe41gC0E8OpIhK9g7BOD4HR2WRulv+srW3JJikBWjN3QKeY9xy1m8St2eCtIq5qnT2xShIc+NIt1+BAAwf6+3jgKzF7GcWt/Opr0arxHtv867VCzf54mdGgAQk3D4HCV9lISwZLjT7nvwjfuaTScMeiEvSFYyMPAgB9+LhBjkEAV1u/AOC1OItdHVjTcfHB2n7b09zklnEZfz5z3ADDSKTIiiwOOJdIFKlHQCCwXLM/BRIAM8u6SEsITTYp4Ws1kelcC18tm5SM4peYBCNhLQ7GAhcwSCcUwiAJvHJHd8WBLX1l16m0kmdQh7oi4WypmEqwAA3HenHUTBDvKHz0MyCmAg/WDNAJaAZBB9zcQLEv09rudiYQDi8XRKpgXrVrGEKJM119fpFc4ACuuLK+oCAAxQbKcv43ItUAsS1AIwCswBwAwKjdzvUMRRUc46jZvJz5icRBJLcs2CmIpxvs+iBDYAgEEEoPOwB9P5dXr28jydgwHgYpRGs3maIllCcKoxCOC7NwBCwNG9WpAJYHdzmB6eHKWnJ8dpb9BP24M+dTEAAH/8R39IYCYALJuDAdlIoDfAYgIAAEcKBLrH/jqSKBrRAEbdMhNefjGezwCADgAAAxZcAT6bXqU0u+mkDz78MP3qb/9WGt100tpwk/fUYXHS9Aj8XPqZXGTrmMTnq6sq6ussIG/wSx0f1L6GPqrtddFHqRPkbZfQlrypH2uL/+rYJgIATNktF5CbqdUC0jewwM8fAEBJUo79A/3/xmYDAAAwwLo/B70C+xEBAEyiesFffpHF+mWWeBsAIOq8++5vBAC0+bL1Y9Ibsk0wH6JtVbEFtiYmE63o6owqgWrYijGWBH0bAABjFAFvaFraQNpNcIkSagIAiO1F+kL/mt0v9PRu/bNdj0Vqvbb20dUg0paY9BMQANbLpzUW85diEU/M1nsfY+n4/vjpRY94eSg74wT0AAAgAElEQVQASKIdadMfdbIzFrn4uT6CppGXCAAdFJQpL6ROh63w2c6h+1/FsSxzKgp48lW+QXPWcgHtC6AJMEH2peLnqyObwAOxgPjoId50mets6wEGMgMAkAHg+CTt7u6lk6Pj9ODBAwKLBQDQ2C6BB+jbBQAA1iif83cEAIgycJ/94x6qS1ijT1UEEQiL/qSN9cgAgMmUtpojAa7BVDRpZQCorydeU9RPsYGgTdbeFAAQz3D9ezzXZsbhmxbgh+VGvS8fbFGQETBEwXfxbl9jtXJWrQRQ2MQAUNc2BsUKzyZzeLxQtJtMZWABc1ZWfIqlm3h2Y/6lPX9gccFXBQDAP1sFAIjnS+DYDAAgIMC0toAOLFo3qOgdICDvkjram+/cTTCAgPlXtXxIRnD+oy8S8xm4b/P3CwCAbkgeFWaFRJLEVJTrDCUBik4GTo/F1/sAAChL7N4rtPL6jqj3YpHf4nSzJ7EwGuXedKnPZkeHsgN8bH2aAADI6lrPmP44piwAELSeJfY0EICptgKaGk+s4UHF6WbjjYrjIbb2nIY+Zwgwvo8E0AiAKI8Wk9t89lhAL/WMOILN1iV3sVO+LKeLddQP1hCFW4uRDIwrUIVGADRYADiKwzu9xb6hfHOQWX2++VtlJLO6/2MtRvE45TNsYJEd89e458QNWbFRvpEa+6I/H+PS6EfUZz9/nQNb1CyDmES2TvsvAICK83yvA0iVpCj2nO9qnEXK3y0AAF2/7pt7szDQjUAJbSAYE8MbsmDa3hXbnUeOkCHQ/BO5eEt+KmeylKYjfC6bXOBbK1Z0ZgCxAggIlIExnt9p828nExuVMR5hFADyEz02GyLm3ts/SCePn6STBw/T48ePCQBAMxDyYAOwJgLUi9g3AAAkW9Z4aSDfWucv+Xkhrm/aSB+LcE8AgIr+qwAAODvKo8FfUZzhArF0nXf5GW32/K7H6vg2vl76U7JD9ZvsXN/n/28BAGWdyro6FK+FNUyv0dmONvSdAQAiuj8ehDqQWiU4phhqZJDQTO6E5CDum8EAsNa1oL9mAKgDt2gQagBA3hQmt8zBEQCAhVhHGknx58/2mTByLKwv780YAGIAbQiaooBjcHjXYVcyve3wfssA4EGxZhpVDADvAgBAXwDU2oEeKCt7p02qExA19cttDAD8/LYZdQEA0MYAEBV9rfSl/CVb6P79ygAAxQ1/rxkAagCACmJWxCoAAK68L/u3AIBaDmPw0Kb32gP4ZuBa2zz8rfPXFgSYs/R3GwDAOcu3MACgWy4yAKwCAGAu/X/+m79OP/7ob9NPfvy3LIReXpylK2cHePr0afrs88/ZaQwnHWs3urxM333/A+sY9QTFl18+N9S2BycsdKHg2Ommg8NDduDjuffffz89+/JLooDBKDAcWqfwyxev2PWvH9h5Unt79yDOk4r5FxcX7JqNBTwlDGTfYV+RUESAjkKodLXkAcwAKOZOQT2JwMuLxey673QyA4DlZQuPG5M5BAB00kYfXcozFtZsxul2OjrYY+lrNh2nVy++TMcH+yzIXc2n6TvvvZe2N7fSfDJOk8sz0gCCRh5jGOCD7Oxss9NfdJhIHmIm28Zg3f73EQBgXVjfQnfkFh34xcxex8DIu6BRJLFkqXVa4F+bVW+AC2Z3PABipzSp97xYAo3VQPcXP9ESOBjtUAAAyCZZkgSLZf8iOVTOuoLN0nFqYAr5mepSKPMO2eFjn5D1p+XtPbC1i2/YYCUzFMwrmJbTrQQSCugIdpHINEpWyFYvdzXh2jmTGaAQ74axTnuj0ue63nTSYDhkV/r55WXa3N5JTz/4IPW2t9NiMk29jYF1WOQii60hgymgn0mXb4Eji/veLYS0GGRQYwCYDGXHtBe/MYMS14wxGBjn4J128nMh90g+M/HswBncD7pi8BjBAmtrJveRAtxlIfrLSgoJ2W6+t3V/EMGtHeJ9Wjxh/rIBTBgMOwMAgYVCe6dOmgBRz25/m2MJ7gCkdKegl5/MmAhAlw0ARtMZkh3WSc95uziPazaGAAAB/A9dgSK2QIzYL9AYopsDyVZcs+ZxYs23vMAInSK5YGKQiWGBWJwi0cdESJ6lQ3gCtL/ReHlQiHNSZrkabgSyOb9O6eXpKJ1ejNLrswuyAIznV2QBmCLZhaR5p8MzjwL+Ffd8kg73dtP7Tx6nw52t9GB7K21vrCfob+iP//Dn/56/b25s8H1gAFgnEwzAYH2CAZjw9P/B7sLxCPjf5UOdptlmKilMtL4xppAZYQ1U/500xTZsbqXf/Rf/PK3t7KbFWj+9uhilze1dJn0oDw4AsHBJExdDUjXI0N1xz/Ir6sRHTIBTIqsuJf0dY0adS71+VTIlvrf2W+rnYsI9Jqb4XYEBwJRCEwDgirNxs/nzfk4AAADDiAFAvhh0C5nW1jfY+Q8dIgYA/A7WFWMD7Nt8UGcAEGCwBgCYL7AMADDb1z4Hvt7XKEM5aZtRasv7VusDnSXZJkumGVBJHVvsgg3zfPEeFYhUbNR1CABQF4CizNZxYBQkXo+fi3itKwEAqYUBQAxwbrOU14gJa/oJ3p1e/IAmW0ytTxuv866dthyHWZrIsLasF1Q0qc+7uQ3tex/P6V0AgLtGACghvLT2oeOpAQDIvlABToihg2sQEv33AQDQTxXDRMXqF2WxdO2VYhDeJ8Ye2Pn8ethXB6YYwM2BCN7NbPdaxjPZehYAwN7efjo6OiYA4PjwKJ2cAAywS5uC8TJi8dJ5zgAAH6sYc3ewQY29FV21yzb3v7RpVYyMDooN9qHW34rf47nK54Vdxtdu26yAyzUKAACM4+L+gakMQEbQ/0+nBACg2D1FAdzHfNU6pj7LbTqo1e8IwiawcptNre1RPGO671Vn2s4eEj/ebUpGn+C3e3MNGQC8W9wqeejat5FaYAC4ugIDldgoIgjA2SbBKkBfxbbR9MmVyR+YnBwkG212tOnMrwb/LOYI8HsEDjeKfOE9tR9Q/CIwgMKvFEOG/g0MGVeipC8FOnu/7qXMNbcFLKPP7Lo98gnvMcCt5eihgiMLwCr/Q76N9JHOkE8Rz+KB99s5dxYRZ/wsn1v22Mg3LcZTvKC1byt66DXZFgLAACK9liY6gSVUuI6yGjs422oXjBFITlE6S00+lgEAwO0DZCLWvGiL4KpGAA2eU75fxTCAkpGbQJwhhkLtYZE78w/KGDIvbt+ktIHYLedvAHTSCCTLK+MHeQWxAEQQgMmvdWPDv7H4pVBZ6wyrqUt/m18BADz+tdg0x8w8W8ZmoNfJTnr0nouc9C9IA98c/4nHIwAAf0egTfbTQsNUjqXyewMAQL6uM1VFkEP9Pn2PBDreczz7ep51HgFYnA2D66i6gYPq9bnGouhn1JtNyz5nSGi2SdyvXGMro7b1/Wp0EdOc7g3PR/YKyVu0R1hjxM21T0m/0ptmTM/EMVT2zXaeWQHOzRnS9WTGQDzI8RV9Gw2AvJGzxlmsaPUyY3hrgghKJzXOn4HzAQCYTnGt6Hm4JpPXweFROnzwMB0dnxAAsH+wv8QAEAEABAEKWEKbcDsDQG3fov30VfBxg6sZAGhv4HOBVYk5Pz9fyKFgDCEYTZ0BQAAA5UlwbiKDc7RLbTHkKhvd9rgeq+1/m61aZb+YC/6GAwBuu/f7PBfjLugqnaMIJGIu5hYGgGgTtN5l3W8HAER7GH8XAOqtRwBEir82h+72RbptBnWV7P0GjQAAAMAU8vIIABragEiUU9fmoHC9MgoSuURHE7lRkCGLG1czALwpACAKpJCE3wIACgawluFVilIHkGYsJCCEZtQ6Z2PUQqlngXGZwSflYDJUGABQcEHXU2/NEk8aAcDXvSUAgAA8GeRqBICcxkaA652EdMr4U0YALBu45umvlRfX6NopJp0BQIlzIQqLorQRACrEINzNNZmfIwCAyV+uixVH6d4MAGVfLJgqyFvtVwECmP6tjXj8uy0JEHeV15qPzzeTAUBy2ZpEuY8V94C3Dt6/ZQDA5hsKFnYOzno9AiACANgpjxDWX096/z6KnPM0vrxMn3z84/Snf/JHaXR5xiLSxfkpRwScvn6Vvve976XnL16wmLizt8uAFzOnAQBAR8vm1hY/F5T++MFs+dPzMwbF6nwFdTTeD8T1wcFBOjs/J9X1xcUlO4CgZ7/4/Fm6vLxkIR3ygqI96L5R2BPquwAALlkMVMeQCnj4fgVseA8+F2wB6P7H7wxcb27yeJfpdEIqTnQ7wQfA56GYhgDIOoWtYEbd4PJqXXnXpPXf2dpM49GITAn4f2PQT4cH+2l0cZ7m03Ha2Rym9V6Xhbjt4UY6PjhgwRk03i+++Cz1uonXgjEAezs7aYu0/AuOCkDgj/sabqAIsmmMQx7Aj2fTtHd8SEpuJNSA6keRD/uA4B7/wl4xCUjqeWQKDAAAOcG+IFhkIOVdwTYmwvjdrECgyZ3loJZzeBMo5BwP7oV/rhQAAZQ5BZklUJRdVoLSgk9L5mdAHWaoeydQgNGbvfRuagZYjgLPQbo65MmcYD6dkil4LxNISHAtFmk42GDB//ICbBfXHBWBzqLJZMyiKWQAMgtAjNFXo/vfxjZZ4bSX0AWCWdYo/oPObmvvANE7A0bI98KTpEqE2DUYjZxNUChdTJlRyu065IQBtr+G6yQwI0AIOGtOY4qPyokpFP6nuG4g7y2ZRx/4xsZOsbOHM+ot2ZOLEBUAAHtNGnt2AtnZULc8OxXBihHkpQAALGOLGaligWCyDPOu/XrQoDCZX6W5J1CxhgAA4HVgEjk7v+Ac+flCM2Zt5An2G9eFkQSz+YxJECTa8T/8FgMg4DV2rwAA4BIB3MA5xhkFCIAUnINhGmBEAdhIPAg0XWrsI0UeS5dTTJRrHm6dXJKtsy4OAz3IrktPAfgwXaR0ejFJr8/P08V4mi4mM2MCwB4nsCbYOAiwiUBOR+dnaW97O33n/afpcHsrPdzbSbvDAcEgAIz89X/6K+pyAoXW19Pu9pYBAHq9NCD9qI2eUO3LAAA26oEgEre1VrAviHdeswNVVHBd662n65tuQor/fLFIv/nf/256+uGHaXyd0hijADY2uXe5zM+io+sA57tXAiK6AbU/dB8XoU5y6G8lzFb5xjEu1Plp81eaPtcy6LuOU/R3jlNaGLpqAIDWvHG/FbAkf967AgCQXr45OzQmG5udRYUtLSfoQwJSnWZxXqslmlePAMCZJyjoygoa8k1Q6Ifvsr29kwEASBoS7NczPwe6VwwAYvkwsFuhBy3xvyUP+S0rRgDE2LPN717aY9+ottEN2sMoy0wmhnELAgBYot2LXwEAIJsoBgC1cVl+Q9TzBcDaFjtH+Ws7Y/KFyvXewgAQqT5zB7SFhKsKhVmWnAEo6sCYnDcz2OxE4nm8FQAAH+erAQDyXgYKeK1fmxy065e4BwVkFOUkJuyjTMRYPOYdBALSY+yWln0OTQxiADDbgiJ8Te1faP1zcSdQ/dv5VSGodNTWYIHSyVx0RCwWkUWxBQCgmLQ00BgAAH4uCv+Hh0dpZ2eXAIDjY4ABdumbD7c2MwBAdNlMlnrnrM3Y1ggPY1hq6OuvOAJAe1Pvc9v+SVY5+gJ+kedwAEjMZ9wZPhEnkbHBAQCg/4dPVgMA8mcGJon76KC7bGX0e9t0QX2/jfyk+5PxsejnFAAAgJueCHd6aOoDZ4mgr+FxixgAjPoebADWgEKZqlgAjDEIHezIxxV2RQNM2QgxjCHT+sfzq/tWATmet3gPMVccfYFVOZiGnuJ19dhFjdhRIwBwZuRjxwJcPsexm9/zbziLdv1dc86yPixMALV+tNEAHndVDCS1ro/vVRyC+AU+tPJRWj9jZLD9if6TnTNvlvNceboyFqdY8I1rqrMZn2/Yxmg8AyAtFmp03uOean3FitC0HzYVwuyqRpRZPBxHABjQN5G9T0XpfA59/ekzuF2ysWbNugi2EqxmAgAwXoXUBr+N7/d7y3E2mNoQnyPWIEsf4o3lEQAmk5bPEAhA64DPtefUbe/gcG+WyDGe+1jwz+JZNgCAARGl01n8d8CYgAF5TJWPAIz6FrpN5ybKXASA6CzhHhp+Gmn2NUO+OcYj5yE8ByGQi4BqJS9tPil+lDcoNqfQf0f51x674Wi8l0yJPrZS4KFobyJoEOdGRXq7BsUFZqPwkwEbfk4bvr0z3yl3h/doH3Q/MXehuNH23WygGACKz+4jMHykr/Zc9p6X6azDVJwkKPDYVE8qPkwdK/pnAIAxUZDRwRsOwF4RAQCyf+YP8i7473SCBhzkTq7SfIac3DAdHh1nAMCjx4/ItonmIuT+NAKgBgDkvaAfsDwCKNoAyWnbv/ZYAAB7vivrEYep4+9bRwAEAICBLQFqcoaiaoRz9isze8YyML2Wj9o+18/fZqckT/H+o578+woAEIBM5+m+AICmjRHo+24AQBsYTrnKdwAAMAUopVAbqLsFqASQ0UmKyLpyqH/6DABWbO2n9f4Gg37MEOmtaS6n0d+J0rh2AHMiOSAUpViz0aJ3WRI6BAFUAICojGHA4/dodlB7gBgoG4PjoGD5WwCAqbM60Lkt8Gk4jyoEvAEAQE5hQcbfDgBg8X8waAAAkATPHXd3AACWkgoBLUljdgcAQEwU0ekii0AOEtAZGOnq7fc62Gue7SKXKP6RWs0dBgEANAJACQAkx21cggVkPy8AgLhWZY3fBQAgMgDEDiH3wEzyMzVTwyl1IZdOl8y36fJvOgCgIbfhrN+VuGhzdGLgbu+Pa1kSiFFHxGApvl/XFRlwal2Ev29P4IlS2r6xEWQo8neAUgR5Zf0P51LJPUdcNwI0UiWafS+o2tKFbt1rdzMAsEO653PZHQBgTglowDsEAFyen6eXL75Mv/e//5t0fTVLs8k4nZ+9TsPhIH3+2afp+9//PrtwUQxF0p103TcpHe8fsHi6t7/PBMhnn31O/bO9s5Oev3zBwBhOPDrP8X52um9s8PF9gAA4amDEwisBBB9/yqI/AAFwklC0H43GBABIZkg/DQaCEeZnWlCP51QsUwCotcTrObPd57nhdXj/wcE+C7qLK+uSjgAAFNxQMNOsZEtCGd2hEiZrncQu/t2tLQNG7GDu9oBhMgpwp69esLv/w+9/j7PCMBZgb3MrPXn8iEU6PH8zm3CMAIqSx0dHaW9vl8VezPSGzgWVN+RlcwPAAuv0hSzgWpBq2Ds65H5AfyNZjAIJg5Y5CrPdtD4wBggBAFCQxmNYIxRrESDmzgR2/6NwW7pOWEgNiQ8lXCypgWDHZn9yFjAp5o1OMd0wXVLATX4eSGnPmehelNY4Bc2l9nUGAh0JGgEA+H0aVcDD5hTpBDc4hWOgHdR5ycXqUBxXshxJSbA34HPPz8+4bthDJHVHo0unTYcMjgjwMBvoM0w9CJ+zY+I6bQy30snDh1b8R2Ed9Jj9vtHRe4ITMqeZkExgXi3Y/aGiK5KjLPQTf2HzVSGfhO1gTwjyMPABkylYI/mvKC6heOTd/ewkQGfKBDMqy4gHrr1TKdoeVoUXL5DJb8F7VbAXACB3JrgONsCcU/Or28F4Q0njZ4nKxHWazKxTf4LzeHWTLsYo4BslPoqB0GdISIHO/+JylM7OL7mWnLPKZFXi9YBxAed2HTPsLb1m/7sckh58bY06AecfZxJnB8ky7DFAAda918nzPyEXuBcBivC7jQgpiU+eLXWH4PWeIIz2O9ppgQjsMSQGvdvNmQ9uOutpNJmns0swAVymVxfjdAZ9h4QwRzTMCIjaBDXicCONAQrqdtPTx4/Syf5eenK4x5EAi7kBRT7+6KN0fnbK4v8QDABbWwQf9ZFARDJHnXsOMAHAi0kdBwDQLnisgn9jQieOCjGKSOztWrpe66eLq0V6+N3vpn/0O7+TZpgLO9xK45kzOpDu1qit7Z/rdO2JX1DI1j79qr9rnyD+vSr+WlXA0evrhFF8/arYOb639s3q56IfnhNA/qZMgasOOHcTG77R1w4AuLIClXcKx/1uFqubHeDWYWQUz6XAaJ/zVQEANsoHc0JRKASDBdhttvMIAAEAwHJjzDYGAFACNSdVyMhmQCE9JgYALLFmiRtwrDAARl91lTw15Mb38TYAANZGMYb8kdghVZLvBgCIIwAsqeudsE43rmv8JgEAIgBf8hP9WD7mxVHpSdmkGJdG/zl+Zu1bZz8e3cFc/FI8qHWEwGf1Oc/7qKaPpfnwzZh6VQyGQoXZnCYoSH9r/+N1xThEXeO50BZyGQawcwCAd+839DFtyZy+XSzyx1ihrYCvIoq9x2ay8jHNIyfrUQ0giBTD0hfWORUBAEV3lREAzHPAt+xg3M46C/8HB4cE9wAAgHFgAACA+ndrZzvPydZ4Lvo66ESsxgCQsYrnvKy95e5CPu+eDACr9jfq4pgrYGwO0XOfzWFtTTalmxvGHYjhAAAAmBMAgDwC4GqRpvNpnoEer+E++oe6IKYWWgykPqeOt9tsWNs5i+e0Ed9axGsNJA4i5T6vidLd/GSNTYOvbeOsDHBGZi/qBG9AcRAUgVBXNgYADAG8bj/jdczPGcSev6p1d/Rfl2Lzqrvf5LNZxL7Nt8jr4IA1YE5xXsQE0AYAiOfW3m/fcK0GHC8g2nUbNX/UE4a3agKkzCQ4yDrkFaNOrW0P5dY7snGe5g4AKPrRmQm8OUp6SSPctFbZlyEJ12oGgGKvSt48+sqlGcbWQ9dbCppmPyOAgDGJg5gNOCg2BRW4+Ul8XE0Dtiamp8WKBxva75n/K9YRnos2nysDNJYbI1VQYszlYGYAzOEvC3Qo6Gtc+xoAgOvA+VF3qOoXYlNB7KICuuoXOCdiLLO1s3sGK4EAACp0WU43MssIYIf4quh7gQBoH3xsF31/zzP7RnGF8ZrcOOnxQrS1zDOE0UURACAgY5TXogNLEZ31HW9MwGtz8f/qiuALjlcDQ56YFBwQgeso8ussywGsyJ0M+XeuP0c5AjhuIJ6sh31cAGyNmOHwOsXzLr2+NPHaPb6pAACr/IUYI+j8Sx4YuztYV+c4s87kEUHW1KF8vgC8Gejh54UXynRNAYVolDDlzdeFZxsgEzIA2DlR/QPxNQJye5+tQNPvM/2EfZnPwJRxlWYz5CRmzFPtHxym40ePyQAAAAByfsgNtgEAwPQjBgCukQMAaP8Frmnx4SIAbsnmBf9fOa+sS3KsegcDwGTMRhI7+z4C4BYAQBzzbFtQml+jzSnn4PbnJQfxvdF3uN3//PvFACAwsfS1ztJ9AABRtpv66nYAgPR0BBc2gEr/6n/5l7e6cLXj1hQSC35IPqUkQoVQqx3JxvtvCoIwGmUZy/pAc94U32NGBI4fDr8hBY3+U0GrLa7N8IzBiT2P7h0PPDjX0+brytnUAlkiYBkA8CYMANGxi4YpOxTevSRqdgEA9He9cTUDwH0AAHEPoiOoAO9bBoCvlwEgr3lgAVDAexcDwG0AAMgtKCgj0CQ7Rx6IRqPD3ysjdR8AQG3gvELgzrIBAOJr2oxB7WTp77tGAMjZ0izKn0cAQG14raARgSmETFrPqY8KsX1VB0j7+psDKtYEfUtT3VexxhIbwCrDXhyEbzYDQC2Xt9qjEJjXe1InH+pkQLRVeaXvMQLg7zoAQB2xqxgA+j0rvueZWe6QCwBAtvjrRRpdXqTz09fp937v36TZZMTfMQJgfb3HghIo+1G0Q7EeRTwgdffhsHfx/BkZAFCQB8U/HP7Do6P04tVLFvDh1OMaXp+eMtmHv0Hz/73vf5+06Sj+YT/Pzs7Txx9/QtpRJAQRbAAMgM9VhwT2VsE6imOgFsU5RLCGz4F8CSAgQIDAWvgOjQLAZ+zv76Xzc8wQL8lN2HN0B6PgxtnbVnnNKHwbwW4BT6/bSdPRJan9sZ7sLAZV9wLz4a8Iojg5OkwPj49S5/oqHe3tpZvFIv2jX/3VdHF+lv63f/2v0tMHR+nocD8dHh6k3Z0dovwxWoHF/62ttDUckoKeoIZ0w84hfDcZEnprabCzxS5zFHGwDvCXmASYYY5c18AXTIJaIR9F6f46ipoY02CBP4t/a97xHJDQKo5EmuRGxwV9T58RKQAAOSYsKQ4ggDowxGVpAACnmPQCqp3dJv2/JRUcgOMFdOoAdlZ5ooiEBj3eV53AUwIpI/ADAEBBEwNbBPtIzE4nLA4PfFwEusXRUY3wHWCA8ejSEirqioIv0Unpcjph1//xycO0Ptw0fxfEaqDJ72E0hM/oJbOBzZvkZyC5eWXJLQEADOzj9txnnBrFoqezsA4Af/h8QLAMJFCc4gNAY+Y0lPInkZREsjnqTiURMl1lULR8HRV2AAiS4tf8fSTXY6KMFjB3Z3UIxMh1Kk9i9tYH9PWRGENnP4r/55cXHPsxX9yk0ewqTaaLdHF5SaYPvA4sFSjwY7zHAF3kAA5M0WWDUR1zPkdGkOtFQr4G+7beM1YLrCcSXZI/rCcSF1h72GKcTzEAcB/mGMFlMQ2L/xyxYedZ4BNLsFkxUfbL1so6feoArvh8trgc3bBmHWy52w1ywSPbT7PFTbqcTNPri1F6/vosPT89TxPIAlgJrq7JhABZhH64QZFwNkt7uzvp4eF++uDhSTrY2WJSHXrq5fPn6fXLl+z4Hw76aRsdld2OyzIAp5aIV9JmrWtJLO6rj3bAvXM0hsumzpLFaYj7bpj0AwAgpV7qrA/SfG0tTbqd9Fv/wz9Nm4dHafvoJL04PafeV5oD77NEyw1BQ1jDCACIMWi04bUv0PZ37VfEfSq+UjOZsuSbV4C/Vb7KUiIpABvr52JcHpN7XEso6szktTwCgO/9aQAAROPsQKGYfI/FRMXnGRiAwuFbAgA0AkAMAPAdYK/RIYSC/9ZmOwAAib8IAIhJcxUGIXslAbM8AoB+kQMAlmKsFmC6XpNf64LVytwQkqFRluPaWjJe3XdI2BsrjIq2EcIS6rAAACAASURBVAAAW0Hbl5Od1sEk/6ct/rOCQElQxXNTHi+6XnZYtjj61NRbLQwALNR70TrnhdxeZH1xBwCgtk/15zWvI8zhJADgdgaA3OgRksRxHzliLwDoY46oPq/xfVxLjjwy0OOqhH5bXi7quQYAgOc9FLNC57/ZogAIcOp9FEDBFSO7HpOaeKwA+J3S2xkoCgjAZJAFTOkBL2Llc55nDJdRlQYYAgBgRv+55Ackb277cmEVeRJ0DvZZ+N/fP8gAAHT+IfkPEPD2LnxgMNVgfJDZYQEAep5rYQzunPDQASztqQD6hgwAzRFXds11vq62N5JXODsdL4CYH6BxF54fBQBgMrG1dQDAzAEAYGfCemMEUxwB0HaOa73T+PtrBADgeyR39RnlNfB+DQDAQpv7OThP1F3O3mUjAAzQitdKl/H3GxsRoFG21IHX0IXWcGIxgMmagaHMjzYZ6KTFlcWO0cbX5zbmvuo8mNZS8cOdZ77S62CsEgBAjBoCAFjx2Ux41I22ltQC7g+WLmbT6TbYJOoJdrQj2gqNAhaLmQ6K113nSqL9UexDX3YNIPKiP+0zrLmn0XBgV5LPRmON4K5X4In67zZ/SfeGeEisJ/Hc6fv1WNwfFbQFNoz3awXf0tQY9SZreszfmY9B6v++jfdSXCPwa/xerlls1AqxpAAGsuuMczwXAXAU7EuOqXwjxHKEcVyDwADAmeu95jg7A1ur49vAAXE0CvIEllZ2VhTmHK2zP9671irXZXg+3XYDwKIxMWTHE6vMTQLA3ca8wFI19SzXxR+Tna3PYoy/dY2MLzzW0LVHnVbOh2yIsT2rmFvs0g0B0mqiwasbfmDwf2oZoZyEfc3X5AAA5b3xmZm9zZmjSk1IHf7SP/IDNAIvjEbI+ZGmNUGuKtp17S91AEc6AOBRYk/ZefniAv9J/qRvQLMf/Uuz8faY9BFisOtkdl9xhvUTYGSb2Xr73RhYACA3AAAYuAyQJ0B53Mei62A/0KwANkRiBTgSbjKeEoSzt3+QTh4/IQDg4aOHzPnVAACOqkTs3ev7KEFrfrTGSAMAtvlsq/yxqLvYsCL/v2IAYGzmeRAxADDW8REA+h05PmPvMsBNQ79WDAC5cTMwAJChsnYw3uLvOmZt8/+z/8LRfBYj3Of/ImPecA4AHkeYF+aj/BqvtUUAluUOrO7L3zVC0nMBsgnl+t5iIYL9zHGrX9ObAAAyO0bd4Jc/P8Zky3FAW/051gvfmgHg7ysAwBb2bgaAVQCATBPjHW8RAGAHNVCNxaJtoCCDDKCDKxqv6IhKoOOhjEkUGaFvAQBfHwCgkXB5SwAAimlIMgsBR4fjLQAAfH/srhQ1ZUC0Z9ciUoiGILd0qDaVjxQ/5L8OeqKTdhcAQIUCMQDkrmtmvUoTtjneZbaQEt163M5CG70k39XQ9LUTudoMwDEWQry8ys7bcuJLnXzxjLYled8MAOAzntAF2zILaxkAUIIpW5Pm3cV7r+975bXm5fvmjQCo17rtHuJ9rrr/Oqi11+l/+4TacaADG2aQ189bgrQpf/X1NeW6/p6fPQNAd62/NAKAKGsk0dgl3L8VANDpcqJ2ukRRbnSR/vAP/m16+fxZevbF52kyuiADABI0cM5HYzi7VyzgoXt/f3cv3cwX6eL8nIAAFPBRxMOa4/lXp68ZDKOwxMJep8PPEVz4+OQkTTCf/Po6nZ6epU8//TS9eAEAQZfFbwQZ5+fnLPaxMxCBhGavk5odj1twiOsCAADvtY5fo//GY5wturFBZ/WCVO+YA27F/fH4kh0mCk7RKYvnhhuDhC5XJsMx697n8HEuvKiw0fWMIP/mhvT9RLujI4vAyOu0t72Vnj56xDEAw/V+evLwQVpMp+mXf+EX0n/5279Nf/Hn/y598ORB+uC9J0yAMrEFurTphNezh7mo/R7BAKwTefIWTAAAAIABoLc5ZKEQgQnuHYUTAiKmYHYBxV6PAAAW4hAwodhP+v8OC7P0YdgtbVTgGcptWXETeFKlSbeHrn447gld29Zdoa5/BBX2e2HQWAUA8P4NT7raecW9i2mB59wBAPkzaP/sushu4Da0ThLJ14rJiVjM5JqiuDwece1trVFcdtp93B3pHUHbOmFCk4kpL9QjMB1sbaXjhw/T5sERlTnGMHQYrPZIXw/ZNqo5K+RbvU+FPaPX5+x178yHvGHsgJKlRgRgMmhIfKd71N4s5rZPALc4ACDTBnsyinovUAnHAKjWzyz2R8BFpK/0RIS6arVHBgKweboEQBAEYeiAbr/Poj3OOQr37Oy/uEjj6SQtrjtpNL1Kk9kVu/3R6T6bIyGBdblK0/kivXp9xnW0krUVvCDPJnFYE/MpoAMA3kByT91YSI1qbiFGeiBxweSFAwL4qaF+BLnjfPsBaIUtuAUDg3XelMRbthGdZGcouC/NZEQBC+V99yKByTJGdUBGOmkGNoTJNL04u0jPXr1Ory4u0xxA6SskuYz1AzoJjBXQIfi8/e3N9MP3nqTj/V2jAU0pjS8v0osvn5NVZL23RtaAnssdwaacw+usUekmDdZ7BAdAT1hStNynQADs1vMfdosuAC6yTqpO6qUb2KDhRnoxHqdf+q9/PX33F3+J5+H0ckwwRwYAZICJ+qFS6opf1D+/tv+3+UPRb6jtdruv1J5qiX5btPerfJW2hPaqhFNMwNT+4V0AAGoK19G61/x57rcY4MZ8YPnc0d+PIwJjolFxA4BqRtVcAPg/TQDAFYuU6Dg2PVkDAHa2QQ1uTACbm/AJwADoyUeAAEL8FWN6JgZZ4Bc4bBkAIAaARgdxiw8fdWSxg5Yo5Y/NPWn8aA+wluZn2mtqAIAoWkVrjbMV9yIXVh0AoASjxTICABT7HGU2NjPqUoscmR2yaysd9O0xmsvWHQCAmNuIvjbv+RYGgOjb30b5vxQDuP6vu0jjRqgAEc9nPIe3AQDwOYof4r7nzw8AgPj8XbqnsTZuD1gUrUauqEEkM3QEgA7nyl9jfM7sXgCAUvD3bv8w45gNOexg9i5QT3KzAEGmImcKiEyLAiBcgwGgAgBUjDn0yzoOAOj3eZb39vbT9uZ2Ojk6pu+L/xEbYLyYClwAAKigQ5Cqj+XJ+8ezDb/WzqFAAasYAJTTK7JgPsttP7X9yYUXa8nOgLoGACAUaQGA5vohFplMEwAAGAEgAMBkOiEAoP7RPeq8r5Kvr4MBgJrBZTHer37X81a4N/thCX2bp24AADxuiX56bhphBV8iM9tB74CC3vSP2a/mSAkBAIwxTAUWzaHHyS8U73EN6zPYtIllHJPKL6WoV8aFSW+3fRbXB+EDxQAselZc0zlD7GngG/dU45gt70avAQBlrwGmdcIktx1tAAAzKRrr10ZPX5iBi94vsS7iF2NiisV9AyeryBrtTZsONAzjagaANl2YfRjkPz3mLd/TZJ2K+jueCV2fmAFjcSoCAGRzTbfZXuB6BQDo9QzcK52jefY5DuUYMAtxdS+M1ULHfNTbKJ6j8D+bzvmvuWlWtFQhmXYbYGrELMgrhBEAAADEIrYVi8RkZIoiggDAIqf9K/EvchRW3If+lt+H2JSdylnXu2xiFEAYISMAAGLXKQDHbmt4vj0+LyXvAgCRXpCsab90XdEX1j12CIxeZnggOCEzW1uht47jIXtkAAhgB+YOfFZ8lBddW/S/KHPO7JDfgxxIpf/EjgANp+uWXGJviv9h+yMQT/QzbPBas84hm6XPwt5YXOVMjA7A0rmL9599RBWpvfhMsxQYAKzgL6BpYQbgOvC/AvyDv2G22uTdmhHctrLJQiAAAwIgPkS+TOPk4nrb3lnBnyC9a3wO8hwdng3Ejrt7++no4SOOAnj48GHa2d1ZAgBY/soAADbayxl+nCkFn6P1acbe7aDM+BpDfnrOizgkz0YxB2IxKtcOuh2Afc/9GLvinHmg+XTSCgCAXym5znpTzM1vAABYFYNGfX6b3YtnMZ5PO4u46YoB8hYwwM8CAHDX/dd+U/13BkFVI8BLY6v5vdDVDbB7AClEfRD9CPkstfxFO6mYtPYvsv57JwwAYb5kNFLYsBjALC9WswDSuDn3SqMjaAbUHBNDc1ii2wTj62AA6AcGgEHq940NgMbAE/+i9cnBf5j5qkWPIAAp3WwsKwAAHYCQZNX65c/yJDkPNxLschCqQCLuQ/y9mYTJ8NAGQrQ2pKuFXEayGTzyO4Iyy5sWOmyzAjD12Qg+a0URgyCh88s1mYGoA6X67/r15W9zSKOiqv+OB6pV8YVgpVZSzYRLmNHmyfxbGQDW1lho4UzoAeQPyeNVAIBitOnwhVERUUFEBgCsO2igvKXRkG2x0B9di5rexjvUSWNbjQBYZRBq5YXXWcHKaZnzrE5zqrB2otqyRJSy5SHhhV+9iyXvU+50a84QE8pbDpOQiF8VAEAK6rcEAOQkni+ayR6ord+EAcDfs5Q8VAFsOUFY1iC60nYRq85O0xjqO7/5DABtBjKe94Z+qRER/sIYZJU1elcAgKCdsi4ynXQ7AECdy8Vx1HVm6D+T+Kbnl3T/OxgBAAAAEt0KCpEgz92cFQDA5rFbkt3sH/xfAwCgCAoAwJ/9yR+nTz7+cfrkJx+lyfgynRwfkS4b64ACHRC66N7dO9gn+G02GrHLBfSdp2fn2RfY2t5OL1+/4rXAFmFO+tHRMf/G3O6j42PaWTAA4Aq++OKL9NFHH7Goj88yut/1dHp6yqAVdh/vhZOm/UcgAT0l2nvOZsdMdAAAOsYKgGtGAQHdRaDjBPOA9PnFxTk79Vmc9e5mFAqh69cBoOh0WfhFAgud+SjAIeBD0I29RKEWCH5Qi2OcADr/p5NxQg5s0F9L3/ngvfT+40fpy88/S+tr3fTek0ek794eDtMf/P7vpycPT9LOcJ3zvPGdYDvok97Ykg5MgAJkgFn2HD9gyYvh0Cj8R5MJGQAMALCgX4R1Y2A8m5mD73PSDARggRRkBJocRVYwSEh2WMRtBLBlHmXRPQUqzTEwnoEsAYX5lFbn9s5q12lGDmpnRvakJAXUTW4U5MVnMqR+1BGlo1oIbk8iwOZ6Z5iS50gaxgRELLDAbmGvRhcXlHEAK8C+gAQt9gDrjv1nsLCwhJ6oASkz/X763ocfpi7m3KvghIC0C9pDo2IEE4B8RSv8mw+igjBklOvuAAAk01l4ZeDpiTgEm1cLFq5xjTy4XpzGOgO8gR8kmcFmAOp/vFfdf9RjIcGvxD7R2SGpg+vEWY3FAl6rr2v2o3ORGN2PDrKiE+IjTXw8A4v23S7P/sV4ksbTWRqBAeDikkVtpIafvzonYwLZAaY2DgCjAKazhXX9zwBw8PElHYz6sAQHE1ukIDdwhukB0N4Pc6c+1hGd8DizKIQDpLNBhgwDDVBGnYVBFkBnAXID4A3OmgXyJTEstjKODCDwofgKCvoBPjB/zovuor9lF5w68AEYAgAgpWvomuvEUQBfvHiVnr8+5XgEgCBwhkeTMT9rd3uH+zMZj9Owv5Z+9P576dHRAeUCyRjooudffE65BkPJFq5fiRzOezcwCX5w2ne2NqnHmABF8tGBAOxGQoeHMyHg9fwdSQ/Xs9Z90TPGi+EwvZpM0uMf/DD92j/+J6m/tZOm8AvZYWHJL1prXIOzALB7iEW05s99/IHqLY0YIvuhVTdn9Dn0O5OAQd/8rAAAKuQsxVE/FQBA6fiLPgqT7E4FHuMq/u70zk2K8TcfAcD5yU6fHAEAsGMYAYBCYQQAwNavdW0EAGNyT44rgWsJQvNx2gAAtG8CWjtAwA5pib1WyY9sUv7X3rWSpSH6j5K3Oh6F3oJSI/26qNfDrHfTc14Y8ySvCvema6D73zUAoMQrxe9ujoBgfkFMkFWHK89QsNnq+Cl+ewBC0P9a7pDVOdS/0f/PPjZBdc0YoNYLyttoT+NZp05jh2XpbKzjb+V/6kSk/Q3fzFgxl2SjymnE6yrXb+076oqK92j5tWa+IhdjXT44Mx1xeWCwErhPcqakZmSViPbdCmkFFFC/Hn6kXhPHMvAzUCgEDDUXj8wv5hrSwbFOeOTqrIBjIDMBALY2t9LJ8TGZxFD83/V/xQAA0K7ZJS84LDEAWBdgBPDE/Ipm8bYCfLyAcLv01OwYzRiOnZE8KubwolDGMxHOL3x6+mJgLkLhfzJljAA/jXZ8Ol4CAERZ0npKPzV0k391LfPx75h7bHucz1cGuCGH1dzwZg4Jsh8BADdpjbGL6TPr8PcuYXbb+kgTOjz43Wj+lW/JYDUC0mw0gMmQz6PnSIDCFGbAU6tWxTNV7Hwp5nGpAlNJfo3/kv22Ks9W1r+sXvkuMBCI5bbIBuyZ8mYEvos5yfPmpu+0ebq/MMbE/XAW1/MMepPFyACg5gWL6QvteNYTYu4SY0bILVGvwT/lyIYCADBQQokBKG+0l6GbOeaRr7xoWI1SKfn4Ilx1/hF/w2ct3ccllyz9FUe41X4aXgNGsTqvYhLHKzc2hcx64n6vjw7BEvTQcc8xWD2OArM4u4yDyPn9DAAQY48VjmLuXJ3yBiIHAMDAfMaMYTEe/3fGOrINoqjqAABjAICuLKOLcP3MO1P3iamsMAEonpScluKx2SbkWmRfcT2Yv47iZQFEGBOgxYQ+noy63WzPeDb1eAvtBg7QD001jMUzI4uteonpvXiMOMJH/Sl/E3MOBnLA+APLe5h/WVgZzS90ny7YVfggGrkgu5XPcZBHnVxjaCn7Z3R1ANz754fajt4je4q1w3mL4Its5yIAvGLjiPU3awRoMszg8zVyTs12+g7Ju85CrlmF0Wzs4XcbbvKl9bN7FSNABgbI3guctdZpFD9tP103IT/icotH2MAAefVxcYivhwDdQ56d4S6vtReYATqB3becEOL4tbSYg5Wvl3b3DtLB8QkZAB48eJB2dnbSAKM3Me5yuEn2So7rgmw4K1Ae8XMPAIDWOtrTpn93BwBA5xVrFgAAZOlyAIDlHpYZAN4GABCrBW32uWHvG2ZjGUlY+63xfPKcvgUAgHae56LJACB/lg0xfL7YxtiIgsfhv8p+69qiLW+7/sb93/FHGwBA/m/8974AgHiN9vvtDABvDQCIG9Y8XHZIdVibiQMhzt1oBybB2ghrRlp9Y/pbCyiDKgVti7fg9wsAYLNYzKGRgbG5nSXAMOcCs2WMdswQbI5a8oDHDIIF+aAMw7+YCYjg3wycBRRCVRXFKCqk4hCVxIBTWlbznhioMJaztdIIgIjYkCKJCjg7I6FbOyr3KLgS6PiYgmQaxAptG/ecAVSYbVs7uhLA6PTFM8GgJBYVA8KnPF4cryhH8buy3Pge3y6XXIklY1ciDSkqJfajA9o0kNGxrc96DFSiktFa4PWS36wI3PDlgBiUYxk9Vyj2ZITzCAABAPIMHEOeFdrUIl8RAFDPICwBqjkDnJTs1FsRAFBkKaJzQ5Kq+LiN5MNdCjOuGffQadrs3KrrzYodSgxYMtwUefkRehRzdJvd1zQI3p1d9I1AKk15bKv3xu+pz1E8YzaDejmEt/fUMuX1sOiskeK2JKCLo+CQXzlr/h4GnCFZbPu27NTFazQGgFU/5drjOtS6vH53RJgael4gGp8fR8GK589p4jinOdB4KQEf7iEGWXUyTPfVlLFmYBjfH6+7frwECbcsT1WAj7bL5LhJ/1nbNgVF+obmutqj9WvsHjWXOHQ7+2vrfYrX0Dhb3iGS9eQKZCUTeCHZV+sx6zZuUn8qMUg0ewUAUKEczjPnZiJBjPthEK9ZarKP6IRfS2enr1gY+/LZ5+mv/+ov05/+yR+R2n46GaWdnS3S4aNz1tDtcNg67Pgfbmyk0fl5Onv9On34ow9ZbP9//vKv0tHREWmrh1ubLLjv7O6my8sR536ug9ZzrcvRAI+fPEmfff6MRVWMDgAIAHpma3uHHfvQPyjaY7wA7D3eI0o0Js8mVpyVk0Wxxz2yQ9gKC9Rb1wAFDNLBwUF69uwZn8dzGH0AEkT8i88n5agjd/H64WDAkQf4ABTYME9bYAk8NhxsWFc22Aimk7Sx3kuL+SQN1hEY9dKv/sovp8V0TDDFf/Nbv5l2t7bSq+fP0+effUq9u7ezld5/8ojAAgDN4HuAeh7XjGsBC8LF2blRItP+WLE+n79OJw23t9Il5pBdX7P4Dz+JiFbodYxLWB9YwsHnqKqbHwXrtd56uvLu6njWs811MGWtB+I5o6ZVsj+0MkmrLp/JMq4KATgCKXbhkIUhUBl6AZW6bYlkvTjeKg7jI8hg4IktQ3ArMLmyIBXJNNDbkvbdypKYnW5THhZpgVEUPtaKCcorJEym1pkOVgDMsoNMXV2nrZ2dtH90lLYPjljkFO009gpXzMQBivYABzCJZ8U0k1HzU/VdTFKx6A06U0sy2LWaH43bQkGXWkkjAgh864LmguMe8DruBe5vZrOkyQownxcUe6B5pP/uAL/+wK5RiQYlzYh0x8gBdf73LREPWdI14jOQtIIvbgUJ0LbaOADEA6nbY/H/fDROo8ksXYyn6fT8Mp2dX5IV4OXpabrBGI+1NRbCJ/NFGk/nacwEGpIbeAq+PkAM2Ls5AYfq6L+8OCVdLGYU4szY2A7NLeyQzr/f66YBOoeRXGPyymUN68nOBKshCJWtBIcV/dso8ppd/6Fc5hSjDkhx4EABPgov43HSDcAOBpzGXgKSANAD1uf5q9N0ej5K55cjruE1Oh1RgL9JPNtYm7SYp6f7u+m7jx8RqIWC/+TyIp2+epHm40uyjmCdjEED1Lt2pVgfA7OiA2ktrTvrCZI9thXqiDLmA1szzVM1u6miEOlUBxsp9frpdDJNg9299A9//TfSBz/8UZqiAwRnASAAZ+pAx5koj7HyXV/KOq6Rr6EC4CovISbYbvckKr/H47ZY8K/9Fa1VtuHVF1hypsRObYmm+PltPhAfu+XCl+O9AIYiwMr1L3VdScQUX8f8pOX4yDoz+RwKLC0zxmMiNgK2+LhmhIOuOSTYLS9g1KW5mMh5qtZ5Zh1oJWEGhguBjQUAgGyi239rc4f/gjIcc8PXvQFAIEcBADIwSUnfAAAoAH3PDcTRbPLl3Y+Pdk57ycRliPHLa5zhxkeyxC2MNq8uYNdxus3EjutVktTWUWpxF/9lfkT+vjrNvAgaLqAtBqwfa8pHC4DVP6/4tE3ZUl6BPCyhu1W6QT5qfr8XEnWWbB2g362DUT5uHdPr9W2PuyLiP3XMqPuNDRpxH6VfACDJv9cge++2vE2v2PeuBgAUOWqCwLOMhEKHvqfh73tuoj1/YQBBgfZink17ojxHE6hTCj24KuwlwG5tiVGde51lya+Kstg/xWJlj8qKwR+yM2CMMet9sHENmeyHf4ui/zFAAPv7aXtnm0AA+P6x6UL+Rz3/2vQFGNBK/i6eYYIbfX8bwIB87ptdmW37HPVmHX/ivqC945lWLgS+Ix5H/EJ9xxEAU47wmkzGBANgzY3CPmTxKyCSXZOBblflGu6ye7UPHs+BgfGaP/Es4drbzqA9eJ3WOJYKNsD8vm7PKey9iE/mD+QwMwzQwT7ojsca3RjNv6lYgGGc6t87/i2/DHm1kQAax2ZAL74jr1+5bvl07mc3Yu/2Bota90d92Wa3i6wbyxfPnv6lPrczxrOc546XWInnM4w+aMit58ij71PrP+kdjsarZCbqUvkwUQ9xnxw8BxAPC9S0maX7Xudda7oyrwMdGeJEfV/MlUf5kaQVGTQ7Gtc7nqe2PHz+PLL8zTLTn+XKne3OpCnbFXa/ezG+FJ8tTwgGLOkWAPDtWoqvzPXyHK19t/wpO5uIc6R7V+pdlw2zNV7wxsgx7IMDPUznraf+et9J3W4adP/0z6txNWhU0NgYVxNWxwhd8Bx76Cxi5kuYv2GAdsio7YpkjHke+GvMIQB04vfnuf8sP146ETgky53vp2JKXgtiRLFZOEiMe3WDay15jdqOx7+jLDIP0l1L07kxSOp+qJOdnUxsZrJranpmywv9LhthLUB0XDd1zuMe8lp5/I7rFQW+aa0CkKnrFXZumgDDqG11xo1a38YBwGbgX8lk3JumnsIIR9PPBgwqtTg7Q0ZOJYatCChCDMn8vu+tsas4QMYb+HQG4APgd8bHAMwAXN7rkSFz0Fvn+ee4RAe8axSOAa46jNux12jg1SgA5Kq2t3bS1vZeOnnwMD169IgsQOsbBgBAo1EPOUw0UICxD/IjkNM9RwBITlf5dziHrFkWE5ttoc4CNYEAAGQqWxAMQAAAcjZsEBHbSwEYKS5sNAi3MAAgbxHjvzY2oNo+F/kxxtAYQdZ+fu1/1r6AjQ4tZz/aGT0e/fvoD5Wx7WXcCD8/ME5mOxJAkaaD3HeFQLQA+HTdbfF/rSNu83/y9wQgo0A92d/1erVey3/llzfY0UqcVL6z7E4dX0TbG+1hzqdBh93FAKBNqG/SFkEAgKLAbTdNomPwGpV8/MyYQNHm6ru0UXHB8Vw2dkz23R8AIEHKAABSatwCAFizbrUCADCFYB2MVsywRS6z/qw4tgIAEBwlMyCaJ1Jms0f0X9zQYvTKrB0FFRKBtgCzVt5aWypoOQVvBQCwb68TC/qe+wEAivzUBnfp71sAAE1ZXQUAaKa7YgGtNUCvCq7xO9qc4hKgmmK7CwCwiv7ybgCAdQ7cDgAwWYxG22RGaF1jkRCoUV3nOpPFES1dSuWzfM+WCtK3pRObip5rWYEfzCkUAKDQAi4DAOz7YdwbRaBsTCyzKz0Vk5D1HrbrNns0GrToAJqaMwBAPYWX7/GWqiJT+rzyuQw8bgEA5O++FQDQJuflutsMWLlf0+HspA2WvxnItqH6JFfcgbcCABhxcLmHGOg15NYvejkQLCAI26/mnule6/eVvax3v/m31k/BQ9SndwEAbpMrPYfrqJ0muw/vWgwVf9M3fJZvX02X6p63vzc7RUsgAKfYOKDYJgAAIABJREFU/JoBAEwR0EGvAADpOvX7a2k0OmexG4Xpv/i//3368z/703Q1nzJBA4pozMyGPkRgAgAAULpI4qEbfXRxxm7lJ0+fsFv/r//fv2GhHZTe6xtWQMc4AFD8gwEAQRloL6FP9g8O07NnX5IWHO/Fa7EXKGKjcA09iMdQHAdtvbqvIROmp1CULQVVS8gZLTwST1aM7LJLYLC+wSDj+fPnHFMwmU3ZHdzvWhCI+2Ox1gvsCkpRFEaQvbU5TANQxM9nZEaAdGx6h1KPBVzQ9COonKW1dJV2t4fpH/zij9Jscpkuz07TP/6NX09nr16m58+esdCMgOnpk0fp5PAgbQ4N2IgiMzoHrEBnQTHsg4E6rHsq2kjsK/ZiThQtip0b3GOCLnFPSL56gEqaf85TKz6TAQCUmgt6sSURvvL8epd/1Onx3LWfW6emxLWBhYA59FU2rg0cKOCUzTukFmc3S5fBIrWiJw7VhUZd73T6SMZaUtKSmPgf7A3XACPgOpz6HwlbAFhojzsddmOj8NofbKSThw/T4cmDBPgCCrQx8I8Bk4rKSo7gK2Xfmey8WuQxUrMFkpxW2Oe6XV9lanfsEjqoGEGj81xjFxzQQJp2JBvnC3aZIUiNCGxdkxKVml8PmbNxIdbdTX2LbjYHHzCJrjm8PvtPAABcIyjwSc+Hgr+DKVmQ8O4M0KNitv3L07N0Pp6my/Gc8+5R6J5fXafX5+cECyxubtj9Dyp8FMVBf4+lwEgAxDNgN+C+oeCWOqS3R2FfXTw4o/TdfUyCJSRsf1HoRscBqe5zZ4jZqbUO/DjzwZDA0H4pgQbgU7Q59C9DsbWYhyKnTBbyP5tXG31oYxxSQu063YAa1MUQSw+AyWg8TeeX43Qxmqbnr16n8ewqTZDAxGfiTHe6aTq/StezadrppvSdRw/T0yeP087mZppPR+nFs8/T6Ow0DXo2ksTWBeBmi5tyR+VaN22BMaaHsScAWgM8JQAARgHg9YXlTIUczk33IB73D33T2xim624vja+u04f/4FfSr/3WbxMAMMeoEehjAEwg07hXp1vESqz9lAEA0afE/ithWOss/Z3PagtS1fzMtwMA1AxUbT7L6pgMOuJdAABKQV96KuuLQHWbY0zvGGZhRv8roVgBAKhH2BG5DACArsNYENHgCwAA8B26hLc2t9P29i4BAPgfxUNLvhrLEUFSPn4kJlgiA0ApIHjM5d141K/UbTYfI85RLrbOIoTah80xHRnUbJxG/Il5FPmvbbGqGSpbHwNbFzbFMq/VO0RvVFAyxrfCArA8Q7T2Z9v829petyX+4mtiXE0ZCR3+og/OcupJ5djBDmUek48mX0b3HWNDyV+dqFyV34ifW+8T/lYCVue+9mOQWK6fi6+5L8BoVe6n7TzHxyLAt16fZqK0MDDEQn3cl7bHBcTRc8rdleSnjfxpBwDgbFohuwkA0N4Zk1Md23tFnrepIhD3omuFkwgAAOU/AACIGcDSBQCAWBcFBMBniKK7zI62uJMAAH5Rkz0x74czfC7nYLz771b4VbNgu7w/zcYljQIxv87+h3+FogFyKuj6B1AYjGlTAn0B1ESxRwAAj8O9i7QpO6ubDWoZa/u7zuFmneBNAfXzOvvYd/1e6zDGTQ0AgJ83+DTQa9RZNiMYIwBo6+gAgCVBlP6FVZLr4P+DHUBgVys0GOMTXiPKaXfg/SPrMknR3U3d1vTHos6IekC/t+mUoqPMmeH5cBYMOytekPTiigEDov6zmeuysfoO2apog1etvR6/CwCwKofTBgCQTNTnve0zXCiseB0YBvTaWICudXlzTZcbaLKux4gNZ1KNexNlFQVQjfrD+/JIEPmYjEsMkEEQlDOW6frAqifAK8eFMUcScrIeC9s9mu9e5MmKvxr9oOuudW2MvZRvYuyBuMqbwJRvRhGYsT8L5qnMWmdeIrubOadsLMSWK6C9cHCC9CUeB00+Olw1DgDroRzvfGajEeIZMfB60PlknrCiXbx+7rWvp/nCRqOO1yhmtj0xpqaYC6DK9txjz1kI6c+5ny05IrA9dP3rs1m/WesmxMwRAMBr9LGGYsZs6C0f+0kwEcckFPsVgaSxfhYLhlBPFg97fgb5FAFqXEZyPr+Rm28CkHUG5B9q//G41ll2L+rz5lk031AkVBGIos5/2zfTSfkc8juQH8P9mw0zIJ/p4szEwgKifQce45g5B9AzX9brpWFvYACAvgHF6zOCvcXZo63ugAkAMUsnbRIAsJsOj07S4eFROjk5Sbu7eyz+D7e2CADAuEp2/zMuBQDe2LmtmcnYHwkiCfmqGjAUaynxdSZTNrLwTgCAj73jGAAHAbDJwgEAbHzguJe3AwDE61jyG1vKOsae10TwrfL9ax3Mc8z6z1sCAJxNUTLLs8Zz5fZNo+W+IgAg6vraR5Euus3/+aYCALIfex8AgIz9cjDRDD7zAuUiRZSa4vhEYXhTAICUKTfcKcHNwJmRMOelnQFAhpDKRwJyDwCAzV0fZKoUoxNrBwBYMq9J4UNjyy6iEiRQ2ZPa1AwXlUNF/xODOvwu5ZKTvUXTc2vqIFCPac3ia+gsBABADHCjoMuAxkRU26FYFSC/LQAgyl4+3FVRLMplubY3AwCsCqBjMK7XRPnV73WCoiGnOVlZOmmlsN81AMAFIRfcImrbnKQCAKCcmhp2+WtDCpbOyKYBs1VH8ryW03o/agcqyqMAOAo62gAA0aGtA6OfJgBgSf+9QwBAU/5sBED++RoBAHS6WJkqurp5hn46AIBahlbJVDyPtj5/9wEAtUzH+6p17TcVAFASZEaVHxkABAAwJ9zBcwjKQN7cTSx+ogv9008+Tn/2p3+c/vI//kVCPypMI57b2dmmXT8/P2eAh6Qd7PF0Mk2X56fpCEXszc308tWr9Mknn7Jb73I0ouMOfXJ4dJS+ePZlOjl5QJuLbn8yq2wMCQB4fXrGLusc8LhjjyADXf82l3uDsoaEGjr/zeEEBXfpmDab6t20DgCA3T8/vyCd8Pvvv5/Ozs7Sixcv0nQ6Szvbm+nmesZCogI6FDPZxR3GHO1g/vBwA2inNL68TIv5lPPiwQCAoiKC4A6SXQuACrBo8/Tek4fph9/9ID1/9ikLcb/04Q/Txx99lCajUTrc3+M9vffkCYECYBfA/WAN8K8o/hGk7+/u5QJs9AEYTBPYYQFoj/PN1+mDIeDC2iOIIoU6E6gmEwiKGdeRWg3d6mBLiMpu2Y+pbXA8EwhC6uCimeApBbJGIO4RqlGo0pJlH6rYOev+WQ7cLDC15Jt/AIJCrIXT+AEYhcQ2EjeUFadaRgEZiVgBANYQ4IrS7WrBTnusLJDdGItxfnGR1rE/N4m09KD0Pzg6MVne2U3XAGxgBjq+26mx1TUVk2H4PQaI8pNZ5PeCqgAA2CP6p460t3rPFaJ2HEgWdbGJDGHxuWTSsv8X6DAbjVksx/MKzLLvHWbWY+U4gsBBL9nOszPTEkC5IO7d/5zF6zMKoU+QXIIcCTRgRUEU8a8ImLiczNLleJrORpM0mqL4P0tnFyN2uaPbf4ZYAEwFjAms+G//Yv86ztRhBUqOwgBDQqfLGffYq/V+N+2A2n9jkOfO4kyioE1mBzIYYHYhEhQ2QkMjJPC78Sqog6PMs5SPj46c+MN15IxUS4bVQSleKwBAplIMrDsqFhIsgeRYr+edYzZL1grqN2kyWxAQ8eLVaXp1fplenV2w6N9dH/DMz5CIACDr/DQ9Pj6kLnlwdJTS9Tx9/snH6dWXzwhmAaiFnf7oMPHCKceoEfzUTdvotuyDPUGJRyVEjYpUAAAl51SkJW05WSRuCOBaH26m4c5u+vTFy3Ty5L30u//TP0+94Vaa4fyB3YDzZmFxbL4t7Mh9AABt6xv3o0541D5i22vvek98PiYlW7/3WwCAgQDuAQAACEDJVIu/bmiflJwUsx8AgOwO2tphUpBggK1tZwAwAICYcADHEUAp24nAAFASgJ689C4cxWL3BQA0/WFnbyPwz5gU2mIsxc6NeCsw8lk87Z0wCx+jqFyKz5RWoZwjAsQAILYcCwAL4XFIlEcbXP/elj+oY+plv9diZ8WJbwoA0Iz7uCZtAIA6j1H7DLU+UAKzPveShToBLF9f+3UbAGA51lmtXVblL3S/9TvzelcMAPF+60JcXWCKSde6sK/XilY4ggNiPL8I3U/xNXY+rYAbXw+f2/ZNzJ6FwaEZMJdcm64FAACcW5xvdP+TAWB/Lx2fnKTDgwOyAoAJALEEmMLAMAafVuc7z+nOjJiw23cDAGwcQSjAeM6E/nMj0F/eX+2H7kH7mXOecf9USAsAAFH9I27B7wCVwrfE3+wcnE9yUTEzSfhICfr4uSBmfkpbjvE2m5e96wrAlvVVQC+12dpGYr8CsBPgWAEAeN4IekRR3PwkAQDUcBEBAMQEeBEhAgDgv1uEYwWpCAAwfWuuW8EUNAEAitPjebK9C1Ia1lfyUevKOg/S1EeGV8BZUPe/5ILAG49N9FxpwisAAAEs6DdWNP61zC3FT17IU1477rVeW+tB3aeKsoCKxwJm1u/Kz7u9qnUhXqcCUgHV2jmLhdToP7X6ys4uVdtP3Xtck/o13E+PYVDghi3WGcmF6N4a/QsDIJrPjc/R5yKOhw8A3dIGANB62T2WArzdi7r/S15Z694ETMWO18L2wTiEowSNEUBFYF6LgwAYxzgAu5j3AIonu6GNpcUPmgEUtzFOA7MaC/pBZy8MmGSgCAMA6Hrz9bsuE2hCgIAoV9xr10k5N5FzpbZY3EcuounfmMNA9RX6VwCAOs8QY+amLnTGCuSXaIuazLUG8jCGgFizwWUAmK5YGH9fLxBLmy3T9Zn82ti5UrMSADPm6BFnDjynb0BpAclrP2NVY5TqOzq72musM/ZEIzBiYbucA9ODbIEDdgosbbmz2pqVACgXGED3ws9mkTbIbx6vovqdF7QdAGAMAGWkCs8MRgAAABABes5SoXxOb61PGUNHhgHHzQpsDDbp3z95/F7a3z8gCBD2fwPjPze3OAJgrd+zrn/PVan4T33lDU3Y47jWbwMAwOdKR0l/4GpzfqUFAADGTgEABFaJcq6xFoo3rN7ovhFzBQXA2wYA0F63MQOY728sALXdin9H317+S34Dxxa1MwDktQgMX9Efkh9IWx8aSd8FACDa4yWfvwWMv8oH+iYAAGQPYz4wA+TuCwBod+SW6VG5WAEAUBRne6J2VeAqQWkrTEs53QcAEFFJxShagpAK6Q4AgNH+I7m9DAAQaj8yAMgBKHOOw/yYigGgBgDgYNYMADmpICSgO2l0bDyo0PmrnaQ2h0X7YcG/HRyNAKidVRqoO0cA2Ld/nQAAyYJds31fnSCIB1DO0fKhbHZU2PPWzbcqgI4B/PJ3NBVXGwhAiqlOhLcBALSOWnMYX9DK6n+bxWSFFjhX+KkZANwa3QsAwMRzxQCw7PB6sBMCWJMzc0TuAwCo96ERSASEd0zOtSUOVMDIRgnycOWBQEiG2+e/GwaAaAjq+2CBByPEKhI7M7axoGTvtOsOshYYAJry97MFAARz3ghYi1F/9wwAUc/FNW/TaVGv/awBAAqKbnVyfOHaAtD6sXJvy7rK5Jqr4zpQlKyuyeJ4FUJLg65sHQHw9gwAmOGOApzowjQCgPT/RLQvjwAQatbmp6JIapTan336Cen//8v/959ZcISvamMAtmmn0A0NxbN3sE9nHl37oJz+zgfvEzH+6tUrFtuRwEPhFMEZft/bP0g/+fjjdHR8zIX67LPPOCZA9GScCT6ZWBc+adBQmLSAHaADOP6w/7husBCAFQB7gSB5fjXPM8m0P1ZE06zqThqNxgQAgAEAn4nrhH7b3dlKs+mILAfsFPPvgb6H+sJrkGxC9z9mFXJ252TMghoAASiqgRHgejHz4u8sHextp7V0nX7xh99Pjx4cpb/9m/+Ujvb30uZ6P12enaW9ne304PiE79/a2kxbmwMGoPgu3BuuA+AI/IvAfHd7OwMao/4zHdelH4UgAzTuKIwQDY+O3H6PAAB0WKJgCGCDglUmpkiZD9loBwDU536VHgYAIPoHRUfZ4+rAU2Kp4eOQhl8ApxLF5O/24LP2wQpK3RIIVsB1+n8CAGjJ8/lDNzzp/th5dJXp21BAvllYVzn9Aae6w34gSQvwCQoEWMPpYkEWir3DI86sAwsA9qfbWzcqfstk5mS51kEBvdYI/yophu/D+iDJbjNDbaY82RpYZPe1oU9vlO+4XgAACGBwakoUQcyXvkqzySSNL0dMNuN4N4oGTMYUa4l1ZULMv0f2Xwkj7FWewYvuf3an9DO9JO4Fa8OCLoAn8umRiFqga33BLvYLFP0xAmA6599gA3h9dpFG01maA8RBuFHywj9GISxYGMRno2jNgBqy4klH/o7OF+qttXSwj67BDe6hxnUYNaZ1n7DLh12+pVuJwB3SOzptqDMAKFiTvBvtZilmUI4DACCeSSZFca0O6lS3v/Zc16KAmeBcJsupPjxLBvYS7AvWI5Et4fRilJ6/fJ3ORxOuERgAOLkAoKGXL9LOcIMgrMcPHqRBr5s+//RjggBQ/CdTAnQKQdTrZDORfPW63bTjzCYAUCDZuNZDIgsJ0QIAKHNFjRmnB+CQd/mSlQU65yalrb399OzVaUrrg/Tf/tN/lt77/g/SDPcCGUcy0FkANCAKN34XA0CbzV7Sg7VjeMvfTd9lma3otue1vw1d+C0AgJ1lFtub/lO3XS4oVgwA0jN4/WSKGePmV+F8QDbZIbxthf+9PRQEUSzcTv2exV0CAFCnehwkQAD3ZgUAgOc4jACAxWFS8x4MADE+yKBuMndYDibGRFHXK2ZqxFwNv7B0/V9jHEgAABRGACukMYbNjF8m5IKQ33Umarlui991jfH66+vO9iQAGciJ4uAAfm5gAMiPrxgBUDMA3AcA0NAJAgCGBWju1TJAPvo2oiZe9jHamcxq1aL8RO33rFJBS8nMUECOMUwsPMTEfSz0r3o8FnNqBgA9p/wHCkb4nOXXqfAfAQCiNBcYBYWXeQZvljUoYymwrjoDAB/jb5xfdPsDAIBYAsl/xAPo/gcAAI8DAIDRY7I9qxgAOh1jxZIeWNpH0e6+IwBATIAzztDoFJ9bbT4gfEljN2UexZkACAKYTtNsPl0CANjaOVDBAbm8r8xQ99UYAGq9tCSn7vutio1vAwDAaYHnxiYajjr0zl91SndMPqgfyc7GbIFTBHs3v7MFaKREHnHlAHQDAGgsgIO+WwAAuq9yhmw9df1Fp7U1Jq12GGoAUVMfFgAA6dJDcVH02vKxi16znKUxAFjhUj+xeBVzmbr2NhvCmKFisYivaysc0kf1wtpNxbyG75JeiYXSaD+inkLsIQYAvaYGAMTr1+/xtVFfN8+Xy1Noros7xetwgLfylaoN8doRv4C1L1Pe29gz+W+4TgEAWHxHnAyGLC/2x2tVd3Ps7rY8QwHuRfsZdTP3Oxdmzd7zB2cbDGocaeygbx9HkJkAvOtaz8f8pTFqdOjT4/WUNS/GWX7AitJYhyx/HI0oRhKMh/NucB/ZpL2VWeW6Opub/Ll4n+ROiqOUAhOLCqpkJXA2B8kj12Rh945rjYwRde4h6jBdn2SYDGpeRyHLCuJoXbw3gio3hveg8VR7QVn30SIxty2gGvJNdd0gMnlAvyCnEq9fY+OiHTJ5a/oTUd8qH4B9MYDcgOIBe5HlwkFvzbUxhjnZDvrfGZhnIwCY/2HhvTB3W82J8C2zXywZaoSYAfxsjYyhycbYGkum2XP7G3HgOkB9Lr8E2bu8chwA77ub4NdaqdpyWrgWjPPa2NhMT5++n06OH9gIgH1jAIDtHwyHzE8hh4n8FX7nOnn3v/nylrOrbX6sodT1FMmN7Uk3MwDIhyjy7/konB01WDgAAPT/HAOwWHBkJ/I4EVyEfIrsRgQAUI7j+fDxKQ2dppSPdjWyX9S9gGIACB9Q+/lL+jLW7hC7qGO/yk8Xe1nsQbQrpt8MVPS2AACN6myzwm12p+2eVlnwbxoAQLbxnQEA2OVSISKsSOvuVk5QyOY0C7j1AteBYe2IRAfhPgAAXEpOBAR00psCAEgL7MlHMQAU2r5C+W/KIBT93dmR8iqggfsxANSOSgNhVDEAyLGIayonXgKqv2lw3DGIAIDsHPgbVIyOyLm24L0OnPV974IBICoDKoFAZ7X6MLZRbbUDAKJTpTXU5/5dAACYUSlUNER4OUItB3XRSQojAID+vI0BwNZm9QgAGcA22Yv7Vu9TVuYOAJDDumoEQHSaGg7ZTwEAUN9bvna4MHcAAIqDtAwAECWdaFhLIAL1GWF17mLRfrczLtSGV3/X57lpqASUaDIAlNdYcaD+0ZgTk423HwFQs1TU+uu2v78FABREd3SQzLP85gMAQCXeW7MCGUYA/Mkf/2H67JOP02I2YXEb5TkU13D+UYyHbtvc3mKBHoV0dLc/efKE3eso/iMAA4Xn8xcvGIwcH5+k4eZm+vSzz9PB4QFF+aOPPkoHh4fpEvOtOxaE4H34bAQ/sO8o2uP7VFTU2B8UyQEWgF0YDAdMMOE98A2w/vws/zwVVRF0IEAWpSgKu3gtOu9RvAcAAIlgbJeNG7Kgbj6bExiBtQEF+WwyZoM5ivIABYD6//T1y3SFJNfNdRoO+iz697sp/cIPvpsG/W764pOfpMcnx+nls2dpd2uLRTqMWzjYB4jiJm0M19NkMuL9W3FDiP8er9lmEhoiPf7QDwEgYrFgcMS55X0De0D02FHQ76UbBH8+Ew/BlObTM3fic/SsE6p0b8SAqvYti470aCTnMtr9SmNTaFIMNhJUGXUduhpystZtnwdNun91oeFzsF/Zxnr3EV1f96+QnETAxkQV0dLXDN4gz4BwAtDBTulrk0H6qtdXaTafsbsdwIkxZvJ1O+ng8DgdnTxM61tb/DwWqNcHObiWnYpJLHV2yG/Gc/JpkCiGbFny3Yr/eQwFb70kigQAQMcCaQs9oYoJcvT9fJY0ZssCAIDkgVEcWsJJHSAxAcYowSlgZf9FDYm/6df0QAXvshgAAAqYjSnAACw4dxo5MV1cpfF0waL/y9Pz9Ozla44CuBhPCQIAOABFY4ADrtDpzxmqN2lxY+uKURjQMTijpBiEnCwA5FjQNK8j+dBfSzubG2l3Z5NnBYE4rgtsJihgY303BgOjjDWWYPuXHTUWI2Ckg/luVgysE6ZkGckzUp0pgzPrylz16GdxJp9/T/RrrfhfKBJzYOqdRNmOdgwAgE4JAAC4jrMFGRMAnDi9uCSzAhgnkHBZTMYEhWz0++nB8REL+i+/fEYQwGI65eO97hqBAJjZSDY1TxhiBMpwvU8dBwaA9fUeqRx7vS5ZUTQCQMUX3Cc6Fggq87huNB6TsvHs4jL1hsN01VlLp6NJ+tGv/MP0G//kd9LVWi9dIZGG4r8DAGyyqCVAf9oAgDq+qH2bqGPbkg9R//EM+Btwruvn8HdMLEqvFj3mtMjLLl5+JCZbJWdFJ//sRwCw+B8YAKyYaICq+wMALIcBuy8AwO7OHmn/AQDAvFCAAJA0pJ0DgwVAKEQNlM6yvF+Kx7wDzPb8qzEAxA7hIg+lg0cAgHoLow2I+iHuJ2UmzykGOM2So7ZuhUo6z1sPAADFhBEA0Jb8W7LXQV7r66rlS3IW7wW/55wQ7DpMrSed8705AICdvuoeqgAA9jmWYBatcsxh3OYzNNa6pSEhnrP690b+BvrsjhEAtxxNPvV1AQBi40IsyGFd6nya9qTt8VUjAG4HACwX/3NBwEfglGsqs4OlWxWfRn+I++DU9ji7AgCAAQD0v4eHh5wBjFEAAADAV8f/xR82P0T+lMk1zqGPxapGAORrCSMAsu7PhrkAFW7b57qYp/U2wJP5XhjjIV+LrAnQf+H/GcCOAADQr5w6BbeNAJD8RwDA8lluBwC0nfm2e1nlx9fzS+rXMS7zokHMBVN3OfMZR2h5UYj77F2gKC5rBICBBQwAwDYMMigZO5MKCGT7Uue/1UoIRJe/j++hP+ZNQ5y+5f5rtKmmOyz8ZrGr0bBUqiir1q4t31H7AvoOgracba6hG92fxVkQm1bRaWIAaAIA6rjrNh2ofSIDWq5VlRhM78157ypvxQLEGiKgmwZ4pk3XR58pXhMBxmTYKkU46UTzsa2oHe1KLV/1e+t7brNf0S7Jx4qgZZNTm4suAIBAh8qnyaePLFcCAGgEAP07gXoDvXuxKZ0MAKiBJrWdV5E66nIuzBWK4LZW9rkWu1uTmRVUxQyg4pF1mfuoY9/Xpl50HwLgAowG0OHwWpGaI7B3xJV7viTmeK2ty5ogagBAtNO1zxv3E9+Lv9EIQj/JWfq0ruY7GVy6DTQiWdJ3RD3Mi/P4VOfOctcY0wc6ezsWeK817hmTDM+isynhIyIAQHUzW28DuhcAQJMByfQLmlAcoO572IwhI1uAbUKtR3Tfks8IAGADSog9y/6Xpgl15avetwQAmCKvZs2qUQaNMaDDtbJUpTViEgrAmN6AgSxwu49WGAAsL4Hz0kui/rd4kWeI/2uMoeW2GWNDYROIgLjH1vjBg0fp6dP30ne+8x2CAFH8R6MFGlrY2OSslQIAaP6L8oGof2if69gdaxeBwbWuITDCrUm2H6GeyjXxHApsOen/kTsCY6SPAMBIH6xVbiiFLMc8QmA4yXojMgD489Fmq9tf99X2nCnVOMB4Wb4a74u5aLeH1v+1mgFA71/t/7w9AID+AfMp7fnD+rzUvk1tT+rnv0kAAMmfbCNl81//r/9zS4mneRttN6kDG+fP5dd5l6IB5NShZZ+5aqGjkc6HIcyml9JvGHOnpDMBaR8BAOUixaMABa99EwCARgCU7iOjMTbqI59tXCGBcpej6FTz80wDm2KgQbKOsex8hTEA0SGTIo7RzHoHAAAgAElEQVT/5vmPvmC1s6L3yxmIwpwPFSmyNDohzGkJB0KKf9Ue0ZBFBH4Qn3cFAGjse3VYV9OX1+CUZQCACtzRONZORb2uUYZrhzEGKfhMKGa8pkby5ZktjpiM78PvcrruYgDgjJpMGeSFlBwEFdq2pvL3eZT3YAB41wCAuF7c00DdYsk7Q4fGxIEeb9VDXzMAQA54cbrDXD7MJeoxhdZQmJQXL+ALAFBkqBhKIdIzhtJ1peUWPJNPJar3vHsAgM1wMicp6gf/xq8dALDWQWGxoOLjOrcFX/F5XWMzSdreOVO/T7IUAI617ebfMYG+fO41D7XdtkV7V/8enZvldbeEcd54f7GC/m8SAwA6uEVbr+44de2SBaBrRV8BkqwLxwtdCXoOCPI1FrHBAPBHf/gH6cWXz9J0fJnGo8u0vTWkmYP+hF6gU7rWTRPQ/19eppOjQ1J16m+8ZmM4TF988QXpvODQwxajUAQAAGw42ABsZMDrNB5PeD2kw+52mfRDYABwwOvT07Thnb1Ai+MoImCBbsI9DjbWeT0oXlmwhoBl5sVDQ4PD11ASEQk4JB7xfgXb6CAm3R4D8NJNbjJxkzY3NgiEmAI0cLXgehzs7rJzAMXYVy+eE0CBUOLhg+N0fLiXBmud9N6jB2l8fkowwPH+Xvrik09Y/N/b3iHq//BgP60P+il1r9NofElZw5rgvrDWSJLibxaufXZ30y4aAAD06fhXtN6kc/eZ9UJO5/33ogmdYoIEeummJUBpS8rEw9nQC2xObzrv8bVMQAR/ofY/db6bjC3quLYEn+lzQaO9cOAU7LjvaCNyM4wQyiimOAAAHc/w/piYRec6ClezCUEdDHaRmIX9A2gAsrSwona33087u3vp8OQkDbd3eS0MYjHbXOhw7+pQwKmkBPYT14+/1e2TAQDBf8ZerG8MMfSRQdkNk8XzMmICVo5sBTYCgMlXN1O4H81Cxu8AAAAkY2MBnLZZNKXBntHnQlIkdC8R1Y71AlDBu+R51gbGwKWOPEsVmI3EGmGkxsxpT5HGRfEfxf2Xr89ZtAaNPf6+nM7TaDJPk9ncOtxnVyxyo+Of3YguK9YpcM2ifg9FZ1wrdMTNTRoO1tPu9g6L3Ri5McD8QVDMY5wCu3qQ7EH314JAHfrsSig7bWV3zToIcO3GIGHJt5hkwfvwmTE5Rb3BnKbJfEz8mcuh0QzFz8BvluQrMxQlH5A76B08b+MIoAuZF2QqfDydJ67nbJ5evj5Lz8GyMhrx/BKY0e9RN0EXAZi0t72dxpfn6eWXX6ar6YRrhvUDvSnARAMAoQSGAksIGAL6AHigiwgFWCRyugQF2O94zDuUHLgKn4HdT5C18Tht7+zymmbX12lr7yC9Ho3T5t5B+u/+2f+Ytg6O0oLFf4AAOnkMgBODpm6L/yj9oXPT6hhUMddtr7ntOem6Nv2mx6LfG2PCIgXmk7bFLdF/afOBBD5ddY0xkSwfplzPNw8AoOK14gf+GxgAlAOw+AsjAAz8JBYXxPoo+EcAABgBCAAAC6CDAKh7afuWAQCWeC4UsNRzLruRAcCoOH1+uBcnm/tbj7cq3Vb4TOydnd/m7sU9M1riFf5pAAAw19gCADAfxqjY1XETWfPMf2/+1P5sm38rWYrXFq+7zU5LZ8UYkt2FAQDAz3tDBoA3BQA0zmNV/LK9bsZScU9pCwLVNnzZ+J76fK9au6ijbtMdq3RYvgdfqxr8oPxQTmAGGtaSR7N4XfvyJgCAfA7DCAA7k9b9B2Ct4v7yfcZAEYtY6gZsrkGTASCvqXe2w2dDkR+++PbuTgYAgAEAAAA8LgYAjQBoYwDA4V/DXGE7jEudgNzXWwAALD9VwNo2PVwX7crf1gyDMw5fq6z/gqDTCACYwz8SAGA2tfwK51fPAgDA4843GAFgc5tX/0h+69xNlus7RgAIAFAX//l5LOobO5UAAFxzHx2E7SZDhA2abgAArJiPOMf8No1UEvOcN0vauCt1pzrIwJIiKFwbLXUslBQdtQwAsDW4HQAQz3utN5Z1JXS2dZoLqC7dSBnx7xMLbj7jyXLlyourmBi/r9bFUec27EtgQImvkX7P/mwF8ubjDgCQ/ov3tyqfXH/HbQAAfEcbADxKq2KhuO7xu++2Xcqd+3rm0QWwSxbDCIBR5qAXXSEAAK8VuVz3xWPHNveFPkVhXrXragcAaO3b9izqEsojgN/BJgkAoCKq6T0AwwvzWgZXyM4JpODrje/XPXN9w9gjsQFku7IwwKa65/M1ozDqMStOjUYASMe1+QoxTuIJ5foDgFDys8bOpJGDHTLI6iffVyiKRlsdC5H5PQ7gs7MUgOj5/FmcJNYoAyyqHgDwlo2w4WfT/7K4XvbG7rNmxSgNDWKaFgCjyFMBdNj5KmDBKNN4H/fLm2PxXOm0N9nQ/7GAaPdv+s+et9wV1tpGjth1z6bG8qA6nHVsG9iUDJyeC7L7NPi+dCh08ng8MhBVR2wDtlb4TgDLexgp6uCYsgYOXEFxHiR3jH17PFv2FdLDHTJ9vffee+kHP/hBevjwYRpuIWdowD/E52sOAOAIb3b8l5of/uZIS9XvnAky+n/9dRsRVOtynd/GrF8Cuk1aeTbDPHvki2jjAwAAf08m4xYGAM+v4lpb8mvx+spZaNrwTPnfkiAv4wDQ0NIMPu7Sl9GvZ9kBe7liBICuKJ67hn17BwwAEQDQ8OtzLWa5kbj2ZW7zf37WAACd5ZhXkl3keb4PAEAGpb5RHNjbAADNAsbyCAAsZBSYqNSjEasVbzYS9wAAqOMsBi1U1PccAYDOf40AaAcAmBOvgr8Ou4qypjQjws4Uah4b4G1B2Qi/IQCASYggrLUzhe+P66rX2poaalgzaGrnqnbi4p5EZw2/f10AgBjALl+fy9TK+eX3BwCsWsOoLOtgpukIl/mE8Tp/2gAAtzb3YgBgIc7pYnmfnsxq3nOhD2oaMZeAmMyoEh+Si7YzLiWqERwy+m0AgHh2l4KFnxMAQFP+rLPIfKyfHQDAZlAt48PeJQOAAADx/qP81ftdP/dNYQCINjI6CKt+j85NfY/23PJ8SAUD3zQAgDrA1R0nAAA6vjGDSwVg6hs47JqNBprFbkobgz7p7T/5+CfpD37//0wXZ6cEAGAG+v7eDp1c0ZNBGiecYzmjXXv04EG6vLigkw9q/svRiMm9L1+8SE+ePiUrAB5HBLS9s502t7bT8+fPSe11enrGpD6Krvgx2jubGXZxOUrjyZiPsyg5nRva3jtyrYMB92IIb8iliv910pRJxE4nXV5cMsGI4ijt/RpmkQEdbh3O8DNEywiTjsIXqf/HI1J3bqz3uB5bwyELsSi8YZ02N0Djf5W+/90P0nC9lzY31tPJwV56/fwZ/+2jy3sySQ+PjtKwP2BREgnCra1hGk0vqfdRYEWhQ/4C6I7h+8wWM+4XgBzl7Kko3mVx0AAg1hXJAMkBadhcPEcfhcVcK8ZjHXn/GGPjiQydhxhs6lw0gobg6+C18jvafNS7ghHZJ1e0bjpLgh5fpQ7sqHdES4fvtlE8BRFPf1id70BsezcWCqEogAI2irVnhzzHAhhtPGZIovCNDnSUhFH8B7vCTWct7R0epoPDI3Y6g3KGsSFsLfI3M0twyueINho3xD3hrGgD1lmCwYJ2BtLOWsDxDH1Q/3XA/WcgFRb4nWIaSdAWAADu1ZLNGNmBguB1mo4nBOcA8BL9RCY/QjpG+6rzgr9RhM9ABe9KwVmNAAD6hEia+CxB+PLQByjio6t/Or9Op5fjdHYxTl++OmUH+3h+leY3KU0W1+nicmLne36VptedNJlfpcl0asV0VtE9+AZ17nSS+uhgR1fM2hpHaWxvbRIAsD3cSGvXCzI4GNDPfHEm8pz6H2dbv9vnFhYAnBW435aotVFLUf5Nfs3+RlAM9Ia+S/JvQbTR3Oq5/D5PAFlHlNMDBlYMo9G0OIWMaZYvJxPADDoPMnt9nc4vx+nV2Xl6fX6expMJ96m/MTB5nkzToN+jbrqazdLF6Wm6ms/ImgD2BDImgF6SAACMtQITAOaeAhxgIAD8DzBTvw8aSuhiPI/nfCQFgRTW8cHcJbvrHPjd7aazy1Ha2N5Jk6ubdDmfp1/7zd9Ov/Sr/xUBAGQB4OgCAwEQdoG9YBdQAXVmga26ZeLj7/J3JeBWfW+dbKjPt7yzGEvH13wLALgdADCbX3GsBQpp6rwCAACd/zs7u2l3dy8NNzbTcLhFe6h5t4TcVQCAvIeeEGWCMCdQPVFajQB4GwBAjg/CCADZwVpuog2NOhl2SX4lu7L8XMEHUkLbOmQBlABAypK0hRXOuqrafVgDKUTbXttpAa7i9d2WB1KcmGNsJc/9PvhdAQCQX9c6AsDAfOoAqovg+i5ds85SXlvq8mXwYVv8Es9kA/RTzYdvxtgVsqNF8dQJ3Hrf73pea6Ucm3yiZpG9LrobjbG6BrVObQCAtlF+DQBBLvi7fHn3XwTwWHEFsleo/0tOsDkGzSXRCxJNewrbIZ+Ixf8VAIA4AgB+hwpDKspw/5hYxxiguwEAGnGkM6KC8dsCAKCzCEwOIxQACEXRm8woAJPOZvavAwAAJsbzxjaFNbURCkVuClNCU9yWGQBwtO1MLOcIbjvzWVfQwWzKeC2/AjjGc599fh/LxPyld+fzsx0A0FkzECaAtjUAQNT+xgBgnEBkAJC/SxYlOFXGFID/vXpUmPXk94W8l65TBbCYC7R7axYUdL91/kNrVNv7qN/tu3zsTW6kiQ0qXkxDgW9hZ5jXAxp2H5mjz4jXQf86jNSsvzM+16a34x62xXN4TN35bZIT1yzKYL2W/DvMTo9rqM9fxQCnz20DAERZa7Nr5f6bo3ewF1hjjWOwtbY4i7PixUwTAIFWQPXxQy0AAN1TYQWIALMyQ1155rj20X5Fmx91O/zfuBYqFOlMqzmBvjnHwhVmBY0rlv/MmN4L/vpMjXiLj0f5WcwQ7xUAgGRUNPo8/wQUtDPPRJnIRS6vecC3UKNl1DMFKAAAfRmJEOVSMt+w1aHOkXV5pta3fRYDANeYhX5rLMljALxjHPEy7q3TcQYixlxWOI/XQaCpn9uyb009otcLrFFYAAQuLI0Mtbzj7zqHkgvsPma41k0lFrXpg4od1YiFPbly3bSYFzap7OshZlsY4572NtejHFCmv8EAoGZJfJexsVj+iPkUJmkKCJc+vDMAWN4KOUcx61nzrRpGoIsB1n/44FH64LvfSY8fPyYT0BYAgOvrNpJzsJG6a5bbIgDA42QC9/C5ZLVcjtul9yw/1A4AYOQZCvQOK1sJAMgsAADvtTAA8KwJzONxRvb/ApAj+qfyz1v1sOulVc8xk3EPAEC0EdH/p+VHLnAFAADvU56q9s0lH287AmAVAGCV3q/t0aocY9Z/qjN7/MGz4SM/s78cQLDm61rjjOmQWwDc/JIAbqrqwObrqkG4sOQIKPNGAIC4ccWYNAEA+TW8prrbehkA0HQwl5MwUu7F2S/Bloy/FMIqBoBsgJ0S0Bb4HQEA/FCZgrFg3wRHIwCcJsdRZ5GmfRUAAIZKCcQ6GNThlgL2VGVWMFFos+NwBwCAtKVVAb92IopT0L5H+N54QOO+vi0DgJzR6IRGWbTcaVsQ4alQ7+iya6plUvHHahBFDKC1pnF9YlIgyqlk96sAAPBeOQ1vygDgwnAvAIAFsHePAFCMFpPQOcl8DwBAdpZaOjEjAEAKsWYA+KYAACQL2SG7JwNANBJaS55tK/P6rKLSBU+l/jMGANg1W6dp/fN1AQDaguDaENfJtZ81AMASCM0kYK0/i71cXkvpj2WH4+cDAEC6ZjjNDHQLAIC2jNRLV2lzOGCx/+Of/Dj9/r/9P1jwxgiA+WyadrY30+np60ztjxU8vwTVP+jP19Ph/n764vPP2a2OotTp6Wna3dtPr09fp1/8pV9Or1+/JhuARdkdzvJFZz+uBRT/T56+x2Il9gGJP/ycnp8TOIDH4CxBh7NDGF3bwamSjlcRxzpsjLKyFFmvaM9xv5PRmPNGLy4uLIAhyhgMAdZtjwI8dB3GDOAH9OMLMApMRt5hu5X2d3dYFJuORml0eZ7W17pco/l0kj78wfdS5+Yq7W9vpuODvXT64nk62ttJo7PTdLC7k45Q1NjcSu89eZp+/NFHaXNzI708e5G2dzZJd0yUNKm9jbIOf0/nUwMA+Ay0nPKGzSW9XiJNmmbRic4foBAwAEQAgHVNmq+ABOoaxh5U8yN1DqIuqH3P6BdZEfCrF/D0/lLQaAIAQJmqmWpF/5eOIY1+sGDFPAyw2iCwIcWh/4sEZB+JSQEAJlN2YIGhAQnZqVP+X6MrpttNk/mMXdcHR8fs/N/c3WPiEeuHtYUPO768TBtw8FX2dcpjrIcAKkp85HmwznTBwCrdpAE71LspYZQBbgD099O5+R/r/XSD+yfiAPeEubIzzpblXFVHqSPJvJijEG62DAAAyPjUgS7ZJ2HxVeUj04UIdDIbUsc6AkQ9yOTd/8/em/bItmTXYZFVOVXWXHXnd7vfe93N5tQW1SJhyfQkwZABwhYMG/Bf82/wP6ApwvYnQaIEmqQ8sc1us6c3vzvUlHNWCWvtvSL2iTxZVW/s6RZQqKzMk2eI2LFjD2uvnVICil6JNznUdKTQw9up/7E+QU2/WCVW+aNa/dX5ZZosrnPl/4ysCjdpPJun6QwV/yldLVZpvjS2BSaDPNnFQDl6IAKIs7WVdvr9NOr30+5wwNdIZANYs78zIIhDyXXJrWjuMce0n50FQLLK49BaoGcAGaP0N2dPusPkzcYprgeyB+TAk3PN0g4uHoGOh+4pbQQs8GrV/pYAVzDFrY90fW17PtsAEKSE+0tpAWDHcpmuJrP0+vw8vXr9Ol1NxukGABNQdQKQdX1Nyn+M3fRqnK7RwgJUjQQAbKdBt5dA+z9ACwAGFAEIUKU/ql4QvOlYS4Bhj6wBGEcBABTMsWcyAMDuLphcXqXd/YP04tUZq/w7/WH65Owsvf2d76b/6k/+hG0BVmBoAdMLZXArqfDnlw0AUAcUoi0RdaN0YEyg1vaTgif196I98uvOAMBEF5Ni9hsTl5Dz+cpptOFzdQxsQgaAg0MCAI6OjtNwsJMBAAZEshY9NjfmO0Y/Ee/mAGFk/rNFy/3E1r8DfNivdL2XaLRtm3JR/N14D3FeJTfxe7VdmveqQFnNdZXHSrrZgWzXRssaAQC3VbQ2/Z72RF99TzE5EO3qmJSpg4H6LNvSAQDAPcbb00Q7ovjq2AULgC4mFFhdHZgN471prNVCQf/X9ks+rlFlWarqVD0WvxeD9HcFGO/SF7JNaz2S5SMwZMZnV+K1BrMqgNlcRxasbBbZWE9y7e1K6MfjePxNARLYteL/hdpW4JNmMsSuERPYZocV5kPFUrg/kznG2jYh+b+/v58Oj49okyPwvw8GgKMj2uI1A4AYGRU8FXD1LgAAe/C66Of4ke/nnwcAEGOikE/YXfyr+CaTaQbgRGwPPskmAIAxenwxAAAD6Lf8QJZr/zjvU64HtYdF/VXrsrjG9Zo2KAF8xgKitkjwNZkE66K9G1pWNQEA1nrRGABgCvF7bB5llMSi+Ld2AF6VCsgge4lbwRR1ibdtko2tPUGJvBg7KXqkWZRkScD1to4ao5iAzPIT26DEFluZCc2uQbsyVOSqwhhjZVW6xmqnvuK2dpp7S9nn/JwBaFXr5zbdrb0xPmNMItdzLx3dpmv1WSPW7PccfUK8vh8AoLQ2lf5trC+P67Tp2LK/hp3AkzvUcWEuRPuegc6B8dIY2rxK2ZOVatUV7YoC7G0CAKzFcekrX++n2hOj7JS1ZOtHzyy6f5tzk48mA0BJ/nMO2TKuZ08TQCN5/FG8MJtlJrd6HMm8yF7mK+qpxh4R7qsNAFDmyavnPWauXIX5VMbAwDUUWkHgPpSQBwBB8hTlJspfnAe9n+1v2n8C1JseRkEJ59pbQjLOTlp/6ymPH8wZdNPWlsUNzNaw5CB+tEYQdxFwpGmLSF0ZwKDsT4XpLfoDAn43Y/gmS/GaeI25wHFqRal1F9eY+bSlOJAJcqsgzEAGVvgH25t37PpF7yOBXtgdwCYUCym9fSCYagRwcgYgziFZuBGH4IkzcEIggKhneFlX8TkP50r85Pg4PX32jK1Enzx5ko5PT/js2Fl2Rrtpe7vHmMuWxzLBemrn2EodL2Kp9Y/+VwV22+c0DNhCJhsItld6GwC1umYcyen/xQIA0D1ez7wFgHQLryOWiwzIsXGv74Fy5vOxCcInhqpWEEBrPm0zoG/NDuBCYKWB7aeBiTzKXFtezd77cloAaO+vbeS490UTJx5X67TaFMr2868qAKA2CuJEGd3kumiol4kWpQ1KSchGQagNjnoDqzfkpgFsxlk2uNyZqUEB+LzpgNwfAABnfyMDgC8eIYxE52ULrYAAlOxvAgDKxqSAgDYqbKxarFFhR2OKhrXTyWjDiEZWNktaELZ5E4NxCAO+pUeuvg8B1qaqBVGMn9Jj8qsCANQLb10+1gEAUd6aC3IdACDambhZyhiM47rpPiIAoHZSoqzWjnQ2Bp1KWDKqgKwcTRhYoKVGX2sZLQqIUh6qFgDaZEW5rTWYZUPVKZ7grRkAagMhVqbVAAC3VNYYKKQj4jjWyj//7waPlHzNAKAAggyAxnxaKaS9FWTY/r2mylHAalPP3Fphx3uPxl50xPI8gwGlMNg3x6Fjhl39UwL3vvl6RWCUP6sK8m9+BgaAWpfW1643OAucYJzCODa+BEfAV1MDXabktCVwC6jBaevhDPizWwDKkYJcfk1DpG4BEGVGr+Nzres4u5c4rnHjjvtXm368rXoB148OVJRhk41S/VBfMzoQbTJ293ttuspotSIDgO5f18vXtcZavjS8onVNzwOt7g5QFejMRpc7l3IS6Nw67acFuW9vAcCqG4MJW+V/Np4NADAc9tN0Aqr/Ufqr/+Mv01//1V+mjz/8IKVr608Oyvurq8u8f8O5Ak3X++9/wCAeKuSxXwK1++LFCzoc5xcXaYR+98+eMVGldgCk9+/1+F1L6s8Z7Iexryp+yC2GjRXFs5lV9SORhT73/QEdETAKQB9AJ0PwUL2NY5W4RAIdiSs41OOrK8qmQH24LoJ20OXoD46k1/J6yesDgIDEu9kqS6oAsCHs746YiES/7J1hn4lYUorfoNr6Kh0foiXAdnry+GE6OdhLw75VKn/03s/S3nDApOVbT54wEXcwsv7xO4NBOjt/nS4m5+nJ0ycMgBIYuVyy0hHPi+eBg2bMR1bpnqv7kfRbrtJ2f+ioaKM0p63gyX8mOJ0BgONa6pMdi7dOLxdtjDb9S11Aj9lkuyTwy4qKay8mZtrWnHRCRJYXWjwEJxZM2MiRM/QuHHcLIiDIyL18aYE8jDFWLmj/WZ2PIAqcRTjDTCrDcbMWEJDv68U8XVycMwE93N1Ni5ub9PGLF0xUPnr6ND1/+21WLLOa1OfAEjRL0tFvwRFCT/aQJMbzMwDW76fFxFgs9Dk+w/1ibuerZTo6Pc3zZvrOAhG5Aw1o7U2LWFn4asHELhLbBDqQBcw6KeKcSPoD6IL1IHpOy00DuWDeAsKtoizFugCNO9eOBzJ0vNnDHqxRFbgHlDkPKySlV+lyPGUVL5LW49kiXYynTP6j+v9qtkzz65TGc6P+X950mPydL1dpPJ2n2arDcyAoijW1Wlq7DTAzg+qfVvb1ivOKxP/+aJRGgwHnrnO9SnvDfupte2Ld6RTLnoN2AUNt5BasiAFWtIPwAKYqgWR/yJ5GJbx0MT6zQA+oB31OmLg0mWvuV2ZfZDCBAwZiIAjgT467g5Zt07ZfbyTAv6j+Z5V0p8OWH2BP+PTly/Tq7JysClzb3otY7BfzyZQgJST+e6ikQLK/2yNAACAAJPcxFqD9x7OT7aRnrQIADoA+w70CBMVWAwAZeUsZq4YymcM4INAGXYQ5xlwu0X4Bz9bZSv/0n//X6du//bvp04sLsj8ASHM1nXFNcZ07A8Cm/TgnFTcccFcAoO3ztgBC0/5rMRzDGo52jNaKzlnbqXHt1/YPvvNFAQBIKpgklgRMtEVkY0ZfyGTbEi20y6HDsAbXKp38M1VFhH7ulkhEsBU9YpV8NDpZ+Qw4pgYAcP/1XwZhoQ8ou7a21AJADABHh8fcD9ECALaCqFy1r6hFTHNdO5W2xwBM93rbtQoAQOYQ/Aba7ZIANqaLdftXzoGSSZvCdwWYH8U3++++0i3QaFtqZgDwyi3YP0zKMvlvc9RgANgA4ItyF/cmvV/7g9J7ce+uXzcD4Bbgz4HhkBSjLtLD3AMAcCsDQAjctdn0bfGvONZac21/OS6ZQrfYQrWqafdbyp6+SXfFPX/juIcWANJ12m/a1qOtuwKk0RzE+Eb8PPrv8RjR/cPuMXaJSGFfWgBYMq0AAUTVLh+8TkDbWJUWAFnWaW9Zqy3E9MQAcHRyTAAAmLkICDg8JACg1++ztRh8AyVXYhWn6U0287TkV2zjGX1lX++NNZCD7ne3AJDMRTnXs2PdLuZIcIfqWAA4AURm5eSCwDwANAkEwBiDaWpubEfGnmMtAMr9Nav6iv/bbCdp8iQf+DYJbP8s290VwDHqAb2WXZOfW9XpALN6Mr8wk1g7BtOrdo9Yo7CVCXiSX0zf3RjobpKAJPYVJv4J5gWIF6xZFiMxRgBnxHLmVjGwFj+iUMJLl8b7ruPgbbZAjLNpL1jz70PChGswUs97JXFNQc9EP/MtBQCA/dJUZUmGx2vGOaj1MT6T/1XfX7RHJFutzxWqY9v2iRhf1b3EfaC2lOhXeUxUr9uewe5P9rgVXOkn6r02/7ExZ2WjsxXhlc+mt2xdxte2js0Hwo/FHQoDwLZXLQvUJLmynIDLc7br0V7A/LWY3yj+R4lf1avQ5gsxhGIj6KjiQusAACAASURBVD6iD05fw1sVKSZtTADQp/B9r2mXW6tFA/swhu1JSLPPin5RLiH7eLS/CgOAnkMAClxbTG91LFhyS2bG0AJPYAS8t90zgIX2hSyLLiMAdyMeo0I9PeO6zdXWIjXnlBv5LcSLxARg6yOwPvt1bfyhV9TCyXIpJZFr+aGu+/ymAyM9vtM1+frRuKpdWqHmNx9Qfp/kqc7p5HhfxfwRjy+i7oAGb59i6wwyYbIiLLrARWjPyVaGvsZsHgHO6FobgPzcBgCM9kf8X3GxrFvk0+ZCXK/4D/kzHGtgc7QAsHK7qJswvmABOD45IgMAQAAnp6cJ7YCGOyMWuezvHaTt7X5arlCs0ycofgW/xwEAkvX13Im1f4i2X/MYHyu//xwnCbqd8o99GxX/BPtdG2gGbJF5X1/mOC6v5WuPMswckRgQHObv73Pegt6LOiJ6FDnFsraVN2PUd/nCtc2vFgARACDdK10qXVTb/iYj8EuKzOQ9SAyc8Ce1L27wL3ML5M9uwmR9H/et+hkly4jZRbmOPqrFshw0lPdx2B6hJXvFNFauY6wPcW3G+6nXu/Rb3iPvagEQNxNdpBgCbwAAGBMp0+y4O31zSfwbQ0AJGgRahkAJaAFPrxZyJVa+YwGEhgLxzVH30OYo1osyGmpQP28AABbQ0DjVf2NAbV3+i4Glca030uKoNhVADQCQA0zjyY1YC0h9NQAAUxK3twCwsSjUtHEsss6peszEMbpNMWYFlqnLnD4LCEpsbo6ifAMAuH8LgLjWo5PS2NiV0bft6wsDAMwEloH/BgAgwyU6y5/PtvjNAABsbyNxOCV1NAAA//f/9e/Ti48/YvAFMRZQRI/HV9mxhHPVG/TTe++9z4AdEmxwpJA8f/XqNSXx8vKK1csPHz5MH370Ufrok0+oR8EMAMcI1P+kFR8OSEWGIB8MddCPW9IfCX0DANCA5r4MKjbTUfEHjrz63cGjxrE0rhxdaxUoZsjJmMVNIvk/BHU/HTtzjnDP+Gs0nkYNjyT/3mjIABYSjUMc00lMrKElwHxylQ73R+nk5JiJ/v3dYRoNeml6dcnPBltb6fHD0/Tw5ITAgWGvz57cCJJfXJ6l0f4oHRwdpNFoxyjZblBxDWfemA9Q3W8BUENBMyyWUUHbaavXtxYPCryC7YC90ZzxYbtrCUKnQ2QYzoFA2oNquybaKBrrNufKxi6SypfqGum/25wSuw27d6M5tnmIAAChjMtxRhWaWz9sex92IJkxxxhDgGYQ+Fgs0s5wh0lG0KIjMY73u7kXe0rjy4vU7XWNvQJMFEh4D3fSzv5+2js8TIenJ5wXAUoV7KGsYdzlHK7Qz9R6pWd7cHs7zafTLK6NwJk7gf3dEYEFZmcW9L4waNajDc+FyOGSbQAAYMAvAACscMe5PAg1x/qBw8/e0WGthOQ/AzqqovK+iRp7Bm8QsHXaRLwPWVL1hIJMcJjgkIPG/2oydzDAdTq7GKezy6v0+nKcXp5fpovJLC1vwKiwIqMCqv6RdJ/O5gQArDpd1nlhD0P1eZfJuBVZSKbjq3R6fEgABOn/B4O0t7NjSWnaTtepv50IBmjaRl6NwCoZfNv3R48xFpk0FgD7KdX70YlEQEfrIesWBp+t961VxZfglAKbhTIUQCtzEPmeB8fps/i85RJFQ+l4WtD+MkjDl4BCAABwncaQ1fOLdDGepJfnF2lO1ogZA2m4H4A6ELAAEwSeDmNqDABd/gIAgHGhfod+YRsAVBNZ8h8tAAAAQHCOrQACAMBaABjrhQUsTZ+A/WEynxMAAPAMaP/n1zfp9/7g++n3/uH309ZgmK7AGjPaY1uD6XxhLFmbc6eum+/X43jTHn9XUCTayLXv0XbOGEzKUhOCdlEOG4HqALyMNvpvOgBglbaoOwyfZP4Wkv2Hh0gIoiLYqoGaAAAF9Sx3X485REoMAJrfNgCAHefJww0MAFqbTdmog9G3AwA22/9QIQBxGYqnAQDwyi0BAKwyOzAAMCFmrUM2yaner+W6DpK12cw6JiaA5EtH25p2UmAg5PEeKG8UNmxoAaDkXn3u7M9jX7+F4VDVwLet/7hm6/WrCivZQFEfxPGLY1iv603XjueqxzyfIwAA6hhGTITVBQwxgBlBAYp/1JX/bQAByBRaTNXJf8gZ7OYC7BE4ABWC5rPq3moAaLZDK7m0YHcBAMB3AAggAgDwPwAAAPbeFwCwVbUAKOvdg+2kxLYZynvBlwgAYE9gB2kzZuIAALQuYrJ/6iBmAHkcvAqGALy24qlFKTawuyQbiX7aAADlWT4bACDGkqM9fZecRn8gxtdy7aS3AMhgfrdx1M7JwNIGdgMAwIAAeH4AAEj+n5kk8OSw5/AZmQVWxpCQQU8OKLAiDVCwN/tk616t33tJrhY5NWGQvqnXbpuuiPt17RtpfgoAIFzXfS35p3ZNSyKqBUANANhkP0T9EfVvnbCJ94fX0W+r/Tz6XWFdtMWvow9Ry4EPZE7o6fsxuRkZw9b9SpPfqHvrvUhrNupcHaPrx3VddKjGWewoATjlPiueXYUHOAfsZiQkzSZTP3hbiwIAlGS2AZ3ks9egrHr9tu8R8NusD3ccB8PX6/pKXlsS0XzMklDEnVqBJBKj5nsWnWEsc5KRPP8h6SgAQgRmUo9pD/eVpyrxmESDrjIAhNHtx/2S80X3yoGXUc7yc1j/+Ag+rWVU/iau0ZY0t3hGScARlCVAg7c2MP3mBaEOALB7xT0Wv0/7qOlJyxnRnw9FP83kuCU4NS+lBQAS8bbfKAEdgarcC8N91Gs2ynr93NLVvCbZT90H9TbYKvCyom5jkyMYwtkzi51l0CyCZHw/NzkpbEJR1+M1bAKTc7MDbF0oqe1+MCB5AQCgZwVrpsZA65efwebvdtPe3m56+PBBevz4cXrw8GE6fXCa9vb303A4YtvQrQ7ac8JfRSFmHzUB5rsj3uXrQbpOOTven6+JNt3nPZcNPOLPUetZrifs2xUAgK19kCdhrmThLUZCCwAl/5VT9Dxj3mszaKIdbF57FO0gAOcv9oNrX5f6PazL2gblvdDpKPqmlkWcI8pB3DsVm4sgERuvkvi/CwCgFgDt+vH+78Znr/dHrusNAADK87XFe3NO0EFU9wUA5Dmt9lK8H/ffOvnPz37ZAQDaUGLwMhtPwRkw2koZXOpZZjShcXM0JYuKFkdbZQeybFSmUK1/8SYGACl03IuUqRY+DRGY0a4Uy8ahyv7QIiD06uD3nFonGjP162yk3QMAEIVjzbh5AwBww8cWenSytfS/KAAgbthCcWujp0w7A0AbAADXhmF1FwOAbS6l3yQ3YW5KVn3deK7AAHAXAMDGpND8NMfCE1pVYLE2mOMm0LYBbGoBUPcO1DhqnnguD1yZLVWorOzfL4cBQNerNzfqIGcAsE5GlfwYL9EaC4AMMypnWtrKhxV0njmXLoFuyOpcMdgfHabaeaodFslz8/03AIA3DAD3YwBoBAO/RAaA62vQiQNF3iUA4Ad/+/+kl598zApcqy6+SZPJOCdqUbW/1d1OP/vZz0nTi2QSjCcE7c7Ozxm4u3CKfQTzkKj69MULLrLTBw/SeDzh59izj49P0uX4it8l5RcqSR29TRtBVUleUSFbVg6n6BVl8NGhoO2wxdYqsOnpuDigiY4xKEiRvHdWl1gVHIMpSLDCwEfFPyqPuyBRuAHFNpJnCBZ02IO8m1bpcH83PX3ymD23d3f6aWfQS598+L71KE836RvPnjJxieQbEpeg3bq8uEzd3nZ69PQhq9jp6HrPeDj0cE5gU/WHQzqj3R56cvepcgHCwLOiPxrotLMT7JXq7I3GwCdoOG0PMjpK20zMNzSAi+mzJv1xHaiRblsPEDnNZeiTVeu5Wm/XJr1AAAIAyGHEcVZdhmCZrRHZcXiPFRCg60eIw+cVNG2i/LfXSC8l9qlDlT6SKXh6JDohs2CSIMii201nl5fp7Ooy7ewfpEfPnqb94+PUB8MEgCdi2cKe40EFJEDhuF6j2muGKk1rV8FATKA7BIhFYyAnA5+T9WI4TNeYdyLGvc6fbP+W9CALAEuGUPmP51kQAHDjyX/S5S/BclD6mpljqkRRsgpzVDmiWgQ2Nxx8bnqWNMfaENWdGHsYAAkAAN4LaV3NxpH9tFjdpPEClP4L0vhfTmbp05dn6fXFVTofT9Pryyujf7/ZItX3bLGy4MxyRQAA2gCgHQAcfIAyZlPMxzwN0IMelS83YD8A8GY7jYYDAgDw2+/2bJ0jCQYa2UzHb9IlOYmBgLjvFzk22TfbprSViHLOBLfbFhm1nav/LfgSAx6Q45j8l3sfA4cKhOA4JNNjVYSh8W1tMoDNudgmEwjWM+YPyfPZfMbx/OTl63QFnYoK++mUfhPGB0ELJB8Q4MPYggUA+gdtMJDY1z0D/EK5zYn/bhr0UfEPlgB/v9tLg/7AGQAQtBNwFec2fYJ5BQBgjmAJ2ChubtJsdZOOHz9Of/BH/3F6+s47BINco59jf0AWAIDAuHZv+YkB6LbD7tQvITh41/fb/I81feXnk4yoakR23RsAwP0ZAJj472wXAMCWGAB209HhUdrbP0inJ6fUlaACHQ3FAGDVTgJHMwipeeY+5xX/WwbesXkttP+xBQBdAGJY2lsA3AcAIP/jVkG2lELjEMMQGQAAaj4CABCwhQ2UGQC4BwYGAAcAiHukLfgXL9bmP5mfZvfUFviMgbQSOC5+Ht5TYi3ap18qAMD1g9oBxHu1G78fQKi2YfJ4OA36Jhsn6oS2MYx7zJ3z3zLWGKsYYNWYK1ZRJ/619ypeoXmpK5r0vTY/vsQ6sB8bUDBXfsLuvb6NEcCqtXXdWj+XtVbWU94/t6wSEIweNQDg6OiIgABU/pFtEa1A7sEAsL3Vs1Wlth4BVOob91cOAEAf61hFSxCzAwAAwjNGAAEtUD2ItgArq2rvQAdGvdAEAJR4QWlJV+SwJK9uk706FrFuxze/vUkX1HIqpRVbAJgBZgwAeC5LUJGnwaodbcMMLQDgQ0CmrBKXvpVXWwsAkJn+aO8ZMB06HKeKDADSDXafJdneTGAUAEDUb7WubFv3dXIE3xEjhhEblHXheRXeowAARUcWBi5UsqqSWrZrm01T62LNkdZffW/RHtH6w3ljQkLv3/a3loXaN4zXl1xF+1sJuPb7LwCWNRBfpSs1P7UsEyDtQAvGOsNehoWvZHZkHaIOVcV6zyjhcX34c2IAEGOp9Lts+mYitwAAJGNRX8v22OxPoxDAZMbmQDHMsidnOUT8Ibcy9opyUtsjTwIWSK+yDi2H4edh/KP8N6qT8dwut3Ff4Vh5VT/1vLd70zFZzr39gbRXI0cUfDI9A59TxXWoCocN1yiIKuAFyQMAGtqbcB5jPzCfzUDr1o7MTAFbS2xjh6Ssg9v1OcfPQfp2TwUAUPYzmw+TZetZr1yT9EvMFcB/FkONMTUWPxnHG41/MU+1RiJLxqY1hu/j2Wt/VutYZq8xzRktvuJIYpGTTbmYG1uXAFNcGwCuEbxVCms0DvEZ43tMdnuyFO9zPYTYOzzDRtLTYyE2Lia3ArhgslBAhPvv93vp4GA/HZ8cp4ePHpIN4PjkNO3u7qf9/cOEfR7t8Xq9ndTroejIwPuIn0imVGlf5wHbbD++p9YUDlaMnazjmmVBEAoqkERGTBKACgcA2L7uDEn01UMxgutbyR0+i7r4Lt+V8hY2phoEwJF3oMdt9n/UmVEPc960djawkEc7L8qpYiaE7wXWCO6JnwEAAHnKN3GXAd3yee2zx3u0/dkBLS0AAOnqGgDA70TmsQ3V/6YPPFYX4gJxP9Va0Br+lWMAiINYC4CQa9ngagEAaCOJCkUAACpx79mr6j5TKvcDAGjy7fiQgBXywpVRZAKgqx82UimBbBzdAgCIBpQUrRZobVjdJstFuVgC2vphNR1rfV+VWTp/YwF7MFZzFD/L35cDnXfJOlFbVEz9/TVjq6KnsVMWyrLm8W3IpvWq2lh5VS/mqLjjeMb7rA3g2kmpDTN8FwaCkEkY//oYXFcb9F0AgEI/sw4AiFR42emqWgAgUSUGBGvhU/cjK4Zhczx83ioGgIaxVQlhrRw5jncwAMSxqTcSnl7xl18wAGBtA8zVfs1B+LoBAHRKKiO3/P/lAQBi4EUBETk2eY165W+UozctADZp6nVdZXrHdV7e/IuzFnU4EznRiW0xsGA83LcFgPQc98wAAEAdMvq8l/YkRtlMh7CHavX1FgByaKy/4jWTOEh4AwDwox/+f+mjD95nwhu6EQlwtACQUwQHAgwAP/3pz1iVByMUxjES6qD+R7/wS9Lud9LB4SET/ueX+P51evT4CRkBzs7OiEg+PT1Nk9k0J+NL8hQJawuojCeW3AIrABLgOC+D4qgYlnPozqCh4ZHAMpprOMZwVvA+aZ6cOh3noF532rwe+7xZsB0/rFrA3CzmaTToEwyBhOT2zXUakXJ8O91cL9P+aJiO90bp5Gg/jXaGaTmfpYP93bSVVun81ct0fLSfbpbL9OTRAwbATo+O6XAjMXdxfp6ePn2SDo722IIAThideU/00WZBsow9ynG/gzQYDpkUAKUbHFkkTpF4Y2LfomK2f5ABAL/2moEycz1y0yg6I6i63OpmBy7uHbXOqvclrRr2/nQvIn7nPs6Nge/N2ZYTob0X54djBX0t+tRCD8jaKXckV0YNSlG2VgBI/uPc2AJAJw85ANAN88++54MBk6UArMDuvLhCpfok7R4cpCfPn6e946PU3xmlDto1zGcEmnH0YDvMF2k5m1v19HY3zcaTXL2BuVNFifZNBIMVBFMQCv+DMWNr19pBAAAgWyHbNq4/GKBhDzo4oHNEBAwAcK3nhrMSKBzZm85q6vEDsAgcYwz18hqBkSVlBWsH94rv6l5zEMhtRu5dnriypJqdVQkDJPUv5zfpcrpgMv9yPCPt/9nlmMne88tx6vQGaUnKf6vMgD/AAA0AGfgleGjEoC8AAIvFhHT1B3sjttwYX5yzFcBoCGaNISvZGfBygM9WB8CQdfrmNhCAOWbNitlC67gOADBZtONz0IVBA7fJnKjfeob62qsYm1jpp8CAVyszgQ5QhvemzDtQptbVOx2OEWWDII7tXPXGcaTsTtIYY31+TkAL9AODO2wHMUs9pzRlGwAwWnW32E5B98s1lWn/oX+2CAAAywJYACAj0KUAAAx60IXOLEIOAAsAYTVibgFMQFsLzPcM/4NmcjBMv//9f5S+9/0/TGeTSZqwDcBRGs9mBDDhPm/7qfXQrQe3fLhJD9W+Rh7xCjBQ29Pxe3l9vGEAcJD/Z2sBgCKA67TNNpTm9xs9OPTB4cERGQBOTk753u7uXtoZjvjafH0D+AkMtjZP3iO0zGtxCAQAMJ12NwBg3S8NOoQORTOxf195/jIAADFC2CbTm+S8zRfkaK75cc24hAKC+r4AADFQGAEA2i9yW4BwDQUR43VjEiF/d0NsxEqX7g8AkB6PtowSx9Enijqj6XPbPnCXnbNJ59Rjy+f2QKMS/jqmLaEU34sAgGZszSmvHTwbmQBikseCnyuzPTMAwF+vVOmnyigBAsQAUIp1ajmKfmhtM6Kgh623hjtM9AMEgH6/8AMAAIBNhPfgS4h5EXa6EixtLQC622DAsqRznF+9lrsW14FsGWPOamfQ0BrWfLTND0EpAOosDUDBtk4Awc1maTo1tqkGAIBBaEseEPhGk70JAOD9xExEViYBxFQMhpDEuntnlA8Xx0nzF2U2xteizCoozjVKm9vXnxdjKF2B248AAEwN7Dsm9hkvXAcAQBahSgE6BGDRnha2rfWlBlU3dX0u1rRkYmE/K7Zpjkd7b+OYuBQapNZjbf4OxSpUS2vt67v4XC0w/FLNOK7AsoGKXt8tDADGGKC5kZ0pndjmk5X5KcnjOE9x/hrJsKr9Yzl3YMeoADTxmetrSD9HyWvE1tXmaQPQDPNpPl6zLWWcC8U9NB61lAv8TZnWXIUYKvwMVkHn1kPGZkIZgc8NgLzbwwAAgAHAaLmbwDjWBAX2Luk5x2pnQFTNBKDx074mmbJnRv+sAr6zdRmfsNgVUlMaX40Zkuh4T76nKs5V1Y3/Jf8Cy+gcvJcqAcg4SQAAkJqfIJZ1oBpknvu/35z2Ec6fJ0Ib8Xl/NBQlQL8r7iL/ydZTaAfiz6V9L45dkYetAmB3bBET22hbQwAlWoiUpD4Y1QpTH0tIMtuDfMEifwbGMj/Q6fX9mXPyEC0K/XPbn4yhAbEczCXAbjanYS4Dw7DWp64pOdHfGgAQ80xWvKJWcwUAYH5JYahADBBMI2j1hxiAxSPMt4ScNEEzxb+P8ym9leXDQQDU8zkJCpvcfqnHtK5drsE22u0ZCIDnW67S/t4e9xGw0IFtbnd3lI5PTtKzZ0/T6cOH6egQ9sHDNNrZB4QsdbeHqbOF+ByKW3qcPa3fWAjcZrc1xo52u/nVmQVQ+fQIIkLMh3v80mJLzgaAPVy/aqFEWXe5j4lftVbU4pb/wXu0HZE/IbTc2OEbGqGhHzruehTbJx5b+0S1rcah871H6ynqqdoWjd/Pa7LTBADwO9AVIcfGczqgSOfP6wdFPp/Bf2qzcmp7u+0+Ybu02c+0jxHrrRkABIAK67YeP/u/ua5lW+lvGwBAICZ+9qvGANAQlEAZsokB4IsCABD0xy8cf2watnmZsrOJL7S/eVPdAACISkHnqQEAnJRA6xmVRmNRO6zriwMAQDW87mRL0L98AEABG9RGVTQc2wyu9c+5JTcclrh5ri/WzQCAOlAR/29b4HHD1L1qk4pBhDZHmnRdbgSKASAbSaGXkSr6bmMAqAEAfObAACAHMzvDLQAAGX0CADSViBmFa5uXDNTKeNZ3a4emXXmBVdgoHPF53NxVORDHr/WcXzEAoJYLyRRlEWYOLNhWrIlQnE0p/EUAAOI9NzZz9bDnLtwOmIFerTcVq2aSkxJbaNj7bwAATZBTm9Fw93u/PAAAOmEOJqCe8jVrc303AIDOAHudwjgveyeq++HrItFzdXmR/v3f/HX68d//KP3sJz8m3T2Cq/t7IwIAFEiEvts72CcDAPZkVLLgfsQAAIf6ajwmKAF97d/74H1S+SNh/fjxk/TxJ5+mq6srng9BPzgkWONMNKHSHg7rDSqXgVhe0mlBUA0tAehXMmHlVHdkDEDFklGXweHAeQAAQJIejiXGbYAgIlDjaDEwneRqbRpiyZxnHIfAHX6swthAEQBArOazNOxvkwHgcG837Y120vVywcT/6cFeOj7YS+dnr1O/t5VOjg/TbHJFenJUKy8Xs/T86RPuN/gf6gr3MhlP0uMnj9J2zxwo2DOo8iei3ZkAeuhfDpTzDZ6rnwEAE1TPbnfT7t4eq24tiO12i9P/q2KYQTIGrY3yTWpGAQzIg6Hci/6p9XybU5GdC6biS6+sdV21eaWpBxnCfagCgmzLmbb9COh3B3x4hb0FNESHvCJ4xTcwVskjIIs9ndsCq5+36bTNplMGZbGPQs5mi3m6uLxiP/UpgAGDAZP/j956CxOUsCt2d3fTYjK25JSTwqzQ0xW0/rifzlaaAmDgiX8FX2pnWQEX7a84DuulMxo5OEP63P8SmGdUyljhuP/rxdwS//xroFHIGGQeSVQGnoFGh0OjqJToIDvW5w8tNhB4RPIZYBIAIYhoZ8VEYQ3A/TOgjeqDbWMOiIE4HD+dzdJseZNeT67T+XjOJDSq+V9dXDH5fzkFAGBC6n+wAyj5z3M5zSCEEUF/6AfM2WhnkIaDXkpIQCzxnAu21QADx2i4w/YbGHPMq1Hvg+LPGT8UoHHAguRTFKQmJEZBKxYMSA6cerN/Siud2v6SBMuGQ7CC1zWKEc5BCap5UMZBAQAR0UrW/XrAjol0VqSY/MpxNjaA4phzHZCmET0bt62nJnt/Inlzk+ZzY1SDTgDYCu0BIAfTyYwyT5YBMIhANyLwhnYAoGMUBSFomUH93+8ZUwACMT0DAECPIqAFfQiwFAAAWE8dKhEEeAycgglZINgGmUFSCcAttASAbt7eTu9+93fSH/7xf5pW2910OZ2nnf1DtgzoeHXSbXvxbbooztPd+7lLwIYE/6Zz1UEUHZf1pScEdZ+y0zWntezUevY3uQUAGQC2epkBAP4W9jm2AHAAwNHRMYOoBgDYpe62fqcGQFF1lXpplvY4hVXF5syCkkz+OWDIQ/yWPLwpVLvF5/CWWgH8pH2z7H+hjKZFCNvkJx9GOmwDiooBAPa+VRM3GQDWWgB42zz5B7Vc3uY/6/rRn9frNj8xflYn6NVeKQYLldRmdEbVZZFSWBSbvq/E8+v4eB/152WYiY67dem3jUP2xamYm8mnOtZQJ9DixXBf8fhNr7N+D4DgrNdCYuWuuMUmAIAC9fXnJbEvCv/675K2m5JWpP1ndaxXtMFmQLW60/7GJPiaHASQe134oP3PGD37BPjA9o8AAICF93Z3yQJAdiTY8f73vgCAtrn+OgEAqvQHuBR+BsZOLQCQLICtwTYezmhFEG5ndScDgHTOeqDD4x8Vs0i9IOo9tCH/Latn09qzOS+0+mSm8hJTAoEFxvEqT4YGvWIfLFwAADA5xAVh4HMwIEDeBAAgExH7nqPa/4YgihuscbIlmL7MjE9udwn4HHWQWgBInxR5tQeuE2213tOwxMIy7h+NKn9LflgsymuhPB7G9zpwSazaHH+1PrkuGX+Err+dASDuH/W8lOTDevxY9xkpsGP8WzJl5yygpvoYPXMcr1oHxv9xPHSmxi0CKNbH2Fvg1qwd4YTR76jlmPIWdKrunbkBB+QibqC2bQBDx0QPbAXS5vs993uwga1wQGOL431qM+tcKcaDi1b8ZsWQIyCrHj/tGXYOYwBY970V82suTrNbSpEYx9oLGuHnKH6CBHucf/oKnlinH+LgYz4XD1LMyAAAIABJREFU29sVH0TPoLxNGwAgryVQyFcAAPiY+Dz6vFxvynHQZ0NLQ7CRWdyFgG6naldiUHtGlMdsS2RANgoxTARi4pL+ElhsnP5ez0SfxdspWrIYcQcDGLXvZ2YXFlCLjatsNPYvD0lAk3trpQY7Fq/B5hgZAGSnKVnd9E/tOSK4TzERjENMcLvpYuf2lle5sIeJZWOGpIxvdc1HnEwYA8B5cNsAAKiBo+RSYxzb2tT2V8kTACjoAC2PSeMeCM4PhbSZ3aULH7QAAFhghBgX7Sjz5eGHIq4FFgAAARAzfP7WN9OD0yes/O+kXrq5wcaClp0DxmmYbwk+eGRXaNNnef16XNSQeDaQyudlXeNABbIqQmc7GwD2dfj2iF1EAEDOHzLeqvalhXFc+4T5L8ZY2tCnUjb+Zhu0WO9l8IDroNp23WQHRD16m50d97q4vuKeSgwT43EWv+N3WgAABE+43Y+/GYSFNfQFAAC1DV7b2txzq71X8mv7cJPtKu9zYgDYUP1fxs1illrX8S9ex31Q+2IpZOr8agAA4sQ1DKB7AgDihmhG0E1uAXAXAwAUqfW4MafAFncNAJCSLpTrXHx0+gUYcFrciiK09MsNQTynEtYCjptRTMRGzd54v8Wo1ltRmZIU8Np6DddKVsd/+QCAL5cBoIMKU8/AMria0VPtCc02J0YV8G2LqM1Z0VjJkI+LXkZ2rbyKwjGDvAYA1EabFulnZQBwTbDWAiA/h5CfHpRiQNuHSijPqMhFmZM3k6xsTEJY79UCArhL+UuBAQAQx0pI9kjzI6Nk3QD3ykubgHwe+/fLaQEQHYi1Z3IAQCsFp28qovDVd3+RAICyNrI28HH6/AAAOMUyWwwU4DTfLlM2frnMKRtLkpnfdAaAzUaTJTlqY+kXwQBQAwCIrvSKOTigtzEAsJ8k5ILIVCR+mgAAVHwiifri00/SD/72/03v/fyn6Yc/+FvrCd3dZkKOgSwklaZTOtYPHj1M7733Ps83nUxp+I1GI1b2w/lEgh997NHL68c/+XGazRd0TtESAHTVOJeqoOfeVwwrQvs7HBNUuaPdAM4FABZshqurMZNVOA+eH4wDOLccLzrwRPEjSVgYGHaGgzTso8WAVfXTcWPsF1UpVk1IoxTJYzqkGBNAAxKrYadXl6z8T6tlOj7cT6dHh0y+vvXkURpud9Kwt50++uiDdHiwx57l08kVq5aRwERS85vPn5O68vL8gkndw4MD69WNsQewYMsS/LBzPCVg//cHVmRDkEKPVdtwaoHmRhJksLOTZqTQCgAA2Ef+a/MuR1AI49L30XoIGwAg/kSZVwAjfh73ZDEAaA/ReipBks3VkaS4l82Q6Y3NaDYnAQnoTu5nX+j/RDO95PyQPcCdM6uQB2W+RQYQeMRfnAugNqwlBIKuxlfpcjxJne1uOnrwIB2dnqa9o6PUBSIdlQj47qDPJCqdcCT88QHkdTYj0ACjNp8t2PYC8l0HCGM1Q9l/jMYQxye0vdjeYhsHshG6vcrxhwOyQpLfWXqc+l8MAJAnVEhBznPlmfeZlcNjOgKSCnvbgkBA/KPiG8F13ENdIcj563RIFwjnlvSP0bnz64G5Yzy7TmezlF5fzdJkOk+T+SKdX03TeL5kW4Czq3G6mszSHG0TEPz25L+cNtBtgjkDIAr0et1BwL/bSTcrtGq4JuvG8cE+E9JMPgMkg/XKsbJgmPphZtnw3p3ca6sKLrM9PdilV+pJGwAA0Z4iRV34YSAG6xaVap6ELAwAdqBVCllPRLWx4PdCYIQBL4JzwvqgzjJ5jUUjcFKRYAeIy0BC1gqAQZolmEPAEpIIkhpPpvyFroTsonoB5yK1LkAA0DUAArAnI/YGS7ryeUjRCEBYl3NBIBUYM3oCAAxs/M3ItR69DJCaP8cqK+jYm5t0tVik8XyRFmkrnT59mr7/T/6T9PDZ8zReXqdrBKRwv06fWdt1m3RR23H3CXrEY25z1tvOjzGKQRI+eXT43wAAQq/wz8gAgMBMp5sZACIA4OjwmAwAh4dHBACMdvYIDBADgNYX7F/IdgxiW5DN/P4y93aMAAAmwlZAEAEA0eeXPb0uMyVoZ9e6ZY+7BVhHPeb6itVn7PZyTwAAE2Lon9sMQLXJ96Y10oxFlOr/6KcoAdOI+0Rfrype4PGe1BYAgN/1gJrOrUAbEwgBKFDHQeLai/dia1XW0t3jv3Hd3wEAiHuB1n7tB6/pBFckcdw3PVdbC4CYKGx7rViF7IsYuyiVVRaUjft7/Mz8+yYAwALZSJzE71mQP7YYiLIQZUXjUq8bHMNiip7ZHADzHB8f044/OjkmAwAYAeBDABAI2wTH4y/ZzDxh9HkYAHKGJOhtBVy+TAYA2pZg3QEw0sGmSPoDVIz3WPXPQDQA02ZTGI39smED1AwARdaK7VLkigZ0owrtrr00rgO+9gRq1J/1+o+yG+NrtFl9/UNmagAAbBurUDU2LjEAMGFFIwKJQjByWh9l2E2wPQBIN9VsCRdGuSoGAH7OpJi1Ror3b/GqUlkf41fCqcSEdq3b4hgK1Cs9UB+bAQABh2yYLgEAYPdCp7cDAJbL2xkAFP+KMc/y2sa31pHx/wgAkJ6K/pviGbXPF+PZ+Kwx72GA6u9p/9T36/hdU3cKALBeRalLrOt81/yZ0dYQF3Zei/nL/8W9oAKciR5v3QYbNceCCaIrFOI1A4D5oA5Mpw4zu7/MyToAQOMk3RwTy3qWMnyo4G2C78sxAjcG3zy0g81zCJB4YABQgYTGn6vMASd4rWR21gNVgZHun+BMB4LTHW0k7Txf4T3mNXtcZ57LkKxxHPyBmWx2n7QALQykH+MFtb2tPUD3g+tYzKfLXvCST1sXDjZAbT8BbDbfFkODqjDwgfmL0L9iwCvMA4r7SaasnXRp6RvXA30gBwHhMSEfAABY62p7LvttMvvqeaN+0VzF/VxrXeuqkTxEi4fMfCMWQaWFnSIf/i3aGBIMgbYIKpgxVge1AIjrUvpTwBnJsGTG1hNsAux3E2dQsK1E+TaLq3linnKLKn/oayS93e5ON6m/3ctAXjFswEZAkREAgk+ePkvfeve30vPnb6fd0QEZAAwAgEKgflqF9l9lrJsApGjDNew5rn3zFWoAQF6jGwAAYPapAQAYQ/r5AMk7ACDOW070uCwAAsBj/WIZfBCW/GbLlivMYiEhfrfJ1m+z0wSWvs3mbtP9DflvAQCoBYBYtqlTnIJf3y0xJezttz/lXTaNPqd/V4FsxVoU83+SX64zBy80QDf3oP8v1/k1bwFAJ7MFqc2NioaBFCh6xQiJJWMH1DuFkqw4MxYw4kQ47e6mFgCbAABCO7HHFANXzZ7rWnimvEvSIysl0XaqYs4Rg0Lw8PtVz6Ro1HChBWjXJgCAlIKENC62XwcAANBlxRb7fACAnACvkDTRYI1KIBrDbQGKaHQ1Ev+eOLsvAABzCif0LgYAk7X1FgDWp7K58edkjSdtIgDAUM5NNNEmAIBAE5sAALUybNsA8J4AODJ2MV5KlCg4E8dQc5Ln4CtmAHgDALidAeANAKCMT735N53NdjNis8H0ywkA4Dp1VDr0C/KcXxQAACaA99/7efr7//9H6aMP30//59/8dep3t5icA0MWHBrogNevX9OpevLsafrww4+o98dXY+7jqNw5v7ygY4WkPRJVQPB+8OEH7PdNmm/S21tCF3oVz4JEokBuok9HUh/JLFzL+lobpb2Q+pgzOCCoQoZ9AUS7KlXJEoSpAziRbC437F1tfSWtalUUZGAvYB86JgGlpy35Rqp4MA2ANn06YdI/XS/S3s6QSUkEp979xltpNR2n2fgyzRfTdHx0mA4P9xO7xl+jEn2Z3gal/O6IgS0AAGDrItCAQCfWbq9vDiMDWU7RL5Q6+s/zzlCly0BXoXbjfoMKWg+EKdJmrQPqFgDeUkFIf39WIpAjgC9UcdWrpS3QQ4eVPeULgDHaV3EPalt99wEA4JYVfJaDR5uTlUVY+xZQJXgDgQEHFTBweI3Kf6su1/6Hyn9jlZiRPu7k4ZN0+uRJGu0fIBKBiU/XkC/Stlvyb4E2AGAJgMONQB5o9kFdzmO6Nt5uJ+v55WQwWetV9pbgssq2DtYC5rfbNRo7zYlQgLgOWxkwK0TwSQfPARsGr1n64JR0ADXM5zZOCFghMezODeYYgRdR/REIhIALqQrBjmAJpBIkMTgdAQDet7YBBgRTxmJOuvmL6TK9ntyki+mK/egBADi7nKSr6SLNlqt0NZ0TCIDKcAQbaG94f2E6yliTN9deGQbauAWT/wgAH+3vkW1j0APdf4dBoi7AS04xaFT0tKDpbAtpnfcAH0/9b/NSAHJqgQEAijmqRoks+0ayBjnR6/wZghgOEsK9mZ+gSlJLEBffgZLH8xLzn8HFFgWPrq+S/iXUb5SY9JsYULaWHgYc8OK7FZL7qDLZMsrL5ZK6E+wWYARYzOZWbQfACMFNHW8FgPmH7Pa4fxAQ4IEaAr/YIgVtALpsAcB+zL2Bt16wdSEAAOYB8sWqNsjO9XW6ms/T5WyWlgAYDYbpu9/7B+l7f/hHabnVJUBksDNKF9gnsA5u+blrD78t4KE1X9vU8Tt3ff8NAMB7KIZWIaJzJKgKVcMEoyDh+PkAAEvvg2uMawMm+gUAODo6cQDAbisAAIAV29MtKU+/hAu1yQAg/RoBAHytbNQGBoBIEV7k6P4tAPSdNjnmGlIFrfevZfAVjCkVAwCTtc6SY/rEAQArVMQWn1H7T/TT9Lr2obl/Vy0Cm/GJZkuA1kBhCwCAvXjZmzl8fwMAoD5n9N3zfN7ZAuBuAEAcg8aavwcAQN+tdUVtE7UdV/vh9fO1AQDki8dAa0woxcR+9NuV6NTfNgCAbBGzqQAItP0FwXwl/yPAIL/vNozmKyc+KwpZGwPbZ6MsMqHfHzKWsre3T3YwAAAOj4/4GgAAsCLBLhbtv/7eBgDA3sfZr9oA5bVKkJtJfp6/hh385bQAaAAAJtM0m01pN4rBTAwAHDfZGQEAUGSrsJHE9RnBi2UdfzEGgAgybNMNkj+twzoOLKAiZTAAANiemXrVfC16LQ7GNdCxkkAGAFgsYbsaAIDt2xwAQB+KbFYGAMhgAp2/AgBordl9ejLQK2p17zG5F9einjXGFvHcsYJPcxTHIQIAYvwBBhrsbq5FBwBEwM59GQBqAEDjGs6Ac5ue1PfrfaEhb17ooFg17Ve1tPKkSknYNONRcbyi71cnmtvkC3sYWmLo/tvMQNnk+qzeR+MeY6kwAHTNJ8M9mO+ihKUxnUUAAGxgswPMxwAoGfKJvELUvwTRepxBoArKmIOKi14sQA/cs4o34j4nubMEno21fkqy1ddQNSixTSznEKzjDgDgeURHz5jCdqbUj/T/mifck3EpBo2SAT2WrNdaEgAgyoGRqSEGFSroqWgLKIX2hetbsQBoXcGHw5haCCOyqDXBiEp643u6vmv0tNWxFge6T8qS/+J68ouN0ZYIAPrgAgAgYGDnNACArQvLeVlCOzIEOWuDsxnhSGMoMVmhb0cZAQOAxWwEAtDf6IvEdRb9V8UO4n6O8xvowQAMlji2YhUyKXrhF+9XQHcWtlinFhW5sAACsQLYZ1vbLAxozF9mODGmA8kAxsjObb6ftYmAb48CCcQhSntUFjKAmZTxk2sm/JH4N9fV2saxm13qpEG3R0eWdrwzXJChEAD04U568OBhevfd76R33vl2Oj56mPZ2j9L2dj9drywulnq2fvET83MRDNCcw6LbbMyaAIAMDsxJLWtVIAYAtJeETw1gH2IDkKuaAaANAKC1aTfqwIh7AACy3mtTjhhlc3byp7f5s/Xeln2laKe3tACL+510td5rZQDw+FMEAHzdLQC0T9TV/9E2VoxM6037M/2X3NaoCbCr96rS/qKZt9M8SLdLHrV+8/74xVsASOVFJV4aSjQ3+nWUdxSYNgHB57Xhx+Oc7iEPMALBgYpF39kMAHDHY25o2GK0SdFBeSIwJQYAawUgBoBo0Egx2numfKIxYooZPVmKMhdgYFMLACrnewAAaHSywqZcs95QuUQrdAo3ZBlAX2sLgJZKbb/htvnXRivBjwYYdKSS3NkwzVR/AcZU1FNDWdm4FPmNm6O+Euc5K8PQczMGMKLBpmeRwdAwXIJToBYAEXVn8mIG5GYAAIKu2IRE9dIEAJBmCbtaoGcR9aRAAJQvoZcdBdUcA1sLqlqXwWDj4GCL4GjHsZK8NecrAjRs24DjJSNaAQNVSWpsNwEARF1pt/PVMACoGnTD/kfH8PMyAJhBY0PZMMwcECiZLwCVYhBqTesctZxq3Ns25DInGDNHwH3OFgC3AQDKPX3VDADNYE+t6xpjGyqiohy3zm8IUNbntPVdqh/aP78bWbjZYPosAICWFi6yvIVOb9HxNKSdMq2NSpVOiDuv0fHH+jS71QAArA53VLMB5rp0go1+zJwWS55bYriAlVDtiR5qq/Szn/4k/fQnPyYA4C//3b8lAGBvb5dJ1v39Pa6Pjz/+mEn3t54/Tx99/DH3bBjCcAD29g+88r/Pv7gGgnvvvf8+UfgI8GFIQD2OihgE964m4zSZTDn1So7iOZnYZ+9ro/R/fXbOvw8ePqLd8cEHHzCwtru/R5tDP6SwZp9RUVwnJg9tn7WAdL+PCpMe/1+Qetwrrd0xtIqKaya9RsNBWs6mqXOzSt949pR92IfdLbYFWMwm6dtvfyPNLs7Si08+TEdHh+ngYD8d7O+ybcLF+WuCJ37/d38vnb1+RRCAUWB20suXL9PJ0XHaO9ij49MFrXdC1fWKewbYEwzcYehtVbkYuweqgIGa7liVeq9PEADl3/cj7smOjLYAhwEHrNubnYP6ixRkXaORcR1edpawIoNDH/UeAzi+DtmQxZ2m6IhpD2mub5802A/OuwYZ1LGRAYA1Uk5PL5vMWiYgYNNJ08klnfDF3PYx6w2PKnJj+cE9QR6RsAbbBAJA+IFMH56cppNHT1Kn17c2EgikgBafPesXHHskQKeTcVqijQWS1RhDoOhRxXWT0nAw4hiYIwgwqjnoXBvzeer2e/yLz/E+qtz6wyEEnvNwg3n2sbdxM4ee946kCdsZ2DWZyGVrAAcBsALbABA5Se8tQvi/qNm8GgnChsS/RVJhm1gbAwBSME4MWrNKwJJ5GANz9O1/9ny8uSagB2N6Plmkj87Q1z2lxeqGyf6Xry8IAMD/k/mSLAsE+/oea0wMaOdxnXpI3KcbsmvYmr1Jo0GPa2in1yPQYXe0QxYEouVJK2gUnabXzIC0SrOgrz1RjnVgFJ5mR/E360Hb+5dzA02I6thky4I4mEvYR6xQccpITJUS/gxsbFl1ve21xY5QtT+eK/4o2CW7l4n8YBU7QW5G9VNvuY9h42/Wjvwg3D+CcPS9POgMBpVLb29h/YYNKMK2EZ2U+qBa5PNhjzD/ioEkGoKYl+00HBoDwABsEf0eEzcCAGTL3rg3eU4yEvg8gwXgcm5tIK673XQxnadn7347/fE//Wcp9XfYIuL4wYN0cTV2HgEPxOSBKkq9DvjWdsLm/VsqbR1U2+ZnbLI/bgMAUBc6SKjWfbIddd7oe+o9BvXW7KFKUwZfR+csY4I2NfIDjIJZfk/x5cxO0v/Fl8d+6J+1VGjk4zy4Gn2ALwsAQAaLG7BZWFwC8ogq4Z3RHiv/Dw4Ok7UA2Em7o12CCMEGUCrGLCgf152NnmWIFPS0PcuD7F4xFYOGlgAo/nu05c2/9bM2wNnm96uFxyb5aXu/IdM5WaWElbdfYd/RFfcO+rVOVQkQQGHMM8aQolPW7XAFbrVvR7m0IJf3x62CgLrvNv86y1ZdbRNiQvIHeT21kAnJ4hxA9AtF+YxxiFqem/rAEkhtkYZ6zmytNgOlSvxQp2+I38Rxq3VNvJfa947fi+tWMYo8Dy29lWMcoyQ32nuY6tgYv4ivZRe0ggFIk2zgNyb6q2ooBbbXGQBKcszmh0+T7b8CminBduxXQ7TxGeyQ2QNV/4dsA4DXJ2n/YN8BAKPMBAYfgXt2xQCgucI6B/uN+sBrPhvrd9tb4gUAQJ5HtxliAL1erzGOFGVRvpnZX1Y0QSYmJAZmM7IaoUIQdpJaA2AOsF+qbzyYhNBAK1bARcAR7oXrL8cGakmHf2Bjf9tPvYfq+dlEpWpjsaYfROu7Rn1v/hSvnQEAACn6vdDNsIQYNSWfA4xWsuMgG9C7YA6aWRwKPbMJALD+2QAAECDFAE07AMB8WbPtYsxLyau4FjSWWjOKG7Xpnrif18nsGA83MLI9c6Y5z9MBH62A4xTjNnvaWgBYpXVJMtSJ9wgAiHpErwVmr3WMnmkTA4DkhS3nwvWlC+N9RB1U6zzJcjlfobtuxivLMxZZtQLCqDtqWY17gb6nY7TvlXVp9rcBWy1+q3sHA4DampVYsBVP6Cf2oldho/Yv/LUYhfkFWY87e6CZwk37C9/B2q9BJ1F+lCiV7NpnVtRgsYiytqOPYa9Rfmv3xXvyPRzPDd2JmAl8uPwT8hn5mSMKSG45E8oGbiigFQB8TZZ1/9zjnF6euo1vICZeckb2ltlKcS71LLhPJdGUx4nzJl2uNSidqPUD36XIZxkrMicSAOCsf0h6O9hdMTLqpy4A+gYK0Q+uqYLUaLfLRswscoghzcFWV0Ax1pLO5sPaARhrtf0tYIeor3W81jqTlG4zsa2fWCgAUvF2g/T/CFqJbFQhCUlAq8X9cC4wPeI72KMQc+N729tp7vHHnPykTWhMVNobpEMziPbGgC0ctxsDElqFt2wBt6cRc2LLAbQpNRYEs13BBmDsmz3En+hzQ44tVodj1BIU9v+77347vf32u+nhw6fp9ORxGgx2yfywQqYPzJ7ipPM10Uj+u/0u4EzUayaXnjMUOxidCZsdxgadLXq1QGHFks+JOUdhCf4CAC27SeNFAECwJ+P+QRtF8YJ7tABwdFLrDk/9h3nWlnsPX1L7BP96vMLa92xuQ76e/y2F3riHugUAjw96QowA0o+Ub/8cBSEb7ZdbzBqTJFc5wa5vPF/VXkvPIXnGvOleFGPkOPj3Ykyzcd6gkzcBAKT3ov4oesHWIj+7CwAQFUW9Obq+NWENzpj9H79522s34xr07XY+m1yLDsfJs8Sf9y7y6hRS1wXUXDa8nDombhw4F4KCVDqqyhZqhEllC8ARAMC+k9YCwIJy1v/Pqvo9kB0MwLqXXw6q+jExOI3nEl1QXKScGO9hUiuM+P3oQDY3iiYlYT36Za7cGagW4H1nzgwLW8nR+Ijfh6LXT5YfCUcHc1iou+TMRVkypaZNpvTAashiSF6W9+8HACh4vWZytV5A9TrQdRggDcZFrayKAVN6kFD+PKkg5F+UTxmRWKQwUIhG83506mMnwxoBdTN0KwCAB5yjUSGDODqoVq6qfvXNfoSUT1dumwIUZQ00gz9RJ9Tz35jf0CNFY4CkpFUTohLFKLS0QcQgiCnLQsHVlBtrAWDvNYOQbfd2f5kvR9KBAzVcELU8tk6NHwO49s0y1jpTDMLKMI2bkhINtA1ixYgbmeqnK5m9S2c3nuAOAEB7cMKSHZbYsGeyaztCNWzuNl+G3PRIYaMyw4jO1wOHcZ71uv7rF/U/wfgMwZbsrFXGST6XD0a8XpQPrm9VbFQBR/WWisfX+2D93Xot1PJc5kZjXDuurnNdltif0INf0Yhyr9qcH/NGGnuojq2d6/p9/C9dhUvKYOHdEVJrCX32rYejwWSOUZzZXmmJRuqPXBm+TeOPOWKcf4Ge0eP053/+Z+n05Dj9y//lT9M2Ev8AAGwl0nW+ePWCziwC80iiojoY4395ccaKYAAOEKA3p2vOhNHh0XH64Q9/SMcLAAAACHb3dtOLFy/SyekDl+EOK95M55oOhWEmpD6eGTpI+z77mC2M9p/6FAlu12GsLNkG+hp2g/ULB0oXZj6ckMGgz2TdipSTllBFUhefD5FYQDX2asVkJHqTYQzGlxfpt7/zLSZgt29WpNC+On+djg8P0sPjg9RLi/Ty04/S48eP2b/s6BA0ZVvpk08+Tt/7/d/1imVnGfZKXDzn3mg3jfZ2OY6qYNZ8KWGPsTQQhz2n5lKJDRy3td1nMllOh23FnuTHePQR4LC1aRR8hhanvYO1TwxNtVeHf3P1vL8n/RrXmYFYzIEWcC6vK9oYMTjs1T8G+U43oASH7eigFu55jHxYMlJJasi9OdvGoID7mk3HadDrpOVilpZw9GnQG/Ufz7PdTWfnkE+TV7wLAAqrzo5P0mBv35xHlzuMg9C/ONj6l3ZIc4ckOxLUWwCced9hq0rvpYmzYMBGwBxNvG0AWgOA4UKMDgBuGDgHAA215sBaDDSQTPY7e4UnWOF4kt2A84Zsq7WyIHvW0iiXEUg2JL5Xs7O34U26vLryvvHbtM8BMsHQ9tjjvZ86CIpQxyCAjfYYVsk9m8+Y6MfxGJ/pbMFWBQj4fPrqdfr0xcuUuoP0/suzNL/ZYguAi/E0TWbLNF8CDLDke6Cjx7MaSALBMKtCp85cLdLx3h7BRqg2B+AGLUfwP0APaLuAgHDuc5mpIp3ylXoth6EZ7MB1zJXxVjhILFJXwFaxIKBVbdieiRYOot3mfCNogxYNPlfWZ9zWC/SCATxQKQQwAYAJpj8k71kvOdsIWz1kKkTJtQeM2QNXt2rBoWiDmygUQDTuF//LJse1EOCCzOGZwVpBa3jLwETT+Tx9+MGHpuehA7E+vR1An5TM/TTsD3kDACdBnq2v6jVbAAB8gXmyudmhvLCqw9smwMQC7bHtv9fW8xbAl9UyTdAf8fo6nY+naXBwmF6Pp+mf/zf/Ij15+510OVsA9ZSs8turU3zK5LYqkZDthJxXcFvHzR6snfv+tNkvtd1hdlT7Odvej252w67388h+iZ/RJnD5UxA7PkOE6CzFAAAgAElEQVTUl9G20evoY6ntMma+vZdpExhQ/KMvFwBgPhXWl68xD/DYetP79pl+jaYZ+zF2JgRj+6nXH6adnd10cIjk4GE6Oj5hYnBvZL3BsS6NGtwS8/LD+E+VoNeeF+eUY5/nOIDhWgAAtJG8V6ed32UjyEftO9SyWNu/tX3KPSdW2iE5lH1TY0Cy3uGlx2ZMDOR+2H7hWgZ1P2t+m5JWCqO5XmnYsCZwjeCgfEEhL7GnRLnMvqIKATaABPJ11EN7QwBS8ae4JsprTw7eogBafZaWsYrHbfpOu64oAfg2n6npEzfH0gauJPbj2Ee/oH6dA5geO4vxjPjZba/lUzB47Yn//J4nBWBPwJbX+S2WompP+7tF29HtO+yxeWwLIwfXaAeU/sN0eHBMYM/x8YlR/+8fppPj47S3D3AP2gPsGiCWzGOeNAnxQPkB2jjBYAP7Qnt0mw6OayD7g1EHVPJT9Kt9wH3Yxzr6Z6xOp13qyX8HepL2fwo/xQAABAZMUTFoYLwYg7ghtf36ntPmN0dAEz/nXm33WMvmJr83HmeVziV51SarcW0XPWXxIEv+l/0FcmQxBsVJPKbnxU6MV7AdgBVXAZKM/Ov1tVXR4nO2RmPy09t7wD9j1aipd2hvMb5wruHFECRd+og3Egxh3mwdeVW+1g7uP8S3a/1cx4s1HtJz1gPbxrCsX6u61XtqfSVa9dJD3BhylSCOYrjJBtExulZ9XEM+CaqzfVLrov5rzFxNe6chIwHgmHW/34SSHzEJIv9Pccn4TPW6YqKviyr1UpWve1WIOto6m84VK8uxRmJCFc8i8JOYTctzKDYWCgPrQr1c0BYr7Uu8vbNdx95LjFzyRjeO+Y0if1xLNH5LfF7yUp6zWJft+5P57xm86DHn/PwqQguy6cLgcUxrzdEEUOr+7S5K3idWhDvbkwPDVVCQ7zsAFzD2iuvQN/NYsvItFsNrMk7UtnL8vJbvaKorB8VruCJazK31H/x/xJSgK5RbwndhR9bnjHJqvlZZHwUEYE+LIpI4bziWLSTZYmAr7exYXIl+v1fE4/j8/IHBQeOEXZT2HkH56DGvFga2nlFUwHPiWRwoQh8wMDEoFozYQwEQWBwQ48RWNdiP3F/E3s+Wf2h16EUj+J7i5zZG5n9G+SQ7IuJ1i9ImyNawWm4byBnjUpi6m6wKxvCHPcHaGlqcxWKTYAl69Ohxeuedb6Vvvv1uevTwWdrbP7S2d5BetAHwbp/Gftkl2AE6DbdqtoTpBIbA3YY3GbP1gyLMWARoa8R1utgUBXjAXHhrH+zniC3JzsIYaV7N5jG5ycAi+SdqEcjgvdr9BTZAiZviGFHx+djaW0TJ5ZaIbftHtAPW9ikQiMD+rvQD51oFpsEuL7rA93/GAXw/rSj+GwAA5XpDK5ls01oA0vyMIFtZ31XPrn81RCiI0J6hz6KvEO9ZdkHO/Tk4L9rPsY25mO3ieWsdjWNqfyH+H/NzeB33R9oWnwUAsL5BNA2/2knSwKxvvPZIfF/J3TUAASPFjQSfJi1PliOFpNgbAAD2/DQllsEAmaoFAABzatUbzo4xNGQBACCY7wwAPTj9cAgEAGhS/pujvg4I0AREpKgWKRUxq3sKalHKOQIA8nv32KiygZXxsetIjLIQDQAQHb9Nc9W+DhCwNkWQHe8K+XE3AADXj058AY80jUwzlvK9NjaCsCXk6389AAAmoNVzy2k74lg0AAABEUQlQGfWgAGtAAAk1gQAGKI/bWGjWAcANCtIooxpHdbGt6ElDW3ZZqBL7vT9qEyyImxQFG0OhtaOjSsAGqYYw/j8CtAx6RIAAFjLMeBFw/vXAABQB25UnVfGuHJoY8IGAfowB/U6vX09380A8HUDADZtZnGTbTidjpjc9L3agK43603oRY2bAuhx7yv60hMorQC4pmFQz8Nt82LP0tR3ZV7L+xb4+sUAAEw3tAAAWAHfBAAICczqf9LwAwxgxmdva4vJ/8l4nP7iL/51evLoYfrzf/lnrGCHcXd8fEQmgE9efEIdcXJyyh7qFxcXaTIdp+l0zCQ79CEou6CjELhD0B7v/ey995gUQHL87Oyc+vT8/JzH4v2dIUAGsVdv06aBU4IguPSjKuLULgDnwGcAQAAkiPfl4MxnU2ceKDRkFrAyx6bX3UqL6ZgJP4wZti68Pjo8ZN/xy/MzUpQ/f/o47e8M0mo2TcP+dnrx8UdkBHhwvJ+2rudpcnlOkAQMfTABfPjhBwRSPHv21NHN1noAew3vtd9Lo52d1B8MSZedE4QObLT5MlvGAlAKctnc6QcVv51u31sEGOrYm2s6OAQJW0+ENgAAXikBem72U9sEAHDD3JN7ce3G/cTsQnu25r53k7a6HghWdaC3ZfBdL3V7Q0/AOiDDa595flTILOasSMbkAACAvV4AALRmuFnN0mqJxLIFjFHFDwaJ86vLNJ3ODPyC+cU+vrOTdnZHabizw2q0TrfH3urmNBqSGvshPErrM5/SzdIq1lfXSLTidLbm0fagi+qPOZgkFhxCtp9ART8TWomJdyRhjW6/S+YG9vyjM6rkk+hm3E40+L0ZYXh+d7BJ1e/gCNorSGIvV2n7BjAOpywjEt968+F+MSdX43EAAHjFEVpc9PusAt8CwMr3f1KxevAfyf/JbJauxhMm/pHUn69uSPX/6vwivT6/TOBc+PRykqbL63Q1nqbxFOOEit6tNEVLgOk8ffLpC2c9GFgv4cWMIBwwcaDFxmArpSF6zjP532d1Oqvq1beelJyW6Oui3UKOBEsPq0IeSe8lgcWYTyQb+oMBdQcZjWaTdHV1ma4uLxicxxhhiA0wFEGezhTGAPsNK+Hz9Z3akfoVfgMDmCLbaII3ldgVxb2oby1o7cFiSIlx+GUGA7w2+9UTDwQAGMhLeyDdNq9cgE6GLhcAAPJ/g3YA19cM8AB0xST9tTEuIPGPMyHw2tvupv3RnlUR2NlzlR4qnTAfCDANXJ8DAKD2jcZe1SGDAr7LKgL+XREAMEVAabVK55NJuu7207yznX7nH/xB+v4//uN0tVim3s4ozRfw+XIIxNoaWDrJYhuyi13hqWc6QyUR5NHuHK29W9sotS0Sbeq2U7YF5X/TAQDUF40WANA/Ve/xDQAA8z2QXLP2FmxF0d9xBgAkBQ8IBEBLAADmIH/0xxgANZtBwcpm8t9mD5/HrS3Pn9usDL15pVSbb8bYaKDn5flCsk1ruZaL+H+0XyVTZe+0dWw4L1WKerLfE/4Myvp4ytcqsqngdNPWrf2ZTft2XmvMQ2uvr5jcKv+Ouikca0kM02fR765jGvF/HYf1jD3BmCjaK5DqmFbtxxJ4eAsGqG3Nt/kymn9+Ftr2tSWy4vgq3NE25u0+S3N8awCAvtOW9C9Jx7K+dFxJ3pv8ZDC/g0kiE0AEBjA+J2Bc/h6+D1CnFUooAVFiVYXymYxEDgCjxg5AUcmpMVgBALCTjg5B/X/kAIAH6fT4JB0dHaXd3Z00GPY9YQJQJKoAnerYA6fQDwLJykdjKyUH7yhZu2ku4hybDJTClqjv23zFTQAAFDAtF0arLBYAJldgY3irJCagJsaupIpn3iPHap2hJsp4654TYrWxfW7bsfU+tukY6ra1RHad2G72grd1a8xCtEnpy5g+yDTHnsixXb4JAECiZ7sLWTIAMYbEWJW8pRL3eXu/DQAgELOKwbRWpYukU+s1FcFUds/t1dvRHoh6IOoqY5iKyX+xqhS7hutNQJ9VASAgmbZcWrKylrm2eWqbo1o/1Xo4AuQk/1onvO8c6yiSUl+71t1x/xH4B8fE5NcmvRvlkfJQ9ZD2nbsRa87vtfipfN4aYO5gEN2P9JixtBUgnbWwWGcLjoAMS9qbfMcEjnxe6yBY9r4MtvdYswH8rKJa5xIIBWNn7fPWi/QkD5t0mcZEBTyKISjBZAlPK6pQgq9h36rwzEHIJhvOFhmMWoEYVBEu+crxYpnibQazt0BQXCCuEzfQZKjdCQKQzEoWbU5AYy8dZWtQlfOK3yExjV/4s2TOZBU97Ef46taCoGbOivt2Q15bgMFsPdgif/CbcH4UwsBWZe4KLV+8qICy6a1ylO/SMxqI3dq+KSmfWRABkOopvgefuLCf4F4lqyrqwn4pNgv5kZg7nBfgcUQVECPCe2IbEHtWBDFlnep+l8mnMVPV60vjEXVADcrRZwRvgc2Rv9gfjKsSUovXiCOiRdDz598kAODps+e0IQAUTlvd1OkO0tJ9ZTDhbW1ZDMagYp2EIgxj+UaxDHesXMTHdoI3YFx03z3b9ipYcXYbB2CY3bRkax8yAECunKFB9kGbDtR7cTzKe02N2FhGG5h/su3jdlcsQGis8WpNrtnYtnM5M2hzD9NXMbdRrhp5RvkBriNli3IdRgaAyLjtujJ//jkAAG422d17zCA+ah2brO0BzmNuXR/8LoLxwjg4EEfnrn0PjgsLOEvMut73ok0aZSO//2UDADYprzaj1pSwG8EbAAARAZ4nPzuBtrF9HQAAJF+tBUATACDAAA0hX8iYkbjotLlFQzEbQwEAoPe0YQkEUBtOcVLjhMfvl5DaVwkAgLDaCvj8AIA2BgAT+aYifwMAaAMAIPi6LmtNRCOXWZWopzGv5Rec5mict31n3Yldr96ubbG49hvGChRYBQBQcCA6/hlF9QYA0JhH2xl/dQAASgZKHvEXDoQCIVHe2gyJVqfuDgBALYvx2nzt6rHN6ZTh0SbPMkBVAlFvzrUDtWn/w/ttTpaNiQGrmnuqwAFe9fgrBABQMhRAAOgtTN0KFT5eYfw3f/1XaXd3mP7sT/80nb16Qefo0aOH/Pvhxx9ynNCTC07W2dlZen32imnl8/MzJlQPDg/zPgSDHw732cWFA/sc3MeecStWGcOA7m4j+Takowrdgx/1aMNrJPBA3655UPU/k73qu+ZBejAJwB6h4+WMLUjeWg8yJBYxnxZsglM26HcTkshIdKH333w2Z2L+rWdPmfj/4L2fpycPH6TDvVF6dHqUxhdnaae3nV588lH6rW+9m/ZHwzSfXKTd4YD3t7+/Txr1Tz7+KH3ve79P2n9cC9emoX2NipftNBrtELBAJw3AAxdwszu8RUMARWwCADB4g/7fW8b2IAAA5ZnRtG0L1otCXIF2349Ap751Y87S2o8Q0Kr0aQHZaH3antJE8us9g1bb2cs6U+oBDpoBAERTnu9EvdlXSwaCoWdRacWKAk+irlAFP7uy73IvtcQnkt6X46s0my/S4fExwSZoF4GE0tZgkBKqR5VgRwKVSWan3kdFvUPKMWsI4lrgG7SMeAbYu3AglkyATi4mZNwgIIVy6AEfVmPfMBlNhgenlGdgRjT8jDwWdgSOGQLqomUmIMGAEUZoY5SZ1GV+/6jg99pxzgGAAexNN0flwJLsHFzrqBDA8+D8qJIBSwZs3wwAQOW+jS/WJoIDY4BvgOxf3aTFTYcJ/tcXV+lqMkvj6SydXU3Sy/EsTRYrVvovlnhmXAfHLggKAEKejBxM2ll1l3UfWKbrxTztD3tpp98jAAB08+b8Y4jQzsP6HDJA4jTArIKjQragqTE0zBJo56GDdka7lIGXr16nV69e81lM9iwkYAGYQtuPGv58/m1jZ7AetUZdC6CA6Q+j/yQ1obdcwbIWAEA2YE3pzvlGnj/af77YmOiuAADFSfcpBhiFgK0CAPDVxIdCUJE09By5lK6Z9AQIA9Vly/T69et0eXHBSpUhxhkBkRurvBr2+mlvZ9eYQJwFwloAeA/LrY6BMrpdBrJQfW1sAmbfYoxAjWiABmvFBId4cb1K0+UizVZoBTBPl7N52trZTd3RXvqT/+5/SDdgdNvdTRMAZ27s3n1K1wAAnDvpR6oSVQb6J67b2uyM+r02+6W2O2r7JJ6j7djfdACAKogt2WKAYQAAFOBh0P1LAADs7ozynk5gSgAAsJVKlZjP8+YMIXHuba9wSfIKOs27fH8dExMs2WdrYQCoZUP/bwIAmD1qvrup81IoYexrlqhgBbYDAPK+4NcviYPb21y02dbUM76EbD+x/aUOEra9R5Ccx4uYfKkS+CUIvZ5YUzCOtts9AACax+i3xtekoL4HAEDnqceint+Y/MexZOsJP43ve2LnTh2hsQpMetR3uQ1kSKj7+5sAAHXCvwaO1In/+H9M/GeQwB0AgGY8wJIdSihQbli04/ZcC1CUY0jbFHvIKAMAACQ+PX2QHp4+JGh2NBqmXh/HDCwp0wH7lVVrGpU8aL0Lq5nNg9nPXzUAIAa2JXv0VRD7BOjQAQCkGEe1PymCJ7TBxFgmBoA2AEDbnlP7q1HGoq8bAQCfde+q5Taet229ae1mAM8dAACcn+2RXD4iAMDsK4A1oedUhAQGAKugZT9oBwCoN7RYAcQAQLsNSaDIAFv5KTVwIyYmqHNZLVz0Xu3vy8eMcbeoI+8CAGjMjJ0M1MgFRAFb/D4AgE36G+Mr/cW9KbRp0BwJgBr3N+1xnH/3WdpkB8fJJ4/x5SKbbov5mMcEeW1rtf/vYGq1KststeZDRRm0vbLNT20eZ/rG2CAiAKABelJLGge+aTwKq3C5TpQXnRt/LYlvPqHpQ09EOzOyjZezW6lQku3ZSr96JP+VQKr3Xf0fARy1TsD/217tLABAeRYrBmBhQ2UIU1Y8RMA2Gw50VJFk3ANF6x73dNkqfE+k7VULWK0XrY8of3jNfUvsnmJIC8nsel/eDACwh8u6Kd+HmSiwRRFnQixA94K9RHkkYwBoxvga+rUl6R/nAbZZnLsofwZ0t5acYo2DoaXW0kxAO5N1ZE5UdAS2lZLypWoZoCnbFw0Ub/5rZg8Iz0/9u23MADb+dj38LwDAEvEyAMjd1sR1cH22Bgnxz5IDKAWiAozLBhHDRr1mWhOfqo7HXFCPFwAAmAAQ4wEAAH7q7u5eevToiYEAvvlOevDwcdrdO0jd/jBt9YbEILISHMUQHE8vlEGcg/YD2gghBiIGLy/oA+tYstiPfHSXJl8xtwMAECNBkYR0C+Sg1oFaB3XOsAkAcF/AZqms1hYAQNwLBNqvtWKrnxpAKlleHXxo0P2mHpWMx/2wtoNYdeAxq/iZ5CH+3fi5x88/CwNADQAQ+FsD1/QPmszfeR8Ihb/ZFs62rBUfSKdobNr+Sn/H/TOOPwvMK/0W96bOn/3P/9N6hrhS2G2KX4fEi8Xj2gzIqNjyJX6FAQBK0mjTu4sBQJWGWny0fzYwAHDBepBLizhfxyvdaqMqHmdL2RBH9U+Zhy/KAFCUcTTQ4vVuZQDI1OxvGADWDT1sTHczANQAAMlEG+qrlo/7MgDE79XKve0zOQOb5c5lUq08QvWJlPYbAEBZt0wekPq/CeTgXHt+a21uqw11TQnYlmvGJ07S5tyIT2/ty0pC368FAPUkwFFeDRxlKDsQFUglbmhtm5vOoSDiJoevvvU1+fXe0PG4OhDRJsd2jH7NeGnboPN9qlTHT1Yfr/krz2qIaDnAxbgwzW4/1oM0ouCz8eFJOq7Fr6AFAPeuezIAOESRSUAkkpSUVIUz6cQXi/SjH/0d+4v/7//b/5pefPoxK+0QnIOD+9EnH9G4ReAOIw1qSwAAkCA7O3tNlO6Tp08Z8Hr16lVJBLhzBWMZaN7lYkUK36sJkvqoZAbK1/p+QvfgGnCaMG6iJYsAAIwvPscvjh9fXWaj2wwrJA0toUXHfLU0Sn/0sB4ANICgi7UvgNMBBgQkFOAEoMIcichHDx6k6+U8vf+zn6bf++3vpr2dQTrc20mTi7O0lVasUn725BHbAuC9b37jORNtT548Tj/4wd+mg4P99K1332WlfwYAdCzYBJpTAAMMILEkC4CSF2ZfeH9zr/g1x8EcGyYC1dOMTnwnrRIq/63CnPLgLUqsqdoWkwfm4TvVsK+DTBGXukRAmzRLtKX77K/WUB0EskCIqheaQJq4PqMNZM8YAHKoDvMWDqokklPB4Bsp4w3IAGpVyCnsKjjXPH5pCXokukG9z0T0asXqb1T7ow0FnEBU/3f6nvzHQ4F9CtdVwJBqGE7nFoPadOwZsDF6UgQfjW/R1vyStKUpLaaQmRGvhyNMX1g1Opgydvf3zQFFYlkMD6GqVIEujiN7Pdtfc3LMwWIgVIAId1wYRACF/WTqDgajWRwfBJ7BfoG1SRCCl0+RXMBqziyYDvuWQVaj76YDDwDA9TUrJvB7OZmm8WyRljeddDWdp5evL9Jsier+WXr/kxepM9xNMzADgGpxCWYve315ZXMBql+MC5LlFgSxgBkq8pfzSXp4tE8mACSm4ewbrX5itTqCG2wBkXsq2howYJaNFZ4VeqU7GJBO9fz8Ip1fXKY5AxnY8yxY0h8AQNzluenYiebYA40cZ18bltw2GcPc46+S/6iGV1CHTAVbCFoXSkejebT5g8xy3r2iVOCAsldiW7Y9zIANscVWAQBQfzORWVx97jMONvEzZACAESlaZRLm9OWLF+nq4iL1fZw5vt7mZLDdS4PewPTtwiiKAWiB7sdzsycvxg86F5TMDMxbkBXr8hqAGVWDEARgAID5apWmq+s0XS3T66tJ2h7tpU/OL9J/+9//j+nk0ZPU6fUpR2hhksPImQFAdQmuf3y3fcMAsB4U/0W3ADCWv9Ln2NjDSoXy5wUAHB2dELC1f3BI+wAMAAL1CQAAsUBRAFeb6DUDO5cC3bX9+ssEAKgZAOR31QAAJrJCOz/Zn/FvbYObjShWxEp3BAAAt5oWBgDqmFsYAPC9zwoAiDbEXQAA6tFbKpNx/eUq9DiuHYUG6NA+rP2PPD6h6j/6AhEAsBZYrQAAa58HX6MtwWPmVgk0xmPuCwBQ3KI1ue+JrpjEr/37mgHAPrf+vjqWoECnwLX5K4AFsBCZqWKWBVNCVdKEbay20CJsN50cP0jo6ws/AmDi0+PTdHh4kHZ2BgQAsE1XAAAYsNKBsb8kAIAczEbAODAAiDlRAADspwIALGZzb6dQCm7EANAml22x2ra1cBcAYJNM1kvltnXWJpeyzen/qoWpS4BytbT1nQFAAEyCL+HPeIIndWBHI4EqBoACEo0AAPoMVGEG4DQ/Yiv1u32LtAb9H58tJujrNYVnqBkAYqKTV8vJs9CmK4AMmDCr26Q4XbYqaLn+NjAALBYAL7v/lX2zoqvj/LXNkRLEMc4Rky0xgSw5a8Qmgy/SJoc1gCImV6S/FOKOiT7NQVtcKOtX96XUQ7qMYwHF4VnsHGLrWQcBxPHXPYiCHf9zntVzOjAA8H3Swpckas1G2AYAYHJUYGwm8b3/OU1h6XOjzM/t+gjmFvtD0Z+Y/ZhssvOWlqsxEb62vRFY7AWcld3DMaPf0msFAGQqL/q2ZT0x1uDntHtfB1joHnPxZ3XP0e7QGtI6iol8gbPbwAvxOK11yX8ZI4Cfy/3xfV97doyxLsAeBQAAtqgKRiMAQEVEGl/p3no9RNnXMQR+qGc47RWzuZTk67NaH+Bx+E5WdKPnAYW/WgrEpKDiMPLfMHZmU4PZD8/sIJctFLGIyaC0xLb7dIBhsJ9UXKJkP2JyxoBoa0QMNriuYk1x/VOv+M0pvhPtl9jeS4AFzaNkQmutvN/hfoAWACCLZPIffjX1u/mpsB/29w/S06dvpW9+89307Nlb6fTBozTaO0i9wci6ILINInS0AQAY64RwwF8VsIStBwsIgPcC0ADias48aTIWYloe0ylty5oMAOPphDKmcboNABBtcRsH7SmKtzV9/BKQa+q8rFPddrwPA0C0J/Jr2aehZUfUpWbXNcFxUT9BGBjn8OfPIJHA9N6mdxsAAbUgFwi5UnJt2N4IAHBjoPGtuE61P2tP5F4cqv+zjYsWBlU7s7b1XttlantU79O6IQFzsPAZb6vAafcCALQpJk1OvHBUXHFE6puO/yugLER349gWVHgMVGLRkNZGtA5uCHJQv8QWAFDW/dACoKClbIPKCf1fEANANHJk3PDv1wIAMOXx+QAAXrnzpgXA524BcB8AQC0f2oQsEFXiutHQicZ6Q6Yq5zoGK+Lr+6x/BanVAiAq6zcAgC8OAIgO5Jrxzje+egCAGR3uPFUAAMqbdQFrONBtctTmyNkT2Ok3fR6fuw5G8Dot8Le48RYHsJyp7FHeP6hC/WtvjAZ8vTc29sAqeGDPb+Py6wAAUAsAo/63hLEYAIa9Xnr96mW6OD9Lr1+/Ii3+v/03/yb95O9/xEri3d0RnZbzy3Mm0hCMR2ITCOLzC/9Or5sePnyY9g8O0uXlJX9JjzWdMvkK6nNUxgPJe3U5ZjXpxdWlOcfXHTIAWL/PgmyG/sH38YsgmgI5kGdU2u/t7fG+LMiGVgRTOgo4N+wFVNygtQH/RyXrcJB2hlY5CAAAAuzsdc0ElyX1VKEyGvSZID5//SL99re/lQ52d9IWKNUX03SzXKTvfuddJicnlxcpXS/TN956zvsD3f0Pf/h36be+8x3eI9HeDhxCqhlyhfsAAwB+4IChbYEcFCX7MS4KHrECyqn5DPBRKAsNAMDsowEEnDWA8ut95pHIpo3nAACuLXODTMbRAqClhC6ji0NgIQbQjCIfiUaBBGx9Nm3NmzTYGTRazOBzc5K9LxyYEJyFRlR8eHglPJCQpB3FXqtI9lugEM4zzoFKKwRcRfWOcesPB2Sj2DsASrxvyVMfu8aj+lggCAQqPziCPfSUReUAKF1naDlgAUf0arRAD4J59hfPgl50qDwHkFQUk0iu4zoAAYx293h9A5Sq1UXp96akMJ5PSRhDQxvlPxLc0pEELHjLKKOUBwBhVnwgB7cQADA3ykP90LFFYtj/Ssd3iQJCpbtVSQA8gcokVPhPwQIwXaSLyZT0/+P5Mp1dXJFyD8n99z76JO09eJymS1AVAoCBirdZms5QBYdghVH4IagPR34+nxKwg5YNWItg0BgNtlMPSH9U2HfRl75L5yCvaPAAACAASURBVB/BAFG9y3GSr8LCQ6edQ3IaaxmtCl6fn6fL8ZTJBjA/IHlIdgfqO5NozPN0OqFuYHXFtfedJa2/7YZcI6CWJqvAwHs6bpMK32jIe0ZPzGo1AzfUgE8t4BiA1VwLEe6QNYIAFORU1YVIHlAxxJHIe2wJFhu5B3QFEi8IjXdYCUECC9/TALb69NNP09mrVwR3YZwBfCKtP/RuZzsN+0PqP2vRMGdwnoCH7W2CBgQAQOsNA0ZYhRWBOc6WIQYAAQDQ2mR+fZMmi0W6gnPd7af3P32Z/vF//l+m3/mP/gD9MdJNB1TPXd6rgRhMN9lvqcxTEKAAAGR4GOtHiwnRam7VNkq0D26zU+Iaqk8cr13bTdSPHsCu7XTpSaqWyqaP9k/UqXpdbBm1gPPxiom5DIgsPZoVvFEST4wY1Ct1D0f1Ew1JxJj4yonCLwgAsKC4VSJCb/YHo0YLAKxhtADYxACAPV8AgOgnZR8rRJDyOFs2yr7nLQBwvIKSpisN9BsD8Pn9L5EBoA0AEBkASBvujAqK0QRL2F82gXpRnmoAQCMQ6LY75WpDCwDaSSEQyPhPYK25qwWAAv8xcJjlm/v83S0A4vXXA3Blj2tb9PXaqtd8SXaU4DDlyJkj6vlvXMPZG1qVTXizDr7GoKq1hgoJ9VDFi+PaAqhKyDeCmoH2/7bP18AADOob1X+uMmRFbnsLALtmoNHewACgx8czkG55u5dGo710evIw0/8DAHByhJYAB2k47DcAAGzvy+C/9dKVfaskhvzar5MBIMbY+DoAAGL1I3sDA4C5MLuUrACkDAbDkjGQUSYakeyyD0RftS2mW8tT2z5W73Vt56nbB7TJab32oqxCS65WAOR6koA34glN17s0vU2DmBnO/8WwBECtAACWiGT/bPW1djpo+Qu2JP087j9sAgDo+esK/ejDcH0FBoA4vxqLtvhDXO81wCCfk6QqDrpGAu8rZACo9734jKSAD8UPijGaP9JsadNm58SkTtRb+VibEv7EJGatE+sYJucHsiKfqpGY94Se5xVMvgvDb5u9pH0Gn9VJlnjfcWzk97R9R/dfdKIVJ+jcZp+bLjR/0NgHsY/iM2MIELub5ACAA7VbdZp3ezj/vgMJGgn1Ur0d1znHIDCLqYggjrva0sXP8th5CwDf5vi1eo5gG7HFkhjpclys5BvgK1or3SaLjc4lZkcl4nKuxsGDlC+/adlfSpoJvCGZpf3V2B+RvNbYOWjCHfzYbgGvDQBg7WwgS5JVY5KyG4hypTWje4h6UK8NiG7zzudwnx1xCT2D2lWxlTX1msc9PBHIJGponch9ze0PjIvGTewyiCkQD+6yOERbtiqxiPuLLRskEyoiwb0KqDtDCwPX3xnoR4PcwPOKf2Y90LB53E8WqN4LCaMtIQaCKEOK8+G+ASAnA8C2JfxRAEAwAAks0U60y/gE4mQnpw/Ts2fP0zeefzO99dY3+H9/tIcdoQATyOgXAACIk2CO3ZaXHy2gRrq2oo/PAwAwBoDpnQwAdWyg+X/Dg2yNxVlxYBOARnnNkbyYq2gHCxSZDTE62fUOAGizK2rdGe14yq63iZedqs9ru3Vt33V9v3T2H+Wiov7iWqk3kqpGyYameVR8Dthcth5cR2Wwemj9DQCD78+6XNQz9Xvx/8gA0LZ/Kv5j+60xWX5mBoCGUq8qGVvGp/HWbZNKIfKKstsAABIeDWKma1Ag7isEAKhfSwQAFBQRjJuAXnNTM1JCyYHL1LpVn1oyADhFSDnW+6o4AwCeX5tTDBJIcbdtnm2OZxQcG9MvgwHAw2UVvZyudTsDgAAAHorMyDH7dlTa5q2ECiVlKCoBLMbmpqVbv6+QXzFA4kKqg2prGzEr5wLysgqCCZllCYVAvwWaRTfgoqMtg580QfdkAIgGiu43KvnaGdP/ePLcl6alRQCeNSJ862DOpnGSoVTrhhx4KYJoBmvo0VKMgxIAKJu/0Rfph2jLqkKkzI/1RjF5sER3vH6bQ3qXLlt7Hkx8x65Tj4VzJnPdNq9lBldcn/Vre8T7AwAivW99j3JM2p/t6wMAsF7UN8v4/BEAEN+vZVY6Lv7No3QHAKDWhY3xvgcAoL6mZCwDKL4AACDKTfM6liCV7AcJy3rwV4UBwNC81leeVNJIvLuMowXAZHzFYBWCvdPpVfp3f/EX6Ud/9wNzbldLJsGQpEKSCEjkCyb4F+ni8pzJ98ePHzHRfn5xwaQaktZwti4uLtJgOGTPdYzj3u5emkymTPaDAQD3NZ+Bgm6L3yFVuFP7C42McQcAAIADQ3DfpIODA/7CQRj0jcIN9wWmgPF4Qp3UAxgAdO/QO15dYs6Yo7DpNiTSjiMZtru7y8QjKpO30jWrkreul+nxg9P04Gg/LaZXJDfvdm7SH/2jf5guL87SfDIhjTa+e3J6mn7ykx9zT3n48AHHA2OxM9ohXTwriUGlvTPgOJrsWA9COXACANCx9D0N46FkfQ0AgMeEZKw3p8+tPHgeJDNJ/wYdaRRoODQH5B0AYKNQOQ2+sGmUO60Z1iy+K8MeLhMduAAAkPFf1lRiy4M6cCQHmfuDV9rLpsyGN/drkz84GbQ98Z7vJ3AacZ6PP/6EgBS8D4AJEv9IGAF0QgYE9gmEAwjv0oAQ+QfARyQqZ6BZXjIw2d3ucTSWqNiazXgNqwRfpQUR+OYwW+VBSkP0UIejjKpndzaQdOUcY58B4IbBLnP+bW69b7InXah3AtgW92Rjb8kWAQIs8WKBBhsnYyhgap/JgiWT62T08N69MahpHHgYA5MFzq0p00yTOAONLQEA8zRG38TrTroA5T8YAeagdr9mS4DxbJpeXVyl4eFJupzO08U5gD9XaTyeEkAARwdOO6sWwn2BchJJ/qOj/XS0v5t65LAA5Z8F/JFsBhBAz8TK/GwbmaNPG0WgkaXpmYvLK4I9Do9OWBkAGny0H+j2BhmAIfsJ4GTMJe5tQRp6Y0FQcNnoBw2konYBSIazGh6/bAUA+zCl4aBHdojsk8g+CsxAZb/SFuzhBu9zX/YdS/QX2k0DOnCuKbayW8wOB3gB/hEYG6ziP6Wlv08fCDT/AFudnZOlZT6dsGIRgSgCAPpou9C338HAwFEL62WM8edzYh573TTsD6wFANeDBdAAwsGFJYsGQ7hhOwYwAOBeQP+/2u6m2c1W+vDlq/Ts7W+lf/Kf/Rdp//gkdbr9NEfbiAoAkGlRc4WDrdg3AIBfTgYABU8+TwuACABAj+9eH2089tJtDAACFEEmIgNADGBrTcWK5Gx3+hq1+hWBPX/xAIAG6NoDZLR5WMWGSttmor/4KO0AgDY/J8aDWOnl++F9AADZFvbERj6X+3l1Ai3u+22BRBLb3AEAiPZ3bUfQ3iCF6OafthBi9D+iT20sbwUIIBna6L8I/eyX3+TTto2D9gTo2Tp5Ijsq2lsxwBoT/IpdRAYA+fDx+5KtmimgZgCw62wGAFg8pSR8OlkWHGhUhXdwD2zd2e0TAPDg9FGu/hcDABizwAAAW1EMADBMGPynj+/9qR3MF6m6v2oAgOauroSmXIKtyYudBP5UokYAAPgAAgAYKNPsIZNd52OqZC6u0do/jZ/FeMptPna9OqKcxhZ8m85dr12tSQEAzHZSMYA9lwgNawYA2NICACDZkzqIM6kFQAEAKBlk1Y0GpK4BAFi71gKgCd6Jfnz2dyp6/BjTYuuiULUYx6ctftP8fL1CkqCCAAC4jQHAWgDYT4Bmtyq0GNdT0o6xR2+BIF0W9UmONYa9I9uqXvmr67fJ0Cadbtaox/dCDF7JjShL9fzkfYnTVgBFeU68clvPYcc3AQDxuQgWDc8ngKpi9ZKH7FtmcKPNO1t+MTFT2rlqAiIAANcU9Tr9YQCnV1aVXfSzKv1Ltb+7WM5EYG0AqE8Ic7X4ZHn2olvxPQFM2mwbfB7BxPX8QbIYP65iy7wf19NiOYt6Rn4q/qJNYPnMxifmAZCQjuun3gMRv9Ceo880L5A7G4fyQ3kOlPaau/ydFgBAHHtLBlrhjhLzsEvhCyImhTgR7qOwyplfHvM62ptxXBzTqG/1LAVoYPOGhW/yZOe1mJMxqOk9ez4DnMP+VUsTjrfPF+I1AobgWravAKQ/43iJRXFnYOxtNQjAQChlXdgI2zoq9sVNmsA/8xYcXI0otCCrCZODaxXgNQMAgfLSX6G/u+ZE59Raxv8aezLI8fkRdzGGXWPVwz6AIgADAOC7YgE4OXmQnjx+lt5559309NnztHd04rEVY8pkRKODeE9pDaN4mLVo5KLx/QSGq5L/0KPFeBGjEd7Bs5T93RgWZ1MrssB8RPnOsku2B7Mn61xQlLemotf1WxrbZ1+l3GMbAEDrJa7neI24PhUPZDwq5Pva7ICoO/labGQhfxTtVs131J9Rx0k+AADwBF7O48Vn+KIAgMjQU5jqCoC1BipEWdbz1O/pf2MbWc8/xfGuc8qIyUYQwGdiANAkNYXm9v/qyYwTzYG+AwCgTT5uUqVayStxvgYAAPqv05Eg1a02agtw639D89sGsL7oSr+VqOwjACBusvn7uFZYyPVm0XAgWzbattkpc/JlAADM+G4EesNF2wEAojhpBpRskec4wxsAwD0AAKruawOGtCn6aAz7HpvzL7URUstabQRGJR/PW8tcQ+kHZc+1XQEAYoWAXkdn6Q0AwHRMHu+qv2899m0OZDnm6wUAqAVA3GABALBq9/X2BpuMiYZRzIM2MwDUTsnaOUMLgE2GR/2dsg/6+H0BAEC8v+a9FsBTc9+19+09GP2//C0AmAzyyn8k/4wK3Mbu6vycjogld1L66U/+Pv3rf/Wv0o///kdptDNMFxfnrFjv9s2JQZIPiX6M1WQ6ZtLo+PiIVf8vXr5kNTQcHrQIgHPURfJoZ4cMPqjaF6IYAAB8PhnP6JThR9T/OkaAABmRAgUgqYVfjP10epkePLB+oqAEf/Hpp+nly1esmkPFKmn40SeWlZiwFawCndXG3W7aR2/h/oC0/Dju8uI1adGP9kZkB9jfHaaTgz0yAKTrRTrYHaXf+vY76fz167SDyuZtMBd0yX7w85//PB0eHqbt7hYp4SEmo90dsh/AWGQfbbALuFWL+4N+EAggAgBECymHWywAscofE7YwBKRRyVChW/Wa7BrMtVVP2ecNJ5ZQcqvA5RrzgHY0uhHklC3EgDKcQ6c2xPulMlkBD5tLexYEMBaZsk7OkXu8liy8GnuSO7YhAkW7BaLh6OaEd9irLJC6SucXV3y+nRHo/g/TaHcf3qMZMd4HnfdP+TdKOK5dr2REwpyVXJgHT9qS0gwJ9OXSg0IWUFggsX5t77F3IBz2/pBpT1USCcgCGnX1bffmc5ynhiNFGvv/wN6b9kiaZedhNzJjj9xr6a6q7ulZOJzhgNuQIGkQpGnZEmx/sL/Z/mW2foItwLbgLwZFipJFUxZsCQZsSqTGw+EMZ+uu6lpyjz3TeJ5znnvPe+ONrOru6eEMUQkkMiPijXe599xzz/Kc54DDwe7J9lb1VbPe6nB8WSLLinTbOXCvhrJfZEp9nEetPAzMYwA+UUnTcaceQMJ6h8ljBaDp9C9XDAbM0M92uWbC/3IKEMAyTZfrdH41TdP5KuGu5st1QoX3Tm+QbrqDdHZ5nc7OztLV1XWaz0Ajb0F/VCdgzV5dnqfZ9CoN+t10eLCX9rC2hugt30lD0v1Zzz+rLjdgB6vqE2jpDcEtunvcN+hUqSNub9OLj5+lvckk7R8cpeFoQnkGKOYGggn6f1GEe/Ic34PjDlAR/jKIjQpbtHpweUPQxu4P1QfeAoA60qjxReuI+x0NAdApIIXsD5Chwe2Eqv8e7QdftkpQ4r1cMZYBrWCR8EChV/trjyK9JdgLuj2jl/WAM5LuAEcwwET6T/QpXhOodXl+lhZgZRG1/243TQZj3stwMEx7exN+Bt0NGRJQAEEYtFABUwoD+I5kt96JLq8EeFowG/eDNgCYh8vZPN12+2m1001/8+HT1N87SL/9u7+XfvHr30i3u720vDVWCoFiMqV45gMo8KS3AICfPQDACnrmjhYATDySvlS/VmlsVe7qiWwgNgEAoMMPD4/ZAuDg8Ci3ADD2DWPgwBrEzzYGANnoCnRv+F0CnYTqmoZ/5VVYDVtfzAAtDABtNiq+K/u/PZDsLIEspEDS1ajWIwMAA1iiGM10yGZvW2sa3zNCBVubL9h2fdsSbE9yRFgjaKxAX50AjAwAeG6zJTcTYdFu3ggg5vZzllC2eyjn0HfrBF70EXAMkqmv+6l9kPiagfYW3yeO4dbv3wEAqBMhcXyiDYb9JSbs4nMrkY/jFaiMgVXZyTouBjPbAAF18p/HEzAmin+TwQgAaMrlMlSqOjAt90BuBwDg3gUAmEz204P77xAA8ODBQ/6eHB3TZkZ7LtjNABtj/xcAwAKsngDMPZMNVEmbGHu0gyvr+Em9JuNats88IVABYOt4SZwfzR3HHrFHyKC3T9JYwU4EWxX20AgAMBCztaxSAlBGXS1jtfy0648mRX1cB3edL577swIAYIMqEWHLoQkAyEBOr9ynjRdbACTsHwaIiAwAGQBAADJ8GkuURQYA+hOBEa2e3zj/tf5RTAu2SvysjqPW6zbqtJIItX05gwhCCwC9v40BgOxNsusrgJf2j7a5jHowJv9sX2jSyEd9g891PP23DVCZSZGu+SZ6Xcc3aMxD1Xg8H13VsH/iXzGK1AAA6TMe70w9G4laT/7bfcJXtQrLmo1A17WxMX1q1O0lYWvf2ay0pd+7NoYK+H6q7iZFu9OyxyS0tTa0ynBL4Jt/FxPSSlCT4MsryaMMadxrFrdap6kdhpL80gH8fs4nlkRknlf/jEObKc819yXRLwYJtQZQi4S8Zvy7cd3ExLPmS+smyqJA6Pob9+E6f6PzNNexMQBQ79pAWjEE7QIHWRBDf0twPinvUfEeerUbw2IzX9Rc43baek/QOJOhKQBA7BmszQn+Wus0K24p1zIgCRKB2DtYgR5aI6otteIF9jzwW5eWcGarTAMLAMitceM5u5Yfk26K464izrK2U7oCu58XDEh/AgBA4HnYF0sOoOSHCFmqAAC1rcJ9LoA24hxDBAEwIWCC6057gAEC8IyIkcFKhu0P9tHRcEL7AQCA997/ID189NjaGZJ1cdeD0QC9OPMfQYNe0OtFMPacao/VbAGgeRUPHWzSNgDADK0ml0sy/EQ7LerWKFdxHcT3y/VMD5SfOvVdcpvNeyxMALVuqF9v2KS5ZWVgBWixwes9QLJg+K0S94sJ/hoAIDnIe6SDsH4SAIAIYIv7Iv6Hf6o1ENep7kfgLb1u6E+f+/he1AV2LTE5NWdSr7SmJIMFeGRy+YkBAG3Kqf3STcXVULwhIPV3BQDAga4YAJpJ2e0AAHwXvd40WY0N4WcaACCKoabBF+Xh9QwAOoeCS28BAJSHN2QA+EkCAKL8RcXR9r70QB2oqJ2FTYVVlP1bAICtlKZDYsbB30UGgE8KAKhlKcqaxk2B+7bPXmeQ8PO/ZQCAEjZRZ9rGXhL9TQPg5w8AwIoZBwAgaYmAg/UkRD97OCFLKv1ebzd996//Kv2f/+pfpb/69reY7Lq6urSqnJ7R86PH9tX1dRqPxzSukEhHVfSzZ88YiHv33XdZhX96esrA3nyxoBNE4x192Ds71j7g8oIV+7s7vTSbGYoWTpKMaVSkgkZf7+O7mCs4xHLu54tpWq9mTAgAeICqfzwH0LlXl1es4MYzWEW19yhdw2FbW1XroJ8eHt9Le+NRApIaTAhnpy/SsLuT7h8fpsmwRyaAgwmoyrtpObtOD+4dp6P9vXR9dZEe3n8Aj5OVzngmrAXcp0Tn4OiATgzGC88FpoBu3xDx0DEABGTOaxcyYy8qVP+SRQEAmMR1dDH2ngIAsCSpQJAIbBviudDPay/ItiCjbAAAZHM1gwCyzGcAgFXyIymOxI0CLTmh7oFsBaXNEdphwBO2FefM0e3GymDVU6i0t8B/aechpwtjhkS7nAbcE64PCvfr6ys6xKPRfprsH6Sjo8O0MxiydQMQ2rz+cGgMA0HHG2rX7CXex2rJ6nO1GUDCHDTxrDwnuMIApjh+hjlGj3QHw4BlYQ4HiEw+qF5DFbUlplQZ0OsDCGI9qhXoyM+D4JMDyASYMMCtV5exUqELFAUT+er1hoQQAk9o0TEaGXU7As547iWo91fL3CqAz+O0lDUAwPp321iAIvF6PmdyHyCAq9kiXc2WabpYM0n76uySoADQtuNznOvw3v308avzdAZQ0Pk52wCsFrj2mnKEBDLuiX3lu500GQ/TZDQkEAD9foe93bSzXqTBrldMENxgiX3r/bebZtOpUWpCZ3nADhXvBFzcrNPDeyceYAD9fSfdku4f+qpPsAMY6lkR4GwucNhxr69evUpXl5ep3zPZZNJ/MKBO6OP+cH3vRYgcUR90hF07jjT6kGn22ETwht0Hsy0R/Q7S5AenGv/bDqIInKmAHJQhy5YzXsCBFcWk75N2nLNxYFB2d5nwNxTejrUAgFyBTr3fJ9ABehXJiLPTV+n68tLvu5vAs3Aw2iMDBhL8D+7f5/MDAABdiOAiAi8GiBgSJEaAhoLIDgCwBF6pNkHoCAFv6Kar+TLdQMd0++nb3/sBgQC/8s3fTL/7+3+QwLmR+oMMAFALADEAkL0j0AC+BQD87AEAoIdEARuT/AqIfxYAAOj/6xYAAgCQJcT9NFYq+RqqEwTQ0TEY44uUf0wf+2qswfvU2QoSBj+hkbxoVg1tXKcKHDftSPOzYwsAVWkzqBx7FlctAOoEigBI0d7eZrvHABl0v/q/vgkDQN43AwMArhMBAHUCrbY5YnKqZgDQ3iwgAL4bkwlRj+q8rwMAtPnD8T3aSVUFcePz0CN781zNSq1tSYK2McjHVgCAGCyPAcsYOI2JfI1RZPxpS/TX7wlUywCoVwDm95ymPgdJcwWcgwr9eM4lbAHZLHiWloYsAgDs7R0QAACwLqr/Hz58hwAAsHkBAIBkDnwNgj7RFqiH5Iz2R2Mwi0yePxMAAMg/wU2W1MevEv/8u1wSxDifzpzFTCwA6jnbrDKt/dDar47rV3PfpnfieSR/tf6hvvDoOa5TB8/bXkcwBOzRuwAAZuuYHc2Ei/9GAECHrbWMAWADAGBpLKOGRoUo26jpPQOKsn6zpYJXzyx7vJk4LPFSAQDic9E3qCoiaxuurPVij0m3iQFALG70adU248aSeVzbBOHab5yjOOfmKzaTQQ0dfgOwZzPpHXXshu1ZUeRzjqrzx32kTv7Ea+OuNFYxwZFt2cDeVctovmYFALB5sN7tGifeD5nymjH60nqiYgAIAAAl6xVD1djwOryGUZAroRoTddA8sYId90GWAG8nhmnD+pbsiK2rCQAoFdJqC5B1BQACN1h3TWB43EPrxFRzXRsohmMZ7BfNkfZlfLYBnGjEOK3wT/Nux5YKZqsctzYsnOdQGS43ppaT+AyifMf5pSN5vNtsed/3h4vJf933VgDAzk4+pxlsth7tOvARvap9vXb9a3tYaQEQC0qLLRDX/126FPGtvDd7uySOlf9iD4MOEhNAXCdWAQ8AgIPZnDlAAABVrEtm2epw3gQAAKSuNYxnUitNAQCk122d1rbuTrq4uk4ztKsBA6InylcEolrcQCChrD+3tACI4xV1KeJi9Z5W4i+3aTgY+fPb1IntBa1IsSbJJOitPQFSR7xwb28/ffDBF9MXPvhiev+LX6Sfj+cG9b951850CEBAYEfhs/h6MaCPt2X0BgAcHdeFOR7l7AsC5pI10BkAEHN5HQAAc2j6pWlnRhmv5StA3hsfbQIWPQEdjmrT5fX4x9dte13ci+K6tn3Nqv/1vgAA9f6Z97jox/j3Gol4Mni5UHnhQ9x/ahiE7QUlPUN7s2V/lA4UAED6KN4XjsEzQd7ZBk+sBsFviwCs2vaydVdwG8UmKCOs+RAwRHFQyDX3pD/6R/8wMqA0kEabgmHvtF1o2/v1Bh8n1DS+O8iVEcJreHAyTq69j8ol61mKl5kCx6mUOLDoKYjKAB9UoWg0EQwQobrHncmssFmxZpTAVk2Fvr29BAYA9hKLiB7v06zFpEi2Nq82AIAUvwwCLNBsQDr6r4HiCQCAaGgqcaS/+iwKr+ZE19J8ljmwJExeTC1z27agy/ESne0AACrbSNnhNyElrA1CMmVKphgk5Z5t6W0sgi2tAKTEmrJqqyW+F5Ot9TjlObpjgTORcEcLAFGAFINP/ZqsxygUusZCxhauC1kDlRSC+thchiMEQPG/9dzJvx6IalPwce7is2Rj1Jdfpv4KhlpTdktwuT6P1nc9dlHW6v/z+HsVBs6+sT5JOWRVllKUbYZQpoLZqMI2ZJQp1U/fAuCuDY3jFloANI41TuVGcMfWpj1FdLL0XGUMy3ez/nR0Yj3PqhqtzxedoHrdl9fm0Fojnea68LvMhrnu2c4rQ84MplJF4HTecObDc2b6NLOwGs8eWwDEa9w9PmUMYxFM2/qtZaaez9iHsG0Pa9vrov7Us7dtzjifDFide9veuXFfrgdro8C2SRtcMxIl380qKFVGUr86jbf2vugcxcBe3JuLU2nrrz5O8gGqK+yJPVR8Ys/c8b9EAiMw4D3k1YM8MwEw1Zjm19esfv/42dP0zsOH6Vvf+gv2i/7Tf/HP2a/78vLCel4PDMF8enpGijAkr1H1q4oW6EcMjfZsGMa4Powr6E8ABpQoB4hgsVpybq4urwkOwDPiO/rBZ7gGzicQAIL/SKLDqQDjwP0HJ2kytoQdqv4x1hdnFzTnV6hkns/YXx403dbLm+F2DzR1Um9nJ33w3ntpMhyl5XzGauLuzm06mIzS4f44TRCUvFmmL7z3KM2uLtLtepm+8sUP0ssXH6f9vUk6Ob6XBoMhnSXcE1gAkHBDBJGI8QAAIABJREFUwhu2DwAAfCanDuT89GHDFGo10mi7PjIbwpKVssssACSHXEFQs1mwxo2AL2uwhuOez+cV8EKUZ6OfPeG951zo72eybWrJAmjWJ15BGVyQADmAR3LLHUvWqWWNOUzLNN4bR8h4XjdchzC6F0tTf6weDn0EHYOjqmKcD4CR6TVaRyRWK0/29tNwuMfkcLa/cL/WWJe2JeSv/tFaQnSghyTv7k5aM3FubQDwdzmfG0IfIJdBPwMAkDBAWwvYbRfX12m9s5MmBweUbwUeyvUM6S8kvdG7e8Wf905Hrzu6rG5nEnjggU8+GIIEs7m91zEABKrl8YLB184tGSbmsymT/9aHEPrCEumQI1wTleSg7jfZ2uXrOZD/AHMQxHObrmbzdHk9Y9X/1RQAgEU6u5qmm06XPduniyU/34Ft1O0RCID2AAgivHr5Mk2vrpkkHg+HBCFMLy95X0j4Hx0dpHsnR/zfWnLcEgCwe7tOuwBZsP+r0aNx+tCPHuCM3V2CE2YAF2At7HTTYDgi0IbsHqsFgT9gW7hlMwFMaI/PCjADehzif+gsAEaur67S+Rlal0w5t5PxiEwnVt3fJxgIegLJ/SH7D654zyNUcnThzKNqwRhTrEcxAmI24xx7X+t53/Eej237qe1FGb/Oc2AVCOgAux12KJL6eHZzXn1hWAmDtUJwiSE7glF+mJ8EcABkmjbDLWX64vyMyX3cO/qq79yk1O1Y4AjzBr0GmZ1Nr9PV5QXbqCB4NR6NOD55jjywQcAHfZhSjQyNhDYSYIlAh2+0iLjt9dP3P3yWzq/n6b0vfjn95//Ff5lGB0fpBi0M1EvTdZm12GB413SjFhSrtSwBwNppyPbG6t7+xl22ZNO+KvahdOWmfeA2QLhcm/2D79d+DHW3+9tN2slGKMDkIQQldKliJ3jnCs5uAWE0ffym7V18+aInGNBBNX4I7ChQkhlEAkWyetKznzV9fEuAqbJOrQB0LeglVV/FRCXsIqPDNZkFWGownJDF5QAMAHv7BAAA3AdZhSzCBkCSEOAi/NC+cYab6ItnH6tip+LY+357JwCg6gGf5z8kixuy6ZPzOhmzvTX0Bs49gy3hUTMA0P/yuVFiPMqTEmfZAqjam7Wthiwf4QEiAED36Ju1/ykxBsVs8nkCs1BT9l6fwOc+XVXh5phFxQpQnzvrz9xqLlQyeVyi0eKA/nbF4FYl/2s9QNDitp/o/Nyhh3ifFQuM1peZKk3a5/i6/p++eN4L7Hsxua/XkXq1DRCQWbW8FWLzeCSzLVESv4v92O5He9ENAQDmnxhzQGkJZeNsVY87bMUDBoB7Jw/So0eP+Xt0dJzun9zjXj4eDwkKFLtSh0k298N9PwN4mSlfJacI9rMgP37aYiaaz/b1oZ2lLcxs3xCgVT5Y/EvflUDE4vvVAADY//ANAAAwBjO0BAALAGwZ2HDGcLTtRzqtsSbDwfH+at+2TRfd5X8XvVTWUf38cY8w6n8DYlJWIBu3xlgko8jJHKwq1mn8c8yECX206HKKfyZ8YGMpgWYVpjR3nQFALbnMBO4QjNmMJ5ZqXoxdvH8MW7x/zqWzl9Qxbo1TBHbEvVxTUNo1WVKE5xGTamCdWjrrAyivy3GJdp1AuHqOqN+32R26vgACMSYZZUnPW8tPPO9d19O5JBtx/AgAYGV8k+o6rsPsazZaeZU5QvGAAITlGuZr4rtIetoGZEVZOdbP9zYZcGpbSwlR3VOtawHOiUnZWOFPmYX/dWv6zm+kwY5gTFwGJOC514X6v8iGMQGI+l/7PMyem1uwsW1WmGcfNaUch5U+pd/NPQC2vTN3hjxGnjPfWwQ815xzLBz4Rj/RLKIgNuX/kkvxilXq4Ng2yez0uDfX+7TyKbp+fn7ZmxrZwBqhPA0+Ugxe3ytrz4s6HDTC9e32lclpSqulAQGQb5Jdai3OPMfkAHDJQK1Loq1e61eMGuxa7X91EhHjivgOQAAqDuBYePU+dB3yZDFBbGyNXpDqhQeKqeC+p7MZwf/4YcK/Av9Izi3uV2K9Nid1KKaTLq+nLOQRk4HsY7JXOAgnyg08LzFbYO+Cb6hxqWUA94i9T7YOXkcZgG+Blovypcn844UgtAPItrGTJuNx2hvvWe4ldRgvfHj/Ybr/8GF69OS9dO/BA8bekPiHL0GWw4QYx03qeYsExb25nwZ2L4Pgeg6wYdt7UUpuv4CWgRaTALAPRUYAACAmpefD80c9XOwfi9dgnvFe006pd/6QUQ7jVWLO8XhPQPtbbXtFLbP11UwmCgCtbQ5pc3p7C+0jeQ9DntftxPxesGdjwj2OU/YN15Blj5Btur8VN5PdfQQAIKZWfy1GRON+FXU/1h3zf5UtvfF8d/rfZrdYeLQUUkc511xLLjT/Au29BQB8RgAAZDcvKGcAIF7QF1tBADYZAPJ33gAAQGXbuniLM7nNiIJg1IGhssiaAIBti7Ve2E1hM/FvGOZhlXNRMtHbDIRrsWqDK8bn5wMAsPMX5abrcQEp0NfSm70eu7hAzQb86QAABkMEQpGQAuVzMYYQPI+LW4tfC11TUcuHNloWUVXPH8+nuW/7ftu5NxV8E13ckLG3AICW6v8QePBALefgLQBgQ49JhnMxY8v63TBvKjDPWwBAkwI0OtrbDKuyhkGN+OkAAIaETeny7CydHB+l87OzdLC/l37w/e8xQfRP/vB/Tednp+wdjWQRAnLQSxcXlzQGkYhHEh4MATDsBsM+zTihkFHVj+N7TtsLox2vp9MZe3YDOY1kKhxmGPZwQIQWhlwhKEgGAfZhLyjvx48f8/3nz5+n5Wqe1itL5OGcoAabXc9omMMTRDUrAnRWuQuqsZTW7Bd/w9d742H6+ld+IV1fXhD0gATf/niYRoNu2hv203o5TfeODtLx/iTNZ1dp2O+mB/fupcV8mo6PjtL+3j6dKtDKwaHWvkDAQr+XsGfAYcuoTwRDHYQjQxYgs7hnxEp/7euGwPdWHbmXvPUyu3EDuCETYR3aPcGpNMRptB1Yn8PyGkf7uyOkvdpsF6v4lePHzxwAAPAk9i4z7K1SJdMj0ilYMagbf+weHG2LAM/1lOAV2AE4jxxGjB8cZySXQHuHccR6QAKIrRT61nqhswPWh1CtkLOxAs1sAgA0BqhMAqgDsWZrbXDDe4GtBJQ3XEM4eGhjgV2UYAKyRVnrhtlymfbvnaQ+72fA9wpi2MYask07xQehOOLmjXcwbgKqqW+87AGMNQLcYEkQMt0p8TGOYABYLoDeNzYAONRiU7hBwInoZtAkIkjaYXKYbWsRVAIAQFX/i1VaIOF+c5surufp1fklE/2Lm5QG4/20BHCg2/fqfyTjl+ni6iq9fHWa5mQjWKf5bJZWWNOGv083CHYvZlwzk9EoHR3up8kEaH/YbCsCAPqwnW6NhQSOPsYd88DKm64FTn784Uccb41xDzYYq/stWYDz43gk+XFfy5uUwAaJe54vVuniamqV8Tc36fLiKr148SJdnJ9TpwAUBD2ApDeqCwa9bhoPB9aDcCel8aCfhoMu9QLAAKhK4C8ZAwBIxriubX0HW0G+hWxT2oJV4tDWWNN1VQsAtjhgdVjis2sezYF1a5HrvsNnVUqcFUaelEJiBPcFeaTtCLrS5YKgLrQDgMzxGW7xPBaEEQgCtItaA5ApBHmQfMUvPos97CBnhlJUssbWtwAAy5tbtpBYdbrpBx8+S2fX8/TOk/fT3/9P/7P08Mn7aQ7d7gkcOfMRAEAdJAXyFgBguiQzSvz8AwCw/yNoh+ReAwBwcESAF1oAbAMAYBzgj31SAEDWpRzLUn3VSB74PhL9L9+o836dg1Eun3cF4PRZDLBx3d4BAMCx3E+cZlOVN01fsOwuG/caQNnx3vI9+ANoT2+j4Kc3VDGYsGVOCBrWLQCijRETQPE7+X9ntlE8Il4rFi5s3INKFgkCtwmI56/9jm2+cj1mjXiDB223ncvU9/bksew63FdkYowMRwbW2w4A0LjEBGVMyvPcHsSMwIBSzW/Jq/pXnzMAGhP6breJpl7fs0SoQAFW7c6YkweAIwAgjmEbAODx4ycbAIDRaEBb0UB15m8Ypbc5KmTFgq0aqcD9PcLBKgaPtrjR5ly3twCI872RMA4gKQJXHWga5ykyADD5XwEAANgUAOB1DBZRruN9xTjOm8i9ZLG2xQ18u5kA0HFKfGoc4l+TXez/pg8EAEBCVwUIbQAA67qMlYP5BdjPEhlMvgIE4O3Diq1o5q+7Kk4XbUyNsMXiGGnesw3WUtimuaJ/FdZffF/jFdeRdFlTl5v5E9dnBADgPBjDbQAArj2PgcfzN/aiO/aXCACIMUfdY0lcby8cvCu22LQ3NoscsH+p1ZWuH+8jyqnGNCfxkaBm+6om+FAMABiPXEF8azogJoYNABDqZVta8MJfjPHUuM/gfmQf2zHmv7LK31/DX1eLAhUUWcxaP4hNeEu2ZaQ7t4QrigMsYQrfJrb5WZPda3VjLRmzTxpaOOQkmRdiYVxF8a7Y0OsAADxvZQdQNnKrgwKz3dQj0qul4C3PLeaDidTm7ti2j9fxcd17rij2U0i36Br6HuZQoAf51zgm2hZZT3P8fD1yXgQAMBkzEBYgxx6rYkGG/Y/rRXnVutimX7HvsEgut9qzSuKoayEp8Jngy6oNAGXMW6lB/+b/c3Ua2mEZg2NcS3h2xM0AZrd7uqX+w31LLkoCuuQoyv1vAgAWqzVbAGCdaWwN12a+ZNQfjN04Q51iPrj3tr1IegMAnrg3Rn2CiUIBmjFElPYbCpGxSj8lFlccHx6lg/2DNOhZG7Cjg6N0dHSUDk9O0smDB4z9sd3fDeYSPgFaI0A5wG5wIMQGy5czh4nhIvjoYgDAfFJ/g8nHAQDwoxcOALBCgtJTfhsAoNaNxT6p09dNe9L0eAEqbupTjmhD5uo9fqv96mCOhi3v9k3cU+vcYmONO/AJY1DbqoqHxb/R1uV6jACA+ka9AL1+ewMAEIasHp8IANS1WZyONeuxS67fwAAgXazn3rit2CaB7I+fDgBAVt63DABmVJijYagtKTRVEyLQKwYAIZvMwIPCdgwPEG05wbwJABB1WJ1cjUpWdHBEablizcihO6qzawNqQ2CrxFhxZt8MAFAb75sb0mdhAGgK70+aAUCbtI2Jbc7x52cVAKAWAEg2YON+HQAgOpzRgMFcRcdTjolrbFLdybCsnZfaoL9LztochsZm64Mu2bPZgO9mCkybnJQeNru3DABm3HD+3gIA3gIAHEX7884AQK+NRnFKr54/T4/efYd0+QjmnL16yerb/+Uf/0/p6dOPCACAQ2y9mhIT+AhwgJ4fxr0BAFbUj+xJTRqyPh0K/N9n1d6ASVs4FaCXBnAAjgwUzxh9uxOSmVYVgx/oIAAATk5OqHtRRfPy5Usm+b/0pS/xlw7LepHGox4roV+9Ok2HBwfp8vySlcgw8hBIQiUrHAqwAKBfGiqTEaBDH/L7x0fp4fFRevX843R5cZY++MJ7rEq+WczTeNBL08vT9LVf/EpazaesNH5w/17q3N6QDvvk5JiOHZxJBFHRgx73ube3x78ASCCwAR2KJB6eQ5RutZ7X/m7vl0S/xqIwfsBhKdausxdnBGrD8HcwJBPyZE0yAID2BDpz/AUtWnH08zGqQ2cFs9taAbzD/t8MjjQT7QIA2D6D6p5yV8WhNnAAKkl3kJReWkBZdh++S4r75SLtdK3tA4x0tpKYjClrFF5cew1bD/3fjLaA+5dXZRm0LiRaVRXoFdGkMIWcAnxApxoAgF1PfqK63qovOA9OQ2/DAhrILvvP7p8csdc8nq0g3TXOYlBwG8ttIOmPHUYqkOAp1UPqpwqzgAGW7i54Jh0AcEvGBNp/aHUB6r7cU9YSsfbsxWFF9TgQ8ZCbxRKByJJcRoX2dL4ik8EUPWvXt+n86jq9OL1Iq9tOGkz2U380Ti9enafL6Yzre7FGu4AFgUCnZ+essMdAgU0D9wuAzQrgiRtU9qd07xhAmTHp/2HrQbcwac5esKiy7xFsgUQzW3mQbWGdwUXD0ZiJweF4nPA/nHxEgi0QcUMKf8zR9XSergBaANMBAAAryJAloi+vrtPF5RXXJSrWs6xBV3V3CHwCSAHXHg37CawMvd2U9kZoWdDnc+A1rgUgABLiSJaTOWK9Cn0XC5uDfBqskzr5H53ryN5DB9qDgQIB4Fmt/YHNm+FvPBALtgowB3kXXsqo9TzI6704xFalOZtPycrAyidU1+ygpYGxuxgLww51FQNLkP/FPAMeABiAzrOKDQPt4Dx6hoK9QfW/zcMc/ZFvO2lx00l/8+OP0sV0kQ5O7qff/b0/SF//1V9Lc4AznA4PF8yrtWNrl/aXVMjnCACINrouF4OM+jx+xnkMSjf6ANLp0Ee1bU7d+5YBwJLfpEQ2AADWNhgARuO9dHh4nMaTvXR4dJwBAGxHAUYKZwDAGIoBgMGUliRgpucILDuBBszhSpsJRH0vzrsFQJstwyKDQy0bTU/XXhXf39ZpGwCA+0igzryLAcC25DamM1s1ddKqcQ/uBNp+Yvtn9A/9hn9qAIA6eYDrK0mge4lBORxPunhfhdsC9Q27KMiI1mj+GwLAbTp7Yz7JPFRlQKqDtNbjuLLi1+c3J09Dr9w6YF4HTdsCqpFZY1vCP1ZjFRpqS8C1MQDgeB0nAIAC/zqXGAAMHLCumOeUWNltMAAAAIBfMADcOz65kwEgAwBU6R8AAObHmC3Quvartbqp40tgvW2txn26DgpzX7oDAMDYCYGZRhMsBgAANecAbdJusv7nd/3EgHYd3I77z8a6FctJFXCr9zG0oIrrJp6nXo81CACyC59RVOxGZ++AEgcFMLnl7FW0+UTb77BFAQBI5+82IWwQUkETLOoMAGzFZTYx+0XjpLcAMVoPbN13LQd6trjnRh3cxgAQ5yMnK7VeN4BGIeGoREJgAJAdCAAA13FkAGACwhgDYpJFcb/anmjbX9oAAHGOt8lPHBfpP/hfUSfqeo3xigAYF0C6REGvbjtPvA6PYTvCJgOCyVxhm4sMANC18i9t6zLgSPaZWgAAsBcy4KCSE95+ZrBV9a4l2QUCMDezANxtbtQm1NpureBnIA5AFiTnpCKjpwEAjDnPdKzpVADMlwRcL1bF5qdO8T1I8qDEo2IjEQCAYzL4oqIZ55y5emtrMSEq9GwLtdgmtq4Ku14uJohzLQaCEBvQftW2JrVWeYzk3gUtJuG0BmJfe63FKJey0bN+9nu2JF+RJa0/MAKYT69iFWOV0LhGnV/iFRVQW6AiFA5gXjmnatsEQH9ZD7JRwARAJs3sOyFfBRA8mIabrES0DKnjLDEenxeA/uUKbWRMJhHj0v0rZ2X5q8IAUHRAM/9Cs6+zwzgL9iisNcqdjyH9yUj3zkUXC0ShzywuuO1HoIKoR6Pvc0tWQmsBGNcdvVzEj+Cj9vvp5PgkPXr3UTo+OLS2APAVBoM0OdhPh8fH6d79B2QM6+5ivXcZ88CvAeYL4CXPqT8LZ1Yy3sjTOXPaawAAaEcpkID0WwQpYb5rvVf7g+1jZ4vX9q1wRGAKVhFXtP/rPaLe75vXQszqxhk421k8cHxbcjzaqNE+1fvR1oz2aP29nyQAoM0+2gAACLDg7S8NtPgZAABGP94AwcQxVr4v5p2jvnkLAHgDBoAIAFALAFtEpoxI4oGyHVW/eJVcc9AtCB4ROqYDmug2KF4BAEi9InqjQHOkzQnfj8bO6wwfLcZiWBsAQJtObcTXwYe4EcSNSou0zQngte5sAQD5jT2UPh8GALtfjnhjQ/vbBgDAcZWRLkVmG1K3tQVAZADg4s5o0c0eL/X8bTgnFCDfgVzZR4URHYA2B1dOzV0bSpsDkN8LDABEY0XK//W6GAR1BYPPIOWtpW+Knf9tC4B6jdbrM9N3vm0B0NAJcQNt29SLQ1r6huu4+m9E9bbpx9pgKq9ND0YAk32/6LCf1xYAAgBgjb78+OP03pPHDLS8evUyrZcLOib/+H/+H9PffO+77LUO43y2MHp+UJ7B4WGCmwh9VLMYAMDYp41OGrpE9OdI5oMqH+8h+Y+qavTOw1awv3dAZ4ZU1b4XwxnBWAtkgP+F1H/yBIHDIwIJer3ddHAA+tAR2xHAyZpNZ0QJg5pwiirlF8/TLRL0wwETkegRjwTYaDxg//Cd1TJ11ksmAr/2i7+QTl8+TxenL9PR3jgtZlfp13/tl9PLj58y0PSF95+wd/j9eycEGwCEYHuFAR1QpQ6gA4QEYyBQAxLXYEKQfYBxNGfH+4M3Aihq42HBGJNnQwFbnD604QntPyT3sots7wnUjOyDXlWrIbmI89GJb/b9s6CqJR9zrzQHDcT1SQpyJfsdJFnskRtWdcVAgD0T9poFAQC9zi4BAJAlc/ZtTKZzVP1P0RSAAWIk/jGGRKeDZpSJwZ20c2t2nWj/GYhmTy+rTJFtY8fbXmtsTpZTB5Ib1eZwZBGwxXuoZEegFo4m55F9Ho2mWn1omZje2zPbISQgRJloOXoDxGS9k/nKRc1nDACiUOV9w+n15D8CoGCIIO2/U14vZ/Pcr2yBdcKgIkAooRKL9Pn4Bc3sLpNroMNnhTwCmRaSZY/2j1+dMbl/PZ2R4h+0//PlTRpM9tLe0Um6ni3Sjz96ml68PCXjwWK5YgUCxoOsHQAnoBJ3d4eV/LiXm+WCiX0wbBzu75FiH1T5ACvgc6H9CVZY2do0gBCq9C8I2kEbDaypd999N7FbAmQLNlm3T9pfVsXfrNN0aon9y8trJvrRlgC0mje3CC520mA4Tq9Oz9LZ2TmDb9bH3mljUWHYuWULlBEr3O2ewUww7O2kyXBANpBuB8/XScP+LlkC8Jur1MCMogS2B/Bow3n1hOgb60Rh3IvKusQ9G40/W2sQdGLJUTECqGes9iLMpe2CBsYx06us/eJz3BDEiECVWkag7cWoOyAAgLrpFr0xdxhwgb4DQANrAs+KtSmWgC4B2Q4AwJrJ+osRVWPCQFAMQB4wTnS66Xp1k37w4VMCAMAq8cu/8uvpd/7DP0B5R1p54DnT+Tng0hIkFgTiz+cEAKj1YlsAfdsxbwEAn60FAGQ1AgD6gzEBAAfOANAGAEAgFfrG9CuCfWCCKX025Q/R9nPh0fzxr/vylsxHgHU7AGDDPqyYPOKOenewzc5UbNd2AICSrrYXWGHEmwAAaJXW9xaq5NpkmokBfwABwZv3l532XN1DOyNQnjO+EPY/vg49tOP/8fnz/4EBIF67/j/3Ca5ACiqQ2mb/x5hLHJ/sWwebiHGdqkXanXPq9m60h9r+j2Mi24jAhtyu524GgCwHoRXYNor/GGhvAwLovTYGgBK0tWr/1wEAKJstDAB4Rtm6ShqhBcDe3kG6f+8hk/9vAgCIDADY83MrO+/rK9tGKNM6DhLjJ23rI1bWbZvDKFeSyewTemu3zNDh86PEP2wdMZvNrqf0B2BXAoSHBKBRx97dxEbX3+YTW6Sl9JGvn6P+fiMmBfkN1ceSzbhOYwJoGwBAwD8BAGCLqjVYzQAgAID1yIbOAkAOLABe+EWKbLxf2v1YggO63kq8+D3LH6chfIKqvUYdN4tz39BBSOAF8G08j74TExlxLFTxqCK0mASJDABau0ZBDlu/JNXEPqAKxOgntcX02nQR7aMqNl3LfZvsZH+xSt5v03f13Md7RSpT49W2BuP1qWN9rzYAubeOaLQfKpT6WD+81wD8yX40GULuBgDAr9A1N+8DYG9v4eFgAkvOIPEqEICDFJwqX/FZyJ5thZZEUwxDdrm19LT9vgAATAZYhb5YEZwMvwwWbgQCmUyZXw1gAXQxzo8fA0C4OQy6cyXjWwAA2pcjACDrM2cOxNjIRsq6IicZDdSu8VMLhixvvLaxI8fCNu13kploQ0V9ZJXmSjirdYL79kGmrULcmAR17ih/xVawFBB9qJWzpRGE4T4r4kgEatg1dN74V9do3y8qsBSvZb6OATWsBR/ugvrNKfy5H3Y69J8AXmUxiAsQ9FfNAFADAPJaJWAGbHfWzg4xFPho8f61tjRXcexLHMm8FgEAUGyBWJYAAKaPCjAlJoCheAvoEePcbGFT7zfR/rOYhMV68PxssbhUq8KOsSRgPBCPQYIWDJJg+EopHe4fpA++8IX0+N1HpvPdBt0/OkzD8YhgwpOT+2k4nKTd3X5mRiUDgCBCso8daM73CSDyFkKN+JjvrM7q2MYAAPA7YokRmILnigAAY0AqcTitpbt0tM1Z8Cyyk7lZQBvzR/U+1/a6aR90EgAY2+zuuN7iWo7rOwNBHfymz+r3ZXfGfYQ5p58gA0CbrdQAABBsV2xtriUy8Hw6AICYD632SGvK/kZfo07+x/zyWwDAawAASLjiFwwAptQC/Trpc18PAKAC9iq4CABQMKAxQZ7QNSogR1/5An7TNgC1oRGNo+ZiuxsA0FTezcqDInBuDNRILf8yF+RWAIChaz9PAMCGwmmC6byGpiyahoNSofV1robB/xlbAAgAICWuzUkAACRv2HfyjhYAsb+L5loyhXutlUF+RhpfttFEw7kYmdup7WpDvc1hqJXShpJyBKwYAIRQxXFiAJDCblAYBtl6CwBws6ol+BaNSf3fMICdwswgeE0qJRkBEf1XjAYF+M1RjlWEvJtg1Nt3nDrRuZUa8ujJoPhemwMddVjDoA+2Sm3UtDmTG3Jb6YN6E2/b1IsOfQsAeF0LAPWUZ4B8F/3RQS3mCdN0m85evkzvvvOQiZunH33ERBcSkv/sT/44/eVf/Lt0cXFOw3w6n3La4Rgg0Q2diB8ABGCsjycTGlK4Hj6DM0H6806HyFy8Z4m6S6N5p+OHCo4hnRkcz0R5r0eAAI7FazEJ0FG9vWVC8ODggGwACAjt7w8JADg/vyCaGvT/6BeMrCHorpHghZMyHg3o0pbMAAAgAElEQVTS0cFB6tyu0/n5Gfe9k4O9dDgepMPJKB3u7aX333uUvvudb6fZ9WU6PhgztfaLv/Dl9PLFx+neyXF6770n6fnHz9LDhw9JS3Z5ecFgAYIMqiqGo4DPiPB3+m0mz/pwSixpgdWLJBodHafoK+vLq+1DUEWgE4+9h4CXVdxECjAmxTOTQGEw2akAAFyrTJBYkoR90DyyZnaRJbuNYbzZfsASkqpa195V7JPiIIAZwcYmAmkgLwSboQpqecP+4nD8UG0MYAfQ+kj+Iul/Pb22qv/xGJGGtF4s2BIAstMF0vsWlKGWADIkNgAAhkpHYIoUq+otCMecyZ6C0F/MIWe9THmO43Ef+Is5s70Q1P/Wo5pgg84Oq9F39/fTGswZngAR6h4DKqcZ8kx9lZMmrtk9AAB5ZE9drw5hKwW/d7ilCBrgeWiLot1E6Km3nC/SLXtLItAMBg1zrnnPBAXckH2C9PjLVZrOF6w6we98ueR7z88u08V0li6vpqzu7w0w1pO00xuQBeAHP/4wnZ5dpBkYOm5uCBTAWs16HEEqzAfaXoDCtZOYID+YTNLR/p5Vyu8Ad2NtCgD4xHjj+wjG9Hd7TCgp2YAgCpLQAPkcnxyn4WhkoAMkfx0AAPm7AmBhPk3Pn39McNLV1ZT3BvACZFoVAPAdGJxDr2K/DhJqxlSCRP4t7xHTgcT/4f6ESf/+bieN+720Pxmm3g6eCaAAayUCHdnhOGO8PHnuwSw8F5PjDOJZVVEjSeg2V9nXAiDWSC2s2t/BZgyqoxLWGSiMMtUqWwgGQgW993Z0Ygi3JUzOCgDF2DgEvoHeXkxnabgLxgPzc7D8MSZgOCG1oyeoyAzg9KsYKzwfQBQM7nv1Co5nKsIDJqSWJnihm252uulqsU4/fvY8nV5O02C8l977wpfS7//9f5D23303LT1RSZ1ipo1XwNg6+jwBAK+zUWLwrc2vewsA+MkDAMaTfQIA2hgA6IsNLGhq8g3dv0sQTg3GrwEAsk8t8W91g2SPeQMAgPZnfVey8EkYACRLJZFkWzf39bqXu++Z3DfvaAGQW29U/ke+X3cg2uS8BgDESpbsK4Zkvvb1GgBA4E7dJsCvWwcON3xStq2xJGjbOWIAOccysqLjtzyR2gzA1eu29sMV+9G4xIr/6MdE0GZc/3bDFle666d+Jj0n9CN0JcRYtkI8tpFQDAFKHBMT+zquLdkfYxq54r9qB0AwnzMARAAAKxqDTIr+1q5TWgC8jgHA4iC7Ca17BAB48uQ9AgCOj0/SydFxZgDo9qziMbYAYGwEDEusCm+2AKBdCoBlSwIyr08Hl2k9xL9a941gezWZMYAc54eH3QEA4HivjG1IDACwmwC+m86uaf/a+X4yAADJVb1HxbjNhq7C0vEK6La1p/Wuz9oAAGBzysw/Ds6l7YkEjsu3Q5kt0YWEobMi2fcQg4Rt54VXrPAvAAA7ZjsAAPYYj8iV3M0JZGFYFZCPMYU3BQDENRrXBQBk0t95LVJnIlln+wyTvhUDAMfW2w/UAADaYmrLVoO2w7NQBD2ZVn+nLkaTnmvIMGOTzer9tn0izn/ZuyxxBApvjW8dg6zjQTouAgCocwKwyfRbAQBIJ2GZsB1dHJc3AABEBoDWOKwn6ZWAhz0rIDr8ENjDYgCwgh1V/9u+vb4x4K3dp40Jk6drS2hD95m8iAXAAQAAAaxu0mwBsEwBhcR923zPAsSSP6G5NdCesx2HJHyeL/dL2wAAlL1Qya5Vo2SodCL0FJ65rXjS4gwFAKC5qfVGm27y7TMDAKgJfG/S/SvmY76asY7Vx+kY3a/iKQAAYMwJdOdYq1e5MTFoLFWIgfPnfE+1B9RrIq8hB18JAGAFdGBEMXCS2sLJ9oDfRBa1nrEOQIAEAIhJY7a8oRK0thSKAYsNB/oC+wj98ArIoPNEAECRey8uCYUlYMzT/q8EvfVFN8Y5jXe24xqFImCcs1hLvTdGO09zFAGFeA/5NCagkZhFPAdt6NCWDmuOgKlVGg9HjOmNBsP0hfffT1/64IN0cnzMOA7udzgZ0VecTPbS8fH9dHR0QhYxS/wDTGbshwTbOVDeFJYzA4RCGQHZy55sTE0C7bS1AED8SPuBZEosJXhGyazWRvwb96VK5PJLgoHy3qZCoOB1hhbSb3K+hn2A+AEZA7fb71rLtd6Pdme0VXV81tuVvRrPh+8Zs2zkNQ13+AYtABhFruqaGvu7A6con1W7LegKtua5AwDQNi+SdSxMis8dDACmO8u+VQA6nsd+2wLg7hYAAgB0SVOJYJtVstlCMoWGYFsxNmyRxEG3z8wRaQUAIOkfjAsE5hsAADEFhDYA0dhp+7+x0D5jC4BouOi8RcGaZosLNF6bC24bAODWjO/PEwAQDU8h0JoGQUxgqjLOnqA2KOOz5+f/nAAA7De1s0uaGRgHw9Ew9XsDyqA2Wcoh+tURtdxkAJCMZsOqhZ6SqvczMAC0nbtWWFEZZsVVBlLxk60tAN4CAN62AKjlLL4OBfGtLQJqeayNaeIX4p5fURZG+a3Xv/o0RX0SDU8ur9DXa0P+w3U37sv3lpi4tO9TM7nRBAfDQAjRAOY9+C+NXw8U1QGU2hiK54gGVttxriEz0hW9y+m47vhfVmiK+t37iTGQZpTwoo+6vrhIx0eHDEaenr5kJTwq5//yL/5t+jf/+v9KH330IXtlX8+u8557fnGR9TP6SeP+xpMx9xlcE/cB5wS6sj8YspIfhj2Su0jcEwUsVhEkNZcrBskwV0imq2rGWgCZvsV3UeUPBoD333+fQAJU/z5+/JA0lC9fvkr7k31SbZJeFcllVYHfrNPeeEQ6clT8Xl2e8573x8P05SfvpnF/l72/Dw8m6Yff/14aD0H7je8M0sP799N8dp0ePwLwYJ/XvXfvHp8Hz474LxISACrg3gFeONjbT9fXoAa7ZXCTiE8PFNMZDGwvtxmNrP2uyQBgcqlqAsUcRTmFhJsZ0LZfWrKR855l1Cj8LWhQAAHZXmJCW0l+T/wTIGI9V8GkYEm5Uv0eAQAledIEAJjMrtNgNMjJbTnCeJ/O1GKZ+h1UGuMejNIe9PII9gJQgsQ/9kdaCEoycMV5nz1UhSCZ6wlMS0A62MBtHlb1U0EYDlzOuewLXJNBHlZrLfh9BL/ZI30wSLP5nOOGCjb0ot7t9qxlAuyD/sAqDhzAp2SSkvnQAQAycIBJd11ThcHBRKDdKZ8ZRDL2AiD7MWNkRLhBawILfrBVB1tl3CYDANzwL5Lrq7WCytaP1SrJPeG/WjPhj0DIbLFM55dX6QwV8+uULkCfP52mbn+Yju49SMPxfjq9uEwfffwiffj0GcECGDmcjy0/kPju9Qw6huQBqAORuO90uI5AnQ8AACr/EZ5H8p8AhRtjMsAz0fkDA8ROP716eZqm19dpf38vPXjwIO0f7HvLjE7a298nkAGwCICdMPYXV9P0/MXL9OrsVfr4xTMGm/FciPcwJLkLe22SRqMxWQHIhJA61j8Q902wiFWYDQcGUAA7Af7uT8ZpzKr/lEZgGNkbpUF3h6CAESgcsSwoTyZn/UFp7WEBb1Qy9Jgwh7xvBJUaYBDtJ2XtrLzyXwAAq2hJrKY3FgADAIgN5MZZOnL1P2nFfftxVg2uH0ZQzWGFjEF3za6uUy/tpg6PNxYH6PrhYED5R4UD2DHwP8YMMojXqNygzwU2jS7oJgH8MFYNyKZaduAZOrt9tgCYr1P66PnL9OLsMo32DtPhyb30H/zBf5Te//ovZQBADko6AMAqJD/fFgBtAe/aZpGuiO9nv6ayIeL58L8C9DEYXoKWFiSMdk197Wh/bNo/OXeK0EaD7aTYOsW/awZzyP3i+uYmV5nre7mCIySic6DHe9kScHT72QAAVhFpDB+xBYAYAA4OjxotAAgAADvFLlg+ILNNAIDGOQOwPcGhOeT8+Ji/DgAQ5ynP6ydkAGj6v3UFWxMAoEAiA9QxKEXKeG9t44DyIk9N/7lNVhvP7kJkATGrHjZjtgSyGjZ0S2IfAVsdQ5v2NQAA2efxvPn/LQAAfUfyX9vXJakBvZYfyu3yEtRsW9+SAfroLRX/Md7yOgDA61oA4IZy8NxvMwZMkRSNAWQ9ZzymDrC2AQBUWbcNHFC3CNBrAADYh7wBDECl3psDAOz+zHaRLaQxtGonVPYZAODB/XcSAAD4RdXeMVp9jEdpNBqQLSoCAKBbsuy+BgBQx8ji9aU3N+NoijdVEeSghGsAQJRlw95bAqPho2VKaEvetQEA1Bv5dQCAKP9xb9D6IfDV/U/dW5T5fFyVSOYxuH8myTYra+M+ED9vxBk5P7aPUFc6AADyBJvM/GAwWpmmIWAQv6DfJjASdoUl98UAwIpWr+6Hr6Z+0AQJsNrbGQCox28IyJT/s23fjnHEWh8QiOM6Lu61Ok6V/vG5y1rB8++ENmhWSWiggpLWwHsCAJht5jFvr0asExBRX9f2RP2McX7j3lf/X9sOfFZPYOQq8paCq7aYhGTdBKfEbOvCpba9iDo3JESs1VWpwMS52wAApbWVfFnz5wzfIf+3WTCFTxQ/iEk53QPHKCS/cLz1gzcfBf8PhtaSjH5Z1ke+ZRKUi/mP8XcrkhAFvdmAoqK3xCriHVj/8FmmAAAImBxiXxr3GgAQZZnje+vtvioAAHWymHmC0GQ9peZ4oVWAGJQjIEpFDIohlLyL1qG35XAAZpu9IxndsAOUiPbiDu2D0rnaO+l7oC2ZV87HQrXyaDb3soZA9U/WPm8vCRA5ARu+z8kuV4sBAQyizRf3jVqnchw9qVgYAKzCnTrPcs75RzLXd5ZD5hDACkAwtdpOOEtjBgCI5VptGKRjb+nvI052Q3ZAi7nZXqscV8l1mVyXfJnmAXeIFn6qilaCnjaBAwBsPTp7CZ+3tJczDXd3Bbl0gOQuJoYZi0Hh29oY7wDihX2Pto+8x5t1Gg6GjB/1dnbJvPnlL36RQADE2ODPQq9ioFFstL93mI5PHqSDw+PU6w3JzpFuPe7F7c7iX961vcS1lGvKsyX70WxuFUPWAAD4x28KAKj1nq3jZlFvOxDR92nem+LORa5u4bxXoLD4Oq69tv0x3eicLTHsQP8vG1RrMsaya/tU6zj+jYxVkin8bQAAqlwA5bYNAFdUPnVc/bX4zLBFot7RvWr9CgCgfb72M9r8Bx0jBoAaOF3v2Xgd9x/llrkm3wIAPhkAoIkCvBsAEDf6mgEgb6SsiITRWYAFAgA0UJSOWGoYDy1J3Vpg6g07CiMMCjMsWnrvVatV54lvu31taNNPywCwUwJHpjh+si0Amo/RQmGSt+yS8K833npM8wLkJsGobzHi3aiOBlQ2eojCtMAtx8sDYHodKxXrFgB3MQCwurYKJOQAVGAA2ED1vgEDQJTBuxyZNjmrDa6y8YfAqrNACuUmOXrLAOBOrebPg+eaQ22yCAIooRc33toQbp8LMxTfMgAEg+YtAKARTIoBiGi82IhZUowVNp8AAKAWAIwBAUU76HsV8ZwJ8qcffpjOTl+mP/0X/1v667/+DgN0AACYo9FLp2dndD6wFpDYg6xP9tDz3vQKjrPK/W7a2z9Ih4eHdFCQwMevof6Nmo09qDqdTJevimkcg/MQ5Qta/WT92AEAwPl+9KMfpVevXqT33nuXe+jZq9N0cHDIqnJWp2Jd3t4yYYr+5Pt7E9KRw9laLmZ08EHz/5X33023yzkrfCejYXr18uP08P5xOn35LD16+CDtTUZMED9+/ChNp8aCAAaCHqrGEbxYW694/CAxhmchtRkp6G7owBhHUdPYZ+ABv4pw+RLQ/itaU0sgbgcAdDwAZ/udqZK4X2ZwpEMCtLy4XzB46HB1r/oniADJZu+5SqCG05Cz0tJBJKLkhZNt1ytmeAnwAIhtfcKt756oYb2yYblK4944za6R+J8R9Y6kP+YbZ0MQsQcAAVG6RrTPSjBGAhF4vU27Ko22UfJq+xvKMxxIo/XvZFp9hQjkJCD4BJMHQAAEvZHgTG6TYd5RQY8DIMtIUHW6YL5gGNLsfySiIgAAcs2WAaj+CMEqlTbbRuBOifVQFd0dgStYD34FyC/XaAUAQLU9A0tYP3MwKazTYgnWAgtSiSYelf5opYAhMnr/ebqcTtPVdM7EOKn/17dpjmqVtJOG40na7Y/S9XyZnn78Ir14dcrvLgjYQfsPVLDN6aCTNQHBB8j9jlWBoG88aPP3RiNW06O9AQK3mAPMhSoYAFRQW4Xz06s0Goy4po8OD7xtSCJwZrK/x7kGAADsBAAiXF7P0qvT8/Txi+cJQKSL6QUTegBmkOEk7bJNwGR/P+3vH6Szs0u2BcF8gBnk6PCQQQbcE4ALI4B9djDlSyb2J0hEdDup17ll0n/c77Lyfzzs8S+eFaCHHJhGVZv6j9Nh3SHIQIEkVQDkQGNFn80qewauTIlAlgTcsPiVVZItSavvNivlx8A6gDYQGODBLq4CBCS9150oCG39QCZtrRJsA5ASKBgZx0cwtZMBADgMcsz+lN42A8lWMABAvwlQIwAA9h+TVU8m4Z644HtpulwnSMrzV+fp2YvTdHByP/WGo/Srv/Xb6Ru/9dtp5a3WSpUGTm90fVy7Mg8+hxYAbQ5+5XrZTtuWQKlSD7WPxjUaKHp1DskGh+ctAIAtAJDdEQAADAD7B0dkDto/OGwFAJCtxpl0IgOA5iDrXpWnBkB53rDps93dAqAO5tiSLKHdel9vkxXJU0w0ab+26p7CGJMD1O6n8ji2ebGEDV43fT0LeUfZivcQ5S++b4FQUyPcC98QAMDEUQCy0V/8lAAAjB3BbBUDgG2RtkfGuEYdJ7FjShuDWOnYtobj88tfb8R4gozU49l6Pm+PtO1aul4jYebPpljDmzAAxICpfIAYUK2T/grk1wHYZpLfK9sqBgA7pgAAYgIK9pE+z3LKxAqSBGbHxJYbipWJAWB//zADAB4/eY99fQEAGI3A4jUkAEDJN9iN3AXEorMFAAC9Ye2qbE3W6zXq5M1jtI63AwAasaaaar4FAKC5Yiuk0AIATGSwn9AzGOA79F02ubAA9bafmJSOeiQfT9uhAF5eJ4vxc+6suYWXqpfV0qvEZbUeo/9pOgPHwgIx/WOMIrBfDAjC50NFrK9Ts3KMhUstALpd+CFm5zL5SnYA77bloAGCDCoAgM11Sv0+rLai/+rnr2Nm9R4dAQBxrnWcxj/qnlLJCvvdK8FDXFEAABVubgMA0NbDeqsS4JLjpp4vTxZlPCY76r0PrwVA1XdyLNRvnAxOvm5qXah5j/tWQwa8Ah3HKS7WBgLQeeL98X+2oLM1HuMcAgCUZK0D4GgmlGI/AQDMp2tnMlCyRZXetTwUhiw7hwAA0ENkKxugj7gBACRnJWYHHxAgeSwjiysbyNtAADbW5TX2cIuzOoX7ep2u2VKxxKXj3iddEpPWes6c0L1xwH9gQMpz7PJVJ8gEDsC40xbV/u33qhiB5t3GrGJfkI/qle4R1BHXWJTPqEd4j7q+i3bcr/Q9nFe+tPqpxzi97BsVfZL9FLgmZwDAs7D1igMAyjVsVNTugZXnTtde33OUmagHIgAgV8973EH962t5E6ifwAPE02D3Mq5mRaeM/xAAYEBVrV8rfBVmqwD20AYQYyQAgOahrdhVbKBFz3XIBkgQb25jUFr8kY3O9Voe86oFQGZ/qfbGWo7j3qU5gF2L4g3EcRDrwQOi+h9xID4HAZo7xqiHYopeNz159930i1/9anry+AnBObMlWAUN3NDd7af9g+N0794DthHrJDBsWjQFAGOuS/edOXexGiT4YgL6sDC2BQCAYoH5bG5xrcW80QKgjL+BGLYxAJhcbOxWG9u3sR4Ve7gJAoBC5Eg3vhf3h7vsAY4LGQAcGFGBffHdmBtryP4Wyv+4v0TZiXk3nZNy4AymrRbYp2AAqNcurhv3MfkTvIc3YACoxzLaCBEAEOW9YWNVgDftybmI+OcdACD6HiE+1VMHm7hNsCFUpGBEucSqHQSFcwsAU0JYn1JodfW/DZoS9fbXqIEMVajFETergrwwpRKrtzm5jrYSA4AWsBRqNCw2jBynv6yVfC0AteMRHUIhCxuC1bJqa8PVDunQ+HgdAKB2QE1YDXwA4/vzZABoLkhXxiHJZ0qwacDp8bcZwHGsaAAEFGftpIjuJyqyeIzGv2lk2caLoL9oqZGUAAOAIUoNbUe5Q8IggEOaBlrTKd2QE0+cWDWu94lxw3ib4xLlwORq0/iNm23bRtyYE1ZYOU0ZEhfeewqUuUQYhh5ptVhyHpwicvM6FpgxB0oAl1I5UivqbRvV5mZWNjsLYJUKkMaxobWC5sT++soJAYMcBsggDgWWvNGXjzOdVAYi7BtWZSsHqj6vvY7P2VzjcJgt+WQHtrUAyLkiW+35/opcsQWAl9FbzagjYcNz/sy2ACixuzz9bQ5Dq9xlg7MZ/LDvl0pbrFOd8y4d25SzUhkSAzD2/XI3YiBQ4lFJ0YwIlIOjpE9Lv8FoDLUZWDUAgPurEohtAAAkKh0MINCbUYkZXSbp/1luYQYonA9UXQBRDApvJMK++53vkCr/j//oD9O3v/3/sbofAABV5L86PU1zVMyy57clIyd7e9npxQih6gV68v6DB+nw8IjHvnz5Mr169coZAAAAQOJyyWQfgyRON8cxWSNhaPeNMcC9Qvei+h4/z549syT+0T4p5E9fveJ9IBl6fHTEoNPVxQVXxKC7yz7fqE6+Za/3BauT0QLgS08epuX0Mu2Nx2l/MkqXF6fp3Qf30/e++23S/w+H/XR4sJ/eeecdgg6wD4CWHI4KkqAAAAAEwR7m6xuyHSBJintFj3vSx3uAPfbKy062MwAUG0EKITqAMtCdLjh/+YZ05LKhKKs5uWyCKlp66oYgvwrAwE6jC+D97S3Jj4yuyYoFaAw9DflBQtxkyJwpVDHw8XzfwHklJx0kz+lYYowsUCz7y6j6b9Jqbn+RSBwMh2kwGmGi4cGzKhsIXQAyCbhgwZIlBq3Wu5O6HsTMARrGJYHaXhoTxGrllUeuM72imPsaxqfX5bFgbkAvvNGob8CWlQFcju7d5/iuvKpHNPQGAPCKbA9A7u6Aus7ADbgaxgFOotE0mnPPHVu0q0hygsHBq8lJp6c5ZHANyfMV6fVpj3Z2mMzGgLMCFtX8V1M+JwIcfCbuBR0LKt3epoura9LnI9n/8vQ8nV5cpCmC0asVE/9zVID3B2myd5B2e/308uw8/eBHH6ZXZxdOL+/JZVGZLpdcd5i/q4vztDccpP3xOE3GY9IZAkw0RNuD1TLNwJDB5PqKwTSsCazlq+vLNJvPuINORntp2B+RXQNrB2OOe+8N+qQAv55N03yxTBfX03R6fplOz8/T+cVlukJP3fUq3ZKswpKHGN/VCvoRlICTtL93kJbeYxBzYJXrvneTqh+vrYqMwcR0y/tHlT9bAAx7qY+kuAMAoEdwDAADqJbHOEB2FLzBuUlX6VSVmA8FreoEm9aLAFAGX+lY71wH3ZBCdmeXCX62bvBgse3xbJpbmAEEAPDeo/K/FIBQlYdR7Zq+n89maX41M/PBYwmgqOQYkLp0zQoHq9wDsMF0Hp7dbBaMHV7v8jOcN9vZTDAiwLubLmcLLLT06uyKbQDuP3xE/fLVX/6V9Bu/9/vpBoAJzAXonJFIAPuAU+Zy35KdIMpa00aWdNhmOLa83xYYifbBXaeqv6vXMfRS+2i8v88VAFDsEclTtCEagaxQ5Wg2vflN0D+0Kdxf1/dzwOa1DACWwCgVyEa9Kt8Buj1XvLH/aqEPhx6E/8ogOdZjf5gGw3FiC4DDYwIAACAE8wrAO5BNYwBAOx3bE9kGBroxVKApHkCwi0coGz54dgJKVdSGb1Z9T/Z3BADwO5XQtMmYDtHYyqey/cM+bfinoGX1WIj2dAF6mr6KOTQxkGj7erkrAgfkO4T34z1lPyX2Aw8JePnX+b6d0Yr3H5KPTdlrVhTpGtkG9+SpEqDbbPQ6gBevYQkZ8+ni9zmefv/bWjRwnqqK1zrecNdcFodle/LY7C9ju4l+TY4/yDcOwdQoI41gZTgmJvJxfBsAAEBYfF961Kr66kr/NT+398saLol+Z3OBDbdacK+LAADaWQtLZNNPIWhL8QiPj3jLsT4YAPYP0sOH76Qnj40BAACAIzAAjIZpCAAAwGXefxsAAFFu0x6lv8LUMYeefjhYdtTfN4AAJO88rmoBEOf0TdgbarmKPiRXv7fniHPFVlQAVkQAgPdYZgsAAADAmsSE4d0AgDbfN69dxb3uYACIYxHPxXFwWzm29Ii6Kc9rSAw040HGuBUTEFEGDCBtFbG239hs4dLgFcLfQR8ALGsBwPcZy7VWAQCjGzjIAQCuzksMJ5GxTmotzq32ZelDAxhEplgbDQEA6jUa9/JaNxUAANaNU7575b/8daPPtj2KxzNBjPEKxUqwc8SGFwBf8dpRfm0u5R/6bIYWEvpeTMbGykPp4Bj/5LhUhWxtMteqi8wxLLFL99frcY66r+zNNhcAwDdjIKrSLklJ0ekTXxJYeHFxtZ7Ke1x8Fl//tMmpW0o/bh1vBQfFiqQM0pYwOWQbOMzd7So8ZwEO3d7A1zK2LM19qeRFXNXAewIFSHbg08B3vkbv+KB72/bBGJvG52V+4VyZXCMOTVnxOCLH9PaGjHrRdqH+ctCFwFViEInjrNYhSq5S91ZMxtSvMXZdUV3Lbsi2smxQtzUt/ul0H24Dye7UOGD8FcNXMlzjrNiQJf+NiVd2IcZUrRgIXF+Axc7sZa65tYEfrO2MxfklH82Eq8tcqNbWWoCvRhtIbc/CHkuZkg0S2IHxHvwlYxwwX9Haq1luyvSV7DrzmaPMU5/QbrbCUTDyxYpirT3FffRMUWbiHoYWcpgH2OtkpXB5FCY02vW0Rb1A1HTJTRNBNe4AACAASURBVG7FlW3ISnlofOL6xHtsl7Ba0X7HXKjAQ7k/rUHspYgtIJ6HZPvx4VH6pa9/LX3lK19hzAA8F/D9MdfLxTqNRpN0//5D+g+MUyFO4wU0ZmubTjawWmGMMDsxxpKNxZXyuLJcJewfK4xcsLCIe3hohxTXZpkHb6+nfFH4qzG0IWuzI3PpUMN+1PH0+ToGkt/Y2/2N19mwN6u7AQAxcV/bplFvx3Vbx7RrezV/fmv2p37aRsCYBrf/yP/YJn9FJxeWo7yXkYGgCcDTeSS3lPnw01g7Lv+1jZifR7GmoBcxHw0GgD/87//bHENoGqftjx03U10o3pQMhvhe23F5wGRQVIFjXscDL3Hi+X9GutkAyshR4sOCCaYY9QtDy+gCbVGx91j+vPTQ4abitGHsJ9wbWPUVqFI88aokV0x4FUPJE6m+0AolShPBFg0jKUe9Z9f3Hg2VcRRBAJi42GNK9/Cm82jj2kxg1/OL143gRbUWRI2kOaqFsZaDhgBzgu0eiuCXpKOOteuX5L3JQI0rrBepyW/zfnSe8r4qktqesc3g2DynXbdNOUkuIWe1gsqvEQATFZcb4TB2yACway0AzEAYGBiga4aCACLsMuTBhJjgqWWhDjDR+A2I9fpzcQhFoz4GLfypHb27yZ4Q13z9f1PGbD1HIxNrNdIsSRkq+Rhlkv+7KGwoQgDMvSqxTa7jeTZVfAE2lM8kc75RM3HFdG/ZRLJ36FHtaoxrtDg3/lA1a2PsvV3CJqpAU9MxNGeBUp0DcQIPlHWVEXaNvcQCUARc8DrN9RI3kTh2vI4SAPk+S9BFurG5CTEFZVcRaMmvZz0smxUUbetuQz79maMaqL9HGX+N/ooVPHFtZ5lt0TNZ19nE2djxuJwpyFVNBaDS1FfaXXX6TSPKxqs2AGr9w/NE5KSMSCbwmhVMjSCRvuPI8TrwooB8NMAsYNQEAKDale1KnAbMQHNWuay2NxlVTCfJE5GO/Ib80bHCPCFhtdNJf/Pd76TDvUn6p3/8R+nb3/5Wury6oKOEntv94SC9ePmCiTn0uoeDO+wPSXVuNP52L0ioQl/ev/+AxyGI//TpU1L5Y6xRTY9EJBKqcFLxbEbzhiQqAmiWOMc5YHAzOdhJTMQDRAAq/gmS+uMh+8SfnZ6lhw8epqdPP0qHBwfpwb176cXzj1MfidLlgpW9eKYeEmDorY7A0c0q/cJ7j9I7J8dpPpvymMuLs/T+k8fpW9/6d+nXf/VX0ngM6vdBGvQHTEQj0aBqAsjbcmUIZL2nintb0eg/VwxcvudoehPdHZ4z7gPNdauKpqIbJCfmFALjbIk4ymquODDbC+vE9qFSYdxcx0ZfWdDzFlTN+z2CIGBfkBHs6HS7ltlycyQYGCwxm0n7pp3D2knk90Hh7g44KexQHUQn3Hq/yf7KdpFXK2sN6JnpuNEGWZNCD2ABgkTUS5JVR2Jk2EkLBFzBSOH92XEeOQZgFECwAwn/BUAD6EXXRwX5XhqMxmwBQJaDnZ00GAwp35JNnodAAq+aUjWGo/pZnQZbdw75hiwPjH5eSZnebrpdIhFuAeP5dJrWyznXobUMWBPkQCCDKsWByqdM2ZhjPdn80nBmMGm+WDHggap5TC8q/1+eXTCpP5svCGaAXF6jEmWnl25gz/T6fP6Pnj1PP/7oI84t6Pdns7kDPEpFGO4Ha/JmuUyHo3E6PjggfT/sH+uB6IFeBDu6mPMbMhRM0Xd+vjCwx2CQ+t1eOjo4SCO0VgDbB4AgvW4ajsbpdmc3zVerhB6Fz1+C6v9lOj2/SJfXUyb8UPGP+13vdNLp+Vm6d3zCQEFvt0dAECoLcJ9XF5dcu6LQtoBIon4cjwZpfzJgGw0Gssm0sJOG/V4aDXrUHaj4ZzuAfpf6YUAghm07CD7ifbJw+P4vPSz/gSDb4EPIJkU7BPo/KyKYqQuY/GZfUav2x/94ToiLtThw6n/HJZJiHyAE+lHw1xBMhc1lAUfIB+XGkyAExSBougvwitl8F+cX1iol7aT+Lp65axS9cFQ7nTQD68kt2FgMAEAAwa7RpBIQsJO4Z2A8AYoSY8Ec4CcyS+ym9W0nXc8W6fT8Kk3nS2s1cXwvjY+O0u/8vb+X7j95TIaDBVoWjIacc8gzQKgAIlCTOKMLAC6mW6yCQ7bR5v696T+32Sdt+/umLdp8J15LYxuPqO9Fer/1b/hibSPL1ojv1/6c3f92Gk77btkPop2hxAxk/3UAgEYgyCvWsNYxw6R8zsFPa+0B/QI9qf1PoIA59I/7/tgrV0vv1YpKn8GAAACAkQwAcEBdMB5P0v5kj60pemgrhKAoEoQ3CKaC+WM3B8Cjv0Rd27Dh3c51G1h2t+bL9hdPTFS9kTV39V59d/q3KTfRR6dPlWlkQ3DK2ysIlFH8VE/ke/Us7pUBfFZKNyuf3+R19tU0PnXVvduvpLQN/nW2dYlOMl3Fcayqh7LMtryvllj5vBWDQLSxMwBAoLlwPmtfiArk7T+179QYG9li7jNGPa3j6gRcfaW2NVvrgugXNxKNeBYP5Nf2f4yd1f/HuEb+XzS9qiYNVMcYQwBtWaXoDC0Wf3OgSfb/PQ7gAW+rxLWWSGDtWTrLkAEBwMq0YgJV61k2aCnisZadeN3rD8jy8+DBw/To8RMyeT249yAd7O8TAAxQrbUAUKwPdrHrercvlYRygecf7LMsoAi9yJt6tiRM4zqXz/tJ9P9GfMMBtZbgKxX05r8AgGrVlOhhDN8IPhH8DNi+pAjHHlz5B59Uvgig8QUQ98K2PWhjlTgIZ0MvBR9Tybf4fI09KLa1kj5jVZYliNYEwMJ+xsUsmW8Je7MRCcL0+bXEv9H+k0Yb1gOPRTLNmAYIFsjJuFva/zX7Js/uQSnsDdbv2Wy2uD/wzBi/MHcao7wPtMTFlfCzyn1L4nO/cz+JLdKw/kIVMoGduSqcPW+M7YltdJqxcrsHm9Sm/mm2rMB4aP/X3hWT7/StQtJbMhH1SUzgtu0bca7b9BDsBpy3jrPHcdT/zfWnjQd2r8dvabt6/3H3eQxI2MwPxGflzHpbiSbwIAclaasqtpDj/n75rtONF7mwMVZLVyRpeT0WG5bYi+JojoUL8VOfE082ys8UEwDGU+yqAGFPV/DXCkOeyaTlTfT/trXH9e6gerU6ENCfepuAYbOlcxgNgAsCjMs1pDeQSzCggudvvPUXzlmKKs2m0nesLUcZM+VS9LdRMePfky+G+0DLs9jDu9ZF0RaI8kn7iffpxQkqoHNfR6xokcEGPpQBboomhD1Jnw0xCBb3OUg/VLQrMUw2NLcVNEc4FfNZvr/m9yvQX7Qts5wmA5gQBEAwQAGeIC7h4Y9QuGrJZM4R9g8U2oC50EFkmQWALJQWB4z6DjKtMdT8cfzdFzS73YAp1gJAoMBgqzquQT6Y2F/i3hL3Hslx27wSaJFlzlvGOIOmAAAsUMJYeNsYANCPj4/TN77xS+mb3/xmms5mlE3zMzppPN5Lg+GI7H/HJ/cS/A3Fv9SKw+Hj/J6Ktkp7DwMeCtgn0KMAPgIAAIwQ51zPp3kWAEOgFc6Dx+1rO3NjX268cad1awWQd/zU9mvU5/gfEURTI+0+ZJvOp33j+lm+pWzAsi5NV0amqg2b9taS7zWDQXycbfa14Bqvs3Oi/On62Zf1/bNuwSObmuPjscaoh4odaPfOIkxtZxUYQ+utxEdLaw7Kwc81AAAGjE8iFFIEABi63wEA6BPKzcjQktazswYAlA0pAwA66AkiAEDpva4KGK+9DT1u3XQKm0G9IUXjQYsjJvwjGECKWoZYVOJ5EXtF8LZF3SagDQEKFasNw9oFSkLYZpxZwI8p6MYCroU1LqLmNRBEK9Wy9tnnAwDwmantAa9e2E5huG2B12NVO2ByqLXYIwCACz7323Xa3KDUzKA1wMkmAMATbF4NyThICwBA8hDnLcpP/X5UFLmko2KYoLxWKEwhquP1tinQIneeQPeKKin0OFZtAIBG8MJdFNtE7Kc+P96TAVwrcvVDbp1flaRtBLZKUp/XewMAQDx/NloU8PEknRL4ZU5ErVP0SelFV4xAIU/te2IXUEW+GVb6ievKBssofHXExvjkSoomMKDWM/YonwAAUFW9fBYAgF25GCi1DGrz1Bxsn+sisdvGoZZpGhqUX+8X5QkCoVHMOfIWIR44yJt0OJkdFue0zDn+awsQ5XtsAcnVayAG9vR/ec8qQLLTEI0wMejEliVyDBUMJfU1quG2AABIo1Uq/skI0GkCAIDApwOEQB2CvatlevrjH6X7J0fpn/3JP03f/eu/Sk+ffcQAzmwxS71hP3384uN0Ob1iYH4xW1JH7u3tGZ0/eyLeMDGJqvijoyPu4ejHDQaAi4sL6glUyWPcr67hwJhBSTrCUJEAOkiAB/Dewf4eHRoAAXCO8/NzIoARlASd5uXFFa/17OlHPPb9999Ls6srViIj6X98sJf2xsO0XiDBuibd/7C7k97Zn7AVADYmVJOcHB0SBAAa8MODvfTg/j1WvbKS19mCSAvvwSNSUyJR6PuFbArJQaHmLkF6WyfFGcty2YLkjWtGxrVsAlbJuP0g/RtRzlkWXUEpeZH3oYSErQEAyj0YxT7tINg2TvedK61MWVr1baeT5sxSGihCVeoK2CDIiSQPQCnoy47roCIfzhodA0gAeoh71ZeAKHbfwfh2wCEDgDkBaC0ekLw1mlEfXw+q4hxweG/h9KP//GrNymXQ1IuKEXI6XcyZdOb8IjGKQcXejmAA+8VbBTbuCM+Bx0eyHufD/wCslOpbDnQDsQ+UOJxJUtRhHFil4Q4DEUJojXCT1qhSmE0pnwyxEARgAIAVaCLJtGD2mRK8mAfu2c7SALo76yu5TNPZIiEJCzDA2eU1q/9B/W8JG0s0L25T+vD0LI0ODlN/0Gdl/YfPnqbTs3MGp1mR7Vtu3ucZb3MK19vbNOn1uJagA7S/qoIL44t1jiAnAQPO5IH1hKD/CN+5NWp+MD8g2b3L6t5dghbOLi9536+Q+PeWBQQNQV56fSaN5+tVevDOQ47fk0eP0+H+fvpv/qv/Ov3b//fP07/80/89/fAHP+D5SSNIoI4FUSBrZPfYH1kCH6OChBpoZQH87HcJABgiKUEAQD+Nh32yiTAhDUaDnU6ajPoOACjVSQU87DtkZbMx8eIBOAbd8vo0On/5SZgjrBsyADAgY4E87X1Mve3uZACA6V5UtRkAgC0+MgjIK1+8DYCCPpaQBYfpbep20Eqml7oAJjmxEkApCL7zefvYZxhtTd1+l2Mx3C0AAKwXtiUgtZ6xFoCAAfc9X6zTxdUszRbL1O0NSe0+2j9Iv/n7v5cef/GDtNqBLrlJO4OBAQDY4uKG94LcAQEAVsNDwJEFfovvUtsWbbZGm33ySRJAxT4sBsTfPgDAKjDl/xQfrsnspr0j2iPmr69pg3x6AIAFmdXOxyqJLZCIBIgxv5gdRSpWBruNDcZ0qdPkpk7qDcCuExkADAAwGe+lvcmkCQAgAwBAXgClOANA8MXlx7cCALxKPn6mub0LAMBZD8li0/Zv/tOcIw+qejVenh+vOCLtf2BmwP8GdTXdK6uf1f53VABtsy1qO1v2A/96gQfnp6LQrBP9ll5wVpsWClEBcOOzxxYCfG6dI3xf911fv2lfG0hOFNCvm4kNP4ROW2F02/StxCy5/cxt4xiPrgOI0YfmmHgCMvsGGRjs8x+Tg4GlQ5TT9B2wNzgAh+tYyX8kCbz/OAPXDgAgEEDxDzExedAfxxudsbEFKA4AO3u1NvBOaRGwTsu1AQvMzjUQKv6DnyF7BysdPsDB4VF68OBBevToERkAHty/n/b3DAAAljGCyLpmi+UCCq/qjLET2bH4CzChCWBbG4BNO9tkoPb3QkboDiGqfbuYLIvyjfFnGyi2UjAmRQAAAHoGKxIBAAB+YKyXxha17ed18uWNdjYqBLfFzRrXcQCA1n70L/Q8NQAgHmPf8/BDtXZV8S9AKJP4TFZ4Rb/75LDJxZxEQDNDXAKQKvFv9hlBAAR7eMsAAHodsMi161QAJoEGECQAwAEBtr6LneaKK9vvsgWiHqjnnDIeC2aQ5EACcGFrypLZZqPTNvcEF2wiFcXZurcQEEGZqjRtJA03gV25PZxPIsaNTHkVWC3efyxq05qK8YboT7XtFfH5ow2R7QgHAMQYerSzYgKqLQ5kVboCwNkYxWKkGgCQfV/qBWshYPrG6MI1x1hUJjPWnsyYRUqvdO2htGfd19R9K/mPY2BfFH+5JMp0rCXXne04zLfGrSS9io2mhDGY2aZgcYNNhAp19wvjHtGIGcFWcLCRKz0CZTDHAgAgVWryV3S/+Qsmb2LYashA3nOMjcnAxwZApj1EAIBV2ZPSzX9sLnw9Bb83g0FUARs0XNYfTsEtAMCmbi0xaumiKFc2LubrRLAM91u2VIIfVQrbbE8DAM7B0v4MSJQjzi+ASGY3C/HsqG/qNYTTSMfXyc6ou+P+FfNKg/6Q8wcwtbEAGAOAQFGKaxSf0ijhYVvj/LMlAP0WG4i5LrUE1ZrLn1W24k3H2tDYvm+AXQNKWHI25wR8PAOxgcfqXmd1NfMCmktb9Ahx2BpVK2zcr+KR3A+6Flszn9uAPHt7k/TVr/5C+sY3vpGOjk8YW4FfgXtGkQZijaPxhK06S/HLZqs82Chxf8u60IuXrTDS2iERAOA2EYtFHABQAD6FacvGuiR68aiUXQfS1Hbm60dwq3Xg7L/b7ZdtAACTTSqEDQBArX+030VdVPSHMYk3AOJixozy4+0tTRcFfelgwU9r/7xu7KJe0T3ne9W+G2xs7e86VuunXT8hBtEEMGyLO8S8cqO4/J/8D/9d6+xtM+C2OW56Pwag62Mbi08K7rMwAPwUAAC9HiqukXQ1AIAtHkOksTslNym9X0xpKdk48Fp4UVFKMcdJaTNm2hQ4z/caAIAWfxTUIkzq67edGl0GT9t5fh4AAM0FavPV/CnB/viMtbHYthCjfEu2i8FlY/qmAICowGwTMgCAWgAUBoACAGCAXM6kB3kjC0D9PFHxtz1fNnD8XHRgYs8rzzJH3ZDR1FViNxppMrDb/grBFZ9fxlIMFjYMRj85TefXAADq7+neZci26rmfMgBAzkC+F8YIlFR3JLb3qGuuQzeKPwMAAAZ5nJd63to2uKYBUUARchDjmNr/Mj42gyQRABAN7M1zNFkm8np8CwDgCEj/1IZCvYayA+TsL9sAAPyeV8LnNbQFAACPQQlYMQCwKo7sFIioIJHrRqkDAChXO52E9AF0DOi7kUSbXV6ky/PT9M79ewQAfP/730vf/e53sNMT7NcfDdKz58/SdDFLk8leWs5B773Lanwa20j2zOesdoEBfnJiBjoMc7wHEIDoxiZ7+0xQwqmE/kF/TBjWGE8m1L2qHBX4SOoDUIDjcP6zs7N0dHSYzs5eMYG8Wq55vacffUgK66985cuspJ5eXrDa/2h/wgpesAFAa6MdAKpX3z3YS/ujASvE33l4Pz28f5L+5nt/nb7y5S+m6fVlevjwAZHZtD1wP6KqJrp1SYcN7+0ShGFJxjjH9Zosej/3/shLfJvxmHWmB4hyEAQ6v6IQFQAg6pFIdxZtICKgA+rfdJuS/5AfexZL1RTGGtk9SJQvYXs5W45sTwa/nGYPsmGBYNDGWxKIVYUI2CLBOh4ycJed4oy8L4aC1DET7V5tT3sMCYrlnFV0FGeMPWlpUTXilYEEolqQFXOEpzBnzipvwD4BVgtWoA366dYrytwqSX20dnCQpXQpgrak5idDBYANClZwBBsqGzTr1pLDABCyI6nzb8CAYIFNrL0FAADLBQEAfCY8w21K8+mcPdvNdvLghrduwLpX3/jlCpX2qzRdrFhpPVuu0uX1nMn02RzV3500nS/S6RkANBfpGqwDnZ10cHLCsfvo2dP0/OVLOv4IzGGeciDeirIM9NDtsaoe1fADgiqM/cHkh09mdMGrFdc8/sf7sKVQZYFAHNY0Av/IWIMBAO0fUNmPpDGq/J8+f54+fvGKIAbQ/eOvPduS8gJ9glnvDQfp8XuP2c/+0TvvpNnVdfoH//F/kv7ln/1Z+r//9b9J+5MJGUHIDuDXlo4GAGB3B1XECDyzX5FVu6NtSG+XCe7JcJC6aAPQ7xEAAHAAgAKkceyihUHPqtYqij+TFau2b65rS2IbOBABXEsEWiARyfICAOC6A5MBW20Y40YE+CD5BsCKglpYEWh/IACAATgKkMbAIqjYsuo8BdEY9JktWI0BFoABgC4AvSAgtAADhAWZGZxiDLBDAMCw1017g25mAAAAAPe8YlAc4PCUrmcIcAOYAgDZmsn9nd0+E7uDyV76ld/6rfSlX/pa2un30wyBLOgUUk2COhttGTpvAQDBaap9eLU+ifZHqeiIzG6bLABvAgCo2cGUlDZ/wahx3wQAgOONYtQAYKafYS8YTS5slBoAgJ7hqOYZjyYNAADBPNyb7gYAYN0pWSi7nfrMskibyfwtDABS6FzHIYDK15sObZvJnt+L88TKz9cAACLF+DYAQO1S13ZEq48VAtzxhqkbxfDngTH5J/mzUB2HAL7tZf69OonfxgxQV/O/CQOAj3PTzn4zAMDWWAIB5Nq3bG+uj60DqHdO7h0fNtdnKLoIAAAlIBm3cPsfp2wEYAOzpkAArCYPDAARAMAkvrfbFACACSgxALBS3Vg4SsV/AQAIBLBaLch2Za+dAQDAvk8IAHj48GEGANy/dy8d7B8YGHCMtloW41Myi2vWAQAxDqI1yMQfqeMtkB198+z3VkDb8r779bAZQwXXtinMbZuCHKp1oiq7s93PxL4BAJTs2wYAEJB063Vfo18iAEB2TS3DW8XSAQC1bMYEAHy1uz6PAFHpQh1vFerQ85b0hw8JW8LsZdhaaGG2SzuePhTsSK5BBwDgO94iSyBNawfg1OOw/yoAgFviDhCMAIDIAFAq6619X2Fw2JShksDSZzGuaLYZWB4MAGC04Nbeznx4S6puAADc5mOCuxUAYLPWpPxvglfM1HbGBCWZKh3WBgBo6HMHUeY5U9LWE71RJ9UxVr5e3zRsX8XWJYM1AGBDF78GAGB2hkABzSJBsk0RCGqgOFWie8iLNivWrcUR7FdMfZA788UKACDbCIqlgrnEwUh5b/D9LL8mgajZVtTDXuRY4kClol/rSrFWsG/P1jf0zRDTiAk23UssoIqxJHoMPvcY4wzArwAA1nrCkvnmPfvf2NpVDBiw2QHgJNgYtp0BuexZ3Y8hC2DRKHE+CRUIbSAEyqjb8EhPWqsvA7DX8TONb3xmvVfk0MAKUe+ZzWc+clxX2wAAaNsH37xQ8ntraR8TA0BYNEDAEK2fOJ+snPeWuW0xb917/VeMwgAAwC9mtxtv08ZjHYShnJQlbc0Xx3WWaNOGPdwZI7RPgl3P2luY/6e4Q2RL4Sx6qx2zMbxdl9vomBv8GCDHAAJiocv+bdVWSnPRsJn9RT3Heg4rBrR51H2iIAnrGAAAtkFwBgCCJfq99PjxI7YB+NrXf4nsorg3sBViLgEA6ANMPBwxZqi2BVwDvj4VE9da5H27HZDB0N5KkiCAAAAAbb0AABp3/c3j/AYAgLjXfNr934B12w3PNgBA1v8c95J/iPpH81gnzbV2NW4QRrJBOcN7XtuuX3L+zRmP4uc4N1sA3HH/23wXPXEtb/VIFD1cWHYiAIByH5jqZW/rueP54rXs/08GAFCO+e8kAACLJlPkqPr/J8AAAACAtQD4dAwAWpAFPNDcpOLnUp41nVFU2jHQB+FANVKt1NuWYxRkKUIeB8WnHtEtxr6U4jZlIeR1rVyj4NeCW15//gwAzefmU+Th0SJSTKXNcWl7L45f/ZxauLWxFRV9ZACAkxZbAGi82wAAZAPwZAdlhPRiMoya1FEbhm5I0Gfj0Y12zW0xKu1cNQBAwas4pq9jAKgVZRwv+8yNV0eMCn3bxgDQkFtH3WKcNaOb5y4U6HGDzAaUo4c31svnAAAo82FX41h7alz3n8fVM056bUZTcSDL/f7kAAB3bzTNEYr6xpxpgRWM7rshH6o29gqJKHvUX04JvyGDfsnNczUDLW8ZAEyjbdO/0YGpDSzTO1YJ0nDuYtWPBxIsmFCOcykmAwB0kKinDTCnirhNAACSRAb6cES4J6xRjYsk5NXZKZOQx4cH6Z//yR+njz9+mv79v/9LC97s3Kbd3m766NlHNNz2Dg5Svyvqf5M9KC0Eu/ALqi4E/GCcY//GM3z00UfWb325TA/feTctlmtSruMz9DPDr1Xj91i1i/OAXhwAALABAECAYwEAODw8SOfnp2kCav9unwCAly+ek37zgw++QAAA6N87t+s0GfYJAEBV78j7WN/Mp+mrTx4RAIDv/eZv/HqaXl2m2fQqPXn8blot5wQ2ABVOGjI4H4M+A5VG/YjEZmEAEBAxGrk1wCbqDltzm2u71odagzqv1qoYABp7oGs1nYNyoyIdf7MEaZAwF+tP0SFZR4gOWWhhT5DIqUBafWcyTmvfA7Mj7u0NEDRgtboHwbSnWDW8tdgZjke5hQv33ryWLLFQgAGIXFjwmdXpCOpg8FjB5gh4VMQD5U9H3AAACPSwD7Ib7KyUc0cd50DSHzYcqs9QSUoGAOM1zO0y8nPpORGQyuvSqpLsPpXsNUYm/CCwA7vBABBI2Za+fjfrpRVUINiymKfFbJZuVguzCbEfu9M5A3XsfJEDMex355SjaL2BewVqH2tptjDafIAArudL/gIMgGQsqNiR/P/hjz9ML16+SrPVKj14773UH424zgAAuLi85JiAsld95Bn4YLIOEwkmhG4aAWk/sIS4KpCEBEe1PwALDB6zdUFylpBJ7olsIIAhWUQI3EidNF8u08XlVXpxepqePX+Zzi4u0mT/ME3BIoCgphKvmQAAIABJREFU6s1Nup7OGGTF/WGEBd4Acwfu5eL0jEnjl89fkF3g+PAwHR8dGguAAwDYlzalNBpBd11bcBAVxZCl1ZIADFD7D1FtMBoSIIBkN0BDXcgd5QoU+LtpNARQqUmBquAIriHGgbKmy35NUA2CEp7wsfZoHqxzZhqQ86slgAVfFOBCKv82rVFF5tUwEQCAc6v6LdtbcHY9AK+AC+QS1ROzq2laLVYEAAz7AwIAVmhdAfsYQXinugMTDHujDvtpPOinw/Eg9RCA7BsVO+ZRDACwDM8urtIaSV70SgXF6w3L8tjvfXcwTF/95V9OX/+1X03Dg/00Q6Cl0yEAgPsaB8eq/8F0YqFaY2cyLMxPlwGgDkbwda3Ag00f9XibP8BHCAe1BTNqm7t+/dMAAFhwsFR5wNePAIDYR1yBQup6AJIIxjIqSPyqUseolzGh3obmDQAAA/RpBSgbQXmUiiav0EOwjQC9ksTN+4bPT8NmDgwAtS+m75GgK3xXe24EFNTzV+/bba+jnfimAIC873MNGD0x17TfQAQAtAXM6udo89N0r/wsAAA24ghVgp8gpOr4xvnbEvch3sHvhlYetR0NOYv31vT9jUHrLgaAretO4JAAANAcR5n42wIAKDCJuahjGpnBSJVUdwAArOrRKvmZqPRgLZOVvt8JABCr/vW/1n0bAwCZfdoAAF6UExkAANirGQDaAABiABCg0GIsxQ7MAB6Xf+tK9ekBANaDensFXVzDG+sGDJyeoJRcyk+rGQBgB4IBQC0AWHnoScM74t+vVSnN9p0BNNuyL7WdrPZdpWv0rDUAIPqpOJ/ij5aPLPa7KSivjgPLDH4JAECix/5ndbYnb5H0yn4WY0sGAlivl8ZAxNSlAQdU9GJsTcbGFvW7aOFxrcIAoGPEAOAAEAesRr2yTV/qOvbcXsXIJAaAkk6djbXmYBqTBWcEaKxj2S0GQI7+ot1HmakIACj/54gbq95jDq6O19Qx7Xp/uOHclPYVekZ9r03/NmIVgQEA594GAIhjGv+P8SMxJMjviHrP9FEV/3AkCIFA1AHSE9bqUgAAxe8EAKCOcUYwM+GaMa28rzsAQIUIYSMKTANGGW5zKF0dE9q2Lor9FJgAwMKWEtna4H8p2R9jpXXMSK/tXgz8AV2p+I8YAHQc9L0l2uBXcAVyv22sY2dogk+LcRYAAP4GGSQ9pkj5CzT4cT3YmDkznPvCZFBAUruKSeY93v3W3ArDk9hay5AlyV/xwW2uTDYKAKCMmVoUqCWiyYwYqgwQURYYAAA1A4D2fFyTeSOPoBDQINsrrJnIABDnkLHxFvszvieqfgAAwCYIkLWB2lyWndkwMgCYL25yBQDmHCwAXpCgOQEAAIB7/WQ9EAoKeWzX2sGZjBoAwFpSGKAJPwb6K7JR9JMB4RV/btiQ/oK+fbABKbX+Gs/B+hWunWLnSYcQDLZjhQN8fsQ5ef+JxT+PHz9Ov/br30z37t0nw5Do/mFrgCEQ700mE8/RgO6/CQDAQsh5oQAEyy0q3EaqGQAAjkGMQ4wP0W8rOlAAo8L0GRkA6rWzbaNv8wmbx8Z4wuZZ2gAAZT5s1TZsF9+ndExOlockufxBW3M2d/ABo67S//y+A4ridaTbPysAQOv+deMXr30XAEDHReBVPHdzPgQAaF69LU4gAE8ESFHP/dE/+oet1met8NoWV3xPx9cKqr75+AD8/yfEAPB5AQBU/f9pGQC0IN8UAJCVDxROVX0dk/95k3JKUV1n28KOQfyoBK0f7CYCTuehUd1ioNi8qgXA9gRUNGx13SIDP10AgAKe2xTYXc562yKMz9amXGR4RYXF90ILgG0AAJM3UQP1WHGGjUgAAMoJg06hgoCU2yUIVRvj0UmJQQbNdX5PKN5QGbnxmTZYd2DiuaNewPvbNmA7rgAAMlorUP/Vm0PUS7g0jRy/YH0dvF07jA2dFZsxxQn+WwAA5Lnyyj2pRdzW5wkAEKVWvdG3jeWGnPj83QUAsP3AAiS1jJjOMgO/7dy1/GqKGhtcGKg2mb5bf1kQf/sG20Tf1/vd34UWAKLfyo5dcCxoJAUAgIJLWTaY5LHq6jYAgFVzO0iJlajWEkCJSqNI7HKNDvqo+ryxnu2dxITX//Fnf5pevnye/vzP/x/r9ZuM8vPDpz+myBweHrFP7+npKR0EJlS7fSY90QIACXlQfiLoj/tAIvSHP/whP8MxX/jgi+kHP/ox0bpwyoGqnU6v6RBA1w56feouJOGPDg+YwAOAAHJ2eXnJ96fTq7S3v5f6PWtDcHV5wd8nTx7Dc2ELALCEAgAAOm/Qdu+PR6RcAwDga+8/Saihvr66TL/xzV9LP/rB99PR4b71B9+z9gOsECYtPNDHAADYfSE4xmoVUlcaA4D2WBm4AtjUa0NrjlSZVbAuvo7rR7oYf7n/wPn3RZGNb2UFgk4uFcYFYW12Dqps1b9clVQWsDIZM4dXTjj+Jw0+es0jmXN7mwZHh2ntICLdnyH/YT9ZFS+cyQUq0NHj2yleAVRB4t2KkAKKP9+3AQAYCMb4IGngdGxwwKi7UAEEGkhWlMoZAQWuVecLsS/aWnjNWk+4D1akD/t+Dw6IwVMT3AfWjC6dFwVJjY7Pky8OAliukJiPTD3qK2cBCK4JR+Kjgh2yAseUyVIHkADEcAsGgPksrQEAYP/QZVrOF0YZO0Pl7MIZJsqYwkEfjIZMuqLH7/V0TjrJ+RKtDVbsu46/YgFAC4CXZ+cEAeA7w8kk9ffGabFecU2itQYCRgC4YJ6Zf8WcQfZ3jIZPFT9IxjHI0NtlEkaVgkbzXapZSB3f66XxeMRKP7zGOfEeqv7STpfV7ehleH5xwfYD55dXBDGgCrzTxedrtgbAXnl5dUUQAOYXwRyr7NlNjx4+5BoeD4ZkAeh2kLTvpfFomA4mY9KHI1GP60ueB8MBASXso81gPFpFLKkjxoMBK/7BAIDXYAAY9HpsJwIJgP6APun3dgwUwD6S6EdrAQrbUi2A1DBt/H371A7MVJUeqOP6Q8jb/yLBb0E579HpbbpYQUMWNgs+CgCA4xiOq4JVuCYAALbe1HyoQ909vZqmxXSeujvdNBmOCACYTadOD2+93q36zlgNRuMhx+Z4f0LgBQEAWIvsL4pfq9l7dXbB+cV0Yq5R048MPvetwSC988EX0zd/57fTwf17aYoEFQANYFjo9W3tOf1/bgFgizBX+G3zk2udGu2baMe8LoCg7zXnMKRsfo4AABirGKQx+x2JqO0tAAQ6bASCnAqTgJ+bJavFVCV0FwDAemYWWnGAz9CDkgHZAACY7B2kg8Nj2hZsCTCakMHjkwAA5I/HhH320Rn1N/Rd3Jf1OX2mkBiI8lKf75Mk7ySr2SdSNV60+aoWABB32RICLMcWAF4Qlu33bXJar4fa35DdwvdDQr+2uRstAKhP3owBINpFasKb7ZnAANC4j6oFQfzM7t9K4d4EABDXcY7F/BQYAOR/R9utEZNhAUgzsaV1yriFmMAc5EhZUGENwZ0ORgy0/2RBQkKAVXsGALDevvY/1qoYAAD2xfmUYNM+ToChn9PAO2/GAMB7rwAAWNv/P3tvwiRpdl2HvarKytrX7p6ensGsAIEQqaDCoYXhEC2T0o+0/oL9E2QrLFMATVLiItEiacokBwCHAGbtpfbVcc655737vfwyq3u6e4AhUR0dlZX55be8d999dzn3XMRP4C/cjxYAb731dukBAKuwrcM+rIxCiQGgB/UIlR/xsa/aAiDOMdik0x9z43ZcJ+4LPoxzsPKfoAwAnpQomAcAsH057/p3v99ih14fY3vW3OfrwOt5j8B37mYAiJr7ijJu/rzbADDhT+Ch222q6IY/tNMFakI/9toGgGACAM0uW4umAAEAHIAf+D+wvaTKw3+p1URBDe+2AAOafDMA6NqOv87TnYOYV5zfaxg2OAEAl5e0wcFExz3QbH1s0xqJ4WgXkBl68J0WA/Bc6k70TI1yXeM1LPDQ/bckdv86x6xzct5yDQBAtgk8Bv5eto9GdVjE8Dz+/TV8nfw777k5BIjzO8mfk/2O35qlpN5HFODJ2o2CzKjqNwCARZoauOorwPcgiDCSiW2su92cTF+NiTAnM8N8qG22hrZVs7M817aPtJdLfrFzXS4tFbQ1IwAgqNzNjkp7OlXq92uzBwAwRrE07Ond9H1QuotDryb9uD9FwaZst6CAR0KPazqsDsshk7K5bY7iBRE2nYl/A2ghX33YTodzGAAAtpGOAjSfy/I32CvTAvWaIrCh7p9aBwaVEGBZE5cCYXhdek3PAwBYXnkfHQAg7+k4fw8AaNecBQD0dgjiJJBHxN8yAEDtMNu4tXUlML6o228L8NRnQUdfY4jwT4MBoM9hmaG4JoajBYZkK2I1F9BlAuxCBAwAkE0g+Q2tTyDN2M+YX+b36mehG2VTNgaAZodLxzPmFgUjiLPB5gODIAqMfvXX/nF57733y+HhvVrdD52JdoJqB7DBHA1iUZUZIvxoM2hzvsInpg4KQKXsKPgsrQWAbDIVovQAgKwDK5NmapnRAwCeZ58es9OH492YC8bmQWWO/TcM2lU8K+v1tpYaKMz6N8u11+udAICo/O/PW3NNAH4scKLufv5R8atvZpnz+nBy35X/mQEg2955PeWrtHvy2LccrY/L/pbluQcBUF6+6QAA1KFwABHhMTqcVV/qV8OJvhVK0r0t6ZCQgszKu238NOwYUEMwTfSx8xkAjK4RbW0e/Ors1/O1Sv0ehTGGzsgsAL6nHCCoi/0OAMBYIGqgCHs6vBEWgN6IysJoAy0vYpo7HfLe3xluqF8vAEC31K92eQ5jhuIiBTn2vGOLNye1qwK4AwBg+ZPcCQQAOpkeAMBeyQmB7IBSBgHkZ8ibcW8IZBlTgDNQrAmEQhlPFF8azdaHaUzWxhRXlg3mVroKHwcBMgqqBq2M3ov7YF/fuEi/wdPITbTV/b2YVm9Ghb9CAECvFwaylhgA6tg9BwCgjXPuMdjoj5XUzkF2J9XSkzLCCPrBkQ16DhOIZSY7UHcxABgAoLTFECkvmWsI3/HzD53LmTX5SwDASzEAMCFjByYqowZVPx0AYGiUzAIA3AIAFc0ZAABLmn2pEgBAfoTkAjTXrKhGdS2Tqhfl//nT/1J+9MOPyh//8R+Wq5tL/j+7OCuff/E5E0A7YACYrhMAAF1B+q31TQZDUKEP4xtGugEAe3t75cc//jGdXbAAfPDht8t/+7O/YK916FlcHolOVGnD8UbSDlX/oPw6PNjnNT755BPuFbiGqmtvChJ5MOYBMEAC7+mTxwQAoGoUDAD7u9vlcG+HTACXZ6cEAABQMF26LR88fFDOj5+VjfUpWwAAPLC7vUUAAIAASHipBYDaKJhdAUsUFVB01Fht0JgVvP9CH7pdUdb90pOiD87I515/42/Mdw5CZseKVNwB8KqBgrTH+vtjAAADInWPiYI/oesZnESbgEQvJ7tM93V+c1um+/vw0KI9k8AC2jccrFqutM8YF8wR/kM+8ZOR6/jb1Y0OyskBFz+6qMYQmAh2AAAAwDIQFf1yzFVyg9dIXJ9Hv1X1Io3qnyUk4adMWpK1ytEcJk2jlygDw2JIIEs/kyJKSBp4yVYGlX0lIalZ1a1K7s2trVYBwn6Nk6C6nSh5caUKpxsEinGvlP/Lcnl2RkDA6elZuUQFPHp9BsjElQ9ct2hbUJbKGdpiPDsqJ6cXZAE4Prvgf9CuH59flmfHp+Xo9Lw8PTphpf3G5nbZ2dstj589YTsPBKopC0zi6t4xh6DiIy0vErYRkMBwkSGJOgUsB2cMcOMcuE+MPYNsZPa4VoAD7ElkWVBVCKr/J9P18uTohAwFYP54enREAMDZ+UVZQ+/v7Z1yAlDEzW1Z39wsk+laeXYcx5ydsepqawsV+stMWqs6f4ljeXp0VPZ3d8q33npUNtbXqAsgG7hnrzmAJ1rQDcwRF6x2F/W/Etwba6sDAAAKj9kiYApdN5XexDp0gIKtVlpVYU1aKN9oS6kCbLg2o2cn6TAJUBU4QNX/agtgmn9WMXQAgDEGAGG7pdu9fqkPGFR3Rb+S/1jjZydn5QTAibLCZCsufPzsiGMC+WQ1HZMtt2V1OmEfRgAr9rc3KwAA12NCipS35Gcuj58eldMzgFJE/b+ygjYB6N86IQBg8+Cw/Ma/+lflHto33FyxIuqGrVZWyeSBiqbGAKCgYcS/+GxjgaYZGyVGfWg3SRfkAPeMHdoF1kfP+w0AAHic+iCM9p8XBwCYAYD6+A4AgIOGDpI6yMxAIiqMEgPAFJSdXPcNAIBengAAbG5sLAQAyBdrgek+Wei5516aGACG67PtgwYAeH+sstH5Xz297ZgM1VXf0eFz7RPbloJtHQCAwDdT8ZPyVyBzzqm2ohkWijE/sH9vLLBW/TcmnVtt5sDXzs8QAAZ+T0i+6u/VtbmAAcC6aYwBIMtsH8tofyv5vwgAkNdsH2OQjz1sAeDjF8Vc8hzf5XPPm/s6/i8AAMjJIMfWcH5VWUUS5Sp6y3cAADMAmA2Aew0C2QDrJQCAmToMAKjUyVcX5epayWz3xdX6F7PAkIlS42oGALcA29s/ICD4zUePCgAA9w4PawuATTBthR/gFgB5reaYXd1IvwEAANhFYj5RlS8YAGAvmQEgr7NFumP+Z24pFCmZrqgC9uzcn0iO5vVtXWP5tH3uY/p4Tts/VYHdt0Rh4t+gQ1b9S+4EAJBNzXgbWZRgOynpo7IF7BECAAjso1ZErQ2AfFYzUOW1KGZjAXB5nQEAoFG/GwCwaE1nXel9xONB8GYwbMDPVSsAx71VcaoxjSrwpCPxPvzdYdwyF0TY2NHdjekax7fyZ/1r73ED6uHYQ8YYADwW8qdmCzQGMeQkb9mPzPtq1qmDfRi6K33f49AYACJRHvFJJdw0lrwHgrVV8d0DAGALmAGgJuujWp793sNeNwNAvq/8fEyYBmOd47rZ5uQYJRBNb2N5+MyC5DYrmtDlCgCAnnC81WvM4z+29nQPArA4f2EAQK7qBUAP50VCF3raDAA6ZwBhgnmsgr/cA557UzUylCykWd+3NWurJ/C5VVbp84XNkin0tYpVwZ8BAN5HnADPY2A58npSMra1h9CYtLZPtqvsX3EOoiWCn18FfY7zgxki2j3mosvQVWYA6OMxtm0Rk8pA2RnbcQSog7gs8wtg05si19UYABjDiPbWbf9TJXwGAIABwL63ZQetUcR41xhSpGejxaPZHcGiFvkXjBP8Qegx6rLI0ZGBzgwA0eYC7+FHDADzY8Rj+qNKC/GbjQ0Fxw4LKGXaAvhrlgsVU9zQ19/Z2Snfevfd8p1v/0r51rfeYcKfgHrErZYRY1ALALxmcQ6T3dbJrY2CAQAGYhkAAJtqBgAQrEtqgyTwVH5+6z2zgQ7yD/B7u5ZEd+35Y3b68Dt3AADm5Bco/2DXAzCiA4bnPT4n/7NsDwAAtwJ1D+zT8CHcpqo/p/UkPn+dAIA+P5r1s1uEjAEAGiBpuP8tGvt+f857ivfGfg9e+t//t39br5AnO28y+aJjApE3LAvcYJOOE/Tv8VwvyQDwugEATv6PMwAIveLFlicgGyDeID0h2Znw6zwxo0iNFCTPwXwYIGMGTjai5jnfHP+O/n9sfhc5o7/oAIDhgpFBm59R+uluAEDedPmNjoowG0l5kd8FAECwvVHgBJVwAFDmAQAsM+oJjd6+sQG6185IL8FeGfRz2geo3KcyM1fwmAR0wXVNh9Yb1v3G4jHvf2cGAI+bnf5ZY3ZIuYpr3gUAyJtL3ii5IXwNDADPAwCoQbxq9GFCjTI3wlq9b4fGzqsFANy92WtWh86KqfFcnTpEiGcAgL83NFgyxddsD8wxp3Pw3i8BAK8OABCVVzLOgmIQydS+6qc65QIAmFJdfeBk9KPCuLZ3QFUqgysNAGAZgPRAxyCJikTaKqo5l5fKyfGz8rOf/F35m7/+q/J7v/+75eQUlbfH5fT8tByfoLp/pyBoh+p9VA476QsAAO7/6dOnTPqBgstJpvv37xMAAEcJn7/3/gflrz/6IZ1T3MMakpm3N+Xi/JwoZwT9AQDAe/fvHRI0gGvh/LxnJuBLWZ2uspc2nYTlJdL5v/vuOwQyHD15XO4f7hMAAHr185Pjsre9VR7cv1c2JsvlnXsH5ershMm87a0NPr+q/zfK1iYciltW+xJsYIrhlFibrIYDRJq7ZgtY/wrRLqdrGDyS3Zv159hay3YgdWnMvZzRoDnMQaWoKs7XIhI+/veGqCpzUmV7SkbYWcp6Qz0VEdydlIK2Dhub5Zbjo35zTvDIFxdTgMEATCSzpVO0oAhqRI8Vq6ijN2NmBbD8M2EePRf5HdwLgaYKKDpYwMQSwU1IcKrfNH6cpNVnShiRgoxlIpo/6viKaHP1A1oNCOnPimQmDhW8Q486zhErnrU/0qFgTuS2bG5tk+aTAJmpkuJsNcD2e0tlCQlWBERZ8X/OKnQkXcHEcXZyLMc7qsgMJiERNO4VLAK4F/ZaP2Py/OjkrJxdXpXj0wsm/JH8v7pZKhfXt+X0HKwA50zGsl58slyOTp4pIEu8g2RUVHnqZcpAWVDvobqEI1L7xil4c3JyzOA2nt29KBHMZ+++AFuIyQG6ZpmBDvzgPo7OLsspAw4X1AOo7kdPw7X1zbK9u8OqqrOLi7IMIPDqpBwdn1B3oN8fxmlna5OtCFCdv7m+zvWNViZX5+flu9/+dtnd3uSaRjUe/iPAY3AJKg7Pw5GnQ391WVAngMp+AADQKgQsAGQAYNXQCgE3EBEEbNA2ZXWiin8FKLzOBd7ET7PfHCRpCT2tZ9myDBBTbvAeWAEgPQpYIEh2hf6cUXnBSobo6YkWAJcJcIMWAWBMMAOA1qTXg/odGwCAe8M4Yk2C/v/o2REp99HeAWvo+OkzsipAPglHgK6dLJf1jTW2X9nf2Wb7FDMAGDxCoDcme3mlgHXi2dEpQR7LE1RyCAAAiv9ltHGYrpV/+du/Xd54++1yhkA6WjGQ0h2MMBdlAjmPGAfr/isAIKpQwnsec757Gzjrsbr/RQCnP9Z/33neX3AAgCo8TFE7/P08AAAcY1BX9QdSCwAmBd0DsgaSg3L1SpSiohZVxYz3B/ZIDgCAA3arqNjZ3BoAAKA/YVPAFkDVHloDuQWAQXcI8BkAkO1j6HhuQzFHA1BAZAWeBwAwsPnTfFOe5gnOnPez3/q8AACPe+xGAwAA9rA+RHWnzMa9zYslPW8LgIA5x/6HgOqwl7b2xUhMZn/9BVoAZMDrrM8vOvC7AAD9Wq6xhAAAZF+81xHZf3zBqa6+Wr7v/hnMEZ4DpPaZ/V5jLGzrN7MAMEjLtRVMHgkMgM8WMQAQdBj02qb9z0wdTmqMtQAQA4gqBZ3I0/MpsIzYiNbXMoPx+/sHZAB48803y6M5AAAm51bV7jMGUADblLhwEUSYmDosAdzbep21yTXXyUd+BQwANSFZe2kDTChgVQ8AAKgzt0dqFcpfRbrwHWXxZ+QqTjfmU9QrzQEA5HPlIpAcy7HumAEA8JaaRjLlvwoiggmgVlvKx8U9EkTJxGJL/hMAgPZDZPkIBiLSnkfRi/tyOyYS1fx5JB2zgd2T4yYGBvhcAx2fTmCfIvth/tjvqUWT2tsAAGBAjHyBRg1fE9vhi+HzHgDg9RPC3wDgYXMvus+89+Xj7PPVuGVivgEAQFM2y0KL93p96OP8HbO59Puu99U8bnn8LZf0Z1V3MAOEkGwpXmwbRPHcaFuHiwLQG60n5MaFX+y2XhXIJpmpTIluAWAAf7Q5q+C6NB7wSc0EYHmoIgJ7Ne2ndY0E6wPlLKq1B+xHOD+Y9G5Qwa0ErteSY9Z1nxr45JnxQ880BgDw/DDJDgBSAABAGd8Ad1GVD5Bx7fMeDADQ6QAP4AYjpsDf1U/WWq214GnNB2R/wIyH8WO8Iule3IcBAC3RKKC25AkFF0pQ9rZKbRcRNqfBId4zQjNWsH49PgARNE1u5K+OAQAG+37oKwMAco4N1zHAS/ZtZjOYrQzu128PAAALCjsthP+ISv7h+m0AAJzLDAAZAICxBHDAxYu+pgEAOdeFBKxaDghKCR2VAQBmgHFbEzN8eV/o4+tZX8yslQTY9vpB3A47cmOkM+Mu36VPDXtA7STE2qh8EVr4bZSdnd3ywQcflg/e/5AsAAAB4B4xiGgvyO9GC3H4CTZJCTRJLQCUqA4mM9hDnsvMAJBYmNz3vtdvLc6nWIrHh2uZ7C3DQuUxG/xFLAGO24IWRr39OrAT7EynljY5iZ/t0N4HzAAA2IA5YU5/BUXg3P8Ekphn37KYZ4ET1eyLFxmVdqxjH1Uf5lYGETc1A2MPYPB9z78yCmZmP802l9dDn3Oue+HfFwBAbgGg16+GAcC92B041sBFv1UGyFRllx152gWJpiYP/pgx1Cf8XwQA4AZMOcA/NEBn0XKDDa1zhseELTuo/effNABAByhVnjspgP5Z+7+tMHsHxGPqRVud59TbftahFtXu6wAA9AZ4b/yOKYm6eXpQwmDN3+0ZABYBAGzAV2O9Y4aQLLUWAM8LAMhz8k0GABBtKEIl/SwAAAiR2iMdXw0AoDcC8t9jDnyWByPpbTAPghuhB/ke0YezCf6+R/m89dfrnXpfvwQAfGUAgCptg4IvBU+5dybqT7920K/Jx8sDAEB3Pl2dlvOzM9FtTVbYO/vZ0yfl9OSILQB+5//6P8tnn39avvjy83J0clTOUEW/s82KnXv3H5SjY7yHwNYFqfixF6LfJQx0JepVSY7qnx/96Ed0mL744ovyzrvvlY9/8lMm/fAdgArg8F0i4be0XHa2t2nAI2D28I0HZBpwpTKQvbgPUERO16aUb5wDyfpPP/lZeeedb5W1yaScPHta9na2ys7merlFP8nrq3Jvf4+MApOmoukZAAAgAElEQVTbq/LOvcOyPlkuZ6fH5c2HDwh+2NvdZvIfCT8kBpHsAz2b93onStVjMpL+XeLd68PgB9sgXkdKiqO6XEj+poKG1rADZO17OtZ2DJNirhCUazSwh/wZacJTtT9BIuzPZkrwFgTSfqEr4v6dODcwDDpjc2OzlK2dcgPHMVDmrm4gsTOQ9ZNVgjac+Gf7gKiqz3uNn8e9GZlpjMo4OprhULAyKJxV3uP1TVlBIpSV+G0vgwMrwx9U4gog4B7gPELebwPZjUdkgAF7IFsxeRtoewKS3XLebsv1pa6DgBDuH85xmzsFongXLoZCj+rVCSke4WRsIFm9sVELpZi8uLjgerslfSio/s/LJVphHB2Vk+NjBkxAqS9HnCMluuzVaVldm4oOvyyVYwIAnpVjJtBvysn5ZXl6fEYWgKuyXC6ubpVov7xhgvgCtLQX56zDmKyKWYjV8K7uxzgxNqdnh1QyeBMPR110e01ww/HpMe+PtP6g+ed31RpjHZW7YHygHmiyhBYen335uKxMN8s5qtCxdtfWOIa4v8l0SvYEVCo+efaUASwEpJ5hXE5OFRgFwALsIPt7TMZ/9rOfsdIfifvtjc3yztuPyhLaBID2P6hWoR9YGQSZmK6Wc9AbR8sFBOzBiIiqf/S3h/7YQoKbAIAJ/2bbDbYEmJaNjfUKAGjB1WGFjIItQeeIYGHX01kyg/eBMYk+nTeq8hc4QGAABWBYq6F6OPbzLAUAALMDiNJQQTVhu+Uf2QnGvYwBAJCcub68Lk+ePC03VzdkXoGsHz97Vp58+SUr7xSgX6JOROuVgwOAqnbLBtqisH/lqmQIATb4NBTTCdtRUC5PzgnimEzW2MphMpmWlelGgQT+T//m35QH33qbLUWukdBkC46JwAkAAwwAANECgJUrbfn1dtIiuymv87sCDL2d3ttBA+cl6Y959tKMfZUOHAsG9cHP/m+Bm4bBewW5FEh93QCAyyvoNgc9BQCrVf5o/RCVQxkAoEozAQBw+24BkBkA9vYP2QLAAACwUgCM9CIAAI51Z/PW91Q2OogT1D01tQDobfEMKKA9PSMQi9/IAbgXBQBgUfcMAD0AYJ7ce4/V3t6S8v3d8rPUAiAfWz9zciQxABDMPZJE8nu+Ltdbz3r4Ei0AXgYAIIcu0xkPW0LkMZs3q2PjnY/F53nO8/rlHhlV0GMBUh87CgAIm6gWOJhRM9YV3w/2MFf9IzGJFj9cf+5vmxgAxgAATiwYAKC1K1pcVcy5/6v0se5ZAAC3i8oAADMAPHr0VjkcYQB4UQAA2/eE0TUbJ3OscAjcHwThab/Pr/LyOfs1o7+XOMYCyjbwC4CGBgC4BQB+AwyQGQAEgFoY/75TuzgJ1+8Ld34x9k7EQAY6qQPx9AAA2y8ejwEAwBdNz+Rqf1orTKTlFkSyTQxmVisA2JiCFokBADY3ssMAIaoFEcGI1L0CJbaq0XQD8VIgMN1Qrvb+qgAA6wSPGWwq+gJYW2h1RrBu+PRFDEuiIm+VyvR9Yq1gHWGfdoKyzaNkVrZbYwLo9Q11SKpWHovx5H0tgwAkAs3v6eXAzzp2zbovdkU8+fx4jfsfi336PbeQoQ3sVgmJGVj7RrCcBBOA1lrYx+FrKbO3GADABHS064ItwZh9AgDw3mNH91jgWvRfo5LdviAnJ+yEKnWZySfi+m4LCIM4U8Xz/LSXlwgAyK02WnJNeYy85qxnQulxBhcBAOCw4Nzs6w5fJwAAHlcwQrZiE9lrPA77SVSEW9fZ9xzYSSE/A9s11r/n2DJBcH8AALgvki0MayHWRqIL95jCZ+dYZaaIiFlzHVE23MIm+siHzUdNEfsRfjOJaZB1+EiObShZ3hgAnM+hfusYAMYAAGyxkxgArDfvtA8SAwAKYHoGgAwAEJgcVfygwZetgvkEA4Cv7UQtQfsR88jrmO38or011yfA3QQcKKcG39EAALeuMUudQQC2EyyL89b3qG3ZvQkAQNZDYpAAyF4AAMRn3EIR945YgotGEQOE3nz3nffKhx9+u7z99rfYZkhb83LZ2trWs5INYRpsTyreEABE4A08h3yYeA2fBfEWxnigz6MFQAAAJEuyo7KNaJnxWOZxaTbKawAALNjs836gNd+3DNKXc95sYMt07NAcqwRy4Q4SLTyqrVBb3rT2HDmZzvGD3cTvLgYADPTKcxk1w4PE0jl87vqsCwAA1sG2b8bXcWNfmBd/yDoQr5+bASBvKs/z3P1A9QbrvHNYSQqF0wnHjQytvBlKGSvBz3+oKIkWABUBTno//edAdi0AsOlXepGoXoES9z1roNBzVIFOOxMtyd4AAFLG8ytXRS3cHLuc3PdGNgYQMOVIPqY/D/+ewwAwTyD6eWXrhDT2/nzWmRmfwWz49/OHb/QImOFZQNXZrm+joK/S13dmq/d5/rj//r7t1gzlsqGvm2Olqr78/Tx2Y+Mw75n75L8Npx6VRwVEGRYAICtznxvOK3r1GjEKZFluAcDNmM6Fg7tdCwpSRw3lcp5x3m+gNCy5h7UAleXQAS2PyxiFWR7z3ljJn+l165Pkccp0Lh5Dj22bNyP3hlSRlmXPZ79JZhkl/d0oRd0wKdakY/i+8iHSQ3w5EKTWGsGfaZxTRZC85zsBADrvbKsFBVdbZZ8NE7cAcGBhYEA7AAdUMKvkoqd0h3JdZDhmebkLAKBKigYAyGOh101/zpPPLDO9UWP578+b9dxCXRboxVm5DK0Tczq2v0UOtYkHe8kmtHA9oEuyJiWoflYvFsat92Knc9Swkkz2xpTXE38nAIAcjbb/1gqfDsBkTSzqLCVZtD+KxsxoZlCsk2Y9Wk3MZQC4FbLWvVSnk0m5ujwvpyfHpMN+8viL8kd/9J/Ln/3ZfytPnj4uJydHTByCBhr68PDefSZ9Pv30M+7fq5OpKjcjKSzHSpWfeEYAA9BvHIABOBSnZxc1GIKEGv4jMAYnZ293lwnFL774nL288T04A3bKzQCA/uGgCQYlGHqm4z/ABG/cu1eOnz5hFe8KWgWgWv/6qrxx75BVrY8eHJbt5UIAwNbmBhP/uztbTPqto/IX1d2RQCSloKvTQ34MAOCaqCj5nqGjVdfnvZcgRoUQKwCt3wNx3mxUZ91a11Q6Kd4zAKBfp2Lya4HQpl/a9f0dyJWS/aJvlxEsOcF+gmVG6jdU8K5Oy3XoGKF+9fxo6wAAAIJi1n+isFdyGEleXMO9AatTGvYm5tZrpQG1tL6r44kK9ekaKd9FoXilayeGATj1SCYjAYx7VxDmgnKFc8Fx5nPHfVsT8G/aT6gcFzMQ9grTGNoRwvu2S7neY11XYmKAU0EriGo401XCwYVjivYFR0fqQ4q2WKgOOzspF6D/PzslIwDGDwAYyAHbLyyvRIU+b6YcnZwwiITxPDk9L6fnbgGA11flyfFpObtEwh/9AjF3aBdwQVDCFehVl+BkoyIbFfoCMdApiwADKeLM1kMWVlSFgCZQQQcmEpAgDuccoCDOwWQlWh0ARHOllgBr6/ze4ydP+N4U7ULKCtsSgB0EA35yekp9cXp2RmAPQAGwsz79/LPy5ZdfFlTtY+zgP4DhA9iFCfAiCFydnZGe/2BvtzxAcmFrk/YdGRaQaYx+0a4EwvOeIHgCtD9lEZX9q2V7E9X/qvyfkhVFvwEAWAeLAysRUI2MgATmFYHraDEW9kxL+ht4V3fEri2Se1Yi0a92atCLmE+2AqDYIVCj5OrlFVgXYo+DflhZjr+h2rD+gj2gsnI3+YTMXoHyHRSKmJ+JkuwAAAC8dXaKBMU51yRCdZ/87GcEgt1cXRL4sAZmhM31sruzXe7dOyx7O9tlC2AJtGBhewFdi2v75rpMVtcIRnl2dFKOjsEQAUAM2n9MRce4PCmr2zvl/e99r/wP/+KflycAC22sl1sk/y8uaH8DiCAAQCTLonIbfmcGAGTdml/XStJOT847vrdDrK+GurvZ9Qb9jNk4eI9AlZFe89XXnXcjdY8ZJmtnfHRTKQ+Sr68OAMAkfa6aCF9fvoJaAEBf6O8IIEf/cAT33Fu8UYlHD3JWyELA0WJGTIRgAEALgM2tnbK7d0AAwPbObmUAQBAelWSgBBXFr1iN2OOT/liz46yTnbC3/6Q9Ur4Vfts/mvHB0rkGc9vNJcFRaV/Ne3Rvs/qzGk+Brg3vxXsaxzto3Pn9lBQREEv9sr3X8Jm76/citej+sj/n+6K3E5WTA3/N4IARAMC8FgCc4x50UGlfo+ozfNB839lOzr5EPhc35NDp85ZR9qNmxoE20ZC1qV+rlo87lulzfZzjFjEoXENjzAl5zSlWkRLMToSl/sfzGAC47oKinL3KI3DNPQ/Xjn71ZupQgh82h/Z37hm0mc7LxaWo690CAMldgBP1XLkdCzMKNVmB9bmxCdDYIUHAD8EA8KYAANvb22T52treqvaCfRnORSTpcowuMwAsAgDYt812tczgFquBbeb4gT4b+oJjfmnT3Uu0hxrNezA0BAAAyWv2hg/7lK+DAcD7Qm6dOmbf3yVYBIC9mPvaThlsVnmNZ381r8EZPRBr2vtfPWkXuuFzKtUX7bnEAqDzad+gbg41RkpzhEWi3RAYsQRyFgCA7QR4TjF/mIFJ63agQQZDx0rpOKbqfIlpBYAs1BUjVciSF13GlbNOMiKJhqQrPTzadAICUGUZMMIEqPZX759DHeEWRSMTHIwA3M/i3vIe5/ezzpvZ4/gAbf/Kc+9je/nr9zTIb77GMAmme8vnyn8zARnV3v3e2BgBlLh1SxJfn88MgAX0or6sPWuEAcDJRM+VmeYcw3WM12xdPHfoW+sE5g0CLObZwHVR/aqCgAa2rfoB/tY1Wlw0xjsnaiUKSwQgw563feTEk89h+xN/Oz7bzi/5c06D8Z8lxfs8ntD9+F5tAYBcTIw5gVo4PuRHTE1gC0AyW6wu9Dcr8EJjnuUMrGzVdol1aSBGlbcQIgIpgm4fb2HmcvujHKd34q3lfJrNnWUA89/aSkmvqNABvm78DsCIclG5TZFiBa6UZ6wgWNyq/Rh+h2arxXZyXN3ADvvEHg/PQZb/rGMYO1hSTAQt5ehTriJWICZC+tGRyPf3MB8o2OG8oUAD88l9WCwSLpDB93CPrIAP0Avvo3sG5hhqUYXixDDH0VIQxRuIq0hDGqSOmImATpDl3j4a1TEx/72tybUVRby0hAOY2mIxAgDgGjW+SSYgt4tRlT8S/ffvPSATwPvvf8C/4YNyrFD0ES0AAARADEWAIuQnmyxkBgC0FkQREmwqxIrIDNBR3Au0pf+2TYa6trVaaHtjy3/N29d7/drLy132wPN8nveYPj7tZ/Ixjj8O7NGwEfWZCkG4tiKHqzU4yzpXz+FcL4k1X10LgH7s8p7S2zUVDOSYy6AlfZtb76NjtpnSR61Fax77MZnodRnXyjwGAJ9s7KHGJrk/LivJRUKxCADg5JiFoQ7i1wgAEPW/KGYXAQC8UfdGnDd1K6aMfqKCTWiobLzMAwBkg4DKL9GC98pvzAjLgsRxTcCHsbm+ywH1RjkwjJKx6s/H5akBANp9SdHPHj98359/VQCAx1FVKu16veGZlWq+p7HnzUoqy2xG81iGrbx6AIDH6y4AABc4khlzAAB4qNzzqDcCesM8y6+ABS8OAFgkP70+aH83RW3nPxuhVOaJwiXPgUFD1SAeqSz5ugAAed3zHk0TN4OObk5+bMevBABQk/9UmkKwzwMAcK1Fn9/XCQCwof6yAIB+8xs4dB34qp8HO3yW75m96B8yAAD9mN2TzA5nRpEHgA7OqNdkUsyUoZcDACixhIQbToatbBUJpSsFqiDDN9cX5Qc/+H75kz/+o/L4yRfl+PhZOT09IRJ3e3ebAXskez/++GMZ6iurTPLv7u7SqZWDhb17hQ4DnAp8Tmp4lmWskL4cgAA4YJubG9SbqPQ72N9ncPDTTz+hYwb6f1Koo1oYhj3ory+RyLwiAACIYAAXUEG9v7/HJODp0TMmCNdAXT2dsJIXiUE878PDvXJvY62sLt2Wne1NtgXY3lpn8AmVrgAdgILSffZYLZB6/lGmWTzN2uhBC4Dm7PAoqaRBhErOGPCDZqBpjn1KMI3Q6tbzdNVDurfxqifomVy9iPthQIwVVJFkCmQvEpDaJwvHFE4gHCr2cl9HAm9VkTP8Xl1TVTIDMXpOBjw0MNUJd6DdlS7M+USPu2wYOxjhfmy0f2pFYvQNdcVrAFQRhLKjkg1vJnrDgURS3clArDk429WBZR4BCeKoNIiKd6mmBnSrjhMXXux6UQmmgJR+1NdZrwHCIUU1JjpXG4KiEgdcoMc6EBeX5ewE4BXJL/5fXVyW46NnSqKFo+n+7zjXMhguAHy4LZwfJPVBtY5Kf1Rcg379ihUmV2wBADZH0MUDKAAHH2uQnRwiWe8e7g6SQG5bP05Uborm+erymg4yAx+o0AqafyTrhbhfZjAfoEkEk0jpO1nh66OjY94ngx7rm2Xv3hukhgcjCMbw8N4hnUczCuBesL6/fPyYwAE6jPEDto5lOJ8Yr/NzUv0f7mndb66tAX1VLs5OanBZQWYEXXQChJEvQGFMxjL1FUQrkK31NbYVAAAADAJI/iPxTxYA/J5OSUMO4IQCFI2iuOmEoCJNTGReZ0OnO4BiERhmoj9aabACB0GKqHaqwIBgq8D9AwBAclwyriFQLgAAA8+xl3h9MRANSt2gVkRQRQwfq6z6wOuzkzMGOyD7n336afnis88IBMOYgVkBAIC93Z1yeHhAAMAOQFvrU/pBDGgBnBFJYyT6DQA4Pj4l+AQAAFT/Q+/fIDCzuV3e/+53yz/9jd8oz87PytLatNwsL1NmAQAAW4eS/wIBDFoA4E1wYC74eRkAgHRZtPhI18j2zzwAgHW0Ez29/V91/cK7n63Wtg7K9vurZgDIftTrAAAYXCb2MASYhwCAre3dsrO7/0IAgNwCwPPmvXomKMnE4ssBAOp+ngAA/VQuCkg5UJ0BANQLI8UU9sF+CQAYgmH+PgAAWCHd+dc5duG1yJ67yTeoMQ0X2YTtxoR0agFAkF4CAGQ2gNcJAGCSPZIXsAfhJxAA8MaD8ubDN4sZAAAAADjgeQAANZbn/sUNv3FnC4Bsf2cAAA3wsQKCsNfzGs6Bc9p5ygAOGAC4hiNADgCAkzK0oQMAANAE5g97Sy4AGgTerEw6QMKMjvmaAAB63p5pJlfwqZiCAGBHVMxE48R9rf4PMEAUKAWmrwMBiOsIDG9K/EfyH7/pm+i96aqoyIdxQxVrVGaHADq043w8uxTNzH8fQ54Xg1d8VwkAt7nRurylrQubismmqP53JW0DADT/P/e9z9dzT3TNeyR2azV0S/RaLuz/ZDmZF2vUKYc05TlePIjzpKDwYDxSZbbjTfl3Xnd5/fg+I30/YKXRca0/eKPOl19aZbEs0f+g+WDQWgAA6PexPYylUcgU2qiMU0QldPx2JXi191Ki2OPAe+7QNq21RAMA2HeWfDQ2YiTI3AZJ2L7bcgVbn60g1CLJoCv7CC6k8DPn5DLkGfuHE6TMWaBNWwCc8KwcnwAVU/dDNyUafAEAAogXvd4hu/I5NQ/VZ4+Ke82vAM9oI2f7xHJhmv8WA5H97pyKizK98vz9HgDg2GEe/6H+WyrnAVJrwIoGUsD+47nQPhqtEJMMfVUAQF4bdwEAhnvPcM0iAY57AIsaGAAAAABr4V0AgJVlJLIJq6otfrzHcG/BjhiJ8wwAaGwp9lkBABATBtPx8MtublkkgMIat/aj2jXbAgA5SJJHkUava1rcuZutrphL8yv5yS0fab9rRSs2ESAN5+oE0nBxpEAAhwf3yALw3e9+TywAmQkz2IgmbD85CwCgbDChL/Aj2HsMAMBevQgAYH1iH9tzXddHbtnctQDIo9PvMXUtjfif8/ajMVdyLB7ffMcGgPAatH7JebKBPxi2qttdjAIAAtCb9UJO/lcdxjjZq20BMDaO+T68Bz0vAMBj2p9X4xqFpwx1tnWd97/se+b8cn3/FwEAEDtqNfC82fQAgDqQrgjCBDKJcTNArcsJeTUMAAYAqBWANh0qKmxAldZ6WH2dFW4GANjoyEFiV7XlybHC7N/LhlQ1tCIpQKWV+vzme+hf1/FF/Io9dppxbYHL1xpb2E0wG3IqG1h5kc9TLsKv9Ah9GZr5+7rWLACA1+sooNq1WtJj+N6wKv7rBgBkY4NJBqC1SWc37F/4PAAABJ0c1M9ADc5dAAD6zb8PBPbGub8rr6bJVJWtQUBZdLTV0RkRFN9XP5/t78UAgJz8n9l4jDyO687KTGOgkDHcAjiWnVfBADCGgJcNPEQfa+xDmo2GfI4WAFb2vaOZGQDscEo9CbGe50WPnoLVoOtVCdLC9T9vU7ccmQHAerHvQ675fzkGgP4e8qbmRJ7lfMzgWKjLRgAAY888urE7COMvfAUGACOx5+nYMWOrvveyDAAJAEDH1sCtBLoBwIprMJIqQ4OE9WCt6p/ObDABzGEAEFV+9NcMnY5Ei3uRwrhG0AV6kZTP00n5wfd/p/zB7/9e+ezzTwgAePbsKRG5+4cHTHDu7O2Wv/qrv1ZSviwX0Hs/evSIiX47i5BBOBOo4oejgveZSF5aYRUzvgNjH/TSMPgBAAADwN7eXvnpT39CPZcBAEhMq8f7BZcV+gRjr2fP6tsbJqj2d3bYW/368rxsg8p7skza6knQeL9xsFv21yZltdywJcDDN+4zmXV5ccbKElS64vysSIkSFdx3C1qIHtBhBrUmGib74UwNAo4VCNAAADmB08thdvizLPI6CwAAM3YEe7AHgMHBHNCgk7o7KiiiYgnVYbxnIq0npHnHfSDBC0BGAWCE0YfbUqaiYYO9JzpFBSAY9CJ9osCbOB5BLtDV4fjaKx7JQBlAUWVvp0T7Eo4TVbQCfmH+KeiA851fEDCSbS+i5tlLT+ABDNTx0bF6SK9OmETGvJ2enKqnXLQbECWrqj+glnh99iXVuAnlLEYrBzN8HwQguKI0kksYM1RXEw7GD2W3amcqZQUOMNY9gjJnpwSvnJ2dsBUAQDgAAOA9OSsaT/2PyoHV1XIK2sHbwgoPJNbPL6/L+eVVeXZ8ynYAy5M1Vo1fRB/5M4Bw0CaAzAw3XON8llUwZWHebujYs2Ipqiv0O/QQKtDpJMtZBo0l5mhtfT367Qn4gXFFxT90ABgYIFNY46enZ5QHVPKjHcObj75V3n3vg/KXf/mX1AvoD/zZ55+Vp0+fkl1sf39ffXRZxXJRnh09Y1Cd+83tDcE7GL+VpaWyu71d7h8elr3tbeqvi9NTAiowh+gliP9iNFMgEdUjGA/aWaUwCIPKfwB/kOyHDgAwY22yUtbR3mBttayByYD/4Y8AiARwk8Yw2xc1gBNsFC467B1tPFeIf1D+K2CMqn9Y5pgnJM7VBgD0nJoLBuYSAIB/s6LB4BMlOHE9yy/nMYLwGo/QXUvLDFZj/sECcHpywjXw5edflE9+9lNWiUL/gkllm0wpO9SXAACALQGACD8fAABqSYDWEmuUx2fHx+UEDAAFwBCARMASsVKu8aW1jfLut79T/sVv/styimAlQAnx3AQAQH8OAACIqAJkE4G+1MdwbA8fA1D3Nkr+Xr/ff9MBANlemLHlaWeoV7UqWVOPcVf9vwYGgAwAMAMA9g23AMgMAFvbO8/FAOBK4d5H71lv7F+9CgBAtujH7N55dqz9dAKtuiq4MQCA582AZQdxWeH2SwYAVgLP+8nz0ttmcskaA0Dvm+PjMf2Rr7VIl0ivt3vL8Zlm8wToI1Wc5oBlBgDwXKYt9bq8AwBACn9UCSK5lNgAMgMAAt5m6lC1rZKXmQHg4uKsoN3H8zIAuE0nmY7AALCxWfaDAQB7/PMCAMzskWN3tQVXAgCYsch+qOao2Vv5/ewj347ET+bN6WwMZRwAgJZUZFEcAQAA2AlGJ8wrr1MRnUoI5h/3I58r3LQrFwfQF33XLFeW0xwDqzqqk0vLpr4j+u76w17nGne3JeZ5XAzRAQDwmQpEgtKfVfoCaYrmH7b4VQUAYDzdQgDjhterE8yx3JE2b0EHLyORxnZuE9DW+W1ZgTMYMdBeP9y1tvXcAeAMpgwx2YpBTX4T7HaxNynRFKxOXMfwJVS1bOCAE5Za69Yfjp3NJvwNvvYcjAEA/Fn/PPRlb5VAtv/U66ixMRj4oWn6Pa75HnL8McuOk3kD+RkBmcCmVWFSazPke8SzX6CFAgx4x2IWAADULikY6lwVDXY2JBj5P9oCZNbjRPNd417xzDA9aUOHz191dS3qa8zDHOtIQqv6WOuWSdUbAQD8PzOw5gJFr1M/Py4LQO88AACO5/iQ8TYSxcEC43sR11djpaD+D/Y/U74bsCK2zFjfZrcN/ZnlhjGfVBjkz7AGnXDP8Wx/bh8zMx1k/yX7+JJLtU9w4Zp0rkDCKkJQzKHpsmD+TXrWuR6y+zLZLL8or4fwpAbV89lWaHumQPEuRsBIMa6Xqu69FlsMUWMCfxK+JOJtYNekr4pYP4j+at4Lr9UGywAA7F9k1Eabh/Nz+sbUqZUNQ+epchTz5ufTdcy0Q9gAxxX7P4oEELNjcpzrULGHBsiBrAwZpBXvazETz99wXw695vYdFOyWh6p6mPGfBgCwXvE98zoFbenWyu7uHgEAv/qrv1beeOOhWMGWxT6Iyn/EHAwAqIUNwQBgAICZoAFuQAsAxDnEvigWSM+r9Jj0dtZ5Q9+jyVDeH/tYYO9v9n9n/XvXsWN7/Zhfku2YvOfnRL/XjHVR/szr03s3GQBq25thwejAp0w+pjXJXQwAi+wX68N8zNgY9XaNnwXxFByvdlhtfvtxGLtOtjV6H8FrwO9bRvric77/iwQA6DeYHGDOE+lKKZl2rx8A8DwtALKCyULftwDoJ6H/uykZGQb4yQaSr/OqAAC3rHK6y3gAACAASURBVNqZrfTwMyx2QKWIZuZtxPEcXyQNANDOoQ1+9pzacPvF8DwAgPaddo68gF4nA4CVdq5qd0Bb9HvqaZeVBO6XQWpSVyuh5hYAoHqtMhMMAD3wgyOITTehv/rgQt4shhuHvJnnZQBQNVuzwnuFnwOYvQOreZGBlJV6DfanyoRsyNT5fA4AgL836zzPD9roecY+H76vMWL6rIp3fX56oEL7+kdzoL/4uqbu4oiavAvH0VWygfYaAwC06l77AaahHwIAdFwDQcBKpZubkGMDx2oB8r86IpHMMNCBjndHaflLAIBlJslIUoa/SAAAOf1RZZFod2Fc0djqaAhVbTEfAIB9s1ZjR/JRoDknqtUPa326Xisq4AzAoAPVIns7T5bLf/2vf0IAwI9//BGT//iPdb25tVm2dnbKg4cPyp//+Z+zYhNy/fjx4/Lhhx8yYY/jSCN+W5gMRBIQzgp0KOjbkdCCEwfHBQ4QWgAgCA49u7uzwwQgAABwzAAecE84VBVjiaBnGpYWWg/gB8wFuG+0AEAVMJJ356fH5WB3u6ws3ZYHhwflii0D1stbDw7L9OqibK+vlnuH+0xqofIfQScxAKypwsM0T6E72AY9nEg8R+SYOa7eCyxiPfCn6WfpHzAuCMQzrLDx92VkDwGCg72jAgqk06JWttN5qPRXy5rBuZCIX53oWCbURd3NxAJR4Svl+OSEleZgfECSdwmAgTgePclZyZvoKPEdOljRCxx7KPsgLoGmXoFm3KN7vfL4VNnmAHeu1iAFPymJEbAL+uNISp+dq8KcVHfcDOI42G4YW/QAu70tJ8cntVe5WkcsKzmNcaFqCP4C7IdREY45Bs17m0vZutS/K+Hopt6OOA4Ba4BimPQHAGBjk/LMCj64124dxLLu67KM+Q1HE+AVgE8YQGbvOSDRFXR3D0f1MBTrxC169iHYeHvLz88vUJGPRPl1OT45Lc9OTsvqdIN/X4AiP6ggUTWBp6UdY5kGnSD6/11dEqSBY+SctcoW2gXQRewzrL6mADgwqIOKeIII1FeZQQug15eWSOd/dHzCdQ87amtri20Rrq5uysH+vfLrv/5POBfQF9A/H/3wh+XHf/sj0u+hQhCBCHwH7BNPnz4pJyfHnBJU/e9ub5Qd0Avv7hX2Cce8g7KPDvwlx1IMHqp0wI8cfVBc3pBBAfcyRRBmMmHlPxLaoLsHYAjxYXyG6ne0EJkyAAOdC/tuqaxvAIgUz1vti0a7Lx/CSB3p9tzvFWMcaj8qVJzA19idXYBinUVvDLZcMMAUVYcBAMBxDM6pOK7SNWYLqgYgo+VIYy1YqdTt0N8A1Dx98pS64Mnjx+UnH39MfYh2C9CHYE8BAOBgf6/sbEW7lOlqVJCIAcAtClan67z/oxOAW855X9PpOllrkMW/RvXR6lp59N775X/8n/9VuQKga2m5QDohr9AdBuO0JN8tcsYEANCOwx9jCNBYtGP+U28jJ3Ng5iV1apeYyba8aEaHoK98fid6evvf50yQ0NHbGLObc7DVANAaFE903GP7SvbjmfoIAIB1rOQz9W58SQCAqcUbxa2SkeyNTL2upJEBABubW7UFwNbWTnlRAABlItH0e88bvB+04hWw1X8H85mY/Twx2l8Tg1j4ED53nsBeZtoekto83QEA4FxFAJtyZChv7XEbot/JXy9IvXxmmfJnWX6YEPgH1AKg98Xz+v06AAC2ecYCs4O1mHyD7KNrP44AZscAwJ7kUdnWAwCYgGR/2/kAACdXwLRlAADiJeqXi0rA2RYAKorQ/wwAAAPA/QcPCPJ7XgCAGJQaww7nw8kn2hqhf6Nl0XAtNgDAcA00P/km4gRja7h/b1YXzwEApBYATsqYMhn+iaoKZUdifSsBN4x3PP8e1aGAF21m/WeunB6p7Pf99P7HcJ9B9Nc95OEUOcbBkQsQLRKdrvBMVfxRje0kQtS7RN2L2gYQABC+KPxRAnUJ1o02AGBzWhZTwBAA4Ipw+J5KDhtMkfcGJP4NAFgYj0vjNisDmkfMJwGxEctVVbDYpQgCYPLMvettAzYAQF3nkZSyTeP42bAoq92QAAVNdhYBAOS2DeUMEeBsv/oYHJdtlnliZaBHH8P0dxE7tcxYZ9FPCirvcB21FmqBUPN30dbKOqglc6NnNSvcMYaRwXb7Obbrk33ufUz+pGKduBb9PtgBkWhlnBe+m1t5xZ6KJGDe/3udkO0LPafbPjbwrb+jzxRrpZ0Vxyupqur/3Msdx+TkrcfINpwL+HwM/bBlAbk9H67SJnsYAEm4RrBOUsZulUS13SegmMDdBq40/0S+p54nYgmhP/vYJa5vtoR2v2qhZ/A87ztaRWYZcSzaa8qyZNlu8fbl8IcEWru8COAVAD+MX6CYRX6370F+eFsHlAW2qVRxwIsAACwXBgCYxaEHAMyzv3Qj2tvMAAAAwHQN7HJKIGPA/dwYI8RS3AKAsjyBvyXdY7YZAvciMY9r5/E2EMpjmOn0ySoYBRywz3E++O4G4NBmty5jUYIKMBzr8Hj0+bJse2c7mOIXb9i/8/rU2yrAcM6Fa7YCfJz8nxIMgTjEO++8W37t1/5xefvtbzG2qLgjQLJiIe0ZAKBbmlzg2aI9WWoBYABAbbFU90rpkl4m27POxgINrsj6pOn3Wd08T+fO8y3Gjs92RG9f4vi7AAAZlOM9Kq9PtvG5QQtFFcZ4HY+BCdzWlk2bQ9e/bgBA9nd9zZr/M5uBGbO6fFfWW4vss36flIxq/i0PWY/novQ7AQDzhGCwkMY29m6jn3eeqtBHAtDYPFUx48BVTHBqAfC6AQCq/Pf/cQaAloQbBmLwzEoUNCRev6HObipDhZknszdyOMGJASBvVNlQmGfMc1w7AEA/Ty8CAPDG5vnqzzWrOO5mAMgG6CCBGSf/pgAABo50ResKAGDkVx4/MwBkAABkCSjRihDsGADyPBuljnOOOx9D2rKBYxIMAs/DAJABAIPrjwSFZp0XJUd7xT6GhhpuzGGgG91oWagGfHMyflEAAG1sUsCWc5NIvb4iAEDnTrRz0QLAAVgNz+sDADRQQ1T7J/DAqwYADB1oJSvGnOe8P/UGcNZLqg7o6dHbEb3M5vPa76tHf8MZAKreNv1cGCQ12BfBoqanIL/qC24KOzMAMBEZPcOJkpkDAMDws9KSCWAkRjGnAgCA7ho5s7/7+G/Lf/pPv1/+9E//pHzxxeeqYLlGj+fVsr23Ux69/Vb5i7/4f6kXkRhE9e77779fnjx5wqkxAABoYrQAgGNBp2SyymplBzFAgQYQANC3MPr39/bKwcFB+fjjv2U8Ht8FAAA6Rcw9qv4ARTioy+gg31yXDVB4IzF3e1t2NjfK5fkpAQC315dkAAAAANX97731sCydHZc3DvbK4cFeWcf1I/G/vjZRS4RVIOSlMww0ygAAzYUC5gJcNOdbsttAb0M5V4CMVcZz+iDieAWVZsFQXlPZyNQ9DvWM7RcAADIDAM9pAAAS/65acEUhgCCllOPT04KkzMbONtAWrLZm0pJ0cZNyfnZB2kFXQvC0HKnoFRiUa35PyeHYQ6MCOduXUUJUAWAGvqiKx8QDCgqxz1sA9QQAWKIMw9FA8IcBAMoSKptPC3pIQzXCmYP8kInCQRbSO4riHudA73FcAzLBwF38o/HOtgmh1ZeWWKkPpxvPrHUoUAUcIlS1mr1DCSfJCMcfY4kee0jMX5wTvAI6e8gwkt+gocP76NN+cnrCYIeC6hNVjmDNLk0IAECwESAAVF+rHcAFK/1XVqdiBQiKdyaQIasA4IDJIWhY8T4qls6Y/A8AABkX1BOwOn2REFTh2VLZ3twOQIQDO2p5gDWK+0CA4tnREZP4a+sbbA0CFgn240NbkPPL8v6775f33nuPAJ8nTx7z/0c//BtW++M96I2NjQ22Bzk7P+XYkbnh5rq8cf+Qa3xne5sBp7PTk3J+csoxxPmhwxQ4VvWHqf5UfXXLYBhbW4CxAECX1ZWyht8IxKwss+ofyW/S/zNICPpQ9AMVqACgByU57PDJDqjrjngIy0sDAFSZr76VgsKYG+lDgQPFAECmYSZN8bfWKtjvl5g0zwAAfs86IDEAeM9gzV4waUiHqEoG5waVIuQEQAzI/9MnT8rHP/4xaMr4zNsb62VvZ4tMCwABbG1siAFgTQwfBFxORCGJscW+AuYJgD/OTi9Y9a/ADOR3qdwAPDRZK/cevVV+81//NigYCgh/sZIwDgSQBBtHGkEyAChxU8ryzxkA0IMsso7H+GLd9DYT9XTo9K8TADATDMkMANR7LYBTAdMZDODXAUgUiAYAldbDGHLkfr2wBe4CAETnFeqDtY1N7jVgAHALgM2t7YUMAAx2Q6cyoN/8/zrmmYLTFd1Yu2zJMmSjG8zTcwAAqlXf+VrZZu19f6972luk/1UNJP8OpifTuCs+kPpRhr/iIC5lj0t4Nu6Rbex5Aejs0+X7+ocEABBgse3lOZjXB/bymObvjL2f/ZSBz5JtuUCOjrUA6NfqIIGRAPuSmSHtP9v0wG4kQ9L5DABAtlOA4Mg2pApbV9kScHiuHr/e980AoGSAAADYY2GfSHZSAHsBAOBBAgAcHB4S4LeoBcAYAGCMAUDB9aEvupgBQGs/AwDG5tRrZzx2wia2NenXkriiEYYd2QMAAJjoAQDN5m2SNC9mOCtrLwcA8LXz+s/xw0UAgCGDqJJZLc4Rd6rsbClLjbbfoDXbnq3gw03Ebsh/RI/rFm1iBByQn+TzMO1Uyi1s4gADEpCl19RtLKGP6v8RNshFAACPf6ZgrzZUYgutvmH0cTeLg/fBHgCgddwSL/BdnRBpMUozq7bYu66tMR2okEjeWpfnxMOY3+hnsBzB13eCsJd12lfd/tnLX6bEz/unvwfb2vKUi7AyAKCFq/y8TZeAacyJYH2/5SJU1R5JaSog293a34n9CCBbBgAwBxAtXO1UmmYcvxkTTKxv3mbH9HwH26nzk9dT7C61AKjGW92bPkABDSTZqlHtRzhp5OSV5OimrJAuvlV5AwBg+nGur2A7g99Avw6AsGhbgePUQUTj7kQv9gbabXF/BgAoZKCYhmVLAKBUXNODYd0GJNm7OSGNGJL1tm0gAz7wjIgVeS5yrsZxTbCKOQEvXXvJil6xEcLP1uzV/bQLpZAFb4Lqe9DvDwEA1U+n3gmvKuWSvJYaSE5tHAwA6Nff2F6CuBWuA1A5Yl9ra6sEAOBeGE+70vps8R6wBUwZ78L5l1cnYpGCv315SV+ZLADYf8jAqPPXnEViqtbz4fld7CoGR8pFgFJwPsuDWYIMYDcAgH51Yoppvu+QASPvzxybzABg/RyLTGMHwIPWKnz5DABYXlFzj7XpGlkLkK95+PDN8o/+0a+Wd999j8Bh+J/QP445wccQA6N8XgAAqt1NH0Zz1zMA0N6JeTVzh8FEmS0i29mO8+Rn9v6Y9/YMAOh185i+ed5jxmyZsT3+LgCA9ULOCQ1BAQKxZdaSecl/+TxDpu27AAB32UHZVsnjVfVTYrXLz8/niSIi//Z9V5mI/NbYmOe1bHnPY34XAKCCmO5iAJgnBH6/N0z79+/8fihzo1AHA9ohRKuwfI0AACwk08jWQbODES0AVPk66wTjPRtwnqQeAJDfHztmHsKnTnCi4MvoqrzwFzngBgDME7LFC2DIAOBzPL9MzAcA9OfSpj9fmgwEaNfWsaqQtFE+NKX0bE6chpmUgjJjYzj2jJbZMcVT0ZZpk2qI0lkAgBXyIgBAlQkmVWQsZkN5LPhk2fAzZZkYbhwvxgBQ6YnmVCEtdmAbA4ANSxswNeAQaFU7GD4fP38OAEC/6Xj+xpyNJl3hNM6I2/B9mqLBADCzTlgZMARZ6HSvBwCg4bezG85pckb7RCBb2L0CBoDMliBU7mxQUyb+kJ68yVz7juU2rzvLtddwdvJw3C8BAFFtkKoosi7vDSwbF/zdtQCoe28HAKhO3xwAgBOqcqzkOCBw5r2TOopU5qL4ajRUbAhASjHpTjgbSPhBL14x+Y1E2PHxUfnD//wH5Xd/8H1W4yOAxf6L6Fm2vlYePnqzfPTRR7UKFYl6VPkAAKD9V3sHHDQ4FNAxlLHlFQIAuA5QbQ3GAVC0X6ECf1ruHR6W+/fvlx/+8CMG08wAgO+iIh3HIkCEXmV4EvYaX4ZTIAQ1qr+RHFy6vS47m+sEAGyuTctKuS07W5vlvbffLJPL0/LWg/vlYH83vjsp+3tIOkzL9dUFk45Zx3KFp6wNE78BAMC42iHwPHtN5jUVOx1Dlipobxtr3rvxegwAkNduXo94rbFsFRS1316unHKADPRyYAAI1D/WMgInTCgyCXdTliaTsr65UZbX1jnnSOQiYAXwxnQyLcdPj8t0ZbUCAJz8U0/mlUpdj3sCkwBQ2HT6o1rfIb8s+9bT+M0EWlWtklE4DTLgb8vm7l4NYOHBkfCHLJNuENTm5+dM7MIphpONPevi/IKyggpxskjgXs1hzup7VMWJSm99fU1UnRhZOtJaS6RvjuvYnsBt1jUXUwr6eztRsf1UQCDuFzT1aAPAin9Qhl5fipUIwRqul1MCAI6OjwgAQNIeSVTSX8JZZcJ3mYlh9O27REUfAv9kBLgkAED9/MAoIKCHaGPlNOM3e7/jWqCnvbosF6gUYXJP9GjqMd/aAGA+6OAugRp/jTpEtIsCJ+Az3Q9aEuCeANSYMNiPSn60BmBCf32znB6dlOlktXzvu98t5xfn5fGTxwRdfP75Z+Xx4y/5G+sezrlYQyZsE4Jzodr/cH8nqv1F0wdWAMwfwS0rK1y/Do4wwMaK+9rEgwlrtCMg+AdgkpUlUf4jGDMBGGClvgc5AmOHqhIC4U9mAQfh7IPkKmSxCfVOf7aLVOHfAAAEAeA/kuFE1jcGAPxNClGGv5fKJQvvYs2zi8wQAJBNKF4zqvGscxSMxjzfkKYZ58Z4Y6wef/Fl+cnHf8sWAHjurY31sr+zxcr/7a3Nsrm+Xna3Nzl2ZoNj0Cr0DwIwl2BZODljawFU/rsFAKuLIDlrW2Xz4LD85r/+rTLd3i4X0HlInDvY3QMAgrf4dQEAxvytsUBetV9jgHsfz39/EwEAAz/qFQMATB8qulb4ENEnNwAASPhnAADBZ+ubZXNjgwAuALAB1lGAP2waVC1R9zS2rxorSKw32S9zgLj3w6oNPAIAkNEyhGxkv653V+wzzaxBg34SAKAGn7p2iggA24ak3gUA7JcMADGkSJTBPpgfmOj98myHyX8UAGBMDrSfN5macUef442sO2aCldH79i4GgIHPEC2KBgHZxAAAeZkHAGD/58QGwIB3AAAM1LEtkwEAqk4VA8AYAEAMTonCPgEAxASkFgBgAMgAgMPDw7L1FQAAmQEAiQDO3xwAQM+Ip3keMgBUNpkR1r1F8ZMlGD0jAADYoH0LADMAyK47q5XIAGn0gbV+L1kkZmQAvQtFNu8EKb5rnzXLaLZb+ziO5Fo+bKTfg0k/gwDQvkcxJrMAKKnfkoZKMirZ7yStLBgxr6kFgP4WGKB9H6+vr8/JFOA1PAQABPaAbALhdQ3iizdFyz9YvTJzTMhC7lfuMcqJAod/MRyc84h1wo7KDACqnp2lI7dvkZMOiq0FsLzGTlsMtQEBSJ1TE+w5fu17vcuecQsAs9323xvTn1mc4GPln94fzQCKbFfoOBJBdT8tziz5E8BplIqa9M0CzFIHRTUjCXyCAYCt6cLxctIOz2QGAPeP8Huqoh9SwHMf74osq30XVOCSvxZbyTq7xc3jTgzgcou1AIS0uHTa87tq0grEjnWzuoYWZOMAANxjBgCcnp9VAIDyIGivp+ig56aCjOErRauxDOqxbV9j7rH+rYJ6eTNDRJWr2GsdJ0EswHLrY/I4IL5S13air2/2nXq6O/nthDVLEAatLgM4MgcAYAYAxAhyjkhzH3Hdju0L922/2CCEeQCAPC5ZxxoAAJ/SLQDW1gOMgPaHcwAAbgEAgD2UG87pNgCIG1yeq22jx9kyIrxoFGdUAICKaRprj8YUz0QAIdgFBixBSvhDdwNwkROotnc8P/6d59ALXkUV1suNlddyIAZfsXWQBaC2FsD6RgEKmBMEhkDMAfbFd77zK+WDDz4s9+4/KNvbO4zzqBglgMIBAFDbSrebRKxrnAEAsU4AANgSIOVCMkNlHduUgzEIZ7AeyFI0VHi9fbhor+/90Pb3fANgTO4GsYfQXxUgk/JkPs46x4n/rMcbm2K0iIw9LufdoJfr/pbYTvGsrwMAkMcp79VVZ3WJ/15+816c58Pn7ce0z4nkfTivtaxXfqEAANofGzVdXYAjFFFO/HGzhf2L/g+d0yoEu/5TaEBREgFbVrmgZwmMpZgIKZvWyx6Dhs3J/YoXMQB44/VEVQc+3rBhkyelR+30SX5P1IzyHCzwqPhJvYFbn6lZQEK/MVqYbq5EUdM7hz5+sQN6dwuAxQpmtgVATvQPFc4sAIDoyrCsvwoAQHM3jKn08zfmDPVOSl7Y/YIfKKLUP0/odtADw7gcbwGAAGbPAMDkmg1EUkmalqanmjcCsQV/s3z0G+JAicxhAKAsdACJMQaAPpjRNtSGrPXc2iieBwBwso6GULr2VwUA9Eq039S0bF8MADDmAGufHbYA8Lnr+LxCBgADABRfCOq6QWKPM972E1TAwTkOnTJv/Y8ZBMMNR2PVBzaG6+blAQD5PvL1WamX9OKYnhtbw80InGUAyOcwIGfM+Am/r93aV2AAoL5bEEHx9ccMAWVaf34AALluKek/AgBAko8G8AIAAILq0pM3TKqjWgPJb9Drr69POUJoA/D9//g75UcffVSePnlM3bm7v1tulkq59+B++eSTT+ksIBOIMUOCDpWkogBU9ap6iyqxSnmH44njI8GIa8MJIrvAyqQcHhyUe/fulY8++hsGegEsWF9Hu4LbAQAA1dFwiJBUBADAlN8AAICyGlTeaxNU7d4y+Y9K1ulkpbz98H7Zmy6XBwe75WBvj2AHVLPubG/yNYJPGxtAGEfwJZwnxP0so+qTquADjHsxEyxXhzoDALKNwrkDgnuEvjLrAuvffv15/7BOsUFpAIANelZKE7SgjTavLfaXgxMIOw2VAql6H/OK0B4CtMtM2CvhjONIe4iN5/q2LF0gyNeQ3lxLgezW/EaAZgm0/9MyXV8rJSrkGfxEACsejms8UazhbSfZcRBAINir2SE99t61rW3dC0EYqoRT/7tCAAASwkjswpFDAolVa+cX7OOOKns4/LUXKufxRiACVpugPyYqrEU/oKSRngkcCLy3ZLtpj1QQiO1/wPAQFTBGzZP2OvZS3N8V1gyC8heouLuoAU8DAE5R+Q8a9eMjtsqAY4kEOuwOVFeDRh13ATkB7T/AMEjmun8jjsP3AABw5RE/IwWtkrWg0URlCOn/4ewj4H99xep4VdhoDsn8EPqetImg1bsV7aRi4UG3eFt4zwg4gXKSYJH1da7d7Z3dsrOzo9YBS8tlAy0iylI5ONinbILen20+bq7JBPDpp59wzk/PTjgXaAmyvb0lW6TclNXlpXIcTAFM+kffRIwx7C1cE/oG98HgDJP/YRcsLRUEW8A8srEOnTApk+UlJrvRPmQdvRjLLa8BYADODcCOaCIddAPjQQBDUouhuh4j+J1tp+yAV9pYBuGiVydBGnqNFikGAJDGMwAAGG8wACBhzvA55R8rButJQXgmuDoKe1fs2O5zcA/nRnsGgkfOzwnC+uyzz8qnP/2pGACWgwFge7NsbyIhu06mFQCpyLIQjBdo0eEgIYAq0Psnp+h7fEEAANoCsH0FW1csl8nmbplsbpXf/O3fKht7u+VyeblcUfeoSmO5dU+QXukBAJSe5wuADPXvmGU1zkTU2x6DuYzT9DaO//55AwCanT/szWhd6xYA0p2pIsaBoNcMADADAHTEOpL9m1tla3uXDABoAfAiAADq585Hz21vqs/l/qqJrSfbtDzHCwAA2l6czHtXvHVJxUHwLQAAogKOYOQcAID3QVp8cd9R3PYPmgHgVQIA8rp+vvjLfOYyS0L2H3ofT7aOgPS9n5PjGDXgOqcFAONsEU8jYMSUpkHja4rgvgWAAQCLWgA4oQEGgKtr9zgWe4AZAO4CAMBmQSukrwIAILgu1mstukkAmMlqMDjMaQGwCABAmD7AeV0SMtvIY/Gz+p4BAATspbYpbHECWlzZHPB5nEjJDAB4HrcAmG/fj+9TTb5eDgBge5s+Qmox52fE/pU/G+qvYQsAAiJqoVDsyaaYVZ1qhGAMABALis6PjDf8AfUxalX/AfC5hd2c2gAwMYf9CpxBSuDXmEKt/qfnG+0E9OnA/+Hcq1ij1/95/Q/jLY2tRTam4h+Kn8luw48BAO6bzc8GFMPBSBXgYuv/BgRbDACo+/oIA4Dv137GmGxV+QGoIhUw5fhcfn+e7dQzANACTfuqY+iWIT9fCMIAACBblbOUisa0ttwKwN9nUioBAGy/aI7FusXQfFiHsnc1B7iOAAArBACTzS6S6Ew2BgjAMlD90irLIUdLpvF3a4EGAMjPaUC+qflxPia5g9FA9r1ZlFo1Lfd8A41DvnMSjhTpU7Vdc87CDACeA/o7SA4D5H1xTkp3+HU6LwDxsUJqbPymJXuDSabFMBSzHOxHyfT2y6wzaa5bX6eWsQQyAkwN5r54RurDykTQ8kOWnWq/JXkF4FwV3dcsLsF/+LJch/W6Tbf1sT74+JkB4EUAAFmme/YGx1/yesrP4ffNXElmOQDOgwEAcTCCZ25QBd8YAJALg9/dAwCkc5SwJwiCgH+B5rMMZaCG5BuFN5iDBoxTy0bFsMYAAG5jAX/fTBG5cHBsnnodKmXcQIO5WI96K/YEshMEA0APAIDkAgCg9p9LZWtru7z33vsEADx66+1yeHiPz6Zl29gNLM/YbhyLdFBhJgAAIABJREFU/CoAgP45h75HtHDIyncEADD4uKuwtf7u/c/h34vRf/2+qH3GuV4zN4z4fSkfPAZMquMGxs3EADCwgwx4C/uI134NAIC87/fjme8nr1cVEIXOTcUttm+G+9T8Fk2eo9536HPMWUdXOxZS+XIMAK2XwmIhidWWRydeV4XYGX/a9GaTG3RUSBdMDlAhZ0CfEchjDmAFAGijawAABJqDriQQkXQkAm1k+cdgEQBAtHtLcDRUjftrsBnkwLAbBmKGFCT9JPjv1g+zVXObpsbKtyI2OhRaDhTMBBE6BPnAoAgNqF4tswCArFxGpq3OnhxHG9GzII675EIVQbkCcQaQzGtp3Q6NbN8jA3NhHFXDNE5pAIYW1qwc/vwBAKK004bdFjoSZ+4tjNcIjrLCNAzEauRG35wM1LAc2KDJMpkVBUbD3xtskCkA1SPpcmuBqCGv8j+U/aHh1SvJNk9N+XsTz0amFX0vj7/IAACOQ/SmmgXQZLT4y7cAaGPOVRIOJlIMcpy1No38Ha5kBsrTZwPDeaQawd+WrEBX+fy5gsVUiB0l4igDQEMk9gZadoB7/VNlOHoP9/Ldb8K9XA4+H2kBkI2WuwEAbXxNpT5ovVCdtqbjhibTzxEAwKTrEDlZAyym9uzaAAydrOcDANDglVc8QKkLgC/0rAI9SKzDmEYC8ZLBDQAAJpPl8t//8i/KH/z+75W/+v/+e/m7v/3bcn5xVu7dv8eE2v7BQXny9Gk5PkaSLhzoCZgDjqnfEPxAQtCUos2BLGVtAxW62oNQbY2EHZO8oO/fUsXwj370IzooQOE6oSeqdZz7UvTuq1OCDrgirq+5LeP/3vYWabyX0dJgFawAF6T7v7m6KA8P98u37u2V/a31sr+/x2pWHIs2AKDmB5AAPdkilSaxjbVnfYiKKj0PgkGzAIBs0zS5SzZLVLDlfcAygGs4AJfXTN5DcF3bMUysMWne7IAKAAg9k7+LBCmo4rhP0RkrrBBj9S0CKJOVsrG1RfAAkpE4BswS2ANZMX5yWrbXNstt9Ibj2ABhjTmHUc2AnlhySDk/VfX/EhzMSNgPkv+0M7wfBUgkKPo9FpANPAMYIJAIv+EzB8UfbCHOg+Ye83F5flZWVyZkAoAzibkEZT+eART7TBgjJRysVgBliDZSwCoAB1ZQFTDR2MLe5Zw7wZOCijXQg1XlgFL0OMSXEWgnY0TMGWnkERZFkDh6w7oaCs+J+zs6PuZ3jk9PVAl/cxs06ssFodHJOuZnhceAav345LhVjUdVHpgASMcfkW4EnoDoF4Wme8tfqj9kJMvRCgCAgFvqDsmGgxqQF1ImrmBdoZpGCWAcj4AArsVAxPlF2dzaIOsD5gy/wejx4I2HXM8nR0dlbQlV/AcMzmFO+b3TEyb5AfhByxHoBegjzN/Dhw8JUgI7wOnJcTk/OebxeH4E7zDX3hZ5zclEc1YrWm5q3088x9bWBhPZSGiDUYBrfjJhtfvGFM+nIC8S/+LKUXsJgBfoNwDwwyBLY4Fq9h/WDcY9MwLY1pe9eX56VisUYGK77yaZGkop5xdgSEEwRtVOBAC4JcXScjmH7qmsH7avtad5vi2r1I1siduCobTPgwUC89MC19flk5/9tHz5+ecEqEyWCoFT0JH4jRYrAEjsbG5y3uTcowWAAkfYTWAzQx6OT0BLiXULgNd6o5i8LWW6vV/KdK385m/9Vtk82C9X0OkAUJUlggewYhXGla1DfyVYn/A+2CdeFwAA85h1cba/ciV4tld6W+f1AwCkp6rdMNLPmZWaI1SIsJcQAEUij8CkXKnxigAAmHfIrvf+IQMA4gjyNwkA2EgAgL39srW5XTbYAmBjDgMAZFyBfPpFXwMAwKCagSykNm+9n5VlgxLczQ8AVpkCmmA8zsWNgHkGS0bi4pcAgByMw16NCuH5P71fbrutemaJASDbRov8n94WW3D5mtjPc59lhP3MDf5I1b6Os/mz3J7DyaKcDHPS3zLjv5F8xnFM/gcDDiv6awsAVLdFwjqAA9DZtWKd38O+fsE9WPT/aps4HwDQqgndhmwIAHhUHj16q7gFAFh6Nre2yipajgV7mSuv3dqjJjFSb1XoYLTg0a7nBMYwHphjVsPYiwCxtyuttVeWjX4de/7yb8ZH0cKzAwAw8R8tAAwAwHjCf4E9CRAAk3tGHnSB/+yL9/G7XtZelgGgJVuGsWRfdxEAQKw/YcHT+NUcaIx0p6oAdq1nrt6PpH88EBMDZgZAsh8WAMDG0Y4OLQD4rLFfiVWAMMGawK9j45ZqtwLoSj4a02jTyYsBAHkvz0H7vJYNPnBSrG8BgHFki6U5AADqd9pkrX+8eiV7T9dTtX2j/Y1Xtsv97P19zou9+H2MaWtR1XSrfcpF+tPtFXp9mNdZjp/zfhNQhk5gYsAzMDSvMccPqHOiZ3dNlkdim8Bmsgk5Ed/i/ogR9Ekdxj3snxHcLvu80qUH3bjjt7yf8A/9rIoxRhKzsgDougZa4559DuWjG0BRAAAAsVNLg9C/LZnakr8+Tw+gAOAWeqwCAMDARt9EuQwyngW42Cxv8PPE2Abwu7way5/vi3TvQcFP7ernqmxlYpIzG2Leg7PNTOx8jLX3Moyhk7lmqnThBD7LCccs+3nsWwxSz4/1At/x9PS0XIDVJnxs6bFmxw8AAGzRdcXCALcAwGv4cpnJMUVpq6j3MUrPWc+ga8BJv594jNA+kbIHkDkLYCZsAYA4HEEqAHxGEh/fQWEMEt4oQoSuAQMAins8bthnMAYGAGRwRR2/xAIAMc5jLxZLAQBwPYLBI17gFgDa/9WOw4UGtinoT6Riwax/sn3ue+EzBHB+EPKODQRjgmcAQILPErLIrqaM3SyVdbBTFhWYvPXo7fL+Bx+Wd955t7zxxkO2tXNLPT+bQBceM/lAmCe0Y6HsIQ6CAlGC9xoDAPb0uh8naoucG+Reg/UYrR16+yP/nfVmfj1vzx9//24AQMv1ND9R+8vdAADr2jG55mexL48xtGQQTPY/s35H/LtF5mdHZDZ/MzzG+YF+fflv57Ky35XtZxamRwu7fL/eS1TUMh8AUOebsqgf69+au0ssLtWONdvQv/tf/5dFz18ThH0gQgvLFeD5FA0955triU19NlBeCZWVH7QKW0rs1s0no0NqoCBAARnJHhQbDABE4LRuMNFLVBVRQk9aWXszbtVU6quqAXWSXopTCjZ69iCcGoqjLcqW1Pfgyyhxnx9VA9XJSnQ6/XtWUNk4qg5ITco148Pj34v1YEGm8c0LfJ7hNv9cTVD7Bb9IuRiRU49JRvxQ8JtxXxdbtzCGCkrLwQvYBkavAFvldHPcho6arpZlNq+FfmFbRv1+Qyo1R5vKnoh5BL6QbBKtqo7VtdxTG4ZB3w7AxpbkVAjE7LT195s/Gzh36bkG308AgIr+S8CTNp+3NBzy9ebJTZaJrCy9htqm3pCoVoijekFvSp/ECceuMVbBOjhfQtXW54rkfZZb6zuDXWiQYvxqMLgdLeNcgdF+PLKRgQSYQU76jseSOax2O6FrcyC/jXlQmQ2uFTKLXrUVoJP1cgB2dIcVNd/reF1jvLehn0v9fHsZiJu/zUmJsRYASGSogsJVzXmd5THpZcyGf0aAe8DyOcZkc6DDMkfY4AP9MSZTfp8znPqnO+qQ32OFRQemeBEAQE7Ajp2HwKeRoPu40dXANprrlojJesvgmuws58+TZJaVJe2N1lcIhjeQksBzblPCRCwZS2LvYw/6VVI38vxYy/IHjReoTADQk7/3f/+A/z/55KdMvqFqF0k+UMTjukdHRzw3EkLu3YYEJvQnnAckMPE+7s/JVPQFx7jC0UACX/t5KSfHx0z2gyYU5z09OeVeAn2soIASF5OVpXL87Kjcu3efN45KU1Z6X1+XvT3Q+pfyrbcelvOTo3L09Mvy4N5e2VhHv/ib8vDefnm0t00AwMHeTtne2ihr6PW9Cmox0A1jH3CFeDjvkdBmK4WoDncFn+c84XLqVGU9GdqBAS/KVAJf9mtozJlqe14AmBJ1pW096272QEv7zMBZwbUDBS2K+xUGDEADr57M60xuGjjie3Nw2s3JWTUf7QQma2s8HpXkZ5eo3D5XP+fdHZ0fQFEcG/bczeWZ0OfQ5+y/JieLVV+pfZDthuH9w97T/dGZub6i2kfCnsmtK1HB431W88e2oNfeu4Nf3f2+FL1RqwFWFZw2B7wokM7eiwEExBC6ilusVUr0e97ggCKRj+c2W4CdZ+xg6C1/dnpcA2NwOG0LYK1g/Tx5+qQcn5xojMotqzjo8K5tlOXpBpPEdFjpkAddH+xprKsLJfqROCYLBwM7AjCAfeP8GueLCrVIlCNA5MAkxtZtLqqOiWAZHO6L82smdTEODMBED0J8B//XAOrZWCc6HwwdWL+bm6Dw3yrbGxtlGVX7kWjF90lfyGp9JR0MutzZ2SZzACYYzABgF8G8PvniMwZOvI5wPK6B+xdjyBrF1voT94m5W0X7kpXlsgMAwBQMAGopgmr2DbQXQeUBWnSAOSVAAJAfvCdwRyhJ6ICR/rLaOwvvJSdoBzZNMJ8xQBztGQS0kU2AreUM8xfHGQDAyiEwV+FYBoK0TyqYaEy07CNW+cRnVuyVtQv6Z0Vjg3PDCFhFS4flFQaRoFd/9pOPy+XFGVshUD+uLLE9yt7udtlYm5Z1tgIBqAftPiRzeE0QEK9byvmZ5B/nnq4qWIM1cXF1Uyab22Vzb7/8+j/7p+Wt998r51g/0d6CN4c9Kbm3FQBAbmHMhyAC8376Pbs/rp7bHMFxQLWv5jn/trsTPMF6Nl8zAwD8efaTaIMu+Ontn+zveB9ptkSqJKcfbGB4ph5uQR9cWQwAYk7pk4xcM/bTBxWu0YKFbUIuVQDAoKDkWHTiOB8AVNAl8rf039+Ffsb5GY6nzIAxAvT/e/sH3DNAG761szMEALAlx0RBz1usTzBwKAiafSjvEzJkYqQcgHcFWQfmG/hgnTzUPXToQDTbe04Up5/dauM7wRNVUDkoxZhIxEMqGCAKMiAv1aem/5P9lnFZ6v2DLFPNj2jBQUaWoneyA2z1vrOtq47cstFljFegSbXdE7tBtW1CX/HcUUU5FsjL/ue4LyDak7ExHujZrkUfPuMYIn6UEjO9n75wYXZ64q5j+3Xb5mBYGczzxDhWv8KykiqVHNfwvpYDtFp7SJiJdQt/g9EnJyn8GgxJjoeQ6pZ0/wLycQ/me9rL/bnsF9nfYv1qvV3D2Iy1iGTCKm3JjY0tVuQ9uP+wvPnmo/LwzUcE3e7sbpetAACYbRFJISYlsMbD1uD6rhTAknn6MpWBs63/PBd9ArPqZlTjgc0JgLL0hXn7xVjMiaADbHD2n6wjQ9fBPiHrWVAycx4ArLwQww5+MkNp1TEDUOlQsQxjbBSW58kpzBVPFnKlnyyneD0WxPfh9rObb9NWYv6s3bOS8PUaYZPzOhX8ooImM1sCAACQz+3NZSlk7NTf8pEvgcCIZkhNx+tVgHhJ3qVYeS6UUqzgtqysupCi2yPiITM1vucn+yDWW9bfflYlMRu4PycitGbFquUWTxqTBgTwGOEc7cfgigbWoAuX9mbIr+OT+J316mycSMnFvPf4GXPVsd/L38/rJMukdajHyH5Q3Y8HYAbYi9FfPWxeJ2ut7xnni6Sz5bEmiK9gV1h/ilEhr1OcA/6AgAWZhlprCuemfZ8AAGI2c65BPn8fe/EzWs5aIk0McL73/l7yXkt7iWzIkgPPgX1DywjOxfxE9HwfzDUYAFYRz4EdoPaDwwI1gdYxfjgvWd4IBkebOPgQmP/VCtaxDOIzAbllxzVQT/MxpBdugn5+yGJjGcR9M/4be2yvhBQHcItntH8UAIz+SiSZ+33O8uQ5AGi5taiTnUmgA6rgL68GBRsDHR62IJ4D1wToG1X3qoYPdmfVQcTPkDvAMuP4tufFsjkerwuJSYAvsKbA/oY/qRaYanMHHxTxr0EOKuxVsDwwfoI8VrJ7NW+XfPbMtMk1FM9hfSCZgvzLd85zlmOElbkmWgBk+WNc4VIgluqzR17FOqHqzwrOHTIJD3WL9jLcqgsocB4DMioIoLLaqW2o83lrUxTyHDDx/53vfK/8yne+x3FaW9+kLKxNEX9AkYGYFLFWVYBsHSLfhAAA+C1sfaCWgvzP2I91r35bVlycbGlxrjJ2lQH4h8UvwqXUvbu3Dz0u2Va3XvFn+C0A3nwf0t/PuifLJgteYp/Pc2s5cWI/J/i9PnFtxJuQxPf+Znsh26W8z6Sb835BUN9L/Gh/yPuh/vb1e/2d9wECnABoXcAA4PPnsa+3y1Yzyp80oKH0tdvI0F/j/1YUlO2HpZcHAEDJ2UgMKtRkM7YBotiMAgBix6ob1+Bh7wAAVKEhErZVUTPoSgBAVPwHAICICwQEkrEsAIACw06m2gARnaoBADlx3zZn9iOt/V5kRFGpRdUrmQQSzcwQSBCInQ4E0Fd6t0kbHp8NJSnSYSDCwtIbTHlht9dDY1wL/fl60JnSc57CyIuubmkjiYeBVoqFayU2pmhyddFwHTcAQLsnzW/++fkDAECN2wJYkh1VctIYXBUVj9oB6PUMAKBDd2YDsTeaB0GmoEqeCTzMAwDEJtqcWGyUXw0AkDeGofH5fAAAjlMY899EAID0Q/OfOaYVoYuNPaS+BvzkvM6b2yHYoH0Xm2Neb3qdAQDWy80xbutjWKEvfSCrwT0PDXRon4XOCIvPARCDqXycnx+ORV2TqYKqni8FPKvcdeCIHKDPeq7XfWOfDaL7QwUyvh/FMdzI3Q+w+vcOeKcNcARg8iIAgD4wOdBdESh9GQCAqvCGQcBqYI3Q7w71OAAcAQBYmTDxOQYAMAOA9sG2h5KiHPTduf1PBNTYEwx016h8vkGF8kn53R/8x/L97/9OefrkSybfSNfPKmMFouEwIimIqn04IUjcw+mEEY49Hwk5OAqQSQMAkBTE9WFg4ns4xo4jgARoAQDgABJSkB8ntGkvwDm9vmayfmdnl87t+dklE4xkqL++YrLqrTffKDdX6It2XO4f7pa16UpBjvjR/YOyt7Zc7u9ulf3d3bK+NmG7APzeRIJwshIAABlxLFfA/s40YLAqLEcfzG4v9ZrI89Xry7xm+/05G+yDPSMHUIJ1wDZH1jM2uDMAoD8PJoFJn9iW8RtATezpSOSjwh5BWLwPO86BTkVkFGDDuPBasNNWJwVhTbYKwDlhky2tkOUByR0l6m3TiMJ96VoUngx+ISASiQ/3lKf96mrmVEGh8YFsSqYdkMb7qPrgumL/QAEADLZQhb8qM0gPrQx+KUGdq7UQlbG3t5Rj23j5fY4lq75RqaxgLhxzvG9nCWODPnTof46Ep21QBtwvEaS/KuvTlXJxpp6w+Ifku+UCr58dPSMI4OT0tDJpYU3hZwXBj6VpubgM2siw11Ddj97rrhwHjbxYAJCwk8POtl1lqZxcXJXT88uK9FeQWkkD7jMM4gg8aZvIz7EyQaJd6x/ji+9gnWLMcIyAQOdla2uTaxvJcAQ18JoVDktL5ezoiEF0BzIxdli/SAzgHE+ePOEcOjiE/rlkQrhGQnmlnJ+dSA7hdEX1Rg7GDnrCRvIfegv3Ab2xvT4lCAP3g8AfAgroaW9mCLACSAIl62BtUIsR2fmXqEBNABz1Umz/qetSZWevv7EKUNkkAIBoTdluIX5j7sDScH0NtgY4rAHgIGBLyXK1/YhgfetYGUEdJOYjuMzoiu6b8kZ+zgCDsP0FAE9ga1imLj07OSk/+8nflYvzU+rFnS20SVhm5f/uDphVpmRwIAAAoCtSKosVAfrgKlq/kG3i+qasrghMe3t9y+DK5fUtAQAbu3vln/zzf1YevfduucD6mQEAVAtT1XIkftMev3I7BkFMFtQdCfavAgBgO5B03p4GN39m+yHbjVlPvxwAgD0RQncoIFvloAYZDTQcBnrMNCK9+fMEAMCYFAAA+w0AALt7+/yPNiGjAICJ2m40AAC+PwcAkBL5dQ4qAEBox95H45pNbX4GduwcAAB19ggI4C4AgBPoOYDM/bQHAERCHvdqm56hv78XAIBGgT9mw/T+00CHfsMBAK6Ys71G75A2SjBtuvI0BTVnk4lKfPj9nDxpzBvzAABgCBALoqr4VL3OgP51S/wrwN/OkQEAtpmcZMg+5vIK6IpXAwBwv7zx4GF5+FAAAACI0W4LLEFbm1us5nfynwwA0WqK9gZ9mwCx14SFgGYz8ZPkpHmt5HuqH0di5GUAAGxjxeL12RYABACgtdM5Em8XBGVgnDMAwC1Ksg7KfoHlIfudQxvi5QAA+VzZD/T7NaAfMjmILzq7mHxyvRwm231ex/pwBPfFoOqvscsEthNuSzT/aEF0c31RyvVlBQCQteYGsW9ZQBkHoRBJey9f1+MpX+yGAIBcVNKPfQYAWM5yAN/7e7Y5cQ4nAu3Lj61ZiA6Al7fewxMLgMZZbZA8pB5HP4P2jpb09tzYPp8fq2oFVQYA5ASN9xjbif3+OM+WUey00enn7z8fAMDMES2p44SwKlYD6Mp1hBYbSNYpb0B/prZYCB3KqmC0QOSshm0UQLdgiVuJ3/IbG3thHsPephqOK2RZQI+xtZTXb/bpqaMDhA37PO//bhdhE64mEzP9fhQWIT6jWI1yHAZp6/5VJW4AAFuRmImRcoNFplhGXtfwQ+yPZAAKZTkxFvA7APB1z9/kBwCUFv+0PLQxUaU0xt2xdq+3vJd5/HMsTnp9qayQ4l15Jra+i5YrAgAAnKp4Qx77qp0idoFKe/xfY7FfgM+4r0gHZfuDcx9sIvb1FR+R/PUAgHzP2S+QRGL4GgAAxSaYTwMA4D+7+t8Je44Xi3zMPBftGKvvL1+ejDPRFsj2bLUtUoU+EpV5zVpunE/zvi9A4DDRK2avYDhh68BgCAoWAMwb54kPap9Yo5nHoq2nAABE+0brjB4AkGBmbFMqmQFb51rZ29sv9w7vlw8//JXy7Q9/pWxv75bNze1ydakWdwChA5AuhnHohMzCqufjM18YDIlxbAAAz6f1bhu71qbBz+dYqwEw7ZkTkCuSEHnvzXv9QG4TcMTXqAw8+UvpdR9XzGuJ+jqBcefFoeeBcdhaCsDSm2Z79ufPAJmxZxwU8M15hrvezvuij/WzWOYNJPKx/PwW8RQAGKJVfQIpZABBv+967LHusy3gfBLAK1hXZjlhxNgArcTOwvPkFgBjD7pYAITg//sMACClcAAA3LujN5YNAPAGY6HPAIDeMPGmgGAx860dAKBP9A4mOhk5PQAgGzr9feaNZGBIp6C+j5n33V5G8nnmvc7X7b8/i8BJsKRB9cvw/brQOqXUzj9MTNugdYV9e04u0ZkgTL9B5PvuF+RgUac+Wza+8++MTBIDwCwAINNY9wCADAzxZmkKUm9kvcFshZE/5zEBAOg/l0A2VJ6/p81UiQf+sIdz2w7HZCbrDyvD/BufMyHhHoKpF5WSAHGpFMT2958HADB2jsF9/JwYAGTIaQxrENaBBTuQyVDJQJWhA5DHX2OVY4S1791MJZkqD/oWAFV3JUS05aP9/iUAgGv+GwYA6I0jVoZWCnlX5slB7RGVOYDQZAR97V8MANBAAFI+k0CWcymEPtIeJnYNGNio/kcVKKr//8N/+Pfl9OSICXb0Jydt9M0N6d0VoFtmAg/3+MknnwwAAHDKoGdwfvW4vg7Kf/UqAwMA+k67ihcOEKp+AQpAYhE/GSFOqv/b27K1uUmDHoB0JK5wDCiqT46PypsPH5T9vZ1Sbi5I/7+7vU4AwObGtLz14KBMby7KG/u7rGhF3tiJLlCA4zUrCCowMegRkHTCuGGto4KWCeyGQuU6Db8x78nWFBkwVYP5I8Z91bMpoej3eL0AADiJkXV9n3jK9ks9b1QGMAgEEEb0o0RiGRXSoGU2PSWDEqwSDo0VepNYIO5XKzz2BP3mAfJYXS2bW9tldX2dg2SmE+6tYJ2AvCFxfgMAgGlUE1V1ON5isAhgZaZlca/RWzledMiCJpl7IhkAkJgfAgAY7gtadrMbFCQoQXFbK/eb4w+ZxY+riHK1B+eWLC+o7lcFBiu3Yw/FWO1s75azUyHyHaDB9xAURoAYLBNX8Rk2JCTp/YNEPwAAAAKwqgFtAhiYj/YIZFoo5dJzE8lmVBUZAID1CBYAMHWQvSBoQ3HMxfVNOT6/YJW5KwZEAS8AgPa5qCJaFiuSKyQYgCD99mo55fOdM8CNtarKe7B3gNr/llX1pvQF48j62poqa4C+v7oknGZ7Z5vADaxzrHuABOB4o9Lf6x5zaYYAJOzBInB89JTHYeyRuMf1ABLAHCCgQyYSOGAT0AiulOkqkhFIOKh3/foqAD+q/GAgaKJqkAnsL0IoZCQIxS3G0gEAAAxSlVK0AQO83sacx+qUR3BK/U1FEyunWgBpBgZvQeO5GABgE4r7C8FYAu1oaULXKrDKNZiCYezge6v7Z4D1JqoqWRlxwyAI2gCcnRyxBQIBAKsrZWNtUrY3xZYyuUXLhCnBP7wu1igZXtCioqiSNChtJ8tY92g7EhTnoElc36wAgMwAAPltDABDAAAe44a9e3/xAQDZnusDgAzA1NU+/mKen2h/6psCAHAg0UxrrKZhS2cFoHsAwM7uHhkANre7FgBgAFgAALCNbH8+lXA18G74796TPC95j3weRqweCHIXAMBzyb05Fq179M4DADCx4PY04Y/8EgCQUrZ/zwEA9J+jXdKMjITNmQO0fRKiBwDUyv/Y46HjAZQ1AIAB3WgBcH0TQIDKADALAMD+qj2OVnDsOQkABwaApQmD8IeH98uD+2/MBQCgBQBsMidhaPeZ+jcAAHawnRSD3piJqyRV+nUAAABoa62rZHcynpIAAExGJQAAXsuy8D49jJf1e4Vt9n6XEBX+HZvk3H2PAAAgAElEQVTIgo+rLRLH2F4Z+81kopmy4ub93PkSCuoPE2f6vDEAGAAAOz0DANp5BLrMAIAlMgH4vwAAt0X+g3u9S/83AEBf/e9xNABgGb2Nktx6//B99PHcPrl+FwAA5xlLoPA9MkdgK0gU5alHM/b2lnAato/xc9j3zOOf44A9gCE/n9dNb2P4XI6n9+urj39l8AC+6zFi4jGBArJMW2eYAcDXVJK/PSt0gY41OCAYq7i+boIxDkAKJeEVJwmwIwocSPHvhJsrURXrkD0vtgncm5OtfYw3r4U8NsopYI6UOMxrqV8/+XtVjwcAIDMA1FYSqZjScWYC9nN8G+3IUv4iAxic4BQrgux7+I6gx8dvzZk8HAIB0vrHdyoguRZmak5yKzj9bWZdjf/YupnVWY6VKI5pv9ixdsek87Pm100eZTcaAEAGvAAA2E9067sss9RjSUOpx/xyAMDlq8pfVRyg15EJc6l5XwAAcPx7LDZPn5JFDALAYy4BAICvynaYAAAkRk9WxQcAQOw3ijl4+hhXSM9vwB51WNcKw3OSAQBN/lHkqH212QuwBYYgQ4IuEMIJBgCwDKlVUDC0MD4yzE+4iG5MD2U9vLyiqmn45JJ/sBVEq726njFuapOBmVIb0J2yv3dQ3nnn/fL+ex+WN998q+ztHbDVmIo4wVqIeEG0DmLMc8gAkAEAsotaS4Cm6xrgp+aBumI5Fy/3z5pZTtgmM7Vwq/tTnMs62O/PrKUX3Pu5ZrMOCaBxTv5nfe68kPew/H3cOwCjaAOQP8/H+Fz5nMP1NIKaTg/Zr73++T0u/XEZADB43sx2wFiLWp308fV+T8txnMF8ZuC5TBwl+7PsBgCAei7WVdVhzwMA6C+ejSTQl78KAICTeVnQOKh3MAB4shHEciWkgkmiADSazS0AXpQBwIFGbWitX01W6PMAANCMVg7arFs7AFfWW9H3AIDZRO9shUFvDA4StYPk4XCV9vOZ/84BIxtTY0Lv95qB2DaqsfPNUyACAAww0IMq/bawnh8AoM2uOTTNwOTS6dBfWjV5g5yXYM3jMOqgzKmkxbE20HoAAGjEjGC0rEKejKS0UYLNBf+zkSijUf2M+3see54ZR3UBAID00pHwyt+rVerht9zFADC2gWRlic/7AIINaRsvvYNQZTSS2jmh1cuZFWk2MAc65msAAAyNryRrUUtfV2cHAMgOiwyXhlzsDbp2bKT1baREj/ux9ZeNUDs9w7U+XEdt45kFAAzvp33e3ldy1uegTDGx9eoYAPJ4+Tp2APOmOXjGl2oBoMCTqCgojDz1wBgYk69MwRU9xOfp2F7283G87HO0AMB3xg0h9T30erNOy8ZY1lsZxaj7WCpIqrAFwAIGAA6QKTOZAHLLHNSyBz1eqibjXrmi1haXl6Akh5zclv/yJ39Y/v3/8e/Ks6eP+fenn37Knu6o2kECD2CAo6PjSvMNAAAql5VEbP3E6OAFAAB7KJ4LCb/9/f3yk5/8hAlAgAFM94+kIKlGY0+1PodtgmQd5gGJ/729PVYEnJ6csLoIev2D995hYv/m6qzcXF2U6WSJVdcHB7vlrQeHZf32stzf3Sa9NfpJrk0n5WBvu+xsrtN3QZIQKG3bHhIwVS0y8TcBvVqjz6W8a0urP9m26nVl7W59BwAgr58skwx8pcr4gW6Nc2bbxzflJAR1AKq80ecN1P+TSVnf3CyT6WqtFJdcWuJEd0UZirWGql5gA84uzpn8BxhgbXOzTEHxHhSMCnKBUWK1LAcAoKDHvHv4Yh26sgPBUQLgzNzUqr8kO40qk3fD5CbWUqL7jEp/UVuLAYB92oMyEzKNKm9+rV5X/YRp18VAIZltulCqKlY8tDUbMH5xspCFKipNglJ7c2OTsssWAAEyReAKFdCwkSGb15dKYINtgf0ZY7ABAHj67CnXLl4fHYtRg2uH83VdTi+CCh5sjLg+mTgaAAD3AwAAKj+YbIqqIgACTi8uy8klzuPAPu7rhklz623aDyRzUHWJK/F5LVK0L5fjYwB0TqLHrXoOYz1jPaJi/upS7+G7bM8ROhlzcbi/W1CFs3+wz/n58ssv+WwYD1X6CxwEnYDri7LvlhX76B385PEXStBHMARzTbDFEioCpuX8FAwOaB0i4MHGOvrXb7BvINY6dAH7Lgb1I2gGUfVvEAkjtJpVyo4YAOwLFKLftf4aGjwHjfN+kdet1xQZLxgIVnWNAQCX0SOUiXSAAMgEIAYAINa5Z6DCPhL71R4O1oYMAMgMAKRLD9sEwePrG8mTGDhkb9h+x1+f/uyTcvzsCVumABSF8QJgYgstE1aWy8qNgqwMtEa7ELAAMHR/u6Qqp2jTBllx0JZXWlktZbpeNvb3yQDw1nvvlctgAAAAYAnsNPhdA5Sxv2PZmgGgku+N7+C9TdIf9boZAHy93l6sNspcALW+OWZ7N//um8MAsAgAADDdGAAADACvCwDA+XC/o7ArBn5WBC77BOIA3dszZo3EsrLnn31WbGKMnUTwL/tctBXNhOPK258jA8BABnMLANx/UHrb/s7+Hr/3XC0A/mEzAIwGGwP4YQCA2wL0lZHQEdl/9+cO3I4BAJwYgG1EqtsOAID31FLo1QAAFjEAwO7eAgvAxmYBAABJDcdcegBAi304lqcE0ExcJSn51w0AuAFFezAAcD3DNlwAAMBYI0liAIB7zM6PJ8zuawP/Npe+z3NiF7w/PNcwyZzjiNV/zXS7ZBAbUvjqfC2y4fhT/z7Px/+KP/Ja6T6dfFuGhkwMABkAcA1GgMQA4EKOMQCAczPDfRcOw/Bes5+F15Yfy1hObtMXCfsw+/Bek1hni+Jr+CpAAH3Sm2PB9x3PGCbFm60nf6QHkWS7wQCAu+Srt5MGPmYCoPe+pMcgJ1xyXNzjOdhbq10DFqqWANN9R6I59scMAKh2K5ni1LKIDABgUogkvHWhWyzg+9YbWp9mADCgV3Z9zg3Yl6ggwpBLj3t+FgMA8vN7/Hu9bvF2/AK2MVnaamLfhR8JCB8U9fS3OgAAfE+T2OGeGgBAVPqw9R3DZZKWlOYGAAQzAOVsmJ9QQgy+gQrDmjwtzTAA0B9jK+phEcQ8nTywgSi48jcy424FOI7E7bNfyphMFJOIBSL8YrY6uBAd/vnFTNyTCXvGnxATEBU+/osBLsDgwSZH4Urzr7hpY4O9CwBgHZD1Sh0bxPdRHBFsDvBTmehGC8rpKn1etLsyQ4IS4CvRX96J8cZWhbFxGwBT97vwgC2zIg6ZwSo9AEAy1AAAmFfZC8EKEUxDBtpAf5HJhK2DJFtImGtcZnWTdHOfA4oYVoyz6kk0LwT7VtkWUCPrcgAA4LMzFjpZLWi5uL21Wx49eru88633ygcffLvcv/8GxwzJ/+XlCUFDLBi6BXgAcbyuBQCeJVoA2DYyo4IBb5l5ZSEAoAIN0jMH4Ivz0bG4eK2N6eO8V/vzbumO7vT12I7un3ooil6q7dLl0MZyQzX+FQwABgDkRHuOYec17/2yralZ1vP8EL19MvaA2U6xvZH18di9VDs6xd99b3ks8j7Yj7/jYpXdgpM3BAAwrsfYoGQXazjHbO9kAMjKJ2/smlQo8ZcDAChv0ui88zX4OiiI8qD0lMc0fl4zAKDSaSS4qwU7twAYCEwAADIt///P3pv2WpZk12Hxhju9OefMHquaPYik2BJNSCJFWBShL/Zvs/0D7O8WDFgyZFkyTViUZNmCJEumTZsyYJEwm2Srq6uruqpyePNkrLX2itgn7rnvvazK6q5u50sk7nTuuedE7Nixh7XX9kbfGACaIrVizsl/GzzZGMhGYDYQ27mHQfnbFnMW4F7AswMzJvxZaMeENY/HsrEffXxuAAC0BTsOABga7dmQGCp5/fZYQlOrJhuonod+08yy6XvJhseqhW6DK8uwHGQYjwi4txYAOMddAABNBrSge0M3v+4/q/d3EwAgGALY5yf16PFzj/tdGQDGxs7GVB98akb0Mq3VQD84wZQMpF5/ZIWf5bzK6ucMAFgK4CVZo8NoBr2EuCPCs6O5N3o9y2Y/xxqGZedXwrGMJL0JAKD1oKTZ8jr4YgEAehLerO8sY/keBnrscwYAmOJo8JufAgDQ78O8nzsAALwerHvyI8ELtwAAsk7LBlZIxWsBAPoWAJQiW5ChbwQUAD26ZFl9uEGPtln++I/+n/KP/sffLe/94PusXP7ggx/RqZyiX9liXmbzBQEA2D9Ruf+DH/wgKpqRwMrU4kHZF/eOMUHy//79+/yO+4TDGcM9m9LMMlSDzED4w4C/xDFn5d69e3T2oNsfP3rIaAIq+y/PT5nA2iCd5FnZ3pqXRw/vl3s7i3J/sVl259EDfHOt7GzPy/2D3bK9mLLnJCqZmRRmO6GoB2aiTCwGoJDMAIAotR2u2RCeDARoqmIEtJLAg3n9DGQ4JYd6+6I/rg/aVOMYDkFULgDdDWcEdP1buztUgKeo6haHnmjicP+hL72E8AjqZiSdXx6+YsJvZ3+/zLd32A8cSUr0gMXY4ViioqNvFoOHqJ5n4hCVwaBHPaPzCCCCQHhyAKnHQyfWhGW+iEj+U6VH8p9B8wAAiCY+bGYzBQCYwkrU1hdb86IKTZwHFK5cp9HygPuWexTCVkBpdEOQVWAE6Cnx20paI6GjJLX3WtoZAazBNZBpYl2Jfss3nOnDo0MGxckGcPhKVLK4rvPzcnx6Vg5PQMEm24qJNLQkQGAsgktYd2gRgLYMate0VkDJfnh0XI7ACnC9rpYNUTnDdXomEEKVm3UFl3JLJAwTe9SfnBFRD6AEet3iHsEAgoA+KPYPX70ilTwS7FjfANScnQjMA5aOB/f3GVDBmsc9vXjxgr+LdQfn++T0OFWIqP0S6cuj+gYAJVAm4vXpiVotqH+grDI4uAimLOYzJv4XSPzPZqJ73Fgrs9mEuo3ABgJOEHRYAQCAvnS1ENkoWgCz39+yPZvXo20gzTECJwpgGmutvnpXJQMA4FoBAID3yPZgqveCFgSqyqn7TIC9WqLSQTsivAYMANBbF5enSwAAyIgd1o9//OPy4vkn5fLirGwvZqT/BwBgaz4lc8PUdHcE9myyrYTbF1AmwQzChS/dwd6iZwiMr5f1ybSUybxsHRyU7wIA8M7XywXASDgH9Y6CY2MAALcAoF7uFV56fatutCHd9XyvQZMeUIhzv0YLAF9Kbzd6vqqBt+Iesk+XbYnqT/0MtABQ8LCBjFxVZAYA6C3ITm4BsLO7xxYAdwEAOFFYA6uZhjgCn3keWiLRe1Lz3+zDU1NGq4/+u3Wq7gAA6Oe3+kCxv7BCLwLoeW/4ogEA6nWnBCBt2bcAgBu0T/vI49evZxcfVJvW+iaAHwYAZIr5XK0E5e8gffbj7cPf2gKATABDBgADANACQOvWrQCWGQBwft3bZ2MAWAUAgK5lMguVVqkFgNbpFxMAgKQ2WBQIRjxF6zElozCHGksBAKCvkLDJtkNvN/S+9LKwvdkWALTrEp15lttquzju8ykBANUHTgAA2ZPajB3bpq2FCuOuBQAY6TDGAAD0DADaA5YZAFJxpuyRACoMe9DfXODRJ4mdbPCY5cQanjv55/Xpddv0vBieWgsAJ78j7ha+eUuKK1lSdQgHSwm1LEM5zvY6AIBq81TgQZ4PjU2Ocfs3c4zC71WfLQR2LKYr2HYrQGuy1gDe+Zqq/+1EeDCfZQCAbQvqvysk+BoAoMm2GAAwagAfm9ErX7sZgPv7cDzT79/GAJDj0563Ki8DBgADy4cVuvC/4XdXu8StvmhTuyipFaDZT0NRBuLYbiFBXzZavMBXl6zCzm6gC+sWAczFQAZ95T8n2XMMKxeoZLnzdzIDRTvPsFjRY5n9S897XjM5qSd5agwA1X+6EoOdE+DHJ6eDGCrXLPxCMqwtAwB8DQK6q5VgnjfcQ2YA4PzewABgAMWY/KulHNoXKg+D36Mshl8Knxjt1TCGBt6DEcCs2Dgn2n7mHIxBG2ZAyAAAz5vHFPcCn9fjX2WnAwBIl+l/TgiTsc7gdfimAQIw2JdA9aTTOacjLYsHY8O4Q2MRMQMAxyYYAJq/p2MBAMA5AABYLLbLfLZg0v/Z0y+Xb37z2+XLX/5qmU3nAQDYoA+6uTGhfibAKAAAZnfEPdZ7ICOS4lLVb4n5YowkhAEs5d4Pmh+yXHSnNaA7aLbgMoNoXis+Nsth1Ys3Ob9djNDzn+PIADDmmES2LfF+Dy7N50CxAlhcXwcA0OuIZQbyoYXTr73e/vGY98cN7rEDNeT9Cvfg/TjbOmN6u/8NrDusv7r/RkEp1rVbAHAfidgp88p9y6rbGADGlGY2kt4EACCksRPKCEzfEQCAav+GjkFcFwbwZ2cAMOLpJgYAJfMbwqlu5EEv42R/Rib6O3Quur5FOM4GABV+VBd5Yfco0D7wkF9nw2zVXPZOoY/LirEX/LpZBwI1L6z+ea9M2msonswAYG3StEpL4N4MAMiOip6PaaYhAMCG/usAAHplmBdqXtgeAxso2VBpDvMyAIBKHfQdkYBoyEQxAPTgj9sYALJRmeWC9x4AgP59v84Kpj+mBwB4/Fc99jLm1zg+Bw7656u+x3EKQfLjmBzn98aej8t1S43n61xKrkdMe4gdDyeOieXoQZQSanYE6zhRoJoBrXmRYTFcuw31mcc4y72+kcyxQXJ7GQCQj265rAyGUeV0vg6vLZBH8f1I1A6PYZPc7nufDwMAHZN8y9nTNrisc1DznGegxZgsWP8sbb53bAFwExU7zon95XYi3uVKvLpnCkFXjahsRPT63rqq6awGAMgGiw2v/F52hNpY3M4AUIFz4TD5NeWIDOZC2jrgDcHXc0knDDQk8mDn/Oj998r/9E//cfm//+0fkgHg8PBVOT45If3/+cUZKd+dPEIC78/+7M/IEABnEhX6DkbSiOR/Aa+wB6PiHwl8tADwfmynx0nhvOdx7pDsPz9jMg/rAQ4TdPTeHij90XsdVckIwJ2U3e1F2ZpN2PJlf3erPLh/UDauzsuXH+yX+eYa+1kDGHDvYLvs7WyVxXSjoF/81mJWmTKYAOewKHGAe9icbdaEXE7+cz1mvRMXX+fOSbtAf/fyvaxXxjVln2Dov+fAQf62jXhUYl+coTodveGvOVdbO9tlsljQ8UXVOHWrncSobq+VCPwIifoJnb/j01OeYw9AjNlMPRpZ+Y19U8EIthEYjIXo1fFXK9PYb37Cc+Gx2kEUWdNlBnDVFf1A3oYjSNsTiUMuTSTfyTUdAABVzCn4s86EsUE4CqYrcY/EsYK0QbAVLQYMDOA6B/p8CorJVrUiPYwSZdERUlzYa63R6cOhxJ8CDABBqDo+AwDwOZL+BGFci77x6OQ4evNeFrQmODzG/zNS+SvHClsWbA4NAIBkP/qMYh7YMx5gGZwLAICTs3IJRDwZu+SEGqgj3SinuwUGghkpkrqYz6PjUzrUqNY/PTmh3bQD9ofpVOckVedl2dvZLY8fP2JyHbT++AwV/FNWlKPv/JrADQCEhP2NMQGzgPeAzYko+gUCkP64AKvHbMpjDl++5DmgD/A7SKIx2Q+5XsxZ/Q8WALQhQGUBk/1TVVuwjz2DgaCCFACAAA7IVMgr9AH+BNwIMAnXxzCgleW7t+G99tpeAJCKqnFYCVTEBIBkf24B0AMA8BuQcM5dXRN6bh0u2dN5GUSOhHzVEQAAXAlwg0C0bAqtLwWZ1svR0WH5+MMPy+nJUVnMp2U+nRAIANAE2q8swJyAb2I8N6ALde2WR7X7cMBjCADYmM7K1WRWtvaDAeDdd8gAcIkWBADcrAAAsO1GbOw/SwCAbKO1fSCH75Z1/Jj93fy7Lz4DAIB5bCcRAIAcRLy6gN6BztpgL9ceAICendu7u2UBIMBiwTWL9Z9bACAgysRgpmLMbH8wXNKf7HsB2rgeelYsVye9IQaA2wAAX3QGAFcQVplLti510FsAwArDbPh27xd4XZvRZinpGj3SDQBYyQCQAAC1qikAfQ5kOxnpAHYD41zWPdctAEDpiuQ1A+BvCABwGwPAFmzzjgGAiaORFgB5/dKXeQMMAEv6YWRGm85tVfLY1xhAj9ZYza4eBwDQrnxNBoAxP6DuCdxQbt4/7iKcOX6T5TTf8yDOlgAAuSVA82EUe6Hdy/Zcto/a+zzfCACgxVaCdWmEASADAK6uwfaksAtsMscUqdYTKDjHZXhd9g2iAv22+FmOv7U4cqsSyUkEjHkGAOQkSo5RukrdhR590kEYhWF7AI1x3Cf9ofH591zcBgDo73tUXlL8prdn8/zSTk/FFQO2nPCFh983AEDxt6Hs6Uoc//J1CUgeSXKuO8QvVc3d6zm8x/09Euj2xTjOZsAsqCAWtXj11SKZ6LFzjkDXIz9JMiCwSY7TeDx9L31cJ18D7XsCX4I1zswGqZoehZUt/9DuXeOBBKT94NYyFsl/M9VKXPQ97gfUPwB9yWd0AjfHHzIAAPrK15yT7L4/x9Wr7utaIeYCyV628m9i3MZYADzeXkN+7TgoQcexJsyk4DYAeAQAwMy+1f4OBkqArziPNzAAKBoWox36LDMA8HpuAQBkHT6IHRNQLpAz4hSkvQfgDa0oyQAwpS/rNgBkT6RPrsII66G2NoJZ8/KytsrDXHNthZ3mcfTYY/twvM2+vhkAXLCgfAn2rpYspQ0RbevyuOP3KtsXgHABdOM1sn2xCzl01U2vVi+xVkwzDhBrU9cmIEy9XxbzXdNfd85mNl2UyWRW9vcPypPHz8o77/5C+eYvfKvs7e5HHAoFGSjMmLAQQmvc8VutbbXqUbsD2kXnAvCJLSlaXRgYEiBh2iJdcbJZQ5d17FDXZDaBsTXS2x5Vx+jKb9ziW/7O+nSY8Hb1wHBfau1ofb9mlMrHMXmOGG60AKh7eqbZT7os72++6M8CAKBqG9gX7XXWu/maraeqrbwCANDbQdaB/WCreClyToHFpNxG/KQCAMgAEMXmmVHnH/3X//mNM5gDAFlhxnp6IwwAoeGros83e1cGgM8LAMBKEQQIUguArDhCjdTAFQO/TuiT3ppHLyVuDQAQe0BD2OG7YwwANgLqudN38AsZHepjsmLOgtMHdTze/Ybo8960wrODns8z9hvLQgxDCsFoi+AyAKBd03hSH5vvuPE8BAA0w3VIQ+6k7mBjTBQxvcHZj9XAMfmULQAyA4CMuxb0vgkAIFkBBXVLtubrtXIauzcelypIeExHtdWqcbVxZifEMmHD1WsiP2b56eWhGgABAMgKPjss/p2x778uAGBMPsdl+ycHAOAYtWx/jDGvVJqjOj9ytvs5yMZduxevp6Fq1xiuctiGI2ED9y0AYIh6z/JIiqlbWgDk+Ig3dTn/kcy5IwBgsCc2tEaor7sBAKrjWissolXOCr11EwDA+nSygbYkq1sA9ACAxgIgAACSPJLzMKwDAKDAksaXBnZBEv+k/K//6l+U//mf/dNydPiKPRiRiNzZ3S0vXj4v88VWQdAe1wYAAOj8AQ5A8v/k5LRWd/O+AsABzwTJQuhZJO5fvXolenMk8pC8m82qMe458J6HPRfGOR7xXTxONqflYH+ficTTk+OysYZ+6yfl3v5e2d6alfPT4/Lw/kG5d7BXjp5/VN55+rBM16+Z/L+/v1sODnYIFCA1+MY6E4dK+MmAo06nSJKckgwAdEBZsTVc2wYAZHnjYNcq+pDfkSrTXq8s237adfr3V+0DYwYtEs9X0ZsUXicSMNP5jAEDUiqShjsq3A0oigWoJQC0+kS9ywEgQCJ1Ni8bSP6itUNUJ8t2Ul9x6DPrUDsn2bl38ldBDFUx5D/VS2IOooNz9JLHoLrPPIIWAAFwDBn4uCCYw4ljBdWvKfuoziLym2wE0QusAgAuSMFHhz+qnXAcfpvOOu4LDADraqOjhD9Q/QEQCXYFBcaCoj+qK/Cee1ByjSGRuqFKf9uwAFWgnx6S/yeoJLuUU0pmgMNDAgBevDqu1eIK9CjJD4gD6eMBROB7qABBAAjBgTOe7xRV5TymTaodeLyjyoNM+681AKcc1wgHGgwACLKAAQBjg3uHvkDFP1os7O7slPl0xset+ZxjdHx0SLkFsOj6+qLcv3+PFwDKYVTpo0IObT+w9pvOFFAI12NaUBx/fHIM/D5bKqDaDgOA87p6Yndrm69nkymBBrguAADELgH7TcEWyw7mRLSIwIWgJcikBibFJiNgieKFIjm0E9476l6LeS3nPcDyD9/JQUxMBecMQRcE6QrW4jIDAM7NantS7bekhMggWtjKQWYHAnMwVMAFyRPXZVSX+LqwPvD8w/ffL0eHLzkWAAFssT/ltKxdXREAYDsT6wG/Azmj7cq2NB4/XSMrSc4BrFkva5NpuZ7M2ALgL//Vv8IWAGAAAAAADBZIDEM4ewaAnyUAAO55OQCUNFoOmI8Yw2N2d5Oznx0AwKoWAFeX8L03CSABg9DW9m7Z3dsvZgB4XQCA11wFao8AABw4ErCta4uVAAC972kfrU7TazIAeC65vsJWyAAAvF8DtF+QFgBvAQAjizK9Ne7/LX8n21/Zl7gNAKCgquxL+wMZDAw56hOMtkVw/FgLgAwM0OfBAMBHVLypjQ7217swAOh+lhkAaEOAdndts2xt7ZT79x+WRw8flydPnpUnT5+xTVduAbA52aS96ZjLGAAgnJWIt61Tb2SfvJ+PQcJghHo4cqx1wlbNZ7+3U6+jgpatnBoIXPO1GgCQGQC4h6cKyTHbPV9/b+vzu4kC/mZJXf50OdrX7Ajfb7VRciB/BQDAv0CfvEuc6XzqdY3nTBzSLm7H1ihkgCvHGADEBnCuAjM8vz6Tfc5k2jIAQP7tMO7CufsMAIAW3w1mMthgobs9R80fSD3rYwwHyZbwo/J4N10hH6u+Dju9Mdq6zmMcgGq7LMt0v6dl+fL85eP7z/v14de9f5nXS/2mtCoAACAASURBVD7vMH7G2tuYnxYvzvaNEsw6A78brJjSgQJDKJFtAEBiG4rxBkhIrS4DqM1WaAHQR1u6lFi072XQs2K8yhHgzwlvJ+WdvPM6ucnWz2OiGAhaF6gtG+30FAfivZEhTElK+9A6h/1+2OzDwiLY8L52XXOjM8UYEeAVyc0eAFBll9cRLcluAQD0ctsn+W7SzU1faIJd6e72ux5znDMzOzQ9KOCxAQAaRx1rexMtAMxARZ87EtBuAcDfDXputwDw/uOWgb3ezQwAAlY3EEjee60Tes1b/QFprdoCQG03xVQIX4sAgBkAAPC7Bepw8p/xgshB+fpsnzp+5qp1vA8pG9iX4Zeg0MH6rAcA+Dr1PcmEz6GiEcUAAKbx+2B3w9ijnaTtDO/ZqqYI5oYBqKixvjhmJjY+gB2iLUKsgWUAwJVo1SMXM53M6E/s7OyWB/cfla9//d3yi7/4S2QEADMACzbLGuMtKHBRK4AaAAn2yGaHIxbBPRstJRIA4ArMNIkl8dMCAOSr38wA0PuAWZ9a76za+63Psu8x2KvcEiXsS9uWXtfZtrTuG+ipgjiF4lJ+P8c4/J3enqhrP7VIHruHfu31x4gNdDnP0l/L6LVDV6DgJ+3deZz6cR+7FgNVtVM3QMsYAIDyHDFk2yprdwEArBYAbASfvQVA7Ix1g8yK+bMAAEjNAypUbDwwigMRxIoAb3YwoKMS0EFlb7pOghkA4B6r1Rio1aYyAjzpddMOehUlPaxQtJkbACCAQfu8V4bsRRLfzUl+fydfSw8C6A0vGyD5cTDWnSA3Q3PV8m4Gic+5SmjHFokCgAharwYANAUzDgAI+3UpCd4zAOj3lysuPi0AoBpzHcIoL/zqaIz0ElrVAgDf6VsAyDBBkkp0PBkwchMAwNfYG0E5IOgNjceEZZGN9IqER7DJFHhdYjqfz/JoiXHSoze2stGQEzAVGRVVBL2sZvm6CwCgl/nsKKyW6jcLABiuQ/3q2Nps88SrHh6TgIt5fmritN7MePJf4zB0jIdzMgTMWPd9FgDA8B4/fwaA3jnM8t+Pue/9J8UAkPXj6wAAcE8rDQFb/3dkALBh5EcmkMIAuU1v9QaW9embAABY1ozYR64XyE78QSVNJwAAgKZ7s/zB//H75R/+g79f3n//hwQFvHr1sjx99pS9yidT9OmeMHiIFgCo9IWBhuQ/Ko7tkMj5VRYceztAA3gP33G1P4AAoBJHEtD6CddjBw/P6RysrZWXL1+UJ0+esP+X9+Dnn3zMft3Pnj4uJ4eHZW93m1WrZ8dH5fGjBwQAfPyj9yoAAK0CHj04KHu7W2W6AUaAzbIdrQFQDQyHRPRNbgOgal1RsLXkP52CpNjq81ALVe/ymFYZ0+/P/Voa+9xy3BcB5f0gG+BLznkpZcIk32XZQJJ0vqCDhgpxJJux3yARb1ljwr+CK9V/r6xtlleHR6zA3Lt3vxTM5ekJk4Cb02lU8kblAmjwg12HTmnIAejq8B9zB9pntl2o1M1dZYi0dx1hyKerFFAdivNib8e6wnPePzPcYnChTUCbUwAA9kCjA3Ah2n9XJsGhwT2EjBkAcHEmwCSDFJONgk53OLGDDpLLTQbskejEPeH3cK90sNfUl9HrmSQA11dMWEOWAACQDYJKfoAwLsmygYS9k0V4jfVxeHxcPnlxyL7wAAuoEnyNY0+OA1QXEIhRytmFKv8BxoHji2MADDi7Crp1Kch2HwAHbWJtglUDCXIE0dQGAvehIIOYBDD/YDVg/8QAbCxms7K3u8vXAOSg8h5ONFg5MM4cP7LCX5ZHjx/Wno33DvY5BmgFAFYQ6d+rSndpe0njfVYuri/ZJgDzCH2A+UJAABWFezs7TPxDD4AFYBJtDMgQEPdU1i4rqICSRSYJ6TuBnxAwiHUazjKC1nL2jMDX4h7z07J952MGDnhUOdEnwnyzj6P8I1bBg6EBDA5dCwCeC6CaBABwUHEVAMAMAL4mBB4QcMJ44/eZsEcVvwOnqMrZ2Cjvv/deOXz5gvsA2jZsL8SkUC4vywIACVNpItl6rXYvSK5CfsgKkIIMqgbHVQsAQAaAaAHw5XffqQAAMwD8PAAAbPtknT7cB26whMMnzLJlG1rUI6EfGUSKCpZE4WwQXw7AaH4hw2I8Ib149NTtj+P7g8A0elybChRBwPPK5OO5BSMI9dvlNcFGeP8mAEBmANje2asAANgFO3t7r8UA4LGu/j5BRi1ARH1i+z8AAGP+GSmCRxKGg6rGNwAAcGVWDs5yfgIAwOeRBHaAqa1ftSnoKaB7aer9w4EPFzGU7JfRrgiA3VsAwOq1ucqnGftG7/d6Dm4CAJiVBwLr59l24DkB9ksV/zlAz7gbE/wtKdaYOLRGxwAAbgFwFwAAba031ALgpwUAyPM15sNm33H4/GYAAGxQsCK5BYAqC2GDnQpwmiNvHUuer6NPwGZdRt1xSwXgzdIbQes4KMto3gf69ytogWGaoe2jUxk83j6zjNiWsl5bBQAQQSY7pEfC/wz9nNgOAP8vLwBa/HQAgDDWZFeut1hTrydx3FgCvMVlVQCEv96mywCApTVbwTxiwnOSP/tnbcwTKANmcKLs5nVsDP0jz/eYHN/l/npbZQwgkGWqB6j0iZextWUfna1v2AJAf43ivyV1WKleW5y1ylklI1syHMlIvJZ+iwpe+pcCsTN34Er7oCbnfkoAQEvwO96dk+hOSNN3DFC3k5OK5SgZmMeu6fdhYszv21ZH+zYDeAd2VjDlGQDgQkUn/3UeMwBEApHyGj3ca5w6ihbCz0CyrgEA4GsE+1gH8HkdAIDlX2PRkpl4vSrWneXCY4IxlV8mkLfXmWM++bodk+gBAHg/AwDo6wagDeehvILdLVgjcB3uzZ0BAIrzoxq/xf98zQZ/yzflLAzAeX21tL+XdXc9FzQc2QqV+AegA48ApQNkDf8b17wJkGzMrdoUoIUdAHPN76S9Cn8/GADEqKc4Hpnlwg5oOZ3Cvcnj3Apf1WYgj7/XW7ZT4a8CACD8m88vmwKgcvweCoSo4Vz5TybEyHV0DABtfCPOsA5WCK1NrNEMxOFao89zyYIDFl6sa1zwHK0A7t97UL761a+XX/mV75anT5+VrcU22QFwb5AzgENwzgbC035YdTkADmTIjJYSuCfkM1k1/lkBANJlBkA1n64xemS5GbPZve7yWuqf9z6ndUxNiHctALIO8pzm/av3BVH9j7GwzFsHQB87ntTbEsP18OlbGFXgTQIBOF7f70MZ2OD5pV7pAAC4tny9Pt+q8fdelsdZ67XJrdeR9xnE0LgGIKljAIAxReELG04wFO5FrUxVQEBLI29I+q7e75VRTv1mIay/F8EbDyi/n9DIFkJSu2bDBqiQCyGHqJRJFaG+K6QZtdPCHmKmnNA1Zofc/U5Ef6KF7o22bTy6P19/3XSK0MT5nC2Zr6o0AwCsXPDdvPkDAIA/bfgt+VsnMVVtZ2HoDbB8T/3C7sc9z3EOQvicWRi94WbBzfIz9rx+n6obIexAQKWeU76G9ptD+fHv1QpBjXJKmgbN4gDhPAQA6DfCkEnjmGW9D6Dm++zvuVdeVmBLSisCXgz6X8MRVoCeWwoNGAWBXZkqeZgECEDUO54XvK8cQJPbLJ+9EZSPy8aRN0Vv4v6M91/7cg9BAPgd0ginvzG5GxyQFJyvrSrtFEjIiKk8H1l2awIq3sxy2cv4Ta/76+sR2+3zDsmNdQkHqEvWc/yDwrx3egRCbHKa11Q7VjE1K3++H20BPPeaYyW24Fho3upddqg0O8JGGqY7qujDIQBAR8jA7P+ot9iT3L85dD4cGB7ep9DAA/ljgrfp1L4/ky4hr+mINXb9cnMX3vyby1ced5XbBKTs5di+Z2M1y7X1pYIfLqduVRgDGU2J17onxgE4J53Igd4agkPyPfTy7UBpDoL0hlx2iPy8vecgfKNcysdkvZUBAL4m0l6tTziHpBpin0wZytqr9N/Zswx6kwHSqiaqmHUUXXBETo4Py+7OFp2UH77378vv/g+/U/74j/5dOTk5Ki9efMLT37t/QGdgb2+//PjHPy4PHz4sz58/p+F/eHjE/74f0Ydh3wF9l+jhmTycqFrUQUU7hE4eZL3qc8H4x3PQxaOFgOjIX5W93R06UGcnx2Vna8H/qP5HL/Cnjx+x9/zl6VF5uDMv27NNtgR4/PBe2VpMyubaddlZTNkKAAXeQGMDuYlABJxF7AtY80A5Q/8ahbokX1ExMKSn1OxJTpQUdh9Y6+Ne1tvxw0QGWzcgWRwMR1nue0e8l2Pq96urMgf1fPRcYzk0X/ANri4yPEQiFsle6CNQMuO3Sa9XkOiblAkSxdNZWcN+aEp8hSgi+IIhl1MAuaMRfoXk7anmbxNVYtt8ZN9C9rdDIl3K3Mkt2JDWY2S/Cdp+6Ge85l4WTg3mCk5w3j+kT4KeFA4YHLqo+DedKVoGMPF1caEEMIEBeg8Bdyd/Idvn1xdiAoi5sL2LtYa5hYOtOb6OCnXIU6O8R0W79xqcWPSLkWAjA4P6xMKhBigDawNjhnlBQv+99z8oRyenTOhr7W+W84srtgXAMDK8tq7e7KdnF+Xo+KTSIiINewYyhKBA9NpDAgBjxGp5UHND/llFg2p5Jc9PTo7Lq1eH5ZNPXkiHXmEtb5YFknbbW1xnoNVH5T8BGGzZgW1UIAuMF+4dANTZHIGOWYA3ENhVP0TIgikMtSa0ZkzxyCqDGH/a9WuF50Hif3uxIGiHgACCTjbI5uAgD4ABaClABkCaWAFu4d7aKhLwijLFVg0RmIw+hVrIuYXWqh1vuO/ZLqVOrxU9KgrGPSFoBSlF8hxDZwAAQQEGOtOfYomlWgc48JZaAOCeoA+DK0MAkWwDrAOgfUb58j7owI/XMAIeYFb46IMfMeh+/94BxxJrA0CATYIEJOv4U1BWvSnpeymTSr9POjsC3jgWOnU6L4u9g/Kbv/03y/6jh+Xk6qrMtnfKy1eHDNYAMIMbdMUefyRaAHAPY+uC1X+9PZz3EJ0qgsorTqIcR2eEdYnfm+yfMft/cLWjCZRmg9j+ybZHszHMRoOV0QAA1T6KPYafpupD2fviCDEAwEnm3v5w7/Fsf0BnGkB9dS2WEgUXRRNaA/DQQ5DlGpiHn+Ug/QWXDloAsBHR5ibZYwAA2Ns/IAPAYrFVFtvbAwAA9AL0Ev1OBu+jx2+0APD8Vh8NvlrqOypb3hTKYkzpfTIe038ndEKWBPJzVAYlyGLaaez3jogm5zJ0CdaFmKy6Cq2gW5V/oTKzCriuLQwEAKiAhgEwfBgn8biMy1F33SPA1mqDJHAJr/kL2AJgTBv0Ph/367BPxua/9xtXaZgxn2VM5+Q16bGUvhwmiPSeQB81nhb7p8+Rg7iyf4YVkhkQgP3Tn+fEiP17AW4FpnN1KBgAVOEnJgBVrTf6W4Pv3GrJ+iTCR0NGTbSI2piSAWB//x4ZAJ49+3J5+uxLZW9vl36FWwAYAAC7j3ZXagHgNh9c17UQYo2tQyzbec78PCcoe98Ur0UTvhy7qbZ8AFX7eXaciHOU2p9ybqLdCcaHlYOnZ2q1EC0AkFSwrXlXBoD8+3UNJwDAmMzdZI34HGQ/THvQKv/VMsv7834Y+7J/p11ji9N4/9Ixst9qzJK2IBIp0Wc7zQOT89dX9L/Qxu3y/LSUq3MmfbBxwBa5BCCg4L2mHzWXigvZv+3jSdapBMHRbGntCmgTdGyb1s3ey7N/ba3cr828RunrmDo67AmPAcGSXdJB51JoI8+H4Ro1BpVYRPtEvGUa6/am9WG7rZeVm+ym/Bnuo/dXfb8eryy7A72KLaoCMIYGWBUxxmqdeG92UR0jVFDDZ0r2pVjMWoyhgfZkL1XOLvvOEV/NetmxfrZmSy2FhvciWbEOz+NcZbyrDs/rgYljsHiFTSQZsY8RK8ayEPHGHH/kGFSmxpbJyTEgynNUjjMxHBTtot4288Awce8WADDVHRuv4+0CiJQD4viHfA/lVXtZy7koZln3uEjcWVZ9nGNBHnuf3wls72+03dwqBjGC8NXsH3KfQq4p9jOvY8WelJTGe5kBwGtb7SflU2b9prhZawdrv8nnHgPjeUzyPtPecwvV8M7Wr8P3Vbs7AK0JiADLZ+TA1MKusdaxy4XHtevbDqZAgx7wm7YBqj5KjIwef7MMWO51b62dd/UF0O4NNn+sP997XX8XFwKXR5uEzQ2tJdu7tOGDgXewT9dCEwEwGjOB4iz4j/cxNwAAEDyx1mKduH4wAGxv7ZRvf/svlHff/UZ55513CQDAGAJYrDhJgI+878CliCIQ22C0i861f9MGCvYMAwC8Hs0AkNen4/fLtiQjDFoHKuvwYq97wfKeetNu3nRFPqq3WfI+VuMFiWnM89qv5R4AkF+fYw+OAu7BceG3LPmTS8l6FXf0f3nNrBoL2yHZR+/9XHw331fWJd6j/Vjtqq6g76aRz7or6/+cT4aNRRnOreQdh/msAAAzAEjIlgEAbfB4eQNlxg0v3nEyLwsNn/+UAQAMpJL+RP/zPeCebYgbAOAblKJ2YKr1xxkFAKQKfyf6rXT6zamvAPek+7y9k2EjKL9PJZiCSnnT9PH5PvwbY4s7Gxo+TxbkfvEMfxeGtwAk0jxGWI6JfFNaA8WS0VwDcMbyqnYCanhvQwCA79W/8bMEAMgKwErf95E3/14Wsgzxs8QEMHBGIKcbSsy4b7f6UA3HOr/uP+tlxLK4ynDpA5BZnt4CAEDfpBGpcxprqdEK1RHTErNnF2+34+4GALCefwsAsBv36QAAzRF5CwCQUR7qP9CJTUcXBltQPY+k3vOPPyr/5B//XvnTP/1eee8H3y8fffwBddL9B/doUO/u7pWPPvqIyXg8zubz8vLlKyYLHUSkI4cKGLILIPHXkN/4XQMAxLwyqf2D896YjTocx8Tf3p56owMAsLdLZPDu1laZbK6XrTnAACekr3704AGDS2sXp+Xx/k6ZrF2V3Z1FeXh/v+xsTctkvZTtxaTs72yV+WxCAAB7hMf6JRsAEw8yRyoNVa40jAE8O1UCurYZGWyt6l+WDdG8//l+x/bzapeoDLnqH+t32wU36X/MOjuXMWCmfqoGAJirBPsP5hXnA4IVCGtYVqhsQjJ5e++AiUrQ/wMI4HN4TEQBjuR/UH8H4t7OKJLZcATt9BuEJzsMY9womom87oMG7MGoIKLtQYMbcA78jtmasK8arczA9tk5+8KjehwV7Pge+7y7qgNV0ZiQCMgzaZbbPKDyHzXY0QcO86DAuhPKqv6H04nxQzUstgcCSELOEWToAQAOoBFFvQb6flX4u3+jAQAnZ2flo09elCMyBJxFJQkAA9fsDX8JilqIKBLJAKycg00A9P92ytfKxRVDqkpAoVKXPe/O6awgQY8ABAAAoNE3KBLXjMACAD7HR6eUbQQpcOwWaLy3sG6mTLg7CY+loucb5fzslLrAAIBM68/EYlDF4ncygEMOrGSRzwGgmWwUJA7EKLDOa9jeWrDtAK5rxuBJa12A30cwBUlEnP96TbS01ZHP4MAAtdYefQyaDbyoAQCgd7hHrWgzX0RQWBUbAp1CtDDHAFIhqIJAHsAcBgCQHcDV9KjowHfWAEBqAAA8Z2ArbBJSN9K8V/I/g92wtBTggz4OYE2wnLgymRWmF+fl448+KqfHxwR3YOxwwQvQU7KHqvws2ZKSfbaKSPT/pqD0fXKtrm+QAWDv0ePy1//mb5Xd+/fL6dVVmSy2yuHRMQEApP9/gwCAXh++BQAICPZpAQBgAACQawwAAAYUBF9vAgCgBQAYAHoAANoAgA3mNgAAKRUhszcAAISJSUm+mkDXBj7qmyUAQLbv3wIAIlnnPeOnDAAg08+Yoo33cvC1f/7zAAAwM5GTI7YdXJHlKkBX/jcmDlWwif3l9QAA+C0ExVWF7YrP1gIgJ3yQYZ1szliRZwDAl770FbYA2N/fYwuANwUAGIu/fNEAAG4B8DoAgLFAvsN1Th70+9oNSyLFIcIv+QkCAJw44T3dAQCAFm6XACmenQwAAABXvA4AwCGyOpYGxyUGgF5+vC/kmBnec4w4F6Q5tpMT//ZxckK898+wlvzd/Jmq1RsDQZMB/b6vjS1Y7X/UmFJrs5bjj2Pro5etMX/xtnhi/lw2egN5jPmu1ccl2AJxhyGwPUHd6JPInzMrQCssQ+K8JrETgI4Fhufn0UJryJHhPAHHDf+iDaL1RI47472bAQDq2e57zuPbx+UlAyo0c5hA+8+6WL8isdgYDzSZjT0rfMrEAstrTfVfZpOgfAZbLc7hYhD8NgDGBoVh7OyvGhAmv8otydQ+r+l4g/Fby0tfX45h9HPeEssNKG9ZdwbKMoRjzQCQmReqT5yq2Nm2DG3HAhyhQoGW5GYi+gYAAJnSruG/KDnnKnP/fgYA5HWSWwBUv6oDcPZJR8dy8lpRbD3szwpHFPgdPrHjWgatw9Z1HmwaDABqG9D0RC4gwPnRmq/uFXGN2QagbxXKcQwA4HZ7qwAAYqoL9rrKNBSgCwBOUEEf/q17oGO+cJ01PkPwvgBb+tNnYpsUC51lwfeqGhX4mXDBg600Cp7gdwI8DMr/b33rO+Xr77xLAMDB/kGZTWf0K+hbBzieOj3iMI6DGPiM/Rp2jgEAYpfUWs66NTMmtDlWDjLbnbo/+R1yyxXH8B6QH61PbtrLB4CiHqiOkewAu9ZVdf11+V2vsz5xPwYCwDEXYORJAIBeD1ivjO0JiheMFUVqP2g6oo1AXoc1RpH2vf7+st7I11ZBLB27nX8p6/Q8/v3+WOOwGQie2sb481r937WO/8wMAMCQuDf1GACgKWMLXiwxG31xd58nAID9eaJHGGkuEWgcYQBwdcjQIW8AgN7gapO1zADAc3QAgGy85V7I2WF5XQBAvtZsmHnxQugGwYcVq3lM2P29MUXgee0NyLGFM1g0g54Z6gFqAEBbi3dLRnJTc4/gXH3gzIhlK7VqyD0XrezHqrKzIdbffx4rP8+GZzNYGjJxsPjfEAMArus2BgBP92iQaaT/PGUokvos8IrAKr+fDH+OCSmD2lyNOYF588mGmcdNSnhYfZIRYG8BAGEgrWIA6AEAsalrHfabW6P8brrLx9xtzUmOxAAgGeAv6XlNXogadqg/3jIAWDfS/KrUp6pSvmmTz0aBz+Hd1P05s97N6yzroqyjdAy5PQcOc2945YCCnzed8mYZAIj/CgCAXXIa2muFAT9UxCMJ9M//l39W/vzP/7z8b//mX5XLqzNW0h7cO2CiCchbJAa3t7fLBx98ULZ3dpj8BwgAyfnq6EZyUz27ZODjvw02zI/fy8FN33szVNGaYCrKtPmcvcNxregviuQ6Elao6J5NNtjvfmsxLw/v3eOMoy4aAICrs+MyBwvAvb2yvzsvs821srM1IwAAwAFSXwOJHb3P4XDAEZvNZ6x+rEnpMFqrNCGhF5TueR+oa5VU8mIAcMC2l6M+MDHYT7h/yFHyOa3XcwDCsp4DUbZ5MGl0siZgkFDVFaIyTNhdX7OqX5X/15xTjAGSv8d4r6yVew8eqXc4KsRBxUY4etDihZMHS4zUaQh2Ea+zxucMRFxfcRwxh3K+BMhBBbGo9UXl732KaHJXVwYSXDaQ9LQDAHiEU+/xy8hs/C5aDsCp25qpLz3AAHDqZAcHBTNklNesyiUFLKOeOkAzFQAQyU+PO23PACBIbsAAADCI5BrXQ8ABpy4CdgAo5F5s+L0CmkYBZswAgBYAcOwBAHh1dFKOT09Z1U9afwQ8IvmPyv/TcwA8N8rVmpLJSP6jCkT95deYQIY9jvmBs0iH91KtDzAnWC8A18yxxiag2NMa/eSTT8onH3/M3wMoBEn/7a3tsrVYMAmPoAVbLJyd8TWqhjE/i8WinJ2ekEEAgCL3hbXcVzamYLb2GGXdad0AGUHrClwT1jrGFVT/YFjAmEO25/OZkNcBPmALikhYb2xCPsYrgGNauK4MAMiAR60pyIPYEvK+0D+v+07dc5pdinXjymnMB/wkAADcGxRzdsFWavChlPSvYwUQSQAH6r7RAQCccFdRrwAA9Y/gGQUyuLeQ2UDJVOt/rFNYGy9fPC/PP3nOefX4ThA0KQAGrRPsQf8qAjlul1WDnZZrBBwiiA4AwMXmtDz52tfLr/+N/7BsHeyXY7RymM0ppwAAXF+i1zL+J3sqgsbUCy47Hezg6RZvAMfiqLcAgDcDANC+LsY/B+DBAPjTAgDY17d/OvDB3wAAgPtsCrxKFpvc1T1qRC752VsGALHuRQA0BzKt37INk3VqjmcgOHsTAMAVrn0shbbCzzgDAPfU1BbLfntLJqFNj2iAVwEACIS8AwDA52znUmC8JY4EAMgBUcUyxhkAAAB4kwwA1abu2P3eJACA8a5BBWsE2Fms3vw4JKfBoqDH83IG2wy2brQAgH9yVwDAWEyn+petJmeZpWbFfrjkh2hhVZuij63lNZjtBH7hNRkAZEe1NjWUXSZSIgGSqu/NAABPBACAzACAFgBinwC7UWMAaH6QGACwwGH7yb4e6uZq568N2zL2cTonqXK8rBV7DRlkmg3bWnz1VZW9blMldkt2tHhmK8hKU8Rj694GHRZ7UJZzy6mPy3Pe60HHj1eJS/a1xo7Jv5Xvw3IzBnDweRTf1Pz4vtqjJiwnmFuRX2t7IPCraPQdH1GVM6q/IR+tyLGNfbReIAOAE43LTKpORldfuRbwNJ9B8jH0SX1/jv33sWnvdaT+Z5MLsFyIRSnHXnOCflm/aQzWmACOsbKxzdhJ6xHP5CTYtlixfd7RdS8DNhoDgJLpLXlXA46RnDPwuI19ry8sg86rtLibfGr7UZ4bH+/Yj1khcxysXZN8iR4AIICa9ib4UmChclEJ969gXusZAMYAAJGmHYh+bgHQAwC8P3pfzMCKPIeDHV7h+AAAIABJREFUdS4NUJkFUN0uAMA6fW+MBQHrqRCWBRPwsSNx7fWf4wf4DcTcGPcJGcV7Hh+yg0RBw3DfjjYSAcbQtWqdDXIDkCe39rb97xhEyDJiFfAH8H3lMtCS0An7KNBwUlTDEDZEgPIjB4J7dTsAxKsEECgs7rkki7jOD7nH/+kUMYhp+frX3ylf+9rXyze+8Qvl0aPHZWd7l+AA/MG3dsGKerIn+vdgXeoBAG2NqhChzaliTQM/I1pe9zpXoV/2uAk2ktbyJMeOvSZW6WbHsR2XyMf5PB5rvo7cX45Jy69uOiAnxle932KvAYTAHp10V5b5vO7y79Y9oOqAdvW9DdKOzfBr6XXzJ7T1NGQzsa7I99WDGZp+G85D9jPy/jS2n/Z2Q2YAsE5zPHIgD2+CAcDU00yuBmNcLzzaG5oVVAUt7uYnAQBwCwAECc5MpcEeYkN6SFxSW0wNAKDk8XJPlpDtQWCYGwuoKEPp9I6JEDtYtEEpkun9Q/Hl5GtGsTUDsG9X0BSABSYbSGPGvOcpL/x8XBaWXhF4gebvrlo8WR7a8TLIX4cBoF8UKl/Tlfm6Pfb9ovH8De8vNr+Ohs336o0tf6e/R7/2Qs6KZgzpQ7qooGO7SwsAIUGnsbkImefrQSLIyLWh8h/OVq8g6utB9XhXjcIEv2TK6yEnMrCHsIqtE4xefsY2hjFHr3dWLF9jGxHlukt49ZtXL9urXi9vcM1sH66ZoTlPw48qrznmVTm/iRYAge61kZorBSXbyw5g2sbiadtU9EYkk/zpLS0Aen0nuXkLAKD82r1TLqYaONlgMIVz1ls5YOjEyCrdvGrteDe9CwAAx9YEzaBHmmgOswGSj8v6LOuxKuNvoAVArT7GvpoBADFI6J+NxN+LF89Jq49k+v/++/+mvP/D98rv/Pf/oMzmSP6ul53dbaLOQeOO/uRwXD788EMyALBP+KvDSM7LMaMOvr4mSteOtqjSZUxK54p6PAcw89wyORyU/Jg/gADg1CD48+jhAybHWSlyflbm00lZv74uezvb5f7BAR2f2eZ6ebCzKOfHr8pkc40tAO4fbJet2SaZAO7tbZc5EuNrqnZl32tQSl1c0BnDvV2QAqsh4gc9O6LyPes9ORr+LwozVbO0yubB8YEszXKYZRWJzf5vYOCngKiDwLhesytcnl+KngpV1BO1WYJTDWpfVhRgDFGVG3TwJ8fH7M+O+dnd3S/T+RaP4b6EYE4wUSkvt8YAtJODotVXtalpZifTTSZpieRntfI15QjnEUjgIsZL90kgaQUBXJdNUjA2hzLvVZYdryPvo3aCdT0CJlQABs6P64g2AGIE0G9W4JB1TVC44b5ZCXLZnA/ZlkovAvmO7xNxDtrqAABIbhSA5JwGgVdd9xz/UhH26FcG+TYAAIn/w+NT2tIIcoA6HgEPAwCu1zcJDChrm0wUEwDA/nyg943+mQQAgFJVFYFsdXAFAIDYN3aimh9AAKwv3CdALWD3+Pijj3lvSOqDfQMAETAqEOkfyWDQ4SJ4cXqKCq5rtpOgHJ6f8Tnez1X9OVyHsVGFg/573jGu0C9uTQAbiP+jWoDtucLb2dpSKwC1MFjjc1YOADwQ38sAVP6WtullX8PAk2rrQpYvYk9fRq3b9s+2luXTc4wfE0WlaCkhDQRysLICgco1MgBc4j8c9TC2KcMIHBLskQIXioZVmvOa+DdQIBuLDHjIB+DYWpGkEhesVcjrydFJ+ejHPyadMQAAqECBXsSS39xQlQbGlmuMrG0KIslO0maCaxawISpWNqflbH2zfOMXf6n82m/8eplsb5Wj84uyPpkSII7KUeiLUQCAk003pv/ab+fraPtnS9quwhFoqXcW9tsWALUFgBkA3gQAYDZf1BYAZgCYb6GdyILAIgc8cwsAMwAgGpj9zxq0D7068M28J0Y8Ycw369th1T03ybK6W7TfrWCSlFAbY/6hPL0FALwRAABsp5sAADl+kOUDz38eAACQL9gwDmr60fYMgI7Zfs7Vf9DErGxjVaiAANqb9Yi2N2MtAPAbDozfBgAwA0DfAuDxk6dvBAAA5pB+Xgf2cbSmsf7vYyO3tQDItni/n7NgaawFQAIAjLUAMAAA1+IAfb6HvFfd5JeyAm4EfLjkEIy8UX9PN1j357G4UI7r0G7xfngHAMDwfMnWcEKiawHg+JYBALCvri/Py9XFGRkAQP/P92inAtyK9a8WABkAQNVe32sAAK77iF3hAPSgNzhgTI58/MBmqP4bfA8AqGFbyvahXZYA3QQ+h0+b/UTZWxF/TXOosXaMO2xed2gNM2SQaKLv0YDOvZ/Yx0/zfmWbOvvUd5GdfMwgrhL3n+ccegR/2Sdt3xnOSz/+ru7P42YQAGOTkesgVX2qZDXNOWxNjXMDDDimSRlmAX1UHycQfZ5r+2oeR1+7x7EHGPVjY5mov5uBQhHAFNV+1uG5JWSLLdh/ddxRLSzEIMcxtpnKClSBzF39b1Yw6u4AG+g7CbgUfrTaKaitQg8AMIBYc9IKL8fjWw0QlpmThzIqZyvLTI4HGQCQx68l8NS82MBlX1seS/jEBIMwSSz/3MAQMwCImlt9u838rIpz+ZS9/d/cI3mZ9hEcV/Dv+3W+t+wLefwkI4oDuLJdgHa0IRbVP/IPkw3FZ/Ra7+P6alU8YiEpmauYg8APKB7wfeB9V7Q3odGsSJfId8N1tfEPoE1uJUYAOnzV1maBAGCCgBVjODH4jUwDiA9F29yu1UrVUx0AANdMgDnul60spOvkz4NVEOEZxS4s82opOi2z6bw8fPiIAIBvfetb5dmzL5X9/YOIOW7o1jNwPdaR5QSxXcQpUJTAVklu7UMQSQDXAvBeWSYHAES1GF/ez8XuIvsTN9z2X9sbXiM3ArQC4Nbbv1le894tnakWjFWnphYAObGfdW7OC3ls/B7sQMdvFNdtLa1wDwYAcB9MIJS25wxbyGR7a9VeVO8pcBS1FcAI+4z1V9ZjNwEAenuPtkJCD47ZaWKqSEwPHaN809vD4ygXnxUAACPoJgBAUzj8uTqmeRD9SVZUVRDfQAsAMwAYAMAKASNGiDBz8FsbSnbISXmyjs1MCftsALTNtW1EXmw8xwoGACs5TwwDgpHUtXLJG387zhvqEO3TFOcyAOAm5ySPdz/2+T6yQbJKQdx0rqwE+u9nAMAYA0BTJrHZ9cGwNwAA6AOwvnf89k8bANAMAvTDBQhAhpWvi0HOMLyy3OZ7yO/3x+TqTX6Wq/yZ4FclZFYiVSERCdcwimPOYpa/fjPIrx2QHkOA9TLj1z8PAAADWLKij/h5deg0hnJWBoo+AojLG3xP9Z82+OjZVcewrqexMJYMhf7PAABeVzpfc+7eMgB4fA0AyDLskdb+IeztXf56PUqpsBfaofjHDIllJ+mnDADoAtgcBwcyPCRIlE8n5dWrl2Vvd5sJ1z/93p+U588/Ln/v7/3dcnz0gr1CJ9NpWSBYv9hidTIMdlQJwzhDcvIYvcdZnS8AAJww2AUw0qFDcTzWVgYAmCodY4nvwAj3nsCgJiuoTd+l6mLMJpwEVBfBYEcCEg7C9lz9qgEAuLe/z2TzdH2t3NuZl/PjwzKfbpQnj++XBwc7ZADY3Z6We/s7ZT7ZIEYflcWgFoc+xrWgNzXbE1yqxyIDeQN2nRaAqntzWP1tD8B9oUKrIf+zHOb9L+uYfAwT1CN/llXsV7aTHBjB4QIATMvp8SnHHxT+BABE71UBAHBfl3yfPdNOz1j9j+Q4kr3bO7usLofcAATixKOSJxIgAAbQrw77HL7P/vJXqs7H3+amnG85y+h5L0p3jCeC19K3+s8EaaKXxFyrut4OYKMYtO1HB8Q9sJ149FqFI3xyKhAA7dzouxsVBPgu44iJdh4Ot/84r7jTcEpxXw6IY8xZhS6iScoG7F4FDEVziGMwvj0AwPJies9KsXctx7oyAJyelldHx0wMI6mPYMfp2UU5I8BWlePnqMoFzeRVKafnl+UUPd2DlpsUmuE0ef9jhz5Q66MtB3sQTgnQAJMGWABgb6Cq4MXz5+Xly5fss4fKfwAAFgsk/xV55fkiAIv7BO0//rBG4VCj7QIZO46Oqv2fAxltz0WyvvWY95pAYERVEOo9X78b/QO1xkrZms9rwMC9HmXjR+A09s+lfT0AAAaXyJ/QH+9NzxSQThR+2XH2mm2AlfZ9ybGS/kqygIlL7RhIW8kqFSyVBgBgsCsBoAkA6BgApMPjv0ZmECjVlCedEYEnM37wrrgNtIA21i/WLQAfr56/CBaAGe8dFRhY+hxTJv71vc11ybep73hvrkQBwwcAP5vTcr45Kb/8H/xa+ZVf/VX0gylHCBijZQaAMuuTUQYAmF212vQOAIDeLs6vu+5nS5r0LQBAAeIBkJpVPvLbAQBAMExBFVX/6/9FeV0GgB4AAFtitljcCgBwr/Ds69T1TJ9qCKy2P6V2GMOqnWpDd8xqPnfebd8CAK4JFKQ+CVBc1nV6X3uB9Sg1Uqo6+qwMAP9/bgEAu+WzAgBgY5kBIAMAFMxV4BtB3swAcBsAwPER+adqAQAAwMHB/fLwwaPy7NmXy6PHT94YAMD7bPN/G/DLDBD5GCt5HE9gZ1d8Yns523lZfm0DsPI46I1XMQAYAGAGALdbwPGy/1oVoa9x7HHExOc+TRi812CyT8aOH+x7Yc/I/PnJAwA4nqkFgI24HgBwBf8KFf8BACDgkiAA2F2wmQQAMIG07UYpGXshrWd3nfuw39wCKu8d/ThleRnODfxVAA/Qf7olAHKCoU+eVNueiWlYcEr8DUyygUsXyWsOV0uoet/C9YwBAMZkeuwesy049jyPxdjnA1sygSX9fgMIDSszOQ41dqU2Bqr+zZTZivd7vXkfqWAC2sKyb5nYgp93qap1/qdf7bZxXaUr5Q8JxA2ySPXj5XlyXMKf+774OuKv/Xf7tefv9DFW+F/wd81e0BLX0fYgAXvb3IcvXFtYyM/JiWjEcGoFKmnR0TpWfpLB3tRd1D2iIK+A5IhlZACAbTv5u9n/VVK46cPG7lFjHomxIu8LTRb57YFPkgEA1t953WQAAEHRBs0koIcTfmYAcNuDlQCAaAHg3zYAAMnnXsYzACDHD/P8jq37rDt0P72kaD7wm0j+i4WvAQDIqrZmAEDkIoKZ1vNtfyVfC+4drR+8hxkAQHCOW8oZ3F7BI5KbNv65HUXYdKB+B0NhAJ6Y1wsmAIAAsPYEABA7mBOVkuWWQ7PurD5/MFu6Ip+Ah2D4sz8pAMB1uSYAVMl/7+dYC7PZnLFIxCe+8pWvlm9/+9sEAhwc3CuL+ZbijZtojZjt/5YhtbwBrAeQKfxfxBPbGkWbvig8QcyB+UkleNs8D/0Lv6+hNgD1ZgDA2D5e34v9zXmYfKxlttfZ1qGOV+b5t5/nY7K+tTzX70fB0hIAgHEL6RPrG8siHwNwoEFSAULvn/e6Y+UeE7GKDMDJv4Xv5XU49rw/Po9b9mVW2Qcu6Mr7P58nEIDlIj9aFt4IAOCmFgDVcQ2hs5DUG403LERLm/xnBAAw6EnqStGQCFU2DgBQEHYIAKDSSwCA1hMnG63Vhq2Lj5sy0H0RQM6G0hAAoCSqNycrPSd+PbH+PCPZssMxvrkNFUI+PgtaFnhv9KuMzn7+eoe7P1evFJYUAg3Q+IsymH5j0ndaUH+wIO8IAJAcSiEO760Z58MgrAyNvPDyvY+N39hiHgSuInnwOgwAqwAAnku2pQiZrYs6ocDyvWZD0fc1rAiNapLkkKo3zZAJoG4kn5IBYGzsemWZDS783pgS/rkAAESgL6+7TwsAGHeWhPOrspvXG96PjTKDs9qCXAYA1HXk3kJvAQAaughk9PotV2X5M2qiiuqL3sgrEqk3GVU/HwCAyJ5Zv3cAACbxQOV9gcpP0Xoj+X92clJ+93f/Yfne9/64HB6+5Bw8ePiIhjeSxNCbSPgfHR9XR6AHAMAO2NgwZde0Jtehs/GbAABApxsY4GomJo9IZxeoZlT+bm6S9h/TCqMdoAUkn5G4hyO1u7VV1q6uWEl4b2+PAICN66tyb2fBFgBbi2l58ug+E/8ba5dld2vKlgA78ykTXGACQCIU1yT5UcJLVRwtyF3lL5a8AV583wCApA2QQBlWQA8rZnvDs9lzYf8ggZwAaFle8Tw70N4L/b6S+gCQbhAAABYAtwFg6+2oL8K9wok7OT7hvSOJi+St6MLVNoDXlRKPwXDGagOMAahQUUUMqn0kFBezORP9BT04EwCC7QTW9XtkD5hMBGAI5157fCTeyzWTkR4/O1+2IXF/Va/HeicYNcCnpGGFQxJgElP8uz0B5Ai/DapbI5lpK9aKCyXzUU0OaxO/695wrDbH7zNAGJVBQbVfW15MNhl87wEA3m/FhrDReuwFAOAElP/Hx+zfe3Ryys+xFk5Oz8vJ2Xk5Ob8sRydn5fjsgvN5EUlkgAEADCCtPB24QIMHDamSuFKmpCFkEAIV/vOyy+r+GacYqHiAAADs2V4I9LOzvc254lwE6MJVUXCc8T31E9T4M0CD9gqIC4QAG4ib6dP8nun/bPuQvj8SzhxkBgFUwSFEtgIomP9K+R8sX6ZiUw9Bg/uGLXOCDmXAKuZ5qQ43nFf8TxUs1gV+dFCit8spx0EAqOCUAlkIaJkBADJ/cXk9zgCA8DHkLRL8OSjKypbY4yCTuVLK66jakAFAwXqt7TUS85RsVmbcy8sXL8qPP/iQso71i0D85qbWg8fUIAAyLUQbF88nfb8APcCvW5vNyuVkXn7tr/9m+cZf+E65WFsrJ1iTBL0iMLuu4GzXAoCBIWxMUX3R67z82jqh96fqaweYV2AA3wIAbgYAXFyeEcSkNZ1BAKgk1nuQbQfl83Pkb64u4d+gfQwYdcQAsH9wr+zt7fP1bQCAGkgMP8lynQEAwsSk9R3PCVyLwN2Sb5YAANmvyzFbrN8c8BtrAfCWAeDzBQBA998FvptjL34uz6xj3RtJBt+kX3q/OMcset9hLDZj2yXHcfg8EqQOmhpIgXPUOEe0AIAtmxP0fm7QLI73+usZAMYAAKjWUgWfKifVt14JBAeJzQBQ951o8dniIoq9geI6AwAePXxcnj79EgEAu7s7ZRdttrbB8LFFexCB0w0G/MOuDKAeAWn5ecSTCFjt4kR5rt8EACDPjedU70F/hT2aKiNzC4DMAODewa/DAJBlaClQDhv9hurB6u/eUMEG8/snCQAY+DpkT2gtALCftxhgMG8FAAAsAGAAUPU/QAAYfwEAmJALHk76CmY1rffWYozVn+LAwrkNLbCUvBmu+j4O6Zjo9ZX2kBy79DpxTK0vqmn+Iq5fAOBV8R8mUq5bBbtk3Umrxg6afz/vV4P9KVW5L/mRCQSS431jx/Xxw3x8/szvW2flRy1a2LytBa1mcZhAk/+m93KMkmNI21d+F23pSKpCf1FvRWJSNm8DjwvcJADAehkCADxensObAAD0OdhGrCUzq48QY23/M8cIqn4OAED2bTOQso/BOn4uGY/7Fc1FFEeaD6RVcjMR5Tay4UPnhD7mwONaf497jBgAXLBBIEWwKXhlOKRx0zz7/nN+ZRjnj3WYYszQ2a3n+3B39/6jNRWsaHG9ZkDIeYBVAACxG2ocDQwXE4B8SAMADDDPupTRiABdQIL8u1k+bwMAeE+xvGseBPFeBQBgoQbbAKh4g8WIa2rhaB/L9+Tz29cGACBfk2UQtkNel5AtMwB4zjS/rcjWY8FE75oBAGhTGHZG8gXOUJBwpnYcZjbxmkZeT7/nHEeVrGDqk/+u+QCQMBgaYr3Bd0drGPn3OJfYDPEdAwDQBuDJk6dkAHAbAIAC5os521ueAUEf9kNKZVXlz5aEAQAwU6TWDxiSNHbcexKgodkfigH19kkdB31APTimN2+yO719taxcOzrbpE7Ee41aLvzoArn8vtcPvpPtvryumi3YCrgz8M26BL6h5SuDCJoOuRkAkO8lP7fW6FsA9DlAv+4BrDUGGIwIzY5dBjT189fbAn0OD3PKgvJUzJv138AX+awMAO7h7sSQYmnjNPk/DQYABgWi8gOThcAjNhMzAKh/R2sB4DyMB0m9bDYIAjAl0LJBHpWcA4RkAwBo4xwm+RtipyEoNUmaPP1XtXf+7hgAIDs9uZo9G2K9A7rKUMqLvv9O/szfhyDnDbgp65R0TMmtwe8mxcPvVSzAsMpNvztejZxxJYOFEajKvHiyAeN7yclWj/OywhxSeVq55Pu2ksnGd96Qs2J4UwAA/H4GAIzNVx6TpSATkW4N6JA3w1r178BW3ijt0N3CAJAdRhuNy7LSAjQ2rvox9Hd6+XsLAIBjYodlKKNtzDoAAA1Pr81PBwDILQDeMgAEDPIOAADPyRgAoBkkS7DcKva9zn5dAEDWUTqXKbcz5VszyAc6KxCX2aCDHKBKEhUIdAagKxKNmQITqkKWPmnV1NJFZmyXGZkr4kyJvIkE4vk5k/8AAbB1ChJ65ar8y3/5z8u//tf/onz88Yfc47/6ta+x9xYqg/GHvenV4WEFAIAZAAFH3Dv7mjM5UETXFb3OHKg0AADnwL3hvvFdv6ZxyipEpuCJlH748AHH9OjokD3UcN1wErZms7K3s1POT0/KfDIt9w/uMSu2fn1Z9hfTsnZ1Xna25uXRg4Myn4LK/aQc7MzLsycPyBKwmE/L1mzKcwqNHIxE8L3BQdZTHCZqzEHQLnrIu+qa4ed1ONtKoNhZ7mUx2xe9DkYlTA8AyPtMtg+8r7aAhSpYmICB7ITRyqq+aAmBYCyT8aegQLtk4n8bYAqwNVxelXXQ9SfKcK+x5uAiSHpZTk9Oyxkq+q/Xynw6I404qz4QBALFZwA9cO0KNgRdWXLUXbXggkPsnRMwAKSxw/dVOa9AMhxsjgecRfYETMl8vI8gQlAEZieIVeo4b9Du2xESWDTqv5FcBkNE0OaBDYTjHXYobcwKqlTgniwHBdR60zKZTioDQJhYsSCD0h0MCQQJwLkW1R7Oj8Q/EvCQ/1PQ9cZ9HZ+K3v/s8rq8Ojopr45PWWN0eaUqctDF85H/JTdY9a6WQPLfAAdWH0wmZTabsop+d2eba4xsCEEniCQv9MNsOqNc4E/r9zxYDoSKR+IY6xtO9/HxEY+DHf3qxcuyPd9iH3ZTWeZghsG47b0OUBtaC21J8DtuGSK7TKAgrC0EdhpzU/MFoBtEoTikD+cFqh9KXm5tH4jgPwzmDVaaLYOAbKPa7spOddYXl6X5PpBb+EVs0UAZ3ihn5wBLtxYASPoLOS8AAKSJj05AsGuH2DL027GWDQTo7okU2iIMqvSR7CsbYAmcA3oa9JMAVP3ohz+iXp0TAID2AAqGSRY2SKPJxwhSk7YxWLNwfw0AsFnWZvOytrVb/trf+K3y5XffKae4dwoHEkFoCQL18BYAkO3vGvh11ZPpgYNOOH+u51Hllak7GTAFdESPpITk/1alV32AlPSr9khiADAAQAEW6TcC/MH0A6DRawIAdnb3y97+AQEA88VWmc7nNzIArAIAVF8yonp5T8wMAJ8WAMCxDUYw76tvAQBNfqrMfs4MAG8BACiQNgBH/ZorwC6ofvHeTQAA9YUWk4eYOwKgl1oA1IRBVFUZAGB9Qz0S22VOiCFBN53MBwwAnwcAoK7Bbi9/kwCAbJ9rv0U7MPU3vgsDwJsGAMDuhv3Q7w/5tY2WPmjt1z8JAICvR3HeRBF8AwOA2JVQMXhe1ljxf14K/AS0XAPrrfjABgwADWzFWvBaFNDHGGkfBtDVLQD62GPv6+ekZYs/wnCyT91syHa/8gduAgCsVQBAzFQsIs1Pa3ulBFxOVinuhHZpfQK6jzOOxSC9XvpYai87eRyGtsewKMixjX7cen/Q8QseFwCAVhMWhujA6rZ9rmSg9RDPC9tXRBIJAKAxJ/gwfDcCBcK2sX4k2BVMdGub1UfzOOY4Tc/46vtx/AT+fy4WzHY/fdHE8OF4tHWxGQAyrX4GAAzjsEN2hDoXEuYAybc5qfkN2tIxhlHkwf0g1iH8nz7eSyByMCeQ+rzGatROof0NcwJjMXic22trPHeimcxrBvOQAQCWZ99zW1MCALhlgdnNctwMSWkA1XEfnnvGjV4DAGCZ9n3L/TcwBb5WA2T0MXTHdfpzeKzqprkSAKBEv3zb1QAAyyl9v9SS0usFLQAG4L/wB1CQkedNc6W4of1vXXub6yZ7YICK4t6g/neMxVX/FxcY/wvGXZyG0j6q1t7WQxWoDUYDsvhFm7iIFZgFQKB9g27WGMMzAwDbV8aPIL6CWCTGF1X/7777bvn2t79DFgC2AQAj6GRaLhDsygAA52Nisg0AQCGL2kbb1jonAECCqzxQBTKk4rLbAAD00ROIL8tJLzMDtejfDSafMfny8b0Oz8lus3GNrV3rqyzT/XEcn9AlowAAx62j8KPP3Zo90XtUv3/k/SnfP9/vGADyus+xPNu/GQDja3Us1uvUv5HHqMnHWJxIIPBBDMmAsAQM895CYADkwzr5swIAooRGJ03Z2OFALidv6+cpzLU02IkeZBDASihkDA4/UyPK2EyE7GwBgKtykRgAMgAAjgSi0Dm42wZcyJ4GAMh9SLTZEWVcjaO2mOukOACcaNQdsJWyC/rKCHiZDcAK1dQiGcFR0VZVcYz3aO8VyyAZkKR5zGjyd8ce8/HZoNL8hU5alfTP1dy3AAB6GVoFIMn31RbCWAV/YwBoRqk0WQZa3HTv2VDIz29TYFk5fBYAgI296kDdgQHgRoM8yZANJZ47Ald2YE0pkhUNfAVQ2ea/XsbGZM7rnLRZ6X9vvAz0QZInj7sfbRKOyXGvU8ZeL21s0R0ny0HdaQfV9GIVIhY4odz5PQ5Lez/LWx7DN9ECQAjl5Wvw5pYZANrYeaEadbMi2dDlo3XtQZPWAccH95VozQyA8mPpIX33AAAgAElEQVSVR/oOogbjXyS2BmPZsVl488pz5ir7vFEuz2l7Z3j+caCSj84OlN9rMiTaN/5u6LXegGKVdqJml/GZ6Jy7hEj7fvQKTHLVy/enBQBYV30xAACNLjoDALR6VLV7enJc9vd2y/HRYTk7O2WfbyR2/u0f/kH5nd/5++XDD95n8PCb3/omjW5Q/5va8uj4iM7k0dFxefXqFZP4dNSYeERi+IzfQVU5fss09dgPVFGs/vN4BJ2YX+P64MixfzZAApON8vDhQyY8AABA728kMY8PD8v+7g4BACdHh2W6sVkePXioANDlRdmdAwBwUfZ2t8rD+3tlioT8xXF5sL9dvvqlx+Xy7KQc7G2X7a155LkR0FQPbPzWFFXsZkkKqnkKZMDCq2MTwjsIFLK/NpLwDQCQZdzPvV77c2GzhwFuZzTvM7mSwXKLz+1Y8/Pr9QIHreoTtJPBegn6fzxqTtQj3q0aSF+P70eQagAAYFXPMMjHigy0b7i6KlNUek6nvDU4n6gAwT0oKT7R+6wY1/zDcXfCEzamDHUhp82OY2M922WofMd1uqoEx0D2Ts8gf9c8N8Agp0dHvA68zyS/gTmRHFMLi7NyeqpWDTnYhvkHKES2C8YTlHRKBte+YEsAAAE28fuQ++pEuootzHjVpStRzkqMACQgcANnmteE4AxYAUC1B1DA6Rlp/y+v18rh8Wl5QRDASQAASHZAyngEnvAdXC/aYqAiDaAebgEBcIBc4//+/l5ZzNQCAGsebAgA7QKRz3m8KmTFMFuHKkYuOPYADEDmPvjgAzrcWOOvXr7gsWgh8fz587I1W1S0P2WSlIaNlavtKb420cxbp6MlCebW+oL+AINOkl1X8MiedzBRyXEit8PWyGvHFVdt33QyvdlL6v97VSakLm0o99xSwdduu6o6rQEYwNxlGwyWgNo4nJdryvdmOTmDfkPiHOxpUc2P9clevMsMAFQ7lYYwximCNwxU3REAQABN+ESQfYBBLs4uyvvv/6icHp+U+WzGs6E9iqpQUOm5WSZo54LelMEAwCBSgNMIAMD6hfwDADSdlc29g/Lrf/O3y5Mvf7mcIgGF6wNwZn1TYBnxHLNQT3pM8oGgySp/amCbxFh4Lnq75G0LgC8OAGA6X5TdAADs7u2TWYQAgMWibM1lH7gfqPYvBcUZ7A4/qPllrkCGL7DcAkBG42oGAMnY0Gb1uYU1Dbsz/e7PCwCANjILAlL/4bhn2uNx79Rdb6QFwLBFAG3P1Jqmt4majS4d/PPGANADcjzm1W93H2m0jYlxylX/Dm7i0cDFMQAAzgebSAAAAfdU+d9afMDeb+wdLYEralz9Ps7jVkayIVStj7UJAMBkMiMV7/7+vfLo0ZPy+PHT8vgJGAB2y84OaHoXbB9WY25Y57QxxXxYz5doVW17ErTaFVHk158HAKDFTG4AAET7Mdi9bKMACmHaxUhOKhmF66Tt2jEYrNyr+kp+2ulXgxYAfXwl73c5PmAf+LO2AGixjVx0NvTJ6e0FGI3JAlMEk4FKtpP1sXtaB2yRoPO1a1BVA3gKAMAZ7S3pINjjqpoliHTgq8MOl27QfXftG/mDgAkAPBr2YKLx9zV5nrJ9mOd/rUSbrxHWT66L8IVy9WNbx/htMwDEEERBiectx7f74jivNe5/uQfxEotJq6ofxIiS3OXYRo6h9AVmY7EUDHJOmHjfyHp78HncSG4BIJ1fPd6BmWb/Cr+dgUhmyDIgnNGgAGGLjeiS1OfKD+gaVYBof1stAPy79u3w46wuB/AVPgyZglqctcaQ6GPITs6t9trnAp1nuTQ4izoVAHqwxCW2AIDqW8K9tZTr577KIGOdtZIjgUREQ00/PQrVdB1apwaTmyUtJ6rVR16J9c8KAPBY5PxJ9qEFph8yKDrxPPDn4z4cx+ccmjUtgPV4bbuhHnelFpSrAACYfPwe/MiWpGsABIxPlmNXiUtniL0qV7bT14t+534uvy/a4sVc6/pSG4AEAIAOVAuADfrK9mMZu4liHxTGyh6Wr1zzEiMAAPyWAQAGAXiNw7dDzMLjJd9bNrXnYbg2m+0rDawCHOT6oNfZvu4CVf+wJcTSwLaEbN8ZhQ3BKgoAAOI/NVdX9TeAORhb6WUyHuDeASavbN267ylY/gBmBgA9gOa6B6zJCa9ra2ubbQB+6Zd+uXzrm98pDx48ZEEC2S6Rv4n9ocUaWnyYQEfIGtsYJAAA9yL4vi4oaC0Asp+QY+55X09b3kC+qHusH8lemOLzvfMaudc+/9Lv+bans/3Y9rAU0zDLR2rZlfNm1uGUayf9qV8l82MAABeX5O/k/aX6UQHIy/vQyO02WyHiYy5cWLKNA9Tu2Eueux6U53vs9za/HrMv/R6+67aH9TgzVJh5JdZUZbakXo6ivDEAwG037gkNiGPQkVC8ZNYsJYKb4u/P3Tut/eRUI7VLFArNKmOOTsil6ETlkEAhqDpPVQFC43HzjYAle1zyHA21LEpSWQFCsLWKxRZkbVQkZgQYKuiM6BnS8+RAupWbKI6HKL6M6DNio20OQTMaQV8BycQckDc2LfYw6upjdlW18FShmZRqJKiyshgqjoaWk6GigHNe5Pl8dB5z0r8TACJl468CmkZBBNlAG1Y7VwWUDErLIg3Y+gvLPRdtAGQDeyyRkS87L1T3/x1s/Kkii5tx6mFJo5yAFTljqj50wqLJnufSVWWi3FFAO29YBIjEusuKwte76r48p6ITGp4TCZVsjPIciYmCyiMUoA3T/rfHrqVXrh6z3miyQrR8jclP1RM3AE16mRx73esjvVagt18DMhSTvDrRPxaoC2r85XHxmhwCVOp8xEZEB3TQB9QM1z1l5BCAkfVnu5fhXQ517G0AgLR6Bk7mENWbx8qG/vCeGpLaY6IESKxlJ546R5bBia4fatpwuOfcBADoxyM7Q7y+NHzLYyf91stBW/+REKj6a9hLTPq10cetkse8VkM64jf1XetYjyseeQ0I4nTgg96wysjC/jMDAPL683MbTvmzHqUoGnrQ8odxDCpy93wLIx46S3W+dliaca/7YAl4tR369WJdJ12JJLAcg9OTk3J0+LL8d//t3y1/8id/JIdlMilf+cqXyocfflhOTk/K02fPyg9/9EM6MR9/8rw8f/6igAUAKgPJT7QKgKOAalIc43v1Xu/EHo7f2dkpn3zynNTn9+/f53cFAFCP+u3trbK9s1VevHjBhOa9g/1yAQr5zfXy9MljUpj/4Pt/XqYbG+Xp4ycENaCymZX9G+vl3v5uub44JQhgtnFdHuxvlXJ5Vh7c2y272/OyPVfCH/sV0cPheCwm6FMt45dy6n7wsedidRimUoMvpIpXUp1JyQAOeH4dtPS+5Tnwo+UV44UKzBbUGQIgQZEO+8tJf8uxAhaSi0tSoOl7qhXVoiStPan4z2NJwMGaqKqeVfay65Rkb/ZLS2jKFkSAGfrBiVgkkOEMwmgGiMIB5JqI64Bmoo+PoAWcjHMlqnlP00m5YBWJ7sHOIp3XaAGlwI8CKUSls2IrEOgIXJ2irYGS/MenqqrHHBKg4ur/qIiTrQecFFpiwJ69QARJyW6wQ8CWC7513A8r6kN/VMRxBMi5XmBPhP3nOTVwwHNN2znsZ++MuC4wAByfHgPDQUDAKRLvSPBflXJ6cVVeHZ2Wo9PzcnRyzten56j6EBMAEswIltBxAfgigrN06uB0bm6UrcVM1f+LeXlw/x5baaDyG8eycr7ovnOAJNsNDqpknV6DQCnghQTOkq0TlPI1eJto+h3olZ4SPWAo6wq6cIVAk4cI0tEha8Fe2uyS3uEGXV9FZc0YgIwAAuSfVIGQKZsJ8gmABX7P9KReG5fXplh2H2AETTTP7GnK9SVRQvCEVP8MdmmNukKH761vsAqmOrGVjlABCQfKFCRVYCTrD9tauMa6djFGAQDA+sfaRduOs5NT6lcwN2BdYuxmkOM4lmuy86Uwt0j2k/0NawtVGlgDCOYstsviwcPy2//Rf1zWoUfLWpkuFuXw6Jj0jAggCVwJFoBqZae5UuIJhzQd2MAaeVLz51lfZQBAb5tYMpbskkgoV7uh5i9W25R5X83nWxW8GbPVs/2iz1UxR7siMQBkn5B1AeEP5WAO9/2oyHTCkTJrQH8kGQ1Ya0FzAORc1QiZPaMedNCa4P5gVEHwrbECuAIp+vKSuWatXF9BHtGCZlpbAOwdHJSd3b0yR0uA7R3KHwJ22C9IA+pgLZmNolqJ7DXZ9x+2U+O2ZtvW89fRPve+mr+TH+ucB0DgOv9mUiOevz45XW1XJ9cV/h7Qq3P+AkiGNUOwovt9Jvtce7UCDTfJf2/T9fGCDHTgZ43TttrfjMt0gHHeS9zgqs+dXRnIc9y7Zc0ggmX7uNn/4+uBtZ3Nh8maIdkR9q+zPqBfEHr2Jh99xcbw2m83n8XxOQdZWvC93mPaP3rfAHOT4xkYfieVVj0y8RX9azMQgDZRvA+bWccYAKC4CMGBASRwMLwCVt2qIFi4Khi7rjOMMYCcs7K1vVP29wQAePr0GVsA7O3t0b5Ai6H5YsFkG21T9Oc1iC1aLFUbIck6fZ3UAqBfA4M1n9b/WGzkpgnNcll9v4hzijUlACyxD3MMYyzPTwUAABBAehOfKanA/bn6XzZjholszF2Wz/46HWMcxhSGMYMbhTXAPtkmyPfrvcTvOTmh44exSC852tddDFH97htbEmQIL1FZib0dyWBVfcKuijgPgJWXSFCJ9v+Klf/at7inXV2wXZt4kIbj57hiLwO54rAVibR4pmVjac8fHURcq0DGq/5y4iGfU3sx0mcal36Osy2SxzXvRbCFlUegwTaIPztWod7v7fr4O/xSVC1yTmI2u1Z2sivaHOcEkO8ly0OVkYhJW3dl2bINk/fR/vOcxxiOQ6OrV0IJNmur7m9yq3ZWOIaJ3wQAILipsjJATruxiQIbnUu6Wn5EYwNu9wD/A62uGrgk++i2v6stEH6s9beY3UThn8eA+oT7vyi4tU+268ljSH1EobAdkHuaK26cC4A4JwbXQfoSQMHj1yrqG4OF9g3RvLc1tc458PXcNP9j+RMA+NUDvK2/PFa4N9h9vW5r+1mwsCQAgMaqsWjSr3JLCPdwJ3jaYIFLxiecD1KsRGxmDTBuu7Ixh3h90RN220yD4dzizjZ0SqgO51ngL4MDbJPjd5nwXgfVvxL9KDQA4N6vrS8QdzDbXS3MSABK6x8AYVo7B9vvBii1efbcun1fzi8s+0dg4FBQhD4pgQZgKMRvifaf9n9tAYYYYsgPRp01E27P0uxz2muCoKotkNdg9TPd6q8wvpdjAjXGUFt7oVBhUe7ff1C+851fLN/9lb/MFkSI4aHFGOUgcmCOF+Cxz4Ew3gP2SIDUowUAC3+i+MB+9cCWTKCsvA95vfLYkVxbryNXbi5NmJYO6ddMb1tbD1Q9blBpWjteS0O/caiDyQbpFp6pnYS/45jm0jkYMxmyyEixDGMxjv/3toZvWDGRljf22NV9N67NAAXr3gpgCDbLGj/p4o99/qG3HSmrI/6XgatZ7+W8Yc0VvxkAwNAA8eZlZJIGK5KG+QbDqcxKqRccL4beKPRAKonRGAD8XIl9VflRYcfGq0e8dj8xAwAUUPaGK+rWQPdXIEA180J4LEDDlgfZEWCAEBt4WoxW9pwQBGor5b/pXFsvmBx8z8AAJym0uTYAwNDZdK+YHKCygDcAwCoDz0ojP1YnsXPG+024LpAOAODx1eeRMDMTQASTxmTFKMqsabICqzJUN/NhMMwJKCYMB3MhRT/mhOOcGcGd5bTdb3RSTRRP7s2CeyVI5SYAwMXtAAAGuom4k2OarzUDAMbmq3dKs3xQmaQAOF9HcKr/HVc89gl/vx797YSKrnKTK+hTlUVW0HnzcyXvkkOUQCdj83KTTrndufqCAAAy4j4KXlfJaT8GN23avY6967FZljTfNF3r14ebk5K6y/IX1arRvKAa3z8BAMCyAfnZAQAwDm+StbsCAMaMW/ees0NRjX6zCtB5GrIP9IaWE8NjBthPGwDQ6/IxHdK/B8cAY0pD+Oyk/Dd/578iE8DJyXF59qWn5dGjh+XjTz5mVdH2znY5uzijDv/RBx8SAADHAHYB9CZaBWB8jHLOzh8iyzjOwAAcbwaB3d092gnHJyesYAcNIoKIqPo/PHpFloKD/T1WKs9nk/Lwwf2yvVgQADDb3CxPHj0iAABU9uhhvrm+VrYXs1Kuzsqje3tltlnKwfaMAAC0Adiab5atGYKT6KdXWA3LnuSllMUmqKobAABObaUYjkQz574GIFWV6556ppPLc+HAiR/xWb8fWF4vUCGTABwew2afoD+3ghfe+4WUVuUDABTe73keB5KQUAGDwvGxwJgBLOlZQrw/Z7tE6yUcPQZRGmhL1LFK6mMc4b7lhEe1/8KoBujE90qjntcr5ps13AeAGYHGl10nQJ56s16RCrICUYPelkY9+z9iyk/Yxx1JdAIAmFBcJ7IdtioBK5WKM2YpgjE8fwEoZp3MBmhH4H7lqFiGYwDAiQLzCuSov55sCNwrEl8OILinPW1VgzIAtGCwS3aOaOIvWP2PtVXWZFufg+rw/LKcnl8y6Y/k/8nZZbkgG8B5OTzB8aDrw9rVeXD/5yfHtQqe44Lgw2SzLBazspjPyt7eLtk/yBQA4AaqtxGkD1Q+7ktJxlZ9QUcaIJKNRsnHOXNVuSkTI/wxlG2NsdoReG8TGC+alFSHi4lkUngFCp/OmBgCfE4DlgDOWHbAFGy+6c+y5/sb6EyRP0almRJnlGWMYyS5CAC4FrBCwQYFSi6ulDTF2nM7FAbeoPeCQATO7Tlo1KMah4l+fM5gi8IWqH3Do+1c1e62ymbacu7fGL6KZU9rVv/HAADWGXgk+8P5BQEAL54/Z0UjaP4h35AHBJqhE12hQV3JJNt6mcym/BVcCxI2ZppZX2yVR19/p/zGb/02WQswDqj4Pjo+IQCALAsGADDZLT6P2lYD4B/0A/6cAQD2Nerc3xEAkO2x/Dzbfz9rAADrasnbagAAA8bnSvarLcAyAABgFwAAUEUFOk4E5LZ39srdAQCSLwK+bgEAZLs9U+b2Ac7BcQbHpkfLANcQGaAT6OBnEACgEHT7s54zNSjmmx76CABANLr67k8PABC8JslX69frMCaj65VuEtBqzKcb81Vu3Chu+TDvH3WMGajXfmEfA6dh8qdLotXPOwCAbcSc4DcQAN/JDAB+32sxAwZUGSj2nssrtQJoAIBGH8zkfxRMEKQCFgLuQ63diIoVSK0ZAIBpWWztlIOD++Xhg8flydNn5fHTp2VvZ5d2O/+DsYs0x0p61HXZAQBko4Zf+xkBALju2+YZn+e58TTrPc1VYy9VLBRjyPG7VOsstL5C8sAAADMA4D4AAMjX0Pv4XH9dgHlgg3j9jRRi3OX+cBM5etz7qb73at8NAuSac+ZQoxe7lAEMDlmwtjFsrQh05gS+KkdDg0QiNfKhrPK/YPLftP9I+BMCid+ExF0CAAD91MZQa93t7TR3tvt4LQEuaDqhxR7HlvDNsSrYj8MEe3+OPvaY5ccAgFYoNozX9Hp5OO8aX6Z3zWST7N4aq2CFq75ZZavG0112f3MSN8tElgdOtWevLxBMr7M+zn5iZK0HQ9aPd14b1nWOT/YAACVrNOcGAGAdYtqViAQDgBJ4OocTR43tUXpHA6akuwu0mv9Q74ctsAA2H7YRztesaxr+0W8kA4Cq2M3Y5fPy2lBQGYwHjr1nPTSIlWj5BVhWrJ62T5z/8Fh7Lu1POj7l32ZswozMNU4RLZ2C5t13Q4aXrngxz1He87ze+lzLGACgjblYAFeNn/SurteJ5uyHcv8j6Er7oItqOP+OfUM/pPbQPQBgYB8yT9Ha9hJEkxhAJDPKY9kfs6z2cl3XUfKdqdeiotisEipARLGE2OwMAHBhKgGxACxEhbwZH+o8x7UAAFBbT9RKdo1br6M8V9lu6vclygsTuMEqt4biA403ihEQT6HdzwRsyPs52MaU+OX5CADw/jYssHM7F6wv+/2OH0iG4OevsQBhHADg/CEY6aZlb++gfPOb3y7f/ZVfLV/5ytfIQAjQIe8j8l81Kdvt+XW9EgRj28h0fNGywK2aqz5u7Btam8N8mIvo2IIn6dCbdP7SQhh5o5ezrG/7vZ1rNbFTWFaX9vyQ6X5t0f5jC7nG+On178Jb6d8GcB7uH4rxDv9yi+QGAM5FGvkec/sNnyfLsxitwFDQCs0rOIBFTGoHctM69d7ZPwpzNQ4AsCz5sVb/d0z0az8PAABS0cKQi51KyP8GACCCGMECOg8REKiKsgEAPAlUDgkAkANammQEDoZMAP2G6AWXK/j9XgYAZPSXJ4kBr6ATGWMAyIoCwQsrx+H7Smzn5Laf54C4K1xWGT6rHJS8GLMCyZtuv/i9ybdzBv2HWQBcTdKtSZ0zxj0xFPCddKyNDs9RXjA6bJkBIPw5fZoq4f3aCYbeEPS90AEJBFBVYJkB4DMCAJCAklOKx4YCtVORK6oYnMxJ464fXXbk6oYQ7Q+qkzKoUEu9RRLlcd5M8sa8tMmQ1V2JnyojBn3EGzYAs/LPyjDT0QwU9VsAwCC5vmoTH9u0B/PRIc764/OxvRH2sw4AoLwmBdLrQIyFHah+/etYILhvBwCMjXfWjWM61nrZ12CnxDqMOvFnAACgHlQOmmVQ3bKuWmXo+N6BSIaeclBqfe2q/JPf+93yf/7B75c//MP/q3z7O98qB/cOysnpcbQAAIJ3wp9/7733yALAoFkkUFHFn0F1ln3uI7CvCRQQ2ldGuBwrzA0QvM9fvGAPe1B5IWkJFoCzc1C5n5Xd3R0apvPphC0AUMH8/ns/KPPptDx9/KicHB2V3Z2dsrO1TU9mjl7u5aI82N8pW7ONsruYlLWrs/KVZ4/L5kYpi9lmWcyxBwjxz6rEyWaZ40MHRA3K6fYAG9pLSHw6n7hPMSvY2UXVPO4TY50d9Gxn+LkSsEr6jTrcTP63ql/bNviOkjONhk5OWQQ6gsYVlebc9yhHoJcXut7zwrkiG8ZyhSDWJ+6pVY6ZIUpBOSZlw9myUZ7tAN+/EbZO6uP3uF8i6TifkUIR1yGA3gbNLiSr4fRbjlSRBRQ3AooK/qxh/Ol0X5ZTMBOwD+5lQVs4JFvx/Oj4mPdtuXWgne1H13HcBWWC1OcIwEXVP9xWPEfi3PePa4YdgQAl7gHXAwAAk6f8D9S/Eti1KieS/kz6gj0LyX5XMpB6/krV1QEAOGbyH2wGF+X0EmCBUj55dVw+eXlIgMBV2YgkMiWmXAFAEj+G34AoAXWPyrzZdEJAD54X0GmenjLhO2dFuNbc8fHRUiUY5oIU8B39OsaDNrZlpgbXbOeE5VgZAAzsXQYAhME4SP5y7EcAABV4kMCblJ/W9WZsm642af4wO9Gin459CI+ubI0qWulNAQAcdDIAACwADkJi7iib7LvpKn8V4or+X7LIFgDa9RSkY/BiyAAgf7qx/XDN8s0Io3TVKqzEg03I6wx/IBgA7M/gOiGf2KoB2vr4o4/YBgAyMFsHC0QEZJj0B9g65jkC0kjmM0kAmsYJ2ABinueL8gt/8S+V7/6Vv0rZRtBoYzIpxyenZTqb12uOtP8XAgBgH2dg50cScWz/9HvZNh/YdDEWve2T7RP7Os3nMdPRT4YBoA9oIvBzFwCAWwD+NAEADohm3ysDAHqfbHDcWwCAbL23AICV+8NdP+jjMtwb3jAAoCY4UpD6rgCA1gIA7ECmu3VbgJw8QMBU65/7XTAqicUhOKQiIUlqa4DE0OLLLQAePiEA4NGTJ2V/d68CAOYL9OT9bACArGv7WMiqdX3b/BkE1yfyFNQWTbhsQyVS8MKtFAwAgC36eQEAcmB8LAaxKn5Y7/snDAAw5b9ZaQDotZ2UGQCQWmyV/yjSOVerJeojJC4gf6jevawgTscPewBAjpsIiLC64t7j1e+/o3IS7K81wz5ykOREPlM+p94jeXZiil0GANi/yjZAlm2xAKRWGQPgbEvO1e8Es65s89p9PnycRgft6+0LGJbuJdkv/k5dC2k8st3cxmHIKjs2xmNxn5pcJTNWawusaxPoxAAAFRWirVz4TeE/1WNTZb3kxKBj+R6OdajIrwG37RRubMjezTmFPGfZZvP91SRxsBjYf81jBACAjzMAwNczJgsiMjAraLQIDTu8MTy2GIEBAND7vV3Jz+jOhI4LQBPjL4m9B2MCPznrnV7ePX44xmOUYz45/p+vw2sWeRjLi99rCT4VUqgiW5XmWQbx3ACA3CJHvlTsYaldn2MjTC4HfXdmuHOnBccjBGRuLUBw/by2rgWACxKzfHON9KCtAAAwbhAJfYHhwAig+FAGATCeAAAKWwaIBbQHAHisegCAbIVWoNtkrelGy3vvw1T5o9AJ5CfGRLUjxG+dgW0xin3HAAA8Z7TpbedPIICwvVksIch4LSCoIJIAAJghoOn/VjjMvM06Chq2y9e+9g4BAO+8841ycHDAtkOMLYZH6vutMa1U1GCwpFkUuNebrXwkb0X9GnEpk4zwvJ1PQbe4trdrEtL7g7fZKWN7f9YTA92S9qJcLDvI+4wAULPup15Fiz7sxcHi7s/r+gzgh3VCPr/ubwUAoCtSJfY/FRHl+6LspfupazDyftX+xevUwoHzybitdEGvt7zvZLsv2xHUZ07mjzAA3AYAIMMi9pPPGwDQBqvhPKtwvQEGABUxB5rOPSSiBYAWvmj/EbTsAQAMitUWAMM+JAYA5DYAngBuiK0VXQ1+W5Hkx5yUZxV114/hswMAnFTJFExajhKiSH3XPiPDDdMGxyAo1NFw90Z8b0iuWuhZaWQF4PdxXgYAK4pfn3hfytdkIySfk9cVSrAazlXMup5cGpFa7ea5vKkFAL5hikp3bX0AACAASURBVOFVYyAUrRIQVjBvkgHgNgBA7Z+su0vz3mRgYLB3vbpuYgAYoA+jb0jelKmEuiB7HieOccJ3Zzovy0xW6h4/Gc1R0TeS6M9CMpSRhiTOG1J/zO2b21sGgLENvd+AflYAAP3aHbz+nAEAvQPZ68TesGrHK6lqg0JBCrMqhNFxBwCADYjeMdEaaD0Qe+PrTbUAuCsAYGzvxP3CQFbSHWhb9OwSmhev59PN8r3/99+VP/+z75W//bf/y/Lk2ZPy8OGDsrahpCd7piM5tLlRvv/975PCHwabUMeih4d+bft62hvp2IPC75zJfjtnmBNUoe7v75ePPv6ECGQYUxjPnZ1tOhX4bbABMFG/sV4Wsylpqn/8wY/IBPD40UMmsMASMAWt/Vop0821MlkvZX8HdP+bZXcxJRPA4wcH5frqvCxmk7K7s1WmE4ARLgU4QH/iyWZQUvral4M4NC6rkdr2RbwPBxPXi3HGfeIPVee4dyXPhaAdsw+0f7v6RRWyPs52Dxwg6Amfw8hyfA+2mZkA6vkjQQhbychl2ihM2qrSy/uOg6Ni9mxBrmyfAMFt1DS+l6uzuQd1tGFej97XcJ29Y1ZlFQGOSChiZYqCXAEDJKtB/8gWDIkCV73cJMOIHmH8CVBFtRYS66y4vy5nQb1P25WU1kJ+s5/rOWjPAEJYK8BFoA8fwAwT9J1D8ADrJgJzDLNFcBjqQyBTgUaxljYmctzBhkB0Pz6Lqoo2J5oL9mQ0SCGCmAC7MMAV1RlnF1fl+BRsBhdqBXByVp4fHpfnLw/VT/4qgmZh+ysOGJVcpHRWCwD0eMfjsydPCAS4AqL/4rwsUKmLQD3BDJvl7OxkoEK9ls1iYGeausTU3QGQsU7V/DZ7mY58JPOlP0UP63l3dQBdyI6ZByClAQNA6sempH9bn2IF63eA8dfVvk1ocQMAxALTqLPNAKAzKVhtFgf2v2UPTiPjBd5whZIr+13dpKBKHMOqf4VD1H9bBNi5BYBwOGpxoXUKwEfY9F7bARbSnqMA9BgAAPdsHYSxgmxCN/34ww/L8eERx3kGZqxgtXBVhgKiCopC/wAAwKQr1sdkxuvFNa7Pt8pf+o3fLO985zsBAFD7DVBIuj2GGQ1ox1YGAEoCZfUnxQAwsBtCVqts/xwDANQqzQn/qN4MAAArXS/Pas/wVu0fFWNgr4gKrDfNAEAdgbUcALdVDAB9b2TuK02ZVJ1i3WL9lR+zbWQ54Ny/AQaAXIGTq8Z+Ui0A3jIA/OwzABigkwEAfu82AEBmBTADwMVl61evFgBiANA5BQBg3CAYAGhbrgAAQOdjDzAA4CEAAE+eLgEAwACA9lJiW1ShBdfdHRkA+vWbX/e+Te9H32QB2Ma1/Wydr9eisM8AgDEGAIJR0QOZehPMKGcav2BOWIrZJKPENuDYNWufDytjRSFB73sv3esbAgAoPh+V1FEdmiLO0aIGVf0OtivGZEYvJ9dY0YmYAKr9AZJEi04wAcBe4nvRRiAAAgBtu40m9wTae2YBaP5Rtd9uAACMxQpujFXB9wy/aEyGsh9ES3CphQpQxLcDEvrz+DppU5vKP1UxS961fkjZXm3n6AufktlmMPT15zgF3usBAPke+uIg+rmJzYQ2XteTvB+D5QrQm1k5aow3mK3IZpZivz0AQNekRCcApmAAQC5CcU8x13j9qtCwMQBQPiP2kQEA1QbgkytVI0ehQg8SyPebx1j3IVB3hWFkFoVgAPB1mo1g7HyUrdqT3sWTYpMlC1uVh2UAgFsM5HlXrKIBAMj0lFoAtDUhtrIx2Rm7TscknKz2Ws0+mOPR1nc5vp3HVraS5pXMDgmckOWw+lbJjmUuKpKBTtGAudGsda24Ab597EORv1HSzzKqFlQGXviebcfhda6AHvgQCVxi3UBfLJLdakEgBgTFDcACMGG8zCAAFo0EAKBecwdSGQMANCaAyNslpmTHK/N+0z+v843im3UVGBEsUlBwgDYAQf+fGBhUfKEWAGoDoNyY8TbSaQYfBMsC2Lk3BdTHf/v1DQAAnzSYAVMSvsVY5H8iJjSbLcqzZ18uf/GXv0smgAcPHhIAQIbRtWVAWNbXHkPbQDU2iyKSSAQP8jJZFycFy3vsC0RjMPt95sZ9Z2SzWfX9m/agfk/KunWg57v2ANaLZDwEhT4BNfIT89ozC0B+L+ebxnKKLprOOuV1AQC+Ptu2+dFzWZkB0FpoBQMA5sv6v+r8XNTrouUB6E66IVf8G/hkGRk8/t7f+S96DoTB9PYTOBiYVGHeKxfZgzm6NaTJ5+SHAPcKPL92kHlMIGQcRKIwArkycrHI0etKPUEw6KxaQvIg0FoIbFWHwhQuIy0AnDR20FRCKwBAu7/VLQD6QXc7gIrQALJopAXAXRkAdF1C3DWwwVjy3wpupO9Ft6CzgZcFb2yehgmmdu4xheA5rD8X1CdVxmI3730JfU/jjecDpwIylB2WZGwOZJIvxgEA3lD74Au+wb42cf4chPW54VB9ngAAUfDIiWVQMm00et6qK+t1JiBAvvax+8OGn0EqTrrk97xxwEgZ25hvciDJAJD6eFnpe/yyQh4EoL4gAIDh0mgOL++DIjVEMdXxYWK5yWabB51x1RqzIZK/y+PftgBo4zbImrhfUxvXgX5YoduyDhruacMvZIN0Wf/dzgAw5tQP9FKn7NrxbwYAsOzw5kSp+xkOHWclZ+2kDvvDZr2OfWdjTUlP7mHs297a2IhuXAa6nUDvV9mZ6tdCHjPoXxtBSK4h+Mce7hsbTKx//OP3y+bmevlP/7P/hInsh48elNl8Wl69eqmkPXqXzWfl+9//9+X58+e8HiR4WIFthGwCGeUAAu7v6PCozGZz9oKTM7RWPvjgw/Lw4cNyeHjEAAe+fnJ6UrZg0M8mZACYTlGljP7USM7i/3p5/vFHZW9npzx88KCcn52Wh/cfcGRQ1YxCfrAATDYKk/87i0nZWUzL/YOdcn1xRgaAg72dMp1usmIcYIidrXmZBiNAk6mWYLTtlHWu589jjGs0AAD3iPtH1T3+AAgASCI751l2mdyO/XgAREu2iAAAjcZU+4pAHUhqY0wdXJCeiyqH6OsGB4kBlpgjVN3nfdg2ZN5HuiVfHQMbxgxKwOiOinyutNApTkhku9f9yJf2T4BS4vpwvKvO6Xgj2MNqf7FGMBCO52Cnigo5vL+5vkkblcGhSP7DgT05P2f1ANpLgKkCic/azgrgAbLlX5fZTDTyBgAQqR/oXhIEsppfe5SrnrguNja5NmCPbk42CEQxAIDyYkCF2z8AqMAeewLSGl1+FfcjxH0pF9eFlf6g/D86vSgvj0/YDuDw5JTAgNNztA9AlZ9690mpRw/bsBMUhBeY4dHDB0z4gwEA97GFAATbLAgokCvQPD+UMWaVh8G8WomfGABaECgCKyE87kFIisBuH28YU33He3UNMEXwhPJm0AGvSdeVr/M2AEC/XrMz2zMAVCybomcBxhkCAHILADqjQWPJ6v+o6sc84n38P2f1vyorAHZiMj/WJtkCCAJoFYi8vupRqncp/aUAPjjY2GiL1YOzBwBYvrD+sRcR8LGxSd0EBoDDl68oozPYxcEAwOD9OgI1AsQ4gIWqf9rJYLjYnPBesKYn27vlr/323yr3nz1jsBI+IgwtyDj1GdqURPinAQAgrpIAXvPn3AJAwKfORU+07/hMIapxm9Lv5z12sIeHvH+6AM7nzwAwBgAQlXVrAcBKH/f7DNA/g2VvAACwtbUttp3ZrEwBJqFe0h50VwBAngPOQ7RwWKrGyf3FQzHURGSnKHCeNwkAyMG3Wl0dAeSqS0PG6v7LG+ObS37h/8femzZJdmTZYZ6ZsWbkVktWFYDG1g00eplFI1IktZiMpFG/kZJJHyVRMkr6JKN6xsYkEz/RRktzyBmbIakZDnrQAAq15x4RucjOufe4X/d4EZkFFIBCD6oNnZkRL1685+/6Xc89t/YTa/mMtvV7AMB3GwAguVGHY0xw4nfOwA4ASCX/23nA140AKNS3zlyDwhVs1jmKFvUIADbaQN83IwB2d2+lO3fupQfOAIARAADqYgRAZAB4GQBA9EejfygfNBaQ2vdXxanx87L5bdwoBoDrRgBEAICNwDIwBUdQBN+mtRWKG7pyFWV/r0wf17m61jG3L3glIwByPla2smI+9/EQYqwiCMDiYAAA3Jq73wBdBocF/iY6/pGgh+8OBgB8xopkKDrY+/OM58o5XR8BEHV3iVlQEF+k/W/XeFnevVrCPD++I7ceYto2B1FyAgYAyG54x6gHFdBjDBmvFTEP/tV5bnvNmKJsRIfJliWxlEvXfmjplWOeuM4v1wwBOGd533LPbRFJz6CtH2h9BTAo19iNyKW9DR25/B4fkdUCAMyvdkYOp/IXAwBGE4pBjeADB8cWuv+6yx+fo6/hcbF+ZnlCk4MX2mPRJ8ezTXep7pOy7/6+nm2VK/L52Bmo4Cwj8ZhKH3HZvhwDQFxXix8s3w/Nopyw2BcVp7hEZQBA5VN0MF5It6nWIh0f2TrivRXZlOyWZ1Dk7Io5jDgCoC1C2vWWGfeqRXHsGlgWg5/HQl0o3onNLO43gouUt/J6hupQrXzyGXv9q/XvdZ3xGYqNzYrdBmS3+ocBAPD7cDDIubAWAEDZbObOaz9GBgDZcjxT68IuAN+495U3Wsi7KNZxBgA1mHA8oTN9E3iBRgwf+cnvJADAgBs5SHXCDVvjAgDwVivbd/46wq4ItMF7yN3VADDV4awuh5rNcDBKg8Eo3b17L/30Jz9PH330k7S/fy9tYgwAmm48HujyByRr8q8ik4RYL9umFtOxpmtxvXEES4w55L63ZjnKykLs2WXDHVzW+ifRZsT92WXb2n0T9X4XMEAMABEA0Op/ypUzRHWdw+qJC3df5ZR4HZ7jifdTjNoNGQDEmun5wC8DAGh9BOUt1VQebVi0Bfl3MYTGUT3fJABgYQFZI1tNoSwl0BpwKQ12uOR5Oja7hl39XugnBYsrGCQuqXjzzBYICIoB3gGzAgAQE9wUHGcAsIdycwAAj2c3oxdKXhEAIBb/zekpnf9m/GpQQKcwN0mkqJCKA1u6rFtnoMs5yI6TAzW6DFF2StzpiAatOCyLdE28pmaGR5l3UpIO/E5/TnqOMio3YQDoCoC0fl83A0Ch4lkOAGif07K/oyPp7hqDmljsz/NsXUnIcaJh964qvYafbYAb32udqGjcW6czKmj9Tgf/W2YAqM3Dbx4AYIk9zy/LEGc5qBCE5C8ptrACyrgLtTCGwucz5vlxrpesXrMw1sC6LEtQJv1ZrvvmAIDOhMvXzABw3fpKHy5em4GV5NTgp2xN7qi+AQNAV2BUiqXfPADAkOxm++K/BeemAV1FwADuic53byN9/tkn6d133kr/+L/8x+nXn36SRqNh6vXX04sXzy1gGY3S5mRMAAA690fDcTo7m7IIRMp7n4EmfTSfGd0o/uHzCBaQxJxMthhM4TOPHz9O9+7d53tIXMLHwLkBNNicbJKWnLTsPXRW21x2XOvRwUHa295Jt2/t8TveuP+AFOiY345ZkqD4v5xP02Q8SJuD9bS3vZlu726ldDlPm8M+AQCj0YA6G4CC0bDvxd4yg1z71ALbRQSpdLB0M66RTAke7DFAnc9tfQcDFtyqxED014jA9mKIA9F0Xjmd8VlLl5C6D4Wa+Xla3xA4wCn6HHCHIiP8NnsGllDhuQAy8X0B514BdBvQys6XfWPSJjlSUR4/swPtukqI3Hw8u4cjw1JhUUBBkcXyQL8u+8XO/9ncZASJAvia6l5lFwDub5CmM3TLz73L/iqdzmakIQcwAAXJo6MjAgDyvTilOurfgx4KgBcEH4ABgDKHQqdmg/kYHo4LyF0HawSogPIWr6OQjuIWEP7wS2l3PYmC5ylqP7EA2NAjG++D/53j+tndghEBKc3OL9Lh8amBAGbzdDY/Z/c/fp6cTfkf1gM+GUC5lvAps2ZZ/Cebwlra3ppwbAYTI2traXM44lgDrC0YALDPog7NCTJuaAvYtW4tAwDukRR/sauCCWnfT7Q7JUEdgSImTaaH9FNrVaGvxfjl4yak50oib7WFaP3lysdmEBIYCuQLczxMmW0LBgCOcGDXn9H5zy9s3AS2M4v9msVIyn7NLE1p7iABUp2ageZPYwgAAMDHAgSqWfPbzMM0gKqD2QSyCZTF9mxsFkIcAaCiop6fGACwl44OD9PhiwOCk5CQIqsI6SjLXEYmarzTDBTQ6JRBsSatb5DRAMCkye276T/5R/9F6m9tUa9YNzRmSSJJhEOXAAD46K0A+00AAGSbsqS4btffcmG6bKhkP74XZUqeVZecxe9tEzj29zcLAMjJzCUjACIDABMsaAAIjCtWZDS6VsZteIaXsCdghhik4WicJls7aWdvL21t76TRaJy6AABZj9yAAUByHP1nsEzw3w1GtH3TAIC4xnjGso/GflH757nH43sAwEKhs9pjTYeO/Arp0jbB3cbN18UQN3k/xt7ZB2T6zeb+Rv8JPkpkVMr+jAPLYsJe731dAACxAhTq268GALh75166FxgAAABAzCAGADFU5X13DQMAbUrYF106OL7WPtvOmDQ80Jw/8+Jj/JuFRy8w5ZiOuUyfEwxWqemMbFTLRgB8VQCAqHGX3cd19/dVAQCWfzNfIzP3un9cltG79jn2yBg7WezywhyugfT/zMsaoNZOhjwy8sOFAYCQCZvr5YwA3jUbZusS4+U2ui7YOigzAACi79quVWuTF/a5j0xt86Xxc4qVdW7lE+S/2gjE5SMJrgMAsF+9uncvYON5NLV0A4GWJiLJcrw2+RxtLrkrBm2PaXOIMfZb9vmY39L6tusen4vWj99Fan8D0ZZCq9OwBwAAfWx0Jp+jM9nmk4sCnQXQC/u8panLotl3lTx+ZAFQzIK9jt9ZPG5YAPB6uyYL5w8jWXVvvP88jlcMBd5ouaS4LgYA2jYfS4zXrmMAsPsuYypsXc235A7Ms7OtKcUAywJX1AwA18mO1imyvGiftjIome6KLaMMwJ/MTaUNm6BkxPxSA6niNRX/EY9F22Ej6owJwHLyKvbXIEHpFPtszRgR11L+W73nTcrbfIm9ZiP9GMc6YN18XTANGhvAcDBkzJUbE50BQPLXAgB0DQBVK+ciNi7kzQQAkE8R/RRck5p/Yo0i+0tEwNoaMGejMYUcn2jE+tbsg1wT1r/QsGfkSEhDak8Z45+d2wAAVj6yPFFp2BUAoDxDO75cq+U6kTsc9EdpZ2cv/fjHH6WffPRTsgFsb2+n0Xic0FgZ86ExZpNeiV3kWdc4tV7MX+Vr8XoNAQD+j/o21Pjcai6alaYmexP/cpnubP1O7dF4vI6Jfqb0cqVvg+4RAICgPAe55M9jsI2/lhkw1OBQMYV2rYBsf9knqwAAsGmtvZXMV3s+AAAiiKOMYqwZTKWP2vqLnq9+krkojP6OtjjLojPEqKlFepDHftcBACD+4IMHZY3/BABABrbMaLGZCyz++6wQe0CY0+qsAZkqVTQ2plzLGAAZ5+UAgC5nv1pwd5aUJJSyj8a7/V2f7zLyNQOAUGq1IxGL/3K62k0dnaWsYFe0J8VN27WZudGpSB0hswIAkDdQcGgXN9USdRUAALy30p7Fy5JiVZDQOqDm/Nod1M56odKIz3Rx3Syp+nWNAJAsLGMAkILvukY9x+hktM8W/n80rl+FAaDrGmIAEZW/nq8UXOuoFkfQVrx1ygUcauVkmYFpZXS1UauNQDn2ewBADCC+CyMA4nOO1649YTP5lshYQJi3gZPJ3fUMAKvlTHTJi6hzOfbRobdrKMAAOD7U7Z30fvXMvzbIMv399QMAcgHI59sJABB1U+vUxL9xnSxABlsEdLLZsYv05NHn6Z2330q/+P3fT//u//s36dGjh0yAYY4oPjcYDggA+NWvfpWOjo7TzvZuOj09S9PpzDv7BnxEOB/8AYADxDCAAjg6/9Dxf+vWrXRycpomk0l6/vx52kLRaAPsBDY7GqCA4RhO/nY6OTmmbIC6HEVVPCf8fnp8nHa2JmlvZ5cAxbffeiudnZ4w6ZQuztPO9iSdz07T1niYBhtXaXdrnHa3N1N/7YqgAHx2cwRKMUsw9dfXyABgM6+NtjQHKx64MYEfwFykzcq0/XYeFOFlRxQYytdA4bndN9mpv9L31s+HASSfGWy/ASlwPul4vs4cGgqThbqLjBF+rFHho0DrDDw+Z1JFE2Nh8uKsZu9ZNBiSTBbdtfeG62MRdD7Pzz7LYwAb0ScIAVQGF6rggXOTgs/2oKHM8Z8FnQwE/G8UK9H5z33oCQHQ1aX1XjpDZzz8UKdTP0HX/NkZ0etIGkFeca30GT2pg0QBGCNG/au0fgka0sSuZ9L0qfjp47EUIHB2LinXPYhFwRTjAwAAELUf5Ch0u/A78R/ZPQwEqGAb0Kte6jGwZlCPOZeXV7wfdPyj6D89v0ins3k6mU7TdH5BZoPjk1PuPxSXLWhH8O4AAHRw5+LtWhojOT8ccZQGOsDHg0Fad+AwQAwCAGBdox/DsQKXKPT28zOOAADpP/P5jN5PIyyUCCA4VMwTHGdE7yKrdPPL7dUY+Gff3kFO8IHVNSxdU5I4qzvo5N+0iRGTORvhYiCF0PUfGACo48Gw4MVtrDNkanY+408UQZVU0/gJAQDmSEx6s4Q6/43+3xKaBBC4zx1HjNg1O5mk64Cs0z0eUCcPro8++rolJ7hvAhhQ+5fPzrtFUNA4eP6CoCuNyALQCjICIADHYPB3dGescQTA+kafHaGXAKxcXKXNyVa6/eCN9Pf+4T9KcxZ5ehmMIrAEisJKRlYMAPIXPGnGMZRNMbf1V1t7p/dVvC/A5cZjcLuXjw+jUXQkSagawJz+jsmk7POEBM93AQAg4FJO8AQAwPx8Sp1mx1gcL330OgAAYsIt7/kwAoDPqen8j7KC5GD0h/Izl1wENoiAZS2gqEacsh5xm6kRAFrb7wEApcsUSxcTkdT+FSDd9G5kiNFyx/2v/E18FNR5DqaKMflNci/NI73Rn20ilnrhFQEAtD9jslqv3ZQBwLoCURgDO5AVC6yQjW51y+dZTs8LuA5SAAMAbLQxSfh/mqVNf6UZAeAAgHv376fthgEANuCrAAC0T1tbsOr16x6e/GY9P4t7JKMIG6xwmItiZO3wAqMDAMAA8GUBAK2+6doD8R66YuyV9/gVGQAEACARs4OU2BkZqs/0k7x7nzEHi/dW7IIvbvvXYiEDAHDn5w5/sgCQAQCfcdZZAgjw2UWGqNhVHMGgAktwkJIXbSHnUT7iWsWcbOca5iKtvVvrppJb0DVInxVZ4qe4VAt5wYaBpsufYaGM+Qh93me/s9Pfrsnyr+bbxQK3vm8hr9fkMrr0b+sL6xxdAIBV+cHspwad3ulnLxTlveZAAIDNpW8BABwv7AVexqock3aRAQAGaPLu8ADAzfvHE9l1AUi+gP+kXFs8J3mK+ivG3Cq0t74Es9cLoyGccddDE9Mvi+MVKpnj815kAGD+NxSqGf963GdAnHr+dQsAwDoxjvaxeSVu0JiAOnfW3ktrj3E9EQAAUY0FdR2v17T+Wl/pXxWsWUMSq3QHAABWVv5oLvx5DQr5jei3M+eikXEBlM7v9j22WKNYBADENdBz77YfBgqn/AQAgPatxughv9Qf9ComLOQZKGssXgf2aWcAiHaAa5THONg4H/gFyBeQVS5QvGc75g9CuSrF18oFZr1C/W2NgmoaOSfY3QDqGOFJAICPkBAYQyOuMhi3an51jaXaiHQhbYTFlroOMCfmsQwuSzkPkZDzuko7O7tkABiPNtP77/8o/fRnP0/vvPNuurV324CH3gys/SS9j/OsAgCI5U8yE6hcTKYjUHxJfBh3T6uLr7U/HUap6xyrdHBb/8n6IetO009RjmMcKDaeKEM83u18BgBIxsQUH1jF69tYDQCIOs8+V/wxnUe6odIRDQAgMwCgWb3Rg9HnqvV/aWr2b2Z+A/sz7reYi8q5vsBKGXXZNw4AqBZQXoHfcZdhx8XKSOj9GKwKQXFFAIAjYh1tJANrXf/q/jeDXehUCwBAQmYK0TpVzWmx34vTYo03eM8KnLUItQFAVNpafCXYSdMakHs5edig+XS83tc5lSAv5xUdX7kmux7/u0VlNh30bTDa5XhGR3OZg2aupQEA6Hg65VarIPRseXzHCIDyXWWzVU5Mc/2Zj8s9UDMUmQ+hA4G6OAMrrkH77OJ6mIK0+/y6AADFYemTTqa9HjgzUWHEtWnlsOvZ3gQAwHPCMWlGAMhRaL8z/m37wzZI+5Ny4Yq+ywlQ9/+i0i3MIauMiz7XHtMVdNRy/j0AIBqzKF/R0HyXAADLEhPfJgBAtq372qzYL4eoOGNfHgAQnSuzpa8vAEA6BNepMSxCA4O+HP+Q/J+dnaZbezvpT/70X6c///M/S3/8x79M0+lZ2tqeUDf3B312+PzVX33MLurbt++woApadZwXBX0lMOAv4BgUJ/Ee6Lnw/scff8y5oejE3tu7xVECcqwQ4E1ns/To0aM02hynW7f2yACAtcXnWUy9vGQX8/TkhB3NoB4FAODdd95OB8+fpd56ImvRrd2ddHk+TTtb47SRLtPOZJQ2h7007K+nyWiQdiabaRPgAMwlW7tK61dXaTzEDGwLSuj45WSAsQxhzcy/cDsYHGALZi85tkCd9gq4JJMCAETbkfX4ZWInbem2N00RExLwswy8Zp38PL93BFMeryypq5EMLLh79z/8Nn0WyVmclzMLveDFEQSwH+q+py2OFGy2f9bdRooOjIEVg/BCT+kXXtEtsjCjgrcCEr8/7seUUn/DbDKOvUKn+xnAJVMmLPA+u/+nM76mZIYCGiQzTmfnpMafoRjrAAAUyFkkn4Eyf5aBCiiA4w4BJMDz+Nxj/QAAIABJREFU3Bz10s64l9Yu5vwugEkJAMBc9FywVuemGFaMulz7fzi0IvoIFNcAAQCAAV/XlT4BGQh4+RNd1JbQYfLm4iptXKLD3nx0PC9Q/LPwP5unGQpyKaWjk7N0DEADAAIANJxN0/HpaToD24YDANidDhCA06cStJBSBgAI2DCCvLFja43gHCQfjLqwADbd2eA1kWJP96LOilBU1d4Xlal8OiH+ed58Bjn6TgzvoJQ2Acf9FhIhAvnmPRTApm2XVO2HlE6N6Dvl70MHOkZQ+ZiCvA8CA4AAAPJoBACYzqcELrGzn3T/DsZw6n8UyY1GEalwAGsh46ZDFD8ZAMB960zGBX2nBDw+V1aPoDbIige8+Hz2IZcAAKC/IJdkpnBfH/IPAMDTp09Tf4j3wAbTIwMAxl/gb86mpBxDTsZpjQCAjXRBwENKO7u30v5bP0j/0d//B+l4NifARaAjXD3WYzAc2qgKS20qV54fmQEWLtI3AQCQL0udHRL2lNfvAQCvNQAg2kTa1TgCwBN12gdduQN9PuoGygE/VJJC3wMAFosZLVCcejSPRwmAo44iCJa3K7+hvSjg1fcAAAFwrOgVAQGvEgBgyXCARq1wy4afZgSAYaQtRuoaASAGgG8LABB1QWvru/42H10jksoRljeD/fefYnHoYABYBgCgT5CZQWvfvb2WGKPWeZw6+VnnBxaB7Qv3+AoAAH7lGZsp/4O+PwWiBgAY4wWAIyarmeIZbFgOALBOf6P4rwEAli8k8PLywpLvDdtqCwAoOn2RAQAgtS6Z0Borf7lMVuL4tK48W8wbS5+VoqavXKDB1vPTT3ZwN/m7fAy9Inv+uYjqxX9rYLDXBaLMY9xCMSqnpYNPHusAsXAdX9c16VpibiMXiDr2TZsLVI5f544/o93t/B6CbVBXcECAmIjZgVyA7ZbHMZ9SDADQi/ZZ6/JXoa98p/xo8z7LvccxuMZcERkcBAAQ6F6xZgsA0P1EAECViw8p0K8CAJCf0ja0CHgYZTLnutzjxiXIfmCNWMStOnkNgtLFgNHKStxPAgAwJ4I8SmyQaPIXEQCgfaw1zbaOBWarK7V5bMb0aBLh8zYGgBJr2Sx6exblOtR1b+Aaf8/B5m0OP65rK8Pt2kYdomedWQgEBvQijPazWAkQT3EM1mDgeYK+jWUjI6MK494kEMDQ+M4WAMDivzNnXkD+HcBWQDS1HxeL/xFQxWYIMAl6fYdxJfaZx6iQMeTytL8ExMDYQt1/NwBgjTmGrNdcx+Xn4mwbuC7kWhzDmxmSMwAAjSbzi7S7u5f6fazdML37znvp5z//rfTDH36Q7ty5y7GhUf70DLX+LagyMi3Bzqn7P9sY7wjTObO+CzpXoOS2JBh1o2TlOvuj47o+G/cgn1FjRyQbOq4t4uv4rtepzy4uqf/QYBVlJx/v9r21DZmt8wYjAHgNPj4z7p9yLyZ88f4XAAB5RJ1dJ5uEUPhnzsxGiLc17qyfPe/YZYu8QlABmGIuKgIB4r7BMbmOeB0DQOt41A/aqJRap8GOaecrdDiD7OIyB6jLedHr2TAEAdJDPne0sG1qc8z4Hug+vNDPjn90CfhPII80U4Yz3BsGADO5oqouDAC1cbaj3IWqBCAG8VmReiFai5+VmiclIwigGCjrLstggUAvouO7HriMhr3nV+jJbHnJUYDV26Rn3eXEx9fi82oFt1MRuAJtnavWGYsAgEVlsTivA8eUVLVd/SoGABnLKK9ZeTddGHrWscM+Ptdy7Sz/rwQASH5bpDwRyOj8c0VV6J4KjYxGAKD4n7s8m5lQutY2eSTZie8v/H4NA4DuX8WQ6xJUrS7okptoGOgghtldUuTcw56UyTqoRdo0zABdBqbLCHXJaK3niveLY8s9UcLK5XAxHXZeIQgRVds5Ftej7Mf4nfVxNdMA36Ojujhr8zoDff29+r5p1joGPPEc0QG1tPjqEQCtbEYwVZ4U505L7ITS54hQDUlOXm0oKrimzksZ5bNrfVsdhw7kVf9iABCPszUpDACr7Neq87f7oxxr5l3fX3Ru0YNwUknfHhzu1lnS+aSna31tnRAxYI66qg1m4mftMaDLEghYFJjRKWwdN8WWgerfKaCVlAs0gK0u0t/xZwQ8xddtPS7TfHqWNjdH6eEXn6dPPvnr9Ad/8Is0nZ2l2ews7e7YjM/Dw8P06ae/JhIXa4rrAzIYQQhkS8Vpzml3Wn/cG4r/+DceY2zAGQM5HPvs2XP+ff/+fbIAfPHFF+nJ06dpvDlKe7du8ZkAhKDu4/FolK5QtHrxPN27u592trfYGf7jDz9ITx49pA1AImlzDJTwIA17KO7209YI885TGvXX+Ttem4zHBAEM+6C4Rte3OcD4LqPzv2SxDPTo0KX6HcGu/KK4tzmqYGDFdQUXWnPIAoK1GKBUAbEH3wJJCqwmnY7vRwG/zDd0pgHvKKATz3CtAMSE5Lai+joDJNO6xPrmThLtBxTg6z1DKQk6whwglfGybxq6jA2HWhgzhJyWLuF7Sgy4H8e9gLXmXPf1ND074/qiUA15A9sEAmbIFIr/SgCU+Xdw/NfT04OjNL+07hAkN9D1j+L4iwPQ/p/ymVjQ3ecKnJ2cpPl8RlkBO8Skn1J/PbFwj45nFj83enzu+FvJTvmCKr6aT4luiLXU65cRADgPGDb0zCFXXA/vkiYTgIMAwP9+OTO6SAtmjGHrHH43klpXKR0cHbHwfzqdplN0/V9ccO8dHB6lg+NjPn0cS7lyMGWmTwUlKwq77PwfGkjBxxsgeYvPQM5zEV9jtbyTQjIiuVSRPyYd83zrHCBL2opUKYnstYUabe3AGq5nx5gIdqFXcx3NY5W94F5ZYSC0l1rfmc+TIAwkQAoDgAl7LHIxvMwMAAC9oPAPAIDNvAf1vYMAQFPKLiWTRYAz0DmPgrkxp1lnBf3oCI7JFJ52Hu0XdrhCCDIYwpg/8L7GEWC/4xnDbycgAQl5gJlCV4R0Gp4f46e1NY4A+Pzzz1OPLCuQEci+s6Lg756NABgOR2k6naedvdvpxdFJ6mMe42hCmftP//4/TLd/8HY6B9Db2OyNhYDdJKZHQvk/AwAqP4AddF1+nkkZrr32mezTev6KX0rcUgtDp2w0/tDXDQBYiNOyH16PADAK0bqD2jovC71h8TWsc1Lxt8aoRD+Fx3pyJ8YFSPyoQ/jiEiAWYyCJDADssPMRAEoe22ecSpa/I26DruuRJWI03uQIgK2dnTTZ2qbsYAwAQETwAaAXCTbx7idbdyQ9jSUldtxkGxoSytk3DQAA7aPoC8mnb+WmjSViAY/HeiIqxixtd0K2cw0DAPdkoNJUhxTl1wEwpv8K4ICy2Yzuaq8xSrN0meSfvmaj/XR9uhd9v+adRvliQcmVedf7lNsu8HkDAFjWBVnt884u0W+fAaArNot+coxLoo9DGVHX31cYAdAmqJX81OvyewqFv+1dG8dhnf70Hfi7/Tc/t2IJfodOUUf7KgCA6U9BE113w1bAF+r103hzK+0C9HX3frr/4I10d38/bU220hZGDI2w90cEOaqAFvMeG6Q5tpyMxeIeh8O2hxEAcQ935UHia8vjvlr/s4DqXbLxHXvNGABkc+WTxhEASDaDMQcgAOREuZZzFEXgbxkYKcrLgo7pyLnUe3qF83KDt+yxBf8/3Gsrr1GWrZiswn6ZpW7G1Z6//DzYFgCmUdAXA4AAAMxfu6UnERHY1NjADmQkAADn7Py/vAIDQGEOIOjSAfQcHxBmtEsOpedK/tYLerwWyxmqUK5n0O7XKCeLvy/mB9o8xDJb4l4Ir8Nr9QssRsvkOeocqe9sq2jb3D90f03rkNmUQq7VfNfG52ko4fVue294vc2PtDmLdv+0eS34A20BufLPvIEp2lTZyjj7vdhOi2U0dhjnkl9ihV9n4HIAwOVV6RC3Ir3frdtyu14BANoNhYNK/aUtlMZ7XbaG8jsru8qaTAEgyIzGPFE8Hz/r/rLtP5NzjQAorHzeDOixokXVgb3E/WLL+xrQGLFuXm+yjhWwBa8r5yCKDol6I8oHYwd12JOhMDH21eu6p2V+V3vP+Jt2zetHHDddAT8Ms5zBC85iIwCAMbgXD1+FdF6j7xE0d0SAR74HB245FN2WvQPEGP3pKD30vQIDgf1t+hH/VFjWKD7kCgjCdwAARgYix4DYS9fNdetgAMC5xQBg4xDtP3uWGkFna6d7kKxJB3UVM7lGXESA1C2mNDbBZI0iDgSwXB+A8ok2EH/ju6gbrFQZdJ9HfHw2YRxCHsdQy1AFAMh5+jKOA/Ev4gj8h1EAD+6/mT788Mfpgw8+TPv79zhiDDkuNTlhDeEz4fqQP1IHOwvHYFn0GDnLDcJr1YNUYwwjK6NM+4Plj2xL2gbaVsWEv6MO1B6JMtS1P1qZ034v11+DPVp51d9RNiS7jFFgo8Oek/xkv9Rj0tYuWGwA+9lG2AH5pDg9+5Zdi4McR4lvoz7Lfm1mqCtA2ZwHdABAvqfG3+pa3/zsfHRR3CNRd+F35u+a/FPMqV/LALBgcqoL/OYBAFFB4HfMsuTDdQAAlRiCe9CLBAAAFEJhArBEK4UECTSnmKlQcm5YVLAqSC0ut1eaNf+hdmFaR19KOz6c3OkfAAByFGMQos/Gzv94nM4ZAxTNtaciD0qhFCSV7BaasJ7HHBXEsoBeG1gbNBqfrk3fGij9XSkNTw7K4YnHmNjV64zv/CoAAFufBiQR5vV1PbdFFWBJCJvF5siygOiRTMXAuDgJrwIAUAK4rgAzFog7HRugyDzhz8+H2WVt0Iv7bAOK9vyt7LSBbisndBS/wwAANrU1CHDe8ysGAHhMtZBMjuvfZZ6qYO0a4147o14460B/S46uAwC0wa19LrCpOIOGrZc6NwqdDV6PSb4sS3+DAAAxmLHn0w0AiHp0WaAWX7fzFgBAdECkq1qnKep6exZrqb8xIACANok04f47u84RHDhCOzz7aEtb+xL1RdS/0ivxfQNOzdNkc5yePn2SPv/8s/SLX/yz9OLgWZrNpmlvb8e7PM7TZ599xmQ+rmdzvElKzKOT4zQcjbinUNCH423rYGMHtra2uazQ1yjicgbacET2APwHRO/2zi4BAI8fP2LH6O07t6kP8P04B5x4zEybTc/SwfPn6f7d/XRrb49B3Y/eey89/PxTXiOKIb31tTQaDtJkPOQYgNFgI61fXbDTmwCAIQAAw7SJhOUAc94BDuily/NzBrIo3sKXMQDhBn0bPBebk+2jeDg2ouxt0l56ECxbFXWyAiV9RgE197L7SJX9iMGFgz1kx6PesEIgEiVWwMx2ATaZM+D7XgQ0ECQD3TDm0+QdybqeewWedPC/VLjDtZnrUIp5dj771xYgWhtaBckNUIDsDuhAu/JEgK8tAkwgz/GdkKnT01MCAjhyANMeLi8JGDg+nabDM1DhI9FhXfMYQYEOeRQtURBlQR6Fejw/FG/PTklHiqQ1R0RsDlIPTBcs+tv8QOuAhnxY0pogAEdXijHLiuKYfW2z0xHQI8DHeSIYFfKLwhYLskia9DBH3df6ci1tpD7ZUtVFbkxbAAFY9/jZDIXmC97TGZJeDgA4PDomOGCOY6azdDad8hoBIuoxqeB+DXRMDywYA7Jo8PpI129zXbE20hNVksATEfQRNR/Taf5VyMLn8rmy3KprLHqbpZNsQV/JXwrJpZwMZrG6gDkzVZ/LngLqVQCALvudbYInoCMAwALbAgDAMnLMhhfd4wgAdimxI1/Pr3Q0YTwFnh87WJCkCaMA8n70sEFAzVz89xtiMT1nWAAOgyxqpihmNFrRsYcxDetrBCREAADtvxcEWHT1TDUSTydHxxy7MjufMwk1RHKqv2F7wZkAIMcAIBnl/w7ZNtb7o7TWG6TReJL+7n/2n6ede/cLAMABxBqXYPpGcmhKYyFZ/T0AwAEf1lXZ+vevKwDAurGgQq4HAKD4DxDATQAA8lOuAwCY+XKgWkPBHOO0YjPd4jUF+MgG8T0A4MsxAHQBALryE3qt+OSvDwBgmR8t+7G4L19fAMD5hRUIBAAgKMAT38sYAFoAADt7AwAA+n5v7zYBAPfuP/iNAgDQ3C9hAPhNAwDkvGMAAHDck7mD+Z8Yeyx48K79tAwAYPvY5jvDZ+OgIwcAgCkAYF0HAzhTFWn8WcQHAL8eoxkBAPj65QAA6fQ6/xpj/piyaXNp8o9i7B/1lvxL2ZAMYMkn9ShpBQNAtEWybV0+aTmuLv4rljSQta2MGOOKd1UAlFFP4Xf4g8vuj/GbA9R037GAFHVfjFuLHrfifHv+uIYxVo7HWZFfdPaWI1DugMU6By7aPdhoIoFe4edaERSjCm2MQNFvpZBt663RZDVIPT8Lj5/jM461glX3xvfAvNUJbqsBABXIKNSA8vMq09JKU5CoqRkbeSOIPzOBIdrnxmfqORg2bNJPszpTy7ZAmA4V/7J7KGsW5bh0wwIAgPGEpSO23TNx/3XJIUGlLwEAkGzYGL1MahZYSMo4B82cF8C3PGMDQXNv8aJKVNLun5cGAHDMyRVjLZzfCohgRlnn7wAAAIiP3+EPDwMAgLnoCtxjK8Y94E2Omf6/AQCIHUF5SF235FwxflUHg1z5GEjsYgEACAIQG8AlcnEAG9qoIICCySoBvbJmAADlqQWEssauMELFxwTGMQy6DgMAaAyKY+qcjRPHAADAJob+kACAN998K334wUfpgw8+SHfv3kvb2ztsNFKzEO5XugBrHQvgsXkkymKs02Q57wBiZHbsnFsJYzS7BD3k8traQKsX67xsaaaJp822OwIaG9BKm7v+qgAAdtg3gLKs75zFvb51A/TrH+p6tr2WZWlMT3bZrarmF0AAeVQoRlv59bWf79Lb2gvleo0Bpite1GsClhQfpABZeczrzgBAgxAQyloovTYXAwBQGKTTgaN2mQEARGVVxX/vUhJaC9SrgQFA5xcDQOkaj7P48NCj4i0GKCos/V4hLjxRmBWZU9ZGxRZn1MRifycKKmx0e7/MZMrXQpSvnKxakGXLW+eyvY8ofFEZ3BQAsCwQrYy3AwAixqQ4w2bo241xHQAg35cXrLKydyUosMSypMsyBgAZNj9tRgFRLkPHS5xBYh0o5jDAAIkBoKCS3ZyHpHHLACBDaD/rcQ9dznpXYqAklaxrJBZwlFCKSEnzMYwOuf2OGFS03xVlJhqMNsDR37EDxdaxMSQdaPQoi1HGopy0x3QFMAtGIHSllvuqDQGDmRsAAOp1KcGOvnPxGZXvye+Zb/WtAQDi+lTBnkOIF++hUHNFXfI9AKCWtC69a0csBjamc+w9BipexI9FidaBZpDg+6gNjgUA6HKQpKviZyJATtcoAACLhg0AAHpFz7sE/iYX7X1H+Ynvtbaz/pyBGNAdfXpynA4OXqQ//MM/SJ/8+lfp4OB52tnZTrPpKbuEHz586AwqG+nu7Tv0KZ49e5bGkzGD9ePjEwYGOD/uE+CFra0trjeK/bgOGxewxoIuAAMIKoDi/eLRI4IA0EF05+4drgM6bHHs5mjMwurx0SEBAPf299P+nbt87c03HqRHDz9j9/+Fd+YMB32OAgDdf2/9it3dW2OwAQzTeNAzMMDmKI0w/3ztivPe8VmsP9YBq6uCP16HGkPAhiI/C+2gphd6nMVRFHcLIEDri/WB7Yp7Nzqp1AHOkqSCMQNyd+5lPzK1v0bxhNlbJptKnBh4DhcHAABpv/sDTwBZoAv7g9RckRX4OxuZ9seSviaZBhjwMU6+n/h9mS3DzomOKHwmyln0KQiA8M9oTZQkQHc3Cvlgc8A/vA9gKffn2hpBI8cnJlfoeIeMaYQBZOjw+CSBvH92fknAwMnpGcdTCK2e53txlBKaPc5TupwzQQnQC0Aiu5MRWSBwLTYnHcG6dapyJMBgUDrtknXfofSKYj4Kp+yapuwUAED0P1H4yh3Z6ITzEQ3mC+B7Rrmr2wKewraFZ4/RBkh4YS0AcGDy63zOPXV0fJrmV2vp+OQsHQIMcD7j+Rm0OGBF/g4C7QxQyD6vNbBxXEDrVzeMTpRHCH5EzBMAEDrgnDI2y5dqdJKoUHxTQFjJTWAAoMxoJqauLVBNmkcuWa1tQvxLAJSo9xT7CDjUAgDiWAyOSLiy0Qsae2FMaPqb+A2fY2odNvafDcdB/GTwJEuWWMOF2xSnxrtCR9uC727ragB7H1vjLB4ZWObJUY732FinHubeIpOMxVvQQbj3FgBwDhaJg4P0+OmTBJ25OYJOBOgFQKpkTBHOIrDRH6Wr9V5K6/10tTFIs8uU3vrBO+k//Dt/L/Um2+lCDACdAIBijb8MAEC+ZvG5/Zm7L/s9A4DF398EA0BhCbBuGgEANjb6tDViANje3U2bky2C/cbjTRb/8R9GD3EeqncKW+zUI+hRI9KivST4KiTRsgyExLgZ4+4kDs7VBeDO+gEAGaeO5bkDA4Cu46YMAHlPOoW7aPJzgcX1Zj6v/ZJBeW1c2OXXyhc1P9Ziu9eFASBeU/RztNbd+YvXAwAQ17qNw5blXahnX1MGgK8KADCGODp13JstAwAAAPv37pEBYDLB/v5uMwDcFACA0Tn4DwwAlHEqmOD/NLpKe2K5d9KQ8a06cMl7llsvRc9Y+Gn3YdYZoU3axtjVAIAM2VPV2ZkhMG6MObcwAuDy8ty8G4qL+YNgAOBsdRb9UTgCcMCYAMgIwJZT84rogzW+prmJyuWVjlHl66CoeS9ee46NElEPtevfpVO78l9dn+uOoz0X1TAYRV9lWVwev6Mcbx3Aiu/1ej0CoG7waBkAWn0Vcw7L8nv0pQPdf1yT2DkaRdCOtzFmXTpe9xdtVuuXI5aTj1vyJEZVLzYrxUQcR8w9Z+MBjAHlIs3ODXSrrug6n65O3ZLDyffmgW6WR9+7MW/bJS/tNixFz7obXYbdrscxxR7bx/VlzJ6B9Aq+CwMA36yaPyxOFhiizU3ZevqzQYPnXCMCPbZ09if7HI4tDTGr7Lb8FsWJWieA4GMBNR7XPvvWf8GxaGC4CQBAHdzLAABSxXZ9pjPwjwB1LKEz0er92t9aDgCIub1WflvdYeC6Mk4P4HX4ugQA9KzBpAUADMIIAOoYseS4POo7xDwoAADHAKBJFwwY/kxjnS/HuH6e+NxyXId18nqtMQCYP0lGQQcAIP4k0IZMOVYXBCguA3ZY8Ai1PTrRzODk5dI4Pyu2llGDbKIIbInS+6zZ9bz5gn4WGAF6aXNzK73xxpvpxx8CAGAMABgpikYjrKv+iR1JoAA9Q1yzwAFRZ0X5xVW3gADqsswYEVi8iI1bZGCJciIdEuNY7ZGoI1vdGu1D+161Txvb31VP7Kr/EhjmjO9iAIifzfVhMmx7rNEyKWEcYACA2XXWAICyR7oBADZCpoxoEhggMxAEBjsU+6UH9BwBbqXOC7p1mU3XOha9XpiitT9aX0R2Pzb1VL7AdxEAEINVAAD4N5QIu/4tmSBqLCLxMj2pIfPQnSS6FlDzGk2qoQ2jga27/53+y9TxUgBAl8OkBZdSj0V9zWCPAIDIAJCVHTsqi7EqKLaAGMtINhMVCkMo/sfG2ShkXRs+CttNgsou4xuVQJczH7tZeWyTRNRn/G4qpJ+u76YAABWg2uJTywDQFrT1zNoER1kf6wDHxs9O4BIAgDmDJoOUU6DiSMcmGu4aAMDE52BAha4RALoOu04LWvKzDgnq9pm1cpn/vjJ0pu67BQDk9QgAgLgmqxJUMZDoMgLRiMU9HRPElZy+xgCAhfWmT1EX++2YRbrYVrHLkYgO/LfNANDqCHu2NtM3OgRlHQoAoJY9jVbh6NzsUF3HABDPEZOqEImoA5bJXBsM6e/XfQRAG/TeFAAQdWfrABVnQ5SG9Qwi6Sn9lIMTnXLpZAAA0IUtAACc6WKnFgEAKgZJZqJjucx24tguoJH2kiV1LFnzR3/0L9Kf/dmfpr/+5GPSPqIQiuDFAAAWxOzfvUdxe3FwkDb6GwzWMeuec9sdAICfQOxCX6N7e3t7mwCAFy9eEACAc8GJgxOPWdQPv/iCW+H27dtkFZidG80mClfDwZD0/4cHByz+3wf113icdne20tHBM86vxsgAgARQlL2/v592tydp7fIijYcbuft/2FsjCIDU7+xITOx4RULPgjOMY1hjQQzfC/o8RMnojgUAwGhyawAA1kaI17jGohuL+j3KIp/VlVH62+d8oIfraO1D7s9Q+DQfy3wTvV6ScpaUBAAAwQ+KwXZsKezHYI2hlXcW5CSaUPGM1FCAcSCN2AgCAAByhUJolC+7L29V8cCBWpvJojIug59Bh78zR8A+Y31QxActLBLPkK8jyNXlFWXo6bPn7IRnEuj8Ip3N5umEySIUyGf5P6DUc0iPROMVQAhXqQfAB8ZDDPtpa2KjIMYYBYGkJUcREJLBZCaC1g3Igo8hmDvSGHTZAACgyE6QBeeeAgwAOQWtX88K7U5zjc/jOWygU4IAHw/ySTOHgtiAxeEc6DtYl7oCIyS8cw8BvwX950yQYQ8dY8TBxVo6PpsSAMAxG3AC6dg46CMU9iHjGPmQ9Ysz2EYAQE6AKYFCqkcHLnp8J8o8Jlq4ZsFfZuFeQXJH578zUciXjn6hvjsW//laM7LJRgosBwCsCgDr4Nlm4PFMWDch0ZGU89/BkIAkFZ6Ddfzbc4EMQC4he5A2vGaJGCv+k54xrZGdgXuITBprzgrgX4ezXBrC3nx9W0cD6aitTH6AMz2x88UDcrGtgLkEICgF6J5picUAgprW1qmPIQeQc8jQr3/9awK8JhifMgSDBZ7npY0EwHHoUhlP0sn0PPVGm+l8rceRGz/7rd9NP//d30sXa7104TojjwAQp5MJgvk3vswRhsz6QpMwaP2M1reLfhR1iBhLIoovHNSZdvh+BMBLjQCoaf89BiPbBCS1zyJ+CwCLllkIAAAgAElEQVSIIwDAAAA9GAEAtHkOAADN+CoAgHyd7JuGEQCaQdombrp8oYU43BN7OaFzDQAg62gkvXyzqigh306JqzgCIAKnoq9fQHmLwOSufYDXog9Bv7LprJF++yZHAHDfd9Dnmk6rOzLrPMa3DwBo47JW37TrXflwrwAAoBghAoZzo0Og+n+ZEQAAAMSRAKK0N9CO2zCXYVD6sgCci650GM3+rAAAaATAdx0AYMyTZfa0NTOZjwUGsDlAl/C9wLBEZlQUQ4w1laxYbneW5YuW5QmL3C3rjCs+VWvzKpkNjoPizCijKjBqL/KY7Gh4Z78X0xkr5JM7XVhgCjCwsQDH/jspr82PQqzImde0r/BryggAFP85EgCwSPzuABoBAGod715QbjISS5W6dn3sLR+BeRRa/y59s2r9oo7Sce0zk21pC512zaEg1HTvxlzKgu3Ji12ADkb9X/Lk/Ax1foZDXHcrFSU67kMMAK0ek8OpeC36ivG6YwNW/HLKEambax3frr/EM+Yp8JriG7K/Btshunf6285oJQYA2Vr4uS0AQHPRSxOU+cgqMNV2RwzENgIgdqfGuFq/L130OCkvgH985xLAbOtvVNn1NTQ2MzAAZKXifmrWx747tXbMm3cU5xYZAAy008UAYPW7ApCIeqLrvmMtJtZhYo4i7uX2udd7DEXn1QAAxFiQsWgTLQ6rGQD0nWWcSF2o5VbyXEobc7ZyrTXVWsTionyw/Cwzfy1iOmNIMbmz/AwY9wQAQDyFOAx5A+QHkDcYOkAgr1+jQ3Qu2BlcRwsAwPNT7S2CdeLv0j3t82KOw8ERYgAgmx30hoPP7dw+YujcR4fl0UN4Bm1TiUPz3W5gDXP8znEp1mCbryU0a9pzQahcgzgsB9AjA+ndu/vpRz/6IP34xx+lN9/4Qbp16zZHk0YAgDr91Xyq5xhBJFHHR72u3Hglz74PF8DIrwAAsEy3ZD8+FB1bH1s6PL4ei/1RfruK+xoBADBelBf5EaYznAEg1OTy/rgBAKDcX7efA/bbeG3ZNngerNr3LncCeNBHc38k+j7x2XbZ8nhNsVakPdvqB/wtAEBbN37tGQBw8bEgoYcnQxkBADToLgyWrFVSyzpgjJ7UGQBE2T6fvzwAINPO6FEsZm9a5yluUikPvtbBABAfliWxYlGlzBfJgb8r3UxlwxlW6iwoycxlyam4idtjWsevdTLbTd0KbGuM4t8RAMDPEc3naN4m8G47YvPKN/uyzNK0AEDzw4UKf1kGgLjGMtL1etWOEJVBcGyiA5qDZXW8+Axro7K2wgjuPxbklwEAbLN3sD3kAkdxIOJ1t3K51gAA4giAqFDEANCuRywaRccpP5+qa85eXSYTCyCA7xADwEIA3QAAyvvuXkc0zgLyviC78rMjSnt5p9BSJ/+aNzoDq3A9XQaoyJAFIt3JgzqwLbJRioVAtRZUvJDC3SMA4nf8TQQAaN9UoCmir+s5p11OVutgydlg+SKDj+o5vRHBGB2qVn+LAYBMJYEBwOydAQCEp23ZdFq705VwaG1cPAafRwEbhSDI0WQyTv/u3/55+pf/8v9Nf/Kn/yo9f/403du/Syfw009/bdRlvX66fesWr+no+JgAAHQnAwAA/YNCLv4hwNnd3WXX9vPnz9PO9i5ndYF2Gt+HgsB0NiWVKGa+P3I66lu3bqXNySRN5zMGO7jerckkHTx/kY6PjtLtvVvpwf377D5C8fV8dspuflzD8+fPCAB448H9tLe9la4u5mnYW0+T8SCNMKs9XaZRfyPd2dtJ25PNNNhYZ9crAAAMzlg0t25Z/IcEIAI66/R2+m3MvGTh1GztcDS0pFZADstxhgy0AWO71/G9tHmezIr2AK/jmQP9LCCBHPWYnIjP1IqN5rCyqOIF/tLZX7m/aR3FQ/OiMsrZ6P6ta5kdKXkMhdOoUNWoQFkSWNxjNpiPPiGKqAgykURF4jQCA5SgxmfwnEFjjnOq4I/A//nBQZrOz9PJ6TQ9e/EiPX9xQOApjkNn/MnZWXpxfMRjgFInTR1pqTEayJK1oDVH6RVMEMNeSpPRIG1vbabtyZj0exgbgTtRURnXDM2L4j/WFbPQUfznfvbCL/Y9rtc66m12Pen98B867Z0NgNR1KLxiproDMuJ8dgAdrtZ6nCMfnyGTtm67OcNRgf/UZtvhPxT7z85A/Y/i9EU6xkiEk5N0cnbK62Vx1QuwkhXIEUE8AgEEAECb2BFrA+VoFQCAj78G5dlnTc5EsWaOS/M3MSaW8NR/7BZwnx4fYcAl/zwAAbivXJStUW2xE0l7MvpFSqjw+1T4VyeaCoABAAC9yI5KxD/wMdkZYQAAiPp0hiAUFP/WQaEkG8ZS4HUAVvB8UUwhMa4ncy2xVQMAzEZhc4UuMAAHBAzw68t0oizc2HgJLLQYAHIh/vLSRlhcXWUGAOw7AADQeYHff/3JJ0zYYzzE5nhAgAxm84LZwtiz+mk02UpPD09SbzRJF6mX1gej9Lf/7n+c3v/Rj9Psci1dVgAAK0rykl8BAGBZzJX1qNbmewBADaIWkCh0UOTkkHcMcWb4JWawWke/Eu2ZUvccCUd7vU7G6/hFAMDW9m7a2tlJAgBEBgBQnooBIAIAOPaI9qr4rtkONqBsPvcAALhqWNUW4rMQJyzE4gwICpgOCeJYMOPxjV6h/yYb513A1AkhYUV77nMtacOtRBWAUfad3wMAvn0AwHX6pY3v4t94rmLMjAU05dHk61dJWS82l0KVijPuY6jJgcV6Fboihb/lOpQE1XnkT5HqOQAAwNCkgrYd6wAAyaiAAN7lTVvugFT4J7BF8OkXRgDc3SfD1+Ymxnt8dxkAlgEAsL7w/6sRAN9hAECUWxVckT9Q/Ksu5RIdLAIArJPfQLxkDvCRAOBR4Sg0+MIEAVhhleDGS3B0QR/C/ydUkoABcw9K7B11s9e986UU/1B6swAAzE4sHwHQ5l9WpXOWHavvbwEARXeY/2v/RabbRWBX/f1CXMh/FutaRpXk2D9CM1bdU/ue7FmXHssuUyjAlzyT3c8yAIDFrNZprtxKVy6szUfbGnlHvHf0y3+3PElhAIg+B3wSdb2L2p6+9uUafRQBpAvlvQF79K8UmRQYedxCWayZUmPOpCs/q3OqOTD/XeVqzeKvAgDgc3o+NkbHnWZddgQ6Kg8UwL8andoW/WoGAOvgtbjR2MlKsQ8d+AWSG/NceqaSccVNMc9hcWUpjilHIRlqf8Zz2flthOEqBgABAHLuXyMDCJAvIwCi3BZa77LbFN9b01QZWRD9Rd1zlOc2H0i/LT+DAr802bUmGqtB+AgABwBAL2oEAEAAAgCgeaWAFowBpMrnOJhAIMsWAICUB9Yo+hNtvjGuTayN0Rcn81Wg/CfA3Znq0Mzj/gr3GkFx1shhRXYbgSdWycqXyvNkrAmAa+7iLQCAFfbVlIs4tjRlRhYHY1Tsp14PuZud9M4776af/vRn6d133kt37+yn3d095hP1T4V+xb7xdeVPop5sAQCVnl9S/Fd428VqF3W85KV9Le6N1iZVPmYDAJDOyNffMQKg5KcLs0sssut9AQAiA4DO3+ZM8t8RCFCxuOsumhEAznASQVbxfjfWkN8oDXTt99f+reTOAJp8zt5A0SXzcT93rzdkMwLwar2Az7QN5LZ/jJ2C53zdGQAggC0AIP7dBQAoytZn7yDgWAEA4GyQMMPdNoeSWHLQAm2xAwDk1LSNyW2gLoUdk5SZkqEDAIDjCvX7IgBAgIBIT2+bHgq4pg2MFPdRiKIC6Qoiu+4hCn6XQybDEo+LCYlFA53VUKbEsvPWnQK2EcqxeavCUDVTOZcBAKxouEg/fR0DQHGMF2mrbT0bAECDNJKzEhMsdAQ9CJlPz8yRcMCKnbPMjY0AACuoFcYHM0SlA7sOQuqMYtd7ZtRMvrOjqJm23rWZjbkzACyCTkrwskxm4utRbqQsW6WZleF3AACAgpsc2er+qZgXu/1j5+Byo7oIAFjGANC1d1uDvOrvrqCny9jouLgfLC247PmHLsAK4BCKAzcAAMRtn++1cip+sxkAohNQdKM90TgCoHX0W13cOhj2vjEAyLmKP9sEXwzSSjCFzmN0AcPBLQCAYu+6AQAtC4vkrUvXylFp9Y5kGrPLj44P2QW6vb2VPvvsk/TLX/7f6Ze//H9Y9H/rzTfYXf/prz+xRN9gSNot2Ht0aI/Gw3R6dkpKctgY0P7CrqLjf39/n9T+jx89SYPBkAAA0E6jeIlrBWjgzv5dJjOfPnvGeedkCtjeStMZOrqntGt7e3vp8PmLdHJ8zMI/AAC39vbS9PQkXV3M0uZwwHPg3LiPB/fvkQHgEp39GxgBMCQAYO1izo7vO7d2CRAgAGCIQj/mYFvXNrQRfh8NB1agu0AR2ebcXTrbEQInret4PEqYCx+DSgUZkj09e/wdnwPuDQAM2S6cQw6ndDoCpDLz0Z5a9D3gCBd/xzop43/Zx2q6pnke2KSNHgv9WaZop6xYyfJOHwAH+10FvdKhfGXFR7fZKvxz7heEAcV0JHQwr3FqbAoMyi4u2VGFpM1wPGR3NbtA19bT6fSMLADoaj85m7KL+uGjJ+nzh4/SdD5Pg+GI7AAYCfDi8CAdz86MFn9+ngTGYyEH/upslrY3UehfT6Peehr119Jk1OcIiPEQ3foodlqAygSBB7vsTrJGONogdX0bgswKwHhuRquOxKd1SxtwxGb85SAfSH8wSgAIgGDfxwCQEWCjly5BrS5/Rc+Ia2drOJ/ZHiCjxNRYMRCAY+2mBAAgMZa4NgDkHJ4ccw3n7LZaIxiAYyEcBCsQAKn3crdWSVhQPhO6uJxCMTNU2Boh6aeAnjLvnVyt7tHa6TxZR3lCQ74f6eojAMA7oPQaAQixiyB2SCgZoy7wBdCrBXAxeSTdy70GlgR2sJmEO9++gS+c2o5zlK98JqmDU9khcYV1v0rzcyRM0Nnv1P8omoKS1Gec4n2e3UE1AgtYER8AnzJ8V3T/FQOAkykK3BoT9ezk8/1O6kYxsDn7A/SKAEakXV9bpxwZE0SPPvQXnz+kjkPBf5P6Het9aYXafp+6YTjZSoens3S5MUhr/VHau3s//Qd/6++k/QdvMoF46eAhjjJget8TY9cCAAQUKIna1h/T3228lX3F7wEAX+sIAMz/VFI+J5GZDMTrMAnGANAfoAi4mSZbOxUAYHNzQvp/JOgEAIC+FAAAAJMIAJCekJ0UWLXym0NnHAAAy/yfNp6Kx5n9swA067PAAJDlsElO0O8LAAB1JeL1Kgn7NwQAQL84APaj39z+Lt+lvP49AEC+oRKaslVWyHo5AAAKECz2dzAAFAaBmwEAmCu5AQAA/u93HQBg7pYXxpwBQAAAMQCABaBlAICfrBLQstxNtFvdeYTuzjgde11+wlzUUoSNQJS2EMC/w7Gkxc57t8I6WWNCbjYRUN47XH0EgLEBYMSQ5dGMLc4AAKBWx/uIreAhgI3NxgI49b8o/ptFMT2fiYMq3Z6LCD4CANdoAOfSrNPmx7rW/7rcbfucYmyXE/9NY06bH+ySh/ZZ0hf1RhdHolVsBmq6imPb2hxw9I9ijklrEgEAbY5Dz1c/u2ROMtTmQ5YBALr0v/ZXseH2TQaGLYxW9l1mRzlyywuNBkB05ldSlQuQiFFcBgBArgAxkQAA+Ex77fSdnSXXI2kvABUK6rgGuF74z+1rWd4ya8oiC4RGANh6OPa9AVooxucxIs5zTI78E8bLJuHi0bL7EnhiBQMAjqEeCwzNNQAAgGTUCsyHamUr7oMoW2U/2D4V43L22UKM17Vfyv5DzAIAqtWZxCoddRiu1xgUNHoEcZaB8VmcDupTe8EKy7yj3FwVV1Ad6XgNRWf5mFqDuBb6PdZh4mtcM62dMwCYW+kNBA0AQCAAAQBGaAzwjniuX8cIAJxLIwDELMmRF+eXHH8IP1z+gmQ+5iL1HFXYVm0MMd4A9YoMALBWFgEA+DviVEC9CDo8T5f8PjCEG/OiPZ4a9KS1NpBYyBdwoS03b7KC52S1k57n2KT7czMumjCQQ+khzthIw+E4Pbj/RvrZz35OJoB7d++n27fvMMbAveNc8puwblHXy0dXTaldFx4fASJsfvEilR+s55p1gonZ0n/tNWTdEWxW1C/RftE+NI2O1R713Itea/PQOlebe9Y63GQEQDw3n7sDXPj6pY2/rv/VAAADQC1fJNTPIjhBOjHWqJVPjT/lzwoA0HWPcT/HdS/rTc2S9US081r32EAe9VzO434XAQAKVGlgidSsRwCUxbfCPo5DghEMAIa6MPpLfs4ZAAQAkMBovm3sWixBtebOqMhab9R2k0VEjn5XojzOEInvVUinhv5fydC6KGJOrKGQYhdtcUbrzahdXxIQrRZYUBYxwattsYQ6T+eKDtyikTanICuNhTmisVu8OBBxY1wHAOB1ZCW4iHCNAImYpInGWJuvXQ+77hpBimR7dCJbAADWIyc6ry7T7Ox06QgAPN9lAAAFGrmDOhjt6Lx3OdXxPqDAVo0AyMeyU0tUZnXSuytYiEahS3lF5d4q6WwIfkMAAPX6LBrFxfUrBie/582rUUa71nW5Ke9+pzXY7XPr+lS5hpuNAKidhu8BAHFNWwepvNet7wSEonPlRXwFwG3yROda7mAtjgDQOeSsRKesdTwNJoeuOAMAwAlWMdCckeUAgC790Orf9u9o7/R5dPQfnxyl4XDARN7Dh5+lP/5Xv0x//md/kj777NM0Hg0ZoHz26acsbG5tTdKDBwAFzNKnn32W+oNems2NnhzXyyI6uva3ttO9e/fSp59+mg5eAGCA849YpBdbAJy4rZ1tOu2gMD8+PeGYgM2tCQEAYArAmmEsgBgAcA0P7j9I9/b30/HBi3R5PiUAAMfhvND3+3fvpMnmKF2dz1Nv/SrtTsZp3F8PAICdtLs14QiA8aDPrADo/1EYw3mAygY9PM311SW7wFkfdgAA/pb/gc9FAABkBcEY/uEYBWYsiuM1n5lX5NbsnQr10dfJXR8FlReoLs22Yw3Z1U3KeVEpW/c/LtoccG/1tnZHM+mkLxU1uYM0FX05FSXLOwMDABgrgCZOivoUhfCeA2HCCCkHALAQz/lxCBxtbA9mzmFNZmdTsjxA7lCkZmf/OujWr9LjZ8/TwdFxWtvop5PpLH328FF6/PRZusJMvQHGQ5ynFweH6ejkOF2tY2Yd5tKBVhRgJlD3O2381RVlYzLqpa1RnyAQFDgxAmCA2Q9IP114sM7fSxJYAACi+tUV5wEhgiDYchS3OSvdAacRADAejfhMMM4CbAFgiiDLAWTH9/o6xh6AMYPFeAee+pgJS7BdJMxqx5VeIOB3XxvXid+n03k6nydSzmMtAZw4OjUWgOn5nCAAUNDj5JSrdgwWiu0hQJd+4LFOqyp5tKSKzcmOARRnCDa+kyV9NBdWADfvkvLxFSaDNq7CxM6BmSzIFRpUsqL4/Ox8jCdJNH2PaeyQ2I5BvxICMUDM/qgK/4K46N4cAILznJ6eZNBHRUGKIguSjAhgMYeRfqklKiHLM3aqFIpEJVawNcAWYDYFnXOmY5i4cbSexm5IRzCB6Hn+COQVAID7nAAE7z7pgfPCihrYn5AVdf1DH3DcSQ/Ap4v04tnzdIZ7vDznCIDNUZ/Ff45/gWyubaT+eDPN00aaXQEMsJPe+eGH6aOf/3YaT3YSGaQzAMATusbhdQ0DQGQJKDIVnx1eVQIxvl75cOpAq/G6+YSduZnvRwDceARABADULAEFAIAifjsCYHOyRTCgAACw/djXkC0BACDw6OoBAGDVCIDo3/N3MQXAJq0AANR+c0ec7kAZzSgVbX4V890QABAT1LS5TvmL11UnUBdatv0OCm9BDsviEtrsRs992yMAqLeaGD4mKeP1MiqriiDfPgBA+qWN01o9VF+33Qee61dlAFAyVsUu5jcy9XXpeFo1AqDk81A0Q1JeHVL4aQwAywAAVoUDoE2JUGPlEQAAdwk7MN7cSru7t9L+3fvp3v0HHN0FX/27DgBQF3Pev7m70RgAlgEAKB9emFmlZ1o5WswHfP0AgLgH1f3Pa14BAACYFv8s/2ievxX1rfnGqK4FALhiV1zLAMDjMSIMrGnQEg0AgHbcF6S2792NOTlX6AwCxp5YRiXGeF26JurM9n35oIvPpLxS54gLU5WOiAXOBTsV/OJlOl0OdWmwCmAGb2bqAgDwqbCBy/7FnGnMT14HAJB9inmUKC/yn+P5cz7ERwC0er39TjFWaQ3UdKXsr0ZXWa7EZI5F3syGYsVH+bfQVabPCgAgMgCIySjG4ryGnB/Pjr6BVcjEpTjc1lNrKABAXNOS012sDZR1NAYAW6saABDlLeeHAgMAAYZ0fr0wb1eUc/08p+3IvEfj9RcGALDrzVYwABjL3zIAAG1c43PUOSXbpyqMRcr1Vie2OVqTsetHAAgAQD/DQQDLAADxucV581pvZQQz4FMHNcXYKOvSga0ez3k+73DmZxoAQKkzodHHCtktAGCMEcUBACCwflw/+VjyDQQCQCx5NrNRXPIB4jq1hVU8A9XFCAJYX0tDb4IgwIC+XAEAID/EcxAAcEk2HIxXZGMC8g9gdgSDBHXwItjCmDUwHsb1pgNsrcnWdDdjAuQlmFMzBgABymLugbkt5H/6w3Rv/3766KOP0g9/+EF6+6130p07dxPGjFEfeuMCcyXua8YYMq6T9FYEXlQ5Bs/35EpfqAtW8r3KgCx5L+qTrkN07W1+u/Kt0YwRdH/MNbf6WrnnrLvFAAU73ozmjLFMPD7nUMSYku1vvIOXAwDAz2h9a31PzKHLFsQ9QFDKhT3nmN+J9qdd23o9ycmYZbfL1kcGAGOiMBbN7wwAABfaLmS1mE7BQtqy0MUvtL8AAOyycipUUl36uAAEGAsMAMExU/daoWlyail1lRUAa35WcXNoU8fEeC7uq6vJlYgVTQrFfwsCqBVKeIhSOk7tUL5f1E7FKSgCVWYMZQPToHVao1cSeqXo3TpPXYamdfDK5l4NAIiOXIsg1DV/3QCA2mFYzNIZSqxhAQhGNSq1qJjsdXQSCgAgFGfs8LcZvnjuhiBbLLzba7XT1zrDrWNf/laifDUDAI0F0X1lbnOVxKw6vOtEVStDlaoN1Cldhj8Ge77IC7YmylstL3Zo6wwt/N1p4CKww+aCF4Pp72nN1c3TrkGg7K/3V+NohD1XvodXHr7TfJRYaIjP0O/0Jc24Fe3imsW1bA13PHl59h6+dY4BaJkBtIb166SqDvOe20AlphfyPYfjERjFa13mmLT3o7+RCFj1T8a4y5GJJM6t7HXJ4oIxD8WkxWu4HgBApzUkJLPD3EA6EZBpf8WfiCh5/x37sAsAIP1VrhUFNaN4RyHeRgBERhEVwuI8du6kfApzrhf1mtY76rwWAADZgI08Oztl8Z+F/s9+Tfr/j//qL9OTJ4/S4cGLNBmP06NHX6ThoJ9A0f/++++zOP8Xf/GXLH5bceqKRX6cD843Ov7v3LmTPvvsMwbAm+MJ33vy5El69uwZZW6ALmwERYMBz4eCLhz58eYmQQV4DWwBd+/eTc+fPU+H7PDvpzfuP0hvvPFGOnzxPF1MT9J4hG79K4IQAAC4vbfHAj5GAKDz5Nb2JE2G/bR+OWcn+O297bS9uUkAwOZogBCYhWgUAjDfE/OvMSPeZlle2WzLBDpEK8aq25tF4B6K1hdWYPWASaMLcK0ImszfOreOay/C6vmAgll+ibp88Z4cTQRc8XU9wwi4LIGmCv/rSZ3VpMX37uPMDJAN3nq6QpCD/5DwY0DslP+uMPF8jKxT+8mBAF6IQNDGfaMOqtj9D3p/7/wHEwCPIV0/itdTrieK0ucXoPk/S2voht/YSJ8/epyePD9M462d9OjJs/Ts4JDvp40ei6so/p+cnCZ0HK8P4N+ep4u5Uf4joEB3M5D1oPgfrKe0szlK2xNjgcBICIx9WF+zhA+AA97rxOvD88oJGE/wY7PhPtG1z8+wqx7jDTYWAQCDfhoPR8kAAD3Kcp/gmhGZANBVh/Ngf6yjw3rDiqwMiN1soTCrZIIV2K8cAGDjAJC0R2IH1z6dXpKGHuwZp2dn7P7n79Mp/XWum3cWgHHAgpfg+3qhvgp8M2Wf/BVnpnAAgHQzrhdgixYAQD88B/KrAQAAPakAlgtxYaYr5b0DYKDrtWtpGa9qSk/5MW1CBP6jMRSoEFW63qRhDw8PzA/C/8FuIvkBcMW5AQAAUrnwpCU7/1H8R7LSQdLYTygBkqbRO1ZsfqVdI9aJSfXcnRf3WkkGe52m0v1iFWCCBklRyL+PBKBP4AkRgoQAzkI30xWS9RsEAECWjg4O0/HRYTqfnZH1BHpTDCdM6G300mA8SevDcZpeXKXNnVvpJz//nfTejz5M671BOpsb04TGDigxqeSkkpgCjhTL5Z4JnbJiEYsPZe9/HQAArBGulzLkD3dVrLbgUzVFYVqJjkLxtf5z7LwijbwBOKKPbbJRjxdS7EO9gHEfYkRzUH4VC1w7AgAFQ1H6O02sM6rAhwEAADbICpT2vkYCwPVZA4NRCwDY2U2TyRbZWvBTDAC0U54wZjH8KqX+DQAAih3ycwgAgCxfDTNIV9zU9Yxp9hzw1D4vHt8FAGCVwn1CT4bF2LQTAMCdW48BgITHDrRWzhb83dcUACB62ii7i3Jcch5Fvl8HAEBHB9OS/Vzvy9cDAMCu9FwscwAAWQDs9zgCwMCo3vDjBS/5Ey0AADGJodPWCO4Zjydpd/d22t+/n+7ff5Du+AgAdv9/hREA8EWkixf2eZMTqPavcgrXRO2xgBkPVbExAgDkwxKAodEJsznjCjAAcJ05FsCSzrCx6qhfZT9WX+KXBwBks3kNA0CMpaucEEeMmY4z2Q6RaQMAYJ6OBX+x3hUAAIqo9BokNjgAACAASURBVI9Bc01Ap4MFAAAI1P9kPAJfkBtdhSHZdnrB0fSgCkE1vX9L167iZcwvxH2q16N9rvM0HZmDkFPqyhnGT0QW2S79ba/VXcb58xlNaz5sBGfbMXqtzpvi+gUiRf4n3m/cQ/hdHZjRhyi62caltTmfqLtxf1XOwy8+F1wsfVv5LbEAk8dVeU7XYl0l/8yvxjHFN3c2jjBSx0YSGQCA3wuwK3wUjgVIHIGGeNLGopg+ZHx8ZePlJNuxSG4yIP87fn+dN0QM3+qlstdTzhHoGD3byOyp+F0/o/ywMGc8HGUP2jRfW1eXA+1NyW5m8vDxQ4ofFA8x5+DjFFTvoQ+XazwCHEM2bY912Wz6yk0jmeTFuv8tB6J8hY5fWI+meKo1kBwZ44OYfOXvgt7e8h+UZckEbZjFU7y2EECU2LMe7+u7yfSKx5cab9zmJrUW8Rpb/z7WJXAc9arbVt17zsv4OiEvwUYTBwIgr7Q5BDDWfdAOBgBdC8rwyikKzIf7Pz1DEX75CADtRbsm77b3BgTojhoAYMNZjAHAdBL8AqwP5AZgONYJfV+hCUgMALaGktYi4REAENdQHf6szTitOtn+mPe30RJaPzub6dFBf8R84Icffpjef++H6f33Pkj7d/bJLorzS19pdAntNHPkJt/aC5UN4LobO3R8dvj+1jfxA0IcHqUv7my/6qbpd5mfED8Z7XUrm62P7UTJnflpnsdBF3Xnvus7jazwfZXzEJltQ+y2ppNr/WDxW24wCtqq6hLJN9bt5wgAEG0G7VsAgEVAgJ6fGqumc2PI1LNdzPGU713c5wYAKPqsAPz0Wg0AMKbPAgBYT2t/+E//q/wNXYpkUSSqR20FBFe+0RBH1Jg274KQeJNFFJiorLOxCMY0bgIlpu1nUb6leFGo/fPMBc2SwfwPnNcNkD5jKLtCF69rt7XJIXCjuM3IxM3ROiWmFKy4r594jQn18Lreg7LVsRUowKnZlYin+WAjXKGNlwNq670KBACfuAjYqnvocrJoOEKxKT7HrPgjwmyhy+l6AEBRdHVBTLIUO7r4ndnXtA3Oz1sGNithKUn8fBkGgC4lJ4qYLhmOjmeXUoDCQoBrdJRGFST5t6K/z951+RCdR9mnZeZHvKcoh7quqCSqY8nCajLJf8Fw6TWezxkAFFBU760IdKNOaZ2xds1iEopr9woYAKID0TpBtbmPCl4AAO8Ec7xqWTdPBq0CPjg1Wl7XfOyrBAC0Yym6jNSyAN1e14ibdm303KJO0P3XdmIR8EFZC055mSvXspMUKvJljkXUO+0xkFU41ctkP76+yo4tyEXIJKwCAEi/xs9H+7XadnrdoLn+rNe8M2BRfsU+Y4UX9TS3jpUCLOnhqItyIInPe/I9B8QBjRiDhC7kKZaptw4KMHMsYIOgJ8zWmUOaKZaYRKgTAVgBFHbMOa6d1y6nJsofnW2nyxLiFkmvv/qrv0z79+6mf/Lf/bcEBhy8eMqkzvPnz1gIf+PN++zsR0fyX/z7f08KMhTwEaCjKI/CrIJuJP4///zzNBqN0xtvvMnf4Uc8f/6cATs6iBBswHlHoR/vHRwdcrYo1gv3gJ84D7r7MWYAH8Bogfv376ez0+O0ns5Z6IWD+/zpM17bzvYWO7/x/qjfSzubYxaC+2tXaWs84HvDgXX5A0AGtoD9O3eY3Ouvr6eT40NSx4P6H/+ZjTRnGmtmSR+goy/S5tbY6Mv8WnXdGdfE4OzcgQOWbGbS1cEXLODQxyhgj0Xfx+Z4I+iVXcPfSEQiAcziMjp6GRSjKImZyj12+LP4R3CJMQTkTn74aTBLPckcgABmp2ymt/0HueS18X4x/82K/ZJPyRRp6acoSs/53BDUYb2mZ6dWeLw0gAao/wUAgAzg/lEwTWu9dLW+kZ4eHKbPHz9N51cbaWv3Vvr4rz9Nf/nxrxjkTnZ2mOBBNIfveHH4PJ1Oj62LHcAM2Hx8N9D26M5fX0u3d0wWtjaHZHsA1TkTmSy22X0Yoh7z7bAo5vNo5p0YLZSQJOhAXQ/wPdfwH3wNsDD0CJLBWAkkxSE7GKuBwj+YAAZkAQDoZUBQQK8/Sml9kGfoWYeoF7M5AsCo9pgeYqEPia25JRo4fy+l49Opd57bnHoAZ05ObSQH5s8DRGOkqw4iurI59JAFgDsMQFQKrfDo6ZM5jWLPGQ4YkOPAPNPatgTOI2BLlNtOCkafNxj1euvPF/0dgJwBANAmZFu9bXrQE0NWoczjouL1KZC0azffTTocx8WkmXwp2gQugRdMuZBgQDFQC0HRYLi4BCgDz8PY0rD+a5h154VyJUXjtRdfrZ4Da/63J5EDRbnAOmB/iAU4N+Y5qI3fgXuNiToyK1xdpefPnqWjwwOCr6DLsR/AwoLrR5F/MBqni6u1NN7aTj/9rd9OH/305yzuHp3NUhoMqC8q3/46w33t+2U2bgQAmC9VurPsOdUJW5269UniV8ofr/2wcsRN/H+zCBnmUA8jjQXExgfX81DcJRrckqBf7EaLIIDoZ7QAAEvOlSQXfZ/wt3wQ6I6cYPEGACsUOoU49aF12EEv8ic7jZAjsJwAwEe29mAWwYiTYRr7CIDt7Z002dr2sT82AmDgQGwrFBmDDgFE8H+cAUAJ2cpPDoX9vH/DbFzYmdbXWSikBJBJ6wMzzakRMNfIZatrFnxGB8Fx3T05rQKMdgg9eyXDaWfzrJnqPrJdVZEuxEox7vu6GQAEbqkSya6HctKuGePXtU7Rjy7Xb6NGChB48QEofmqBQHzmTo/c5esu29v1N7QdxIr1FmO+WEDTvWBt6OPnBKrHhO4jdcYMXuzqSnDaXF2jvlbHFnwmA9+U13UcAYs+KkB7N48B4PEokuHzDQOArjdctz1Li9vFAAA/i+Dk/iBtggFgzwAAYADA7N3JljEA9OHz8Ocgg1ll13FGsV7JdivG4egPUch2MHlwDyiv0uQKlKcSAHHV1o0xpXIo1KM+z7gU6LyTTOsFf2o6zfTipk8t55T3ddXcUAB7Mf5fqVaa+nabj8v+0IqTaI+2+w4f0XXyfttCngmy5fhip7JsqkUrRS4w/urSQCQcnYQxSPMpfWqjtPYOztxVd5UuzjH6y9bNGACs6Gquro3Uwr+2EUnfW1hTit03MIIVqODzSldKvrTvcM9dAMLoG6iA3+UvWPzdDa5vY7R4nK2aARutg1wars71qEO2fbRZPxJsbox68V9djCnv2Oc8t1blijmkJeey8/owdx3yvKEO0fpL0ebIH477Sr+3BRiCmRt7ke9HdpBM25aXgU9hhXzTd1jXPAIA+jEzdLhf4j42/BSCBOYA4AowYJTVRjFvP7Md80IjAEBxdaPs4PcIANAztkKlgZyZsllaILcz29rURTRbAwMGm3xoH1pNwGt3/hgECrY/o6ySvQBxYigC8/tsV/h91wVirjHWl/TuBvKKzzI++wiGX1BBZAkz4E+bW9f+0LW2fpfuH+/bM3XgRmMfTV97YTqMAZAuk/+f9WT2F+2V9nuz7+Xv8fkHcEL2z/21Vu6jjsX5MR5Oz4QMFdSz7lN6rgiPuk+GlA3mB5AnQG4Af4Nt0tgbyyiTqMciACcWPznu4vLSaPjhj3vBVM9SPgRzvJ7XyE2QZLr272auWbUCZUNVB7L8MGwtzoFRjYwxkrE42n5Tg0pdSNWayN5mOxNiea4LGUOxj0yObL56KcRiPdHEKTlYX0NOZSd98KMfpZ/99Ofp/r0301tvvZ12d3c9Z2i5DN2/AQCtVindKFmRb6nGmJJzdaPs+VfFCFmelAyymyw2NGyQZfa/1eWxvrGwv5oXuv1qzxd1FMF5va53FDdSZumzOuDcWSvsfQf4sQCP0YfenMtj1WUvRhO32wQQxhuvfecuu9rql1b3xNwLjtWzjD6zXsMIER2/bK8uX1eNYSy+BY5t68yrGsnXXnYEQH0x9hDiZimCU2hjTPBqT9GcNiuCdN14NBRaoK6CBB/0SwAAuPDnRnVJw8NCoxtYKsAWABCLE4Xymtcnw9cguFrnSn/HB8PfRR/yEgAAm3vqFL5IBjs6SM5eceT8CrODXwtJFmxHQMbnGo1Ot+ErzyzS58Vnpt9zkB2cjLJhvvsAgDb4b5VclNkox/a6AAAmw1oznEOFkjzvxpNOct70vCwArQtoXcmD9pnq70iVSyPlyXQFwNFoCGTSJix0LfF1fa7rWuJ+j/csJZ/X7BsCAJRyfjatZmydXsteteRt/ueBnwrdC/vkFQAA4tp1MwCUQrsFossAAMteVwK6HmGSn3lHQNXqtvjsyzOHVLXI97rTW8euApK0MtSuMY1ruOd4bV1yt9yQlndag6992Z6vPa5Lpq//PnTwW9Eurrn/RZsZE5f2HQUAEAPwbufKJTc4VwoQzf7eHAAQEallz6KDFlRcRi1kAACz9ULr2vOtA8CykWDLLMEQn7VsGV5rExN6xgIA2H3DeWdlOj169DDdu7ef/od/8t9zHMB8dpZ2ticEABy8eJ5+8Pab6f33303HR0fpz//Nv00HRydpPJnQD37w4EGaTS05hnXHd4HyH++BMhSd/wjuUczHMaSnPr8gVTCKwfjM0dFR2t7ezueQvsZ5cAw6/FHk51iAF8/SaLCWBn2b8w1gwd3bd9LmGB3Yw3Qxm6at8Yhd/j10nlyeEwywM9nkZ/o9FNbPySBwa283XYBBoLeepifHZAjA+yN0asPHdR8JCwVafEvMpNQfbqTewOZr56BDHSxkmAADJsAMyRNkVlzE67g3zLCq9X8N8rEklgMOLiyhZUGNJX9xbQiQcD2WTEBDObqqcG8pzS8uMgCA3VYqMEPGmMHwDlzysuW2m1ysJPWaEcIbQ5T7eBAXnE+JajxXJEsRIEbbB1CJJVvhN1qnBuc1zm2e/dnZlDT1x6cz0v2jqIj/js/O0/T8Kj17cZjO5ucJlNK4v88efs7xE7jn6fQ09QdrxgIEmvP19TTs9dOwt5G2RsM0GYINYocgEBTlB0hQYkK5d8dpz4vaGutV1toSE/iH4JRB6brm11nRmH4kAAAevCIZggAf8jQaAWTS58gMJMZHmyiCIUk+5N/4uYHu140hGQAqpiyaIvOOjXUCUGujU2UCFj47AzSjAMR1ghGAz2Bm64vCP9bp+PgkU9Hje/AZFI1RkKZuCAE39ZLbQQXhvHf6zDZXcY0AAJKS+vw+O09O7mdptkRvTGxYvFJsqemiAuqt7HUGQq1gN1HXQeiatnMUWk8F/gI5aO/Evaprp95yILL2F2SEiUMm2rzAkxOKVwStCABA/9RnUzIhic4ljpAoXTY5uReK+TmZxdPXviiO5z3ZwHKzZ5lEbT1BQpVgjfZSej7aNcVP0ql41KD/B0sH5AVALCSVAB5CcWYw3kzbO7tk4MCYgw8/+ij93t/62+z+JNgEM6ohU02C+nq7fYMjshyW7iS3xhkEEG35df5F19rQX++4lOgnxQRm67u14O1YvMn+zXUAgIX56QIAlMBSNlq+h/z7VwIAgF6+UoGxdA0vAgCQoPWRgOcGkLL5oFYkFABga7LDBN1kezsN+sM03jQAAEagGHju1QAA5O/Q1rT+T8fsTm/9WkgIR7/xOp+3y0fUazH24h5tAAC2s63Q8ZsGALhuBMDy/NS3DQCAr22+VYhgOuPA1xEAoO5/jS4C9f8CAABMQWySMKaPyAAgmZVeuQ4AsLd7O929dz/dv/cg3b27TwAv/JpXAgBwkE6bAxFYoIrvAmvgywIA9JzNJwWgtRQotQ7wWcncdWGzxTVfnPv6WwQAtPDvaLqWxa+rAAD5804vZOfALQYfLQAAELTA/8xU1xgfOz9jnGRzmgEGxTnMb4avDcBqAQAYA0AE8cnf5MityhaXAkOst9Bmh9nHeRyogFwOGNGzlE6P+Yb4uwpsrX/QxtOSy654uo2zzY0zbc/z+2poVnbUNcVf7S6cxHyl7r3kIJRHVqHZilztvVJ3+dgEnUPyD+hFySfb+Vo7qM8wPgi+dvu5mBvRNVh8WIrfuvfsYzn41lzINa8tGBBKOQQBAHLRxwGKNnIL8Q9moeMzF2k+gy+DYqV1u5MJRSMFnOofvrxcVsP0FsmL+WbcgwHgS0GyqkGAHRDuacg95/uKRUzUSBycWa2Z56LULwNvKscYHgvkvHa4xvr5WhNmLAIXn3WdMUjrmxAA4CPK8Pxt+9fAET2n+F2LrnINAKhiPRXY/bwL+d0cM1iBOgPcvNgYc0g2eq0wAOgZFbtVrix+T+uvt7YFfhh0XQQF6PnE+GmV3NOe+p4zgIkzqXi3PQvanvsBsyTyTgIBdAEA8F3a87gW/B6fn8CAYrvAcxQoRl37WPIMAEBjCu2WgfX5jLyBgdfjDHuWcrD8qEDJjIWRa3L5IgDAO8HJCA4AwKzYz3Z9pUuizMf9z5yYjyJgvYaxQQO6csbNfO60kcajcXrv3fcIAHjrzXfS22+/m/b29lxfWFOq5EnrJ6bpaA+yrmPTpthXS1Md1gKxcKuzRCdMvej5kHafdNmdyofxk34VAIBjh8poE382cX8w4xWAM1l/Z+CqfEIApAwAALiN6sKSfWv+MSCAYx54B2r0WNQNN3ultSf4FPMonkPG/uwCANA+uC+m46MOi+ddfiUaw1hGTkrOVPSXvo+d/9EGfGUAgAILXaQEoiy0uw+vCAAgYdACW8DglDlh4fWaqGa1objYAQDADhc3rDynUIVO2RGLEx7+8lb5gBwlGfzNThR8dL5qA+wdLaGrPz8wL/LHDiO+x0SmJx0DACAmMe37eJUhYVADALJQXQMAiJu+K8Eg4xENblQm2QH4mgAAPng0307LACDfdRkDgJzzqPyj4W1/17PXz5sCALAmRWZLkkzBbbtOEQCg3yMjRNlvJQHQOilRcbTGTccyAA1IYc2n7AIA0PA2yfKutYpy0jox7foVBV26f7IT+5oDAHifnfT3QoaXmT5lH3UzANTPrgEbsJNgcQQAQVUS+NccAKBZdwtOrAe8yxzsLic46iRhw5fpqS6d1WVQWwcoGuNl52gD1S7ZXuVGUHeIgiGgfe0zNTiqnPubBwDIgYk6yq6nAADocPjsZtMnYgCoAQD1WqIoaQCAOF82Jikq3eSLmW1dTpYYmArdWOj6BwDgf/qn/2P6kz/51+zguHvnFoutjx99ke7dv5vefvsH6fmzp+nhF1+kTz9/lLZ2dnjm27fvsFis7+es95kVIXd2dtmVjP+QUMOzJ1U+7XSPDjvWAIV+JBal65FYwvkODw99tMCAFGBw+J8/e5ImYyCpLSmEz97a3WMgMQZq+Ooy3drZSr31q7RxdZn662tpezzy7n50qF+k0RDjF9bT1mQzzadTzog/n56lrfGYtXEUxRAoqcMf3hg6ovAfRAzL3x/0Um+9BGr2LLyH3ou5+Ns6ZJyaGyu1vp4BAGX/1s6oJUFcBgJaXQXK4cDGLmCuPP0rgkgsqIcPCf/MGAAGPA8R3Qwye2kdn6EKtDEinpkz6lf5m0Q/+DxDAQAcUZ5ZAYBEn80yiMPAJUaPCoovK0xbgVrF6TPIQErp4ReP0nCEkQ8X6eHjJ+npi6N0kdbTxdoG6cUPj0/TKTqN19ZJbX9wcMgCOgAAYGoYjTbS6fERKVsno1GajMZpc9B3oMeEABAkaSAjTE6i4zUAAEoHnVEiaNacurTVhQIWDJuWgOdmjFGw/f0NzEwX/Sko6noVAGATTBJDFMLGaTTG7yMyANgIgAIAsD2J4Fz+iCHLLwEAUAcVi//OAMAACWk9re+UxX+s8Xw2JaMGAvSjw2MrUPu8ekglAACKL6zbDzdk/q0VnIutbAEA6BinqDgAgHKkc1TK2pgSyP4g3ewAgNq/qZm3FJTHQKzLNvF95Vm9yzn6CIqr8HzZYRDGe2nv4NmyC9m7LxgbNUV++p2k0zRwgAJLOzalc4Bs0IWkTkwHADAZ2QAAmLAiY1qNos/nDeA0rdF1AACydXjuONrTuMYlIeijHLyrDesFprSDFy/So0ePfBzLMO3s7aWDw2OCbnD+4eYk/eDtd9Nv/87vpnfee5/yBJaJwXicTiGHC8w0q6z2Dd8LAIDatygsAL+pAICSvIig5kX//lUBAABCMx/FKMNzwbBiALg5AAC2fnNr65UCALS3Kddur/A7bY13XGVftxmL5QrIwZVtF+Zil5gktCv53SasKn0QE23kRi0duMUjrQEAGcxTdUaVgkROUgb/NvrWrwMDgHIYbdLt+r9vBgCI4DLdO21WqAy2+YdoM1bGEN8iAKDNZyxjAJC9yiyczhTQAgDQjSjfxo6F/20sS18WAACfBL7uZLKdbu3dyQAAzN1dBQBQHo6+Jn2nABJUQS0yAKwAALT2P9Lyfl0AAKM7tvjlbxoAoELFOUueGjq6AAAoagGYbcVSA8aXkQFgChADgBUXLNSwoqoYp1YBAGLzSPZr3OlR52vrN8ZcQvv7Mn3Q6pCYU4nvRX20oHc0nkZwr6yjCoi/+GaLxfbW5qgeEP25xQJoNwBAaxIBAFqLlwEAxPXqKti0r+n6ZP/a7vdqP2cAgN0D6gcqcipfwjg2U/ubr22MW9Y5LgCAOpLnYAA4x0gsK2oJAAAwAK8tMJJyBGZTXI/r23Zm1/UHZwBoYKSt3EQfQb8XH4Ooa2Nu0jghL8QSEOEg9Azc9w8WOcE4CCs8216oASCF8r8wS7UAAJ27vTY+j5BfW9w3YEiw2e3XMQBU/pufyNbJAAC5yMeCn11rfv4NAIBrFSjJJdNd+7W1HTEfaj0vGOVXci5agzZn2eX3mXyfZwa2mwEArPsfLADIB2EUG36PchYBAAKsxyKu8mpk5gL4X/5AIzeUHW9MwbUqVm8BAMxXOSCD4AGOqkPMe8mYUOALAABywwdze/N0MRfowQFbzVq2uqP2y4xhQ40CHLW5XgAQ9O9DftsAZvhvPb3x4I30k49+mn70wx+nd955jw1Bpu8sR6MxCQXgVa5Pck34sje+RABAkRHkxerRABZLuO9pgmf2reOfcn3xrVau2r9X+aqS86xPDK+xEgBAc+y1s0qGbwgAKJ8x3ZwBLt5I9CoBALp3FfQpaw0AQD7zqwIAqMbb2vS2brwUAPC//8//NSWrK1i87mGqUyUmaCQQosMpAWAdFPI7Hb0UA8KoxKPhyYiKhiJwOQOAKeBKOWueIGcCOr3Ol2QA4LV9CQBA9WAcYXnTEQBdAABSjJHWtQQopgC4wtcCAJDgLsZ8cYyB3ouGJ8rLdSMA2mcblUBb5DL2hTLLqzboZmwX/kX0hfkiMs+lITpnWkWZF5Mm2XYsnaVRK307fd4vjfLsMrQy+NEImgNwMwYAOW1C9USlS1rkhoGiXaNljgWNqiP98vNdMQJAAIAoC9HBr5wTN8jxWotuKGjNuF5aHyr8gEoNArrw+KPeirIWlXGU73gCIZv9asJbrHplBgC7bn9NiayGASDKCI8nRVeRs/L+ywMAuK4NAMDO99UBABENF/W4rtcKeGXftXog6gd9xii3awYAdYVHWcTxbYC47P32e/Iz5ZfaX12ytqgwlr/S2sD4d5dD3cpVl/yttqsoMNbI+fI9tb4r57Ybtr/tv2XOfat7M7DGg4+bMAC0gLv6nD4CYH0jgWpbIwAkm6WQX+j/6+dbAABayzxHu0GtS070nHnuTG9o4xBIRHd1lW7d2k3/2z/7X9M//+f/Jzs2bu3tpMGgl06Oj9LmxGabP33ymOjYX33yKbv9cJ+gAEbXH4qz6PpD8gzd/ijaYhYwfJDHjx8bLf3GBsEA7IR2ZDKCARSikEyS84zjdC4r5q2RIQCUX2AA2J4MWMjH9+N8AADgyQ8RWKTLdO/O7TQ7O2b39+7WZhoj8EJhkvMq19N4hAJuImvAbHqWJqNBupzP0mQ8QnTHmW2TzU0yAdAfAlCCFIBGLTYY+Vw3UO57gVAAAMiHElsMTALVuphj0H1Z7826A9hspcksKeoDsh7fp7XiNTn1P4NqJgTsenu9AUEA8LcYFKJgDeQ1WAyAMGdM44UVXagrTPqfPqcRnWaFBQBdjgYywD+cF0VnBIn0Xb2bAcwE+Bvz6QHiwIgIysUZCvtTFhoHw3GanV+kLx4/TS+OjpEiTFfrPY6XODmdpmcvDvh5smJsbJCqHP8OD55zBAQYAAYbG+n23l7a3d4mAwBAAGRxgD12SlLroAdIdc4Al3bSkyaWaCmUwLwHzHhn4OwdTgAREKFu/wEwM+wPCf4wWj8g/I1tACMmOEIC9LijYdpEt9x4k6MAIPNgvQC9+lrfGAAsAHUAQLYXV+liBgYAT6D6TFWOL/B54ejMZuGADAAzjgyYnp3xP2PbOE0np2dpOsU9p3RJEIiSLJxpYf+5ubGOLPPpst+Ee3WabBxWGAEMtCCfXHsW75c1KnaMtm+hw6hG/Me9gOONQnXRPslsmWtRkl7yNeI8OyUFdH1RJ+OzqwAAlG12EFknke1Hnzl3ldKMXUYlgYUj7G97/ZzMAQDDmM1Rsk5d+7im2PUTzZnFSLY3IcX6TKYN97EwAPAss5PRJ5HvEYPdvb1b1LlPnjzh2ALI6dbObjqbztPO3q10fnWVfvKzn6WPfvKzdOvOPplGwNgxvzgnkGXO3rJVvYkv40GEYx0AsJgw4RNwGbU1kU6M37RsPbQG2ZfuuLxoY7vWTx95lQwAOKdimhi3xdEAMQ4yvWxUjehCIfXolxgBwMIgC4dIpiPBJxCAddRZ4h0jALoBANJdADRtbk6SGAAAABgORtR51zEASK9DznlfwXeJdP7ZdxZgzcE7kQGgFIZNicXn3M58XeWXr9pPbcylZ5fjL09g63lJV9nPbgBA67fHWK99L/qQ3zYAgGuxZARA1JXx93L91wMAtLcX9UAALDbgiXa9Vmmgb4IBIMblMMJKcLb5jC4AgBLZ8T39DgAAdYbsTwA3cYnb4wAAIABJREFUdgEArABWOkIln0VOLR6KIwBaAMD+/Qfp3v79BQYAMHzEEQAZFIgk/tcIADBuqtX/2r2c7xv+a0NRboXRc847BqhUoFX4rCxIvYYMAG2culQ/tQ0htik9DK5nkOcVzd3S7E9md78YABL86fmZdbUOh/SB4UqSShj+NI512n8rkkC+fMSUCk6y8x0MALgPKwC5XMY8il9gngsfRgHGHEtcm+s8EXxOvpF+tvYoHoPzRbC9mn/cI7HEiu4zxxbL8yxdcmrnLz6OPdvgg1Z5Pj3D4qdaAREsVCX/Rp82s/XW9O+633at5Dt36/EygznqFH2PitIRGJD1uoPipbOtyFQ6QE1HOvOQ1x9eBgAQGQAEADBqa3McGb8GAG3te9W+iHRabiRDfELSxjoHFf3RaMfjvrRnbeBd+flcuwwyNm+hBgDYUylyYs9UMUUpQFtsi88LABCfC95CY4CNLDNgSnw2UQ6X+UF+JdUIAMVR0Wbr88v8GzYlNAAAe96ibS8jEdi80BT/W4BC3Ptdv8fraAEAjMWU21sCuGyfIfeW+z82asJGEWtM4SIDQAQAaASAMYBq3SIAIF6T9oXk32j5z9N5HElnZyld394IQl3q47OhUJBrxPgBMABQx+aRBx6/OnAGNl0AAI6N8OdCBjiA5M5VFDYd0AXWXK53jWEjAgDEAKDzgCVBz3iEnMl6j0ySd27fST/64QfpZz/7nfTeu++nO3fu+PqZyhWgBOehDKrG540tttfgfxojApsvYiOnr2PLAEA96HqdshQAAF2y3u6fTj/2OsMU3q9sO1UX/s+ZAZu9QV0eRgBUn6V9NgZ6/dfFAFA+swgAMEmr7cpL3EpxMZrm5qj/8azxd2nUUcO6g7sygz18je662Cr5wwpW4FTf99qDqhleCwDQl6xWmO2lGAVBFJxiMEpytTgUxQDwM6AsDcmf+ICjoe4KOK5nAFBSK6CzfPODAUAAgJdlAFCF2Yyez75ZMQJAhQs9pBqBVzMAxEIvkrItjQPPwURmYQCw+R9lZksxGibYpcC2yABAhbdA1b3YUbAqII0MAFGAW3lqHRMZ+FLMCkigxqEp8vP1AAAElIiJm8rQNsXs6j6/JADA1uN6AEAEjAilGIthovzVeq9S0FViSoqiYQBoRwDk88HAkg6o0EkpmGgdxui4tNe1zBGXY5STCsuCvUYFdTl78bXoYLW67SYAgIIiaYK4G44AaJN0EZQTHc16Dan9skPF9zoYAAw+p+hqmSFb9boc+KKX22f5KgAAtgaLIwDwXS8LAGjlyWuL1Vp9GSMue7Ng4dwot/tqQZaC8V52rsXrMgaA7j37cgCAaC9X2dEYgNwUANDFAGDfYQAAFsDRDcPubXWoFWYRBRStbFEmmhEArX6RjmkRjkqU4/mjUIn9gsQX/qHY/3/90b9Iv//7v2AhEyMA8Bqs9WiMGdHz9OTR4zQ7n6fPHj7mvGj7HtCbYR59j53zKAiD9h9U5AAHoBDw8OFDFoBRuAbtNBxsdBhtbW3x/Y8//pj+kKj3oL8BDEAiTvYdnUdIOD15/EW6d3ePBV04iMdHx+nO7du8TiajLi/SG/f307PHj9j1/9Yb98kEcHL4gjRs21tjggDY6T8esXMaHeNrVxecF4+i6mgwSFv+fey4Qke9dwxjHSZbIxZ5h2AE8OBcAAAkygjlcQBU7HzB65QlUmJGgJAVTKP9zGBQR/fHZ5qR4178F80/i7y0rUZjxuKylZIpY5wHh+e+3gugP3sPRfbYXccCq8+11fxoFJqvLq7S2cmZz3FbY4c+KP3ZeQHbTCR5SoPRKE1ns/T48ZN0cHTENcSzf/r8IG1u7aYXh8fp+fMX6XQ6Jzjh/DKlo5PTdHh0nBBPI8mHLnr8Nz01IAHZI7B2lzPS42+ORmn/7p20t73DMQ4AAYwBJEESksVbT37jukFxpgK6r6kF/lycTLeOF1DI7vUwLmKDP3Nh2235qN9nl/twCMr/XhoiqMZ4iT5APTYSAO8BADPeBABgzOI//tsYDNPaYEQa+QwAcLaHTKvMQM2oU9lZxcRdAQCwAOgUinj9wkcxnJ4cc58hSAcLwBHGbhjSgwVbQ/lb97oxPhhIj3rJ52NCznDPADoQ6OgggDh6C+l3yKD2K22Sfw6fxZ6pbU5IqnHDFH8o6vecAAgAgFb/Z1xqBwCA+izPgC1xlvwjnQvXh3gAxUHGRMEOQafgnxgANBJC9gHrBwBAnL+JeEgAC4JwHACAted3NwwAllCwpJ4z8WaAgSsCA+csGQFgTB2L4PBoQ7v8Vp57fZ37EtcJEBeuowe9fDZLk+2ddP+NN9O77/+IM5+H4zEBAtAjOAaFYYB91nq9Thr91s94aZ+iAwBgOjH6Y8XGL/Mvor8svRr968XUbat7ix/Z+uWvGgCgmMZyArZiNpdxUX6Z3HmFAAAVDAUA0AiAmwAAypzwlwcAsKNH9JuB2jvHRiF2zOvfAACuYwDQHmsBAIv+VHn2XXkcvRaTxPo9+4WezM46ghSh/s/zNfE+xADQ5gj0N5/zivj5ewBA9/i+ds2W6Z/vGgBALADYn1a8Nt+MMYb7OIXBo2YAaAEArezmQqvYiHwUGcA9W1s7ZAAQAKCLAQDdgjFPpxjjVQAA4l513lmLOW4IAIg51pwrAVspk+ClgMlcKTqMUfAHEMBZq153AECMWWN+Tfkb+h5LckKk/M9+T06dmPsRRgC0AAD41hfnZ2nQ20gjjiEDiNXA5C0AwMDlxgBAl8XqkzZaC++FWex2/WYAM5i68TLEeKe57upMbX0d3X/rH0gfIE7Re7H4vwwAUBX84S8xrjIu5Pq7rVDEewn5m0qOG6XUZXPsnCX3XJ6z+4ydAACttX1O/oM90CDrF/j95gAA+ZS6huhjSpdUYCcHGpT50aXWoVtfh8wE+2ZTFUu3OvQdllBd4WIHINOZ0/4vYwDA63OAGjGqiqMCvIAphgoHAFACmyJUay/amJtyQAYtk99l8pULkAE4XD9DTAtyMEJVwLPdV/ZsAfnWclJYxRjTZX/R8kv2mq178V+MGdDiFMUdpRHm5r464mMDyKtA1vpUUe92+1sAqIDhQc/G6l4VACAwAFT5t8BQ0PpJy2Ke+HoEACiPGvWorrfVrbV+FQDA8hSRWQ/fxfoDZ9xDVqxBQAwAKLyjUYVsAA0AoJUbPUPlEjUCAMyJAGMbw4/le/C9pQ5g64lrVuMKpA02GdczBHskxxuKBcFAIwLOkFnSQeoCAOBciP3AuCEAgK4v++1yeQOiPfq09raDEnxUoEYAZKAC9GsDAEAzC4rCW5Ot9PYP3km/89u/l95774dpf3/fc5DWfBD1kb5LI5gR76P6yDVpAACtDo8MAFl+GwYANU7FfbNMH7SvLzuuaw+28Ueun3rjr/kyBSTj6r7Sp3n/OGgcNvkmAADKUG74KayD1wEAWoBOe1+S89Zn0f6PAID8mhrRyV6vEfavBgCg5x/zT/h9KQDg//hf/htq73gDusmolLqVajHUOrZskna2Y53k4ffdAAAgRfBlGQD+f/betEfSKzsTu5kZS0buWVlVJItrk91qdbe6JXk0kAceCLA1A9gYQxY8NmD4gzF/wF/tP+Ld8Ffvhj+OrM32QCMZ0GikVrfI5nRTTbJYrH3JPSNyCeN5znnuPe+NNyKyFnazSVYhkZERb7zLXc76nOdE6p0MJFAvQCCPvAWABJNVoXt1baRBMusjJ9y4EN0ItBoz+1cL7mhwxeQ/hYQHHzlBjm7SMaC2zEg9UrQ6DdlnBABoU3QxYDTNia+DSFG516/jGrPXFgDL7/+cGADmAQCi4o97g/vmogSItY/aFK4EV1ZsVHbWI1fooPj9etMKDCJkj+6jZgCo92lbYCbOKxM8uZLWyjwbIBWnsLGSOlPOMUnXhppsGMShIqZNhtRO/OcZABDyXHRETCJMJrz4Pt9uq/ZvvhfBHGXcWr47BQCQK+2ntAAwp7UtTFwQvHEPRjmG188LACgGwiQAYJZ8iU5tu+7JAjfmD2YeOk2HxfebzknRi7Wh0ybn2nToXANpRgsAo04v/yQzi03a1L+13KnlUTSuTP/SIrLqu+C0RhkVKYt0/nLewgAwDQBgc2wMALVu5O4JAACheK0Ct+wryaMoV/jak09wSHAMEt54++xslD7+6Kfp937vnzK5vrY6YO/H1ZVB2treYEXz0cFhev/HP04PHj2xfr+9Lndzt9Nj4h/JfFT/48eox5aY5L99+7a/t2Q97L1/MGj98fn777/PoJuo/2F4YQyRMEbSH8fgB/8+vXUzvfHaK0yO4ju7T3bT1uYmHYDlfo+J35evX033bt9Om+ur6a3XX2V1/8HeE1Zpb6yC3t/o4QdgLBiepPXVAauUV5Z76Xw0Sltbm2mw3GcCFFSgmHM8G+Q2jM/FpTHHAwCAvOcYdLGErRKnlruyygwGSYW6zxXXsoFKQFt6MzuVwU6iPgPIwSnArZUCEveL7ENu68Wruz2QK2p/6iAcC9aATrfRA9CEctBRQFCHClOCIJyCEWCAo4Oj1EciexH9Bs/SCZLOp2dpiGPOz9Pu/gHpoEFBf//hw/Rkd4+BB9L57x+mxe5K2js4ZJW67hevUbmOhKP1RUTbBQBllshC8ejhI9o8G2urqZPOye6Atbm5tpZWQLOPin042x1b02hjIWpr28PWE1MVEyYhrM0BfmMv5rmkjbmYOt3Sv5qgALy3iOvYtZDkXwYAoNfN7BIEAOD9PqpjV/gDAMCy/xAA0B8QAEBH0+fPHDuTnbQVFDxFNRUdMbAYGDAAVWr4jbngbwcAnBwdcb1iXxwcHKaDwyO31a3HH6spsKZHZ2nsssKCTTY21G65kt+qBJZcBmFNw96W7YI9KnAlTo71rSAHgTuNJJ6Ptr/HnRArdd3ekU0V7aNa/xSmjSYDgAHzzRG2/WFzXgcnTebh/uweRPOP1zi2BgBEBgD6Quil6UAK+UaqrGHAki0CjAFAAAAEnK3qJ+glBQcpE0qA1uwgAyfUDACGVcF9F91Q6yv9raTMhP6G3wRgzfIgvf7mm+nb3/mVtNTtpce7u2ltY4vvL6+sUZYAKIDAEJL/uPbp6EwNAJ8LADBVv7s9VvvFmlvtWRkv0+yLtvNHPargaxyb2v6WHI7rFO99lgAAm7tfHAAAkoQA+YkBYHUNNkF/LgPALACAbJQ4X3rPinDMzrkMA4BlUSbB+Zrb+Htin/gb0/zSHFQL1LX5WNmnXuE68SxgPQgXnLZe4/01gmXV7tN1Rf1J/4Omhwmd+Axc+252tH3OvSdwUrSzvWox28N+D23jIxnULpsuzwAQA/R5P7rfrfGb5Q9Nm9PPGgCgxKTG6lkYAPBdC/hboD8yAHBcKwaAGgCQ/87VXk1dqPU7DwBwZftqbgGAdl91CwABADAPirNAfz0PAEB2SGN/BqDQ87YAmAUAgG2Fsf48twCoY4JxD1JH+b6dBgCAbe/GJreIcu9ZDs1pATC+GDnzVZ8g2YVF96l53sAA4OVeZABwnwfXMwCAcH2lcj2UZVegP48Ru32K9ZFjz9GoCjJ7lmyXDpfskK0k3RLtD70X5UyM/UXZbsn/EjlqtnAsNnCZv6aE0vscn2AfRzmqSt9atpaiQrd/PdmVAb7ZFoYv8fQAgOY9NNkIoo2NZ4AdXMduG09aP18AJNj3vdVZYE5RBfTTAgAIBiBQSr2uy3qv943WjObf1mppVxYBABJHs3T35BwpQW/+QGwvZvdSyDm0L7UmdKwA0FZEqGS/s8L4OeCj1M/GY71VGdolRAaAGKOabxMVAIDi63EMzPeajOGWY2xtiwFAPlUNGBEcCM8d491Fb5UVFW137Vd9Gvcn5xN+3jlsEMsPye+rx6B97hy0odZwBIoXMJmqyblm0Oue8YKFCQAACkzUAkD3p1yVxi7GHeWXCqALpja2oHOGOj2/jY0xShgrgdhK4C8aAADxi4FT8CMeZPNlz6HWGWTIJjMXigW8hQbad4oBAAASb9uh+40xea3Zdv/MYgUAIOA39AcYALLt4HEozR+KhnrdZc4Z2ACu7lxL3/rlX0nf+MY3040bNxgjUpFGjMHafF5Y20bPA+p+BAAgw27M4/CiVjwT14+9TdoPZxD2NHyle9pkQdt+mnZcUxvYX7V9nfOnyvu1MGQozljLZcX05gEAyn5TgXFhJDX/IALyJ+96HgBAMkLrBGdQLIWyP7KDqAAdbHU58f/iAAAxZi7ZocT/XACAJqj+PXuCbfDiw+smYp9IO0cTAcbF4P1L2oxA3UcNAJj8W5QKovw3BSKhDABAY0KIkLXPQaGBIC9+6xgIAyWmZfSUhb+Q22Xw/rmLmOabYEHIG9QFkyakkVxNxgBgQqRsblYktTAA0DEhcs+RWaR0RdC8UJcUY8vmpiyKSQYAPpdXEMc5bDMQpynTyADQtoa0paJSKq+fHwAA5zH+q1sAcB5yqdVkCwBL0jaBG7XBGpVy/YzPAgAoin8+AEBGmzZwDQCoGQBqEVYbFPWzTAMAaJ3mAHYLAADXivdTGyjxXuox1Wd1UvIXCQDAsfQKwLg/bM3Z/ovy0163AwCa82JrsjF+LQCAy7QA+LwAAJoO5CRNeL0u9Xc0xtqMCgVGWz+b+6ZCb00dNk2OReM0yrX6dZs+nHoroYVJU9eKNaGujizoRdO9TVrnSWepOFDPCgBoYwCwMZoEAJSAV0z4TwIAZBMogJmfXTquagFQyz3bY2a+oYKZqFnQOneW0tHRAfur/8Ef/H569PA+q+T39p6kG6+8nFbXQPMPWvxB+vO/+It0dDJKyyuoau6ns9NzGsWPHj0iTTuAADDakRhAQhfU/aCb3t3dLYEpjEGnm1555ZW0vb2d3nvvPX4P8hpzgfvGbwThcA0kURF4ZLuAe3fIAIBkP8b47p27vC6+i/vD013d3kr37nzKZP+rL19PZ6fDdH46SivLoG5PabWPCu5FVvqjanp1dUBHbXUwSBdno7Szvc3zw4kbDk9oPwwGBgAA5XoanxEAgBYB2VYwc52JWgARkSwVw4LsGFFz1QRCNWhF1PRiicD3sQ4FAGBFN4CgcDSX7DUcOOg1UHSDopm+CROJcLBQ9W/gEOLFHQAQA4S8x5iUpc2HqnPQo56ns1PrjUogwBCV+JZQtp7nYyb/D09OmNQ/PBmmxW6XVf27Bwfp0eMnrEanM5mW0u7hCW7CWAoWFtLwZMhWDkCY45nw/HB2sSYQkOW1sE4Xl0jxv9bvkLUBLA1IxMOpBV09g48X52l4cuy01iP+VsUlEeCcI9kulkwVQxTGLzrvpPx3+n/MJ/YJgCNdgk8t4Y1KKLYAAP2/swYYM0CPDAWkwx4M+HuwvMLka+ovpzGeHXYugQA2PxEUq/YcZDsRCwDp3YxqFUCXC1TKILDl1WvD42MyWoyGo3SMNgBoCYBAwcU4jbza4jyBtcH6BMLuow3v7TRMDhn9PBLkHBdns4gAAMyZAAB4LZ8EgCCMBeaPtksG9zbt6A4BTLFSyfR7DMRO2AauDEyyYw6LDWt2UgEAWNsQexbZjQpU4FhU+jEIgP3AZL0CO4GG1OkCY5DOAomo8Mf3itMKf0gtADCHAAAw+e80fQIAKPNmfpD9s/M0UfydXtdsIAZGRRfqVWWq/q+AbjFIhvPGsYx+BNt/AJzV7ab1jc30n/yTf5KGpwDxnKZufyXtHR7ZOvT1iGoQ+EsnwyETIwjCCCQxTT83dfLkUVM/bwEAyP4rgWwBzUtit7Yl2s4f7ezPMwAAz6IEYmxpofl9UQwAZ6QOt2oKAaWsIgsgmPktAKBTIgBgY2MzrayuvVAAgGSA7BaCYkTZye0QEiXOEGBqz0GgzwAAiHZoXFd1II5/h+S/fDDIJwbAAr217jP3Xf2CAADqMWnzASZt68sBAJRki+fkvIq21vVH1BON9TLVecApjBmp/GsPaJZWHCatLfjpbTsC+Jdy3NmScMwsAED8TIF9VULqs1jx3wYAoD2o/tjeAiACAGCz2r5GhaDoXi8PAMDYgK0IDAAAAEQGANjig9VB6oLlCPa0MwA09PcLAADU+h+2iuT6iwYAUA4GBoAvEwDA5B0DsiXuMgcAsLR4Qf/Jki+gc4a/fO45fmsZwKp/TxQYB1mBPAkAIAYAJWt4AmLs7Xj56VoL2T9hAtFi2HWMlOCnij2llhERxBfXbZQ5UbdknSMAawW0d2PWuRNiXNv8C4a8A4ClFk1tOsfs59DOhjaj+S6N2H9uZxhZhZtMAWLGsqpP9gSbGLdpNlOtA6M8rhNuslEiAKCeI8rKwNQpO7c+rwEhzS7GD6v/yQCAFkWo7L+gT4NkNmIQ+H16Zv4oEkWozIa/KQAA3itxH4N+637jfNTjEOdeAACAzMXsp7UV56SOv0UfhL468ygVMI9FlTxbyA2JMVDgAM9P2Hb1xG2R67k1XwAAlPkrAICzM7tWnVifoTIbutL8YquQbdszGot6H5axLWBrAQCM8aFU9HJ86B8VcLTO25ZgrPdrvLY+s9E1YGQEAMT5iWPQZvOZfQ5GQZuD6QAAMOghziYGAIsf4LoCAEQGALHp4ZoY08aacWC6AABga2PcxZku9Hy2Z2xt2R4s7UpqAEDNAGDsgL4u8ZAOABDbCu5HAACsH+UKo1+tMY/zH98z+4llKsYwiJgK11EB2ZjcsxwJngVj0e8NGI9Ay9T1tY305htvp2996zvp7bffZlwQ8RasycwokW0zMM8UtkLFQ3EuK8wsAICiI8CM0GQoMfluctzWEDZgM4emdTNPjl5ujzWPiuvwMgAAAYGj7OU5LskAMAsAYIbwtAJJu++nAQDEPa3CuRoAkAvqXhAAgMCQAADSnEmWIX6N11MBAP/P//k/jKPAj8pLG2L6RDcBAFE4/TwAAHnQWwAAqrKmkG4BAJQJawcAaLtYIMuDbNnebDIAaANiPJRA1YQIacagVgUAiEnXGgCgINhlWgDYvRYAgM3LFGrICgBQK7o6wTuhVDwwWa+bes3Uxm021p+TAeBFAQCoJyoE1TSl3zBapzAASHA0BF5VZXsZBgDNOxVMMFJwbzj38zIAQMA2nrtiAMg9bCsAgNZ4GwCgKKCyCqJsiGvDEkTFgMsAnxAUz8fPQEhPW39RgNfOie1iVbAUp057R0l8ex7tKZcEisuFDFhjvbxAAADPS1rjUjVk9wS+Omny6YGfzwMDAA0UD/Q3jNjKwa33XBsAIM4jEZ4z/rU5pPnwqawJZS1o/dTGUK0zp62/WRWgtvDjuouJAAMAyIAu5//ZAgBi76JJmTbZAkBPY/Mtp7/0FGvOPY4pAUxb5/YdAt18bQj1GteCjhXgwIBxqGbvpYODfQZy/vAPfz/du3s7nRwfpYcP76evv/O1NBoN0+7uk/T6a6+lv3n33bTY7bEqFA4N6N8BAATNP6r0IZs2NjbS+vpGevz4Sdra2kpPnjxJe3t7NNAhG1ERjmTrq6++ShqvH/3oR6z2xz0b/d8493zXXCLJj3MNT45YwY9KcBx38+bNTEe+ubFBx3x7cyM9uHcnrS7305XtzYS+lUjOAiAwPDpIVzbWWLGNyu39vb20urJMR2RjfS2NQfG/MmB7ADhwAEjA2UWVOWQCxqXXXWwAABgkUE/ci3MyA0QAQNaT7uQu4MSNf/a35g6JdqwFJFh6zjKgpOpSt5vS4hKDKJy/xaWcfESyrtcfWM80BAFY9W/JPnyH1eJ4H98Xsj7oDMIkIzrf0bcINsP5xH3h9/jsgjTzSAoOT08T8J+gRX9ycMCEf2+wkoYIyFyM0/FolO4/eJjuPXxIhxT0//snp2m8wNpyc3TPz9PJ8XHa398jUwScZiTQkagFQINrewFMEx22adjZWEs7mxtpfW3dwAFnp0zGgM0ByX+ANOCkW/Lf+tuq7ROeW9X+TG87O5T9NgfdHHWrVCLdoQc8gNq36n9D9ou+Di0BwC6Be8Oawvdx/4N+n5X/YABAr2z8LAEA0OsbAKADEICAAGjL0OzNCFYKi/ih7QFYRxBkdRAAgvtnp6z+TwRojNIZkrQcM2MCAJsCktOjs3OyLwBggbkanmL1GACAve5JI+xhOeZ+DTAr+n+ybgUGADlHsnPkqBvVYbdR/W9BW9f//qK75AluT6poK8wDACg4gEBmLKeXra6EjckSY2/AZzHQh78jAKCNASADY8hEYdJZAWdWSngYQwkcjDECMlZ9MckAoGodhg50P/7QEQCg+xQAQAwA1CEe9Mv0/5cAAEiP5uQx1hcc3/5y6iwvk6HjP/3P/vN068OP0mKnl5ZX1wkEACMA1iLauIBqEg4xRgGymb0jY5lbix3RFgSJh039/DMCAET7iOPfYhPHY+oAVrzfz4oBIBYFfAUAKPow2z6e4Kechnx6BgBA1LF6Pc1Gjeu1NRAckhPyvwRKQgArang9wxcdABD9hoa/36BafvEAgHpe2/yfpvz52QEAKLvDWvl5AACYsHB7LyZ9zDcxHxj2kfXEtfYysD3X1ze/MACAnFDhIzdbAEQAAGwq/P1lYQDIMcUZAAAk9NlqCvb0GP6NAWMJAGCxFuuJXeYZvbCS/kyUwlsJCRPVF80CAIjBSfvW7HMHfLHHfQFrSj5LDmv/R9nepsMll7NO8fPH79efyZeTzKF/mpkJSnGWXc+Lp7zdrN5rC73UsjPem47PeshzT9aeoZlIJnA4M2CVIg28r3j9swIA6njNZQEAdaId/cuzXreIDR+xOQaFxhz3DduT/mcFAEAyEsxU+A1qdLUAiAAAAaEKS4KBK+r7qm2BaBPmeC/aJXZKnCZ+R/c/DQCg6+Ee6xg35VNgj+C5ACAWG4/YzXJctQYAOJObFwPE3IGth0kAQJaJbg/PjPvlRWst8hRbl48xzX6OujmOVSyQMcaC0gaCa8F/agYAhv+86jnKhrg8SsTMAAAgAElEQVSe2kAJ2d6bAwDAGOg+W+2+OQAAfJextxyzQCtBKxZgAQEAAP1JBoA2AEDU2SqKADi3DQCg7HRhAACYogkAAJAbBRMDsH8yvFhaAFCCOwCA/hEBS2CxK2tVAIDRCPECa+Gg8YryKsZ/67Fkga2PjQAAYgDI8zZGO89uBv8AANBF+8oFjN0gvXT9Rvrud381ffOb32RMEMU5WJOQD7onk03nGQAgNknGGKYAADxKkRkAGmuarVfdLwkAgOgr1nZoXJ9tMv+y7zVkBWWEyQa+H/JjOk6FRtHW07EEAcxpAfC8AIB5ciQ+j8ZA+lz0//lvUf87i4u9/3wMAFgXkb2kjg+g6EyfK44e4+kLf/x//PfNDEQ1kzGBNjnJ05JOJYlevtOsZLRJtA0khVkLKbzfTOobqioaTGUAi1FQBDI2tjEANBA13gIAQgLIOzEAcKOxrxCXfzZ6irBXJUsBAGAjxRxObew0BjsYZZyUhVD1H+h5IgNATADLcGRFEyvmvPcJA7wV8igkLO3+2/v8oIKpbRE3jJrKmGwYT3X8f8b6iYpcxjopQKW0QwsAvVfWn81H/S+wcdk6yodYlJHnsfKtYsSGBEUbA0C8Rl15OjFWVQVubVjqbwmipqFpgl1rM+4DgUFiL+m2RNjTMABkwyFURxKBHii3RfM/sW6dyjXSdON8ETwQ14zGsHZA9H6e82D0x7HJvaNaApxxfpqGdqluiMK4vmb+my8uDwCIVflwWPj8TGA2/3G/eQB4Imn5lAwA2SiZ0gJgHgAgAheaysxkdJF1k9K9HudauZgx7jCKRiLfKH+13uz3swEA4j1Pc2pm37l9Wjs3dt52/TVtfbVdR/IpyrZ4vTYHqu08cWw1Xk0Etb5VKinj/ddyKcpPfZaDu77nuPIdSSk9O6lfxbBTqNmKnCoMANngzbrCKpAVKFALgOZcIKiAoEtZK5Qh/j0FSdqSaTy3J41xz0hsksJxITFpCgYAMAF8+NMP0j/7f//vdHx8lL79rW+m/f1dJvdff+3V9Id/9Mdp88qV1Fvuk2accvjsIn388cfpypUrTPS/9dZbRAjv7x8k0Pyjuhs/SMzhHpCYRHIJ7ADvvPNO+sEPfkB7AwY8ZCiMdfzIJkHVEc6N9wAAePzwXnr1lVf4/Q8//JCTfHBg17qyvcWE/u1Pbqb1tVWCAJDMRVuDa1evpPPRMC0vpXRlc5NrGclS2PWD5R6TW+jvh++hTxuCXQACsN3AcMg2AABJAACAFgFqAYDxRzLY7DMDAESGBc2fEunotx4NUCH3m/aDBWSdLLNUO8K5xL25DioJwQVWlCP5D1AAWQDwbVaZw9jBewYq0R6hjXdqlaBKXkDjY5wfPnxERwm2IP4GwwPmDlX5qNjHOY6Oj5lMQ0X0R7c+TU/299PVl15Ou6T576XR+Xl69GQvPXj8JB2DFQBgPPRzW+iShh6VaqBjRw97Ai2cLu/xw4dMbqOqDclnjPXaGnpNr6ZBr5de2bmSlsDghJk5P0+HBwfpYP+ASXCcg/sSgTA+tld6M8htQUvY0NIRQJWjnQEcTAsLmfNpQUujjcRrJP/huJMZAm0eHACAoQUAYGXQ51pjEhwgALYj6BAAMPDkP14vATizupYBAGjJAFp+Qxqg956CYVCHTuGMinpnAcBvXP8CyX8HAAAEwJ+zEdkAMK7Yb+jXB3p6gDQQdMO+Q4U3OgdY2wjrk6k0gDE6nHpVlzEAcO162zEBbAHGMSuggOtsPVtlDHr1sV1BtnVMDhu4opPOT8tnAvhgzvAayWbsg5i0ll0lJxb7FveCY3C/OB7zg7lin2R3/pXgkEzNjq1X6FLPeGI92poMIlgNmreMiMwAKQMAFJQBtSYT/2fnbIUBBgCsTrUAiACArAd87GLVT9bbHmCDncKei2D/INUuzuk2SKgOK7qluKWTutHm8mJhIfXW1tJir5929/bTv/2P/t301tvfIGvHwlKXYBGAUti5t7YjvUKP8z7TA76MddFyTAsA1GQnn9C/gATwpP3YdsXaDsrBqOrg2kaq7Y+GHVSBt+M45OuFgGq0cZS0FgNcsT+8RYk/Yunp2qTSpczCmkRCL7Roqe0P9YWMQVZVDOfAytgr6ZjwMhYAVRjZmhuns1PsJxyHCllLmjGdM0aQs8MqYYCa0AJgbW09DVZXU6/bp7yDrkSFsCUWLShKv5BngJ7ydiKhMlL7VAkV6U3zDSwAJ79rAgDgnzW+q1Ya0QnRKmoB0cZgpZZItAP1WgG2aP9pzJH8FzhJsYf4HLw/2AphDdbrL9p79T3xHtxfn4gNeFAFc8zoxTO2AND9R38TAq5hHwvwWCWg2mRR085XFdh0AVL7xPFvfCsm3Wr/6jKS57NmAKjjFrEFQJvPoCp/gQPqqn8lwGSnsQDAQQVn59i3aneEfXtOwK4YAIw21fwQ3ZeuY3OFhKEJWQEAwM4FAIAYAK5efyldv/ZS2tm5Sjaubr+blgdgN1r2/W0xOcVduOdhC3h8zYwFb1HGOJxTD9MMadKd0z+u9gbfCyBCgyfO/lf7lpKRZCt1quw4HpEBQK0XBHiFbap2QrIb2/Zo2z5uxg/sni88DqInUDuT+onao3flqNpfjQF/7cPST9xLhpVopYGjPd1kADAwc2mbxYp+Vf2Nz9PiwrkltUBlzQIbHI+kvyX7sfYICGDyHxcyC5MyiQk2j0q6XckxAcAAQNQsP90CC+0wZW9ifeX5DK344vNLZtTJQFwLdm+UyTq2/k5tB+hceZ0H8L1HdBrxVoAoJ6+DweK7jeluyNpLCLEYu+BrZ0woAADrDR/lscX9x7S/yzOXYhCBNCIj3aT+iRXnk4lssy+K3aI4rZ4P5wOoVHOF+1tatNa9uleLkRUAgHIRYgCg3X12Tr8GQHTYKQAAnCFHATa60TAzAJAm3emjlfewIqBmwrleAxN7UXOZEkHexgDQbGWm77TFzWy9wi9t0l3z/dxOp+Ca+b5i8Q3r1/aKjZUq5O09G1OrSp+cN9uFdn30rp9khNGeanuOIHUcXG3yvo71t41b7YvYfi8M0nYvba2KmgnoaXuktgGm+T6cY8afTeLWx0V5qrUY948+Z4GP7zk3sWw+fE/T3oWv6xT3YgGArMRrFAuwyMCZLnEf0cfFa42PxlMAGNjiiJ2cDNF28ZT3ge8rpoo1ifGM901p4/Y24lTLLHAoMUOz6bNDz5iAiaiii83XNoYwrh/4up5wl4yLeYtpIgwyhoUrft+MQXZtLCIAQHa+JezBqNlh4QZyB9tbV9P3vvdr6Vd/9VcZ8yOwomOsodLduFforA6BF7ZOZaNw/lkc4AmCEMfILTT9vbyPSONi+svWz3T7tc1GuIRIz4fEvVvb+AJqiAnGEvrNNhmxBUBDT+TWtRbXMp1r4L4LskCWXLF9Tx1vq9z0FAaA2uaa9czRLtL3ZBvXIIBGHpoxnlHOZ0eZUI9V3MNlr9tOjTm4uH5xXGxFqwJi5Rb5vXkAgDajLwrQiIbU+/ad2uSbDgBoe3C9lwfSK7i0QMr7QlBMBwDkihdVgQUAABQv+7Q6CtMWI4cxJ4yLEiwAADNUSguAqGiikyelEpMYeq0gJCdkDgBA37GeqqUFgAUTmjSZJrzM6CyCbDIJRoOFFLtFYWkB1UZE/DsuxlhFMl1QNhOzZU3Falb16IgUQZGC4+cHANCYtClQCOZ6/U5TuM3kv6Ec5dzWiURt0jYAQFxfsU1F2/g3j53sx8Uez4H5AM5pXmuBWoROL7JPVT8vqw6dZE/QvdSKdNKYa1KU5zGSQ/cCAQBxXkx02j731RmGzxPDoULc/aN8zIsAANRzU9ZZaQEgBSz93tyHJo/sMdqT2b8oAIAod+r9FmVrvcbbAhXxmDb9VfarB4ymCa4Kyd12WNvej/c/7/7iOZtGvCHuJ+//xQIASMEdAg+T+rUA6GoZha3ZWewyCFYHvON71KUhyV/GxwAAqibNa7sCAEQDWt8VAEDAgggAQAJgNDxOw+Fx+vTWJ+mf/8k/SzdvfpS+8+1fprxFgu3VGzfSH/3xH6drL7+cFjtLaW9vn8b14cFR+uijj5iQh92A3lyg/8cPEve47u3bt0nnj/vaPwAY4ISgAgAA0AIARh6Sy9D9CCwhgYBjUYmD74NVAO8hKX9yeJCu7lzhcZ988gmviWp0sAnsXNlO44uzdPvWzbS+uprW11bScrdDRXn16pW0lM7TxfAkXd3epCEPAAB0ChwzVXvvAFW83GMQq9/roFaalOug/U/nZ2lx4YLAgAEBAaYL4FjxH861BEfPWizEdjeoUic9OWnlLXggQzuuaUuCTgcAoHoca8P0hMti6h1L/oNSXjTeBgYw4IfRmHmYDusXQRPvL8t16k44WB329/fT1tZ2evToMb8D8Mb+4QHn5/DwiI5gr99nn/mPPrmVTpGk7PaZYL5YWGR18dFwlHYPDtPh8Qnrgwx80k3H7EFo/d+QMEeA9WBvL+3vPUkjMCxgLlBp0UNlfZ9jC+rx69eupZevXU0Xo2E6OTpMe7t76WB/Px0dHhKUgJHA/WGdkObLHUM6sq6jsV5h4DP46YESggC6Pa5PVLADSMCqJlY2WXUTktsI/PDeFowVAPevHn8DMAAA2Y9nIhV+lyASMgAMDASAFgBdPM/KKnpgkAFgjCAAAprY05hX2AbUTx7k5rxckPYfyX+8ZvroHMAJJPxP0/j0LI3hFJ2BDeCMLBUAACDhj6T+CEm+lBgwODg+ScdgYAC6vwEAWGDQDAEzrk3S9JksVbKNbRD4YxT+ZAhwG1wAACyv1ZUVji2OpTO15KC3sYMAFjsNmjj5Edr7+DueV/tECRBcg70cXQabrMM1zJ8xeayAmJ1L/6gbvIKdspNg5CbNZDPAo56kHjBjhb8Fe6YBALC6kSS1WPaY4xxBg7wHgbjVNzZUyWKBMSDqAAAGHdyOFGBA8j8+V6332gJh53hmtG4hfWVKv/Z3fiP95t/7++loeEpmgOPhyBhGlIzOPf/cXhI2+GcEALBnKHZaBEXOMEFMFAc7ONqNl0m+1jZItsG/5AAA2zqma2YBAChLl61FDvZmZmKj3IBudPtHejP4Q0riN+x236uUO20MAC0AgOx/hWBvbRfXe6TNDm4E2KAzQs9K6k3Jj0ADL/kYz0859hkAAPI6/woAME8kmNv3GbcA+DIBANRH+IsCADDgqbVPyIxXoY2CYgtt/mqb39rmS3/eAQCi7icIwIGwEwAAsj1ZcsVwlIUBgExVLQAAAYtgS8sGK8VsaJsEMDl6AMNaLS0Asgz13S0GQ8VgZT/WAAjpjzqeRgCezlW1zcN3Yvw5xt50Pn2ebQrXPbLblduPLb2KLisMlG1xvcsIsDp+kpPpbMWguLHZq2IWoh2aGd0iAKL4oWYz6bNmMUp9Xp0vxsFLUtfiu3UOIduq3npMsREk9epxjmzIml8m9zxxLQAAqf9HSEyCohxrqAAA4O9EAABiHDiXAAC6d+1lxUym2Y6cQ7ZPtPtt2Cdh4trmNa7NifxMtikFfFCLALd8ox1rlq3btwYAsFYJBQBQEWSWY18QAKBmAIhyT75am++hcda45/UBUErFiiCLv26VUM9NtOfq+Wi7B3nWsd1hPV8xZqfrxbVS/EMHYHDLIMZgcWUDACw8MwAA8ko2p66PsbKEuwAAp2kEn9+ZWwoAAH58DQCw2AtsdsRS+kt2f9Dddi0nVXUwPOIAswAAY/dLlWyXTrwMAEAMALMAABnopfiCAwAQawNYaHVlI/3yL3+bAIBXbtwwtk60wgxFy8YEYDEgxOJknxAMgJgY2R29KOZLAgCgXvXYyGUBAHVxN+e6pQgw6qSn0WFxf80DADC2kwDy+DkDAP7of//vniP80extlJViCwBASLyoZDH2QlLG96OAiuiqmEDNBgDpnKzPXzSe9J76ewh5zHNUDACsjhHAoAUAUAzk+QCAqIDbDDAp5sgAEJP/OfHrKKeYjOVrp3nla9Dvek8mnbckc025TgMAaLGiEUEc71oJCc0Yg05SjDzHPPhyFbxqbq4CALBgZjOJEBXHJKDE7vRnwQBQC4HmGi4Kqk3B6nlrR9rOUQAAWH8aVwZJPfk+DQCge5rHAFDWbtVn0hXFZRkAFICSwyJDQ1TdbQaLnmNeYCo6P19UAEAZA1+3LVU7Za6+vACAuF6nKd+24MS0Y2OQI+on25eWGJtVgiFjdJYhMM1gmHufDjRrdzDMvNe5y7l+tgAA6dRY7VPkHwBkIQAeqghUGWNywXqCT8qBdgAAdZaYBFr6aUsnGqrXEndk0yES2Co4UCWP3x9/9GH6q7/8i/SjH72b3nrzDeaqjo4OSZH/l3/1V+mtd94hah0J/uvXr6dHDx+nH//4x7QlIHtB7Y/PkOQHAABVQ++//z4T9BgHJI3BDoD30cfrpz/9KRPMoH/H8yIBDjABzoX3AAJAUhcgACTmj/Z2WaUPynskqPcPDmiL7OzspK2tTYIEPr11M62tDNLm+hpBAEgyX792NfU7i2m4v0cAAPQ0WA7wXStEvKDThhYCaDGwkM7JCEA6+JTS6qCfTkcnaXw2otOxtrKaExtGhWnMaQAp6u8GUpiO7nla7DTtB1USSBdOAwBwjpEYXOqyalx2Cqn+mfj3HxzDZL//EGxgYAEzftAVwaqlwQDAyk8G3ixRube/T3aHKztX09279zjOcMRvfvJJ6i8vs7c8Ai1I7j5+sps+vHmTSf+V1fV0cHyc+oNVJpqf7B2kAwAsAJBgKwMAA8ap019Oh1gfR4es9F9A8AJVVqj4Z5L7nBXtQHWD0eHGK6+kK9sGJEFy/mB3N+0+eZwePnyYjg4OGTBEypoIe1Tjr6xQ9KBqGghwq5y+YBIVawpr3EChpc89xhxtHpZBzz8+Tx13kiHrwPpgSHULepKtgIHCRdJBMulP2n9D+KMnHVoAADCCJFmvv5wGgxVWy/aWB6mzPEhjBJHYBqCbLrjAAAbokrFBLA2GT7tgpnYB4AxUfjC4Co/9LF04ACAB7Q4gAH/O2AoBoAgLgKFSZsSqdFDVHxwdp8OjYRMAQDPSAACoqDcCKKNczTaTZAbBAf657C1H11vLBNu/+C6YFQCSWeos5sQ8nqnf7ecKoBhIxNzgu9gjkSGDO1OtKtwGxJzLVrLPna3B75nodvonTbpR6koz8022VgwAOGcEAKgHYvapUBkdAABMFnj/TjEACAAAEAC/x2B2o2tBDkDTnfZKn6y3vHoStr3Y2Eg/6JVRxv7RbOPT5o/UdizHCc/c7aZDMKGsrKWtnWvpd373H6fzBTCL9NIJqr91Txwn9To0l5drwgEUs/T7M30WGACadkCx7ab5NPF60dfS+9EXyz0pwpem2R31+9F3o50UIgGav1hBHefli8AAMA8A0O30CHaaBQBYCgBIsadprcqO0d953p4CAJDXfWANaJvfaUHqPI/uhzfiLBUAQBU4ZJUJVdYxiBmf5UUBAKL9rPvTWmSS4ysGgKki6CsAQOm1PIsBgC0ArlxNV69dT9evvZyuXNmhbdVb7rH6HwwfAgDEfqmKe2SfwzaA2aufMwaArNfRL3w0cuYps4n1wwo5r46LsmGa/IgLLx6v9z/vAAAl+5kMZlK5MAAgsQ8GANjmALqKASACAOB/lep/A9AqEY0xIFhaIEyPqTGu5wwAmAexjMb4g+LeYvXK4xnaAURQaJS7GQQKoGjoLa5jYk9wgdXIupRB2kXRK14cfW6uBQfuFoYWu8Oow8xytv/1v2k2XJsga5P//L4nZ5rr1Yr1FJcYgwWD91VaBtLUC+CByDAYP6MNGRhFYmI7AgDi9ZTo1fMhKac4NW2o0AKg3IMvEQfXKReB5CbGE74MAM6gIz8jSxEqlA0AgMQo6codAAAbnf3SnQ2A8V+vxFesS3Ok5GttNypXgHWL9Rtjt7NiVtF2kA8DNjaNSUw2y0cQ7XpkAIhrAL6ozYl60EeGF0vmxnuyeyg8HPMYAPTdNtll+ZHSAkB7obHO/WZn2Vfy+zgOBDCUKmauMa5lMRxEYEt76m3afNT3oGLQCACo99dlAADmtxnjhMUcS16HsTXEC7zHPdhSrNgB8nI+AwC+r32lvdcEAKDgBQwABgDQMRTXi+bHF7mlyXCWHsQsFk0GI65jctEYAFjUy2dSO8BJBgCbJzCGmo7E3mrbK20yy+/UYi8zGAByq5ccz1T1P+I1iLOspDff/Fr67ne/m77+9a8z5gfxK/A/9zuZAM8ZAxL9P1vWOAAADAACAMQ1UtogBbktdgcH6ogpcvozTrJLzDq2/izuv6gTTL5bq4anZQDgetKPs/tchgEgAgAyDkmsUeHGoz66zLO2+VhtAABV/6ut7osCAEieN+fei7kCYETMFIpHUd591gCAmLjImztX97YDAKLAqAEAUrYFedbGAKDeCobGksItk2I0LaCMQAsAMQAIHFACM973KKPuUQUXhJQC0EGOR+GNIyMdSDS2BAAwAVtaAeD7+AyVdxPJ/xkAAB1brs/RfiYAQHyGiISKilivL8MAEDdRc7M0aYJqAAC+hzmzfz9fBoD6GbIwq1oARCNJ651GQKA3KesbAVpTPDHRiHMIAKD1o78LwEOUXEqGTBdVUTBkA74FAEBF633m43X5fWcAiI4C17dXpNX3pbuZtn5qIVuPz4tqAdDmiORr+7r6WTAAlDnw1fwVAMBGPyRm2l63BSkuo5SjIVdfp6wJDwjM4AC+DAAg6rV4b9OcqYZODFH4uDetKtKM57h/VX1p41KqCefJHenN6OTCJBYDQKk2bdLizQMALDoFbnaeQguAokeeHgAgmUN96JW5E3qJcsmMXyQxSfdo5HDe9zylD37y4/Sj9/4mffLJx6Rfh6H46NFDJmyRbP/6N7+ZDvB6/yB97WtfS48fPSEVP6qOUdUPinDMA5LISPrD6Mbnr7zyCmU0AAAPHjykYY7v37t3jxXnaB+A+0XyAAAAJAMFDMCx29vbaWN9NT2+f4/3tTxYoaN/69YtymB8Z3NjnYnX27c+YcX25voqQQBINIMdAH3a0+g4ba2vZYYBrQkYyEj2riz30/bWBki8+XeX1PRLaW2wnEYnR+nidJgBALhX2SNMgDoAwEBeBgjIa1fU80tWPazgAyhXtRa0dyMDgOaQwQmct9tnlS4Q0aZ7PLAqBgBUldPOYtl7BpPkqnIEDpgoBuvDiM4S0eWnto6RtMfcoY0AqPv7g2U6nJ/evk0af1T7w2F8srtLkAf+fvjoMfvL33jtDYIU9g6O0uPdvXR0fMKeaqh8h2NJ+rpTtIAYptPR0EAnCM4Mh0xoL4zP2abhxssvE7CBpPzqyiqrysEQgaT/3Tu3CQzB2mBFxlIn9UBb6w6exhIOLsYWk4BrU/d22A+CDnC32yNYg7Yjks8dc9DpHC+hrYOBP/CDgCfWE4AdAADA48fw4pguGSCQ+EY7gS5/AFhBbzok/wF+ABPA6uoa2QDQYz2h5UBmAeikcQfV/700dhAHb1bV9xhslpM7G8D4LF3ABgd4AnSruJ8AAgBI4uToOJ2eGwDgaHhC2s2T0SjtHx6xVyYr2GHLowUE1uUCaCHNtjf5aTSZClNyPXqLBDpPzqilsYsMAAqggr0BsgDjmQOzRgCeA2iSsTgnvifwpnRCDOiSvaHTIcUxgsT4LtkckrUwIb2gWj4EAIB0WdYJZuZnE7muMjGkebMFgGQ6puIU4+U9RBkE8f0AvwlByQsAbOYwAOjyViUmEK8FuhAg5b3iHA7SZjjM2TssgDk9gCy5EnV49j2gGwb9dHAyTMura2xn8I9+599PV196JQ0B8kag0K9j+pFwALc73PcUJuBpjIrLHDsDAGAJAfkzl0BQt1wv2wrBfqrtnGm3qfH7sgAAsO4ytW5oASAAgGjCYwuAZSQH0QJgsEKgWLff82pKyE+n+WUAvZcZABx51wyo5zZIpcWIeKOzPeNB7jyngQEgz2kAALTZmNPs6DrwLTuRdq3LRACQSgGEoXuyj+qRsnxv4V653Z+zBUCMH0Qblh06cquqr1oATN/LxqBV/hWfIH5HPaOj3y32hwj2wHcInqzoWKW7fhFbAAC4iBYAOzvXMgBge9vAvAIAqAXAhO4OcY+ceP2cAQBEOd0GAMg0wg4C+LIBAIy1zPeEAwDo93o7rM7SOHWQ1GJCKzAAEFQLGWkAAONJYhovAwmxl5jArNrZ0gslCB1657Thp+dYgdvwancn+Vonm2v/P/rA7pARlKk4Be3ZEE9WsD/Scsf4eoxJ67uy1wCkLfLCTUwxvziwX6jTOtZx+SRKvAYj8Y2CtJj8LzLM2bFguzKJ3gSQRrlnoNkmOECfyyaUPRx1Yw0AiEnuSOPc6XWbDLpexBZjQs2YjcW0CbZlcnORLQDgq7BFUQAAACCAZL8AAHgtAADixgYuBiPg5VoAaH5zrJbqW3FkBzVVMbm25FbU0zUAIK4XtQgwn6SK9cPG0f55CgCAu5K5EcfzAgAYX3IwfRsAoF7XtZ2lsdD6aGsBECN10+J0WpNxf8e4X5v/g5kja2MVS26ubzEslN8xJk67z+dGII0aAACf1wpBLI6AwgG1AEARy6wWAHgG+cW6L1zTAGk1A4Ddo9mmxmiHPZKdW18nEMiUawAmIKaFNgCyyR0AwMQymeHst1gAdH6clznAc2sTXjMAxPloe23vWQvzWQAAMSRr/sAYhqp9K0oAkGKQrl17KX37299Ov/Irv5Jeeuk6z0t2TbCGMpZVAAB4TsZ30LIGjITeCpVyILAz2zoCS6UxNGf7/RcYABBj108LAKCN5MXdkcFQAMG4r9tyRtPsb8n5es9NAwBId7BdAQs0jMlFMdSm3pjcu005YCw3Mfeb15nHzOWrRlBrAwDwh//bf9sOQ9K2qwIMzYGYzwBQBrY4KVkIhqYjEjftWCYAACAASURBVBJRQEaFrAGtAQGqjmkyAFhvQXvPKtXywGPjVwwAEBY6r+VzS3CmaVwUym3erwGmcr+UNiEek/gx+F0DAIAEjUwACATX7QN4rooBgH3HWK3UpHLPRmtWDs1kmxaaGADiQo7J3FoJ1cJEPaimbZBagTY3DKqKyvLLBTqh8rUk4NoBABk25jdQglpWDkWDxEoYrNaroqIWOrdhWIeHURC23uDZMPIWAG3rtt7Mk2t8kgEgz4v3mI3rZ4Kuy0R7FQBozkQU/PUz0viZ0wIgJvbUC49z6utqGgOA7qI2qup1Esct70FH7pmOnSmeGtSobU5HbcDG61tf2M++BUBzD5WeVk1hXgzxiBjH/XPenPG6OYdfvBYAsxRtlK9xP876Tpv8KfvSemPPagI8DwAgA7cOtNb3VDsO9rnNX/2Z/V2SKXGdxP1uFHfthr3uJxpNcX9xXVUAgAkQTkDa18h327eoJrceuDnp67S2bQwAk+t9OgNAXufSeaFNSQ5UsArHrg05BmPuYgzDGU4BKqQX0yc3P07f/6t/mR49esBqYlR6HB4e8P2dq1fT5pUr6dbtT1l9/9Zbb6XhySg9ePCAAIDNzU3OEpKr9+8/YFW+krUvvfQSk/ToPX3r1qeUQ2+88QY/R4/53d1d3heS6kigwlhXchqvt7a20ubGWtp//IhJRdKqr6ykd999l0kzgA/YKqDfS/fu3SHAAUCBK1sbBABsbKyllV4nreLYAWjirWcYE+vjCyYWMR6DfocAgDQ+S52FMau8ARxYWx2ks+FJWjg/ZZJ3Bf3dkeBEEMxpyBEbgB1CR9Op4LIsk1heLGhlc6abPRAxfrY+zOmJNhAZADqWKLb1Y/2E4bQsLnasgtypzRCMEpOEqox5bhjRo1PS5oPun0AAVlMgWHLO6nxUAiOpv7a+wQTn3fsPWCWO5Obw7Czt7R+k+w8e8vxIcj968oSJ5De+9rW0u39IKnG0esD52X+u27G+jaPTdDw8seQJEOznp6T0x2s0LsBYv3T1arq2s5OuXd1hCwCwE6CiHUCR+w8fpKPjY6voB1sEgpBL5tSR0cITwBgzJKmYIHYAgI01+s9ZFT0CAfgc7QWQ/MeaYusBUJsCBLCIZJU78L0uE/qYd9hPQpgDIGItARLZKQA+wffxGwAV0GAzWdZfNgDA8oCACAApFnBvnW5iSwe8XupZGwC0mHI9jqTOooJ2qn6/QA/wc1b7I/m/KCAAQADnZ2l4fJSGJ8cMcp6PDQBw4uOO9g2sTB9bSwC086Jjz373qJ6xvoJF1lrAxCICIjUdZxtISXtS7BFVbwwANv4dYwDAmPsZCVo5s0Q9fqLjKHmopD6+Ih9G54Mjz57HaENWAQDg1yjhoJ69CoZGGwCOsAAAuWaq6mWtHo81AwDHDWCMBWM1IHuG+zWXZQDgM/t4tAEArD+hmNM8UOnBGQGDog6sbbioV2tfBPu3uzJIQ4AcFpbSxcJS+ju/+ffS9/6130iHxyO2AcB+V4VLCfzbOmfg1CJDlzE7nu6YAACIX5RfltfknGvrmTUOE/5Y1ZKraStMtg6I9yKwr+yhLyoDQAQAoNrn/CwEpBewd60FAJL9a6sblG2D1dUMAEB7mGktAMQAQFkdgunRftGcZF/sORkAmuupuXZre7e2SxsB6LoFgPesjn6q/C/eu9d66jnoa78gAEDc93ztcQGzU78CAEwTPl8xAMxnAMDeBgMAAQBXrzPgDgYA2LtfNAAA/TRnAAC4U4kN9Tj+sgMAkMAX7S/bYS2C6a0JAIAdzLgqAAMXZ3Z8pgueDgCwMKO1b0IiGwAAzEUGZUe7rAIAFFuvtKPNoBtZsBXF/2UAAAIDKHaIU0UAQIwpxrhvtOXcfOdd0D/LNodiqjF2ZTc7Lx4i+0dxBPuO2qmWKulCB19yDRoXxmZIEW7Xb7MVBaCo7aYYH4ksANJ9TSBGs72wqnLxmwwOARhfYtj2hDbWTRuzJIstCYmkMQAAqPyvGQCY9AeYGQlTgAH8dwQAgLEnjkmZHytAjM/eyEcwgdxkho3f1f1H3dNIwsH3rhgAZF+UpLJavJZQLlhDmJxkD3KtF7UAsFyM1kVbCwBWeXsi81kAAGWdWKEdfgTWjr5VHItpcUSCfUKcTAAAxQ35HIFoLPqI0eaJcxTvQWNfr1+zx8yfldyJ9zjNj2rYf/JJKwCAxcSNUa60AHh2AECUN3iemQAAZ5qj3ZeLHSxulOM+AjmhNUGylpcdL5gQA4AAAGwr4T6qZBcTrpwza7UhAEBMwtbjXvtV+Jt7B9JnBgNAGwDAQBvGANBZ6qfNze30jW98g20AXn31Bscc94J1KeYe5DORf1HlP+KKEQCAuIzYmYu/8YsPABAQWHOT1+8lGQDK99RiXHJIgsclieez6n0zze5u+NEhR6X7iwAAvJdBX2fIS4MpxJhOMK8vEgAQ46uKM6llREz858L0eQCA2QMwDW3smfFA+xuDLGUSCywsKt4opPR+Rqg7Oj0PcB7AqKQLA0AEAGTkXksLgGkAAEsay8mebAFgQbfihNfCu07i4/OsdDzwPasFQDz+MgCAknCNVJOWr20LDtQtAGoFGA3TWklRmNcWT7VgpitOM4qmAQBk0P28AQB6/hiIayhxIozN+KyNozqokY0jN3AM6VUYAOI1ZJREg61G+siInhXArI2Y+u9ZAAAlIDgGSDh4NZf+xvWfhgEgKtForMdxkXLm53OS/7XR3ya8a0ekcV3HF3gKNazcghhXdD1gHmy+aYLCCDCEXfzHefQAcASQ2PwWAEDcG00D78vZAmCesm2TJTQUZ3xRDmCbwrYEekmit53msgAAfLckm+xMkXY6rv28zwMgafLzdgaAFw0AYPWtOzARAFAD7qQ7o26G7K5bAGDnmJyKveWMAaD9Ga2CKeqdBgDNE//SkToHj/EKYyaYuSmZ+mPgRpXPB/u76c/+9E/SrVs3CQC4enWHMvejD3+aXnv99XT3wYP06Z3bNLRff/2NBNpfJPABAoBT+J3vfCft7e2njz++yWQgPsP7aAfw2muvMQn8wQd/y4ruGzdu8Dnu37+fnjx50mD/iXIAhjsS/GurK2l8atXj3V4/Xbt+Pf35n/+LtLK2mlZXV9P6+hoTjru7T/hscDiu71xhUGplZUD6syurg7S2vMyxRaUAro+5Gg5PeNz66jLbBiyMz9gCoN9dTMu9DpkErOL6lOcFXTwqogBWIKiLcioxmQw5DKdE/QI5B0jmQi+gCD3rM36SKdvwlzkp0wEAF0tIajvdf2jpsMhqd9H/G9ODKMYjO8wiKr+R/D8+SSfHwzQcjvwHfeUMAABq+nv3H6Stnavp0zt3093799O16y+l0cVFuvf4Ubpz9y6dQCSCjCVgkFZWV9PR8TDtHRwyQEOKxlMbXyS9kVhEUBXzitYLJ0cHrPZfShdpa2013Xj5erp2ZTu9dHUnHR8esI88kvP4zp1Pb6dPP/00HRwfpf7KgJ5krwuq/T6I/L2wElR7Vl2CYAnuDWMJJw+rnPYBeuB1FlnFb9UgS2nQHzBR3SM9nM0ZOkVZ+werdgKoBOsHTiSqP8lgAMYCr25CABQAAByDVgFdsAAgWA6ns2c/SJZ1gUIH4wPo/nFvvV66QNIfc9fpWUsA7kwLVpA2HEknRYcA2IH9TADAaVqE03t+mhkAAAA43tslmAV5eyR8AQBAMAwMAIdoyYA+9ucXZHU4GZ4QBABwBwAAdLRiz/qxtwJAlQ7XrEHCcYcxEGTVYFizxuCBOcDYohUCqh0g1w0k0EkXp6CQNdCLHL1oY8hJlx8Q7UThUlVtKblnqPCS2KgDyJKBDIrQEfaAKagDPbDc8KFmMADEFgBtAIB5DADUj3KeW1oACJBLngVntCH6nexonVYQXB0kawt+Ud9CLHQAIuqk4dlF6i6vpOs3Xku/9W/+g3Sx2Em9wQr3bCb+J524Ad8shGjsBrMtiHlWyZTP3f6btA2pqPztAkiedpXoE+iYaMPXLQBm+1t2hnzOGLj+grYAABCMQfZTtIlBIQASZEbTSmz4IvZuAQCsrqyntbV1AgBgC4AVoI0BgHuV/o/022IC2EX/sh8+UZVjPUyVNOBxcxgAfNIYAIzzV79uW0OSRRZAbYJFkWSnR+IsiW1g0Rz5CAAA0ZpyB6EFULhw2/qr92+8DzEA1IHprwAAlwMlfQUAuBwAYGNjqwEAAANADQBQCwAFTM2Ph71nSSLFgj5PLQDMdig2eAQAAChMnZ57LjvYsipamfTLJmOF1Fot8ZhflBYARncCSTUdAIBkjTqTWdwVbpcl8GklUGEYAEA2F+xE2WBKxBnfkh1j4E4km2ydSsbm3V31X69jhJi7+C/Gg+E3MFKV+64XlpkYKxQIoLYldK465msWiooQ7OrGluOvAyOu2rFNk/HzrKdG/NdZDS0uIwaYmBC2O8jJboyN+xJtaxP3FAEAbbqpJG/RZ7vMT8kvWHthJe1xvID8BE57ojLLBmcAaI51aXWr+xcDAM+NRCSLFAEYwbU8MekMABEAIAYA9Y4WA0PMj2g/4x7gm8S/4/ox+8XY/eIaiHNWx1TrOHcEAORkG+fICiTL9z1GroI8xRACAMBw2TGObm0BajvHKtSd6h2txZxZrI6/x9jftNiwEmH6rWs15P3URWygFPl9uF4EAORrZghQHI9mdW89Rw0bP9jscZ85/Maq0CsWgLZ5K3uqAGxYJKu2Cnm+ZgEA0CoQsQgUFiyklQGKAgoAHvcR2Ua03i2OYZMdAQCI0RyfqAWAVWlnGZmLHbw4RAAq99fbGADoY+bCXPOHIwBAUykAwIj+gDFtaA/pGN1zlBuNcfbYwdMCACIDACAMq6vrLD763ve+l9544/XU6/cMcIZ2j2C3BAvA2anFHBiP6bGYhO0JnQGAzJuhYMTW0xcDAJBzswFAh7gVmXfmtACIAIDYAkBMhQIDTpN5l/GnGzml0OaFuawz0/sRAMBYutsDLwIAoD0XZXiMZymXKDZL2QNcO3/wv/43M0tsZw/A5QEAqrxuOHoQOBntZUIpTrYElhASWfETOWFG1bMwAJiShWCwXqJEC0nxVAwASq7aOMwHANSCPAIANEGaACVfM8VxaAegFgBS2Pk8bQwAXlEQjb7IAGD33qw81tguVJRF8R51bR3bpqTmAQBmG4BNwygyAGRBPacFwGfNAJANu/AgzTVcKKtq4z2OW2042bGFAaBONEYAQFSqk4bB7BYAtfKK36eB6Im6/JxOP5kRQnJQ4AC7I5zPEfp0tzoR3sqgNk7qNRHH7YsKADD5VxL7tVxtjtFXAIBZciOOXayAbPtO3Ff4XiMI6nTxxbWdPEObY9l2nZi0iA5Lvfabf5uh3X6M6ZsYwM06KCPen58B4DIAgMig05RxaQIAIBoqAQBMrrQ/pyWLjQLaKi7sJwIAZOCKaQRjm50zoGhRoU5Kby/AWwC63JDl6nn+l//yX6S//uvvM6m3tbWR7t+/lx4/epiu7Oykj2/dSg8fP2Iw8OrVa2lzY4sJ/Lt375KW/Xd/93fT97//1+nOnbs5kIY1hQT+t771Lc7fe+/9iBX/L7/8Ms+D7+Jv69Fuxh/+CYGJ30i0rwyW06DbSXtPnrDq/+13vp7+7M/+LG1ubTPpih9UagO4AAfgdHSSrl+9kiu7kbzf6HfTNlsFDLINczI8ZlIXz7+5tkIWAASyBqB171oLgCubG0wKnw+P4ZGx0h/PBOABKpNlGAsAQDBA19oS4ZlUoT72slHtLQUjtUciAIBodc0xe8UvpfNF0MXjvOoXj6LxJc4rAQCWKWkAAOS84b7H56dpdHycjg6PCQIwAMBpOj4epSF6u8G5O79IuweHTAj+qw8+QPo8be3spMd7u+lTtGw4OuJzIWiBhOHG5mbq9Hrp7t37BASMPciA6yJZhHvDGoBjdnJyxEQ7QBVgYlhb6af1lUG6srGeNlZX0sXpaeouwZE7T48fPUo3b36SHj58RGDHCto54NnQy67bZT/5pQUwJVhgBglm2Klk2nB6fwVJsMDRl29rY4VtABBsxHd4nl6fDiI+xxyzwgmMGKDv6ywavX+/Rwfy4gzJ8xMCADK96fg89XsdA5n0ugT+oQIWlf/2Y6+xvnHPGQCAdgDdbhoDjY7WDpxDS/LyvwMAaLPRSx+ntITbRwuAUv2fcC/OAHB6fMj1j5AqbM1jUOajwu38jOwJODfmDHsV7R6GZ6feW84CDQIAWNzJGLQUZMB1CdLyNiuyyzEuWOus9nedIQAAxgOBYqPw76bz0VlG4itIqDWOfSIGgWibZ3+GoI1C4Vh0jTGYIcBo8tB+6mAK7y0AANT3MOoi+kzeT5XVELHHLMATDOxaxQGDkt4CQAwAAgCQaQGfkT63SecZGQBUpaFnseMhj63S2uy7AgDQvNQOeNS7tQ0r/Yp7A9/DYrebRufj1F9ZT0u95fRb/9Y/TNvXXkqd3nIasT2JnV20vwrmk2KSBAqXS7bN9mWqTx0AUNsPNQPALPpa6brJcxSboXbeZ/nrE5+5zi2+YHmGfM0qaZztEU9aa36LT2TAGo15ofAtPnZJgtg6F50jqcerNSo6+hiAv0DQjhSeHpgf+9r13rjUlUx8QUbPBwCoBQBATRMAADCdzGAAAKWnGJAgk6MtR10ZgrcRFCAAAP36GQCAHDgNLQDa9kNbAGuanZr90jkAANrW/o8yzYFcLxoA0LDJRfuf9+xXDACzfaGvWgCU9QPb39geZU9ib8M2FgMAqv/xs7W1TVu9PwC70XLqL8OOMdBypEsloPkXBACQk5nOACAAQKxYJtjySwoAMPJPA1Kb1sdrADitAlgtAEjmwsQoDB1rAcDkv8cLBByFzW0AANjfDs33ZGoEAFiM2kC6ikcILJChgBXTbvSzYxxR/rEYZ2jbufkSY3C1D10nNKOv3RavEDMSbcyKiLPcM73uFlbVFjtiihCLto29brIKm61gIACNg3xq2g2BtWaazajni7FP3U4EAMguiTay2R2oErZKTQEAAPhnYs6ZuhQ/VT/r5rWacW7ZMkgWWzUoKukt8W/sxAYAwPvD0bDBABBbANh9GgNYTH7HGIoAAHEMGmujAqDUNmKMn8W4N99HqzVPnMaCEe4UBwCUebMCmcIX5oDw0A5Lvm3xXxbItBfXp80bWtU+HwBAayVWxWoONX7TYv9hdc8EAOT1ag+QC4TiOs3ywPd/nJvZMWIrMDIq+SaLaJst2GZjYRyZIPU4o8AWBvZpYwBAKwBvAYCKewIAZrcAiGtG8zgNAEDwegsDgLXwsLgTfxQDREwKLQ3BcOggfLFEOi2CMQIGBgCNDVsDjBNjRBEAEH3nbHtXAIw8L5cAAKhAMstbbwEgBgB0PFxZWUuvv/462wC89dabaW1t1Zg7FhfTaDg0OcNCHdNTAAggfgi/hHkaxiMMANBcM1asEve+NB9TmY7qEgdym4iOcmyWbznNRtV36nVg84g9AaCcg72qtlMc/9DeJOpE+YzSF9Sx1MOYb8sLZz0hgMu5xS4sru53jFZAlfsf98plnrnWYbruPACA6ZPix7bv0UnQUPExIWeNKaKZ+w1F5r4vprYAmAcAmOV8xITWpNApFX8lyNHsD8nF6E5/nNyozGiyxaCVqhXdmMIAYJMLpWeDOrsFgB1rNCAIJjJwJiDC0wIAuJKaK6g2xNomRwlWBh1F3x8AAOrnWgKAPsku7AtizfppNhcB4uWW9C9KzVVnoLrAETA4pKjajARVLsZFHpUUkxvGtv8M/wrK1IRRrjfI5yoI2CYiNR8QghR8Dp6iOq8r4MLmIIUpdOF0BOTTAgDi2m3b0FEQ4rUZUOYcRGFTAwAUnK4NSxlE8wRwXJOaZ/y2ZE9JvmH8tJY09/xu6CsW78ESdM0K3ngvOegVlKg+l4Kt974p58+GASCu9aZjU1awmRhCjMc14ndO5fl0DADTAQBNhGsU7rpXG/9Jqi7buFH8TO7CqNziHtaORXLrMv9qY0hrQOeMgU9L+DSrlWTERRmjbTnrDuJ1dZ9xn9ABnPEP+7FW4sXIA0p5NgPAPMlW7/H6HmP/ueYYmVOg/Rs/s6CxjZ/uv5ynjJZdu8jv2njV96fpVhh+NQBA8quJgLcAuxzgcr5x6sQKOD2PB+DK3hd9e6kssefVOim2gr5jv4thU8sRkztm/PIs1J0weG1TKGAzGPTSRx99mP70n/8JDWsEdb7/V39JmQtq87PxON1/cJ8GNYxoVPbv7u6l/f19VvX/9m//dvr93/8DvobNgLYABwcHrJb/9V//dVaG/+AHPyAzwPXr10nbf+fOHQIAkPyDDLVKAauGF5APRvyg30/rg+X06KGxDXz3e79KAMDW9nY6A7PReJx2rmxbMnA0TAcHe6SSx8rAs54PT1I/XaSXr11Lm1ubGTGMinRUTSOJubLcS73OAhPlawNQuhsN/NXtrTTod9Pw8CCdoXJ9cTFtbmykjbU1o4aHYTxOTADD2CbamgAAq3SmM9JFQs8qz4U+toS1rUkmQBwEFttEyMFmghhV7kh6k0rRmGZ4LCoX2B/cHAVVmij5zwocJC1REX5yko4Oj9IxAQCnTNofn5ym4eicfcEfPt5lGwDQnf/kbz9ML924QWr6D2/eTE+ODtPK6lo6PDqkLbi9vc17ePJklwEYgArwOHSUL1BB3+VcMWHKqvnz1EdLh421dGV7K22sDlIPDhno6RYW0tHBflpdWSEjxI9//OP06NFuWgUoYzBIx6NRGqyvY6C8p16PwApROsKxJ1CVjgvLVSmv1B8Oc7a0cGFJ/iVR/S8y8W99+pbS6zdeYfIfSX+BAPA+E9nuHAxPADABu4FVPGG94VhjCbA13O0b9T+TYf1lglOWFjtkHLAWAD1jAej20pjtAHqcW4AD2L4BesaDpBkAQGQDxvYsJaf+X0Ti/wwsAKcEpoAF4OQEbRLQM/MsHZ0c8zcS+9iTWEtI8h0cHqb9w0PuRwY0AguAKhy47jyQYEG4M7bWoKXsFQp0sAnGsMAGKMMJyCADQJ97Q8dgP4+GIx6PtS4ZmXuEOwOG5GYMzOF6QLFDBitIh+/jH0ABsAsNxGOtHiIYIercCKDmdTxIIj1EOe6Bt9ICwIEA8KscnJUBANi/ZBMB7egZ7Wm1WcB+MJCBnFKju5UZYvaKfkwGGOjAqhmwd8zmPaOJvgSGCK6JZg/XaQ540/Y1xNfpxRkBAGCaAAPAyfk4/ea/8Vvp7V/6ZcoV9rH1vpC5358q+nyNPDcAoNWA8eeXf2JumruKOYReqkqn2DCSofHjaCuIInVasLA+7cRxoAexiWocmm3FeQAABgtLJVTda1wBfL0fbQjMzIsBAEAmGpMazlcAAOcVAMBodotMhb0AnYyemsZqsrJqDABsedLrp9WVNSYIUXUjG0OVFNRxBAA0GY/UWoFzJwsvBNoJkiQwEswszR6dnJ/QIsDkvvur8Rwus6J/2rTv7cK1/Rz3ltqg1AwAJRZSAQAox4sf8iJaAFAOVjZsXos5StfeAoB2qPaes6DU/rUifQ07PbSeZNDZg6ET381VqME3bMhXsYlMj37UMiv+bYFsC7/G98vreb5ZsYvK5i0+QdzQ9b7kuhBFtcfUNEYE4lTBWO1bzI3icaXq1BJjscpJlVcElWFf6ndux1moTwXysUQ1qt1sD8O2RPDb9rTp/5quW3ZZXus0IeEbmP9QAADOAHANLQCuTwAAsMfVj/2ZAAAtVbSYx7gyGnPvx4NHZN4sR79Oz8n5gF0YGAByMvNzCgCYouKy/RX91ToGTDkR954nL6KestfFl3QBaGDm3JLH9qyBAAwAANuq23P7eQk2ou1LE9Fxj9veigAA+EUGqvCaecpoJVesApDxPddNSvgpace5DYxA9RhFmYTPZEPS74UP6BXVMb5Xx+di/LlxDu8PLflTru1xever7R6akRD57xZT9TZPkV0oyO5p8661HPWW7Mn4WQEAiE7eQPVkLvQEsdaLrhXjU/XY5GMCm0CRZU2QbCx+kIyDPw/f42SI5Ly1ATA9vMC2D2QFCMUMfD5XVHiNRBX9D0/yM19BkAN8Arg9qCQ3en20nYNfCtYzXIt05SHpjnsR6FbPFXMB0T5oWyN1wrm2D0sCv8SZyt4szAjyfcp6tepri99bwi3uX96Ll4bwvj3epXnX76kAAI98wTeZzwDQwn7kgxWrYjVWcb+02VRR11IuTbQAKEWBOjazkFX7QoxtGvcc/2pJ6vMYt7903lgYU89dPZYW7y57qAEA8BwY1mkEAND3RPtHAOPcD2VswVsLAgAAG1YMeOav2n5os6fwuQAAqP4HK5cYAGwsHGjuewjv2bot55MMY0wKcRYA9HAPnsugTHLwPvN7uV236QaNA9sEjgwonNnBlQesbOfoc8VxpoWPMIYD9TEuBPWzdamDNGS3owABhRxK2KaldHYGtsUVsol+85vfTF/72tfS1tYmfQ+cA+1KEQeAPcQWAAEAgPiitT6wH/gxWiPSg4yjSS4r9+f5Ouos75A9VTe3sEvMkuf1ZxqrWo9pXzGm4EEDyZWo+yMAQGwx/NyT5zahlkhn3siLwlsBANlH4IjYrU4BAOj+2vZU/YxN/WXPk+PnFQOAGJnUAuD5AQAXbqs0W8BLhsmWnQoA+P3/5b+embudPQDtzkbbAqntgeyQmffVqP7PyhzvB4cjBw8qQEATABAULDe2IyxYbS20hah2AB4o1D+2sGxxFNRRfBqrHspCPY/cbABANtqczjgmd0EHYpPVTOIXBgAz+hoMAF4RVCv6qOBxvtqplEKIznDbhm1zRuN7+o4Cp1GoTmwOH5qJdeTRMMxv/pfZCOoklzZs7Sp56E6Li8FKOQGm9LMAqgxVCUU75vIAADp1kamiQqbWjosADLUytDlQdWgBoOSxDQakkv/RhVsxEwAAIABJREFUMInPdRmBXCuw/LfodBw9Ftdqfb1oLGrOEQQnaGAKknSa4mwTmhrXzwIAUBtypnRC9VdsgGohzew0uqYw5y/Tptq6RcWm1lJDUrjzKKOyHQCg9VlAAHGftM1Zcx+NMy3otER1XHdxD6tK6zIKbppSlzyJcsfGAkks+1bz+WugCBxxAypN+zfLADfjxSuEpjiccmAm5JInFrH5TWQUWqxyTduX7ffn9+xVVLl/eYOKy+nQHU0b9zYNbVSqh76x8R6FypVjafPk1dBunEoq1rIlOsNRXjXkFtc/+bZoTEUEd3RoYrBPQT1c166B/B1Qp8X40F5AxSeubcktT/ZXNGXxfT5f/tz6n7OKh76hUaBPOKsBJEC5xcuYPDdab6t+fvzkUfr//uxPmcyEQX3701tpe3sr3br1SToZHaednR0m7TE+SOIjwX90dJy2trboGLz33ntpc3OLSdy11XU+F57/zbfeJBr3hz/8IQOVSB7jN5KRWB14jYp6JKRxPGwRyEuAB/APCUZU7x8iSYz+w2traX//IB0cHbjeQoVJJ12/dj19+OFP09bmRlrfWGPQA0n+9cEgddM4rQ0GabCywmMtOIW5OU+gcl8dLKfO4jh1wZQNtPRiYhuAleU+GQiQDN7ffUKgwejkOK0u99Mbr76ajvb3WFmORCjWP5wsJUEQdMJc4FkEAFASUwAAygRPctTsDgqYIEGX0AIAjgtsILSYYTuAxZy4w5wsDQbp4ujEHS1DRdPIBr03gCln5+n2nbvs63r/4cP0eHc/HRyepPO0mB4+3ksnp+fp6GSU7j18nPYPj9Pm1hUmPn/y0w/TYH2DQIMlUBmDEcop107PRpyzo4NDjieYENCyoQf6/9EpbdYenMzxaXrp2g7BE7b8xkwIY08BPLB9ZTt98MEH6aOPP2ZStdvv8fnwe7CyCg3iARKTJx0mpOAYgvrNKsAVhEIyGu9DNmTAy0JKw+NjOumb66up11lKF+enqbOQCP4A2OO1V1/m/Ha7BgzAumMSG+COc1CiWhKeQRwkxZcW2QIAyX5cH8exWq7fyy0BkLyFjdrt9lOn20tLvW66AA1+p5MWe32CADDGYF0A2ALzit/cGGcWuDP2Fk9Bs5+ntQJA9T8YAZD8Pz8d8XksqTeyPphn+G3JPnyOdhdHRyfp6BjtAWDTs8skxwmBs9jr3AK4kOtWCYfz0fZeMGp/yizQx6MNAFobQNadwclC6wzruwebHT+d7lLq9DrWBMyivqbz2LLBgiJYQ2gdgGtCHuC3WAEAAGBLAd6rtyygj2JVZ7gmvh+rxiccaW9BJd2h5LyOM4CuVZ9gzKQPTa5jnBYZROYa47XhP3lvT1KTAoiER0NbBatKKqoWiX1ZgqW3nmzw0hKn0OxHNW1AjdkMVm12QfEdDZiBIMfZeCH1VlbTvSe76df/7m+mf/3v/1Y6wRrDGKKqhFODoCP4P2SHIEhpoItp/+bZRwIP1HYKrRrYBtJpvMCknVNXH7TZKdKpk78X2AahAJtrgF2Ttjnak3YuTxBfwv5qDeAE8GgTBCBbSn5Ns/rfbAfTU9yH6ufovn60U7BH6oRjZAAgpb+YACAPLhBUHIVEovfZZbARMqNU2mFNYzUgeIY+4Uj6D1bWCABYZeX/MmU0q0O7XcqEjgfv5I+bv2Q6S6BNjnP2vwvrjRL5PM4D4CYvQgI4JPvFEiDbqNUHn7CpbAVl/7CyizWPkgMMsOViikmWBpM/Tbu94UdQ6U3GGuJ+qNddjD/UsQjdnzJO+TwxcN0IYtvztvnX+VzBXuZ7Cjrqewp+h82nNVj7qbqWXzW3FJkpRMJ8xLHMemMi/qA4R9V+svUiTfCUh7cnjnweAECOu1kWp1GQg/E5I2jwPLciQtJTCSHaUUhaIYGl/qcOvmPRg1MC6zMBeXKg1IsjcoDe43h2vQsCY01vO2CaOEkLtKP6Db/BAICK/52r19j6CUxf+Bug38GqgRkBAGACQTaA2vpcggFAjawn/eD2uKA0gfkss9P/9brW+uOcnAvE0YyfItl8CuCEJwqtxZNRHCNAjjHGeWt50vb3NP95mnyZtw/i5xY/NPuzbf/W+zq2/uK+VPLCwQE4Hno+6mwXxaZ7eS1jAMC4wzYepzNjAOguEfTKrmbOHie7i66p33hOUDuDJ+dPMtbfozVHQIDZmRZXtvUqsIAS2FZE56CvsI7zeOTlUaqsWNwlfznI35w89DhzLbdrIIDFE0xvtemWKOtmgySbCdb4vToBHXWTa6qckIvzrXWi+EvUW5JHArDJPoiyWjGQEn9qAkPMXrf4UZRvdeyjyKFihxjzmzEAoBVZQx9mwHq5Hu3gsM2lWwgAODWGKjaj9D1N5iIAGtF6bojq33NvEWDAAfiRlJMEERj4JOq6OO8q4tJ41jGUthxCPB/OpfvVOfB3yaXApzBQr7VVclmUY+SyBUvxp82p/Q3/BxMR/ZYoI6bJH5s503b4rkAAEciBcYVtmBmaopzxCVFbw9bYesgfRJkSx1oxMQOUT7arUCLcZFMBUWQ5TuqQZttEJojdh5Sc5r4RACjojKass5hL25xpDTbkLFxxFFApb0LbKF+J02DxSbALWuW/JbcRVwMgvpNWwDTo8QTdq2xj/K3nj3mRAqoZp9EQ4BaAzc2n1xgBEBPBEdzHwZYV84EBFKwyniAAttdCLKe0k5CcUaopygmLqZh9knVkZBnF01et0uIYMunuLAwC6htQAvFPj0+7nuecessNAwgssjUZkv2wSd5+++30jW98I7388itsCanWrIhvoKAHsU0ADFCEAGbQ/vIgLSyZ79JlnA4AXVzDiqIodrxAkyuPYFPLYYi5Ew5kTH3U/m6U3226fa5/3LLmJ+xyn6s2GyCuG8lmMcUZcNRaAVAHZACA7UPZlpRfudDcqxQyEATrv50dvdZVcd3UY1HrJ/19hhhlCzgWhTx4H+s+2nTT7KBpdhVmVEzyUbYLhCOAUwQAxHziwjwAwGyD7vIAgKg8GgKeT6+enEUZZ8HvvTyjko8JCwpeD2bZaygTOSDowWSKG2i6otwLMIAB1UZC1wTgZQAAUmJRu9dOQFSwFiywZElhAJgFADCrYRH9W1XpmM9htKAZGFAZfbpOHGsphjZDS8e1OTHRwGkonNqxDhfLm8UTXPH8vD7faFIHtLUAKJvOE2CNBWlGdgTQxqBjnBdRbdcKMzpCbUZwLQCjcjXDPlBThQCW7nsWAMCYJyYNOAmeuF4amzYYAB7XnLlNYwCm8YwZuTZJIRIZKswQMMNCv3VBINAuCwCIAjUK0yg8aVx+BgwAtfDm343BK0a6GABMSSpo66/zenYAAKtUm04nn/PSAIAydW0OeFwLreuTFVyzE+ga3wlHJRi4s+V889PaGJ6UGZcDAMiEnxUC0by1GhrEaFgf52n6hc/eMj52XgsAm8xoAQDwxtp0nKQXqpDNmbH7i0lsJb0tMMWrRVlIq5LFv5kIQM9oyX//Tg6uikq/gBcVAKmNBhlNDT0bKnqkBzn+UwAAERAggz0aY3ZNjL8H21w+uPbMoABzQGcAAJzenM/eCGZ433jpO0e3aq3V8ijLJQcAALEs6uwHDx+kH/7wB15teJ4eP37kSf9P0+7eo7S6usIKfjzf1atX07179/hsoPTH608++YRggEcPH9OZVHDzzTffTJvbm+lv//YD0v6DxuvBA1Tzd91ht57xoCq3lkOoqDf6LowLHKrlXjcdHx2ybzvYA+CEAGgABx8JfTj4L790ne8hCQHWAoAKTo6PWWG+eHGelpGcAG05EMGO2AbTAYJd6EkPtn0k/XuoFF+EwYjkcD8tL/fSxvpaOjjYTzvbm+n05CSt9LqsGh8dHyWgm9VaAQ6f9aBHVa3pAwMAXND5IgDAk9U5uQDgYtcQyA05JicVjspSLy2QKl4AAETgzInDP6y97vJyOjtGoNfW2jmCLuPEsdrf3U/HR0dM/q6ur6e79x+mo+NRerJ/kE7OLtKndx6k/mAtPdrdS7du32NieKnTSwdIGJ8M00uvvsb+8UcnR0waKRE+HB0b0ODiIl3Z2kzbGxupi55soxH3DNgbBr1uurK5hgyxIbO7Pfb8PDg45PpB0vzO3bvp8e5uOjg8SotwoLsd0j3CGev1AMBYbgBoEERhj0kP2Koq3PasAr0eYPTkDe4Hc7y6spx2tjfYguB0eJQOdh/z/RuvvJR2drb5+fr6Op1HzB+o7BGQBGiBetcDxNg3SPqrxxwS/4PlPgEBRP77WoDzawCAblpCOwHMG1giAgCg0x9wPtFrmyAAKylnUj0DABgBQzuH85D8ZykMk/8XCHZhPBDQvgAAwJ11AAGGx5y3k5MR2z6gah19/VBBo0Q2g0SZatIquIgY9xZMJlO8F7f3pge4AUAA/Mb9Yrx6Hewvc/gx32iNsNi19iVZHgXgpuQ51gVEmwAA1hZjkYk3jKX0nwWRDJgA6S8AgAWJbQ9FWc+/CQBQYEktUUsgjnqOgCXrM6q9af4U/CJUHwkA4FVIYEYjot5tMexDBwZYDqgEshYWi37MOjUAK03/mvzPv7O+RgL7cgCAaL/V9ixaUhyDqaHbS6cLi2nr6rX07/zO76bzhaV0QfCD6Xn5Azm95owXs+yn2QEO0Xo2LRj6FK70870GtV30ckmUX8b+is9tAnUxjQ31luVrtLHrc058Pzc/mA/AnFh3bj/lyjbssBZqaQFtoo9tdsSLBAAIPGOgIAKEPOGoAgDEAQoAAMkzA7W0AQCgR1D5j8DaSgsAgMwrotvM/nig38wAgGZyxWycUrVNueN7O9vmLcn0zAgwrSos6Nc459Hfl+zA72gfCgDQDJwXQDoDaVMAANl9esEAABaEqD1BkDXms1WyzR+4LXCm9+Kzt61jrc04dnqv9lPjuQw+7jGIORu4zQc3AIAFZhs+VBnYkMxs85LaYyJt8uyzAgBArxqDoUAAlpSijTw2MA703Ckq7SYAAAa+KgkBtfKw9jfSh/HzknjyhBxYmKjiYK36eLBdofkPAPYtr6xMAADA5PUiAABgrpoaXwnAj2j/1vbwrKVTr2utPyUL8cTFLnQmhgAAMCCpycNnAQAofhXv+TK66tLHPCcAAOYH96rbQG0AACViMgDAGdSW4AgtoK1XcgYAq/oHcDr75Z4dAWhwUo4YmCDLCMotg56KbUgAN4sVomd9Ycsg0NOBeNILsVUur5e3fdjr0gMVe8gsAEBbgtN8LJNgdQwn2pq1TqnlpP7WOMTfswAAeNY6Kdd2jvheTgJ5PMPWf0m8xvumHdaSLNV71g5Mdkg5B/MFDpbV7yh3BAAA2xhYAAqTY6Br9r2v+BPjP34v8rW4b88s6WqtyowtC9eyin8HADhTMcGOAD25fAUAQP5h1HVR1kQAQJsenwUAiPMaE/Hl/kvhiOysKK/IaOAT3JBjHrLDe0uoTPDYWz33slWmyxJEOMwfMUbnAkzQuTCGNQDAkuG25i3ZXvIytb1f28z1PSrpr/xUjJHVtnhtjxh4YToAgP55tYZF+98mj1lo0QIA8OhmBtrE+4CfV/aMdzkJaBWr7L9gXAm+qgAA3d5S6nU6aRWMgAQGlEI42cYYi2cBAEDmMacnll3MUZC/GQiBWI6zDcQEp41NBK64/zmRjAbRYAsAwONbmXkLpwux2zjHBgCw3AjGRiwJvC93ApmkJVujF/r6erP1YT4CWo++9dbX0i/90i+lGzdeTYP+cvbVwYAImQNdhfadVpBhAAC0vEMciTGGsfEJkZXMGRPyenBFc4FCN//hMBEA0N5CIvskM5T5bP94kr6+tr9re762d+JY17KfQF7K7wgAcDnuzMAC6GSfx30LXyK+/37OAAC3ISbj6yUn0ToFRqDpcdEmA8DnCgAQnahoRJmB41X1IQnfEKJTGACiwIWwyJX+DFSp39JsAEAJuAUUYMUAUJL8JlQilU9JMBfnrHYGagCACQqrDrLP7DeEt+hc8BlaAKg6dB4AIBp3UjqXAQC0GXK1IRiFQC0QZHxlQyEAAvJ7wW+NwsIMIqO7zf8yTVJ4KwQLGzBKU1smZEVJ2sATNJ3jnwUAoKCMmlRVtVGaFTDbzzYBAFL4Guu4frRmomERe4BNk9NCmU/MrXo6Vj1E2oxCfDcijDSXQM1LOcqQqo2mycDj5PzGgMvPEgBQ2pO0AwAKJdlXAIA2o7NerzJq5jEAyKZSBcAMG2P6R5cAABjFf5s8MXle+l5NonN5jxIwLv6bwbUCAMh7MlCZxbYHiunVBpMxtdj9aX+qWjE6jRmQlu/DKgzpxFZB0WkAgOgoM7B7CQCAHN+a4s2uMYUBgBXKrtccGNGojsvOsPeVVQVCCGjY9y24RnnkDABRv0WZlCvyHFAhAAAuf/fe3XTv3t304MF9JjJBeb61vZUePnyQPvzwA8ZB0EMcz3jt2rX04YcfMjiI1++++y4puAAAePJ4l3YG0P+43htvvJG2rth5fvSjH5HC6yc/+Qkr0ZHkJfX/xUU6RG/y4YgJULUFsIpCJBiRCETV9VLaWF9nIh3J/qOjIyJ9Dw8OSfuP5CucADzPSy+9ZBUIx8dkAIDrRUBBD1XbPSKyrcoFWu+c1eAAAPQ7Rhm/wB7vXY7F5uZ6Ojk+SjtbW2wTsNLrpZevXU3js5H1rj9F7zGwFaBi3KrXBQDAe3TivSd6BABILiDhHeU/A0I+p2MHAKACn5SWqKhnBM6CuVj/WH9I8J0PUQ1vSVoEkuESYoyQbL9z5y6rNxGQuX3nPpOKDx49SUfD03R2sZA6/ZX03vs/Th998mnavnKVgAPMydrGZlrf3GIQB6wNYIc4GZ6k09Oh0dKPL9Jyv5eu7+ykrfV1VqWD9h+Ai7WV1bTc67CtwtICEtqWYFIQB+sJ93fzk1tM1HUAzkD1Pyr04dSTsg5z1bfejx7Qwrzie9CBWCOiuScA0KtMs648N5YBrHVUL22sraSdrY20ttJPw6ODtLf7KG1urHH9YJ7X11bYwgIgEgZ22crBnAjMEYM8TokmlgAxBQgAYO8bGETUc2AAALjhAgl+BwCA/v8ciPden88Pqm0CABz0OXb6Wta+ICEPKk8HAIj6H+CuBQB3kfBH9bz3d8PcsDfm6TAdH+5xjQ5HCHSjmgCfnbG3H3tswn8A0LIBA7OqRcpDty9pRpISz6ry0N4A491HG4NkLRbwHm0cVo91GDQeA1DjiH9z+ierZbsdYxIQ2FiobDivAgBoTk1Ge99ZzUkFQmsG05oAAMJ+BKDUM5FJoAkAwDkgywCWEACAY+VBNAEA1D8ROsnA1c2qcgQlmuA5U1ANsz4D2pqBGB53SQBADEBGfwfreHkwSEdIclyM09r2Tnq4f5D+g//oP06bO9fSCKAHrHAyNWUUhRsE1uN3FgBgnl0SK+Pk58rlycE7Ny3bUni1fVJfrzUAqEAyDg6Bt+gX6HW+p6pSPNshlX3U9rwx6NkMgAZ/uAUAYOu0AAOaAZxfbACA1iB0lIGzi54z+o5SRNDwfwQ2ks3zAgAA8qAvE4xrBOAcqFK3AIi+2FcAgElwcYlnfQUA+LwDAKCz+wNjALgK+v/rAEPCHhIAYPBcDABsXRV8t2mxj3hM9KOfes+6Tp8GAGBM0wEA8CsEAIDvoCT00zAA1ACAWj/Mu/95+tOS8s/OAHAZAECJEzoDAJm2rNo/AgBgQwM4DdAsAdQQ494ip0EQme/XdBj+UU8TkOnvOYjzaQEApZjAz4mbsRVW7JcKABB94jpGNxUoT6tH7IfzGQBmzWOdFI3x/tmxwMpOrBJ0Glf9lu6KcQzY28oFxOvWMZC2+4jzVcdGFO/QuZUrwN/YS4gJCAAgZoqYWFXshvfhvofuQfoVyeOFC7QNcB8lty9Glb/5L2CBQyzBAOGW54gAACW44rVjnLcGYNRx3Lg+YnFX41k8N6M1gM9qINazAABYAMP13ca+WVdwt63AAgAgCwHZnSyeLn9BAACNCZ/LNkwDABDHLMq0NvkW17uBHEorhAnfKxbr1QnozyEAAP6v4SPMW2kDAOAjAQDWlpF8LgAAfQffl+9SJzZLQVFqZQCgTeEAgJwHmQMAiDk1u7atF1sH5e/afwEAgIwbI2s9xHWt1tnRZ5oBAEBAzPwBxGEEkrDWCQKJEmjCuKiDTpwdEzEUrKHl/iC9+uprZAB488230vrqWh4/AAAgb6CroKNYkOEAALS96/cHCTEGsrE6AEAtExRvY2otMwAYCMAKyBBTm8xfRhtlluyfp//bdEOULc8LALA2it4mPrcGuMit5WW/fJYAgKY8MACCrgcwrORDbofFtoyBAeDnCQD4v/7n/2o6/H++9Xap4ElUzFGp8/UcAAADvoGizozYSOf/fAwA9bktwV+c92bSudkC4EUCAETZr8CCAAAGDjBBLKoRCZu6bUAdaBf6apYSa1WrVd+PaQncNgDA5PyWK8T7EAAgJ+9tMWRjtxYcDQM4n7IAAGQjl8X88wMARIVXK7+mkdjOAFAbcG0JeQ3BZQAAGvcYnDaXwvow1SCVWQCAaCTiHGIAoGFZBb/lmOh3Y/6rqu2Gca9eb+GYaaIoypbJNTOJQItGrFXuy8GaDwAga1jWlYYaA9LuKwaAmgJ0kgGgyFQbQK5x76fXFhifp3o410xAe9NhcyP4tXpNTF8jxQFtd2KbLRrsxgMjAF86G0BmALD1ZGu9MANEBoC4D9oAAKpkib3k1AOdLQvEaBCY5WJgtxHkDcGVZgC+2QIgOtF6HX/LOI7nhuEKo1OJesktzosDAGweC0VnU5c4qMgRtADByXG+LABADm1mwlkyQIVR9drre/fvMakGGn1UvMPoR3X2w0f303vv/U06PNrPTj16cd28eZNV9pB177//Pin7AQhAW4Ah+ssfnzAZ/vobr6X1jQ3S8SPx/9ZbbxEIsLGxmZa63dzDGwwAoPYHiEFJc1ZXL6Q06PfSCijuUcW9tESaeRj7aEMABPj+3h6T9WAjMCrPUX49PD5KXYw1k/Do8w4WAFDIe982FmRjhi5Sv7vkAABUoZyRzhgtAECDicpq9K8Hpf2g20lXtzbTUhqnHgJioOkj+rtU+atirQ4uEdEeko+ca3ecpFPkqDHRv9RJ44UOE/JGVSb+TWsBoH9IlF+cerUYHLYzGP0L6cmT3TQcnqb3/9VPCIq4c/d+un3vQer2B+nx3l46PB6lrZ1r6fHuQfr+D99Njx7vphuvv556/QEBAKB5PgGFLFkdTtP+/n7a29tl8n+w0mf7hBsvv0ykO0AUkDVoAbAKOnyMcxqno8N9OsBIohDk4chrMEHc+vQ2q0hRHQ/KfCT/8QMwgJLh52P0eTvmGlJvScwz5hLV+mB6yGvc+8dl+YGgx9Aq60DHh2Q/QB7npyepu5gS+vNd2d7kz/raahoM+mwzgX2BawkAAABB2btGOS/bEol+VP0DAECGCQcA2HrAZ9aHDn3YAei4APgESX84ttCPoLJbgFNsAIAsxwjcRuAHQARU5IL+3xgAkPRfQPVAAACcOQAAUh4AX1a1DY/Twd4jrl/QCCLxDxAGKQU9uQ3//8zpBHOvaVa0I8Bm9PhGACM0uQMAnK4Pdjiq/dEOAE48QFf4TQBPr4vNl8dKAABLCBoACvsBYAEFKvHM+qwGABTZaklTzIkFMILOqYLlCPJHCqy6BYArIz5jZACwIB6oRs8ZYGSA0wEAuCYAAAie6cpK/tcAgHGKAARKb2evsf1rATfThRnY9hQMABoDjY32gnwg6CXsrdPxOJ2cnqWNnavpzoNH6bd++x+mX/uNv8vWH1yXrmMMgCKAriUEngcAUBjHXFq12Kx18iDaNrVvPMvuiXY8xxajumR95tt8tNrvaz1mjqE1LYAjvW49Q8ll1mAAyHP/BQMAQFbmHp4BzNaoMvN5iQDQLF8DAABjVNic3VZsq6YXRbxa6gTdGCuTor/V8HPCHDfsRNpvwMCUeErDD1OV5VcMAA2/ouzZrwAAnzUAIFbi1kk5+ienI68ONN9BtGqi/2d7j+VB2t6+klsAAAAAti1jAHhxAIDs11bxM22/LAP8jfrvNlFc+3WSq5cBAMAuigwAzwIAUCJtms6alwCYo16clv+zAwCIPclyMe0AgE5noWoBAL/f7ToHAKgCtSlXQS1sfonFI2RDGrg+g9/cvooMAOaLGwjXQgUx7hwSMgEAkEH0qvJ16m6to9ofk61UxxO1Tp8HANBmtzQSOwJFTAEeKj4SgaJ5HCt9Fd+Xf5nXZWTvrdhi6nus7R+OMuessAPjO3VCNzKR0DYG4DgAANSCKO6VBt17KEzDPegarI4394fVzrYm7Po1AIB/s/K/HQAQx6htvmvZVK+ZXEARWAqi7RefzXyHktjCZ88KADBWTIuztcXpZgOQ0ELMWpMJABCTbzjfNACAtYnx6v+wRtts5Nquiuu8ZgAQAGGa3Gs84+cUABBBSDUAQKyaHRSUdLszGQCmxSTLfmpvARAZAPI69Yp+nNPEJVPXjEvhdWQslmwp8zQfANBoAeD2tvyqGMeK+hfnZ+wT5Sgeb4wMAAAAQAeo5YwYAFToi/MifoK1i9aPagPw9tvvpKtXdhhjwFgBAIBCEPjaAgCsrAxY9NIbrGYGALAdwR8D6BH3ZPdnMTXaRgEAUHxeAwBM8xXn6e95+n+a/5j3QVW8Vq+ZOpfW2N+QlV7IQpkUcsMINkhONX0eBJ5kgImB49kZAOJ+jrpJr+sWABlI5owvKGSxkEQpAmqz+Vrn4UUwAPze//RfzgQAtCn6cjPNwNS8xdLmlAoAwD6AlTLnZidLcbNHsXpjZCX0HAwAMSliBnKh5cjByvxgjQxgQWQGypSofLnnplRXRwYAM9QCjSjoWRHsJUoV1VOWaJTCMoFnCQ5t8mnIz+h81PPD8Q0Kv81RiU7KxGaveg9pITVTIV38AAAgAElEQVSUXMjuxe/LWbMUtAzoAgCYNAabCX2719ICgOf+HDAA1AZqNAgmFGJ2Eqb3cNK8ar1MOI0wnGZkUIlIDgaOkvQ0ai4BAIiGotZyvIfIAMB1GanAp1UdTTHw8/4XAMAN9Flypc1onPdeWW+XAwDYujVZV/oB2Qr+CgBQegkW43k6ACAa05dpATApByLlngMAZlCIRWO9NkZipeKkoWLI/hhrtTeeBgAQ1lcVvNVYzQIANAP7RhVl6GWXfoEBQOMUZUz93iwAgHSpjCYdG53feIzt1QIAENKcssET/gV9XsAQUQeo96AZ0fNbAAi1HZlGTHci4QY9qTYlC6yK1tg+fvI4ra2tpo8++pDIWtHmAQDw7rs/SPcf3GXCHQlg0PjjNZKvDx8+5M/29jYdflLzjU7T/t4+g4c3Xr2R1tbXyB6wt7dH0ADYAzAuoBHGd3BvcN4fPXrMRBUcFlatLi+zf+n66mq6sr3Ne0ISeG11lRXa6jF4sL/H919/9bWcEET1EucFqOUTawWA5CxQwR1U3HvPNqCRkfhP47PUXVxIy72ltMiE63ka9LtsfXB4sEf69Z3t7bSxupIG3SVSyPeXFvkdJI5F/0ZAIWH7ReHASdGaUyWE5gS/Rb1e5sn6JdOxJAMAkqjWI770Kys9w1FZic9RIY41AvYGGv0ppXv3QPd/mn7ww3fT2++8k3764Ufpyd4Bk874fTQcpZXVjXTz0ztsDbDQ6aa19Q0m4EH7T6fKaTiRRD86OmQ/eVR2I2m+vbmZdq5spzPM4/iCgABQ/3cALPHqeXwf30MgAI7X4eFRunv3Xto/AOBjKW1d2WGPctF1IzCNvuRYG7i/45PTtLd/wDXEfqEeWAHoBPMMylBteckoiCCueSSp02JCchziZaXfY4uHxXRONoDrV6+kbmeB4A5U/wM5DiYJ6DEkvwlGOQebQmjx411MBEi1/tfWd87YK4wKUAwA6F/H3rk4F9aHAwBAxw4AAEAeifT/qBKAs+5tAGT3Je8DDgAAfk7P0iLYSQIAYHx2ylYA/JxgAQMAgAFgf/cBf7PqnwwARpNpLQAs6Y0kt/WyH/OeMI5gAMC+XFw0FgsGuEg77Wh+IulN3AMs0wPC3kGO6LGHscC4gNSApmeoKBEbB34jsIDjxdQSfQIEHzGetC4agMg6mVp0Ti3f5wEAeF4HOQgAwH0ZWgDMAgCwDyODbFb9/7wMABYnLx74PAYA3aueW3JEARe8j3lc6i+n4dl56iwP0ugipZ2Xb6R/7x//h9xjAKCIVcTGWgmH+QCA2f5vaYcgiVgfPyv5Lx9mln0bP8s2Q2QAcLuiYVdVdvesz+Y932xbugDiawBAsae+WAwAEQDAPZ/9e2Mrwo/AngXwVORDTfU8DwDgTob56RU4gPZdTh6VldLwsytASkN+QIeRBOMrAECd6JROmL3+vwIA/CwAAKoYjEmnXLhzdspEAPWEqJ3dnoS9AeAhAuVtAADYQi8KACAZW8fLmv5OM9A+EU+bogjafLoaABB9O7RLAmMSWybRZxnxRwAAAFwVN6z1S32/+rxtH1xWb8087jNmABAAQK062BaNcSrEUJstANoYAJY6BuivAQDmW5stmmMUAQCAQHINAOB7jWK2AgBQQZR84qzr2SNdHkABidEXuwQAIK7LWLxjesqA+TU7Kj+rCnTa1sG0tTFhA02NA/qszCj0wZqN95N9TfeLMv2zV37XMQ/dY4lNxQIUY2wQAEAyP+YbFP+IrQDwGv4b2MbAHmfJeasexjkki/Racem4t0x+jTMDQA0AgH8GmxugcrIJOgCgbgEQGQDis0oOtcmftlyBYrtxTmNM7FkBAMXWDq17nGWZ0OAAAGi79vMCADCGcU/JHyLjoPIuIX8TbeX6db3eLVZWKn5jMek0mdfYVypakt3o+8DaEniLvs+4BQDA8WWe4e+WPAvGpw0AEBkAZrUAiHorvjbACPbLOJ2O0O7CdFT20Z0BQIB9ztMcAECdZ1OQ1K5r8jOuZ8lUMQDgftQmR9etWwBoL8Vn4dqaAgBQC4BZAAAVOgEAgMKhV199Nb3zztfTq6/cYLEG5Azif4hVXYxRuLPEOA5idwIAgAHA2gyiGBFz1s2FKNrrXwoAQNCtbQAAyjAvHDQ54EWDZPtpJtG0Vmb5UlnvV0V20XdA6yuTE6W9FW21SwIAar+kIVfGyeLcyg2HNvCXbgHwT//H/+JzDQDA9ro8AwAoP41ewRT27BYAUvRR8RujU6TvU4Wwv89waVa1wThzkVI56ZcBAEDQwCCV0sZ3LgsAwDPUiVkFyWpnRAotKqHauGo1lCoDLm+OTLGiSp8yMlnYXhIAwM2U2brLl8q9tgMAIkN309BqHv9ZtQCIFCZoAVAjEGXAtClD3G9sAdBmwEVUb22kmV8wu35aBnR0BOIc49vT1mg0FOMxMdlHAIAHobju2npYtlQo1cq4YSB8jgAABS7mQfic/PoKACAFWDsb1trDVnNMAhe2hcIAYCCe6f/a1kk2xFGNSfRcoeGbdrzWl+7ZjiuJxub3Sm/ecv/8ptuVrjJZRG8OqgzK0uO16AOrSmlWwWcHPzhA+Vq5N1/UKd7DeAoDQHyu+KwyIGp0IuXCJVoASEfWDAB2PjgMcFZA4W7J96wlnb5f4zK1BQCdsGb/XNNfky0A/n/23vRH8jVLDzqRsWZERu613qW7b8/iaQTjMUYGYUsewXhG2BJ84gP8PQgJsX8Es/PN7ItmpEEYC3sQlnospj0z9O3bfffaq3LP2DPR85xz3vf83vhFZFbVvbcXOkuljIyI3/YuZ33Oc3j+kGiL+hKBmvQ3KboVMIe1MZ6MZDjcklevXrG3ljvzr169kP/3h/9YHj9+xEQ/qPdhdOPZkHx98uQJE/t3796V5y+eMWmPz/A9JPsfPnzI6mecF3/DWH/69Kmcnp5Jf2uLdgsr3lstefnyFRkAkDjED75/enJMAMDe7i7PCwACEq24Nu5bKe7P5PjoiLSlW/0+mQvwXDgPksXnr17RdlCnYGAMA9oTHlXhPVCzL2ZM5vd7oAlDEGrGiu7t4UDOTo9Zcb2zPZTDvV3pozVAW49rN4RV5ahwR9LXdkCqzsc9I4ia7CdzVt3+4Ho2eVnROV7BgiR2u2cAAG2HxGSlJSyxywgAIK05NltDLi8uUpDliy+fyOV4Ln/6Zz+U73zwXfnoox+TBvz07EJOzi9Y/dvZ7MvnXzwi1XintykXozHnrAtGh4tz6bZabIEwusR5r8iKsLOzLbs7Qyb7ERwCw8JgsyvbYIUQkcl4RNAEGBpgbyJYQ2DI2TmBHpejsWxtDWVnb59U/0wEIUEuDVKSo93A0fGxHJ+eyWi6IF09BKayPKmYQesBgAAAwKBteK0U8mwrsVjQ6G9jbV3D6UMLghlbEewM+3LnYF92twdM/sNh3Nvdln6vZyAZo4gXUTAAABBh3nAtR/l7AMABAFr1r8DUEgAAkMMC84Z7QqsDAAA2mky+KsMD9jMq4RUM4Q76FSuHrQoH1f8Ad4DWDYwYEDDzGdcn7hNgBQRc2d+bPYUnMr48kRl+jycynsxkNtdqECT/0ft9DFAAAnaohoN9xv6CoMNHdRz2Z1spOFP7A6vwNXDkFdkVFLiDwAwZAdq6j2mnQ+4kSLnod6xdBsaIICAL5pT2HVsNYKOavZP1iFaPuS3pQexSxqvNvL4FAGQQ23YEBgC3+RlM9N6ZVvGfKpCuNACJtU1mD0v+rwIA+L2VDAB43yv/9VgdBde/NwEAfMyiI5z9HciHDYJ5OpubMrtucP8Pdvfl9HIs/+q/9q+zQoKazgLe8foM0N7AABB9pTorJYGewofJP7JnXWffQKUlRp+6C0Tv3IAmeR1VmVLW+W7UyzXAgDWmV5inZVYl1+tu5/2iAgDAEgO5TCYUyL/UisUA+wUAQA0gAAMwWQrarNjHxgDgVVZvAgCIc3YdwHhlECv69nnPZZYe+n7Y1+wtrBV9bjvG1/H+4+sERq1jLQhJnXLdRVu71l63Pp0RGJVs2qJiyMeizr8ubf5a+Wnn+yUAICcC2MqwKMjx9QBhHhNk3zQAIIIAWAi0mNM24lq3vacth1q0J8EA0NscEABweOcO2wAcHBwS4PtVAAAALKvYtqH6H7cT/ccYj4vy+DYyuFzLEQCArVYBR1gLgFUMAK8DAPBnW+eH33T/az//BgAA3gJAvX0FAHgLgAZbOIHSukU2NHVZqgwA9GdqohQlAECTybkFQAQAOPgCgN68f5S+OFsAGgOuMOoZA4AXo3EN+ZrbUNBLlMkxFhzXWIzlJZlprfpuAgBE3VGug4ouChX4fkzUScv2yUalVVSU5XWvS/nNe3lLBgCfr5hIT1WaNldO3RxjIQTVsN0YfisjwCoAQGwB4GOwCgCAR2KC9DUBAHG83f+uswfqdHkZ/62Llb0NAGBp3lIeTuNpEUBdfvc2AADsAfgy8FeiHYNzwecrQTVsQegtmGmAL6fA6saubh/Ah/QEX2lD3SQXraQsxbR8b/20AQAxVrcKAOAMAGgZua4FAMYg2Q7m9zkAAKJyOjHGvgAAWMcAoHFL/YFMhl0e13sGOYXCUmOgW9ZhCCsA/KqsHh7jBBhHpXIA7lp+rlyfDgDQWAlAG1qMpGyAehYtyNGCDcZWrGhJ5TPiBW0yAGxu9slkCQDA++++R5Yi3BcKTAgAAHNnp8kCIRQ0bfYHghYAYLTsAgBgbe6aGzUAgMRqYPT/KWbx898CAPvXq/9T/g0BIGsh6vFJ1xep7fjXBACIvhMAAK43HATAe/xZAQD8r//1f7gWAFAKwqpQux0DQF0QJW3GG1oAYJNHh4OTWdDPYPKVggYLAYErd2jXAwCiwE4LZw0AgILRyq11XELiJwxMnUEWDbBqv5JMH+LHOQAgtQWgYaqoME+wOgMA7rs0+uoAAdH4ivNRGvj+GKVTE43JdHzZG6ioZKLwd2K2EmFjwi/ETtPYRn2c73U9AID3awwAeW4CkMBQ4qVByiBgDXW9j0M1AWiOZjA6PXhLpzm87wZTNCzLIIUDAKJSKe+lBABEJ9LvfZ2hUc51PN7HAteIFFB1gABVcLmvtx/L6j9P8hil0rKhn1G35b2WwSCO4TcIAGDSydW9LRcNyKqi9ORyouH9JQCggpYr948bNTcBAPg973+6ZgGXjkfFCF8BAFgVrIj7T8/jyQlbARQ8ec7x/bz/A99+DQV/kjkpyB5bAWirG9171X57XqUe971TJt+WAaB0TOLz+/i5fnPjRA1pepuVljr+vQi6KytwskEFIxyGLpKcubpFq2hVVuiPyu66AEA5Jv7M61oAKGAuV/tTNoFe3cZYe3irztSx0V7bnE+rfsVnp6fH8smnH8mLF8/l5OSE/58/f56q+Y+OjsgG8PDhA/n8i8/l4GCf5wO9OwKIYAuAo/7ZZ5/RcMd38RlaBaCvdkr2b23JixcvGZRE0BFOC45/+uSx7AyHrDBG0hBBBdwj2gDgWKf+Oj05oVMBEMPdw7tsAzAcbjNxPb44Z296HA8AAJKTTPqJ9gvrddsii7l02xuyBYaADQT8ZwQHAACApPFiPmUrAvS6BwCgsyHsbY+qd7IBMAFqAADmNZReDNeB85J+avRos40EviaQku51xDuo1Lt9BQCYU5Rq6ryHHCALqfe4EFzBtdvYkI8/+Uym84b82Q9/JPfuP5APP/xIur2+fPHoiUxQMYHq7e4mWwOgOr3d6cr55YV0ul22bpiDfms+ldl4xBYAAEWA7WF3Z5vjhsQ/WBQ6rab0QYEPsNvVQqbjMaur8ExHxycEOZyfX8jLV0cMOOzvH8jewR3pAGQwmvDaSH6OZzN+/8WrV3JyekrK8kWjyfsCnTzW5sLAAAAX4HqgesN9gW4PwSrMOYJNCHoDAICHhI2M9Q6Qwp2DPVb+97q417kMB33ZAs0tmCCsHJkMGI2GgklcBpjR5Q4s5tvtArxWEAgq6qoMAHReMS7NplbXEwDQVQAAe1ch4e8MDxqUTwAAJOMVh6VMB5b85+8rZQK4ms4E0AlYkmgPANaMBZP/M7m+AivAWGaziYwAABijRQYAGfADQJjXICsAxn2EAAN8BF7z2gJ32Bc9DR4ZlRzENzH9XgV1hX2ERIKuUYzDZg+tM4xpgxX82YbEccqaoOOCsYbd7rTh0a7UQEAOQGXbTFtDRQBApKmPesxZdKI+i59T/hugBpVEune0GgLPDfAJxoNBT2sBgNdoAbAKABDVNQLoqjPVjfRqi0jt6lSzbwMAqPNZWInSbnFesccazY6M5wsZ7OzJy5Mz+Rd/9/fk27/yq1yHWGe8Q6i86HRYr95VJkiZGFxlv0YdTI3nXnVdcNFBEI72WWP/aCuIqi2RcxHs1aEadi3V7urP63zzeDvrfHdacAb0rAMA6LFOhayJw+Rn40CCXBZWhQc7JNMgpu8GXz/ZJCFhDb/fA79IbOH/DDLdAnpOTTufLdgeRPc6EodYq9g9GoBDqxZU1Gz2t8jeM+hv8b06AECFgcgAAMpuYg5EDQAgzVFoAUCdVwbAa6r8veVOpSLJJmkdAKBurVZs4BsYAPy7pU/qf/8SAPBLBoC3BQBgx0T/wpNtXo3nQfkUnC9if7cBACBQrgCAuwQBwD6D/fxVAQB8b6+Krfg+jJ9Hmb1G/Cfb2fei65mbAABTJCQLBgCeg7HR2zMAuK0Q9Vv0L2M87abnqP38awYAqP60Viu3BAAg544WADyOLeUyAMCf13Ub1l+aG4tNUymaXeH6bR0AgEABi4eqHxR82cAA4LEDJjDJxhbjClUG2Sizfa3Fwh01hSymWqdzwmSti6esWx8VO7HWPsktGFetHfqyIXZc7gP35z3O6uu0jPXEPerX4rG0+3PvePdrY26g0rvZqpdZsTxH27Gp/md7vll6DI9h8j4M4hn3v9o3YODZIAB5bva+AwDYVuDqmsBy2O0AGZDZrKYFQGl71oE9ShkVv+O+d06eLrfk+DoAAF6B+1UAALwFgK8Dv99VAADErfm85n7GdVXa0qtsfvehYn4qrsNyXpbOw0kxwGhg3fimAQD5PlFoUI3VactKFJTAr0VMQNtqtjsan9gEO14bcQGNDzEWZ+wKPgd1uktBNpkBAPuHewAy1BgAkIhPMb3AAOCAjQgA8DWc5Z7H/qzQqwI8DwB08wciA8DrAgCQE9ScSYOxAmfuxphFAADjCmCeMZ9B1wPGFbEfVPb3WGyEFgBg/EQxEp4HDAD4j3lAQcdmv8dYIOwatgAAAwAKEgRzYAwANS0AdF1XAQDwgepaANTJyzoZfZP+r9MdcT3EAtoos/11TKaXMWz4i2DupA1pcewIAHBZjvv282jLl4zMZ67nLRkA4jNW7hGFJrMqA4DGWRQ0hP83tQBYG3/4KhgA/pf/6j/42gEAceGUAYXUF9KCA/g8B740GBcFrBpS1ZYARMux+roKAKDCnFmvGquoUcGjQYCo5FOidgUAQBe6tgDIi94o/8IIloZXXTLVA6sUmpbU92S/CzJUGiWK/6YJVQtMurC5qQVAaQhEA8TnoWrQVrd4nRFZMf4DAwA3WR3dYFH+kq5nws9bAPBP6yeZgRVVutD4vt4pEjpWmPszCACIAqhOuL0pAGCVsVz3fpznOgc1Gn8lSCX+HddxNBQjACBSdK+6Vp0siGuK+/9nFABAsGhaz7rpf9kC4PYtAGISWE0fdbLXVchFIzIa1Fwz7IGTExCloVl+v3QK3dlyDgIFe8RkRlSNy2A33Hc0fM0CVkRvTHonI9+rRVyHKMDAHSDfV7cBAKTnN+e43EP+7HUGlOtY9kQMgLpovLwOAIAUWCsYAJLerAEApCq4wACAUVZZU88AwPMFAIAGaRxEZ8kQEVZn8zMztpng3eyxfzyeHxXzQNa+fPVUzs5OlZL98kK+//3vk8Yfjg8p4q+vScv1k5/8WO4/uMeE3pdffknj/Nvf/jZl1Ycffkg2AFTsA0CAdXVydsbvIFCwu7cnz5+/oK4HiwACjwAAfPH5Z+z1haQmkrF+TSQPUYmucwCK+UveG9oDvPPwHd7r7u4uGQTQmx4V6bhPnrvTYYAPgSlUsiBxLFcz0sNvb23y+wgMIqkNWvjdnS2ZT8ektb93uC+bSPbLtWz3e9K8vmLVO8ACSLSlFiiWdEIwIs8h1kBmcvA15gCAaEt4BQuSdh0AABwUQyfS6nRydkETt1blhAp7sgFIQ37040/kYjKXP//hR7K9vSsf/ujHcnB4Vz7/8kvp9PrS7iIBP2alPQA4vc1Nwf1gfLE9J6MLmZyesDUCwBNI/G8Ph0y4A62NJPSgv8mqzwZYpabT1F5hMp7IxeWFtDpd+eLRI3l1dCz9wZbsHxzK5sCcss0+AQCzqysmqF+dnMijx0/k+YuXChDp9UldDrYIXHM6ncjo4pJOTRuV5M0NQQX69nBLdra2aOuQDg7OIFoOADzQ0PYI21sDeXDvLucTbQBQzbTZ63A+NwHmYCBT9wPmBnMAhgGtrFfALH5wTcy1AwC86j8CACIDAOQfQSAGAMDvjY4yAKDFA+j/Mc+o/gcLQK6K3SBgQK+qLRWYlTMQAGj/AVxB0h9jQWE/n8lsNJLZZEI2ALa2aAK9rwAA0GVOp9orE0wAcwTQ5gsZTaZyCcpO7CdUhYBac6YVPN32pgXWcD4L+oagEMbcwbZw6NlqA20g0MICCTToAAMbKUhXbXWMm4+1MwAk+W5gGA0E5J70LqvwrNzD5hMl8KEZT1GPRQAAmTISvb3qsZsAABibdQAAOtYFA0C04b4pAEC9D3mtwKTGBkEeGy2ATprSaHflYjKV3/xLf1n+yj//V5n8B9wNAdWYtKSODAwKdfbzbQAApU+L5D/3WA0gutISAABT82NW2fSlnxbBAJSCrBCsAmxjUKYM+pfBzfLey/soP6/+rQAAvmdg2bTm0rP/YgEAVrUAWAcAoITzyuCvEQDg1yn3SvTxKzbwLwEAFcaDctxS0DDI3ehTeHA3MsCs2sdx3/laIAUytm5gf+T3gu0TY03L564viohgMT9Gq5Grvo3i7jSeFp/1m2QAeBsAgMYBtYUR5yWVk2YGANh63gJAAQB3DQDgDAB9aXfwnZ62MrJ9qmDHJqei9C88AUsgYwBglXPM+EDRoiXK5puC53nuqi0iU4x04TqmygAQWwDAX2Gy0gLRrwsAiPfgaz/qgNs+w6p9QR/UdEUZI4vXq8SFfB3D/zdd66A+2D/xnm4DAGi1GtJqNwmYjgwAtwUA4D5pJ1gLANoUKZaQ49V8v4YBoA4AkGJvxgCgfpYVDzgDgLGl6fuhjVegAq74XQU7RRlniDG7unmvm/9136vYiW8BAIh6rYxzwIbOoEIHoeb9Eu230vbhulvTAsB9orIAIu2pOejLZ2wDgFhBCQDwvEUsTMM9pP2L3t8NMPTdDADwFgAlACDGd6KdEX2NOH4e7y3Xhfseq2yFbwoAEMcH43RbBgAHAMQYFp67DgDAFoQBABCTkL5mk44uKPij/sf9vS0DwM8iAKBkAIBmLQEAYABwAIAC5LWVHsbNAQDrYpIlAKBsAUBWBwMAUI+uAAB4kY3PV85ZvD4AIAF9XpMBIAIAYrtMjBlkO2MI8PUDACDLWgN8CVg9uywkAgDg4f0HjOchLqgMANoiErE4AAC2t4cEAHT7WwkA0IgAgAAa555ykLi1sE2sc0hohB7SpT6P9kudDr9J/8c1UOpzNdpCa5Ca118FAKD0eb5pAIDLpARi/XkCANQp8axQclIkGoWrggp13/HqkJLKJykcqwqIoAB3WFzBOgBAaWC0BUBK9M/1tSPs9JgMAPBER1I0TPBrUMWrWbKy1H4f+ccTOTkAUyb8faxiICZ+B5tev5ODBAQImFHHaxORar0eDP1peZBKAqpE9eG8rM4KFSJxPhnADA5KqfzqDMK4icsAF1dDAQKI1TYVw3wFA4Aer0ZSdFi9irQqhByBb9W1Vk6h18mU27znNWnGOiO5NBbj2GQDLlPlldUrfu9uFJbODf8ukpd+jXIe3WiLiXefB6XoyYZvNFBKwy8aiOVn6xgAvPLfrx+NRVKQhQA4e2IGY7/O4Y1jW6IEafSF/l43tTgghZf9lONQGmvl2s+BFuukEBgANNmvlXh6vybrUqWzjjkTvYXTyfcpJvL+UpliAZ+0H6t/1wUQynmKe1IVuyatV/1Eg37p+VcelT/wMa3bD26sL68z1oCnk/h+XAcAWLeG4/xW9pExAJRJ+yiDSsel3If6eZY3eSx1TKsJAAMsFI503lcU1Eyu+XtJvqbK/5IyMsv9tFesLx/OkfVGbgHAJecAiBp0fCk7/e8KOpHHa09C16cRPe16MVbgREdbz4keRK0KKI5MAEH26v1XmQ/yWrJkpI0Nv5v0W6bPpdwJVRGUh6TYMrpyAwAkOW4V0fq3rh6cg/TlSIACmYlk4mwqFxen0h/0SOOPBOwf/uEf2uupgAEAldlA5f7gB38iv/Kr36U+/fxzsAEckAHg4vJSfvzjH8v+vrIDgA0AiUgknOGcYJzanQ57w7faHfZ6h2EPUMEnH3/MPvMIHgCcgIQs7s/pBNGP/s6dOzKdjOXx48e89ne/8wGDVZifB/fvyYtnT5mUfvbsuWwNtpgsxvFI2OK4neEWKf9Rzb/V78qg12VLAKjKnSEqo4asgAcAYHe4JfvbQ+m1NqTduGYLACSW4dTA8WAVNJLSRlEIpxv9zb0Pcvod1iQSrc545DomBVCNAQCJOfw0W21l5WDfvqZstNrCHm1X13I5HvE3kueoyjw6OpYvHj+Vp69OZDK7kkePnshopDTw0PX9wZDfJUUrWw1o4h/BXPSag1M1G13Ke/cPZdDtcE6Q6Mez9rpd/k2K/YbwfYwXQCQAW2C+FqDiv76WTz//kvT+W8Nt2Ts4kOzz9KUAACAASURBVHZ3k0EHsA80cP9X1/L0xUt5+uyFHJ2cyNnFyNbyhoynU02W4/h+n6APOouNDbITnJ0cy/npibz3zjsy7PdlPpvKNXrXTyekot/b2ZN+Z1Pmk6ns7m7L/s62zGdjNHXm3HbRyqHbpg4DAACgF6wxrEtWmKBFBSveQ4UwdRbWrlawYw9h3p0GXwONmQ0IlXTctwBvIBgHGjoAQRAQaCL5j/WhDAGkqKMxa+0emi1BB1XKMsy5y6MFkv8L2bhasA0A2gEQDABZhd6BsylBAGgBAAAA1jOS+aiWif9ZGY6xvLpiL/iL8ZggACSEJwzcoU8uqsg70jEmC1QPA+ihYACVH5EVAYl/AiCaoIxtUoZi/GizI/HPz/W/AwCwR/z9aJOo/awBcG8bANk5X4A2bsHjYT961YXbndEuxt7PLEW5pU2U9ayqgB8VAu3qWIuMwaYQGAAcFOcMAAg88nia5dov1quyVC7H61uLPWLzVPDyOgaGW8UA4C5D1Ns3BRZ0HMF+1mB/VKyvVrsrVxstrsH25kD6w135W//yv0LwB2QL2lSAhQXxjsvRSH2jggFgle9aZ0viuy7q0nGml71KJdpfETvK7xubij9L3fMv21/ZttApCcGdws9bZbNFe209/DLLhWif5ftEBZ1DGDJ4suq3rQcAIIHniRMkHn3NeOAHYCj389+UAYD+vzEAOFPg9RVsPmUAwP53BgDoDQCywAAA37zXU2AeZCaZegLLGcY3Jw0zCDHPi9o90W/SBZMTt9r6rwQI5HgCx9p9jhq7MzIAVOe13riv2IaUrdcEk5W2XZn8jj6yX6dcfyXYJN5B6YeU+yzelyZmMoDGv5uSbMHfXVdxF9fhqtf+nFU7X3VS9E3r9v9tAQClX5ftfJ71rQAAsa2ajncVqJyfezkpRvllSbB1AICK/0CmzbxeEFfTdjUKIsR+1b66iMOh76m2LAIVKj7TuJxWoStQVc8XK/wjHS+ujb+RIPDWXXiP5ydoMfR1NQCAAw0BIobNB9uMrEz7B3JwiDYAhzLc2pYO2mahxRL2d7fD30ssh/Q1qgyJiYkD9L3W0svXeilzSwBA3KO30XG+7sr1yzkwAIC37Unx0NlMZlPYNjpuPr4cPwILFXbpftGqe49rvnxdL12W3y31l38j68tM6Vw+a5QJ3I8p8W9AllsAAJyBhqFBJrK0by5sOlb5AyzbarAFAAAAeA/AaUIGYYtbazlEfpfnCxWIWvXN5zEwvQMAsC+SfjN/uwQAqJ3g6ZjcAsBjbLBVNP4H+9mSWmZvwq9h9CIAAGJsjvrJKnPr1l3JABC/E+VzqftLO2XVd1etkRzDyvbq0rqwMY0xpngf6dwrEkhxLa28D5N9ykSUQVAuo/w9/9t1Av72FgAAAHgLALyXbJQYvzZMV0X38qaAxgfuWZOdej1jQbKYNWIJ8F/AMgDbhf/JBAC/uArc8vnT9aJxJtdhUS7F+DLuyf2VqKOpGwDQDq2B/Pwufz1novLF5boWWOiP5lCW1g/asxGMiz2tNrzLXRzlcqxOJ1flkDbwcv9GGcxyYSe/G2yttO4sfsRxYqC3Gj+PY1XaKcsyKt9v1E+lTI1rMOlT5F+UbqQiWxjXMta48jxkgK4tpnGzslpO5XKTxYZFToWfeSxRc7FLDAA6L8owCL+XMhEsgG20w9uQQbdrn2XWEtcrPt5xb/n46Xsi4xGYNK4UpAabAP6i36vH47EWQ4jbnxDveYwi2qe6vlVW6hrNuaCqTtEWACwcth7tniv0cUs5l9DKsirvcPbM4u2xAspet+1ZqNpILQCcAUDlM4ATMAG1kAJFQ9/5zgfyKx98ly0A8B3EKQEAwG8Udgy2+mxTiThYrz9kEQp8lVYLbQAYjUjx0jK/l/MFnr/QopubZXUVWFd+v9SNPkblHi73j1/ZZavboRWbM8g5f592vwUUEL9mq8LQtspbVcXzuf8AE5n3d4sWAD5+pRxYpROjjkCxWdQhEQDg9zVFTM+KDuPapM4JuS3uqRBX5fjfkgHAC1KibZvshJsYAEplXxVI1eBPuShciUShXSpxziGlfpX+zwcD77vCSe8FlgAfqJTUNwCACmMYaFUAgCo06xmTnJHc/45kT18BACAKJFfIUUHnpKr2vdVqdqcSyQAAZQlQZexKQc+th6WguhuFBQ1vVPZ+/Tgf6wAA8ftxg/s8RLHB94oFwPcK2ZKMDDMQKslTYwAojQY3JuoYABj+sgSs9l2MVNs5Cfl1AgC4fC2IEgUZ3i8BAFEgrWMAiEGjaND5uvJ9tCqwUn5eBiHKub0JAOCfl/elCc9scHp1pwurdQ5wKReScP85AwBUWCwKpF01gfuLAwAo11018JEBAFluOCgnCwSvXoxGQNXAXwYUVQw4UKgVlP1L+qUAiETDgvs29D3Nus4lWa6YyaItMx6Ue4jPGtD3bghrpL8+CR7lc9rbVgVdNaQNlMaL2t1YV4LSSY5jFA2uGLjjswYAQHT0ohN1EwAAtFMO9uD9FwAAnf9sgEe9mB7EWHXIIpDGbxkA4HspGS/sx6sBumSoGygnVdcauM4TdI4kVgcaScORdHsdefXqJQEAf/AHf8AqfiR5wQwACnYk9z/55GN58PA+r3N8fEzjHO+fnp2R9h9IXfw8ffpURqMxe787OAs95wEAQBIK5wUDwP379+Xzzz6Tzd4mg3JIOONadNrNLgFYYG9vl9c8OT6ikwTgAZIRSMoeHuwzUTy6vGT7AcwhKtiR6J2MxrQnQAGPMFHjai49oIe7LVZPQ1WCGv7wYIdtAFqNhrIE9DdZ/d9vNwX1Tz0kzlsKAEBlOIAXqrfUcaKt5Dq3qDzBeEzRm9777Tn1maPEMUbtnp1HeyZrAEQBAABMMKE7X8jZxYXSvE+mdJSePnsuH3/2uTQ6fXn07IU8ffKU9P+z6UJOTs+k291kUphU7G1wGoBOcSqT2ZgOLXqoDQebcj2+kKGBL9BHDcAJAAB43EaTIAokv6HfkfwnkHQxlxfPX8ijJ0+k19+S+w8fytb2Dvupo6odlf3TxZUcn53L0em5fPjRj2UyW8i9Bw/5HYAVYK/u7O3J0dkpDX0wDexsD5m0h1ycjkZyfnIio4sz2d/Zka3NTbZ1ACMAAoy4x53httzZPWQSBwn7LuZs45pJf7QsQGwBLACssiJtX5vtD5QBAdW7ik6PkFZ39AmWsTWsAIBOqoR3uxOfY91yz4Lqn+VTAAC0CAAAAIIV2fysaX3YMwAAzAAACdiCStU4nuzHb3yKVgB4jeT/EgCgpQAAJPgUwa9U3wiAAwCAYBlCAOPpnAAAtgK4uuJnWB/X1wZQMpGvyQyr5iJA1tuJaJBKKyFaBACQ4s8AAOrM50S/yyiCTozlK5rH/JwBOu0Di2NJ4wfAggEA8H1NtivoonSS1SnURHiykZGkD32tNRFTDwDAPitbAJQAAO1Fip512J5N/nan/k0AAA62U70kpOeP9n7pQ5aBhernOj+4R6w9MAAsBACfa2l2+9IbDOW3f+d3ZGfvgIkatjRAQgmAgQ0AYroE0zjor3Ty47VKuyLbKdmzUJ3KqHL5GFllJ7RDDtglvzYEvZdOEEE6Fgjw6tTMAODLINtYZVI2jqf7uXXX8vdK26Jqn709ACC2ACgBAJrkMgY/04l87zVbAHyTAACOr9lB2lvZWxXl6s0SAKDAYAsCF/67+9Ccx68RAOD2n89vTAi7nVv6kLlQ3X3u/Hvdmoo2aZ3tWgcAiLGfuF88CVHuz7q/y30W7f+6ZEM5BvF4fQbVn+sYAKr7rRgfbtOvHwDg91rxnUxHvC4AAGCRlORC4PUGAACC1tjDBAVQPzsIQAEAzuaZgQGqx70FgCevHQDgOlABAIQPmrzVZKLuPw+AK7inHgAwNADA1lsBAJrWgzjKS98v1M8FA0D8rHy9as/U+XNfFQAgyZ0a/VKV9cu++E17PB6/KkHgDAB+rro1muyZNwAAOKsfoV6sxFQAgLI2YancHgCwPF8ZAMBnNTYN2Of8/5YAAI0neGwtJ7UyA0WDNjVTULEIJySAy/VXmQeLc9fplTgfUV6Xr2+KP0abqtQf0I2xVVS53sp7iJ+n84bkbd3aWWvbpDnL8f8y6R//dn3gDADwH2BbOwCANOYu3yyuxOsXydesRxQAAHMxFygacxfj6Uj+zWUGwAFbGi0DAEr9F2PFmPuo13yvlzmBmBgqddxtAQDankBle55zL6KsggAAeHCb/0oUAOD+kuvkMmlcO/fQvPChzL/xVlDx2DoAAP1Vj1WYGV7a/qv8jtKGcH/Jn73ObirXYJRnP00AAO5r4Rxk3Ee5BYDLOo37Kwhe50mBAE2wprwBACD6pgDg3gQA8HlZBQAo8xZ5/b89AMCr5l0O+5jEtcI2HihWMTY/BwCof2+FvWsAAJCBZA8jiECZKB88eMhCH7CK4lqIS64CAGwOtgl8hy/bbHV4DjaFpA2kcdH0Y7GCyBrorAGr5GSdfVD33VX6/bYAAN83P4sAgFI2xL9X2WYKhv05AAD8z//lv7+6fLSmors60csAgHWCszQe8DfQbaYhUzImLgJs/IpAN6RlVEwIUDmyHwwA/G+Jfm8BAAXrx6Q+gIY8jufXZEZE6UfnVhkA8jMmLJLqee9BXATCS4Xryk7f94oOR3rq+Z0BgALOGACQVou9j0nNYrS7q64dEy7RAPNNXDdf8Zg6JyUaX/H4sgUAlbkpmKXreCVEXH2GFnDjoGqM5KqJLIBWMwB4cCsZqLdAOd00VlEBpDVjCcbbAAAqQs7GhQjhYp/F9RIT7zHJVWcsLwco8uCum9PqeszGWEz2l8j4mISrMAB4AMyClFivcQ2Va7A02pfo/0vUU6F9ftoMAN4CIN6WBiEU2f3/BwBAOafce7aXq7IyJP+JZNUx0krIehaLOuWb1oxXjTplUw3CtTzvkoGxyNSYisSLwfuKcEoUV3E9xwB7dNg96U2KZx5gAeD0W/WKI/Sj4+ZSDYfF9YNxTUFXq5IqUYHlfnI5EWVPclJqAAClw+uBOUc3x/FjBXhDjdek/5iR0qqEaHmm/oVBT0YAgCaTlD1Bx0KRqUkGWY/dqOf8GO+5ldah6UkdO92DycE0QCHXBYF1SI5ey8nJiUymY/n93/99efbsmVxcnNPo3t/f4/2cnBwTeevj0ENf9m6XyWavUEKy7+LiQo7ZF16viaQeKosuL7Xym9X5nY4cHh7Kk8ePmfDDCkFyHefD+kNSFR4yvotkI4ABuO752SnXII6Ho4Bq/0G/J2enp0yag8VgMOjLncNDOT0BtX2HyesuKvevFwkEgFWEaUJS//Bgm4nwLqph5zPpd1pyZ28ntQAAc4ADALwqXNGHhhj3NWlptFKHwu6K+kznDGwMLVbkgiLe9wqmBIlZ2GfNjTaDt5PpTEaTiRwdn8rR6SnpXEHr/+WXj+STL76UrYM78urkVJ4+fcbkP5xKOFTtVldOTk7ZaoH91Nmr84r5aSTCu9229Nob0r6+IgAA44mkOmjtMI/UW7ZWAMTAsQAeYH6fPHsqp6enlFz3Hr4jd+7ek26/L2cXl0z8b7Q7TP5/8eSpfPHoiZxejAgUuHPvPsIdXB/oVw9d99mXX8h0NiF7w8P7d2VnOJR2syGL6VTGF+cym4xY+b612SMIAHMHZgLO/eZAeu2utJttuZrPyA4w6Helv9klowMqmQAAcMp+ZUBoatWByVysEU9YYm6cwk7R/g3rZd9Mff4iA0ACdrD6H4l++83kf0saTbQGyCwAGC8mfG1fgx2g2emqBsBYWz9wPAvaL6DyH9ANZQBYsB0AfmNswIawmE9lo4G5xWskE7QKCzJrNtHqtynel4aM5woAwP8JEgwEB0A2tLhuQJsbZYUnJrzKnDIpgXBDsh+Yh9S2BOOXq/8xnmyzYEAtl81438ECWpF3xb+57tBKwfr0uqx1sC/t6aLqJwIAFIyjc+vHQjalAFnQsXqe68QAgL9JkW/+ljMAaC9SBQDUMQBIA/ozsjAZC8AKBoAIAMBrMGX4e6Wuj/qvMPvsT/g/DgDAum7L4npDJosrabQ60ukN5C/+5X9G/sm/+Ft8Nm0T0CJla2ezx3NoBV/V9vBr4X4w73UOv3+HDAwxih1skfydfPc8l68H+kdXJkvrq5D8HupsaH1Pe2/q68gupO9F+yTpaLepLVlWP7bVd8sxsCu+NQPATQCAMkHIdW3BZk0Owt/XPe9VxWDx8Cpir0yrYwDQBlLQRdAHPeqWyACA9/A/MgB4CwDXcyUDgNr+CoSMAAC375wBwO2jFCSsAQC4jK5jAEjrMlQmxRmr8+t9DrP9BxPomoCKMsaC73rwLtr3/ty24CxUUgUAlOupvJfST03PGSpp1TWoUtbr3qkyA94GABB9gPLa0S6O9+3PX+dT572gdtRtAAB1Y+gMgGULAG8fVi14qKvScju5cudJnuFdn8PYAsCfyf2um1oA+Pd9770uACCxAliCSJMlVQaACACI1Xj+ulJd61WeBgBQFhxNmHngW/0tgOq6SwCAg8MD2R5u0w4cbL09AKBONvt8f90AAN0P2S5QsNPtGQCWfffMPhL3Zfn6NjojHlMnA3gOY0Dy88W15sen974GAADxqvQJqgwA8AkZX22pPeUMANXnuDYQSpUBgMD6AADw/UU5saYFgPpBuqdTrC8lRzMDQGLJSwwAflwGm/m6izHDpdgb7XBtc1EXl4vjX86F/+3H3TZ+E+McDgCos/tWvVfaIUmG1TAB3LRGHfyEuarGNTSZTZs4Ag8tqR8BAPBlIwAg2R0GXMT4a6V7XYEjM7B0vxIDAJLj9n3IMyb9r67eCABQ7rnSN/f4U4qNmP6NSWwfAx93P6ePi+sYBSfEtmWUil5cr1vd58hJW1ggaG3XQrIy2iJZf2X7OK+BDACADATY249N87mGAUDXR64uL59x1fqpxtgyA0AJloh6obQtaF8Ye67HvPw7XzUDgHOMxNi6P2sdACC2ANC1oYwpzkRXBwCIayjG6Hzel+KuxgAwGc/WMgCkOVnBAODx05iryPHDzADgtlTVFqxnAPC9eFsAgDMAkBmBbEEa+2OBAK0SK+4NLQCyXG6QZUyZ1BqMQ+3s7Mq33/+W/MZv/AblD1tDjkYynY3JAIDild3dHTIA9Ld2EgAATABe/a8sizFXqatLXT+9J13+nu+sX+3R3q/zKfyoVfrd92/d+qdvG+VCISNdttT5JgQafQMMAOv8qFU6MemNGgAAZaQVmeD5f+oMAP/Tf/HvvRYAoLpMqgmT0ojw75YOmA8cfoN+knEpC7aWgmIVACAKeqUzNWXNYJUr8NsxAEQlVzIAaCIi0zAhsZUXRT0AICraGPyO45MTqr5JLVlo/Y1jCwAkKnieAAAoGQCi0I3X93uPhlecw5uMhHUbvHRJVwEA6q6hi8773dlV3gAAYDJWwRcFA4Ab1C7yVgmwOsNo1VrG+x4coHALhidAANEIwPew4aPBwHUb+vExAJYok5ZBJFGxlQK9NIbjvop7Lj5LKdDxPQ9IxzUUk2b++VIix6mUCvQxr2dBRtLk2k/dmJay4ecdAJDW2DcEAHCgQb36zu+WDlWdg1V3Dippm8tVe2J5fhUAUN1vywCetwEA6N5DADMnIKqGuUqY6EBU9mFM/PseTgCAKnBGxyoHI+M4xAA7948lzlKAN/Tr0wC9AwGqTnuUzzSLih5OqVqPbR/ceKuGCFcZJDGoEgOebCDBxFlVbrk+1AC7OnUR3e3yD8Oy1AIgValFsIe3AagGl5J8fkMGgNsAAHCvXsnM8bF51/EG9eOGLBYzJvwRZPzD/w0tAF6y+h9BSlBtgX4fVKa9zS7HAYk6JMNR9f+SPemv5OXLl7Kzs2MtAr4gah/XBaUXHDywAmBOcTwS+GAQOD46IkrUQRw453wxl4P9fR6LwCkq+5FERBU2nICL8zPqC5x3uDVgLzCsTZwX94B7O9jbZxAQvdlQ7U8WABids6l0Wg1N5iK52wJDQEfu3z1kxfjk4kK6GyL3D/dlB9Xx8ynbAAAA0GkjmKq08FzzVLwaQErUcgHc4bqEBOChchGvkTRhj9V2mwlxp7dEQhIVD3CGmk1cq82K/+PTc3l1fCJHxycy3N2VLx89lifPnsnx+YV0t7fl5PxCXjx/JWdn5wQO7O/tS7fdY5sA9GtHkg8BcAAe0O6h02kxWQ4K+cOdIZkPNrs9Ag6YwCUTgdqU+AEQA38jafzk6TN58fKF7Ozuyre+8x3pb22zkhxV5ahoH8/m8uzVEZP/L46O5fNHT2Vza1v6g22ZX4ERYcF1AEAIgCbzq5mMx9eyPWzJ++++K4d7u6zkbyAoNZ3K2cmRnB0fybC/KQ/v3pV+tyubva5sb21JGwCKq4ZsdvCMc9L5D7f7lImL2YRMAHBG8X04lmhFoTa3gp4wg/3NTQtW6j7B2sBa84pzIsubmH+lx412ZwQAYI3j+Sm3ANYhC0Cb/6+NBQB0/PgP0lfuXYARWgAAQF/oPRGoQedOAQBYt2gFIKiUv7qSBmj9STMMamGAHvBbqwyRzGJV/WIus8k00XTCx0Dy93IyltFkJiMg6llRgwrOllXWqJ3mvbx5L+asJT0WGFfcwe8AXGMgIybxjUbYx4bMIHac60m3p7QdiQYfCb6wY3U/zxLV/k0AANdNmvxQe8tlNCmACYpgqjnpRPWfMgMA17sBAHBsHQDAGQA86UaGE9SQ3BIAwLBDxdtsyMyuGXVXtCeiDbFsv0O2aCANQA4Ab66kyXPKRpvgku/86q/LX/vrvy2X44mgHUl/a0hQSKvbkfPzM85XFfS3utIx2qo2yIZ2WN2GKvpIPD6sBc4R7ESj4SxtMvc13Ier+43qk+p4VYM+9ImMPrD0AzgfNwBso024bENmsgOnlow2lh67vgXA6wAAks8f6GZvAwCg7J4qO4gCApCgwbhkAACCcAAAbPa3ZDAcSn9zoKAAawEAvYq1gqqnSOFJRhwCLULSxgFyph993twvcjsQ76cg4QoAAEfQ+jvXVWrW+dZxzsrXSzYybN8av9XlR7lm4rMoJii3oCjBJuW143r2+/Dzx/sqGQAqsmEFACB+J67TGIAs12bFHyjoNv35y+P9Or62XwcAsOR7W0u4TPNtQNpQgJLntx4AcFMLgOz/BKBzrP63vuWVpA/3h+ljL3DwvwP7BvWEAStXtQBA8LpsAVAHAHDWK/c9IvNYZATweXHAj7bQMd/MWNYiA0Cn06sAAPYPDgm+BTD0qwAAAFC2ao+sk9s3+dKl3PW1GnU7kwYBAJBAFPO5TGGzLsBwtr4FwCrfPu5Lv5fbxgzqdEYpp9K5agAAMQYc9/WbtAAoGQAAilUZDv8bCX4wOmkLACRXaMKS/t8SkzCqVwAAeG6zW90ewDouGQAcAMBMr+2jVClt8QuPh6qMCG1jYF8mUIDpei8cgK0bgH8es3M54zGFVesQ14wAgDhHPj83yc+6uY52kh9fxkz8OV+HAWDJ/tLFYUO/3Et6nR7kmNQwAET5EuMeMQlVAgDAKAUfkTTm9CsAMNa4CXVeAABU48MZAAA/mddYKC2+t91ib3v6nmq/wHZRkDwAzPo76qQYR6qzDcrP3Z/378bnjDoQ14n6y+U0rq3jpAAAfz4d+9LeNxDACgBAlDkxThXnvboGlHGzrgVA0u0BAJBsFytC4Lhhjmyh+LnX2VSlDeEtGyJQJK67OrmX703tp8xarLkF0sXDniziJpRDb9ACwAEAiqmsAihjCwBnAIgAgMgAkMH/ygCAGFIfBS7WwiGuj5griGvK14vOb0PeBACQWgw783NReKvXVj9I90c9EIWSvqYFgMdH3FXlHK5oAYD96AwAEQBA/z8k2wnqIMALNn+W77hP+BjwT3A/iAvC73jvnXflt37rt7iU0Ar08vJSJtNRAgCAGXRrayhgAGh3etLtdQkE0GphFA0HfyQsSHVNcuHdzxIAoNzzvlZLmYT3f1oAgGUfuLqfKvapyWm8F+1Ztqk3OwCtaH+qLQD+x//83/1aAQCl0i4FEIJzzgDggxeN3dsCAJQBQKtV3oYBQBNXmQVAg9OBVr5CmFoFACQFs4KG3/dhNbnqAIPMAMDPTVjw2rdkAChRUKVjEg3DOuMofl46q9GITIqyqFwvAQD8nlfAVoSQ448yAID3+hW3APAKUip6U/OlQl41Z6scNBp0oQXF6wAAUgDLaWZpPNUbcCVwJM5txeALu7fOQC6NmnINeHCpdB5ixX8JAKisM6vcrXM+cJ+xwrnOEckBCkvYhqoPbUpUF/jIi+lniQGgsrbMgczrSKuRc/GVoQO9QLww9uK56vZxGksDGtzk7NQprpuOKT8v94TvheV5zS0A8jmqAAC9n1jrXs8C4E6Ur/moP4AA1Jr4ZecvGg9+D0m/hHYzlfMFAADe171SnxAo95E7VpmyzwIH3ruPj4/AQ9Qn1cqpBPCxKlka/IlBQ41a7hJbM94ntZynqD/j8yX54/R0r8EA4A5OHNc6AEBeCzHZr3O/LFPt+Y1VxxkA3IC/DQMAUclA3Qa0qwPlfOxcfnENkX7OWQFgDYMyfML+WjDS/v7f/z/JBAAAAJPG3Y58//vf5+ud3W0m6XA8Ku1Bx//o8RMa56D+f+edd2jA/+hHH8nx6SmT8UgAYs7Qy891EN5Hlf8ElOSXI/YWxtwgSQtj/+7du1x3eO/k+DhVYuO98WjE/vUKIhjK1qBPlgIkvwEWwL1B5g4HA1ZJIwi4OxxKC2yDs4l02OMeyYymdFsb0us05OGDu7I9GMh0fMmKeDIAbHbl2hgBEBgDCAAsBa4X1AxC8KzN6mCuC1uIlb1RVCjiMwAAWI3eahEAoEnXDbmaayBBxb72jj89O5eXr45ZUX92fiGdzU358U8+lpOzM9AmyFiu5IvHT2Qybc+NlwAAIABJREFUnspmF/3te9JpdVgV3211SOHPCm0E+zZEOm0kxDuy2e9Kr92U1sa1Vv2jR7glbLB+AMwAGAHJ/Vanzfv44stHcnF5KQeHh/Lw3fdke3dXOt2evAJVPwKu0pAXxyfy0aefypdPn8sYyf5mVy7GU1YnbzQ7PM/xyRmTkNhTg0FXJuOJ7GwP5J3792V3uCWdFhprXEtjMZfTo1dy+uql7G4N5Dvvvy+721uyCWaHdluDF9dozwAWAIBN+mQAOD874VwCvIKgI9gqwCKBVhRYWJow1T0DwAN7lpqscQCA6ylvN4H1ovvJaPGt0h3zqA6yUlRrkr9JBgAFArStBQCYAAwkQOdU57ex0dZ9Qb3PMBgTBrgnsFYg2Q8wBP432bMa5TLKCIC1DRAHgAAA6wAAgP/4DNTu2NMYY9D+o33EFGh6+/vickRwCYIQMYmSEtS2mLP+0Xt0GaqBGAXHsI2CJfCZJAy9hDUQoONcAigx/rhvD/RkOQUHV9eH2lWqh/BTBlNWMQC4nGblpIFZ2KU9tAdA8AqAFPhg6jtlak4HABA8EBkAWGmT18vrAgBKBgAm6xmgqTrS0Vfy18uBOTyP1rAAMASwiTRasrgG0wQYKdqyf/ee/O6/9DfZmgPMDz3IudlMmp02ZTxBNOGntJOirV3a1x5AdgaNus/j8ZEJwi/5VQEAoo8a7TG3FWifFDbm6wIAoh2lr9FGRF+9KQCAe96o/mHPeGAkBZJ9ba5oAQAZvY4BwAsDSgYAFXlvDwCIjEXJBgwAgJL5KLeCsmpNDxKuAQDUMQC4GbjOT11lF1b2Wl3f3FCJE9fSUvzAnjMGsFf51+UeW+WP8H0mpYvWGoEdoGKz17AExH1Y7slSztT5Cb5ny0Tksiy4HQPAKv+NNevEoRQMCsnIrys2iSNZ1V2+E53RxO9Xn7EKANBNazK3YJVBULwEAKSYh8fZjOr5dQEAORA6U2Ym9qXPAOTIOBZfRwByTswhaE6tZjLIWFBoW2jFdIUB4OBAAACA3b69vUMbtD8YvFULALJYFRXU62JndT50uU/X7du4Nh0A4EkoT8oBDAoAAICvZAAyADfB3GQcUv1d0RM1VeDRv49r/6b7Lfd6eZ14Lu8CH/fp1wUAwLW8BQAqNVcBAOArYF05QQ7levBf8/NZG73U1gcA1mUAgLNSRQCA23EKIEg8qTx1BJNtmN2t72nsoMIAYParr7kyTliCsuL689gfLbCiyMPno4zP1dlpdTLWx8iPj+stxTlCq8NVayrqibrrxORtqRduWrPRfotrzveR75v4N64RAQAYOyTnsc8y65ACAFJyHjDZCvODVqpz2RgDAFYAZawBANzmZmW79biOAADcA+zwcn7cBokyqJRP0Q+hHx5iJ/FZcZzbYf4svp7S+rXvaAsAZWHysTR6oMrUco5eAwAQAQ4+v3le1e/kbgVQ4hYMACb0EtMkgeNFHqMcr1KexfsgsDrMbVyvLj+jTVRZowagLIGdkQGg3JdvCgAo21AkPVIJr2sLgJsAAGwDYC0ANsmWWG3hEGVRRV8ZmDDZEiiImGCvXCl4Bj4v9oW3zLAYGM8X8hyrAADVtZ9ZDlU8Zx8zz2cVAJAAdF6MYHJd4xs5nhnnmO0qWcSilf8lA0BuE6UsMtpSMBeBka0STJeIEW00ZXd3l38/vP9AfvM3f5OsoGAiBfPkeHJJ/YW4HwAAw+F2AgB0emjt2NUCAAMAeDFakr2WTvklAMBi+kw/OhNsNc/kc1zu3TrbppRL2Q6LrPMG2mLr2Z8hAMD/8J/9O2sBAHUPXDGAUtg3bKuQtCudsdKAoPmukalKEMiPw6bxAU0DHQJxKen/FgwAEZVXMgB4RZAKNW0BEAWIvq4unqh8o7ItjSAN7nkFh1X5W/8mZwCgwr0lA0BMwtYZfqVREOc2Kpoy+ewKsdwMpeK8DQDAz5EQr3HsvmIAQAy+pP5wwdiN8xGDG3UOXPxuVmCKHkx/F/3x8L4jfcvkfzY41TGvWxvxnm4LAKgzmOP8LRn6Frwu147/7b9XtQBwustVAAAEw+OzRePKjYPkbBQ08BXLccUfPwsAAE0FFPLPEvN5vH++AQCrAhelotTv1QMAqtV/nP0KBWDp4OEb7gD46FYM6BoAQBk8yM6I7dNgsPMOLBnO86JhiQXL8prNAIBqIM+c5uQ4W7+l1LMv0/mpilDqczX+qiwApfOuiK9Aq++VLWQGqDIAOAI+ydUCER/3WJJBAQBwEwNADMLF5JOOU2YAKPd1TPjr66g3PeBgAc5rqwh+gxYAG01lfnFghWpjNbKjDkw6zVhm9H5FprMRq22ZwrhayB//8feZnD87B63+gsnTv/t3/3cZjS7lDirl+305OjpiQvXevXusRj8+PpazszN59913ZW9vTz755FP2h8c1kUCFU+OJCqf69vm6OD9nAhdODQKTSOIjoQ9aeATBUelMtD+qVlF93xAmrjAXcAQ2N3vy4MF90t2Px+PUjmB3Z0emYyS/r2XHkspIprbR+7rTkh4YDLr4vyF3DnaZWEa1dQffH2zKVrcDxIC2AthADzjr/WaJzAgA8FB9CQDgug/BbV8jkQEAyboIAGB1JsUCqL2v5fnLl/Lq6EROzi6YZEcC9/GTp6Ry3+h05IuXz+TsckQ6fCT/UfmP1xs4L2zH2YwV8Qjq9TotJsjRNqHbQT933B7aDdCF0/UMe+xaey9OpzMml8A88PTFSybt9/b35f6Dh9IfDvkZAhCzxZWMp1N5cXQkn375SD579FhOLsdy3WzL9v4dOTo957MAroRnQTsDjBnmQWQui9lMdneG8uDuXYI1AExoypUsphM5O3oli8lYDna25f13HsrO1oBzin0L5EULwIJGk0CQg/1dPtPRqxdMiu/vaZAbwA2wN0D+QIRsNLXdRLfT0cp5s+GZxDYKO40zagsAthCwSiSvRvckN9a3O8iaUFQAAHhVkeAHCABtHpicBdiAgEEL0OP9Bkj+VTd6tTAD1FZdBdYKbV9xpQAA5btVEMDVQubTsVxdgcVkwcQ/1rgQGDDlewBwXI5HBACg//v86prr6OzyQkEBUzB6dPic1DdzDehAXmGvIqjnOo3BOO9ziXu4uiKbhAdAnAHAqfxd/mBNAeSDMav4BgBjXC0SOCDbadA5mhRRuysD0Ur9ptWPmoVd1QKgBABkPaDjUQcAmOP6+KxsAVAAAK6utbVG1s+rWwDEfpz6fWUAYCVG6Jla2sPR76jaIXh2MGpgfJDwB6AIO2dDFgKmiQ3pDbbk9/7m35KDe/fI0gFgw2Q6lXava1UEy9X70ZYr7en4tyYqtQrQ9az/LquK+LQGlIrnBwDAKwDi+3Wv62wwZwAo/ZclfexVMgGcfhsAQOV5l27q5xcAAP0C8A9kD/Z/XQsAJA83N/upPQdAPKgedTCP+ua5OCAF0osWANmW9Gqv7PenKqEaAECy6VYwADB3XOd7rFlIZZKkDF77574fqzZvDoLi/Zynriaw436Nt8JjCvu09j3a5VUAQIz9LCcCqpVtN31e7lX338t9H2VSeYx+1wHMq0NorgOybA9JfQN/fN0AAL33ZQaA2wAA4nrheBQxjpsAAADhOQNAtGWV4Qa6WgF/MdHE5Jb30rbPnInMYyrOIpBb0OS9leyLxgb39WBrKPv7+7KXAABgANj+SgAAbHtUw3xVyuooj+P+iOtj1bYtY6Y53qRgmRIAEFsA3AQAqLuvVft3vS6ov/syPpDtBI8AVve577mYOE4y6Q1aACjYwWmYYd/DZ4V/qNX+kQEAYE6AAlYBAJZ0Ktv/hAIeJnDVdvUWAM5woxWLYLJSWyElUAMAQIHPVQaAZlsZ19xHcp3DVl5kX1M7CsfFGKHPYSl/Ks9gvpkDAMp5L+VoKbvrZGIZw4l/L+uSzHRY0ZFhKcV78OtV7EP7bqnXyj1Ta09Z/AfzFe1qlzG3AQCwCp/+ffbTnQEg5RXeAgCAvQ37XKv9lZUODAAEGxgIK85DXAflfEYb0deF+2/+t9+z77+UFA2gX5ynBABkdqV6AEBFzxcAAC2Mynoxznliyiiq13UNZAYA+mYW2/NjNKZXLTzimNA+s1ZpbwAAiOswAgDimPjz1MnMKM/Yji88O879VQIAKGsoWPR3uZ9KBgCWnoZWYu5/KmOKxsy8BQDkaA9g99dgAKjal41bAQA4JqGA032rsi1LXN8x/miY0ort6T59ZAAoAQCMSDgD7goAgA6ttxjVVgneAuAmBgA8FwpoIMfBAIDXbEXZ2yQA4Nd+7dcICAAAAPHFCABAjBAgxl4fTEZoX9YjA4DaPiisgD+cY65JHygUwrt4GhPa6iLLuC9X2QXLejHHzKMej7o/2vOuD92uKWX5ctz5m2UAKPdw3d9Rz60CACSb9mcJAPDf/6f/9loAQJz05QcHdWVePKuEXRSYpWIGuo2QnxsAAJXAV0isUlkbBU0CA7CHJlAWCKAr2gK9aLOToYo0Kvjk8DIY6UrDg9NVBoA8Jvrsy4mtKqIyCiYXKDlh6omeegYAGnUFA4Aaeryy0bJmA7AuEVvnjNQaRAWVihsT0cGJx5UAABeY8Tueb1kSHpYorOBH3qAFgHVaXNsCQIMVdRWoeqdxfqpKJM9jNFCTA2b0QenvWwAAHP2THZ3sQPi1S0Pe5yEFmILRax6ArUNDwtcsyFKQ+3zcxABwKwAAWwEE2jIzrnBTSPa4URMVhV8/KggHkNTJkbr1yh0QqBtL5yMaxrVCPJRT+3LUXaUKEv2p4MDpvWqCIlXj2MLVhFH17tTI1O/nvfeLCwAo5QsTESHRartsqR9YZABY5TjeBABAci8yAJSOHAy8qH+iMeHIfN2/2opD/+ekQISeZtngMkMrP72nNQ3nsA+4/pEA04VvVa+a/Oe6sapb399J3r4GAwCeoc4wi4Z+NKyqz3+11AIgBoTj69jfLRvxoFNsL821G9d5V1SdsCwHvgIGALQdN0q31HahBgBAWkUyMGRkMGlLr1AlrLT++P3nf/5ncvfuHTk7P5PpdEz75u/9vf+DbQHuoUf7zo58/PHHTKgi2Q8AAJL2OB5BRlL7H5/IJ599lpL2WiEAxP5V6vONdQ3nG+wBZABYXMn9e/cILkBifzQG2rcpm70e5xcgAzj9YB5AVTuOQy+wreFAhttDOhCglWdQ1RkOGiKtRkO2t/qs/GdPdQbAhACA4WBT+r2WbPW7BAlsbXal39qQzXZT+kgaNxsEAJA20wAArg9gJilVJWvVU2VKuRZzS4ycJEDwimAGYwAgCBKF2+DIR353cS2TKWgVZ0z2n15cytHJGSu5T8/PWc0LNoDj83M5mY5YzXuwfyijixEp8e8c3GFlxWI64/MD2NBtb8iw35Pt4YDJf1DHo6ca2AC4HjWWSgQ8fuPalyP0XhvL518+5rXfff99uf/wHVa3I7GM4C+SibBhzy4u5cnzF0r9f3oqc2nKRqcn0uowIT6/asjxyTkBAFBZOHY2Hct0ciEb19eyt7stD+/dlYPdXel322y/cHl6IkfPn5EV4O7+rtzd32O7gvHFBdcAmA52d/dYebHV78twqy/z2YSfAVywNdgkmAUAAPyHjkbgA+OP5BbWHfSnOvdmQwYnH+9pol+BARokUt3oAACvIIFejAAAItEh+wwAoK+BTlcWAHdUNyA/dDGZjrWWLkbtqwAArfhnCwAHAFjCHywXgipwyO/5jG0T8Js0rnIt4/FERuMx6d+R0EYS+GI8kvOLS5mgLcBozAQgxoNrkEE1ZS6CQw4QiI+Nt6iYTZXmE9cEAEBZHOErNJkcdFpNAioYIFEAgNIpZjsUgR7sVwAx8D2Xtx5ogZyNAACs04r8VgMo6T/6LQa0irJ7HQAALMIYF9COEtBiyfhVAAAGJC1Zj+d7WwDA3PZd6ReW9l60MbKM0Uo9DWA35YqOkgJKFtcAATRko9OVf+6v/jX59e99D4tWLsdj+oINq6xDtaT/rHL04/vRTmELHZwrtAfi5+oIVWxyr2AprwH+gjcFAKh9cbsElNqkvsddXqvtUgLY49ivt8W/OgAAEosZmJJf4+5iENqTkG6PvCkDQNkCoA4A4C0AVBaAJSa3AEhMOK8BAKjYgQ4C9WDcazAApPUPPU+4Y72fWu4hn8uY2FbZoDGSJdvZKIzLvZeu/zUyAMQ9FO33GCcq/bsycFg5rkggxD3v9nG57svg5bJ/6QDmmwEAdWOonEnZp0z+RYg/VW3oJalYs3ftnMVX6wAAWDec8zUMAHFMfe/F9XITAICJfti/AFNaYl8T/MoAcA3Gp9BizMGukU7a38sxE21JRuBuI7eAI8ja2uAA5BgZAGCrlwAA2N+b/f5bMQD8tAEACmDPdgHHCtXIYP65BQOAL5NlH345KfA6cZlSp5Z+gZ/LGQB8r8Y59lhp8je/BgBAq42EjbAFQAQAAAhAW9dyKGWySZ9PW1alZ7W9FFsAOMNNBABU5BTjDmrDlAAAnBfsY6pr/L/ayhEAsKqgIMcr8lxG+9Nbj6wDAKySsXWytfzuOjvCYwTesoo+WCgcLOODq2J7sKFLuR9jH3UJqLTmvQCkEvvRGFAEJJX6MTIAOABgqWVJADFBzt/EAKApEAXz0N4x1i0m/Q0AoJ9VAQB1+yzGk+KejethFQDAk1c+hqsAAGVMyQEAKtc95mag5LAQ1D5WH5vnMAaXyroMrD51DAB5vtWPji0AyrnSDaxrJNotDgBQAG9hqxdsGL424xrM46PAulhE6t/H9epkZpRnznoZ1/5XDQAwaH0CAMR9yk5Y6SczAPh8eAsABUwpCCAyAHTBBHhLBoDSlsDQz6aLGxkAOJ6R7t9zNqy/yIVSlScJBVTq0+YWrlnnbVRaAEQAAL7jgAnOzQoAgBe7aVzMgWUGxjK2RMKMjcUA3+H8GguAxoe1YA6vMd79/oAtAN577z158OABi49OT09lNL5IDACHh8pihNaS2gKgJ61OV9kWG2itqMAxt0ydNcF2w88UAGDJxrQC72gTlL6J6lNnC7tSMFRsW2XMZvE4yiXzz7kvb8EAUFrcce9E2RtlwzoAAP3WADj7qbcA+O/+k39rLQAgIgijMNPX1rc+ZMBWKWpuqFhtaQguKI40qJj4JPwVFICgfQwMpPOY04LN6eg4R8J6bxzd0OrYkqLGkBegd00AAKOsSU5xaAGAZ0EQMCtOczAS6t6CnkGBlIZ0VAYeaHEFrUKj2gKAgcTQIySi4/h9oxHRe9J+In5/HpxPQXommDJqv1zMFaVYJMLrktB1RrwLltrqf1wwAETi8Y7/rVRPvyEDgJ+j2k8nj4sGRq0yuUDbxfmJBlLdPDqqzI0frBkP/tUlztwwiN93JaPrDesyOxB+LxHEUb72e0z7jAnOamVFFFJ1jl00tjRm7Ai2SE2jlLU3AQCcAhNjX4JPcB+3BQDE9VNnNNUJYj7nVwkAsIuoY3RLAEBtZbNZLLcCAGjiI85JZX6CY1Q6dNVLrxXjS4Zo2fd2XRC4zjHLFd35unmtAQDA1VwxLkv9kavknEd2GcASAQB+vKLqNXRNpW/GXXRK1KlWSlnfD/p5pt+BfkFgyumno37Kyv1K+3QF+aiGMJsphaSOOeZw1AOqFxV6GpTK1H0qW/V/TAoluW2yCqORDdzc2zchUy2o6fcWDZL4zFH3Rl3KAKAlskokc3SAcUyk4EwODCqQUeVbVKGpZaVjlB3wOrpSo+y0YDifNRnHUa8B1bpCzyGn6OAKS0RHHapjovNHui0DZKgcnku70+SaYKX+YiEfffQjef/99+Ts9JjI21dHL+Qf/sP/W54/fyYPHz4kOODDDz9kn/T+oC+ffPop6cv2Dw6YbB0MtvjMP/n4E7kcjXhdUE7DzkHSGNfBc+IYtAdwtDqo/cEo8Pz5cwIAQOGJ5D8ABb1uVx4/VqYBUH9hvQIRjOr/3d0drnOghk9OTnhu9HUHKAFV4aiS3ur3CACAO4B0Pfqrg0Z+Z3tLet0mWQEAEjjYGcqw15Zu45oggEFXQQI4hpUzlgR2p1Dp9zTp6PZCRcfD6SbVpuoGT0A1kXxDUKupyTr076btxuprpUFE4vbiciyPHj1hv3a0AUDVP+j29w/vyPHJsXz0ySdy/1vvydnFuezt7bO9w3SENgdtUuPv7+zKYjqVIZLjg560mhiOGQENXbAf9ECvdkmbyh1EyH7MFa4NQMVHP/6JNFsd2d7dl3sPHsjO7j6wBcroIEKa/+cvX8mLV0dycnEhJxeX/L9oNKW92ZdWbxMl90RlX1xO5MXLI7aDwJpE8vry/ESajSvZ3d6W+3fvyMHujgyQ5D8/lZdPn7Ca/VvvPJT7dw5kZ6sv7Y0NOT0+lsl4JNvDoexu77D/JNYI2gCMRxdM9u/ubNMxxzpFGwustXZXWwD4fmBQ0ZKInD+rJoeo0rnOSW38nfM9DgxoCuZSZZsl8Z2CzpP/eN9eKzuAfdcYAprNjoICsHepNizwalWLeH6v7k8gAFYizuUae3iu8wlwAFpcLMZjfoaWF7hnMGwApMEKHbkmDTyS/0wELxYEksDGdzvfdQzWJt7D307Jin0NQADGm5V1c2dPUP0NW9wp/x0QiXGHD4Pkoe+RZOcZAwBYRpBg9ESHnkvtAmcNwFxEO9L9LwfhJt2KsUyU/jmRCpBK1I8aZFRWCmhIyntT5az8JyBA9yOOxWu26QgMAHjeOdgXEmAuB/a8rk/lv4f5XeMbcJpBFu1jG4MAdfafypUMVDFLgddmoM2A22SdQGUcWQAa0mx35de+90/IP/Vbf0m6gwEZABDxHwM44hUeQY+WOjTa0j5A8f4gT6KtEM9Zd2zl/JA1hX2SDSZdU34tl6uJ/tKDlAyABQBP0JNcZw7uMZCNbr9sS+S5CaZaeBmftfT/9Pn0y74e4zzaJ6n6ONoempC0HspWWRw/99cRAJCC0872h5YeMw2o5EC10/GipY+C/un7z7Sli/6t7EXof4l1g32OZP9mfyCb/S3qcPwvAQDYi94/ugIAwBhTj2WKZsvKa9smr1bjfLg+NDBQTHwUrQN1Xec5LCvFMDaRAaCcnzp/vdxn0W+Nn7ktXOeX+Hn93m5qAVBnn5Z7vBI3Som+bFlW1lVsE1eRHTVV7mFvl2uT17TMW5koou9uAIi4j+N9WnfnxKBTt4NigDr64jq3P98AAIzFFD1MGdC0vYbEl+0zfQ+Jf0tKW39sr95HtTQr8EKVv+tAr6h1JhwF3Kkvl0ECUwIAFABuoGyrflN7EwwAm7I13Jbd/T3Z2z+Qg4M7tNUTA8BrAQBMblbAOvVsbslYKvx3T7b6WlG7a/1P3brVNg3eMkX9YJePBCiypdnNLQD8ynVxovKuXicuU+rROlmE76iZk/3+rwYA4JWP6u9T/jAJAz8GvasRN1UGgFYbVZsKAGih9RZvSOn/HeyqFZNI3JRAK038eQyQ80QwlbEAeOsNxp91/XrCMc1pBABoKUGuwN1oJH8RiXJno2WcIDAAOADb/awosxmLsJ9yjlUua5KojDnVyWe/5ygPY3ylYu+4bVWwvpRrCno0FmeVuiLK5YqOsPM7AMCvXaff1u4uk12V49iSKO8n31e+Nh0AQHuCx18nyn9W/3s7ALQim2mP55SkNrCdXg/xF9hAmIP8HcZbDIjstjdtmFS0CLtHGQeijRhlivsacfxi/ND1kgO4/e9kY9mejEws3K9mv7gvofJY6f+duaWqS+uARLlCmPG9mpi8z0cZv6vYKIgvEISsY3lTCwBfW2q3qNzWvZrvZ91eiTLN50/jZrk1XGZjU5t8nZ2DzxSfYPERu8DNAAC1CWOVe9jktcvdW0xU9olB7pMCIhZxHQNAAACwKKAhrQ2A3nOewMc4xXxqQOu+drhvplg3CwL0udZCCwAHo8c54RoOOtUB0JWHDrFnz6+l+E4AgtCfDS2w3Ifg/dn6Z45nDQAggq8YL0nxS9VtHlfx+8bncWwg03E9FCAgVgzbaTgcyvsoNrl7T771rW+x2Of09ETGo0vqrJ3toRzeAYvRjmwNd6Xd7UkH8R8UMQD46LqikP0KolCb2sILZEFb91Pa/6u+u0q/l3Z1KafLwm/3R6Ks53tkBs0MFpQboYVVCQBgTqAANSefxn0GPsz6FgDl89bZQKVedBlKuxd2qwGEErNVyEHMYRfUFL97/D1ev87/hqwAW3yZe3P/1At1YltKX39cm//t3/4312eO1i4Pq5UPyL04wdEgqFPM3GgoQQkDoIKqKpl4rClI+myO/AitAHTArJclFZJS0fj7VTCAOSumaBFA8PvjIAeEmlJ05AB3LK726onkECdDVgfNnZIoFLU6NhuSMQFUmZgKCq3aHiAl50NvKiKLQsKW38GlGMDMCsYXsMo0fdY4T/EeYlC/NBB9WVBAsvqr/qd0eqvfysFovQlHc2aFnAVBlWlBz+sIfAuAWZItXjMFXYvAWFYqnqzMRnBO0JWsAR6EzZXCuKT3a40BrDKBFhGCeV0qPZlXMOOe0twmhNhyz/C8x7iyEgAgCqc6YeHrMK1Hx54VAADcQ6T8x+u6FgDsd+69bT0pasp5CQwQqo/iGlgJHLEvlXsrbSz7PD5z6SDgK66A4ngkgb2UpLaTms+Uu1qHvInpSxpgMCa8j2MM5HGALZGR9nEdA4Cdt3DAdK8VO8VZQEKQMM6nSZylTbic6M/BWv+yjltVDsT9EcdO7y07lTp/GcCQbzsYvwq2q/nJ+1+DwRml6XOJqpGY5NC5y4ABpXL1QIgb41bNb+ji6NR4pb8iCK39hhkKbiDEG+WzB8c/y0GDMJlsdZS+j487GJG6D4ZZ3hfGHBASpEneBgaNqDuW57s6pHXGia//aFj5a8oRB8VZEE6LbTNbTtajWafme6KCCfrM11AdBVSNw8JKW1QAVylko+zIOs2C675FjQXY9NMSAAAgAElEQVQn0mpH/efzlJNu+Rp18o9ONyuKtK8rZPpsNpHJZCT/6B/9sXz2+ac0vEHRdXF+JufnZ0x+/vkP/5y2xq//hb/Aofj2t78jP/jBD9jrHdXFWAdgAEAyGYlHfAf0620DArCCdKMh49GYlTukD0di/RrV+k06A/fv35cXz5+TeWCrP+B7ABBg4HuboCnWSm/MP5KTuB8kgbudtixmU5mML1kNjiQ/KqpR6bK1uUkgAJgA9ne3ZbPTlq1eWw53tmSz1ZDuxrXsb28RBMBkqqGb3T7guKN0puUIfN1LNssZNOltHQgWuKa+QC96BKZYv9hAklV1sIqAayZqzs7O5ezsQo5PTuXk9ExeHR3L+eWl7O4fyJNnT0mDuHuwLyMkYnEgAEFsSaFOabMBGv2GHOztyXAwIJgDDhSSrbCHECDFMwx6CpaAA9VsN+X0/Ewmc1SGj+TR4ydkgnj4zrty//5DabW6dJhaqOpfXMvFdC6vRhP56NPP2aqg2e1Ko92Wk/MzuZhMpdnpyGg6Y8sAPNfp6Rmr/9Gu4ejVkXTaLZlPR9JDJVqvKw/u3pEHdw7l8vRYjl8847hjDg739+Rwb1dOXr2Se3cO5bNPPxW0eHj/vXfZJgDzSNlloEKsIQAAAB7BXsZzgrECYLxsXyjwtNNWBgQPdqoDi6CoA0yDXem6xynv2H7DWE9Y3Y6eClrdT9ADnNFmm0l/tgUgOErp/9nnDwlasCRgHRE4oEkRyngj0eGeXKDy/0oZALBf8JxsgYCetvgcVMLGEIDXeB+BN+zh6ZR7BYE06Cokfi8uR2wDgOuMRxP6DfzZaFig7kqarba0O22uC3fitAVHg2wbOC8AAHDy8NudO7W3NzjWkA8A/LRxLqP/x2ep3QCDX2AFUeQ/98+1sitgKCEbUgKJwJ0MaHP5pvK92t+Q+tAsct672UEIGqpP4kG7OavmtarfepBSnJsfRf/IKgzVaeEwkTHAQNV+f6qXjdMnBPSpk4yBy3JtFaXF8xP8EXSH30sCmLst4cZXpAvVAJraJPq5rkOsvyZZQj741V+T3/4bvysb7Y7MECjE+DjNgq/+0vaIjp6Zc6UPm7PfsY1AtaVAtkmrbQK444pxSnap7QHcIsaZ1SMhsMRAjjFuRAYWXxNug2C8c4As6D+PAum2DyxVN6WiChOOFRTYM3oit83yc9h9WrK/TO5A4KP9iUbCq8Edt0GYjjEAYvKvLLGPv2dIMNpazIlBa9/C1jkaFyBlLlh4DPyvQw+gDSos0SYFIKm+DLa2ZWswZBWOvrdpbVS0EEDpThUcxaf2ln2sOLbYgduLwfbXJIsl/2HzWVskBFwp7Io+8DhXSswkv3a50p+MRsH5Lv2+Or/H50FN91y9FoPtpS0c15bbTw4AiAmk0l9z+VBj/POtGCCM+8Hyb/p5KU94oCUN6YbF4GB+Xd1j9W06kIC5yYcs92r+W30RrRau/ynjH/HvzDSX/X5dQ7o28T+PX93eLOInpsfjgojyp5Rfvrc8UJqei7bYMiMHzxUC5tyXlsCEvcwAPv+r/4D9PZ1OtAUA91+myca+Zw9rrj+l0PbjcW2NlywEAVL2lSZYQMHb3OeLmbUvsiIKa22k8lBtEOjwJmyhvQPZ2d2Vnb19uXP3nuzvH9CORzsvBUh2qafZos3YPhy4Az2eixtgUSrttM9jrAxXX9F0me39FF93hz6Bx3U+vTLQV0/dLPu4+3fc3/VqYbBWuWz0BCTsW86JJSOZiDTfmTaVJUJ85cZ16fvb10MpUyryvQxUrNwJKz4g05P+ZD/e/fkMDNAtH6o4HbyD+HGF5lr3jq57j034blI7EuJUk1bX0m7j/4Z0uh2Cu8yCYaKFmFb+00KfCID1PUbwi7cONPubSUW3YWiXW9FBaBfgzwqHwIsV+CBmy7iuYIKW8TfY7hkIr74uWI/U9qnq/nq20xy7cD1SLYyKM+RzXiZwogzhuBuMKeoLt2Opw8wnjMfFGMryPVXXSSmb49rjGNoC9mv5OvLvRZ1WrkCVf7kFGp/Hk0aWcHI7xH0AHIP3cpIfNogm/RXoryDDlIsw2wU+bbJ/WNEPeanJf+1opna23z9tGvjCzGNkVgAyAlAugr1R48dxjEo97Z/FeEhdfMU/93Xp8epos5XyR8e4kRiYM2hrtT7M85JbfyS2UFd9IZaKc6a9n2zMIk5o4GCMiY+/yzD1a6oJflWvlrMo7fwV8qx2fTFWZkCO1MJMnz36RTarFXvf30uZ2BADZlGntwIIuoY+QBGLDKNo4qPehte9UqyVMmadNoj7UQr0Z67IcgTa/kr9fspRFHOEmHRdzijbmyarTYervQ4GgNzyh/eYZH3esS7ufV4zENq/k2Wef8eld9xX2R4y32WFneN6O+6tfN4oSfJa1zFyH0HjlfAXNF+p9ie+wzEkc4LG0VGUpPKWzUsZL3jnnXfku9/9ruzt7tLOQSEDmAAQu0P7UbCN3rlzTzrdgXR6ffopHbCFIr5iTIt1Oh1lQAowYVQ9AR3i3o5Pl+Ony74HxsbnvjIiNQDdeP44ps4mmPRDwUbFvW8g0SjTqzFsLVCIDADJVwxF56WO4nw6CLdUDrf8u1zbfo/UG7cBALD9rEmDorV9ufZ8/UWdSf1qPmjMHcacnbed9VxzJTf33/ztf2O1tF4pIPyOc2KnztHk5BUVutHIw9hHAEBaDAkUak52Sv5nYc6BTigPr+zMFDqeuODvxbUFAjKqTyte4MAgMKjvJ1EC5WB+Z6TzVCWgywY/HtAqB1AVjp6tauC4oVb2d65WcJSbLipvn2z+hoPov42ixSuP/BwwLiMAgPfNRWOVk+x9q4qhNBLiteJzxL0BBGT5UzoMpVGSv184sGtaAPi4+33altENnNDfmeayHLNM3V4VZNXAoVO35CRnCsCagKYPnKqp1Hh09HsUOm5A+TosBZI7uDChS5rxMnme5iGkUakmOV7auzgrtnpK8FIZpLVpNDoxwR8BAH4vdQAAootTRYtVOQcAQLl+6pCe5dpZpXAr7wejrXQQfH37eX1f18qnsJcr98HNEdP/vmYwWHlfmwmRkvWVdX9rAEA2tvIcZWBAkklWYFndS1p5pILGHd7qiGqyvCqhdMyqznU9ACA7l1E2Jop/9pXS86f7CpevOCY1IADCJ1KEpAoE83kEoj4Hl82AtYAf7nkxs57h9l5WyO5Y5+oU1T2Z7pTBJOqHHOyKDmacz1Ke6N8AXCo4LO8PjRxQbpAWWqko4axTAScwmVXuMWGWA/zRgPY9Wqf4l4RuSCjEz3z9J8c2GBn4no5HrpRbDwDQsavotehA2X6Kskhf1wUqeRbZaBgFVuFERGOmlIfx+p5MK7/v8xURwnV6CAwGGuzTwCLWGqYO1I7z+YSJ0z/5k/9H/vRP/7Guw6uFJpPHIxls9eXLR1/I0cmxfPDBB3J456588MF35Y/+6P/SnuPzhZycnXGnoeobgAAEAgAqVABAQzpdtB5YyGg0YoICdOCsari6Jm04PgMKGO99/JOP5ez0lH3BYPAjuIr7RvKfDkBHk7mKpEbFyZxtAi5Oj+k4gO7+ejGTbrtFMAMq/6G/tgcDGfQ6st3vyN5gUwbdlgx7Ldnud2V30DcGAKc3y+udDAAtVBCrLWaKqJJQ8rnDd/E9OD5IrCpyH+fqMH+LucFcYMyQKL9AFf3iSj759DOZoOp6OpNHT57Idz74QI5PTwkigE5H/M8Dx4gGtYFMh5NFEEBDdobb0mm1ZTwZG+uCtlTAuMLRWkznbOtwMbrgPKI86PjsRL58/IhzePf+Pc7r1mCbAZtOqyuDwZDtBr589lI+fXEsL07P2QIAgARUmYOp4Pmrl6Sbv3f/gfT6m5ZEBpCiKc+ePSeggwwEl5cEZgCksG9zcvzymSwmI7l7sE9WBoIz+pukv5+MxzwGa+Cdhw/k+MVTVjZFGYQ9gQD31tYWk1c+B1GXq4PQAkGE7ucNBb4kB5bBTwV+pACAJasSQxUSWQYCQMW8Br8jAACJ/Zag8h+0dBkAoLKRwUusWQQ20SqI+xDdG1Q3YZ6wHpDwZ4KfIAD0dtD/SPBfzdEiIL+3gYAeUNWsGJzL3Kv/may4YsUi9uEYCXyrovPqFfbyRMIBbRFA+d3RfYr1hXvBWCKRj3VGWXElMp+A8hL+BVpWTGQMZgGAEwwYhjnAnLuzj3FHwkET/gjyLRIAQCWiMhek5C8DLbpPXV4nWx3V+54IC063BlHUflGZhuoYTaa4bGYQE/TLqJRnUscBAHqk+kfQD0Zf6vZCCtTrMW4/U29aXi7qfdUXWuVf/kD/Y49TQ1hAzn0nPZ9W+NgKTYBq/z4GCQG4FACn0WA+l1KWyHg2l8N7D+Rf+L3flWavz5YAl5OptHs9Bmxdx6cARI4W8bIca/fl7O/Kdz0CnfQv4RPpUX38Y6C2tFnj+bJtVg3taaJJGd/c3tLKOW2rkSvO3Zc0X9PYhnQ/6Xtp/DQOms7nQTW/+RKcuzSBBPZ4hbuxOHgyxPxC161aJVxloWDiwyt7awAAnvz1pF8KSicAwEL36zWCLcbyZ8FEttxhAMYBAMoIACYAgj85z8o+AxAAKnAIAOgPZWtLAQD6ngIAciBUWVUgS7nijX0o6TljuyjH2asc2YbFwRzqwasNvwIAQDKlAAxfAganYF6enYrdmmIV2d7XedBCCr4uALA50AYAUm4xUbH79A/dPxZLKGMEVV+9bv/XAf2Dr8ICEU0QLtmUSa7k58pAgCoIQIWCAgV8T+uLhlzPl89f+U5x7epnBkb+JQBAk81rAABKS68AAG0FYGAAtt1xAIAm9emT2Zqczae0ufEef3vczloIoL0TWRQJzFH6W+w1Jkzhe7Xasrd/KDt7u8ridO+B7O7tJQAAQJiwm28DANA2YrBjcrLBY3Bp7TuwjC4P5KOrL32t+8UAP6y4BO1y2Lt1etKAF/6Rx1BLAAD2sQMpZgEAQACkVaKprweQpDHMJExdjkP4Pk/6rxA6q3zkmlu/+a03AQAkHQ0Dx+wiAxq6Os461hP3VqxhAABlALiSTgd+1gbnn3aXCoZMd03xRstGk28JMKeVgyweSzovxxdYzOA2FVlmteDAx9TnEIHmilyyhL6zyTD+bLa6FxBgDdGvNcBtZAAofdwy7lf9ezm+E+cer0sAQLx/PANbGBUVjDyHDmP+KZOPCRyXY12V+JkduRxLMDvD4gq3BQCUMj3tJTpAUYfkytEIdnLbIwIAyARgSX9UMHPvpeS/josnNxUAkMeKdgvBZ9n+jmvXGbgIWHQAAGRjYjvSeAVbogUdVRfj8DmNMSyPl8SkEG0WZw8LYKu0VsOc6HsKwHD/53UAALpmtOVe/ClbBt8WAEC/0fywbHPre0sAafq7ynwRbfE6YVWuyep6bMhiriAItan0fzkHHoONx/Jajr8J/i739koAgFZuV+6pAnyuT/6XezY+Z2nzl/s/M9BV45y6fhQAEJ+3BACU1y7Xl6+ZxDRBG03jX1HMx+h2tDOzaqoCAPQ5DBRe5Edifg77KevT7KMk+bAWIOICTn87AEALKHRcGAemLlA7s8ynYPwxxrxf6pamtJttFv0wpnhwwLEgAODyQprNhmwhVoSikDv3pbc5lE53k62MUKyA1naItWn8OTK9GbsDY67KJE4AQJEAL/dDzH/V7YVvAgCA9nAKKLUYRfBXXEdB7tZ9HhP0bwIAqNNJcf+4L1nqKcRycT23u3x9a2w2sxATjBnkapknLGXSsmz5mgEAdUIx37HHHQohHpRSKfRiIiICAPi+T3BIGnggyzepJzupQCzorGg7R92pUxsHfBUAABMBlF2kinYBeFsAAJX6krGi0h33WE3mVwEAPo5RMafgQA0dYExy8BhUvFlbAD3O/lf6UKsBnAEB2SrjMUVtrl9/6Vo1ND24/xIAUG6YuGCXN5OhnlyKr2AAcGMhI3tzQlbJRZcZAPxaafyLAEse+yqFJu/X6xiLauuEI04oJaWwzAk0DSw5atTXYbmpPaCl/eWrAcNy/Mu14UYaFStBKjqG5T6rm4eo3NP4WJVBTBLQCLHK/ogkWkqyAd0W0Efx/CUQhc+xol+PGwkVWZMRNMsi6OcMAOAV8zHYGve+j5vPiccI4oM7w3JVAXz1AICq4fNNAACCER4cyWQ4FgAA3W8GargWmU7QQqOuD5wa4zHBTQMAeH03IIyCsqx2qQtwlEk0nQdtE1FlyMgAAK0oUeS+00hnAICBjOjE575QJQCgzqCurIsQnCmNt/gcdTKIxhOZEDIAIFJiRfnllXMloCZek2kqUy8xKBABANV7VMQrka+hyjE+s8uhOmCEJz3LY+N3SwM2Og94flSKu0ylo2YMAFw3CyT+RD777BMCACaTsZydngiCaxcXF7K9M5RHj7+U0WQkDx48lHffe0/ef/9b8g/+wR8xYf3y5Ss1xptNBjlReeyJbe+tfufeHSYOL87OU7W2V1GB1h33f3BwIDvb2/L06VP5/LPPZdDvy+HhIe8DIABPKqKiqdvrcnngXqeTEdsETEeX0mk3yQLQuJorBX6nzUT5oNuVbqslO8O+DDc7Mug0ZW+4SSaAXqvBCvQm1ri1E3JAJMcMqqel1dzekiMG6zm+xh7jwVCsf/S1dAAAGADmsyvuEyTqR6OxvHzxUkaXY1ZwffjhR6zWRpL4y8eP5Te+9z05OjmR/mDA4AvOhQAnWiYgGoFn6qD6Gk7OtbBSHg4EABZweDb7vZQYRdBvOlYmgNFkzGANgAA/+eQncn5xIfffeYfV+602Eragz29Ku93lXD599kK+fPpCjkYzuZgu2FceVWbob3+90ZAXL1/J5WQs3/nuB3wOzDHWOZK/52dn8uL5CypwVrUj4HgNcMGGNK+vZHJ5LsPNLqn/D/fRxmAi88lEtodb8vmnn8nB/h5BC3cOD+TJl58xvYpxBhAE58dvrAUkr+L+ifo7MZZwZnFrSnvqTA/sYmIIaW954tWqpB0j0vxmAIBX/jsAQAECCgDAWAmBHNqzzlsBoC+h60LKG7Q58gp/RShphT9ALvOZAQDmHMsNfh+MAGgRoAAA2mOQcQAALOYynkwJAACLA2xo0PqPpxOuJwcAYM+iKgxzx0BbQ+cOAB2sLfzQdmYrGgWUYI2BTeJyPEqJdzJ6uC3VAN14S1k+2LsdTAdK8+9AJe0PaLrFhClbC/CalrDzBLMxlSVdad+PAACX1w4A8L+XAQCeNNOgrwYgNXim1Ui5UtYDZwo+yD02HQAQbYg6AECyVU1fxDhxxhEZYjDpN9Utya41fTFPAABdr5RDrFBp6vpCK4duT/767/yO7B7elU5/wBYdm1tbcnF5mZgXkg1aU72QEjQ1VH3+Wba/1cbwH4JB+LPMbhT1cwyyMogYg4L23B78c/C2AwBiAsCBJ65TsY4d3Km6L9NYcw0bNu+mQMeyEW4JLq+hcJ/fkiE6nto2wgOjqwAADNxYxZ1/x30ofHYrAAAThwoC0Oq8XO2vFLX23iwDQLmDwRSzYS0ACgAAGAAgR28CAHgrJxOkidI4g1coYNXGMcAnZTElSHVOon2vQU8FGVTt/jwbkQGgbg7je9EmczkQqcPTe4lRy1s85n0X7SeeuyZOEdfK2gA7xWfe/UsB8hoAgAf5/LsqLzwJ4jIsMjrq8i+T/zwGhgvkh+/QIpkS92eSDxVAgPkhvwQAJBZEJvetBUBkAAAAgO8bQMd7Rc+8rzX3LEB5WunvCTe0+FGGRQUAaLsPr7Jd0G5icpUtf1Ctj7ZS0KHaYioBAHZ3yR515+79NwIAaFwG1Y71AADu8JT8zywAqwAAKf7yFQAAoG6oP1hRqdXICrBQBoCfZwBAlB+pgtX3KXS9qVrKEYBKg//pelcxSgoAAOI1MwAoAKDdUqp9JrNMV6d+128AANDYNCbFioUcdBFBml6ZaAno9JyBghtrpA4A4LEIZdKylloVkNhyUUlan75O1ehPAK8os0udUcrzKBfnFfaVbOM4ACDFK4NsjeePsa46/VXaSNW/tQTHn61MwkSbKsrvaJ9qZW4VAEA96HNlyXcv5HJ7xBOX3l6MPqiBmqIN6wCBCADwuIqyazkAwJi2TJ85AMCp/5M8DO2OeJ8BgOrPVWcrxPfS+nE/LlDQ+5h5YisDh5aZrUoAQGY/qIP72m6s2NCalIxAkbLy2u8j+TR1MULqZE32u92I58AzOwNARX/rgnkjAICfR9dhBgDo33UAALPiamyL2wIAfH0bbiytd30Rmc+qebi09wrgcmWdhM1d7j+XP6r7ykIn9VFLAEBcZ/66kvMzUFEskMTrBACoANr15ly2u6W4ZINGAVXINzX+oo3odSp6Nvdrfd3HhHFx2uq4m55wHeNzpG0T0UomtMWkX6oAANx7jMl420AebwAAxCTv3Lkj3/72t+XB/fu8/8uLCzKPwqUFAODw8IAAgP5ghwCAHhkAusYAYK3FA1svx8z+sc2DMwEWBYJ1ayCvv7y+XNb+ogMAPH5ctxbwnsvHqHvorxJ4XmWiT+u8BgDgeq30kcvr+vz4HnA5F2W6x8VjDs9jTnEv8xx/5z9ezwCw6sF9/dchiKKQjMq23GRUpqRQyZRPCgRIIkqrywqlkf/WkpNc1ZnpWCIDAGlz2F/WqcWMRowOhaE4iyr42wIAFJyb71GfnVumIjB04qrVGRVBXKF5zNRvZQKoktwIDAA6sSaoSd/qiCh14p2ycOmavGF9tzQSfLGUn8U14QCAuDDjNcpjqwLGok9pkei4VUAeSXFWBbeeN/cy4b2HFgDJwXIKHRubUsBphUM1wOIAAFwjAjjivelGzQCAWOkfAQDJcAu9nyIAgGVkXmm0ogrW56HOMI8AgDLYUjW0l50CjtkKBoCo8MsknH9mcMRKi4ykCGOlSxnAKstY4oIqEHepvL58346Jz7wUQHrTFgD0SiIDgLEqhOWqY0sC1LUMAF5B4+vVq7d8nMr96N9bqvT5hhgAqvK+AOgkGWG0pW/IAJDnLO/1qDPSPAZa6+T4mZHN5QCDHyhqD4AEZg6lkq4BABiAwPelO3TUO06DHxz1MpnsCXx9X2X/BnphkV7b0LBG9c9kZwvUsW48I0AV+6Vr8t+RmhWj0RbA6wAAfAyr2ynrphIEwDE1qk0dD+9llh2prEc9KKfKIhn3SM7Zjzoc+kfU2S43k5hPe9kBAPl8JfCsTGCW+sQR7NGwuQ0AIBvEXsGo60X1pAbTrq7mpN1CMv3TTz9mgPLli+fsyfX06RMm1x8/fSz9wSbRt0i43r13Xz799DMZbA3lhz/8kBSkqCbGGKDy+Pz8ggE5pWXvyPbONpPDo8tLDg8MNSSzMe69Tlf29vY0ONVsMrn44sUL7RO2tcXrkx7V+pQx+dvXikWAF0ivLOh/PCHV/3Brk1X/oE3H8kI/+Tt7e6yq3gPdf68tncaV3NkbyoPDPWk3rmRvZ8CkNNxM0GZ6slJrYohA1Moms0Vi5QfWAI1RoJINMFAFAGC9tARtPDhn19oK4fjomC0ToNseP3nKhD/2yOVkIg8eviPPXrzgeON5W+2WzOYzmU9ntLjaSNwikAenb3El28OhTEZa/Y+K7m63w7WJhCjWDtb80fEJxwy0sj/88EM5PT2VB+++w+r9zcGWXIwmTAQPt3dlNJnKx598Jo+fPpcJqge7W3IxmZEKFwFnVJqB+v5idCmvjo5k72BPdnb3OJ8Af5Butt2Ws7MzuTg9ZcJ9Nh7LxdmpXGGe2k3Z2x7Ku/fvyoN7dzSRPZ/Ly2dPOYe4t29/61s8T7/XleOjF5xPjB8S/6g49+p/rEckpVm5nqpYc5UHZq3T7ul+DgwA2ALaPg4J8swWpQ6kVqTfFgCAlYPxcACAswQo2qAp12wl0VIAgNliSmuq/7m2SfmvDABe/X+FirbFzAAAeK3JAAUAoDpf2wLMpxNNOpjThR7wAOd4P/D5VOnCsQdJ5Ul6TcyltqrA3oW4cpBNt93J1fwN7RnLtSZKMz4CQ8N4zPNBpuK3g2DYQxxggFSJfc016Z+rTHJZqPYtnt/1AtKFqcqVUf8M/nSdqSA3vZ9I+Uh2A/ZrtsCH9U8HA0Cq8vfKYIBYDQCAe2JlDamec7LO+266/YnVokE6C6GH61D+a8ekpBtsdamtHxRWTugZqC/FHHLwIbUgor7JSUitpjNWAgTGsL6QgG625J/+K/+s/Or3vicbnZ5cTmfS6nY5V9HB5/MF3e86LAIA+JyJ7jNQkVeSkNmmT9VIsCcLP9HPtaQvQ1AmArQdAOCAHC0h0krA5O8loHNkAChYAQzAose48tbf7jP4XJf+UsU+tIRLFQDvkP2bAQCcL2/FZCxMPkbRPnN/yt/zihAmuAjsUdvEQYrLAABU/iMxpqCAHORTBiKAu7pdsOj0yfQyGEC3IvG/DADwoCfWTWQAyP52YFioVOB4tbz76BEAEGIFsR+sZq58YnI7EJu0JCsiMCbYYpW5ConrGOSMAf/4vtuK0f+N8QFfK3UAy/K6q/6OciruARMS+svsy7QXg22pMifLlByEzwkdlS714BsOLTCfhcyKfmTyO+whqn+rFVTUUBRbpOp3xzjJL0ILAO2BrVXlqbp/pv3OSeFvvX1J/8/9Z20CsHfJSnMtM28RgKp+snvouZDwJ1CAfpmBAKiXbA+z/7peBz8KItRWRKyWDgAAVP3v7O7L3fvKAOAASQBhSwYAB0dS9xYtABwAkNa/l4sEMIwzBHAVWquQZP9G0Izr+qAAqymcoC+telh9LPXPmPQyJiLu4wAAIJiC4/+LAQBwoFBFR0PuvRYAAAlTBQAoAwB6L1cZAJwa+W0BAM4AQJm6rgWA6fpkG1lBjstaZQ1sGhBAqaIT8N0AAKsYALJOyiKpjL/G+FTU/35EaQeUNgzsZbdj4mfuB1JPWhsAl9X0JEMAACAASURBVPFRQN4EAIigtFJHqO34ZgCAZMsWAICoA3Fm6sHQcsjbk7hNAtA47A3Y+WABULBxZip2VoBYQJHjw2DXgo9jcRdLVEKnqVyFzW6JJKuC9feTfXQLAEDUOR67XZVXKO2BmLyt2P+U79o6zJlIIgBglf1Y1a2me4P8qwMAqJ7PhZpRB/M150nvJdmI7n/UMQBwyajfEJ8pvvY1Wmf/5nXuAIDIJJDjYznWW7Ys8O87W281plYyAOR9qSx9lX1tgKHqnqpqkTq/Iz2fvajLFeAjxA3K2FpONjpbXd6DcV35fZdryPWXJ0gzAECLgJcKuvREFT+xtEUrRhf/sDEILa6z/5nnKwIAfO2X6yvKxbiXsl2Z589zcIiV+bglZkzT9zFZi3iAsgGycREByYiDgeL/PRQUvfceGQQBADg/O2XBKGJ/KAACmLEEAMAGQmEG58HiKX7/Gi0wRkEdZmPwXaUfqsDfOA6+V37aAIAkr0ILgLi+4tqPfnuSTwUDQrmO1vq/sWVMAPg4AKDMA2aQyzIDQFx7twGh+Pqnbn2bFgB/5z9aDwCoE4pxkHIvjmrgZ5Xj5MrOP4dyTa8t+a9/61U8wexJYe+VkxDdnPicuGBCvkj0q4KqJv8TAgmGtFXWpI3ymi0AIgBAxytnCqMiTNUXlnCO1/NJjL+TAAkJl4riNgYAT+IyIc6KwwgAUFpXddSzpq1z5v1+Vjn96zZDFIzxezFAUE2mq5Cu5HUNOFECAHw9LOeAVSEm2s81AABWqy1V9CtNjCfokmINLRy8MkufSe83b9D1AIAoAMrkm64//e+KxK8fk2BlQswdQDWGM9ik3G9RWJfrrKrEdM14om2Vsi8/T+vUEppLa6YAXKxMZHoEspjcVQZkKaDrDLjSUC3HIo1VAOrk85KXj3/m3eIAgNwHV8fw9gCA9H2zS8q99P+x96YvtmdZdtiJOw8xvykzX2ZWZpUqu9ruRhKYRrLUtr/1h5I+Gjwg4082SDYYDMYYISxsjDHGAmEhhDE2GBvjf8UCq+nqVpcqsyqzcnj55vdivHFjMmvtvc7Z59zfjfdeVvaUrYAgbvzuvb/hDHtce+1o1EWnKBtqf8wAgLjeW+PwV2kBUOsTc35qp0A0/7a4Wd0RAWD5fzjzPkl4uSLz/XseIJK8F1gs/+8OVrtXbX9ZdWbcl9U6RrAdxpYnRs2wE82//RUwIDrt5RyifrWqWKv+DMH80EusS3bRaMwUybZSWn3dGkBZDlF4IABfGEzsPSX/zQFtgXTmkLvBb6VVzZYsdkC5Nm5stU91rEBYHWMbh3UAAI1Trpx1kFuUX7ixVu7EfokmF3qZqlGxOibZsM4SqgmRrO+nRw8fpJOT4/TixYv0+PGj9Pnnn6fhsJ9eHLxIg2GfidbF2Vna2dllf74Pv/+D9OmnnzFZzTlC7/DzC4IAsNYQdETCFoEDOvrn53xWOFxkALi8TEg2oo87jH1QvyP5j0S22gWgIhz9wzXnTDCCthzJXqxDb2ewXJywWno6HqXZZISoOp8J1P+7m5sEAGzPpmky6qXB9UW6d2sn3b+7nwbpMm1vTtmLHj3hhwNzViz54f0fHXgnAIAqEmUX4nNsFRMAAP2hAWGIoL/EHhlxDpZn52l5tkxniyUT5IeHR+no+ITV2svzCybhAYEGNT8qX+bzmSVhnHYPDAJIkrOXp9t7cLAA2MAYY7wt6Y/e5kaniPNiRZ8cn6RPPv44PXjwgCwO3//BX0hLgDBmm2kJsMAQ9GrD9NXDx+lffPzzdHB8nKab2+m6h0TiOYEXqPbA93BenP+XX/yS+2dvfy+NhiPOHdYnAAB4zpPjIyb/MU9IZmMedrc204fv3U/3bt9Kg15KX3/xRZpPJ+n50ydpuVikt+7dJTqcz8SqOCR1MZ+DnPhHcJtsEOMx11dddV5TaKL6lXuvAQBkYBvBJbbFmSi5NorCNwUAsDKv0NgYC8ArAQBO/+7JAMypgQHQtsWr/EGhdoXqf2sVwL9oCYDjSMAvTrk+ON9MOFyyFQACa5ibxYm15WCg7uqSAAAE9SDWINsBNMGTIxmI9YM1RhnjgFtSmHuwTnqSQIDTU4495lxyMNr22keYI+mGbGs6uBWfR+Ijj7chznI1a7EBS8KLMpw3X/fMbVsAmMwBHZ0l0agP3e+iA81Ei1Vw4y/GrNUtRv9pK0P2EtNt2QdSCwKsJt1j0VMWvC2VOBwn2V1um9HWbkAAEQDAALazI5TkvTEA4PgF7mUwTB/8hR+m3/rrf52vr3v9dAE9x3FSoKiMYbSllYDULVS2CJ0Be4piw4gK1M5Xgg6rAID2XOW6Ri9MYInrV0v2WkCG/pxX/qniNfuKjd2Nqlh6pJlaWLSQBSCe7eMYN5Ra78pIZY1vDGDR7pBfbscaBoC2TRMr7Qx4aXZIqdy2BJdVUq74UR6QFwAgtjBSOw/sO1bPkfLf7JgWAGAMAAUAANp/0P/PZwAAzPOeF3gK9r4qfEwHWouK4tf72s5JHNOTGt84B1Y5D5uvbgcYK+r9i7lFVPve6wAAMIaSSytr1yuTou2Mz2ge8LfLr698lWCvdtmojXFY/UsbghTaDWBUNmWgTM5rrAHomD8smRJYSvyg/OuyRmt/gxTEMQHRMIAoAaXv1/6mGADWP+U6gATv2/uK4xYquz/7paUQpBtlUOJM5Q6yBF3Zl+38K8ElFogyxlaxFmMWWY55rC0XNgSQtZL7SpjBhmYiGn1+yQBgPbItUW102QAAsA+wV61bkFQtrCyBjXvRcc5nToCjqs5bAJBtqjAAoA8u7EXYbPu37pCdaW/vVrp7722+ns6NIWkyNvp/JjrcrjFQsSUuWwAAWTsMHckfsQHlPaH2ANIr3wIAgGuwaTUTfTWsYe7bDgDAubdAwvja/Nt4Qd5ShjXxiDY2FOWHnjnqxzaOcdN+73zvFS0AtN9Wqv8dObjh42J5vlUGAJsGi9PA7yGgNV0RzAwAwHBYAADqZy05TxCAmANeswVAHpvY7oY67MLBhYZYyPtJbUmUqMw6XgkkxRGGBKVWCVzYONRDTQFTYGtt4wNxDhT71LGumFRr80U5iPdaBoAsL31+svzzi9TyU+DioiPbNVLZYh2Fdq8CABS7rLbvTLfa2hCo1mzroh9ycUi2NyxxU2JJpm+wtwj6FdiJtkxhIsZr+BTKQciewRBdAKvcAAAsqe4sXA4ogPxDXEEJy2wfhQIMPlIT4271d4yPxPfiOmmfL9oEmh9bv7j/GDMSk2QBC3fJhzLGzrab9TcY0aTLa/s5MgC0iTwWcWYwQt1qysRDE3si4H21BUC7NvHNrv1T9Cjw+cr3BFs9o2rrBD/P70Bg7aNY6KW56wIA2NzWLQDMby8MX5r/dXuoay/LvO+y83AetZWMcqfYKgYAaNddZR86iD+vV99fsi20FwwgYz5oDQDIEM7sx8Tn7NY/q8l/G2/ZmWWNrRYYdwO1W71o/0tW2Fote8vbOLhdJ5S7JcvL5/B5FgR4DNdsCfQfTYz7vfPOO+nDDz5g7AjxP7CP4k0AABADunP3Xppv7pIBYIzYxGScerB5wEDgwLHsKxOLaLauYnUsdGrit13jGeezXVvfdQDAq+yZLh+esrtDZ5gMd3Cr7wPaYo3PFc8pORF1dDsfrUyP8SS9XssA8P/8k28XABANhDh48SElDCQEzHh1CpxQhYLvRwCAIevU89k3qldiSyHBnlp1aG8GANAJVaDFFeibMgDE4IXFlUwwRqFbkg/dQrMr2dvlQGoBqP+YIYfsF8n/UiFiM2DCezXg02UsxGNRGLRCXc9VVzjXwANdO55zNWFVUEYlSVTGTQalJQpr44CG+g0AgOpZmor0sqHWAwDwjLk/SwcAgBT+7Jfq6PfQN0mKLRpTMbAiAAAdg/DTbmZVuMYAQTRqBQLoUu6tolw3txIScf21Cf91AAA4JWBeUFVbVoQ+3lEx6tnWGSrtfmnHpUsYdxlt8ZjWT1zL2QB9JQCgRIZ8O+eAcUmKvB4DgAyG/L1o+QXD3camxKXzOv1jAACsKv+GdjcEkr3s1xGEZujyN0xSJfssytfIxDUAAKdLKn3Z3XDz5L9AATCUQPMtqj0hSSX/lZhRhVgJaHkfWCpqU8BdAADcbAsA0BrmWOF5CQAwhH7eIwwuFACAvmN9KUs7AM41P+eyW8wBwYFvDfN2HStp1O7/WkbUvZNMF6PCxpKnGq8iq4SkNueWCVNPSqvntIFAusKShXLLrlMSP+094dtAt0oetLIv/i8HpNUlNQCgsCtIz6wCAArIgqYwetGjjySCfd57GwFH9W2DPsXrJ48fpqdPn/Bev/rqq/To0cM0Gg3T46eP0osXz5noQzAGhhao/u/ff5eV5Uj4G22pJRZRbYy/pLwfjTi+6Cuu9Yfn4euLSyaK8ZmPPvqIAYbPPv2U18f7SJAjYDXzpDYNPK+0xzNbpTHkMnKhoMe/YB95tAG4PD/jM+1sbqb97W2yAkyHgzTYuEqTQSIA4N7+FgEBs/GQ1PQTvO+9j7kGnblCIlQ2CK8Z7BHMec/vC84GnZMMAMDyw96xPusnx6e0AzEfL168TE+ePE0vXh6wvxnAFQj2IPG+tb1jPhV6cF6e877AloCWCWOCH3o5oaRkLMYVPZ2z7Xl9TYr+MwSk03X6+cefpAdfPUhv3Xs7fe/976XReELq//OrqzQcT9Pi8jJ99ehJ+uVXD0ghjp71cLyurgZpsThnr3isgY9+9BETxage//rh1+nzLz7nXgN1PI7j+kBzY34RhERlO8AZs/E43b29l7737v303ttvpcXxUfr05x+nwxfPSfmPZDbaPfzaRx+xavbps2fp7AzV/X2CM1D1v72zQ+cw0s7jmq2+xZrHmiOFKPj2CdJQcMH/OrrKeky6g+sAAPWte50WAGIA6PWHVo3tCo7U5A4AyC0APJhB6vYAkmUS1hP8yDgz6c6k4UVKF8vMDJCT/2AG4O8lARaWMPDqQyZ+Ic+cLhegE9+TOI69ecqg+QXvlbR6GwYAQFUwQDnFwepxLyGZAZkBGwh6APISAABrO4F2HGeZEcDG2oAF2Ns4H84fWQCwZzArkEdYL5nZSzYD+/eaoi3yNch4r5bB/eP7lBkEvRRb02S6JWAUcKS89iBJrvh3BgDIsFhsJH9LAbacyM/6325Q1xcDgNlefu9euaxrZv1gK9a/79X0AQSQdSASqEj6hCQ+zw+7gMwkPe5fJP2392+nv/Lbv532797j8TP4m9HQ6qAWRQIe99/aNNl+VPJfOi4Hk4s/uQ4A0BU44PPn/ZadnWhRZQAAgVZe6RoZALivQhU5+2Jrz+VkbWlFJz3XJrHxFa7Dxk4NN5P3csifVuAUfXZdCwD1P2aysarMF6C/9Kev7LNckYf1e24tKgTw4b5WwlEV/7Bj7LXZMZof2F1D6h9rmzJP87kBACYTMOnguDHqmG1gATy8NrsAAACvOG6qyWT/cRyDLCssUe53vgIAILAd1rNsTo0r1iXtmzgBbqOXsa8BAJrX4gPFREUBYMhWjvan9EiMBURQgmytVt/ENdOunxYAkEE8SuyFvtn8bgcAQM+0+tfsWOkvky81TTUPNcnV9jzRbo3v2bN0GsH5Mf+oAQAxwJvvJyAa5P9m5pgg574tAICSyqL3FwAA+/vcmXAEADDbFnvRAACXYADw/aq+9fzMlYH88Fn8lf9BYG4AhiOpSyDkGgBAbzgiAABV/wAAqAUAAJtvCgAwwE7dAiAH0wWEDTol28kuf42sZjVGFvdvF96K6+8VAADqGQcSG9gJAKhXtwBQsUPXPl+nA7LsaGTNun1+4/HXAAB0Vv9r660AAEoCqVTgeksdAEOvL8lmVhgAUhoNe1ULALo33k719QAAShoV+enISGey8KSkV8trLxJgBXkUqpTFHmGyVCw+YgAoAAAleF4FAIj6uyu+06X3b9L5UX8w8eryNMY2JadVmMXl72uljQFEE6zrul2ytxwr2wLf7Yp53Ph9AbBCGwOBAHTP9BdVfe82huIkOjdkG1sAeBsA2h+hsAQ2OvdkSAqZH1oDAFTcKEAuzg87nEAp2uooSjBb3mRgAQbpXjrli9twbTxFYxZjWjqvnlHznYEdAazH5+oAAMS8zroEuqty1CNXOZICFK4BG5GpuQUAYDwEAJBsyrGsAADIa/cVAACNJT7/KgCAbekites1bH5a8WvEDNbdIkFzFwEA0dZqAQC8P9r3dv0bbfUO9rG4L/X9Vg+8CgAgZun6PpVrsnuK+bi4nkrcUYVGNWudfEW32koUooqPttrF5UCo/C822yrjbGxhHX0yrbFWfla2r9t/Aj3rPcYHMhA744xcBtY2AOIwEQDQ6w3S1cUVCzju3buXvv/hh2k2nREIefDyBYs9wGoJAMDtO3fT1vZ+Go4mbAEwHI8IAEC8rQAACki0AACKPMbeiWunnf9WrsTRxntcq42PGO2D1l5u35Msy2Of22sXp0byV7Z/ieMXORgBJu37OncrN2z9l/hWl50SZcE6O6b15RlbQWGRx80pxz1+LgBA0ZeyZwvgttVj8brr5HuMj78RAOD//sf/TeM+vpkZx0BE8xMfQEomTkJUEJw4p5FRUImftdouOuv4EQI0fobHvZI6CwsHAMRrmAIuvf9iMMGUqivTKPCdXjNWINqzFIGvnJYpoII8EwOAhF/ZVCXwEgVuFBxRGXcJ1bgA4Dho/OP3RF+lsS+LwyZKKCR+pzEOWgEXBUL7ngEdrJKh63mooG6oEFhRWFlo1xUBeW4zgktL1vp6WR/F128BUI+rJ+si9aLH4SjgiAbPODmKjDLXVsESAQBt4l+GSDQai0JEFaIFaHGtOLcat1cCAKxd1Up1lrZk1/xVa8jnKF6nRfspOB3nMr8m40RdyaJ5Z+VnQMbFNdreXytoo+JpBWCrhPR/a+xTPjQKTmPNz1YAgCAGMwOAH0M1VsncW0jPEYBcfw2K3h7aFIsCftp35bu10KzX5J88AMCezxL0cZ/m/W68378SAIBxjZYBwPuvKWgnxa5Etcl/D+BCNUA/NH1i416zCnarAhNduvafKkvYSsDBO9rbmp02wRz1AZz1axTxO42T7ROrbkYyNrYLMKUsAEBMVFsAuQv8pb3Tyta4clYBVbU6b43aqKdKiwTrnRsNJ6HVrXedt8zhWBoDANeBdcHOe9z2lsVEtRc1vwV9WxC2ohSPMirKHh1vAUpRX0puSba0QIEYgG3H2OSUJdzxg2p66FN7Rt/X6Ml+tkjPnz9Lj588Yu+tTz/9NL18/iINR4P09MXT9MknH1NPoC89wCYPHz1mshn97EH/jj6By3OrBIa9YZW3Vh2JRD0MfNzD8fExry29jGQiKN3xi4rv58+fZ2cBgADQq05GVsGEfuXWc9jmBkkKVOyzYgrJyQQ6/DkrzFF5frY4IQPA3f39tDmdpAFCORfLtDMbpTv72+nWzixtz8dp2EtpOh6QPQCJduaAGWy1ta45Jw7PZYVQwfirz16j9QDbZWBviAEAcg7n6NFgRgAFAAAwAQAAgF+AKFDJhfOgwh5tANBeAceQEE/JkuvTyYQAAMJJIFM8SIL9jwTvgInCXjo9W1i/9Y2NdHhynA4Xp+nho0fp0aNH6fb+7fSjH/6Ia2K5ROX+rfTi8CidX6X08Nnz9PPPv0gvjo9TfzJJw8mE1Ruz0SZiiqRXH0/GdMzefvstXgNz9MvPP2O7iNNj9Bvv8Z6RGMY6w31vzTdT7/o6vXXvTvrgvXfT7f1dAjIeP/gyffyzn5LWfj6bpt2d7TSbTNP+3m569uwZ1wNmot/fSOOJMUXs7e4xqG3On62D6WSaxYVsDLxPtogB2h6YvEDunXT2uV+qVzf6XrCJNiYPVaTD0dwA2xRtANDvqsc1guR4r4+6KXNK+0MmLEXaQuAg6PWxpvCa3zcEvLUAMFuZckSl5moHgCQAeqtj3zoAAMl+tEvgZFyhbQIYABAAX9JGVBUi9UnaYDL8nG0jNrg+WDF8dUVAyAIsFAigYz0jkUwg6DCNR5PcSgH7ezxC+wrrtQs/hMCbnjFMqA0AvhsBAAg44LkAECELyHjCfQM5gEQjUfkuAxAcwOsSjC6Sn+DfngEEVmS86DLd8cS3mCQVVbLLOAtUKnjmzrR0qf/FvWLfYixs75cWEgQfhB6Umf7fQblmf7m8d7KYEgCw89LGCMwD2ZZzgykGx0u1oq8NArj6Vhnigkjnp08CQN1wmE7PL9JgPEk/+o3fTL/1r/+1dLQ443EwfPD7AZiYvy+QguuGym4MNouqO7LPmlsU2QkyAKKpfo/ny2OSg3Suf0yaVyw7fCwxujkAoFQQmx3OveO2d9GPhiCNiQWNtfmDxVaPtviKjxaMDzOf216qq+GEmwAAXO+wvToAALgP8+8bFoAVAIDsO/ubWwCwF7nZNgYKsESi2Tm+ajb6aThAO5kJqf/5O9ti4h97HsCAFQaAQZFN1CXXJq9UpZb9HAc3cnW6k1DsEyV4Vn1nJdWj3WeytbQRkOLlfDc2WJnXmuJWa65ayx3gV467xzOi/RTvp/aHVv38sEzWvpT7lRN8YhkJ+0v+WwQPd/l57bPJfxA9fGaMDHudYgo30SRX4/rvel3Ht6r4/8qz/nkBADBZr16+3HdIthYAgKr/xRJAav8rMDAhsXVFu4igAAGN2doKYAHvZe9AgMr/c6YuFVEQDAamIUhNZwAAiHP/tgEAdgMDQAsAYKKjAuKZHwA9XQG0OwAA3Aue3I+AGB6PDABMPDUAgAY/8k0AACxubxgAMJbfBQCAEhR5f0cA0NW1FQBoCxtBkotGe2Fi1+KEtA0bAIAYAMDERGCXg7xeFwBg9+fxaiWSAyuQAe1Nf1kCQwwAXiWdAfJ2v1GXK9aSmQS9eCAXGjgDgHRLG1+LMaVuIQx7wOyn+NPq/Ph/tDU57qFFb4wt+LDn08ZWwcUG9Lnpip8199Rlo2HT0S5dAy6or7MaU5ZaVqFItP30zGQnwt5y8GBs9crn9ySP2Rz+6z6+Je4hxyy+ZPa22SB2LYDzHYDrhRhtNbvY5MQAQPkX8iFiqGrnT3Mf46gxRlLFgEPsW7q/y6/QNTROxmxQWpFUIE3X5TE+lf25XBiJ9mk2+TlelJnCfD+oYjy0AFDyTN8zAKgBlHVvEQDQFg5GuzU+06oN8WoAAAD00XYu8+CBMD8AqIydv7QHa/ek5qQFAGh91+pEwP31AIB2vNv9wDUeQL7tmsB1IwBgdf2YL6Kf+H3ds/ZIjMlGGaK8XAbmhrWR1xkTTSbF7bxKOrcMCxrssqaK3OA3K4YPvBcBAJp/ra+4d8oc1OAGu0fFC1XIBQCAtYi1OKnnqEKhn3IGEQCA2AEAAJfnl4zjgPkT7R63NrfoB4EBAAAAFHncvXs33bp9J23v3GoAAGiniPiOMcYUcIrn+tze0KzJ9o4x2Dh3rfxo98t3HQDQ7tGu/+N6kfxEPDPKwwxQdztZ31ExY4y9t7qule1xLer1NwYA/F//6O+veuzhil0IqHhDbQsAbaLoOMVjJfnpAadQ+R/bAwgJRrR+2LgcKFeeWMQwdJUc4gbvAAAoCKBBrpK0rHopFRv5eV8TABD7Z5bkURPAzOgsGf8FNROF5pskgfg9798udGX9/TJLcDq0UT2v54LJKgRbwR8NvtaB1YKz+Q3KL1T9RQHS9Uy4n7hw851mmuiaAUDGUkx045jlYIGi9fM1LQCq51JflBWKpG4AgCqrWgCA7kGOKBxf9lrzwFJcW61BFA1kU4gFABCVaLuZ9RxxL2aDqaPHUTxXq7gqJU22e+9JGXqTx4SbnI3IABANAQYVQ3sFU7PlnNHhbcEg9Voq6zXKjpucEQYfPcEvGRP/yviI67GSTy0AIOI8VDfi8PyCAdFas/tVj+T2GgIA5Aqs6Ix2VFVFZy2iovNc/jEzANi4f/sAgKjc6MAxwC7UpnrwFnmsQJIpVnOiswMA4Ni5UevVyWsLGuPHKNYLS0fUATh+dope4xEAECjgfPAxFgwOOKW/9gLR+oOaAeBmAAD6UuLXzoXn7vdKX7+477uUfJdD36Wf4/6JxnZrZGhMi04u42iyy4LpscebxjX3ksrUGHmlekWDB6UaBoBoLIlSvAWhxXHAPbYgvBjoEEND1DNRzrQyJ37XQwdWZbthzg6uJSeNFbgX56T+Pz09SY8fPUwffPhh+ud/8Pvp6dOnXDejyTD97u/9rlcJD+ngH58c07kHvTwCiIvFGY+jXz0r/L36FiOGqvfdnR2uV1T145ykGvfEPhLKP/vZz9LLly9Z5Y1khOYRVT4jVOYz2GkJbvxYtTtoTQd8/2IJWv2TNJ+O087WVkJLgMuLZbq1u0sQwP72FhOm1+eLdGt3nm7toDXAJO3vzFO6XPJ789nEAAWO8MA1UCEpQBy8b62NDABwmyAzADhlcmQA6PdH6XxpxjLtufPLdHR4lF6+PPB2CVcGAhgiWX3FhN3J4jRNZ3PO03CwkdDHFQAAJl8RqPE1m41xjH0f379MR8fHREpjvF4cHqSvnzxJn3/5JZ2sj374UdqabSWgehAYO1tepNQfpAePn6ZPv/gyPX7xMl3iuWfTdN3vp/PlZdqdbaft+TYD2Pfv36dN8uGHH3IuIa8wR5999ln6/JefkSnifHnG+UXAEcGbe3dup9v7t9Jv/Ku/Ttr/xw8fpMdfP0iXyzNWsR8fHXD+3n7rHoEFhwcH6dGjx2TO2N7ZokMIJoqtra20s7Nj7APORqJq9BZUk20AUKFfoIcxdHhhADCH1Z3aWDX5DQEAfVS5AwCQz4phHYBeJV3DdsBr3oAl0wQA0P7EOG3AziMQwGhcrzIAwFoAAAAA6n+yAqB68HyZj2NvYx+DDpdsH1hnV5cEmgwxz57wx/rC8dOzJZPDWOtny3MDYdmnfAAAIABJREFUuQH4MLD2GmDmQIJwDMR9H4wVuAeFJ6xvtYKBVo1nyQ4L3Fk7ArgX0BUAdWCoMVfYq/hB4B5zxPYxgTZQSa1ss4GePwcTVxkAcP9qO0GQsgefsB4scKlKJaccdZ1JRgAm/Qv4mnaT2y25ZQDezwCA0qPRYnpiglF4PAZgZd8HEIAzv/E6xYDNbAEKZEQQgAAlTLqQzKZU4NF+6fXTZL5JEA9YAO6+cz/92//Ov5sePXue5tvb6fDomHIlVhhSd5YsQk7gZ+s00MTSB/Ebpp4leAMB0WK/YP7N5iz3FnWyqhpycI7XNqpQ/CC9GwN3SkxQr5HCufiatAUEJvS2MwIwCmRYQADFByvBnxrMj3tuewTncRAeKM6XPWn8SHj2mpqV4+yBszcFAGB/ZWDnlSqJCwggt/Rw+v8CAHAK8jyHcH7BoGL7uTAAAACAxH9hACD4zYG/aPmj4CrnwVtZ4GFtlxujh2zoghAufUEjGyCC4LZeQ3KwYYGK78cBFgV52TJ1CrENYsa1ZHOwyn4lexh/ZT912aOa7WhT1X6MgeVv+hHAKt8XGTw6aFgFjgnJNdspZb0V30LXjJTOTR9eD8oS4BwAq7V/Uu68PV7G9c83AMD0mhdBAJjjCS5LnBkAAK+hA/Ueg6NIULMFk1W2wn7S+1ZQYaA6vQaQz5JSkqMO/PaWAWQhJIgQCc0CAEB1HBkA9vfS3r71zWULAGcAgA6Xrd0FAICdovgGZOEKA0AooGmT/9qzXEXhc11+XN6/HZul0kmeIDEfwBku/hwAALJP+0oAQEkcSmZZ6siKddQGwHo0w3YGA4D5S2oBQFH8mgwAspG4LsUuQsFkiSHuDxYgCABgUkvxwxXZQx2gggAHh6mVYAcAAEAXapwQ12xl8Hr5Kwrx8okb420hUSt7xx61bhsju8jAm/Yjn7Cyfdxe6Cyg8e/pftrv2XoAkLdUsEYZvaLn/D6r8zgurwUAyO6iPveCFIGblNiRlqVc80Q/k/QAnLOlmPm01gIMlf4m5+gXVAAArBFjOlZsJLcAIFuZx2EcGGUsyAKcACC5am/FtZD3TSjGi/GVVndrLpWw1RhEPa4xjAAAxZBizFv2Q2ublLkpAADaEs4oodfxLyuFfd/k+J9/B+MqBgB9R/dhuaNQhc+xKy0Auq4V15HsZz1Dva5wA5GtLhZLhThipv1vbZB6Z2rebgIAWMFZSUKLAWDdvm33hJ432/zNPqvyAw4A0LF23UhOxvktvkTxL+Ka0PXLOjPwRpmv4hvmdWaVpmbpyVaWzAsui9mzEVASWUGK/1mtK/eJ4/zGGGXRIavsPfIBbIzLvLBNmPsF7HpoF8wy0M5pV0QsQWM27Fs7sovlBeNDAAC89+67aWd7h98HAODq6iIzAAAAsLt32wEAM2MAGFqRWQEA8Go538f/AujwzzoAIMvMUAjRFeeOOirO/6sYAOod2v1fXC+6ThcAgCAXtwX0HQEAWoCMrtTlP7V7VDI8xsBj0a7FasFiZz5ptY//z//5v640SCtIogKJm0E32IUAiQOsByhKwzY7B8rpY0yhWZVKGRgputIjR0iu+DnSCLKXugtX9cPycxnazpgENDmVsnLFoufMwjUAAKKStGSVGQaxgiUjznKFZB1MsfMWBoAuQXlTskJjXwl/T8ALAGD3GRHGsarcBFidZDKhFIVXe1/rAAD2Of0G4Zj7H9YBptbQyOsn0goj+OuOTVRcLj+zIi9K2Pv/dgAAVgIXayjpzdg2ai0JdKOuqkEa8R4kYGj0c0Ovon0iICAmHet1YgZeJZCExkTSMSTlu4w6GwcT8Ot+aIw3zkEeG1cEbYJAwsOSYRYEUlJB85gri5wBIK5L3ItaApCW2n/ifbSJy1butN/h/zFxHio5ovKOY4nXOWEZvpvXT2s7twAAN9wyks+rXxFsyPLCgSjx+bmOPIFSt8ioH6Eds7L3+BT+yAVwUO5DBqBVYdsHa8RpGRNHqEt4+hsRiVr2cksjVfZ3XF/cGwhNs6q3Rj9qCDU+efx9rUUHzD6zwYRJ0TPuTFKmW5/CvN88uC75ze+RQrv0ZVt1YDa8+gu0zuasmfw2HXQGinZPhmgfR53H3pDck1CehghWBS0TmQNzwONxS/LbcSTnIqAGFbP6n/15rywRlEEFGSxmc1EC+DXydN1+aeWAxr/o1VLpz1Xm4xyR7Ur+l3G5ZJJW5yjr1mlwQ/WggfAUhCm9DqUzowOF1QsHNieMXQZHPYh77AIArMihDiBT1Dmt86JxMpRsAUJpjgVsxjohAODkmPOBgCGc+gdffZW+/OrLdPvu7fTpZ79IL17COL9Kjx8/Zj8u0n/3NhgMwA/YAHAclcd4j8kbywiSLQDPiPMaYOXKK7QH/CzowPA+3sM8SRZjD5e0m/eL3bD1OZ2MiSJmspQ9P8/T8eFBunN7P+3t7qRnT56kYb+X7uzvp/lknCajQRr1rtP2dJju7G0SCDAd9tIgXaadrVna2pyDbTJXJJtBOSg62fewbBE5QD64JvgcoIe/aoVxeX7FRAueC0AJUKKj8v+LL74k5ToSWgh6HB6dpKfPn5NNYTydpPFkSlsH7AQ4LRIhvKbrQ8kWzDsq5pHgQTuG5cV5mm9uphcHL9OzFy/ST3/+SRoMR+kv/uZfTDvbu+n87CKNBiMm/1G1/vjZi/STP/xpOjhdpM29vfTk5cuUhoO0d/t2evr4adoaTtNf/a2/wjWyt7tLan0AMiC/MV+TyZjUbQBwHB4epEcPv+Zr0PW//9576f333k1bsxlBDCcAJDz4Mh08f5b6G9dpNh6RfWJne4u/0KmL01NWlzPJNOin0XiQ9vf3CA6B04i/mH+sIcmPqM9l45j9Crmlyn3QubktqGopMNh48tICYeaA5570sKn6FkVDIIJMKEjmg+qfv5jzAav7MZastnZ0G9kqICMh3zFv6lmHCj5PZAoYlh1WD6Ki8t8S/lcpobft5bmtcVLxXyS0AgAzAGQbb8/BY+yRuyxVhpRFF5YIR9J/gSpEgDYur9JiuUynizOuN2N0AVX4kKwB8CWwJ3d3tvB4FlT2ZC3+sv+bB+yUgEfQb3G2YBCQrRO4/6/TZDhKQ5y7by02MKdsJeD2qgU1HPzmJlBmYOj1+DzR/sHnc7DM+5NSJ3oVhewj2dkE33iLEvpQFqvI5yhWhVfqK1DntmfssUlgtif/ZVMwmYc2WbFqPlCi65qFKcaCPQpaZBvBjBy3dcw8wlq63uhbFQdbMBQ7mOC1y6s0nW+mazB6XF2nH/3Gb6S/+tv/RjoFqMOZJnhf0XzOfmTTD5bGZJ2YpG1NFjrTqUIDxIByCUaUvqg5GOH2DefMqWbtnGHUlTjik5stHxkAmDTuOeWjAoMefILNkgOYzhqQKegblGn0+9a1A6htSkuryM6J9ptsy3pd1vTyek5VSMKWizZKDkAHdqc8lpnKHwEVA+hYkt8C76L6x5paniFxKAYA7P0SKzDzE8Ab6MoZq/+n03maTuYZAIB9Lv8n050GMG5t38sWL3YzfagMjo8sDO6ne5wh21RNhbCBOlYZ7vJucBB3a/d12YfRJo/+tezpOP5aozpv60Pqf+mZ+H7tK6z6ptG+JouWyxRqHwcA6LXuSXIrUjT7jjCsUVNZV/4vAITyzLZXoVe4bd0PjGOiZ2gDcNW9yyX1R2zfo13Z+PDZ7uS8OjDI/Yq8Bz2ugvVZEhDF/i9z4jZkNfm1H1js/8IUk78fElwaZ40/23JU8TiXcVVva+1Z/AUVv7fYgO6jX2YAyHjckv/eAgDvqyrWq2eNBQBgAQPNUQ6wBYAz7YgBTvemFg+qENywFmvQ173BgO2bkPjf2dvl37v33k57e3ukzCXQFi2uCJaFfVJA3qyMZosPY3OzeTSAYgbqUM76T1cCtqM6kvtWbUbbTbsmksN1taYFAOfrUj6ztxrjWC5zayLYIAIhGhseQJKerArFOLq3+DfeYtf67niENzvkLQBaeSQ/0exUxXYbcD5MBbUA8HhJywBgMtuq/0XnD7uRhzfAHrZBAICxvFjbtC4AwMaGtRulLUo2FpM+kl26X/vrtJzJqH9NlpV2NvqMzWtoG2ACI8QbvKLU2dbMZ7I1agBAgGY7dEpIEN48Ga8GAHAPNAUrea68h3T97A4Ep91ari55nuV42TZVrCvaIe1n45qw16UqON5D1/d0TJ/T7Cl+1QIx+dwxcRzkockkm0+xSCr5L7p+AIex5+ADZlYi2B4VExQKGK09MYEB7ActtmMbvtI+0NgDaCuKLYBguDrBrbWh523j9zEm0ur0OEbSB1ags8qeYO/DTyjsyrw31wHtuolrqMyBB1R9T/E6TpkfY008rwOYW3tA8oHFoz5f0Z4xv8MWm9atQJpt+Ff6TvIv5hC61xRG36qsaxDLavK/tYm1OXRv1VyEzEo9f/SIKwAAZUCujC85l1aGR/ka5XhbwBuTiIof6N66AAAxTr3O5sT1umwJFn0gvuMAAH4uzGHe0/58hQGg5LgYzxBrRPDPcuzAfckiH2ogwFVmZlDMsv5b1Hv32Mq+smcvgFnGUnyBGbOiFdtqX2hM4edn/4IFcZA7iDOOGWNAjOjO7TsZAACI8Xw2Izjg/rvvpc2t3cwAMJpMCABADIYxU+oz5V9Ke16Lp9jzrKRAGlkfn7/dw3gvMpB32QpxrbV6Ap+Xbs/vvWELAO51fMeZ4iq7IZwryv1KJ3r+ot0vetbW/u/Sp11+E+zfKIdiCwDF2m1frDI4xnuN1+/aX3G/xtcx5hdfR/uBn/8//uHfuxEAEB+46wa4AIIA1+ejwGkVSwmKCDloyPl4vBUGqrTX4EAJsjKIxp2hYbNR4E5KfZ0apUhFpUUT+sKV5Kgp1rbyWQAAKSVWsTYJKCXGFWwtwn0VAKCFF4VsDgaElgTxWH5N5z/0isrV/CWRV65tqNZoACj5X1jKanqy1qlv78EUX0mUc+wCE0D7HPHaWidyrri2AgAgrqM8r4Hix9aXqL3s02QWcOM3Jph5Xw0AoNzLqwEAZQ8E8AeFizm5YgBQ0EpotoxqC1UWNdLnisZcRg4H51DrUAGALmOkIBtfHwAQk2seZq2ABiU5WUAREU0UBUiuJhIlqQ9UXsuOZI7ClUj9pi3ETTKmcgi+bQDAijR3UejK3IxRS6Qo+c6Y4Z9BAEBrwNJ5rUABtYHjO6ozJPGtAgA6q30UfIKB6KAgl9WU9YGuHhWh+L+gTL2a0T+fez2fW/A3tgFgz8QlkkZwYlQdVsAI0QDWukfSE4ECJmFB2QyqXU8+CxjACn8eR0946/GkPYSMWtlPFlBCYEmV7HG9S0a1OqI1VrqMklX5WbMkZCMjtDApBouqwnxcnT5X7XiiHaDqt3zMA9rZ2cr96jqqumCEMhAVK+Nq+YDn0PhFGVgFQoLMb52ULgMp3n8GMoU9zgSLyxpWcS/P6KDDWEewEE79119/nR58/SANhr309NnTdHx6wrWKam+cEz3aIdnxPQQj8R0kuqGHVBV6dHTE6kMkFjX/Rlm/zMAlvGblv/eYx/kkX6F7kDg2kAr6q9vYYexxDL3CUD2Oz4F8fXFynHa2N9PmfJaODg7SbDpJk+EwzaeTNBsP02SwkWbjXrq9M0v39rfTznyc5uNhmk2GaTZ1ikygmwODhewh99y47GgFRKadTFmN6m6iLQrg7mqDSXM8N0ASg96ACfKvvnrAikwk/uHkgpb96OSENtt4Ok0jAAA2rgkAIAuLVxznJIIDATBeJyenaTgae4L3inPwy88/Tw8fP06L8/P0zv130w++/8N0eYExWqTdnf10cXWdnjx9kT7/8gErhpfX12l7fz89O3iZppubbAHw+aefpR997/vpX/tLf5kAgPlsbsE+jDfm4cqq85GwB5ADyXzMJ2QvKPt3CRjop9PjY4IETo4O0nJxav3rndnq3t07aTqdpNFgwPNgbPAXoBEAPHb2ttP2tipWjbIaawlrINqu8bV0AZxt9L825WZBUQteWqUUK4AbAACAX0pAcx4HLv/WAABQ+Q8AAKh5Y8CSgUuMkf+yDQBAVgEAQIdfGWnS/3trB9L9GwCgB/lPemCAAM4t+c8At7UA4K5gUsmAYkpAMOHK3uOWPESyH0l/VP4DBIBWEwCMoMLokkFQk+dgqEACA+O8uTlPs80xq8sEAGCyHs6f6x9r1YAWERdsP4G/7NEH8FjaSLPRmOvfKtAEBIP8AR2tSXEGDbJtVSjgIaNwrajbc8Dcg7NWgbQGAID+y2J4yRVIxSnHcyuylQMzsfqIwUqzInWNqkLfwQTy5VadWWMYwk9OQJklL4M+2CiCOhVblwAAtEHwKi1rKWM/nDeAq0DljnYs5xfp7XffS7/z47+RzhG4ROsHBFQbBhvqrdAvU3pMweAYYLC9bmsyByYJGi1g8xL86nb0OYch+W2MVu7bKJDvwegMAHAQIbMQAQBQVaASsAhZbQxD8o0i2NmGuhtYuK4lgK01pzGlviktFCIAItokNmarAACrhLR9+E0AAEwMXp3z3BZ4tgSkQAAAF7K1h+h3HRyQAzZsY9VPo+GkAgBA76jdB4BjxV6zxE8NxHUGAFGAuw9nO7boOcs4y/+2uaF9t9G3T2ZgVPlctPOQiMwtALJxZ8DF+BNtmy67sA3C8f8mflHWbKmujPo82x/hAtGnu+l+ap/DA5CxT24A4EguZPmmpJL2ZwC+eyouy4tyndrPITgnxw7Mn29piOM9RpnV3rvtnzaEWo96tD/1Th5L+pFXFfODxUEkAx3U6TJxdW4L0KRctRsAIFBS1BX4Np8vVPDaeigyLQY3+VmPrdWVnqXKWRT/1tLDAACmd8+z7rVk2bmB7fKexftIWvt7nvDX2iwAANfbum8kWC105EAbsyMMkDhI4+nMAAC7u2l3/1a6+9Y7BADAdkKQHe2TYFt/EwBAl+zMMS+16/CJaWNnmsuVAHzHpuW6WwMAsDlx/en72NiHagBAtgO+UwAAs+2wX5TU6wIAoBiDYFEHAVjNLpA/V2ky7v0RAADEbuMtgHJrgNLvVzrR5lUyymwctscK/hPWMe33DADw2Jzb0JHVp/K7uhRArS3MJg8q5FX6I8qPDMwQKDSCGQTk8jZeukRMbrj58cYAAOknzmJI7ko+x2vgedrj+X1vYZmTs43dR7s7xJwVH8ktHVxOKvlPmYiYEtvZFQAA7BK0r2P8qQJWuZ3q4EW+z7XixZAen0PVKOQkE6X+ffucVTyXOHDdigfvxzh4iXmvxmDjvMdkbRcAINvqDQAA8ykAAD6jWES7psr8mK4rVvu3DwAwhghPdvp4RgAA59jXSAQArLNnahsA99/S0YcN1lT+x+/KbDMXq8ReuX9vAADEXA33jwMA4jmi3ZhNRX/2uBfwXgQAZJs0xOfhk+p83wQAUHJwtf2vPAhbZ4UWrHWLOZs72+Kh1KVhcY7PaGvLPx/ASzpe/71K126/dcmOLju2HecaAFD2H3WMC73cDoAntKfJ+R2PhZHtrwEAwEYRAACnAgPAKgBgJ43G0zSZzdJoPGZru24AQBHzZBxrxjTapl1qI9ovUQf8SwBAiV1EW/nPDADgf/8Hf/e6FdBv8r8o6LqEfFxIMXCSGQAcvUGkW1aMZgwZtVKpCJdy5Xvu8EMR97PwtspOKcMacYRAgzk2Ok4BFGh3JABaAEBMzNgzFoVb+vVYAEjPFQEAcWO9igEgKuhWKUgItxvRqJgFLCiJyljVT4HDBHgBAWRhHwRVl/EoA6LbgUE1WG2s8hma6vkuw0Pj0gUAiAZNEcxlbrWWcgWk8rY3AABy9WGo9rS5tt8qwR4YAHR9MxK8OiqjjcQ+4cj3pl/lqwAAWD8XV6IIdTWX+3QW9G87L5WyCo7hjfZ+c16bJ/0WVHFJdFr1kBIHLRAmGwMNqET3UBRcBwNAqHJpDdQuRVSt+Wg5BVRnVEpdAZwon1onpIybFpIdgXFgBmKN2v/TAgBgkDZH3OvATzGKFFAuCFh/OnvGDAL4kwMA5OA5b0jBc6vUskOWuDfEdZThhq5X/0k5SKoGo0z2ahRL/pd9ikQMgQMMNJXjxhRj/dnNUIsV+7YfkLBlYh/BdVZzmkOOxCgNOQcAIGiLwJLe455AD/S8rwwA0DIARFnf7o9WDt+45xvkdpcxbuA5G5sCYCqMChw3BumcxjBEC7hiQgWb3UtJCOG/6CwWue2yzg31VzEArEv2S6/YPBUZrtc4HhP8XcCjlWBLrsbykfXemrh3o9rvMZmPSv/HTx6n5fkinS3PEpL5CLz95A9+n8k8VJ2j4h9Vxbgukom43+l8ZmvEK9PRQw5rGveJgCQ+c7pYMMmLsUPgbobq7sm4cq7xHoKi4+Ew7Wxvey9re16rOu6lW/v7BABYYhRglwX7liOZjHlHP3m4VeNBP80mozQZ9tJ0YCwAb93aSbd3N9Ptve00HvTSeNhLQ1BJjQZc+7TDLpE0LiwAXpKRGR1srZqBYYAYhN0cr+2MSBhljCue5+T4hMwix8cn6cmjx2k220xPnj5jD3kk5M+QrAS4Af066Zhep9EANIKl2iSyT2AtAlSAtYtlukC1dG+DbQA+/vkn6dnzF+mDDz5Mb719n9cyUdjn6xcHx+l3f+8n6enzl6k/GjPRuLO/l14cHqbb9+7yWT775JP06x98mH7j135E2bS5uUl5c3x45K1prtk6QroHcz4iM8MkV+kDFPDi+TMyMiAAPhkPycgAcMPVxXm6d+8ObVwklLHGDo+OuDB3dnZJ+b+5jb7VtqZwHetlajpX7CWtY591AxNUoN/HPFmFk1VLQc7CLkF1mQEBLFFg+z0yAAAAYMkpC1C2DAACAIABwGj+cwbNGAA8idsCAJhAI4jCHVdSNeN+wPoCXXDJNQ0AAP63qjZjusDfhDXPnq9XqYeTeMKfjhlknct/A485AMCp/88uztPx6SKdLBYJDJsAnbDX6DUQ+lZpjKr9yXSStranqT/YIAMF6wGVzOT1rtkKAvYCzgEAAM7Nnq4A7vQHBOCMB8NciWh2VqHsiwGf2A5A9hvmp+h6bwMgOnow3Jyd3QgAMJnvgC/pXg96AgCgBAWDrrnq3ylICX42mU/ZninQFdQSfX1E+ruWaHypaJPhOgZoMnu7/NQgAOxptItQ0Ih34p8XJShAepPZZjo5W6bhdJb+vb/1H6Tr/iBdXCfOsSh0dY0CICrAhJamV0mzNvlvz2D2VvQ/bexKWyL+7+vEgrgFnK5zVKDsbJYWBgDu6b4BaFil6on+CgDtbDDF77TvRL1pAcRueks7XjPZUUJk2kwYxuV9syVX7VADONegCH1WAABLGNYsffw/BMyz/eJJQ2u/BgYL+66S/9DDAOqwxdOZgekiMwBtPNqWAFCg+tMAAEj84xevJ+MpAXuQpwbQhHyLlV4QT31431rQnuMvdrRV/juNM52I1epOAN7i+OekYqgezu+zbZQD3V1U/6oAAK49B9AWW62s33ZtrNifwZdrYxOyy+qgee2HePqLz8U5aQLVCrBG9o28R2007LstA0BT2VV/JrYlsCru7FO3Pbmb+4my1jAdNQAjSqs4dlV8QYUd0rfNGK4DAGQZla9Z1le57ioAQDJlxf6Wf9BWSglo17RWWwcAkA+hSn9WODkAgJX8oL4Gc45TZCvJD91DwB38r3OrUhcQG3+LX1cYANTmJctPAP68KtK6IfYp08kA4ACA3b1baXdvjwCAe2+9w9cA8LEV02sAAGC7mh9hzHfq0669ystGBoCGxaPa3+GzvoWrJdO1mrg2XwMAYC0TzJdlSwVvoyAGANM7hQGACTph7UISSvfbruV2H7fvf6P/fyUGgC4AgMcMpDOZY2wAABv2vY3e9bcGADD5EliDXBcygSoAANvZFrCgybtScMDxxRqL8gAaBoDRTgBA6dsVgUZRJt0sn9zGFgAtTKC+F+Ofesb2b3xu2TbyBbPMijI2yFRbdoVl4KZ7j9cxvWAAgCoeGltEhAS4vhtjTbJio+6QfInzaUwxNk85piuwQ1PpifdhawCwLgYAtto6PycboPIYZssYM5Z8CvaxR8zKCxqZA9mAjW3V//a+V8Pj+0aD1QkAiLqizSXEOEib6G7nsrSwKms7xnR0/9F2M9ZlAx9k/S1gZJh7mYs5Han4QGzzKXCJt2qONgqekePIz68yANhYUzrXa4SAQ2HLi4Mh+1J2S5c9U+l/a3ZrVkjDumEMsLa24/psa64r+9DPQ5suUMaX+ROJYtESbQuAONfr9mt8BiVw9QytHKkLZFYZpNs8U9QBkgVdcUf5nbChUXhh81jYXuy7LsubanUb6wK8qJ+z5Inqe5F8jgwAlMb5Y/U81dqsHVf9r/Ud32f8MbNCGMMpx7V409kHg5lv8WH4Esh3GiAVMUQAANAC4O6duxwBAAAQp5lNpwmtQcEAsLXtDACzqbFielyaMUZnLrJluI4B4PUAxF17AeP1XQUA1Pv8Zssmyj6t+dcFADBuFWyHKN9iTET7s72TuF/j69dmAPjf/qe/W4VYui7UZUToGAJfNwnK+HCtQMD/QAHngIhv+tznJv9fEhLWn9KT7aD49EorGzjefT5fCcJYG4F4/boSuwjp/Cyv2QIgKuR1AIAiHGoGgC6h0irk1uFeccAbCkF735aJVSvYP3be5q8nuEhdsrYSZLVCJK+H6w1Sl6ovS6s8dC8KOMW/8b7UY82MmSL4cd8SsBHcUTZGzQDgpRRVgEuGCAJfGpgskF2R3NQCAN/HvZpysIqlotAKA0Bb9V+SaRacomEXkmx8Tq3/YBy3Y9W1Hloj7SbxpPuvHNTgrDKYH2nFnHYcwA6AM5T4Z3C/qdxvk25dhibAIPqJ98CEUGC4iHKnywnI6/5bBQCsiD4LYPo1DAAgBgDbBywayuvBEMIRIKDn+DZbAPC0s19BAAAgAElEQVTZm8oju86bAQCiodRB/tOxjLoqTOy6v0oLgMqI9/2Ugwt0iAv9pKpUGOwNbVwMwHXJhIsYOCxJXarBFBS2vyU4IocM1aAxaBKpebTeugAxMK7UUweJK3xG1ZusjmYACpUo3sfZwQE0pvtG62/7CtVfTlnp52n3UJeOeJW+bY1wydFoqOA1ybN8rFdbAGgsfTwxVpnG2RUMK1ML64trncrhis5i7O2qe6TeafrTRRYZyQgYs5X86GgX0MqxFb0TKvK0ly2RXBy4NslGRyyDHsxOQHDtxYsX6eXhy3R4dJCGoyGTs0ja/3//7J/x/ydPHpPmHZ8HO8DLgwO+3r99i8+B4OPBwWFaLs7T6cmCcWxQfolhACAAsQEMQE+JpHsI1PC9swUTtPv7+wSl4CRYh6DSx7Vu3brF/XGJKiy2AbBKaRwDC8Ddu3fIaoDKGIAAQPk/GVyl2XAj3dnZTHf3ttL79+8ZAGDQY7U6KtrRt4y2G/pbk2LMW0GE3mIZWS6dgWSVKL9C0FH6CZ8HAABqFgGUgxcHpO1/+uwFk8tIRjKAQrvGApdMApPMu7ScMWtalcUb7OGOtgsni7N0juDo1VX6+tHD9PDhQ1bR//AHH6Xt7d10cZXSbL6ZLi6v06Mnz/j7hz/7mCT4u3v76eL6Ks23tggeePvtt9NwPEwvnzxNP3z3nfT27TuUI5AJCHwfHR6aTOj3WPnP/e5V3qg2w1xjvbw8eJkO4NS5Y4ipwDxMxiMCAYYDqwK/PD/n2iJ7wMYGASGoYkMrAziJABRITinpj2HAWrrJxsSNWIEEABogM3EAqXqmgsGCLSmcvvwGAIBaABBQ0+tbTTwBT84AAAAAK5Zdkal6CVWQ+bX38PUWAAAHqEI2M0wgCOb0wj3IMKxpJvMBCsCvswA4A4C1BPAAsFN3ZgCAg5vI/CDKf1D1L8/T0ekpGSdQIY4kBXtFI/jvwBeMHWT9dD5Ow1GfrSuQ0CdLAew8ysurdHx8bIGwdM1rLNDL+PqKDACDXi9NAQAYDdlaBMlGsAEUm88S2pG5q7LTGQAs7ADS7wyIkVkqVQAABDxluxgDgoDXFthUACYCm63NjwVN2FogU5Sa4XPpNjttUu7G2qZiIl8tBXJ1RvFLZNdHP5GvTSqbbAkKLSb7sT5WAAD+ZYGINwDWG43TyfKCSf//6G//nZT6g3SGIC3mqEl8tPchhoV4PAeJxV5UJdDMfpGvWXSvjS//jwxGHrCmnvSgsoFwvIZc92eCzX0bDyhBDiIp7VT/ovePFYEWIDSbTQDEqEeVlI46sLVBOgxDP9RlH9YJyBxUw8roADqQOvwNGQAAAqK94gAAgSsMAHDOdkWi+gcAoGYAkB1pOTXIJ/QJn05mGQQAAAB+AfIBCKAwOwlgH+wFah/3DUJy3sbQmwyr3ia3klJA0IAbK2PvjA0GgKlbuJmz4cMf6P+jz6TztfO24jd6FFxsJa19mG3yNsEZKMwF7KvWVLhwe1/xnHmfOwNAFwAAc8cEPeVvTd+qsdHerP6uULs6a0UDFLAAfJ0g6DpfPLZ+P9g7XXOxDgCg6vUKnFrVAOpqqy0AcN+xBYV98tUAgHLGUjleJcYaBoASRzMAnmIZRWaBlc2SW6qGrQAA3hLHEvzWJxsV6kyW+fdK1bq9b8Dskvg3QEANEiI40f0Y7AtbIdZOCKBRyL7JZJZ2bxkDwN6t2+nePQAAdnMLAAEACKAM7d1Mb11b1fUNAADtx3XxlTzWa+JrbQTimwAACIp3SvIIAMCYYXxiCwBjS7EWAN8NAIDrVI/9qqexxYItxYuqSa4Ogg3sNaNPG1dpOgEDzK/SAkAAJCVITc9JVkG/GaDW2ascDEhZ7ICnrCMdRKl4qJKLZACAL+AgP8UO2H5HAOs17fNullXonVYKdNbpjS490spI6ZYsRwIo28SSgBn1X7Np6it0xf/i9WJM4VUMAFjj+m6r/7g21IYlVv8TXNAAOlZYhR2cGFpQyr4RAAD7zvae2SXwRbk/cxzYk//BHlRCm6zC/nDGlFIAAMUWt2rnCIJQzEP3r+eP8fY2LtLOexynFgBQJ7vs2gIu4DyKuVF2gp2LNO/1BOv81LvexkCfYYFABxNDbmvWtMygLnIwRVcLgE4GAAJtzK8o+YWSH8JzxNi2Vmdru+RCz9DSjP5VSP7HdWSvLZ5c9EINIKAeyZ6P3Uf5bA0AsLiwAdPiHMbzR9nS9RzrGABkj7QAgLh24t5dZ+fF3EeUEXbcgN5g6pL/KZuX69pBPtKR+quizTKMgf3b8zRxruQLlr+SQasMAFHOdMnD9jn1+dZnKgAAxVVq0n3l49QegDEisiEYAABxHMQI371/nwAAzNPR4QEBALEFwNb2XhqNJ2kym5IBoD8a0WYxAIDFEkyYtQAAPp3bTEX+dj3fTfHmtoVEu8bqeVhlgf3T1AIgaiGNw+qer3WVZF70bSmTXrMFQAQAdCX/Wx+svfqvDAD4X//H/yrboF2TX4TPqmmKzw9CBXjcMK3gWd38ZighIBvfkzC3IIpXXCt5munHPEF0eZH6fSgROQa+qFeQy84AEIItcmKistH90zD2ypa28jkyAOheMy0Pq6UsUayggM5pm6gAALoEdpcTERV4Z2AGGzsogPIZmzmBAExwi4JQ9IN+zJOerTJo7zEKAl6H1WBGZdoaFfpsdGyjUi0GidFT8jlzMLFGdZqQXWUAULWaIoSszBaKLhh+vJcAAMD/Sha9igFABkK8hwIeEfWdIztfwQAQHWdudlAmeaBW+6UdtyowoMR0MJDi/a2KplqwxznS+LOqdQ0AANcWQwMNATkZgXJbBkIMcOg6PBaCX3F/RZRzlDFxjbfHs3xyhGSrrLuMHY1PaxTZZ1vTwq94IwAgAkKsv3Dct3rGbwsAkPf/CvWom4mvYAAwBGqseNHeep3Qw7cLAIjUupoXJnPCei5JaaNtxlTQWHSFmg1Kb73BCrAQeCKa+lwV/dZbzYA3AgYUejYEiYm6JGq79IaOMrsk9lXl78wYblwhkaMAcQHL9JiwtcBRqfjHa8ghyGGrAgfqE+cT9XM3WKbWIaaHi/xcrdCLciCPc1c/T3e2YITE6n/JKRuzCAAQyM7XEAMd1rM6SBrXf/aZ4mA5XXJA6FNOcBPb87T6IT6jxraSIQ5WijIzGkSU8x7gaPWT9hWABfX4NmhuJOu8j5aSFVgvSMienJ6kBw+/Sls7WzwHkg0/+clPSAf/xVdfps2tTVaFP3z8KL1A7/iUmJQ/ODqkcc/q9OVlWi6WlET4PI5jLo5PTnLyjq2K4Dj2ekwSYu0gIHC2OOXvztY2k+W2jgb8Hn5AM0/2DLQNQLV8v5/OFifpfOF95Xe202xzli4vlgnwgtmon2bDlOajXtqdj9Pe5iT92g8+SPPxgC0CAACwHvdmx3B+obMh5UPy34s6eA9KEKjXL5OLSu+5TYIgJQAMpyenDvJJ6ejwmMeev3hJdxrBEAAArL62OO8ANMCJgh6TDQHH0ugWDWSHBC6SuajmPjw+Sp9+9hntzvfuv5d257vpzu27DAsCXPDLL79Of/DTf0HKcCQJ4VyhYgyUjhh7jO3uznba2tpKg3SVNgcbaXs6NRp30K9t9NLxERgAzKm9e/eeAyWQdxzwfo6Oj9Kz58/T8ckxX4NKfmd7i4FIBrQByBgNCAQ4Oz1NiwV+F1zLACFgXqezOdcBaeinRlON50fSX44EXscAQrt3SGmPQekAAAAUgpFmC4mGAUBjTVnmDAAtAACJcyRoXxsAANu4P2BPd7YFMPL+nCBjqxBmki+ZhGCCFN4yqk28BQBZC67xizYA1gIAa5tMAJeXqed019AloCRGkv5iaYE1sEugDcCZAwAOjo8zAADsE2bWm81rVOPGjDAcg7kDbTKmaTIapwEDGpfpAn3mXU4Y8tZYAAAAOENfZAfdTof9NBmZs49fsGvk8XVJanKxyMdsF3kgO3pmtict8M21/4oWAAwmqgI4VGAo2S8ryQKSXQAAriqTBbxmbYUaRbxTmuYEd80QEBNwmU3AAQWFCcCDNh7WN7WxkS61zrIpV9hAaNv3AR7aSEvIhOuU/uO//Z+w6vv4bMl1hrmNEejKhnR/U3Ym3wu+Ze4d3gEAkJ2C79pr7//aANFz+4DYBkA9iqXnM5WlBVVpP0CvQQb7/oPcN93nPmaw6dWDngABl93Zl+v0HUuysZUf9ey+GgCgz1eVj9ne83FRD8cA8MxJxzUMALRXsL+vTD6pik7V/wIAAAyHc1kQvvhpTMhQ7o3SYDim/hQIYDo1FgAAAAASy9UUGGvP6Qv0awwAITlLh7usb/boDcm/2j4BwGsVAEC7J/sgDTuDAwCof5HE6wCwRPswzpfWtvSDEuttC4AY5M+yJlY463kCUKGNXdTrpPy3ElDz56EP0MUA4P4Bz9BUd7bPKZ+u8JY4BbfbGy1LgN1VWcMlMWHvdPmT8Xj7jNHHbF/XgXyPd2iaW0Y8ZyAsSA/dp99xjnz/8QMAIOBjFSzte2cRy31Okaw6RxUofLElfTdU/0cAAOn+Ly8MlOmAAAF4jCng3IHdBgQAIECVpZKnlMVoqePJHAEAEPiGLQGbBHs5AgDu3n077e3vZQDACHbtDS0ABAAwuWuMbcaYhLiVnPKGAaCDolhtsbRmuX8tLl/9fBsAgNgCADZIywDApPR3HgBQkruKE7JlFKr/ZTf9ygwABaiYZY+zAEUAAOVOw6qRZU0AJPGYg8gIrNc6YjFOYRrMLQPF4ND4zm3Sd50spq0lVpkmSSv5FeOSWZd3yOEYw5edxOTumoKdogdqwFIr09u4neSvkoOvYgCA7o5yvJLx3gJAVdoxARNjVfk7garc5B78IwPZxDgL7AzEAizpbwAA7EGC0SHrmMw3hiK8F4sIaS862Fb2dgQAKDFKuz3b40VXZbvO9Vcbl21jwO1aifoZr7sAANk2o6ltrGjx+VUIiXOTAcN/FDPQHNKn8tBkXm8e74sxQT0rQc0hpsSxek0AQLUGAkwuxs81/zivYlFde6esScVgQ8woU8q3leVty1V9ZzV5r6IYw/bEeJ+x9MU5/iYAgPhM8RpdycSu+Fmx9SrXKZ+2taPawkfNId0pgtDNppDPaoWWIdboZzYXL+bRZKcJsFOq/Ius0t4QG11MQhcAQByTuAei/Gllk1tjtf72+XFeKYtrqvA2fNL2IfJQNp8CAFyT1s7YGxG/uf/OO+ne3Xu0cY6PDjMAAAwAaF25CgBACwArGBIwPO8/B8mVWN2rAQD1+ovAfZuN7yoAYL3OXH0n+kta228CAGhlXZRDN61Fyak2ds68nRcZtn8l13Ks/X/5H/7LtQCAKLC7Fj/ejwCAdrNI0EelLeWhh2S1vyciTJi3dIgWPIISZPX1ZenxbL1WrRJMAkMon3x+JuULA4AGWwmPOHnRiRW18WqCM/SBDwwFSprYhBUAQNxAr2oBoDGOAj4K4ErwZ8OqG/1l1wXNVahWyCwABQDApFQIyDMY3AQV6mcIjADsB2sMAF3KIxobceHVCsSqmy1ZbJRBDhblTiuboxsAwHvP0DAP0oaKBZyP524AAIUFwBw73b8Zr17l7P3HozIRAwCCuaLKxTVUQRuZAOKaaI9TUHjQVKg3zX9M+sfX5T5qOqbXEVYa83g+Kh44tiGRpnligtKrhoSAz0aRf0+Kqytxl9dDQyFaXX9Nn7y43jBOcV+2MqY1WKPMkYHYyq5ioKw6H2Zj2N5hlekKA4AhlrNj5MnLdm/+aQIAaIPEsZLTUxuz5bmKcdMF/Hp9BgCNNe3iWO2m1wEA4KgrTzgVAAASPlFe275C8NeonxFIssoSVfkXynoLBBdQgAVHDASAQJNVTxgAwPoh131PlUQrVfuNckXSD9ToDgTgXnCqdAPPmGy0hL/1zC7/A/VpgfsINGv1wDr5awZAjeBvZUHbe7c4b+6QOJtOMdJNv5o8uyaSUQkiOXZRJuP+qwB4RwsA25MFABDvsedVbFE+tU5rOz5dn41GUJQx0t8ylqIeUmKujK90pd0hA4ug5/cxxlqTw8QxurwkAGA0sUprVHV/9tln6dGjR+mrr79KW9tbTPh/9fUDUrfjO0jefv7556wARm/6hHwle7EPGJSczqY818npKavH8RrU4QggYF2pdynsoeXZWbpYnjH5PJvOmcQQUM7WK3qWn7MiGUnyzdksLRcnaXFynLbmcz7+3u39dHl5noagFhv2SP+/NRmknZn9/cH799POfJK257M0xhrPDDEmF668gs6LKQzuFZKAHFsH5lmC0BKFNkfm6GAf4vnPFkv2iYUdcHR0zHX38uCQ6xAJe9qGnABV7Vm1rRws9tPmmjXGD/VvP7+8YjL34vo6PXn6NH3+5Rdpa3snvffOe2lrNE/7u7fSwclJ+uLB1+mXX32dvn76NF3CDhqOmGjf3d2lbEAQbzoaMeCzs7WV5qNBent/O12c4l4v0+L0NG2CQnoySbdv3Wby6PDQmCHQCgL3j+DP4gzgkVO2/wG942Q6Jo3/FOAO9Pem+gE4CUCIA7t2MoaI3f19Uv+DFQL7EGhwgULETCJbRC0luuQJ54U069ZHHF4n/jBY6S0AqPucNlZ2UVcLAAMQIOC+2gIgASDK97paANi1GYQEyIYtAgZWlQ0gQKbQZqTO8OqI+HkAm69hhzm7Bar/r9HnFSCASwTmLtLV+dI+f3lBAIAlDUBJvGTw7uwUCUIDl6BCvwUA4H5Ic6nKAmIOjObz4vI8DUZo8zJI0/EkzSfTzALAnsfeB5RBflTSp8SKxxPs5wtj4hgPNrivyOQwmWSGDeoDt52wd1sAAOeP4KRILej2sifJsdewdmRrqnJYTqoFMS2Al/VroK+3ajpU+RfaUVUlWSwB73mdHe1ZC17GxJV6xEdWN9l00gtFH5hvJRvOcvMlSCH7RQAirAhKZDqBftVsv5vexfo+x/z5Z//9v/UfpukmWgKccX+fE4hbbJys26y3QUVhmpP/CniKHewGAEAZ61K9yoCmqlm9r7YxMogeuLRtqgN0bksAVMi9spGuHVSYqwIdBED56oBdJqxAJQwAAF4HJi+BA1oZoTlRgFj/1/Z3DQCQz9myS3FMnQGgBP/M9iZNtaj+W4anwIog24P2i9t5AABcXILtZj0AoGYAsD682eeH3h1OGDAbo4pmbJX/SBpClwIAgOPSpWR18qRtbtNBAL7Wj4PxPamNNWn2WWEOi3YK7SYmemILvwgmMHA8Lpr9C53b9ayCxXkPNYmc1h5cSWx4YqqA2kslXBt8av0wjyeu+Getj6Z7qP0PXyUNAECJM8oIAP8unAEgVJDGALPWp86t6rssK2jPFxB0/lwOMrwaALD2/mOgYiVY7x5UAMvHPcT7Jj05YjR1/ETxhxYAsDqurwYAlOctSZrsu0q+tcwcDQNApS9yEY610qEOIX1vYFhzZjXSzSOR74C7DLLODAAXaem+m/wvJv9dt0YGALVqM//FrwvgAUDcAQCw4S0AzB4ZpOlsMwMA2ALg3jsZAAD7CMw7Q/wOh5SL0TfjGgxFEC0AgPvSmQzbvRHjAZQDaxgAaM+GnzcFADDBRpPIKpLJqkBfdkkQBcYTvkMBT2DsvqsAALc/AkOj+b9iAEACzZJoYgCYjHu/AgOAJUCjfFALIBkymT2Le0pst4UtoMQ8/FgFAFDLFyvEsfVZGAfFhCbGnzYOtyL7Vw58OwwA2V6L1dkO6KL9FhgR9NkyZsXW6brfrnhfkf/GTqVzRtmu161+qGS5AwDaGIn5OnVFeLZbGvamSwJ9jb5c9wX/UwAA2Pmk/4evgRZjXmjCFpQOACgAXK0Bt7e9uh5FYmIAsGusUt9DLkYZ1D6/7LsYp69k1JrF8ioAQGQAwPlizBvXeiUDwGUAiTggKtqIeUxFER9AxFkvrWkBgHs5vyBnYF4jtOkxgK4zdH/Z7nednmPdPi7dNo3neQQAdduwq+CqPVZsAVHZBxBZgCXWsT931aOt4fZl/JzmOu611vbS9duizzZP05V/KuvM2OniTxxH7nv4iM54IRuecyDwCvN5BQDgYWKPYxXQN5+lyauVOLx/LhSJFpnA0ehkleB9sOxj/U877102mApXzV13lrYMCkb8UC39ynUU/0K8Bz8CAFAzXVk8EDbJ22+9RQAA8jQAAMBsRMxHAIDtnf3MAICWo/0RmI/6jA+ROSYwvBg2JRbrvBkAID57li9rAMirdnbNqJLt85btI/jSWVZ7fCLK5JhHZgF2YIeK9qp8vegz1Au2W/9kG/lV/lRocxtzyd8UABDvN+7fuKfj/Ud5Hl+/NgDgn/z3/0VVs/HqBV9TnAEAoJtbp1CiUOgCAGBf5+NSburx4wgvAQBEW2kBE2xe9WEvjAFRgWRBk+mLHTXmCyYmRKICVW8d9VYtSYnXAwB00bK0AIAuod0ea5MhcYxZHeNMBXGdljkEhVkJHij4wJg8g0IQPEYz2zmH4aRyYKr7A1XJYJQBANEAbQ2NqFhklFkwpQYA2Nw51isk4LsYAGTYtwCAeI8CAAi17Q/6xgwAxfDyBFkHAKBU0dY9tfHdiILLwSwc72AAaA35dl+1++kmBSYlHNd2TpAJ6bgOAEBwgCc8vZ9M/q63DmgBMrpOfIZi7JArIlf74rhaAdTruqY7bJ1rzWGsCInCMho7MaGbFUpGMK8DAJgFJmBSZVgDQf6nBABQ9j/ud82zBErI2ghsSvUaI9klQhXML/P4qwMAsqLLwfRC0WkOjtM7Qjco4JurwSz4hATaOYIcV04bCUPBqzOtGkV0laUCDIERVoORJhZ/nYrSAQByCCQrxQAQmQBU8Q9n3JL/oIoFEMACSOsAAMYAUFoAsGL7FQCAIisLEjjulTZA38qCm3SvJTSKrLKqOgHsSssSk12hd2EOGCbe/zcFAOA50ARBSY4uuadjkjNRvmiOKEcaFhONC+Yt6jYcz2wCVEClArSMq1fW+RZhmyF/ZtOZ1o4AhufxyWFani8ZCHz27Bl7fv/iF79IT58/TTu7O6Tnf/LsKRO+eA9J3F98+gsGdNAC4GJxySpnyVUY8bP5jE4qqs3xuzg7s2ugwhs04SPQ/SNHjOD4dTo9OUmb8620ubnFtY3KeQQ30X8eCUJWO1+cp53NOSuy0BJgb2eHFejznc00AMV/P/F3azJM+5vjtDsdshXA9965l3Y3p2lva5PJb+4DIpcdNkgKYwrLUkvXIVqU+EciH7rY5sCYMABkQPU0QTmo1O710+HBMRkSLNF6xUoxGvqh5zflsyhgHWRi9pyBACBRFmfn/A6ABABSPHryhL3d337nfppP5unWbCdtXPXSgydP0j//2cfpAH3BR6N0ij7vk2na3N5OO9s7pA89PTpK771zP52dnKTt+TwNkVZcnqTNyTC9/957TMohEYyq0+XC2kSwQuIKPeYXrDCHB4eKM+Ddz87PKMNgw0J+zKbjtDmdkGEB7R3OzhZpcXLC9wAMAeU/mAewhtDvzZLE1i9OgWuMp4K9SCq3gaFKl7FU1WhEQS1n/UhrAAB82nUtADCPYgAA2vwmAMAGgABMWsYWAAhAqi0AKv9xLzUDgCiahVpn1b8pCFN5DgAgCAC0/w4AuGarC7AD4K8xALAVAJKOkP9oCQFK/pOFBeIuLpn8N2r483RwfJIZAAwAgNMo+Ob2HK5F9wfsGgOu4amzADCRgeogb/PEoBMAOddoN3CWTpdnBCj0Ls/TCO03plMyOTApgXYCowH3hpNzcb9Fm5oyj4Fs1hhXYj8yAJRkZ6HoiA4yXzsFI2X8GgAAWUikfxnYMYaHLgBAzIvhGQoDQAGuZh8lg3ctmCYAN++LNKIAgmQG2RLIocgpAABqkewkYKhNzi8vUOXRS1e9fjo7v0y/8+O/md7/8EOCPQBeYhORUKUW7ZLKXorscZ6oVpA/9qlXwiH6uTFp1QYnCLDBuIf2YLbf2ESjqgBS5T9Zu9hOqJeu4cfFVl3OyGfJfg8uOgBAbQCoG93p454MgOl1gcQYFyivC9C9LMBVSl/aIB0tACIAgAGc12AA4Pi5PQj/f3l+6gAAVRIjgWgAUOxrBN0ZCGbgvTBD2T1tVACA8WjKxD9owwkAYHuOyABgAABL/jtrkfeAtTGs2wEQm8KezsZm0vpG/I4DADQH0d/PPmtTfU+J4z477Kf4sxqgrC3CNkCLDIqC9nntuwyI67/ywda0PGht1S5btD2WE6Dq91qxgVnQkKop9tINsZyYJOf9sm2bAsL6KxBAfdx8RpuFLv+x9pfszttjbaCwa/9knznGUxoAgGxZfjaQANd7zb2yFnBSDWrtB+L7NuclQZXvWQUWFYDJmBjUjqSVY9V66QAAkFUnV7iuAgDIBMC2TNiP5wQAlKS12alqEwAAgLUKUEsAS16bDDX/EOBwzl5sAQC/zAPgAADs7N8ii1MGAOyBAWCSYGu/DgDgxhYAamXYwZARddwfBwAgtrNDmzIbNwMACAhobE7fRQCAAQ9zco8bW8AfB48yEe2AYSbar9N4tPGtAgB0TUllk6liAOgGAFQyuQEAcA3BTwZTnRfk5PhDH622nMGr8X/bmGErd12SvDEDQCtbJRNXYpIOxNR1I7BLxySXWsBg970GCyPrCAODx3vSfei+Wnmc78eBZygewfVj8obn8EIQHcf3+Lpt34QCFrBOegUzvgvfk34r9h4BAGAEgC9vLQEEAmBhoxdYZHYiAlIdKO+Fi4gRZ5nq7biiTU3grd9vjAfhXrryB4qVyOZo9Vq0IVTBr3GtbYW6BYB0jeLbWKeRASDOq50P7loBAOD7agHQzofamrUJMuqnNQAAXFstAKo10jAA6Hl1bunirj1U21erAABby7U/Vta52zPBDujKEzEpj7lrkqteS1G3VAg2Z5xP3Wdrn7R7qwYYewGgXXAAACAASURBVPzSZQnjc4FBM9qArnI7AQBxz+BznAcCXmobxNz4UtSrhi0x18O1yZsuyepyH4XNVnZclEOy76JPWd63M1sbkDZgVUapja+29p/a8NJObQAAmg8rUCkU/Pm4MwDgf8Zv6IsZAEBx5Xt37xIAAJ8PAAAwnscWADu7twgAmM5n3gIADACDP3IAgGTGd40BYHV+uyCZ9S5akVVv0AIANnDUoe0eiVfq8u1iTCi+fm0AwD/+7/7zGwEA7QZobwIUeJVz2CAmigNSEHUx6U4hoOAKkPwVA4AJDyod9cRR1T2PW6CkMACYEWgOQqEfFgggCoeYrLXP1wg6edgIzkeFUM4PxWMOJO+tQqCUCvJogKxnAJASDEj/EJSRwKjPZXSkBmaD5ClJc1s0XjkdGACKk6ler0Aa9T0H0p1gikpF7ADlPnppiB6vXsHQleSPCeI2SSNlCQfLHF8z5iSwaRDkfkzrGABckIs+q0Fa8/usUCtIOxrUsVJG/THj2vXKDl1fm1RoNdIv0XE2xRZRbvg/9tTWeo8gAJ0XwBYLcJb5i+stBlXavZTXbavVw/9UTI1z2hqF7bwpmaDWAEhsxApoGQZdwkfXikZma5jEgAhfKxjZEeiKa78yyNxIigK7yznROEe5VZyELsXvCUEEkjzoVBkcBACUnpGWP1zdt98mAwDv3YEHWhs2LgIAvR4AoDb0y3qzcauDYLaE6govLSvud8h99gd2Um6NgX+odcrEALCiLBGg54b3v2KDcfmO78UkNb/vSWscX14sjSHGe0tGqn9WdrL6ARWf3h/WGQDYGoCVnEYFnStQvGeZxplJtoH1VLIkvyVmrKLfkgx4jd7olHU8hiSf0zA51ZMABAIAqAUA6OXbFgBRzrcGeKsLsEdvcqA1DzGQJ7mBc4EePsovk2/GsIBAIB1PyjcHAGT9bE5nD4m9qgdZ7KdaM7hw/QWOaDwnKLOxyqIsiftJciQyJEQZE8ej1S88fwcAQPNGEaJlbjHE0lohBNa132kjOACAY8ekzXlaLBdpPp+nlwcHXP0/+f3fSw8fPSK9/v6tW0z8nyxO04MHD5jo+/yLz5nQff78eTo5PkuDniVtkegfT8Zpb3+fSV5c7+nTZxYwwHwIKex073gO0PI/ffwkbW1tk10AyWdQieM6OD8q1U+Oj+k8zKdTJh1Hw0G6e/t2Ojw6ZAJ6Npuk6WjAhDZYAPa3pqT/n/VT+vDdt9LOfJr2t7fSfDJmv3Jc05I3l0Qcs4+0RFBu+qK5tupHrjFUiUEfocod+wb7Bb3RF2dMnGuNoe/ywcvDdHR0woQoATtI3rgNiGoI9Y4tqGBL+MhZpC0BVobjUyadnzx7nl4cvCT1/mxzM33w/R+ks5NFmven6ex0mZ69PEh/+PEn6Wi5TIPJNJ1dXqZ779xnkHhvd5fV4y+fPk2/+a/8elqenKTdra10sThOk95lur5Ypt2dnfT40RNnE7mgM4f+70iwjcYjVpgfHZ8w+Y8qftznwdFBut6AbQuGhl6aTMZpOgGg8opzhlYS0+mEbSQwt5hXyhuABWZzMkbg+QVSlSxS1QbWQAtoqnQoA6Yu6T0vb9X/bLpgfyPtotsSkFncr5hHVRqz+t+q6EC7jtOqkh8MAPztgeLfmAeYeETwHAh4UpkiKSkQgFoAmM2mSvhMXUeDyYEASyX4Ia/Q2/bCKP/5GnNznjbwGkABBw9cQQcAAHC2TCfHJzwV1hb22fLyku0f0ALg8OTEqtqRaIZM5CUt+W0y+jqdXyJBYewQk9EozcYTsgCo6hFzQt0CtjIEbDc22AIA1KDQX4uTQ+4pVP9PSUM+TpPxmPoEtjnlO4NBFkSobC5vB267z61+tyPbXprysSTLKhBqZgBwGn9PCKnaH3t2HQBAVf/UKQLhBATA6wEAAuV5DnCuBwDgSfk8Gw4AgP2O+QgU4pQtvX5anC1TfzRG/410cHya/tq/+W+l3/xLf5nzDGYAtaqIAU7ajK7nst0YAQCxSiFUyyrQl1vFVPT1XnnZtKcDi4X0bw6SeZLL1prNK3UWgkRub3DPCwAA/0mggEwHbAmDokudAcCpq/lcBGKh+YvLgA47tth8ZY1FW9pusLDGye+MLonGRXZHsb/hO5v9oRZP9hmv0ldvV0/2yXZkdYXbh4tlBABY4l9tAMz+8767mYK8bhc4HE3JTgIQFQAAqPgHC0BmABiNM7jKfFm3VVjAXcCLssezXe4DgO+oStRaUrhM80Svyba6yj/L6ILMX/ExCNqyjudmqXdUqrTHYvyDr8mqIjtGyalCsxt9q9aH1LlVAVb7JatBszawxj3sHboVU4lJouraQbbpvmlLeqygln01AEBy2iyDFhxgDE9/JAAAn7sor9t9hrHTHq/t37athPyw1blenffap5W87wQAkETG22k21bsA42TGk/AZHnN9IdYSykrvLV8DAADIRoWsJ/29+hWAVFaoQwZf2v4sDAAGDFDCqwsAUBgADAxE5iL5qmAA6MEnG9LmmM630u7eftrZ3+ffe2+9TTAAbCfYW7AvsfcHI8SxHJzt7dk4NwR0m59HP8d9HcZlsOcCA0AskqntLOf6CAkdzov7HwTztC20ggDlXgh+k+SoYlH4LmSiGACYePxzAgDAemTXbY9hxIpwyghYJf4ZpBdhbrIFAP9epXFmADCfXkk2s7VsYvA5AGTtOzVLnCWgswTyOJ4HhkN1oNnVtk9ygszt2Lg3DUutilG18zHWHlX/3wwAKGymUQd3veaeEUgwfiDokhiXjHK2ledRt+fCHA3MKxgA1lVHS8ZX+i1WjFJvrgcA1I9Uy06LqSXzqxtmStp/HQwAsgkVSzHn4NJs/QAAIKAYdof7FPTt0V4MQH4H48DXILMdwAMXaNNxblX+bBVlNiHNWfpoYLDUe0Xv5er7QIsf5Q6eq40fS0+38qnV9RrzCACIMSTlVAiOdt1BKLIXu+naJf5qbBYxLmi2B7wrL/iiCV8zEOV4YbCbo/2Y74P7qs4xcWzZgiDGpGyzSu2b3LCfeN518eva1pKdo/hvkQPxWe214ptlVZruXl2XsQVAvJ75wjUoWPGO9nP6v2v/VvvCmS5zYZ6KmLz4ry3Qy3Yg9x7WlyuvMIaaM11bAIDIAEB5QTFprI1xnm28Cujb5Hjtf+g+NH/KGbXzqGLS2vYN63DjZgaSmwEAxuBl68uZYxHGCC3Bypw5m13Ix5AZwO1SynSwaeM5HQAAfXT3zp0MADg5PmJseT6bptu3b6f7776X9vbvVAwAsGPYAgA2TMMAoHh+jXeobfXWnoxyosuf+JMHADhbypswAAR9Db0e9U+r17r8qlaXruQ0/iwBAP7Rf/uf5eHoeth1AAAJLyFg1jmAOmfr/CuYzkRDoLVBsCkKkNgfh0rW0W4WLHYQgCdgi3IJSlKODZnKVp0dkEPq+hISZdEjUQyDyir+9Kt7aBVwNuw6Emf2XQVkSjI6OtD1Z2xj5mRt0yxM9wpHp1U2OQjjaPiS8LDEvwKJFlxUMryuuo5J2rzgvT2A5pR/QVfiwScpTTlSWhNK3sTEs722rItY4r0jdOWQy4FVdVC92UQGanfYtX7zXMbeOYHCvot+MZ+HFExGEaP1a4l/D1JRiZXkvwJ5MaGWvxcEVPycjD0LBJQAr8Y8Vr62hgrXe1Pt0K6FOCZxDbdJePa6c2dAPWixPkZDo7cmKCDMs87VlXTT57uMz/iMDL1Epzj0QqyOrwEGxGftckjwfjFA6yC5jV0ryj2L5cH9a1cO9qzm7+NYWZNW4WMg7AYE4G3R6zVpAd1q/zTrVteKN8djajdYXQcBLH8GBwi0T5Qp6cIbNlb28JijVv4FEzUnd2sD0+RGV8lvG/rLMtVQLnkfZZlPAIAl+WX1WSADCZ3LHAAXTT+CSZaYhsPkfSKJMLWEfjE2bV+i6pbgAFX8N8l+VIEu0a8N3/cqNOu3bon9XPnP15bkx99c8T+whH/+nLcCAApTx5nsxP/OoiEHnrqFDBtG1bQCjHGgSZcstoSAMtirCznqsii/ouzBeKMi3FoslMCEBZaMok5MCgIvxbUC588qCOu1X3yq4ngVw9zpKn0toPpVIJqY7CfgyOURjyvJ4/tFAThSGoceiK2uifsyyp58vOmBWO3PsDejfImvl2enTNIeHx8xqYd5/urBV+kPf/qH6ejkOO3f2udfBBwBBLAegMv0+MkTInUfPnxC0CPWE4Kg+AzABPffvZ+2t3aYxGdv8rOzdHJ6Qjp5BC3Rrxj3QVm9scHjaBmwvb3FtYS+8ffu3fNg1wYrynFM1fu4TyQdHz74Ot29czvtbs3T9eUy9a8v0/7WLO3Mx2m8cZ2+/9476dbOZrp7azdtz6dpArYL9KNk1cRFukYelyxCxuUARD/m39gxBgyECNnN+mL2fCjyEv+yp3teQ6ANvEqLUwRLzjm3olxHD0VVVmgdSpZiB8h2FF0i12e/n569eJmOT07S4dEx52j/9q106/YdXqd31Uuff/5legSgxcVVOl4s096tO+wJj2AxWAjee+eddHzwMi2Oj9P+9mYaD/uJrtrVRdrenCQ4ZrqPk5MTrlWML15jXjOjERJuBAsZkwLkAlgAACDBDwLSWNdnCzAfLHkMjh5ACFgTAAAIeARQEj6LtSf7bl2wR7K73QvG3CBkujtCOQFn4FprC+DyxYMYOI+tO6OvJoOFVyR7hIKBcVa+quofzq2DAFg2zwrylDZG/XTFqEZgAmBZvXVqFbiIugq6T6LO9Uliawar8OdfVls5AADVPU61D2YAAgAQZFuepbPTRbo4WxIEgrWKNaOk/yl6d4INAFULWH+XaEHhQWa34c30wvXQw8Noqodgg4E8c+pqtrbwc2PeEcQ4OQX9P6qONgg4OFmcMAiJpP+t3d20s72VRlgjw0GajEdk+QAjBKhrobMJLgNdsSdv6Jt40jzbQz5nNkTFn8q2cMIwWOUl5kIAL8r4HKA2CwHfAfuG9TIFo4HZ7FaBju96tRIDgabf4zpDkt7uodwH7zMEvrr0hQJbtPcbcGIO9uNW+miFYYksaxPhldmeoAGjw3g6S4eni9Qbj9OHP/wo/c6Pf5wePHycNnd2CCzSOMWxsiBwsf9bHSrbewMg7JjATsUvVWKbsooV8PYex9n70VtCzY5l3ya0ZKgTgxh3ky2QIWgjc8XuGXULIdNzlrBCMMj2fwEAVHYGGVzsJ9uqHhyPcsM/kOfWjEcE76yCjufvSBwU+RLBgFb1g4VrdoY9v8ZJdNayVSLgk2MUEpBIIOJY3f7JAJ2Q72zrdGmtMAQSVaAY8qXXR9sVq/SHXjUGAGPiALsddCRBn30HeGbwj/J/5huUsTLDX4koG2s5A5ZMjOOsFgFm49fFFJmaz05ejX3lH1U+RB1QDvFt3lcMhGJ9AzSlxGFXIKu2+2v/VLaS/kb/vl1TXfaTJaCath8NxS/liZ9M924PUp5FwIG8kJtEgz33agU8zqcWWuv8x/Z4vAZeKz5QyTzNh8AiZYFYQsb/Z+s9t+Flmxrrg7EAiLGD9+/Jgvp+BBBaTfrrPrueq6wBxcOK7PFFEtqReDLK4x4CBXC/wtbz/QgdZkwmplf0CzuG8g3+mvfApg2M/Xll1elG9e/MAUz+CwAgNgGwehhTm+QF1yqpX81GpL3AWg9rN2RB8FGaTOes/CcAYH8v3bl7L23v7abpfEqQLFh7sPcBqsR54KNBVzMWRbPE5ov71mOBcQ7BwBLlZOvbC4Dc7qO8jgKFclchYgTF5O+4Ls061Vu1iQbXZJ39wr81WViYE9jKjDa62WBd95bt6lCY0rW/bgKft3ul8/9mf7cyCLaJ5FZem2JwvAa9suIXzs4UihmY/qceN6a0nhcrYMgNlnWVxqN+moyHBOmK2cWY/ExmgCUAr43GWQCi0lo1XUcAgH0n/sT4oWwGxaGNbauwc6yOj8lbyX7Z+SrGMQCKtQKSnrG2nSVeXea2ju9qTGHDKQmZZUa4kRi/MnYFtXnybzlwRTEle8aS7MzyMbNu2skll1jEp0bwft24D6L8yrGlgqRiAj1Kvy551+7J/HgbVryn+5FctDUT2qx6e42oO80OgQx04I2DFnORF5gUr69y+w0l/9WOg4AnJKivE21Q+LrFPkHLYwMAKC5Dm4hAFwuT0TbyLLaKJhXrXLefpaNinB4MwbJ/47yU+Wmrtm1ccgGl30MZG5/bhqXHzue+pvwV+ZauD+P46nW2C9cAAHDa7L+IVj4UZKLATrmDat15waABbsqa1BjGMWrHM/pRsq/KPmlaGrQU58E/0nnb9WkMAA7wdPmmNZuhgLLRQ/z8JjneyhbNLwpw4n1IxsSYWhs3KM+Pm6wT6NGH0jWiPaBjNr+QJWBIrH1DmydjByg/HiNoHgT3YnuibovM/2PsIti+BlgxWW34Pfc2m7GM47kqm/lu2rjuB1ao2ve173u+LfhGOK4WYoMcw1WboB5ZOy2+2yOD6FtvvUVWQMSFcBr4JGgB8P73Pkhb27tpvrll/sp4RGZIzY+9RjGF3UgGSZZHpqyO86tn1jzFtR51QRyP9ni009fZn9pn8X3qRbFKxT0p+eu+QcnjqsjbWDZhe9o5vN1VA9rXPbNllDMMMoF5AwNE97yXo1FnRNsFgK2Yb855iVy8aHIV9nGX3Ivj0o5hnBPNV/TpxR6RgYJeqNhVjL3xD//+f7qSPYgTqgrELuFC5D8rAGua+Tho6gEpBywm941qrCTgpdTQT8wWyEamJLYWAEb3gu8VemcLIGiwJTyECNJCM2rj4MzI8GoAAFnQqncbAttNhXg+tyhMGuUUMmN5KGyMWgCAEHoSHF0AARfQjjSy5ytIdpw3ClUJHasYLg67qhfsmB1nH0kyk9YGowmoJhjhJ16hMrsCMlY9rr26IQakkuh+vco/rBUZH+sAAHEdKdfdKhgTbuu3aatcY6Clq/9NK/SjoKLh40IqvxY7RQjiZSOwqgCqwScyoOJ+iAaa5rmtAI7CQkZqDJDoe3Edt2s6Bxu0Ppoe5DnZjwpTOMaYwyBE2kRlBAFo7XQZUO2a4tysAQBoHrqMj3pdmPjqUjQ4rvmLMi3vn87FYwkqVou0AADm+mMLAK9O/BMEABQPviT16/FZRTjaWL0aACBK03YtZdAXacDr6745AEC0yqYHQImrgK/9veASIeU/q7msaboFkZwe0immlNQwR8po65EYtQoTfB7HrSebAsSg6sZ5LBBlVcRYMwj8INGvSjsm/AkAKAwACBT0h2IBsCS/sQVY9b8UcY+06dbHT847PmNJbTf2OgAASuhZom0VoGWy2FJl6/aE9EM0VGKy4RpJrvDc9vxKSAAgYLpVYyvDXY4X+qq3NGZy9vCXQSblD8XuEpxD9L8WYhb3qvER+4jkCXtdB1mRe/A6g4iqI6IsWue4dAWqu+wb4nsdIJDlbqgiQ0LxbHFCRC6SuBg3GOKo/v/5z3/Oqv+d/d308uBlGk9BDb9gVTjW2ie/+CTt7O6lg8NjVqmfLc9srK5QEW9Jfhj/77//PYIC0Ev+4OAgHRyiD1iP/eVVvbWztUM5/eLF8zQY9plIBv0/1iOSiKA5xXiJVj6vy7SRXj57nvZ3dtLW5jwNe9dpsHGVtmeTtDMbp8lgI711a5cAgLdu76Vbu1tpazZLE/QZ20Aw4iKl3pVVSMGW8NwrlqPNR9+omGVr4TtwGCOYCeLJ14OC8di3CIgszyyJY0AU77uOfR36OEv5IzwiRxLsAFaxbb3bkXTFuB2d2JiAYQHjh4r8w4MjtgcABmE4nhIEMJtvcU72926lw4OX6d6dO+nibMF+8iMwtJ0v02wyYuAQCRRUW1lSdoMgDIIrplPumZiUb9cm7JYFzstAo8kHBceR4EPSf3PLnDucz0BHRv1NoEu/z0rxLgdOQJjWkYufNftHSfXS91KJSrUDqG1OVaPDUQUIAEAdk3tk8oGORLAU1cnskWtV/Ql+ApKNAAIQAGCtBzCgoIFmINKPExwABgdPgmRwiGn6GgSwXDKxf029YP2IQfWPFgBsF4DjfK8AAC4Wi3S2OC0AgNRjsh8V//gFAADUxOgPD5p4JP/FPlFiEl4ddn1uSTQGE0DjZy21lPzFMQJNWGkNoM5ZOnfWGwABvnz4NVLGaT6ZpNu3bqW97S3uWQBtsL5gigAAoECFsctYpRoc3UFI4HY5jQrARvkmG5qyPgRg6KSq+lrVR2TuUA/SwrJBvRKCCiWoUoIpwmgIBFA5upXRXiph+BlXZgzRN5WPOaiDxLszSSggSgCA+i1jwDZ6CaCh4WRCVge09njn/ffT7/z4bxDsgf1O0ILLdAERZZPjNtoAfhk7rDXEDgwAYNSwnkhDZ0kFI9CD1BP/FnSA/DJqZrbqcB+hYgwLNLMRAKBKVLERYf9fDyw5RdvCk/4mZ0z+mv9QkomVL+tAAQE9Wt9Hia/qeLRDIAuvzg3AfV2YOipjxFvURRnC8WKM3Vhhiv9uNiDerPwjB4QK/Jn9q9AbF3usVA0rmO6U/xf2nhJhNr8WfOz3x5Rf0AfWE3ySJmABmEwSmGjwGu/jtaqAzQ4x24vLbAXUW+hKi/y39ZjtOA/gQi5ofGOyp3zOo4j2oU7wcK6gszPl8+XKt1A8UAebMA8GtK1swhDPWOeHlXsu13tdAEDlr1HWFx+uKxim9dTGOVi9HxAO63zAau01iagYPGi/H/3Hak2Hf7r0q08A/8QKujx/gS2Nwd4I7sgxG4v70CYUAKoJIpsP55VnzXuylbvGRDKMCVKPtUWZl1sAhIArE2W2aTJjicm9a/7a3itrqQUAMCEdQDjai/LhBNAhW4D61zuw28DfNQDA5CaYQCIAAPsDdpEl//sOANhzAABAAHfu3k3bezsBADBhkQNsK8pNB2tDTrIFDewagXPoo4XWKhB7rwAAKOja5V9Y66VQ2bgSibXVGeN9eS27XWxACNCOGyuKAs0aV7TXir6b+XbfFQCAJU3W2xVQJZb8ByiUlfy0LPE9/L0i/T9Yt8yOdlDXwAAA5H6CSRs6V4nZ0T5bWrC2Mkr/V/uqI4mp+HclE4N8yTEA6vTiH1PWkkXLAAAW07P1uRovUHzegWiyr5jQb9hGTJXzJ9oFWfbqPZe7hIJXAOGSPMc5zH4yCSZa/fysSMA7BX+UrxYH8nsI8p2XDkwZbEGVWd9WPx/HtI2f2KnEHBEBCSF55LZnBhsFlhQDAFjSyey7VRZYPIcS/qT+dzCO4k/wUc9gt4ApwAEAaB8AG5x+bwAAkOFDzFee8DTArSVAs+0ZADuVbMk6xtZRHg9fEq1ujWMnfaHPVImtqnWPanhMTxTdU0B+7bzGusYu3f96AIACSFDimPqHsXmLP6hPu+Y9Ry0DACDu1a74dYw/Rf0axznK+S67g2s72HHa3/F7LQCgWscOo7DYeZ376Mx1rNgM9T6JAADZb7EYqStmX+7/9QEAbQsAeyYUbdQMAEWOlth9rlxvnkVMKV0AAMGC2nWtVhJca1fw2c2P79LP7VxGGWWvETtRfLOcI46PyeUGfCVQABg9Icdd1skOFAAA/+/t7WUAAHQ5zge2TAAA3vve99L2zh4BACgOQcxoNEFBiBXjIOZoAADzRyiFM1uSxY1hO4hVIq6f1q69aSza9R/tlZvtzzpv820CANTCqvLXMWOeq7E4gwHz/ygBAJJfsssAlI2+FuziLrkXx60dw1aX2RorvuUbAQD+wd/7O5XZ2U5mTECubhKjENTxNhAZP6+HjAlPs8siAwCCuFB0BdmhnsQZAKAerzlIYgGEqCiULK7BBt5vpOp3xo6XNSred3l+Fq9CKs6tWUBcWA0AoDhWChAE434NAMCuo4q4VQBAnmxqynLtKNhaIWfxCVM0dUVkoa8SACAmoeLcx8BTnkcXwBEEwII+7xOfA9yvAQAwA9aDG36vrBbx4MqqM176g8Z5FSp1VTi7iI4OVuNo63lb6rZ4rji2ojqCo4Xj+h/MFG3Sv6sFQEQIrQMAxCAKrhE3dlGOnqRU4tuNvi4jTt+Jwj1fQ5WznnyMCCFW+zMJCjS8VfxpLUVWgpjUiPd6UyKuChRFAAAd7RpM1N53l4EVDaQ4Rnj9LwEAbwYAqPdRkTm1cenURzQmvg0AgBCgVsWnADCcY+uRg4oxVIFYlT+UuwAAkv0K8ApFbT3VDIFdAAAl+a8AFAAAcsy0h+kXuwyz/uyg3XYGAGcBsIDRRhqMsC8MLDDkZwaszGOCv49ErfXnRk9KAgZ8HxEswATaawAAgnJ3s9Nku9P/CwCAY61e0DHp31buoHLWKsAs0SpHUmAItgPw3rly/KRf2XphLQAgOIMeJLB7E+2qrTQmk736WzJD1f9RhrQAAEPWGroVMqM4L9aaIRpJ0S5Zee0GYZeclKyJBloF2ErXiQwAk7FT9F8zUYuE/xdffsle36D0B9U70LlYmwdMNl+mf/pP/9/09v376fhkwUQ0kvv4QSJC1QJgDYChD0piJIORyEb7AHwW/8/nm+n502f8C0cBlPGL0xMCANj/8/KSaxT3t7Ozzbl9/uypjftkwv10dXHFZCP6z09HQyb9J4Nemo/6aTbqp935JO3vzNPbd/bT3Vt76dbOdtqaT0mlCQBAf2gyOwIASC3slSi0y2QvwdbacOJfyHllCD2IIMARxpgBkfNL9k2ko+gsFVqPsvco370qhQl/JjFB/WfrGdT7AAQ8f3mQTs8WaXcXDtMmq/OfP3+RTo5OmHhGW4D55nY6XaClSEovD47S5nyTcwG6/2FvIw37G+kMY3x8lPZ3d9LmfJoODl5QPmGfY52QAYCV+dPcP4/733Vsth0FZkWykFXOto5xDnx2a2uLtP9oGaCEX3bMEQx0MBHmuv2J18N4rF3/XhlcBWVYvVN+Vc1T7LHoMPZSPxkIoAsAFBgHDgAAIABJREFUQGp/9ht3AEBv6CwAhQHgemh9zDEHaBHw/7P3Zj2yZlmW0HF3M/N5uO53iIjMqlRmSdVUq4qhKYmS6AdACFqCZ7qFhIR6AIGERIFKagkQvPQDEuI3AVLzAnT3Q9Oou7JrSjIjImO6ow/mE1pr7XXOPsc+83tvZFRFJFUuudzc7LNvOMMe116bkVeAA8JhRUC/AQBaaljJ3vtyfx1U/5Rjt6ryMhsAnp3sAGoNYAaA68tL7hPI/ptLMC1sMFGM5P/riwsCAG6QXCT9P9oDiF3ClJLUD0zm4Zu4roKACCYIACBKQCWFo1VGAgAIqHJfLpZX5Z//0R+ylcLB3n55cnZaTo6OCC7ZXSzYUgAJRrAK1Oq0GdqaiP0BG4NJ32EBZNsZMifLwuajKCwLdgPtrwB6DQAA6Ea28IjgtUE2XrMENgSZUgZ6cZ1z7ATkHn8ctAkrfeUYgoaoN3SEn6kGdhBnDkpmA7LFANDA1HAwMGcbs1m5wT3M5+X47Kz8tX/v3y/3Qc2OJLBBBdZ/o7z39XMwgfdD8FLQaKcel0qqRes6rM8AAFh/iq2oUdPb7si62a87nZhsB4MNN5CsCLuCNkck/yUrBF73/BskV1tYhP3vXTUZQEwU1wo6KohEu4LAiQjw11Ydba7rGGUGhwgMV3vkXv6/5Llpxxugn+8bAADARBzL8ckAgEjyy9YbAAABDsgVdlpXhNcwWQh7ziAAtOJA4n8KACB61hRscQVRDqrnyGyXtFfSpvrZsFtILb7q8+SxziDpHgRg1oV+f/G7EVlv+ZM+dsC5IS21WLQeAgDYDhrvkyM4FAqM8aP8/6pPn5JNE5Vyed+Pvm39n+xB/c/kdZKP3M5Vrb61APKpc+Wr1fYrE4ngmkBzoneMPyAAPAUAQLW5UOjVxlUFF2ciXR6yrs8aj+M/3n+WbdRRZCxp7F/8PNqa5CDqFAAAcRCCPm+c/GoAAMc/VLkvwFNm4RgBAExSExQV7QEoH/Ue/vp4gwyUlFMLLmkasdIJAACb6d0AANtzMQAYACAgJgDbW98YAMD7Z/z7iwAAQDtuvU1GSiYj//wBAAyQqHZ12g6Sg2pjtYHfckdYqbzG+7K1cU82sx4AcF+2CACA7SH/KQMAwmlRUnsCAODNWe2VqDDH+zn+V/3IKIDLsq5KpSFRWAu3wg4goAzMUpVpJIB/EVNo5zF4XnqmkwluQRMH8/MsYobjx4TtFAAgz4kBAJXdMQOwBgBAd1/hE+r7zUocAQACC68vAMI5s/3baYrEZpDnSzJQwJo6b0Py36AAMADkmEm24XBMk3Mt9lSBALdoYSkAgEABwZ6C9+w7kFnL9pAACwa8Kv/gzleptYQZaNLDNt3dAwAAPs5rNs+Bx67zGWL+6nN27GM9AKCt6XcHAOR9gtcEyQ6VvP6fx0YOpo27fKsMAOAssl1yXxVecwcDiMh696E4kmV5Hq9R9/r5s84d9/akze0kf5pHX6eCA8IOV0FaBn0OoLI1AIAu9xHXo+/gFgBu6xyMVZ3tV1s2OPa7CuDscjSpJXIek9riYg0DQJvn1XwazxP3kQEAVcYOoFKP+zQAIOTLMI5ZX3dyI0kkAQBaDDyPk3TEuwEA+L2w9zDHBnEdHR6WDz/8kExFAAAwtrS9Q2bI7//qr5aTR2cdAGB7d/fPEQBA8RX8uDC32rJgDZhgAIiVpM/chOxPkQHA8msdAKAx4DcGiyzf3mYXeI1+bQDA//zfNQDAlPOW3+sXt3aBAQBTicq8gXrHIx52YACgQUvElicPAAElh4iKcw/PCQYAKwANWEv21+uyOGikoF4FAGSDQbSGDSGp53fPD6W+VEXTMwuM0KysfNs5WuWAZfTIENAZLhMAgFFZNyEliirNjwIMCgxZUbinZFBQEzna0KHt+NVECqtCsqC8QxCyBxrgXKaqxbl6EEJP2UwF5vsKp3e6pP/dAQAPKeVuDafnyKCGLOyrYegARa7qj/e+DQAA78vG9GRwoyHSvKa9H+u6MpXrAwwASlSKjqZW56agVZ7bbwIAYIrMbNSMgaepoNJUoMPG5KjIq4DlEK2Ez9+BAaA5Ud92CwAHioxMHw2Vt7UA8FjWIHo6AR3ccKh7I/NPAwAQ1V8RfGrVJKKYzQAA3BQqHEjvGsFLB5cquppJ6xYMFgPANAAA7xso4MQ3ZBJoIVndGvJMSXz1uhbl/2YFACCA5JYBfI3kDSvzxASgil19B6/5/aBJzwk7r/UMkrE8tvNe5XPMVWKR5DtTBoTfexgA0Pq/ehzIpBCtFVqQuOk9u+dtT/YgBBloOeiQ9tv9fdkGkMKGL3VUyJlE/08dssIAEEGNBBpyssTjk/f92nFN/bqyczbqgCn7hTT419cEftwEFTKqCFEF/tWL56T4BjPAxdUF1wGMQVL8HxyU//V/+1/K4ydP2aOaPQBvrsubN6b432Fi4PXr1+Xy6krG/vd/hYGZP/mTn5TPv/iiHB8fExxw8eaC5wRbAGT0V199yYAX7glJaYACsH8+/OAZ6eI/+eRj3h8ABJgJ9B1D4BC04wd722V3vlU2bpdlZ6sQAIB2AI8O98gA8OzsUXn2+FE5OTwosy3RPy92AthC9gIwNiEQSdeMjogM7aDgBQNA6vzLMQ6q7XDBxPpkSuebO1Lw672wA4PZowaYSafeJyiRrHUFBajLEWD56vlzXvn07DHP98UXX6hafxNV9NtM/s8XO+XNxUV59fq8XF1ds80C7mV/d6dsz7b4e/H6dbm9vipnpye0p168eM6ErAEAAAzgmV2tj+97TWMN5uoJ2I2gHsUcw4bA6729PYIH8BdrCTIof19OugBJIwOA9/4oL0a9X/XpGgAAYV12aisYwPTulbRHzEAVACDKfzMAqGk9qv8FAkBQngl+tgEQAACV/6hg5ud8L0AA/CxqtaLNQEorVopR9E+/R6uEoANG4h9VXar8V+IfgV/Q/hckCpBMRH/cAACgDcA9qvGRjL9aMvmP30skELGmNjbKMjFJgE6ejBaQabSJNsrtzZJJGFTpz9Emhr29URWpYDx+2OcSz3R3T6ABhhYBvjcX5+XHf/hj9h8+3D8op49OyvHBftnb2S67YH3YnvN8qFKD3mDFMQEA0EkBFiFD2UQCMAQYdFtmg3Cy2WsiWj23CiZUX1eKxELqfwNssF4JwHHCiKAVt2totlSVlaWw3UFOQnuNurBf62woZYmUzlsZABDKZ/Cuca43MJwqrglyAJB2sV3usNd3d8u/9e/8u+XR47NyxaoqVHo2nZmTYdl+HIMJBB5BtpEGW0lqA4PdD5vnImCxgdQl25DYagCASn89sIhl2VFbDIXtIADAZtmcA3yD9lyyTXKf4FUAQOsjTD92ilZ+DCZOAQAcmCRDlto0aQ06wdC0JxgSNOfxXgr2mQEAY8u9En5/ZvSr7RFIMd4DAwgACIr/1gJAzApdC4BoZTQCAO7vsafUKxPJfshwJAOR/EcbAFQGby/UdkXtn2bVDvGaNjMHn79W+kRZWVQO9/K3MQFgSMDc4ETxVDI9U3TzGivBXqWgPf4abAGU0izUOcjrGNlbgJe+LgCg+WUuLFilmR79kf5/twBYDX7Zn3vr33cAAKw7R1uXA2gl3eToV+b7dzUR51dlVPw4x208txnYnkEctGvjO4zBpEpN63G7qa1tiueWgq/e0qgHxrFftWFXAQBhTClZOVCuciwmGQASQ5hbnARdP+Qc2dsmAQCZ4h+ATzA3BXU9WwcIEMDgKWnsXT0F6m1UyELHAsAXAABCiaErwdaGdkrzsgtw7CQDgOwsUOt+awAAr5uYqHUtAHJlKtds+Mi5BcC7AgA0hmIAgL745W4B0BQL1qZbA7V1b9JjAQBoDRAIECxWBABsqAXAAq0uxe4IAICANQDjAgAAXyYEK4WrWzluqpXNAxSk2RfvbP/amra1GJ2KW+a4y8gAYABAzwAg8FCOH0gm9e20bIc5UFyvk4MJToxmeTiEy7RmZYvS7g0Qn7+SAQAZUNTswAD+xRfqGLwnAMDXWxcH7GSy46WVe0bf7uTjBADAxUTVRgyb7yEGAAMAbHvgb2UDQGutawHWHb8SwF0FGfAJaXOH/eJcgwEAypcYAKDiDT9Hi+u1ODA+a+0hpKdGAEBdFzEejjn52fF5XsdqQ+Cx6+28dq53AwCszEEwfY62d7en1gAAOHaRN1KsXMBVASjinrV0G+NY+iwXn4w6Pa+lUce+Tefmc43n8ZxlBoAV3y7EEL+LFlyp5cjU+dbZBPlazY5znqjJjymbtF2nJb7z3Hl94D3HDF2wMc5xLaINedjWbY5jrgcAaDgaC0wGAEzFQQUsb/lHMQDoJ8va8b118/yNAgBSi20BjTfK4cEBGQAAAIANBJ3NdoFnZ+X7vyIAwMHhUWUAAO0/2zlvbJIBQHX+6xkAyNaZ22PHOHiP5DX1trWUZfBoc4+fWZ5kec11814tAIKt5WsDAKI56Z8yAADPZQAA8tsZbP2tAwD+p//mP7t/KICUN8XUa9O2fh0AABYfgiNSKlGJEgwA2ryrAABRf7UWAKa06hHs0wCApjjtcDYAQDayuegjGQ2nv98EAgCEHI5A8zQAYBQoqwl+C531LQDq3DwAABg3W2YAaJWRCBRqG+YWAEruNgDAlDIYFWAHAogq9awwx0SxDdc+QaP74fNZACUAQBZAIZ4DRNpAHFQwUQHYjI0mqqec9/x8unZz2jMIwN91j6iuJ5RBALUqqtE/Wfl9XQYA3JPBGLiHzMBhY6wqtjBYjLjNCm9d4CI/P+eRTAx9D9Ga7E8tAMwAUHsQR4JuCgCQ10LeA5MBrhQw8bNPsQB09z2hjdcZ/lY0Wca18ePKjrMl6Pi6FgBRWENgeRiR3xUAgJHpq+PwMANANri8h9pYyXCfkmM2qH9RBgAE0LugewIAiB0meud2DAAOKC1r4mJM7psBoAEDMgBAtN3QGWIAQBsABZrcWgbPbMr/mrCHYcVg8CwS+6JjJhAgAAAGArCihMeKqtvnEC2vAFJiF2jAmrr+E6WPZa/3Dh1tA7q4EGXA5Z8pOcAAScitrCt7BoBWDWQAQGYAsBHfdLWAeVWx1Eq/tj8yYC4b1dzPbD+jPqgcbzORkMawVStwjFKvMukwOSmVojOOH2WMZemK3LfB3/UZ6x0BXyfvqaxr6ZZEj0k4nEhvY16hMwgoub8rX3z5RXWyLy4vWSH+4Ucflr//v/99JQVLKW/OL1jtjeTxH/7RHzN5fHRyzCT1bL6g03pwcEB6rxcvXrCX/e7eHr9zfHRUPvv5z8vJ8QkBAD//+afcM0geYzxBdf7mzevy9OmT8vjJGT9/8fw5q9sRAEXGFr3FIPKYfNzeKvfXV2Xr/qbsb8/K2dF+eXSwU56eHpcPCAA4LWcnx0xOIvg83w5QS1QiI3iBijDIVbNbUEYEW4gBAC3Qo17bkj2SxzKYBSQAZbrBSTKi3QpAPbYwzrQfUxIPAAA6lveFDABgYnj1+jWZOQ4OQO9/znFczOYFLSiAqN7Z22ci6PxyWV68eMXXAAbAIUEyFoFDpGrQP36+tVkO9nbL6/M35frmWv24Y49jndmWxGvcs/W2HYEaTCFwUusFOnh3b5fADCT/cU72+sa1h1ZOAJMYAIDzV2aAVMngvbZu/cvGjZ8UxImOkEmcuE2XEg0CkUYABeBPAgC0D9WlCgn96NdH+n80UFVin7/oSR6V2+z/jAwaEx9RHRuV8vdsERDncRVzAEkccGPi/3rJuUEAnMFdtgBA8v+2bNzeMOiLY26xTggKuC3XV1dkAAAAYBMU+De3BAC8ubwkAOAcxys7Vy4AIAHg7OZObBJRecf1zf59AHhssEp/TsdbPg16vEN/YS9jzTrpD2YLOORIrL98/ar88z/+A+qQ44PDcnJ8VI4w/7vbbAkAIADWJ8E8c/gh9wxGG0SGPST2lL6Po3UG7WOygEhW1uRzMFhxXUaVvfUDZJYS/NpD7O0cukNBtcZ8parUSN5HAtg2BHXQGgDAuF+nAAA+txH+lheZAQALjgCAyIE1ryzsulhTy9vbMtvZVdX/5lb5nX/9r5Yf/OiHrL4yKXDWj9af+S/veWjpxc+jQp2BC/dZThX/pol18qoGAljZKjvGbYmcxM4JWdsHakfU7AgzDM1352QrQiuI1TY48usy7b/Wgv09VaB7vVhHOmmpDb9aXdSOaxSges+JyZAsoJdk5sQAQEZgq3yEngJwzslG9gOOdjECBKAFkXvU963+HEihn0UK8qD7T8lG6BADATLIQvIXchp7GExNsumQ8Ifc3VkIAABQAHQD5KtaAIi1yc/PSh3aLhMJ8OjdmtkWmg3i9ibyP0d/x4ngvI+5V4dK8jpvluSVQa+J7zwneT1rDCDbv14LAPsEmd7Uz+er21btjNP4p/odA6vhur1nuZL/8nWqsJ3yeXPiYoyTyOho4KN1PuTU/fu97FdmGzNXd48gACf5a6VX8oF7EID2VN6PbKtTZe3DAADbHXk+LMf0rKqCWvG/Qt53NKqBFKt6IuQdQHgAORlYloOdlGMjAIAsbq2inwn+YHprDAEAA4g5AJ+zBUAwuQkYHvdMAMBVBwAo9wIAzGcA0c7L7t5BOTk7Kyenp+X40Wl5/OxpOWYLAAMAtrnnvy4DQJaPef17XTh+M+7lELpdtfU6AED257TmVaGcAQBmxrNOcRsFjJtln+autQD4/wsAwLaG1nQrcpIVcC9WqGAAMLcU8akEABS2XGqttGSOEmBZYFtHy1RQnlW2wwYAcB/2UUa0uEpLOE7ZD6SQTxXslkFTciUzAEhOiAGgAQASwC9YarJuF0DPFau643ydzO5T12dqybSKc3D2tAEAOEaNdqa2AGD8dGAawTVuAzi/IptT9X2VtRyoFLEL/0AA8xS/m/g/P2u91gMAAN1vKhhMDACWgRX0abanAcCJ4ywXm60n2UcWAAMAwna5pk0YyX+8pg0uNgAVYrjKvzEQw08xK4Btp4fWk3zJFnt/CADg8/h5sx5xLEhtCAwC+G4AANj+D3MRraSs53PLB+pBBjd7AICfcV0Me0rGP2QfOBaQZfjaWJTtAEFpKzAwr+1IhWt7AoCO1iYJAD7aYONno90iFtFmv47P/a4AgNG29P85D5Kfo/pbIS7G/JtjPk2mr4JLa2uk8C/yWJNncmj3xGsGAEA+B4D78H96kMy6MVudZ8Qw7du0c7Q5eE8GAMd5PB/3pRzs71cAAOQGigzA3kkAwPd/pTIAIJZH32V37y8AANGexfOfASneP7IZ/vQBAJgz6wHaYUMLgObzfksMAP/j3/1POs3ZGQRrKN58TK7syEItb5RsCGWFwo2dAABOzncIHSDcQum13pSmeFGgSr0W5fxX9E9QbPbCN9ig7NxQ+MsgzsIrzCI5+UXJmdXnbeh6KJsqzMJIyAGt9l0ZXw6U6H0HSNYDAKrhQkHToxSpxMIB7g2gVQYABYlNNSj0r+hDRd+bEaMyEhoKrH+GljRXLBjP0CPHnOxyf1KcKzMCmLI5B6dlrA8BpE7iauvmueLGCgDAqFyyseJ1Nz5HFdQT1C/+PmnukkGZneVGi/pnBwDwvVSFOVT/r67lXm2N+xSJBwcZvQagFDlnUW2EAL8BALWaeQAA5CTEewMAsC6j3zbXXtAO4c6nDJApg2udA/BeAAB74LE371nhhOq9FuTDewqsREIEQc9IknfGYSzlXp7acVwNqmbDTMuxiWWeN/fNTkEgBCR1dAT0kiOkMelRmm0t90bP4D/VIFN+P8tB0i1WBGq612FyvB5N912dpwB4jQAABMxF7dgCk2YAYBAo+uY6aG4H610YAPoebGopcL1UC4DGAKC9LJmF4DACSpH0jyQfEomq6EdgGMk4sALoGNN1u2JvzkSsE/7qH6nzBStAyNpG2dsoo7z28x4YjfUcNNK6zIjs7JyNAACtbVTENlCddGFNwEK/Br2n+0hK/kkHU/6FE92ubRkdmjQCDjbkvUcoI7gY1Ts7yyB91phi8J11DAC58mqUFTj9GIDrnK9wtKbkyfjeKF+06e7KVnXykSiTrKDNEJWTXz7/sjpqqDjH7wcfflh+/OPfL5+hCv3yqnzxxZes5keS/w/+8A/Lqzevy9Hxsajsb254DAKW6AcPloDnL14w4YpkMSrYsXafPH7Mv6D4d7/4y8sLVkejSv3w6LA8fnxGMMDz58+JIj48OCKN9iUSoRuFlf17i1kpt8syK7dld65WAGgD8OTkoDx5dFQ+eHxanj0+K0eH+6TPFP209ANsAdHBIhmrqhO8L5afkESwuaLSk2vZdmDYNg5qEmRyV9gKIK9JM3nY3hsBAFyfwc4NBxFJ26vlFROuSPRgvZ6fX/CcB3t7BQ2s9lAJtrPLgBqCMp9/8VXZ2QY4YoOB4b3dnXL55g0rymewddi7bYOtHnb298t8Ma/7DpT9kCsAe3iv+v4to7wu3V5kG8ne/X22i7CtpH7U25QXtscqEIkAJFTMC2CQwQd2Nix3RwBht/6haKg2IhkQf1tFqfQVbeQINNiG1HuoqBI7EJNYW0HHGaBCV/+76h/Jf1JggwkACwJBVlc9EiQgFgAkackQgJEOMIHs8ZBZDiQi0X+zLPfsw3lfkIwAAGCTzsSNAADYn1dX5frygrIOx9xeXxMYA/AXAABYU1fX1+XNxWV5dXlRzsHIgHGZzcgGcH17Vy6XN1xLohBU4ghjfHR4IFERQWZSgrJa+YbJYdw31rJ6CmM9o8XEPZkmAA766ac/K7u72zzP0cFBOdzfLwe7O+UICYqdbSb+wZKyWCD5yA3D/WY2L0rKDGId2p8YgGL5bPCXk6BhBWiPRes1AwAEpDHzBpzXBgAQaFfPxGRqCr5X27sU7idXhmeZ6uCN7yMfY2vibQwAAAD4+qmGNy4jKMvG1lZZ3tyWre0dgk/uNjbLb/zmb5a/9Bt/uWzOF+X2XiCsLlgQPp1tpWxTUzdGwBcXt52Sg9vSn/JHmfBmIitVswbdNeZi1W7R9xxgtV7MIETIJAEMN8t8ZxEyWDZJ9t0ENlQbgGyTGxRgXWU51TECOKhYi9n76mb7r7KHcyIhQiwxifbxFGmVTG9+OcZSz6vfBgAwmCIDAFwtkZONsktS0HxoASCWKPUozzaMMm+QWwBOaOzYBmC2KNtmACAYYJt2IFs8sR2akiz2CQxe7PyqGDtTlPLZV1qbRSHBBP1/BgXk5C/HPPUTrf5G7MHsQ4T11TEDjAExuu/Jzu4CqDEn2Udf0R2IXwQzSbZLs63U+z+2CQ3VaX9Hv97neCiBj28T+BUPPmWjTcVH+uN69Ow6P3KdjZhlbyh8rQ0mENO+mJpn94DtPtNeNajWBTY+t7ICmd1Bzz+Os/+fep66DoYWACFMZcelZB3XxUCpSvkEUAD9tcYAYNlFPRPV5o0BYElg3Oi7SQ4uWf1PwA7Z2kYGgGglkFhA0ILq5uZS7AvUx2YAWJTZ1nbZmi3IAHByelZOHp2W41MDAE4IoCUDQCT/DQCgvxesh9Bp8PU0n5vUJdz7oWPznHT7P83HGFerstYefq5A7HOYOn3STVWvrgEAfJ0WAFMAr+4ew58c11dbVxM3/S4OVX0YWwKR1EysEzW+lxO6qVWIcs3N35W+bkVVNB2j6p9ATcD94LPVTja3ZXu+WbYrA4Biskj6C2MjcKe6WOk9x32k8zZpyzXQQS9LOntnDQCf7EHDM4zDl9eWbL+IzcJODgDtqPcZURtY8zSHPeBpRX7lftUBZq4A/+HxaJFn3cOY2NR8BlvS2GqE9mVjALBc4vMnUHLVa5zgHgCg6tb2MyXv1q1dJ4Rb7CJVHb8HAOAhBoApAEBlQ7m9K2QVC2C7EkSSpUz4E0iq1mMsaAn2sZYHKOUasqDKCI2DxlHxyRp/69hpnIdwC55xD7URbTmVvlWA9UNmAFB8Xtfs2sqlVl79+w1gOmVr4zzv0wKAYx2xKTJGh65w7IljkcE2XE4UGCtjleNR2baZet1E2aosHAEAow2V16ZfTzEAeF07gclj0UIjCmizzB739NQ1/F4GAFhX5Vj+1P1WuzPFlkfb0v87AZrtOG5vy/nE1l33ebC6NXkQT52ADhIFmrdc/OFYSwWKD7K1bwFgAICuvCILJ+yqTjYjBl7X09cHANQW1BHztJjFXgEA4NmzZ7RTrpdgG0U8arcCAI5PTisDAOJFBgAgp7fYQfGIwMb+FeAlfDkq0L9gAKjC6n3sljh2at1jbcNv5d/IS1fg/3eNAeDv/d7frlJryll7WwBxFCB5I+XXWbnX15TGje6fm5e/eg8SbgQAOAHRqCiVLHJFAM9xK4aA3qmUcWgBofNPAQAc6JCSbAmE3KeP6QmKP1+nV5R9VU5TGqsAAAcS9Hf8PFs2jUanJn+jwmdUQLLzNK21qjIBACqV1AQAwMJ9XdKpzmkEZBlGCaPRhqkTYesAAO4z0xRJCN9awdASWW1NSgn0cxrVSK5ImzCkR8WThfzU61EG5ABC3uxeqzRSAvmZg6s2/OjEJKfV6y8bJ55PG/Gjws7jNBpK+G52EsfxmdrTPh9WSL8+Ys0nGm63ADAYICcbcB4DO0YAwENGRHaKucu9fiJQyftLa8prbgSM5LmaMvxtaIwyqZM/+SQVAKA3ewBAOIDhPPp67gGZDSVe788YAID9no1+r5NvCgDQG0etBYAoqL4ZAAD3GnsnS6Y3OqB7VpKgKkQB4UYpqUBT7vvqSn8FhpFwocOFBA5Q19EGwAn/5dVlBwDQXhZttwK/otqeAgHgGCT/kIxDQt9JfwaLQdEN+ubt7Y76H8eSwhuUsgguxJof94uq9Fpv+xZI79G61VhMTkyb+xxsb2h2sRxEsD0AAGY+kHxSYoN/EwDAzpgBAARf5YBBckS1x8IBpf8vfW4ZJ12hCtoMAKhIIAzSAAAgAElEQVRJjDi2yqc1DADVMRoCrFXn5oB5ovv3esacjfoziwRWIg5BuCpr7u/KDElYJBliH2ANU//N50yoLa+vUg+/O9L6s9r/GtX+f1RevXpdvvzqee37jj71X371FYONSPh//OmnTCaDEeDxkyesiP/s888ZHECl+JtXr/ldOAnYB6xsJ208Eo+3tFLAOoDnPTjY59/Ly8tgCdgpmzM5FlsbG+UQSUckGu9uy1a5LTuzUuYbd+V4d1EeHx+QDeDp45Py4ZOz8uT0ESuV2SrD1e9MKIjGi3MN54LB0pCH0cfWchXjaGZNAUCbrvT6wb6VDlUVRKN3jh7brro1MxT+srJE6w0tFjAPeG7Qr4NtAfcEsMU29u7dbdnb2SHTgivRf/7zz8re/kG5ulqW/b29sr+7W169fMHk8s58zupxVqbd35fZ7i7nGuwNuDc4aJAtb9686UCV1TG9u+N8wVkDw8Bsvs1ANALSqOr3ujWTCK7hYITfYwA6KIcJ4IugoNdpDjo85MADvW5glr6rIA/3KAWLknsG2cJRlT0cCYLoAWzAC+6FzmUk9gEuwTpmkh/yjICqaAEQFUwCAjQGALAFAASA92jZJFpkhmvYt1oJUrKX3C5Z8c9KUCT/cQewicgAoP+vUe1/fs52HQAEIDFxfbXkut+4K9QNl9dLJv5fvbkory8vyjWCWGjbcVfKxfK6nF9ifkXlz8Q0q0tQQTZnsgJrAr+QBSDWRLIQwVolFrZYXYzvIiGOdYyWFB9/+nG5XF6wNcfhwT7XGcAmB7u7YuPY3SGzACrUtgHMiYCL9IIk/1aqSM72o+cda3L8yWvR4VRXTCjBHSCvYNiijRuOK8agUihGMJl7N+R9lbuKkDN4WRP6HZpQBtI6AADuPwMALHNXGADiHnh0DuTxRhQcwhxuYh7mi3K/NSvf+/6vlr/8W79VDo8flZv7DbWbcIB+8Buz7K+JalcW4S/1Z6r+H1kCQh6qIrNV/au39W25vLrk+7ZNeqCdZMUIAlC/+kWZLWZlvm2QYgAKOzCdbJIpAMAUsJbjl/Ropod2MnMlSNZylS2AxiiT/WgHmwSakWxqQWokABrgIXx297wlHa4BEaKuxpffCwCwXAUAWLeQsoRtRzR22LPz2aK2AMDeBhOAk/9mWbCfzipS2nDB2mYWhC5QGZVLZKNIMQRo5nR8ltPZPxoTdJk+vn4nbfDe34tkT2xA23ZZPxRWUZtave+bSf2ckp2rukT6XXqir9DKdlnnYg1jQ10xFDb4u9VPy0H77OMrmv9g9Wf2C0cfMdvJ4+uHbMKp58ljUxP/0Zs7lGodozxWBM/VfeeiC72H8zSfNzEBVBDAmP5aBQJM+cUtRiBZznhbknsGAHC9ROX/CjgEftfNbQCcVhkAWPnvYGdQ+AMYCbups+Fi7QkIJQAAjwnK/8oAEIwABNdVGXtTrsEAABAS5M09gDnYy2DrGAAAaAPw6LQ8efa0HD1qAADYyg8xAHwTAADrxPEvt+XXBAAIICWGHwAx37UFQGYA4NqaYHjJ97luH7d19d0CAOR7V4GSfCC1AAA49E6YUrzeuC+LDgAgm5ftlsIxIeaqAgCqJRNbej0AIMvhHJPLsUDuqQcAAJQBCYBhn9k2AW4SQHDJiVbEpePM7LPaxjUn7ausSlXABqDhsxo/jYSjZR+frxb7p4TSwAAguSEAgOM53XgEA0C2s/jM7wgAUJund2cA6HQLZV+/fqvO+YYAALZtcguAmgy6v6d/Kop/yVCDAMxcRPsVLQIBAKgJ7caYfBO2d9ZX2b4a5b90TwIAhJ2cxyXrws5WiItk/wHxsnZtnQyff10AgH0C348TyPma2S4whTzHLgDKKJzwWNX4TWpDWX0JooXkVXmv8d4n2hZnvybbwHmPTtkMU+M32lGjXqhJ/mRo+J4rOCD2IyqKR5s8y551n/n9MX+XgcIPxg6iSE4+eQOQNN0sWzLPX7abmi+lvFzOgei4lusxaKm3bacBADUPl3JCeQ+sAgBa/G/Ft3krAEBMDbnNbh4z28WZJSseLfwG+O9NPtN/D+YHjsB9Yfzp6dOn9ONgEyGOgLgfCn6+9/1fKQAAHB4eCcyYAACYRxSW/AUAoIFZQ9TFnP3ZMABkAIBkVO9rfestAP7e7/2dFQtunQDx4s6JOAR/XQEwOoFThmQW3iMDAD5j/8kqVN4NAAAawZ5yXSCALHylFPsKetFLR1AxJSwyctLVEhZKo1DEdUbllAVWryzWAwDoC9TKgkbL0rTrtKM85SQbAJDnS0ajAhWmEAVKCHOQGQDyd8akU1aCNBJNABqO7vsCAFaSWm9pATACAHA/NEASJXu3vrIBm7TPunU6Gu3ZEKpGg5FrCOzFOhUTRUMc5tdWdK7oyQrSr/M9ewx97SljIxvQD73OCje/zs+fKf2dfMstAJj8jErO3Ic0owXtkPjeswGVAURTQccRAEAl6IrC1A7B72eZkp9pNHTzfI3faeM95bwmRGjHABCU5JUBQN+tnBUpcMrr/RkBANCjns/6DQIA2ppT3+LRQJXZg+Ap/LRvEgAg2lcAABD4sXNM+YqkDWn7UVkpalf1f02OU1R5MYh0rUQ+kp2qMGlBdgXboxKFDAD4VWBKKGIlelzNz0q6oOw3AEY9eMUAoOq8Rs+L1gGi/gdAYFGrerlP0nE4L3o8+5x5f1gXSC+0tiBZBk/J59GR63WgW+co6O6xVkLNVXimiYxqzwcYAKquHhwV7a9wyitFVksIWE7I+bgnACCPAcchKjlwLuosHDswbTgxsuJApWD0lANU30sB1lFWjvLDMqNLrpb7stjaIj2p4tr3TOSIGWLOJD0AH1dXqgbHey9fviJjxNHxUfmDP/iDchGJ4599/DG/e3xyUs4vL0lZf/zoUTm/uCg//fhndGc++Ogjrie0AFheLyUnCZK8qU7CV19+WV69esn7OTk5rgkU0PwDxLK3t0v7CveEvT1b7HIvAIyyBwcCFU/3qJy+Ldub9+VgZ16Odhfl9HC3nBzslscnh+WjZ4/JAnCwD5pkJE1Afy5HioHJCBqLxSEAK0EPjzeUxJPdBA4ifi+S/z1qPxgA2NLdlRGtkjPrPuncYIUyC8B9IeMCkvvz7QXH/qvnL8rx8XF5/PgxK8LvlpestEaSB4kgMAF8/vnnGvs3F9wjB/t75eXz5wQ67CwW5csvPicY6eDosLy6vCrznR3KGcgdOGH4i/8RWAYwYATH4X04cWAZ2NnZE1gCa3y2VdsJ4NkgjwAuwDxnZhEcK9mL+ZvXxILtUK/dHJyYcuaRkINuRwDZ8+FEahSbhm2LXpQIpJagzAtQQIAvZqD2RyVSID1I3Q82AJwbNi2S+vhL2YdjVeFPsMCGquoiysp2AaK7cQsAV71qh8Jmr8Aw6oJrMjOw2h77mcGnOxiGZRNy/P6+LAEAeP263LJdgByBmyXYX67Zw50MAMsl6f5fnV+Ul+fnZYmq/dmM94+2EACO3NwiOKyEqmk5P/74EwJsXr54Xl6/elFulktW7e/vgUZ8h/sS+35//4A04vje5dVV+fyLz8tP/t+flNliiwAArDGsrZ3FnAAAMAAAAIDf3R1R1BoAYQAAnpc2WwBns/3l+c4BmPx5Bqg60etqf4EAFBwlGCBA2ZUZIHQkhhJzx0REJHYti6mbgv0gV9g7wGYD6ZsAANBfG5iO8ExY1ngOMBkUVHkvtglCefT4SfnN3/qXyuNnHxQ0iQAAoAaOBqpX2+HZx7OMAnjthgwUAqXkcygxo9YUkM+16suV6KR4vS1gaVneiBLWYMWWEFcLsKovg5EL8sNJqy22IJK+sQ7NulQAgJ6hLScLNF8Dhb1t2QeqmGXjkpOjS/46QOm4OtdhyHjKmQTCxznIpsBKN4ESldDFmGn8WgWdmP48zp6DWuFPew80uW2sawuAxADQQKX2XgU+og23NSd4jgwA27sMtkEfQO6TdWFLYJ4sS2eQewa6GZSVKi9lFSQQwOAnUPal8a7+jxPlqXLPtPLZf+Pr5MbItmmlmp6HZpO1VhZKzMDO66vl8lq3T5j3dbapDEQafeqsg0bf0/9TPw2Bee+hvO98/Gjb8v8J0L+/O9p0U+/bvxmvMfXdqfdG/9zVhPV9g/Vio2VARQWOOPkW7To0lhkYMFTARfBf+h2Jzb40dyqOUZ8vUeOq0KYxWBpMkecfQjTbFVxHTrAMAABV/EfvZfpvsX+D8cQgKMtC7cW8Z+GXBWU9E/7yA+HzydcTCIiAq2Biub69DAAA9iHGrAEA0AJg7+CwPDp9XI4fnZEBAAAA2Ng70QLglwkAYN2phP/XBwBgTNkp/pcdABCLeoz9kJU0ElTwNihl7m4TACCAxxt3ZXsBgCVAILCjdcKNoP3n3ooWLyGm+2KHBxgA8h603MmxwGorpBYA43OM9rsBANWOIytFgGeD2r23AR8oKEtMAFlmVTkewBDeZ4xzfSaDAdYAACyNmtxoAIBOtgwtAFpcrjEAVACCtdrAAACfbSqJ/5D8rtdhBXWrbO90TgAA5JvK58j+psAbUUiRWivW2G/NLQiw2NqboLAlEtQVABAU//E+AaFM+AssidYAildJ7jXKfzMAaMTb/TVABG2q9NPpFq/mmDB9f7XSv5uXOJfj2d8kACA/g+f9bQAA2A+V8h+6JNpDjwAAd3rks2TASGoB4OtPxa9t/6zYXkPhzWhjrAMA5Byaz12voYjAoNU1pxkAAPsbLQjH70/9n+8/f14BiLmt5sD+PBU7kCxw4l9rJvs/fg2fJq8fyxDJQjPMNfrzJje/GQBAlh+4x5xfVAuA2SpYOYFURzk+yhUVX7YYeB6rdwEAsAAs7H/F8zSs+ntf9nb3ytMnTxj/YXxpviDzJ+JXbgGAtpYZAEAGo78AAPSsfiHnaUnXVpmh26Z6Lz2kQNJnOS6c178ZALIcyi0A/D3mORKrUX7ty0zZBXldZp/RssvxgFygW4vr3D4X6+1/+N2/eS9jST+jI5eTDP68JSoQ54sKL1YyrvbpyN/PDpycN1E0Nee09ejQsT0AwErHlH9uAXB73/r/ycBQ5SJeN2CAkhJZyegaDb3ka/p+cGyuEFSgqafczJOUFbCrHXvF8X4tALIBGCDKbrFY6PoeGooK7Usbhb8TJbkFgJIq6t+6rgWAF9OUQqljxz71jeI6B6v4Oipca/J41gIoK+sJ9VpTlURamZPzZxrqDrVeWzGs7uJRoGcHPh+94lTEhzWBHwAAJwxHZG9OZGSjNx+H972mfT3vP/+fDYUmuJrCnAIRZGU8zt1owODztj6CijsxAHgOVdHWqpE8zwhE5jm3MMqBS7+XZUyVIZHM8H1hvVSBlipmsmMzJZvzfE29Hucz7/1cwR5CUHJiEgDQFAiTl8z0tyR5c5JWq2JcUTmuuVGYO5nYyY7UAqA9fyTieWBL4uTxyefqx0333AykPoikY1swsb/nHgCQi3pkEPWoUPzvStM+wMc24lEBpgCvktJ2rEQPp8CuA0Dqrwy6SASJ8euAklDT+n95hYT+baX2R4LfVXa52u56qcQdEnVwsnivpnwkEli9dbmeSQ+pqjpUiqmaPyjQUwsAyrrYL+zVHftJTAICE7CaN5KmBmQ1veqAfWs/02R3r2NH/TwaEFknmZbYMmcaANB6glY9m3p8Wr+6FzQr+EJmrzo7rUeg5Yz2diQ1orWGA6FZDmXKfy/v3rjukxZVfiQK7Kl9luUfrpsdhCm5YZk7Joh0T4AuK/GYmTZqnUjQp+/v73F9YV28fv2G4JCTRyfln/w//6Ts7O6SFeAc1OPn5+xPT/bxABAAAIAE0cvXb5jEfvbsA473V199xfWMe8aaOj09Lb/2ox+VTz75pHzx2Wfl9ZtX5eTkhNdkcvoKvVKLqs5nWwpKkGZQaCUkOR6fnhbsByRMHx3tl/NXz8v2ZimHu4vy7PSoPDs9LmfHaAVwXD548ricPjpmG4D9vV1WXwOhTCAMkrusDECFtCqXK8q+Jo40ZjdXAE80mwrjbHAP9rHGH8Ps1hSt3VPWfdKrqFROibhIAOK4ZQRRmORfoC0HEqd3ZX97RiYAAACUyGRKq7IO8C4jmac+oop64S/m6eXFZeGTptZSbF8wBFPwjABLICmMX+hN9Krd2kTiLuQFaP1dgR8yo/YLtgxhxb/kDj+LVhNe66ONPSZwsk4hbS4S3aEY7NPXZOqGAC3cM5SLlS1RqiHYhyRPkOPfKjM8FyqtwYyBSYeMc0sMJIujelGth7AOAfDB88yinyl6mooeG0EbAKYkX+4U6OeEBLgXCUEwbCyvuI/nkNMIXAIMEK0AUPV/c3lJBoDrq0uxdUT1opKzAj9dXS/Lqzfn5fXFJSv+l0gwgOIe9vFsXn728afl8OikXODzy2X55JNPy09+8hOyd7x5cwUMQtnZLmV7sck1/+jkqDw+OyPbB37goO8fHBIU9Nlnn5dPP/2ULSSOjvfL9vaCa2J3sSjbWCOLRTnY2ym72/gLZP+CIADoCckhVIa79UZL8Gb5mNeB59z6P+uIrKuV4L/jPXov4DsCAbjlGnqSKhDpSrJw5ap93mygAC1Xh7tlKqdaANR7jhvFMQIYJDB3jS67n23NAXJ9Wh/Ctcdexn5fYj0EAODufoNtO379L/0L5Td+87fKm+VN2T04oM0A1g7bntYLWadV2z/GSQCAa3NQdlVH2BOqepNclH0hkCGBhrBh7m7KJeTtcklQCP6aLtuBZAyFAIZilYHcAB0k7W4wieyiysM2vNsQ6Xjr0xEYYJ8Wz2P2HdNaVx2YgLiW3Z0+pTCQTMjriz3nSSsp27HpVCEyvN6y3nWvVvYcj6B6rhakbI9WfzmgwjGKQHlXQVd7jLsSTH5WZldQnBs9VCV/zPAEPcAxngsUtre3H+3yYPMJjGXAIn2SSKTZdjOYBq25IJupvyjTDepvui7L4pzwzedq328g0CkfdtWPzQFUzZHz5RpPsW3doQVDqqoeZUQ+b7ZPqx01gkd8gqpTpvyK/qDay3UlENYnI/QMSYa8pfp/6vj+ymqhkwETw+131W3+rLMhTacaQVzpNz1zlcfB0pP3if3Z7N+38Q3d7n7d6Xy8187hUlKA10r34nESQLv9ZNkv4E1LbGUAgMA6qS9pAkZRRwRAx2BPJ/8l31D9r728vLoKmdZ8M/tz3JPw2WoPbCT/xfRmJgCfF8AArlsygjgRBhkqBgAk/+9JyYs4Bdp17LAFwM7uQTl98rQDAKC9FuSmbbERXMl5MNAn9nBuAdCxcPjzNS0eetnYGEBigZgoRf9O1iM03VdnURmsaMUmutnIalHPSEbeEuRrBpUm++RTV7LDsB/t9/YyqflHUzJH+8tsratV2PnZx31V91LsvrpeB5p4Jxjrvs8tAFKFZuf30j6HDmKPWbFClbuCWnmwAMyCuQXm9mIBO6oxWdrGNeW/YzY1dsOtaR88bNy07/Jz4rjRvxzjdWwVFfZWtsV8Hskn/eB80uXRmtYAjhQza3Ey6xmvuZ4JIM5Y9ZJ1fDdPqZXJilys9xStbKTtA+7WjpZvsAoAqHbAvfzEbBdwrrve8hFP4ryKcYfrMRjHpraN72A67uebjz7wXfK8XQuPU+O1iU6e8i/+h7+RZSg+y2DPTt7G2q6MT5R7UcDi9lqpBYDbARDI6LYALtRg0Y/apIn2vt+HmQVA+7QfparXYV8Hs5rWmOyUVhzZ8iN434lbfy7gr2RR/mv5Iv3WYvcjs4Ptpby+8piZdbLzAQz6QwFgJJKVXJMfqrYJjVlKz6MrECySWlbJt4xiLt6rnhH3bRt6lInjHu9kz7BRHD/K45/9NOt8X4N/cb/JL++ux4dp61eRFf1MyfAsf/J1p+JlvpfRzsO583vtfhR7yte335Irn/25r+k9gmNxXrd9zMfZJtP994zazbaRTOzAHW5hGnYPvp91l31ZDZiT7X0Vfo6l5PjquIc4LhE0ycCZNpdm0OpZW3ltxjJguzUAAH3PbMchbrCzUx6dgG1zV7G+jU3GElBY8NFH3yunZ09YXEBGy20wSi7IOgtfBf4H41oPtADAOhNuucWVvWbHecu+wLie8xrNemxK/nov53VTv5NbtFsuBzDK9mjvh6tgb4VdJsD32X/n/hj2p1qAtP0zfNz962fJf7E+/Dw5RjwFAKC9OzAAwK713p2UcRNye/T1si/RbATF2N3ayjGEXIzEZfjf/5d/s0qQ8cR5UXhRd4KjAEFjAICCNdk3seDIE+2HrQKrIrgjiEqEloXyuwEAEEix4LGCcsB4CgCQB3y8Hy1EL4gGAKhjEdU242boFz1Hq6Nm0fffDwDQbSrZUJNokXEjsQArAAA5OTsCAGryP1Gve55zwnU1uODxgXAVCGSs4HTwiUItlKmP6RzohEZxX1Xq6M7p1XiODADcMNG7NAuHhxTyuMFHwTeuh/F4ri8bYQgyRjVUTvhnAzELoBy88j06GWdFPSqcXEHve5kKSub1h+OyQTjuXf+f5zoLhswAwDlDpbKTl6kiCfdqAED3/eEYr4E8p9WgGAAANPBrj7PmMOf1mNd7VtajnHloLiXE86++TeUXJyKrYE18BAOAE1gR9WbC4TsEAMjPrOfhO+Myru81A/HbAgA4sRc9c4MBQAEkAwDQ/0yJG8rz6KkrAMANq/2BhK0AAFb7vx0AgO8ul5cMOIGKTWjjoMCOCkYn/6t8QzA+kvdK3PUAgKpoQfEfwChW97q3ZLxnhJ515BRgxsrcx2QD3hOa5UXWa9lIkVOkYN8IQEIVdGYAsBFSE6oBsrB+tZOXAQBYXU4IjXJH9CyS39nBYNKPukF0437Wqq9CV/o5JP37ANrbHJos50aZZ43CcRyCynkP2RjOxl01avngDtBYloRujAvAMdjZ2SadPKpMkGTC91Gd/+Mf/7icPj4tb87P2af+/OKyvHj5qiyxDjcKk5L4wfsv37ymcX/2+IwsAAAL4NfVoHBWj4+OyvkbvDcvr16+LK9fv2K1O5NPqHa+v1clY/Q1heOEZCarse/vy+OzU7oKF+evy972vNxeXZSt+9tysD1j9f/p0T7bADw5PS4fPXtanpyesNL56GCPcgbBWQLFEBQB9fggOymrh6DSParI4seGfV6jTWe2flp5jTlAUNdrZbKQ44jKbjyfqymQaIajxLWIuZlvle05QDnzcEQDhMrgTwR6IgHl2L5Bqwi8vL68YgXx+JMdH9s/qAAnYwLnAMA56NYGAGBSPwEAFIhugLimF0X7jxWH6uapfZDHdHLt456ZqGv9hKnrQi9uRARHIAzpkMZWK32iavpIGsOR3JoRAIB1Slp1hF4hR4P5BCwACtqJ+pYcUsjro682gCJkEmjsAAAR8P3oVaxaWvyra2L+AAAg2CRAZkwYALSA5CZs01LK8vKKAIDl5UUFACBxCBl2fYXExF25urlhC4A3F5fl6ua2XDOnsFXeXF6xavz585fl4PC4fPLpZ+VP/uQn5ac//Vn54suvCmLviFGge8PBPqr1t5mwBzsGaP0PDw6VUNzZ5nODveNLsnS8KsubZTk83C+L7VnZ21E/YjCK7C7Q5w+AAPzdJkAFMgT6hIE3BLMjEAzmDdtXOUhTgyRDAGTUEb2eQLV8m0/7G2QCMBCva9Nh0Rmh3zAzqk2mVUIwyBgUyEm/DDT0um2h5L7tl9t5BJKkS95pH2htqbqklBusC5bvYY8vWA+I/3/4o18r/+Jf+Svl1dVV2T045Bhirduhd+WR5QvuawwmEMAEORfJLieZTd/KthTcIq1HttlBrrDOrpdsBQM2F4MDsuzz9SoAIIEMbT+gNQMSWagKwd8+eIcEB1pPSL8ahN0d4+Be7mvtxAr2X8ikWqWe/DIAZGV/hDwIWYK0+PjD5CQBR4lmPoKv2V9Si49I8KXKOgMAfKySgWq94PYwHn8H4Pn+dQsE24aRz6W1iTUi2wO2nFgUuA/nCqLt7u4VsGyxZRNZAgIETdndy+YaPE+UzLlFUgO6tdgA/TszG0Emdi1PxLKQx957y+Obfar+s9bWgjSgYeM4LmL7msnUCEplneX9Op5/DARPBYvz3OcE1sqiiLWXvRNf137JeE/ZNuOepDwMm2sIlmVZl6/dzukE3XqQwuhfdnGJVI1axz7sm6pzE/tGnh8B4KTHKbeSbatWEe6t0eCl+n4fV3KVWY5j5GfNCYAcF+FrcDENvaKrbZUTcE7KJjYA7iHsZdhv1A1q2ZZBNmzNtkTivrE2KfkfIAG8Dz0c32ttAJbl+mbJ45jADgYAt6qoDAD3YFG5DHgpgEcCAKDyHwCA2Wy7bCcAwMnpaXmMFgDfIACA8m9N8n+MYXGOcksyJC/S0nsfAIDkqHTSQwAAACw6mRk+9XcRAJD3vl+/HwCgJUFhmwIAEFZo2YKuIhjglu3OZkj6b22U+Ryy34l1s9lWMisltCvIrWfLgV0jUpvVwjfv/3H/jX7kCABYkW9Dhbriqg0AgCQP5F+Ojxlg32SFW+81gHGTEQ2slOVwlVWpRUW2zeQRODEX55gAAOh5HwYA5GSz4w81q5eT1wEAkB/2bgCAcTzrM0Qi2OwBo2xUsH0VANAnn1T5m+/fe62ySSbmAH+3AQQEAKjfMYg9AQPABMA9Hu/xvJbD2P8bW39mAIC2P9szGwDguJB9Bs+f7MN3BwCMsfscH69rw4nBAABUBoAYvxqbcqu4CPE4+Z/BLtkvcSwN422f3e9Nxd68x0ffJutfx4+yHZPPZfup2gv2aOgArcZtu3AuXfhvEwDQANfeZ1qrjQloBDD5OB+D5/e+8BjYzvF8y65uMrbass7TuQQn+xOJgSPbXZMAgHcA703ajzV+0jNntLnsAQDdXJPEsQc00Y8fAADw805PHrEVAJ57BAA8fvKsAgDYFo6sZWgd+OcJACA/sPPPRwAAdvJDYLAAACAASURBVMoEqCbcQE5v3qNTvkqOlWT/y+s06/Z1DABuVe9jv3UAwH/7X/zHGoMh4Vr/D1RU3pwOOGEBw4hyAF8LvKevN0VcG7zsrImKSZ+Fw5oAADRwo/LLPShxbGYAIGL4GwUA5Ptzz1MFKccxGBVAdizfFQDgoJX+NoBAPjcX5wQAYGrR4h5GAEBLzjuBEgajq//XAACyU8n1MAa6gSQONG1OANsYlbHa97D0/34+VMF6PRkAYEhOvr4DNqtOLIqIA0Fa0YgtyPS2Tb3OcfbYajzDCbeCiSSDKqUa2jAbhxkQkAXEmIDzd3yf/TP3PRgtdLKgG6+Tj2GQfGJfTwV1PFf4LAMAiIJE9WJiAMjz6kBknvP8eU76ZcOnzvkQMDFjhJIfGvfs3PgcD81r/mxKaLd9wwxelyCnwcbFKQfH81+va5BAGGeKjzoAmhzBaBWQjY8/DQYAVBrxGYMBYJQJ320AAAR8ZgBQVZKpc6cBAAYCoHJE9Lq3AABESwAHgScBAEjyB90uEqJA44kBYMkkKZwtzXdDhLLalgAmBYD9OrfDUKK/JfxR4U/q7nDUFegTe4AqzVShJ3CPULRZLuY9kwOsq87ChEwOv6E5a63CZyq5MAIAmgwLcFO0AOi/Gyw7pAdUdeiIALccsm7n/kGiLwG+1FNc9M2j/BB9vAK0+m5f8e/zjw7aGKDu919v1tUgWDL+puRFG8umV6p+QCWdzMe+MIv6Uu/DBkJ1JxI0oKTHWj042C8/+9lPy+njMyb/Scu/vGaCEP8D8X9xeVUu0CPa/Vlxys1N0se7sh+AAtCBHR4ecqxAXw+ZDOcRrS1wLK4HRgwEm9h2ApT97Me+VV5fXFDYwSF79OiEx79++RLZ/DLfLGW+Ucr2rJS9xRaZAE72d8rjk6Py/Q8/KE8fPyonh3vl5OiAtOdI+uNvBQDQ6JYzXdtYMLDd5gFz4DVnZz/rXIxbTuzUAHWshwbw1BqsrSzCpgTwQgFa2abYl+7LDlmzE208cI8Y52bE61y6vqrOGmXvPZNPqD64gn06Afb0E2Jf157dUZVLHRvAus0NMYwwIZAAANY3mKOVgEHoRugntyuhPk3VaP1K13+jLeCqsX6vNmNT0DbpR5t+UMmsDjTjTFSbMQgJ2TbfZgAeSX/W9rBPqZJrpPdHchZ2lDffHaSCnl+tAmZKGOuOIyGrtmAGAEhHoNXELRpkRoUX0XpsE3N1cUFwwBxye3OTVYgXbwQAAEU/k4YZAHAPsM11uYw2AJdkxlD1/0tUhW/NCZQBs8E/+/1/Xv7xP/6/y88/fVOw9efbSLJuMVEPJox9VPrv7Zbd3W3uBexzIPaxvl68fMnq/1dvXvPpoA/29sEGMS8724uyQPUx2kzM52VvZ5vUtGAEIABge8F9e7+hgCptLCC8sY8Hivcs8xyAzu/lgJUpQmmjYrZN28wgo9gR3RpAjGuNIUbBPs2TAqltY1c7irV3ISEr2FssG81WUWIr/3i2Gxg7Kowc8CIQu/mbWt+tp7KAwaUsr2/LYnunoPJ/EwCTzS3O5bMPPiy//Tv/Wpkf7JfZzk69F+xLJ+m9Z7L9nm18vL+8upT9FVVYSjJrjHCrL1+87Ko18Tnp/i+vyOxyfnXRbJKwYXIAjesk2Qe2rcUIMCPAqwN1hbwFyInMEbu7lF+YD4N1GUhCe6L5PMnnVq2Oa1ZbI7P6DYEyE0R1/kQlL22JhRq0TG34vC4r60QEcAQoSpT0FQQg+m+vT8jfRkWudelxywAAszrlgLxkvIgbaF8EwxNBAJbXGQCwAZ0JlhjoNuy7xobW+zc9gItym+CTDF40lVcATcEUYNvGPk8a5yq3h+Sh90pLTvVJKOG4cgVqAwTkNQy2lDzeK7pgsLvst3nOGd95gAXgbf53rslZ8e3XADPzOU3pOuq7dXZcf5wYcEbZM6U783tTMYP8Xvc6mHpG253/b8ku0hyLLbHq+gABWA/GQSt6/CHb2HIrz2k3xtSqks7Vxo32TXWMoyILRQ/ZDhYA4Lbcsfo8QGNuoRZJfurjSuUfbToDDEBg1Z38NtiNbt2hvYt2KFHJHrT/lQEg1ivXLAEAV9SJG2AAuMMewB5FILwBAM4ePy3Hp2oB8Pjps3J0cswg+Q5ZAMD0EYxsaJdSiw/C7noLA8A4r2OMY7S7urUDW+hrAAAaO4PkF3zZzACg/S0GgD+fAAABWbG1AAJAjfPWRmMAADAUhWsEAQAAsKlCL82lk/ypeKJWDJsFy4gAwAmweScAbyGYree6PZZBcJUBoLXNm4pfNXnvApmI5YLGwGw91Q7MPkNfdOb4/CgH6/9DjBdjMlZpd0CBTTC8rQcAKAEoxb+SpGGLqZtIovctezMDQH12FwHYnuRkBaD4bUI7fV7HN2zbSb0TAIDqX4Z9MsZ4RwAALlNt6KD+txz2X7GkiNLftmIFJ6Zkf9/CSGCBrtI9AQDsO7d1Zpne5Puow6RMMH4JODPEuqd0h2I9+o5bKGhc2hqusZVg8HN+h6QcSa8bvkd/IfsHKZnrMe0SfEHlDx88AwDEhtD6fteYgkHIE+vE13UsaQQAjLp9ahzzGho/z/6W9UH17xPwttrRnETtqtF+el8AwMr3Bxt+Kr6Y32t23jTz9ehXjgAAz1n2EaoNH7E9rqNgOmljvb4FgJ+pVv4nX9LXc24mx5IwrCMAwOrXdm3W1+PrlaUDn7Ku28Yk0Z7VAImWx5FPoMiKiioE/qwsTs7XxPzDHwEAAAwAvkfE6MwA8ORxAwBkBgC0L/tlZADIAPG676PFXv6s5b3ATPgXAICcI8vxgrcyAPzd//w/ehAAYKGYBVd1emlIqRf8mOjzZmGPuwlBZuTxOgCAvvN2AMA1qKATwtiKyEpAFaNNOU0ptPye0WpZKWhDN5R2Fgze7Fl5GbE0CvspBgAJPN3BFACgKvQBANAU/SrV+AgAcNBoigHgbS0AqoAPdFIWgkj8RAuqofJEAW4ly5Tg96KsQAFW4AGF2wMAPO+rTrbmIBtTVKwcuOjlZGd1oo/n1Bqcmsd+LQyUgwkBz6RXMBCMibWs4OwAjIajjYKMcMzOo9fTVLAhG0I2ULORkcfIz7MuQGHBkSuQH2IAaGtJybwpBoDxmCycsuFD2RKJsvzsBgFYWVrxZWfb8znuv1FJTwWC2lroAQD1XLGmcG+QIzkhbPSozov+5WGtpUCZNvOfTQsAAAB8vZGGSMZPu79+bOTGNQOxD8DHSVdofZssdB9qgYDqOkvBpE5GBaI1J/B47RQ4V9A8KsCs9KO6BAwA/I12AJLr9wxAwTF6KwDgarUFQMcAgKQr6Cg532azkdxSBb+Cvv5tAAC8LwAA6c+Drpd9mCgDkZhr1P+WiWoTIABA3i/dPkjOwZRRrnlfDT5kZ6QlNJ24gbEdbAv4vnsVR2WnZIePuV+poPPnRlm7iqg5gPr+KEfdOqfS/0ewBWPGvE2qpuP4h2Fc9fBAUcVxslaeQPBmhyOv++wQ2TmwozU6oPkZRr3jtY31aBowV2P1eiWCdNdLJmOQ/AHYBMmZl69elPliXgBuxHrAqIGJAsAUOLU4DowAAAHgeSit7u7K4dERA5ivXr1kKwDQ/3/44YeUxaQl/+JLUoehBQC/l2j1kfjEewx4bSHZinbpSEpdk64c30FLgsvz12V/d6csUCWzcV8WW6XszrfKwfZWOT06KB998LQ8PXtUnp0dl9OTQyYpsXfnWP/oDX2vShtc2yBB9zsW9lkVFqZzt34c9Z56PKsSX/1gRfVfncAV0F9jksJ18FxtP4POHftVexnzzvuNIL31uLaFEkotGXdb7Ricj/Lm5rZszBY1mVltpZRsh1NmAACDaRHY0J6fEQDlaj9Xh2VdbQCA1xSvYXAJAQ2g2x8ke6I17FtY9Qlat2XJesD3J5YD2HdyVquNygAOy/Y5x+ohzbpsMRrM4Hgi2a9EPsARW+hPPl/AWeD3WHXKoBMq9NVWC3IMchaAAYxHJS426xXOFK0XGHQD8wYBALeswHZvROgIgACw7rD+sCaXl5flEq00QI8bLQBMHY57QBuCy+V1uTAA4PqmXN/eFzT3ABgA1ePnV8vy4uXr8k//6T8rv//jPyjoqLG3Ny+zBRKtSrZiHe3vbpeToyMyY0D27+3tcv6x7z/7/LPy+RdfMggBMBBaesznWwQKYP9gLQIA4DYA+ou+5DMCAFCphqEyAID7mOu42dcP2UirclAMDpRtAaKtwcuooOd8RaCv+VYGyrwdAKD8Wlt3Xl9JRUQAuSWMrT1I3DtSwQYrkxkAsIdsi3H/BMMEU1sAdiyvy+7eQVkub5iM3d7eLV89f1H29g/Lv/zb/2r53q/9sGzOdQ784nyQM9jf7rto2T/a9dYfjBUHW0irMocdA/3pCtfWB5Y2P4FDd+Xy+oryl2DEaBFgJiMmd66vq32QZcAIQJSfLtsFekCMANuccjwP5J0ZAqD/Wem+vVgBAHiubHtXG90ybUxODy1I1MWyUSTXmZe5HOOcEo6pyh/r2smr6i8FXT0SBbZbyKgAsCapyGUHmkrXYDGzMOQKuzY3SF5qXQpA5VZPAqzPttAGIFoA7O5WBgCyoG26tYL+igGx2YuS3Y25hdX3E0l00akQEikzLpI3XTWxqy9t+0zQdG5sNvBxM7ocTO9bMPTrWLY2ZKcTM1PJqmyP+h57n7QlxbL+873k+FGvpfjUVXdmXyHbr6MNxuMqQ2T0dB0q5UYbr/dzdMaH/Z52p3lMertuPRuV5zAmlsC8lURxZQCI87C1pPzhemyA0O1z+Xx5nHPgeGr8p+a0je9dBeJ5beQ2HRyj6IXt/djZa0heBgNADvxrT4q9LYNyCNYOtgkzuUFXVya3YAaQLxdAPTILCBTg71YZcY/iH7QAwFreRDksAQCbm9Cru2UrGAAMADh5BAaAZ+XwGwYAZLmc90tnsw0ygHP5ngCAumaDVebrMgBQT4SSdQsp67LxWbx+xrXV4i6/WAsAMjfFdqu2gVvsQHdFYqg9e6OLz/tR3zWjhSv/GwBgtikGADABoAXAHO37Nu/LYo6/AmMaAGA92mqekoyNuI72IkCivQwbx8nPNMq3GhdMAIBs62S5l+VVL48LbRe/5zhbixVIprTvtLYAPr8r4PN9W1/V8R36pNe5p80Pv3U9AEDxBwWvzdxVZQ0Tcm6BYAr5WE+9gRjbRTdS18saAMCUHMy6p64lx40zAMpU+hMAAMdqbUdYDuU2GJ4rx13gw+d4bfNlIQujvaULygJkAL9SchMAdPi/KDKTLej3ee37jXKbGAC8prTm3gUAIF8y69O2r/t9ltdv1QXuqV6rrUW/z59u/lrsPgMAeJ8TvuuULZDjWFV/lVKuycArJi7OywgAAFDcRTFJ73frPeyHtwEAptbVQ+M1fuY1mPfwil0Qca0RnF+/y8GJ/+ib9W2SfE1fI9tCU3oqxxXHGNxo+2V5m58ly6psY2dQyiirvQ9wzRz7abalFgY+y/m0LAszACDbjDxfaiuS520KACA539tzU8+3+vxojaj7fJcWANmuc1ye1404Zm1tYo845vns9LTs7e7xOPgnAAA8e/aMLQAenz1daQHwPgwAWEvfZgsAr886f0PujrriLQAA+M5TDADwv6vs/ZoMAHkP57Xn+8bn2a/y63UMAG4B4Of91hkAfu8//Q/vs9AYF7mF4pTQwsLJAICpJMU6ZewBdPqiKqzOwdt4KwMAAAAMmCfakVwJ1pKzq4mJ0TkKoGJFNOIeDWAYBavHifWLgwOqAMgqY8A6AEAzOKf7BMoRi36aQ5+8eh/B1KB5QjVWcySdtFIgXihXGouBOs8J13y+HPzJwqkJfFQiKQfVBHdP54zgJz5z4isDABD8AL18XTeo5YpKonw+Xa9//raxGwBgNDCz8c3NO5WYMuJqoLryseNG5wavNKnCL3qN5WR+BgWMjk1WePl1VtAWNnn/+V7yd67pQKz2gMpG2rh28/+zGP91AAAmKt6zBUBOaObzTjkqBnB0nw2MFK5szPJldc95VfZ/s4LJn+h9AQAG0HNNsCjh9ssDABAaOeOzbS2O7zUrsh3/XQMAqMKLPeZR7YFerwMAAAwACEB9EwAAOGqg5OV4JCaWun6ZxG8gAAfg1Rd2g4nFHJR3ghVJCVL2xeeWg2YEGAEAWf5mGfjNAABa8t/yc7Mi842cbpR01KMPMADICdUcNSNIVEu5ctPypiX/W7AFgZjR0aC+YPIuJP8aBoCOLmusThwBOcn5y3tkDD5lnZGPyzI3yxQj4HM/ZBnV9cy1JyoSMNALqPDHmmCi6VYJbiWmtwrkuUMcYKTAuvziyy/JHIAxxbo6efSoLLYX5avnz5nUxHkAAkAC/+Lysnz15VfUqTs7u6yAtpHK6ioEFNh7DX3XN9gvDOsee2hnd7c8enRaLi8vy5tXr0lj7p6Z21ul7Mw2yu5ssxzu7bD6//HJYfnB956VJ2cnrIBGQmHByhrYFve8tjItBkPZ2osq8AgKWddNyfTGCuBgSVRBsBeskje9jM8UuY36v0YaDDRBtXr0eXXyLDuseI2AC53Q6H/uABveM+30fLFdQThTDjNp2SrbR6MRl00mAIASIZr2MYHrFgDZIfWxkFOL3d1O4WVbAK/FMjL9g/udI4AXurBf+0jdi71CplEf2GnBVgX6SWbHNTUnZT4q+ZE4RwsAAAA2wJFPen/IBvVtw/VmqICNIKod/dqzzgkI/hUAwH1dxQBwVzYDBIa1QIArE57SFfi5xv5AReHVZVleKalQqYpvVKV9c3NHAMAlWAD4e1OuAABhXmHGPpvnl1dM/P/RH/9JefHiFffPDpzyrRkrCRdkSrpn0vX4cF/7odyX3d0d3g8o/0H9j17v2Lv4rnQLwDhg5FDynyCAGVgA0HN8q+xug0kAtORimEHCD+Nm8bK10TNseY2Ojusa6yjAHC346sAMA2mMBK8CAHB9VlgEeVLESlfAggRQrgEAmMZU99n8JZn6EVQBw0VlWNETuGLIPdzz+jZduiw7tfJA4HR7Z69cXFxxfe7vH5avvnrBQOGPfv3Xy2/+9r9S5sHQ4P3iIBbOPWXTN5nUKo1ulmgnhMpVAbxQeU4ZEfIWgVx85sQ0E214nk0k4fRs3n95H45+1eiH43yQMVhnam0ieShg8C1BZ9if8MPwOYaWwG0wAIAmMsB3BEQ1JLp0Mva+QYg5QJYT0ZMAgACzR+C1VTOtAgAsr+Qv2Y4I2y96jeN+1Vdce97zIyBAMEGl9zMDQC4EyIF75iQigG3/VD6x2HHQokXBtn36P3gPIE8C5sMOdDuAtueg7+B7a09mMEWzKXOgEbJV3+E9BBCtzrnnI1gYVn1irXQdNlKkNhCA934b6wDwRGBtHQNA1h/ZP8trkP3Ehx6iaxXOygcCXuSf7Ct7T4x/6z7h/CnAP57D/+cYTz5P/40p30dHuDLNx+dnx3tT8THuo5g77h8Ck9q8e7252lwizyCSRCmPvczPWlzIx07dT92/6eFWYlxde8CevjqPfbWp2N5Eci63WaQMxNgnAIDA2QrGIllvOWTQtsE5/ovEPsB5bpFCNs9gAMC+NksAziVAgKmFw0e5B2AbLQBgqyB2hGhcDwDYQQuAYAAwAMAtALa/IQYAz8mU/bdOfnOKviYAwAwAThi/LwPAdxkAMCb67F9V3yDFP/Ne0NpdBQAg4Q8GgBn+og0AAQD3tK2AR60AgADpcF4qC4DArx0ANgeLNjfL7TsAALL8HeWbWwC0JPFQdLQSz9HZtNfvy9ZcDABNh6V4KuNosv8ph0Y7qz5dPqdeZxAArxeyqBtzng+jux4AIJn77i0APA59AjnuL26MFiPGfQIAMMpAPPfoV9b/AwAw2l2WdfIN5GdKprXWRH4NmWXgYtYpPidswdEnqzY2fcw4f2qtxcr/EQCAIpfKHKD2ZbTRN+f8m21SXfvdAAA1OR7rLPsNU+PW7U+yPzYdYgYArpGu0n99C4C3MQBo/TQ726+9RgEAgI3veTIAgOOBFl1uwTCZp4l19AAAwP7FqPd9X15f2WbP68DH5bEcbfgVHZHW+TgH2RWXb/buAADPbY4xvCsAIOu4LM/yfqNfGPvE8zEey32b5hP/PwQA0PPLR8znwutvBgCw2kIxz5+fLz9n9xrMQyl+kuWj82yO8dZ5TwwA1a6OeKfjhnziMGxPH4EBAG02BfjPAICz0yeTAIB3ZQD4LgEAso2ZZTILuKPNY147WjeIJU0zAHwXAAC0YcMfp91bbdhgD4841Wh7V/t70P+jrLBuz3Gf92IA+K//zt+oAICpTT46OPlCWMfwWUm1ZOqsKfq6USKm/9Vz1JUkCjapukgb/20tAJYMoLfeY1LMjQq2JWdVcTQOtAVSNTEqraVvslWm9IMvp2y1/tKV/O8PAOgqJ4as5EMtADz2nitVnSp4g5+2IFZbAFQQwEBFY8Uwzn9v5MD5R4/NRi/rBZkXoe+vYwFAkCQBAHidCgecQmM1AEBObovqs7UA8GfVoJ5I+o/KuM60A49p0+HY0Sj6JgAAXoc5wOixy4oujz+V3lDxiOrRMTmVDc5RmY0CBD1kc8LeSobvxZ5WAKynvXRiNFOM5HWYz+nXNfARjBA0nih0egRexwCQApFjcmTdPPZr1PKlDxNZaavXcfuM8iDu6ZcRAGCDs41B/3z9+2+rhGmGe28Iic7dBmgWVXRLUwWqX7vatDp4TsiuYwBAcIlrW44XKZsD6OW/3zQAgHTfDGgGdSvCSUEN6KBuDf6a8j/oY0HHi4pq9+erST+s9aD8rz144zgm96A/o1VK3ptZ/o4OQ6dO35EBACLNFXQd6CgYADK1sx3UqkdTcF3zJ2CMjhOCv5e7TZ9n2Sr5gACFghQETkQF3Wh7GABQnZYJuwJrimMzVWGX3styYsqpzcbWGAzwfhqdeL9vcnIHikJ01Cni2EQVC54VPzIK7xjwR/si/O8EDGihNd8ACNywgtWJIyTmLy4umchBEBOAgp9/9ikTTniN7yEZhP2CHsY4foHq61hvMIgZoI2+kpiD3b3t8ub8XBXcW/Oyf3DAa5+/OWfVcbm7LYvZZtmdb5ad2WZZbN6XvcWMVf+PDvfKD773tHzw5LQcHx0QDIrk5ZxtHe7KfIaqrEjHVUdOI2SJyz7Z8ZNtsWyn0TeKQEOjT1QweAz4OJnY9pJsSKl0AQ+wdvHs2I+8fATTsjONMUIQGvue1/Y9IhBWqQ5ROdQAjqP+y/s2O77NJpuJujaYhHLCrY5FEq7VDqn6aaNsLRZ9oinu02t6dXya9GDlOMBODI64n2WdGdVnkkZV36ko96jKJgNAAWBF1VBMcoHRCVTrW7ivzbIBBij8giECFew8T+vXJh4Grwnrm+Twc/moWpUAgGhJQPp/AEDuNsotWDPQCiBOZTAwJh00uGQFQAUhk7JKUiyZOFQl9vXNHdu/XOF9VN2AfQPO2t1GudtEj82N8ubyqvyDf/iPymeffUFgA+nTg90AwJndHfQMV/X+7s6Cax/6az6flfPzN+XFixfl/OKCugDJfwBHZA/BqUcydostCwwE2AZgbGtD5yUtuZkqvJ+0b2a1Irmx02Q7aUyA5b2m3HsO4AWVsytpSNATINdqd4r2Uztio9wBJRH72WZzXqcMDqc1XB14068PAIC6XiOwntlkcO8ZAIDrQW7Wtb7CAKBWA9DLV1fXXJcAALx6+aacn1+Uw7PT8m/8tX+7HD46odx05T3kKWRn1mlYU07w46/XGM7D427Up9VVWqZ3PX/9pobHrTMhP5j4xfjPNli86jnL+sf2svVxtp95HIBjrOTfZlBof38vGLkUVHOlv5mJKt24KY/ZAk7VydY/1c6LxGVeSxWMZF3snvWxqFZ1NvaAHrPpWNkOXYAnGF4yA4DbQDG4E88Cu8/BIPv11wD1hL+fg4+ulINdkwMw/B7fk40C/6nzSza0jwQAmBFAgT3WWgDIDwJzncfNY+gEC+U+E0pIjti3aYnd5tNp/Nm73JXfKsepoEh+fwIAIP2AvdfavDlImsda89noVKttF60VK6g2AuWWD54fM8jkMWp6rSWisq7L52jaZuqVYxR9cNcyQrqi+W95zfgz2Ov5Z7TvphLg735/fTKOWmoCaJrf59zGMZ57AtgjvuLve795f3GezB4RrC72ixsIIIMb25hlv2HU96Pt248hbCGSmK/ExRj3iHhDpf93dVbsV36XLQOa3iCdfzCM4RyWqV5nmRFgGgAAvSw2FHzHex8gPjEAOGGG5BMYAC6jjR/sKOxAALIbAwAAALUFQDAAfJMAgHE9jHPx0P+/CABAdLiKB6HazBWj0F0GU40tABwwNwCAayWMJs63i2HSGvf+GddV1fFR/Zv3at6PD9mfsfCqfsg2v1+/DQBg273GHAw4BngVsU/S/xsAcFfgkoChbA76f/gri2AAIACu3TnnrQZ3WwwlPw8ZrhjD6tuvZBtrlD+jf+k2hy2u1xdxjPKsl6ICAHiN2b9uslpFXmSaSfKnyr+wzUYAFXVLulCzyRo4U8cQIpySc4bu9uP4NgCAC1dqzJYLu41Dm9u+Z7arz6pvltav74AxxiGJUv8fAAA5tioDQQAw2Qy5MCKD0ZV/yHGtrF/MYDfOe7VfyHCnxGmLqSDZr/YAZgAwIx38llbtDgDpvLauy+Mn2SDZPrU3q12QbAPrsawPRnvAulk+MXyBAICHLLKt4eSlvv92AMB4nXzP1WcIZhDvKQJ8H2gBANtAQADZenkdZFnn922X4fyODzwEAPB41fWZ7JXRJhmvnfcsjs12drWjJ843AgAw/nnsRhm+7rpVbyV7c13MMZ+zlz8aU8UPGog8F+PKTu3j6zgH/cpb2a72szye2Wb1+sm2rc+H0JLWoeMK7R7cAiCvabzuGQBCXk0wiI7P+1+HvwAAIABJREFUOY6B79E9fH4RBoD63ILx6mlC/mAtPAIAYG+PgIC3AQAQV8gMAPBjakEF5T21v3elAMsDgHdqzkY7ZmpOH9rD42few6NcNMNUtvu/LgCgl4cqTBuhvs71TMnIce3kexr3d46p2ybj34i3VvBrbm9HYIAKVaZsn3Vye1yLOe6Iz94LAPBf/e2/oTEYlKf/zwlIGxb1gtFjCajK8SYeEhrd5qoB4BAiUb3hjf82AMB1UANmoSNqnT4pISrAvtIlG72xM+LWeuq8XjA5wa+lJMrDXsDl3pRV0Nq5S39dGefvj0jvTsEMLQDyBszJVl3v3RkAGAROVfj1WVkN0TucnfEbqCdx2PbOQw2MRPWZF2VWqnSAS/QwNXhkggGgORpNieeNzWAkmV77+eYxDyT/1xkDedP160NLA+85KOUWADWoku4ho0Wp8OKzbMxQIYVh6fvJghbvef9lAZrPNQIAfI/5mNEoyP+PDACcqwgItr8IeLU+5bmq3y0AchAxr0cfW5kfItDl/zGG6onjKohgpsj054lC0eOzzjHKa3Scy1Foa//9cgMAQEnKsUjP0Y/NLwsAIBKTDGxHNdi3AACgYRL9NxEBqL0BY0+Q5po0/6rIZPA3jiONYCRbneynzkRAeRE9ZAF8iupfVuuF7swVeNaz/ks9MwQQqzywMZfAS9kh6fq1DX3suE7WAAAk06KvOp3RBjSSo9oAAK7ca7KsAQCyrHGAAoF1PQ8SOA0o52fiHufmbXZJRcZmY30AAKzq6VV2nlFuMAGdgIGWz6Ps8PudwQoEdhAVsBIuM3DUwLUC1HgeJWSQdEaiaMk1gf6lSPq7UgPJJetL2Cyo/N/d3eN4IbiHSmK8h0T9Bx98UH728cfc/0gCvXz5Mio9Sjk8PCyXl1dM8Gq9gipSFfnWaxj/vb2d8uLVy7K9vVNublm+WA4OjpjsYn+z2xsBABYzAgC2N+/L9nyzHB/slZPD3XJ2tFt+9XsflGdPzlj1jAQogmz3dzcMtKlHmvvH5mRIMBM8EKTQXDUAgeegBmVoOzpQ1BLJWgeNbYBJqKiGsVGOY5C8R/yatOFpXDDWOA7BGwYAYm+5R7oD8qgWVYCtgXhGO3jKaWg2odogUVeHHrRerHo8BWar/mKyIBy5uL9sZ2Y99yADAFYsK6xjv8VYh6XjtG6Fa2jtN4pOJPI3N6MMnFTXSHTMBQJAGwDIyvkctBXgXBValraaGAA4Y/HXCTmZbI1aj6HIoKpmuJEHCvm9gUQqugAslRjg+oiAnSpTN7hXnDig3RZJWuwlBNdgvmLdL5F0QOXN3T1/l6jOAcZgc6tcXt2Ui+V1+T/+z39Q3ry5YAIf+4Xu5JbaILECG3T9s83AOUgeIMnx+vWr8ubinPc3XyyY/BdgDJTiOF4gADAA4C+S/0z64/UC+wl6CLpGQWk8mxkUnHys7DOhn9bZQc2+Dz8hBK33FipmajAS6iEqbGXrYp02EGoGAIhKtk9KEUDZ7cVWzWMGAK21njHNiTMGLpIO4J4IMBD8QnwPz68gkBKlUY4cwUlublb+o80DAABzAKMuluX16zflZqOU3/k3/2p58tEzzuGrV6/LxcU5ZR/WDdbH5aUS/AIACEiCv3bs0Xea+z+ANG0MdO+0r8Pn82ekmJ+DKWOzbICCeKYkvLaD2yvIp9R9iFkAP07IusodrS1sbwOUAgYKyP6jo0OuSYLAFgApFeoPjBT+53kYUFoFAHDtRNJ5TFDyPuMzPrd9vBa6arEEbnbLlr76X9taTBLNfxoYAODHQ1bAd0/JP1L/xzoVMFS2Sn0v2FsAENV4JorY6m8FAAAgspxgZzsN9QTH353FDv9WAABb3IjtCTo7swDIbtFapj1nVoXs82eKd+igYKHp4wQNBNDZNAGGbntb8rjf67l3arPDHAD3WDMwTkDgtVopxLhUuzICutgX+R7GRJLy1tP0qf5e1kfj65HpeSUgOIAAcqKFMivFXqZ8QjzX+JOPG3JDD93qJFOVv5Bt9gzg8Gv4Bpynrlq3tQaon1GG9dTdmgApzzzXeN1suekkZH4gP3cbw962yjau6VzUPlO/ZgBo62WVAeB9AQA3S7HyKH4n5h6BqAQEMGMPAXypDYhspikAAPQqAHhqASAAwLNyfHpWjv8UAQB5j4x7eV385RcFAHwdBgADPQ2e/mUGANhOsA9QbfiUmgb1Pyj/t4qT//dlTtClfufzVSC69luLaWYGgG4/BQBgqg2f59yJjlGuWs6ZAaD3L1uyEt8fbbl2D/e0HaiHawGeZIrsiWhhSL3UWgHUeyFrVxThpAejXBkkoeTT+wMAdBqh7VZommm3ibUhy32OWSgGv085HsLaPi30q5Jb+sn7rNOb6Vk6HRHt78ZrW9YZAEBZkxgAsv9JuXQv+TXONS7rCtAx4UUZnCvXq5wVGAAAAOxv2JoK00SbywQyhet2UwBQNoBAsQatpQbu8nt5SjVWYujK8SKPod8b/+/WaQF4uk9g2c6o8qUWd4auGhLxBvBZl/les9/sa1oPeSzZmixYvui3sBI4xaYCAGDfZLQPLKf9/joAgI/Layzr/XzPUzZIHt9RT/iaXXwvtkwGztbrxWda8PLPsmwZdc2wjXsbZgCbvi8AQM/VWBSqD5nYuHHOcS3hHm2DANSPz22ntbEec3AtyV/X+AQAwOd9VwCA2Q1tvz00x6N8UZwCz6dJ8dy348wQ1Vqk8/kGBgBfMwM/DADAZ2QAGAAAT58+Ld/73vfLyABgAIAZAH7ZAAACNvYtPte3ABD4aB0DgNdClu89MCliaLXAZdR6fWFzlkl5X2X5VPdAMLt85wEAv/u3/vqDLQBGBFQzNEQNKgaA9wAAxBhXxfIQACBVGiLR6Wrp6uzDcQ0hb3qc5uDmhLCpSVaTxHDA+6BNvwhyAKp3dFcBAG3jN+ql3hlYdexG1Ono5DXh3hR1p1Duhe7sE6yiEyQTQKriRrAs2szF+0rCQ/BY+FdhFN+zgzklGLF97u7QW7M3vnKi3was7yPTZCOADkHFKjQmhBqaNCvdhv4aEummkgkDs0tSReXHaFhkY0jYsZZ8Hjf11DO7+t9BeyLKUgDFAiDfSzX2BxAAzq9ATOujlp97HPvxPKpm1B4QXXqrrKlOezzUaMR4rXLtBM1/Tl44sGU00cgU4GMNAKiggFTd73WQz1vXY/RWp1BNQSR+3vUti+qYoY+iLN3RvOkFNhStjMVVavymrNuJqkwK44oB7OgJX43FcDSM+FP+UjfSrdlwIHvnrfXLbGsrO5r5HP05xzYbfnLJLz5hNyDNEJ0YpDp4eVxS1WUa1lbV1ydqv3kGgHUAAFWy5RYAPQOAgvPqG6ke4UicqkpPf/He8qpVUlcq3pvrsrwGXa9oe/G+5JWreJpcVdJe1esZAIBREwAgAAEEASjh6qQ+j08AAO8pyDyaIAASJAperyM7B5iOzkFwsl+rrgsQZGPHsi4bKB0wCcnFqCQ0YM7GuAPnDL5HAD07YI1aFw5qo2ijfIwKO993r1MakAjPCTmTf7hfbCOkDzgmTvgnYFqj2p8ORE855fl6opZa1a1Zx2a5W8dXnfOUkPIOdK/DrmpNARzcJ9aY5hnJmEtSgbuFEZPJm5usTIbuxvrB+pUOULsAJRp3WU385s0b9hc/ODzkaxj6AAfgHAQI7O2Vq8slkxfZPgjRFrKqlIOj/fL8+Vdlb/+gXF6hndJ9OT09izm/LsvLC1b17y7mZWe+VeYbd2V7tlWODnbL8cFOOdjZKL/2g++X73/0QTk62C97O4uyiZYQt9fM96J/ORK2TljCWGBfe9sXQSFrZ5KJ8Dy/QWnNdRmVx52DgMRvcJW39xsYQEBqJXVU8X9XrpdKFs/m86Ao1z7Ee9ZPOA5yRQ6baHxxfe6f6BUOWmhXuOY9O+ra7BjmoINxW65ShUGd7Tg/s9Zr2ucVAACmfQXBetu0rXA64Ktqsr1D7FhDhDd7VKG1GjCuKOWwVcLmaAAAACXwi0T/TG0AIDPnCwEAwLcaulKJZKGxATBRVjn6DUf1T00l8zr6jLKWMkuATwTQ8H0nKRqV8A1tXyTxXr9+XasIHbi7YoL3slwD5LKpfbZEYI1JfwEAwAaA11uLnfL85WuCAP6vf/iPGJg7ODwuBwcH7BN+AyYPXmvGta5HFDMWEvao/j8/Py/XN8toAzNnEggAANpOnLtSq//dAgB/GaCeASQA/ITsecl02HxNd4uWXDrHQE2vB/pvSR4pQdmYwHDuKt9AtV4rnTRHdK6DoUK0+u8HABAuQD4G7VP6DJAHQStdAQLD+uaS7/0BvNXYvvRYGBJaPti7pFCPRLppUJlP09qUfwEZe0Mgx6uL8/L0Vz8sH3z/o7K92C5ffvUV58rsK9j/AhQkuzLJJtwP5Svlu3w+JXSj1+79BhPwWL+gegULAe4TcgNyfButINBmBewPAAQECMB2P+YJtg/OwfPguwDUFCXz8Ys1hPvEfRschu9BN+D3hz/8YdneWXDMX716Sfmla2/zPbVraX4i9W8w+uHZR7sjAwCo19x6LqDwzQe2X2UWGIkc2Qre60XJfTMAcG1ENV3qi8uq32gRkCvxBAxQpdwIAGBCkawMQZdbk4yu1pNM9Rxn+VkT/mjHMd+eAACofUsFRVOntQSL1wJ1CeRe7DmC/EZfe5Dd1Q+fqMZ18tg4m9Hmt57obBdR3GiP3/Xt6gSiUnJj9Bd9DqyvPobRxwoMXOv99aZeev9nVRHlmpxsu466fOozBfbX+3YKkPcUufkOWvJ/rAtK6nGoXhvHYt3Y1PEIeVHt+wCbVKDfyCiQWwHY17TuDwCB7WnvJ/+/bg76Z87sG26h1Cfg1K+7FcvYvs/VWa6KvUcCKAL4tZVEJMPwPftUSOzn6n/uS/p1UeUfn+M9+XKq+BfY4IZtfKS/zQCANXtTbu57BoBS4Heh7dIIADgtJ6dn5fHTZ+Xo5JhVcmMLALThqvFNyPFgOLENKLu1VVzLLGvxo4fWxuQckcZcoLYxMF3nLFVWdr5dgLDx3moLAAHooTPAYmWfziBJWsQG1g06x4/kZ7H/NO5j/5/7n9vOzevtbfu/UrGsqYJ7iAGA8TuOv9d0VEkxf6/Kfyb7EwhgjtebYCqDzWQAgJiE8rnshrZkTS+7KHkwf7CvI5laj0jtRCcBANR/suMyA0BLWPQAgLzfx7tA7GB9C4Csv5t+anMisNH4g8/fBQBQE8ipojQs1HrKuk6CYWYlKWNGr2GdmwHAssdxC9sqiqHMVgAAo/2RbapRDuJ/5BXw4/uqejAqcGtsd2gB4MQO5JRZ/HyOfJ18Xu8PP1Nm5HM8xWxGbgHgwkWBAiAbwV4WLY8JVhYJSwbw+fx57enaPUBX+kOsy9lHtV6xHZrvu957gMHdglZyoAEOuWbrIlJsscqHpFOzfva4dXKu2owNpFg/R4swAgA0Nv0YKnaC+eU9d/fSZsgts/CO1wrGLecw1vnWox7OdteUzvV7na0Z8jfb2Sx8iYNHmTpaKr8QACABfW3L57/jc2dZ3tZEe9KmZxogBvs0j0vTG1pzuAUBeLUPmw2zWoTb8kDZhokkblonvI/ETJPv2/kanStaCrLV4SpAKs9Xnut8j+WuMYw4J5BlENsSDiBZfh6bw/EWjnsoHWHypSPwAwAAfDYzAOD1s2fPykcffa88PnvCWMTBwSGLEggAQNtAMAyCUXDRGAB42mAB4Im5zvoWCH7OvO6m1sH4+br1Pq5frwXLphW7/hsAAFQdk87VrcEYV/5JCdgp+4XxsxQ/sWwcn9d6w/IRrEyOIVqH0P797jEA/PUqGvMg5aRd3pgWEErUIbanv/n9upgTKo8DN1AwSCflYO0q/VEWKmMVIja5KlYa+t+DLQRdS/j7GPSLyUZIL1BXHUErwWnnauhTXNHdKQgUK8XUx/k8dixWq9iaAZiTQHmBNoWu3nGopLQQY8A/Ag0zUEQhzZ+CPAIGRKVCACCqkzOg+cfn7g16AQDKRlQ5JnS7vzcmf5384l9U5GzOVEWLqrFkjPo6WXFnYdGQi3cKCqYkvKsbVserjWvewO/z2gFMri04X5Gk8VobE/8GrVgwZEHB5wkDxfeax3tKeGaDEvftJFE9/0C/XgVtLO08LzR6XAGUWnh4jhDgwtrB30pfHscxcYc1NQ9KTAY/G5jAAILKMIDgOBMpUrTN0V7tjWgAQCd3cj9SyxUEgCMBPgpmKuOWRbA5Jb1XDdBIelMONZfHr+hgJmcuLJSUaFeQ/10BABJ1I7JcBsJoYHhNjgHYbv+le85Aonyu9QnQSFt2FJpNFvv6+H5lJomGJ/UeKmbA51ql2KmGnaL0LdkQgTlUZOJH6zqCkQzyoPwSCQgEcqMCDFUhpGMLB+jmrtzfoFJXQaNMD+73/L4BAgYLqE+vKvyQXDUooFIOhyyqLQAqbb0C/aDVpZz1uo89QscBwfyU1Od+in3iZCzPy+R3GGCxD+u+SEn+bFBW+RDr0kaj1/VoUHlsRwOF400KbTXTst6U/HIgviHLLdeyHIMxTYR7JHU62ZZ0fa8L0Pql7Xk48TUBOS7iJJhHvUnZNaGr/JVstPU6q0e8O4CVbYUsI0ZDNY8zAXC1Qr2BuJodFYCfwTmpPQPVKI9yNPcz45zFVsRaWy6vKDOR0EGVMdYt3sO97bDvs3rdX1xe1kpRfA/7FkkQrjn0FGeSaYsOlwQOKCQ3mYjC9dlvG5XcvKVNnvvi/AK8PKyiAUX5YnOj7GzPyuHBXjk62C5H+5vlh7/yYTk9PixnJ8flERKjmxtld7FVUA22ET2C6WgDkAVnPBxPrIMtVPImnRXZthrUov0V/ScdrGhBGiWwMqVz46tvdPJ4lpwkj4evukBmaFS4hDT3+snzzz0S8lI6bKugB/sou/N+xT6f0uMafrUTyNE2BBPHta5K6BbA0b2GExnBOlc/j9/l/Q9JJ65PRiBlA2KpWf5apZj+v4EAlNjONguq9wH+pUzghlT13RaSZkgcAQSAX8hSBCrdAoDUka4qZPSqbNzelk38RlKKdlFUn/OaSLJBcuCeMW6042H7X5XbewE6KM/iMwMrSaEZSUf7C5dMnqIfu6q63UOSSfWyWW7uiwABkGFbc77+wz/+SfmjP/4Jq3pPzx4TMIOxxnU05o1Kr9oD5Z4V5bU6CP7SXNXXsr8Jv6UNoTYAmwTbgEUD1f8Q8aD+h4kjO0NB4ywrkGD0nJuNxnIRM9v1FMz/18C5+sHb0RXQWrYtfhDgY+LF4NXkIjFGkSpuxLKhgDTXRICXcuCxggCw72uCrhoSNoTiL5g4pB9tByFZwv2Pth6iiEn2k5LZDEwr76l7iVYNsNURGMH4ffLzn5fL66tydHpSjh+dsNc7roVj2OudwWVGBaMi65rXwz7LyYI7gJ1irFyJbvp/3zvuFesM7QLwF7Yxgjb7+/sM3NQq4WRDaABEoQ37BM9skAdeI+EPoNfhMSr9dwUeW2JNXxMY8Omnn5ZPPvmkHB0dlR/84AflRz/6EQNDAI/hOJwL+wdtXszgg3EmiCStz85WTwFD+f9Ej6wkiJPaFsV9yK/sd9c+1rDhaguAxNAX/ntl9jMAIIA/XJPBHoA505g3MIHGzf/38QEBhpTkzEFF7iPsyGhVpPHAfp0TaAH96fGBX8P5CBaosZK/+uIBSsk2UJPR2J+zqPieoGlOwJOpAKWSUD3wl2AD+zgGSqUqqw4ACvv6elnQTsV2nXXZ6CdO3T+uXJuBDIlQr4HR9sprwwmk2KhVH7djzGYwDdB0ZWlNAKaTS8cZGN1/388ovd8nwEZdnZ/DY5D/juMlkdGqcAUA6d/znhI2yvK7yU4xUgi4Z//WoKJqq1QbOo3WA/azdEfz0/wt7/0utpIKEhy/aDZXAvve3pQN+GmJxUNsOwCAylYwBbYAOaFLAozDFgC0Y/U+k2kB4obux+wtry4F8jFDQIAA1MoKDE2IAaINEfQOCd8JQpzPd8vWfEcMAE+eldPHj8vxyaPy6PFjgmbB4rO7t0sWLshFA7A4NwDdhfzPMTXNVSRc7X+llg/jHslrY2qd4PjWTKffGXndZb/K80i7LhJ/7HUbNOUaRwEo6A9X4ESjKZfqDwXZMUu0hHq2YbU2WnXxw3u6f451+6k+nx6o7n3LIa/HdQAAfU0xngpCcCyDvidXgqj+Uf0PWwqtADbvw8YSwHKxAIBPkkL7zipB4G7OURSpqJtZ2OKcOyw5GX611VH4KhWk1Xco0R5E0hX015wGxTrsf+f2ONMror0r+6S1ceDaDSC51+1YwNf7B/KLpmT1OMc1PpnYciKk0yrw40QZlB8Tm266xRp4zgAFj/Pu+e/inZEYbfZgtNlJCeVxz/n/8Rn9fAS8dixEyY9PICiDh60/bdO7NYljT75fnx/zMBVb8HtIXCtxrrbFKmC5YWKbYIAbgRthy/AabHcsVqQb2Ku38KVa73VdvwEC+gSWRiHrvJG6fMpXzb5wi20IONAYaGFD8OzcM/m4qt+deEtxQO/9rJ/yus82Yx5HvmYLJ4GJPR86RmNS107ev+n5W2I2L0/dpHW4bf28b/L9+Vn9Xv/cq3ZHXp/YJ2gltWJXvG3jp8+x/bN+GG2TfF9Zpo/2XY4RsFDUQOdk1+Vzeb5SnpofNznWM5mtkycQP9W26AAAuprjLxL0eq9fg1pz3kOWIwaKsw1XWm86RXZi4b97X6wyWU3puvae/Hdd34K+L2DROPKuV0AGcp9C92TWUz0knxdzAfvk8OCg7O7s0ndEu0+wf+L3yeMz+pKHB0dlsdgps/l2WWzvEAxQ/ViFeqqc7loAxKQ2mdrnQHF/69aU18PU3E7ZmnnuclzN8+wYTvZF+Bq2ZMSrq11QmdxWGQCyznD+YdyX9Z4H3TFuPedfp+Sij81yiXI8fFHrDO8Jyu+wj32PDZRpcPxUHLndVa+/FQfLxYaWXfBXnbtw3KAvEo988e/+rf+gZr7yQ2bDtxNa2bkhha+YAHLigt+Ne+4GMCGbvMYzAnGd8ByVbxtw9YBZUc5RBWrFKOWqAAGCfa64wvsrxsqwAvIG8Dh0h7h6KgVuHXy3ctDmkvPgcfU53GM2nzPPw8PGthzFBgCIoKL7t6MyyACNoMtszmn7rpV23eip2szzN/XsEGC3t6AAWg8AwPe88PJfVSvNyixodOFwsadTy8NG4L8FB7MgNwBAFKVKIuQAUEawe2zdyXfczOOmn/o/GzUWUKwIHIzEFWEQwZWqmBILgARe3z8qb3CvvSxMfR6PxQ14ah3giQpJB2+97rnXJlFoAoIQBBD9QHH9DNJgkiYBAATciHWMdbZQ5RJBAk6GbiCYHZWnUZ0Gp9oAAIMOppLbkh2pssj7KlGS1vlhD9hZ+zcJ81UAQErwZwAA928k8UNodQCAFJvmGqjlyToKQJuvCwBwHmdUpHnPT41Rtz5TAHCUFfi/GVDTq9wVnmEC9cZRDRoFletoDH7DAAAqRdJ4JQBADfhcBw1sDwC4u269dxsDgPr1OtmfGQJ6AAAq/y9Jwc7gOZJFERTODpyS9jLU/RpJEwNkKmAGiQMkc0zvTMaAoNglAECJn7y/SOFKAJTAMWOglywBg4FaK8F63Aqn0HLB8+41MAKRaBjRU1T1reWWnFChF3Gu0bFy8tpAAVSwSyYJNGD5pNz2anKAgfIw9FkptzGrLCxTBmVe06Px4+fNjo3fGz+rOqALNjX6wSknfTxX1j86H4JGHvMWIGt2TKNMz99lwCp0Vk2Q6GyRsFJ1CStwqT9alTEqgrlnq8OhpA0EPEEvDIZSW2t6b0BxrKp7JzPwKc67vF6W/YMdUkXj2mJRQgBRrQrgWIBiGutjtoG+mZusqEGicm93p+ztbJbT43n5lY+elOP9/fLB2Wl5evqo7IEtYLZZ7sBmwB7Fsg/vNpD8F7gB94Rnn4Gam3TepgtvwTRTM9ceb0jsRbWPAqBIQLu6UcnAtjfsFDLK3kBMCXBq28Ty25UQZtYZJaYr12k3BmMREs65PQVHPgXis/00rsHIgEo5x48BAPk8ev7eMeM1yE4Qd58Cc/6uAnQxLiMYl6eTA1vXq9sgRGW1zmySzZgF2jtshkDMnChMxaWEaigAADYXAABsEwBAEABpw0UdrnluwRnImoLWGDc3ZRN/IZfICoDqv0g8C6NU0Cx9s2yRdg/AJUA/7zaW5e4+5BXL05GUNmVnAJRIZa+gEPYHGAAAAOBajzWvJLeABmhrf313V5ZwPMtmOb9clp/89KflZx9/Wjbn83J0fMIKQiZnKiCkXy222QAAyEniZktF+xhSs4qKHcl/VKYtwLRBOwttKsJGS716NaeoPCsEYGoeG9U6q/vidsDcVH2xCQCA9qb0GuV9jLnmVBSmWPdm8PBS1ZrRpnXlDe8jgkd17aW1y8MDfCKyFFVqWFbldStbS3s468RVAEDP/MJRqDadXwpgDIYHVEjgHj7++afl6npZHj0+ZTsVBExUDwH2lQX3FnxLAqMINEdQNgL19/Il8QuAhvWEHP2wR5auPDcFvRIzeFyAECBb96ISPwfjxtfs4xzJL48PrmNAIwEAe3tkk7Fcgo51u5if/vRn1OWgjPz1X//1cnZ2RvAAgADYe2gxAXDJaGeOgPLst9oOyn6+3xvln2Vhtkv8mqYrgBwR+M6BG1elO4HopKJsxAiUIwhEGlrpLNs4ToJNAQBonyQAAONsFWVu/zl8lQ2193BLACf/q723if2qNjD0bWHD1Wp/BVHHBExv30F+w67s+zjnMczBt2z/cM3FRndbDCWUoojCdk7YcQ5CmXGh2trXN2pVMrDQTfkd471EPkzWxuAbjP+PujSsp3JX96oBTikAAH0fLWp6+6kVijhRXPVnTvqnAHJuFbBiL07cXPa5p+ZgnY/mscixDryX42kdiGEYAAAgAElEQVR1L7HCHAlr2Sfd2gj9Lh0T41tb5TWmEweX18WJHLewjMp/qYsnqqTyWOc9mfcw7f/bGwL2SpKHFWAShRG56l/fMd2/qvkBAEAroZvba7K8cb8H2Ad2xjUAAm7/QSCAvgdGAQAHtrZgIwOEbAAA/s7KbI7k/m5Z7Oyz6v/07KwcnTwiEODwCAwAuwQAwFdjxdz2os0R97LiCv28ea4iyZWYUvIaGWVlXm+re3hqZ6zaEnl/1hgQdG+08hAAwEAKt1EwAEDv+xy8n0kAgOux+paemvdvFwBQ1+3/x96b8NiaXddhp6ruvTW9qnpzTxJJsUlqokZLoS3bcawY+QFxEAQIDNsJEAQIPARBgCAD8teCAEYA2YkUU/FAQyYtqdlNdr/51auqW1Ow1t7rnHXO/W7VazYpU06q8brq3vvdbzjDHtdeuytwCaYlp5CnpZyVjZvXV8kAgOR/AgA2AABQa6UN6j8YMYEDSsC2WlWl4RQ2S9jgSnIy/ogLEQAQtjSZANjWzyCgLs644bL6n8SU0GWwn1t1sxKY4z6dlp8wicMOdLvB5chNAIAAizUA1JR/Pd6Hr3NnWKlrPIax84G6e0+2wLqGebBX9PZ/u20lmdzuIUDB/jMlB8cYgh8vu9aBcc1/V2K+2XtVj+Z+GgEAskF0Dfq9Y8zXxiAq6LGPrQiDNngCAGAbkckofBXEuwOwnLkMtjAbAI61fWNrHxFjF2vY5RELbcRhOJEMa7qgxTl8fM4Zv1bsJ/aBdI7mawT4NX8zEp3tuFW55zpnjK0HAAAMAOP+aQxjXGcdAKB2Wa+AH8fN4XjfS38WAAAvZBnX7/h6HKspAMBUzEEj2+1fYz1wmeH6S+fy+/D5xzp1G7/FESMW6HvWZ1f+pWSIjvVrS0bIpnKbTOtZYbAAALQkagcASF8zIeN5Gxm3zwIVXWOdDNTnoxwWACDkVMS6/Fzxt/4NTI0JXtN3ajFXsh1CV2A8UIgDsPgqAOAdAgDQ8s0BANvbuwQBwI8lACJv2kEAK8+xhgHB98NNNubK3FqcdeqzP08AgHHPja9dLvHvoR3dTxIAgDUif1TzgzXz1gCAf/B3/5PaAsCV/ToHMBIgmdigAZwgRAMGcBMpyG8UCqvUJj0FkQsM3YuEgBwJvVYCgkGarESs6LxkBVBlD77zowIA1gnOuqgteIvnVmA4Ev59jzYHBlQlnBQw4ybR61GAjs7r1lYkYFXV7xRJ9f3sTajErTMA8J5YCRaSa/X8PUVzLwgRVAUAoHcYuoBdBsu1SLV+ArViAAAg5UX5mRIrqtoaDWgzRkKpc15rVVpPxR9VgdG31Nf1uMZGQXjba60/bvSkFureG6pZSDE59PaUwMD7DICnQTgqDglf3wu6lp5DAIB2P616C9+D0egJRLznQVoG+j4HAIDz5zJgAerz6IW5DgDA7xgDgAMAZGC4o93T1KbS9D6d0pgDA0C/h0YGgCkAAEe8JWBuBQCkqVzpe+Q+Ja7Q6WGHFgCxr8LBbHuovZ7aez5Xo+FWn/UGAICv+3Xr+qcBAOBG/o8KAFDCXwjqEQCg19iP6qkb1P+nWVEd1XMjAEAyPRhcGnsF0ZXGZNFam8wCdJUtA6quZFVJ6ATIvRZgT+ddyX+jkuWaSADAimGalPjp2zR15GjXlL2j4yR9GBTaQZsoJ250hBuFbvbYToS1qhbQO3usouc9GQAg1nY8p+iSubZZfRwsI/7jhqY7M1OOvI/LlA51Y63TH2KcIIAsdcVAPzXqYNcdcd6RgrIF0vV5ONjxw/cy2BHVa4Hw5WcMIIU8qinXBPDEWolkK4JGBJlk6wQY/nSE2e7inAkR6VaMK/pax7oLgAkSXUheYp5PT9+Uzc3rsn9nj5XJuPZZVqpivcOxYN/oy6tgAQClGACfqKxhsvKqvPf4Tnn/nfvlcG+vvPvgQfmZd98pd/d3y+5iVi6XZ7hppu1ZiZsAAGQ2cS+kUAZDQSZhlPwWEKLp/5TTWTFV9SGDaaL9DC+L64V2lxzCBgDoHZgIhmBsfX5Cp/d9yPS92mIn7SSCWazH9ZSMlQ04fsa1wOUQ1Mz1HkyH8Lv8QIHHwT5TPzljAZDu5BiZPltxxJVMUEUTvxDPrQBqVFZGL3vuX0HlCDSMmwaFL/cFD9gsG2AAWGwTBIBk+QaSqewVFoxBUbHVwEKobkbCfxNsEQCM4Dcpv8H2En2BcSXmgQi2AOvCrGzivrHat1DBE20AmMjLoDiCZqyMI0gzAkL4DXsIbTbIAODJf1a94xINAAAGAFz35avj8tEnn5TnL16VOaiDd0AvHH3Ba4uEbFVR12bK4bPTkxpgkxykLZx0/VGlHwCAoP/vAQAbmwgCWGJdQboMNpMeABMjxhUl/3N9BUgtbsGBKpK4BHBnL0hVY9SquwQK3QYAaNUXLRD9eQAACqrXTVCNpNb3WnJeyU4GTAme64MqDQCQ+4bB+I2yNZszUTzf3uY6+PgHn5RTAKAOD8p8e0E2Msw/WkLgWKxnUK0SLA7QUjqvuCZtiPMz/lbld+iGkMMBokIi65rrrFVwQRdEawpUccBJv3/vbgVI+R51p74lX5qeCsDKFZMPR0eHZBII3ypkPOQ37gHJ/j/5kz8pz58/JxPAN7/5TfaTJBPAGdoTXJDFT3aK7iF8x6G1XNqwXLNDwGh8rbkcg4Oug8keYIwdXSAlA+xvAwAQaM2DjwSDsnputYVR2D9RKYc5qrq5o+MPWw9jKdCO9GoFcAIgMJ+zhZ3PV7MZ+6Su1rDYPyJYHsx3LXbQ++EegB2DsYToJADMx5Xt4Kxnex2X2jIhkoG0+yBvDTja7nGVMjriOlYlFUEe6qh18YN1QcNYH5E0W8k7GJWwGLna8w0VYJbA0JrzZD+TnvmB9KH7Um4fTulv35P+vfpcVHurgPVq95vP4OuinksAgIwX9XO8QcaZ0BsZo+HvjIlYddm43ybtjQro7tkAurVjySntizGBpYAmGXouzsnyNCbGgqEnZKV8MgEA2msATiORLwBAtAaIJD/kHhJsAgAAIBAB1vY9BwAASKM2RJsz0OHulp29g/Lg4eNy78F9AgAePHpU7hwckgFgZxcVcw0AUOfnCwIAptbJ6L9Xudi7PlNLsIKqtRZrDMgAAGBEwHyoErky4mUrhREAEMxOYRv3ScEwFnw/x/r4twMA4LN6MqFLGAYC8SYAAOypGVoBEAAAFrNiNlawLjUGAOVIw4hy+1k2eGDFwhIG/AwMANdfAAAA8Ix86ab/WhJ8ckFIntEkzuySxdulu7WeJT86OcLjGwPAujU7ysduHQ8tVnB+ZyQcZRLXVM5fBRYlmHi0m13ujvKprc3NaME2sKb5PrlJ/+AzBziNcg735DaFx0acAQDz58UmOifHwwAA/ow6JijqewBA2NuxP1mQYQAAMQCQBYDJ754BoOZAkv1IcxBjkoxvFuu/CQDQxzveDgAgdoHOzsvr+rzw82wF5Wt8XG8aJ8k8l2OMe+D5Lb8j8L5AyVV+wIbPvVvb/lZ69nYH9H+NcYzFFaZ/3Z7V+37PPmbjmvb9wGuIAWBo8enjcbP9FNEizyeMts34/WpHmLwYn28KADDOkZ65MTRb8t2Yt9fZJRynFKVecOH3N47l6niCQTGuIP+LewnXry0dtzJElC07B4EaPC5mXw1/u+ycepYooKi7rOrOJqN4d6ssDwqoWE5gCgCA82wvFh0AQC0A3n33nfL40cPKAIDEPxgA8BtAdwAAxGTEuzAWgHGNjTLU5ca6z26c239HAABT+29KRvW+q1rPtd8t/9yDMb8oA4AAANL5mBP4HmKr6/OtfQ6D+/zv/52/SQDAKNhGh96dlxocoAANGuzRuVGwyQP4UVDUI7xvYwDAA8lh8EEOpB0oKsOZlULmsQMAQN8LCoaeAWC0v6cE5pQCkNCZQlAqWaTMq8ZX4IDaI1IJHit7n1pc4/XbfLWeseFwNqr/5oDqvQ0GKjh3TDJF3VAkYXoUqAsHKcBBbuZLGOcNQaix87WDsdciXGEAIP1/9M2MCtigawlqWqDjG0BEy0aGgCqJGATzHtRSPgYAGA0PzZ3/nn6+VSRrvf4AAMD7biAywJIVVFJkU4m42vMyH9DXn4yRUfG5oQpEfGU7yN66rjixF7r8mrVpwHk3GQBuDAAe+GNQy4Jbdf4yMMjEkloAGAAAQIDaHzMZBG4CAPT7I/qprhgqlhitY/RjAADUYIotgMoUwY3XU/aPbQGUvhuNCH2vGQI3AwD64/qAmivgFYU0UICOn4/yZFznbwsAkIzo7pMGRSRCmzzsr4A9kcNYnT/tIbyPFgC+PxwA0CrDUPnRGADwNxXqxVURA8DnBQAgsYngkyrs1BKgtgDITVOT/kmtJz0XeyFkbgR/W1Kff4O6GUlO9ZUUA4axCDQgVgbUUzZ3Ff4ZQIzi8AGkBfM/slZ10GMsWwLTHdDRmWKg+CKoCGv/zhUAUwQoFEiPuWvtdcCe0M2fAjTuGcjZkJ2RFQIRTu4BADc5LNpjvsLcWfH3b3LEmvxE0q8BGHqHt4F6Rn3R9lRb9+7wxjg3SrBuR/h+9V5vCubQpVNwBk7rVVks5tTX58tTVr2j1zgShggAPHr0DqufwgYCmEH9LKOiF4kfOgGZ9EByCwkgjBvW//nyTdnbD8QwnAbIw+M3J6yoRJIK32Obh6tLsp2Q0Rj0mgQDXJV3H+6V9x/fL3dAS/bgQfnZ994p9w72y9H+Xtm8jh6vCrDRKWMyOAAySHiWs4sAAFRgVPasrxnnRt/PcRxashDAUsEVwWYjM5N4i0r/bzqlJr0jAFRbnKgnqzkv8XlWJ8rRtPU8o/3k/epacH1V1vblQLW3fb7NNTQBAOgSpMPn8bx9ENDwcdT9lTLebIxobQP5YYHddJodAMA+0ZUJoJbiV9AM1mO41kjmbJXNuQEAwACwiGpqJqq5gT2QhDV7HiCR5ZIAAPwrkO+U8QkCYJ/HWCRI1AIAAOYonOv8+oxMAAIykaIViX/oBgtE0O53AEC2jAnWmAiycZxA+Q42DfbXjODas+cvyyeffsaE8GJ3j+AVHAv6YAf4aL6bHLlmH96oslcvuehVDweN1fnJtsA2AADooPp/hr0FoGXE5x0AoGsQGIZ7RaCwhqSz+kpBjNwItB9M1vB17BoyuHG9eN9agcgqWCPGjt8QqISV1GysYfSLOcWZFAw5KdhIWAnOAICjFQB1I1UJRZy9UWC3qkvqoNoCoA8ABy19LrSUqQIAQD6CsQprgQCA5VnZ2karihkBcGenAIUg4Z/sKTn/GBu2IcnxYLD3MloOUX8mjThEfiTCQhazpQBABEnjGr5QtNMCeATJ+vlC4O1WKYb54foAgCY3s5LGeI3zxLq9IF31w4cPyv3793k8bBGCvNgaZovvv3z5snznO98pT58+LR9++CFBAAAfHL9+WU5PXgeJpckV+QACFMjm0ZoR8LG+3yUnp8F83BMT1cYOAOj8p2RYUOCE/r7a94n1jz4YQD2XBUBo/37d15aI7IP92edc1UFDtVL46LFPGwAg/iZwHXbdBvbrPHzYLIqYipO4b+C+sdj7FA/wOdA+749fzRZG8il+Ojss/V9VJNYYSVZhcyySOlxnHf0MPYvbXX6MJ/6rXLJyOrflVvyW9Bq6nqTS47Z/1wEAIiEXbWBGu2+UUyHpUhQNa13Jxan7r3bFkADo5omqzcESTh+cbe/M567+hAA0BACIjTHOIx5yXmcAAMTnMeltTPuErX/m/t86m1jP6f5BZ8+yNVvzKULGRYsetO8Ri6He117FObwFQCT2/R8q/pcdAEAgAdgFkdCW3wdZi2sFQ5mAA+sAAGAAmC1Q5X9Q7j98XO7ev1cBAGAA2NnZLdsTAACMKcB51DuWCAqZuJ4BAGM4tVdH0I7vH3zHwSrdQs4Xkvejb0LbBjow9zFbIiQDQMd8xxYLkaD0tZBeRq1sb75l7Bb3NeVTap1M7eWpex/fm4pFBDix96PGdchxknzuEgs9ACCFYLWpwACwmG0k/X8DAMC+2lnMymxzg5+TASCBPGGuVBRlgP9SeASmsrXjonm1lT5N2uDwb/i+wNy9yZ9AzUxcGQNAl0BIkP1tsRuOiwGwtLYcAOCyaowfCGw+Jff9e9268WT7AACodqU9s19Tn7tsuUALWYsf6Vr6LbvZv9PWVdhpboeMevC2tarYqWJS/pvjawzDY/6BdpjtL7EyuR0CO0Hr2fWJ9HK0MQp7tp4/23wJUIrPouIftP8CmGYuA21AhhYAAbpKGT3mWzqQI2zJYBic0qF+vw3k24Pjl7V9UIBbZcf389W/X+fIAADjvPs8ul1zEwCAc1UZj8YWANnKw4sds32rilN8DDwOLn06ZZ/5GPk961xT67buU8ZTwCDV8mfjel3ds4NUzVif8g0eD8O1m98Z3xv1j+un8bMp2TE+j8cWfJ58zbs90o0LP2iyfRzf0V5ZXRONCDOOFQghWnPG8ydDG+x8RC26/RClNisyaoiz6p6n5kIMim1W/Hz1aXsAQOZLGzAgjpsCAOB9AAAQswMDAJiVAQAAo9s77zwu7zx+RADA4cERE/9sAbDYYTwPxcEsUsjbEADA1xjGaGrex3U9HuOrcFyzo60yyhbJWL9G1fnGWKbP/222AJh6tqnncT8L91sBYmxVJca61gKr5Qcjfl6f1ZjYptb/uCcZPxqK7x2wfisA4O/97f/42g1X3czUovALRdLw7RgA6oB9AQCAHIfeUFptAaDKCCHkSLuYyVkHAFQBNZF49UkfjaNB/NaImB/XEv0NcedGipKO8R0THQMU3hdA/32rerGe7M25VI/1qBTENaIne1ISJvqMFXDZw3YUchLaopBaee58IxZys/jGdSMl5Ij4ukA3ow2AAwC4EYTqVD8tN7qV7Gff2T6opI3WOatrGACmDI6pZ5wSAM1QiwDxqPj0Od6/jQHAAQAujHVOXX/qGrGuDQAxoPfxPAzcKmg7EchA9E+9Y9X7p1a4DAAA7X8l97k2srJZDAD+WwACCqEECojufBRavr6nAAD8PAMt1aDIBM/0vLVkg6iM3fho670xTDR1nQK5S/5zZbqNG0o7RDf/3xkwxgDQDIc4tq2pkRFgupLmJhlEKuYhLjgq+HV7N5SO799mqPdj1ajiOiPoxwAAQFWHKz9SSjPhDBpoMbdkcCMT/1EBgveuCQAg9XkmdCD/5YjpvanXkfBH1X/rm6tgVUtGtEq3KtOz+s0BAFKy2jda7wEAiLYAG9lnWTJa8nBmPZy1NzSh2hONNmJYH6KvNYfbDXSXcTJQ+DkMYQaPIqg+AqjasahojP7D7AttFP9iDFALgM5xtuR/lWm2COsaojPWM9D4Wh1lb933dpDO799zvSkHZ8o5AfWoGGy0BvXb7aApuaHPR4c37AolVVvyuN67+k2yGgK6Lo+lMMl+YhbcBUCFNMTJAIBE4c72nMlCJKtAdwpjH84BkuoYMyWIAIpBoBPvwR5CMhImxi6qn3bgIGyUk9PXBWtQSTIcD1YlVK5iWSGRhIppBG8VmyYAANWPs1L2ty/Lz7z7sBzs7paHdw/L+48elgeHB+XR/aOyDVYfJKkon5BYi76aOBH1AZIs55cRb7O+t7hfBezTReMzCBjRxjLkqZy6OCaEYcxDtIhhmrKCypQxyT7lGftgItP7pKUthr2gfbhij+E5vOeyVdhpHbn+Hteo1Elvi/Qgn9QskayXjuno/rNFyITTyvEwB7vpvNYqAQDCqr8MABDQehrsvHIwAQS9vloAxN6Ls5LKGTYmAADzYABAYnVzezsUsSWYm4xKAA6qUJfnpSyX8e/ivFycR2/gc/zNamfslQiYzDbnZcbK2VJOL0+jElyhp8jSZm/6Ro2JJKEDAABcCmBx9LwnAIALa7NgRNBb8yIrTJ69eFE+ffKMz7jY3a0UnKgcRxsN1/2u23FTaAEgW0f6Fq8bAIDkxcECAOq22Ua0AEBVNitLw0fwwA7tAVSMbm1xbKrsigh1DSjlxFT8p+Lavf2RdC2SORmMipnPnuzGKsM1Vau4WoKf72WQhetZoBmz0dYBAFRdV+Vs3osAAG5zKAlfr2XVFY1Ks4EAmMxPBgBW7C8WbAPx8Sc/KG/OTst8d5c0urAhXrx4SbDHyQnWVI6x7SH4G7QvsHYQeMOiRD8TtnGI5F0dhwxGBUsEVwhtge3FNmXvHPtkFvI32kpvVKA7ziEUf2MuCj9W+kygeASDju4elQMwAAA0srXFv+/evcugEdbZw4cPy5MnT8q3v/1tfv83fuM3ype+9CUmjI5fP2eVrfxkVLSLzYgAkWSXa7ZtXyFFELAlBaZ0tutUT+4IC6eeifKblASsSWslHAcAANY+1qgDADpfP/d29QstuMTEcvZiXrWZVGUdYDr6q1sCAsT4RAs77NMGAHAQgP4eZYPHWrQmdMyYLOzk9ehfVNBbAN58XzoDgBJ/dQysP2Ws1QToDnM4Nafu36yb5/F9f73yndxbbns1Wyv+okhLe7Lp3wa4IyuSRSCqXSZAYQKvwu5t4Lx6L0NV1Lr7H8ejfT9b6Amom4lgMXzJb2ixmZ4VAjabAL9tbYjW23vxOsggZU0OViVMGQHCK72Ye/YE6aNx/Xvw3gObbkMHAIDZJwZsfO9WoE4CALSfPfkfAVKwVoWeBwMAEvwVAJCV62CoiBgJgFTRQiAS2qstAMDeEq0AogUAAAD7d47K3fsPy9G9uwQAPHz8mC18YOcutrfLbNEzAGBeBQDAepF8Cx1+MwBgas94/Mw/155/WwDAmESkv0VQZLQ0AQBAwHixAGAswfISTEoB2q66NGGDorZvOjZ2U6dzvwADgNu8U/v88wAA3M6JfZ5WCpNgWclZ8/fXBV4N7Cn8noP6H+3LtgrBlQAAsKUZ80M5LmkghT6uZ29WcAcECPAGAFgENQuEawAAtTDyMZDOY4yT8csGQNccOdh+HL/xtax3rS2XM1Py2udVAADXUb1+mr66r2MxrOocFgpem1hzeeMFZL0fFNfW/fp32joK2w7HjIlP7Rf/ftMtFq9mvLmP4SqWgeP7OekZmHAN7C9nABhBALAT3G/UvVd5ybUbDAAVOJAAAMwPgaT8DG2oLmm7ivEIQFbYqVMAgPBrorjGx8vB7hgbZwCY1sPJFFIBhg0AgHOjVVqMVwAACLgfWB78fV0jbA+j+jHd7PfcrZW0AzW3bM+FFggofqgtThprA+9Lej/zCr6mAgSf7HYDcHEqPn2Tbetrq9ogdcz6Ngd1r94AAOj3aduHoz3FGJ6BV8d9MHXP6+z1KXkhm3R8Pj2jWjH7uh73qo95dx662wHMwHf8+uOe6dZN9UffBgCQMbUECDgAIGpMVmP3fh/depmKsYwAL5NZ1CEWI+F509drc9DkXOjCjCgmEyPeQtIfvtze7l4HAHj8+BEBAGDqHAEAKOYRAKD64qnTbloT6/TNaLtoPsax8nlaL08CnOOf/3kAAPi+Hu/dc37yZ+Wjy/dC+xbPY+McBLp+AQAAy49M/1V/VS245b+ScX0NA4AHqLQA1hkPHQjgBgDAyADAh7QqlBhACIBGMT+lKKWE3xYAwKCBAnugyHEEhjEA+ILzZx7/Hg2ilc2TFLC+QdyRCwGqhLxXNgvpvdoDZ1xoEkI+0fV6omqs/aMjWAgHVFTt6vHoTmmKHfYODQXdB571egoA4PenjTyuGz8f/nZHqiaYSaG4CFpXtgBQGDf79GTwWvca6yOEKpF+bGXWI9O5EQ2tXjdXBjNH5TTe/ygARwEn45DXYWXaxPXtnhSA6b7XUU33FD6a66m9MHWOoLI0tKMhiHAuOZjSU5wXC/YggewAAO3vKkiS+twBHEzyp0C5zqAjlJRaAOA3XjMBmtUxYgBAwGNsATC1d1jJNQIWjGoxtAfW+mqLivjejwIASGM5T67earEmwkBhGMkS7rcBANyAii3WIwQ9eT9l9I3G2ih/goq5GTG+fnm/A6hoXN+9A7AKAIjrBR/eyv39GAEAVYEi2MMe9JcdAMAZAAQACAaARrkbVV9R7TC2AJBjpuoIVfwLAIDj9X2XN079z7lgsL8xr4wsAARZodp/YAQAVWCnO51Fw3pJcr1YskzyV0HelfnNQLbed/k2Ok+tmioCdpSdCQCQDGnBh5Ar3gKgOl7Z8426lgEM69tHRpa+CtrxKVqPsRWC7cPX1pQuHtfsOAb+esp59LFxQ+0aJI5XF2QxGs+hZ5pygNqxjY61yWuNRY+qd5nU7VcFt7nNMjnNqvKQFdgHqPan3Li+DCp+6vbYl9fXW2V7Z4+Jeu1P2R+4J7QFoB4gMCbQqOhBjZ5ioEAlZ/rmBpNep2fLskByarGd/QavWSUl2yvkX9wXdMb2fKNsnL8uP/v+o3K4u1vuHdwhCODB0UH5mXcfl4PdnYIqHNCsgcqcieMEAAAQAwDAjCzWYvtpNkjE2lrtuQABNZFfE/ZJ15kOJHujJw0c7huJNvXYdftCexzhQQdxyBl1u0B2F8cx9WvIguuylf3afN2tW6+TsngiuRGP7tTKDdgQrEgCgDb2pl5X5dMhwENWgf6O/NxYFx0AQEGZBAAwAT0AAAgEyrYZkSYO6vxgAJiXGSjIAQDYmpVNMABMJv8DWID9d40kjgEArhH8vwjq35Ozk6Tvx/oBYBV2xrxspRw+u1pWAAATwPlfABWiAhE2EkAsYAuj/GcFt4LiEVxrAABQu24QAIDgFpgHXrx6XZ48e8H7wLOBCQB7abaYl7PlWQ1ccN9VWskILkGv9Dpc9jmYrxJAUlkASllsZQsAAgCUgIjvNNkYbFkAjOF6sIW5XjMZoOnmus1Idn2vE3VqSRKyKu4/zqkfVdS4XHZ709kpRMvPdS4ggTZu7mf144zOHarU6InhdItM3GcvZsm2as/ilukfxFaLht8AACAASURBVL0LvBr7svkRGXEhrT/WABgAsA6+//HH5c3ZWVns7ROogvl88vRZ+fjjHxAEwLkGeG9ri4wAVS6kRQ3mLNgC8805MgADjXtW8paNsofzF/hjkWhC8h8ALPbom2+VLXReAYdFstjJBtGawZycnJyU4+PjupZae7mrBHJtUUbrGIAC7t27x8AQ/v7ggw8o77/73e+Wf/2v/zWrR37913+9vPfeO+XVi6fl9OSYrQIoL7dmvLfY997eTzKnVdx53GC0U13nUmMMQeEqLwHyTLraGgCnDxcJK08aMrHNVh/5/gQDgNbmyACgc7f7sAC0McjFffV2cADWI9GP3/B9KjMAGEnACJCBFvefPBg75bsTCAcWkIHCeLTb3QfVPtB9Qlz7582Ozl6UWfmr9zWuzZYL+T81f673Rtt/9EPW6Tw/bsq/GXWT1or0M58zD+p1bPg2BArnz6hfqRMdADDlC5msW+d/SR+PY4SVwjlOEExNviXTYmvzpSBdH4BjMHiiRUAAQXnVqODjnw4caHGkak8PzED9Oukp/9sY99TuNSaWIOEY30gw+Gfal9iLyMBgt+g9Jf91PPRf3a9W/S+af/hfFxf4F0BjHcve2mzJpt72oa8D3BIAACRPNzbFAgG9NastAAQAuHNwtxzde1AO7x6VIwAA3nmnHB3dJWiWLClz2M+omoPMy1YcyfLxRQAAWjOjDPC9ynkYbLOpfeTjr7mLsYogKivO2PIkmfHSzrkJAIBlr4r2Pv7HK7w1AOBt5YDva9+nbwsAoJZcYQFQ4l8x1IQzACgHn/q6AQAWm2AAuGbCfzHbqkxLsLfonzDEkYBWuWECz1aogbUWS//jiqCBaGUihDTjktl6yEVOdTPDYM72ZVGB7f63fPDbYpMYk4tMcLq94DHr3m7sF1tlLhqqwsc16mty1FUuf8bjRrmZIq2LF9B/uCFG5Z+Nf0dMpAHgXG9OjV3z0TMxJymb8Qq3UfR9JG1CtvVxVgGVAgAQ9ghsDsWR1PpE449za+wkV6mTafvBBmq2TlQqh/wfAQDOABCg5mCokH6XvUTmqQkAgHzdtm8FpJlmrosxWaX/11wIABAAHMUkxlaIzZ4a5wAgAHpKlsSe+tv3R7VdAAAgSLsHAOhYJf/pc4j1b4VJswEAtH5k98iWG9f8KKNX1qWtZz1LJ/NU8Z8AANrZgx2ga6yzu6p+TwDA1F6b2ld+vql9fpud58/Dv7M4c+X9YU+PeiK+2wAAfv+u46bsmGaLjACAWKssTkq5Atu9W8MevM/ihnVjss527cZootipPUswq9b1U5P/awr9QvXGHaoVI9jgsuofAAAAtOFDwod79OhhBwDY2UErz2AAmAFgvgUWuUUDCGfszdeW5JLueWpt37T+p9bQuH/9nC5j3Saoc/pnzADwFubXin4a91X1rYx9vMnhVoDuAACNwxcFACCG6ramiquVr3NAwCQA4B/8F3+TDABjonedIOiMC1WWZwKj/yyGlg6MhIFT3qaj/TYAAAVH3BmRkQT0l3/Ov60FgCP4IvgXFT9acEDO3iT0NC7rNoHnDkJxREWExqI5+Em3745aBu9uUih+bz6+zeCLa0WCXXQQqJRKuv/asz1AAVRqFpxzam9/Rl3XDchx4U9t9HGcPOnlRioX5iZ6no4AgDB85JR0/b9S2VDAm5NK58CrO24BAMi4k6Ew5XTpvakEUN3wBCJklVRXXdJAATAKV+5PAVt+0n9/VHh+r9WwMWpbGWc18KNkXA5j/X6T+l2wBwjcmxgAkMD3OYxqmAYAWMcAIAAAAoqc64EBwIWR5ITvG+812RSo9Z+UslTSzJB3IRC/CAAg01zVWFSCPVMlqTV4XxWJPs0AoPUT8zpW/LfXroBHw2NqX2o6bwIA3LSu9dlPAwDAjQJvAeAMADcDAFrCfx0AoFXSxbFy1BoA4LwCAJqca4k2n0fMB6ioXcZLtkLes61GBpFE3wyqXoEFJK/dwaiyPR0B5U1G+bNC95DAuroeJBezh1zIjHBi9VySI6zgyYRfvNfT++M9AehCvkTAsAYA04Gtxn/SUXbrrkOg5ycdGLAPto+Owvh6XNMr4zOgrrEeurHpgploj4LP+0p9GaZ4rs5+sYvHWCLBpgrPFEi8fkv+17WUhsLI1tHAAApkGPAJ9UyJByHRe1JG4jdoweAInC8vyy4Nf9wHgoGXvGckKHTvYrbALWh/QP5u7+6WfSSJ9vfLm5NTJsAQyEKPc1wYOpb02JZcZw/sy0vKdFTXnB8/LT/73iO2ADjaBwvAUXl896h86f13yt2DPbIAoAUA/uG7ZAHA+WCLoCqWSd0IninYjTlXHgb2Yej67B9voDB8J+u2awVOrJeNqAi4vi5z9KDv+hY3xpfIU24xgZeauAYZ3bZhcrFjFkh6OdhbpMjvf6Ycb60pP5LjkNnOdr2qXHgoxiSSPK3Sv+qDIO8OIIgFNppuiL8cPMTxcWBlJvrz7ZARlAkRXKVNyWBxBPpZXc/EW+wr2uSh2UpBMguU2ECfA5ACEOCcGc5aGMRn1h7Ja1wjSbU8qyAAAQCQ3DlBBZuo2NGyqqAt0YwAAFz3cgPzHMlvrqikt289iAN1jeTvEgBggoCjkib8idZnU1A6BwCAZeP45LQ8ff6ynKFFwdYsAACoJp/NeK5q16q1ljF7tXkNWeKyHwCIOfyFDFgj4T8HLe18RgaA2VYydnWsQclmkcl6zaWSJwqoyZ7wnqwVBNAkYmV14fHwFcBIY2AD1xs6J36706tAMiuVUtdoP3fJ1EykE0+YIjICNQ0AUANDWbkvf6raK4IgZbzxkkkgwvJifJOTqfXJjj4KsD/B+rA5AwDgonz0/QAAlNm8zCHvNjbLq1evyw9+8CnlIOadIL7ZvAFYWN3XqvORDA4AQIys/L9wusM+QAAGAGcljQG+QuIJNP2z+WbZ3d/OMRPbUaOyx1iQgWW5JAgAoEXoYNofiebf3oZ8K/wMVP+vXr3iGpfj/+jRo3J4eFg+/PCrfP+f/J//hEwwv/Hrv1F+/htfK5tXF+X05E15/fo1q3HxA0aY8AkoOYOJAvLaA5fpSyqANPp9IcNb9Vm1EQaWMuxttyeqj/MjAAB8TUYVrFoVteq6ZmuGHCO8yVoahb/U2yTas9HmKav/yQAAJpLWEsBB0h6A0dro/Js0BMb4wqBKVqooq2xPBan4o8a7jqWBKtzeq3Ki9tZO6T0kkHUd2aV6PcZK+GzjTdvr8Xh/HTauGq61L8m2qmdOY9jXkz5jC5n8mdS72LOeXMhjK8hpTeHDlB06+mEEI9JeH6r6DdzrrTtC/rf4ELQi/ALFbSgz1feFQjKBXxm4bd+Nc1AOyzYzu8jH2BNh/filnZr2mO/Pca+OsYW6xph9Ch9CtqfvQeii8yUo/ltyi58jQQ0w6jWSZstG6Z8JKybTlmflAuAB2rzBCNfAK9kSzgEAAGEJAABmyflumW/vlYNDUP/fLwdHhwQAPHr8Tjm82xgANmabFQCg/Snf7YsCADA/6+KHNc7zFhHoun9NnsY+ngYAKPmIcTw7PenauzXbMfyX2he77oOw1rp9egMDwG3+2agHeHZLDt0GAPDjRwCAANJxjBgAglGJ4FyApTdLmSHxTwYAVP8HAAAMAAvYWAlwVf4+zId8fvosluSi/SKJF6BAAAAqAwDbBBmTWD0+uwpESag1Yw4GAI8BNsBbgjpvkK34CAlYxQQkq8e4gp9iVa717V/XyWvpeddl8rW6WxwcXI9Zp0jrwES3rZ91vlRdFwkAuFEHDDGBes70Rfy71f7IeEkHSpwoNluSVS+ZoQAyNhCAJ+B93HQN9n/OHu5qYcTrVd0MVqho9SEGAAEAAOyPtmY9AADnlu0j9lmNldvZ7X5ivY/70r/T/u6r//F+tABQvKPZTQ64DP+75YE6fSwmgGGO2jXXM+ziqoFBi/FpieEoEKzV/3l71dLIGEEUqWb7j8H+8Zj36prvZZivUX+28Rm0zqq/mADtqZZa47G6h/G3GCT1/pivGfeP72/fe+v24VT+Q+sX1xQDwGg/jGJrPH/18yrL8yqQdbz3VR9iCgCQccxcTw0AkH4mb0xKN4BiPr/j3+M8aO7q+0Ox07iv9Ayt8r9/zm4+cis6AADjj3wLgNwCAOBv+HUAADx+9JBA76ND2DQBAJjj3wIt4ADm3m6kLFk84mtolOs+b/XeB4CyHzOOh6/59TLlp4cB4Dbza0r/jO9NAQAUN1fsNfLSrR2A1vKPGwAgdjqPNY2ggGrnwnf5h/9lAwBUo3SiL8TURoDgIrW8AQCqwjeHpCnc2HptAINmUT9TwpNCJqsjfhwAACpNUxZAzt4kbG8CAMRGbeIkBnYEAOC1kv/NUcyvRlDcdtS4uNwB9wCCNjFofBWgiM9b8h+BG32HjABM3qo6JQWhBa+qYhro7EYF5wKgBUzauy4UsCB1D66kJNhYzYVkGu7LAo89AMCDSRl8zERXCJmsJsrEOHsbJsWIKoRucnBHZeWvpxTgCADQGh2NR7wWteb4me4PNojON96HK1r/vjvkqupdAQCkZFOAXuvN5xibEUboTQwA7FPbVTyHQhIDwEYm9kmHyXYOoFVrFTFTAABWSFfGCg+eWiDFkza1Ou0nBQDo1F6tcvWkivya1qs6E/rcvAIItCp5BLbGdf95AQCjsTapbI0BwBX7TWu637+tAnQMfLbzTTMABH1TYyCgMTFcWAnYoL7rjXkcihYA2psR1GgMAErikMKw9oKM4A8dZTIARKBXCf7PCwBApQmUdTAC9KjpeBSrtlWQJCsT6xpmwA/B4QRYJctFYz3ZKpuo6CRIK9lZjI7H5TrnPHuCavylH2p746axut7OktNTyf5178W8ZB86C4RLprYWAA1EIDAAgQW5/tSL0nW463r/u6G+ZQvYvsln09qX/J0yxKbWuMv5dZ83R/GSFURiAHD7x43fTjp0yGbyPw4hcNfmer7WU7Lfo7kfspJBn3GfJzoZ408qy/kWq4MRMIK9dXRwUO7fu1e+9tWv8Tcon7G+sA+Q4HEGjJPjN9RD+MFnz54+5e8CytTNrfLwnXfpyH3ygx+WE1TFbu+UjdlWuYBjzWR90I3DVkPCE8lU/A0AwPGzH5SfefdR2V0sCAB4dO+ovHP/bvnyB++Vu3d2y73Dg7K1cUUAAAN2rByPoBXWxCw4NZqsVCSOcTLYhxGgYuCtUpipVy4CYJdZuRPBdegfHMqqiisk62axi7WnDDCGqbxgAWFWSttE+16i/ssAhgcZMEc4u3gR1q03aogBEc/XAyA2junPJopgvd/LCqyHBADEY9TArbQSzznQO7deeOqBF0dHsliVsTFPRLCLJjEeJI5JBgAyHA0AAFT/b+0EAABJcmkF6QfOPwEFATgiAADJWNDpL88LAQD4d3XJ9Yg1yBYDCQAACAD/aBNtBgDAbXGGdVgpHMEwMgBcnAcLAF5fgcZdzlgmJ7IFAO6VAADQe6Iq56qUk7Nlefr8RXlzekamA4CI8X1Wh2cVg2zvWGdtJWBPxppB/3fQwAcgkrIGCV7Yx9SbYNXYWAEAhP0vim/TRwkAoFPplXFoe6H+0pmErbczMLBR/yIImQE8JnmzkllP4HrDgzhTAICu76ixVMhDqrVGAwCAa9sCKZKgzgCgPVQrJlHRU8DAdc7xiWcOAEDcp4ASMUcBALgoW3O0bTgv3//4++X49Kwsr0vZ3tsn6AlB1WfPXpABYHl+SQAA/gVryWYA6QjKigQ8AACLrXmlkMU9QgbJCYfswZjgWLZ8mC9YaQr6aYC3FguAZbZqFZhYEbCuHbhO+ZftkGDrKGiDtYEWMTvbUcGKOUElP5L5x8evs+XLNekjv/Wtf688evyw/N7v/V755JNPyte//vXypZ/5GTK1oIoN7AEAGURCVSwzAacI/zIY5ZSsFKscAq2yS9cFgzR3LjulpwUA6H2aqASW368E4goDAFuDhD/vlLf63u0AgAgABkCyMbFJDmsPtGBK9AbXfMJvRSsStLHTvmY7u0wAYz/hfdfr3t5syr4fdYiPqe+/kOvqTx3fko+I5CopwSstbtoZxo7HuYBkrjS4qzYYzumFIX79ap+tIhq7Rxi/48/MA2FC1erB9hxS9trLISNWExVKckzpV+Xqur6viXTzNUs9LNs+I8JuC47rO+yztNOTicUTXQ0wEmsh5EJWl1thBscXGUpr8UJml5Rf+h7toFpU0nxk2jlrAAC6f8UZ3AZpYxXtwMYihDFWon3rvxlXYHIqmNqijZjRWCcwQAFQX4/huyWV/+U5ZQ79O0u6nZ+dsTWJAADqby8fsTIAbAQY8foa4xIMANcbszJf7LEFwMHRvXJ09365YwCAu3fvkekKLQB+EgAA7XffP+M+ruvrtgi07Wtf//LBYFY7A4An/39aAADj2vO9+iMBAGSHpv0ogRMgVQEArgwAgOr/q7IA/f9moS8FYDKZAADAoSxt1f8hCsJuRqufeJU2Sv7GpiUPFpvwJkOXAQDqd/JU3MuSlYFXjWtw7a4yAChGPeqD8TUBABZr97ga/Ra0GBl+XCaPBQXr5LVsDr+Wt7IdhH59WePXCWLqYj3W0sj3jJ8L63xFZ+QB4RMmS5x0QyLinMWKI200/x6jYKWtXXCM04rBVbmHardk4htAJZzb407OJukFCB5LrsCC64irAACgvesAANp7SHIz2X9VWwBMAQB0bwIA6NpNnjegrR4ZtuwUC0OTNXFknON2AIAS/SMAwGGCo36Zkg8u63xOOjtRLQCYzzEW3ARQsP2tKv8zShtLRv4BIVDVv/J1dhsAYLznJoN6Rgt/Vh0jXcDEv/5NMACM9vSkLehgKis8Ha87vX9vVz5TgAI/twComiOX7eM1fV/zHJCJW1Foov2P67mMwDOPa6FdK+Mq6QtqjyMeIGBCAABa/MUK9nnNEQAwJWum7PQqJ43BsQfOtX2jXID8+Kl5rfoh4+ScGbLQRS4FSX+0+UThD/5GW7cfJwCg0wk5URr3dT6I64KVuZ0q/DKQj+xSXaP6hj9lDABTfsXUs3pumvZYxpeq/UtftQf349xfFACAAl3tM+ZUsz2dYkwqBJB/ugIS/O/+q//0Ws6FPvQNLgfWFbQn+Ul9l9TcvlEUhGqJzojeVuxNK/Hqg5ZDPxCn8PegSPx9zf4vChDUzwkYwIBHAhY/ooXGezTekibLKeS5CdNBk4DX87uDVwV5VtQ5gqudIwIFbWwBlMg+YtoIGTz0KvfOOE6DcTTq2jkhHFGpkhUhBBo0qmlSjDKgF8knAQKaINosGwMHWVVO6bj6nK4KYlGT9opkytnxNdbWDwAkEVThe+qzVgVFqxzzAACNgKwcinkyAIAjAQ3Z6ArKA1GuuEcFPSXgOmPEGABGw9GdWVdobsDw/SwBdOfajYtmfPUBKu2ri2VQIPoaIqjEmQBk/FglBJMp7DWadNMZOB6DF2IAqAGugQFALQAWVFSoXENvtfjNIKkCYmsYAGRgjDLIGQC0p4Je1wJVGeGZdlpC2IQBkX2LB2PJBbnPvWj+hc7VNXmugS68kjUOlSQ/KgBgfBZfg6PhwM8SsT71LON7ozLjumHvrppiXqnnkbEsmvbu/shgEr3B6/iZku/WcVdpbm0zMqBd9+cEAAD3OAIASPF6cVWuk9FFFP/+WzJ+pGbTawSlUPWGKhT0PO/bdQS1Yoy5KDe9D2cDBrDCUDIWcjZbAOC7lQaUCf/V1gGs8pHhLgppk73VALdkaB3smlFp8m80xEcDy+UPq3zV03uCAUB6s32nGdJiAri6bgmkzukwS9sTUDRWbLVIP69bv1OGqR/rn99mrK1eAzs8GADW/UztmXZNCFGvKO+gfF1pXEPJN2cH14STGvo9AjWqtGaiBQxLAGldLJn839tZlLuHB+UbX/tq+dVf+Wb54L33yp3d3erVe1JO4JlXL1+Wp0+fspIUSaJnz56VN8fH5c3xm/LxDz8ty+vo247A8+vjN+X45IT0YajcPj49JcUeErmofj6/vGLgFDOIJNpmuSpnr1+UvcWsPADF6p39srvYLI/v3y1fef/d8uDuQfngnUflYG+Hz4B9tthGUiwqsfd39xDZqMHjkGcZ4FZyNRtyyhEMcyVsHLAUXCKAlguq9TdsrRQIkKt7uNFFCuyEBC/PN0KXhupVVbl1a48b5Lyr4pe81m/c56jzex2mAKNL0Pg7Q/PZ57IlELj+MoiBaniGMTIh1K3XlCuVIt6AdAycXaP9TwSAsoa/AwAIsKaWLDgSdr0DAChvskrqamOzwBq5gt7f2Snbe8lMobGloRbJ/2zuzHXBNQAkRrYBuDw7ZQUgk/QbG1yTZ8vLsjVblK2Nebm6iGp/sl5sRjsCAROQgMM9IjGxPIvqQ9wfaf/5D5Uzl/yHe1dighSfZBVAYBeVLQAAXJbZfKc8efa8fPb0GcEIaHOAYxSkgwRRS6Ow93Pu0gYTABbvVjaY9JcIoE4WIQEAFuwrvsUgNRgAYq0kA4QnwTIBJVuY58994T7Wivy0QCjndxMyqPUBJ6B7gjbb16zL+fjbAjEJzJU9GnIt7kjSMQALGVTMorhgl8ngmQaRerX1UOWzZMSGS4g+QKMwJ/jaWhXhuqjgZxJ+PgtA0GJRTs/Oyp9+/6NygupU2KroB73YYUXV8euT8ur4TXlzcsbXte8z9HvatGQeycDtvNPVPfgbz4wqcSWNI/kf1NNkaEHyYRYMJ5JHNWCeY0a/9WxZzgGMgY2ePqUqBTE+YIzA9yBfAQBAIl/Uk8+fPycQ4Bd+4efLN77xdeqCb3/72zzP7/ylv1i+8rMflKdPPmMVyZMnT8qTzz4te7s7ZT6flWvK5gQw8NnFsDEwWVmC0uWfy8oxiai5HhkAqg7L5LVe07fnP2sBkOwjATxpQRfZfYwPQK4YhTyDg3l8ZGEiET7lv2HBCmAd/klU+2PuGGjZhK+zzd/0mxLYHL724P9r7MxPCAhcAK9G/0d23+irKtgjHYBHQJKK/qCx0alamhTslHNBny79ILlwRWnXV/z6HLIi3RJMmlOeJ23XtcaTfeBxBJclW9GEOxNi9oX07SKw1t6fssf8nriuIqXRFVbUYzLmIoEkm6Fq38GPw/k8GdD2pwCK0bpQxzgLhOZ0MvaR15kvALBv7CEO/pWlDNtMOkasALze1mbHQON+quasylTzyzyOE0E5a+FlIG2cYxVE0uIQ+GwTwfcE4bj9eZUMFPSpVMDjrT7I0gk2nqD5r33qkx2ALQDQ3iFBiGGDxBoPwA7WBd4LANjlJTUxK+BQ+72xuSg7ewcFLQD2D4/Kvfv3y13+e1Du3btfdvf2KX8XOwsCAeaLuTH5xD7XvLb5w1yHfcqf9OeUVBrXeOj81f3T6dJbcjAeOxrXOSqDBYqCHaPWeJEADAAQwF0a29hnMX9Qo3jGt2EAiO+1nr2+Bz1BNCUHuvivb28lfWzz+7N2vqTT/+fxcQ/NAdbrEQAwR2y0XFUAAPyo7QUS/5DfAAYEAxmZOjaxvAQoDhubTP25JyKEoXZc8dk57A9WVgZVG0ZJ9NOVuSufW2xMBIGl7L+8hF7vE6tMCDOB4P7ktJSl/rT2ptr3klOIybkc0lk4L1p7Kb/wmebLdYD/7Ws8/LDGRuKf6c65PjL5P55T6/Hz6A8/NmCzCQLw2GYehPuB3vPrjOsq2ob18RM/pibqh+r/eF82Sd+uSPElMg6fBwW0j6vGmXr5KoHIFzHnPG+2uMXAqQVAANrRcjFa+eEfmMicAcD3T4Afe0ZHgWI1HmFL8FWXJHVdmDjlDsBeYz8AJCQApZ2z7Zf2nC1GP+pvH5deL8VddIk1Y76lXUSmv8aAQJuY72e7EAvriA0gzprxA9perQ2O63mtZS8A1fp1+S37TGM2PsOY6OzGlv5Bsm11Ld76ltFT163nsbU+tU+n5G8Xw/0cAM4p+byOAUDHTuXN6ljFVASI3uP6uR9H+eD7Us8Fu7/asrBDAOQnAEA+VT9So0SV7a2xc/uul3XTlfupQDvWz86etnYyvX2QKzFjy3iFe6kMfskOifthTmU+L/t7+2V/L9rHocXbBx+8Xx7cj1ZvB3cOy+7ufpkvACyPFgDOAMD4mclhPS/GcZ3d6LJ2am35uvRjR5tz6rNxX1Q/53MCAFAAETZi++fXV3zZ3+ueZXzI4fVN/kaTb0Nujv5lJPu9LbHYEaUP8Bs+u9a5r+/xfju5YT6KtwCYSvZLpnn+rhagYN/99//1f9YBAEZBNhp4WizcKBkQvAkA4AOo7oztvTCmdE4fAL2ngfTkPyY73odCXAUAqAUAjCMldaSMEdS5DQDg9+MIfjfmuYiScrcZWA3tzaR2OgtNsQgRbr25k6LOF8EooB0A4IIq6OUisOhgg0b/L3aAqNoWHR2DDpUuczp5PwqFqU2sgJQ76C7IR4dI1Q8SspH4CgOS92/o96pI64UDtafN03gTWvUQhcAAABg3VZcAM0Wj8b9J6OuYKmwY/DYHYUIIOXK0c5DTcBIl8nifrvxc8Y7JhMvzMHBrb1T1szQgzQgwaRWACOi3PrFaNxIkmCcHAGAvSCHpb7UAEABATAACAAAMwODYLQCAuiZUvfaWDABh1FpKsRoSPyoAIAPVSU3ZK0jFEpsZocTRyrpRjKAD0tzeAmDKOPO96J9TFvyUAgBcnsUCzcrRsZ/kTwEAAMEmMAA0AEBUVYhuN2TuKghASTj8VuCPvWJnogYN+Ua5m+wAzhRAubfhrVvYJCr7SMea5nzXhMggq7MaAZiUKePcnZFRhtTX2UM1AmoyZFof++YAhzPZGyuqvhmCQxkcpoOZ8jv9zPp9iXWnqbvFFpv8eNwPtxls3UkI5mkMFlMXmDpfu+Y6AEBf8d9kueRGBNz7BC/aicQdMDhHWuvrsj2flavzZTk6yLAlzgAAIABJREFU2Ctf/fKXys9/48PyjQ+/Wt5/772yi6Dl9WX9XpubSJJgz2Fdo+If8hrJp6B6XpbTNyflk0+flE9fHJczdELY2GBl8xswA8Bumc9J74cZf316Wl6+flMurkuZLRZkBkCAAWxCxy+elf2d7XL/7mHZ214w0Pb43iEZAB4c3SnvPrzHz5A2vTg/K/M5El5RAbazvUCo1lihrL+9GIGsxxXpNcVOhcQiK3RawC5sSQVcG3NA7F3zxGJnpUhq35Es93XL+c/EijOY8AyMnScNrtkSo90zpdvr3lYPTCWOK12hcoKqVujBR0oURI0uAo+rwUI51rVCXI620+7VIGomorJaJvllKXocAFBZApIBgAF5PAMqpA0AMN/dLdt7u0zAdj4AqzLav6vLcwIANs4vSkGwbLksF2dnDFxjPWLtnSHghTjr1iIq/6822QZgjpKuTQDQWh9JzCHsGAbBl9GTE/fHoOrlBZkA6AskQjuSYo0xgpSSCDxRMmyWs+VFefbiJUEAp0jCgglCbBBIDpHtxYFd2U7CAAAKCISf0II72OdIIHOGAcYE/f8MTEpw+sXWJamUkZJcu+o56wlC+SGqNMO4u//Gdeh6uFyV2Qwwnlg7cCbl17mTOhWciTUtmtr0Z7LaptaV8vo9AKDZotMAAMqw+sifDwCApGsU7jVaW1bhI/E/n/M35NrZclk++uij8ma5LLNdsJ3My9bWgsF9zPfx8Zvy+viknJ6dB8iELTag00Nm0/+E3Lm6LHNW2LWqn1VbzVnYgglAzni0Jsjz1yrkBEukThfQUYGusB/U1xItAnbKHH3p5/FeJH8iqSC/8dmzp6wW+fDDDynnv/Od75TXx6/Kr37zm+WXf/Hny4tnz0I3vHpZnj55kmAg6J45dT7kvHrcRwF19lpOQMaUfUr9NoCotFZ9zap/rSca6TOlj691OAUA0HkEAPBYQY0PpH8k3dh8MNk4YDCRDOj7/EZFUegKyWsxPwQAYE45ROAzWp8ke8aYMKb/I9YP2UNKGodF1JKPxt6BT3ysOjmaoLYVBgWLhyhOoiSh9FenezZalHzKd9exo3+jexntr9GGWudPx/thJ9X9PtEQvQEjdZTFTiYCxVXXTiRWpQ9dU7p8Gu9Va6bK1YG1jufD/k+56cl/+bN9EUjfKgBPLtBYJPgzPlSDwo0NbAxMc67IdtTWzk1+4jobRADw8XPNr4BynujwdUXs3VD5D/Bp9RsyEMqKf2vrEQlOJGzyd7bkAXAAyWwERmF3iIWIf2eLMQEGAADAP+jRixsAAHcOj5j8v/fgQbl77z7/7SUAYP5jBAD4XtFaWokZDnS6E0u+20Lut+mDqps59glo+nMMAFAC9iYf1m3YJseaPxXrNRmt2FIJcBBU/QcAYLZxVba3NviaAIA52FtKmae9GACAaFMWhn363dkuK+5NjCuyuUu52EBbswzEyD5gD/dIQFUQj2zv1CdhtyOp2wMAMMdNj90OTFcPbt+fklcut/y9utel2iz5ps+ajuhZxXoZCVs7ba5WShvL1IrXBACQ/K3mXWWougUFozjIoFxi9hP8PMRydZ+eaPJncx/P/TqXgzi7ChBX4q4VoBi2ShSptKTPksySUdW/GnPOOHUWJlGeTgAAsITEADAFAIB/BLknG0r3LttnTJ6vAwC4neZDHPqkJe+b/GnJti8CAJAtLT3rv/U3nkF20Bg/x/jAvNPz83MB0uVHExiPQqXePw65HHJCFsi4X3DdtwEATN2/xvRtAQCj7bUu5+P7UtvX99P4+Ri/Gu21t7Xf9IzuF+Jvjes6+8FtEt1bXW8mf8b71jNp/Pz6fi2sj7bXxUAU8td9EAGszZyvAFaXaW8DAPAxi9hrxBBHm7i5ob2NZuKxxpXxXm3Xp7hptntbkD1uFQDw/vvvlYcP7pc7d+6Uw4MjtgAAAGB7e/dWAIDLx5vmaJQHU3phXEOjnPVzjPaM7xN+9hYAAJcDf54BAIxJZQuzqf0z7l2Nva/X2wAA8kkcHNCt8f/hv/nPKwDAhZA23JTA8AVD9KRRmOkmVdVIRSvEQhfsTdS3IWB8EHyBtoR/j7SDUjwfegVGoC/AAV8EAKBFKwduyrlC0A4LVigihOy5kY3mTU5dE+iNgl8qyZO3U8J8PQAATuP6FgBK+EfwRs5nXCFodyMw7oJrfM4pBeHzFAqyT8COC7Wtib6KLQBJ9l7SeMbay5Gw5K7eoyGeAjfufz0DQBdsMuHiQkpj3q3VwVGTMnEFGH2GPj8AQOfgc96Avh+VnvaBPxPWuY7Tb6IgrZqqEy50OlolCFtC8ItR3cekfyb6mezPBL4jiJDcXwcA4Gegh84e1ItZ9KK+CQDga66BQxpyXnvqR2EAiLltKM9RSbtyUiCuMQC0imdVaeQWr3vm/+sAAG8BwH0+BOWqEvsJAQDQAgB7QJX/Ano58m4dAwDav4ABAAAAUaY3AyVR212LlAYC4LrJKtwIAKpCTH2UI7FfHW9nCOCeisQA9kqs/ybL44tir2jJYsqgzprKEU/nZgwWu2PnhpfLHzAryHiNKszWSw1nD2MLhnVW4NRKInyG4HlUkOn8nP9MmHbJ/7zv0ahxA7/fi7lzHV02cUBv5K9+52YHpyHgp67tctU/b+ecAgCsJv/jPB7MaXMaAfAIatc+1gAAIKl5fVX2d3bK/u6ClZq/+WvfLL/6y79U3n30kDYXaNJLMnBIbka6OAKDQed+VZ4/e04ZvLOzXbDmcS8ABnz65EV59vqsPH99EkjV6yuyALw5OS0XSCZdX5fZzm55+uJlefryVTk7ByAA1f8X/A1Zvzx5U1C1fHiwTyYA9JQ+2t8pX37/nfLo3mF5dP+wvPf4Ybmzt1Ou2W4mtg2SZ2SJyiSl7BCtDyTGKsV6Jpqq/heCH/RxtQWAwKQRnIs5atU6PmfV7uIfDRwwAgBoD0i/y3aQvsWsoQIyykQ7HewG+pQR39u5nfkUufHc1vgd82rP1NklsDgz4SwAge0XhjbIMhSr1+37vp9qtqthgbWYuhKeksl6JgpyPKK+MptPZsUlKvXRToLSBAmxvd2ys7ebSYqGbtggMMUAABdnZQNOPEo50A5muSzoq3l2esbE/8n5spwsL8vp8qJcguZ3Y4GQLTkbUP09m12V+RxVXei1HolKXA0V0+g/fHLyplZxAYEdFTRLUmmyQoYVQgEipb8AvwHPAGq1jS0m/5+/fFWev3hFRgAkgsE8kRgn9ktXgi+crZDd+okxj1dd8j97rMN/wsekWkefWgIAwAIgynU7WY1eZK/ZlCsuz3kvVk2iZLFkmduvkAOzBRgkWrsi7AEdA9ksMIHWzuioskqzMjxkci6TemFPG0OKKnOwfhSgqwHGVn3WEnWhU3Xv3FepN1n9SL1zESDorKpryf8YtwoAABMAZM18RgYAtAAAoGNrZydYTljFjYrIjXJyelZevToux29OKes2UcXPRJ+Dthi+pBxz2Y579ERgzHtredVXCANotWACMfRY7FdWsaTexXyG/g1WO7W0UIINchvBIVSFKAldcxdij9gs5eHDB+WrX/1qOTw6Kv/in/+z8qd/+qdkBfjNX/u1cnpywjWAfffyxXPaQmDgOLizXy7B9ILWFQkCiKApJWzIk62oLJnyj6eCGg4CIAMyxWcD8de1N8EAIFYbgQM8ma/2Ex4r4JglAGDV/klK26vzqICmWBoAAEripMKQLRfBlFnZBHjzGmCdGH/3mzQeZHqwxLHrhgDhN2pol886TgHwKX+V9lmOH+klIcuyfYQXTFAHCcSWgqnKJVFf2/vSFb7v1tlReIY+tN5bUv49XyN+jSyGHYDcDcTTCVRjQXGZpqtK34oRZ8Vm7iresnLXQOQ+Py7DfQ6V1B0BANIDOhbf9xaIU+tAfkD7brIhKnpMeWdV51n1yrG0Vo3j/hufw9dP+zsTnma/+57F/XsSqY6twDnJxiH6Za7VpGLuQDwDO4cSnLXyHyCArH4V0McBAGwLByaBClBuDAACADgDAMjfnQHg4OhuVv9H8t8ZAH5cAAC3r8Y93tsCrWCBa/OW3Ocot3QuyirILIKlkskoW+M5AwDkOFssZCJNY/h5GABi3mOXu08Zus33ab/3KZ+Mwn38lPaBxQzGZ/U1ezMAoCVhaPEPAIDN64ug/t8EqG2Tyf/t+RbbLc2vkcRO0H0tpkhmTmcASLtcjAmYOHTfugRrQPpwYgyobFy1XUA8eeAKsgyOE4/9FyAXH1fXYaP7O/oT8h19rKZkQY2r5XzxeN5UxDG0ZkcgQSenLRGv54AO9PU9Jvu5PgTyyrhGBQfk7K/bAq47Jv0oM7T9c99//jyjbKvrs8Y0jIUq37sNABDnbIAnVX3CLtM+7OezZxsCdFsAAHyX10sGgLcBABCwPLQviuvFPbktryRo2JpxH5Hg7/e271PoJ9mlTce2c/8kAAA+l2MBnQNFsRfPk/ytxqlSLtZnSljQGGei7pwAAMjGG/eLrym308YE/ziWYwLb9xPWfbTQjhzOim1oYNDRdqp7bgDHTOl9n8/Rjltn13V7etgfsru5ttL4873lssgBcOO1mKRP0JSPqeuZcd7GGKd/rnXPY9wJbxIq3pfAyVDdOO7jXN+kv5kDNHacOr/ZApiMnlaxXfMIeVLlv6hLM/aitiRs73N1xdgGWOPAAHBnf582JVp+vvfeu+Xxo4d/JgCAcV2Ndr2vsdHWnPps3Dd1Xv9/AECVzVM6z/cJZZUVyk4xADgAYGwDwLX6P/69v0UAgP7dZtD1xkXSTiYAwDeKWgD0Ai9CrG3DBHJSi0nKSg+O9z040KoRG0USAADNoci+gWIHMCWIYxDYgLJU0IH0PJ4sTWFaHTwEwLOH/ZQAZu8o0qgydB9GXk3mZD/oTPA4KKAzbCJ9smI56xhXRFMKogaX4CRuJZWVB6HYr1oAgJB8FbCg4JwFOPi5KaOp9eDCHtccFcw4VuOz1M8DOluTZM0QtdSRjEZqhcr0ahVvaxgA0ql1BKGvr2YA9RUF4wbzMR8dFPafNOrSFpBqCXg3YNwYq0KSjLqrFHzN2IrJ8X3QKWBDNtb7q5RljXoqDP6k6zW6rBqvXtMCAACAqHppv2G01CqmWVBdrmMA+DwAAE/+jwYBP/sRWgDEOCqZsbrPXNZEIDyO9mqvVqFjTYOkwL1/pCl6leW6AaTzN5nYGAGa7FgPphnHhN/5ggwAQi/G48gdH8URBmVov5BjJABAlWmDM1ENtC8AAGDyOf8xAJ5VnKwqQVKyAgCCxj8o0kAhGXRp0f4FVP9wyoKWJxL/5+yhG0CAON73OBPibFcecxK/jbFG45VMJhUEwL6ekmuZ4M8q0Z4BIBg2XPdqD3RI1by2Vm9dxRmgbjRUrQ8aV/2EXFkxoJnAafKnfR5rIOg25fDpnJJvMLSjVpbOpK6pPnzaI7acuN8quKs5nysK8C3fcCNpncG0/lQrI/pWV236ewIAYIjydjKhg5v8wTkigNwAeNDLpA7GQCKxf33JKv+vffUr5bd+/VfKr/7yL5affe8dggPOUalfrpn0YQIsE39cSxR3yWxwfc3+zrBQkKxkQA6zdnlZXrx6U94sS3n+6k05W56VEySAXr4qL4+Py+uTk/Ly9XHZOzgsx2fLcny6LC/fnPA7YAJAZTepaTc2ysmb47KzmJe7B/tl8+q87GyV8t6je1H9f3infOn9d8o7j+6z4gYBDyZJScUMGAGSS412nHsQjjEqKtE/mfo/aSQz4SEbhZSbcLDMiaxVDqTqjJYCYpkKVRC9w1Whg8RfrfCUqojNk0AKZanGHtEGLxhoc5usaAFQl92+Bzv6hibQ6xYRwNIZDDobRd5syigPQDBFieBiLkS361gpkTKZSb1MSAclJv4LnRmJ/6hwUQkUdQa90wBBUE7AVt/aKpf4DQDg/l7Z3t2tycEUJpH8r+e6LJdnb8qmWgCgguYsAAAnJwIAXJTTi6tyurwqZxdXZXkGkMppefHsZXn96nm5c2dWDu7slnt375aDOwd0kOEwMxF2gWru1wMAIPQBgACYh2ihFDZkVI9sJPillIurUj598qS8Oj5hRTiYL4IBoCIq6tpt1b/OSBSDE/PVwGByysK0jao1qHEEokFZOyPtH+RAVA67Q62EenYyyzkKv6fa1Wa/jwAAtx0ZnKDPIF8lWoghocA1muesNIkW7Am9DjBpVOhob8UWah5NFOAkSOUtAQCN8caYO6R/0x8AAABMItA9AQAIMIx0dN3TyUCAyn8AwwFEPT1blo8IAFiWzcV2csC0HtLnF1fl5OS0nJwu+Q90igtU2gNkQqayDdJvx5z2Mh3jDfp8t5dlPzuINsYcLQCiRYDuG8n/AC/GnJ6ennF94jX6vp6enLJdEX3h62tSV8deDh2N7wLcdXoKUNeSQJ39/b1ydHRYvvzlL5ef+7mvlO9+97vlO9/5l+XDr361/Oo3f4VALuwTsG68ef2azwVQwPZiTlsL65EA8tqB4Zprk/Z4vjllm8oGCTtiNbnOdZ2J9y6wy6rW2J/ymZRQ9BYAzd8KgITHB1QFtw4AEEFtrPEYo+hK0uyntudCNuiHQZecu1hvaHMW8+0BFu0pgQKcAaCeg0C/lkDzuICu54GyMbis8a2FDgmkcIBEZVjylkzGkhb4mian/Dk1b73928YihdvwRv/Svzv61pKNApBUWZmsNjhe/nuctfdPZG/WsRqyZdgXXQJqCJZH8qy36Zu8zliJB+EHIAefjcwOJj9NluLzmxkAWqylk8HJblSBjFhzBOrHWmTQuLaUyJGxGN4Yf/F9uJqgGFm9+iRYry/65BXnxpJfAuhUf0GMiFkZ66AU/Y3kdFBpB/01/xEMED4fk/9Mcjd5gL8DkAzwV7SgWwcAODi8V8QAgOT//QcPytHde7UFwBcFAMT6av7hZNzihs9rE+I1u2iUSS4X6J8ShAF2rfM6hgLBM6HISmSMcSDuNJ9vCwBot9UqHPUe7u22eLHsEu2rcS36jvZn7WzktS0A6p3UKkysR9XnBwMAZCxaAFyXxWYp2/MNAwBsFsJJCd6PhHwAMpI9ki0B6EVUgGi0BAg/AjavAADwUeSzh92Nc5nuULKJp6+wB/rPDgDQHGkvhB6yWRiTtVnA5ft6SuaOCc06cla8N8bffc5GuajXYiCTLqBfW8O3aQs7O0D+LXsn+a+61T+lB6d8e35pGI9RV3X+kMU99T77xOeP29n63Hs4+5rUPuItGPOrkviKJ5GBrLZ0aMUVcS7s3QA2we6r8o9x5WAlmmoBEDEstE9BsWNUYY/JftmPvd3Vs2PFM8biauMU4yGbHftChSE+Tnp+FAn049fiTlrLYWv18ajcZWFz2Ryu6qdmA3p8PZ4rAADw2bR2CQzOWHdjh4g8UpMWAi7Bjo0xGG0T18e+D0bd2p13WIsef/Mx1hqNxL9akLw9AMD3R+B3Vm1IHfP5Y2LdVuxyc3oetwlUAKnnG/eQ5I7vyzrHHNgegDTet9u/usa4DylzzAfies1x6Z+/tQyJRa/LN/09AjFGedLPf7AmstjG9pCTTfr1PQ7Q1lSLF7Tii/Rec18jngGGtjv7dxjfgE15dHS0AgBQC4CRAaBVIGRMzECwXdzA7JRx3UyNg1bKKK+n5OgoY8d5rXO6BgAAG1BMLS4HftoZANTWhTGnLKLz/fNFGQAcAIC1Kz/U/U7GhpOdrsWecs3/T3//b1GC+0a9yeHzDcC/mTjsafzp4FpfoUrLusIAwNKLVDgt2a/Fh/NosDzJ3/4OBoCqOMUGkAg4VvMk8jWSQAEAiIBKou0s6aNN6UIoAuzt+TrhyyCxqFN7+lkpEFHIeBWIKxsaIAME0q+3DgDAMUbgKPswxfWij1UkA1pvmdZ7OqqN2vndqVx1YuIaPcK3V2rRP04K1MdvVJRTYxgBlNXqthAWCrLm+mDSYBUAEH2yYp0ocMmgdxp7Y1JvdKjG55u6bzcA3KCC4UIDTQn3NS0AmiG0GmBST3ndlyuSUanKse4VYG+A1XvJe1IAyGlZOyMLQeBIa3LPuqDAWCCBPwYwxQDA4Eb2Hx0BAKIM3WYvmrdjAPhJAwBcCY1/x76eAgAExZAC+CNi33tHd3IzEYC9LP3pawHw4wYA1CRwGsPVQP4RAQARKMoAUVYyCABwcZ6VIxk0r21esveaAuKS/UJkQw+oyk1AgMYAECsj9E6rVOzkvpJtBANEZaDkMUEAmSTAeSqDTFaH1uqxrOyJAHBDALsBGkassQHkoqXEtYS7twAYnQ7pPzfeOwONCRwHAGRlnM2fxkItAGJ8cBwSuNBfVsHgVGuia3efYqBiu2L6Zf3PaFyOR7oDNrW/bzx5DQhbhOW2L3RB5LcBALiD3SeLwvAy50N2E2wKyOXry7Izn5Xf+dZvl3//L32rfPiVL5WjO7vl4uyE1fS7e3sMQrF1TtAwJdbJk6wobY5ALX4QOI09elWW51fl5fGyIOGFQMer49flxYuXBAI8ffGifPLpZ2UJ2uzZdtmYL8rTl6/LDz59Wq42tsrO/h3aUqAc+8Enn5TNjavy6P7dso1bOD8pDw73ynuP7pf7R/vlS++/W770wXtlbwf928/jkaE7Ub2KxEkap1iXbNHEuPoWAQBI4AsAoGqXNBgZFCcAoDouovmPPSUnkCc0J1k9n3E+2FD8rT2NpHYo3q4fmyrbpHtrjEvHrglEuYOFvT3uQyQx6xq3lkh178uRHVri1Gc2cBDec90uOkTR4YWMijtX1UhU8oacUTsg9SclACB7rEWw6ooBZzEA0HrM/Xy9uVku0QIAYAwwAGQLALGZRAQI5SqXuHgpOC8C+WdvysYV6P8vyzWCWmfLcnYCMMpZObu4JOjkanNeTi+uy9Pnr8sf//HH5Xvf+9Pyycc/LMevX5R3H98pd4/2y+NHj8rDBw/LwwcPyv27d9NRjr7ohCnB3r9EK4GohhMA4IrV1mGXYR9hD51fXpfj07NycnZenjx7Vt6cLkkHjwpyAQCU9GEitKv6dptZbYha8t/9ghDtSmAHCwAqrdEWAL/ZziABAG0dZXibgIX4rstzJSSmfLgaJJOTjeqjpIpvFO8R4VYvQq2nBgzx611zHOtPpZpoGC/Z59wm9V/oVZ67VhjZeZWgTN1IXVffC304DQBorGaKQgsAtLUAAABzvMnE//c/+bicnZ+XrcWCgfrwQyALALhAb9EIrm5szQwAsF1m85lCpnzsSAg0/SdnW8wQqgxXdb77c/gb8pvV5MkqweDuMkAqIVL0eVL8n0cijEnATbSoWCYAoNHPnhJA84Ygx+M3r5gAQuuXd955XL71rW+VV69elm//4T8t9+7eK3/hN3+L1SRPP/usHL9+xc8OD+6U05M35fxsWdvRkLkl1RV9XiVGVT3ZgSRjRWjeVmSe99MFkGPwm/h6DQCA7EIJdmjfCwCAnyfsRuiYRiHrtlGMLQLvaHkzBYCEvJI89Yo5xQLAXgPw2ozAE2d2cMC0V2DI19Ra5loxhozR9PAgnO/xFjzr2x9GQnY1SUv/Lk0PlwuBrWtJgClby2Mx4+c1cP8W9tukXy19ZTGgptcSNNQl9VcBADqe4zN1H13CKddlHoc9RHNjuL6PkeI3ioX4bwjfLWPw6JP4U2yQYwuAYCip66G2GRO9fyuOaNX+IavCr4gHab/7OJXbA9qP/puVuUPyZfQfPN7h+1h7NBLzIXt8/3V7mBTXcYz2bgMARAsAVanzfcb0bgcAIHkGuxPTd3ERunk2B6CrMQAcHt0nAODo3j1W//8kAACy1aqOMh9h3PMrelnJ0TV7yHW2+zfx/tsBADCW8gM1R5DhWHuqwW/3FXJxVRasAgBi7Q3By+E5XH74R1W2WZu4cX3heMm6aQaAOiKpgwPcjMIs2FVI7s03keQLAMD2VgAAFvMt+lWws9BUaiYgW21JEnEarKtI5lfsazKPJpBYAAC+TMis2I/yvQAPBOhdfgWLKfg+2gdkItgoq3G87yeJwC5ul4+uStepz3CIx/WnknFqd6B51H73uRrXbH3NopCIIa8II7UZy9yAfN3Ojst8QLXVbC2N62rUhWEZRQc/rcBxrY3+0Iqsy9apVW8MyWycXkySmo/VOEqUoHdJqYw/wYYDGLPmGtLO0bom2+IlGPngZ6WPAvBTAgDE/BSfBSgA9nYUvKwCAHr7ZwQbBJCkgnHrs7b4RM9k1fIy8cw9UELX+rwAgGa7hL6W3p7SQ22cmk3Tz8NGtADI+D/BoZn8j9/NfqvXzdUScjnahASGq5djbs+5nBvtGLfLpvagP++4pyIXE63fxvybbAm/3rh/Q4709svnkclvc+yoc1wfUU5NFCD6Xh31n4+BGACcgWRUg9JbsltW919bvy4zFe/pMaFfDACwqt8j9yebO4yxuB8tpyaT4snG9VNBnsYAICsXp4IM2dnengQAvPvuO+XRwwfl4OCgtgBYbO92LQDQIq7Kt65QJu4FYzZlm/scrpP/mqspWb1OH/n8aU67fT4AAMKOzNiT+Y2aaxYgJGutZJLvSchvXzvjPd9svdxeoNblA40lVDnpmwAAkc9DAUoPjhpt8BW5Yb628k+SF58bAPA//4MAADQq9r7Sc5xcXyz8O+nkx0RqMAD0NN5a2J1B44HZNHx88WlSHQCA94Ka5/YWAJqgmhxiAHMVAOCBWjccELjRxnVhFns96BD7CpnmtCG47AAAOY8uyFGV4gCAcXxHReBChPSY130FD6thGEAU7aRaBBg1qKiomHBYRY95Ekr3P6UIwqrtAwhT9++brhMmuHciZ2PM3JFKcdlX78VMhMGUJ41EVNBOc60YhbUMad9QvmFxCgXlR+Hs9+l7wBXg5wEA6Ht+L/x7Y7Uqv1OSHixThUcanNhPEWCNHzlJ3gKAAICuj9lAc4VK0xsAAEjg3wYMgb0qAAAgAElEQVQAEAMAQCdYd2ANQGIHY3sbAKDtD2sFMSQ7NE9fhAFgVMirCkpB5tTe6cghOKEECdfooDFuawHQK89/NwEAbjsLACClJgNYXvS4D0DB3Bl1mewntXet6kJVSKtwwN/RGzeoIQEE8OS/V0A4ElsAAHwXQXJW/qPXdLYAgGMlUHToHe2tdWYCAnURRAm5G5V8ZEVJuYpEANdAtggQGCt0J6rqWm9vl7t13TgAi8mS5jjJAR4NHDeARgCAxj++k1Tc+bdkY5NRqoqLYHrQWSkwG4GLDWsB4DpCI6bEqu7RCibpgEV98udLwLt89Gv6+83wvsnEu838m7qSO4vBjCEFHpXRfFL7Yjyf2zTSNQwuUYcmYDKdCQSk2J9ya6M8fnCv/Ad/5XfKb/3ar5TH9++Wg72dsnF9wQTq1v4+k1aoQousej4PjGL8g62D3/gc+wkU61m5y31aNsrp2UWs4evr8vLly/L8xYtycnZanj57Xv7040/Kp89elLI1L9v7d8rL47Py0Sc/ZIAVzADLy6uy2NkvH3/8cbm8WJb7Rwes/i8XZ+Vwd1buHe6V9x8/KO8+vF8+/MrPlof3jqJtAZKOGxvlAj24UemcCFXpdYyLEmmk3sZzIVmmSvt0pAAAUNi/tzU94e+tAWJaPGiGHr6djSuq5Ep3HxFAtVTo5JmS8xOVJd1eGPu+1kpTdqcPqyaUTFCeGyWn7CAHytbjc8b1Xb9mjKVsIjmlzbbXZ1tJ4RkiKoEQDFbGug3ASK7hBACIAUAAAEiyS2JhsgXALAAAi73dfh9g7SGxCVl+cVE2UOF3eVYKepYj6Xm2LBdn52WJhPtyWc7Or8qybJQXb07LJ589L//qj/64/OEf/svyb/74CfEDh3c2yruP98vhnQUR8UcHh+Xu0VF5cP9+OTo8ZMuLvf3dql8uri7KOdhjmHCIyhsk8QjiJAAAlZUztht48fqYlf8vX7/ma4BkEORliDkTxgSpoPoTkjxbbInmP+YoV1sFiEUCKIJLGfTZDJuAFXkJwpihNUwCADC38oECKBb7ge2nQNFPBpG2hnwtKEFX10XKIZfzF5fnYd8lCIf3nfYgfmOcqNPSV+iDrddsG1LPrz/T3gyZrzMqmJ59v9cAAHIzpD/QKujkO2GwyODByqeLCN4RRIFKmhgbVaWlY8uJQKIfvhZAHmwB8INPCADACTDvkQwB3X7wMbAhC9hBcM4KQoo9Ch+jOvZIPFsAuOqdDCqKDUBActfNnFtcqQKgouILSeto7bVBBgCBxxtNfdoa2R5hc7aVLQCiCh3rSf21kVjD+mBi//Cw/IW/8JsEB/z+H/w+v/NX/8pfK++++1757NMfltevXpbvf/QRg0oA/rx4/qyuSQAAgi0spKcY/sAg0ckjAanSyZcv7TaeJxmYuLfkfbUPDRRQAzsZDBLNfQt4JwAgA8ARWAmbJa7VGAja+IcGvLw8JZBxtHmqf6B1ahU+CtqRvWZzRhnifi902px+U+vrjr/9mLD1sFIdQjxtb6zIdfMJu8Qp2X3GYFLKBlWOZ8wmdB5kz9vZX/K9unuRpfMWZtSUPx2yqrUIacdk5m2sjIiV1uvrNLVkcY2WZM8OZOPL509JNwEA0L1MgTaqnY75my0qM50DADTXI+CnD+IDdIf92rdGjDhIAzNKtxAMmWBhXUsUs2PcRfc/2p2rr1v12hibwGh5vETfbfursQN5YkaJfsXpKmAnA7mrxTzw3wKY10ACUf0vBoBgA1A1aADCwQCwlfoTYK0RALC7d1AOEgBw737Q/9+FbfBjZgBQ3EpyUHOB1ysxw8EWvI0BYIxXhU5tco2sC/CTEQ+9THYj+MRqqUC2vNYCQDLzbQEAbb1M+2id7Twhvtb5YfX93IW+9tw+kb29DgAQ+kVJ9B4A0DMAXDUGgAUAAPMGAKg+ewb8ydUf9hvcOwcAhP8dcgN2IJrgoQUAj8njZXcEU1QDADRWMQlO2OgNgO97dh0AYIxbOdX1akyrX38uI5rPkfZnxhmqf5M+yTh/XTyLCUjI6koN1MVxOR40GlrrJt1DjfXmWE7ZEP7e1LMFA5n6C9ycrPHv17U2AgAm1q8YANQKwNcp/NgKjDYb0ONPiDMJAKA51R7Gdy/OwfAUgNaaNCJYGTYJ8NLY39kCCvKRtmfYhwKp8jfzIQ6CbMVmHstyAAD9nw4E1hdjSC/FM39xAIDv6/CMegDAlP4Z7UZ/RgB1CQBwBoAsqHTmjqrH0n6QDkX0RQAAyWmtfxXC3Sa/V/bjUAig8416N+J/Mf5vAwBwO6LuC4opLzztbfEpa3LqPm62Otu+6tdX6mLZXxPsB9J/rg/lD2j+WbgyAR7WHlkHABjXCl5X+yGQLrShPD8S1zSw0lsyAIy2a9N5AwCgxv4agK7Jz5b8d7k2AgCyQUxIxQkAwP7eHn08xDsAAHj44H5tAQAGgHUAAI47T9qvkdsAAK7fO9lv+mG0AZqPtSqTfT9rjt3ObDaeMRYNAABfhz9pAMBte4P26uD/0x6zwnTlHUYGgLCjvxgAQG2F1gEAnAnAQU11Lv+Xf/i3015REqM5I1qooSjawumcjdpPPpO4eawSG3GOHEahIPWSwMjm0DXHogW09N46AMCF9Q+sqOJsAaAqJ9z/2wAA3GDX4pxiAKhjMQIAUqo1SrgGAJiiicN5zjNB60JhRG2uIL+8N2wCAJzagUHGZASIhRE0u+rbGMMfwks9NrXQR0dyVICdAWQ1Pbp/fN/vd0qA1GMVQJdBrUB4/a1wU9xdVR4MwtGErFW63ISGBHJBMzoXHoDyDb7OifZn8M3OXk0ZAOzeH5L2o7Ly61+h+sQqcEeBMyblOiMKga3sSUwhatT/uiYFVFIe98ZTJqUyGYOpjDXT6EKUwJ8CANTelotgCAADgAAAoDUHACDejx6YoF5l1QKukf3QdS0fd64d9Xi2weD7X6AFgCepx/nQZ0r016pFBt/DQatGTCL2ZRATQDPVBkDxm07h/rsHAMh0dJ2pP2sAAHrUAghwEwCgKuAMjAAU4AAAJCIDKJAAAKNKbOis1ShnGJNRQRzrI428pIV0UAD8ZDfihZzH+mEI2FDAnUwyOmdK7XTYiJ4NZI9w9BbENlCQ0VOtOlhRxa8KxgiYh+Pp1f4h2zyJKCYWgIcAYBuq+K0FwEqAaGAAqJSLayyt0WG5zSD7fA6O5vQtIth24e6ZBADIKsJVMMM6AEDOZTok4TtEohk9Ku/s7pTd7Vn5ha99tfy1v/yXytd/7stlsXFd7uxulwX6Ll+eB331bKdcs3910jHH5DEgqAAqZPUlQDLny2QHCtRy9FEPIx1rE8EOgACO35yUZy9fls+ePi1Pnr8qnz17Ua635uXieqt8/MPPyuvTZVns7tH5nu3sl5evXjGQgSqbWbkse/PNsr+zyXYAH7zzsDw4Oii/8PWfIwvAZlbnLObzpHgNMEANDGUiPBV+JrSCdn0EAPA7Vc7WPzJJEJScYSaMYNSYbyxFJbCq/YPvWMSPRxp7CddXVvQogaAgnzs+Op9s52knCUlnC6wqKWHKKr4nEMOqgx/+c7I/tOxsgiFDxwsQ6HpWVKYOAFBKJKq/xQSC+UnDFnKAgC0knrP/GPpBZAsA0P9fQCRB/ycAoAI0MBtIyoGqNv9xDYOCGzS1oDU/PQ8GgLPzcoLfl9fl5PKq/Ms/+l759r/4o/Ldf/P98skP3hR0v7h3b6e8/+7Dcu9wqxzsz9mvHGBD0eXt7mwTXHLv3t1Y8wAkEpgFav8IsMEeQgBRDhvtuevCyn8AAF6/OS0nZ2dlCXpOiDiAUILzpFZhzgH6QiF72iadrb6BfdXWtif/awVntvAZAQAMCqVeCd8nwFcCmYndjIwO1l6AayFBA5p3X4sMaFf7FIHD87I1C8YwfjcDOQQ2YD4vkGSPv6mrcq+GnBWAKx39DMQ521TbIw0AwM+lMgYGAO37eI4WwJFf0QEAAIIiXibsMzGKMSicsJVwLTbLbHtRzi8aAOCjjz/mOlheXmQCHom4rXJ1HVXB19cBAnj5+k1Znl+UJdZsBpZwj0Hpd8U10TGTdD5MYTsAyF/Zy/IT6M9sotUJGAbCNuZ5M/mvaq0qbmqP+pgiBnKTdhgAgHD0IxmCoAKAHfi9t7fLf7ju4eFB+aVf/kXaPr//+/8X19Tv/u5/VN5//4Py6uWLgn7R//yf/T8E0aBK8uWL59QZuLMRACB7XDlajw+MOvgm/4vAbWvVp/ERra5e049RhZcHulkxHPaJJ8sU9A7gYqsgq/dG3vnrcn7xprYwki7U71DJwYZREzmxQOv/I4XfJ/dHFrV1fg73UiKKV+yk3LQ+lv4celZV9zLQbKCLuucJCrDYTX5AXcDWTeHfrPupfo+t63puT3jdYr9NxY8wjq0KeUQTxD3r+SdpbvFcAhi1PFD3NHVch0prxhJq8Hy1cl7fU/yDs17bP4SfTLsiBNDKZxq3KQCA3ovwvVoIRMFGp6PlB2eLAQXLx3O/TdzCdUCbKu2N9SCAdXGUiLXB/g+foUtYGkMHE9N6nYFcj+nRPmHiOpLUYv5gwp8VskhsR8JflbbRdmA9AAAsLhsbi7Kzf1AO7z4odw6Oyt37wQCAf2AD2N3bL5CbP44WANo9Pg++XqptOST/w2672feYAmDQ3hKwCcDEtPcBjFey8SYAAI5RC4DbGACa/PnRAQA3ybZqc1obrS8CAMDamGYAuCrbW6D/3yjbCQBYJAMAgJewDWn+cOISFLUGACCbBuw9AAAgwjYFABD7kBwR+Q6BEw9dDQCAAzgl8zxWF+/1wK4mG9v60Vy5H+JjPyXLUYCkGHGTERGzp4y0ElqX4aEFI/lPPzJvQ/Yn7w/vEaQdLTUlJ/2YiJ+1HMAINJP89WfTs9PupkG7OjajOpoaG4AvL6xF2tQ6lay6CQAguSRbZSxA8dhUv58bA0CQo4UchW8S/knYNdEeIBgAkPAK238VAOAyWPaQZIUXs2hewzdtOtaT/Bo/MuRNAACU+Po8DABjLNtBe24jrvvb80NxTAMAdOPKiLeBb8h4Z+jkGl8OAMBWtkFz2/zHDQDobRnZjyFnBAC4Ke+jBF+3h7NZnyeRxz26bh+4Tlpr/Jn9pbEZcwgK503tT5zXGZTG/cUWTZIPQ9GDzicGY93jyhpKRzLYMhJAmH4a1u4KAIBDn1onA0Q+Zs02a/beev2dnoAKQNYAAOL8LYfQj4PZnhG5qpAodllEPDBbAOzv7ZPZUACA9957t9y7e1QZAH6SAIAV2W9A73FeXf+s8wVHYEyd17dgAPjzBgDAumT7YWsBIPn54wIAYA6UpxPboMsw/9tzuhv/63/7d67rBFryVhthNADcyK09K+QAmcGgoJG8MRoAA91TF6RJo7ah5GJj1KQ+6J6HZD973+R7joCD8hx74JAG+lxUWAMDQAZXZLRrPPDsNwEAoDCZNB2c488DAHABN+XIeWJfitsdQKHZIqDYku+qToIxy7+zX28TZkIktQqE7voZfHQH2J1IGQWMQ5nxNzqno3LpKkINveZIVp0jAmvtDJqXSASEII/7aKhorQd3XMMI6oNAbmTUQoOsdKpAiQze+jO4IuTfdu3xs3Bu+x57nQJLZ8NbFrSEY1x1VeENPfoMABD3056zOhMJjoh90Zx17seIH9ekO+Zb1WAEACwWkdjPHpf6rQQ/qFUpeDLpj++AAUBVZQp8MkApVopbAAAOHmqG6BcFAIQS1pj4/N8OAGgOUXPYY5x5r1apUhXlWwMA2n25cSdZ5DJp/Bx7W8bFTUac79tVgzB7hfMDuePjUeEJT92fWlhUucIBjupyAk+YZMnk5hCI5Xo1BoAI+kawJyo/hKSL6gYFgxAsEgMAEpvRNxe9DlUBAYUbfXLRNzfej98AC4AaF0Hw8+WynJ+dMcitFgDSSZUWuibjjF67Do8ASjY2TEpWgdhaqPD9bNMiY/caFUB90K+NcdTdRqAxL5iykCOrYG9tSticYK3xcd5Hx4oJHCb8p/us4fu4vuQa9YsZ6s4AMMpI3XIzDnXzfSBpZNR4m3Ucx/SDMmVo6v5vPufNAbip73YG77UYdLzzdR35Tua0c8W+5d7JClQkArCWIZP3trfL/cODcri/U37ll75e/vpf/Z3ylQ/eLcs3r0ldyR7nACbNFkzMXyfbSgwJ+bEZIL1OWb+Yz5jcAVhmZ3vB/rHlAsCNDfaURkUBzol+0menp+XV62OyALw5OSun5xfln/2Lf1WOz87L1ny3fPIZQAEvWW11UTbLJe4BidHz8/Lm9StWcz84PCh721vl5NXzcvdgvxzd2Sm/8ovfKN/48CtlZ45k43XZ290JVoJMXAjJzipsq/ZHlapsA0iqWtUsW6cOf+y7qCxpbYVIUVdZNpyRKhMMfYejBGFEkl8AG1Gid8YI44SyTxpF9NQ6nHLK4zhQjK/KWq/cDvurBwBUncD9metXvWgzY0j5mXSIngiWjag9pLGqSaCcj9jb0nsRp6YtwiRcVJ4zeIcmjJDj6MNbAQCbZbG7U+Z7e5lgAkYIEa6rSP4DbLU8L9cXy7JxdUYAAKr+z0+XZXkG2sxzrrvlVSn/6nt/XP7x7//T8n//4UfldFnK3l4p2zu75eDgqBwd7pWDvY1y72iv3L17RKo8UvJXPX9Vdnd3WOm8u7tbdvd2y9Ys2DJYYYOAWlKq00mDbji/JP0/qv+DhQDtAiBxMyGtNYikctrVXLtZ8U35LVAzADFsz9GCCc0RUzV5MgwxVoqKYtCCQ87GmGP+gz45qty1P+TjBGAyjgufK1gxZAfT/kwdFmwrDSiK9D2AO/ou9XZWEW9uBDOHKkzp55ChIKgzTQVGfNuDsAk4bXI695rYuxJDQz2Vy5e4pQT1Vh1IIEMDnoUujNmVX7i5GSxs8R3VU2fkvgb0N8t8ezvbi2ywxcn3P/kkgSBXTATNtgBUBQAAawOA8atyfnVdfvjpE7ajACDl4uq6zBaRzCfJ8NU1wVJyvjW3Qt1j2Ld3tstiMSeFY1TnxwMHE9Bm2T9ARQd6980DrMNq+HhmzAH2ggJ8SJbiuPlswQpzsBksLwCCgL0dehp2EWhnw/45L0+fPWGlLGyee/fuld/+7d/m/f/BH/xBefHiVfnd3/0b5b133+PnOMc/+ce/R8DAweEdynOAAICbwaxXBoDsXQ89EusjQUi+KIbgoWyIsRrfW6vUoJDsQLZ166n9x+MjOSgKXqe/jwA6fzKQFr5UMCsQtLtZynJ5UlsY1SRLxor7QJZpb9le3Ey29wZbzpO/9L+zylLv4z06kGnLNN+47S/XJ7ofrf1a+Vp7BoddIZuSt8e2AG1+aqub1D/lFgBAFyxyFLWxF91kw1U71YHQqY9jRNFKwXVg80HwXbeHPdCtb6CC3q2tignIN2vFY5pG0p2xLDJJYIxzHoTHMdhb+tG9REwmEv8BAOrBvX4Oj8tUGS2wlZ6/a+PYQF6811w3NSZlSWTJnam40bqqOh9pJiCTAXD0DTRvHtPgmHW9dkN3wdbok0/ht2HvKi4Xyf22nxWHwPcBEggAQMTnqh+Y7QWCQSDs2Ua3DftmYAAAnft8m21cNjcWBQwAh/celH0HAKxjALBWn5zflNVqvRBzhzlP8IdifkMFo/vIPi9ad+PnbwMA6Io+cgJrwqsCAIIlzwEAGFPs/5EBQACAWKcAsDf54LE8zXcVor54JgBBw8cheofiMT8nP0vpp/WmGO9K/M5YthrlctjoUUCTsp32S7QA6BkArsuCLQA2yw4BANECYHsDa0UATqkGjAjAucl9VeN8FWNFwwUAgHPYUHzSYPOhKDOqZcifCH+E0RPPlaBi2DEpf13WKW6oasgYs2kAwArLkwEppuZj1RcRACAoflxe00e9FQAQz85jfU14xaniqGxblMl+5Qys/doUy9kUAKDeI64bU7USJ3WZrTXnMo3zsAH3xVpYrVnT2lNTsVjSTwuYmLJxLDhh7mEZ8akOKMU1i1hXrAmcX8egtTFjUKL/Z8IfMi/BABdoB3BVzgUE6M7d20OS2TEmrVBTay7W5HQrRgcA+PGRwCoEUOhHa7uu8S5+PRHLzi9qf4x7flzz/dgh1g0AQPhmPbAinrPuO91HC/QH2I7fvEymphbnCr0fxZvVZjP7xWW4r6leXq4D7AyyNluwOXNcsxN6dlC3K+J2xHaWM1vvcZXVebQj2/6YlBLdnLrenwIArDs33pf9I/3nV+N6yvjmSmw7ZabnT/w+qr1SWe1GAEDoaW9Bx+/HjXSOp+u8dQAAxdn9PsOWbrHYBuRq89H03yoAIORrYwao+VRF4tMuRrHM9vZ2ubN/p4gBAG3bCAA4PAwAwOHdsrO71zEAgMEOLQAi1pgj73Z4+tFTdorrAZ+7UX+4fu/lQMu1jHPu8sj1Pud0DQAg/Ji+vRkBQV+wBUBkvro7nNoQa99TIt/tFge4ys4lAMBYWv6sAACKOawHAPzDv0sAgAKDEj5TQk4LoV8wA4LFEGU4HgEwoV9q4CiNCk7+plV2dVQKMeZtMFsgQINKVFzSB7pyUKLTAQOhWPtzUMFmD9DR8JGwkQCbdLKCKLIuDh/HGpBSYG4iOMDkihJkdX/2aPQRQdUrAQWTWg9CzZHmUUpsFMT1Xgenvr6/BgBAkefGeAYDp4SIFOm63dPoWCIL3aeGQsFN9YdK8ZpGcZjdNJqTtrsaA2Zwx1poVSJ8Bp6oJevwSgGSatAOfVM6ZWgtKyTUWnDGFUOwE4SAMzpoOL+XCPDpvQZo0JgpKNb6UUaQVnPQITgz8OstAHQcqKPavonqt3aOltiLxH0k8BFIQvBcyCL8Jr3/fM5gJvs3Z6W/H4PAOHtjwsHa3jba22QYAO1zGle+bmrAzGjRtS/rZ0heyVCfqLzv1loG0D3xP65FVTo7CICOjDl/bYuEvJIS5H3konXFyGcaEkvNgGjGQTzH+LolNrs9lcn+MYDgldqfS3PlwWG0aOc1OqlOJdKSjvsa97lvoaiUiuS/Qv4EAHQOcOtNFv1chx6wDABFAhPrFd9VP0gGOJAMUTIfvdCWkRyBgyUlGwGl+D7ewz86YAkGqK9ZeQogAALm53VPAGFNat7NrQhIGe2+AD+SA+N80MHNpJ10KmUMJzqqDOr6hbxBQip/+nPFApL8r0Z2zgPdnsqo00BB1TDuZHRcYHRW8F4gEFe/r2TniiGomLojs2yx8BnqenKJvirdIzLt708l4ycVwwoA4EdZ+7FIpx3ftztfVHCFDrn5+VZ1ZrR/wdcZpL7aLPONRZlvzkmTvjvfLA/v7pe/8dd/p/zlv/gbZX97q+zMtgoKxufz7cKo0/YO+gQw+6ZEXUl7S1VV4VSAJw+BhouykVVbXHWbm2V5GYEsBMGYrERQ5Py8nJycMvH18vi4lI1Z+aPv/Zvyw8+ele29O+X7H/+w/MlH3y97d++V5WxWzuGAwxZbXpLCfePymhSbe4tFuTw/LQd7i/K1n/ug/NLP/1x59/Hdsr83522jbQAqOIiDUMNNc9IxZpvURbOyMcse2GzzE44lAGWUL3JqapVJAwBEiyUH2Ugwx1oDA4/vx5BVYgGwKhjrNcnvZTKc979mb/l5fY/rb1ggm7PW6zjkTAMT6LjoER5ywvUhqckB5Fj5qQ1H6yfS91UXJlBiC4lHo9ZViwh9kQGQTBSwFULue1a2Y96Xl5EUnm1hCZczALU2Stm9s19mB3dKQcsHRvmvSgHAhTT/y3KVAIDzNy9YXXxyclZevDwuF1cbZXO2U569OC6ffPqk/G//+z8qH//w0/Ly1VXZ3d8oBweHZbG9Xfb398vR4Z2yv7tVtrdndIyR5Kc9kklq6iOTt0i4RWuipCTNucPYIPl/itYwAB+A8h+Bc9wynkeJ6UrzH3OG99EGQ5VNkpkYMwEgWTWf7C54n0xcYnUBG0HKX9wmAABI/gcAE0CZjWDxoG2bQNJkGoGGQnBwtjmPynydMwFhAoIiSMj9kXTztY9oJkPBwoB2AwxgX4LtAfc4j+R/9m7GcEaVDJKL8Vt6bHNjVu3qpsgERA3gbZgF8PPiN+Udxn5zk0l4YpYqqDeOyU0Zaz7XarW7qBKygs5aNFVwWlbY4ZxkP7m6LltgHMmAEwAAYADAHCMByYo8JE5hz+bxp8vzcnZ+UT578rQsLy/LGYCKAEUsttkmAon3s7MlWScwFrCT8Q+sE/jh/KO6f7bFhPr+/l4AB3L/YH5n881ycAfAgABvu3/KVgC0dcIO0T/IgvlsXhYLMFzMy9kSdg5AEFtld3eP/R+5XpAwK7CDluWP/+S75cmTz7g/fvM3f4tj/4/+0f9B8Nff+N3/sLz33nvl9PSkzLfn5Xvf+2756Psfla9/42tsG/Dx9z8qVxfnZXdnJ4CZl1dlf2+XM4QWSvPFLKlMheTIpGruGcmslvjvGSgqANES/ZGYjPZEbPOUgAD3ewQMoK1GP771II/FEwE3MuFYUsQpe+PeQp/4fbYEUwBN+gR1E7bVWvEKxqGSCWugq8BXApcFEcG65j/NAnIQgGzorNSudjaqA6PH5fij8yiAzV0lX6UeHFSpax8wduvk+WN/Ziy10mKv3kXnY9vHpMe+htqI+FBueDui+RuSGSuhOiYXV1tNppipybYIMqdHIvBGfk++Hh+nxmjCXiBHUurdnsEx9is/T+YOj581ux8MQ3Fs93kCAHDOkL0Zyu9iRM1maQwDKvJo54S+4/cHYIASy4wxma3eJwyxb86T4SJnIJN+zV6AbG4+G45STM7BwyFzYg9Gsj/1lr+XLTwUh6gU/wkgUMKaIPBk3msxCxQAQV63uAWATUigRaAfg4BWKDvl+gq6c7vs7N4pd47ulYPDu+X+gwfl7oMH5WgEAGxHcF2BUs4T9S9awoQcl08X7DsNAMC1g/lbkxyairlOAPIAACAASURBVImt+O/MAIwAqmbnabx7/6HJUCjV5RnaakXw/OzslLYCjj87PQsZmiAAn1PZrOFf9jGHkJ7TP+taIK4TErgPj41IztbfQ1FYn8iLmJ5/pyXRE6QbCJRapSzmqv+Xvfdstuw6ssTy+nufLYcCYQiABjRNEmTTNUh297BnWuqRQiEzUihCEdIHmVDIfJEJhRTzaUIKhcy/aorDtqNh97CbIBtkk/AolHn1zPVGWpm59s6977mviiBIokBWxYv3rjv3nH1yp125so3OdjRotdbS77ak1xbpdzYy6LZlNOzLQGOpjfQUdGk+DdEINlIo52bS+iSQo+1YSOMcrm3wy9WPURPo+kZ/Zd3DcUEx99YUs+snPL9leyozvHA9lO0HDH5u6/Lz2U9PoLqQD8j3A36YsydR91R5ajuNMHaw0jM1+V++bssCqH7y+MtGItjaWH5a+U+S6NjesP3EfWLyY00QBIKzYcG0po+EDawjUd/FXB2/qFjvcKPr/AgeY39QpzGnlO4d1iaAmvh81o9rbTSJeagyBwsAFX2PDADQ/JQ2KxpYEbGJslO67rWmFgN4owMfMYo2xHhRnmwCPA+1VUWjWrYXtLssXtZrYHbL7Z3WZ3LuGOemDAoOXsg6gPfErk39twTStL2adIzHMzHuzfcnxwXRvujxIhgt+I62B0rATNZvtax5iUFBrCaTrmz0bwJ5WZilnY2/63VLMhY0aMz5x3waziYDLDOQNOXGqZcCwND2BbcRx57xsfkM+XqDHQk+Ks/RctSa3PWnqKe4DCEv6CCbWOh07uLCv84yYH/F+lVct/x3xQwS6kvR5sU9W+g0cKhUoy8I/tCYMwBs7flyfeA4ZAA5Y9uy2c3WFGCF+vkkxS42tpZN+qe2gVkv5fyTxq8OiDJ2sDzOGwDyvb09jTfx97Vr13TU4WPXrsnR0bH6OGiM6PUH0usPpTcYau4McaLFz37ukc0YMRwbC0LcYvoiewBNfsxlOrb2VWxPNuSYXTfwdbX9oS6V9KmOQWkGAGC9jQ0q+6jx7wgg2T5nXmf2f1zyCzHm/a/th8pwYAum7xJ1PPQydVcEkvG9bABvWp94vmnPVveJ9WfWe2OjbgQSEQAQ6256/v/sv/tPtQ3Y6OC9i6SmImsQBlVcodNKhSSp9Sw8RmOZ1SIXLQkJct9EdrAT0amY8R4Wbm1RcwHf0BQMOkr0D2/ANgAgJwksSDGEHWcrUilxc9IBqIOr6MTXRqEpEORz8Ti61lgYpVvN/+rvigq0Lv7zPJvuWzPyvESG8XNR2u0+5oJwkUDgG2MR25VLXLuo7OLna+NgjrIhZJv/2QYt5/vSONlvFkB5r6HvVS44C8gLBvU8SCqdWKndClT09Epka1JK3l0XA5Z0Dq6MouKLBfe4sVGUKVBkGu+EbmN30LkFtxVFLmCZY5QLqvFcdW5pxQCQHNmQoGDiWgv4rVYBANCiv3YhOa2pF/+14B+AAAkM0O5If9BPAACdtVqNGKjl3fYFHRm7x8W+iQCASvaaZCjK37ZCNYc272GnxAr33eTPHAD9ec8BADHRxURAOSpAv18BAKXjjufpDO3cQg944T0BAPh3xODBXC2TRduo7gCgcOEJChtBH+RV9XsJALDEhgMCUKT3ZIahrDEv17rmIgDAOv2t278AADgKD4lrAwTgZ1IAADSo0mALDl8JALCOWm/a0s1tQXnq3HLZYMEC+5j6O6PbYxeyF4Eb5JiduanD1wMbj4R1SVU2XXvGQITBnr2nRGhHcbD9XyZYkk7g8QNALIHdiuL/doK42C/pCxu0POH7tgMbJDUgdbderZ22d7MDkGGJAJif9RhYkcsAAJZ1bw4Sce/XAQDQka70FATQWoFGvyU3ru7Lv/Gv/a587SsvyKi3UQrLDpKb3aFoezS609DWgnAY9wnJPPhlWtAE8GUuPS2cGwAAQIAW5qYiOQbJQQGu1RWwuGOPQTIprwRMYhTAcLQvt++cyK3bd5UO/fU335a3b70j/YNDuTufyb3zC1ktNjIc7KOiLpOLqRb294dDmU0upN/dyDNP3ZBPPf+MPPP0TXns+qHsjbpKCd9aI1HnxGfFiCgL1LAH9Zw8iY8uXAPnGFNAFB3TkwHEpBTioUDrhcSUkAuJuhSQBdAgu5qtsOtdo5pwdF22XkvHgQFNQU+UpuhbJP8Sbwj1H9Of5T7Iz3kRobKNuyXW7VUVeMVijyXorDCq5+9F4dof1eddZ0d7DL23AQMAJBC5RHTWQxY7bekP+9LdGxlTBZUmZkZMZ7KczmQxmclmOZPWaqoMLOcXE7nACIBNR6bztbz6xi35ySuvy9/87UsyQet/G8X/Azk42Fda9eFwIPsHIzk+wuOOBsVkG2JyG7YF+yAlvr3gFv17jCiCb4hC+Rz2AqAy2BXtSM8dLlifCI7WwqF2EG10H9HG6S0NsZSBaiy2YhDGx+r3sSqnoDkD4sBHQmHIzL7y6BiAVCUf9VsHlKIjvd1PFOR6b9CZ5mBXDTytxUDPFZ9VClG9Xmd+Wc61qK8+J+YfSEsLzHYcA+AZvqOlhWr8ti1g973bGVQAAAN1RZYuTcRoUs4ZM9TxN79f6XMdhEWAAGVaExFMdinNet7vVsgy/63wD72w6K0eWszBOnQBRlJASEvGk7ECAHRtNqa/cQwr9qBvEHKD8QAr7fAHyGOBj3b70kYRv9XR+w7GFi2Go5Cp4AF0+DsAEkCOblcL/2AAGAwMSKvy0WmprPb7AKtA59q15QSBz3wF+wTGFrQ4nsFZDlwn4ngWI0Nm8B0j6feGpkNaSGqu5crVQxmPz+T07L76PB/9yMdlvW7Jn3znz+Ti/EJe/OrvyNNPPyXT+VTv78s/fllef/11+fgnPi4XF2dy9+4dmYwvlFmDNZIewFeaoAJ9qavg5Ce4LLkuo0+ocbbHZrmzy7p4VZZ8/FBK3mhbn8X1ymZCn5G5AhYWyeymSXIHa6rMG0BS9X/qHDGZ53PuliZilxhbOVold0SqM7WtbRXAHwqA1I98Z07wZj8/5g+SDctlopBH4VFImVGyv1mRKPuAhb3xB3X8vQVmeAAFebKLOwwNZIBGeJsJoBzhF64mXa0Byep/fCbGRpEcNb8furtYT44H9IKRvdYMAEixf0jslj6Esb5wFjILIfzNbvCkfzxvVuRptGscOjRQ/LOb3JlA4ggktQ0B1MACbc4r5eJ/0llVAToW0GKHucp3XGrYFCSAQwFTdW7otNI9UiVlc4HLbQgbMEKxP3ZG1fk4fl7BOWiAKJoTUPgynUAGORsxYEnexHrhxSiAnAgAgC8OAAB0eruNRPmBHB5fk8NjAwBo8f+aPd7b31fAF0BPNQDAwKUGrND1hwwp+M8AALzfDwIAqK4PI9yinSr2ws8NAECh3xpDZnMUHA30BACAsSfE9fP94rqjyO+xaB1LQiH+049Um3UXOCpd3y8YAGDEstSL1v2vYwASAMA6/wE4xg8AAHvDvvQBAJC1sgDoeJsAajQAgMX13A/G9hU6+B0AAPBzAgAQyJiUf+hCTiDHzNJJ3z7GDhbTu0b1zcr9wtdyXk9hoIVhKmxYVWCJ+a9ks/zbks4KuX/mMfSY9MNCAUL9fwWN5sy/nrmDo/CbPpXpVRsVQL0FnwK+Z2oY8HpCob88ZotZ8rhevD+x6H5ZLFavj4ESti0Q14oAgKSzXMfp61aRV+Bs1JHxXNiUwt9kB+CexAg4O6cwAmC5VP/T6htgBTDaf+riBcb5AZAqIosNWAAMAKCggKqhJuXf3Pfm46TDVMYMTGsqwYvzCSj3IABA7srNpsX8/GJNnMmgvDc5VlBATRjXxHNJ0/hCkVcLvszFOSCB9oafK3Ngdo00fkn23aFl8wR1Ic5RYzBnVvRMhJWOK1/vQfm1pjWNJpi+BHO7LNDZfrRYIdoN+1uPanGlx0X5vAzMHfWvXX1NdejluwIAQFmwT8e9whpZLK7aaOFyfBC/l+eT8p/UaZU9ifY0rkvx3S6LtR/iEaDKQm4AthiWhX6Td+7xCgCg4pfz/7QBl6139DUJgE1NFdXeMVWY70UtO64qXWWGmhvrb5pLsKYB+ChoemgEABweq0/TBAAAIIDnoeeucsPzAtudMws+4gCAuvE2FuOjLJfyWTKMu9RvBXpmu7LnnHSY5ytj3U9zLqHO9ssAAFAmmV8iCIA5p5h7on5JMvEgAMBWABmKhSVC2gSYhTIaEnPIfAYQoVlBuegYoRBwWELDUGX8WxN0iT4BqPdIZZ4XPN6IiEauO5+zgbbkieYog8GjU4FFaiq6FwFnUGw5SMsdOfw8f6sTxwQh5324bG0rnkzpH1+LQQXPMSYn6WDhOXwfBSAqoHQ8ZnBcWXHuKF9P18/r9PvCTVUfMyqbWgFGBa+fDwn4/FrtjDEJYLPWzfRlJ0WNQJAfvbekVPICpG7KggEgG7h4/ubwhqSjB8P6HF+rZdW/vy7+1zLdZNDsYmwGY3K8HABQr28qWmwhqUoDjE7/wkjz2gMAIAYUXHfKTwQA0AliQR+KBQlzzjTlqAC+r2YDgPGKAABF1jvIaAuJFJLmZqhyp32SRU2UxqTQtkO2y+hyPUsZ/OUAAPI5m/Re5hTYaw8PAIhBXb2/mq+5WoH3ggHADxmDh/caAKDdIbABDgAwxDMojC1AYqE/0a95R38TA0ACACxAOz3RAhQZAAwAYMEVkrOKvE6F/2YAADUWg1vTTuZ0EojVPGsRpdtcoC9lO+i9VMh3RzboYE8xmCoJ2b18LzLiekv/BgAAX8t2257ZsnWhSBttZjw2Zbi5jyRWeb1ImdarPsMPNgBAixTOALBeAs3dk36nr3Tpo15Lrh+N5N/+N/9Avvblz8mwvZI+klLLjXQ2bRnfH6tsTlfWYa3zTPsDGYyG2sWKYmyixYTzik4RgAC0qOdFEWlJd//AZwoawpb3m74XCmCD4Z5MFyu5f3ouZ+OJvHPnnty5eyIz7L/+QN66c09OMBZghYJ9T1mVUHwFWGw+HctmOVUww0eefUI+9twT8uyHPyTXrx6Iko8iADE4v3WipYQhE/dWOOWsXQIA9DxRmfQCxpYfkihYGqgpA8AOSeBka4MtV/+T5xUBsM75pLKP5Jc5IOkYTfq40e9yO2aQvfwvBur4nHbf+Yxr2Gh2qvH+1B2k+Ui2t2LCxfRYAAQ5xTEBAHYdJSAVyS12VUV9oD4sroFjWvBdVr0WcIZjNFBv0FfaXtVkYCpA0mq+0OL/YjqTNUYArGZycXGuAABgCVbrjty+eyov/fDH8qO/f0XunZ5JfzCUAxT/Dw90dIQBAIYyHPTkCAAApVA3xiHeS163jZPwrkQtBoagHL6R2hQDAKD4jxq4jhbzlQA7RjpW7BLx2a+aPnBZ03sfE2dMgGKfOeNR4fd4gsfO2WbXKnhAv8ckwRLc7PSyr9IuMgXSZQBAsvV4zbttVER9ximuQxMl6geCPtSKpevVwlNDLd23LIZrqmC1UiACCtSYCW8AAPhgrrfRQdcdVB1AOamH89NOSgdTWFLQHH/LnwKYQFgDgXWV/8/9bYPWzHfyZLrJd5nA8NxYmqTIvdUfDvW+Yg3OLs7lzbfeMvrudSzwGSgBO5IygE4sdP8DANAG80qnI4uVMT9orAQKT9xfB8VaMT8zABCwApmNoGyspVH3g20BOqgVQIw+CxYJXZ3gQLmmeClURJA87vUN+9Xt9GUwwDgBsHPBRwdIFyMN5jIa9WW5Wsi9e/fk8ZtPKPjiT//kz3UEwO9+4xvy3HPPKlgMYOeXfvB9efXVV+X5Tz4v4/GF0kefnt6X6cWFgXfB2OdJf2WsQG01yXw+z614xRsY4yg2BXBsHACtAAHGLiabEBIr1jsFeIx9PPHOvRmLjPrZAABggTN1FvO4CcxZsa4EgHvS3ea6F/9w3JhQp36Mv+uE+5ZP5bGleYz0HPMXlTSjJascvl8ZRRqQCdxFv2gAgNKyx0RnwWjQDACIS7lderGVcO+zivcsLox+7vb60iM2Np2cv8msLel8U2dpBJl7jJmaW6zRJedDWMg3XcE9nfIpAfCF77HvNz+lBgHo61VHbcw3QU9ah3++jlwwIKtAU4Egty+zgYGCS8nSPBSO7P4L81J8H3MItCt18t3yawDwZNBNnXPL+bvMPqi5GM7qxe8lutctRmFRzIr9RneNfwQA2F4nCMDHl10CABiNDrcAAIdXrhQAAAAVHxYAYN3/GYChMWI1w7jOT0QAUBFLxaLpzwEAQAEWo+x2AQAQL0cAQJJTu7GNuQhGZTFPkeTnkQQAtAwA0MYIgJYCAHoAdMha+pqTagYAFL61d//7splPgxEA/juBaNkt7wumhEzMUTpYQfdWsGXJdys1nwFz4Is4u03dHal7EgDzoP9jntH2jsf//n3RgOn9DSOWGFPpCEMvjFve0/VfAxuqxkAVAICfUX8N/pDn/Kyi6SygWHcHACQMGoFPNaApjECLOSbqceqZXATMOY9UAOf9iOueWAVKVs+4Rsyh17pM19W6zVITS8z5Jh3neq1uUDGAPVia3A8PM8yV2dhrICj2a8e/56Esd2u+P9YZRwAAwI5vrAGxGIa/9T7T5y4K+yVFehMIgPaLuiADsazQCgYCrk1eN+u8jrKIMZ0EJ+T3WTzKEJrsmjFmZS6/WH829bk9aMpn8/vpR3hom3wVxhGQdYKIqatxvJj7frcAgLivm+TW/AMDBdvWyA249jfYaHK+O+nuwE4SAQB2j/hjV57seoXcsuunpi8zEPSv4v2LAIB0vzX8d189bJpoA2v/M+4tHCdff96D8f5z/xbnwj2sC5fH3ZnPYmAa5lutA3wXAAAg4Rg/5vtA3WINWM30/Q8DAOD17q5b5HxEahzw6NVyAdY0iXwHGNyGyPFhRKgzANy8fl2OHlEAQJ2bMp2aGZ6SPr2EAUAbI8IIqqiD6VNyH3AP8t4a8ClKpL7zAwUAYF4sMgBkPfL/R1P/7L//z3QJODeuLiQ3ObDZkWVgwq7G5CZm5RMX1HP/xQZn90eY/WCvm/IqgwpD20Uj1xR0xGQAX4/0PREttF5ltBoFg5vVFFTzjGZdA1ewsWgeUReaJA2o8GgQ+DwoPyMyLQeaJQV0PFa8gVTwMRCN54BN9W4BADrzM1DcpWalkPBuSm7nDVYioOqtRlBexYGw9baU+MOGDfSHORHoNEMuQyz240CW6HTaugAsoTLYYheoEFvqZhEJXKPivMMqOid18b1AQdIZT1fI7o1AG+NIYyZBchBmjkDt4Gc6LL/GCgDAYGMXA0A0UFQSoMkFXe6DAABGp2sGqmkUgFLu9nu5883fG+Uz7rkCLBPmMubkSgkK4P7cJW91ABsNgLtH1eyrzAAQAKM/FwNAPIeI3Gw657yXaIhCAXYHA0DDZimeqgOgLXP3qAMAlAWgBAAoOCCMAEgz2ICSBnqaDAAKAMgjANTecJ5qYgBoAgC41+BJ6ggACHcuJe7sue0gE/ebHaClnASHtfJQYiBjCqHsAKhlPs3Bdd1R3v8MgKnlIo5CSXvUL452j3so6pB8nJhc8vVidSbov/z+plTw+x8AIBsirrc8Sbs0D7Jq3ZN0gTaIta3Qs+lIH12mm7Umqq4e9OU/+Hf/sXwDDACtlXQAgrmYyHq6kDtv3ZYxuqZnY83hIMmCOdf7KJIeHMgIlNMDo6fWDjQNJK2Yi6If9AKKnu3hSEjHSx8jJlTwHs7Fni3WMsFc9PlSTu6fya2792TV68v5dC63bt1RlgDMX93bP9QvHV+ca8FoORvL/rAtTz5+TZ558jH52HNPyZOP39BZnNp/y9E8aRwSk9pIsucuEiSP0MnM0c7KxuIFh8In0pqsFR9S1zABfBXFfgcVNPozMfiIxf8kvuF4rGo6Ned2EiRIdk2bSbS1MrgYBXraQxVSP4Nhc+eM6g0Pguv9nh83AwCMkcIBCyagxdbn+JaU8AFtv/vwcY01TsD5O/Wkdphjzf0HnXW9ft8COgCqQIW2WMoGlOXzhf6soX/nEzk7O5PxZKZTWyeTpbz+1i354cs/kTffuiXdwVCR7weHhxoAo5t6NBwoAwCKnAPIUNdBIkxEUmcqrTq6Z/BjXXHR3+AIFcQT6LjReZraHW8wCc3vVWtta+DgZIIeAnqeAWzy47VzOjAAeJInva4jILxCDmYL7eqwe+2TCgwE4h2RxvBvnRfQ7e12V1qqg/yfFvUJoDb/F6AGFrVB2WnjoIwRCsGz6nPdgz6iim03m40MQGuPjnUAjBRokUEAOMdeB7T2BFBzo5gdxfM2Q9RBC5pEhw9vcodrUTADu/hCQJ5iMLIeOQCAIpsluKQYzsk6+4uU1wkAsF7LydmpvPX22zrnGfEfC3M4toErrHgIfTOZzeViOpM5wBYYudLuavF/ufLvdYBLBAAgacTHA3QbOgMARgTgulKMsAYTwEi797H2s9lMf5T63+NcHZXgXcwWx+RxYejwH0/vaaEfnf8YDQNAAWgfRyPskb602mvZ3wcdZEsuLi7kmQ8/K+12T77zz/9U7ty5K1978UV5/vnnLZEna/ne974nP/npT+STn/qETCZjPXf8fufWLWVMUsp2yJ3S62MEApjCaj1ia5+TnkG+is4w0KcY8wiL/QQB6GcLAIB1G6sLAt3nXXd6z0IXWI63OIbKwWXsGK6ZBILZ1u+M8SUBkLVz5I9VfyTmQzf3VYdTE0Cg0NkJqLZd/McRY1OFX3xxNkYbmvVatiP21y8aAABQbtSp8CWo2/L+ay7z71hWrm6yTTHHwFbUmKSO359hFKbzYgGDeqg8X34dbbuDzwEOiv5DokIO41YqAEBmBCCIINMKg8kIPklmETCdTYavnN8p800AB8UuuQgi4OejXY5/a97Ci3ZxrVM3r1deFB8abGNMotr+KpOyLLjUAID8vBWh6vwdj5MKNrDLi5kDDA3sY6Pf7KcJAEDQl/lb0FlLzS/YGBSAngaJAQAAgKMr1+XoylVlADi6elUOjo/l4OhYGQAAlH1YAEAGcOwGAES5oszG/GnT67pz3wMAAMGz09kk6UMwACjA0deVuULzLYzJiudU7MUASqr36KPJAGAAgG5rozHHaIBGlq4DALYZADA+QAtyfl903RoYAGCNMIBFB1PUjTlM6/rvYsyMAt9YOHVPJsT5Kfb22eYsjMT9Yz4ExhLle5jtbWZEMPaunK+I76nvLXVHylV4DJV0qLKuBbiZrkuIIAoggLMnaOO/g6ac6chGbJQAAN0vcSyLH8v2D2O5nAOlH8ACfdQ9MQfbBADgZw06URZMs+3yZrAAkolxsTEIG2j3MgYAHA/vJQCgbFRZKFMTi/pFXcJrIBgzBQAA4pP8/d7VjGODhcwBAPo+BQFkmn4FALgdy356bmx0N8tdi2rcBv0fH2Nm/mdmWtoFAOAxi9y3g9j5nMleyQBgeIowIkDjHFNTvKe6VngPfXX3/crj2mdyncnvMcMTAkwaGAC4xjUAAF/YlBOLDACUqy2dGeolyT9LIBfae4/5nCnO9hxIHkvWZsafdDNrAACZQ7dy3WGEazq/dwEA4Pro2sL66gi7/K/2Rbg/+Y54Xpa/JwDiZwMAqF+CdXW2ubz/HwYAEM5XGbwiADQ2PdkIkNi0p9eXWIAjO3D2obbrDPZ9hR/rp2CsA2R39N9xDADyXw4AwAgANGACDHD16lUdAfD4jRvvewAA92H8nXRw2BvvNQCAOqP+rnwv3nsAAL+TDeu/bAYAdv+z0SQCANJIk8hKBQAAUcix+L+r8F87tBERawsbgglVuGHOrwYcOZjQTVzNH45ODl43Wpuq6O8JkjrgKIyEI1/5niYaMi2OrDNajYKRkk+hI64pyNI9HCjo8J6SwuVyAAC7fZpmBHKdmwAIfC4ak3hfYoHVlGxGlvEzxTE8PmfXNZO7vJ60LrydoZgUlVrT37UxjI+1/B1mOzW/N3cD6OupQG7oWBpgzr0nytBmh4FWyGYllZ0nlNGMdG1U0MnKZuOUHXeT422nPHfg45iGQCsL9zHYtvbHvGd4jW4y0pJgbe1z9YzgCmm5AwCAddDiZtgXPHfKdhMAgLS6ifYfM0h7xgIQu9oUNOCOfQIDOAAgAVAqAECkB2ICJMm7F0wLPVTR72NxdgXYTbK0bZiz/Nj7f3EAANsbZWd/lLlS/nguGf25awTAZftL1RMp+He88VEYAYDZs5oQcmp/dKWRotxm5RoFWgquEAQFAIDOVAPdfwUAwHvAALCYz/SzmrBCAUjnhmsVMSOZGeR78O6b1oIrX1sWZ5jKjcU1gpxiQVJtY6jdFIlhP2pV/2eTbr6bjmCtby+PxREXu+SkDmCSDq8+kBLdAcSXHeOcRU8gZP885Z77a7e8/poCAHTmd1eZLHCve92+UvT3Oms53uvJf/wf/jvy+1/9ggw2KP6fyezuiSzPx3LnjVsyPh9r8E8UPorh3cFAhggURkNBcRtAAMyZBxCrP+hJ2ztUtatSNjJTekdDm5PRhUkXuEeaXFjgnW0tek1REG61ZTqbyzt378lr79yR5aYlJ6cXchvntmlJf7inx7wYj7VouF7OZNRry5WDody8eigf+fCT8tyHn5DDvaEM0JYTEhZItOEfwGOQHdhbtQlKxWoAACZNLcHt83pTEJdZYlICvyrKWGHC1psddrkA5QW2ODvOQcGxW898x41sUABJo6py8iIl0x7gQ/Jakm0KGVb6F6SejX4C7WWt37MO2UYy63dEAIDru6h3Yjepfj8694PdIlDYksgii9ncOpC88I8CM+4RZG0wHFrLugOtlijyo/A/X8oacrReyfnFuUymE5nOkORay8m9M3lNR0zckfF0Lvv7B7K3f6AgABwTBUkU/wf9ngfuVkSJ/iy1EQL1hSfA9XfVLY7TxvXAhqDT2zrjDQCA+fDsAue625rHRMVaZ5mJLgAAIABJREFUWpjf7kAUpUSNnVaeNIq+TQI56ngLZ0bzFKcCbj05z0QPAZ5WbDEqVrVTG6P7VANiVFrZDoUuCLuOtSzg+2lCzej/bRxUnt9pCU0kMwEKsKQxZOFo/0A7/tElh+5/MAHgHhAIgASUyS67JMwvp8/NGYzmN2N9COraBgDEEQApBmNxRAvheQSA1a4Abi7thhU2jDqRxUDskcFopMlEXOfd+yfy1q23pYPxDw4ASN/nXXdKY9tuy3S+lLPxWMazuY0A6PZ1PAQpWTkDlr6oFbBXKo/wkQEAUKCKz5nG+xSUoswTCIeRDO/rGsJHQcLXgBiMGTJ9uOotgqV0PZeyWJ3rKAEwMUAWdBxApyOj0VAGg57cfPy6rNcLlTUAaL7w+d+WXm8o3/rWt+X2O3fky1/6onz605/WwB3747t/9V356U9/Kp/69Ce18I/7jPv92quvyMndewI/H2MtAAgBwGuIfVgUoMukiiZiKY9VvGT7yhlJCh3KrkXv6KF9cCCS7jEfF8VjxNhfdaIfN/lmXjCM+QfVb9HB0pN1T4XFsUscbO46JoYf5ItvJwC9SEJfqaGT38ZzmE3awk86Q0ikJqj9t18GAKC4rgDIs3vDs3t3IAAWv8u1ZSMARwSGOIm+uO9jLbxzBrUXVSy6Cs0JmgE2f191DFlinMradHFgCgmFqk43J7CViSl0iKtOcCp5swEYZRTfw0IMk87mu6QRA7BP+nl2+2fwQYrZ6waV8NgMpCflGoSTwC9lX6q6wevkaSzmqP1xBgDEZQqW9/0bu3DrfFz9GMBAgIiMYejhAQDcDzYmoBwBsAsAcP3GDUH3PwAA+4dHsn9w8FAAAPqXHAGQ7o0F7IkBwB5G8Esu6HDpm15/LwEAHAFAQNSDAACNEZcX/wMuqpCcRx0AMOh1ZA/g1C4ZAAwAQOYe3bMVAEAXoIEBABp5iS7Y5O94TlD9bAcT+t9cT9oc88WtOMz55ypD1EvuO3JfpP3oBWfdZ2Df0PFv7v2FYgr9UHyO+7wuxPD79PKCHVR97iPX+Ld18fsootAjaQA0L5ZHSfFEAHYoAQCqH3WURlv1IscKKdBVwQWmq53jXI/GWDSOauXXRJ1V23/qq9QBT7vQwABQ51jiPtX1C/FjrCcQAMAxlnHNmWfFZ/F3HAWQQQDbAAADTvF+tGQK8Ol8ofFJlgUrcipDZctAvpbjsh8Wn6in/Q4VoEzGJHbtEaxZ5qOzPWIhPoML8NnIAJDzqw9mALB7B03+3jAA7AIA2G3n6LGqCEtcgMeFEUwSRwDkmGLbz4j1riiXtbmtc8/ZZ8rNs7FOYw2dGQAQZb2gqve4KNeJEI9V9QR1eLbP/WdlAKD88Tc2/oMAAHHvcA3iWkRwY4rBwh5lfiN+ln9HAEAcD277x+77NgNAeWfaRexa22+OxMwgK1NPeS1jaqnp+kqVuH0PagCAygABAM78BFlE/Ij4DSMA8PejAgCo71u0QRYfZADcowgAoO9MwOsvGwAAG0o7CdkhAIDF/odiAKgBAHXROX4BjSMFuwYKJGdXlZAbT4UYm3PDhFYSBJ1vmQMAor34unZCFJT/lhQwI5fnR9eUO5EZADcljxAIFOmaaDEkLBVNvD4q3egQbDnx7AIIoxFqIAWNbRR4rrEmVAMyje/l99SF/fpcYuAR7wlnLynNl6PKojLm93MDxuMmNohAeZperxMkhTIsO7RrI7hlFBUAcFlioERn6ucDlVGai+qJnJwcy0hCpUBVemF/LhbwiIz0E6sTNPrYg2j8TSc+BsOkCG9yQNWxrtDzUQbs0m1jJJRuWiQaixIBSGeVgQQdEO4XOIM8l7SHtIvTOr7ivqAhj7KmhX4k+eCgexIzKhbQOhMMwIIRfkcGABsjYIAAzEWtAQAECtS6IyXHA+VikruQeNd74QvRpH/qPbzbMXv/AABK2ctAAe7vX1cAAOdPa1cIaP19BECi+ncw2NyL+AQE4L0WeAEcABQ1AACYnbaUpQZKeDyX5SwzAKj+0BEA3gPY7uRxNLsAADoL1ySMyRErTjDwcAcndNoWAWWg5E62M1TRy8DB9GHUFY30r0Glbge3pRbepX6btDIDocybVMopdVk8pl3rdjGyOoutTmR7/YPBANAMsvCCGTpLuz2VOaX07qLjay2d1koOBm35j/7JvyV/+PWvykFnLcv7J3Lx9i1Zn1/I6a07spzOLTGQlkq5LLX4bh3ZNnNR6diHfRnujWQICvVBXws7yHx1QY2tn89BjupUT3JrNzQS0d2uzBYo2I7B+qh2EY/vnV3InZNTuXv/XM4mUzmbzORiNpd2ry97B/uCfQmqzSESb722HI8G8uyTj8tHnnlarh7tS7+LaM26GzRRoeYwz0NLiUhPSHlbjn4/rk1nfFNYk91gUG00vTXLjwWOJmEIt0o7nXihPbEFmnDvE/Hjmw3HVIWVbFAgDxTztT8V93ST72bts3Yy+lm/mBTkgo6wAxvKed/mz9CmEmCY7EQqbDTvOU24hKAL1IxRH1EO7Fxsriz9lLoDQgEAoJ/V5p22dv8v4H9gtmofM3gH0ur1RKZTmV6MZTGZyGqK7v+5MQCsVjKeTGQG/bxYyWQyk9u378mtd+5q53W3Z3R3w9GeHGD+3cCKqRrUODW+7ZcMBITmZjIT1wVZh98DAABAkFxnrgFsgQLIACQDDacW/w0AoF03DkKhX25gA5NP+FSdHhgIMBPdgSghlvBtGeijvcCTS/UGAtCuf0P6QxozyMKL/U6HzO50Y7jyeZ+p+B/Zsdz2SMsAQqu1zrMHmwdAAPCJsR6wlSIdu3YdmbPSufbWNYRJDi25cnwkSJJg+4EJAMALFJb1XmDtE8AQ77EEL/4RkAv7y4SMFv8DYIEMADZwZ3sEgPp5vk91hQIAwO6xfWe0kZaQNupECCb0A5KjYEfBYuO87t0/kTfffkuT0BgBwAKbmV3z+Q1sgWEpbQUA3D+/kIvJTGYASXjiE76/goB8DWj3oO/h4wIAcHh4oPJhQCMA2m197Q6hYA92BWMGsA4u9BSyCGjMFjYqAFTvllhNHV6ykqNjY8VA9+t8vpTZzICMHYzh6GJtlnIxPtPLeuKJJ+Qf/P43ZW/vUL71x9+Wu3fvyVe+/CX57Gc/qyNksDZ/9Vd/JT995ZXEAIBY4uZjN+THP/6R3HrrLekilmy1ZDgYyPjizAEr0ZpnzyHHKrlAGJOIBZtbkQNwv1zHnxgtZE4EZkpj7YB0BqQIxLakjM8c8FOzWCgDA4okIhV6eC/zFaWfEiGd7qHsqpT5B6NuLfRsKhgyvms6ELqa/Xv0HMPfpskCO1mVmPTv/0UDAGymh58X/dYAyrF1zsMNttbz0viftrtkzyKgRHVGKNCU62vfqSN+igKOFU/I6pfOJ4waSSM3dJNaZyoUUUyy23dZAdjeFjq5OAZBgZUZOECAQPpujO4IAAKzMbbPmRgvKf/L0ZL43mQrVNdZ8SyC4ShAlK5CHrF+OuLn3TMAWBE+5++Ye6gZAGJ+BDKhr1cjAOw9nFdvIwBsX3u3s+v8ywAA/f4wMQAMhwc6AuDKtetCAMD+0ZECAMAoBAYAMBVdNgKgBgDEgoWKka95LQOUq3gv6tyhC475T9U+iDYt5pB43PQcbPtslny12Xxq1OKbjTwIAKC5wfC9/Dt6jmX8mWPcdH0Vg1S9v5lD5fqYqs1Jfz2HoHejHlc5cf2SziMWcH1kUs4pO+uL5p03yqTWaYHmnwwAGAHQlhHiIQAAlGltNwBA59NzDGgTAwDODxTi7lOlc+c5KkW2F1T9Ii03wKYdGzdFAE2KHQKYkzpO7Z/mMc3fUBChgm/sbsV43fKdmUEn7u/STppmVpscm5Co85J8W/E/AZzSiADon/zN1IkJ7KA5EdeLrgfxmsYu6sODHcuYFixfbb5O1Nc8JgEAMfcXZY1r2qRnoozntSdII3aKZzvGvdoEACAIgO3plzEA0N/J+arcrKLNaWvbq2Q1Nt+OMUwzAED9TlMaOgJA2b0810UfMurfgJgv6hwJXPEuAQA4BwCLo09n+zszVaX7srJr5GNb6XfJAODgfQMZZ2aEqKvKIjgr/dFPcfA1gDpgQXO7yWtBHMGctlv6DM5JMXYhqkUcQj23S14pX4YDMlY5nkMeEyfS7VncH/9ZvOv7KgAA6vsZPxdHCyZ/TcdvlwyiCSxR6KkMSC5s0QMAAFHn8zu3r6VkPOK6xf1c2ItoP1SCrH5Yjr7ILJEEoKccS2WgEL/G3Htpoy2+TK97rB5NdfSv6/Ms71lZ/OcxIwMUfTkDRllOQHXlDgDAtatX3/cMAHFNou5tuqfvFgBgDYIRmFQ25kaZSrLv/nudH2/KVeu9YpI/7AtLa+cadASdsR4NvU9/NwH/PZ7F83i9lvnCRtXyGtgmcV6QFcpsbMCNhX/mCh+aASACAFJRrqKuLBcyB0C66VVfeSeVg5CJyC+FgPTKNCLujOg8QPth4Z5MAGZ885wbJkRq5HEsdPJmbBVpwY1ZUMXk6yiU5w4KV1ynro8vBhV4/TuuJ47LG0a0T1zLuN5RGdUBZlYgoYXUhZMABAgErjkVYHcU66mo43npNRDUUM1jd4mlNd1SoFHx14FNKc86jbih7yGtaPIT8ud8fqgndNAJZbJCmqAQjHrnf6bnyt1Jec1zAF8YrIbASIsOBdqXBf5tBHw0YE0KiBe22XCGYnkffXEzArZSBJrL8v88vu6NqhihDo1TxhIAEJUlk5GUmRoAANpSAgC0oN+2ZCYZANRJCsijBBbQokW7AABEdow4C3db7radgky742jjHQCAaMy5Lrucj21lb0nCVFALiZ303oqFIIJ3in3EZrVCYZtebAq6y/N+eABA7VBVYrLlPG6/HndgSZmd161EkPJ+7fou1XGGa88MBJwJprOLfc9qPjYbUHZ12UwfM+oEAKDrHwwABAAozb+CAUoGgBRoocCEzkdnBkgMACh8kBEAc9OmUwUC4H0JAOBjQ3R+dDpvLwpUDADZ3oXkSCrgG92v3/V6ufQximXN/zzsYOIgxQBWJOV9jw2Qu2Sh1sFlgX73t3P/JNm0CwkJG0u06MzA9K8pKR1TAvX3sQDaBDl49AEAnlopLtrWEz31NkO93+v7/PGNFhSVVHKzkGFnI9988cvyT/7xP5Inj/elOxnL5O23ZXV2Lufv3JbVdC7TyVSTxUzQgLJc55hDTlsiF9OpFmZbKFQO+jpPHUAAdGe3ex05uHpsryszgBei9WyddlG71gwQgGTVbLGQCahFkYRodaQ32Jfb907k5OxczqZzuX16Km/fPZFVqyV7h4fqv6GjZoDu4bbIXrcjzzzxIfnoM0/L8eGe7I860qYNDAX51FXpCTjVyp6Ysm4sKzhr4ZlUncXYGJ9H7dKaugBrMfNEmdpJLJxfO6USSSomE/QYvgdyQs4S2UwKcQ+WgaQftfK/dI313COFe5lQswQUx0yUe6dOLkS9zKL9lk5wBoCYmKHdskt339vXJSUnKi+NOl7n0/ssUt4LA2a0RSnPNxtZzGYyn0yFDABLPJ4aI8sY+ne91uInxgCcnp7L+dlYdwdo2+Fn4DigvVNfxCm/sSRaZO32EsMVu6702txkdXpdHwFgBQUrnrOwoAgHo+hE4XstWiAHEwEYCfAc5J7ypf5PosA3QUABAUE82YwY7Om6O6jF6soVONb9F683e/HfQAClr282RH03P3/8xmMyAFA+c6e1pYRx3rCPKPDPAHJA3ATtkgAASJ50tOscQB31C5VlZ2Hgz05Hrl450v2LmblgABgO+vqjIx462Ltm5zmvEp10atc8MDYAAGynjkttZADYBQDQA4XCHAv1vM/mS9meyPYwAwCwb1Dkge3v9HqaYIZc3D25J2+89aY93ljXPOQ+xkkATWhyvtPVtTs5PZe3b9+Rs/FENq2Ojg/Auu+PRl5wt4K/ykfXOv7xc3R05M939T6C4p9sQ8q60rPP4Z7jPPGD6zTq75YMBkP3t/tJxqL8Wqf/UKn/Z9OFAgAs+QsWo7XcuXNLxpMz9Wtv3HhMfvcbvyej0YH8P9/65woAeOGFz8kLn39BE/JYw7/+V9+TV197VT7xyU9qhz/W+IknPiQ/evllBQAg2TK5uJD9vZEyJyGCwx4328Gf2IGUWTHq4o7eM3ZWsrjB4oi+YEwUBgDI4B2936RA1vgvdK2RgaNiGjTVZjNn4z/6Z/E5Ar4KvUiYVsjFNnksURbrzzc9rgv0PA9Osk++Vyr+byeD65hH9Ycf6BcNAGiKWnUN6EukDFszCED1X+kdFQmBWq7i+tKGJf+WygC/PYjTAq4XrJgj4Deq/aTF979pa3lMrc+l7n8rsEdAIX3fwt6H90QGAH1PxRAQRyzWAAN8j3UC0iZkJsd4z7fi59i9G3RoDQJQLzT4P5TPOncRk/7qJ7n9tEKzdSDH56N+qhtx4vvUb1otdJ/TfzJgm/2oe6y6LMeM0a9pYgCIAACMANg/vKIAgBuPPaYMABEA0B8M1N9+WAAA/WyuNwEAhifZ7v7XpW8YUVX6W7YB6hgt+m2XAQDA0KQgTAdr1gAAxMu2tjYKIJ0ntfUlAAC8NwJMbV+XPig70Mpn8yPmO+M189qyj5Rt+LsDAHjexn0RyBNOsy0rZVPLAIDNTgAAgZ22XdyfifelkQFAZKUU1FboZ/4tXp8CAAJtfmS8xXepjxGLCtVCbs1EDgAAmyFv+Zs4njUV/NO4IK/KOmBK19iLsYrHjAypVpG00WrQOwQz+WPLE6JYbxTlHFFjutRkmSME9Mo0X+bgWGr6AFKCn2n5w46xAnS6+TvTWnA8QCl8dWwT9VYsxtSyyfdZnOCU4Q1NgPWexHGibqNvYuvHPDSZTDJVPnUb6xZkA0BOi/uyrmNALnAr2NUPHz7rXWsWwA2YQ0+6j6xMZupD0gfcqK+p1+GNc1wXPEdwWgFAV1HJ/lQGoNkqxtzxgwAAKfeFAu3Szrn0t8wf8zqa4yly7Sfvjzw2i3uMubo4MqqUhwgMzgwA1EO6JsQF+PVqTsHl4L0AAES5i3mB0g9kYdhsRflj8UGUV8bjNQAgj4DO+Yqo72vFbdfPBrjoU2YGr2KfJEayfA9x9wiqj9caY93yWretxMMwAMT7GnWrQZ8MJJb9B2cNc11j8hbikuoUMH6y9qXsnFUrZ/tdFf/5mQcBAKIOqf108w/s/ut99z3JZgDodNZXyACAEQDIg5AB4CZGGx0ey+HxFRkMR9LrD6TXR5MPxr519XGUedXSya61tDmgyXeJa/4wr9eyXtj4GkwSQXz+Qe67LXvHESsAzQeQeNKF0Ls+liT6SdGPaLKvjCt+nQAAsfE2yWLTCIBYsKZiiYqp3uyFgMXiv4dXTCvT4TPFwqJ/DuztpmZ0JN7Hjomy6E8qczcqBSAgK4MmEEAdqLCrIipohs+WRtS0U5r7UWwGpxBlgo8bmcYVj+P6qZPkyRIDDvgsLl9Qfi6uf/y+bLRzMjHSqMeAmAVWrGnTveN3RAUdj5/OoWI4sPWwf/g+NZoFIq4MhLZVfvnMdvkrcvzWgVEs/pucRABAndzVex1mCOljv6e83+2WUfildbCbadcXTpUbJs1g9RmnTL5SIcXfhbGK1LDpuNkAl9Tg2dE1CsCySGD7CKk3+3xk0EByl8aQ338ZAIAIJCY/LameGQBgeOJrBAAo1Yh3OSUmgDgGAM5812Z9xc9HcAr/LvaNBwsxcNbrD7NyKHv8XKF/qkR7dDjrgOGXAQCIDgKditop2HYSfgMAeHgAgHX1x9lqCg7QQkYGBzQDABYKAIgjAIwi2WwTknXmSJikECWf6PI8aZ12qztzyWpo8dAepbnllUJ8EACADqIdhxFLDQBgEiEfvLBnIW6ug9q6gMK9VSe31Q65UkwJBnUmDcXdfNz4fJm4zmdaFg7K5fngAgASqHQJAMBAO6dBn46EJGhN16u5AgA++uTj8p/8+/+efPaZp+SwvZHZrbdlce9E7qMYA9mdgELVEtmaNCCFp7VVKAsAkgRzp/xva9eTgQA6/a5sehgb4OwAQys2IYHDGd7dfl8LiPPlUru6u72+TCZTOT1DUakl88VG2p2+rNttuVgs5Nb9U3nzzh25ff9UxrOZsgBgA/WAVt2sZdTpyIc/9Lg8+/RTcrw/lJuPocCIPtswBy2ATAyEg11iQDadgQubgs45pelmET0WWHPCSfdBZAYoEDOiBU+IMAMGejfaQewAT/Or/BVnKDA7j05po6MuEyMNBd/oYwQh5wxKtW+h849vMX/VfrDH6E/Sz9jlx7E4qt3cBeInAyR1O7sDlvwb98sZbFnnsYXa2W3xTiRBp3PbusnXy3xffLYi/IIZuv7R2Tyfy2a+1JEJeDyfgNpyLueTicoXCsVIXKEYvZivVPf2epifPtDzR4IQ54LiNBhd8Hg02lN5YGBDtqZ0tuhI985m9Q3dV7KOAQOX4dpgP3QEgBbaN0r7DpALzkULOF6lVzr0nnVjm17eyHAEgKQn05R6MI9ZQoKQINrkX3IR1SBg7xiDDBMATKjzfuD6ce7o9tLfXvw3piccwxgqSvYrm22KW6vd/1jbAADQYyjrAY7b1qLxbDaVDLJbCkZPYk7u9WtXlCIXlO+DflcGoLUnEwNAAUiMKBU/urpQsLK9VwIAsC6kr3f2DCSUXFcBAKB7LCRqkvxztIdCP0iZzsjMaURDFG/WBAV0K5yhyDOdTrVgz3sJBoDX3nhdZUyb+P1esGsf360yqTS7AEf15HwylTdvvSOn52Ppj0ayt3+oRXN0wuM+4rMs+qOgD7pGgFb29vb1N35wjTiXyWTiyP818AWpCxiv4QeXw+QszwlFfoJxY8IWemo43FNaf4yRWWqiFXcevyHXY5kvpr5nuvLZz7ygYIE//mMbAfCF3/68fO6Fz+leQ2zzr773N/L662/IJz/5STk/P9dzAwDg7374A7l965ZMJ2O5/c4t2QOADCZG84i1/Y+Usu7/VJ1iKblI0JX7Uhb/q7bXfWGxTuwA5nOWdMc1soyb4i3vGla/i+wMnpeIqtD8sioCLQCOITlI/V25MbsK+FF/R5+m9pNi/B4UbLom1Rtbxf98EnVSMeUL/GC/aAAA2CDqsTHcx4yVo69H39ieY+dqKk2nwj0/k6/PR3qE7mHmUmJCU32C5Ct7/sBZdixOrrrdK7scwXb4G59Jz3FEQA3mqgvABCqGQpdeR/BD7HHOlcQ8Ty7MQDcYOMiKzxwR4ICAAJ2A/1DkeQLYUFe6LjK7P28AAFuTKJv0LxgP1MlV+j8/LwBggw5YZy20Rh0DFfC4/B4CgN4LAMDB0bEyAMCffVgAAEc3REaGJgAA7TzXsgYA1K/TZ6n1QsxVxLVP7gP16QMAAOwWjwAAHMPY3EKBIyhG3Y3++P0NALDr2GIAUKADIKQ1A8DPBwDgXnBsp+cELKeoOTeCS72wjPdzXrkVxvnjzXEKxnR/qKEoAl9G1z/lxLMtBbDD7qnZP8bmplZDEdWTF4zZ1e7iPJVxbq2N9fTV1PYmXWEAAPjPbOdQPQR/G8V6ZQQoO6A1v51AVWYV8HmTbY8i3M9Tf9GZadO8dc0fGgAgxyOe9wjsa9GeRr2VfIowaoj5zWiP+T76BxZj5e70Oudef7bYj1vMRSUAIOaDGSOySUWBx/NZAmCwUVF/BwCAslgGAAAK/QbANwAAwft4jgAAdp4ao5TdVALgst30sTRuR3K+OrL65Bn1Ks+h0/ZhAQC6BmDOCuOrqGIeBgBQ59gBftZ8nNeRoq0qfI0IPvTNV/hLPwcAIOvxKI0R+Fo+Hx/Fc+ApKpgmAAAszs8MAJRZk81tBgDm2dnBT5mmLEcAQLI17xIAkPaZ5mS2Rxin76yWoPZVbQ0vZwCI9ifWU8x7NP+d8XxuAs6Vu5z/DzWdVMBqSZu+teqo3Jxb/O35zYwvzbmmhwUANPnpwcwWAIDIABABANoE0TXGIgAAwADwKAAA6joY70n0cZIOrhiz9XnYqkcEAJCACc62/atgAED+IdbdmDdMjCYx7iAAICoffIDBBgPUGHzUSUcNUCNFglOmGoImILGSoaXSyNR+ZQE1gwBYzCQQwAwJE66ZDjF2+ce/IUDRsFLQ1Ih74qxGgaTNSlq1XQVuH+Fsids8py0qwIzMCnRS/t5Itb/r80ZxWgaKtTGJG4z3jvczHpcObDpehU4mAonH0AR4Q5BaO2AxqKnPtXTkKvovLezmIllObNXGkxrbZIkOGAtx6oBDSThlpFIruWPGOafJeU+p7FziKoxQQOvyumhsiHRP5+DAWhrEdF5BiRmCnQW6MnukDnNBwROpDjMyLHU+hYDfEqaOSA1OKAEA8ZxiAjnKf3ScYpG+DwWCTn+lH7UfKg+MAODjOALAup/sNX0dDAAd62DgsXUUhTs5NRopyWkFAEiyVQEAKCG7DWtdwmxyzqrCBkM0R4fqq4mxw4Kd1G3q95T8H1vn4a0xJZAhf1+zM5TRoCy4pM/7aLSmz+12NctkVx3IeGQQijsZKVke0y78Qd9d6CEPG5O8gU5Zq2gZ/GWMrLmjxAJdGHt0/1vHggWrKPIvdAQACvv4m/YgMwEYCCAxAOh7SwAAPqtAAZ21O5MlqKgxBgBMAJyxFgAAuOFWHMgdlXo9nkhkoN00AiCiTvn5pvtEAEB0hkxXqeRvFdYdYp8OVSe/630RA2Q6nCkA8CtrOq+4e/j+egSA6S4EolVW3PNHOTGbNGjDV/18AAAmBqMNSrq+MuzlddNnaeagqdexeY+hSMzu7G0dT3kv6q/pgXVtdJSCGodpyRp7o6NaXbtQOpuVHPY68g9f/Kr86y9+VZ69dizrk7syvX1bFmf3ZT2ZyNndE9ksAy18t2uFP8wFBLoXBX0UTkHXjs6YXk+G+/vSHQz01AEAAGk7uvzf4bqqAAAgAElEQVS121o7V4fSHw5sRrZizXLwZDbHOyfWLTk7HWtH7AWKufO5TFHkWm/knZMTuXX3nnbbjtDJDb0PIMBmI8NeT557+mn5xMefUwaAw4OR7I/21Lphb+M3gGawEegS1/vmdOCaVMKxdPY6zl1RmGqvso136VX7ymK8J5WcxYd1Hy1vu73OMtT2BJmNZMBBNBCFDtRvcZ8WugoAAi86UPdwz+H8Y7Ilyl/e716yTEWF0m7ZZ7zrkLOJ3R+NYEScldpfpzzeuM6s5ZYjAOgfUK+r/fXuep4bn9MzcHumn/PkIfY/OhSMAcA2vd0XB8yKyAwFTe8sX6LTHJT/46nMAV5ZLLXTHoVWm4m+8TEtKM7b/GMUPTOYFYkxo1TT7ukuqFwHPmqop4lJ6/jMXZ/YB8nq+lxWJJC0oI4gzcfKWPdSW+bLldwHw8Z4ooVzBNuQISvEGtuRXrd2eSPQAigD3fEmr7BZBKThN+TYlqa0n9xRTKCo760/1gnARI7GX86+MQcLjlaHgdxfKRsH1ongaNoc7E+l9V+tZYoEY8uSuJjXaUwA5h+DweP0bCrz2UoBALPpWM7Pz2Q+m8jRwZ5cu3osN65dlT5YSTYrLfiOfKb9sD+Q/b2hdtlBNKybHf6fs3O478SZ9jgXY3GDRAaADkByDu6xWbgVJesOBgArUFgROMYctFGce6pgIWUJsfuLxz/+yd/LFCwUoN9zADCDZMaLJstdHQcBEMDpxURu37knk8VSRvv7SiOt4BQxHQE5JcUe/j44OJCDg0M5PDhMMozrv7i4kPF4bPoEo156LVku56lQzSQuAT97e3t6fRk4ixEYxjSAJDx8HN0HvaF02j3re2RxYAN6waW0ABzDPT06kscee1y6nb58+9t/Ij/96Svy9W98XZ5//nnV95CZv3v5R/J3f/eyvPji1+TOnTtyCBaXxVy7/m+9/ZZcnJ/K66+9Knt7I93LewOsgXuSDV33eKWpgJX9Qu/QqQECAAAkivLYMJBHAJhXZvY76SyXO1JL5wRg8uIKlagdmukC7M/oi2UdmLvqaWfwG/rgsn9bPkeVS7ACcz62mzq3Mnk0nDWxm8zzn+nBkoI++S0N1xHZm1JcXoVJ9fleBnBQ7GfB4Uet1hB7VYX5vMYOCUgFa7fT1Sgcu67t+KQGdBRVKe9MZ/EJcb6mqurieIrP/Vv0fexctc+Yb2DP00+I9z3pd7IFRKChF/DNj8kJbz+Q720rlPHH8kZ5lFGKj8MsbgM6WScu41LqiuTLaOduuoDKDlnupVWtdYzjmL8o8gmpCGRAHe4H7vNYJIoJ0Zgf0fcAnAgGDwcA2Hdkyn8d8Vg8x73OAhV080Ltro6X2cCHHegIgG4X4KsjOTi6KkdXrso1dMpdvSoHx8cCAMAefGD4u0OADE13c81Uj7PxgsVIBViYzuW9ULnwfFG8d1E+mD/dsv/Bpw5pnS1VwnVv+q26FXE1fA4wGOmYoxAfo1DoI2fYoZzkiACQ7RY487WTyGQGF/2+isEw8582a8E6/qSspP0fRgDE16i3VU4Sq0vW8yZ0DJTD84hx9P3wS9bSbW8E3g9+gwlg0GvJoIsml7b02nicRwCkbsxLGADsPpgu0r+VASCDasnSpPbN7RKBAZmpLPs4Nn4tr2K8z+n+hoK+rkt6jDjRmW1SrsRz6v4elb+Uj1fPq2DrWK1t9JONoIMfb2xNluewc0u+k/vXHEmktgEIwKBT7YRYwDcgeQQ/UD/T5sGH4ghR+GYEANDfMTlJEIfG/RGfrPcJZSrKVrTvUb/tek+8vq37E9jfKLN1HhjfwXwV/R7WJOB3m47MeW19v48ERIyE1xCLML/FnDZWZgbAVDK3xtiBz5BpCuduI5StkYX2Idt58y3t2hFLlEwh2hAQAGLUx6bjN8ooRh0fY1o2crKAi9guAhCSXt/BAJBsSgDIpBqRszZwBEB935LMBADAVt5MwSzG6Bv9R95rMhDauDmyipXNjfY95oMlf6oC8jzI/4vOJ+9Nzo1jrE854szOz5Sf7qEwAsB0e2YAKDaL52/j+Zh7UV4/wU38bJL3igFAr10JLK2Bl/+iHYy+SDxefL8Ciap//E6VXR+XFn2SdL/tziUAQJRD+mk2LiOdXWoANYFPE1RyVcgBFtmfoyXM4AB7zY7JBk2eU7wU2r7aNygv1+SHDQB4LwAAqhORT1itZeD+iQLKhxj51tdY7uZjj8mNq1eVAeD46jUZjvY1/wMGgG5/UDAAZLnmPTd/lo1ptU8c5bnJt+H9iPIU9eqW/IR9Ee9v1Ke0bXW8yDFwkR2Aehvyt4sBINa36nOjjsj7L51xEWOl62sYARDH7ETZi/Xmrfr1FltF9p93+XhN+4v3kw0jlCFtzI11OOgvAu08F1LU7//X/+E/35TBRUYaqzBqIFIWuOMBzHUhjMbQxDH8M6CpbUe9QKfKodKNRrMGAZgCMMdEDagmkCIAIHdecVQAF9ySYjZfYRsAwO4B/M5dULUSw+OygFdSfWk4WhXJuTYUHK5fHUgnQIUbl3gPYrDAwKQ+bjzXuKGodIt7FAwUP6evOzWefoZGLqLMw/UTHEDBaxLKWvnXSnFLidvBKvVfGjza8Py7RGuySFvKjlHhqyNLVCsVkH4bndacvOF61Uh5XBNNQB4lwI4lMgxkxG1hhAKtVLxH5b2LaMti5xTUwJoM8MAjrasntJsYAPh9uh9CBxkd0OikUs6xBhwBgIJKQuY6AECVi48AIAOAfoZMAK54DLWGTs1mAEAs/ke5NjnM+qfYjwEAUBunKJNx71SCVST27LXfAADKNdhOsNk6vf8AAHEEAAOsAgDgNGh8LjIAAACAx6CmXi0MCFACAAhWsO7jhF4n1WXqTHPb5gqCgZinNJOeMUnbTori+Q8GACDutDwCIO/F7ETXezIndZvW58EMAO9nAIBtnVLHZIe5AgAgTwMAQNuSStpduVlLf7OWZ25cl9/9/AvyB1/+ojx5tC9nb74mJ2+9juqqtGZLafuoC8g0nGQkUmAvAQDAGACAAEDJDxAAwAD9vT3pDYcY6i3dUS/RWKJwisQnCnn4rZSMPgLG/AVLJpsNQQIXdUF04XdkhnnuKBStNzJdreXu+ZncPrlvFO/LpUzHY1kvlgoE6GK2+OGRfOjmNfnk88/K8eG+7O/vaeADsI92JrEQys40Jkx15ITZCBT+Qdluj43eO/3zrj+zDdvjDajXNCFWAwB81raeBxLB8DkTkM+KNcmep7m1eQZZLeO7/SLTt5FSuA5ITF6y/q0DNfg59KsIzFPgkoOotmwgQuCiQ8h8eyts50Jb8pJ0USnDToXimk17tnUGqqHwtRMFBWDvXkg7Gl3xSGCh+/n8Qs7PzmR8fiHz2Vw77Zl81HV1PI7St+sYoY7Kz2wO6vS5Bvx5JAC6r1vavYxuPqVSDzN5oY/jDFb6ihEAgA5Wjn/RAvl8KWco0k6mWhBlgoKd2EZugLntGIPUkdEeAAptfWxz5y3eAHCFRY7CjyFQmPbAKVg1RvJYwmIF6j5LqELOjaXAEuKLFdbEih9GH2oJPmWGIgBgvTYggxb9ta1cAUBITOOzAF+s1h05uXcq9+7dVcr3xXwKtSDXrx7L9WvHcnSwr0V/sgCg6K8jALo92RsNpdNCEQc6h/PqMwMArgmsDrChYBuwmMwSukzqagnXBYVsXcm/VcfUffXAAOCICk/cmf/MuMd3lE/RNSrbGgDwo7//sczgAywXCgBQTAXfR7APAQAAV7U6MpnN5e7JqY4AaLW7SiWN4jwAIviH5AyK5XiMezIa7ikIALLJIhDkDAAAMABwDABaUAhqsU5cgKAsCcvAnXE4E+84pgX5WHNfSy2AWdHQWDGwD7HWkBckj2fWNXLthhbKvv3t78irr74mv//N35fnPvIR1XPwgV7+0Y/llVdek6989Xfk7p07utfwc+vNN+XO7VtyeLgvL//dD+X87FRGg4GsFwu7M6E4HUO6Os7gXkhJHh/3h6vQRI93T6IQqJGXF3lyl6cXezRTaQBEzjGmS2/5BrMGMfGzxWRCPe7vpb6Kn2EiuC50JZ37CwEAZLYlXktMOlI362u/UgBAHvXF+xr93NLnNca69L5QeNxOPuZYdzupWPqJdfqAttRC5ZxLqIv/1BlZRgJzAG0uO/5D0f8yAICh5HJnf/qOqvBfxKgK7jGQUmxEyPooAxjpg9nn2z4j1vVjyOXE45stzjTzfE21MGzfHB3Edow6PxPvVcwn5BwHcgt5hmmdgylyEKFzlDm6JgAAQV1asE4j5BwYrrEYWRPNL3kvAADwG/DD+6X5ia4//gADALySXbuIjyAAgLJrNiECABAVdFpr6WIUQNcK/gMU/x0AMOwjz4VCDuym7YPLRgCYTJsGTrbKfWrm2nQfJFBjpqimJ03XD64Q2JhSPtLvROGfh+5/5u5S7AHGONu4aVQOqf1xDrga5OZoQ+kb4f22VwGohQ/oBWov+ttIA89pktpf4z9nX9NCQsf9/ZLJxCj/PaZxPar5SRK7VgAqbTZCzKmgGx93UlGhXwYAqIV3VxEl6raYi2X9YdfntjdHiP2KcSjbM6h5bOan6PPkBkWj7I8AANONPvIrgWa3AQBkawADQLarRpUfAQC4rvcKAJDtQWjAdABAbHSzvVGPSzDfNubHvXxrYGTEARX4V8/dUCgFaMWANWSuyAzSxb7xz2j+nnlzlqkIAAwAANo/+iIPAwCwz2SGZTyOxcuYp67lKH1PKoDnQnAEAGjaf6uRJZdNLgMA8HP6XU0NXJ6bKkZo+b2L56vr+jMCAFjvagKQFv71ewQASD4Fmy/NmjuAIPuM0QfVBlfN/+QcXZGrSeUhz+gWzbC2QgQAbPupsXnwMlZsy5dqrOe+RgQA4NweFgAwGO4pqNEAAH1pd3rK2Ml/Vl9JVuiRBwCoLtExcTZuJcaatJVRv9cynXPPxSsfCAAAmxH4u6nmpjvkf/sf/4tLAQCxQJeK1qGg7EyYtpYFmjNvmuRoOj15VDh5do4pz3gjaTDUIBLJ6oCAhEALCDx+loCBKBARIGDHNTDBxhNSRaIgdOs8CABgRP4ZGFAXNC9jAKgTw3wci/f152OwrAkAJsbdSNTHwHvi8Sjq8V4y8EECc3sGqXUkRZaDuF3i+sTr4TG5AWlgi9+KFjEK3+RcFIyMnKGdA9QYVPJYcbObE+6IXE0oe7diCnD5ZWV3bVqj6nzUgQiOeTTy+BuJWSIkawUUzy86oLEI1ORg5tdhnGLHQkZqWvBhyH9SeKnDlPZYQCVXAIBaOab77wAA7WZzAABpR4ksigAAUnjVAABVNokqzBKwtQJiV9+WfgHrRpiDm+TVqWXz2tgr8XGdSKrXdttI/wYA8MEAAMA+gBoaDAAWzGp3v6Oh8ZoBAHxcgM48BtX0NAAAFgn1rl2jinAlACDTFeveKRgAcgP8ryMAgAA/22uG/mNSNici631W78zLgSdNOpJJk/cLAIA+zda5VgCA7Iw7eFAZBHLxf922jgnt7kK3PLo8zy/kIzdvyB/97tfk6y/8lhx1WzI9vSObyYWM79yR7nqjndaTi7FSpFvSB52llhwA7T8K/0j1rtGpiy7/vT1pY473/lALcBZQo1xkco9iIX73MUtM51obCwx0s/lO1rXQaRlQAGH4FEVJdCvIRs5mMzlD0V9aMp3O5P7JiZyfnWs3+HK+ECR+rl45lM986qNy5ehArhwf63O2XJkMnL6V0eX6DFKny2vhmtBF5shWyFtENJM2lwkG2vGUoGIhWy++tCdM9GkBOFIXup9FW28U8nnmImWeiY7aH4z2Cra93UbnWTm+oPZFLwNgscsIZx8LhprcWy0TgDX5IkoN7oU2UNQjqRf8Xc5UZCe1rYNT8vq1k8UH16JsS95HoQAAsjPkaprBnyBboNqfTGSMIujFWLtU8EOmFmWDga+/wGgF8wMgO6BFH0+sa7rb72nhFcVVMFXgfqMgqnN8nfqMzAjJb3MfiWuQAJGrlXa3w27MFyst+E/mc7kYT2Qyhf3worqP8jLQY9sQ+gAAdNsyGOA5AwSQrYtxjDEMGGNB3vcZcEH6X8gw1sZGBrAbAKld63zSrqy10dJzBACK+jYv3hg5MGNTTVZ8L9ZyvZbJbKHXtca+BhvIZiMT6IvpXCazlbxz647Sus9nU+n32nJ0uCc3rh3r/twfDfQHIwCGg54c7u9Lv99THQMgQF8bJ0G5m4voJhcmFQsFAACwgGsEUIH+srPqOADA/FkWswOUh5203umiPl9i6TK7EuOOFKuwW9iTK+xig3wCADDHPV8uoB0dAGDylpLs+ByK4kvo444sNyJnFxO5e+++jGdzHT9xeAQWgL6CMXDv0ZUB6n+MFYM87u9DRg0gYIlZG3EBeSbo5GIMgFROXpjPYr5IjOWy/xwZuUR6fcgG9jqSdFb8N0YAFLFasr8/xJRMGQ778uyzzyoAACM2AAB47fU35Jv/8B/IU08/La1WR0dBAABw69Zt+eKXviwnJ/dVLqGbv/+3f6Pd/7/1W5+Sl77/t/KDl/5Wrh4dyXwyTTSaZAIqAQBlYpz6jzqIxYsIqqLOIQCgeA3ahh2NrpdShMZONfoiwRh7BFkkd5LPUhntlDhlXG8aunyX7+mmBGd8Yx2vxJjFktPlmCRL0qVqSepOMGYAgmHM19LPegI1+1pux2rwgx8zRb8JUFdeVn2+l12fjn5wpq94lEzsX66Z3tctwH+yylVnvt+x7RmBAVhrQEn3PPV3pPCn11lcU7B1+ZxD8d8q4+7EZorkoMELFoGo16mvy++zwr75xRWToxfICGC0z2Umybz23oHo3edNPkW6/16Ao5wRfKSXFUD0BADU+a+Yp6DeSr5DKHjZ/vUmGweFUneyGMTcD+1hnafZBQAwHwTApZIBgHohs2A8PADg+o0bcnjlyhYDQG9gM3WbGAD0fvCeaYE4MwC4sL0vGACwjohtlRa+YgAAENHW3/wQ1S86frSGmkZl+agxADQBADBWbC1tFMkVALBWAICxAGCUU0e6LZG9IZpVDABAHVsDAHTdlEKdTANxTraBUujv62+fS526U73rj53wuq+UIcAAAFkDVuxHXtg3BZfzeTwP6F+FHHnbLnxnT0aqH417rCMSHFmZaj96XB+r04LMWH4dviJyp/jh3+5hpXgQrEiak4YughzBTfWuf4KWMgOX+bLGIufX5mJGHdnvYYSWxZZJD+4AAFxmS6mjqLOiHtv1t61rCYjm2tZ6sLBvVTdrXbeIj3k+sTYRX9exW2GEFwEAGKtmgFmLsyMDgPmLlocCACCP2rF8OV7XfJeyZRqYNMYHpa+QAeimny33xbVGgbPOm5reLxkAIgCAXeSaj2YHt4/aigVyjnrykD/F7nmfEYiS94Xl923P4IfnG22Ub5eo0Bwc7b4RfQBXgnXuJvlgzqpH4AzZnko53GYAiDUPvjfKU8xTE2CedI/nym0vAcCcLyPflzzHnQCAfE9LFrV0rjsAAJGB2M4x6zb6EHo/HAAQ7x8UTD1Cq/ZxGFPV+4ePmxgA4r2k/MT9ndbSvOA0eqWoHfoXJAZXZyyoazntjExKp6jXoIy7GnmUzwc/Di807Y94rvFe1z66vS8DSJoAAPj6CAAAUybAisfHx4kB4PDgSFmOagAAgOq9vsWfvJcfRACANbuY3moCAcT7wbWgrG97QWWuOu2fR4wB4KEBAP/7//RfJgAAncOmon/c2LGgHAUqdv+nIoAHokTp1wqbj5lQjo6U3tAVKfzzbM34nsgQwOczws6MO9kA+HoJAICjFJHiHmT7BVwGAFAFEBCNTYHZLgYArnWxOUPhk+vNAK6pKBqVavy7PvaDAAD8LoQFdOJS5wMZAcKYg/q7qFyigotGMjoQhTPmidkEAEhUdMU36AN+jtRCKYHkiRA+tqStObHJmYtUgN5UEs8vXb8WPXLSIica7Xz0eAHlZwgzd0aqOVLRiYkGrV47TqvhGhb3NC1MORogrYUHETUDABUhjkWHCYn6REUWzrV0RqxQXwMA2FmovwMDQA0ASO9z+ubIAKD0XoH+PxYr4voz8V/IUkP3f9w39do1BQpNRuA3DAC6KsHJubwQG2WlSfcUTu57PAIA3Z/bIwAs2GHSnAEPig6kPmQghN86PgCdqM4AAGrb5WyiFLdMutvcZAIAMgDJ/ERHIidKQou3f51HANBJzjreuoJLWUlu9y6TtSMd9atnALjkhJVuuR4BsPX+HQAAFkXbDgBA5z+K/8YAAMvSkc6mJf1WV1rTmQxlLR9/8kPyBy9+Ub7225+Vo2FHJvduy9lbb8hqPJbpeCLL2UxA/a5dIJoAMnkFAAA/AACgX6vT78lgb1+6w4H0D0baSQ/ZRmEQyZq1z3KEDdWxLWR46VmnGruw1I9aovvXAAALJB9gj0Gd7XTjehadjozHE7l370Tu37+vQADYGFCMP3b9SK5fOZbr16/LPpgJkGQ1a+udLRYgMYEOdgT6Nyg4o3tcO1PcT4kderQhiTA2dABoYOo3K+/hYPuTgQEAIM/MpB1hAhz+L/3NOtGE98TE8rb+RLEHI54yjTO7HUr7ViL4o70D4C++NyX8PYmeH5O1yAAAev7rjXfZOyW7F/stiWgBMK7NfHfvtA5g12Q9HCRp3f/GAkA3Cp9XW497CPlaogg6k/kUhf+ljM/PFbwCWnQFsYynMr4Yy2JmRVBdW0d14LiD4VBGe3s6W70/cJS7duPb3LOCUQrMBt1OppB1Hy4DAJaa+IXdQIINP9P5QlkJUBznrE36Ktr1n37gJ+E61woAwGw+Bl3J3/PEakwqKmCYCSin8l84eA1JWwPhGvMB5EL9WP8NWcceRXJQzxefm6GDyAJfKx4pIb/ui+Vqo3sSTCBz/VnpiAOMDpgCBLdYySuvvilnZ+cyHl8ooOHK0b5cvQJAzoEc7g+1+L8H2v9uW4a9rhwc7CtQB/dz0OvKoI81tyQ4QQDqf+pPThTiXDCj3uI1z1N7109kAKgDcrrArR0MAEycJR8yFTodTODgDZtNawWdHwMAoKwINgJAdaQn3Bgv4r1I7ihwAawKGA+xWMkdsCXcP1VwFOZIq3/tSWT6v70uAClDLSwZYIp7jrEoKWE3slgAQERQDuNV62rCZyOdX9Qf1qWK08CMV2gy7K9YoEJksVQAAGrETz75hHzhC1+Qmzc/JNPJ3BgAXntdfv+bvydPffhptTdghHjppR/I/dNzeeGFL8g5WDrmc9kbDuW73/2XOgbid776ZXnj9VflL//iz9Vvaq/I7heLdaZZM9A/j/qjXlB5TZliK3CUcZJ3c+qQYqdJjN2/CgLwIjg1ecE+GEu21JDbgN86ycdzoCVIIyXqwvUvBADgTBbMKaTRBgHkkrT9+xcAYHYh29Li762GhWS99A+9H+nWhcJ8gyNm4EBaIa1w+7tyDqcggC3sbAZUqN32Al9CsKbir3X12ynl+Ki25TkpnRsMdFfqrOx8Pqan3N4rkCkC3jPlvxVp4+fMRkcK+uQHZcStj9+J/oRdJwv+hW/u9iI2GNZ5C87Q5vNlfs5AAMxhFEXQMAaxzunRrqNgjSJtHAFA37KJAcDOIY7sejAA4PD4WhoB8LAAgCYGAPVt3CYzJ6hrqr5zCe6I/hn9rzo3RvlRuaqwRVHUo+9Q/433YQQAAQAcAYBiPxlTmwAAKjdh7MjW1nrkRgAEAECyCwQArCoAAPwWMAB0pNcWGQ1KBgBbGxsxxbErWHcCAMw+hJuGERahOJ/ybe4T6Hxqb8rhyFK9byhcwT9Ku8fugpacqq5/N4y5EOvfpyPkqJ1In+SfVRC1d1wreMABAXhOzzcAAJYAjXixWX8TsKm+p+kohROQBcCZ4lT2MURbx2MYe1zK6zkTF5nZdNdWQFhcF8CKEQDAEQCxQaiJAeCyHF/TPonP0cbbemfWs1177bL9qPcy+Xfm59T1B+ZjY+GfBSt7zfzCXL8AY5ZR/xMAAPBvZrg0Sn/EMZEBIDZMkiGTv0nBH3VTlrhgqwOjHF5ngVYZmdxuNQEAeO7cH2yKS9fpAACuBXW5DcrI8UCMoXEsyCOPxftzGQAg31sHEHpR20D0fsW0xxUDQPJECML02KEeARDlIRbu+d0RAFDH3+VnOWbICs2p9uJ5co2ndowAoMkHD1BsIGABn2uV9slDAAC2dFs42SYAQG6tzOtKOxd/8zBx/3OtIjuj+ikhDsB7EoCkel6vzwEAqmO9ETgBFPxLI4DAAAs5LlD53rSdASBfbCz+b9eJsq2P+2PXNXK/RfsfZYAAdtV3ZAIIIwCQD6gBABwB8PjNm3INI432D+Xw+IoCAJQJ0RkAENuigaeUa115fepRGgEAHyeC4JKuvGQEAHVN1gl55U3Omuodjx4AgLLFJgE26zJ/QJtcN92qDPwf//N/Ze4MkaHhN5+LQlwXomsAQDH6LO0KzjnI3Ue8KTYSICRIPBkSkRyccUkjGTd7fG43AwAUREaJJACAdk00QswLtDavv97MirBEABeSenVQllCRnvRTZ7JGgocAogYRNIEKSgVSPqoDDVNSee5c/f1NYI+aBUCv0wNSAgOiUonrUv9dK/RoBIwaKqON3Yy4EWjoHuBsKszlVBRgkCt3pAgk0c0faP/pZCSR9D9q2r2k8NWy25siaqw4rjrYZeIqOjhcixhUc/3TeWzNzw7Ffs9+0vGKRsYMIIo2PurAi/o1AwDeh4KmJmMbgvIIcKGisPkzNvuIlKZMbnI2s9H8Z8AAE/Cp+18TlFaYMcSwjQrgfigd/CyjMHjF/iAtWwMrQNyXcRdcFhzUxjci/FIx3O+9yQz3q+Vx0hw3JgArSrOUGPJcVFzfWGyvE0iljslSlz7v2JSmz12mD7jf4ppEeXy/AwCUehvzzHcCAIBuDsHRCgX+Zp+tle8AACAASURBVACA0jLjvQUAYFwBAGy/mH9QAwDYKU0a2l93AIAVfaKDleXTtXlE0cZkbaFZVfobxPhXDwCog5byJDMAYKuxLRnIuujA9QJVJfwHn13fXmkyZY1imhZLOxqcrGcruXZwJB3ME1/N5fOf+oj80Te/Lh999gnZjO/LYDaR01tvyem9E0RLSsk8G48ROWtREnKsSZVuVwv7AADg7/5wJL3RSIbHB9Id9LWIrp0fsCvetWHz071jWeczojjJ+WcW/iFAxz+YQRQYlQoe81RBTd5qKdX4cH9Pj4nO6nsnp/LOndtaBEYH8fXjA7l+5YrcQIcWuothV1gk8PlMLCzq0979a6AAQ6uTQjcycES7TmpB+hfRvuSAMCfukyR6EVw702E7na6a+nO90QmIlmBnsVrnb1sBD88TABD9ouyjGQCAM9F5ftv7aRsAQPGKlHbxuti1/7MCAFBsizaDAIDgDuWE52YjnU7P/CPtVmhLp2fUoPSZlNbTH5GqjUAsBassFzpfXMcC6O8LOTs9U0CL+vabjQe1faWzA7UdgtyBzsIbSA+yG/xpztSmXwu/pPbJcC+169675dCzZTPq14kafzwBO4GxAOBYSBjDJ0IwDrnF39o51sIa2AgAFmtVB3oxUsdyhARx1HJYo8Uaxfy5zEHHv1rZ6KSWFXIh21o418K/jfRAZxaK/yji6ygDH/th3f8GHlBg6lpkud7I6fmFAMKBDnYkcQEIuJhM5OT+qZxfTOSnr7ym34PrOzgYybUrh3LleF+OD/dkNOzJaGA/6KJDwf/w4ED6GBHSavs64FIh77krRZ/RmI5da7gGsBTkhCZmNpNq9mEAAEZhGQtn5iNpl0wcUbcDAACdqkCSAACAfoPegwaDzlFQkAPGsYbKALACYAJ6sK0gABTHb9+5J9PFQpMr88VMQSlIZKPognMB/T9YKSBnBACw1k2Aj8WqoPu3MXS4ljpwh+wi2UPfm3SguESTtZZ0eyyKIQq1e2/XgHnQYLM4VR317LMflq985aty48ZNmU0X8p3v/Kn89JVX5cWv/448+5HnpNsbyGQ8k+/+9V/LdLKQT336Mzq+AXv1/PxMfvDS9+X48EBe+NxnZLNeynf/5b+QH3z/JQdsEWxdgwDMd7aYiTJiyU7uCS1MFMEZuyy9GFLQ+ed5iTZ/3pNxlwAAqiiy6Ohh8q2MATIYgccnGCp6KdSR9M93+eBNsUj04et4MOUSqDMJvEpJ6ZzA1M++DxkAUpzqPl0TACC5Rwr0i75i7Qdmu9y8xtkHtV1ks31JK6j3KYxJKJPlWRwsncwigTMAaCeY0/rrazlhSLubisEhsUygcCzup/gughC8uFbm1Ox6WehPfoMX6y2/5LT+XqCgPNEn0j0XGCOi76FXSYCujxyh713GhWU3ctqvgQWAPoZ6glURNCXit1gD7L1aGFJwoc3gLBs6vDs5HdeBBrrG0Z9+MADg6Mr1AgCA0S0HR8eyt+/zch/AAKDdzJADBfsRBGA25/0KAEBXsXb+KpvSNgOAytAHBgCQ4ymVjQoAAOvOEQC9zkYG3Y4xAfS6OhZg2EdeCmA/77gNAADEOvTFAQDIfrnFHVoad1AK82upMOFjsfAZ+EJsKqDdsLwd4r08Aomajh37cc/l88iFdHw3Rhy0KyAdQQTMT+uIM7IDBHABbPJiNdMuagOMGsAUv5VtCo5JC4xR3HWYS+c5PMSUiBMVtG4xpub6ugbE5Sgu+P8ap3EUK0FerswZuykQwEcL4Hf0pW18S7YLl+X34prVeVeuYXxeTUVgAYh6q9aH8fOxyLsLAFB2xWeWiNipzHw1QbwGEjAAAIv/eM3iE2ewXDg7wHots9XSGNgCE22ul4QRA5ozL30H8z3M593tv+D1CDK3x2QAUPl10ENeLxtDprlnMJt5B3ndvBcZALCbeHrxfCCH9GlTTYiNeImdrrwuu0/xiryr3eP5bIvVEy18QsYSZMXLutJ1ZpXoYW6CfkC2Y/b92Au8nnhd2WZb/ifnOHITpsbcD2AAIAAgfwdxtSzyMkFXN+XgS2t7WoGbwhJCBLb2Ruz4Dfua/kxa53icLVnbPq+4TgQgZt2b9R8BAGxsLLrA/Tu5T/WY6t7leo3GeNrZFfS8r3fGVCat3Fi3qxkMdu2lGKNyOey9YfQDGyQDAIA5B+hDjJkDA0AEAICFDQCA/cMjzYmg498AAAMVHjzHfybLupIuc8bOEu9TXV9gfJJzVg4o9ftY1xVqPdKkj2u9HH1HbRIJdSocD37MuwEAxL1Y3xd7/MEDADCHwPraA0cA/J//y3+9xQAQhfWyv1VwPPFDXRA3jjoi6pxwdle+ucmYBgAAijMRDYfP0riyGyej5DINrSb0nOqmRuDV74/CxnlJlbXIHTpBqeWNwQKl7SNNHAUAQEZo21agMqwTBRZMBGQ2Z4NWhc5tBoBgEbzLoi4Qx00ZDUvcnPV5WWDJEQCONndaz3QdUJiVAeT57VIiTZswGSvtDsxKKCvGpLK8sykHozREGemVk0JmCHLSEUfRGbBOcWyzXozOO6+RBftxPRjcZc1pf6k81vRPBp/JCS2XWb6f39PkTGIpM5lRSV9oX5ifq4+jx/MRBCxwqOxXIwDUCdsBAMBrTQAAJLM5AgAAALyHDnkNADBa3OywJwBAKP5r0b9iAKCCqvULKXDTfqsSvHXy7EEJuCjz28a5Ls75498AACo7vmOGVPWu6OiSGjTp8CW76gPiWnM/WcfDG1EwmM+vVt0N2dWOhkXBAGDIZivagN4M+j8jpNHpbwUVMgDoa3NLjOA1GwkwcwYAzJf2EQBa1KwBAE5hx9lmv2EASPpwd4K7TMxmUYltenH/PdoAgFhEKNYkMACU+sedcGUAQJIaYLgV6v6WxBbQ4XdkNdvI4XBfunCK52N54saBvPilz8lXv/QZ+ciHrsv+aib333xDTu7ekdV0JovJRCanZ6gsybDXt84PgKoQiKIIpsnhtgIAusOhHFy7Iv3RSAurKBgSAGBdIMtUYLBCG3vhqCctcoWN5Zgm2DO9fozPwIzZ9UqGSLYCidzuyGK9kXfu3JE33nxTJuMLefpDN5VK+tq1axbcwG64rUXiCgELvtsoOn2KM0cAqC/i83ATIIAhXi4MliSbeZwR/ALzD+gPuKNgA4+Sr6OBJXST0+BpUOIUuJivzSIkmUi0aE5/Cgkw/7ftS6PYawCA/M+KEPQXzL41BSr+iYi4LZJrdo/qAA2gyeQ7YYSDFxPS+7ybhY+1iIn19oJC9J/hd3S7/dRZ3e62BT9IDKbObWVayGME6I9D1+OVzmYl04tzHQkwn81kOsHP1EYDoMC9XEmn25dOt2tU+OhV7vWsw3owsESj/4u+piHqzW+hDbJYJBcgVpuVTCZjaXUs+WRdNiuZzZcCanaMH8D3q/+DIj8AAIOBjIYD6SogdiM9JI8DSwaR/HqvvYOhjjlSwlBL52uZLeYy85EDNtvZaOmV3aLVURr6GZhuMOpjuVSQAgAASoWuM/CMVl8BAEjMKmOAgQfG87lMFTCw0v2IBO/dk/vy+ptvytu3bqOpWxMK+wcjOTzYk6PDkf4AALA36km/09axAAA6gAHg8PBAhhi30LaRAKvVPCWSrBvGbkb2Qy2phPMxAIAVvgkAwDXaCJLmEQDcuz8LA4DvcPbGGTOEAwDwPRgBYJ39awUrqR/snbj4G7osAwAA0MB7MRalIxeTmQIAAKJQtpTNWq5euyrHR1d0HfEz1KRLS30KA6CwS8wY7SzGte+fzpCAt/gY72UAz2NB3jIQAKAn89ntvR3Z3x/5eDzIgA6O0fU3Cu2FnNy/LZPJhdy8+Zh85jOfkYODI1nM1/Jnf/YX8vKPfiTf+L1vKACgPxipzP/lX/6/wJHJxz72vI4VwLn99Cd/L2+88Zp89Lnn5NkPPyUH+yP54Q9fkm9/649lOZ171pAZ1/ybXWPa5eU5gAIwWHUmEhiQElQE4FZJWou4TOy4z1IROelAt68eR+miBFvsKT8X2CoBzuRWnTAOMEXacgPG7/632z8y28kEW7qmZHc8vUmgcbJRZbL7Vw8AgEZmMq1cB96BWLxRDyKOM2hICG+v5m7716oA9OYjVKABr+ub/c32Qh97EZzJ5Dwrl/TvLD7Fc4AdsqtrAgCYyNk5GP0///ZjpByKjXeJCXO79twZWPgM6XnzhfCPfpF9l/sxClzI9PV8zU44zqO1EYPMX+h5+/2Ivmp8Lubkdo0AoH2Ldjd2vKbnHQBgTUAE/gRfIXWj5pjxlwEAiAwANpfcHKA4AoC+6K+aAUBHDCH/iaIgiobVCAAy4UVqb/VNFShX+odp3z1SDAB21qlImQAAxi5RAgDERwA4oLO12WIA0FyVMwAAAEDZrwEAukcVcOAAFmUdtZw0C1LkxtD8tL+meobNOmhhCmAd80+ZM8+gmnRf/HXmq/H9HfejORaHwLhs7qz7XwsozhJAP1hZQTcLBecZAMA6ywESBcgU/qMWeDeI8Xx8C2JJ9Xe7lrvtADDO8WNd9dP5GvSe+t+u06j7o64yfBabhAAyx0i5nE80ALXp9Jj745rUOT3qkehz13ot6rOfBQBQHzs+jkUri1us4RDPUy/XtQmcl9UtzCdMcYEW/L3L3zvgdTSDH3ehoyyN0XWKvFgCMDButM5pHM9GTVmOjLnxqJcJAKAfEu1jLPzH13cBAHKx1Rrj8JkIAMh+MEHmBgyNfkJ9PyGHW/n1AACIIyDjfY6gthQ/18XOBgYA3qs4Fq9mAIg+3S4AQPTrmrzD9D0p/s5NuBkQaACAek1inNVRBrNQH6E/UxdodzAAlPY0e6HxnFXOPfcRZUcJ1RryD9Fnabr28nqa9zXv5YMZAKyrH4Dn6HfQS04MAO4S6siCXNPXJpvE/pSK49ku5nvd3LibGTKqGCL4UpetB0cAWN3E/DrE1laDQezdV8Y9xHsRAIARAGAAuAow42hPAQAApAMAgFiu0+t/IAAAKm/QgcpYmce1GDOkA0N1BF4eNUdd/OsAAICsqFvv4JE0qtvHtbLORnYAvi/Z0v/7n/63VsLcUYCOBcI6gemhQ0pP2kHD5rkEAEAqIqP6cuocp3OOBtESMpYILGlyyrmJKhCBBoSAgORsBQHJAYjPzQybtQikHgAAwDV0A6Lbkr4WMJiSzoHfNgCA77VEQFzbGBBGdHh+D2fBl8i8JmVrwpGPnw15+Z0MCiggLPRzrmlBXRq+KMpHDDRjArl21pIDprRScDDLBIK9bmtXd9hnJyl3qkVnT1G1pMFiYd56TsIcoCoJ4Uj/Eolv9y922PG82UlvRsqC/SbnkOuRg9vcUc41QfdZNjIsaISUkgMMapS+HlN7e8yvp7J7WAAA9wDvX1QgEQDADqREL+L0/tqVpF2h9jt2Lyl4oAEA0MQAUMi9d/+n+xCoxOt7w/WLztgu+d8VLGw7P78BAGTvKK7m+xgAsLCEfSMAIMxCSyMAtgAAYAD4DQCg3jsxqc09lmbThiShdaqWzm/2A4owYnt7avKWNuzRBABstH2VXfF2iYVO2gEAyJTqVtTZaOc/Ei6GypdNV2TTk/a6K62lSK/Vkh66cLtLeeLmkXz5tz8tX/7sJ+Spg750AWSZTmV2fiGz0zNZjMeymk5ls1iIBohwlBMIACmxlnTQWToYyMG1qzJCV+9woFTX2ruO7n109KOj1bvn4ENYdsrmiXJGq827xHxvo+iKgRvABBg9AIABAACD/X0Z7h/I/YsLef2tt+T+vXtyOBrKlYMDuXLlioxQ1O12FFRpjj86ouEnlQAAS2JznVGcNJ8LhQUC9JjIgN1Qb8LBAlG/4f2w5anLK/gbWob1jmCsH2coRluiiZD1omDBiIkgW8pmAIDZM4AdgPjICX1uJfoMlwEAdLWDjSw0tgezWwkyLcZ5clGTpeYH8lojA0CysUCpN1a5kJjD+lpSsAYAqO+usseYwFM9LF4AbDU+k/nEiv8YJ6G+/tw6XbAW6Ciij7NAF7l3vXbQwZWSi3am0c/iNcHn0HNg8OhJUCvAAiA2SwAAm7O50oIvGAAmk6mejyYo8QPgTL+fAAAoXOwN+iqj9I8KYGNy8jLoADJNoBrOayEAHMwT2wDkU5OwczsXoPkBSAC7hnX1G0sBEoR4L0ZmEDWv4AHwwusIABuDtdiITAFomM7kfDKR++fncvfeidy+d0/OziY6dmNvNFKq+P09zK0fyOHBUI4PR7I3MJYDUObiLo8GfTk+OpRhf2DJiX5XlsuZjgBgzGN6woCt5qub341zX6+YmMwAAIAuIgNAlH8ex27ubgYA6lwWYyMAAJszAgBwTgAA6IzbBgCAJWlLAICeu5YSWjKezpXF5Oz8Qu8BRl6gm/TmzcfliSeekKOjI6NWdLAx7qNehydwkby1BO5SAB5abeayXBtLBDv98bvX66qsAQDAHxb7sMZ4DSwDw+GeAisAhAQhcKfd8657dBhCTqZy//49OTzcl49+9GPS7w91FMOf//lfyt++9JL84R/9oTz94Q9LrzdURoi/+It/IZ3OQJ555jmbPTtfyPf/5m/k9PREvvqVL+nYFgA/fvL3P5I/+9M/kVuvv1mQvZu+oR+d7UEEAKiudhpi6BsW830Xmw01s2gF8pRTyH5G/owB8PUzvt/of5h6DJTybotTns/1UhzD5orEjhcAADXwnXoVOuGyf03xScwLJMBcgnkReFYDACq/guCIXzEDAIpsSqNc3IHiTjZ2b6LwbWu8nTi1TxceaPWYK06Qac4XcG1t3IfrDW+0oJ4wf43f7+dKIgJ92jSI/tb1tb9jnoL3P91f95OiLCQgQgU64HmoZDsoIZ235z4i1T/fb7baOtEp4+YflMlp+gTZ78n5PYIv6A8ZYMjWIuVlwj1JCfRgX7OPg6IhRpBk29uUn4nPmS50ECL0J3zfCgCA6+EIALPpBBDpN/mP/Q0dZ12W2OcARg2UPavbHcre3pFcuXpDDq9clavXrglHACBZTgaAbt/0LPNcOKp2TSmQzvwizc/5CIDIvsDnuc7MZWQ5y/5f/VqW0x2i7YLUlFeKfg4AABwBgN81AKCJASDbyW2dYlsvs3ImXe0yEfWV6tdL4U/b+a4oKy44xRFiLg+va043Ae4zO4x9Nv+oBtLHro82GQDQlpV2+/c6zQCAmgEAPo/GHA0AAOomBVw6AwAZLBQIHUAAei0eYxDwp3ENG9sQO9Ukdw2MokkbFiNubNf2nOqf70nMOP5ebXLDfkMDBsAKZADw4smqZbGcdZyv1M8E4BSxH8ZFofsfpwRwuFpqbVwzP1PBLwhTlQHAcoF4Hrk/6E3EBChc2a0y3YX1iPlt6jLbZ86wERqO7PO5FTruo6hro/6KhZ9clC4BFUl/uxDVRSN+Llkayn8oQqU6QgIvZd1GAAB8fV4v3h+BATi2NZ7kgrkdMwMAUPcw22PHNhYAq4fA/xzPZ8nXzoXgADKBTki1k20WAugzXrvpO4+lXe/GdbW1NwYA+smI8QlsyLoqX08q4PoIgBgfRwYA5tEL+7nZKBClCQCg7Jz63ca2ty0L8ZnMAEDdrPo3dYTnuJTyFQEA7gnYGLsqv6OjQrxwy7WqZac4k6rWk5kKt5tFfxYGgCy/Fm9t+ScNAAADF8SROkmLpFPOvnqWqWR/dERB6f/GfH7p0+RVKHMSuwEA+MTlDADOdpbk0UAArI3g83ovnOWDJsMem714LwAAdY4l7hledVyXUsaNJY45BvyOAIBBf6Csg00AgJuPPSbXr1yV0XAkeweHWvhHU4QBAMDM2H7kRwBYHvByAIA1DBqItNbjTT5tvj8OyC2UR/Qvg38UgMYxf8bcSwSfsBbNenQNCKO+5Gd4Pk2+Xq3Xaj/y5wYA/F//9L8pGADUCFxGUR9es6gPyUELIOx37vxT5eGzRjXJ7Rs15fwT9X+cf8NCfjbYuoDowggF/vR32vz59QgGADKSj23Ts0OcnVCm9OImjouckguhmJ82M4IFBGNMFFTjE6g8dYNXnfPq8Ljx+FkBALWRjAmF+jUarGYAQjZovO91BzYUD+UhykVSpv6FMdHR9He9Efk4z7BNMP08pyVQ1MXAIG7yevMQDZmAA35+6lfjKyy3l1D5el8C+KUw5gyKYz2e8uOUS7YO2wAAnlcdQNUbOtX3uY5pAnIZlDcCANQJsg+qMonzxkIgQbQU0G9kQYhOn+5dR+Fa8rGX6Po5xzTNItUuM0fouqMOJRRnlcZj1X8nY+dUYqQjNPnjnENn2Wjo/o+yVXc41mu7tdaNyaaYgCoBAPEexvoR76lpjgzy4V7T378ZAZBmtKps7mQAsCKBOmoqn4ZWT4hOFBsVAIYO/rmzAVi3f2IA0IKJd/czQALyGfOOZ+jiJDuAUdris00MAJpoCAwAuM+6T+xGp32eKMWpA0gh5XpiOxkau5JKqQQAKDsk+TUT1chU4q+xtTbpizJRzCNE57vWx/UeqvdJXevj+5lMj7rcCoflEVicLYe7NCV6YTj5fJz9Go+3AxhAvY7kob8l2+2G7om6MG9Wv0oobmuQy4I5EwpLoEbzXqxv5TjaN1SJLF0wBCqWMDLYd0dam65sVm3t0t1D4XHQldnkvixmZ/LUkzfks88/I9/84mflqWtHcjgcyuzsTOb3z0RmM/374v59GfV6ol1C+AoUB5Es1YRmV9qDnuwdHQloUYejPaW4XoOCHPTV6GDFvkvd7LZeSNbqXlzMBbPLJ7OpddFvfJ48EgTeeYCkEjpsB3t7yjYwPDzQ71ts1lqIxN48uX1Hjg8OBIjmEYpdKOyi21+xBgbyxGMUv7jIZOJlMpx+Ce6m6hJPohvLUh4pg3WNHQ+4E1oE5HsYMPpYAQDZNLDwDo3oIzIxvV6jw8KCD0ug2Pex4McRAHyd77EkLGTHZran/ep4GPo7GQDgSiiIqLo0HoBHm2R2yH62E1kBAKDFNf8PW+sJFU0KOMBCzyv5Debrk7YT67kAt7wWSgAAgOwYNSjBGNaJ6FKvMYDLPsAhGyurrqdjmU1nXqQXlVcL6JBg6DolJpKRuLdBDytFEtgtIoDCAntz8Ux/pkArsDcxYETCHEkM7a6fza3zabmSyXQuE3R5O4273jcBdawh8ZEchn25enjoIBXzi5TC3/0WrFWeoWzJbGWfmc21CAx2jCm6//GDcQPepYPXZrOFTGdzZVhAwR9JWXSxk6kAvyEbo8HIWHI02WwFK3RsocCNkQGnF2PZtDsymc7kljJvvCWn5+d6j9CpjjXGjPeDwz0FAOyN+nKwP5TD/YGM+h3ptjcy6HeVahajAI4PD3UNILUYGwB0kvbucw6sXztBsijwa4ITSUzvKDdQgPmuc+1wynu26GbhftSRKJmlQ2Xdq7h2jwOAXbt6c2Cvcql0tS3tcsM6vfzjH9n8XciJU3SSAYDBOSQW3WjQgQBPSQt/b2Q8ncrp2YWcg7FivvBxFy157LHH5BPPf0Ku37jh9MsbZamwBK79gyyojOF+wj+RpUzn57JcWxENugK+N34Gg/+PvTftkS27rsR2ZIw5Z76p5oFFVrFYJEtUiaIlkS1RA9BodUto+28YBgwYttwfbBiw2wZa9gfDsGF/MNqCARv+BVZbLc6kKA4iRVJkkSKLEous4b16U74cYsww1tp7n7PPiXszs0aW1MqHh4yMuHGHM+xx7bWVTQBrKgMAMl2oJq0GsiY9ayHQkV53SLYMjMl8PmULgM7aqdy5c0u2tjbk8ccfl15vSCDGl7/8VfnLb31Lfv8/+H154MEHCUY6IgDgGzJa35QHH3yYMuzo6Fi++52/kvHJsfzmb/6G7O1tUf4DAPD8d78rL/zgr6WTguLazztRgwPUgDVryQafK2pdTrQn/0uLKevSHFvINdWqPz1Fq3vdrfCY0NJzetDW9a7/TlZFg3lBWe32lVWJNwMAlgQFnfVT2lp6ZPTXmxJq+rnev95LbkMWr0X5GILShZ3XUNTAa5u5FY+NJmV9v3XcIF4f+iIDAJrtNG3JUlbd+wzmc9W2YRr9cLmm85csU0X1oqtLkxsF60Aw1nQ8PP4TE5/KvJMqvKoYUbJ5CS5wSvjSF7TZTuCIxriIMQT4vefAPUsuTIdB/jjbRbBndIWk9RRtnbpVHWWmr70EGiTPkS+1FHeJdk60H2IMJts/uQ0j9ADpWj3BT7Be1r8xwMnEEPa/V6+mRI7ZCCwKMta4ZC+XyX9MI/S3AgAwFF22MskAgG3Zu3RFdnb35dLlK7KFfrm7O7K1vSPrG5vSg63Z70l/qMwrvjedjtztxxIAoDakHZzaHbmtEfc25Y8BQLNvEpgafJc3LW1b+U1B4WRDwX4Fs4/ZFe4nIwlNRgB/nxVySsWdbNQg32r55WvFxyNe790GANBEfASvYE1Bt2h7CcintSUAAKIAgJ6wDUC/h0TL0kCOS9oybretAgCUKSQZsqnkTa+jAACr/k8xarXJcChsIdoe2BcErVjFN8HTsOuy3InzXcjaKLvtA1D/D81Xcnt3zVxqrje2mBPaqerHWNGU/dbEv7UAQFxkoUl/sEuNEU8hC5y1BQCDE59H21MRaApQTB/McrrOYUez8McBAJ0OE1K6V6xXuTFp8P6szRL9OJNJ3jbFAQVkUKLcikDuoEMD8KpprzTJrxS/AHtCaAEQ5VZc8z4Pq/JPWwjHeAhtWUvUY8zhQ3jME5/VAAAvatQK6xI4yxZfToGP1WxU+wogVtaGk+mkYH2NyXI+D+bP2zvY2sz5kdwCIMsGbfHgz+E2SLRb8NoBAPBhYkJLbfkS0KDjZs+X1p61DqTc9/VfCkJ8TwEAscLd8jcWz28DAJSgNm1BEeNp6kOsJvuiHI82H+y8KMN9TTgAwO2kCHCox6w4t61bbin61BmIn69TAueTPEgdijpa4JGYskv24xhzdsreWwAAIABJREFUsABm+QwdB1D4dVbtLl8L7pfVz3cRAEBcQ3EvuX0UdWYdx3A/PZ4j2ycKAsHfmg/UVscJMOb+o0bcMv1/ugnIxxy/zIwXr48BINpLTc/q66BeP/q91RYACQDQWZP10Sj5hBtI9G9sEBCAeNnVK1flyv5lWV/fkA0U8ZAVcST9IfxAyM0OGQF8L3CdYe24uU2Am5p/td3if8c1FI/Jdmres/U4NO3bWr/FvzUHULYA4Np2EFuQHVlWe77AC8ItnlC1EWifowgC8IHJ/ki22fN7xTM0tLh6pwEAvq5Ska61o/TcW1MOLs3lv/ovMgOAU1C4sPMJ9MB/nQguqv1TgtwCxQGZqOcxRdnU44FJekXvQHt48NQVKRUMEIpsEeDoM+trzl6HuQVAFoa6mCJowMEIfg4Giyv6Oqd+LYRSZSH7gDOEi+qzEGxscwCiMojHeMWMf+7B1Tip+lmZrM/GuSrSZuFSInzrYygQQoWaz2+sYopOZd4MeUC8QrAaovRnmyHFe3YHyZLVqqMzGAPfRU9TDfqqsVwoIBcOsS8dK+I9oOgU+57qcdRfuH8HvBgKyx0kH9MmAzILeRUetQFYP3P8vBgnYxhYTY1lgygKYhfWCeHXUZpYTXzo/oq9V3FvdDACQEDRpnqsQQz4uQsJ72VLFHxI9js9aUElAgMfQUij+qr7j+DeCSCxsfXfeB/nYXAWDgGcmIrii8eG5EY0nvIYthhIYZDL8VsV7KViUIVMI6Te8zn/ZBVWFmC0wMHK+jctGytAHbIen8UVrH9fP+MKS/uaa9GuX8uXNkUcn6vtO26ApAhQcmzrp2lnAGgaX57XkPi+9khDRzRmBoKxnUdE7iHgQ6ptdVjZxxaVoBbAINKPzs+cCXwFtsCpAsrZK+sWCgZAZYQBABKAYIbAO5IvU5nx+3OZjE8SKACBE9+70YiM+z2OqwIG1Bqn3rHEY/yujk87AKDsSWXjXvXmLGejjhbVCN7y6Lg+ovxPa6JNcNv7mDM/tkBFm76va79KHWHlAw3X8KcoQ/964Flr10+lAVjo75xgWTXWwi6uqGL9PB6ajtdsun68r3wdSK3cdznfW5MBGQfBo/CWqU3THko8GJW3aq9klzKNJqC9RdXKsDOXpx6+Ir/7yU/ILz37YemMJ3Jy85acHh3J8uRYFifHspxOZAlQDJmWljLvgObfQC3drow21uXy1WuskkLIbILlhH6MgxGhKeqA657tsSpTS3kX04lMZzNSkt++e1fu3LrDimkMMxJWm5tbsr6+npLCw80NWd/ZlMH6UDq9rsw7yr50cOcenbDBoM+e4kxxIWAH6nHIVgtaesyeJgL7zav+YIKW1Vn6mpX61kMXgVzYeKrTNXDljjD3uYFVi/1qtpQfq/TqGsBwvZltENDjl0GEPMu6wjU4vYrKZ8CggwQqu3iurHtPMOQETFNSROl/oj7hazp2ue2Wf662sQfVfYP7njM5Qvms/bodqBL3fdo3HH+rvKNy0jYToEnXdhMGrFyDDeIACa2s4rnxgGB4wGv2KFWZzwCZVSOpzohgHh0DDzixp3sXFKOlExrtLaVgz1UqCi4zP8L8A+pXW2AIlqEiH4E7JGrHYAgwYAeZjrqepEUP2a5sDEakWMU8ozWArlm1uTx4gn2B0URCGUn9k/GJHJ+MmVxFdT6ug8Qw9BiHxXUaE9a8O6XQJxhBaVJxHFsWWF979pnleHQJukFg7mQ6ZdX/nbsHcvMWKv4PCdjBeCA5jcS/7zv8RlB8fTSQne0N2doAzb9W/w97HVkf9Mh2sI6q9H6PLB2QQ2tdjTLjntxvwH6CvCGLg7XNoe1u9rq+1soysI4QDGB2Kp41VcilShav/s+03BxgAly03QbnCPYqAThG60hgAoLSWq0GIAXO/fwPfmA9LWzdAijkbQiMjt/XhD4LwBSQFmukxwWYAmMJynwk3AHWgKx75JFH5KGHHuJrXZPWVs1kAFpKgPIfAA/YL+PpWBZL+L3a05X+TrcrA1R9kPpf1xrGFqATzBmeF+uXbRs2NwlKwdrBM6+vb3JPYtx7vQ7bOkwmx3L7zk15+JGH5fLlK7K21pPFXOSP//hP5M7du/K7v/+7cvnKZeoa3MO//befks3NHTIA4H573b58+tOfke2tTfnYx35Z7rv/mhwe3pNvf/tbcufmawSZffub35SN9ZEcHd7jmlqeKsgS7zkAprRBPVGqFZsmgZLo9Krwwj8JIA89l4IDWNVYIRBrP7c0P1SZZtBYlt/JVkqJ95Bg93YDsRCAx0Frtv80+syuzGg36nfjcR5PaLrv4nzY7taKxI+tr3d2At8rwNoDgL4vG8cUAICK6bCwckx31/I56khP7KyOoM2+DVDtw/iYaRWhCYOGaYgAiThRPF9ieCh1a7TvUiJh5RrqI5LC2z5zWz/OhdoZ+fzFPHuFee13JYCCyg8vXijm2IAN0Elx/aTzpzWWbcxoJyQwpdkPfm7uBhvzGMdwkIi/l/wk2FsW2/MkaDyGCRqTrTF249+BD6burvqMbpe5zck2IhY/zH5quW5tR6s9JahgBUhvk0Cm3b1LCQCws7fH5P/29jbtXuiF0caIDEDQ64xDMCahCU7Gvvhf7U3ahLEAihvVGAJWKjt1zpsAOnEvmXpvFSD1eOtQBXYdo3env8tWeZb45+85/dw4L2kNhAiHuxe17GiSXWeIutaP6vPEdUX73uRfWlMh0O/xq+STBRBnDNLENUugMtcN+w6xfVF/DQAAMCbBpunKEPZOV2TUhy+F/9rmSSNRSMpossRj3xp/dT/eY35Ys8rko7aqgd8Yp8zJKNqriHFTVimdvsagNYGM8SEjimHgHTzrvd3VxUC7J65uBeHC1oH9RaYDBcTxfQe/2qTivQQACJXqHqNZMlYC4OtEq/4RE5nPZQygKkGqS/6nrd1RcCnBp70+k0wAAcCfY7zQWoCRgQTvd80u64KtS+0YjjDtLbXl1GQ1UIFXUjMurXsvAXMCkDvKZ8hf2oxVwscXo+uveh/hb37TknBNn/uaqs/t+8/zC15UFfcmWfGsBaUfX8pFgCUVFKy+ZfBRQsI7tYwKxZKw0+grLU45X/DDnerf15ICsTIFPxKj3qrP/R81vbzFXGVt2Prx+I+PedGCV5YyXViLgciwzPnQ5+H9WFstL5yhv51i+XhYb11Ts9CADU3jO3EM03yYfNW4m/4kOVH9HcGBWY8GVE2Vw6GcdABeJdmiPHNWW5erfm/1/UT7pc6pJP+lav9c6rvVmFI8Zx5nZcqOa9dj0D4f8e/G+GMVi/f7i360j/V5+i2tm8pGT7a25bW4H1ObqxLw4deq51bH2NnEtFiFcjXoCI6Lga7i+T0HmEFddrbKmI/XjPZTbQ/Xz5mfrzzhqi48TcWTDjhB/hVJ/mF/wFYAYMZkG7h+XwACgH+5v78v165dk72dS7KxsUlGowHAAoOh9IYAh/cpX/FbgYzGROkdEFg7gZaAudijyY6M8xLXW9K3le/SNFdnydbIGpqT+jnmk9acFRBm28eKBVPBoAJA9Fo5T+jyw6tCijW0NIanwoML+yzIkzRvpovxnJpnzDnpnFdW+ezxLM9jx8J0l8FRtkUxE22h+H69Bj1X7/m7mIPDsZ63832K3852RXnwh//lf0gGAJ98NS5Cn1Q6eWqZJABAVZmYNgMp9ex2vTRZxbIGJBP1qFch6QZWlJohOEwxpCAfFKRRPKfAnSPZEGSy5FD6fkgGU0EbaMAVTqRsoCEGG87uOfUU9B5ZLRRXSWAjkUkAQEmnHzdSTQEbP8O4sLLNfnBep+BxJcG/zUGMQicLEkVZ1z9NAmhFaAHAUFHUxmSt3k8JPIgCDAaqBrLbQyBxw9UC3FIcaftx0RcJdQ1M4D0X7FSwRi+K+cK84zxuZFNAGJIy5U2seldXYgkC8ABG/dw+T74Ro3GRn6O5h17TM8fzpLky8H2uwAiB7CI97wrRfvsYOQDAAqUeONXqKw2Q0nAvDKhSucIA9nXhlf0Fnb9V+3tlkgd5KXBAA4v+vMYewO+FQDDOS8fAPleHWteUv4d7ZAInAFxwv2cBALKyhYG5svSLN6JirpV5nFP9UlvfcquopK1cJhtSj8D6NoxetAzAabAxCnFXsFEGvB4AQNPTJ+XcEjwrP48JLHWmVn/eLgCA0nyrA+QIdSSDXIEiGYRex5a0SQAAreCnk0Xw14KVEN4bLQMATlllTODAXJ0kJP/p8AI5PUfiRXtNK6NABgDU+7UeU5dVSotnDopFc1YBAF6/1i6nVx0X1Y2Nc5He9LnLRstZeqBJf5yzfZIjEeV+1D10ILCHq3vltTyQ3nB7ft0YHPZ7b9qnq4azui7oop1ACEUZfp2YXb0JXe3e9z2PXLy+J/GirMj2EgQCKLjLYHXTsY371PuqnyHCovyIa5KJos5CNtem8vTjD8tzH3pGnn3yKXn40iVZHh3J4WvXZTk+kfHBXekiOThHMnMs8+VCun0kCZl6ZQXUpStXZWf/skhvIFPokm6f/+F6awUvNbBWOiOItZjJnIksJBjHTDDevnVbjg6PuQ8xPk5fvbWzLf3RUDZ2tmRrb1s2dzalvz6QTk9rBw8Ojkn5jplEUA59xpFU73JNmR6ox4l6RKkKQeMOG0rHSenTYWqqjtHKMHeA1hggznOl84zK6ZKRQW0ur+RXXaqOR8ksoaF/2B9N+y8GgDUgEmW8AwBQo8QKY/tJa8/WVKk/VuUzgntup+VjDe9uyTXf99E5SveSjA+j2uWs45kRuLfURnLMzU8wOk+Or9H/MxAOJxOVQXgNelCbt9yWAYdogBU2P4AkndOFoJLJnafoB0APmPGSWkwkx8gp8Sl/y/GLDifbBAQgcJTxODfkvo+fH8fk7HjMz46Oj2mzxIqkZAt1ujKQHivO8Z4CABQQTNt+bY16Coln0sID8HLvntw7PGQSmSwDxwi+ohVBBgB4ch8BPq1a0US1/cV1jfXE6vRuX6bs2TojlT5ae0Ai3j28J7cP7sqNW7fkZDKR8cnYAAZ6X0goI1mLyrfhsC+j9SFfg+YfPd4BAOj3OqTOBQBgwwAA2J9D9ieEn7hUDIuBOD1pgnFk9ZJV9zDRz8AMADoG3MZeQqsCuoWrAAAF/GrvSQ++uy9QVPoG+xWfO4hd+zoqQwZttO6aVrjN5vLXP/xhqtzHA3D+GahU2yPZgmvq5GMeEhXucqkAgMMjOT4ey+kSLSa0en93d0cuX75M8BO+B3vEmbEwJkz8s7euJWkWCzk6OkStqzEgqf/n6wvfxb7Ab4ACFPihe5IsAQMEd9SGWuugmhXV/1gnp2zPsL4xoHzCtnz6Ax+Qq1evsdJ/Mp7Ln/zJp+Xw6Ej+ye/9E9nd21WWjdlc/vRPPy37e5fkscfewxYU2Kdf+MIX2drgIx/5BdnY3JCTk2P55je/wcTDRr8vn/v0p2Q6GTOB1+92ZTYdcy3pfWXLQPVm3K9qb2cmnqwIS08oJziyDWO2dKiUL23odssm62/dp266ZNlrCUnTPzxTiH/QMvMq/QSWalbitd2Sv2tVjeao1cc1fS9+l68hYzi+q8Fhv5uzAAA8pgK81HZeBICu3FPoIV7HFtwGarLb4ixjPTbZgLU+zHOWY1W8/SqwXM9CAQAIH5bn87VSnlsPb/GJIF9gf4Qe3uoIlOeIsYImJgTal9V1VM7Z1U23JZiD7SEFOeUWlCW1fwCURMCK6fHIhkDbzoAQbgpE/yX5PQ6QCsF16lkAo0LQtUzyW4VhYP7Rz3MPaI/f5ER/Rfmf6P+zPa/2qI1QSswaoNIAAMPRBgEAewkAcFV2d/cE9ujW9rasb2wwYakAACR/IwBAWWOoNzwp4609HRBgcSnVzavtNH191esv+v4mVprdPNdC1Xj7vqK9hLFHDNMq/eHPxsAz/VpQhHv/+agrXW6mdbYqL9tkULOka3+30XfzfftmAADhkoV/HgoQAEaDhEGyHywAAwCn+9ZipyeyPsBnahMpAMD9DgMApNhrBAA45gxWChKgWqSQ2G8cAGAJCU34w1O1ftUEA+jegfHA8TEWANhwEQCgMlolJJL75plosp8WlLY6gFWNZ8AxCmLILWzYwswLLbxiVrPPsgZ7DEBuAgBmBI6CAQDg0QkKKMgMgPsl5C4BADprPe0zjX0BAABAobB9e0j+d+jfOTsZ9lEGAIDZTu+VhRPWfhW2TbE3LE6YWnO4DxIAZxp40HZ1vi/qOMrZAACVfQ50jn6Dn8flWUzspuOswt7zGr4cPeGD356Yr+Wi+5OarDV6f2eJKJjK9PPY2lXPr7EvsOxx3mD/J7ZKZduKQGcFAGi7zAgAUNxtm62kdnnav2ZTp0RdAgCUPbg1Xq8Fe/iuHm8g+tQaTOWXxl+a42I6Rpkhc2UMDeDrc1/bDG0SqZRHpe0U12CTTVPLshoAEO+5vr6frwYA4Lim9+rv+5qMtgvecx0T/dw4bn5uf4/Fd5HdtAE4EZ8znj8maf2+uYIa7Iz4fj1H+dlyAWUc73ru277PGKODZyweHPcxn9OKPVxPU6S2AIbO03m1/m473u+hzW7Na7UZADAClX8PoPwek/74jb/BAICWfQQAXL1P9vYuk80I76ONJ2QyGAC8PSLaxHn8C3JX7T1jTAOA3uJfbffJ4yPoMYD13H45U78HMFOTfHUAQC1n47GeC06xH88ROzNAKOpw9jk/XwIAWCyr1g8aE1z9SfHpmEMJbEN+HsQffU/E396C3gGZTcn/uAZ9b0YZFnWOv1/Lp4sAADx25fu1AAD8D//Vf5QBAI6CcrR76KHHC9vnbbT4muYog6Gp958LmZigN+MqVfaHatCkvIy+KFLnuEHDaggEty2gwkGMlAymUBPaLGx6nj8UKPpC5yD5gg89ANMERKQYja4MAHCBFwVZkwOQBaMiTevvZWVgFLZWIabnzXSnuvFKAIBvEheYbRub7zv6MgJAQrV2fI5aCFCIQvlYIqFN2bYpZXXisrEaBbxX0jq6Sx1SDcIzuR0AAInVwahfnNUhuYvmTGcn21HbKr7wXCnR0IgyLVGFhaNhTxBjELWAiYKsnhMmrmD4J/br0hBysJEHOfRcfj+601jZ6QV1kSJFMx9mQGWqnCx0dGa82sYT8p7898S9BzCbGAAiACAhj6wdgK9hBww4RRjHO64xousz/b/vBSKAAyIwGkh5rdVJvgZB7pXKAf2c91+NGH19AACep6EvlL6v9/JOAACaFLCvtSjX/LhyDf98AQAqm60y1YNDrwMAgEQDKc7YN9pAAAiykwHgVIECCIwEAACCIkhe4j0kelLl6d9TAEBtnMf1fx4A4Gy5brRaZwAAVMY07Et7qyl1GmVoXNsr69fp+yq2DBNsGrVPP80AAKLPq9uL1z8XAAD+w3CGWv6fNX6JpvWMgyJALzpFuK9B51T6i2MZdRby0NWr8olf/qh8/Lnn5MrmukzvHchyfCxHt24yaY+kDCo30bMVgRokvRE8GAwHsnfpsuxdviq90YYsQbmOKtFOl9WumoS0ZIPCNeUUDBoTVEhPmQgDAODO7TtydO/IqMznKrvX1mRnd1cGGyPZ3N2W/auXZO/KJdnaBShgwErxk/FMjg+PZTw+YdJoax1JSbQAQNsQTaA5vjHNYOoXiap/7cOtlXDeK1H1OmwzVqvgHwO4ea6oS62yzNtwJN2Dai9LDGaj3oMRwV67IADA9bNPc9JrqKipAADRDqL+KByU1WQEEpZ+PtU1uidjpb/qzgz8c2dDbR9nH7DAPNLHTGqRrLTob+glSrm1glX9W4IaFPWy1iNVPUENnDj3CDRQke7DAqao0NKKLQNhaJmIOaq6s9x50vYwBh62qqqpcuGnAITvEZ837J80h/7d4NShQs7tEYy3t4dxQNi9e/fURrQqJ6dpp72z1pe1RUd6a0jQKgAAQWTva44kOZgEsIcwZqj+v37jhty6dZtV/0j8L07Xkt5ynwS3x6QzKnjIcAEKewWzuB0LnQf6/JPZgqAL7FLMGFoK3Ll3IK9cf1Vu3Lxp9jkqHLVKy/+PBiMmkFEliJ7uI4AX+Ax92dwY8feghyYVpwyaAwCwbgCdAVsd1AAAVE0qfSh+GgEADEQbgxvtdQB4YKPmtemylAFPLQrNIAgD8DYl0lw3eBWFWvXWu5nMFFrtAOr+v/3JTxIAgAAW8225d2yNMDFtAACdBwUWo+cp5hHnGY+nMp4AKKNBBPhyBFZsbnGcaVcEilitVDM5YnbwdDalgtR7UDkVWbawnlUHKLjJA/mUE7T9kWRn+D/12UXgvd/vEosDEMCDD90vzz33HNsUnJ525ODukXzqU58jaOSf/fN/Jptbm7JYLFnx/5nPfFauXrkmjzzymEyncwJHvvrVr8kDDzwg73vfeylbbt++Jc8//z15/NFH5P4rV+RP/s3/Kz/8wQ8ov7EuxkdHsrO9JfcO7soAAagiQFhS+ZL61KB8UQ1GAICThpQMRByBLF1awK4Y11onZ3tIz9EEAEgpYY97eFIlgAzV/Xa2lGYlXtvmhe3VwgAQj6nPWthDgB+mtatH1tc7DwCABFkmJFhNgDf5D0mP2fD5deO1fczbfBO7WwJS3hwA4CwLq6zALtZXiHlk+231+aPNUFzJAACoQHXIUAJrNd5S1t1xTM4DABS2pYrCDIjCmrQK/tgGq1hjtJVCgJ5Js/ycGhC2G7ae52oXlWDHNgYAl5eud+NvnFUZAPK5cpVWBg5wG4UCoVQwZDJOtV47AEAxNMqm5AwAAACsb6C11L4xAFyVvb19AgA2t7YIAAAQdghGqgsAALz3eWIEeJ0AgLhHoj/GoT/DCWsKmjMOhvilZmVXAADaJ1wZVS8CADhLRp29uy72aZMMSDL5HQAAIPEPun8HAAx6yjiGdgCjPkBrYABQ3QV56nUetHHeBgAA7Qiy3cK4NenRAADgnrPstgMAPMGvTAAKAGArFgAYrLKe7YxS2ZgmyNTfMbps+nUorJtLD/YI21ApoxtAkhO0djMAAH5P58aARBCrtR3tdJlsIvSAdiXaf+E9tAAAK4C2BHM/kG010D4A94h/DpwJrBsx3uftcZ0BQAHTXiluG4Yi1YAZFRDM11xT4j3GyD3+We8zX58xqRPjZinXgPmrYouesHK/JeUyQjJb5aSyVzoAIDFDhPPh8xTTtvd5Twtj2WIbB2+Jaa3AsKzYTiz3Q28DAADkGQWQqsVgfUVwhbcpcJu2IzKZK8NILMCMAADVASUAwOWXt5/XHZd/4vzERHbULZwLNSzTF5tiL22xpKwjy7hQzHMU69GuUssyBwDEJPlZ8au2858FACjjtWWy3e0zt3OTrxz0d80AUAACQny8yT6KtkT0rf3YaF/GZ2uyCWkurgA2mwEAMflZP3+yP73IyNp8O8tF3PO4J2/FQjMhPG+8Rj2vbXZr1N3xdb1+47PWx8V1hb3jORYFoS8FLQAAAHAGgCYAwKVLlwoAAFgB+mDQNAAAmScBFB8MaS8yT/kuBQBE2RuBAFl2lG2lsv1j+d53EAAQGQt4HxUAwO/N5eG7BQDge552AhgRLTfY+R//6/+4kIAUp4GJ1nvcuROf+t2nzVT2yygAADW9X6D/T5uPASCgWNVg9f9ayaXU/1SoRm3lARRWdcKQAX2iIxydVsaolQrlHZL/xfupIixvYQIy7f0i2OQACDdESMGHCkD9bpMArAVkFKi4RM0AgHNEZeABYD23UQKHxGisFnahEzdUFDZNAgsKLN63B0ObFFWTo4BKr7YfV05Ngt+FOgxaGz3+SsLexl8NAKMRMkPWew7zeGsbQXoto+FWiABHWoV/7BMVvS3viRKS0vV41Qqr/NspHNs9uNqAKcbK+hDRtW0sZVe6MP/J82ruMB0JM/oMGEABlAx+pZbCIzv9UjyH7nM9/+sBAKRju13pd/sXZwCwpH4EADAeYYCAuDec1rneV+UabE/Y12syGpXxOqWxZsLPV6QpZF0TBg2vThxbYBT7y6IqbzcAoMlIrQ3oet+XBtW7DwDglHV0LM5hALgIAIDUiKT+txYAoC+vGABcUcexi3K0kE1mxGpdtFJM4cfpmiNgJxmcLZVEbcatXqJJrsT3ysBYqyAuAvDeSzlK3fZvRoN59agMAIhJ/rTeXCe+CQBA3Kv1vVhIIyX6a9lQIg+aoAaITZ4NgWh7fn3fhMI552gd3cqBbTouyo+4NnH9PgAAy6kMZSGjXk/e89CD8omPPifPvv8p2UNF7+lcDm/flNPpWKbHRzKdoN0FWmgYE8Z8Lt1+T7Z392T/ylXZ2N6T7mgkp2s9mS07qf8j9TiBHNqzdT6dsHUGgougMT88PJSDu/fk5PhEpmP0Mwerhtas4fwIDIH+//K1K3L/ww/J1QeusRUAc7fdvhweHrESFjsJNOMD9JFnkGOeqDjVkdMRInCClKzo36ZJajdqi2S79QLPdpPbKjrnai+cJgYAl6WkgDVbq0T3agDNWZoQIAQFaAk08VmM60rXSnTWuX46a7JYIllersFkNnP/RPsqpaXSUnH7XOWI6vrcy06DL2pTWoWz2eC+fuP3kUxkUyz8NgaAEninjEd6Ph1/Vvkw2a+/lwBOwPnka9sjpKDLwTskLpXxBcFL7dnqa1vXWZZN0AVxDgjwtSQy2b/gA4YER+2Axf0b5TnHC/bTbJao6/Ee9ID22FS/A2ub64JU8jmJziRtpyddURsIPduHaHdEhAOCu2gPIUyq0teRDtf5T178qdy8eYvV1gim9nsjJl+VvhCjr+sSCWdUiYE9YA0sBgj1WssyDA9bFcxO5WS+lE6vTzvw9p3b8uqN6/LazZtyeDxldf3mlib9QSmIoDf8FQUDaHXBaAQGJzB29GV9fche8RvrA0GQvCMLpcztrsn6oEt2DvwHAECZs9ACQBlwtP+rsj2inBWmAAAgAElEQVThx/veuu3pPlqiOjUAQBMDAPelMQBodZD+xzw4tb7rhVo+5h1itIdkJ8B61HWCVggvv/IKg9MKAPf2AdY2w2xnBwB4uwJnAAAoCnOCFg6g/j86nnBuWLVnew30/dvbO6ToBxgALSXwmbdJwLPQ5vUWV9ZDl58b1bSvWwcDkPGBLEWaMICMHZ8cy3w+NYDAGoO+BBD0wRwAtoETmZ9O5UMfeobV+/v7l2Q2O5Xrr96Uz372CxyX3/v3f09G6yOyMECWf+6zn5cHHniIbAF4voO7B/KNb3xTPvKRj8jly5fIuvT97z8vd+/ekY//6q/K5d0d+frXvir/37/5YxkfH8vGaCjHh/dkd3tLDg8OyATjsQOds7qXr/sgWT9zvyUb3D5fqcBXW72ZfSX74i4oSzvfbaAsMwvdqxlQvkVZZ2D5fE/+Si3AZvlvMqzBr4v2uN9X7Vs3+tpVgl+tj1yY0WQrtZ3HNCllsAPhm76ftFmRMF8N5Lb5GPX1a//ZgTptNlKMIdTX0BXQHn+4+POUejXecxMAgJ87A4DNfrYH9Vwr457kWH5SvNUGANBn45mSrcL3DADgDAA1AKC+Nv1Te7x0TxXVroOmfAc29tC1c6zo0MCKRLkd4mzankH3mH8vAgBwr2zhYgAA/W1sofYdRYBlPyftl1TB7jZGCQBA9T9bAOzusw3ApcslA8Boff1iAAAqAm8BkFsC6NRYu5kzGADcpvR5iX/bQrkQAMDjSDpmFic1BgDEwGDHOAOAAwAIQJud0wKgkk9ny4u2XXr2+00yIMmBtxkAAIAWUiEOAIA9EwEA6wOAA04TAKDHpL/mFWHjqH3s+iK2ANAdehEGADIgAbyXaINR0a0MANi/vq/xyhkANCaYq/8Zd1d4i9L8I/YM4CD8H9wn7FO2BcB/AwCYzuT5TZ9hbyNWyopxAKxhh9UAgNlUTiZTGc/mCQgAEAAZAKyFAcE2AIoTAKCMCg4AcJ+PLQFo56A9lLYUpV9FBgBtp0GQgLG1FeuEe04ZRLNflkEAHh5pAo/58fhdACZr9pIAfmqL9bCNVVNfais2JP1/VanuPogDAeLvUn4CcIzzlwy2se1FAgi4PLS5hK2HeeRcGuCHyV8D2TrQ1ude20koMDcBSU+FQOQ2AZTaXvjz063JjHhYhACLnAUA8LGLDADpvYoBgPa9x9ZqAFr4O8XU6e+eHb8p7Y0GvVwVrMa1U8vqJvuDrBuhfXCc36bvq+9cFrfV16x1uJ+zlrI+Xn5fte/rc/92AQDifbfptxqAWs9HJoJZbQEQdV7bPLLFSWLOUGBTndhvYwCI56/t3Ph3fe3armyzcWufo2mMIgDAV3IEAMBvZwuAwACwubEhBABcu0/2967IaB1sR+vSg3/f60tvgBYAiBkI2QCgDWoAgN7Lu4MBINuGlsMrbMjMDhltSwVAvnkAQA0+SvNebTa1+dUvjPuxjQEggr+8wLDMb+s6dXuu3uPxWeOt1LLiogwAvg89npBkx//0L/8T6lI6Wu4BpF3pPebMoQ4GhS8gN85XDFsPSKp5U9L/WxW3IhM1SRlRchwom2B/3cQAoBTQRilpKBBuutRjyVBwZjDj/bjYOMghsOwDzUqD0PMvbmQ63G7wW0AjMiLU4+ADXysP/5sBtCpBQwXhlSmFc/HGAAD1+ePfTpnpiqlGop2JTMN9g+rVBi6OU5PQXHnP6edSAsWq4QNKTOO0ucd23Bh0GDGHpBM1dgCr7EtuY6qaUqpSNxjTfARlXCvmJkVcyoXcw7HNBWoyLKPC8Or/It/nlNIEMGgiJSpKPafuPNLAJsc59Cm2SVHlpz8Ksi/7q0SB0tQCQHuQauDbhUf6G4kXUIE1tABwmqHUAgAIYRvrGgAQjSIf87eKAcDnpRaw0WjK86GBhmJ+Yg/qplhTAcYJe9mrugoDNZ/fx51yt6gqMrCBh3888GadNmo5UhtYLsv9twel41qORnasrPBA++pafvtaAHD/WkWDvkblryKKUZ2IJOBZLQAiACC2AACrDP6jHUAEACDx39QCIAIAfOzcUYlrKI4vfT/IJrPcagBAHMeYuCjeDw5P+T5nrEGsxPdyYKxN/tRrq5ZpZ7tPJWJ29RqaQGUCqLpXru+3CABQ33OcA1YXVXvFpF0VmA+oRnsQtXfOHoEoJ+Lz6/vxv35aOwNt81KujbOPijaF710mvVHxe++OXN7dlvV+T9Z7XXnvow/LRz74tDz9nsfk/st70pmO5ejubZkcHkgH+2k2ZYUmkvfYa9g/o81N2b10WXYvXZHB5jay9jI71WpXJLzUpnL4/1xmEwMA8PdYjo+PWcU/GU9kOpnJdKJgG62YReDrVNaGPQIAHn3v4/LQo4+QehXBg8Fog6wBoJXGvmS1DpKJprA8EMc/vd+bV/YGAID3kbRZ0Htmcs+CtCGJqOvH7XkFAPiP6iLVVQhWeSDFjXcPBjLRtgbw6uzMFgB+P3XVMtdJRynQ8xosExG6nmqlU65X6OcC0IqEuiX88Rvz4HoXT6z2k7E6MFio1csarHd63lUGgLTeLZGRgh4EADCToVXqBAD0EgCAhRpAn5OBwXam92oDe4M2OLU1ZpX/BgLg/U+nwfjRkcIzMMgN5hcmsPKPB9si1X+9f1JAzkDGeXwy24D7I6jgj2sj2kLop46V2u8NtKcsK6AR4LTS9eWSewFBNuimu3cP5MWfvkQGAAIz0YOuO7CqcGtdxeS37j0cAgpWp//H8y6NMhrPP0YQcG0oh+OJ3Lp1U156+SV55caBTEVkY01kZ3eklW59vT+tVgFjgdLM4++NjXXqWQCRt7bQM3mbAIAOkO3zqYwGXQbMR/hP+n8AHjTIjPBBEwAA4026UaP910S79zi15AX7Mna4/msGAAbCjQEgAgBcBsQ9ERlS6FCbPu1ibhBkJsOUtaPorsnPXnqZAAkESzie5md5CwD3ER0AwIASKVgV4Id5AY0/2gCAweHweMy/uee6XVZ04QcJ9IceekgeefSx1F5I7eceP3eQ4HhykgBMtLF53y6z1F7HXKnD7ontNTIXgdEFzC6s9jAgPal2ez0Zj4/l3uEdGU+P5aMf/UV57/veK1ub2zKdncqLL74kX/zCl9kPGwAABoJOl3LnzoF84fNflMcee5zU2ZDL11+9Lt/73vPyW7/1WzxuNp/Jn/3Zl9jq4JO//utcG3du3pT/84/+SH76k79l+wgAAdBKAgkGrfCPVUsOADC2EvZqLoG8bjuo/FMAgDYljDpW5QZkcFtwsLbjo37Wz9oBAPFafB3Mh+gvvHkAgMviUq632RGFPfcWAACYgK2S+03XjjJU9YVatO6/XNTuWT0u++Tn2Uqr97mWGELavlt/J8ryvB5KvVvazJk1qBx7BbiV/A85UbhyP28AAODyzsc7K6IsH7yAomYA8GOxwmOLSMqRsB99Hv19v5bLpyJIzkIC1dHp/QoAkOMLq8l//cwrUzO1s8rsHCNUe8Db/2QAQAQ2OmuQVwDXDAAOAGhrAfBGAQBMWhpwCzuAOuYcAICvs7iH0lpSAdf642MdfXZ/r24BwKIoJP1DQvAfAADNAAAkrMFwhBYAaHOECvZeFzw6mviH3loFAKgPomBe3Z1LAVC0vQUAjvIWAGrTqV13EQBAklVmD3vynwAAvqcpeWcwRfudBAIwfengNa5B+CvGogra+OV8Jmtsq4gqfwWF4zcBjpOxAgAMCEC2KmritWQ3LWHvg52KwNjMAMBE1KBHJgDaMmQ16vGOnAFgFQCQZRruNcViq6Ih9ZsMDBpanNZ7zPeaU0DXcc9kM4QWqS774l47CwDgsWcHAPj3oj8W/ZESHGUJ+dfBABCFBCv8sfoQJ2OLP937+l+Z+7LPqt/Ulsf6mfo3S5lNFeCgz16KIfedk7zxtiPOUJAYAEJbAcabcwuA/N3cAiDH+9yuamcAqOVeEU9PzLnnWQ7581X7o3poj1mZTRTjq012EltxNAAA4nrMdoaD5zMAIJ6ztrHiU9Xx66TfA0V7vdZ8Pfte8lhw/JttOKoYZJvNFHWR32vb/fv7Pn61jZ7/Pp8BYMX+CfYL/G0HAHhL2LjucR9vJQNAPZf1WNVj6X/X45TnVhneNN6khgD88/XRiAwATQCArc1N+l9Xr90ne7uXZThal/WNdfp9AAAg6U+/GC2YCcBuAQAYwx3iX20+QLTv4zHpORtinvVabZK9af4rYE9cY/49X9fxb80Lv7MAAOQZ3efxezmLASDS/sf8Qv08tY2HNVDL7mQLVLbmeQCA2M7b9WrBAPA//8v/NAEAuLiZKFShiNcUFsH5jYF+uhId7cPdtBEYCAu9F2jAO92zJTH1QTMAgIPhyX9D83jAj+9bMl8VmCHewALgyB9L/ntiyY9nb8dqsUEhUkDY6Pqi9GeMlINpAgIwgEIw9HxrMvDPUiA4Z2QAcOESA0BlAr4EANBpM4S0j3+hIO2mS4c2Jyk9MEO4gQe9A50q5tUDbLXAp1DWE2h1TaVEaoHfJMQx8GrIumGtiy6E45NR4o5n/Xw+z2kTeTLcEnNEHkYhFWiAnWbKny0GgtuUYP0cNQI1Pnf9uh6TWjnpdOVgBO4bxh0dDgPL8BzmiONo9Ggm/esKulXP5u0T8KV4jD8H7sHX+VkAgCLw7XSyQPaCCiwCAAwo4GOJ4CVeu5Lj9QJqkp1g3wADQFz70VBqe10rpVVDkCPSCiilbmauI3vrOhdhP8XXZtOW13nrAQBNRmN81nc7AMCdJzpqDCwh8fD6AADshzYz+n9L+rMFAPraBgAAKMvh5CL52cQA4A5a3OPRgYzvc4wtNO3yLwUHAuLe1+PPGwDQpAOitLnIHlo95nwGAF5j1cfKMa8GBHeT7qj3azrGEoiuO/M9Ojgiz0DTM6raynu4PgayqdZtpSHcnPSP+vissW2WQ/kb0WmL56FMhfwfj2V7faREPIu5bAy68tC1y/LRX/gQ/99/aU/mx/dkhl7T4xOZnxzLyb0Dfg8/SNKhwnhzZ0f2wAKwsy/S65OaG8HtHCzQinz0jcT+mYDaHK00phM5Pjpm9f9sMmPrjfEJWmzMrb9YR6YAHqwtZffKvjz+vifk0fc8Juub60xudtBHEtdB4Gl8IovpxHobg44zV+KYdE6Je1SZWyyorEiPwAyKZ6/gaaqk10RjWoxm22WgWtcqSMqecd6GSXNIbRTQMaq72rqJ+ks6MkdmsaHKX9cFes9rwrDtB/eaEtqGKFYdq//rHvfef1fjztZfnvaXBtrdnvQWAKpfjGLf9ooHhrg3yEnqgfAu6egR8EN1EFgAYGPTtvTnMKYmvw5bYKWkgCYBEgOA0dtGeUBb0Ri/SDO/QAVLnp8IJHY9GG1XtxOTg2UJjCg//Pw4F3SGfwfHEHhjVPoAACyX+FuT/wjAAqmPBLn35cWeuHfvkNXVd+7clVevv0YmAO1Rb+PP6n6lvFdbzgAAHSTIl0w6gzIWS0VbbnXkZDKWw/FUrt85kruHxwQA3L17T6Zz7WG7ub4mW5sbpGJH8h/BBIwDwDX8ezCUARPLItPZhHO/vb0lOwATjQYCavDlYiqjYU/6oLbvKwBggOS/VckxUK7s9EyKIAGuwE9QxSoTFdqzaULfkfyWQDIAAPrLavLavbDcs5H+mVH5p0rYBLrSHeFA02T/WxU+EumYF6MqoB2NyrQfvfBjuXd4SAAAbGckjtwG5t5wSl62VtOKKZ0XBTUQFIXeuAB1LE7l3uGxHJ+ABUAElf+wRbBmEKB56OFH5APPfEB6oGVMSXwdh9hqwu3jRP0PqlwyKei4lPaz7veTkzFBU5PJiVbVc2+iFUqf9318fEgAADpyfOxjH5X77r/GXpGnizX56x/+WL7y5a/J/Q88IP/09/+pzOZT3vf1V1+TL37xS/LUU0/Lzs4ugSs/++lL8vLLL8snP/lJsmGg8v8vv/VNefbZZ+WDH/gAaYQhp/+f/+v/lu999zvsSwy9gLWB/YC9XSTTTda5T+YV6HUVev6OMZavJOAzAIC6IUSvm2ziKD+z/ja2lDoBVxc6qPJpyNMtjU29wcCxCzbp95XrNwTR2uyCwo7zdoV2+SYf/Wz7Iidaa3832i9tvjDH3Ma9zQ+pr79ix1X7uU3Ptd9fcw9hP0/bvZfvnw8AWDmPlu9THuT4Qj7PyrgHAEC2XXMLuQJ8XdjEqxwXyqJhfrvNfRsJlZu38X5WAAB8I9icNqcus+OcaCVpYOwJzIP5/Zz8972pn8UKr1z9pEFVlRP5uNx6KtsknqgKzB8m+9CTPLYAAACgbgGwu7vHFgBb29tsAYAE5bktADzhSACjgsmQSHX77fUAANzGKPbKOQCAOmno46kB8KX2P2alf2YAcBDA62EAaJNTTb7YmQZpw4crez5Spr/NDACI7sJi6nZOFVzcWRK0lgAAfegpTcIAAIBjVgEA7uNFBgCNbYMp66IAAGcAIDjSGAAcwOM7xhkAdH3pfvCCtAIAQNuI3EPUv7RLOyjIATsTgAzGAuCyJMgUTQKjgnIuMpsQAABgH9oRoQ3AeDqVk/FYJgYAOJniPfhz2rJJ7x8mbFcECSYAAEj9ry0AEgCANqECAOgDmL+BFgCsSOVeUhYxxBBjj+7UZizst5hoZdzZ45sFwDAU6KUWqKuFTxhX+hItcWt/35nA6n3Iv2MSqqVqFeeJ+zFeD5cmU54xAKSkfQBYpc9DVJy27kKZHCijUfxWAH8yAADvZ12eGQDIHAuggAEQkv0cbAkoBY1/6DjVwAZsdfr25o+lMboAAMDlly7yHH8pxyfbVVHnpGNS6YcKnSYZxnmuYkzl3wY+D3Iryuem1/H7DgCoWzVGWR9tET+f54XqnEPbM9Tr1M8Znw+vY6Gs64qzAAA+wrWcb7Kb8hrJ1fr+HPH4esxq+7z8uxkA4NeiHKyQKfFaBG5bzg8AgMgAQNmJ+Ii1P4nyJe7nJt8gvtd0fb+H+vnb5EnbNbR2QvMjboL1uz0CAEaD4QoAAKxyDgC4dt/9srOzTwAAAY2ISwDY3x/wNe6xC7/T5K0l6mjs8VreFvLnCAAgg3eI36yCpLxwAKyUGXz6TgMAeJOqkAv7FzCsWi5GIE7NBFDL0fhMtezLMZG8enxv+e+LAAA8roCzePwK32ds+X/5b/6zwnv1m/DF6BRzKxV+aUQWDDisCFmn/jLUxAoNmFG7R+VRDGSg/uQgGsLNlS4DfdbrVKtAQSma+4M6KigJrdCLMU9CqI6uhEzqJRmUhwcmPWHKSSgUZqYerAVo299RcdQOQg40R8SYoSrtvpoQ/L6omoTOyn2EoHdhYNmXzwIAMBEdBEl09tqchEKYItASPNeQi7GvB9rftPGses9Q46s95cKcOlLXQAW6adR5dgObytEcuosCAArlEDznOO5pH5kCi5s77pVE92QSOUNv9CoxgR+NII41EJigkArXcGONx6aKyTxmGjYzoycEulwJxT6xeM8ZAOrqfx5nAID6u5FmJDEAWKuJmPyncWmGWzH2TCiUNEn13zo6oVKgbcHZ+/WeaDK0Xi8AwHVC3Lfp9TsIAPBHj8ZSXCv1ni+NlJgo1aTT6s/bxwDgAAACdYwaGgAAdbzUST2LAQD0Z0Q8T9H30EAAM1D+vzkAgMuyiwAAlKMjVAeENedj+fMCALiB2qQLTHSfuXOiHIvrzPefJ1Bja6B0nEvxtwAA4PvK5yXd9JsEACRu6JYgfL2n4n3oviofrpYrtfNQD3azHMpHuYPn8xjnA9UUoB9H0mpxOhNBMvR0JsN+R558zyPy3IefkWff/6Rc2d6U7UFPFmgDcO+eLEDfj+TRyQkRwmCRGYxGbAOwtXeJDAAkZrWKViS8QC9KOna0EEB/SIAJZlMm7EFFPT4eM+mPfYje0exdiOCHLBkkQBpwY3dLHn3iUXnP+56Qrd0dTWwugTfocxxxzsnxkVL/W3DLK3FUF1q+wfrLq07QscI46t9K/c1xDQCAPA8q43zuaAhbYFrPo0hsP5fvf2+rk2dGe1eDBr1eA3ZHKhNop+QkenSOHQDg9khxbgMA5P3bJJfpOaXrrO5VBei4k8kx5PFmZYQe1JkJxp6n2Fdr9hUfOx9jUJaeJgAAg/AAACDZT4rQLoOFeJ+B8uToabAfY0dWJuuj5nSaOM79DuqxVLGSK7zVhod+gGOoFShtyf8oM1b2p1XKwHdgJ3WzU7wNAIKi9FGQLPZeq6DjG8DJHvDZSAVs1chDUPB112Qxm8t0MiEo5saN11j1DyDA3YNDmc8QlFN2id5aXytmmBDXyjAEVxEsJgAHIJ9TUG3OuZcQTMV+vX33rtw6OJS/ffmmTOagAJ4qnTcAF8slk/zro6FsbazLaDiQEQMBWtmG91H570lpgOLwPt7b2t5g/3gwM+Cu+l0hAGCIZEnfQA4I6jJwfyrdnrbA8RYASLx7pRmeB4Flr3qLNokGvNcEAIDXywAQbZQaAID1gDkGK0Mf4CLrrYtgKQLT33v++3J8csJ+iWyvgIR5opzXtaYyV3E5sC8cAMDnQfIedgZslNOl3L13ZAAArdTHGsZ3hqMRk+hPPvWU3HfffXLlylUGu706Uyn8TxIA3GUWbWnKL7d/NeGPH9I6goEAAfnxmOcCkFHHFQ49+kHj/vD5Eav/d/e25Fd/9d+T3f092dzcktNFR7797e/K17/2TXnfk0/JJ3/7NwgAgZgCAODLX/5zefrpZ2Q02iCw69VXr/P8H/zgB+XOnTvywgsvyHh8Ih//xK/J+nDIBP9iOpXPffaz8sIP/1pefflnrPzvdxGYWxQ96rPsywFfsE9EuzsFOEwYKoOA0rVEIIHLK7ZhCQCAJj+71sH5mFUAQNIbQVHzCmcCAGqtHiR5A8CxvL4yRqzETxq+Vx/n1np85qhfzrMtOO4hgb9q2+S2Fk33yGEJoLN4vSa7sekcbXZxPaJt8ROs+0TB1TAN9ff8kPL91wcA0DWCwofzGQDSmBDwlW/QxwdyM4NQrRo8xpwMMOMV+Xo+B45pFXBZNFENgu2P+G4BAKDwXXX7vFjA4xO6SHMizd/3Apgs21Wyx2p93Z+hJ3WK5eh7DgDw4GobA4DbLZTPlc9FIBd0sSDZOJDhaGMFALC3t08AwObWFgEASFYORgMmIBHL0GRlpi0HoI3jbcpAY0VvDADga39lf75BAIBS4KpcrAEArmMwthdhAGiSE/7eef5Lu+Rrl4FFLOYdAgCgBQBbARgAABXrZADodwgAUAYAgKqVVQb56MwAUAEArMvTGwUAEOBJZW3geEviMqFt4szXna51pf5P9P9KqUQ7D3Ya7tOT/6QkN3CQs9WmmfC1THCmtuA6nYxlMdfCCIA10a5oPJnIMQAA07mMJ1M5NhYAsjUBtExg51JOEUuF74bq/562yIoAALbMQjs3s2caAQDeXgtVsMYmG325ZA8ATBAqrfG+eiqlX5SOr9qcRNuzKU5bxsR0xPBezUyM91NRoQEAmJNoAACoj6K+ibZv0iRWtldUJygQAMlLPQ/yGfl+9XOPMaX7AgOAscN6Wwe/Dn1vAzbDFs37W1siOKg/tR3zBGq6P7fPdMz1mvm545iA4e8sAEAeL4zFMrXKigCmmoa7jtXGMSvGLxTCRRnWZIe02S/Rd/dYS20HnWVfcW9aBTfXZEuyupb/Pq7uv8TPfb/Gc8X1G2Uu9aetdZ8HB634WvEcjh8b/47tSuN5/Zlj/NDXM357PD5+HvdePd71uGT7MBfYRN3o+6lJv8T5gLyDz0X//wwAgNtIUa/Fa7TZ33UStpYvTfZlk3zJe758Ii3UWAUAbKyvnwkAuHLligAAsLW1yxYA8DfJANDvS38wJNgd96bMK9YOTytHE5cazVjYYj9nAEBc2z4nPu51ct2PpSw1sD7sn1QAzlhelscev4uF6MU6b2khFrVK2tcNAIDIABDlvd/PeQCAQp8E3dC2/uv1d1EAQNyvBQNADQAwO1/tfe+750nuajeqCkbART8ofVb7kiVqdQOEBH1M1lcIMgQxPKFfCDVjBkgVOlC8hn5LAAAmkjIqIwkto4r3jciFpQ1NV1CAOCb1/YvOWIU0jL0Bz1IStUKJf9cCtFYUuX+t9aqEMeVtCNag0KHgffxLYygK3VpQJYGXerqaEAqGE8chJGJrIUmDtUIm1oZUnbiolRvM1TYONA+tZyUVaOzN/GsCAHCOdUWmc9PHZTDJeuKZAekVdnWCuUmw+70XBoZdozYwfZ0xyR0Rz2EPIXbBdVu8V82hJfHJAlD1HyFFLBKkKwCAjGwtxs6qFRwikfr52pzXDAD4O1bwxzYA/hoJKKzRCByIBpG/rhkA/G/cXzb4zfCsAABNRr0O2VsLANB91JCtdNnWAHTyo6PxwtfvEAAgypJ6b/l6qddyuUf/3QQATOj4zlit5+jpWum6A1gb4r63mQJRJmdbjSpviv3sSr2l0qnJ8dTzu/yqlG7h8PrcNa9Zl9/xDCuGbn366m93GqJeymtOAwmUq+EW0nozJ/rNMAA0OWV5zE6N3jQnNPPt14nZpjEKCLYqCB/3TO28lHqgvE7tiLZ995xhLz523VTL/06nK7PJgrKX1N599FZEEmtCJoBrl3bllwwE8L6HHpQuknHHR9JH4n18Ige3b7NqAwEfVGgDALC95wwAqDbuMZHPvujTmSysymg+Bc3/mJWendMZKZ/HJ2NZzJAoRXUrnDF19g+PjmTRAVHmUoZb6/Lgow/Le558QvYvXZJltyvT04UMhiPe/2R8LJNjtALAeZFwVXYpB2M6GI4uDCtItMo9zkem0M5BDNedelxOPuk6tr2bHPemChLXvTkArnsUfb2Vynr1R0+s+6epdZNWE83YW7Ok+tc1VLgg7TYSE54ZeJpkk9kKoGiPAIBsixj7lbF95QrcZgAA7CaXSaqvtUp5vpwZzboG4Ph3onEAACAASURBVNd6fQUArKH6GnShygDgtO0uY73KatmxKhYGJE+THHGQLexDBidncwbR6MDapCn+Br5Cpr5NwTmbT7e//LpuaxCkCNsM4DGu6wUp8XNSXHVD1A8OACClPmj2UNk9XNfE/XxGoT1gJRn25VROjo/ldH4qL730slx/9QYBAOPJLK2H+RwAAAUQYK+wXYZVmZ+i+h/Jf2sDMJ7NCJhBzP9kMpFXblyXV167JXMZyinAFvChUMk1HjMwvL+zI/t7u6TsBwAA9+X7aTQayvr6iM/KVh1I1PbW+N5waK0MegiMI2S7YDIXwfIBguYcN+1DC+u/11NAKYMYaBdlc43nwX6dIEFt4B3Xaxp00OAte8saA4DKSq/sUkaEyADA71V6NAJH3QfEHA/6wwIAgIonJP2//Z2/orwbjIYMbhPEcQYAABVxEQDgDADafmIpdw4OCSQgk4oFcmg3WAB2Z3dXnnrq/fLEE0+wMgOJf8hT/GZ7CaO69mePAFkFI2H9YyWg2E7vFWsScllfT6yFhPaTPTkey/HJEZP6p8uZPPX+J+TXPv6rsrO7I1tb2yCJka9+7RvyF1//lnzoQx+SX/zoR8iiMRyuy83XbslXvvI13u/ytCMHB/eY9Nd+k9fk4OBAvvGNb8gjjzwiv/HJX5ebr73GNXLzxg35wfeflxuvvCLf+stvsC8x1srk5EgG0E1pv0bZ6/LRe9CbdLZj/TtNAIAstzVZ4z+1rRCDfbUNpJ8piKimSF8BGzBK38YAoOdp+6ntrWw7qe4B+Cm+V9oWDVqlikfgiDi+tR9ynp1h4f3iHuI9xwBz07neHADAbeXS562vU9tUcbzeSQBA4Uc5A4DZObZ6TTeVNokuD/MNQoLAA+n+XZd92qpQf6A7k71r72VWI89E5qKHlTmqAAAMZoaDAOpkFV2YgmRnIroHZjZLUheBWmPwJPQthfosvsdWQoUXlCr7mxJldQuAXPGv+j2CE/285wEAvAXA7u6+7Ozuy+Ur18QZAF4PAIAzx+pkpzN/fQCAcr9n2zK9/y4EABTxrSqhdZ48afp8JW74c2AAiAAA2DNgAAC4cWMAEDXAdV3pQX93oFN0yUO3IMCebWP4+nEfOwOAJtP5HzFuxp+VoRY/3gLAGQCKFgBc4grUpZ1UAQBoc4bkP+n/DQntAIAe7HEBu5O2ACCA2dI8RQsxyAJVOlrJCOZc2A8GACAr0XzG6n8wDAEAcDKdEuB4DCZFssKBteyUoNQFWpjBhrbkPZL/CgDosQUAElLD0VBBM7gvi/U6ayhlm7HgOmU1YwmhVWhiH7PWGytxWgMWR71Z60CXGVH24HjmBoqEfI6b+vm8BYAn710GpvyEtRGLn+O7fi1PADkop4wlqd/nDMiemCcbWCpYVPnqzCvpvgHACAAAZ3VAoSQB+wZkRZI/7z+t+qRPb4zJDjqIre7UjlLLwIHw+tz6XDFehuj1RQEA8Tl0/BSwqq36SjuuLebmz8/Pzcdosg98/qJNGGVTtg2deUznvo6VrsR1AwU3x6ehBUBci/U1/XyeF0HsxnVBk60Y44PZd89nrQEARavs4APj3J5UddABk5TV+q/v3cECfm0/R1NeyJ+tLXbWFAtT9rJsK/i4nAcA8GvUAADsnbgXcT5vARATlNz7tsfqcY9/pwSyxQfr+avzd2fNV/zMxxnxo+Tz2R4AA4ADAEbDIYEAYBYc9PoCBoDtrS1JAIDNXRmur68AAAB211iHxl7W2OpRAQDOAIDL6dj8/FoARAZvn5M493+XAAC1zI9FKf46PmMNcojr4+0AAGDNeY7P5UHnf/1v/2BJwVdZbk77n3oIVUlMdTppsiQEfxDhPBsfKFRXrVCA8bqZwjSiJpzu3yv+Uw+FkNyn4oGhZRVAHFBDs/G1Ifg0V5zpI5IwowHgPdZzfwcc7051rNBfYQVYqpHYpFj8vbYEf3QMSichVj4rOsipeLih3RFJWX8N2NbBDrXxVgMTKsAsYAzDMlHkZufE71kFSKbOXTHkvZdlFURvUt5tjoMiyFdp7jzckvq30GDNSESl3db+kY4257ymhHlOovG+bbzcuAHqm8FhW/kuhKPCL+elCVyhZUJ+jlrA1+NfK3D+XWXH4k5klRiVlCYZ/ft+Xq9IirR8RIVbRZmOeQa4eKxfEw4pa5kS8B7AhFHCCjejdMX7nvAHKh7KyD8DAAAgivR5oPuP34/jG4Oc8V5oVFjyPwZ2C8OiQBnVSb7VVQY5En/qtVkafPl8tSFIWdeQ1PcdtmIoNhxbAwxWr+GJHErPZBhyFoFIN1lzlsGb5K4nX8O6bx4HfWYdl5x4Ku+trLKJ8+FKbOW6RpCfFB6pxpw2z4Fg1u7F28JYf2pvAeAMAKgIpvyfaxISdOH8+3RByjo4L20tANCXnEj3BarlpqxeY/ISyVAg3ieT0DstI7T9eWqDLr7/RgAATTKhWTauBgx9P+fjfb2+vgB0vB6p98JPk85o12/NLQD8eJeYNQCA68cOKijY7b0mR6hVf7TGjku9WO+nJBtNXjY5fj7XTfej71nLkKqHfNu9Nr1/3nhH/evfT99ZYu56pn9IHq4tmWQh3eVcurKQUbcjv/CBp+STH/uYfOCJx2W9IzK+e0cW4wkTe25Xoddjp9eT/cuXZXN7h8k8tAJAQh57nBXRE7TPmAoAANiLSNKfTscyRzXrGNXOxsYxP2VfbOxNUPUT4tZfk8HGulx+4Jq8533vlc3L+0xYoqc5y228DhpVrZMTmZ6csL2AUsSbfDKHRnWu6kP0SEvrzZzz6JxqAF2PaNLPTfJ7dZ9FZH9MYp21//Q4l6u5ojdayWo/aIBQ9Tx+sq7UimGnwyyBIHasXsWuk+kMVdaqzoj2URwrvM4BQh8JeyZjANAABap5tU84T2vzAP0+XyrnPAAkmvzvs/qf/UEJtjTHs3FTIKGtANY0Z/o45jssuX5mJ2OuO17X7Bm37+fzKeW4V0cjqepBEaxZBgDMZyjsGAdmQi8ZOJjVU/Y+votrun6jxLIJcmAkksfdwVCVM1Dndi5UQCP5f3x4LHdu35HXboCe/0ArfU6FFdz4jQp1AASUUvVU1oDa7/Xk3vGxTOcLWd/eknvjibbKQF/3+VxeuX5dXrl+Q8bTiSw4ziM5Xa7JEpXqs5n01jqyvbEhV/f3ZG97W7bWR7K9tclKUejTfn9Njo4O5fj4WEajESvJEQxHYGGEakgAiAi8QUU7wAN9pcwFIAABcTiRABsZZS7GH2uMQSVv5URWDQ0uwKejrQ0AglHaewASbAdrvUEKgPpeccrGi7QAcFsE3+W1rFIeAQ+MN5L+CHY60On5H/yAjCOTGZL/ula550yeOwOAZnytxypAGdijtKu1LQrl23wuR8djQX9cVFqVFLboFd3j+tna3mFLgO3tbf59dHRE8AHuGVWHXh3m68r3HI6Fba2A+JxUi36A2leg/lTABFpNwLbZ3t6kLvj4P/oV+bWP/4oMBn22RFiersmnP/N5efmlG/KR535Rnn7mKdpAkAMv/Ohv5Gc/e0meeeaDcuvmHbaqePnlV+TDH/4w98Xzzz9PMM6TTz4pDzxwP+8frC0/+uFfy8s//ak8+sjD8sXPf05+9uLfkhVgb3dbTo4PU0ViHSBU+eNxhNKGcSn5ehkAavm2Ku9isFn3BBZNof+D/59iIwEAkHU2kkVtADDTIlVge9Xf0AqupvuO7/s14xiaJtIWjVVvSB9bvB9tjNJPcaTp+QHAWnz7vUX7f8U+qb7UbkdFXdmoKFbeTNdnfno1RnGWDbk6rr4mygSt6uJV/cXvGwOAg7dUDSeLt+Eh1J5fua/kn3HGfNGoSgktevwj9Zdz0YTXwbZ5AF6gUVw3+tChr6nbK+YR8l48QeAyuY5BUCWGNgBaFV3GZNJ5Q/ufJOstTkcbJcUYg18fAACRVSBFjKwFQLY1lAHAWwDs7V0iAGD/0pUEAPAWAEhU4j8ZACym4TqMtOXGAMD3UEnn4AmzVzBJkM8ew6hjAG7Lxb1Y+xmctzPwLz7etZ/NWKm1AACAURO6C+pzT1oQvAg/l8loZ7axNe7xBfP/mmQNrt3kf8TFfZ7/kmV8lrGFHR5izx4riL8TQ2Y24ouCGr/v+B2MhcJrsTAXqQWAMwAQ0DjoM/E/7C5lHW2O+j2GdwAA6LN3vTLPgFI/ob/SvnGZ6m0trD2aVR9GAAATyAaSAXjQWyOxsScS6rAbLPTCaDrWgjGSpnVDplT937WuugQCwCIhyw7uW2n0/bcDAFYWV7HWlrIEw9VCYyq0eWczAhOPjk8IVgXY9Hg8laPxRKYAPS6FtinBAJ01GeM+sI8A9Out4Ua4pwbrQxkAJAt2AMYRewS70g9a5rajsJncfnT7KYIA1NfIbEg+NtHHu8j+q32/LJMyfC/utXrfxb/dn2B+wWz+XIGaqfJpO4Alxuj5nVUs72XVCV6tr7gOgEeRpFdqfW/vFAvtKJcDAMCTnjlZpm2qGFsxMIKCClRL4LfmTlQmkNHK4mh+z3mP5ziUj4E+q54jMgB44pW2P3yaghXB3ks6QOP53KKWg49z1CRX/PrJzqhaAFzMcijZlmqmmniOWp5H2e2v4QfFWHVtpzWdL67dJgZo/060sWo7K+phP87Xmc9Dkz6K9qCvtXrcmmynej78mMhgUD9rlP3tc1O2AHB94/Ic54/rotafDgDAMWAwUUbYKubvOrYq9o3PFOct6uta79ZroC0+d5ZejJ9Rz5iMw1qizSBg6RvJxmidv6GDAATg3+vrsre7S0D2/qXLsr21K/3hiAAA+LUE4ffwW2VyZl+xIhQzONxG4/2H+GV93zEX2KTLvYCztglqeRvXa9zHbwoAYMXeXhCuNo7/z3KY92Z26co6bOmd1WiSadCxyMOBAcDXqttYlK0GsHLfvg0AUAPL4jg17ZnazyPgz3Jusdg25uM8nhiZudMa/9/+uz8ohoDuuPXHMZclBb5ShDLdGU0WSnHPgxcOpwl7Jmkd5ZiQN2aQWvVH7LXjg8WAjtHjqMFrhqwPsFE9wMD1Acc9uiLkxIC6057JJ4qL04yxmFhV7Vj2jKGwtuf1V1lAagAg4diL5KR+qSmBHgVsKdCc2q12SCMtbTSIsiqsNyCfuaEywVMvupBMKHggpiGIUCuoelF6IN7HOP5uF/pJxdmLpu2mJryiaGP1u9HiF/1qY+A7O6252s962IYb0mRzl4jeaGRGZV4osHpuDWyAKsw2AEA9FisGDPYHH10Ns5z8z4AIN9rcKc/n0F6poCR1w1HXt866I4rryoMYKFD0KSqX1IiJAABUh8WKf0cOuRDxz2DU15/5eWKi3w0FH18XVno/AXyCqrNg9CdB5cwUbyEAIK3CdM46aRiNxYsBANJ+rgAA+n4IbAQQRi0PIlAgnu8fAAAZAEDFeqqB97NaADgAwKv9UfmPxCIC2REA4PqnyXCJ+qNwUt4AA0BtYLUbiu8+AMCqY/D6AQBpPdvmo7SqEAJNDkibLuGxdfQzydT4wWovOMqWZdbvtXNR2DIRNBXsHy0Iydep7z3Ob33+i+hKT0iu6F0aokiEI0ELYQNdYvZY51TWGPhakAlgs9+Tx++/T577wNPy7Pufkqt7O3I6nsjJ4T2rWlkyIYYg56UrV2VzB4kqZXeggYqKD+w39L0mAED3jsAeMwDAlOAArTxYLJZMkHFvQichYIq+41vrcun+a/LYE++R9Ut7rD5BmwHoQBWPC56T+3Os+5QOuldDUEd1lbXJbDp3mqJhHBPo0aFsslE8wL0anFebJI6/xyA94UAE9alW567+RKBA2QLAj4W+Z/Lfqiv0/dIewTy4znQafX2OTP+fkgAWjU9rLuMeW8GgGXzpuskBAGqR6LWRjXB5ZG0SaDN0ZHY6lw5YBgwAgDWk1f8KAGBgvuXH975XkMf0iSb4dfwJ+kIVtFNyGlUlro+WFGAAcPsCyUwHACAAXjrbZfuslJFn8FxtebdL3I+4d3BPe7AaaAm/k73TA8W8BjVZTYz9gP7w47Ec3LkrB3fvyms3brGSGhVVtLeWHSaM8Xo4HMlkMiWAgGsAjF4icjQey3SxkN5oJGvDodw6OOB7d4+O5NXXXpO7Bwc8dq07kPlpF1uGAACEDzaHQ1b/X9ndlV0k9Qc92d7cNNDvKSlZAYK7d++e2pwWpBwM+wQAdDGXrIBDX9yOAgD6XRkiqEtGAFDpWt/CNVG2DhsTBHp97wHUg5UEuYEECxNlnD+jDMWeZuVpNwUTNdhSMgCkygXzwpoow11OOwCAc2gAgOH6iAAA3MPh8ZH88EcvsDINlW6oyMd8cJ8zOKQAcl0zqpcYXG0AAKDqH60YUB0HWcdeqrZ/8X0fB7RYwXPBXkbwBswRnO/Qkk4Bt/3UbisDfjT4BVYVDRTofGFMsc5zcAH3qPsS4BKMx/bOJtszfPI3PyHP/dJHNMgOQNd4Lp/+9Ofkxo078tFf/qi8/wNPycnJsXS7ffned5+X69dvyIc+9Ky8/NIrBABg3T7++Hv4PN/97l+R8eSpp56S3d1dgkZeeuln8uUvfZFU/x/+0Afle9/5tvzlN/9Cxof32FNZ+xQbaMjs7KgH01hXSrwNABB9b8xR3QJg1aY3qRquHc9xHgCAskRFYWOeDgCOi/zUdoD7A95Cpikm0KhViuewNE8DAKDJ1qB2Cd/3NR9rGFyPxmvXNk2bfXZW0LNVB4QihbNs4+ZrWvV5iGBddBzL+2kHAMRkexw/BwAwhpBOpjoy/uRnyrT9xQEhqZjjFZYTJBgtnM+AKi4D09UQ3GwZYADLivvWP/LRDQAAfJjamjlroMfLDGzYFuBVneJgpRKQqLELA3/bvDO+4YCBNwAA8LFgnbS1AOh0+qT/x39nAPgHAMDfbwCA61OP7b45AIDatgBNqnw34c9to3sn72tvRQX71JIPgQFAq2zVXq8BAAidO/hUGZHMzA4AAK87cQCA/yY7L4CaBHobAxMKdQAEMBYA3eqVfqpCrQoA0OIKthQC3f8ELEJjmUxmcnQyluPxRI5OJjKxyn+0HYWphur/EwIAECvU6v+1xALQZ8sl2mL4bE1bhiYAAPYre1TrWCe72+STt+OgbRao/zXZD0BO2SI0+n9Rh9X+Xzl31lbOpGFMvhTryT7PCXar0LfWYGUCqsw/4KsRABATQerrKQMAY7cmxD2hT3vWAE41024EAHhew++Z7FRW5Y+xYIGkF5KZDclnMXk7Q+J0qonTFG82+RzXjz5/bIuAFn5lCwA9bzsAQNs2ewGQh0RzfN/np8mWWImfvwEAQFMM6yz7LdpLTa8Rf8D79TqL69HP37RGY36lzXaJ+Sw/Jq5VPz8BGd4q2/y6NjvQx7do8RMGoh6nej7887b7P2tM42eR4SjuW3++pv1b7G+L/ymgxePB7xwAoMlertdpPRZlTEIFsjMS8nVnLSX8Nzc2CgDAxsaG7O7sJADA1vau9PtDAgAAdoePB+ZOgAHUH/d2cgq84rwlwI2y1v2dBQAYKP7dCgCIgJx3LQDgf/9X/4IMANm0sSR4kiqmlQJVSOr36wHnUK3qAAKvSmKAqUBNmPLEd0K1fuzj4IKMzncAADAIUjEAaPU/+kTreT1wR6Vo9DxNip1OBw2ujOjgGFSelAu6uiUAN74Fjvw7TY5yk1A/671EeWTOeqbiyYqmVC5l0rJ2zHwaPdDnzqCeA4FdNRDPM6DaBHp0FKNxldZUAyiiPFcj1iZRfXLOLeDt8+hodF1juaetXrPstZefy3sZBcp5JhO02Zcr8Vpxn61A4ZHnCoGmsY/CfsWA4RqsnHevCEhGpy7ISNXjgUAEUAEAYCu4CpnEbzlDYMEI4EEgMz4XGQDgRjgCkgAAeEUSlERN/6+00/n9mgHAz+Xj6gF6/1uNeg2e5IQKgto5SF8bXPy7aFFxfguAsxgAfN3n9fjGAADN92kytbrfpkrkWh7UAACuSaOla5IxbQZG3PPtwbUMSlARX1ap6PXefQwA7yQAIO7ruIf/XWMAWF17kEvIPKzqzWhPtLUHSEbHmwAA5PT9yi7IldEhERqdMbzW78dkbYkQr89ajoEn3PNer493BHF0FOLrGtldfz8CCFf2MDLrnX5KmikAgByRlPgIEA1R5X9yJENZykNXr8gz731CnnriPfLo/Q/I7tYm6R9BfYmKYlQC7OztslIV12LyjjoEDBsZADADawYYABAwmE1Z7RkBADDD2CN7sWCVLKr8exsjGW1tyN7Vy/LwY4/KaH9XlkjeUqZrwpH9bAE6mE/JKoD+paC4jgAA6opAY1sCGtURjwEjHT+dnyb9rHrVg3qrVg6qZvN3s62i68AqSBuNowwg8CRC7SySAn06SwH5rAczYNET8Nr2KdswLoc8+a/3qJ5dUSmX7IlMdRjtvUYAQHpM9wswpsoE4EErJFhxO2AAQDIa1fDspw7GABzLcdeEN+/JxihyPXHkUXFeJQg5T5aUh93NxLrZ8qQpBRuAUYdivaB6ye0NtgmwuXYwQEQ+x2AZK8UAsHD6VO/5qycgKABJfNos4CqzSiQwIGnLowET2Fy2ZJlZkPr/6PBQXrtxQ27dvC03b96S8RhtZk45RhgP9p5f68pwtM75JxBkqdU0CBJP4cvguXG9fl9eufmavHb7ttw5PJTbBwfs04rEMsZ7edqlY4/A73q/L5uDkWwOBzLqdaXf6cguWAA2NzgdmK/BcCDT+VTu3r3DakHQImN/IwgLEEB/gF7IsDcQ/O7IcNCXwaBHAAAq41ijgOPJRgYfS8dbAbVq09HWMx5d2u8JsKPBUAYA9UvCvrKJAUP3otv3CCSeBwDAfOLajrrHuqBtavMy2lhXulNZyu27d+QnL/6UAAAEPR0AQDvJ9g1EqMoJBQDgXkjNCj+UTFxKgYs5RJB1PJ3Z67km6M1XcTsXdjRbBCwW7M24tbXJMd/f35et7S0F3aK1wmBAm1vtbq02tWWoY4ZqTwMKYd4OD5XFgeBHBkLU70EbALZ0AOPKoEsAwJNPvVdZNrp9Obh7JH/6qc/K0eFEfu3jvyaPPvYIWwYMByP5+tf/Qg4ODuXZZ39BfvzC3/BcmM8rV65yrfzoRz+Uvb1dMgDgvre2tuSb3/xL+bMvfVHe/+T75Jd+8SPy4k/+Rj7zp/9Wbt+8zlYUTMQwGGnSI9jDeMY01m8jAKDd3z6fAeB8AIBViDbqAH2zKXiafQZjEWoBBDedNvq0nlBp8t9rfeNyP8r/qD9qX7fp+/EcfB2Fu91s/bytQ4MWeEaT3TRObe8V5/PMWcNF8vpqnxy1D9z+y7GQ/I0yqZ/WkjEAvBkAQGEHJt9Lr8x7N30bQ1LariL7Yw5ArcJW6fbrylE7eX48AwDEsfb5y3EWK7qoQAD1d3wvZx8pAgBy4j/6UG8HACAyADgA4NLlq7KzsytbO9uyvbMjo/V1Viq/lQwAxb4y+e32e2OMwO2i5hBYkh1us/ik4e+3igGgZq2J16j3etMuusher+VKYYe/BQwAdezr4gwAncwAQJuhZgBAi6YIAIjJf5+0Nw8AwLhyrzmWPTA9MtZutSdkADhVJgDGngkAmCnMFsl0tOKEDea26rkAgKUsUSluAABUs4NNAroewD8wAIAJAACAw+OxjAFu5f85W3vNO2tygjXMalOl/u8NUX2qQADYg2CZAgCg1+0nAIA2A1BZi9ZTOM6psF0+qT1ZtwPIfrraV1oxG/ed2+i+5qL/XK9f896T5bESQ63Aab7vkg0LOx2A1tCDOlaBum/v+QxnAMhVnxr79HiuAwCcOSsBYs9oAeAtjP3eeS0DALAS2gAAbjs6Qy6fxRLxaI/Fe5upbR7tcU/w+j0mAK/Z8Ui1enLLnz21vKgYAMiAdg4DQBFfC+PvuibKm5XYebuaL9ZJPOzc9ES1vuJaw2sHADTFZX0txuvF9YnvtBVYZvs/ACbOGA/XEXUhUx13qnV2BADQD6rs8ya7IMrzpmeMY3GefqjZm/z6/jxN+zfeo+fl3ioAQD2/xXqrWkQ0jVXTeK3InTCPmtLQ2IKzsUKOo/J/fTiSrc3NBADYXN8g6BoMAFevXpW9/UuyubUj/cFIAHRH0h/xKrAAAASgrHwGALD4kYZatWWrMv2VwdumdRztgFqX/1wZAAwA4IXhKn/eWQYANKGPwLB6H2qLRQXwJ70RitTfbgYAz7t5DKzer51//Yf/gksiLXSLYqhjFyIaXi0SPA0F33gLAAvF2sLSEqWcXHdgQKSjwmSlwTOFEgfL6RhdwfpglUg8U1oEB+TrcTEEUEBU7lSs7N1mfZcyJGYF6Z8MiZAYS862AQa8NUA0RupN3+Rc1wa2njc6oaEfrSEmCwMnJTbK6sbCwK5upBRa2l0qJv1iIAFfrQVwLdDdcE1rqDKaaoFyno72kLP/phETAQDhtda5aw/JfF/qIPvfaUw9I24AeEU+rZFiNvV3qyrPa2VQPwueHRVvZduB9mRDNG7SeAULpFA23IDat8fP74jNvDUVABBbAETnXSvObG+HQtmYaEDOwBMmEQDgCX0EJJsAACpQMvV/WwuApNycTi8wLvgcJAaAAMSIgiqt2SKZzlGo5r5aXSZoz1tz+fMcjFvdy80MALGaotg71lenXDOr52+WAf5sAZjzNgEAKMNT4siMg6pS690AAGDCv6EFQGQAQMAaQXn2K0cftPmCiUl3cLWn84SVxeyda20BHKnnDozvzab9WgSvqB5z/8ymgF2SxR7MazDim9dnKcfyMTFa5OCNtvDf2clsnPMiLQDajEJq/9cBAIjn4dOZc1oXKdR7onX/hqq8VT2TgS38fuhzlfY2K4xzO4ImHR1lcus1zgAw1Ppy5RztU6e3XXmo5fm0HterrDObjD77mlFEDkDZjer66VT6naXcf/mKPPvMM/L0+94rD1y9LDvbsnGMkgAAIABJREFUm9SXxycnTEZtbKwzEYWgzpJ2FRL9M1b+T8eg/EdP9imrjgWVI2QGwH8kY2GPKU02AwEIbuH6oITc3JCdS3ty/8MPyublS9q/3dYPYMlMFJFKfU5gApKLSHLhhM5so/1YnQFAwQlMz1Z6RQNIuW1K0rc2+Xlf6hu+LavtqX3EW5I4+n6ZWK/3qScYIrDTj4G80ArwDFzIDrHaMN4j0PskpkCOJddMAgVwQ1NPQ1tktk6Tk20BwrwEnY0jvAMbpwMkOZKSBnYkkhyDK4LUqlK8o+fngG0jbOCt0tmS/wFUQKAHwbem59wJjmvdEvA4JAIAIKuhCzRpDfv1lEHLCABwGQ0AQLRdcLVYIUG7fb6QYX/AymycAzoAegJMF4uZtoihlRwYktgCiYlupZCH3kFbGeqX8UQr/197TW7fviNHhyealF0qSIIAALLXgGJ/QP0xA4gBQThSrC6lO+jLsteTyWIudw8P5fqtW0z+sx8rgDEWiMA+63f60ut0Zdjry8ZgIBu9vgxQBYZ5O13Ipf192dwYEVgJSxE0raedJdsAgIr+8v5lrh0k/QEO6A3wXLhXgDvXWP2P/6DIRTUcgs4aYPceuaGq0yizaU/2NADMqWbvWWcAMH+NAe/OWwIAwHpmQLOhBcD65gaZSDC+r964LtdvvMb7gtxBQp4tSA1wwr1kS5+BBIwYA6Vo0aAAgNgCALIObA4AcXBNWhUXdKJX8eOeUImBwAyuC7m6v39JHn/8MXnooYdI1YhrYN1hryNgDjAAzuUJ+EQHa0FzyIwDsEIcHen9zPR60+mc3zkZn8hkeiwbm0P5x//4d+SBh+6nPsB6e+WV1+Qzn/kCIC/y67/+G3L56r5MpmMZ9IfyhS98ka0EPvjBDxMAMBgMGWTf29uTF198UW7fviWPP/446f+x1sEi8dWvfo1ghI/90nPy3icel5d++hP5zKf+VP72hR/KoNeV2WS8AgBwvZZ1m+qr2j7Q4wyiFGj5TWIrqMFao0UbodbjSd9XujTZvsGk4neDXVEDAGp9TPvJKvBb7ZSgP2ofQZ9bv1n65vmmSl820tQDhFP2kD0vARKvn1oahgKOaHMU87EydnZ/lrWo7Zx4z3FcVuIHFj8665g23a1KJKDLKt1+3jnxeRMAII6Bg97K90x5WQwha8sSLOD3reOYP4vjiutTXwXmgLx+1X/3x8zf03MZHl7ds5bF18QAEI9FMrGOF8U5KtoLhiIDXC4CBLJflPWBP7+er6RO9eP1IwPyvwkGABZi0D7RFgDnMQC81QCAuH+j/Inxs2LvJ5BHwp80zqCPUwQKu657K1oA/H0DAHDN0SdQVlr0uYeH1O2c8ncPFP+pBQAAAKItAAgAwHFiLQAYfSPDTBJ9CZSHRas2B95CTBs+Ev+bfYSitMRMew4DQNpLDQAAJvNNH6XkP0CrDEeBIXdKn8kBAP6b9mqSO2FpVWCTJajkca8AATB+Alt2IifHygBweHRM+v97aAkwncvJbC5jgHDBBgD/BbYUi3Y60gVIFCDSIYDAmtjfQAKrj/EdEADAilS0AEg+G4CJ2iIqMlxqbFALgnCeqBtdbrvs1M9K5lA//iwG2yYAAOciJK5rHRKrOp294az8hMtAjKv/z9WgCgBwBgDXAR7n1ftQ39TlsJ/PGQAiAMA/IyjUAPhqk5rspZDS/EICKgDg6gAAttn0in79HXUOz1UUYIIBwNoJWIIr2cDWAsDlloKkYVHnhLYjXnTLlPqh1vmlLnGd2M580yRMm+JYNQCgtk/8PLVt5uciA3TVKtl1QR3Drt9v+l5931H+q7zJIKSsc3U+60RktFnis8fvrbRYcTC3xVNq2yCOB17X+2s1RtZimKS3s0CK4+H32DxnuUjNQwg4Hi0AAPb2nJFfIqV+LtACoH6+ev9H3X6evd62lsr3c0FqDQAA5f/21lYBAADoen9vT65cuSx7+5cJAOiBAcAAAM4AAJA7fEtIWi/aYBGJ/9Osrz7eGQymtS9V/30RAEBcQyv7vNr3vobjdzwnXIOrkB/2PG9OpCsAIB7rz9g4H2+yBUATAMDle8wrRIb7pr1aj8t5cijpt3NaAHhcjACTql0Jp/5f/+F/ngAA3EzBofPNFaOjdTVfrMBOiymdw2inLFDKhwyCyoOnbij5JBIpwUCyCTVHTxj1ZxPiwo9PCtKUeGwBkBI8tugQqFGEdEggW3CyMOK5acoqeReuDFoHKdEmAM/bSFlYl1RxbtgUjnvo2xWDB7WwuojwAgBAq8uCUG1AgSVhGhP8FtjINLpZkTcdf7YqMMWWBtMVnX7LK/XcoFEDHLMHCl53af3LBgAwya8Urlrr6UpUEwToWdVTIEDRa6ocizTXdTIGH5DqNAMOznKmo+L1dbqimHkxDTA4NTC/Z8ornkODx7qGk5EXKxq9dYJuzKxySb2qz4jDEeCPCKFEccvApSLJ4nv+WoPryhQQj4vCJiKQ/FkdcFAAAAz17EZTHcji+rR1nwE3loBsSNC4zIqO87mmSBJ4pheL+T4bALBiGFQtAPSMbw0A4DwjK67BaDA2yQd9RJd/zUGqnycAAEl/ONZnAQDg7CzQhzcAAEAZDXS2ggGAbp5ajzskdyaCVgB432l0PTHk+9J/N+3npKy906Btrb+PAIAmAzyvo4sBAOoqfe5lO4kCCEIItS3Q3LR5zwAA+LpOerXhGtojUpMIWf+eD5ooZHYAQMZbrMctGnTptVGcVzGZM8VUcR7T2yUttp/NqlrnMyZiQN/NZP34RHodkUu7u3J5b1d++SPPyhOPPSpXr16xVuZKezkc9mVzY10rfGF/Yf+MlZp/wp7sEwIAwAIAYAAoBKcTBeAgMYnEGszA/mgkCyRqhn2CANa3N+W+Bx+QnauXkEHUHoo+hkhE4jVstwX2/ZxJLhj6tAkx3+hpr5JUJSoRbtk2i7rFWVPOskVSAN6qa3V8s/733vK5v2+eHr2XttC73p/aVe6ElUkd6u/ZPPVOzzaeJQVsfaQrsso3Bx8BoNACpTLpr7KrAiak5H9INFmA0FaKbYIyo6JJdmcAWOOlUG3M9Y3gKAJ9BgDoICGO6n/r946bQ/K0LBPNs8cAHCpAQWdvlUtp3wTwMWQ3E6k2LwR3ETC8kH4XCXj0oVcbLtL+4zWSqf5ZdCRxLBxuuMiDnlZe4z0PgHKNgwHDg68MqK6x4iOzGXVlPl3I8fGJHB7eY+UUvoeE6MHdA1ZPIRiHJDH2AwAAy7Uu+79TZzEetyZj3n+XrTJA/S+9Hj8D5f/NO3c0+T+b0tLF56QIBVPAeCIbvaGM1nqy3h/K5nAk20MwAOD1UIZgKeh0CORB4h/tGqYLUPIj8b6Q8WRC5gCMD5L/YADQYKyQkh6V/70+ntkqtJggR7AZU4b3sTIC4p7V+Do+CgBQQAX7JxtlK/6mrqXdKo0AAPPIuN/PYwDg+S/AAADK/5/89EUGtBE0dQAAJQ4ruRRI7GvMAQDeAqAJAIC9i3YnSMhnAIC24eLeX+tyPQJcgv94H8wDeP3ggw/K/Q88IPc/+IAGyA1oiyQ9XuNHq62WGjhGCwwD7OCcZAA4Oea6gtzFJjs+Hmu7gvlMxpMjuXbfZfnt3/6k7O7vphYAP/7xT+Tzn/uSbG/tEQCwd2lHFqewlZbyuc99nqwWjz/+BFsAoH82zouqk+9859u8ryeffB9/Y71/+9vflp/89Kfy4Q99WJ55+v2yt70l1199Wb759a/J17/yZZmcHDPZQoWQ6pkpXVUumiz3LG7UmdHGp35e0fUuR1blb/Rlz9LJKXscFDDvoQUAEIH+yZex4/06Z9tLqzEE1X2rDHz+XtT3MQagNpS18Aut+9oAACv+CRk87Bx283WMojZEmvyOaLvUQasYsHZ7Op6TOop+UgTw6xFN5/L3i8+4tprZffB+7f/V540AgKj383xaC5xw47pG1IdWjot0tI9kfidnDwu7wg9w+8P9c2r3BMA2AJUH/dM8OWvB0vI5LVYItl6NaPRoie0pTy76uESmQejtsuigjDNoLEZDCzkuUQMAViv/y4DwWw8A6EInjjYJAoAM297Zk8gAsLW9TQYAVCozWdnNTIbKYqPtIZGU9LgDdZgzT0H/GfjDW1LVezjOb9PeCwskhmbqLZfG9e0EAMR7L/dnc9u0+piVm67eqOVK4VO/SQYAv1QRW3PmGbaevQAAgO130DaoGQAQwWm+1/0Z8GxnAQBoWzglOuwd82Ngvzn2mfeuUtBYabMMQP/ngv7fk//E6qL305jt3sjIBI1gTACemKwZbct8R4f3oK2rYANo3B0AgPF4IpOxAgAOj0/k4PhETqYzOZ7O5GQyJRPADPY22JSoMpe0McECMEArKTJJdZVpo98jwLDPWGHP6v895qpJfq1W9eI331/mFxibVGEfmL0f167SXccWuWWFdfy+v0YCO1oQZyVi8JkndWCTIZeBL18EAOBJoQgCUDtRY7C+TlzGZBDCGQAAJOgteJHWkLWBVWYo85MSsKqMj3vcGL6Ax7/4fDP925kAsi2icj4n6bStRRsDgDMZqH7W/5EBgDqU/nts8VsyMtdxkzL+cTEAwFk2GUAnbbZGFGPRpoyvue8CQMVtHl+HbQAwP0f8vM3u8THPNsnqeMXq4riG6/PXNlQEANT37uNWx0CjPK/Pf579W+sKZ5bA+/U41vajr8PCxrVCAe5NawGwYvPxi4omLm2PvPPrNeDXatOH9Xqoj6/HrF1n6j3ULQCcAWBne5vMLvh7a2OT7JwOANjdUwaAAgBA6n8UY/TUBzcAgHldCQBg2TC9rQvEX2sd7n9fFABQy9W01t8EAAC6iuf1lvDmZ/48AQAuGz3hH+VqnfiPYIez9E6THPL1x3Y/ltz3BH+dv8OxEQhQ6MH/4w//IO0CLtrUA1Gldlob7kh4cCMhkbIDyw3rtOxe5ZN+Z7RGRmegx40qPxdgCdGBybVgkQdo4oDpe+pcEMHo1f6mbZKimnsFufXZKWhpjAUgKUjTVNEJ856s0clODlruw9okMGph1+RglwrC+zXFBHSk6M9ISF0Atn+tgmpVuDYHR7LRhH5RPSrg2kmJyiYa2YWSCg5mLfDOEoD1fdpTZCqmCgRgNSDByczUkc4AkM8Z4fBaQc9qnBCoceXM6DminaHHVETtuVLK41Wmahg4t16nxbgEp7t03MrABpJfsQcOzsGEWAIU6P2n53fUvZ2f9KRY/9X7Pp56Pqz7nDBxwaHBN034NgkQFxiRAaAGAyA4q+9lJoCmc3lSpjYc3NH2hRyNonSfDkbxCs8qKa/jpT9JibeMf9MeLY0MCyrWsFA9uwWrqgRhkgUViKYCAOizl8kVGvsB1ZnXmV0vMHDEatbayGrb9/HcbUbu3wUAAOQ7FWlgAGhvAaBUZjUAgH3FkUSZo9+ZAgAcFNDGABDXVFTQ/r4R3Kbc4N93AMDqujsfAMB9HNRQkgG2p5xBIK7hJke9WWc4hb/rwZx0XUkqNDAAaGIhh3Cb9HN93ZUxOMN4jvKmyfHAewjwnPfT7qAG9AIjO4HOln/biiRl91L6qNKAzmbwYiE9OZWHr12VD77/SXn6A++Xa1evKl14B9R2HdlYH7JqZgn7CgwAk4lMT05kcnLCIBHeAwCAlSOohA0AAO3/3pH1rS0mLjsItA660l8fyeX7rsj+lcvsHbnAvSCJyGDKqXRTKwDtqYl+5TD0mTAlG44Hy7z/r9qoPi8lgCwVPKzqCJPG0HPl3vY1pP2VEZxikKKAeeb1pm0Xmn7iWmzu/+uBQWcAiE6lqrDK3ggBI/0UAdq8fvMaM524cm+ONjd7z+kn8+hUyXqlU9dEE8YJARsddwIq4XhgXhEAQZCOAADYU7qmkSCx+E7QfWXKBMFTUn0yIRWgQg4iPj1lchVrgI5NFz3vDRC2WJCiHtVWnkhBEh7jgGMh62G/1M6V23/stYfK7NBCCcE86A6sSwb25gvDL+TksFYswvHsyL27h3KMKqmjI65VJOVPTk4YQEUbDIzVFGt3iTHC+KzJbK4U8giGAf6Ciir08AN13+27d+UEFVanp3Lr4ICfHY3H/Hu2PGVLDaWiF5mPJ7LdG8jexpZc3bskV/b2ZWd9Q9bBAoC5EUm6DjsHAICT2VhbNvR13ADeYQ/64UCGo6G2GgL1/3Ag69j/PdiHAEtoIhdBZ1LlrmEu1mS5mGYGIWMAII19HwHgHqvjEQhmNQKD5QoAUFr+EgBgu8po9NWuvQgAwO2oJgYA9EWE3JjMpvKjH7+gdPnW4xoMAJhV+p4El0P+qI9VAwDmrF5CTaCym3gLAAAAnAEgVh1glcMu9j3poBEk6HF+gADQnuDJp5+SK1evypUrVzgPCNxib7GnbrdHBhQADQBkhK7E+bAffI1NpnMZn0wZrL19+y4TV70+Zn4hT73/vfIrv/IxGW1gXtXW/+53vy9f+fOvy33XHpRPfOIfEQCADXD3zoH8+Z9/hT2z8f/2rbuk/sc9gAUD9P/33XcfgQt37tyW69dfla//xV/I5ta2/M5v/45cubwvg25XDg9uy49+8H358pe+ID/43nflyqW9BADAZnCAhcs6rVAu7W5+ZjKJVc4G1NMYXga4qX47GwBwtq1s9vgFAABaOROTsybfs6le+NAuUpsCpNG3cf+w9neabJHVYxwAUDLgxOP8+rXvpfI2VwRFW+U8/6Kwz2xc/HlrW8X3Zv055SfbL4KmuD0Q22Y3peukoF/Zbz7Z6DG20wAUqAEAtSZXmum8QNKzQxeS/Svq6Jxg8fPksVKwRfyBDPfP1Y1FPCHasmo3pKRjWn+6l7n+kR1sgyGGUEicl2RasI+4nSnEFHzsFACg96M6tErmk6HQqMtD9b4fh+8R4Je+H6s8Pc7x1gIAOh3oHeiuLQIAvAXA/qUrqQXAWw0AcNBGtN+iPep7q+nzBjNvxZj0WGbcQ6qztE0RGJC0ZdGCIESvgARQDD5zZF1NssFWVdO9N9uzze/W+73REg4xkrS2fC++BQCAlVjjRQEAax0Z9jqyjsr1NwgAUPCh0ujDX+HaZyxaAaoOXMb2QqyOSVljRqMd7bang2hoN7cAAJD8B16ebauwd3FNMOyojeogANgwZACoZHNSVSam6B0u19T2sYQ2AQDTqUxOwJI4l3uHRwQA3IWNO5nKyWRGFiq2AgAg1QAA9OMRTu2tGQvAkACbdbbaGMhwMJRBHywAfdr5XbQQs5iYAwBow5uMUz/OKoyhp+BfhJ8Yp8V5nKErxhrdzq91W5K5aL3lgCg7dx3n8b3keizZrzZe2H8RAFAneXxtxsSQgwAcAKCfKZiKNnLBtGIAgcrOIQOAVegn+WDynol2gEfNVnSGqQxwUzvc2XsBAIhJfPg/9LfJJKDA0yx7vGWX+jYsQKvyNwnwYu/rni+BDByXBgBABj6o4in0Vq3LFfn/esTVCqOis0605S+i3dT0WosLNYbuPy5j6zXq6zAmsGtbq0mextyWnzuuU1+T/l7Ut/Gem2wpbwPhn/n53V9Zka32kLV+i3ssjsN5k+NgaRzne9e/E21jP389tg7CwX2+FQAAnKewb8P6ip816fL4vbZxq9e0g8uYN7E15Al/ZwBgnGI4lJ2tbdnZ2UkAgJ3d/RUAAFowwu9mGzwA/60VngMAtOBpzWJmzg6dnzmulzh39fv+93kAAJ/DOgaT1vkFAQC1XGWxuOV/IwCgbgGQrmOt3lfW41vMAOCyMLIAxNcuq+PzNI1Nm12V7DeTO+cBALywxfNycd1yT/3Rf58ZALjAIXSVN7x47Qu3jCmqQZ+dInOog6OQFry9Vz64Ov9RgeC6CLolIIAFZyLCKQEB4HzQ0Mr0J6Y11GFxioi4yAp6H3VCXeFqPqAUAB6STILHnWb+VqcoBytKZeRGQy0Qo6Co+xhlZ9MqEaq2ACUjwP/P3ps2y3pd52Gr+3T36T7jHXEBkJhIgiBADARJkYBI0RQlq6xyZCkfYudD/EPi2P4HiRL9hEyKZYupcjlxKqmyZFMSbYoTQBLETEwXM+5wpp5Od6eeZ62199q73z7nXl5SBGWeW7fO6e6332EPa3zWs8xQDMmNZNw0IL9rBaVETMstAOrjVilHzLZTzEXBdpLwO00hpMo+DmUGJmT8iRsGvGJqAdC8scugja6NoLDJAADquPxe3GC10qmFoBps2se+6fnx3kkAAK4dVsvFCgalffIfVtC5AWXGaqR0IgCACf5A85S+bUhBr5bk+6GtBIMLmuSIFP4uLPBbe5KuYAJoe+JfWQKodALVSKQcqY2elKghA0NOltQCLgmsAADI+0f3X1G14IMVgg5xbdQGV7lufjoAQG0Y8nVFt2wrJLkbcZ/WBkesXk7jtqIFQNN+ivtvlTzIBp/uozxsec/lc+eek/WeKNd3Ntq9NiYpPEPrYVxSIMmcJ0UaK+CL8xkqPBnAuEUAABP9BgBg8ugmAQC14Zxe/2fGAFDvHaxT9nAt20gF6WOVbScBAJBWqXy4VQZ401pHIMF/SqM8r2sVe3oTxbktFZSocKtAVdP1ynM0y4smGbPSkVqVP64u3mQQYq+Auls3rwEAkGg0eQ+qReLenBLTAUgEnrXYJ3x2dCB3Xrog991zD6s7773nLtne2mDl5gaqghF4QYUoaMtR6Y9k5HBIivT59JiBI+7XY7BtaNAAiWLSsa6hwqovMyQQ+z1ZwCHprcnOubNy5vxZ6SB5y0CEJuBI2wmack6XvtYWHtajEEa/sd2YicoAdi3fMf7qkKMi+eQAAQJL0QDXNWQJFaOpDCqlWGs67D8dAIDXNABeDMIWMtf1thsEKVrsySdNZXoSTNeIJULsvko57yh7txsVMGJSO+Q58jOxBUEClwAMockH9ilHtXevSyYH/kf1f6BFtt2Rqf5tv+UZseswyZeTfm674zhnA8O4eFWTB9BwHKjp2fPc6PvZMkJQwZ5bN7gO8nXhgQasnW57jX1QnX0Mxpf39cS6G4/GGtA1h9OTxcosM5fD60j8T9gCgOwB1C1jBtCQTUeCFrT/c9harTVW7gMAgB6qyKQfy5wJ/o2tTa6H1998U67t78tibY3J/+lCAQIIw6FVAIKvtNkwL9NjOdcfyPnNLbl0/qLccf6inNnaZguA2XjM/Yr1//6VD2SClhqthRyMhgQAdAdKM69Uspi6Nen2ukweg/5/fYCq9Z50e0rNSipcAsSPjV5XmQEyAEDXUbIVkfBva3sEVlJaANd9NQ+Ck1af+t/Y4izhxTlTeKqXb6iYsz3j+8T9NfyOAAB8D7eL54J9CADA8y++IKBIVPaBBVsAYG7ooCOgu0DPXw1Mq10JeWPtTKwFANsWBAAAArGTsTIJxeCl2tUYO2UYwA96NGLfpIBsuyXbZ3bktkuX5LbbbjOwiu5NBbQI15ICFHOQFtfC+xhbrC8Ar+BHAgDQW+/LxuZAOp2WfPZzj8nnf+1z0luHjY0OMFN56qkfyg+efkY+dt/98qUvfVk6vTbn+/XX3pBnn31O7rrrHu7x4XAs586d5/0+99xzvH/Q/4MZ4vLlN+TFF1+Q997/QB5++BF5/PHHZWd7S2Qxk4Pr1+T5Z5+R999+U/7d//f/Upe0zK7zggJ/PvyuAQCuOyMDwGkAgCzjlv2IVTrclKbaHkFF8FyBAYD6Xr2mlQCApG8b7IemwHD0cbD20zOHSrLa14yvsy/FnZvY++rkB74TKVrjdXkOMsygSkh/6mv62C3bfQ0JcTu4tlN0L5XB/HwM9n1m8Ku/G19HHZ2Diqr7cguzZRrhGIBUPb6cWChiLtWCcfaepbGgTnQWgPSpLaum8VkGAWJsFI7k9putX+0qYXbIzwYAEOVlMiMCAMDHhjrbx4hja/CcUwEAKr/1PPnvZgBAPJaZz0Sd7jaM+6TKbuR2TQb7Z6vFNrC1AKgBADUDwOb2lvy8AAC+h6If0gTAiZ+nuThBULn9EufwVwCAbKMu7WkDABCzOJuubgFwEwAAn9u4P/DezwIAgPOkVhsuR4kFsgp46KP5Qtbwe6Y2G2wxBQAMNY0NUICxAIDVCUDZCACIXornPBQAsKbga7Z609jLFBX+owgAGMkemABGY4IACAAA4Ftacggbnba/+ULEAa/Rt8N/AgC6Xen3B2wp1Ov0tH2WAQAg/9F2LuquCIhes+p/so0FXZLih6GHdrLrQ0FXU2wu6TPQ7weAVa0fsK5g08f96rkKVngyN6G+QUygx3xETKDH73qFPXRIBACoXxgZVVS+sRFsoGWnKQ76J4sx0/ZMQDD7jgEAaBtbIZk+Y6jkRwwnUGYnpgKwloFBE+CicD9qq8PWhr18MgMA7eyUb2lgMjDRXrcA8O/E+Yj3kOTgzwgAsMo+oX9UsC2X9iVlQkPi2ucpAgBq3VDrhSjba1UQxyPaYm4TxQKm+F18L9qfcQz9mZsAAHEf+TXiXNS2aH2/TfGvVeqtCQDg+9yv3WT7+th6Gw5d4zMFlpu/lc7jE3UKA0CT7VqPdy1P/LmijChsrYY8XLyOxz5rBgAk/AEA2NrcTAwAAADs7u6yrd/588pstLW9SwaAXn9dur2e1AAA94O5UunX6D8FYn/4AQAu32KBuMvR2CI+5YQdhGdMJWms/4YBAJEBIIICfC//TQMAYi4urunW//zflwAARZJaGtaS6GnzW4BR5a4Z3vUCDxOQBp9MAnX/GE324AcblwOC4HFI6DMoZ+9T2QaFon+DAqnsfZLu1ZgMVFFZUNR7gjsgwJRqdFiWhJm9waCFJf8d9UUHjgjnZaosH2Tc5ypnnuGtqgIwj2tWNll5lJR/+n4GwaXvVg9RCpyQADZR4OePwqz+OyrJfD4N4Lhx2excrxL9Te+nUIQaHRaU0PPqZ0z2pr6P7vw3BeF1fca5YiGJrV0qEFT/sbR6FQAgJsvNAA2BEp4cawwpAAAgAElEQVQLAWT34RuCC3WCtA5qpJ7GwXnOtH0tpdA1A0wLADNCFO8rACBXP/j4+HipA5/rZCKAxMEWMXnPoL4FLjFGqApb2QKg1TZaLwSNc6uACALgvgkGua81HX+nFta1EANU0YiyDxNCrlTKPz0AIDoUegfNFP3+WVmdkQTDEnsG74+gnPxcebW7rMjzWgjk1H5DP8/BPqW/Xjaultd+3Id+/KrgmlJgOY0mZ6F4nrT3AlIuztPPCgDgcp99wRsAAAjQo4If1cuguFXqfiRStG8ZXpOSl60AkJzR6k1UR/AzAgDwHU3SoIIZv3EuVn2S8iwErsJejvs7GsS614DM0HHTmShr0nz80meVvqznxVaML64lerIiWm0JtaLEvhKrOa3WLIcddeqfNhnBvjfjGbJ+0wqfph9K4MAAEBP9ujUUgHfjAIByrePZtGIzs+Tke9XzRgOwfA7bXzZjq3S0f78JaM5nMwrbprHBe3F/LI2jevorx4/fD583rRWtAMN5LNyTAABq8HsCCqtSkwHQF0qdtSZz6SPQND9m5f8n7/+EfOaxR+TO2y/J5mBdNvvrBAkIbKjZVObYL9g3qG6egAEAAAAgcRcym2rfQfW9kPyyanDo2HaL9P8tJGvXWrK1uy07Z3cZINIxsr5tACZY706EPDQBrL0psXfJAuJAUo9Me4ma75jE1KRvMIBU74kwmWTCCQBRzikp77OtlfawzUWSwaSEzfZPeZlov6X0UTqE12QFXwYQllCFZVnvZDd5vROtm5P+FnzncijWldpMaitGysKcXLBF5KOY7pMMCRrmsKWqfaeV5r0jLSTarV+ngikNVJCqD00eEpCg/wsJWbRnsgpDs/mZjDfgmFf4ePW/29VITONZtXp6xkp8/CDwiDlE/3edXw2GONARx3DrcP1av0vDCUEfAHgCkAv+syLG1h/+ZnAUSX4kX0fQR1r1hWtgjYJaH0liJE8Pj1Bxn5P/DJySlQxVTR1pdduyd3go64MNGR0fy/MvvSRX9vdkY2eX4Ir9I9C8L2gr4fmGR0PatGRmOJ7JnbtnpN9ek83+QM7t7Mq5nTP8u4Nxmc2ZDH79jddliF7snbYMJ2OyDnQByMG4tdq8Zya/ex22/gAt8nq/S0AA2wB0tNqf8hoJOwM9U/ayBYDaoOrP6N5BJRjbGjig2uaJfpuxUmGtABARqUZdf2bRmDO0TQw7LlM1KAlGuRaD32qXO6VuS8aTiTz7/HMMRCNIBHOm0+0RAKAU+xOumxIAoHsb48/7NFv6GIwCE8gjpUt1BgDfcrQjquQrbeKOyjuCQ/TGBTwI6OsImn2AbdfX+wzkQN6htYTLb+8T60FZlYdWTbgATf8W1z6SWzu726xofOLJL8j9n/yEMgK0kNQfyfe++7Q8//xL8tCDjxAAcDQ64OcvPP+CXL78ljz44EO8LkAFOzu7nNM/+7M/l/vuu08+/vGPy3B4JK+++grp/3GtL//Gl8kMcObMrsymU7ny/rvy/e98Ry6c25V/86//tYyPDtk2AuvG2+UxUWEtAJTBq65A0c+jTMosL6bvjPkE58w6+uYAACoT8J0ymVTbTM4eV9sI/hy+BtNva1VDGQPZGLJ8pfzNLV2afB8/1v206BOl4zXzkvyE2tdyAIDfe/YnVL9E+2+VDVT7HMs+iM1Ug21b+mp1lb4zAFT6KvWlL+cl2edJX5vuSwBmjV3FeE6q4KyS/2Wsoow7NOnxOMe2eanJYoW+v1/a6Lq8XGf7ubNf5mOXVyHZOmz9e3zIYyH5Gva9pFfjKg5qvGIocJnIGAqSijXwrrIdyDoSEkBuK7ld6gF82kE3CQBwGa9hRWcX8CR/ZhPNAMcbAwB4C4CNTQTMzwoq5ZwBIAIAIPc6aHtjdgEBW95zHNTrBgaD7oUuJ4WwDS33kbUKqPe/+v+6pm4IAFAuuKVX1K+W1MCHLHshIFHfVwYADGHNADBWJiOLqeI8WW5Y/KGKu5xyK433dtp3arlS7L1bYgCok6VhdyB5hzWeAADq73Ta0PEtMkdBLfbWWjJYVwYAeEdkSuugGlPTrmEragK6kCOw8ZBA94I1JOI9Hq3vIbat9pHaEbAdFPTsMs88YQIe1T5WS0p/KJ9J+79QEIAxANAqmh9LezGW1mJaAADY2spYANKCDfa4riGuWhYwedydNqy1TRwD1DqZyv6BtgAAA8DBaCRHIwAAJgQeTlttuY4K8Z6ygLGYDrDNtZaAeQmJfwIBCADok/WIAABQVBvYDfZ7jhemgFnSZ9RfdkxcZ6obc3w2Ji1zi65lZtuoZym/zb+JXnj0B92mjHE0ZaPUeJEyTS4DADxhxTZioX1rSrDjHGB7Ypsso9FP7dICAMBbzYS9y/mztgG475QQM3tX71XH0ltTKdBSF0H+rtq1Kl/UH3XafrT0c1/LZQ7ArrjnDHZQ/t0IfsC5NfGv51UGDF3RvK75vZQBlFm6GNM9pPuxmGRlm0W/tqn6+CRZ1GS3RPUYY3t+nZMBAOYZB+Cm64Jo58V7qu2vuK78uPiM+NzHMspvXQM6xhEQH8+Bz04CALjfVsc/Yvy+aUyiPHeZ6K0oij2q8MzVU2JrMT5XBE3Ea9e2L/c7/Ce2btOxSJXWFQDARJ3q7yKuW9qXcdzjPMYxrZ89WY4pbl8+bh3/83t1GRxjMpSJC5X5kJcbaOc32Eivd7d3CAA4awCAHQIAzhDI3uv3KWcVAGDFmGxhpHEbS5uprwBGbAcAeEymAi+vsvlrXf7zZgDAOLl8i0lzZwCgTxB0rq6ZCDzyOc7wqDRDwS+rF2kZi7NPzWCN+wX6zu8rghRq6n/PL7gP4wUnLHysWBDiul+6r8BET/+tpeA5z9H53x7ncgbvqB+LPfq//A//rVmCTmtpVf2mKWAQ2A6zzZM3DV1nVgT5AOUgn0OHNTCmkj4l8ENlPtFnrswYCEawOU8ge0CzKkfRdj7ZaaIXCIJ4ADmj93Wg9Tyu9VTJ5AH35zpRaUR62QoAgN2KYPpJPy5UXIC5YMm/LWBaBZcjXVw2WpoBAMmcs0SIOy4qbE68vVQhUAs//1ZUUHGhuiCDARkFZBSweL9WQPXdLF3XEo1NzBxNyogKpqEKz/sjuhLM42/AAFfaqKQKQXG9XzccsyPn3y8p/8rxrZ89znX9GZ/FAgiZZi8HU9UZcJp+M5AMjR8popjksnnOY4nKBF7dAAR2nkp4ePNrVnixty2qttTZTf1Eul7dr0wADhaggGm16UhxbEwIRSYBGkGG7q3XP51nUp0iKLoMtIgKyB1qnq9SVN7DKCrWuOiblHpcg+XntwIAQDKnBO1gZjzpVgjdJDKbe+xFJyWOm6+nPDZ1f+XlvR7RkE371JMy+ll2HMr9rwwAzQZ0dmCLNc4kQWi7YjI9MgC4PHcatUyd56hqDczjPEjmI+kI/cCEIQEB+h9B+AQA4PtoA6COGSn/CQDQPr36H84tEjv4PSLDgCtvPHdKUETgDd/XjebPWYBtyGjmae1KJVraq5ydZROjXqunyW6NLHqFjM1gU6b6BBWw5ve8AphQy+/lNVCv+XwftA8iQ05yS4PhbQFMP2+9v0kRbpTAGVBjD2TG7LJOdYCimTYNDDmG0UkUqMWeCiAvvZKFS8jCkedNnbOT9X88fnl+cwuAtHfs9Ol1NXe1vKrXlE5jDmjr9XOSIwMKNMDabYlsQIYvFtJf78ndH7lTHrj/4/LAJz7Ov+V4IutI5i3mMh0esfoftOFk5sCeHIEBQEE7bOdugVPtjdqmQ4JoGpKPiLi1umuyvtGXrZ0tWR8MCCjw5CmeTYc3gjfUe8G+x751EI8G1b2HYOnIMYhGj0cdYHcq9Xc5YmttpenOtoXrolxZqZ+Vuj6dJ+ijJlspj3+5dviUHpRzvVyBC5O8tyXY6JQ0JP2jHC7Xn4JRYyLcmYN8lXNMDTiJ+dPAkFUvGjOCzzES22vr60xwu47OSAMd52X9k3UeZg0BKO5v74NpwVQ8K5xUzDccYgYKzb5VO97BAvi+gjw0AKCBOX9O2AeYIva2NzvHj4Wf0cN5jTITQBMGcEFvOhzJeDSS4eGQ54W+gK5RH2ZBqt2jw6Es5pqAQ1LZ/zudJ/TFwdGR9PoDgiX2Dg5lOB5Lf7DBMb22t6fJ3oXI/mgo71y9Km99cEUOp1PpbGxIf3OD10QFNf8jaDgcytpsLjsbAzm7uS0b7Y5sDzYICFjv9hgg2NgYMAnufQCv7+3JlWtX5ODokMG5wiZDwIEMUKCORw9XgD4BAFhn8h/V4xw/jBPZRmxvWYCPCTdS2uo8Zkc0B3ORRIKPhs8JXLBWAAgmetsSn1MAJyCjqHfMFk9trEKA0+0iaj8PLJpMcHsU63Q0GcvG5pZcfvNN+eDKB5y3za0tJvBRkUY7AYFcA5hne0uDRalHpgOQ5wuZGiMJWjzgfvGb9gTAJAT12H7gfk6c3imhlG0tBGiPOSa0m+03AuUbGxus5kdSn0FZS/br3s62GBhWJtNjzjnmkcwNgx4p+v/hP/yv5OLFizIcjeXixdvkzbfekT//938p7777vvzd3/57cu+998hwdCDT6VguX35T3nzzLXn00cfkypUrtMthV43HE/n2t78jTzzxJFk19vf35dlnn5XXX39dPvu5z8qjjz0sA1zbnvn61WvyF9/4D/KJj39MXnnpRXnmRz+UD959V3qdlkzHY9nZ2pDhwQEBJVhfszkC5DZOtDEdaKSJ82x/YE0kCzbpCO6LIDdd3kVZXNqyWf6r6M6Jy9rm9bXAMXf/3MBhrldgO8Zrlgx9uh80wZnXQg5ylj6DrlvrO570SpatMXisWl45/BR4k0Hs8bgcwDZgTgpW6/cpZ2u/MKjIejzj6xxaMyupwYaM9sqSr4/qQ47fkpHDvUd6bNGEmc+BmgeWXCCTR65mpJ4OlPOuf/jdxDCS/RWX5XnedYE1+fGui+s14uCM2g5bvebiw3pbgPxeHZNM9kNIPsd7gXhpCvHwvorQnDMOKQQv2dQBQLnEpBcYHt0+ygAuDxtG2ysn8QubikDcqn2Av7YkgbKO+l70mI7OW9r1bJpeM3SYfYuK4jZ0i7YA6Pc3UwuAc+cvarXc1racOXdWNjY3pYcWLIN17VtuLIduwwD4psDMUBgCuxaMNyZruK/Yf1UBnGlfhKQk3o8JJD8u6xjdeyf9xHFPfmdgPCXVtzPYkHIb7XXgE6tPmwEAGvf0a/tVm+4p3s/Snj3xbld/GJ+5kAkmv33fuV2XAuU2/+k7MViegD95baV9RzCnMYoB6NUCAGDBpH8XzJZosdNeyHqvTQBAD4kTHOMAAG4ftATinRVV4FlGMP2a2Ss8bh1YZhUEoDajggjVpgDtOt7D+kispwEE4/IO90nwm9uAzLBaxf98Ju3ZRNreAgCAAdDmW/KfAHlTmrrNcxwwxhz1eZR51NutjcZqzwDAun94JNfRCmA4liOwAFh7gMlCZA9tGS1JzwSbFfYA9I3/SGR1uh1ZH/SljyrVbkfHnsmplnTXED9UHef2udqbANjE/Vcm813/8qnoc5btcQkCDSBMX3+FDjUG1Dpu42wMyVdOyE7zO4LvgbhSXf0fK7JhF9Y60D+HHWlRMibC1W8Ivo3Zeg6sLewRaxNLLqulalfd3fCXJlPLn9h6c39MZYGuPbJxeXElYm2UI5rop99DsIKClnGPntzCawAFEoDBk/fJl8v7EtdIwIMQQ1PHWhkO9DlKFp9c3JaTt3w4j1vdRPylSTpF+Uvft0oQl7ZduQYhF1S+W3yogUnYdXVTHE2T2JGNLzAzcI15AUhDrNCVe8ireVIx2h7+PE3PluMakYEtgLjbCjqPP0l/uN46hWHxNHVR6KRgh2adn+OtEZjgz+MsGPTV2F6lZADw46Keq3Vqbe/F/do0b0mWWNvCGOOIAAbfU/FZon2JKQQrH77TNVCUM7kAxO8MAPC74B9ubWzK+fPnlQXg3FmBXbOxuSOdzjrtGbRaQZzB/XvNa4UWVgTbOQOAxsIcdLbKzq/nx9fzSXbBqvGs5ZTruGgrJjlk+9BfxwK9NK6BOdjj925n1mN/2jqsP08R1BAfd2b8OIfHYEc1fRCBAC4j/b4jOMDHIQMzs5ysASMRgBb3nvsF2gJA9WnK2VWM3fGz+hyt//UP/8mCk8xkfq6UZ1Wo9TPyDKMeF9wN7+GSqEodLIDvWtiZCI2Sqj8HfEWm7MloCsgYAHSwUN1vCfuY+Hc6TkOSzTABoJC167ijnhabVejnxVY6IqnJWcMK8cBCCjCQtTMnK809TQrgtEW2vMmUws9Reb659Lf3olRFnScu/x30YLp0faxuRs8qVHdogT2vAI6fRsVRC2PfsBpCqCnsS8fQn3nV2Jz2+SrhyXvgAGQUcFR8Tt0XDT/9PKJGgS51JLcbobGiNDt8VCT23RjnaKrQjAKQBn4wKgoFgHkxqk9/PyX3rf+eJ/f1c0dQOvovOsdqYPE4PqYGhmh4OXVUcGi97YEnSVxIJAYAYwGA8Y6eMgAFeHI/gQDaa9ID1StWARL9JoQig4BW+eckTFrjlohYMwfA348K1JW3O+Z0EiqkHfd5Nb4/LQDAk0/Na9W4cutgY8pKLvfRUQBAUwVqmqWVSfVlYW+rt0YahgqQpvv+ZQYAILiKpB/ZY+iMlAAAINSPrfJYk/6a+PdqzeRoLQEApgEAMFwJANC9Z8m/gOKu93NCVq8EADR2ql2artMT/vVXrIIqOCCn6aD4OYO/VpnZJPt9T9YyunxdJsRVwvpaVaGVYlxmZ+Tkqdc75ABaQf1rVMwa4tOWOymfYmAVPV6vmPVr3iuOQC7BOSooSbFotFj6fR+F5ZBqTkyX12rSncUYB6cynT1MdHRAk07zA0MPV38r6ps41ikYH82zBkAPk86ezFiI9JCYZ+XHsXTX1mRr0JcLZ3flE/fdK5+6/xPyqU98TDbXe7I4nshkeMRWAMdgAphOKIunoxlYwZVCG/FZN0gNAMCqVwcArLVY8Yzq48HmgH3PFymp6sBMQ/5b4A2JSe+x6eAd0jJaUI5JRNd7rgeYFlAZWyb/NciUQ+YIkKGCpwYAlLTK2VHOM1sDAJZ2po9xQ4A37R86YIzUpPUY57RYR01Rfn/KlfZFszQoAACB/YX61pJxbj+RgYgZOrWLqMsJ6lP2pEW3a59pKyHbiBkt4c8f1jwdKQNAeFV1rAB0kC9sc8h96NAuEsdeUZIS/AiO5qSNVkIoFTv1J2Sb7WsPKHrgkXtgPpcOmQBwnQUr+lHFDIaL4cGhHB0eaoBrNte+qAzmKagBFOygST+eqn2ORPAE13ZWKOyN45lcuX6dCP3u+rqMJto/FYle3Nf1vX0ZItC6WDDpf+XgQK4cHsoISfr1PlH9ACkw+DudSns6lUFL5Mx6X85ubsrW+rqc3dqRbrujwJj5nMlY7CsmODYGsn9wwPsCKwFo8LOjrGseNP8AV2CM252WdAkA6MnGZt+q/9tM/GMsvd2IO64YM/bxNLu0DuJyaSOIND/mvWEpON0r7Tby/3vS11rBGZhA5w1VZbojomz0z3SH6xw7SMBtRa/kRCAbifTLb16WK1evch63t7cJAOh2e5xzAgAMGK52l68prWaKchvPinmlLIJ9AgAAGSOmTLx4RYQ76O6Pub3tdp2DLVHFGX0UrA3MIe5xsLFJIIAHuGnP0zc2YYBAf6fHeW0hedFpyebWhhwND+Xg8ED+4L/8A9na3ObaRDXs1at78m/+r/+HAaMnn/iS3HXXR2U42mdV/8sv/0SuXbsmDz30kFy9eo0BYNj8H7z/gezvH8j993+SCYFXXnlFfvzjH8v58xfkiSefkDs/cpu6sHOR/b09eemll+T1116Tz37mM/LB++/JO2+9xZYA+9euyujogPplNh2zCnN2PBEU1mqCBSdx3ws+U2awsZRtYNWiZaYyM1SQ1v51k/QrbRdc11nkomzPIHA/3v1oXeNOWawsG8kFMPkYGYlyADHbDSnhkXo9m+/gATvz93X/WK/kdG4LQpsa64FpJzCF1YkQv/9aD7ovxX6gZjtFn4OzEtohNo2t6ws/No73so2cP43BQyQsfQD5SFbBkwAX0JFWzJHiT6H6EWwqis+wKumq/aR/V2NZSpONHw/aYW+4fGlaL01xkLiGmgEAzXqXkizYA2rT5hr8ZMOFeH+2FcokQNbVTb6FysWl+bAYRrwPVBXrDmwGPniLxyJIW1UspWSyzV0uvInnNIrq8F2tBrUgtDM3BNvN2ztkBoC873PNh9n/NwAA2EYF3dkzSwAAb3PoMhpVy5C5DmZU20H3vPdn1/2k7xfjyexlZotM+582VMlySIDTLQMAtH0WAGLshTtXGyhVoFX2ddrjtjhiYqT285r29eqVffInUX4UsuEWGAAs8pfp84Nf47qBLcUIABAyAKC1GXRPLwAA+gAAIM7FBPqcDACdGwIAQHZYnBwyKMSpYQjiOZ1eHXKGsThPsGKuyEDjCRr3QQKYYQEAgvq9zgDA5D/2Dezi+VzWoEOt2AL2MW05awFAGe+xefqh9Igs5J2baGhRhsoBsClCz8OmALAQNu7+4ZAAAIABDocTggDIALAQuT6dyDHtbG2HIngeAGWwBwDyW++TWQqtg8AsBaYF+HQAAjCOuNYliE1jhGpj1gA2vh/YL1UHa09M34MxxojPa8rjqNtyjFEBdxEA4P6xF3e4b5h0k88x9L5V2KfKY2MC8Ipsfz/Hy8tKZbBBwPanDKwS5DlRz/R/iP+n6IpV05cMLfUu9KRU/B31L1r1OQMXj2EuZkFArLNNAUTgiWB8xqIbMD/AHj02cIvZpdwRAaDk8VmCBEKrL9XlqnjUtnfwg4PtbT0mAFDQJQxvux6fnUSA2RhfjWN0qwCAbPuVbBTZzs+se/G6XKNc064TFIzhdkxKKmowv9TlqnBUb4cK6BoAsMqeieuxBlz43vI9Uick43Nx/5mPvUr6F2ut4SC3MWvbs7Zd4n35va3aV/GeY/4l6uk4zn6tJpv1RgAADkj1e6RtVjFZRF2armMAAADG0YqQoCXYqNKSQV+r/zcBBO/1yA4HljgAAM6cOSNnz5yR8wQA7Eqn0zM5260AAJocTj8FAEDX64cJAFCD/+IYngwA0AJw/37T3N6s3ZJj2LbPCC7OQHCfQwcAxHv3vEMEgq0GAOSCdD9HXI8pllWBtN2eUgaAWwAA/G9/+E8oYjjY9oDuhNEAj4l1HpMDIinxoWdQh9GEEgP/UAZusHgLAEvu++ROHT1hitWT/w4SMK4kaxGQ0RZ+jxqMypOfnsWpYolg0omrUcgEE6/IukSR6xSAMfmoE6AVmCfTnHiwpk5SmONiveR00vNVVSB68nC5QtqFWW20ZwPfq1BK5bGkTFKPNb2DejxcmOVxzcaiB7H8nE0CtMmpqBXhSZszXn9ZiBrlVMPY6fgwxZOqwfw6yYA0FLdXo1OxIFkRAjCxgof3ksAu5jhbVX797E2Bg6VjuH5qBoVM+wzD1AEBThmWUIGWyFGgTo63Jxc5UPE68pdzUQWSQNvlCQE1onMiH+OiSX9UJ3UZvE0sAIZY63WUQo8VdgEA4IH2RKtXoftwbkX0IQJ4MgOAO+Z18j+uh1UggKb1XBsXeV2oHEs/GC+XD9yuoV+nV2T8EgAA6j0YDScL/dgjm0wKA6Tf/cUwAJwEAFBqfyT71WF1AID2ZlYHBbrEqcNB2ex/ew9dVDFPJj8LAIDKbl05ZUBOg/XNQTpf97X8u3EggKc/yuzgaTK3vN5yZjHumXiuJl3TJMs9YK+BZT2ihMF4wDsDAMrKfxtJL2JiDlKBBLwHu2UGr5cAAJFVQ//mDKTcpOthLSZqo+qwCMzma9f6MDt7pq2jfFihxGr91aRjm2wQD0D4/cfTu6yrNXsO4uYgQQoqV9Ps1+z3ukx6onKuB5pxVNmPhnLnpdvkkYcelK995cty56WLDIgd7l1nIAq0muPxSDro+Y5iFAQBGAjIOlfnRnUCAQBamsL/6BHZ66tTwwpJ0gRq9VIy4hkdFTLMQMfpXs4MAO44Yq9blrAE2llQC4lNt4nUcVQZ7+uGDlJkALAq1Noh1SRDpRrCulGZurwIYnx3af+04YDp7fN6XsEc7bCqxcEqW6nJ9sL9xACFHxP1vW8mPbYEAGD+IgCAySjS4WYAwHEIjvMZLDDjgbN2txOME6do1oFSyzkHPSxGrpRvpGVXunmsE1QNkZ7Ueq0jINjr9gyAqn002S4iVnJbYttTHG5zpHnAgp0iQKyBFCSDp0j+Hx7J3rU9OTw4SAliZwDwZBOCYmgF0Fog2NhlpQ0qrQHoRFU2bLfhZCLXDw7QiF6T+a2WHAyHMjlG7/Yp2QH2h0cCH2h0PJOjyVQOEXhFMNBsU1C5AgCA5H9nPpedXlfOb2/L7kZf+mtd2dnYIq0qbSlLHjtVMSoZ337nHSYkGJhbzHmfSvmvliJaJSiYBrfZkt76GisjN7dA2Qqbz4KvtPF8rrQnPRL4Cohwn8AZN3KlDOzH45kGEDHbtB9R1UbZiQRqrozGPSEo7hS5WH/eYEOrlfTH14xmVPC+0fN7hWOy41sMYmMNAwAAMARshp2dHYI5YHuiZRDXjvmL0e9KgNvI+oMAqNsb81kCAAAownZElX+caKSX+rtb8DoA711+gBViYIGf8xcuKH1uf8B94AAU3WuoadRWZsfHE8beBxt9ef6F52T3zK783j/4PemvDwgSwHHXrx/In/zLr8vHP36/PPbo43LbbRdlPDmUa9euyo9+9AzXEKj+kfDHf7QVeOP1N+SjH72LrRM++OAKk/+XL1+Wr3zl78ijjz0qbTYmFgIrfvLyy9oaYHNTHn/sMRmPhnKwtycvv/iCvPXG6/Lu25dlNhlLZ60lm4OB7F2/Kv0+7H8k0eGreTLEWABCgms3l7YAACAASURBVMzltkZ7DTSBFWHy0fd0/bvJD6OVZv47WuiUID7rkGmCczmBnwHNarNopXrWF2WwPvvwzcekAqrAQqdgK10fmujIPmwKfrLLGJJZAGDnc+fkhr7njBvu88bf/NxAW/5+HpsmXVaygEV9Vtsw8fVJny0xuAUKT48peTFImqfEAJD3fawcinEoLS7RIJvT+DAuZa1IZibDSp8oJ+pX2cLuKa6KH63S04U9Tb8qd+pO8i0YdmwRWAEH/LXbDQ1mx98IAIA6vKrg1hhbZvD0ceD7FiP0sXYAgL/WYzILgBGuJ+/J57C0e80/NQAA0rx1CwDS/++eTQwAlK3r6wS6wRa9EQBAagEQkviU7bcIAKht+KZ1g+eOweGYYKMup72kQAAUQ32YAQB5Pdiq9ZhxBIaECvrEwOPKcYkBQNmH4v51cAh8lZ8XAED9uAgAgF+UGWodAKCV/mrTpHZHoO02n4cMqmkRhOewfaQANwUAWB8Bbakzm0t7PpPubEpmKG3LpG0PUE0KwCyAAGm8Ub1NEaj7xYG3DurMslYrvL3F0eHRUA6GI7m+f2TV/xM5OBqRGWi8WMgeGBYt4cVIO65JMGnHbOEe2wAAAAC2jTUAMDprBJ4iscUERsEAoLFE16fqazhwOxQKWOEW0+NrnVRk5EAABwC4rIz+XAQA4LtOLUTLwubCqeq9wth9RM5raFHm/kas+HTWSU/I1rrJ9zPWw8Qo8qMdHRNZWvpQFv1Z9CEVwKVkcACC+37w+IP6R2WSjHqy3UkAAP8ObGFtLwV/yxg1Yb8TgK3vOQDAmQscmIpniowIfFar7FcWgPxfc0X22gAAWU0bI0A63mx/ZwFLfqYCMX7an5sBANRrSe3QGBMoWzFFW9TtSI9b4DMHAOh51c7ztZFk/A0AALRQNjNsx7FYZXvleQjgSftiBNM02Te+lzSutiq2mefrpLlpSnDG4339un266t50beZWrj5XDgCI4+52S9Spdfwkxkr8fqIM4f0YIzjXsfmeEZzg11Fd4fminD+DrAEDABZRz9uiGABgYzAgAAC/ISfxHwCACxcuKAPA2XMEYQ82wACgAAC0XYEvmBj+CB4OkddfAQBuWEykCKoDbX4GAADXB3mPa+462cOhBbGvl587AOB//8P/LgEAXJBEKi62APAAiAEAfMHraOYKZ0dZu6PFxCQf0BwCp5khzSMCQmAA0B4xTvvPTcnjgHQEL44pCP9uSPa7c+fCL1b/J0ck9QgpK/+9d2CjgLNlkhIDRSAiOsEWjIhJwxOWWOH82cJiYKsS8llxKL2oC7NlBVQiyvPnFjgIVJFuNJS/y+BHLQTrR4lGNv/WO0uHNSmbOuhdn7P+/KTj4/nTBkmIcdABxyrQksq3DIx4YEVRq0676E6eggD0uYBOZdK/orrR62uCPlYQ1GPoCsyfW8fQ+xspdX5M3HiA2Z16BiaNfjx9lvqFaeA6oyg1Y6YgBW/6az3KGS0o2Q74jEaPm2lCjErEGABIIwt0GnvLKGrXGQBALwYAAI0ZMgDkz11RIwFUB53U1tEEkVLkNwBcKmR8UrjV+2kdBAXLsa5f+55u+H5ec7qfC6vuBgEAywlGDQ5qxWn5k4KZKwI7bmjE/V4bIemMpzAANMk3N0j0M//ve7kKr3zIAABa4anUhs4A4FRlrP4HJR1/KyrQk4YABuQWAM4AAFDA+JYYAAqZZPsuBuRS3GKFmxIRmk1ztWr+0npIycx6jVka/kQ0gVdERVCXnsevG52Yk2R3Kbfzefk++zHqfojrGH8Dc+6Jv3K9uxSzyn9blkkuB/2pGf4Q1E+fWYDer1216GC/rdAD1a+f7zOPSx4Hjo7qBr/O0g5vfuO0+U26w75eBHYd8FXLEntd54mpK9J5TB/4a1sTeBdOKGwsJMr7oGSeTOTg+jXZ2ujLfXffJV/47Gfk8595TC6eO0cAAMr94VJMxiNegPrRegNaOXuiJWaUCSh3JuQMzQHZbyAA6IZBf92c3ozi9TWhusntLQ3kM7hibUBwfuxzrpCQpMt/ZwaW7LzlZAnn0AK4eW5KsFNe11pBk9ev/uX63RNz9foubb78HT8OHbTiHnPpm+6nAQCQjqkAm/VWz07vsmxwPe6BvwRGYlWC6mYNPfrGU3BgZvRRBoAIAKCNhYBACPSsAQCgAkUBxg42xmueWunz2Y/bKnfgC2jCHe1fhEkqBYogMKUBb6xXDfJ1jD6zpIFVm0MTYISJ+pp3NiT2VBU5Hk+lPW/JHEFP0P4PxzI6HLKa+XD/QCajSaK99KAX7prU70gik251TRP6wyFtyfWNDUF9zOFoJK1OV8ZYo2sdJvWvH+zL3v6BjCYTGQHEtpjJGBXkuD4rr2Yyhm5D1c3xjHS1a4uFDNbWZKffl631rmx2u7K7uSE7G5tMYPd7fT4nEsWDzQ2O5xDXbreY9GZaxZPrqSenVucTWGEgYAAAQP8/2AAAYEAAANoCaGUWkh3YAw7GQR/UTAvqrVBYqYX/Ru2M5IomJKa6XwxUqonJNs/RRvLGg8hGkevyy1thaYDMg9cBbGPvx0Siyhtdw3ju/YNDeePyG0z6Q14oAwCq5tsELmGfeKWryonMABDbbanjjuC9AlEmTPhbSwAAALA2UyBT75FttaxFVqxs02u0aHtwtOzZkrlpzFkI9oDRAcn4wUCrQVIQrL0mw/ExZexoNOSc3Xbponzv+9+VTz34KfnSl77MPdJbH8h80ZZXXnmNDACf++yvySOPPMqA0nwxkbfffkuefvoHctttt7FlwOHhEVkAdnfPyOU3LsunP/0wX7/44kvy5ptvEjTy1a/+ply4cF6G40PZ3NyQd997T37w9NP8/NFHHpHz58/JdDSS0fBIDtGC4r135fXXXpHLr78q8+OpnD2zKwd716SzloOo2vZOx4X/zZ9LiUDKi7LtVez+Fu3mKJtrmZyl4YKgiaiXC/B3bAXngHJL1PtcpiBgY4VGnle/H79HylIDSCbdZCCR3MLP9l1gHVCfzYBWC1Ao4wFK/8mvhd9YL/makeUOAUyjWq6oa+P3V+mz2k9fZds0xQSiNtIe86YXLLmi+yy0avRWjomtxgLeBrrzFpKs/EqxKvWxi+IQguUtsWAUu5Ga2APC2VaoaIdLNepqreHdG39LGWxCDKVyF5cAAIZ/jTbDLwIAEPW4xwM9trHUZtOSpY0AAIsj+ZznauQMbk61yvOKgVQ1igGsYXtoCwAAAAaDrdQCAACA3TPnCABwBgD2JR+s3xIAQAGuat8UftJNMADcSPJKxya3KjkJAEC2HbQAMAA8fGE9/hfXAmCVrKB9ajPoNnt8VurlU1sA/PwBACpym2bKGPicdcQAAHwWa53roEBvMQSpxBYAVjGd/f9gG1tbAa57gD+p8mCvzvFljYnDBp7PpDMdS3umrFcwhMEYgOQ/WhqgojTGHzR+aNX69A9Vv+Q4kIbNsHZof89mcmQMAGgDgOr/w9FEDg6PCHYdL0QO5wuZmD1MtgPoEosVAggA+x97DYBvLRLSllMAAKzDlsEecmYxJvoBZM0Jb8Yd7f0M3PYWAZmFI7KORsrjWu/GWKSDB+jrmDKOAAAsTrVxzX+xeY0AAK5Rq/z33w4AcKDtquQ71gJ8AI3/WguAAH7RefE2MaXf6kUlDuDw9Rn3Ef72BCjuIa1By6WoPb4MAOCx1jIAAFovnKEPYb6ZPhvuQhkEHABA5gADGyTWgAQAMFp779HOAlGPhd8YAwCfzxLPnJYAQGvSus37Nh8Zd7X7IIVuC/s+2gW6rsweDQBMX18xERzt/uyTq/3lssX9bbVZQl9xKyCKz6bpIovvmc3j+oFyIPzUr+Oz6Vqx4t8QPCj3iC9/y/bE2JoF7prsD7+F0+KXcTya5iq+pwWDysRT//gec5CLf64tuKw4Ocxl03il+Fs1FrV+T3McAABLNoDdQHNcysYc8gXxT2MAYBs1xOJabVb+AwDQB1BxHe34erK1tUUAgDIAnCUAoD/Ylm533VgGtQWAx2g0r/XhBgB4QXmcj1qGUR4dL1PtkyESdo21gI/AqZQTvnFTvDjS5UIhVxsYAKYzb7GSQa81A8wSIMpz2fRr1C6L9x73zM8dAPDH/+M/dcsjU60Z5ZrmltxhMuqhwBKgix4Usi5E1MHSYJ/+rQ/mf4MuNqDQZMHAFx0Dp4cJiX6fYD2PtREwJBoHqQWlYcLS3vdZdIOIv4MRSfVh95iDn82rRG2CXJlVbHL7CvpGFVXDpyy4Wshx/IxG07+aAxk5cF8EiW1T+3HssxwEswdwtbYxndX+iO+V914LK3/euCCjkFSWRg3InCbob3QfnqawlxWLJeEDk0I9Fk7Z6M/DxI0ZnRqAt+C2VaUnevwYAAqJXDfMPPlfV5+vGos4vq6IvYJJn0uRuf6ZAwMyE4C3AMiJKQXMBDCCBYg0oK9BU21dYPSaCCYhOJp6TaoxDdRY7CHiqFoGahm01WpNpxtRwxy9a4wBIJwjtRPgtZwus6qMsQCnB9wK46qmuQ99Kut1VAjLFSCA+J16bsr15sn/YNJQzlgi0XSpJ/6iIfbTAgDcQK/3frmG857NssG388nyx583KrK09hKK3Z+3TBRmeffhYQBwAEBmANBqxNQCAIEPJAmtUpS9eafHsooB4FYBAMXaagQA6N4083lJDDbJu5uRpbWhEi8QHZom+RuDL6v2yLK+KgMhqKCLa1elGFeYAn98mVYAABen1sVVpV/UYe76ssValXAP50ICOn2vqvJPlYLhluv9EwEAtSzAZdyByveWny0/641pt9Pm1ROkCuIqdapXwurVDXGMMVIhZP3k64C1eZg+I8GxSbqFfSiViBbUl902+vqNpTWfMcn40dsvye/81tfk4Yc+Rfp//EdCFi0AJuOJBplQRUe6dusxRmhzdiy5DlA97Ih5AsD0vV5/3ewHS8RZMhjyFPeFRGina1XDbQueGdU7+xRONaiQdGbqI6sVOjV1ZNQz+Nt7ZOYZVFm3/FNWP6ZEnZHERKelXstL+8Nz6lZxTwlBZzL/JLldedf1nbFCv1or9b3rM4cnLJJY6e70DwbbUJWkAIBceW32hAXjNGimLQDqHpx5LrxH4vJz8RjbXwzyWrCK64k0kxMm2FnZ5PdvIIIo81BB5BSWUdd50AXBxmh3xUoMAlaOReaTGXvDg/Z/eDhkZf/R/gGZAPA3e1RaX0xfP0qFOZXZZEo7CEn7o+GISf7uYCAzMACgN/v2jnxwfY/U/wj2XQGwwIACrc6azNYWMplrxdV0Aj02E4DVAEaYjiey1e+z0gt78bYzuzJAQFUWcvHsGbnj0h2yOdikQDg8OuIz4F4QiGW7gpZo0hvAGfebbPB8WdUAgP5A6f/xH0HaZQCAVoiRaYfnzBUk7od4KwiMO6hePSHhAUkyOnRhN6JyXQE8lK8tBYOkSiFrgxUBKSZ9c1DHejDnXqEGLmV1poKP3nv/AzIA4JlRvYTEt7dzwBpgsCD0+VVQdrapo4MeAQBTjiuCpXM5ngYaQqP5xSk8mavgmNwKy+1ezDFAWN5Wo6j2Ak0+W2B0WOGBxDv+Y+wwXgQfgMSC9s9Ebrt0Qe66+6Py42efkSeefFLuu+9jxh6wQaDMf/jGX8rTP3hGPv/5L8ijjzym7dMWx/KTn7wsL7zwotx///0MNh0dDckAgITZtavXeJ7XXntdvv3t7/B+Hn/8cXnwwYcoW6fTkWxub7Ly/+kf/EB2trflK1/5CtkzxsMhgzOjw0PZ37vG6v8XX3hOXnvlJ9JF5Tl6xyym7L2cAlXmx1EaGjtPrrRyKyqz/NT2bbQholxstmNCr3G1QHIlf7QrDJyhMiXOoVXQ00WoK/91oznQw3UCdaGfx0BKdqABOzJgGk/rQBn3Vx1kxedZiPS76/Z1v15+BorzwDyRQAsONEighfKZ4ljFYOuy75GVSm3b+Os6AF0e5yAw82fZFkQLQLyAA9f3ohCdz7JfJhIU5f4MIABvLWlFJYxJKe1jqspFBb5/PyZZa3+pwSDgelHg0Oo07onxDGs/BSYH14dL1ykC7jnSlM7bmJj0IoBK7/6ULQCKmE9I2OPsDFBGUF8IapZxoxUMAFYhqjpaGQC4Vyh/tUWHPzXsguV6QwNmBgaATheycottT3Z2zrBXLhgAvAUAGACQlAQDAOjJT2IAIJgMiQfaRM6QlItLfgUAaN4Z8d16DxRxsKoFQNyLOMcvGgCAdgEx8VxWW5P3n2tS48xWHe5/h5ZVsMHIbGRMAJ6MddmR5Y3JPnWgWO1PpjrdbNJmuzaVkWgB0JmOFADAVija6gAMAOuwEwE6Tf6DtwBQrx8xRbXvwSKkYhH34Ik0tI2CXaG0/yO2ASAYYDiWA/w9GspotpBhqy1jAGnNFgIAQAAWtbghQACoTGWrqa7aZLDJ0XKBrQAIBPW+45m634GkHmfMfpzFFbx1q7XhiEl/TxRqcVFOnGfdm4F5un/ttVUzW/chTk0BAAj0/6qjMpisBuXUSaCYwErfE6Hf4O2rnEkrJoM8P+DPkZ9HC8ciAMDjPdEX9XVVJJUDEwBZpBa6z/R7KtOZtCJtv7KGwdfB5w4OUQAA1hT0swMAtB3AFP65gSK4plKFup4vrUnz53jdG2AASDYFmQtyAny19l0F3MnSqciQhHaNUUYVcakiNp11k9tGsULdvxeLD/3KPK4BAODX9Wph9e/LJ4xx58iwXccgCjlrF17S5YEFO9rSMU5S23ZpLf4MAADL67q0KT0+7ns3AgDi87neOAkA4NeK9mIcj+gvrPIrCnvaAABNzMQ5TmAAl8B84deJDABoAeAAgE57jZX/WxubBEk5AADA9YsXLioA4KwCAHrrm40AAMo+z/n4ovsQMgBEObpkx5td+csEAHDZmQCYARwWQQ4qj0sGgHr/Jvu6AVzusuWWWwD8H//TP6PU54JP1F1qzOT31TjnA0AJmnGuuV8ksAO1izlb+p47c47U0O8nVDYZAFQBulOWnL3UGkCBB3AMnRXAnUoOGEAApORRA8h/kjPnAIQQNMf3Yl+xmP6qzVnvoRQFFf+21q0w0E4CAJzoADZVfliwwQVIeKQUnEgGS0qalEkYT2iXz7Kc3MuGbUmh1aQ4sgzJ18Jfc3AAVxo4KoyTn7+uvshBjNPcCjUa8IP15zPSlCjNPRujIlf6Nkd+egDEKuSTU+2Jc1stdnpdr5rQiL32mpSJG2VNyoUbPAT4eVqWsoY2AKlGO7YD0CtTYFoPQx0vdVB1rWoAn716ec4QoHIUXTC8Sd9vSX0oOfbmWqL1VzAAApJsDdACM4AxAOCcoQUADRz7fm0UcW0nAEBOrCSjwxB+NT1TXEtxjUXDMI4zByIkvZY+C0lHGz43kxqWX+4/nu4rgS3Ug6qDjzfCANCEZozG15LcqcERN8gAUI9dXqtRfi3LCP3eLw4AwMpBo4SeTMZGEz4TAADAAKA96wylbPTG+Cy2AGD1PytKMwuAAgNQETi9JQaAuFBSe5CGgGCWE1UCPQTwmgztk+Rg7fg0ydqTzqk6TDVc03HUk1WAsXytAboIMvX75XGs/LcanaXzcDfmgF8MdCqxsckxl2wRAZ8BAXqdvP88kKFfLxk46v3JBjEG8CvuO1QZ1mPgj6Hnyn3sVs1TPa7167S/XPIorD5V79OO8c88eWcyjXeQFEgOjaZrOE10JQOLonJWMLeZ9AcV/wBVvwi6TyfSaS1k0OvJl598Qr70xBfJAiCgnTRUNao7EcDRoD0iB6asELvy97x6hWLEg7o6N9Z0k9SQ6ug58n2mlORrbRlPxtoygBSSa7QVp6goRvUt9v4EAThP8nriwAFyvn4tcWSVWe5M4hZuFAAQK0OjWrFlXlAb1muhDiCoTNejnMa3/o7bYIX9aQf5vqf9VSH+/TxNznxc49Q7MQEVgmDJcWSS369W2hDc9LAF1vvAsAcK7BooUSEYwoOqFRNANgb6YZU55bIyPnAMIGcC64aOjwicZQBBMq29MnPE4MvSc7u8m4uszddkOprI/t6+7F3fk+HBEZPvo+GQbACoEKcNFQIlDGpZL8zR0RGvBRp/VExNeVMdWax1SI2KPqnvvP++vH/tulw/PGJLAGyVre0d6W8NZNqaCfrIYS2zWm8ykxn60qP9wfFMzmxuSms2k+3Bupzf3WabDtDaXjh7Vu64dLvcfvudtMH29/flvfffJwgAwdjReJwS/1plazKFVfw5YNcHAAdyrC3S6aL/fE82tgbSR3IEvXC7SsGqiRD9rjLtaLsFDxjSNwv0yLa6Gex1pxjfJWjUAACwIZGQz8ES7ROqQX+1ZVVWORDFgtdRX1lrAAcAcN6N6YrVbSJy+c035e133hZQ64O6Fkl0BCmxbhJQyZa5J2d9fXHcCorNzACAcZ7SL9XKKAdZ0B9lKwNNbLv9W4IAFK2GELX6MubPLKwKzpizlO1Eg4AYN1SCYNwYFJnNpb+1Izu7Z+TcubOytb0po/FIXnr5RfkHv//78pGPfER6Pa0OgbD9V3/6fzKI//jjn5NPPfCgTADimgzlmWd+JFeuXJWHH36Y6wcMALgmZfJcZGdnV55//gV56qmn2T7hN38T1f8XGcA/Ph7LcDyUb37zm2QB+PSnPy1f/MIX5b333pPh0SErEt9752156/Ibct+9d8vetavy7W/9J3n3nbe4jrstSI8AYHcGAPOxMnNQoP13ORgCtsu2d2ZnKXV7FkAqu8sgrsrmzKDn9rnrjAQWNxlDCv0TAAC5x7PeT07Ca3LCExv+WQKr2/mdlc79VV9D3DMLof7NtlLZP1nPX7fAqY9RWRnBAToGuiHi88f3/fMo3ZtsndgesdkWymfQah5rOxmo4NN7HlMKFTNIUvn+VOZIT2RY4DUVlGRQQdzPajvkqrsY+4i+u+r8ZV0GyuOTfk60yQ0AcBKAIMWmAtUupUFhLy/fQYxLpHv/GQAAcC4veMDf0AFuIejYh/he8B9WtgCoAQCkMucdW4zOQDqmf08CAKCdIhgAAADY2NgmAGB7e5cAADAAAACwAxDdLQIAfB9ou8RfPAMA7CQkKtkKYK4seK6fveDqp2UAOHFxnwI8bZK7cX/RtwrprbSPw/5uau3o51DZcmsMAP1eW/rrWjFPRpTWXHqgqqffOleabmfZW/LVcf9aec97amgBkJOpVhlttoFXSqtuz/vZ2Zi0aG6u2pBAAPxWBgAwAeC8a7OZ9I5HbAEAJiG2BWiBMWuNPhp7Snv8hixpmRXUR56etsUAnEltNp9p0hcAAIBhhyMm/Vn9fzSSvcMjggRHs7kcSVvA0zU5hh2LNgcwaljmb63ftDVVl2xSHen2wBKqlbwYWwBE6euF6l58rvpIbdJsP7lOMn3FOCFAA8o8Gu2sGMt0+9L9Atd1BECQAS4DABzk43I3+VdxfmMRY8x9OLDMWk829YKOSSBvAaA2ZjMDgJZQLMe1HTAZ4xGeFKf0DE5+2i/h/hz06rTznpjXPWgAObKFKWjWAQCwRxk7MwaA2TGWZElBz4Ic2Nfmm/ozKwBGK/0tzHEqA0Bm4MoFBSncz+c8uQVAk/6NMi3G0KK+j3LK96evo7xfM5tvWmMG8o1J/xRvCBfGe94CQL9rjHvB16CvVcT39QT6/HrnDgBwHR/nepXNEo+J5kuMGUSZ5Lddf657pY5ClhqjyWaqdcryuGZbK85flBH5nnKCPfqZcc4a7dKKVSeOVTw+Xj/OMef0BgAAtb4rxl47QHEu0eoPsSjUU4EBAG3UAACAfQ8AAP7D9wJD25ndM3L23Fk5f+6CdHsbqQUAWq2AAcBbAPyyAQCibIzj9mEHADi4yu2XJrnvwJQSBLC6BUDcz77u6t845pYBAH/yR/98oYMdkNeR9j9S0jh1TKiyipVekRpHjSI7Z1Hdr5QNrggQRKEC9IQ/QQaWzGeCE01mM5OAthQIfTScMqUAAGRKBaZpYxbdJB4VpCUJkpNlUiWKtBiArQ1a9lzSUNVKOzkKkGVhWAZLs6K3gCqNtnzq7PRlWg910PNBrkw8YJ2vGQK5hSJSVH2tQFYpj0JQKrnqiQCIlQPT8MFJiqBJaejIuwuhwclsGOkYehVODISkgEdCdecASJnN8gR6ULzB6eHcWLLax7n+He+76RhWOzUwNXgPaCgH7ddl1f9ucHrgsOpN7FRWyXC0ahM1di0YZJX8HG+n3WLyXo3tVMFvfWXLxL4m+skI0PLvmPEdAAA4B8cZrQHsnIUAM4BAYcBaQt2V69J+q4yNuJ/87yaHsWkO6nPzddr42SnLRo8msGKv8miIfZgBALURXBolv3wAAFYUMplvScAAAGBVJiuENUFxGgPArQIACvlui8hWTyGynO46g5X04ybz+UaM5sb16/rrBkEFEQBwkryPD1KuJSQJPLFrz1OABkrq/8KYNh9Gq8I92a+JPu6xmDgOz0Vpb8l3jl+obk7f888ZWMjpUr+OH4ffSKe5dF9yFgO4prhHv66BsLRaqfmnaS6jTtbz5lXAvWkLw5NPfub4GeeLFVEWLnW7JtwG33J6Q1+bEVHOXJnKcwAAQIPe73WZlEKl/1prIb3Omly6cEF+49d/XT73+GcICGCVSbfD7zhCGywAyRRAUgwBSQSrcF1jb2KFsB1E27C1kFlrzvYxSDTiB3tbgy5mnxkQAJVauE/YG0yYsopBZDoChXYEADiY0cGgPjd6vqT7A31bOe+ZAUDtiVztVdpyy/NdOtZlYC+vVT+frTqzQf3caW1EOzWskFpexGC8X6O+sxiMiM/kATOteAlJfKeOYw9233xq6TpwgAELJHP7/QLE6ONr3IaJfcvlS227w/5wADAdKAZR0c9WKztZIU17QwO0DizWZyWEJwe7USEVe2mHBFYEzeKGuX6Q3J8LE/171/ZY7QwGAFwT7Bag/3cbh7ZmmPgjRAAAIABJREFU8Du06lr1DLYU+2YuFjI6PpYR2s8gANrryTsffMDk/7WDQ/ZS3QdgoL1GAEBvsC7zNa1KbQNQOpnJYnIsa7OF9KQt6+22bPcH0mu3ZNDryOZgXQb9HvdkD6CYbk+6vT5BAKx0f+9dtheYHE8YtAV4BknvlLwnYDfTZ2PWUZnFtq2oylrX6v/+BigHYdsh6W/y2WxFjAGSDe7Qxj6nJQBAg/MIZrhjjN+oWCoAANZGgGKCCQwFAXA/gM3A5FUCx5q3lfaLvc4AgNDmqt1mIPvV115j//qNrU0muBFMScFIawHgQJwaAED7O/RPdQYAVnhZ1RvvGWwkRe9i9XF9X8Xglbe/wjOvd5XxwoMItUUAhhQHAOBe3K7WsRLZOnNO7rn3PnnooQep6576wVPyzrtvy3/zj/+xXLp0iSBJAAD29g/lj//4XwjosL/4xSfk0qU7ZDwey8HBdfnud79D2//RRx+Vd999V/b29tly4PDwUHZ3zhA08d3vfk8ODg7lnnvuIQPA+jraTqzJaHQoP37ux/Liiy/KHXfeKQ8//IjcfvvtbKFx7do17uXrV6/Kj3/0A3noUw/IhfNn5aUXX5BnfvRDef+dtyDAEwCAstaUH+WUJ7BNFjZ00ypEXZOOjvp3Sb9TnOSigcI/McB0auFQJe9dbyPJkmRRVamB953iOTMEZEAIPvcqxQIkYi0jMtuAfYc+Ve6RTAxddc06ka8MAlm21587g5LL7Trh76+jbin0YIMBu8p+bXrfW4ck/y1QYjK5Rz2vyc2kXw0kwASDgTi0QCQXnOixmXky99+MTENIrFllrMW0MoBgdVss12URcH8j9t+Sv3oCACBZLZ4pMRs5xap+AQCApMNDDIS2mtsq1rohtl3Ids2NMQB4MnWp7YdevCHW5JXNuQWAAwA2t3Zka2unAACgBUB/MFBa8vUuE5M3ywCQbTkkN7u2/4MPcxMtAOoChXodYfyi/nQ96fqCiTkC5GEzIWEH0OSHBwCwKvbge1mTKCG5V9Hh/jwBAAA4OwAA/gyS/gAAgJ0GuC4HABBIbrGpOD/JnzkRAKCMt0iq628FCuI1/zaK+ejTOvuJtgBAjBlyCi0A9D9j4LO5dBZz6U6cAQB+k4JxAIpl2yxrHeMASnWAtNe4th6FbWZ2fQDNMm6CIor5nFT/h0P8BxPAmDYsbInDo6EMZ3M5mAlbAeBYgCFBmD9Xg5LJQcT/FmQ4ahPEDRsTvzVhr36kmnoZ+JgBAMoWACB4TvCXbAHsMofq2RoAYK9X6T/X34kmmzdh7XWM6cP3GuW2tTVjoWEAekTmKV/TXv3vVf+xN3m0mwEAOGYeQtumRSaztD8MfBzXnepqBbcuxf4DyN3v378b7UyuRQKDo3zRI9XeNX2Kdn/WUtPt4DELZ9CKTWQ8RvsJJPUziE5bbyoLgI+Pr319Lo1lY+fT36sYAJwJgfeSABYlACDFjQKDyCodfNL7NwMAyHLf8zZa2JriSiH5vwoAEP1vBwC4/ehgDJftDvKtfYIaAODyM+nnmB+rinhijCKpVBugk2zl2najXgrMkzdi/yzptvBGboOmb/r1ov5IciDR7eZCj6gX4xjHMfH5c32awD1FTsd2lRfZVHaW2+ncgxanZOLe8kB+Tj/OX9exId4DK1BU5tQMAA4AgH+B1n799b7s7C4DANY68MN6ZIgD00oLcs9yLg5uSsP8IWcA+NsOAMg+iPv7qwEAvv7jWi79U5VctwwA+JcEAGTUtCs33kD6n3uS0BGzAC0XNehfXUib0tBqfjVGnJqIx3gvKu9xYr0XEwNAYAegdnHUnX3X0cXp3kz9RYGpCjEzCmguIAToC8pUZRAolGhh4eU+vxQe9lkUSur+r/5pDjqUCfvi2+znp0kJNf7zp/F9fzeevymAEYWcV/LG67EDQQMAoMlZX34PvTO1Wu9WfpoCN1FYN53bDThVmmk0EpozO56YQ+sbEwIhpFuBlV8hQH2MNfniFRTWE7RSFPTNqx7CceMWSyk4yUnBgWLKjKcwy6oA8d8SFjSuzHCKxpIGpfWb+r6tmUSp6oZ+bgfgdL1aURIBAIqi1Qp/N6gV4e6v+TmNcUPcAm3fQY/JHKAiM4AZ35gD9ACLStMDTaRDhfIzM9bXrrdfqGl1TttHKYBUjfMNMwCEpGJmxoiGyM0DABp8RtvXPsO5wqbez2k8Ajrc90QxFjfAANDkhKc1UzCYlMlIv57LjaY5yPssgLKoN5DsC/02XTeQdlb1TaL7JH24Bvk8eMRgBnsZlgwAsQWAMwCowzE1UMCNAwDAAMCEI6qJjRYNz5z2WgTZWCDGdZ2PXwyQ5lTjMtgqs4qH8m7TKbVcbZK9jTLQkmCFPD8BJLN0DhSrQgbaT9N9nDTnuk80pmBCiHNeMne43mzWeVoBp1/3IAjXfpKCulf8Pf42ukIF3cTvos5RZUpxLqNxTOCdpMtbTFDpHcaEbVS65bnyfdozr6jAbhrT5nldVp5Jh1QfuYwvdIUpCn4nLK18bIQnlvYEHDgksRDE1OoXBI/acjwGGGAq652ObG1uyPDgQL74+c/L3/ud35GzuzsMQA36A/5GglAr9AwAwMKVuSwQkAS9t9NiskIFSV2VC2Sbkpkct+ZaGWK94rG/tXegBoyRrCNDAKjcrWcabA7dhy2ZjpRCPDpYmlSI8iiDAVICBMlNzR6k4XSbItpcCTgYKKF17zftyBykcGcm2jbRPtN1BB2/fCIa/Qbw8L95fPMli3fr/Vpf0w9OiXwyAShQBD/6fg4SZoIJ77fpCSwE9tqy1uulII3vDZ7DGAayD5H9BB8bXo896PUz0k6iCt6SPlgnoOB3GjzcpstrXAMgROgQZwDA+QgWCPYHASqc/hzoYouYidKmHk+mMgEAYG9Prl+9LqOjkRyjnzuqXsZTa32k/eqTn2FVMaDth/2INmZYraj+R8XUtcMjOQbV6WAgb7z9juwPhzKZzWWMiiq0CRAk29H6AgJ4IWtrLeks2tKazqQ1OZbeoiVbnXXZ7PZkvdWS7Q3QAfZlo9+T3d1t2drakOlkJFevXZfZvCWf+MT9TG6//c47cvXqVQb2UIHDIO7smMAZ2G3UkwjcgaUVVVndrkhL22TAbgMlsgMAUP2v/dFt73gCKlQR+ZyRYSAETNzuMWyLSnLzGXXewOjRo9xBRZG6mU7LrcFEBS2sWTsAq5ByZFQA5ShRnVcBGiDM2L1g3x4Nh/LKq6+yh/327o4Mj0ayjqS6rTnMNe+vAAc5oEg36UkAAK1ABllDSFCycieD3J36PwapGYSnSalVhrltll7bKVTxm9+3oL0rPA3AtaXd7culO+6Uz3zmMYI5vv/0U9y+/+i//kfK0mXtA9588235F3/yr+Tue+6Vr371a9LvbwgYla5duyLf+tZ/kjNnzsojjzwir732mly7dp0V/u+//4Hcful2/v7GN/5CLl26nSABMAtokHYu169fkW/85TcIrPit3/67ct999xF0gNdvv/0WmZcG/XX5zl9/S+7+6J3y0IMPEBT0/e99V57+/nfl2vtvSzu1+VC97+sG52cVowncJv+b8jHYPNFuXiUu4/HRPy79Z/WZnIJ/KUFv8hIyyOVe/X3G96xCWI/RVnMRjL4MAFAfjPdogX73mfjdjoIA+DntNwVa52P0M7dLm4DvMThNLVi0hClbCNRjW9s/Td1yop1zmt/mfYJ1inMcyucFtnkCx5gsSq/hN7B9pMoXBw8WNrrRbEYAgAMF8FsBADno6+eO9kRcR/HZeMwpSrkpyKzPqqj+sOKL5epWgbO36H4Plt/fIgBAHuvcLtTjePqYZg+dAgAAA0C7jUpjZQBwAMD5C7cVDAC/AgDkdlMeM7oRudkkT0/zVZtiD3FvfVgAAKCkpw8EVhowAAQAAEWxG+xhEBwA4ECjmgHAwSzwR5gEjiAA+xu6sj61swBYWbiWOUFWBQAAjKQ1sLEBAHAMEIgmE9gugAmlCDRzJlPoFqeGVvsBjBkoQ1V1o8KMduLsmAwA4+lUGQCOxnI0npAJACxWB4dHMjyey/XpXCYL+JEKAAAIFgAA+AZI/K/1umprtRaCCtXBoC9gnYJexb7u9qC/FABQtCA1BgCAw/E8+O3gR2cQcPC569Soo/1csDOjX1L4Q6aP1d9RB9j1rsv1pEuSH6v5D2Uc9mr2Un+keNSx2pb0a+y/25IKINUEvNuwTIwHFhu3Gdx3Ke0M1fPQD/GHuhygCbMRADSh7jAd50A5Xoc+suoiB6/iXJnSX8EJjK2R9UDtUmcAwH0dHY1Syy4HAfjzwy+r7Xte12LZvBYpI+itp/YAfk9xfON7mrExu+9DAACI66u2E2vb0O1VzAns/hTbMp/b/SBfB6cxAMDmiSGEVXZLbcPk45qk+vJ7jXLeCgRWhEJ0XlcFSuwSbuvHOMmq70QQtW5qtRnd/Pexi2O+ajySDWn3EW3AeN+1/RsBtD8LAECro7InMgAAwOUAAOSpHACwu7srF28rGQDaa5Clv7wAABZ42zpZZXsTCIMYSygSp11N0JQWlHv83ue7nt8bW+X5qNrX5HmNFT+ujyna7wSZXch3K0L09yIAQP/WfEe85+i7+HWW/dJcOH7LAIA//aN/TuuaD4HJSBQklsAnG4D3VdN+RCkgguAElEtI/PsmTEACe0A4/TpQhoTEABjtYR4A/cwR35gEBOJUS1nSKJ3PkktFoNeTS4ZKDslR7/2mLeACcqjqYcwAREyi2Dmagg80zFKhWukJRjqeG158yZusvcrcs8iFm5+zycGO12MFQpUgj597sPxG7rEWklw3xHyuVgFRmJ92r9EJiQph1b1ZjUhKfGeka6TI00B/U49GXoM0oZHC1pL9avGHtdDE8+AMBFnR1WMUja9aGamBo9cpAwkJ/57eX0JCJvBLJFnUQD5BDGbQwmjTpL/+V4dPk/xUPEDgFkl/TfAjaBwNa1L9u1NBY9xbAPSkvaaI3vR5oPOKDABFMIoB3sRklAxvn/dYaX/SWvAASzJwTwEAnLzODQzUgGjhWzfAAFAaDNXzpYsvJy6jsI8GTF2RU4+FA3jiujtpny0bV5khRYeubMmgx2MHZVBSlEHxusXaPwEAkJP8kNOaTXMAAAxaKnMCAqDYkTgExaFTG8IZ0WQ/Ez/omWzU/jiGjpYzAhwfs8oN1REIRMNxwbH+GzTTCIJHA4LzYAm+XH2ABEGZZPT5yhXmKYXsqeTCAG6kynISmlrnuHFsyYdVa1YTmGYJrzjI10Ithylrk9w+yYQvT1yvLaXv1WM8UBK3j1P4+vWW1u9S8t/PpR/kqj8DAXjy36/HZan3X8gMvmUAhQQoyIwB7njAUY7rWe+vpI5PGYmlMaYxdKJIiQARPzDORb3nfF1RV7AHphrI+SkzBasmS5Ag0bFyx9igDMV96VpO6RUDjLWEPRttfBgAQ5UuCaO16oS232xO+v8nvvhF+fUnn5AL589zf8KBXSxgM86VCnW20KppyPYFKqtHpDRD4h/sAgQMIHlvwZPZ4ljma2gDNdGelnB2kPBHVTgDDWNWjLD6v9PWABqeYg0tZGB8tGR4hD7xuI88D6SQN0APzqV613vJOzOQ2pN1haPaCZk2Oc+Vjl1cvxy6sHWKIEVA4dfrK++hBdsbUIdVx/O+OPx6nw0WIecXAaAm/ej37TZVvQ4TAACJYQQXg02AkXR6W8hYDSrBJlAwn+0sykQAAHwIeJ9VYuI0+w+Ho6UDkzGQSObs4XsAJzkjgCaQwSpq1HtGm+h97z0YSFYM2DUd0Lr2bB1octmri1nhBIp8JP/HYxkeHrFa+WB/n0l/gJpn+D+dpT71MFZgA2GsRqMx12Eb51+05Wg8lgnWeKslh+OJvHftqnywtycj7JH1voxnMw2eHo1kCHANgredLin2sW3W0QsVuw6Ag9mcyf8z6xuy2enKBkA4gwGT/6Dl/8hHUbk9lMFmX4YWmN3a3mVCff/wQK5eu0b95n1Mcb9ebeYBTlbOsuKqJXBgEZDd2BhID1S46Nc6UPp/gAOwb9y2cz8RPhnWBeYIezQuTk/+e2KRdqZX4xrlOebGgaJom+A9Qn1dYWwZhOR/tVdZj+dsV5YYxRoFCAMgocPhkc45aP6t6h2v33nvXXn9jTc4JjqHAD70BFVMuH8ATnjdQEObwR45wMtjGcQFuEJbUwBoofSnuarJ/V8ea59xDxqtbQTXYk8rx0bua6s2ct5jHjTA9Rg07HYNICUy2NyW/aOxnL94m/zBH/y+7B/sy19986/k7rvvlr//e/+F7QOs2YV87/tPybe//V356F13y2/8xt+Rfn8g169fl3fffVt+9KMfyic/+QB7Sz711FPy0Y/eJW+8cZl0k9tbO/JXf/VNee+99+WRRx4lAODg4IB02nt71+Wll56Xb3/32/L5z39ePvf5z/N9JDWw315++WVdP+2WvPD8c6yofPILv0a7A9997Scvy+svvyDPPvND3uvuzq7s712n/7+7s0OGGSeCcZCE+1OIL2BsADCO8rXWsbXcW20bZ/RcmaBX8E8MPhYJ9ORbqYTW8+e2cy4cVQ5nAEC8hp87H6P+WfbbjBLZWtZFvwwARo9Z1Mn+5E9XAIEUxExAgej/Lv+9bB+FGEmVmK6NIcrdYBAu+cCZYya1AFJ/IMecciV/SS/Pc80CXXEoTPEkv7JQaoAwx5kyW4DWimTGSOrUFKvSey/ttZzs0QmvXrut1hD4znEns+dQ3ZtkW4MNzgIBY2esB9YMArdf64/dYkj7xezJyEjCeUkVmMsxDJwTMo7yMVViGvF69LPtMw3Q5jZM/j39vcwA4DZuPrfFGrOFkc7n53J/IPk1VgRBq9VaAKwBPLe5wxYAu7tnEwPA1tZ2agEAABwAb7Atk0x24CCZbzT+oSAcfc1r2g34Xr1RBoDY6inth+D/1fPnr33+YpzDdZEHxiMDQGwBAD3ticoIiFVfzItF8pWTvLC36rXfdI/L8YTlo2qZG/eBg7viGvNAP5/T13+udMlr0TweTWRmwK/b5OrLgEYfTERotzMXmDWddkvWATpui/Q6whYA66BPNgAAWwAYAED9+2zXxsSwAlN0zbq8YnwZ8oP+Tg7we8wDPgzBALR75oxH1PuLYkWjglpIwRYAc/pSBFRbnH5tdiydMRgAtPrfr9kxpiDQR/uc0k9MwN6OruOFtsxwlproQxFAenxMBoDhZCKHR8oAMBxPZP/wSPYPD+VgPJXDWUuOjudsAQBJAQAAgLAKAlAWJxYNofq/p2wbuuec4h+6Tu2yMoEPnad2PH74d1ftRtVfKpOakv9+HuxrXI/+S1WdrbLbwP8WiMR9crwIYFY96Il7z2d4cCgx0qSK+axf6F8kmvzM7lTYhgSEKADAKfRT1X1Rwa2rIep23WGqAACMYB4lUP6zsMt1vjFw4VgH6vqxiQ2MRZ1RxoPRQXMxWDMZ0KAAYgKLyQIGGwwt+TQGFxN0eM+ZAGjfh2dye592M/QPmSk0rqEsCEEfJ+BxuD8DAHDfWAuAJj9zla3nx3L9VPp9SY8GYDNHPRQRYv8zAd9gX/l68+9EO9T9ZEJwUoArt9jjXJkNkv0LlW98pmBz0S8u9G/JXORjEGV5ocsbzI5VPnst65UBoKH1ZBjEGIco7QG9TzJohZiefzXOURzzMofgcZ9ltqZkHwQ7zM/p6zTK3fre4jqI9n6cT1b+m/3t78ffKrdC4YDFctIxiE21dd33uz3Gv9D6r99bl53tbenB/x8MOOcouAHt/4ULF+T8uXNy9tw52dzYkvX+lnS72uatZgBI8s0eJoEtEGnxea/0W1wv9TM16fF6vzTNcZzTaIP7/vX1Hu1wt3eiLe6fp/wz2XPgK2SQcFzbfpxfP97/KtmQjq3WMNeOgevifQBGFe8xJvsj8CvpkaKdoOY3msZs1fov5U9mAPB4SizWjYC6WJQbz9H60z/6Z1wK2WHKlfo0GlNyPyfVFW2tCsKr9PVvT9KDxl+RcgmhlOjBKqS2CX5OnCkdBwBgwGHA0gQzR47VZhppTcg1RQK5I2bVKEUPHKOUDUYkBx3/WjkAww0bApgxuLsEDGDwxkLvlRA9bXHFTVMABRoAAL4RPAhWC5jsW9chYr0Kv1dkl8vjaPQ1VKHVGzsK//y3pRxO+H6TgxDHp1YQtRPSlEDJ94agYMmYoMnK/Iz6/WYAABQYK9CaAACWBASa0pNsnmvL051gIUUVQdzQTQotOisJABAkjydwche87HQ7WlSvoQwCOtHqjqTkvxmypFpicL9TgAOSQczAfqz6t2CXJfyp5FjxnxkC8F01xEHNu07nOAIAcpCzfWILADVUfZ1m+q2lfXhCtcOvAAC5csbX3UnyZ3k//pIDAFjNqT3KVgEAiLZGsqcRADAyPWX67KcCAJjuSYnYLH843slIXpbRJ7WYaTKuCt3BCY/S7rRvBMlp1Pm6f1YDAJrWUn4PDpQGKrLhaMGLIrFvx9jl07Fh/6uuclmQRJo67xFgUDgLADcFaezHGWRFdbY5baHCX5G7+r01Y3CJelXvL1YWphRnVD08R+5R3Dz2S05TERjOFfm1w0Id4XaZPVeycdKlYMhbE6Lo6JhuiJm5HLjK98ngQwjOkz6dz6R9Jzm0SOC02mwNcO/d98gXvvBr8tCDD8rO9g4TO/PZhMEnjCMrBCbHHBOgmFnJjSAkgmFAyqIigvSVWq0CutJ5GzSIAHmCehOBuB5ZCPAatuPkeKp9IDttBqPn1hIA8V72tFygD7XSniYHOQVl4JznwEG2LQx6WldPJDuh7JscVuNSgjvzZxhONQbKqyTAsnNFI1IDCNzLeqVkH3gLgvieHeeShLCOEJSOq5ABjtAD2oMAyQGwhJL3XEdQHJ8RZEGd3uE2UYAggIJgBEI4VeWOAwBqmtabsX89iKIAAKtGscoZ3Pt0jCSgJiG8WsyPU0dslipePBGLY7GWWJ3rgN/Qqx30/uPRiDrjYH9Pjg4PZX9vnyCxGSjh5wAeA0g2p2Ot9O4L0uuRNcP6vc8Eyf+pzNtrMp2jX+pIrh0cyN7RUA5GQxmyymch8GCm87lMphoYxLlIW9oW6ffWRBBEms6kg37r3XU5v7ElZwdbstXtyc7GQDbW18kAgGDRxtZAhqOhnD1/hoG3/cOhdLrrnBNQtu8d7MtoPFZ7lEHTrgbzbC1xy5hOAojmeK4AAPzvAgCAIO06xg4LU+17TYBg3pX+X9vrOEWoVW2mhaeL2PVaDywDqcmVnstbOuCc7HEfA57W8krH3L+ZAQAWFk+AVowB6OiH41E6LwKUmDdc65XXXiUzgtLxa0U2gsIjJJeNoc6Wc2Cq8qCNBi55nAfkGgAAOMRpSz04QOCFrxtPIgUq27W2Vhy2ZGbMszlIzX1qiS1cF8+BZ0IAF+vG76k/2JSjyUzuue9j8ru/+7vyyqs/kad/8AN58MEH5Stf/arJEvURvve978uzzz0vn3zgU/LYY49zrHDuZ575obz11lvywAOfYtU+mDAwnm+99bbcddfdcnhwKN/85n+UwWBDHnvsM3LHHXdYG4W+vPbaq/LCC8/K/uG+fO1rX5O77r6bAAD0B8Z8/PjHP5ZupyuornzxheeZLPnyl55ksmV0dCRvvPaKvPvmG/LWG6/Lq6++KpPxSDbQnxugpOnEQAE7AqYmyAFP4kLXKKhbfXjX3bV8dVnqS7MpAJQDo9mP9Oo5fOYtAGqa4WzDlBX9ei850R+vDSY6B1rRrmEA0X6HtmxFUsNAV+qvraXEhFdDKtBGdUhK7Fcy3+V9/Tnhg5DxVWA7+uC6fyOgPgMdzPs/wXq0HvEnAAC8BUDUex4HUtpli+eE+FGumjHw8HEuLkmJ5tR20myNWFlpYB6ndY5Bw3KvZ/BlXEsx/qGWRDMIoF5/MajHMdWsh6f6sgSlfFZzgGs+KnX72+252n9IdqT5Ir6+3Z4sYx0KAOAzNwTK8f7PGwBQzLuBB3RsbHWF97wFgHs8sHtcTkYAgDMANAEA6hYAv2gAAOIrJ/3EgHlcPx5/VSpuAOGNOclaAKg/bEB6zm1IkP8KAJAAAOvdlqz31hQAQErdkgGgCQDA0SQolx4a49aOTnQAAH0cFC8YKEbtB2UBcHYfbQGgra7if0+p2eo2+n8FADggm34ZAHDjMQEAej31reCXIfkPPalMmsboZb/bbQUALBbgr4UdqjYa+FT8RxO9x7STRgCvDkdyhFYAaAlwNJQ9AABGEwUATFHpjWeDrSsywbMaCwCkV4st3pD4BwBA2d7gz0EtAHTqFf2RIcnbACgDD4i2tEd2F/Nk+g1jVlP/14l+bwFQv+82FtvHWVKV5yXyw4De8G/ZkjgDxrwA0gslvXI+xiEdmOOtAIqEkemhmgHAwaUR/KJzoVCQaOOov6jMbe77xTh68u9CW4cYcy7iz0kv5hwKk1hYm8zpQAfpOgWbGNYF/mb7TfpBAADgc2XuU1vYj5/T3/F2zymKYvqXewIM0gEA4LZ0Goe0InMBDv2F7CynWE6Uo7UP2hRf8dH17zXlKlblJzxG5PZLsucagCZ1AtnjFDcLAMhDYSAAY8bG6ojrJj5HPQ61rRNDFE3P36SbchxKYwB1G8KTxrO2o1gsEtZ3k51Vr+c0nhY0iQzWta0an6mWs3EfNNt3tgMDo5afn36s3XvMGcbr4++fFgAAADQAAIN+PwEAzp0/R1D2ubNn5czZswQA9AfbiQEA8rUNeWlg8/8cAACeF3b/vLaXIJP8Z5VMaFrjMVKf43Eagyrk+S87AODrAQBAJRbRz0Q4aYWXUv+boWIAAKKPvH+h9ezkYCWFqUZQqrqPDACgTrR/juBUEII6bO6cJa5V+4wbOhhMqgxiVb9Fv4vgrlWy2XF5syNIpsZxLTicZjgFZ5MaDuj3CsHbFPi8uWCgyaXLAAAgAElEQVRoUEnm4ekCLhkAygXtavUEAEBdP8av6PFqsq1OAJ2kAFzAnfR9N4xWKecmBVvPRdM9mGg24yEbSBlNFqkMVwMAENR1g692ngkQSA6aYXKrYa4VTFQkTUqlNMTM/w+1uPxOSBhydYYEUGAhMQBM7hltFqGhBNXop3nFQJMhgAsDxav2NYGfUEJI8JMZwN93RgBjB/AKfwbZ0UO2BAB4kBfo1Jr+1Oc2oW2DkZoM7xqIcwMAgDjWRUKioRJj9XoyWRBLmO1gLezJ9ObqQMSsZe4XnffnrxgAXFkmIFlLkzZq/N8aA4Am/twhmbKaLzIAeLX/yQAAMAAEQNtNAgB0qVgA0GUqM1RBJhk4x2VWIQvD+rwZAyVoihPxWznAna8aA7yaXLtx+V/fo9OY+b6OCXFtqWfj0FAdzPQO24A4aCAm3uuKfySP9FbTPaT2F66/HcBHcsNU5UI9lcABynzg52AAjiCyOF+nJP9Nc2b9t1qiRAPUj0o6z+I5vHZN3++Jp0p+BddXRw0ZcaM3T+evAAA2OloVXAAFkH7S2cdZdMwcAKBjCZp0UDjPJlMmch5+6NPyxBNPyMc+9jG2B0BliidocRZSdR1rMhfPNUOFC6pe7PcC1d7GCIDEP+pGvC0AaNCACAcAwINf2MPQI8iWkrTQgx7sHY8A0oAVpxpoUDYKXFcdYk9SZpCTr/2cWAgMDlxbJQOAV6DUgRgfa/TZzPOqf7nMq22BYo35GoJOMZ3srQxUNqqMRCCvcFyRiA7LLQYXVtmfEQSQgg9WzQYrnEEs0WobBJSUgl0BAN4ySJP/gZ56oUCBNpLsAWSxeic0f8IiRENwqzOXg6JYBUj+MQnNoJdW/2eU9bF0ujkBh6XIhCkBKApa9B7Prm/QUmA0HLJ6Hmvm8PBADg8O5OhwaCAMUF5qD0sATAB+RAIVCXxWo1t7A1Q8DSdTmc5bsljryMHwSN569x15/+pVVvwzEIo5xFmNdpUBs4ky1+AH4df1Nfxvy6Dbk+31gez2+rLdXZftXl8Gax05f+aMbA36cuH8OSbnD4eHcm3vmuye2WWStdvfYJUWkrfD0UhG45GMCTKYcy4xZwkAYO0eHAzA1hrdNqnjUQ2JICsoWTGmax2trvDAltO7sDWCse9wv7HA3ymaQz91Q8vjnj2EmZKdXO9aTYkR0kqkrEMxPM4AwAvYGQD2NSB+AgAAjNHrrbOiX+nUAdCYscUCZNFzLzwvV65eSxXVHPc1tG2wyjubC2cA0D3kTn4GAOAZIwMA/zYGgAgAwPnT+kRAXCkMchWaUdnCHmdVO1owsJVNrPLSIDTrCyEDul2OOZ5RGd30/toIqvc35bHHPydPPvmE/MVf/oW89fbb8uSTT8qDn/40n2MyRhuIufzHb31L3nnnXfm1L3xR7r33XhmPJ6Tj/bM/+3ekmLzvvo/J5cuXZXt7Wz744AqT+AAAvPzSy/LDH/5IPvWpB+XBBx9KPevx/e9//3ty+fJrcu/H7pXf+q3fIuhiY3OD9MDvvPseAQAXL16Q/npPnn/+OQHj0peefFI2NwYynU7krddfk70r7zMZ852//mt57rln5dJtF6lnrl+/Jjvbm3Kwt8+lB70AWUg/BhIhtZTSNXdawLfpGNXfuYkfZb9V77ue0ES7MwB49WGmCk7tz5y2PwAAop3lxyFwH6sxPNnvAGp8B4kblb0KvHFKX7Zts4SOnsN8XAORKaAgUz/HwKnbKuV7YKawymYLVpb3rLTM/rOsv3QvnfSzyv6hjrRqmKxATV+73rYAt+q/0B7MK6lMF8LeoHxna6BcAOJJN927yiSZ/BGLcyHeVetr3+seVI96PAW/jf4/Vs3W+r629/zzItBuIrMOvrM/LCpqjbkgT0Jpra+qvXArAWsi2Q8GxSrsf5d/ITYW5/NGAQA+VgrOiGxMDo5oZgCIY+LJUo9MwbFxRgGPIRbAXPOraNJCT1gLgMgAsLNzpmAA+LABAFgBecJPHdh2/eLv094m650mgMEAgLX+KwCAs5kpAwCq/sEAsAYq+sAAAADAAMBH6haYJHMBA4CaStoeKcaHYSfkhJeCABQAoMVw3I9MGgcGwwReyq0AfF9jnsrEVGb8chAMQdk4N4N/aAWgdnIHQNIEADBa+gQAgB/l7WKcFTQAAfhcqK4HSECT7DUAQG2OKav+D4ZDORqN5QhJ/wAAOJguZDhFqwD4cmAAUAAAy/Zge0IWIJ7YUwAAgQCwgQAAaLcIAPBK/6aKRRyLO3PQqH4375maOcDtqAgM8PciCEC3XC4OY8W/V/4HAF205zS7bfkHsz8A/I06weWZV3y6Xxr3sX9Genf4yJZDcVBtiplbnD6GAFx2uy3gLeSibq79vShelvRMAMbpZ7gf1af5vlD5D+CKxtc85ubJf2XE0mpWfU63lWf0TXR9274p/DfsEQP5pkLQCkybwMGBgdPgKnwuywfVujfag01+se+5JgaApph+HN+sPzWW6bZlXF8O0HS7y/MIfl2e4yYZAPw6Hnf2XFjMh8X8gh9fq5cob+rY0Sobpul97/oYo4f1+kqxrsTk4PaA/tb427L9HvdUtFmjn+RVE7UNFp+76X5KeZvvvt7HPm7x+h4/oXxhcVJm4IrXjevF7Uu3kdL6QawFNo4IGQAY25gey2C9nxgAwIiJawEYff78eTIAOABgY7CZAABkAOj1CLZyAIC2p87RIg9VM5Jij61h6mXmxtrWL2xGG5h6bH28Chu5Apb62LuMc2bHbD+W9rjLzfi5+9epvXzF8JVsfAf62o2tio81mV+rAAD+frovAwA4INN9B29Z4L9d5pfP8SFgAIgAAE3yW48bqwx0FGPq1+zGDBGHxgBglEfFJHoy32gacmuBgKhjH1jtD+Tf9eowbjQLpmicPyPBuYhY0WGAhLAg9XtGl5ISG+G1VQSp1FYAgKPJCiSPBbB8ccS+xvxqVWkehUXTgjr5vaYkvi413ShsFtt4itx/ufnzGLguT5CW8k0lgOqbqMelSdnE95o24Umf5wT88uMr+pvR6vShB0j0jRoEEF8bOwKDsyW1j66gkBCyczkuvWkimoxAilYTgE1CkbakOeVJeNq1HASA50kJbU3nJ0wMvus9gnx5lGhf/a5WrxgDAA1dDZqroahBpkhNSuVmdHioogOqLBvnsWVAR9YIADDKSkOeJQBAaAvgBlFUfn59feQ83mUP8So5Vw1+NHh8jItqhlMousvT/QoAkMFGRhFoTsEvsgUAKoe1ul/bACB4rC0AKgAAj9MWAE7B5r+dASCyADjN+M8OAGCi2o0uTyyn5K6nQvKqs/rtQn7dlLzkwTeewNetFmSbemCn/jQF2D2Rrslek7j2R51wr41MHp4Q7MsGqH5fE/n6UwNsAGxS9gu/tgIOcjIb33Iq6hRMiYAjVnyUuqMYn/RR0wDdwKA1BFWXjGaPlfqN23dqWRa/R/lmA7iYZ8YbysKkq0LdremZBPpznYTkawUASMlWu0QCALDC6FjuuP12efjTD8tjjz4q9913r4BuMrPYsbm4LBAQmE41qMSKfwSnprJgsHIqc7bsmCg7lAfYrMclgmdgH2CNZ0uki2CPkfAw+IZkmSUPsQBAQY9AhVYlK3hUbQJdNc4M4E6i6x91ng0wUCjfDBbE257giAxMcbOQrSD8aDyipCSNa6r821oTgHHSq1qs1ySrKdAWwQLEfs464F8DAOI+xXeyni/tQ9pV7RYpO1HpoYkmTwapjeAAANLgGiV1dobZJEJaoOhc8czcf94yoKnCkOAHT+hbJRvmEWsNgRVW+HCT66q2LZcBEjPpWA9R2mbEMqnlpgnWNXRJ14DU8VxbwSCgeXQkB/uHTJqjugkMAEhokvp9tuDfoLbEGGB8kFjA7wmALQBK9pRWHQCAw+GElf/vfvABAQCojGLv025Pk2tmYzEAhkoZBHxxboRfWyKbvTXZGWzIuZ1d2VrvS7/VlkF7jWCA7cFALpw5ywTpuXPnSNP/3pX3SfW/s7Mte4cH0t/YlKvXr5POnesfFKyoxjGaf20BoH4WA5wG1qDN1l2TXr/LqqreelerrDpgDYD9l9tqcI0FBoAEAMD+MRmsItqBWBpggMxF8hrbFXI2BciMfQbkJaRANACAJvc1IMoWDNa+ig1JGEBcBgCgSg0AADAJYK9gnnE+BENAVf/cCy/IweEhK9jxDKSNNwAA1jJkE3+8/2uKKZa0/jmIo5SnTQAAHQJjprMWAAiMRoCx29Zss8VxQcWe7pMcuPVAvfo3GEOAOjCvnTVQ2hojgLTkznvukye+9GUm9b/+9a/TF/rt3/5tuXT7HbzudKI9fP/83/97Jua/+ptfYxX//v4+2yX823/7f8sDDzwgOzu7cuXKFb73yiuvysWLt3Fcn37qaTk8PJLPfvZzfA9yFkH3V199jQCAwaAnX3jiC/LQQw9pbLzVIiDrR888I29cvkygGBL6zz77Y1b4A6iwvbVJvfD25cvy3ltvyifuu5cMAd/8q79U+Y2WGYf7cmZ3h9pJAWNaXQZ9zgS5oQFbWnJpy2+ZCvQk/1FlcQYAuj+ic6FJhpxIiD6TtZFxsECYOz+nBio9YZ91CuWSU41bsp/XC++5v8Z7DwwBlCWQaLHFGtrhWPuKGID2teTPXwew033ac9ZB1ubja5/4dABAU5AwBQGtkk91sW68BNpzNslE3d8AALCEjNvvel6NScUWAhow1ErbGIdKhSahDyfGpQ46xn0d/3ZA5UkBcD++6XcR33JbMSQYcV4HUKT4QR3mCUyXxTXMAGoCALgNQvnH+NxqF+A0AABBYGHMPGGfTKoU/7gxAEAGk0KB+Hyqj6JjkG073r/HQwIAoNPpk/5/c2tHHACws3uW7CQ7Z3alPxgwEQnQG3Rgin38AloA3AoAIAWVKwAAW+SZL3yrLQBSMrKwcm/uRe07xpiNunk5KRSD9wym32ILACT8YwsAvO6utaWHtkttkUGvLf2uMQAYAKCzBtmtAAArDk82goopxKzV90RiXhWfAqFpo5L9NgIAFIys83XMlkwOAHAGgJwgDi2/cH7If6xya2EFwDVsFrxuAwQwmUoLuhFFFSgWs1Zq8JsAAEg6Dra6AVE9RqjN3owBwPaazxUqvWFvgHkIAABU/h+NRgoAGA5l/0AZAPbHMwIARgYAINOVsV4tYE9jghEXNAYAJPCx91jhj3FGuwVrAaDJfAWduY7E8bgnvFb2ADAAZCEYQQMxORh1rL/vMcjsM6leph9DGxcGmbK/RZuNuQlvxYZkPf1Za2XM1iZlnDfbil4Bv4Im2lipsHy0cEXXSNwfCfxq+8D1tAMHYe2uSpAydly14Kl3bgQm+Fb0fYfPtPJf7wt2L8YBa4P3O5/LeIpj1K/ye1dmC7WRMwDA7Gmz9V121QAAZ3FzfYd9EkSEjs0NAABcx/nzNsmg4sRVrKaO29f2kL5uBgA0rT3/fvLjbwIAoADjAHS14jOcy+Wnr7loAzSNQVxb+oy6l+rnrc/TaMcAbG3nOO37dVzCz/fTAAByMlpthCbrpSnP5Pd4GrAzPmvcW3Et0QYPLQCKmGoVY43ygHMWGUYCACC2AHAGADBiYj1tbW0RAKAMAOdYAAAAAFoAoAizCQBwIwwAf5sAAAlUEFp6nWa/NK0T7psgKNOeCQXfLjdnBB0r4Cn6DR6P9PcdCBCP0UJIl2+lDRT3U5Nv5ve9RtArmLhzKyvXn02AuqVzff2P/imvnJScBSAVmYEeidrbxQOSuaeaGiLaAkCNjwLdQFoiawHAHaUMAkuIDuuBmL6LAY09Uc3A8qR+mgxnI0g9XEpkUerNa1HDKChN5BF4oACAkvqfC8BQSS5k64WSExNlb/hVC2q1yRxWFR+h9PCykF6V4D/JGPfvVN+N11khQFcpzng1DfLVd9x8P0vj4lmbCG9UjVWc4OQATkk/o4vbA/Jlsj+CAZIydqPYKymszzlDl1VCS8OZvnKKUUgvmpRgFEquWDwQwQqfAomlp9Lr2D04ci6zVqfv4FgYZ+l4fItZsFzFqCwG2k/SK0q0Kj9XznkAikFJo/v1ihQCAED/39HjGVSn8a4JAgUAKCo3VvsnI8iqvSIiUu8x31e91m4WANBknCTQxK8AAMV+8jWa3/zwtwBwAIDSjKG6YRkAQGrlAACAQwKlOzbq2Ol4QicFxzkIAMfjXD83AIAloph04YCX0pKJKtvxNyJva8mq0ihUMDeIXgbJKhmbjdVcGX+SFimkXZDP+jT/P3vv/WzreZ2HrdP26eXei1sAggCJRhQSjYQAUIWUTJnUjGM70fgX69/IxJNM4p+TcTKJ8zfop9iSHY1bPLJVWExKFAmQIAnAKES7Bbj19LNPyzzPWs/7ru/d3z4XkCiJ0uBgLvY5e3/7K29Z9VnPqi0I2v6ceGgl5V20+x1nloDCAJDkbT2vgAEh4Qpwwe+IsXsFaUJ1eMAkAF2JitrBCvX9LpNAH8Vt34go1FtDvh8VANfOhecuKsipo0OiB2y5au6jx4govqkWPxpAscqUFVV0SvfarjvZuVFMDQF69HUZwX4BIaMVAAIwp9bW7Kknn7IvPvccq5PRg5v2IajX5xf4PEcH+wzUMAEv2n8k/wMAgMpufFbmGs8GOkwEpA8Pvd8l4zFI4DpblLd5jYpIsgJMEcCgKkboWgUiqEV5fQT+AzyazAvXwUiw1wRzULp05qMazLU3d14Z7MGcTBYBAKSTWsewu6pIql4cWNqaCnQ3QVGuklgIrVNaHeJRJH1NKkbSquOATtoB7iDaBCkJxfWoFgC+OMJ2qAktpxJGix9QSHcpTPMzwjHJa3rURnIHXkl9rqMAP2DeESD3zwAeiSBIXIABWGTRJVsCAOD7gqkyA9U6WsQ4MMwrVXZ2dmxzA1X/qJofEgSApCXuDdX/6CHPnTUzCJDDDCubUAE1RJA3aLPBAvDe5St29do1u3r9mlPvw96JICeS0AxgMyiM9e2MaWC6mBsMbHZ6yk4tLtjc9JTNTs/Y3PS0LQ1m7dTyip1ZWbOluTlbWVqyIaq8JidscWnJbty6ybkAHSAYAED5f+3Gdbt56xbHAeMNixBBOlWrqZqUSfwAANBJRPIDFf8Dp/53xgDzlhtRZMUWC9EDGUsBc1BaALAC/sAXZqxNp5x1UBDdKwR0YTcGAAD07lqv9L+mwewhALgn+R0A4BVIHqR2mFy4m85YEjTrsH9hhyJRhWdH6wYpnfff/8Defucd2x0OGUBhQhyMIlNTBAxQNzYAAA/WKJHs1VDay+67HpeAKFuS0F9WIZInBkpwgMAkl4s1cKsKcGcAmBYAIOzr0GzFPncA7yTv29kOBhyLIQBUxxP29LPP2xeefY45lH/xL/6lfeLuu+0rX/l1W1hcisrmY3v/gw/sP//BH1Bh/p2vfIUAgE0E8Dc37Y/+6A/JGID1j/G7cuWKXbx4yT772c/x9cUXXrR77/2UPfTQZ0olPO7lu9/9M3vnnbftueeesac+/5QtLKAaxav/wULxR3/8deqX+x+4j/f/8k9+TPDLL/7iFwkAwIK5euWKvf7yy/bZRx6hXfe97/2ZvfnGazbc2wn6ZE/8y8PGGoI8oD/D1keIKUCHjAdc3c4fJ4Aug1OSb4Rx9gSEr1n3YSpQo/pWdU1LFrl/lQEALpHcL+oCsDsJfV0/fDHuJcoUb7mmv/088nErgETn0noTgCzbX9n/9RYA1VdudYsolPu+T+uz9d9vY0gqfkM9EEm08pVI3BMEEIE1tpKMxH5tEan32APPWWOiL3YGAKgdgPfHromVkvSIyt3SzzmepezfRB/a6jDek2uuTgJIzzLqZ/UE2WXPFfaTymapse0E7MPO6Jxb320Adm0BQ73fbnyFVcVhgfTd84cBAHSYFYKyf8TOZaKsayeMjGm0EfUxjMB+agHgx3dpN2vsA3YhwFFIEs4XAMDy8ioZADIAYH5hwdDu6OcBAPBh/AfXSV2QUw4s039NDAAfAwB8BSE53wIA0NkIDAAAAAymJmx+2hkASEtPwOqRtQAArjm2m4iVGSAdVvAWEJK3qgV4Gf/Y9oxJefT4Feth9EUHCxptp8p25X3PPfYt34QAWMh4XsccBBBgA8hFMgAMhzYZMpDXOvLveAus2l+bUPqmFYC/J73igAbJeSb/ASQ5PKL9tMm2PsEAEACArb19u7W7bztDMADs00bePzwKBqwJO4K9SVr9KVamYs9NqQUAi4xgbwJ0qgSGCpFqQRLmBToJekgAgAyKln3ZBVC6rs6+TwuO8wd1u5KvBDkH/X8DAihzErmRDAAAwEFyrM1t4P1cAdpN/si+dX+d/kkk2rtJKwe95vcEUMS4CACQAX9Zh3cSx0k3Fxsg9KvkvGxdt7897yMAgD+LJ7sIAiAYAP8cAEBbF89MoIv7WvCl8J7AAbKtBSCAbe+FcGIEcqCA7qMy4NRE9YcFAOhx+3zwop9avZn8bt1Da/tUf9v3bB7vChh1mzDPS7Z9+J0PwQDAKvvIm5X7aAAAhCL0tB7Mtm/+veuD9wMARv30UfsF97YfIJY8Vn3fbe1wxjpSgU6f2ahnyuM7EuuIFt66Zp5r+neNfdo3Tifde2sPaw5aAEC7RvQ392jDslGeoWEAgJ+M+NfcYNYEAEALLsg+MLMh+X/2jrN26vQptuAEqD0DAACsmoS8lI89OVX2Eu8nzKq/rQwAyiFrjjPQo299nfRetpKrrPAxlD1GuYY2pok1X7lyAZzya3vczwUA4F8lAICDAJzSSNQMBACEQHcataCHIdoQx0ZFfwYARLAO50GShT9h2OD4muyH+nJ0ZJm044b+nw6KaP8rOhL3Geu5GmYyYIg38DruUCVlruvEOvOAWgC4QI4Aagq05h1UhIsuLCOiya/fLujQXXg1meDv55PJ4/P3fSF2LzZKf9I4eKnCsV43jULTB7fdFOMS8Bwv+WPtI6ST9I1FnzLKAjTfw0ljKUOgVp96Oq2CABQQV5qqW03udMLe17UK+uhxG0a+P39N3HUfVeNYFU2r/MYBAOSQO7DALyGn3ZdXKObSDsBJILI+wzEVABAnKUEhryJSMN+D+95DsgagIkBVKP39GCb2w4CemgZaV4jcSvUPCi8HBnwIAEBiBtDcemVcoJJTAgyf/0wBALcLUHU+14JuNrQSRx+3AOhWj/cgn7l2I7mmwCzlfaFs/WgtAJhAJDraq//Lv8QAAOfDKQ8rA0AGAIxvAfAXBwBkisC6j8sqL73aKgCgynj2WWfVQSuzs3w+QbhScpxM4d/K2tZAVqX9icZQc3+S1W5IRgKurdBvkv/1O7VKn+mdqEQuFf6x12qy0++ssvOElpQ1Gy18nI4rquFIFR7fK60AQopTbwlYIBmbzymdETPWefauPSF7YRwNa9kLMbh9AVb2sS/LpatHaGiGDdMGSz3wjucUJbSfpN4hyzH9PYHIyn6N97l6Em23bKAYM4wnAF9I3EDxoJ8z9hju5TMPPmTPPfusPfLgg7Z26jSvDLDNLAAA01MMgMEZARDAEMxngB7G8gFp3Q+Ge6z0BjMH545J0iObwHGHhx7oYuV2sAUcHzJB6fTk06zCxj/QrbPHJCrRo2JOTABMWBZ7U8GtGCeySCG52XWAfcxiTWdWmqDTlD0kB7YFAPicV2c5V6v07TFCMFSBGMliJVGxV1Uh5Hc1mqjRuqhVLeNBAPn62neHuEYAAGqyx/UywH9IwpYyqCb5BfsC8+GsmGGPN/qWAIs0JrLz/U3vHakxZbWjGEngZwhVTaAWgMgeZK3BPoA/gqqeDABhNQWoBksb++MQlP4EAfh5QP+/ub5pO6je30GQE4l/9DyFfkEyyUGVqGCamBkgd2/be0O7tbVl6ztIcA695+nhERPvN27csM3tLa7LmdmZYs8BLIN7YkuC40myWsxOTdv8YNaWFxZtYTBjC4Npm2EiGJVoAzt/5ozdee68LczM2gGCu2YEqeHeTp05bdvb2wRfzi0ssELr1sYtggCQzMU8MUE8iQTxPpPcDKAJ+NQAAHCvaAGAVyY6UYk+BfYCr8pS1ZoAogT2pOoeyO+Dw/2KTBGAKAAAAmJ5Swav2ma/16iYps07HW0AGORCENB71oMBwOfBAQAeZ8f1PVDoydBq42L1AbgAAAACIFhLr7/xJun/EcgGAIDsCPue6MbY4LmQGNRekGOfAQBsMZfWtvc9DR+YoHZRlvruUn/SDBaotr7vTbenwQBwbINJsFyAOMVBupQrAY7FfZEFIYALOP/MzMD9Z/w+N2+//Gu/bg8+/Air9v/Tf/rP9vTnv2DPPvssK0JwrzjfK6++av/l29+2s+fO23PPP89AElgu3nzzTXvttf9qzzzzjK2vb9j8/Ly98sor3AtI+L/wwot28b2L9txzz9va2qnSuuLSpUv2ve993+bmZu2rX/2Kffq+T5OhYGV1jeN96coV+8Y3vmF3feIT9un77yPg8sc/eok64pd+6RfZEgB7+foHH9jrP3nF7rn7brv77rvs2rUP7JWXf0LdMDM9adevXbUP3r/CfUAq3Yg50EchwwdWBoLOlYZXfpzkoSqos+yrelhStVbVCwTdTfpHEr6ApuVnupysgd76fgVYV3AA91FiANAa7gcAyBdzYDVki1q5lWQG2yc5sFFJgb5EiGwvvXYCw5NIsKTnSf1OcZz0arYb8/lk8/bpNu6HBoDd2jGyWGpgVtWWmQpUbSV9nqXT8fRM7KtAJZA4ijExMa0enZEkE8OAx7qCqjtiWrLXGNjjHq/9Q9vAcXmOjwgA6NiAIVsE+lMrTHqhjT7tswND4JSh74wtE1t1VhgvI5tgei+YliSf+nT4XxkAgKCr3E6qHwBQkpSyddnigChQAgAmJ6HL5lj9j39LSysntgD462YAGI00jO6kHHDWGm0BAGjNQ/pBs+4AACAASURBVHvpGIk3+cMpoRzgiyIDItaZvcucXNFx7f4dt89Per8v+aO15m5ctR3zs3If/owZAAQAAKsSGAAWZiZtHgBIJpoJM7Tp6S4DgLfRDA65mDC2UYrKfNHC8+8AAKgFQGHQpe8TDACwHaMNYls56InS2Aeo8AcwkIWuYBvwOLojIY9s8vDYpvYPAgDgRXhkT5uctJmI2bk9Iap7sJ1Wm8lbhAYgrSzEsDcCAOBMV0OyCIEBYGcPrFc7tr65RZt4fWfftocHBAAg+Y+EIHyyA4wO7BdMbwDYAASYGXgxEfQZEu7u0wGs4P9oH/KfxxoBTIVOw2ewbWFTCwCA8QTYISf3sZz6/pbdlUEBSv5nBgBnyYJeV5GSA8TFKIPfC9gG9kgChhRGDoE4Qo7nJFDWX/KtaO8GODknC6vfVH3WHKdmgjPaR8kGyX7gbfdkYKmk27KOUdIZ/oPb/Kj6ByDAwXZiBsCciwHAj3XmLo/T1eNyBWy5XgB8BQDw1gMOAJB8ANDAf1JshLI/JFdpP/bhWPcki4oe7kn4j9oo3QKRKie7rQVbkEkLypA9VHx22m01h+CFe/53SRYGAKBjNwRDBfd2LJKOX91MfLbdRnV8N/6Rz9Me236Gqw9hV0WivW/cXP7UvEvHDgdYKcX+27nJz9zGLf1vyOU6B9m+7csbjbPhdE999o/OmfNg2muQs2pLmG3ijn2desbr+vq+WuBhJcP3Z7FDtAAQAABtzyDzVlZW7Ny5cwUAsLy0bHNz810AAED8AFtFvoXyPSl4hUz/NgEAHDRXk/BVtiSQcLMf+tZVKyuzXVbWfcQ3sgxnBvtDAgAqCErf+TlgAPhX/7wyANDYC4r/ygDghqX3mlKPF6d1paOVHDD/vvd2JuUakanea1FGUkn+q0erukAmNLTuQzSSPmERiFHCGooiEqIuBiNgXyLgKbBdwuKUlrVfIC/gQAAF813VKKkRqidXPTb9SjzG3g0Yf3gjeVxyJy+/1Bx4BASg4JTOk5SJ1Ga59+ac/Lz9/uidtwCAjnBjhB1DeLIb0wrjNil10niNAyCESeQVCGJ58JLQJkmpuemCA4qyEQ1+4vqqQY3oC9UHyoibbh1q18d1XnMAKisg3xKexFGCJlZnGQ4BE9QOgN9Ja1kAAAcRpOeMij0BAJCoVy9JVKE4ZX/0swx6V/XSUuVfphHxZIAjhRUMppGO96Zd6YgxQEaQvi9lNJKgUKXY1MwIqOXPAwDI467xz8HbsWvsYwBAQX77UDQgmVijf10tAE4CAJReZJHYaQEAqvj/ywMARAWx1/glII9Wm1d9ObinvhdaxRHA9ZsjfWyzUdm/fskhktK+o0fRSWySctkgv12Csu+6xRhnaiZx4ShhGr3kS1K/qfwXAwDGBEAijQ3fD+CA5LuSofq7GP7hANgEENgu80v1aWIZcBPdf8QOII3NsSmfZkclJf9Hsvtdnd0lgB8drXEBcK2Bds8p+NtxRjItbIdenunQ0hO6nLNN9CcbpVbsuc1EAEBnfqJtgh6FSdSgEoyxxDOtrq7a3XfeZZ9/8il79OFHbGV1hUmguYV5ZKlo90E/uEKGF4tQELJlSMTu2/5wj87O4fDAnUBiMY9tCgMAkAEqeUEnubdne3s7tjfcc9sNwDNU7wwGNjmYsX3Yb00QCGNHtpBEr+Xz4MkS6tGwPxFA6jq2XRkoBxaV5NJ/eZbVqiC/lysYbre/Do9QIeEOgRw09UrH+oTs4g+jIqOBCF23G9jqrsPicKa3KQOQKG0AADiPKlthI6hNkW+yCI6JaQmAACSKG5snyy3Jn17n+xiMDehr7rtI/gXFQNBscmxYYTLkGCiQ50lkJDRogPocOpkFlxnngH+jytsTOns7e7a1tWVboP/f2bW9vUPbHaLKe4JJ/d3dPbIh4Dl39/bZ93Rrb0iq/83dPdtCBdTeHin/0fMU152I/nMM6OoG2P7UbSJU9g+mpm1uesZmJ6dsfmbA5P7i3LzNgYZ4asJWlxeJ+kdl2qnVNbtw9hwBARu31m1vb5cMG0hio//f+sYGK7GYECUV7RE/A/gGa4hVAFO4f1Rr7fB5YJ7LPlOSiRVVSPzPTpMBAIFmSAMBADC2GQDAwCjC44kBwOFJPv6+RivIyhkAvHcrgURIJsaY8JVgVLOjqWP2iVXC3AEAEAGgGMUpKwAAfwsAIAYA2KYMGpqDH7BfIB/Q3uGHL/2IyXqMz+LiIgOXGDcEVPA+dQkC6QFCwxrygPwoA4BvQQcpqCKKYxlrDe/HEDA4Wc/jdr6S9tRDYtmaNBtMecUhE7yRoCtrHG27YusrEYK/8YzoCXnHhTvt+V/5VTtz7oJ9+9vfsVdeedW+8ut/1x588EECAJDkx31981vfYmL/8SeftAcfetBmZ+d4fy+88ALPj/YBSPqjLQCS+6dOnaasAwBgdWXVnnrqaX4OQND6+rq99NJLdu3adfvCFz5vj3/uUVs7dYoMDJgLAABe/OEP7c2fvmXP/MIvkLZyfWPdfvjDH9jc7Iz98i//EkUJQGA3rl23V370Yzt7+rQ98vBnbDCYtrd++gb1w/zcwG5ev2bzc7N24/o1u/TeJbITbK5vEFQDIASqOI8P9wJYVlleJH84nmMS0NKVbu96woFsZ2Q587nAj0BRfQl9Wn1NNb9fW9VfqkKs1WBK9nM/kqGkJvopw5t2bDw/A3qZOUCAbPin1W6RnM+6QMmSbPN1fp/EGhvPANB+L8t2/h5tRboap/7V2p5tkLgbdBUTSC0ScRBxKhoJMDG/F+yTXQYv0fzXQpIaoPO2Ml55E+eMAGK2AXJAr3u/qrTLBSuj/e67tkC1F9sAMy0wRza5/ot4TGGvy5XfqdI0n6eI3hYwUPIj6fpuAXXsHegZyrWeCkK+nwCoRYcnfV9jhgJsRAKzWRBiY2jtAMo3ydtU7d8yANRnDjtJ5weIixuxAgDAAIDkP9oA/G0AAChmWuIaKeDscVlnN+Ir7Guy5AEQ/zEAQAwAsK2m7IiMAPj9owIAIkBcGJTk8aMq/88DAFBLklI1HXakqgKR1ID9hAQQCwWwxFObNLYHOzKbGh6yFYAnQVzmkQEACXWwu5ACPmjuab8HcFIxw6AQdjtddPLeOg12E/ZWAQDs7bEdANgANre3bWtnz9Z3hqT/h43sAIAj2y0AgCk7wN4mC4AzATgAAHFD6DD3JwAIgE0mAABs0WI/z85SJ6P6vwUAkAEstb+Rrsp6UP5bm5x1/e4+DWMAwQDQAgCoP6PlcGSmS5tJJnQ8cVCAaUp0Zz3p1fDKnaSEURBnYYwB4GkZAGRvtkV/5d4p9qru7vMB++I/WTQDmNvxf0PP0M4mANcr+jMAAEl5sQGgLRo+d4Yqt527x/t3wQQgMHu1CTwCBsCAGDEctNoPANB91xaIYXGLDXpMsVeJV/UUsrTgo24soIJ/8zmqTTQeACDG23ZOJMvpB/w5AAAes6przmNmo+CHPMft83dtstGik9ZG07lGfPgAAMgCyp/LX9J3e+/hGA1I+nNnI7ZSKsao58L2HQ8A6Fv7ffZHfr72vrMvofPJP/OiI49/ts+X//Z9XG3GEo+ZdPA75hNFAWS7PDjk7wAAzAYoALIR8bbz584TvA0GgKXFpRMBALy+GE7iAfsAAMFfdeL95zEYZ9v2vZ/3ksZV78kvU6F5Ny9cGY9aW1x/07+GzVNa7VSGrzzeffOZ17/mqfVfxgEA9H65rwAACMiHc2d5nxlg8jH+/Z8DAMC/bgAAPniOqsDDokqLD8SKS+/NycS/R2P4uVP9x8NwAGo/VqL2U9K+IK/pdCD8jC0g2iMEVFTt76+iSC6TluhcuZhScrYucA9tV7awFNDPYACi5xxN1hHwPRuamyCBA0YWzAlVnOOc477FOXpsGCrxQdZxvplaCuhuMt6Dq6PAAD9d3Wjj7lHB2bxRylgxtn9yCuTDbLaTxmfcBq1CO/XG6Z23jD7T7zEeISRVjd62H6CR32FQ6I4jA98pudcqLQmiLPx82ENhh0Oe5ycDSnR9r0aL4EMaLLyPSql6D9ECQUhClnR58Mjp/xv6SfX9LUGnSHJ0enCBGjaS/QzmOv2/V4wByQsAQEXs0qBXhVMY/rkqxZ8p5oGBNw9A6aevGvokAy6vr3b8cc4cOO1dZx8WAMBlPtqrvKyZhMStRk/JrTXJ3ZqIyutbzkpWuO3+645FINMbmXjSnukaf/5MkiF/vQAAd2KL7iANtFczoJrYQWhiAEAVcfr9zwEAUEXZSS0ASsAlYmhORlOdAugtVkoGAIDz3rEcqrwZwUiRwjaqt3rwUyc6LbHA1Nc+wwvaW9B5WjmcjejRfdFNcms9tsd5Qj20YjbQk1aulfuecG7bBDjSvhrQpYFLFDBRVnT2Xd6HlUKdRnUY5Go7wPR4gApkpMue8L89AJH3a+dZY0+341uOxy+RWK5j053MPvnkTxAzlUA3JfkfAVaXBw4gyQFa6RNenkVq9Zraw7ofXYe2QjxrJ2GrPj5prCDj9YOkKZJNOC9svLlZOCpTpKBG9f7993zKvvylL9mn77uPlOLLKys2OTdrR0jsDgDu4tXqP9grUdUPAACoKkO0+nNgPNEGAAlWAgTQo33Tdne2HVRK1DcwBs4AcDwDOm9nkUIlyezsgAGj4dCTpPidxna5B38y2U5KdPp7CjxUp5QJxdQWp1NhgWAb12c75/UalWFgdJdhXA4Ohx0bjoCVhJiXg8S10GzLfNw4AAC+Vz5jwjwBXRD8QpUOAn+Gan4HCjIhFM8cuAPaEb5ka29rr5xB4nj0J8udIkeTE6zxJwMEq/i8fQODmFH9D3k/QAuBqPAkAAA9wGF/kI57wg6ODuhHMHgZe8pbkzldPV6nJmf4+/bmjt24cdPWb67bcAiA8pTt7JkdHE2ywglBTZ5latpubm7a+9eu2zuXLhMIMERbiqDYQ1CTlUugZt/ZsoV5D1KitQD0yfzcHCvOlfzH68JgYHPTAxtMgnp2Ov5N2srigl04d4eh19/mxgbPee6Os7a0uGhDJnCPeK6NrU1bXFxgq4Fb6xu2vbNj8wvzXOcYf3c69z3QintBe4CNDZtfXPD+9vg3hWSJ6y/sn8HcgAwAqoL0vXXMvqweV3JfkOuHjAB+HSSDPdh3yMBs9s0kjWhaHx87cDRaebAyDcCD6FfHFh3w/4JKn5VQrPrz1lZgZvAOvsEAwOI3rxBS9TTWHwOLYFeYnSU1KdYxqOj/7Hvfs8HcHOUA+j6rUolAgaD+VwCZlVzhvDtS33VSth8FUiA1KgEfITPoCsMPkUZWSwsfawZTg+IU4+OJXtjSxzY7bTYz7ZXWuJ4AxVjjDOKzxYYnsjHPoOoXGORT9z1gT/7C8za7sGy///u/z6T83/8H/9AuXLjTBrNztrO7y2D1v//3/8EuXblsX/ryl1lFAnAIfv7kO9+xu+66i9UlqCZ5+eVXOL/33HOvvfXW2/byK6/aE48/wRYAODfW4Vtv/dT+9E//1FZWVu03f/O/s1PoqT03Z4O5Wbt2/QZBBH/89W+wwvGrX/saxx4MGS+99ENbWV22X/u1L3OUsNfXb960P/nWt+3U6ioBAMvLi/bO22/Z1tamLS3OEwgAeY7jjw68n+7W5qZdv3bDbly/Tr0w3N0kq4yCLoVpKkQSxzolMbPudHiQg1Ey4Bk+ieQXkigesOtSCvvnQfEan1XwbK5KTG0AxLQW14OenQ5gWQFMBzuGADtqv+JAmuq/qQUAGFjkl0jOZx2lQLR0RX51gDmqQk8GAFT7qDIFFImfKiA7dlFHJXQ1hIKA2T/WvIgNR8UknrLOTD7aW5DUQbcdDJU1yBqtKQMAmIOIsC9y8l+sM/meJAfy+bqfy06oPYCLvdWThGhtwPZvAQFathGcU0mm7Nt2vk/WG9d81V8JGuUEGqCtqIKDlDBgn/AeAICetw8AUM8Vcq/Tc7WyceQlkFk+61g6Ys/bilaWz2pve5umzvFNxM9jMF7VPMUWADM2M3AAwOLSKgEAp06fsdW107a4vGyra2sEqVL/IbkYPcg7+w+2hWImonEW40w4MNpHiH+4WZQSGcHCiHuT/y4Wnnwsf+8znhpz6iQAgFOHe6sU952hmz1BR3s5WGBqsY/7SbqPfPlsT+rzFkDVY+rd9q02HqH5LFZzAq9IJuiY2zEAsK1EXwsYxo7RbgmWrbcCgKU6NXHE6niAx8AAsDiYsjkkl8kAANv40KYAyKOoS6Dh8FExXiUBeXTEc4vdlhohMQAwwE/WXI+xaH68ItyZ1JQUhb70+Lq3u6IfdHxE+5cWebQAwHtgR8NxYACYBoMR7KQGAECAZwcAwMVIAEDRU8duW0nfub/paxnMTmCRgnRBCwDYxwC+igFga2vbtnYBANiz7eG+7QIAcHRMO3kPQADYihOTdhQ+BuxHXB/6iiDVAABgLGnrAAAAdreILWo/wraoAIAZB35PedKa+QG2mKpU61rDijlirKUPxWqqY6T/HD8kRtKowg6GUrJ4NcWJ8EfUak7+FFdLaukgOy/blG0CiAwAtO2UNAKAp4Ld/LsO4GjlhtQMAAB9er/q7BwbGNXDAB5n3SY7ONPO0+aPpL8AwGIAADsaWgCwBScBSGoR4G0A3F/YJwAAfoPkiewnrD/oGD82mLUKABd+gNvi/pOeJZI9rvPGtaCrcq6NpxW2uEb2ZD2rOW3le5WT/QCAvM7y3BSdGqBUnAdrl7q78fvla7hNUJmUil9NIN8Rk8a5xaHff9JFGrke8IPvdwcAyn7orIVkU7T2kdsAZnsAmaUio77vj41lJgBAHuNs32Ac8vdH49+KLcUKSbZsn2JqnyPHbrpz72sq28t5T0m+gAGyXR/t361Oc38C8hAAAL9/7EO1AJifnbW1lRUbBPsyXtfW1uz8+Qv03/A72gHOzS3YYHbBpmdmCYieBltKMAAoTtOao25vtDJhNK/RzllrG2i9jBvjvJ50TB77v0oAQHuveX21tsmopFGsUC1X/YiPCgBoGVDE9COWsb49qPvu891kw7lP6Aw5yrtlX9ZjlwKMVza6cs7f+7//6TEehghSBmI8sOM9jMJZItrCDUpQTBVkKYzLA2cCkPEiOgYlcrxlgJAaR8Xg9aBsBFI87FYDobmvWUpuSdBLZBalwGRKJBZDnBYnQi0E8HlPrpoCeKRqvBr0mpi+hcKKw56gbN4U4xZYOWYMBX+hgJfT1gSZ+zZe36asAjQnOurvvpC6Aexx586CrQ5zVThZQI4c23tSDd7JXtA4BUKB0ofqS9eSoVHHuzM7pLHPCnPkWjE+fU4M8xWZor9B4Uvw53npKplageqB9gRWiORUqcBTcJGRyZRACiQvxwIXEqMBHHsCAdw59mQ9aLdcUAjp6jRcEhLOCkChwWoYDw7591JrAAkUBsfiuzO1bQCu54aPgAN+/dCUfGFVS/Rx1errm+fb7Z8WEHOSYuowAhQLOq+HtB7rTYURELnCBPgIG9Qfq+RHugnFvgpQd7IkY0b3ngvnKoN8L/kyHVXMSUGFwZbHLCs7PWlXAXLE4qNRWSCD8nYMAPnc7py5A1uMn94WABFBR2CfjDFemUNnAIl/Ac46LQCctl8AABxPB2Nvz0Fq7PUcFRDhfDA4jMD5cMjj8I/Jpvi8UE0nw7wbjOuyepRnZfDJATgjP8nQKropyariVGpuQ39Rp0gOxDrh/McUdcRdgNe6Eq1O54eV6oVGLulBgUI8gN7dI2UNpnvPsl9r1xPxdcP4s1Xwi3RE18CPvaEVGZuMRnP6nXsEAR1GasJQ99BG2AJ1XWtV+3Xy9cMQ71wrz259bu1JfycmI1o4dG2AZFzTSRJAr45DAXMxoenjK/ldUuWh95VYUpWB5JvWD582LUA3nfI+dh3julKf1fXs68mfp8qN5JQKKEE176mUMl9wTPcO7YH777ennnrCHvzMg3bmzCkmFOWYD5YWWNFPnmsENFDxH8lkVOmihztpLvEeo2vuWR7veZsA9EQ7wH5FcnVv144PSC5ZHOcJBGiIG4ArdWyDWQSJZihPdod7XB/eR++ISSlvHRUJUTqu3qNT48okXlIqeZ96H0qvEqX9euDBRE1x12GMBKIqjWMpdZ1Bt4HZ2xK928l4MKQ97YGwacopD3S5kY+xZ9IC1PJqo5ODz7pO6vXemdssg4I/pLTjKedx51S2ANsHRTUyE58IPhI8OGP7hwDydm1L2g/p3khHj2BiBPvwDBwHBAsjGQl5zwR29EVkH9Xon0pmF1CdTk7aLCrlEdiMZK0HNV3/eiLBg+E+b85QgmDW7vbQ1te3bHNjx3Z3hra3O7TdHQTKp21n78i2oRuieunq+rq9demSXfzgA9se7tkEQCpcoxoTr7pA9f/8pNkUwCeg5R/M2vxgQAQ/KP1mJhFcHrDKARX/+HsfFehT0wEQmGai86nHH7ft7S27fu2aIaAAkM3S0iL1lara0WsOwTC0GkBiH6ANJLxJrqGg26HT/qM1AF4RTESVP3aGQ2CQ3EcANtYxesQyJozqfPQOjH0fvb0UqOAqjSCo9DMTQ0g+HaP1gss47DUsIZdZxzbNymWvRsNnBAJMTRr6Gnpllct6B3AAiGEEAAwRUEQQGT4pErQz0fd+CBC6J//xj6bwsbGf/craajAieGDqrXfetqvXrjOI7cHdYJlgYN3tbJc5EZzH+7GMFfzks6YAlGQBg7TsU+5tCSguEhWY73GBqxFMB+Wvn8vbjjmIFr7n7MwkkxRqjZB1pwNjjrkGyHRwbJRpSO4PBrP2K7/2d+zsXffa7sGh/c7v/I598pP32D/4h/8tnxXV7JgzVM1//evf4Fj85m/+JgNFSNKDCePFF1+0Z575PPfqf/2vrxMg8eADn7FLl6/YD37wQyb2H3vsMZudm2eV3uXLl5jIR4L+iSeesOeff55tYdB2YWFx0W7eumnf/va37f33r9hnHn6Y38UavnTpor34gxfs/vvvsyeffMJZTY6P2Lbi9//j/2cXzp+3X/iFZygP8N61a1f5zEj+gwEGc6UkAV5xHBg8hnu7tru9aXs7O2yNsbu7w+OxlwAU2NneoR2JMWSFzdQUQTqQnwDcYA3h3iHTWWkZcgnvMyERCRTJwRyIIQOJ/JfyGvoxaIT9e+5rOejDGVPwHgM2aAcQIACMr45RIAfHU6cIYJ1YaBTUsQkPkBZZHdeRzC8MAJGo7/oPbhu0LQCy/5DBBPn53Wpg/6qR4LVafxWwrOw2fKep1hPAjM8ZdpAnPIMGO/WU1/5TQtSBIS7rPaDme9l1ixgoa9V/rpRzoEi3pYDbYP5917FilRDDTE5Gx3uJnSnbZsWKbCKweoZqv1Ubk/fdVOJrLtrvyUbR6evfbt/o774EbrZvHMBafch8HTcK+z/TfSJp036/BHc7dlQCXpRnhMx1XaE51f1km0zrKRe7yKcqNLeMcSB+gcT+gi0IALC8aqfvOGvLK6s2v7TENiUAgzkAYEBdSNYb9QxPe1aJ0cKeqBhG+Gfac9prnCvZyLHftP8KAKADOAb8aNRLy3OJc44DAGAvifr/8DAKtCL5jwRuickGeLSEPFLS4i8KACjthWQ79oTytLfH7o8UNyvrINbk7QAABdqbgPkODPIKW0/6AwhgRvp//A4bBCCAyQlbmAEgc4I2OMU2AJBo9Tjpx3ncJeIUnmosG5brMtri8hkzpTplS2196H3kVakvMAASq0iyw5eIormQWwIAwGohyJi2rLcC4B49PGLl/wxssGB6oF0e7e/UZon+IYGFUabAoqCIMx7DOgbIcCaq2H2v08cgYOGQzFjD/QOyY4F5iq0AAAbY2iIzwC28f3DEz8AEgOQ/PDT8Q/IfdjV8PwCNMcBO/w8mAN97YDBU/JF6ONoBYE9ipGGDwM6FPQAbiXpzxnUlbaOZYJlT/D/1Xe/GFWqiPHn1rrsSuK98FjpcPpf8GfmSDtQ4oj2vZFCWq5KjWvMlrtUBq3ngsNDtE8Tjdr72gexcnru0d3Wfn++l4IP0c5ZLGFNdW3LK7VOfX4A69bfuP5+HhTIBbKiMm5EjOjaCQpD0Zws1zDUfyUG5SPo7YODQ26vpuaLdF2+fAHLXe2QPiH2gNlsOkKmx8WyPOGOO64+u3nKZ2gInfD0k/552u4PEs8zNcyebsKMzBeyKAlLZ7LLDNH64h45d1lDla62JMapP1/sx/jxZNlb/JZ4/Chh8vdUVXgH/3US1XHb42X36X+/VM/kYCdThwETICRQQjBaS5nvVusvn8otCHtekXDvG+e92LyuWdxTxm2yb5t9P2pMeO/Px7a6fbl5Ksb8yv9iHlLO1GGLcM/bNaT3PFNnvuEYIxZogK+DS4oItzi/YDIosj42MbadPnyawGwwAq6trtri4RJa3wdwi5ffM7CyBVYXJOdorOzteXkXxvJ33+ts0YEzoIyfZ2q6HvufO+wfrJPsTkjVlfTT2rt6XDSnZOgKewvqj7em2fv48y7N2TbVrUIUj7T2O+15eJ/k68j/y/Qr8lGW/vi8AAApYfHOP7sPYmB0QSpHNIROUy3MAgOfgsB7apL8YvzWfRfb83j//p8fa1H7z0VMh0IgluR9VmOpj5P3TjhmgJQOAgANK4ERCx+nbHAnJQRXdWQAAGPwRAKDt90Qh0a1wr5U+GjCnoOfASKqkxIRTIOlxu4FuVwdSFv2vI0IrB8DDNtTp8yIqA3xCgpoGJBHcXatZlERdU9M3bt/PSYKz/ay9R4iePzcAoAxr9/6zAuy94fKm0h0nH9UNWtRjlS846f775iRfDdVhLWKuvd64c9CoZl/VLo0Ol20o1tYZzoaG60AZJX5XnmDxpH1JBumYpg+SxHrpwcMl4gGm8GaiR6Uj2pn8j8p9IsWwNmmXu2GtYBWFhYACgYang9yCABA0Q4hdCCQElKUUDoAf0wAAIABJREFUU7sABxl4paDTkTkAAMGvnGDsm+fbzd9HBQDkuWEQv/Rg0uj7a5vUVdK+lDDHHCs92gIAZKB8OABAd193AQIxy2MYCFoDVQ5c3ZqjHnnXsMrPnROHsR4jEfmXCQBQ1ZYzAPg/Jv8DANBlAPDkPijEFeAQ1T+csQwAkMOSAQBIOsJRuR0AoHXgOusmBhcje5jyr1nN5BmlwZf0TMfZaEAdqgDmVhYQJCRD1m9FhnH9pjmOIEQVsX0Rmfi0LOpUgR9J8tJrM/WFr9fxvtb8SaA6ipOCwFXyPxha4vlHGABS8rI4UiWh7wh/HwtfpwVUEO95H65AsEaPJgECCmBQz1AAAHHOVKEj6VvlTTXIdF/1Pqp8pzQrQqhYAmX4WV0djmdx5BqgmL6lCq1M0y9q6X4AQNgvqXK9JPmVmOq0pkCyLmu/MGASw4J0iuS0/i6vOYBpE7Y8t2h7O7t2513oL/2cPfTQA6RyRiBnaXWFFAXYf6yUwj9U94fjhUql46kjm4yATgEzYOhRZYwAwt4eWQD4urdrE6joCOpHXxEKuiKggWQfAAWeeITrwyoWVNoEPaHG2EEAWFeuZdsAQB4l6XAloRR8QvLBK+iq/i8GeqxbzR9xMLEVa0DXAQA02qOqxSld3SnEe0xEhCOmak46D9Fbvk3QFLmv7ZkcuOLWdoRTpacuz5wQ6nge6f7s8PA5J6ftaAJ6vVYRSG7pvuQQ4VWOL85DGY45BqAD9hN8iAMEkJzWU+wvbD8R9Jm1Ytbv2ZmRZD1H8h8A5XAICSSBb3AMRohD21jftvVb27a9tWe7OwCCHdn2zpEdHk/ZzsGB3djctMs3btjl69fsg/V129zdJaUpgpVwxr3Sbp9V+itLi7Y8P2cT+3uk8V9eWLSF2TkGNBYHc/x9MnoconcrUPxI7COQuby4VBL7g5kpu/PCeX4GUbJ+6xb10+rKsleuz81xHe8fDFnRvbmzzQputMRA8P/U2qkS6EIwee9gGNStkWyecppBJuw9mkwbkPYeqvpJeFBbOMn20TZnEjIAAKLOhkyjfkR7EAIA1Ifc/TAcJyAH5hKygAAAggG8fQfXMhZLVH6ycujIbB8AAND2A5yHJB3sy6kZzjUriBoAAJKoAJGwwp8fejuH13/6U7u1vh5BU2d6cVyiV5tyXav1RCTnlezibQX4PTMAFOed1fje67Ss/Q4AIFoVhD8LGbAPNiM8D8RVJHQxHrOYC1axATTjIDeMvQec3TbH95H0B6sBAj0QXPc/8IB94dnnbeXsBXv7vcv2e7/3e/b444/br3/1q7TjncZ+0t544w37gz/8Q1a+fvlXf82mp2aYLEdLAFDrAwBw7epVu3z5fVteWiX9/yuvvmbvvXfRPnnPPXbhwgWKa4zDW2+9Za+8+hM7ffqUPf/8c3b//Q8AAc3KdPy8+uqr9v0XvmfLy0v29NNPsWUFrgXWgNdee80effQRe+TRh2PPG6v4v/vdP2HA69FHH+WzApzw3nvvcX2eOnWqo6wUTBU4CokRYFb2oyUG9+fhIQEAN6/fIKPGlSuX+QoQmXwN6BnML8ACiwtLPvaUwVqnwRNEOmXR73er5N13YQMYjrPA0jJWVFEIwIVXJwcQIHwhAQAgL9QaIwMA4H+V4FtZL84C0AnucGlXAEAL5qKfl6r0W9+cYceUEMyf6/fsl3W+zx7E/QCAolOLbRTerBJ1BftLr9At3IgPeWJerJCROIteG70BuFI1mWjoo0VlSeQrAaeAY6q0zAkcBx7UNgH624ELXuxS7iG15Bvx64uNJ9u16n//fn+P0vb5NC7t+369rr/Wdw/te431Rz3bAUYwURhMnCEH8z2oPQrHhZXCFQCQE9W63+yf5uCuxgAtvDoAgEjoFDumIEQCFJIewBMn0edW+zEAAGwBsLRqy6unbO30mQoAAAOAAABIQg58nwkAUMA+wdLhdo4Dd7yIocYJfz4AAO4rEwBA8CNsKiTbRgEASnYUVstUvCK7LcdbXJe3DkN3BbXMBn2MBoxJxMhlvzqvK/3+UQEAsG3a84gZhOw+dkSAXQYAzCDhXwAAYGPqBwAQ0Eh8qTONjMRSuU+8Wl+fFV8uFb3BxuFzsV1AFDjAHzkGAGBYAABeiODUxkj041jaBDTdAjzPa7oNAwDAFBjKoi0KbWwyXjkANwf7S6SVE+FGBmN3BqDbDOOFbtMhJgZadjAwgXXHmQAIANjZtR2+7hAAsL2/bxvDfdtGC4C9oW0DLBDV/wegdp+YtJ39oR1F8p9spIghBp0/gN+096MFkgMAPHkB2wh6C7Y3AAD45wCAKa90jcpngsc7MYR+NhvpSK1z9x1dJo8DAEgulO+GrFGVPr4MG73Er1Iwsl3HbSLLP+fdVAaAYFLOLACSbyVhG89KVQk/MUC72pXyu6SnYWvLb2t1Ce6B4NI0fq1+yPdNmv9I0DNGd3zcCwDApiEAAL43i3tQpANgsoOSfS94wt8L+GoLBQEgyAYQwH3eQziv/nzicXQgbl+srhvT77IAF1uD+Imq67KOzePQyqxiA/1MAABuP7Zx7vaa8kmKnAn2AIGvlcvWmtL9ZwCArhHLLg6pObn2+bMO1/U7uULEPz8kAED309Ev5N9Ktl+z+LK8bdeo/+2ATcX7sr3aN55l3sPWVDU8z5QS0X4bLjHrdaudna9Duz/nBMv+9AUrGZzPL3kCuQPwBNc0iiMmzFD9v7K8ZItzc14UcnhERsHTp88QAHDH2XNkX1tYWKRPODM7b9ODAQHhAAB0WU6iPVI7royZ1elX/LRvzP46AABZdiqxn210JdSd3UjMwRU0leNUrc5u5ZsCovnZ+/aevtfnf7T3hr9V8e+sllXn6/t/EQBAzhF0AQBepAsAgIAg0gdjAQD/7//1v3QAAHAIRMVcDBIEcRl8aXou9DAAOEDA+1Hx33Gcj6h/bdjagzUjKisVdSTqXTWkOQuUuKo1iiSryX8JBletCtRrI1ca1byxW+HUboQ+4cXNHcjMNi0/7vvt4vOcRm5iINFTkcRy9OqIjCzh8kbfYpcB395TeX5vYjT+pPHJuO8HPG/k+51AwbizR/D9thc/QcCiAv/D3P+4ayBQ1gIAskA/SbhT9USflXEBgOxAjRxT1YxG2V8jSe50TBUkQGOxm+uj8VB68CTwAPptuffiBhOCqM4C4In82hbAK5KqwHCggAJQk4Es8uR/0P4nIICq/RmUArggkGel8oXAAa9+8VI9ny+iflUZ06yx1gk9aX3kNX+7YEfurdi/p0uKpAAA6LyWivxOsa0reAUEGgYAyaGPAQDh/PYyAAT6NtDU6gGdAQBOY+hV/aQ3jOp+AAAQ6MD8CABAVgDQhscxLQBA1f+ZAUA9FKXEtd/7nIoR+YoAWAKLRI66I021lrPSdrEvj8Zlryr/2VdaFOA5oc2j6uavjkB3TeoepP9GdE6LB2iqiGX4lv2Rkusumxypqh8h9f0ZEmghKvT9uKiO6HE0q57w5y7niEp9D9qLmjDEY6FIdyCCMBA1tuHOQR6DktCKX0prgJzQLqqkygFfD/W6em7KhcA/ZBulanP/Eo3Z8n0lSqMigwwCTQ+2CEro7uuaC0ep46wUBRLryVvFFJR76HY3k0J3JGQTn6Hy7/t4NWAFjUR1umsAFL+hvhkJGARn7rzrgn32s48x0XPu7BmvbJ+Z4X7kPE4PuFiPIjCAqNzx7JQDAKZDD7OUm71byBxwhAoEBJEQaEGy+PAgaDYR7PKKASRQYHfu7YP2f5eJTiUdM/WW6MMrCABANF+frWGvPeoJOA8yVKBcCHsE4eh5pzFJ7C0YyzaASn2eKuCY4ow96FslgnAF0OpJSwWjcIjQxrB68ex13iqQR9S9+dwZAEAmBFYjd6mtJWXo+AWIoTAGpSoEfg76selB5HC7/RK1r7Mzpr0jZDT7vCOIRXsHFTWQ55hXgAEAEBgW6GPpc3Sc6D4BkGC+xh1BUIGLDtx1CBwvDPik7Q8PWf2/sb5jO+hbujNkl4mNbfQvPbDr6xt25do1u3j1qt3Y2LQhzose9VGljuoxVPfDMV9amGeCf3Z60tZWFjAhtjS/wGp/AKL5+/S07WxuM3gLp35uMMck/8rysq2trnE+t3e2CrDp7B132JnTZ+zypYtkAgAtu9//IalRkdzf3t1hkhu2EwKPSK6S+g82LOgEwXqxv8e2CKwWYt9VVGIlphq+H2PIHqwBxoxEIec/6SCXHVExFBWzAgDA8Jwiw4JboAzaYs1jjzKJ7XIYQVok/iEjsC8RzIW9yUQbAEGk/e8HABwCwAGgCdsPwNlPCVfYkVoPaMeA605N2o1b6/b6m2/a3nDIYHORXQoocs2F3o39TarRDhOI71MEv/MP3mMlP6uWMDbBdpJoSxmcLQwArgMAJGFVHdYTwRAOiAAAYAYJ3gYAwP0OYMDUNAENS8srbF+xvLpKMNPf+cqv2z33PWBzK6fsW9/5U/vmN79pX/3qV+3pL3zBk9EExU+ykv8b3/ymPf35p+2RRx9j0B8gyK9//et29o4zdvfdd9nbb73FfXLXXXfb+q0Ne+HFHxA489hnP8v2Lzj+1sa6vf7663bt+gf2xBOP27PP/oLNDuZ4PrxevXqV1f+Xr1yyp556slT6w9YCa8AHH3zA9+655x4H/E9M2HvvvmPf/OY3bHV52T73uc8RMABbDtfB99CeAOtcvgnGXgFo6eXjw33uKwBlqAcAHBkO2RoDawssAR+8/769+8479v6VKwQD4GdxcdEW5tBmAPokgnuU3UgGuj/kDAAOQmyBVpwfAh/EBJDaCeE8McfYn0XGBphACXwCDgIEnQM2GWgNXUWwdGmr5kCCHOhTIlIAArb7kK3VAMDaQKpXQI5W+RS7Nemm7NPjd5cN/tyFtcqVWCnckJ3ke6gmvt2xRf2nJ7Kz76Ze1pLrYhLrMIo1VcNuv3vbSuprguSUbIBu8Wp/VZMrIaf9XBJ0uMtguRHgyW+9niPbCtKzshf6/NG+4KKOKwDPEDJ+7i7TQD53vnYGAIyLP2Q/RnKsc499AICU7CSAImzOmsAPXT/hrVraz7v3WO2dv04AACr/yQCwtmazCK7PzHhSMcCnHwMA5LtV367Pfu0oQ9oKiRGsYURV7EQyICda8lrs7v2aTNfe1PqKhZYAOMcEN+b9IS9JCRWBhWfAAEAWgGPqWwIRJydscQAAgCeWQf2PFgAABUMk8u8CAEg+e7l5GImZKaRGIkt/36jWp43E3yvLYQYAMIkcwFUccyIAINo6CAAAULRaPTjzgQMKOwCAYACgtBXKkN6LAwDENqNHg20DBiZWdpMBYNdBALtgANix7a1tUv9vIvl/cGDbuwAA7Dn9P1oBHDsLwC58PSTrvddSaSeKJL4zv8H+nCjVqxUAgGPxvtuLSFQz+Q97adYBpNAnBGnETXcTc12dlj8r08dfnAGgjVcjflrAQAJER6yX9p87cs5sFnZ6GzPKiay+JBGu7bT3bl+r6l3nd9/J9SP0TMenAvMaACBwTJqf/KxK8FNfR6V2G5OWb1nYShLblwMtal9rxdSY1Do6IguEGACU7MIt4zisGz2jwN4E4sf5+NyRw8n35iAB/yy/75i3yljkfkmQqI8kcGNuFW8mAt/fk7zwWFlX3rRzqHHL79fx7caGGL9K8TQdl9dRq4/dN6nxg46sy3HCpINxjPyD2wEAfMi6IIMMAGCBbIoptXZMls2aiwICaAAA7bGjz5rs0pgPAACyPdLaKNl2GlnoKpEscccu+GdEV7WFNyUg0i0A8e9VAECN5fdQqDfg2fb+swzOuTiuialp7h3OD/xk6KP5eYL/EWeAP4N49sL8vJ05cwcBAGfAZrS8YvMLi2QGEACAcYC/4QCAUfsw2n3ltl2JveR2AIAsf0fXjr+j2G2fjd73nWzbZtmU5XtmyegApkJv1GPBSvrRGQDGAQAqC4C3DsxyZywA4F//n/9zAQC4w9StvhSqni0CRKsmdgACANzRqsig6N28Hy0EjgUGcAYAIXYQ3KJhmALQEkR54LN68+r/bgajCtAatPcNFX4oN71fp5Mc6TAGjO+B0adcO/eXaJPz+ycLLi2+oFxqkjKZAcCFY1mm49Zx5/0+J5SLPSU79DcCaB/lJ5+jGF6JQqcNMNx2HG7TBE1ORN/9Y2RoJJzwCCdf31GwfePSN5c6TuNL44WV7eMZAE5yzH2JOhrL94YraiVsnE6ujHJcJ6cBnfvWKaWrccQ9ESwAvGcE6llRgoC9fg8HgRT/HpwlQABUsOpRSerb2ltEfYH1SoMxAlgd5Fmh03OwAQNSxTDygJH3cA2DKQa7XTsfZV1mw6nPoNC5anWtv1MqmYvSd1yh1hSEtRtQIVA6jAGBzOYYj8oQViw3x/s61j9lHLsLuPt5yIq/lQwAAgDUtjIFLYfkvvriBfsMKxuY3O+2AKCzMfT3oKfwKrSyerWpBUDLAPBhAABaW3ldKQAKBoAumnJ01XL99LSZiQVY1yHR6DHfvqQaZhtXFAqo8I8xsi87xbojLWF9pgCuWDBk6JYnoL5147SVvyXQEhT8+lyxBQWEoe+VbM9I/XJPZW/5nvBjKk0/aBhbY1xqzNkGfJzq9/T9cKqKbIlKDgXGS6uA0b1XJGwMWCuXtA5UGdLOeEdmy+kolxnVFZlEwOuvfGKL7kiVXpkiViIrV/WLb6GsVYEABDRAxa4WjdgJRvoYRRJ+pEIodFN8H87b7uYWezhjr25srNv58+fs+eeetccee9QWF+ZteXHR9tn/b9+pyqYH3KMYjqm5WTuan7aJWUeslsUP3cWM30EAARBk2XcAAKtckGGLPpkIQONkB/u2s7tjO7tbTJZC7mLtqIejG90KKtQZQ7KzDwCg8RMAQHpAyRvZmGDBchalGkB1+e3OqChyW/3E86N9SLJnqQ9LoML3uQAiHK9I9gsA4Emoar8U+yTJBd2HAgH4iOlLVi8juaQe14mKT8j11AZASSI5QLwWWYVANV6D/N1xcP3Oqo7SQ1JUze50g4Kbz4h2YMEahjs8DBle6KS5sGsgQ3Y/q8SZfA2gceoHTmr8A1SfHNnezr7tbA+9+n933/Z2D2zv4MjWd/bt0pWr9ta779q1mxu2C38MZg1y6kjQcYxB4T9nZ1ZX7dTyMmn6ULmL4PLi0pzt7W7b/Owcaf4HU9N29vQZggC21jds4+YtO3P6tM3NIllqpNxcW13lekEgdXe4azs723zv3NmzTFAiYQlq9YX5OVZEcwxZLXYQFfveAgFjur29w3MxgHh0aPtHOAa04UhCotpqyo6iTQ0ADU745dVVCgY7LbmvV1qhIcS1nshToaRYpntk1QJaYAgA4LKaeyVsH+5DBG6ZxJws1O5cywEAoP+YAADqJYu5RVsA9gmNpDpQGar8xOvh/qHNz88z+Y/g4tRghhT2b73zjge1KXdDWzEGnxlbPJCmqqParsXlA47NAIDi/LvEGAEASKo4AEDrMoK7x3gWjKS36fJAoVUAABmxvCcoxt3bKbidjHleWFy27d1dVq+i2uPv/Td/35bWTtvB5LT92//wH+3ixYv2j//xb9knPnk3fYGjQ+8f+1/+y7ft5VdesS//6q/anXfdxYKHW7du2Xe+8x377GOP2q1bN8k6gcr/xcVle+XlV+ytt9+1s2fP2b2f+jSD71iDaKlw8eJ7trq2Ys888wX79Kc/zb3r63rSfvzjH9sLL75Q2AHAHABKfozDt771LVbl43tnzpxxOTZxbK+8/BP7zre/Y5+4604yAOAz2Gcvv/wyAQUACwCA0LZekfzDUO4Pd4uc55hSnEdsIWg1YRtubqyTFeA62D3ef9/W19e5btFPGS052Fs4wCBYLdAbeDaB1xTIkzzV3ED2e0sKsZKE7A+q/wya9gS9qjRctnggt1vVT18q/C5fLt6nWd9XwL4k/DMDgHoZZwBANQYbO04B2W5gNts7+bmzbI8TeQUfdFAnDlIsmAIOqlZW0PaS7j75vR1gY1TLUpZ4AhrVsB7QG02O52S+72//PpP+KXjobckimd/DAOByS3vXE3W8fiTlnRmgYQAgGKgmB9vYyzjbUbIkJ2Mkc3KQkTK5oUnNgXXouGLPNwFu6YUql6r/oPcEmsj3k8/fAgDy84u2Od9fZ3x67jsHeV2KegumEqz9GTMArKydPpEB4GMAQLWFJdv0Dv5u12c9OnRkLL4iFyOWWXykWL9yk/Payutdv+egPY79qC0AeJ0A+tCMOTpM1f9mrP4XE9HUpC3MoB2AAxPpapKS3gEA0wEAcFBqDdJm/48yJTEAyF5vAQB87mAAUIyjywCgOLoXPFQAAOxM9wP0XJyTYACYBiMa25G5XY33xQBA2aP5ELgxvGl3KeHBIVngVeBFdgUtPRLSfQAA+FnbWzuk/N8AEPXg0LZ398gAgPeGAAAAv23eI/zQHXsvlqI9OM0qftiFeIuMVFH970CMqk+xP3MLgJlBtO6Ilj20WxsfSnHFvFaz3i7ykLpVrVKrhuKxDQDA46hue5b2kGGDCwCgvYJxvJ0c9H1gHF/Zi7CBqXOS3NTnmf6f56d9B2a9LoV6q2/EtpUT+TWmOUHbEp+ph3Sx+RPoXc+jHE/x5QLYCrsWPj4A3Z7wQvsufxVwV5/xu2xzALC22sdVcIL2vC9lz33kqnO1yfX5qODvKleaeE5iOPY1Xm17N/I/OgCg2kFdAEBf8l9rsdiHDZNIBgC0slUysbUBik2IPZVal8nq6gQFZQdGnMB9PNe8/vgOTNK18qvsh9b+KAlOyGcwAEQLuizbJUtkP+T9pzXGWEeuaGwADxrn1n6p95gKewvzaAUBjBvPot/qiTsAVL8urzLCADD6HBFnLEVJ9aqM38gvSHva/Tu1VZTcPSYobXlhgQCABYATJycJAFhcWLA77jhr5wEAOHOHLS4tFwaA2bkFm6LsdABATvq6rBodBeWcfNJrXFTzkse79Xvy2bKOb9/P85/PK1lS7b1afHMSAEA+n5LnPPY2DADZluhbC5znnth2a6P0PVu2l/M9lfxFMBmrAElMBlk3wEb4WQAAkGOT/K5tALwlgNbrWADA7/4f/9MxHyD1UWjpl7nh2ZM5KIpkcEB4QMizkqf2YeCDqacznTA5UwjWRgAmlKQnyLpV8L54fOXmgCiTbLkKkhs1J3DTd2JxO8VD3chl8ycAQDlnEZZdYyAvgLyY3dj0T9vNM+69zrmUzPkZAQCy89knNHvvsUdA9G2W9rtcWHEgZzAZyK0jMW7zfZT323NyA5ZV8lHO1J2BiaCvPGm+xjnxDGCQIvX2AAAuxz4HPd1OIUorqDJU96eEUOnXmHYBEZqp3jVR8MPA916+MLRR1V8T/AACcEyD3o4UrQIJlGoT9OzKzAEBIgj0mlMSp/6WSvJH8AvXI0AgGACq8ox+mELeah19iP3XznRed33j27cyMgjgowAA6E917UsmYFwA9IGIqoHYlSEfAwBc5/QBAKINAJP+XvXfZQDwZCKqvMQAIAAAgrViABDNf+kpNtxnVZn+qQVAYauJgKDkQF+gIu9hGdIFANBS78eEt5XmrSzxAqpW36jKPlHtNzrSTz+q14p+C/03IrebDeH5YYSxQw+zLXKJGqSOF1VROFtBFf6eRK1JeFbMJVSz64oKIhh93pr8d7+uGvayDyp4IFeqIAHl91LH1e+rxd34PKjlR4xrB2AR27izvxPwIe3vKmdAUN3+ZK0oJ5arKrGKxOxJcEsvSI+UvrJOr62+orpS1yHDMogEVwQVvGIgfhLDTxQTlJXkplgFW7gc8/VQvp4QJj7G9fkIvICTI6BT0Fzecea0Pf3UE/bk40+QzgzsUTtbO/zm/PwCnT4812B50Q7mBza54BUevqe8IsMr4REIYzaL1OsIigEA4AF+BwOwBBxVauh/PsT+3rW94a4dgFoTCdqFhdR32H3dWnWAYF+do9bR5TqKpJCCO3Kw+ErqeoxfRYa7/KjrMffIzfJD+5etCsI5pGPIvuS18gE61ttYVcpyOdUCAEhmSSYJUKj3vWpCCd5IXsJ5SgCA8nnYVXT8IljHee9xcB18WFmJfC3V/uqyL3D/hbklKNH82En6FHhetBA72B/6s4JenWwv+1FRHkwB6Fg6DScXjA9eMXOAQFipbHHqaDHFIOiEyn/Q/wMAMNw7ZPIfTADr65u2tTO0m9u79u7lK/bexeu2c4gAsdn8wrTNzs2yMmp1aZlO+WnQ7oF6FOCVw0NS/qMNwNziLAFpSOJh12Ct47O1lVWXTUfHtrLkdP6o2F9dXbW1tTUGwVDRv7G1wWplrOn5uXlWM2+sr7Otxpkzp20PLWv2UWXjlTMKnmFdgB6V7DfQh6T9BQU+wAuo/HdmqAIAwLIKIIDwRJRutA9VuRKyPwACHgXxhB2q19ugJr4+w7kI+R9C1wEBXp2lyn9dA33dWXmJdR803ZpLbOUh5vXY2ALgANT5mF+PdzsABOiMAgSZZAAV1dyo9pet/Pa779rlK+/bYHaW7RCKzEJV/Ii8dkYNr0xq281VAEC2LeNWArw7ygCgoKXLDE+ioAWAGAAgkh0A6wAAVH54NZwDAMCIUdixomoOz4+ej5Ann/r0fU7nPztn79/asH/z7/4DA0L/6B/9I5tfXAz9N0VwyL/5N/+W++T555+3O+/6BNcLqPxBs//A/ffbG2+8ZkuLi7a6esref/8D+/GPfkxqyU/fdz/3GsAGV69dtR/9+Edcw6juf+TRR2x+HhSVM6z+v379Oqv/b9y4Yc8995x95jOfYeIUSfStrU37wz/8Q8rRL3zh87ayssxqfciD73/ve/b666/ZIw8/bPfeey+DYqAWxv2BMeD+++/n3JaESQKaOBDLKzf3dncIHMCYsWfwAEwzngDG88IWgW2oNhRgAnjj9Tds/eZlCyeGAAAgAElEQVRN29/dZRED7k/MFJTHlEO1N7gCYZk5AvNE/yf5QEUWRwKhJu4j2R/saqrQUPsBAcsUGBTrCmQoWzoEaxvB06UlgPtRfkz4VGT1GK2EYih9xL8KwFn0NM96RMeOAwBI1wgAUHSNdptsmkjg532nyv4c5Oeizcw4IUMUoCbgJhhIsp7m18QuFnGjQtUfRSYqbOEepu1QK4sYkIs2lfy8tCTx5D91bdN+IAcWSzWozK3Gx29t3dZHvR0AoN/m6wZNTwIAtNdr/ZpWpp+UuFKgM49/Pn5cABfP0PcZ5+mvCABQGABW12wWsisYACbZLurjFgB572vNYe1+FAAAzQmB7WIfUE78JbYAoM5WAY2uKQAAwzIOAEDif3oCVZbmCX8wABAA4K8z0TasBQB4bDrsAthPOc4ZYCL2EY8fxULVxsSr/t12ikxv1WfRAoAsuWQACIZdAgCIIqQfizElmCHkl+Tk5OGRDXBMAwAoDADQTxF3ZMwr/Ep58ox9TjhlsFPNe6xRtPPeux0FFwdsOwUGAMRP0AIAtiwYANaR9AcAgC0A9mxn/5AsAGQCQIIbPiFsRGIRJsgEAF3GRP9MAN+mp1nV76xtbgfJz8Ix8A2xX1n9PwMAwKwNZuEvhq/VJHFqnLGbnGtjIXpWT+z3AQDEDBAxB7UASWuaPeqDAaBPFnbsxgYQhQlBiwUBAArlfUoSY8y55AIYqvsEAID7Klz1Nvav42piyJniJMPl20K/yX7IycOsz3XuPgCA2+lI/HsRD6n+o7WbGPfop0XrAAEB9gMUjuiBih2KjijP70yJsHmVSPP7CrYl7ntvIeM6SbGrOu9iwspmf0cHprEesSvCn6WNkEA+VVZWXz+vOSV9dVwe11b/ZgCAxrldp9kGEHjDgaMBAHDXqBSOtAAAv7e0xgPoTdspAQDcBOuCAVq9rTVEIAdZzQCg9gLgPltGLf5a27LYom3uK8lXfSev7e79fXQAQMf9k75I4NOq+zgaiRmk/q65LmsxFX/kudIea204xnICACC5i2tBJ62CpWh5iUUGlN1Hx/TPAMg+d/4CAQALi0uMo8FPm1tYZI4mAwDqWvz5BwCoeKDfPqx2eptAzwCAnLvW/sqyuDPnzR8/KwCA7k/yNVf+dwBMSQf85QAAEsC8AwAQo43rgbLOf/d//x8JAGCCn5X8kciHYqNg91d8rp7LfMio/O8CALzq3yt+cD53nqrj4IGhkFcMLJXKvVRF7jcX6dBSsadgfL15D2Cp+srfzwl5rx5yVHcrVP1vVYOczADQ/916vRIST0bESYsuf8aeS83BmQEgrpJGrXuwC8SuFG2Ngc6Ed+4xKlM/7M2OG8ceoT1OifVfajwKQUFlF7bdkdK3TsIwnDQWHkisfd3GDUMbONE5idS8DQCgVQgjDnkkVcr7qcpNK6P2uRVDQCR8yvpPmWkFgtADNNgJgGZV5Qkr/mA8oP9WAgCAjtKr9b3aRJUrdA4i4e+VLs4ioM9Vyd8JREWAqlBrxXm7RpLfU07Ajwao+oE1nf2T1l47th9hWcehYfwkBgCtPyEC28zi7VoA9ImE4riUhFp3XXc/Dwnwt5QBgJWoZJ3xqp2if6Kfq/dd9vYzzgDg1NAAAEjpKrnENgHBACAAwO0YAG4HAFAAgxqpkXOUvKqkHLPYOgC2kGFeua6qK68E7jqg0mNJL40BsbWyX7rVkZ09es9Vq9QK6h3KtT1/05Wm0s8dNGwc5swBqWad8qSyYngVqOtnJeTbPV7/DidbScRY74VRQMn6BJjA1Z1mOh5H48o/keSvk+JMBhmx7Z91AUD+vToXo79nGVN5edKAKgAmicLAixLqDgLoOIEFohuJ4I4T5jEjJZzqGqxJY2FY5QDLpBETQEUsxXdaHRr2h55Z1/IAv/RMd4zlYMLWmpsd2M7mJpMroCpDQgW24gP33Weff/ppe+zhh5mQAR06kprohQ6GjuHePgEA02dWbWphzmbn5r0yVP0i8bBR8cfqv8N92pIAAahNFdoBTJGrcp+MALD1IB/29pAQ2qEsQR81BcEq00KtBED8odgRPQA9jXl2zhUwQdIXcktsF76n65pTYCfLjq6TP8oQowoizucR6NOnKefwPgMLqS8vAwtp/3pErCuISCEtOlAlaDNdopJXceO8P8mmMQCAulacmrLghXoAALz3kAH4HXIZ/4ToFgMV5gpynXMM5oQjb/eCNTHcGzprxAQCtQj8eeJ3uH/IqqJageDVHH4u//7e7j4BAEj+4xUMANeu3bBrV2/axta2bQ33bSsCm+rVjYAjKo+XF5ftznPnbBJglYlJm0egEknbySk7tbzCZP7yqRVWM2EQtje37PrVa7a1sUF68TvOnLHzZ8+Ryu/KlSt289Yt0pyjtzmpVHe3bR/AFfRY3dlm8gmfAchy68ZNVkRjLyHoykDK1CQT/fgb4zK3MM9KGyS5Mabs94hA9rQHXMEaMDM7QwYAsQAwUMRgUaz6CCy2TEXew9zlZaHszNW3EexHAlMAFU+IImmANgUOnpkFLSGv4ZVeCFRAZvA4MHyIXjTAHPsAOUTgWAwA+wdeSeQ917sAAASfwACA8cQ9b21v2+s//altbGwSIIHgZFHbxw6iyQkzr2IFkMRbALQ2JFkXGrnAwDH1fvyjIVBQuIm21M8HgMQBGQAAAvC+p9L/pB8OdgSsE4IA0LNYFWiwnZEY394l9SOCqb/4S79sj33uczY1M2svvfqa/cEffZ0V9F/60pc5q1PT0zY7mLXLl6/Yv/yXv8NK/ieeeJIMAJubm6zWxw/k9bVrVw3tJxCYfemlH9nVD67agw99xj55zz12ax3gFAcMvP7G63b27Fn74he/aHfeeYHPv7S4ZMO9PXvllVftRz/6kZ07d86+9KUvEeCC6ywuLtibb75p3/nOt7mun376ab63sLhgW5tb3jLg0iWeE3T/mAcAAMBm8PbbbxMAgFYYRd6mykCXcse2u7tdaN0JAMU+mZhgMA0+DXW+mW2sb1A3zM/Ncv8ggYGWHhfffts+uHyFjAOYK+x7sgGUuENNRmjdFFkMHXnk67xb/eW9jt3Pyj3GI5HPPo1Kdvh36981KZIB1rWlmge/VSUpNo8CAAj/r2NnJcOna395Cw3ajB2btNqNbQVQ+334v/p+fnXEjifXNQdZl9Z2jzGTaY8p0V+p/7u0+DkYr+C8qnAV7+ExUSkr9pL8WTfg6DErgQNU6a94mC81JQG6DASe5Kg2cxvg7xubfMyIT9EkiQRKop80kkAKudMTuB8XNG9lGXRlSRImitL2WhrnFgSgoH8ez3GJsNEg718+AGD11JkuA8DqGvUmE4nY5x8DAIrBmBMbWre3AwCImrzIkCYYJ/9ZMqDdH+1eaPf27RgACCLJPpUqGgFAdPhdpf5HVX8AAGbRnmxywhbidYatIOh02MQEWm5BxsKyj5g1k/+R6JfMlIcUoCKOQYxmHwPAOACAAEsVAOB+jsey3crwZ4n4FGXVMRP/cwA1skDPGQRwfQIG5BskAIA89U6scRJ6KEC1xX5HWydPvNJe3z+wvb2hJ/93AQTYpf5Etf8t/E0AwJ5tBQPA7oEAAMcEAaBNK2EUYXt6xWLowqj+H8zNck/W5L8/gwAA0o/Ys2jhAZubYMlo0ZC9nm6ccZQhTceWwq2wWzUu1KVRBKVjqQcDjOfAAY8ntACAvoRpV+9VOY4ZbRkAKGdTUhrjTj+yATk4mU1dk1neZx0tYGFOSo/TUbKzsi2TxxXfU/W/KvkJAIhqV1b+c63AX0FiHn5cbW/giTAcE0U8WLMEnlTAe0ce0Nd1FhCcr6PTMPqFva/q5Fyg4DIpOfgJnFTO9REBAPhejt0J7K/32rFrx7QdewEAWjsgxwPLek2FAuMAACOMAgX0WYsUcjwJMieHDNr7yIlN3QfWOBlWAVqySb4qydmul8wAkO3Msq8awFj7/Rx/1T6qx9QMUN7zWY/lcRwZ4zqwYeIpx+hxzVzIkee5a9ONts/K89V3fbzn+9JZL7mm7Jh+MdqhrS4v2QzaGyL+MTnlAIBz59kCYI1MbUs2N79AOUgGgAAAyNeoY/E3AwCQbc1sX2Ic28S67FDGj27DANAn5/L6cn2d57z6Iu1aafegzq37zffp+W/Po+v9DGCo3/2LMwBALyLukYFe8Hu9UEZ7PgNcGwDA7/yzf3LMCp19r7iEw4GFB8Eg+n8iLECvTNqW2sOIDlZhAIjWAZHEYXVmAgD4gDbVZkJcd5L91YKkMUOrzHsId4Pzbm0FM2jMXA7o18S4BJxvxnR+/J2qPrrOrZ8yb+ARoXxsDNaMLKr03riF5BInrtGc4KO0AOgwIrQJqoxWbe6zPEu36GXkWfRG++ydcYmDpBz7BP3YEzcJp/Y4jV87N9xEMT8ntQC4nQODWtWRqPmYm9U9ZAPak/PjGQBahdYqscxpEaKoJIyo/CJ8IhCAtwjImS3dvx8r45VVlERKMhKbqvs90e8BJVSTeNDRE/2gpfHglVeupHYB0RrAzy+QQIAGcvAIxnQIJAcFRIUKKZ5r4JMBsqieaddYXlsKQI1bP3l+2+DG+DU37pNRAEC9t0geNqXFBXBUqNtrQG1E3sXJPgYABCMMk/4CAESrmNAfdIajCpQAgaAXywAAOl/hlDDRnwAAcELUBoAKuYcBQIADd7wDpS+ZkoztsesKSYxR8e96I+Za69eNPHcau05C1VP+RVX/5wS+dKdXbFVZ6IjuXhCA8jsRoNU98b7iM8qUSFBLN0pN+P3WBLveH2G8yS18otK/OpvuLGnLZFaAvOcFJMA1akLTn1ktAOr9peq2lORv9UNb8e8BKJ+VCkYYlfxdNSlnrysvsmHZFQfdxaC8UNbycr54Dlab+af52KpfvO91B91dCJSiAiBumKtADACF5TrpD9oCfn/Sl7xOw1xRW9AIgimh1eU6cEfTQRawCdnLGOYU6f2P7Y5Tp+z8HWft1371y/aJC3exF/rm+gbtuN2dHQcDLC2arSzaYHnJqZ7RLxkggKhi9MiAJ/zZfgpof0Y+ggEA/dGx/pH8PEKSHAGKfdvd2yETgH/PHVwkJyuSwtkgfC5EE96vE/r2fnH2YzwrACDmsgGz5vXStZG8bzpvo6H6VUIRjqJ0HJKCPoG+aJggkjkbyf9so/iaQpVI9BwPemg6UUW+1QpSP3W1q7w6vPYkyXLL5YZbnzlgpWfRfUAGeyLL6SYhlwUA8GBlTRo7KMBZwgTqwvlANa5emXTZjpw6E9X/kzOzfBVQGd/HnCNxuT/E9ZAcP7DdnX0m/2/eXPfk/8YWA5uTMwM60KgcRgBSY722ukIq/7XlZdvd3ERDVFtZXGQbgEUg76dBuTdlU7MDm19cKPSrAKZdvniJidG7Ltxp83NzPPe169ft5votJkcRxNzc2uKz4j9QsgOoAipyHI9kFt5bWlwoTiQdyFLtFrSVExO2M9zz6nzMR7Rawit64x6g+m0w7QAAJOPYciLaAERSHvPYBgc9aEVh3GHAcB0ZPaFjzTpjhS9CVjWz4h1gDV+fAP/I3iEgYHaW/3B6B985FSgS7ZjHDAAQAwAAAAgkuk06HQLMK6PxXVwXFWoICr9/9aq99sYbvCW2rZjE/USSLgEAVAVMHzKohgstZqr4yRW+xZcLhgTXUFE5x0oa17IKUui6OC/ADJgnVM2oLQHGZQbJ39JzvgIAlOAVKApgFwZ95uftq1/7Dbvj7Hk7npiyb/7Jn9oPXvqRffWrX7MHH3yQeVcPpE/aD37wQ/vjP/66PfnU0/boo4/ZyuqqXbt2nRT7SMhvbW6y6m4wM2PvvvuuvfHGm7a2umYPP/Iok/TXrt+wDz64SsAA5ueJJ55gdf8yAlTRbxJMAt///gt85meeeYb3gPkgM8VwaN//Pqr8X7f77ruP358ZoKfvwN5//3371je+xTXwK7/8KwTG4He0GwBo4KWXXiIAAGuRYJxl0F4ucE1pfLF/BujhDFrgwYB7F4wZqFCU/AerxvLSEu8FiQuMNUAGAKGdXluznVu37IMrV+zypctMagiYhP2Ic+J7BI3Qtqn6Xe9p/xSQlZIv9K88MMNgbQFV++8dAEChcPRj+R0mSNSepdIiexLC2w74+nZUo64P/y2ztRT7U7GMZLAEfIwggDZoKvndAgCyfKfvSsOqJlloA1TETbQDCcsjJflLECzeUxLa33cuD9jnqhDS8f5e7UHv+1MVthHMiCp+yvKo7ufvAlumXsj6ruJauA+A+ijrGmYAtR8oAIWgJ9ael/7Mr9nObS2MOk71k/KcoZ+lj9r3s01xEoVve09dW6SOW5VZDcABycZUOTqaxO+yEciP0n1rP9U9m+mx/+oAAOMYANAqx/dn7fntYJoockhFEoypyOZLe65j84RNpBY7lN9hc3NPJQeDiYAWsdmAOXBMBlTkucA+gG3kFXD7BE0CLE+gPP5Wq1bYgMXNzD20c/SwgoDymr1d/OwkAIBko3zJvMd1jdY2/gsBAARmjqQ5ROPURAYATNj05DEr/geQ71MTNjc1ZYNpZ5KhqTuBJDpAqwALYkwcoM90q8bRLfZawHYbAADkjssij/ZBvrg9J0bdqPxXW5JgAEDFv/s1Iea5kML2i8r/WZjLiKMklgHYYGQQCo2V7X3+LiAB2dYQw3O94z9RZARWrsNDJv6hy5H4h01N8NyO69id4b5t7A5th2xWe/wboAAAAsAAgFYAAHMCAEBAavi5HNuZiB2CfQFJ/WDlcD3ktiNA5ThO1f9kvQJzB2z12QEBADimjeH36bKR2H0Jg9Q9KXlMXUq97Xu3nC8AACWOGQkqMQBI1uUkVscf62EA8MS2x3HaFgC+16MCPrHf0FcMAACYltsf3S/lS/hexT4gY2ytrM3FKG73d/3BrP/xPSW3PAGMBJaDZ3X/ZIvYBQMfgJgO1BazgRLFztjpLQNCVcf3u+108FzQ7wIB5PRG0YcJmFNlScn4RKwsGlkq1pIB8D3gPa2D/Kox6+rzCuAvMYGSdEuFNQkg2tHbAiiEz6Dr5fWb51bf1Tyx+EX3HwwALQBAOZJxDAB0Wnp44nUvnNemuh/v0T/H/AUAQAnP9n7x3bz32n2I9TXODuqzo/L5WeAbQNO85tv9P7JBiqSLXxqAd401Zp2YgR81LzjK/phaqTQXzvNbAAAx95jLhbk5O7W2aitLS5Rt8FEAAFhZXiYAAC0ATqGd4PwCGQBmZ+dsMDvfAQB0x+FvFgCgz7bM9mT+/MMAALItMW4NtIVpWnN9azJ/pr0omZ8T/Ur8S1bmZ8h2/M+CAYBtdBg/8DaqaifnfqcYbLr2rfQ8ddvv/rN/csybLzT+TfKfSAZUVvornZ8QCkzwJwAAByP6NjsDQARrw0Er1Xy52ggVVJ2oe6Q3lYAIA7rSAnMaPGAKU43Oov9U1H5NmLQCwxV6fTdPtO5j3GvnXAQPhGFWMQUjVerjFp7e7xV+RLe5ce6f11rD7vlqjd5J5+szEDgO6AcciamT7rMV2q1AdyFcf9rxG3vuEr3ufj8fP04plnHrqXrL3z/RgWEMe5TEuW9O2jHgRialFQJSfsXWcGifu/1cPY5yQp+UigrW8N5qpZFjASpgwZW7AAHh2LGiz6v0PbkRAAAl8xmIqsKhIuAFDHDnNwMCxB7AhH70uxS1JQx0UoiXRIFT/guN5sZyrYiR8UzHmEkjT82VZ25AN3Kgx60hRxj6BNxu/EfP4RRTSRrEr6jS8l+rQnW5gfcpexS4Uu/LWMvdtd8AnuLsHwMAMgAg+nVGkh9OMdDsqHzsMNDsu/5x52GPxlELACBLABJD++6oCmlMg3VMCwAG/m4DANDaGpELHwEA4PLW106tIMOabRP4vh5rZXqiw1fQSfsF9OV9AICU1M0AGiX/pf4UE5KT4Ou9yjICAJA0TCjJbrv4Y5czCcTlOl4BZY5cQJj693hhAArHP1P9CwDg95ToxYuMjD2aqvbL/ssV/9qb5T2Govy+Roqm26r/KgdaGVMZjFJWXePn0sP1K2V0/SnJ1wIc66v+92/Aaa4/LiuzEYn5rZT2UXEqIEDojoCSVBkZdIx8I+luH7sACRQdVIEA0lMdXTiJKgg4KhOs7idwdLjP6kqgmb/47HP22UceJZX63s4O98Bwd48MHvPLS3Zrf2izy8tM8AyQ/CQAwFvXeBYPYwu0L2xPVAxHH+CjA1bATEH+F7YpUBAObWd7k6/cr9H3l9XJfDrXn1oBrDBKIBmNtZ5xnP3AfVwAJaOV/5ojObjZ8a86IvabQD0RYME1fW16AEf3AONeQVR8BkCAbC8EnPO8SK+RAYAtedwJ0DFKbFYnIeY9AQDgWGQ7S4GHov/YFjMSoLk3fNLhqshlco40oh4cYqJrcprrBc/FRCxp7j3A6dT2aPMCfwQBK6wzp5o8OEAFAqqpzWbnlwwJYrZ0YXIIuuOADBNOR3loO9t7trm5bTdvbNjVq9ft1s0NLgvQmy+ASm/GK/6RmMQ5cG9nTp2yC+fO2jECWUdH7Ml3enXVlubmvfUEEs/ovbcwz8Qz1jQqqpeWluytN39qF999l8lUjPmFu+7keTc2NykvVYEMYMDm5gYrns+fO8f9At2FPQJac85x9Dols8VwGD1Tp5mY3NzeIlhmIlVTQaCh8h+hGbwq+U8/KVoAKHGoecwBk5D+DIBrvjEf7uB6lbzXHvn6xBrkemWLiqloYeF2D87BZHQK6pKifXaWx1Ofx7yNAwAcAN+DuWaiH4ntac6dt56a8sqgqMRCFdm7ly7a62+86WAiXBetEBCAz0wdFAuR/AJAQICYZEeWYG5TIRRGIcGzeEgFMEXLC6mg8VLQEPcHylNU/1cAgI/0CAAgV//HnoVPMDntQJUzZ8/ar//dr/H50F/3P//xN+ydd9+z3/qt32IFvtviU9wPoN5/++137KmnP28PP/wINR6YKN56622788477YP337e1tVXb3Niwn/zkJ0y+P/rIo3bPpz7FZPit9XX76U/fshdffJHtA1TdL4YMVPkDTPBnf/ZnBAZ87WtfK3OLdfvOO+/Yd7/7Xbt27Zo9/vjj9tnPPsZ9jnlBhf/X//jrduH8eXv22ee4//CDdQ1QAc77uc99ji0A1McWsoCVh2CZYWDRbH39Jp8V6+yuO+8kkwBslsuXL9vF9961T3ziEzY/i322ST0FUA1+v3nzJvf0HAIokWjGuQFMwBjhnHMDtPfwNiQEusSP9ovaf9Xgeg246D33g6KqPxItToEsljVnY1NrE/zO4GBUcDjrWgC4Qk7qfFzbBP6IhaAeK0OOgIDYq9qzJShMm3SyAwBoffcWAJA/V/K/c76wp3IAudpY3Sp2mh+N/dpJdgZIsuhO6RhVwwPYxMSJ2wTJES/VQWKgJHAgEnjal0rkK/kvvVsDdu6nOJOkB8pJ160EQiRntC6yjs+2osa/zEMKOGednces9WWzzZev4/7vqO/b+ir5+zoeGh8yWEnFnLjS8fKx6ph1W8HINukL1GY5qPPla0CPHB2jRUuiWG78IbfhlPjsVqt48N0rSCX3JiZBEb5gi0srtrC0amIAyAAAMABg/1EPfQwAGJFrWc6dGD9jvbz7KcXnS44O5k72rzyLvj2S13oO2nP9BL1+Wc85iVoYe6pckfeC5DkAwVMTxzaDf1H9j1ck/AEAQFuAuUmn/2dFegAA8FT4nUXfQC6nSmv5v3JN6DIJzC27NxL3zoAbciNsem9N43uIe48yzOVMZkJ0tjMvjvCWe47qdlfYv48WALNwkaL6n3N15AUE0wEAkEyUvc99nAAA8LXU+pPzyP9kwxxR13pV95AgSyRumfzf2bXd/X1b390vDAAOAPC/9wjmRAsAAE8n7IB73eNq1Ge4LmIHAGMAFDo/V8By7vcEM86gAgDwvQwAAJiPdmrykDtrMcfpmgI4d30BKnUm1CxDBQBAjFPrjnqwtFcVINBBEuMAAJgPARb75Lcn/p0hCp+zoprAs8oqA/nGqvnUYtlvllqJjGCderBghJNewXhR74UvQeZXyH3mexwcLztfyf+sk+R/FL8x2ioJAIBNAtvd9y1sdawP2WeT9HX4jAFywDM6OBQAJW/jVnWL7/dORFbgXG6jiKUUGeAA6la3+XJQvEk9EpJ/m8Y3g+eybMr6U/eXP9d4ZAB/9o+zTyX7Tf5WPndmAND7o/6YP1H+Hm3EpgWAr+ME8EqRuZyo5viWOJ+YRrqbKNsiSmhqb2GuGVu9DQCA6yzsk2aLljhEHwAgP6d8y/b7+hvtYYvu6Wl9ldfyyD0I1BUf5PFX8V6Nn/YDAEZAQs258jXz+QUAoB5BIfHUpC0uzDPugBYAcC9RRIBqbsTGzp+/YOfvvNNW104x+a8WAIPBHOU3mPVKzqXo4799AADZBz9PAADZtBkEoJYles1A2GoL/0UZABCDQt4ugcrD16wMAK6rlK/LQD/u59/93/4HAgD8n/ouRwImKjQcyQCB7Qn+YsTjfVDURK807+fpho0bOFHRE4jMmigIo9G1cNFfxbkM+ZST/vWzanDit5w+8WNqTbUErsu7SKw0UgAKpHV6swDuCutcfRkS9FBtDOqJs9DJ91CEVgfK1kXfx5CUyiopszRi6QlGAQDjBGXf+4X+rweFnO/1xPFpWhicJHBH70GqfjwAQEonf1fXKNRfJzx0n4M9Og+tCTn+hK1jfZQq8rMjozO0Sr/7fSWg6/WdnrW4MQweKYXGc7LlgK9o/LCuOEAB3htJSfopp0ZDQBDBpuid6wl80c9MMPjkFf8ePNLndAqCxlKMAKxIieqTeqzTZanKkOMNgYPAtaiHGYitPUjqsaDvhbNVExMaNxmjMl7zOuiOc1077fi3c9U/q3nuA0jQ0wJABkHbiwvGP+VFwwDg1/I+uO19dAsBugabyx7/bmfNqwqu1YAAACAASURBVO1V48i08mX0WqOIxHyM96D2wIqLJRnO2Sly5EO7t/v2ejGSo1KX8gxGfTg3cD9LwA3JzXBys24h4CwYaahUow2Ao0yR1EG1vwMA2Oc5qs1IAQugAEECnjxqWwDgfTgl+Eemm3DSW+Nfz6YASP5caxHD5emHigitCezuOOZkYT0ejp47+P6e/qW/Yx3pOyNV9LW0o7a/SQunyO60nPK8KaRWZXw4hJIvEZBjgpHnUOLcNaoXVqvSP5JGhZY8jObOGHXbHZTqug5wwPU4cyyRcPKxqQwI2ga8b1Z7hu6PD9R6wYPP9Zrd+YkEcTOHdfj6GAC6waaaBo4dn8RJZYbxN5WU9f2n/ZWu1kEi++ceANMedep6hqSac+i94rjFXtaedlah9L3yuc+ngvj1bjS/YhHQGvc55vUmjploxCvWBgNVqLJlEOnYJo+P7c5z5+2px5+wxx97jCAAAHG8is/7Sx6winHakLybR4Xn7Gwk/lEG4hW8vLtj9Fr0/X8MIABpMY9tMmjEjTboPvvI7++DgtDtVVGUewIQFUHOPMNxPD5mUAs6tVScBODUbVxPfOpnRN4xKdlXw5XnNNZFU/0o/cCxSzK9BhjDXi0tNGKdB/WkvqOWAVlXlK1eekP3VJ4VOm0kSD3w5I6C62K3rTtCo2Eu0RPUAI5kpOxnvGL85HRA9np17h6/PIm5EKtqVP6zz32S26IfRVgTgcj1dSTyjmx+YZGBfvQgvHlro1Trbm9tMZB4MDywra1tzvXbb71jB8NDu3Vrw95//6otL63amdNnbGF2zg53h3bPJz/JxP3ly5c4DoOZaXv4oYcqNfvEBFH4oOXb2d7m99ZWV7k3J2ZmfI8y4Mxycuoe3MfO9o4tryyz2h809curK/bexYvsmb52+hR3CfqQ37h2nZXyZ8+cIRMATAmcC8FXn5Og9T86JAhgDwA46EUu6EmbQgsCXjpmbBJy49CGB0P2nscJkeg4VvuUSIwTPJT714btweR9CqZ4ACyC1IkxDXOI9S/dxHuNChhqClRoJ1pXAIQEAMDn3KNHTpWHeYY5AAYABI332NpAFSYeHHXGKFRFO4iHgVPzCvGtnW1Whn37T75DsACOR4DZ16QHWbgFlbEPoIvXGodsTlTCkqMY5/ZHZhJlYMCKOlW4hYHFKWKxptnzFC31MsAGQVmOmQM9AKbAv6oTUWE9wbWO9T+7sGAPPPgZe/6Lv0h6/us3b9n/87v/yp597nkm5zm2c/N269Y6x+i3f/u3bWVl1T7/hWfs7rvvths3b9r6+oa99trr9tBDD9m777xjS0uL9u7b75DCH+/d+6l7OR6gmXz5lVeY/Me5nnr6aXvggQf5PM5iMWuv8PMXGJQHjT8S9krGY+1+//vft+9973t277332rPPPlv7bk9O2Te+8Q179dVX7OmnnrIHHniAc4j1A/nwxhtvsO3Ab/zGb5AZAIl5JOxxbbJHRCJgZ2ebawizAMYMsBjApvvkJz9pp0+f5v65dOki2wicO3uWa3h9/VYBKVy5eNHmpibZbxPPQB0dQKWNW+sERAAsAFYB7GkxvXDdRxIf64RzFkAYMvbwcz8n5hwABoCM1GsZzykAAKmMEyBA7GzujwWgQD4XgQHhp6kPLl2+Lrgry19V6Oo9R+ZEzOF4wiY9i9/Zw/n743z/6oOTg7nGUEJlVLps3yXZppKe8Nea1HU547K0JAITxT73ZFNFCTmn1h1KgBU9FIk7UoWOAADwvZx8CB0YiQoVuggkUO45VWK6jBttG9Lnd+b3+ny0jv5O5+wLHHZ8kQTg7Lsu5kn6Xferde7sCsHApurjGHsFM3VsCw7Q53ku+0AAumY/QADJLvTArvPg1bxdn14scfIBqs/ra9dNYVSvImYxoF2wvLJGAMDa6TtscXnFTp0+Y0urqzaHFh8A/szNcV9mAECHBSAYO6jbmLCM2Eo4+vRFmmpPxT60v3Bbsn1K4UDyFXmOrpvPZdDOo/ZCse01V2DOGTqAQwwAYGoVAwArzA68QlhuYo0V1SIjrb0iI+KNNrYwoggT7rmco3ke3DPPW3NOnT2Tn1drKa/XkwAADiBJ9jPWLpOanvyH6zANN4IsAMde/Q8AwMyUzU6j8n+KbZ082e96eGISfgJAoFhSMBx8PdILaQud0ji58ijCL9a0yx0f+/AbGRP347Duh/vo8e72lRhPnMq/gpdVAuSxkgA6oX0u/A8wrkUBA2NRWHPEhEWhQQKMc1zT3mLzsmgP6nPt65XAXNhQZOyCP+WvZNFBG4BgANgdHtgGgAEHh7azO7RtFFkcdBkAMBt7SBoTaC2/0RNesFvBwEWmnME0bWQlnDE+BJDODshSpH0EnTq/ME/AAD9v/K8RHy3mqI55XS+YBVxPbaC4T+QDhf7VdQUA8Bhr6Evt1fATlfPI+7Ws/7CnpeOUMA+V1ssAIB+fDFkJAMBz0qh3mx/nAhMAkvry4xxkEcDBiS5FdB6jtgWi5JpkWwYA6t5LvgiJYFy3+MpRGU7wtsfm2JosGDAyCMBjeUeeRI7xc13ntnhlqKuxE3zmQBbJSGh+AeAaEFwY6f6sKb4e/oBkjSeguyCCvFb65FOWz9k+au2m9u+iC5IN4yATX6Q6bz4n3tNctMeQGaQEwqQ1u8+r1rwqdJRvr1gQGUaa/E9+/mx/ZF3O2CvXHebE4yTZZtCzS/9km6Vvj7bvtTpw3JwwfxjT2+pj7ec+vcXPQsa0DEr+PT5tp5hJ+lDP5vPZtZ11rdbey3Nb7YwpJjDdb54wsA6eP3uWhQiIY+E7iAfA3wIDwB13nLXlldXSAgA+2MzMbC8DgD9DwxYtWRixQB+DAJelQWrnIq/jdixPsnUl+/LcZflHldkwTLWfZ5kjuVrzz55LUE4626S6z5Pi9/78PQZYz1hkOzev5Zz0bwEAeU+0drw/CxgBncXY4xO5PYz/zd0ctqZuSyy5bJdDxm6X70r6Ozio+o9in2vBKpzX3/lf//sCAKi0/5GAYTWNU0l5JY4GO4JBoDIaVgAAg6WhkNiTCJStCuDToJElGpuLNo5TI+unBJ/SxNQF6cn9vEBRBZQd0CIGGYyuikJrviMe4Rx5EwH+ZANY1+gTyuVYruBcv13Pk8+ZBXcrILwirTrQccoSlJIC82Wasgv8243E9t12k479OyrgT/p+q+yycuJ5RyoIP/TV48APtwHzWcv8B33nSVfMa6VPWH2Yux2rjPBl0JA2Crwds3Zj52uW6s2yYOqOoXgutHNtQiZWcmIEEOW/00N6P2U6oVMzNjUDin9RR4riv1LdMfBPgzF6VxIAME2jnQIEzjWDT0r2V8CAf8/PJWHF3+N9OueoVCvVLH4OHAvjT4GuPC7Z6Bm/lxR8kUPVfe3bd935VlJbOyC+3wAAfH/GflPwTKjhBAAYNWwcANDex88SANCu33atymgZd9yHBQBITvXuw/RmUY4fGgDgTnIFAAQYrQAAojUNq/uV9Iez47+r1zNppf+SAQB5HmVIO2DHf6g/GlnO/SAjsdExHliIAEMJoiajU6C1WJ48vxgnQv77mutqhz553v1evV9UhvY6MeU6cW5VIXT0sieBi0EcNLnFYJQBPQIAqAsmJ+SzoanEvSP8ayLejZ8UcC4MLpUpwcEAbtxmiv4RcAZbC9WA44jhW4r+uqwAHWcGwJikyWo7Gr3rrx4Dknyqwn6co+DggQDP9Hy3sMf06J6S44pRcNBAQ3VY+lj6vYxW99f7Fp2p3AVWEEP1g6p9wimtXRv5Wp/C/+G4RjDqofvvt6effNLu/9SnbXYwQ/p/gHqgV468JMT7Vs/NUU/RIsQ1pia4z30thLFP2kz0rSX5NkEGlRXAQQCUDYf7xbnwgYxqDQ6Og65c/3gFIX6gc+icobIyaDpbuam/ZZw7Q83JNkzr4Nd14HT3RX5IPqTTaU121m7sTckaSgCtrbK0fFKK89BpHZKru2ONRSBV1QoMwmRbuwl413HxzqIlYZNkHK69P0SCzu+vALXC6cMzHaHEm/fuupz9HgPkheAQAkmsKEFy+AA9wnfs8PDYZoh8n7GD4ym7tbHJpB5AY0gWIoG6s7VjO1vbTHheuXyFLADDPeiIY1ZDnzl1mtSpi9MzdveFO7kW33n3ba41UJx/+lP3kmkG7SpWVpZtZXnFdndwvnVWJS8uLLLf/M7enq/dmYFXKmPdRvCU/hAC0NH+aGt7y3761luc77vu/gRZ125du05QDBx9VCqzqgnACVRR7e4yQQs7CnuQSX1WXhwEpT8S5kc2OePtnJQMwzXxO8ZxeLjPJAdlYgRgHSfqNtuofd8FWrkclWMaVbQJsJYDaNo/BN2EMwt6dg8qe9WzWgDgvA7SAfW/00mqBQAAAKgkEwAAcy87GdJFVS6Sc0iiIlEPYMkPXvoh5ccQLBOF8cKBGe4uqYrON5kq8mMFjiT0JBuyHIjYYvFsi4DP+zDcSgYFjhEoDbpUgjQqQw6C9U5lO8U1wMB4SvyCZWJ6ZpYB9nMXLtgTT33ePvPwI7a5vWMv/uCH9sIPf2hf+vKv2lNPPUWZhrWGYP2lS5ft3/27f8+1/vgTT/z/7L0Hk6TXkS2W1d3V3k2PB2YADICBGbgBBiBIwnBJguRG8GmfVorVb1AoFE8K/QBJIRP6HVKEdlfLWO0+xdPy7b4lCYIkHAHCe5AABn5sz0y7qjalOCcz781766vuHoBmKakRg+quqs9dk/bkSQJcQOOLSn/YTIcOHSJIBYn2d956m2sXFfr79u/j2rlyZUk+/OgjAgNuvPEmuevue7ju19Y6bB+Aa7z88svy/vvvye233y5f/epX7f0Ok2vnzp2TJ598kq8AFoABgOCa0THuZwAAzp49I9949BE5duwY1wU+x/4CawBAAKdOnWIin31/x7RHMNYV1hOugbUzNzdHun/IGow12AMABMDnR48eYZDlzTfeYHIBwAAcg3WIzy9fvCgjAA9cuEi5gfcA2GmPtLXastWSixf1M8gSAArIYLKuMg1zhWsCAJCCuwxIOqAsU/07sMo/A+AHc6uB+sAIYGCComLDGNacqrkIdFI2lAAA12XUHaHFTGoN4OweWIdABYUkWmmD5eAm5UAABalpobpb17PukARgQ2GFxV9C+N3kTWQCMB0Ygl9gfNGEWdBrttnrQBxYTmiLOKOHJfpVbimrDBNrBjZ2PZOYAYp2AIHOnu3F1C9x/ZXBwv1VhzHI6d/3eYh/R/shvl/HKfx8dQAzPj+fj72WgzaOxSX2tgdR4z0mfW3xupjgj4msOLYxsZWC/SF50pQAi8f0gwBKAACfjS1msgGk7+n7VwsAmJqZJwPAFwUApH32OwIAUIYMSL7EOb1aAADYr9gO4I8AANDk/xRrsQBFh0S6IaFph3ssxtqFqb+o1f8KAAADAH7vSXtYGQDGQC0/3JIJUOfC1WB7LIhLyKMIAFDLIMeSTc6FCUp7twEA4AwAKotgyMR+5ajg1kQP/znVdoid4PvuiTkoQPfDFn2fYTBUobjCQE6wJ1hRanEH9w1cBkTGSy8Qon0Jo9BicaxaZ1stbwHgrbuUWRHAVmUAyACAtY4CAPpaAIDVB4leAEh9nuC3gXGhPSIjo+PSA6BvDOBQ1fGua2hPtlU3OiOVAgDQCmnMbCa0QRvsf8X4V19c1loNlBX31k5nQAuACABI4GtLcMeETyGnK72Z4wewWTShrX5o9oGybtDvEDyaKu3Vh3U7X9s297exdN+PCSIDNNUV/REAkOI4gbLe7Rpf7i7j+axbW9IF+x4ZwpzVQlna4KdocY62+PI9rcliBQqwhcCGsgCUgDKj/g/zyvVbJe8x61u93ALBsYRRz3nSaxAIwO2W2q5o0r8+J0X8J/lCoTVlVYle21TxWnp//UVa0R5IPnwFEqgBAM4AEJ/VYzVNDACqW/sLWOPzwWeP4+lyBPOFeYP7TsC19Tx3e8X3cLSffPz64+Rl/ms39lLayyZz49qt45mFgRTlNuQQW9h5AVyWIzUAwJkeXN/kOdkdACA+ewQAoGAGexD6B/T/hw4cYEuzLlpY9nr0feDjgAEAAIDpmVkCwsEA0DYAgNK/t7XosojzXD0AYNDcxPPuxt4cNIdJD7ketNhbbX9Gu7e2K5MdyRyzMeeEVhVRzv8uAQC4jsuteI9amJiL4P2zuO+/LABAbVPk9iIAwNvNWX7PGLKcbcIBK4U8+tv/5b8hAMA3MCs1A+W/B2kQVNW+zEazaWAAUGRqDypXQEp7pAAAde7UcIloC6d2VYMuJ8HVa2PlX59ON0OsSrDkd9X7TJvfjs8Ij5wk0e/o30SQhixBFB5NAqv4XKP6yYT/IoLNucbjsd4aOIijKsWT3EgGwROEbJCk2/b9srdh/dVoYLtQj6/bAQCaxqM8v87ebhEMO59vdwMQBcTujtBv1cf52ku9tItETbmA4+ZP1zTUrVcRpSO8wpL9JCsGAM8ee+VGSyv9LdpvSXhNthuHWaL094S+MwCkZL4Zh5qktxYCjoAnfb+2DYgggZTwhyAK1f2KxMd7+Vz+nr7vFSzkDzbUsVNnZkOoBgDUc69z8fsFAGDoHcmfnM6rBAC47HHD04PZviZUOHO1hWXiDAMl+Gm7tetrNTvH/U6S7m29ln7f0njBqIWiotOTM5u8bNNeLIxmApNMxiI4R33AVFHBAIDAjtPxevsYKkzoG+tnSIAADEw6DajyVepg6JzdAACokLvak9b/7ZYBIBrDjfs/JOeb5GNz5b/OHKoUlMNGjfAURA1GnKomHUevaud1LDmtNLRRU5T5SNZI2sc12tuP4sz7nANVqPUOqVVBWpue8kiLVyn9XJ3m1gZ6PI3kanzi3ylAHBJKZBqwZ9X4shnYVgyeP/ML5/ByPnfeGV7JWgAD/XqWRK5RoNE+cGaBfMay4stZdLJGNlmsu0STbik56/T94WyVk5v1jNJL58RqbBNg+sh6BPoxOdGc2QY8ceaVUt5iRhVawi/bDZWV4vqm01LkRedrBRXIGyw3sXZIxgAAun0Ep0hlvrLKaukTt95KEMDRI9fSXkGQ0qtU2IOY1Y0KOlMAgP7D99jFhosFsmODAR8N8imVt0PmUr9faxeQ+vpSfmm1lMoNBb1A/yEw4oEbPK07Z+6oeAuauPfz71b1vQMAIK0N23DpeNB/hgC6rxwmhSxJGO0v6gYDWvh3/b0sJYI0MHCSJ2broILPr6+x5NR6oC7sXdx6TDy5rKP8jpSKNQDAKN7dKSqqBDBzSPZ4gAj1HJDpqP4Gk8PGpiCwuLyyxkoDBItWV8HusMXepQg+bLVG5MryChOErLxfWiZ13uKFRSbtLl64yGsgKT06Msp/oByfmpyU7vKKHJiZk8P79xOcgGphVLTPzc3I/n175dyF8ykgOTM7S2d88fIlMgtoIntcLl+5wuplJEdZ8dtdZ2IV/3A/6LuOQNnKGoKmq7J46RLZLuDUL168KMNbIuPtUfpW0GtMDI6MpJZrOB7TgbQxxwXgFiRJMLdDLekgAUaQIejljaYfzBzG6IYEGfeS9wY3FoBcGWLy1QRC4RxyP5c2lsr0LN+xtZDAxxrISWyrvN9EwndUK5wtsYlxw3v4vjIAIJCoQI910MYiqLi5xUqyDlgBqGDUBlasj+4ABs5Aj2qgEVR1fvjRh/LB6dOsiFhD7/YGAIAhsZLP5AAABsYbGADKFlFZ7vK7AXqngXb73OW90bs6AIAtACDD3OeE6DTxGccu3XerxYT58MiorHa7cuttJ+Sue+4lEODCxUvyox//RDa2evKd736XVfak6zaZ/cQTP5N33nlXHn30G3Lsxhs5Zqtra/L008+QDQCUkbjhf/4P/0HOfP45AQRImI+0MdZCoMBnn59hBfxDDz0kN9x4I9c9XPrx8QlS+KPCH9Uq3/72t+W2227j+sYP9gHYAZDk37//gJw4cYL3h/0AP+Kjjz6WZ599lgH/hx76muzfvz8l8FHp/6Mf/YgV/QAOAGyAvYVXUGFin2J8sL4ByMHeA0gA11S2J7CEXCawAfv5+PHjMjU1STANEvn4Hu4D30XFzRiooC2BjvHD8+J7YK7AdbXwwarsSG+7SmYAvOIeup1VlX8WyIL1RMCLJRCwn/VvtMJQ0BmBMLbPmZQPFRzuf7keciAA1npiaXP7kExrDsQ2WuJgu7sf5rLaAQDUAwbWpP/hYEA7Nvpetc4oA4zmwwXwquulHKCNtO26OvmZVf9rAUbZGgAJA+iEZBrx+2b/hAS/VgoqAwB1mH+G4wGsM9AAPyMAwAO9JcuAB/Kyjx7akqWEnbOV2avJxRhgzLZbjhXUCZT4Hf+9ybdNNmPFeFD7I77uCvukqlSOwdVsK+qYwY6KLdDc7vG+zvh+Ot7GIifyc4uEOrnvNkWsfOoHCCDp1eX8JzvXWjxlm+nqAQBj41MyPTMnuwUAaIA0ttrQmEcTAED99fyvAON4bMYANm4zccxtj0Rfi/bmlwAAQC5trHtRFipx4eeC+U6Zdf4YAQC+DtLrLgAA7td6MkB9VwUII7mPyn8m/w0AMNYG7b8xALBazux+xo+16t8ZAJyBLsdIynBlQUCfHGpnNrHYrIEOuUcrAADiGdzTpmO8HUdiwuCxKdIYqgTBALAlQ2QAyAAAtLNRAID6EAp8rFi6VOKqn2VxOvcFCOAGMBuJ2nUHACDxr7GTzhr+rWkbgC5aAHSlu9mTFQADOuuyCraAzS3pwo5D5XqvJ11jAIDpliq70XpjpC3t8QkFAIyOyvgEAAAjvBUHImsBkus+bSk1PjEh4xPj1H0A3tb+e4y1RtkaY2J4X7HnNrq2ztwH0jilsluV+lMZAJIvRuM8V0CXiWzVa34P/Xq1pS2sKgBABCRgtXkLgJSjob2hrrmDft1GqcFCPo6gioavq3ZJbtnaVIARZVq8Z9cNUY4j0Y8iEmUBUNY8Z+akfbQO38BbHSDRrwl/9wedAUBf+9sBeFCM1650IXUTAbU2GFjXiVHOYmahStt3btP6iO9FHesJ7Kg3o25OcbMq6e9rpmnu4/G7BQC4zolrGMDhyAAQAQBp3af7UvuQz+FGGserGQDgz+sAgDg+Pv+cx02d2wgAiCCAJpsobSrTi2l/hQ+a4i1x3NJXKwBA1M1N543XZhEJchIp/h32usWX/Bweh4zywBOq9VzHZ452TD5XbukFRkrMIeIOoP8/eGA/f0cLQIwjgMtgAAAAYGHvPgUATEwqk1F7TEZGlFksAgDyPSprUf3jbKC+GKL8bIrr12NazN8AwOmgMaj1u9uv0Ub13/0cMcnuMoh2JcFTv3sAQJNs8LUYq/59X8R8uj9LjHv5M1wtA0CSNcbUsz0AQPUXZX3L7Vtn2g427A/+5/+6pwkXTeKTFpmv2lMTxqQCAlBZBfpVRWspFesme2TyPSK9VBjjwaCQWJ3uQcQUJM1pBw+aZHoSFU8x0eHVQUUSJAoK+71euCmIb4lCfC0pO1rhufKqNsqbNkEtTGLgNacgogApf48CLW2Ohh70XGwWdM/BJ9+i9ZVg5GqvqC/2o8G03fw0B4+NASFnM3mqQePXeJ1AYd30+SCBVAvWQc/QZADuJMB2Go84l1twMxK1ckVDFNdpRe+h95VN+2Sc6ACmz1SA+99Gv8yNY3PXUgShomYsCGTBUaL/LIGParlUQZKq8ZUpQKses2EIp4CBJzAAMPCkAAClp9TkPoQKafEgZOz7yTAO1f88B3NHxhJAtLHT57GGM1Vj0ih3yjj7TjR4+ucty5LaOGg0FvomVu8j7wELUDUwAGhCk0KkXONugHhgPewFyEFnACgvrefS51WqHv9RZatysHgvM4/ttDy3/byWQx7G1vf7AQDp/SpI2HSRqCi197Za4x6AU9k2CAAAcJkmMLQVzWYAAKheUsVqLADsIVYCAJjcQyUhqiTDP37PHNgIAsgtACIq36h33FgOAYg4dpw7LmwdwegIuAz0qnuXsIWzwIMBPoMBbmH7UNnuusoBACVLjiLk4vmjcdAk35qo3spVFp/BdaUbyHpGJl6DPem7xddypI32bdAPbNBzOTCC+z0lDb3KzNkUrEef7T0aPKFVgI2g3luag5Lu3+0A/dyeIwAYLLXUp7MqlWaf6/rldVMFCkOC+p4NvCdh9EHts5Qc0i/l4/M+TzIrJJbUAfUghR4bWwkAfe3n06XqIAO1I0iTzUy5fabujt1EcCDdDuhzGDLlvzMBJEcSVZcIoNi4IuTE5JyNCOlNLQgPdPOJ226Tu+++S645fIh3gQTO2Eg7USuTjrKlfY2z/LYEPwL9bNeBlhla4cL+805hDnvOgsealNbENGnaLTmn8gIAIsgYDeSjF2jt0EebAQGTQq753KVNZiU3cdOF3wfZHzpXRv1ZJdCRrHYQQC1zCgBAA+NItAQ1yKfBzZwMzeuH6gwAw9p+dLrKaBoOqGqAb8A1GRIz/vj+7AgOeEuWwgFEYt4EKH0QVv8jaASaewUArKx1WP2MQAMYAFaW19gTHtOOaiMZGZOllTWOF5LuixcuypXLl2Xx/AWuvfW1jhw8cEAOHzwkczOzdBpvu+VWrbjpdOSahb2yMDNLoMnKCtoHDMvEOJLUbTl//pxMTk0xyTw5OSVT09MMdCLpD4d7ZmaWOggJbQQmobOWLl8hXTnuASAzUJhfWVpiGwBUqtNxbQmDmAAojLaGuAcQUAUAAElOVIJDDyJZDmpUtkWw6n8AAFj1Cv0zLLIGRgzEIJ0G1Cj1FfyyKUMjzs4EQKZJTNs7RUDSJi06+959ow4Q0H4zGwXsAt7yDTaiJ/w9KIpx0cp2reTC30iuIjm3juA3gAtgKggAAPS2dwYAgDwA9oCdykCitdWNLFdIbE/NTMuLL73ExHF7DBXzHaV3NcrQRIHMWLqz0Qkr8zEflDkhEBRlcb21o94nO+rTMgAAIABJREFUwMtY7NxWKvyDzV4KkGIOSTxuYAMCsFB1Z7Szvk9jhYi24mrL2MSEnHrgQTl85CjprF97/U155tnn5Mh1R+Wb3/ym7NmzoKAKY0L4m7/5ARP13/rWtwX9rzFnH3/yqbz33nuk8kcS++KFC/KTH/9E9u1dkPvvv1+BJgzmbpK6/9z580zcnzx5Umbm5qTb3ZDxsUlWxb/44kty+vQH8sBX7pcHHrifQSqtop9gAv7555+Xd95+R+6775TcdNNNvD9N0G/Jiy++KG+++ZacOHG7PPjgAwz6e8XE2bNnCQA4ePAgWwogCY89g72Aa7j8eP/998kggLk8euQIQQBsszEzze+cOXtWFhcvkqEA58GY4r6xPlHFjzYcYKPB3sOr72FfM2j1sXRliefE2DllP/QNqyBXV8kQsrR0RdbBFIJeyaC7dUpC0xNY+wi8k64z7gMHWJus5/kNNOAV/QSosarHwNTOtBYAoji3U/2mCn+zhRIQO4ACKJPT8dbay3S/y+safE3LoYFBhpZbavlRWj/ZxjF2ndCPmRWsBgAAhW+2RzwR7NWy2UciYIAqu6TJ1B7AoS990kNmF1nBCtaE2gE4iQa+PVCtQboAZAuU3PodvWZiAEj3X7YIavI5d4o/1H5DfY5YQRef3e1mf03jXdknet/5Wf38fC8wdvp3fH/FRFb9Ge0qHotXZWOqA53xPH7fHiD1z8iwsIUK6LIFQG5JZ3O4SwaAYcY4cgsAAABm5xe2ZQBw/TgIAMC1T4YqBZxdLQAgzX+FTvb3IwCgtsPiWvC16mNJOyK0AAAwFslkbwHwxwYAiGs7rw/TlXFNx/1vujyNMePOsQUA2rOgDQAYAOx1uKf0/20AAIZkHHYJEmn8Z15cC22rIHty8p3xYi/2MlFXNjaIDmAGANBMCswANQCArLomv7Cf9NkVmMP5N/njkUL1G/X89K/IAGDJEDIMaFwA64o+v/VYdzlQyBCs5qBT8BmLg1rDmtRb3yBrFoostHViV7prXeo66D8yAOBv2Gto70UAwCYBAHhvo6ctndbA8AR71FjFYOfTv4FtODFJZgAFAIzTFvB4AvYkjlGQm7IkwS4HUxzYesCgMz4GAIDricDg0uCPRL9E4zdgIigZOlNs0gAAvgc93uO6WG1g841D9XtMVtV2Y7St9fehBABQX9XuP6x3T56Daj9WluoyMAB5AK7WyTJ/HqWIzv8SyDzErlzv1wAA1/9R9vh1YG8CAKD+h9L5Z7C3JvuVAcB1RAYIANAMAIQzAODV16kCxzxsEWIaMR7nDD8WP8uAwVx0kfWrz3OOv3A/R7skth6yOajlbo615LhLEderWZIqQLyvibyucvw5rrW4dprsMU3sAfvtvWdz3sB1FM9RAQBi3JLPkhhG8hWj3omsE1F2MBZLIIeuW096uh3QpMvq93j9vphcnp9o0zTZN5w/l8UN9qmv2zoekf7eJQBAx7/czXlOcj6gydbz9RXnFsdqPGaIshZzCB9k3969BABgXhGLwFgiHgC/58DBQ7J37z6ZnJqmL4hWbyhAGB0BE4rSv5NpMPjxWryzewBAvP+456Pc6vOFdwkAGKTfdwIARNszri0HAKhNnhlE6jhU0/6N62KnFgBxv9b2Nz7TXLiCl5JM9Fx6KoqvGU6yP4FYjq/jeH5f7xqjq8DdBgAgKw5TcOonOrgrAlqZt0sAgP6WFa2/+Z/+q54m/O1BrM+qJkeUDcArMXOlvyZrQFmklZr6tzorZvxYMJaLZ0DyXweXtVyGqLPEWFBKnODUabHchfWCxdlyoqMxHJ8BBn0B++bEddM1fAHR8AgF7E3frd+LQlATRyUNJxeBAQBCCnAgA0ALFT5fAgBAgyZGjesdHv4eNBbxkN18p7jEVQAAGsf3Czx7kyLa5rHTR31KDQkQFid4kicbBWkDm4ERlWq+VgZ2pClgrsaS+2kdBACAIVY186jVUarwvURWK/i9HQD7piKIZEn8RMNvIAAFAFh1f6Loz1X/2h9ZwQAFAMDbCRA8ENoB0HoP1SrD1oaA96SI4yzQ2JxWe7u6IRMUGN5zIy0K7TyWXl0yuA/j9nO9OwCArjt6m1cFAMD3AQCo78ET/GocbA8ASMalAQB2CijVxk6TIVaudXdWVRbHAEc2umytBbkcFWM8nysxBwD4384AAGHjlbnOJqOV/7GXj1b7Q784AA26x1GmXtHvAABP9kcAgCecmPBDq4AAAHAqatVZ6wkhH/do0zj3jSWDQ1m7FY6AjmTQR1m/RB01TC8+MzG4Y+m6LK2VYOgW8tY1gyUDdYlW1qpDXIr2ASlrXhmNOfmue860tOtxS1zyWSmr9P7L5L9RjBuYJbcfUACBG5Rejenj5oa22wz6PU/6G+Nscmj0vljsFQLcWTdbGj5VTftz6HPz3AguBP3TrLtK+n+vneBaoO53Wa3ndz6gUqVmEEAEi/kDuApT3V8CCTzozYSfOaW6DvWc2qMacgSVpbqHPTiQAQD2Pr9Q3m/hLCYwYD8TgPYTy+tdHckWk4+ur1jhGOQZsdVbW6S4xs/MzJTceccJuf/UfXLgwH7ZBP2lUSh7RbLfs+71DQbnSI1pINQeWgdY70cmR4bg9Kh81uA+Ak1GDWYsFOo4+IyAVWCDQazuWkfapNxWfYUfDTwo8MUdtSbDP8s/Zbka9LOd/afytazO8b2ReqkHhLvLBK67mNQJQQZdP1b9aInNCACo1x8c0Fp+pwSRsVf4uvR7iw6JJlVyAsB/d92Ba0fqf5ehdMzQp31LE6isIAFVOqv/1xlQBAAAVOdI/G9utaTT2ZBLl5e1LynaAax1ZHOoLZeXV1l5fwk9zhcvyeryEv/eOz8v0xOTcs3Bg3LD0aNkogAgYM/cPGnDR4dH5ODCHr6Ccm9ibMzYTBCgbHGNoCIYSXxUlV9ZXqYdNLdnDxPSKyta8Yz7hy5BYpD9wnFfliDxPYt2AQiUrYLaT0T27d/P6y0vXqb/hGshyYlKZ4LgNjZkamaKYwFYNSrHGTBDgp9VLz3ZGm7J5e4K2wDouJcsbFgJqOhW8KW1TnFmFq8C8p7GVSDQwwbJQk1gE5Ojts5GRrUaG9fHmkWCH+2ifP69V7o7pwQBsO+lJo+AGUJwEwCA7gaoYpUBABXvaAEABoACAGC4Qg3Eos3UsKysrrIn7DPPPktdDwAAmCOw9rQHpbbO4b7Bq1fkiTAwHQEAft9J1zfoUhOzqnmN/USB6h54zAFIyh4L7m4HAHBZ40AJ7jHY5iOjbGdw8NA18vWHH5XxqWnZu2+//Nv/69/JZ2fOyNe+9jU5efJeVsLj2E53nTT4P/jBD+Tee++TBx74CnUEgkXP/+oFglZmZ2flk08+kddfe10+PH1a7j91Sq655jBBMBCln3z6ibz77jt8tq888CCr+EHXOzY2QQaGF15AAv9NBqce++635PDhQ6niHc/70ksvyxtvvMkg/de//nUGrkbbo0z+Iwn/1FNPEyTzjW88KvfcfSf3In5gszlzAJL2ACVgPQFYgB8k+SGDlpeX5Re/+IVcOH+O4B4ASrAGsbYAWLjh2PWU3YuXFuWzzz6TX//61zz21ltvlfaork3c57kzZ+Xy5UvcezgvAm3Yf6jOtwUsy0vLlF/Y2zgm6gqPTaBfJz4HAADgsi6okK1VAIEq3o85tMLgPjG/SwN4mWEtBXAMfK0g7syolgJy7GFcVi67LHd96n6V2mveqye0PmMLo2wvRhkf9UKy2Qpd4y0AXB+FmEsI1GuCxoA3Ji9Vp2BvAMxkkf4UgHdAGcSDtxPx5L/u36RHeI4IAMg9tj0x7dX/9CVdXhtjgK4Frz7M4E4HCPgcJxsgMALgXJtAKBUJmzIGsFM8JH6u/mA+Ptodfo0iwGnFLf5MjfcRkvPx8wgAqJNG/Yl6DfAnXy71oEdgU3vQf1kAQAIpBAaANBZXCQCIDABfFADgcRKue2sBkNsx5qBsYQv5HgsMAGl+twEA7OSj1zaV6s7tAQBsgWV+NeY96b8AYnCfIsmMkEThMWE9DrJvK2LAPlOYe67ywVKMoNo3cX2l38N+cJmcYwwqU9SXU1saz8zKTjAAtADwbREAkFgA0AJgGAmXEb6OjzgAQBP+ZiCQFYB/K0pPX1NGMvt9Gr8x+ZnEn1nh3p5VjUAdQti9yeGz1ofW+iLPs1btu2xytjMFA2QGFcZ9Yd/AhkGiFWwAlhTTVmzqfyWGrcg+EHwDpwlXGw4VqcM8ji0AAL5FOyYwKKLa33SbAgDWZYkAgC3aW2AEAAMAkv8dsDmh+h+AOdj08OEM/Mi2gwYAGBmfIACAyXwCANAWRwEZDgBAjEXtomEFkI6N0rbAKxl2PBEfWFkiACmub1/XHr9AiwHff0mvMk6pccnix5L22DeagLV5r1oAxP3atG+yLjWAfkrmm9kRDvLkOWxHj2WpvNZYARl0QvxZ5UJOOOFUtC0tQeSAXPdv2fYhtHfz98uYTLYP+uQ8ZBF6WXuBjuWBsHZg73mLAwUCeJuALX0WtIYAy1eoIMfvMenncYe8tYLud6Be4X/7Xuyn1c+FXuVnUedG/dqkf2vZ5fKtWFdVnLSOT5V2lbLgDlonPn+1HTEIAKBr1u27wQAAxi0xfgRM9f/Uuj6Oi9sHOm8lACACB31smuS9X9FbqA6Kk8S5qe0bz7/V+qu2qXxu+uRA1QKgPA+vxrdiXDLpswiiDTZxei6bVNehUcZEAMBIa5j+8OTkhBzYv49gbNhUy8tLPBV8NfguAAAsLOwl/f8oZd84fbqx9jj9CDC6uc2fZ3N3AIDYJrUeq/7nLddKbbvUcxTHo0m/7xYA4PZnlA3KmtMMAGhaN/Fe054MhZZNe3CQPe7v18l/BwREtpbavnb9QADsLgEAMT/m7KAZAKCMc846tz0AQJ8yPf/f/I//pkcqKaPyd9oopfs3+jsLvjIZA2fJhDwCswjIwvAg/aChqFMwVokbbVzzaxQ4HjzOFYPxBlUZxAWakwnldOUJ9eN1A3MB21dZdRiUBVPtXsnZKIKbQQE+gERnFO5zObhxoJuN/LxBCyFpPXCzXhjMACBGiTvg9nd4u0WDb4c9sOtT7+TsNp8opjz6v1EnhovFawH07W4w3lOTsNrp4bYVcEx+gINBf2qh4/c6SAHqk+fdkH4nolMDNrE9gFMjuyHT6yEo5AkQq+wgKghBX60cYYMNVpe0+b7T/gNVy+8xuGQ9QyzoqAoqMACQmrlkCaBSRFAqAgOIVPJAlQIR8B08p4ISWimQpfOiwV1+rwq0NqEe/Tt5TmLyunn8HQE2aJ7dYLIZ1HkMDAD5voxyOiRE+WX2/FQkVv/6VwBAXBu6JnJi9csAAPrP22TK5XGJY5DXau6BXgMA8Dw6ftrdu/7Jn+dP0lo3BoCk7ByJHip2SgCAMsmocakAAADPlA1A/zmymMo19BjzClO2CIBDESpOExDAAACejMLrbgEATXvb9UYTAMAZbDTwGYzxyELD9Y6AMhdRQr37Ma7zEgV+g5Pg0sEFuIdy63XIVRH6hvtsMWVh69Pf82AN16nT1wWdWawCQ7+lAE9yJPVsGpjRG9dx0Fev4k/XDOMUv6fAAr15BQLk3sk+rlF+Jqc1bYMATLDx83vgPVmgqEaBxj0f5UJMzes6L8E7SS5XjAC6fvRMha6wwJDuRb3pmv7PP/PEbYwl4RgFAITKOGcLYKGb9kXOtP8K5MnyU69ZBjq84r+UJQkAYNSJLr8jWI30xylooufpso/5NIP9SPQc2L9X7r//PjIBzO9dkLWly5rEgD7yljiobCKbx4aMoh8lbE5W7ncRcc8AgOG2yDCorG2BU7Z48h/hJq1+xxjhmV2vITjBHparK9LbWJeRAABwR5fr1N7PBnuwyExf0QG5CgBAvwwuKxrjPmSPSUtW5rXtc6asDqp7MqVXsRYMUJKeQxe9UpAnwFAGKbnsVn2tgMKEoLYb83Fx/ew97wchtXGYVgcYXXAI1rHiqWMMYlZBogwA60wAAwBweWmF1f+ws1bX1mVx8bKsrIIVoMPE/+IyXldkbWVVlq5coc5oDw3LzOSkHD92TA4d2M81tH9hgXTfoAwdRVmY9GQKSHrQ0W9syPLSFdkzN6c+zNYm1wQSi59++qnMzyMp35OV1TUZHZ9kRSG2LBLyqHZmsHJoiH4Q6cW7XTKi+T5DFTMYANAGAMEyVDsheYrv9ja2CBjAD5x97BXsk053jUFR0vrT0QDYlPWuCgLAeLV6cubKRVkXlQEuW/E75LSCWrDucX8OyjIgldlqXiEQdRXlrOe2ba3EViquT7Du22MjrBjPesvZJjRAinti0NH6nYOalveFlhyoXhtukQkAAIANawHAijIEnQ0AQJCrBbZgF7OznNm2AKiuIfm6uSEvvPgixwH2LtYO1qjbL1oZZ1ZMoMgGeELhFGb31QmH3QAAVHCbHDaNkeL9GQBAqlS0uYBNxaxdZgCIAIDMtjXMQA9YMI7ddFy+9vDDMjY+Ka2Rtvzvf/nXrLb//ve/L9dccw0BAHjWpeUVVu8/88yz8r3vfU+OHbuRaw/r91cvvCjHj98iV64syTvvvCNvv/WWLOxZkDtO3M41Ajm81lmT555/TpZXluToddfJAw+gQn+U/SZBN/nxR5/Ik08+TRDOqVP3yd0n72QbAIBX4COcPv2h/PxnP6d8ve+++0j/z3YDaEGwsiq/+c1v5JVXXiUQ4dFHH5bDhw7IWmdFxkbHCA74xZO/ILjgzjvvlBO3n+Bzua4HEAc/YAn4x3/6R5kYG5ebb7pRjlxzLRP3ADWA4WB6ZkpuufUWthaArAPjAEADe/cuWLJ4k8l+7LVLly7LuXPntCXA/DyZAPD79OQUWQiYyN/Y0Ir/jgF7DECA4getFBVtcWHAFwLM+H3QcSuYB4AkyEFMuzJhjFpf3syOoUxs7o+pr+aVQs6gprSOCtridfEdS5C4TaqF+Xpj0X+ONqvrffiQ8cfHuj7O5Uthz9IWyNSyqqNyzMUruVXt2IaINL7cd8YAwCSY6UJj7WC+jVslVgAq4IpVsJYA4f4ljbYl/w0QRV2YEmAaKOQdhkq/HJR04ICfy6rmQ4sePy7RdOP6UE5u79Wyo0oE+BgWA97wR4wjqE1Utkhw0KAKnJxQbIozEJxGZs4SJO8AANpWib45AyliIL8Iukawn/lqNQAgBmtr4ECZIECFaKcEQTKGWIEqvgAAYGZ2ni0AZub27MgAEKv/k30zoAVAZiu1JGCozuL6N8Ry2muenPsdtACIDAAAsqPqH34xgFzOAKBFWf9yAQAxPhMTBA6c8+2RfJYGBoDMJlcCAADuRpX/cGtL2sMi7daWjAy3ZHS4pQAAVF72AQDgiyt4QKcut7F19pAI+lYMjtrgRRyVaziABiIAgPtW5SF0QwIqJVmT2ycSYJP8YGMntDFg46eNdco9gAMIADAGACZ1cXljOnPZVSc4EzOnyRm2byMDgLICQ89vdFFAkdsArIGVCwCA7rosAxDAVl2w2SMAAGBOBQCsoQADOQMDAODcLARqt6U1OsYWAEhQRwCA0/5zlEyfqR05IqCzBwBgDExdsCtDjKV+Tuhy/3HdlXQYqydV/7l/5ftfmW2ybuOUma+cdLEDZKqkdQHS2ka+e7wtLQ1XkeF+HAAQGQAcAKCMCiUAoE7Q+7NBxmH8PFHEJBGeEWwRJsOcJS7GXgsAYWgHo/eAGVXWKAAfcY/09czfcwAA20mYbvfksVf+A1BCFgHPQZEJLvfW1uu3GmPsvHaT/+3suHa/cf69QII72wB0uh1rHauTkfzfBmCefp7jW9FGqqc9x5T0k/y3xsHrPENcj2lN2kl9/dKn83PpLxbLaQYA+Lz6nsryJ99TtD3896j/fUw4j4zT5PmKydDaFonjG8fGOrr1xc7rXErj3+Y/xbEqx7Y//lqMq8fiqwSYjm+O0ev4a9wF9xFtZN+7hV0cckFuv8Vj3d5A7g0+KfyYudkZFsWAKXNtbZUMAJgvtAoEAODgocNkUUP1P3wxBwCMj04kBoBURJMQJTsDADRm3B/X8jmKz1uvYX+meq03raG4x3w98Xt2r/E9/71Ya1ZNH+W7FhVu3wJg0L2kdfAlAAA4d0zu78QAEPeA6oidAQCu22oAQAKlDPWow1SuAzynPqOvsfRelWNLz/83/8O/CS0ANNGiKAZrBWAJfji7AAB4tSYfluhDBQBEBgBdEJr8V2PeF1iZ7tRvRfrrUjg21EfzCymRz2rHfgfWr+8GmDumHtLm39TmjKBK7wsEcLkxXHmm5EJ/Aq7eNKWgt/6WFa2dJno1cWojYr/X58c9fDkGAI5fQ3IpXbkhAFZs+ABfG6zkahER/9bQ26CfeM4mAfRF0Au1st3u7oo7raB6WsOgabhBCgsbdZAQ0mA8VVbDDsG6LAEAvJeQYPEEOnYET0PkrAZLPbnPCnsIBas40c+U0s6/o4Gn3DPEWQFSCwAkaBpYAmgIk12g6kOZmAQaAABOGcmAtAIYHAAQlWUNAGjeRyZfEgWUB2HzemIrksGrKxlMWWaUAIAseC1E/CUBAEkW2Xl2AwCgcRHoewetyaa9Uq/L+thSPhsoIyVaNQHEoEcF9fdr1Q68K20NtuXejtqvR3eMU96xb5m1kqEzkZDL1oqGFGGmc0B9TMdC3/OA6vq6vodkynYAACRZvPerMwbsBgBQG3C15Kpp0TlXBplIxrkdFB1VbuUWEPcaxqSRabI2J8hRoV4DL6JWUMkRQXG1IRqrFhqZAQyg48/VDLbTtV8/D7X3cE5IZsPZaOBDa5Q6+Z/uswAIeMV/NMBLViCtZNVAsyeBSqPeK/YTtNDuu7ItrBiubqHTp+6SbRB1lDuLRqFeyBdzFEJCHx/rPmyuEPXDU2GIBbejY+jFJ07r7t+tWwAovbRdpweAgAVTLbke93FWZyGprEomBTvyowWPyNugIKFmTgytMkefB5YB7HckMjFvW5vrlGOHDx+Uk/fdIydO3CZDqNAZUYNVDWRN7hH8s7GhVP+wIRHcN3sToJIRtqEZERnKAADKMq/WMRAX9JoGwDXYA90Gpx2Bh00ka1eXlWHAezhX1SRNLQB87eKVAbrdUig16CH2oKwSB/63J1pjn0aVG1azGQAAUV/SMbFqH3+fckyn1uZW5Q0oq2MFjY8Vr2HsNSq38/7xKhEPIOE+PejlvYP97/zaz9ID0be+1lW5TwCAVq50AABAlf/mllxZXpXuOj7rEQBw6fKSLK+gD/eynL14Sc5cvCzLa5pwx7Kcn5mVafTNm5mR248fl/mZaVZJgQ1g+cplvm5trMvU5CR7g6+srWjf8EuL/AwBdLJCoJf58AgrgFGFCsYBgCiRgMW9IYA1OzdHGnJPgOI5AERQOn8wy/RIYY7gJqjpMY6g/mcyH8napWXeR7ezzsSj040zkA/aVPhi8DOwbkeGpEcQwKZ0NtbZImFtc10WO8vS7WkbBiQhmX8wAMco6FQNAMA5M2ef3zEGpwgA8LUVAQCYPw0QWiURAnJe9YZAOeQ/g+V5HSOAzISotX9yenVcn4luJuaV+l8ZAEoAAClkAwBAu/mavQgwQE8rp9gqnCxcW0wK//o3v+E4QOLhMwcAsMc5/TXTzUGUkz1hmxYAfdyP7q14vD/JwghANWuyZ4wiCPQjqFkBAAjuATDJxsVBAHTazR7HmhsZHZM77z4pd528VyamZuT1N9+Snz7xM7n5+C3yncceY5J8dnZGLl5clMtXluTxx39Kiv/vf/9fMVCOtfLRRx/L+QsX5dChw/LJJ5/KK6+8wn1/6y23ytTkhFJ5t0Q++vgjee3115gsP3HnCbnhhmMMLCDodPnykrz80qvy/vsfyHXXXS8PPvgVWdg3T3sOchLXBDvAO++8K9dff4M8+uijTLJ70PXc2XNsHXDhwkUCA+68Ewl+JNw7XPunT5+Wxx9/nGACVOsD2IDj8TcS8UjyY52B4eCHP/whW3nce/KkfPbJpwySYa8999wv5Y03X5eDhw7J8ePHmcSfm5+XM2c/JxsA5C32Is537bVH+L3TH30kZ8+clcmpSdm3d5+Mj42pTO71eF4EzrHmAexhpb+1l9rY6MraqrYNQUIfYCIG0a2nL/UMZAXALXaM2mNeQai+obM+ZD/MANjOsuYtYViJHPwlyKjwWbL/3X4nGLxMYkRbiX5rMHiiXot2ZGFfRUArUc9l+zK1dTIzWy5vs+p7G1fVKRkA4ONNEEAFAKBNEEEAiSq5J1tGzU094/9Y9GG+IN6z6sMcj8p97d1fUdsjtwmgPWCJHafczgG80DLMWhNkG68ZcO2yNZoALjObfNtkAzQCADxTZG02qwRGfS8Mmpr/5Z+xdzLAT870GUAAMbDpAdcmBgAFEWQGAK9+igkDFgYF0EAM9LIHqgEA0vsGAIgxGl0TmxkknXSNJ080ko8WAMMjCI5Pym4BAKgAdnvGbSX+PQAA4NWVvj88aZb2y+8RAMDCrXVnzgMoEEAj2CYKBvhjYACo4wfRbswtUMOe+gIAAFT/t8kCoECA0fYQW3+NgQkAgXOj/4c/DkBSBgCY36v0Akk+lJXEXw4AQIBSwQLmwIHMAJB8bwMpUo4ZMBiAaIJ4tBk3WbUYl06sRyWgyfeiywHGHYx9E59tDwBADEXZcNYAoO6uy5VOl5T/aNPlAAD8jX8AAHRgzwMAYExIYLLidXBNUFaPjiYGACb0UdFvgDayZ9oz4/sOAEDsEjYBAQMoTqqAbp5kxnWaAADJV/K2mqYDo/5zAIAzw7kPFAucYMeCOTm3bsjxLpfzGj8ri0Cyv2cOmes2LwYL94PEOG3lLY1zeQxM7V8FA0cGgCZ5jeu7jRHbAJDNiICPDHaP/mLyNcP9R4CBJrC8JXSm8lcQgN431gv0d2pvYEkzJvw3t/i5Aga0HUANJyfJAAAgAElEQVQCCJjO3g4AgPsD+Lg/B6B6wXV7tF/UAeYO4nEOAsi6vQTkO4CqKYaP51L5VcZPan1eu/1997MNAADHun7y8/ieZZzQ/XINGu4aAEDAUgIglXdYxyOaAAAaY+iRlY9+WGCdqG2Femzj1XYDABgUH1EAdY5LRBurHOP8nf5YYcy+xO81AwDqOdgNACDaY2nu6AcrAABg470Le+TgwQMyMz3F6n8AACALUSiwF60BDh2Wufk9rP4fga+BFgCjY1IDAOK1LDpcLz9jGNe3ydr5ewQA1HGh3QAA6gr6JN9p0/7uAQBNssHX5G4YAOLeSPb3FwAApLVrsQ3G1HcEAFj7bmOii+uX++UHBgBwytUSAABEqQECYFQ6A0BoF4AEtFdqurDUheVIaxfQ/cl/227mRAaqqOSURgYBW7CpdELlvgZHc2LckwP67f5rxkFM/P39efu0aQYJc3VYcw+WJmaCpmOjY6POBHreZgRavjCC1UbnyzfrOkV7aqu+6dvlu3xDq1UHD8BOysw3cP29HY9L97cN+qBC0Pdfwx2D7QEE5ZgPdtB3M2TFudBiy33xAUH8nNjIAXC/DumOSedaiGCba0v+J4rljECNDggS6AlEA2GOYLEBALQs3SpJkIQZ1l6qVELJwTW6f6OSdJYAT/iTftIYAFiZZEEpGmYBAEBDOQWeAphAudTUMDGqf85jAgAYK0FIvBSGuA1WU5DEDb++ioEA1FAKx0E/Ljvi+rcUmwV43QHQa2m/D6byLAlDR2wXDAAu+F0+eUIURnKswNVnV9nFXZ/GNBsk8Wnieoxj5L8XgZQawGJObTagdwcAiNfZDQCASt8DUNarWwN2PeoUr0LJ4DIFn3nrGb7/BQAAOVC7wSrLJgAAkpIe/IuGZjQUawM0KlEFGxOLn1CsTKAEUJhS+Ol7tQE6NIzP8lwzeWPLkmukYJhxOafJZHwNCdJ4P+X5M4KZayncUzomAAA8dZ3WXbqKHxjp8FUKkeGiqES2IphQFaXAgVyhGlHlOrZ6Xk1E6pN5P8Z0nLcJishcOj0Rwa/JzGIukm2g7Qf82fBKbDl7oAVQRaMqzM+fZLclq1PwJM+CSyy+ehBLn1P1ucsCfu497FNRCHRCTrj653ockPAW2LbvKAAgUE7TLMnvgaI2tyXw6+eH9OB6saZ1lMK68oFLA5i+MQKmGQpFBwA4o4CO6vj4mCwtX6HeQMBmvbvGqoXjx2+W++6/V47deIPSlBvbCK6qoMQeg1ror4xk7BDtrS3OF17V+UWiZMyez0JFVrkDUKfKZegdl97WTwLjyN49W7K2tCTd1RVWd+JbCAxiTXvVOmgmGVTB6fm/SJmYE3zlkPXbI00YAcgOR5b7iNfORgQA1Xuba7iuQAssElhHBZDOe0U6LSQDWNqP09ekrzceF9rX5ABYrnxDAClWGMVAvz+HO3z6d26xwP2AwFZXE+UEDrAqHAwAG6QUdQDAWgcU8ZsMMl5ZWiEA4OLFS/LZ2XNycWmNn6ESaG5mRq45eEimJydkvN2Wm48dI3BkfGSEbQA++/hj2bswL6tLS0TWg3bv4qULnO8rly6RAQBMExOjYwQJ4N5Q/TQ3O8f7QjXUSHvMKCs36YRfXrqs1e1gu+ggIbjK9YKkLJL7+B096r3/ONYjEqWgrEdLgg7aBYDpAknHlhA8AIaA9lhbllZXdL8TADCMLcZxWumsydLKiqysr8lGuyVdgLSRqCcoRtcpADJMTCKRjACgAwCMSUVpVjWx7msvymndh0ohC5GqiPKWggycYtIocrmGLSmD+8D+dUQ61qwDACjjLdntAADsUwABlAFgi31jQRcLAEAHvmePEC1L6CuzFeUgASM9Vo9BsKMnPBK8DIqiIo5BTW1PoEQ1xpjhVRxmYXn1f2JeCf1UTVkkORgDjcllCvq3P7AL7In1vsXaN7YB0py6v2AAHM4R5gzACaeDHwJ7yZYcvvaIPPDg1+TG47fI2MS0/O3/+ffy8Wefk/7/1H33cm6QHEf1PQAA//zPPyJd5Pe++z22sMC4P//CC2SYwJx//PEn8uKLL8jtt98u1x25jt9BZR1eX331FVlZXZETd5zg55w7Jrbb8t77H8iLL75Me/Xee+/l52CA6HY1Kf7BBx/Ic889z2ouUP8/+OCDPKfrmA8//EieeeYZGR0dk0ceeUSuvfawdDrLBB+Mj03Im2++zfYAoP6/8847ZM+eeUb4sL7OnPmcewpgBIAZ/uEffihf/9pDcuOxG2Tx4gVW++M5n376KbJ24G+ACgCkuPbaa2V2bib10wRYBKwAABJ89esP8f4uXLggn3/+OefgwIEDBAF46wGcB/PC9h7rXV4HLQ2gt9roIWwtZjD/3DfGHEMAilHEO0ME1y0YE8FwgyQJQG6ozrM5132G6jyr9He6YWNl037Iqi/x34j5VEnO2yZ2v4H+p1skIbGQFnVRaBD8jQACTvZgSASoLopB57BN3E8KdNc5pBMD7ADF5AC+6wTvF2xYgeR6Rd0YGQBc76RETOprq2ACgsAtcUjrKCSkaS1WvbfdLnMQAIOMVsySv5vbFkQO39pXiPZd1N/R3oo2qevhpqB3bRsw/hXtwRSD0CQbz5vAKGVVfQrqm+7Qv5UFIQYs499Rp6v/ZsyfVQuAWOVPlpuCmjszDgAcChCNBnGdIloTapE9gp8jsemtuyoAgLYBQxwDAAAEx6dkZnaPTM/MydTsvEzPzMqehb0yPTcn45OT1LWkEIdc+60AAMzm9f0RWgD43CqhowNrs20Nbeo/0VeP79Xzjr+ZZLE+7Tp2ChoES1aK5fasLau3KU3+pyUkbVNG+VDHEJruKe50t62Tx1CZvjg+AVjtQH8e32fxWb8IAMB969wCYEuAS4TlMD46ogwAxgIwMtwzBoC2tIdaFQCADiG9LAcBJOGjG7N4dGVT07fq+JRT+GOPmDg0Ntrsv3HmHczk8im1wNCooMbUFSToG9r3Bn1XnN8ZeQMAIMUgHHBlCVUFSQUf0pPxJgcTAMCquglgA/1/d91YADoBALAhSwCiWguAFYAB1jdzCwDQ/0cAgPG9APzKOGK7LVsjI7TvRkbbTOpjT2qBkhYp4bH9+17BDh09Nj7OPdym75j9IF9TnoR0AIDPTwT56H6s4my+hy1YgGuybMX8dx7vBU6tlhWoZJ1S7xfYthzTAMTL+zlb3mlpFWCEIWVWRqeHAABQoJUySwE8G1elgucyEMEBCF4VCjC+txuCTwB2NIxDZEFxfxB3V/iPQVem8UVOCDY3wAmBCcEBAACLZABA1rUOEoCfB31Pxr/QT9uPt0XfWGTHArqB8V2LZrke9HG1lkJcJwUIoJkFIAIAotzyecY8OCislgNcX7XMCLLCbaha19d2wiAAgNqAmcVabb6yX3iKyVdr0EEjbAFQVb002TAxqZ/Xl5D5g+0oqmpol+M6fuqvxfGjOFXsVIqnFxakjVtTfDnZNjqJhfyt9VeckyJ+YnFCZxiN1/YCLB8W+q0VT76+l9s3uL1d63K/ZrrnaM/TJx+S2ekZ2b9vrxw6eIA+ztKVy7K6ukJ5CAAAbJfDh68hAGBkbIwAADAAjI+Ny+jIGJnHwIqiLYr0J81hsC/SZzoo/NPB/o06zH3lyhdomqem9/rmu5JLvEfLo9L+DEA4n/eY/I+2AWydbNs7c7C38soSMa7luBfzOok54vgU+nuOvzYzhEQAQPw9tgAYBAAgmz4LIrWIL9p5PoexPUtc24gLKgBAC5sGtQBQWQ+QnAJd4zrknP8f//1/SQaADAAIfZeJDrbqflIrQ0jrwDvlPxgA2InG+zg7UtKMTaBRNd+XaUpjwi5SavmCpMFkFa8cHB2NjHayzcvvh0VfTl9paNUbVE/p7ARlYqNJaPQvDRc8loBoMAIpnkOAvxBO4ftuXMTNa2aJbmY62vEOQsrCkaBhs/r943pRgPY/w/aL378fx65QapaUGDQ2g4RKHIdaQQ5SRo2Cvag2KMRbuqW40ZvucycHp+le0zEtGGalUzDIiauvzc2uA1QYcBm1VVZhqp7zsiOjBSS9PwxUD8ZkCn6VDJZ0R/U++yVr1b/ThMBhZhrFqvuzcauUzLHqvwUQgAeenJrSWgAkSiyr+qIisgARA1B0ft1wDkABVhlqgCrKB19vTXu2fxwjoKO/ynCwgeiGv1JMxZ/YiZvGcErI9yd2XJHGFgB5jyj9brFzk+xKbncCAGQDRXe9yjdPulkldJXw3Wn97vS597jUpZjHotyH24OEVJaWClKpKbPR51U40HSRAUApl5X2XwMZmX0GAAAEl/N3VDexfxgrHdQR8h6tCKp6CwDvl5aS/qEFgH8G4xfObaoWqqknrXqySUYRN0W5rOvbtjIVeUpCe+I7BUGs2tY7x3PbalJRg1uW/Le/8T6cXY3pWqImzb8mzPsbM5TBiOjM9ee2tVo8JjZKLVPuiiYZDAra+v78WXA0KcITYIZ1nEULAASu/Hjd7xkoEB37/B3TiG7Acn9l/R2dotRb1jEa1TiyPcHmZmoxVI9xoev4FKVhSdsktFDQdVJWdJe6PdO5+p5xYF8+1pzk4Liajaznduy6fU5kfUWRS0AhA9Y6f1jWDjJUvICtBFQiNrB7NOnJZKd5xSs3gDHOUC/lKgcdR72GVnFoIhr/uM97PZmenpL5PfPy/f/o+6w25WdIhBolO/Y9krrd1TXtMUtGAKW7RDJmfGxUWu1RTUB7AtJGh/rEeiYrCM5mjoAABVjQaUXCsYuqqY6sLl2W9c6qDPWQTFZaZvwguQw9yDFGkpWV1kMyZEFvAcOAj7PyFaefFLA24973QXzN0cH+UffkhH/StP/o4Fc6JjpeGcCWkzseFCADgC6Wxovjbbcfm3SyJoi9OqoMKnqCQQMHNdDFA1QYf8hfDcYg0Le5gaqCLpP9oIBf7ayTeh/VRggKofL/8zNnZXHxEqvyl1a6rE5GMn3vngWZQY+8dltmp6b4DzoBbAAzU9OcOyT2IXLboH4dGZaN9Y6sriyz8h/HoX0A6fu3toxeW6n9Mf9wspFQhM4BpTjua3xiinaWstloMIVrmdUvmizE61pXaf6R/IRjj0Ac7md9bU1Z1bBHYHPBkR8ZlvXepqA6nb1IR0akNyxkRlhaWSYAAoG1DgL87ZZstDRB4uAUyGQmkpGoBNOTAZW12seCeqZjsB+ZsESAknJS5an+rSAzrCfsYySJqU/AwDEyIqMjbQvcbXD+IpAEiVo8pwZQFUCAY3A+JD1VNgyntj7oc68AAAWBoAUEAAAABMDGhU25iYC7BbmUMaInw+1xWVlZk3fffVfOnDkjEwBdSI/JWwSIXa5miv4SiKv0pDlhpn31cvCw9h9yYMX0Qdh7LqejLHf5DyYHvWcHBCA5qe0MkOzFGgDtMNgkcE2ABbzy/sQdd8mj3/y27Nl3QD78+DP55x//VBYvXZG/+M/+Qo4cvYaUz2iNgCD9yy+9LC+99Ip89atfkyNHjnIOQI3/q189Jw89/LA8/tOfyLvvviPXXXdUjlx7rUxPzbKaD9cEff5LL78iN9xwgzzyyMNMlGH+YN+jtcDLL79CCv/bbz8hDz/0MCvmsY5hT2E//OQnP5GPPvqIlfePPfaYjI62rdpvmJ+jNcH7778nd911F8EBCPKj+h/tAkaGx+VnTzwpr732ptx47CZ57Dvfkvn5aZmcakt3fcWYowBsacuLL74qL/zqFZ7jttuOy0cfnub5sf5eeuklJv5xfVT5f/Txxwyqrawuy5EjR2Tvwl6CbNC649lnf8lxA+AA7QUAYLh48YJ0uqD635DrrruOx6IiB6CBiYlx6i3sPVwLemBtZYV7BWwFADuAXQBACw8GeXKfTDJbPd6THq9VjDNzc/LZ55/LyvKyTE9Nc80itoKdhxYPkD2qOy3pD3CN7SWX7S5zvNo/6gnXu9GXot3igOvYL7aKYeA78Rp1HMABAIoDaKpyNDnPDK1R96vho3YJ9bLtx5Ak9lYAEBwe/yn8C9M5OAcrID3g6T4IP88J7wgC8O/GgLQyA2S/JF6LzBhGc1z6OEa9n8AGkQGkSaFGuyAbCXX8y78VA5d+z3ivvG9vQVn6vXqsvZeSMprcd3meAAAx4Y/2Sd4yILRj8wAmz5u+r6AzBXBpjDAGOpH44h6o3kfFpl+7Bn5npgVPYm2yvUUed9VxyReQIRZgbBnl89BQm7oCAIDZuQUCAGbn9sjkNILoCzIzNy8TU5NMHrpugs6NlKnJzrEkH/82xkRvQxNtIcgwDc9pwU6yrZO/Zh5asJv1eGPeTGwZTVZ3c1IK46EAANhLysKggFW0tctVwmRxdWarAupnPmJIUDX5Ps13VL7r67SMF2QfNPrOvur7YgUhYXFVAAADu+bwDPakMqJiWkZaIqNDAMkbAGCkJWNtgLcUuIXKf4BD4cJ5P10cD2uUkRCLQfOJDcxEMFsK3ahvoz9Ne973ZY6z+t7Uc/aktaU2loNvdI/q/tU9bJE/br3QrAg2Gf6BgYMMWsZiZvOd2ATJUKLtAWjHQl45IIQ34bHE5GVYwk79I9jipP9HAUVH4yvQX9ChsM1XNzZkrbshq3ivsy7dzV4CAXRR4Q2bp9cjSHUdSWxjXCIwG3Yz24RqAot96kfbahuPttV31M2eZDz0GXxE6GXYSgDhwY53X93XlleVJ93gMQivdk8J+SxffK/HmAnZf+jI+Z6JCdbMDBF9rigHofc5yqYfPQmjMhCrB15A1gf1KtL9q/foCXJvhQl7kucJ7V1q/QbbLIIetP1Qm2MIsLsyKOREfw1W8PuN8sGfb8PsWaw9MJGwXZmxuSlzAeJ6yhAAm97f87GCbQyfhna/F5WGYwDS1+SyrlMfR9WDak9j/gfpzEHyy5/F/dv0WjEx43j34aJ8K3QwWpFVybtalm4nR6N/7c+XdmJgtvA5rO0sZ6CJa6xJlsd2Fm7XaTxG/XO3Cf3aSUcnUGEJnMwAEAWi+JpI4BRjccpjVY6Cnz/pywGD1GQHxT3tBTHx8Pj8UT/V9quCJyzjEoE3iSmvv4VWnafw/EK/bZz3fHyGKAfgYWP/Lczvkeuvu44tyNbBrrKmRQQYy3379svBg4dkYe8+mZqelcnpaQIAwAw3Pj4pY+2xzObXkGto1kpZ5MDeq58pjmWhvysbH8/SlF+Mz1vPX9Tvak+qX8CcQMGE4+uttCuT3Wp5aY8/1SwBcR1vt/8i0LRYQ+GPKNs9Ue/3kWSe2blJNlbMWhEUm8egod1V2G9RHkSbk/6excrZPhW+qAHI2SIObRbtfTLqWBFwknvB/ysAAG5AMjGybpWZ1n+ZTADek9kMCvSd0u4slrQJKB9j11eK1CrBVwIANFjMB9TfEqopOTEW+o6Bfp+fqKybJjoKttpIZUVZSrqUR/d9t+HkGkvXpJnffy2INDDXjxD18dGEmAbxC0MgQUv7UzyaeFKFiMBjNKyj8Bu0QcuF7sZm8zYZ5Bjoxm7uDb7dhqvHNQqYpnGKyrDp9z5UbjKe67todsrr69dHRdRMLcww8M4A4MfV54t/930WKvL0+LwGEoG1z7MZQama08d/RJP4aqHW1f9WpQ8EkFH+M5DEBL4ig4At1t/xvgWaIETMMXbWAFL9XxUAQNetVqAAZGCJf54jG9HKWJCNu1rQbb8PNYCqBrImX8o5gmHSxADga96DViFrw7vOeyIm4GsnT6fE7p1EB3UQTKuX+tdtPn9T0l1Pqev1/zsAAKcyVF0CXYNknwMASNcPJ2FrwwAAaEmDYMdgAACcHxjw+N66AQD8b7yXAQA63n372xPxYV35lNPh5B+aHIQc1xSKJ/nVOdREivWyNyCAG1y6LswbZ99BrKGq770nuJMOsTXG5G2+XiHTK5DIYHnsAJXtA5ZRLsf9iLWLCjT/PK//irZf0RIJCJj1eA52JMM4AABcfnAf2Njq90xaGoWfbzG9t9wCIN630lTbcb5n1fNLAJAmI74OcPWtkaCeXSf2G8CqJ+v3af+G4AbtAMSwnPY1TFxKMnvFF7+nif3UA9di0ky4MlLlrQA05k62ABjtDi5g0l5pyLb7GWQDqN2T7Z+mdQL5D4PXExFuOCPRMT0zw0TUPSdPytEjRyjDqSfgUHY72h4EQQCrbNJ+mZ681WQsNg2o0X0/eqUVkyEGUEt2VZDFCa3b3WQrgO7qkqyvLctmZ4VBRAaFR9pMMgIo5yw70GagiEflDauLTb+pk1C2m3EAQNPYZntx+71XO+ZxjGmBxaCzXSg6LBEAUO9TjtkOWx/zNVA/U41VwC+7Bw8Q6DiX1JgawDEKYgOEOChjw6qJ1gAAWNfKfyQfUWmAfYH3kPxH725Uj2xuDcnY2LjMzswSBDA9MSnjoMYbG5WJUbSH6Mnk2LiMtUfVTmaFeiu1lgD7A1hguLZ63lNbk/7wgRjA8z6PAH4MoR2A9gTHPY5NTHEPucNOWUW7ComRXI2D58M4uq2lon9LJtsAFGwQAOCV/hvSk9WNrqyCNhwAOQRKW0Lqf7AJsC8r1h/2/+iQAEfu54Oc1OQ/Atz6D88LOe2oca0O00g29I0nwBjYhv5xh3JomKAI7svQZxxzh2ugRYIj3bm2DAyFsUiBxrEx3poDAPAZ7h2veM8rf9A3HeMF1gf0i2ULAPicmLVhrRJjxT/ZqxR0t4ng+dConDt/kQwASL4isYNz47wIdMYARdwXKfhAcIquYQeu9QMAyiB/Yccn+Z/lasYEo9WD+naYfwJcLPDrgc3elq4prAUMH4LaHgxB5f2+/QfloYcfletuvFnGJ2fk3d+clh8//oTs3X9Q/vzP/1ymZyZo42I/QEv++x/+e1leXpXvfOe73Be41w8+eF+Wlq7IzMyUPPnUk7K0dFluvvkmUkuOoIWKoML+jLz11lsElyDBf9tttyXmBgTT33331/Lqa68xuY6EOSj6p6am2aYCwdu3336b1f0Y/5Mn0d7lBNlfMAdIer/22mvy8ssvy8zMtHzlK18hyAC6GgHcc2fPy8cfn5EXfvWqnD+3SPaCxx77ptx2+83SWb8sW1sd2eqhRQGSNxPysyeekg8//FweefgROXbjUbbhAAAEFf0AfuDeHnjgAa5NX3sALuBztAQAQAFjDkYCgABwvbvvvtvaKFyUy5cvyWeffSrnz58nG8D1118nk1MTiYLYAaxI2gOIeu7cObJ6oAUBgngYI1wbx2M8sAaZ1G+1+B1vaYD1iiQIWokgEHhp8RKBDGAXQPIfQJ6J8XG1r8xPw77zYDDeJ8glJBiabJgYPI5rV78bGZT6gabbAwDM/2kAAFC81a0Nq+CWB97Td0P8SG2h3CO0OFf4TFuKVdU5VhRRvF9T4Fu7AL22UYlGEIIl0R2w2HcNSCRW7mhCLT6v6/vadvT3axva40fRTqjjBn3Xt7F0yHb/WHs7AyTyvDIqMyHQDguJFE1AWkIJYxXB2KE9QA0AgO6JlZu5CgoVoWojsYiINoD/rsfQBkjXUkYBnQsHYyg41+9LxySzhWHcwBDjCSLYaa1hMABMypwBAGbm9sjU9IzMLyzI7G8dACBkENB7cqbDWOWf95ejjH3PWRMnA8MMNsKa5t1tDQUA5Par6tMaE4DRhfcDAMo9Xq/ROoaxrWMQEvd1nMb/LnRlZZ/26ePQSsrXZ72XCnszXd/Gj8ltgHQzAKAN80E2Sf3fRvV/e0jG2giYD7F9ylgbtpIlQNGTivvZ2SbS1a1Skc6W/aSoq8UBBs1hv1+QkvoQnzDiiup/ZcaKhQEuW2ILE4wdWNGGEF83MIi39TBppPEBa2VCGQAAwKaCGzIrQQ041/3E/bqpLWwAAFgDAGBNYyl4TwEAXVnd2DQAAEC6G9JZ3xIk/tdguwcAQMcAALBzU1KfIAC0cQN7xzCT/2hVShDA2KjaeYmsXZ8Kz+TtsggAGFUAAHRctPUUEJMBMD5r7oeqTlSQK8G77ucYM5avX9r/tDm1dWqMT+KckTXF13ran+bn8L6rVj0OAFBGq8zANmi/ud/sz+XPBtvM/SnaCYGJi7Y2AWyBtW14WMBqBxsDgF4ChMPnOH5Qsjnuacr8rU3a66TzB4AXQICUCItJYTAdOVtMSCSjrRLsxwQAyHrBWx9gDRruTO2g1BLHktaRBz/Io510sJ1MARS1/RDsFLch6/NlueyiIdsgdbxkOxk6CADg5/D475cHAJQFGs74gHHeDQBA17qz9ORXb+1QVkLrmih1V8JkpvUKkHOKow4YpKgjmmysyIjp6yO+Rpur3zZGrDXG4nWMlBVbZU3ML/pnzoCn955jPoPjZDkv4fdAeSAttg3bv3efXHf0KBkMkfwH05j/AACw/8BB2bt3v0xOTcsEAQAoIBiTifEJVv8nkG9gbEx7pWFcA54mh58HVPn3+wtlPuPLAQBKBpwtAFArkKvbjDUTgBemaw23giVq0Iqv2e32X5y/9L0CIJf9GI6pgWX+0AAAXUeIhWL+0UbVK/01h+f7W1vq6Hsxv5z0GBgAHD1KxKihdhH8gjHp/xQAALoPE9Ls1wLlgo1uTAGhkkKdIkyMOr6OSHTjpJyUPwwAoAkBFAXGdgtHn45LIjvR4YCkLEld1h9g94SGe4/eCz5ek5uvrwe0YaB3CQBoMsDjNTLadPunrR0DPS/mNSPwms5QX78eC0/c9jkQsZSuAUCRhHyf3V0CGgYhfHaa23odROPOFRFuMcMvbGVXEfVagaVjrQIiryNdS75JfW2lvwmW0s817q7jj+BoWoPbAQCQ4Dd6SQUAKAgACNTdAgAoRIiI1+M9wdLMAJABAAQmsJJejyVdn1cGGwAgGtZRkTbtnXKPqLJ2JHY5T/3OV0zuZ4EY92e5fr4MAEADA/lu87PkQEac8/zceVX8rgEAmQWlXH/luP8+GAD6AQCo+mV1m7PQwInY1MQ/6YaMuwAAACAASURBVJmtb1hK9AcGAE/0RwCA928lIIAAt1yBulsAgI5Lpt1SBgDXX1rhrgl/dewjACDR+zu9sjs0BhDQBITSDzoIhJUJrmlSsHYoJW0NH9CnY3blhDDZs7Pcj7Iw6XED7A2b/I9rV0F1BozxhLwZ1GUSXpNPnih16i1/xXWT45NQixFMhySSzofqA//M/47Gqu6pQrbgGCLsm76vx0Ke9OusUEVaAQCi+M+6L++fKJ8YaAlOK3VFBQDw728HANAW13asxcwjAEARtsYCEGpVNPGf11LTSojP3uzg7JxA8OCKgwFgb7KCmMlBrcAE5fP8vCZC+CybSMIPERG9DvpJMoEg8QjAmtKRY9baY6OOLNF58r0I+kgsbuhHU5VpkXhVDGxdUNh1u7LVXZX1zoqsXFmUtZUl6quxsQkZGR03lh1FyyPoNjLcYpCR4DKjUa/1fA02KWyuCNBpqByKY147YIXuM6aDptBjHdhN9pLJnOzYbg/+iOu/dqBh4xMEUQWCoxPnPYDrgIA6dgq+0UCVB5I2mdhnwBGV+ILq41VWN8Pphf2wsroqly5flpXVjrRaIzIxMSWzM9Ok3J8gNd4Yk2eYK6ynEQcXmwxCIpxJd9B5b20SDAAAAHp8gwEAvfXwNxJ8Tr3qz46Ag+sb3N/0zDzXMKtcqH+Yyk9AGwZqjTbUk+Au0yDn0J+WfhfWE9gpWi1BsHS5uybLnY7S+4NpinSfGwQfcNxgiw23ZHNECARQ7W395AlwQMJfgQ4OAHBRZc2lLLECilKjLSeNcssSnUoVinGEjUCZHlpFQK+NIDHviRxfiyaogEAnZSsqyK2SmPvfaG19XBxAkFoAbGmwsIN/6xgXdBdB9T+ChdrOBJVisCl19YzIe++fJu07xr+WUTUAINrfWmGs/1RGmQ6pQJvZh9CdVvg0OwAACNAyQFYEAOTrQlciCKtyBVXzBM23RMYnJuTm47fKY9/9U2mPT0p3oyfPvfCy/PK5F+SRb3xT/uRP/kS2eus85rPPzvD5/+ov/1qOHbtRvvOd77HKHQllVLYvLMzL22+/JW++9Sbl7M033ygTE5PSQouFrZ68+uqrrO4/et31ctdddzORzer1dlsWL12SZ555lpXqSKzfd999pKbE/WE9Ivn905/+lNX/d9xxh5w6dYoVeqiYx9ihMv6pp57ifdx5551MtuN4fA5K/XNnL8hzv3xRPvjgI5mcmOY1v/b1B+WWW4/JxuaKjI6BCrfLIAaYAv7+7/6dSK8t3/72Y7KwF9X266T0f/zxx2VhYUG++93vEmCA8ygFbU9eeeUVeeGFF+TGG2+kvvGk5enTH7GlAMAKaBtw6NAhOXz4kFy6tMj7BWvB0euOyNzcLJ8JcwOQAYAMqPSfHJ9g+xiAJ7CG8FwIuuA8+ButBQAEwO9o04A9hPHA3kJVcme9S+AKtvD83Ly026Ny+RIoQFcVADAxof2OR8fpN1EHtVp8D/8w/kVQ0RINUVanAKEFz32PaNIka48m/R4BAK5D4rmpWg2A55/H/dHoNzs4AKUjpIi1PVUF/7Q6KFTyp0RZ7oGdEsapir8ZOEA54BVH4Tp11XnUXYxfbSljUf1PnU5tSRQBAH3yoTKqaltyyFqaRP1cx0xKmzHeC5J52f6NydHkz/BZNfGn56kq+bx6z3tZo6WntU3QIKvqm/gv0vUDoObsnzEIqwkqsJ1kdlA9R1nR5QAAroMExIjtAEpwhuoijyci+gj9pNqvCQAwO79AAMDcnj0DAQDYB84CwHObvk4xiYEMACUAwIE4boPG2OAfCgDg69Z1fm0HNtmlO8VcChvUwcRVjNPPUa9l3x9xP8U9o8BQTR46ULnU2WH9VwAAbw9GkC5sKwTIaatv0s4aRct5AwAAxAtfYhT+BOtkEKMaAACgU2YgwSJ74rbAYAAHh8UEhO8/Hz++be4nbQwDNpnnaQBN/XbeuyHhBNkDkBsp3mLCzfrOQ0YZGwqS//wOCtIia2xI1CUrEsNgiVfY4QkAADBAd50AVLS6AgBgbXNLVrtgAegQpAsbhbYbWnmBQQCJeDAAIFkcGADU2DL/jGylLRlugwEA7a9GCQCAncce7wEkj3UF/QrgWwQAsNAoON9uj0fZ6fvZkyPOwkEQDcYG1mWtPy35T4ACky25YMnnJeVEGnQV/SPzSSPTiK5/tPSKzmmpLPw43yu4jtvLDgBwf6DeZ76PMH6esHQ5x+p/jHN7RMbAOBYAAHWiuU6A+jNT1vcUsAu7FusiAgDc3/MiHfXvMkW37m9rbbANAECXtjMBBOYi33LGIlSp2fTnTv4zZU1I+Pu4xbkdJKvwnZhAr5OhmL8m+bed/KxtsN8XACDJpApA4s+Oz/vsAGuNGN/PDADZzsjjp6LK5TvWC543yvl6HneyJT32tZMeK+J+qVCP0OyiMCjZFpYErhkUlTI/g2SQtG7SqdvFcJL/Ly2ZnJiQaw4dZgHM5Pg4qf8hW3E85M3evfvkABgAFvYRADA+NcU4CFodAQAAYLDvaxbDBBnI9dewMXYLAKjXbrT7/Zn/pQIAar9joHwIAI4sNGKq/I8PAJBbdYO1sR0Y5MoWAJzPv/7v/gtrAaA9WLTSEr2klAHAezSDIhPvZwCAGvhKmZSRvT7wDgDAd3ihYgbqZbk7AECdR68X5KBJbtqguM8IAIjficJwu3OqwR9os5sS1RVFfBJEBpBIxqEnd6sEcnW4GoOBAYA9yO0m+UyeeHGKvx1KvHYDAKiVko8JTg0E0nY/UUDUjoUKqJyAueo5QAWjil8fgepVRyv/9ItDXa+Dg+C1I1MLFlZrVgPQpLTymOVvuyD2d/JUpZSfHZZ7N/tsO7Uo6LNiCwCv8NeEuybd4RjDgCWdbGIAuEoAAFgEQhX/FwEA+D1lOku0AOivII77eidn1J1/znQw5DzQUQJA0kincdXzx/VTzqZ+Hpro1avJE07GAFAuhX7afl3jcV3q9cs91l+t7BXMcTyuxsAcqABTGxTfR7ajCmH7+wMAMDFjDAAAAICVxgEApPcPDAAKXNPECxP92wAAukgodbv8bmwBAMdYE1hlj0x3uIvlESwEzgP3PmjqFI0XGQC8ylKT4ehhnpjKMxguJawt8QBjlOtIIwN+bKmPaPIZ+EpBBhXzU5Gw3nb/BKDBoO/Ve7HWBQAAcAUnvZOZMDJwQWMgfi7/rt53pq5W47tk0lBj2Y8vq1c4+t6hg857BmeUY5ZZAer7jwCAJv3TtG8KOWMJoPyeHlEaz+X+KRyi4CTyfTi8dtHUl9p0frqGaRxlbwctdgMAwLLe6VreBsBoM/msXxIAoOMVGJAq2wOfa5JBA1JOh+jV4dAn2L+HDx8mAODOO+6Qub17mZDHvkeQorO6qvbohvaK1x7iWpGBgA2qZLFo6CgnWQz+TwAABoATPcCIRFt3XbZAw77RkY3OiixfXpSly5dYOTE6PiFT03MEAUDP0rld32DAEMFFYnxMddR2QVxnyUKrg6TGNFOCYwdJ6gh8sTVmyZcUeHbrJ+jBJpur3NM7IIBcUwZ2m2jDKl11Bsr4Zx5I8UBVZAGIiQBQ/DKwZUEgVIJ3ulpxhEQwxq7bhdwX9r0DLfpapyNLpODvIB0sc3Pzmnhrj7AqHah6JMDhy2gFvCLN0/pptQgs2+h0yOaAESAAoNNlgLSNYCIoJo0lxh12zDEqXFx/4J7HxkA5r8+g7yulYmZUsoChgSBhsSI5rojtlnTWVjRJAsaAnlKmstJ/o8vkP95TDwsAAKXJw8Lj+UeGpbO1LluU40YLx77QzqamtUV4fEhp/M4Eigoo03kKqmGyHglWVMQRHGr/uL/VHkmgzZZSF+I7HuCMq5b3YkmVBA61wCqBDhasxveow02Pcw0EAMD61hbbQJABAAAAq6anLcs2CwgeDcmrr73BRCuewXu+QnYQ5Bf8n77fzQD3Cpj0nKGSItl/wUaItnyLALSUW9REYWoDg/vLwKuaAUCBI9DfygCgffyGCXJEcBYVqw9+9Wty8tQDZJo4c/aC/NOPHpfzFy7Jn/+nfyE333yzdLqrMjU1KefOnZff/OY9efwnj8vDDz/CJP6FCxfZ1x609pCZL7zwK1lZXWFF+8GDB1Qf94bkzJmz8vrrr9M+uvuek3LTTTdZoFsTzu/++tfy2muvy9z8vHzjG98gNT7mcGx8TLrr6/LOO+/I008/zQQ3wAGosEcCG9XuqGj5NY/P7AGoqsfx09PTsrKyKp9/fkae/MUzcunSFbnmmmtlcnJCTt1/UqamxmR8YkimppUWH8nS9W5P/rf/9S/l2muOkea/PSoyOTlOBoi/+7u/4zn/7M/+jJT+XmmPhDsAAki033vvvWQBWFxc5OeQLXhuMCB89NGHvGfcH0AVABMAQIGg3IWL5wkAwPkBrABLAM576y238HnBcoB7AAgCoAOM4bFjx7Rf8toa2QfwD+sS7QKwVi8uLhJYgDVD2dMTyrGZ6RmO34XzF2TpyhUCNWamp2VyYorHUx7ZInSATUzyR/nuOngQVawDAKK+ir/XAdDaHiQkJ+j9KAfqAGKtI8mKUQEAYrC9bi+TgvOWyM/Je2dRtNfck4e34wFqxkcCXa+fbyADQEvBWW7PFfdGOQoKbwUAJAC6XTvFwWqdH4310EKp1tNNYxfHT+NXvLMEorPKgCLRj+/xOZ3xIFTU67hYpWZKgmnyPbVlY3WsV/KH5Kwlczasz3ys/PcYoSaJjNEtVGjF80FAMubIKmZnAOgHAOTEjPrnajPB9gVglJbotgAAMADMzM71tQBA/CHqO9dd3uebZ94FAIBaNlTReWwwMmwkdiqrPE6KozFMn/2Ict3pGtfx2pkBIK0j1/vmqzXZhb53t/UZK/N04DoPSdvaoq2fJ/pLVwcAyEBstfEUkAOVDPtcAQCwfbakPbQlbbYAGJJRVP/jH8COABMb6xH9bo5TYABwVi9DUOd9aaxj27ZwKNnodLcGwDkp3JLRXgIAvDKVTkb6ki2Z3BZA4BclcBP5ULg+vDCAMhIylsl/XTNuC+vjZoCN+oMaa9SWjWhZowAAtOlRIHYJACADwDpYADrSgS71FgAVA4ADAFD1C0Ar1hhGGn4VLVL4cLCLR0dlbGKcIAC222Lbg7wXcBxYqbSNB8ACajO5nvL5cZr8KEdddyXb1NpwAAAAf4+x6lABr4EHuJFqr0NnRz3q69ar8mPyOK5pypAAgvX9hXEGw5nLiHqf+HF+LperDgLA37C/XMbXupdyIgAA/B5qAIDT/mdgRI5HNun/lAPqwV5XZisyRbCa3ytx+xkAoh7mObaUDYyvZAjIVbzOAAAHW9sIxDZdyt5A3V613WuSNXEci8+NwpywOPMTsk3QD/qLfoufxwEA9XFRhta6vJ6nvphUsBn+EAAAjquB/qLNUchmA7s4A0Ch81PboTyGeXzAWq1rwwEARYamylfVNmPf3xU7a63D4jz4/s/jje1tbYWC7raIvPrN1grS1xBZAQKDcRMDQL1v43y7fUF7XVoyPTUl1x+9ju3YoItWVpZZeIDvAeTkDAAAAIxPTMrYJNquZQCA93bnOgmt6/wedgMAiIy0WTb1H1n7FZThocW5P2dtpw7S75xqY9+jDPuCDAAOSI0AI7+XpvsrZUDDCP0eGQBqhupBsiKu3fw7wpzQfd4CAO2MQotvY3JU33AAAwAAAHByklKpGAA0+YJqGTACOHrXmAKAjkYPNkP5RgXoFPeO0P4yAAA+sAVLa2G+W2O1XrzqQFH0f+EEyu8DAEDa3uonAgBSbrKqVvTn3U75cCzDuDYZID7ezeO8MwMA1sR2zoYbxIO+s+39c6PWyftyvMoe7P0JYD3/YABArayjMKMjE5T1TmNdG4VcfdafODoW+Z4yEKBIdKeAo/Ugxygwc5Yp/FkhxoqtAAAw4UAmAGMAQHNZIobYImCbFgABAOAUI6TuQjWW01vZOXltM9CoQD34baCE3yYAwB2Wcl6yw1QqgO0AACoL6p+cAG7ah5rN514bAAAo11+sUPbz/WEBAP2MCB7Q1vvTffmHAwAoK421n6kYACIAAIFWAADozIUkf0r6WwuAqwUAaKVxDQqxVWIAACgQ13epn5KRhjsbAOhCvW9Pqo7XzHnQQUhiGy1z6k2l10pGaQCc+flqCFJt9A6S6zq/3Dk7Mgj0G8+6Tiz9b8n9BNZPIAdFzBrAIQSKvX1Br6c0nzSMCxoqo8wmPXI+b9xnzv7G5y/ab2Z5nvdfc6B6JwAA7YQqiFsYuKkhZGZliXpAj8cz5H3lATANYGbULt9vYADg+ympFILNpJY2HVIzAOwSAIAeyNu1ABjknOb3szNeG6nJCbEqaA+eJDuRiVjtQX799dfL/adOMZkyOjkpCGwh6e8UfIQKetV4lWD0NjLJxrP+kgLd4wwPVSKQiQdUU0JmrK2SAaC33pG15Sty5fIlJm5QjT08Mi6T6L02M6tVx9ZzcziAZ5yGWHeS79aw68xhjGxObn8qBXv+2dZWqp3jAQAAP5uv3aYgWLbrtgcANMmSNPeo4GAFUtYV0YFMgSLr61gGENSXAACA1TrWI9IBAKj453u0f9WGQe87/KACaWVtjT1JR0fHZX52ntW4ypZiLSJYua79TxkgtCSrBjx77GUKnwZrYAuV5kali0Qc/sEZJ333Ju5Rk/js4c5e9Rrown2hDYCm1vO8w55ihQ2SdcNDRjGp1SIOfuFTDaECaJ1ZeiT6UQ283FmTtfUuE/5obQFAAGQEgqakbCYpmAWf0RKht8E+zFz77rha1ZfGkDXpRUvQKkBNo3O1Tk2BRtCoD2lHZrp+OJMItqoMzTqQTAZGRY6njlVRvuYiICdVKADIkCie9XwOAGArH7T8gf5m4n9LNns9WeuuKwCA46/pLux3vAIA0OluyiuvvMZkLKqlkWzFPSB4gj3c9JP2QwMAQHsBZ1mt6znbjX02fgKAmSW1CwAAcwm2rgEAUFGtLRFwOcg5rOdrjhyR737vT2VicoaU/6++/pb83z/8Rzl6/TH5s3/950o1v9nls168uCj/+I//JGura/LNb35LpqdnKFvffPNN3j+q/wEE2LOwh21XEDTA2K8srcrrr7/BhDhk8PFbbpE9exZ0vW9uMTH+qxdeIJji/q88ILfdejuvh3sFAOCD0x/I888/LxcvXpSHHnqIlfdgD8DYY/+AHeDHP/4xq+BB/X/PPfcwmI4qeqWO3ZJXX0F7gFeZXD969IiMT4zK/fffK8MjWNAbXKMa8B2Sc2cvyV//1d/KPXffLw8//LCMjWNvKsvAP/zDP/A+//RP/5T34Ovgk08+kSeeeIKJ/69//euUO0iw4/Xy5SuJMnF5eYnvI8EPBgDcD44BWAIyHmOCMcezASzwxhtvMhFx4sQdcsstt/BZP/zwQ8H1ABw4evQo38dxsEPPnj0r7733HscKYIkjR66VS4v4fZ69PHE8ABEAGizs2cPXi+fRkuCyXLmyxKWMdYFWJ6Dwxc/ouPYArZOYUQ7Hqj5fv1lXu31lfkwF9Iqgn2gL8Heu1bJFzLb7zWIUyX4KlN88roHKfycGgL4EvTMBeNuWhmA2aewLitqcBIuBfOzJ7QAAMNYA7HX93RSsru0nHx++T7u2tJ90GFTeRNsz24xVRVKI3/A4C6j68Yy/WTDfE4n4XqrE92B9opIOVKreBoC9wy1JH/r9Ur9b2wCt/PMCIe1DzyD/JlhD9djIEOC/wz6LAABvRaB6EgLfWgWlCmf17dVXAPh6ewDA3J69BQPA+OSEJQ+1PcmXBQAMjShAOYH4w/5h60MDoSY7irrWIXoWyPk9AgAG2fNx3zbH+hpVaVqrVxO/87Vcr2lc4YsAAEwUaXsnsO4x+a9tANoA6wIAgBYAYAEgA8AwwQAAPo6g8hzJZ86bgiI1KYRWUdxFRhHUAOpuAAXmUXKbuBq3SDntAACz09SOjtmH3AIl2iBJNuDrxpyR2ggk+aHnSgl/IhEVBOBtAehT0ahydhTjL8Qe557vydoqCidKAABAAc4A4AAA2K47AQAgK2Dn5rintXcyHxYV/+3xMQIA0AoAMUl+O4BJyGYFkO/YmIyOtWV0QivZXU/5mnKWx9p/wd8FA0Bg73IwmutGMw8ZK4WsIEiWrVCtaMnG2tkG3LanNGio/naQHl49xqsdgsvWoU3xBpXZud1Klq8l9XW6d9Ol3gLA78lZnWDDRQaA2n7wVdsEAMC9KLgL8h8+IFp1dqULfz0AAPA92GOwdQHu9aSyvzoAILK/ZZ9Rq/4jAMBtDX1G98k2k73uzxh1bJ0AjGOr2y5H96JcirksH/sor/wa3sqrTpj759FfqH2HqN/jvffZWZEJM+gXHDMI2FmfL8VGAhgF69ABDIVdYuNSgxqibHYZVLS5c3ZwAxbqeJVgAh1LgOvVduA+CTZPtH8G/R7to7oAo36O7cZBc38qJ+OYe5V/EwBAGV0zA0BNId+0d+M94XO313EmAHuP33SzHDp4kP45wMbLS0sJIL1//wHZt/+A7NmzV8bGJwgAQPW/MwCgANflmTMARBu/P2thmsSMVpX4ZWFVn49rDxDXkI/r/w8AKBmtXH7lwheVexGckPeRFs7Hn53GPvttWnQYAQAojgE4xRkAIuPMQADAX/23/7kxACgIQFsAWOUlhDZ6dMKATwCAgNalYa8VmmWfrlwN6ZW4HiTUh62X5WAGgLR5zNGpN1ikqGkyUaOQ7TNsrfpVmQDKJPAgx62YrLoCrrb1ELQ3hEzf+d2uodGpAf6YiPaF8IcGAAxyGNyAYfXKNgn0ekGX41AnZPur3JoUaRrmhuRMvQbq4GVhYEf7umnxVIZc7eA7fmy7DVwYHH3sDloWnM6bFGGs+KeoDdtH12mq/gSOjI6wItUzA4ADAEDriup9GMnGAOA0ysNtSQAAggJAg6bfoVJBb61hGLz66gwADgBgT6wdAAAwmOkIB/YAN94ozKwFgCuUUsCVhnHz/vbx8aCJV3Lraz8AoE7mevC+WVViTJqAAUmKeVLTAADlfGvv3H6jxBy9ID9KQyXLyHQ+SzjVDs0ghbHtvilVTni+kBoISZ3fFwBA6SaBBDa2GaeRNAAAkjZsAcB2NBpkcgYABwD4Z57ojy0A6KSwujjoOmMASHqqMEaNiaFCmTLg4IarOyMpKGVV7KkyXyW7mo1eqVlXzOt887wEACgwS6/jv2uitu7ZmoIUwUgbIMoa325an/Uaa9qbeE9ZDgycYCwIrkb9HEy8BZp/7u9kcLLUoC/57+OL42Bwu7mgia8EdDWd7QC+/iSkG/b1PeXnQwVX3os7jVt06pOzuA0AIO/NwQwApJAPAd+aAcDvyVsEJaYKJSzcEQBAY3ObFgAKANjpyUsHIcsqD3CWyYMmRyFWKBbysNdKyaLD1xyW4zcflzvuvENm9++TXqfDzzwxFh1x108+x4UdiAlXXk8rzS0VvRvkrc0NGe52RdY7srG2LJudVdnorEkHTtjKiqx0urK00pWpuT0yu2eBCGxUPnN9mu1LB9JtOAsmeEqfejm1rgg9Yp3KOIFP89qNeqD+vVHWJxBRaTttpxfi/HiAeucVoN8oZEPVAiCe152cHPTPld8aLMktACIAgMGkdbRo0SQ7QABwbODwYo4huwEA6EL+b2zJ9OQME2X4B2dInXoL8rVa1A9gBkDCU6saQ5+5jU0Z2urJ+lqHwDEMJX7vrK7xXFMTk4X9kAJwpDbW4EZnTQNclIdsb6R7AgAAVOdC33DMbC0wKUIQAfpnbsjQKKjskfxfl9XOmlxZXSEDQA92ESqgVNAm+hiXAxzDVo/AACtBzQk0tB2jINF1rzI6s2fQaaStiJ7kE5Zk0e8Nj6D1xRiTvEgyUncZAMADpA4ASDLewAAuE/V51a5NwQ4wgVj1P7WdBTRRweQBQm1xoNSx8Hvw7NiDZPLA3Bs4Cvao9q9uycXFK/L22+8y8R8BAFrd3d1+WVuEV4N4Qd9uAwDwe08n3qEFAJ5DbXUFcABE4kFDDY6p+YXqB5VhSkN79Lqjctvtt8sjj/6JnL+wKLPze+XnTz4tTz/7nDz2ne/JQw8/yrWM+ULi7fTpD+Xv//7fyl133iWnTt3P/YNneumllyg/n376KTl06KBAxu7du6CVJisrcvr9D+XXv/4NE8uojt+7b58xtbSYVH/rrbfJAHD9DdfLw488InOzaHkhrJRHddnPfv6EvPPuO3IEYIXvfFdmZmcS0w/GHzT6YAdAQv4bj36DFS0O6sI+fv/9D+X5515gwvyee+6Wa48clvPnz8gNx47InoVZ2drSFgdox7K12ZK33vyNPPHEU/L1r32DYILZuXG5cmWRz/KLX/yCCXywFOB6+B3r4N1335VnnnlGTpw4kej/MTYAN4AlAfT9aA2A58dYQeecP39OPvvsM1b033jjMT4X2gTgfPhx8MBLL79CeXXzzTfJ0aPXMbGPBD/GHXbs7Owc2QDwPhgIcJ+4Ns5/+oP3CS7YWO/KxNiEzM3N8bwAAsBvWtizQDYAAp5WVjhGuDfsSaXw1fYanqDwfcvkCFhQjKGjBujEAKEnH2q/y2V9BADUdiD3Qohv1DGOpuB3fC/23uWgBgCAnlsTWIV9pHQd/Ayvm1Y1lOwx/9xZAuwe/XPfv1rhmvvN597zWU/tBACgjW72bx0bKMe4Oa6hrfCUpehqxo7P7j+BuYxQJU/mJbCFPWeooPRYXQ5EWhsarwY2wEAKWkLfsTozVmhaAih8V79viX9rF0pfLjEIeLAUetgqbgMAgLHG0DIgAgCy7ZcBAFqe296WAWDeqHMjAwBaT2GPkNLb+ocrI4/rb42ZpNjXNgwAAACoDZr7gxPPZcB5FkNUAXboslS44knfAZoqruv4+9UyAAxqAdAXE92tIWjfq9e5H+7nbbJD62eKOvXqAQDGbCfmgwAAIABJREFUlJfAj2AA6EkbfXGH8KoAgFECALQFAP6BAYCtvGArGghAk/0aywYYQM0eKyYxJV74dCq0GkasP66pX8osdfonUZ2O4FZfpXLG9HrN52NkiQl9ffgsg3IBDCn/DRgEBCVi9QoaMLAQ/jYGgXR5YwCA7F1d0cp/MAAwftIBA0CHQDW06lrxdk34bB22W08665uy2l2nHbcOsC3/afKf9o+VVBD8PoTZ0SdECwAk/0cBMGyPqA9n6I7ke/c06cH9O4rvox+27t0kEi3xHFtCRX0WK90hf7X63HIepoOclhzxP8iCxABAtoEsG9hGkkD1DJCK98H4Z4ilRTYxTh9JBzIIu46313vF2Qbcj8kJd9Vlte+9DoYI+/HEpbdQcAAAYvgu/2qw4CAAAH0hyHpRHwtrAyCQmgFAE2H9AAACwmDjY12EFgAZ5KB2MsDVChRVvy3bKTpmTN97MrOBpS7Gf/t0bIj1+fry8faEfrIXKnBi3vkam/f7jnZGlGvx9yaZWM97/Xecl/gcv20AgNt7Tcn/+J4/Tw0AiMlO5kdoU2Rgl+txguGdLanSJdvZjbWdVSe9B6mvaN9mfZwBAP4e7WkDZ3ocIeo0+s3WwphrpolCfsBNaGxAKfvpF7eGZO/Cgtxy83G+ot1lp7NGBgCMG/wBBwDMze0hAGB0YkJjIcNttgAYAbuzne+3AQCIt+77LT5/Ef/5F8AAADYJ+gGBYarwMRoYCorpaQp+/pEyAEQAgOs4f9XYVEMLAAAAolJhEsYAAF4VkwEA3g9MWwVojzBQs5YoXQxw7k1mxksQoDEgr5P1hwEAePV7EwAgCoRBQsXCtjkpE77IjWIUS01GdhofW4Ae2Ks34JdtATDo3rNRsLsESG1Y+CajA7tNAqGverYCC2Sa6GYARjSmmn4f7MDEoHowoMvLbHvv9VwUStwrLFP1l367SbnXc1AoOJgwdk9UjhaUjBX/VKQFU0H+u8duxBogZkLeEEAeNNXquRoAYPSucJ5FDdpkFENQGEPAbwsA4AwArJY3QZQCSwYAGBSA2slB9XFyR6l8jfOxu3We50q1QF3BHxeMTpWhgRsAAJ74jArUVklAHeakezb6gnmZhGV/O4HkFG2zyXdaj14BrmuXD1SsYw9kpEU64Fp9Tn2q3jCAkwXcNFlmaGBzSD0xw0r/qgWA96FM9P5baE+jAAAYSawU3UULAFR1wnF1+mbSA8MZvUoAgI6HOiIcroQG9yqCkK/xpIIlyxn2iQn9kFzxZL+0IvU/Eig6H9wfVjGU/qaeLX922i/lt3vs+RzXZ5MD6u/1OSGe/A8JfU3QZ+BOqo2tqP35PAbqi7T/SQ7YGGcwgLEEcH0aYM+DNF537WCcMEf9yX992vScOwAAmgJc0clDOKPQC8nccUCS2jdx/+S9grfzfuO1ekZKFpDpOP92AAAnSfR+eXaa5Hh5EQsdrtBzzSkft2MAqJ+/31FVaqlafkd7ITkoph+jEwQHBvvSKwqQiLrn5Ek5efIkk1J04Kk3AhgsTapXQwepHYMgBACE/p2WhHMndQi00t01GQaTVWdVOitXZItMIl1ZXlmVS0vLsri0KkPtCRkZn5BxUEDPzLDXPIKHmxtddhpw8BDn1W7FWyO4E+UV0ayaDL2MWXEcWzeF/e7rtJbhfTI9rPvd6IQkP6pqgibRHq9VyxanU47g3hhIicFcp3D0te/JglTJQkCXUj2mgJD1gVVE8zADQpTfrD7RvYLqfw9gKT22y8vcfsKZATzp4M+B4OhwryU9BJeoi7RHqusEyLGYKGJQyCpMEcjE9dGCADoInznxPqE5lpjDZ67N8QxYBwoCQLB0XbaGe3wFheoqaFQRTETAlHZhS4YQCDXUE2wnWjEGvODcEEAaqZk3tArUqKkVH2CgiCFQ97dlHAkQABQABBhRwBqR46CMayt4AQAAVFpBzzoAwBO3rISygCvmz3uj+tx6hZQH31g1BSYEr0Q1OYB55NhZL1ACP9gSwNoe9FqyBpaGIVDBgi0BoAcEZJWtCgCA9947LZ988hkDkLhvv0dc03+P67pYw4YL8gBVAtxVoM3cRirKdDvrLgAACtTSXqNYN5ajtFeAxJX+0G2K8Ylxuf3ECfnKgw/KkaPXy+KVJVlZ7cqPfvy4XFy8LP/6P/5P5Pgtt3EvjI2PMjn87LPPyvPP/0oe+/ZjTETjM1T1g34fiWNUnt9++20yNT3FRDaS+0iAv/Ha65Tf119/AxPVE5OTvA+c89NPP5M33niDrTfuve9eAhKwfjH/EKuffPqx/OKpn7OS7IEHvsIEOz8zeYZKeFDvQ77feuutcvvtJwi0wfXwvcXFy/L0U8/xOvv375OvPHhKrr32kLz08vMirU25+WYk3qcU6DM9K93Oljz5i1/Kh6c/k0cf/RYT82gR0O2usQUEkvx47lOnTpG+36uOn3vuOTIQfPWrXyXDDH6wNj799FP55S9/yTYJd999N//h3sn8sbXFY7SCbYvsCVhfYFDAHsL9g6Hi408+lY8//oRUvGgdABaFudlZuXBR2y8AfLBnfp7tAMAIgLE9c/asXL50iXpj8eJ56ihcB2MLoMDs9IwsLS1zfubn5vne3oW93GdgAgDAAPOHZwA4wscbn+PeJyYnCIYhgCdWHBmTietS7HnI2510d5O+SDI0MVvVjrXujzpgWwTnqoR/XxUrAsehRUCyuxwAwARKP0V/rIKn7ZQSXHn/UjclcOQXYwBwAIDLl6ZnrQtUSh2qYLEmm9vHrogVhAICzrkrlgQgdVsn26TJ1mSszt4H5CyxAigbiSaUAzjOEvkpsGoJ+6Zq/py0yQyhrt81AeQU27layvcmdJMzADgA3K+xHQOA4h53ZgAAAGBqekbm9uxJLQAiAMAZAFyHJduUNocBOLdrAQBgIcH5ZStDrVrW+c2AAPPjrDWjbZABSeS8f2rfGn/vFgDg6+j/jQAAyE8C56xFnLMcwST36n9tAbCp1f/D1gKADACx+l/jPPC8vB0IgL3qRup7huBTXyfib5g1jxbG4OR/9DvTEW7QWRL//2HvPbgku44zwSiT5V13tbdo3w0Q3hEE4QFKlEjMjFbU7HLtnDXzI/aM/o04og7FPZLoKREACYKEI2wbNIDuhmuP9uUyy+z5voi4N97Nl9UFASQhkXlOnarKfPnMNWG/+KLOBq8GKYtgK/d0voEU/4JfavHnDABA8t9AAMYStUQGrwwWdUKRpXmVjxkAMKMAACR6ZxWQhiT/1Jwm+ucKAMAsWnm1Fqx9lTJc+Q9td3Y/AAAAtp36paD9B6MOWADQ3sqLmiIDAJ4UsUrvYd87AGYwq8wP/owzALgN6jouJd8M7IOkiReEOAuygjT1B+cGCIAJcrZo0lipJ179O/673Ku4z2QXh/YC6idlJqh2v7qIC5gec7npcjneq9sBUceAASC+oPNp36PNQm+vDPRp1Wj5XC43IgDQxxDXcQDAUlc3waaw8cAA0LK4nINqnQGAQNgwrsw5YS12qV2vAIpcKestADym4f5jjit41l+Xf4w3xL8jAKDcf7r1Yp4gA5OjrxJ1cTm/BCN7Gx0Dl1dsnJCAXM4W6jT/HWNvNqmfJQAgjpvPsT+vj0eywez66s/EuTXd5EAaA1f7enB7jD4wQYkaD7merdhx7KyAsvw82qdx3qOtyziitXuJNq4DAFzWxDnwFgAJVNtWAFSV4HEvlrY4AACbN20iAwBaAUxfu8bWhGBXwQs+DADTk2vWCgAAff2DlI0RAAAGAJdpqRVosBNddrZpqLR9DPBQKJ5yX8Tx8UPxPOX+KuexnJcYE+JtfsoWAJ0AAOV16/WqFU+UH/4OAQDOMBbHtDJXQT61+2ntDACxBcCKGQBUGFtSJTAAKPW/sQKQHUCNeQoDAwDEFgBROHiCm3lwi3hkRaiPmIOVKwMAeNy3otAsAdNpguuUYhpsr0xchgGg48JJZnuoyrSD06bvAADgRFLmZcSnUvxWr8ZxC+hA/zS2APDKJd94UZFUnc36J1lJC4C6ze/XWwkDQ6fF7eC98j5LoRmFSvl352fUhG/6vA3p40pnuRnOn9UrIK3sqmNuaJMp5eS68UGciN6LJ/m1uMESR8YM4UrS6m0TawR7kCMN6DSuVq3vNPwMIlcAAFp1wKA6GABEq/tLAAD/Z59ZDb47E4D2WzYDeIUMACUAoBL06AAAKA2izvtbP8nz4+hnrYbIxtgyKJW2k7sG0Aq2Ylemfz8JAKC6Ts25VCmY1k9+ZpUNle/8lhgA/tABAAkhb4mdqnzJDABV+eoJ6JzAJbo69bDXJDhJa0PFOvuXW9QuoUwtepGSD5xn44MhLXAOLEFMKOOKvjKgoLpCVyL3s0xup8aPey8agh44ToaIlh2ktUoDV/Pz6pBRx+tazm0PciLX8lqV7/u5vUVABQCh4Rc7l89N1YHTe/dnqu7fDAbQp+et1SHswnC6/RBHONo5nQAAvl6SHO/QAoDVD8EBigwAUWKVAADeOgPgCiDjPTmToztV3uMuMgBYwQmf33o+1ofu9YmZ2KwAK0K1mn8/VD9VHSw91nWLO5GQqRpw6JVFUMEtLDDwgyAKEhvrN24gXfTOXbvoBEE/Qv+xFyMSj0j+GYiouj/UEeWzGWjABwXBb64Mo79lNfN8S7pnZ0gHKnMzMnPlkszPznBNTM3MyMXL12R2QWRqbl6mm/PSgwTQ5KRMrpmUwYE+VgshqMgmIZbgS9UIBs3x9ZMqP2yw1RFSCvwo66MT7s/hay8GFuLf8Ts+V6UDVx6fxqjOqC7Wf1W62N5JNqxmpOP1OgUPvFI+BoI8wZYp07RaxCtEmFC0pLcH2fTeFey4bs26RPvOpJcF3OCn+LhgnMkcM69V0UxI47lRmTLbIhIfSX8ku3tRvY/kcWueSHz87wkO7rHK/GGDdLMqCuf2dZ7Wa7dShyqjARLdLo/UcW4tLkhL5mWmNcuWBqC+B+3/Qheo8pf4OQKQus3cxtOWAimBZWPP8WIbA6usRBUb9QX0kMpl0PkP9PXL4OCADA0OGqUp9iKe2ZL6gc1C9Q32r9Ic4xoYN/YQbcB2FI49ntGBDbg3jIOvAXwHgV18T+fUaB8Bcpif59hQjqFajNVkYEdQqYodOwdwBqr/FxaliQCbdEsPqO4QIF7qkjffOCwXLlzi+MZqK0/e1K3d9N4KAQAO8KmAP90x73EGLwflRpWCNgXWvoWyetHmTtkj9BSaZPL1ireGR0fkzrvulgcefEjba/X2ybHj78vPnnpGxidWyZ/92ddk7boNmrztFib4f/SjH5Eq/onHn2AfeYz322+/zWQxes/jGgcOHJCZ2RnOFarjjx87JkcOH7Z+9Tv5PchhzN/Zs+cIHjh+/IR84eab5e577pFVkMVLS2TbQOX8b37zshw78Y7s379PvvzlB9irHmsBL8ztoUOH5M0335SNGzcSAIBgFgJWYA/APb/99rty8M23pNHok61bN8uOndtky9b18vJvnpeLF8/LHXfeRgr+6akZGRtbJVPX5uQnP35K5mYX5MEHH5HNmzdJszUl4+OjTOb/6le/4nX1WmuYBEfV/fe//32CyR555BHZtGkT7w8Ba4zBt7/9bZmcnJTdu3cb3f96Ph8AE/hBFQ6AETgvAA04H5Ls0EsASg8OjXAN41gABjDuSPbjB/eElgAAJ2B9btiwgSAAnx8EH0+d/EAuXvg47SN8H0EtgAjWrVtPEIAD5NgaYPWktTtRNpRLly4yKYN9iN+YH8yBMwR4pbPTF2OPxGA/W+jG/qeVNkwKooq6ohJfcD3rv4MuqfeXC1snMLRRT5p+TrrKAABubyW7i5vH6XuNUjqA6tJxqCA0G8hBANEuowxlAo0SOzACeO9afa8C8EugBaavUkKw0/PWxUeifb5SAEAn3e9BI7X/tK2lPn8AARjjjo9xDOa7jecJJehEjfHlav+UoE+gAGVfS8DtQE2dwQDVdgAEdodzOjDAAQDKPhrii3YP3l402xRm332OAADq8IR94i16QgsAD8TrXlO2AF+Ly1WhlGvf//+0AICVxleW1Z81CTQ/vrRD43na9nM4T0wQ5JhXKOSogIawzhUAwHgzW3KgpEWk0dMlMOv7UEguC4kNoJ8MAGhthLZQYAkwVjkUcHDvwImCnWN+LSfJ4kiQlfy/TLgnC92M4+y55X2bYz4V/9z9z2wQpLUU/T9+J8Uw7ZPUPzSHILMcMnYT2MEJNbqo1f9WLQn2uyWwTYEFQDNxyScmAGABLQDQaqtJXdlsKQAAugbAAAAArs42CQBgq8V52GiZAQAAALZugj3gDADw25wpjQwAPewjDyAObF206ECSC9X/DgCIawnPB/uEANZGL4ECYAKAfvNkKI6PSX2fnUr1LQEACmak7Ym2kYlVUuUb7DW0OWJcA76n6c7IFoLveVK+TJK67xd9owiGz8D5EOOJxQnGouXfj0CrEgBAeaANsioxS8jcLGcwrAbwNQBAP9gTuvOzpcRmAOvH8cNY4H4csB8BAM4AwHuxqm8W2jh415LFCcSAtd/dtSwAQPvF64+Pp96DbTXrA1lnw+AI91mi/In7L86Nj1PF3yvi9q6HONf053po40efNupqj0csZw/F++kUa2krvrEH+n0AAOJYejGDP78CN5xZydmUnIlX146vH7aAgE8eis46jVNcwxVbyERxsvkKhVXObzU+VQ8A0Ii8xi/j+HLvMsapFfxVmZwvHO+vYi8XYFzEHXbu2CG7duykP33l0iUWwLWMNXDt2rW099ECYGxsIgEA2A4RQP6BIeqiP3QAgLe4Urnj9m8NWL/OmPk9MwD8NgAAsaC3ZADwfZT2wbf+239dQjCVVF0wDEitqZWYDgBoZwDQ1gDs10XjoTMDgDsi1SBzNm00wJx76miAPxtUvoFo5BXVUXGjuZNaCvpyM1YdWDfyVp4crCgPC0x6AlgTHkU43ZzQ0jCuAwAUUFJ+JbYASIaQQt74uQe2r2eod1IsSnFVff62Z1jm5J/k2LbTqP6vvD7p+TJ9Ut0c5krR9keIAiI6Y1VBXt5Pdc05tat+JyqvUvHEz+O9wGhzAACFl/V6zp2BVR2pf5AZAng+rgNjALA1wYACK6R66EiQZhBJfKfyh+Jyiv9uVJchEQOUq1ansULfEK4EABAIoMkabQ9gbQbYLqBbuhmgNiXEc1ibgVjZgOt57yy7JxrV7NVs/WdDot2FUzRGOy1BJnLsVTUe4noo/vY1pxn80mRwL4/v5/lvX18RAAAvy+87f6+D02fAIz2uvYVGTMqn6/8rAQCVtVYDQtG978+WwQjFrqw4vXUGdJtTbwwAlFEWaNP1rbpCAxjoBQUGGTOgrfofughBJ/SrS3oIiYHQAgCMADgH0MfOAAC9xWOcEQAJBqP878QAgACg7f4a9o76FgA+XgS3WXLGe92nfsrmr/N/p182se0V75m9DNSAWAuRhliDeZ44j8ZnDkAYRX6d3qkA7DrtHl+fOYle54z4ei6NWR83v0ccx9UcdKBWVsTz53vxJL+eX4PNzh6QDXWVdN6XKwIJNDCLXo16J3rdLPOrz6LX1fPme1gJ/f1yeygCAHQP1OmCHDSqOipa7c8ndMPVaK51rwSdYnpBR8N0l7UA8KrkyADgQRY6y+5Am47w8yLAo65O9Z47rZa295eQHOwN45qZAHysywRCdS0hAIcAzAIdLfRMh6xAJcHmLVtI8XzjF25SekebNK4RVEXT9lmgbmNvSwug2RKwB1Kq2Zxtc51vVd4L89LbmpMuMADMTsvstatsAYD7mSH9/5xcmWlKq6tHzly4JBevXmMf+sHhQdm4Yb3s2b1DBG0ELGlKZ7G7W9AjE/cDVDcQ3XltlhUH9Q6or4f4vU5rsM6u62TzxrUXAwpx/fl16uyeNmfagzDlGg5OWDUYUG0DgPNpz/bcJ9ADK856hGBbDKKw0qSpfc/R5xz5GbBIOFUl7hsJbVCj44UAgyaDte2A2x20pVB50kTFvBry1s2BFfPzqExHwrvsYahGfgJoLs6jX6r2M8Q5lWHG13O/BcpyAMsDJah0by3Oy3RrlkFM7FdU/yPJDVp/nA/HoMc3bDCP4ebxQTCvmwFavEdwhAUwYdNr8l8pulHJPzgwQOYKJP7xWxODANRA5qoUYH/DwGTkQRCVqcbAYoEPl9OYD+xbjHFMQOKkXtWc1rEl4xBI5loiG4n1EIUeBxUrkknm96ApA5KrAADMNuf52dDwiFy6fEWGR0flwseX5M03DxEIcD17uzYow/6vsYLObCF71rzn3D5qtwG7jEEnVrLEmD5sZm0DkBkAtOJWKU4x8ug1j8QyZAeq7Tdu3iwPPfyw7N2/X+aaLSaZf/bMz+XwkaNy8y23ype+9GW5emWKCXU818GDb8pTTz3F6vabb76ZdPWYj5/85Cek/UevelSnI/GOFwK+qOxH0hrtMW666SYm6XFPsPmxlz744EMeg+/ccuttsmv3Lso+fIZ5RWU7rjsyNiw33/wFueOOO7iPYf+Dwh5J7yNHjsj58x+zLQGCWatWreYzIzGPc/z93/9/0t3Vx//vuPNWWb9+UjZvWSdPPf1TuXbtitz3pS9ybFpNJCO75eKFK/LLZ5+XpaVu+dqfP8lEvXTNy8jIUKL5hzwBAwDOieQ9QAgHDx5kQv6BBwBSGEyFB2hP8MMf/pAV9nfddRfHBmPo7ABoXYCK/vvuu4+ABYwpkvwYNyRENm/dKhs2bqZfhGd76aUX+cxIvt988y2yatUEGS5QLXnhwsdy8eIlUnzic9zb6MiwjI8NS3NuRs6BFeDKFYIh+vv6kx2xefNmjjkomAHmwB7DmADQgOTF+NhoAr7gOlhHuDfcawZDoRWZtvbwSmf8ZiVg/yCf2ymOfc3j3JCxvqddd7j8dFuN8rUADeAcHpR0YFe5P12OpZhGAAAknWFMJhX7yItJEn1sFQDgdgB+u+yuBAUDWA3vK0tITpjHBGRuC1CtqKc+4skNqNshIch7qKElrurWdpsp6n/XfZ1ssghyp04j24HTluc2eIjxqRIJ71k7kkrygkwBmvz3wCo/N2CZ+24JsGdBV2Vucypt/dtBBP5ZThI4GEB9vHYGAG8RoLFFxhkd9Gb3r2o4MwBokQJaBfVL38AQAUMjo+MyvmpSRkbHZGxigrpjaGSYLCfKFoTYiLEhhqpej4MkGwnHkY5cffUcn0AMw32O3AKA88v3lfHQ9R+lvTEDVNfA8vHHErCRxgJ63wq0UvUy47ja4s4D4ry+Nxkt1uP14m3X+7zTuqx7vxqf0SM8fuOflQAAyJbImBX1uBpuBsQx8Aur/2EDogtY15L0gwGga1F6uxdTC4B+AADM9skAXB0jPZ/FREMMQ8E1IVRiNkcZv8yxFDeO65zNMN/GyqGj4ce6Z20VBGkw8/fcc6P3Fk5X9S9ZgaYAXcQ58Azc19rSA7+7Qswf8gygCBplSLwioT87J00Dy80AZIYKVQAAZmZkZq4lM/OLMtta0ApwtACYB6PVIoGbTYAIkIy3FgAAtNIOCi0AFqWbIAEWFvX2Eiza29/HfQl7iK0Agh9M+wUMAGgL1uiRLiSwAeaw+KVXPWIdeRvIMqZBX5OAAQXDwe4Bgw+ewcF2XGcsdtI4Z2oBYHJCjWuNv0dgsu9Vv8+ou1wOuA51WRD3So57VNufZtmZgVn4nrbQMsYCl40hSektALxtjLMnANiApKMDABxAEQFruJfoVyU55gULsiSzTcgbHQP47bgf1Q2aiNM2XNaqMCR/CdCoYQDwZ4EP5b3iPf5dtQNs1LDPTYbXge1ifNjHOerk+J1oJ/jfManossnPUwIAHJQR92DdOasyrF1S1q2B0o7wNY11GddVGQ/APUfgS3ms+yB1/r7fmeub6Mv7ZwDNRNmdbQmdf1xb3/PiDAW/48eBEw74rxuXTn5d0iUBABDvN81RKGCJz66fawsAjz2m9UGxa8l+y0u4LUAfOYJsigBiOY5uv2F/QR45EBfvj4+Oyf59+2TdmrUsbJlhi69ZMgDAPoHPtmHDRhkcGiYAAH4gZCMYAAAA6MVvFnHa07T5rfXQwpj2yD5+Te6yACPFZ6vT5eX4l8fEdaRryboXprYr0c6zohoDgvreyutL7UbGPJknMJu1plVH+w4L79QEgF3Xu/1e8R8CYwHOgraF8bmSHRZaEsR7r+4li08uc4Ol7qrKBiGLCwo0FJzWoG/vBbqRAcALZvxSybb91l//1yXtu2xJf6uEQRLGE//8jaQMhbL170wMAJ8OAKCLpJ0BQDer3i4VZs551w5XnaHK4HegUPBzJUFgyS9PUCy7UGqSLB6Uc8MtJkKSMCls+ySg+X6VAaAOAHC9FgArBQC0Cz/b8AUAoBzHz9IBaBtfC1LGFOwnvR6dQBPm+fx50GsIFMyK92RA+FZtgrR611UlpRSwOeDn5+zs0FW+b9X/uY8MkjXeEkzBAKni36s44+3w2Y0BwBxiT/6zNQOjudrDCsY1nFE1BrS6v7sblXCo8IfjrAa3HtOjvfEMSEC2gPB9BQn8dgEAZYKi096MRllWOO2gFlf4VS/OnaeACKh4eZ0AADkBF1sAlPLFA+fxfb+PLNv+CABYKQAAvehA+elJ/hIAQFAAkgi/AwCAyilNYjgFmTMAeEAUMwuHWim+YyvnUAVvp6Ah6i3vnH6wC+5xrNBSo9QBALgDVkR30DHUMMvJNGMbyICGqtNZZ3yUesQDKHg/UWdZ9T/fswiJJ/ujTtfPHf1uIIC2gKmDILSHdZsjFMAFnvxvK2o2I8+TWJX9eB0GgFLulOP5eQYAJOrEZQAAnONi/VzPQY1j0t2VWwDEteFrJwIA2j/vkr5eJP31BuD0wKkGHToSJNu2b5cHHnpQ+6VZ9QUCsUyUIYCLfsysaAnUB1oaWOkx7wA06iTjAAAgAElEQVQBy90qMwwCYjDeZ6bYI3SpOSuzU9dkbnqKoKLFpS6Zl245c/GKzC52yfunz8qHp89Ia2GRQaqxsRFZu2a13HrTAZkYHeU+QwKG1Sn9fVoVMt+S/j510Hz9V+1R6zNaw0CV7MeaqspyX5ZrtJMNFwMTVf1aRU3Ha7sNXbcmvAVAtN/KgIc7wDEI4E4QruNgiWriRZOl5X2ovG/SB0FyChXHSP56YtLliSa5MigI843vwcfB83gSDEtlAYHO2CfV2sIAAED6+wi8MQYAXF97XS5Jo6eP+giBELwY2LAKGKxTPAaS+aAxz4EPMK4h2Q0GAFS4owoG1e8tri/YVmQCcFYJBCINaOPnTw4vK2RCENKS/6pvupj4B2W5Jv4HtY+5JXI5FgEAQP2FvrhGj0pSXAIsLTEedZH9jeeOVd88p615rf7JgXCsOQIbQOtvsp/sCAgWtxBARGJIreEFa4WCAGNXTy/HBewAfX39MjM7J0MjI3Lq5Bl56613Ejg26pOo+2rXrsk9D4CpbOK3Km5Y0vO84xq73gh5rCg5gHR5RiWZNEYWBwFEAAACnVjLCKqDmhqgj/vu/7Lcd//9pH5EcGyu1ZK/+853ZWpqRh5+5DFS6SP44/14keD++c9/Ll//+tdkx84dMk0Z1hJQ36NSHVXkmnQHGEr4G4lxJJy3btnM/vWoSmfSuL9fTp0+JYcOHZZLFy+TNeCWW2+ViVWrSPOLBDWS4KjsP3XqpNx59x2suJ+YmGDwHIlwAABwT2+//Y7s2rlbbrjhBksmg6VBKeuRfH/99TdlYny1rF+/Tm67/WbZsHFSFhZn5fXXX5G55qx84QtfkKHBEZmZmZOlxR75+ONL8utfvcBg2J//+dcUwNILf6ZL3nrrLXn66ad5HwAz4HlQ2e8U/wAoABigFX+QIy15443X5aWXX5KtW7bKjTfdyH2MCn18fuzYMXnttdfZigbfRSAbCXSM2S9+8QuCAJBQ3Ll7r4yNTwgS9fgeGGzwORLxuH+wByR2NWPBwDlOnz4t586elp7uJTmwfy9X17FjxymLEPQj3f+1q7zuhvUbWAWEccPYQs9gTbD4gq1HNIEPQASAAfgb6wn3gmMxr57wx3p2mayMGSJrJtfI0PAQez3DD3SGAoAecO8x+eHfV/22wCQC+6IaMCgmK3G/zgZS7kHqgJCM1+2V9RDv0RgUS52iG95Ak4GxpBKoM7mD87ieSvovXEcTBCrf/PP8DAYsrL2GnreCn66xt8uAfPV/11HVClDXe1Fflzpe//eger53jjN/ch/wOCescrZgvOphbRfjiQ4t6nFdpYnCStA1VvsnoECm/vfKW9dP3nanFgRgRUYlAAD3pd/ztgRZd8aCot81AID1tYHtCnKnIwDAEv2pBYBnin+LAABnUfhDAgCQwhn2+6JGwkoAABi6eroWpK8bvvKSOANAA0HzbmM3irrfAQBLJhcMSJTkl8WrfXs5o1/7/oy2Qvi70j8gVZCFr2dr2lt7xnPTHjc8OQGrBABoDELvMbNx4X/mqc2+RfKfVf8GusFvwR5DMha2McYQMVnYK0jeg5GJDADKlgP9PoskeXNOpmdmZHauJdOthVoAQNMAAGQAQKVvhxYAaOlEAIDZjUhwwX5kvBG2KWzoEgBgbYgIEmgoAwD7H8NPtAS963ivsIxy1xP/XsmP+4M9wGezdnQOsteCJ0+wKFOqxkl1nhbmUcSiYBu3/6lzLHleynCPX7i+LNdNTPCoTZqrprMczlXWTrmPSn/sAVyP+RLa9d1kXaGmMB/bwQ+xBQCSRp6YjOPE8wQGoHivXGtdQgCAt2aLAACn7FfWNWMqTLTw5q/Q1lfGN9ikXj2uPo7+OKuhggCin2q5Hfg5lgArAQC4/xJgVD5fjH+Udkb8Pya/s0+jWBn+hPYGcc6jTVG9/3qNXnt/we/yNeHHlQCA8nPKgGCfxc/Vlsv5t7b5tTfcX28HAGhLMzXdnKnBdbXaJm4vesJXx0CBX94ODfvP7YW45v28dSPlc5DaXzoopeZ3pzjmZw0AqIu7lAAAt6Vx/6vGJ+TA/v2yZvUkbeipq1cJAIC8ha8BAMD69RsIABgdHZeh4VHp6UOuRgEAKNyMAIC2atp6j1W9WM+thgKg8v59Lso1FeeltOvrPvNj4jr6tAAAyHVt4fVvAwBQAhT0+T97AABbOQZG7zoGAJ9P6qBv/fX/s6QBJENukYpLAQH1AABvAaAUX5+WAUA3t67GRIucEv/2qfULjoF9X1SuMOsUqS/GuoApv/cpAQCsYDEBmu4/3IgaZ9WgURLwnxEAIJUGBWFdCs5OTqiOfA7uxQ3vj1EnFOJYX+/zOgERxyBWh36S81aUVZuG8KBjQaOuqqoiFpcTYHE8yuP0f4SHNQEShdxKFJff8lKXqTBbKuk83hICSX7687m6NH/XAQAaaOSatqR9BgBoRT4Maq3iXx4A4BX81wMAUHggGbMCBgBtQaCGs7MSJOMyMADEtfRJAABVpZMpG6vLItP6V9+P6QtfH/mItmRiWkMWDu6yHo4pyVhWI2cZls8amQH+CABYCQAASX0EaAEAIBDAnC5UWBF9jEr/AgDgCHB+DiQ7aOpA9eYoZTrAiYDqEzEA6FqFt2wJemOuSQwAZlilFgDmjBNBGirVvVIzVVl2w2DXdQhQgLMF5MAT+pqr5MYd8Hopx1Jdy+48tonH9Ab2hO6X5XSEy8Goa5MDkloU2Dr3Tth2K9zHdj0PlsR9Hh2YfB/hfmy/Kagi7yVHrpasQJXqfgZLckuQKvjABi1/3HmYwielHvi8AQC0mtrYA+y+IwMAe2e7I83+v3l+kl4JNkudfgzS0Skw2oEZYSJ83ZS/cR4EH1hJwX6LqieQaGJl7NgoEzJ79u6V3bv3yPDIiFYkgP57YYHJjeHhEaOvNCYYBBUYWNYKNNoX3hbAGTVIl4sA/oIszs7IYnOWPwvNOZlvzkqTtJZLIA6VUxcuy9XZeXnng4/k+IcnWaHdN9Anjf4Gq4j27dwh+/fuIb0zZBKu2UBgiuLBADyZ5K7CbsU93qGFlY+7fx7nwXUn9oQHdsrPfazdCXcdGe1msnOEHvJ+TKmHy+/6/H9SAICuzdB/GBUsTU0Sl4kjv0+0JgPKGfeE6hI4fpAZ6GOPxL8CAPrZh9zHxQEAHvxgCwDzb3DvXGfYB2TA0AoFr5JCsBQsaAkAgPlx+Wr9BhF0U2aZBenvH5BWEyw0udcmgxsMcADU5RSXXhWJygdrcQDvtacbEACtQAJIAQE87IlEgap0+j5GHtjEHkECDu97BQ6eky0M+hocHwT1JlevVtrPBsasTwN9BgTFeGGtapRN/S92GvCAkXRRp2pQObZTckCLDg2DtDaHsBu9DzzGiPPqlbA9OtZ4Blwb9ug09DKS/y1QyGpfUAIAtDsjaWXF2n7gWLbKRZC3tyHvvHNMTn54OtnfyaZ0uVdU+5YC3prUJP+zBABk/ek+3MoAAJnSkhrN2gBoiy+cwSlNI7UpPusfHODz/+dvflP2H7iJtjLajrz/wYfyt3/7d7Jp81b52teepMxDRf2Z02dZYf/ss79khfk3v/k/yfjEuHz88Xl55523055C8J5jPT0j01PTcvLkKTlx4j1Zs2ZS7rj9NqtUV6YSAK3ePPimnDhxQjZt2ix33XmXbN22XYO9c03O3cGDh9heYGJiXB565CG54YbttKmcTeG9E+/JocOHpL9vQO4HkGFyDZ8Z9wr/4syZM/Laa6/x/pB83n9gr+w/sFtWrR6Vjz56T957/zjX0M4du6XRGJCpa2C56JJTJ08zoQ+6/q/8yRO8F4BbsA9fffVVeeaZZ5iwx/tgLgCIDMAIyAPQ/4MFAHOKzxHof+aZpwl2uO22WwkawDgBMMHzvfIqWRCeeOIJJvEhp/BdJNV/8IMfEFSxdt16GR2f4PoFAAABOyTgQfuP8bl06ZLccsstBECAZQDXxD5Boh7XOnf2jHz4wQk5+tZh2blzp+zbu48ggI8vfCzr1q+3faQtHpCcwPcw7xMTqxITw8Xz53gcxtIT/nhesAQA9IFAIsAAOAeuj+NwPD7HGGFNuHynbOzt5fcAAgAwxcE9dTqc8mJJmUjqEho+1i6/4v6jvPCKdQsgU2WmSm9NVENPR/1DvWB091iTqGxnAX6ozPHr8W183z+z5He8Hz1/lm+V67vM6wAAoO5dqvYEj2OJv6N+j/az2tS5nVf5WSedW8owfRZlJEj3bj6NJ8u9Et/H18eFsplJlphgt/7OVvGvtlSuMOW5EB8EM4t9D/ORGQDUH4tVT/6ZgwE03qi20nxrLlVwsTI5Vfvr3wBRKnuPJ71yCwAKpW4AipR55LfJAMCEn7EX+rwuBwBQGyozADDNkkAA1XmvBZaFia6zjTT2CmChzYclcTFfzubqoA6utX+PDAAAO7LXvdr5+OmFzuTvLgJ7G3AXupakrxdgY7RB6mbbrt4eLSprOIOZ+dxa/a/nNASStiZJe8qy78kUqMYT6+cyxyPj/k3U/Mmgdk9Zf/OJrKqT68fB8awUsC9RfBHWE5L/ej3avy4bUQlMA1z9ITIAMP4xn/6G7Yvkv7YGADCgCgCAHoHdOTNnDABgt5mbl7n5Ra2ehx28gKpIgBYXyASAGQKQFQAAgD/Z5sow52AHcDuPyf5GL9mkALDG34wXms2N5/Fkmif6GaPsa1RaAHh7L7eTo/+jMlcBrs4AAH8Tx8D+hr1Ku97baFkC3L/D5L+BEnT0tV2P9q/PVPvZvlXbPeqE5LslJi09E46LMZj4d7T/q/pJ/Qb1AXIFrF+Dvl1R4IBkeR9Yhugf9MoAxq9HWyj42JVxnjI2lGPUSwKgBwEAVv2P9aEgMPdNrJI/9vr2CnCsC7afhj7AGFplOP0nrRpXoE1mwM16UccN+j8yAJRjWAIAfA2k42oYEH2M47zVAQAws1jP3rK37pgIDPF5jL56GV+Jdpbfa9s9hyKZlbQAiACA6P+rf6PjG33++Nz+d/lseh6tXiKHseUnot7X/Zor/sv/2R7NwCFRV7k4jHaa31/cT5wnL//8PQEA6gpM41j6/ToDgMsezMnayTUEAKyeWEWb9tqVKwQAoAUAbG/ElNauXUcAwMjIGBkASgAAWqqlV0FHg/uIhRRpXHXKTYJlBtByDXRaf3F9lOu3/Cx+7mso2zO5Bav6A+1V/N6OqlxXn0cAQIr7BEaCDIStPttKAQB1c5BlhDIAwA51fYZYTwQA+N7XVmOhfbDpn65v/fX/vYSbTEa79eJSNKn2lCQVszMAYJIMQfhZAADcUMaDlgCAmJiISMsoBJyixhd33SKu+4yDuEIAQHnOJIwsmBNbGMQJK4pJ8kbF/jMAgPkJodq7clhbdTk3WGgBEK9RcWw7AQ8sMJ8VYDZg655zufGsPGv1ttN/pQEWD/PkV0xbXe968ftuFOewXAjQ1XI7l8Z69abrhFn5WNVjYMlWAQCl8lz+f00gMrga2CpUtyaXTQ3mVOQYnxYOgrcAoIdpAABN8qM9AN9LFPwKBmBFfwcGADrSEBbGAKCOdTsDwEoBANxndn2tlra2BJ4IdZqtYNRQFlhQqcOyqqyvPMaOfs4oaD2wU/L/emfPFczpPOkrxtDgFP7WAqAqa/7YAgDjQT2BQNO/ogWAM9E4AIC9nAEE6AAA8M9isp9J/zl17j4LAECuJHcAgEKB6HiBkoy092pYKb2yMQBY/3r/vsF2Ksd0EQBArz2xBuh5jWIysYLoSiPDQFjGn0R+MvBp14myPJ6j/LvqHCIXa9VL9AUc/GK8JRa8UF1rmiuAH/COB5jzvvG/jP/EvltJ/ltf65xArQK98j1X9331WWxHMwm48lepIz6PAACN8xi1hLUJ8thPBAAQ/FKsn7bnswB8/QhBMWVa1Lo15IGN6NhWkgVIkhtNnFegekAAAR5QPe7cvVtuvPEmtgUYGh7mmuFcIsCF5CA9cENyQJeSxQoU7qj4pgDSZHxYN6pQ0ROzJVNXL0trZlr6oIuWFpkUuXJtRqabizK31CPvnT4nR469L2cuXkKGRPoGBwTU3wDo9CwsyL49u5m8Ad32yPAQr91qzgrYwVm/wipNDcZlJitrX1FUWJQ2nNu3peOexrBIfPg4u/70AIQ6+14xmOncvYwxXjfqsAhAaAtWWEKfoe6K/VKtSMwBrPZEPyne7TzO3JDvBcG1FtkecP5mUxNYYFjAe2rfgMpak93+zNqzHoEHSzRbENH/18/QamJeuuhAmwQl9SmC6vO2hhCerL6wrxAgdKpL2FKegHeaw+RPGRDHP6czaFWbnhhnAFLQN7XJBCsCpQQAgAEAzzo4SN/MWwtQv5m/hnOAGlwDKUuUxajwHxsdZSKSNOhjY6kiFOufFKCNBhOnrO6F/LYECyvFIpAxVeAqWj3Of2q7EpL/+ByUrWTyMApWT/J5INudf+q0nl6Zmp5h1Tuo7plERjAT08DKee0fCxgNAKwYHwBw+gcGmdB8442DMjutYCGXPb4vYrAt+otxNqmjA62zg/BScCSt6c4AgKXkZ+Rgi7fxYvDLq58C9FgrYDTAiYp6AJkIzO3tkU1btslf/tVfyeo167g++wYG5dfPvyDPPfdruevue+WxRx8jlTwS1pcvX5Ejh4+yx/3dd98l9957D6uhrly5LD//+TNy++23yYcffsg1AtDA3FxTkJw/evRtBlxRob53DyrU0bZkluN/4dJFVtNjfu64407Zu2evNMC0wrYMi/LRRyflhRde4FoANf7efXvZcgC2FRg53jvxvrz++uusVL/vvi/J9u03yNAQWg908frnz52XV199jfe1bt1aGRoekHvuuUM2b1kvPb1Lcu78GXn77aOyamK17N69TxYXumVqalbmW0uk+X/llZfli/fdI/ff/0XeLxnMunqZ6AcrwWOPPcbxxA/2CQADSM4//vjjqbIdawTJ8h//5EecFW8NgHt2NoZf/vI5Miw8+eSTDMRhvHDO8+fPy49+9GMm9G+/406mi86dP28VbAuydcsW2bZtG0EAv37+13Ll8hXZu3ev7Nu/T1avWp2C7Li3ZnNWzp87I2dPn5aPPvqIAAIce/b8OX5/9eQk540JUx7fFNAw4//BgSG2EEAiywG0mCOnNgfAAM+DMUKyH+ABfA/PgPPguKFBUKH3pzYpSArgGAcq4H/MM37j+w4qcLpgWxRtLYRiJWZsIRD3ngb8NHGR9I37Cqkd0vUBAJSo3j6gBgQQAQQEAoRK/8wwkEHjriM1WG16zECkWY8FkPli7kdcZyOVFZTZRs6ape49WstFDKfu/J4UU/mce+964IjvUedksLM/I58nJF3i8zkTAFlcmJjPrADUY8YAwfE1u8Irz1M7UQN7acJfqaozGEAT/PNg9LH2ASsBAPA5ssT/TAAAmCNnBUrJkgCSgxFZtgBQPaPxAfXnihYADvDw9qZWua0ggJBwcSD5Mi7IcgCAsgXAHxwAYGneoIIwXdASD/T/XdKAHy6LbAPQ6BYm/wf6eqS/gbZj+FFbHMlP98/V9tF95AAAxogrLADK0pl2ryfC0vxFf7LT33my9fzZBPWSLAW3aITaWU5ZcJNpAvVL3sKIsZVq/MvjDw5udbYYfofAH235yxj//IK1CFAbeBF2+fyCtGa1Kh76xAEAYGiDHplptmRqDsDVRQLU0AIAeE2ANgEAABCAAABQJQPMAzsztABApcM84pzYAz3K8uYtAEj9rzRWiQEgAQA8MY+EPKr/+xrUZ0qDrOBeLwpx/zP6NCkJZ20DaNObjY1nhX3vlc2eYOV+t8r/HEcAAMCqmQMAwGPezn4TZXn0z/C3MiiWreEC2MM+K+1Z1w2JAcCSTv5+WUDl4wA5BtvfW4ANglKcoGEdv/i9TnGg5J91KdijBAC4r5ITflrl7/Pn78PWx/1rBbiDAJzOW5PDJQAg2/I6o2A4wDNFliX6FhZfjvZF9KFVh1RjZz4PpS9c0ZcRVFwAAOp8Dm0xZDHQoj95vF5cn9UYW/Ztop3gf8cWDXWf+zhEv8h9JfWDEQOqMhDV+UvlGOi9w1d19hFth6E6PjNURNB/HB8HyAPA760Aor1TzkFpO/qx3nqvHMv4DHUxTD3fp28BEAEAdbFXvw/YzN6OEH9jv21cv4EtANAKADGHK5cuMcaBWDfsbfh4aPM2MAjbe0wGBocJjIoMAAAA+HW9E1W8j88LACDalnktFcBdyevGZYUzQem6yi0CPs8AgNQeK9i/EaCVfQy1gVfy8jmt7mcFX3dqAZDjYZbTqwEcXwcAYMYBjX1FChKl8QkAAI6IrAbSyqC7ftqJAUA/0w0blSUG8noAgLpNmQSg97b0Ep8VzEQ8H/O0hqBShVL00aiySVbO/kkBAP5lbqQAAIgsA1HoRWFaOpgVgRj6kUclVPd33fDUV0jnI0sntnptjTe2jVs5jh3mpSMAICT/8/WXT/6XCqZ8/vI59P8MAIjz0+lc7edY1KbZtv6cTCIBAHgJq66icW/oY7uAdhBGisGNBE3201Bl32SruCctlrYAcIp/Gkw9CKz3Sk93QwEBRLfaMfifbQE+OwAAKXEt6JoSGAYAqKuUiO912pquKNwgqf52lGIe4xVs8TS6lDuVCs1qIJjPwh5/1vA9nFzX+R8BABiSTwsAYIAIqOIW+oYpAABGEpM4ljhAoDEdE1oAeMLfAQBauamUd6Q3/oQMAHlePfCja8udjpzk61L6fkv8cS2xz7K3u+HqSUlBXWvYstZvOfVdtspMJmo9YaHaBuemAxlxT4VALmVOqYTKinnXjaX8K50LHwcFO+iz+Hdjst8ZDPJ5/fn0CkD8t78yKwMMnHgvjAnEaxUZuqRfTAfo/q0GYio6/N84AIDJP6N/zCAxbyOjI8cqL8aZlGqRYS6rjKOzWUxAXDNRvrbPk7bAiQm4cv144MHfrwYmrGrH+rzDGQUFNUEKoKO05CLufevWbezTfMPOHWbzddExkgXQWlsQzecZgS3IBwAAWC2obaoYELO7zQHzBZmZuiqt2RkhlprMAjNybXpWZhe6ZKlvSF45fFQOv/ueTM8vsO0AaCfh+GLt93V1yfDAgIyPj8kN27bL/n17ZWJ8VJoz0zI3Oy390KGoJkIFTpcmaRXfw1SwVrkEeyc6vvhbaZrz+vXgQAoS1AAAUhDbql2Tg1gAAHgOByAGBH3cHxGAUDrldQwAlIZFH7bs/LUDABAszEECzJMlK9wmAqNCA2OQqeP7B9D7rpftj3obA8YA0OCcICCvffq8YggyUsfYKyLxPxNqAACgAgzHmzFPoJpV1bFNRBm8sf9B348gISr/EUChLqLe8R6YmowBwAFVKmgBwERMwa7h7S/IKoD+vTT5EBi1/tScQ6PMJOhNq/7cGQYVOBLpCCgMDg7IyMgwAQAIIIAFAGwAnvzBGODZSQdO6u4eXYueOELghpVv9qoBAPh+9jY3yoKWHXcEbr0iGc+EtYggjb8cvEB9iar0mVkGETF2ZACwiho8P9oAtPA/tAuAFkwaivT1D8j7H34ghw4ekd7uvqR7fN3XrcH4XlrfVjmaEzKmm0Ilhe69lQEA/KhcdGXBLRNPfiYHAOA37HIkoxH87mk05Ct/+lW54+57uKbBfAAJ+Z3vflcuXLwsDz34sNx22x1y4eOPWb2NtfPTn/wL6fy/8Y2/lLVr10izNSenTp0iAwAq248ePcrE+9jYuFy4cFFe+c0rcvXqNbnhhh2yc+cOGRwAiwZANf28j0NHjsiFCxdYtY5WAxs3bCRAA+vr0uXLTKgjWX3TTTfJl7/8ZRmfWKWAmLkmnwW0+fgcVf9f/vIDBDgQ5LfURbYMJP+fe+5XrM5ftWpM+vq75IEH72P1f6s1JzCnn332Wdm0cYvs2X1AZqYXZHa2JbMzTXnjzdfl8OE35Kt/9oTc9IV9XFKtpkh/35D80z/9E5MSDz30ENcjQAzvvvsuK/VRhQ8mAk9cQ6aBgv+f/+WnsmnTBgIAMM8YF6wNtDj4xS+eldWrJuWrX/0qk/14NiRBcM6nnnpa9uzZI3fffQ8T8vAB3n//fTl95rRs3rRZtmzZIpevXObaRyIflP8AFoDNBvsSNujoyKhs27qFbQCwP8GIgHnbu3+frF+/Xs6dOy9Xr10z0KxV5g8NcZ1A5uBekDxds3qVzM3OMjmDvYV5xNpwIABYCHAs7GB8hsp+jAPGSgEPg5wLHI9jMDY4Bi9vaZMSL9Z6B8Ai/ACcN9Q/oMwhQQ5Em8HZQPy9qIuUAjbYZqXe0NK6Nn0SGQAcAJB0k+lD3+9MxniCJTIBmM3APqLWBrEMUibQUwcGAK0ApfausWH1rdKvLe2jEtiaRG9R0dbxAhV968lLG1M7hzMAMGDvrROcacEqyStJZqPkRXJfE/fWb9V0s8twUrAavbhXPznTTqb+V/BAajFaAQHAr1OAgTOO1jEA+P1r4igDPj4rBoASAOC6yX265QAA6s9pXEaTIblNmSZrq/6LJ3R9Plmlu0z8Me6ruD45FhhXY2JIBVx/aAwABQCAlf8EAaAdAHraLxIAgMT/YB8Axd1kBXB2PVY9k3WJlp4sGZuA+wepDMf2TRcS1in2Z+wb0b2sFB51thtUagT2QfUCFEjrcHlFluSkvxfN2PtceNx/upp0fZithfvw2Iajv00Wets0X0MAAcDmxbm6vfof1O4WZwF74vRsBgBEBoBrBgBAWwAAAFrzSPYC0ApbTsGcuCO2AKAtZ/KcnQtA/w8GLGB5rc2btQCAnkMbLLbDCjIO96ytFpWBdKnRQ9BACQBQgJ0yUJUJwCoAAKtEk/jQf2CiUqYxtYOdoTDta4vf6IAr+Mv3HufOQG3428ED0R8q/TcvoKjz8aLMj7H9qCO0FVluAebHxevE8zgAAONVMgC4feTfdf+71D1J1yS6bL0AACAASURBVAYAgIOiwQCgMTdjiDZqeAAA4jhQ38B+QxzOALEAWWb2mBzv9hxL/L7rXAAA1O/LACwHIOK3gw18f0T92wkAUOc/lD4tjzEAgAN+S/sBx1wPAFAXX6mbu+TvW6zA13SKo4f3y1hd9Iv82fx8WieyPAAgrr3qHGjyxvUXAfAGCInjrrZFe4slTfxre4h4fBz/uHfLecH/7lvWzo/ZjuX+z/9/egAAWuaVr3g9n1+3r/EZ9hn8gO1bt8munTtldHiEtP8OAIBehw0PAAD8KMS5hodHpX9giAAAMB2hBQDawMUWAA6yj/fzeQQA+FxzX8d1sZQT/HkvGRNUYDjRZLq2qvp9twBAzMbvNdvAWqThusDBC/m5PQ62cgCAy60Y24P6RwtgBwCw8r9gAHAblkW/zFUVbDN/89/+L2sBYLRdSLaQItmQv2QA0KqY3zUAIIEHlmkB4A5WKSiioK9znigAPyEAoE0YFQAAr4pJ1zNazTpFvlIAQKaTzOCHFMgn8j0H8OuMBL92VApVJVhNjJfPWDeu8Xk+CQCg7R4w/gVI4nrXq4ylV57lGoRQ7V0e6Sq7bjXoe5VgRIfDqscADdxO4V4RwEUFZfX7mQHAv2MxD4eT6H1xpWrwUymdTOnAeE5MAYZCLwAA+G6m/y8AAN2opNReMt7bSqn6kfSPP1A66Mnl/a+AKFpZCwDus8RAsHwLgLhWo2HTecZyskHnr53+XynAo4dWPVvn9abf0c+rCUQ/wx8BAHnPtBlgXmH7GQIASP2/aEAAc9LgaNBxq2kBkFoDAN091ySS3en/tbJF6UE9Yd2+/w3AYQnWLL/yuvD8tBvUCAh5la8DABSJ74wAGjBS+lTrz2XgNqXk9gS5Oq6pBUBiD8gBJaxDXqMQwvH/5WUaAh8mYUpmmJpztjkhDlqwKoZUFZq+68m3SG9XBXwxwVl5hjwfHLfUMsEKAhgk0R24vK6AYmkHCMa9bLmv5cRL22fleP6+GQAiAMADEoz3WFlJMqQXMnAwBVTYAqAKAGh7vuswAAAAcL31VzqklfW5iB7iWkUNoxnU3mrTdTGow+rYrm4ZGRklTfKtt90mu3btlt6+fk3ad4NmUYP8XBNWcY/kPwNdCBjDGDcWAAb7LAjFpO1CkwHoJdCvz83KHPorg+oaO6sxKO+d/lh+c/Atee/Mx9I1MCjdSJSgsqiBYGKvDPb2CfqJtubmSLG+b/cu2b9vj6yeGJNexOdacwZSWOD/qNgkaIdO8QKDWHUvn4fSwY86kjuXFUBVoz4GQ+J84m93QtwxuB4DQOzhnAI/PtYeFC0ADH4/8XgPAvj1+ZsBEqVQ9GCkJqMtkeEMXZS/mmSmA40+eAQTdsvQyDiTpRkIrAwqgAAwWEiAkgb4lBGiKwX1WHmC8aechS1n1KgAACAgapVf7tjxeZy+lJVMwsp1nBPXYoUUqvjZ91LDIuiVykSXsiFagNcGEIEvcKZadTWCeRD4sLOQdCWggBT8ev9oS4DzI1hAANuSyBCpugeZ+EfibngYVb2o6lEQhI6VBkxTYMyTFNwruh+4d5iozusJb5MNgWOvgUaXu570czCRBvRU3rpPhudGu4WY6PNAK8YHdiFZD0ghqlSgCOgAEIBgMarJZqGnAYLt6pbevr7EeAWK+dOnznQEAERnO67Hyl4LAAB9Lvv5lAAA12CYcAa3DADgLQAU8KI9MyH3YJcMDA7KqslJ+R//5/9VJteulSVUZQ0MyfkLF+RvvvXfZdWqSXn4oUdky5atXFtI+k5dm5a/+7vvyMaNm+T+++/jGrg2dZWV8GvWrOZaQzJeX93y9tvvyJHDRwimuuOOuyh3+/t6ZHZ2mnOL6v4jR4/KxMQE+96j8h1V/WxjsLAgR956i1T7k5OTTJpv376dz4djYE+hrcDBgwf5/xe+cLPs27vfgFw9ZCGArfbLX/6SNPf79u2TmZmrsn7jhHzp/rtlZGRQ5heavKef/vSfmfzfsnmHXLvalFZziUn0l19+UU6f+UC+8Vf/QdZtmOC6n53G3TXkO9/5DhPnaAGAANtLL70kP/vZz5j0BigAgAUkrbE+8awYo5d/85LcccdtBErg3gD8wmdI8r/wwouyd88+MgeQKaO3wbnC8+O7t9xyK0EAXsUO0AAYCnCfN954I6v5EeQDUwVYAwBEwGewU3E+jCEAG+vWTjIRj7179txZeeHFF/ldsC8gOI7zMkEB+cJKzFmjKVba6/GREZkYH2PAEOcB4AC/MRYAcWAOAeg4efKkXL6soASwg+B43MelS5cTow7WFcZrZHRUBgcGuH7wDOyPbPTPGB/QTpJCuKdXRoeGCSbSikKtRory0gFsUXb4fvQqy7QnQ7KfxzsoqwABRADAvAGWkq6x9gCu96gzSgCAV8taotuZIKN+VPnhpb51jDZGb0vxXQ2gRxkTbZ1oP7u80WONiemTgHddhQSggI5BFQQQA6nOkuTPyeCrBd9ZURXH2ar4Wi3YRyr//bfPLwuBTE96kFPB1dqqx9/z4/U34owGwCawQIuMXD/nZH97CwANqn62AAAmHq1veLXa12IcjF90szjCixd8HhVsqH5cqsx2gDfnUhkPXWfm357o1bYAKwUARJ3GBCVAgki0RQZXG9+4B3ndf68tAJZa2gIAYDokXQkAAO2/SG/3krYBIACgW396u9FBDAXnLJ+hzDLdr35Etj8zQ2ymKvaOcrRfiJ3M2j4ZUVmg5YR8xfDQPe/z4v+prMhrhhWdBiJhHM9sVSajvTUVwc3VOIy3A+HXKUMVqKOxVq3wp//hrT2wr8AAMG8AALBMzTUVRD0/L3OzczIzO0OwGxK8kQGAAIB51U0tJP0XpCMAAPJeYbAKUKdkBrDThCHAo6jmBxCSDACspsjtDlKS0NrOsE1WL9okVRkAsI/dzsTvUgZHAAASIyykMsYqMHFpOyNN4DgAIMYooj8LGw6Ja/dNXLbimAgAKBOcHldEay7Xh530RtvSCW9wTMkQBDBVtQ1AGa+hpurB+lfAcG8vGDF60/+xDYD7kK5Hca6YX+DfXSJzACDBj0McbmGe68MZAHLFLnrFV3UodQPGDjrA7GGMYx572x3GfMuVW6mgN0Y7q0KPc+J+Th0DQ3we3HhbziaATXAHbrdE2ZvGgQlote99Dn3+/XgHktR9H9/xz31Ky1hJfL/us5j/6vTdmDQsz+fgijKGE+c6rr+KjWDsQgQBpLnxgpPcsth9//hd6nsCP3Rt+DiX41gWAVavD4BRe4uoeO++L+vG8bNgAIgAgLp4pN8L9pvHBfA3bPBdO3aSMWxkaFhmZ2YIAHB7C2xbmzZtIgAAjHcAAPT1Dxozcz0AIPSXTFP2eQAAlPOh60ELPyqA1BUAAPy7zgAARUI2qgAQqMqJ5aSnK8jqMbndj9rllfMFOYZvOQDA78sBTH4/0QaOMsD9CzzH9V6lbMvxvSoAAD4qizoIAtAfvPTvKgAg7YcMALDKFRr1asSTIui3DADQxeFVkU7L4gkDVRoMVlpwphys0qmqE6R1A6wGnAYLPQC20olIxxmFiidkS2WyHMLskwIAopGgOWBdmH4N32SdniEuIqpWdzYtaVqOW6f/28d/+VGrKNxwXc5bCECWwrNOmJZXqqaKOEKfCgDg549j6fdRjq+v2zoAQLz3UsFXz6MAAKca1Dm2Sk0zeFhd5r1DE1bDUpYItjBOoo4Daeicus4YALR6ymn/lQXABUT3JwUAEBgQWQa6pavRIIUXjQwGfxVAwB8LNLOFgIEHvAUA97T1+PK/47h9EgCAjls1+Z+NtE4AAE/w1ydgIvioUwWYOmVGIVy0nNDrO517mayMzADtABLdmhGAoIpKA9QZcRiN8uvJrig/CnUXAA7mgLadjHDtIPby36VT4MoyUWx/RgAAbwEAAACdBKNC9orLOgBApPsHir2uBUAGIJVtI3QO3Cd3PaSy0ynavGLQ/rckvVeFeLIxJfutjz3XNtNXhlyuVPsjMWItA/w6Kfkfe3XpHMTVsxKZWc695Vr5dtYR+agSHax7Wj/nvvXgUgIQ6GeuC9WA97Wck/80/BCkMQCAfssp6fX4VGVqY64prWqwtM6B83Pp/vP9nQF01THoXL1Vt6dKPfB5BQAoK0B2zNCrUAFLpk+M/lX1cDv4rZMDWI4d1weqn5ZBAnbW7QhAzxPB6g6BJmjUeQQ9MeYPgQll+phnG4C777qHCaThoSFL5lslmgMASO1vVf+abSOolUwABgSgoy5LMtNqShcWI2j752akBSrs5oIGtRa65NevHpRjJ8/Ktfkl6R8bF5jrraVF6WMVeo90zS/JyOAgzw3a/9GhQdmycYPs2rFdtm3eSApStBkAC0AdAMCdtk7jl3RoAMJUnGADcfh+jPZwnVPvTkjSv6xuLCoxwyTXAQCSTWdtP+p2UOmE+XWdJp//W3eGCADgvbCsUvUni5zggywumCOjlR7KYNSQwdEJUuLhPU325HYr+J92CfEWCHjOU+Z6ogpV5rMGwmBFEa4Ykv/oh8ogllG5MZFtY0P+Blb/LFCOQdcg2e+U1+r4Lcq1qakE2PS5Se2ekF/iwyMQpjTfpDzt6uLfCKaBQQAvOJbsswoK8PlFHYveXplct54VUEjoDQ0NstIY65Ljv7hIFgAmKswh1PHIoEYEeRWcltu0sK+2BXSgZ2MfPp/7xMxi4x6r/JMuMerkGITwyiyMJQEAYO7xKhDrCcoesvBBAQzA+u7pldbCkvQNDBAIcPXalLzy6ivQirK04Mw41oIntCSIwZ/aoECqfvGqTdNBocrL7bisUwqtkMzH7EVeDwDgyX8PHrPqemxc9h44II8+/oT0IDjbP0AL4dU33pBf/ep52bf/gDzwwIOCCkQEj5AYPnrkqPzqVy/Io48+Sjr9RqOHVejvvHNUbr31Fnn33XeYgMZ1Tp8+I8ePv8eg/6233i579uyV6ekpGR7ql6tXL5OS/913jwkYJZAsv/nmm5n8xWtmdk5Onjwlh48c4RrEZ7feeisT6pgLBKnOnj3H1gBY87t372HLFlTQ438EJsA+cOTIW3L48GEZHRljgvrIW2/Ilx+8S265db80+sBM0c1E9SuvvCZfvPcBGRwYl9Zcl4BF9dTJU/LSy89La35K/pf/7RsiXXMch/lmQz4+f0X+4R/+QW6//XZS6GN/gxXhu9/9LhPrqOJHNQ2OxwvJbLAMnDp9Uh555CHZunVLqlrDfn755Zfl4MFD1DMAOmBP4xmg65566ik+y5e+9CUm18fGRpngxzijiv/555+XRx55hKwDSLxjXyKYh71/8eJF/gAIcObMGTlz5rRs2bKZugwsA2fOnpHjJ07wXOvWrZedu3bxu9empylHcH08Q2+jwfk/c/qUfHDihAxD52zZQoYBvAACAPAD4Dm8B525etUq+fjCBTn27ru8/tj4uKxbu1bpe1st6ljcK+4TTBD6zJrQd1YBzDfe8+QKAEmN7h7KmMQKAPAR9KL5ftSzodLfdRLlccGG4nZICpRlNHw7CwA+g25A0DAE7ZP/EQN1TtsbkxAmybEfNGGWZV4O1HlwOQeZ87NYgHuRMNU2v6zOdsz2dfSlsi0d9fX14jl+frQgaQ9QahLTr6LBSbWHKOFsPMg+gyQgmV/sGPPXGJAHRXPTAQAZBOCJfAcAKDBAAZzLAQCUGlVBAM4I4DFGZWTzz73qS/V+ZABwhgB9NiQIG7QVtVVhQ3p6+wmcGhtbJSOj4zK+alJGRsdkbGJChoZHZGhkWAaHFCTnRQwrAQBodb9RsKcWhdcHALj/VE0guteEhNwnBwCkAHoHBoDYZiHZav8OAQBdLP9ragsA9ruvAgDQBgAggEbXEpP/fb1d/Gn0Yt60VZ/64urTRwCAA1Hp62OpeZbPO40ZAIA2Bic3Fomk3dkBAODHBvBA8p8daAI7UKvkmQRX9KgyArgv4AZ0ZAsxeWC7IwEALMuan8XYO9QuzgCALlRqtxYIAFhABX0LoFNrATA3S3ut0gKgOX99AADsZMgXwkuNBQt2I54FwDo1GMk4CgAACpbwdwr62ySoTatjRr++p1sW8KuvkXrYexsAPJczPZYxswgAgF73Cm7a2GAAgE1qCaXEgGZTWspwUJg7AMBn3e3OEgAQ9aA9svT3ZYa3urhzqUfK63uLLQAACAYyXevHlQByBwBosh8g9h62BFBGAC0EcxBvXXyxomu6RGabLQUoInlvrdGUZTMm5axLX2KkUV3BxK/5UW4Le4GORYoEcQtN/pfFRjoy0FvK3pFfeObYziDqvHicMnCaJrHfZdwjJu1KH4LAB/qEFo83W8d1YbR9Kj57sHucIcDvy+2muphJnPvl/o6fuQ/sa9GvkwEeKinqYgU+bnHMqs+hdkMkQNLPFRjlj6n6qh4AAgCAmnk5/prtk8wclyRqAQZ1jzzeF20Xs3PqAED5WT8bBoDO8a08chEAgH0Ge3/fnr20wR0AcPniRdpGGLgSADA0NCKNvoE2AABaAKRXsQ9wX20gW4/Gegw3FBDXxaDq1llcF3V2atxDPhfcqyabkv1C/ZXjsmSXt2PyGqgyAPh3P48AgCrQVZ/F9UgJUNDn1JZYK3nFOGAG9LQDABDHIhNAKMRwAHtkAEjyBgCAhMwFxaTRX7KHqvUIYgAM/7PqxPqBoTLEHQtubhUGTjOWFk6onq0m2n3i8+PzOwmVldEXitTJ/XL83FgkPjAVwV4kyfJn2UjLgSwu5+vOQf0m1woPvNqS/+FZ4ibJBrleMuXhLYnbdiNGAV/ddFYVbkZop2cvz9XugCrFXluy8bqjEedsZQfXKiyr1ivk1nUqOytPq0AIG2s+R0yeKvjVBrp+jitGTrLL87Fx3lPAwoSnGqSZsqtOgCoAoGqg5PWgFbj5sm7saLLG17dWEAVKpLR7uxgk9QoEnCwm4OE4eJU6jWpU8ZuAYFIe/WO6gRoygWHV/4p4VyOc1ftM4DsDgCHjrc2AAgDUINc2Aw4QQBBIq84yaEDfo7FPJ8b+tp69cfw+MwBAqOKortTfFQBAE6Dt8sP3f3v6RI8tAAA4R6QfswRsonxbwTasDyqV+6IuneM081VjuTQEshFmsF3bfFR2/sN1nPv5LIDD1ZIVleoQAs+09QwDRmClASUdqkuMwl+TCQpc0+Q+2Gu0XUCZ7FcAgDEAGMMNjUMkLzl2uX9eVZ7q9qXj6UaT0T46QD0mpZEYQUgBSUWlV7be357EtsAodRqSUUTpOcjNE/9+LdV72SnIeoZ9ARdBcVhfCR91ZOelYQC4kNBXnRQDlNW/9V7y2o0U/3kcssSLCXh9lhArsQCMB8c8EOP34FfmNYOuj7aFn7+6tkOAJT1LJx1ft96XGbFIWaurpghA63ejEZy+YvSR3Cd8SFO/tIPNcTJApOsaPVZ1XOmc0vG2ymJ+ZpSE+l19rux46TW4buxabpzHEShlRL3MiPq/HkBVpwvbR9Wqta1HOwMzPQ3uY+xpAADwwt94H0797OwcAxVIQKEH9eTkagsSa6KfVdsGLETwGJSgZK5CcBnJWgbClaoOScvmEqpW5mW+OStL8/Pcj6hEPnv+opw8d4HV/xen5qR3eEz6RkZlCtXXS0vSGOin89KP+2JVeY/0g24d8qk1J+vWTMq+PTtl764d0rXYIggAwUhUILHof1GDNZQ/eUN5r6sUb9T4H5K2nriFLDIEtSHns3zIsiKbCD67Kt9igIjXNXupXFt+T76/omOWzm1b6npVFPG6DgBIDp6ZoHqMVZknBgDtsTs3N8s5A509xhnH0qlp9MvgyBgD/3h5haACrvIeBMBEE9bKSIKxxLFIMk+Tdtx6h2KPsTrKgozSlVrNJKfV9jZp/S34gySn06I64JPBxCZYZ9CjXrU5xtSdMB+HgUY/1yX0GNDkxAOI9sZEVRUSstjOznID/wzVuaDtRmJjeGxUA6fon9pQan8P5NEmK4A5uTpGxwR61ZP/zozhCQTV2QokSEmftMeU8tjbGnj/Wa6TlCBB5X62YyH8IwAA9unsnD2z9QTH3gMbAOamuYD+nmhP1SATAOYbFTfouY5KafRHXGyp3Ix7wNeCB7+qQatCD4T9x+2Qejq7/HQHIuuUin0QGDyqtYD2fVvfytTSpT1wUXlsDACwr0HxiH7vd9/7RdmxezeyQjI0Mso2JD/40Y/l4qXLct99X5Iv3fclOX3qNOf+4/Pn5emnnpG5uZY8/vgTMjDQL1NTV1m9Pjs3I3v27Ja33jpC2Xnt2pQcPnyEv3ft3M3k/8TEKlabLC60ZGZmWg4fPkQa+y3btsmdd94p69av5z5D4Ap0+a+8+hqT/Dt27KTsRXUKwCZIpuO5X3nlVfnNb34j9977RbnttttlzeRa6iDIcjACnD13npX9SJ7j/Hj/2Wefkv/jv/xn2blriywstPgMzz33nJw5c07+/KtPkt6/t2dQms15OXb8uLz44vPSP9Al//t/+aZcvnKOQbSupUF5++1j8pOf/EQeevAh2bt3H+8b9/ztb3+be+HrX/+6jAwPc9yw/pDgBjsA1vnjX3mMSXwN0Gg138+f+YW88867BFzgXvEaGhrmHvv7v/977ukHH3qQVfzNuRmCHC5evETQAcbxrrvulL1798jY2IT09w/Jhx9+JNeuXZXVqydkfGKUwIvLV65yDD54/wNW5o+Ojcr+/QBCNOT1118nYGP16tWyavVqWbturUysWs3xxH2qj9fNmMzF8+fk0ME3OTdgZMA5MI64nytXLpN5AN8F4GLVqgk+w5UrV+XEiRMEfYDFAK0Z8PI2ARgnJP2xdtBCwO1rvXa3tRsZlP5GH2NCYOHxvqb4Hn6wNlwO+f6L+ybLf40/qKlcpYn11j70g13ueoLDA7zQ5wB4xepACzbjO5WkSxmELnpm4z5ikFJ1Yg5QVtsRqOGl7mU1gB5tnxTvKRIN+Zh2nd3Z+iw/0QSK+y4aj/C2CSlTmRhcoo73BD/AZHguUCmTJcnGQPWdtftE0p62k55bE/0aH1xAAsjsiuUAAJ7gdz3iYACt/lefLSeu9W9P/ru940C0lFkgAKBXFpdUr4LJsLu3X/oHhrn3RkYnZHzVagIBxibGZXh4RAZHhghsygAAB8dp/2vGHaxIQhOt+p4mXpMDaMdaTNKAZJzTCgOAGvmMMVUA1qEtAAEAnV/4rtsebQF0AwB4BRxl2GfAABDvZ2V2/ApXbExU21fcXvK1WXlGS+r73vb9l+1P2GqwX5QBgC22jAGggSSgVf83AALoQfJfpK+BHuiogrb2e50AAG7nUPAY81EWB9kXMwYujT22z6QXplRHKPindALNXTO6f/5L2wp+H9ajNdkzAEAlYWcyKu/tzHjCMcHaVerQAGIwXwnJ/sB6ZUhMWUIMZVYBAIyloAXA9JSA5h827czcnEzPTMtMsyVTqQVAU5qkcEdSVFtfAbSJu2GVtGi1LuBa/vQAAHQ3FABA+w12ulf/k+0Azk9uW+dxGIylFg91ywJIBKztFIqMvIod4+HVmNyFQf6q7wCbH4ChXIEPmxs6GSAAr9b1eavuX5f3uQVAmehinNWKsXAvkK8aBwuFJl1LZI3zGF70tcv4TcxzVPxFswlc9qoPlOONMfGr/ocynpAlrAegmB76vGT0ISggy0EcG3Ug/ZiYgAU4dK6ZWrg5ACAzAOQ4nxepaUzCwBm4V86LJiphezn4QgkG4KelAH6lyjwxAtRIz+zjaKw66r2oj3HlHJ8ydrZCRpU2SeknY637iuY8G3DE54G6MQHuMsjQ1xWeueJPhHhf3fu+lmvzKTXfrQMA+FrSsdGrlHK+fM54LzEWQABG8DH1e141ndcL5rEcSyZIaX5Ui6+0ZiO3lSvtxqQjdJEkIKnbIfF82MedbK3EAG75i6RXmM/TeIuvDxYKMwfJ6G56vwd0M+EVY/cup3Cb/X39yqK+uMi4Fmx72OqTE6tkZHiIbbouXbxE/Y1XBACA6WxgcJit71DMqfEKsPwhb6PyizZGCOT5M39eAAB1c8+1YvgRB3Y6W2D2DzKQyPMICiL1WBEYJz4FA0CN/Ij+Bse1xrfw/REZAH7XAACsTwLeDPDkif86AIAyAHgrzGyndP3N//t/sgWAJ1X4twVgSY1qiF0m/xcQrMHAq3Gu1KpawaKTo8onJq9yPjZfNCZ8ebxX6VnyX+OS4SaNAUAXerVajVXPlYRFVZhlparnqxwbWgB0EoDtm7vyTqb4Ws6Kr1p/lf/y/WkFd6msygpME9cpQJwz3MtcpEbA5+cNDm6bIKtPLlVGoEiIlOPoGyiOfVJANK5BZdhegZiEcUcwhy4GIEs7vXTtVdIbugY6fMHt95R4suOSwerGgR2A9wl6CedzBegZnqh8ooHXptQswR+PqZzXlCofCQKJ96AAlExNp0Yzg8w0np2yH8l8rf53AIA7uQiqqvOsVfr8voMFYMAaCECr+K1frrMM2Ocw0h14oA50oPo3JFIGJuj9qbON/luZIi8GccuAbjle+F+ZEeL8hx5oPncuj7IgWn6jpE/zvlC/y43+QAuDYx3IULPHvAK5nPd4Lq90jOs9GndtMivdB1eCpx87PlMnQ650MK4/KDW7xgIfLvM5G+bkUH6HpA6TCUmRejWJss2ojrG+xqZvWHloSh5GEQJOXvkPo86pwmBYau/lpgEEkMybF7QL0B/QJet3kUjC/wh8O0VlpaWGY3mDTCPtnlPn2SCl9SDo6U3ppckdWyeZrUaT/1qdoLqLBqQfhw7qqXeZJYg0hsR+hHh5jzhN0jggAMcasCSAwOpk7/Xn1R9Kf5f7zltYVtdkDmCUDpSewyv9wzkrAIgwkGYtRKADt5XJfa/Mjfsjy/DM0FDuE32YKvCmTv6WY7bceLXtY9MtdFaMVpZVqSHB7uonOUZkbKmCBvya/j0PidOh8Z6JkMkZ5gAAIABJREFUBhB0h1LjRuo8044mUl5HJhnPpEzPTh5Xld1bOraG4j/KjOuNT0RY18ktGtNBZvm98Vg6LTm4xuP8KWzgsA6QrHdn3auf4UCtXbdGHn7kYRkcHpJBS2JgP6uLpnYp5A75NubRL7WlNiscdQS2WvMy22qyggTHQY7gHhDgOnz0HXn90GG5OtOUpZ4+WUSSmT/agw26kIEk6E7TZ9onEslp7UPa070kN+3fLdu3bJD1ayZksTUjC81pGegF8EdYZdO3pLRdcOzQ87KJKgqrBEdgy7RQojilLAltk5xePO+PqoFT2nnl+q7TD+U8UtOUyRldTDq3hdzg+JrsjnOviOiMinY/ISVvko7IjATZAdNqfkUz69hjraNlBGwXD1xxf1jwwGWCO/LuO6RjkFiHw20tALQWzGgf7XkdSODnjIEdHIsWAErlrkAS10XKWGFUomlyvE+l+ywAp+gexQtjozSaLdKtQqcBAIA5JqBtfoEVzaAIHxsH80G39A/0s4pQAQBawZPBkwqU8IAJ3q8k5ZxmmzFu9fsSst5lcPLtFmUW9ONzcwwWak/DpqACtdHf4DW81zgqlHFdpXwVpRgH2MAoPgl+sBYKGijW5Kva0zqmfA8AjMUlVsdfunxVGv39DEAfPHSYVcwq64z5ylmoLOCXAgTFgm+3xfIBed0niayBlYzgMlnmfpFS1LbpFa8WJOVqr8zOzSp4gYFxgBp6pYmEF47rbcimrVul0eiTx5/4Cv9GD93unj45d/6C/NP3vs8xfPLrT8rE+IRWhF+7xurvp59+RjZt3CxPPPEVJphRcQ4AwPj4GJMGqCTHz5EjR+Tdd95lq4C77rqL50CgG9Xk+B6+88YbrzNB/uBDD8iGjRtpK2GesYaPvvOOHD9+Qvr6BplgP3DgRgIIlKljkecHAGD16kk5cOCA3PyFWwz4gedvELT16+dfIMMA2gKgjcEzzzwjV65elG9+83+Q/ft3U99funRR/vZb/50tCh595BGRJa18xF46dvyY/MvP/lm2btsi/+kv/oMsLIE5plcaPX3y2muvyyuvvCKPPPKobNu6jc927uxZAhJQCX/vvffKxg0bOH44F8ABP/3pT+XGGw/IvffdzbZSqA6+evWazM225Ic//BET6E8++aRs3baN44AlgCTI9773Pelt9MhX/uRPZGJ8lAAAWeySq1fn5Hvf/558+NFxeeSRB2X//n0yPDwuPd2jcuLEB/Lcc8/KPffeLnv2bZVWa46VyrMzAF805eDBwzI7O0MgAgBtAAOAleH8xx9z3+sYNKXR2y+jo2OUF0hmbtq0UZbmW3L1ymXO4Yn33uOcHrjxAAOM2I9gATh95oy2GRgbk7Vr1nDvesLivffeZxKEgKLhYVZ7Ang0NDgowyMjfB82KvYy1gLOCRYSl4NWvpWAAQ4AYEVhTy/vJ1esuOPsUWe1hVhF5nuMxk+VNUATmxprcn3CPWfA4VI/UVfFyiJnIAjBfeooo7BVG0vvwRM0Fb3oAeoYCHS7rIh/1NqhdXY1lZFXIGYAwXJ+WW38IPTgdb2mVbJVVgMfLwcLpGAqSZHgj2n1vSZZc8sXMoCaPoWuwrkBBkggsSWl7/cf1fHGIAp9Bh3oPp2xi1aPRyWoHg8gHP0yaxWgbQeq72VQiAI4YY8xSd/VQCNx6ekdkMGhURkfWyWDw6OyanKNMQCMU+6h+n9gaEABAF3QTV7QkGlSNX6isRCuN6+m8vy/JfrdHtE5zz2oo83j/lG7bay9za2HW0VLxbUXbfm4zrn/nMa9aAGAsVSARbCjzHcs12etfW++l27FIrDptQCFXk22e01CKUUO/hUAgKSJQ/wgXRrJp6V5MgBAU8AVh8XcC5sEvnbXIqv/tfK/m+1uAADw5D/2CJKgOf5oiXKTLZGhVBkNVTbpy9hpwzjkYowg3xLDahkg1v97sM7c67EkDlNonvRnjMwD39VCM10/IVJusS7a436vOXipAGkHCBlzwSIYprDnlYZJGUFgB8KuhW0GO9QZANjiao6gP7Bdofp7qgl/JbcAaM1rUm8eVf+wd2DngGgEMoVOXE7os3aaFQwWM7TYIYAAAAYwHgn7Fd/HeBdgUva8tpimJ//dvvW9wuuaj+t2MdYqdB4T3vSxHBytwFsA/LwSPTEABABB3BMRIJvYSbwQy2zS6A/p0nKvDi5lewIxygq/9/qYoALQECPBOWNcjM9oTGCMTaU4U2YDg5/a1wBoAi19+lIbH/ch8B3ke6LM0HvPCdu5lgKhvQUAfJQEVrakL/waAHuZr7WEfwI1OXiM4MusS5wFkMUMVoDjsQ3+1rAbZWCMTPqz+vN6C4eoV6MvWxczy/6TFh/E45OOTZlztY1K/xg2DRndzJ+MbdDysb4W2os76uY7vud/x/jbSmyPuA4of4wmvE4PVNZ5xfbJa5gsQsG+qY6VzrfaBNXqbk3+W5LfWwgYa4Cfw/ewithqXCsd053Pn7+n7/kUJT1o8epqzLIa83TmJNqszmBsDHreTtABn6kli+kA1YG5UIziGXtoAXFijVlgvBq9fbJ58xa5Yft2WTs5KY3eHvrSAAKj1crg4ICsWbNGxsbG+RuJ/0EDAPT29OWiTMg+0w2cv6JAULVUfqU9oMOpWgzxsgKcGr5S2ftxnv2Ycq7q/o/HJvCGA3kDKDfJhLCffN1EQEgsRqB8NBkfz+1rJ96P30e0z/joNXZJHAPfB/H85d/lfUYgULn+87M422U54u3/+z1HXwqrrdfadxMIYEn+zOKS2Vx83/uz+PkqAACle1R0lqNVEDBVVGnLAADqKIC6NQMAvCpJe3T5iwurkjwJwsIO0qq0LMLTjRmymZvIkU04F/IxwShlt8/4fYJ18/lcYXmSpjq0VqW5DAIqHl8nJJ0E+fpTWH9EfpZPAACwSj/d4Mv3OI+LfrlnKQ39UgHV3n2RGHMBcd0xc8HK5Jg7naWB3C64ymeBEaAEgPUvBwBUuxzrsZ7s1zzDkvXHyp+V6U6aPa6o/G8GLKt3EOczIXXVgs++Q+V2vZeRpoUqa9uQ49EhxFcT7Y0BADyAnOj1WdlvDqzT8TNp0SPdXVrVzyR8Lxxm9FyutghwlBmPiwAA0HWbccuEPgx1GBBUlt4eQI15re7vNufZrovjDRzgPUly+4JY6Vz9u5zdOB5Owa3HtFdxp/FUj+gTbFMz0iuVx7ZWHBVG4ZRpAevkQ0SgxvWrxzLkXbmvqnLSVVgnH/1c19v/5dpp20M1AayVDxKxkLpmjUbTFaM7oF61UQUAaLUnKzys1UwEADDhbwAAZZ9ZkNa8orIdnObJFfYOjgwA+B9OKQAB+D2HYCUAA+idjKTKnMwTAKCVK6CgypAgqx4OA8D1mpLsVWMXvqwCQL1yX9P0yhap680wd3zPWwMkfVYBAHhFglavev9BBCh4HktS6TkDGMXWfZ0jc/15jHrXZF+BIlZVmnU0rxPf0xx0IpJKwIRA1e9XYTg/6ufC8KxS/uu3ehyBUO4De24m+QudH5/7eo5N3eedxq3UkaS+t/6BVTpbtSnpLAaZQ2MUMRi7QGmcpkoXHXGVDI4g10HOjqZKBkYQMwBAx8zPi70YQYX5M/9u7nFXJ2NxnuuNjwcoopyKtoOfo3TAdR3BkVe9p09i8i7oZ1QnIDCMT+hA2X5H8AZ9s4dHh+XGL9zEqtTJVauZbJqdniXopq8XrQOaXEPd6BXmwS8LTCOY1QXnC73KrRXFqbNn5eCRI/LO8eNy8QqSjoOyhMR/tyb/wZjjVclE2nqwx3UbwXD4UfrRxYU5uXHvTjmwd4eMDfVJ1+Kc9AoYDUS6kehrwvboJpARlkR3o5c/YBlAJQqq3n3Po5q7m33pvSJS10nFyTN5VMr5Trov5V2uA+Qs1xX3gjv/IQAQUcbu6MT3EAzKCfqcpIgOXtRZHsTCexEAkB0aXRcOAIj36X8nn8LkTXLeLPjka9flFPecP5vv4xTE8F7IGmAgoCHQjSKAiCQj1laFGtQCtZoosGSBN1CxVgPUYwClIOA6O2t9VRFAXaKdhoQcEv9j42NMWCJw19Or661C8W8gM8pPCwLibx0/DUS4/ZEq8AyYQb/P+jpzXNgdw6o8oYethznGu4l+qejbDgAN2inMzXFuGYQFVTiZfhZJWY5nBjgCyVmXi2yhsKBBYs6/jTsAAHxPuqQPfd7nmkyaIxCCaupjJ44zuKbVQZokxvPEwN3KAAC51Vy7/FL9HeWWHuMsAZ4N0gC+V/qlIsAYICTNeDefFaBc/CDIDJaDkVWrZWJyUrbdcIPcdfc9MjQ8KkPDSOD3yvMvvMRe9OMTq+Sxxx6TtWA8sCrd1159RX796+fl4YceZkU/QAH4QX960OCDlh7JX1SAo289xgMU+Tt27NCglLXHQGIfvevBArBv31658aYDMj4xQfusOd9kxT6S+9empmX//htl394DZF5A1Thsqqlrl+Wll17kcbfeehvBAUg+wy7DrfY2+uS99z+Q559/QRp9/XLLLbdSRv/sZ0/J6MiQ/MVffF22b9/MNYeK9J/8+Mdy2y23sooea1HX1ay89/4Jeerpp2Xfgf3yxBNPKMiYAMkeefHFF5kARyuE9es3MOA2de0aK+nfeustufXmW0jXPz42JjMzs3L8+HGOyd333C233vYFVjOOjo/L5ctX5fy5CwQAoOL/8ccfJxMC1jNeqIb/wQ+/L+MT4/LEVx6XwcF+JuAhv8+cuSw//vGPZWrmgnzp/ntk/fp1WL0yPLRBThz/UF597Tdy/wN3y569G6W1MCc9PYMyM9OS8+cuy7lz55mIAggAY7px03oZHh5iogVyBAwKCPLPzjbl448vsNofa27t5BrZu2eXzPF7Lc7/+x98wGQ/Kv4x16TsX1pkcPHsuXO0lVEBjffxHW+LAEAN1gT+h3yA3kSSFPeA9YLEPsBH+MF4YD3hGNhsczOzvCauj3Pi3GgJgNYAa9eiNUWgGA4FG9hbWGMxoUCvKCTvKcMd0GX2iMpn9QtQ/aJY4yrFbMVHLJKHyT5iUqqOQr+djlZN3syio/8q42W7rs3WVG1sK9i9ygBU7RPv33bbqbQ7K/+bPV55fguKljrbIaOZUh/2iQEAlpAI1IpgWKjut6UWoEjgoI2UAQBSBf9SBgNkEAAYAwCMUwCAxhQRP0RyXynHU7Jn0RjewJxEgIBRvgKQYMAP/Z4e5zYH7w8Tz6IFxDPQy11bACgAYDVl6YQDAMiYA/r/Qf5gbWPokBBmYJ/VdIiFIH6hoAIHAfA9Y3rRkCYAWoEpoMLSVmV0qAdIJyRBpjkPBnj0C6ItH9f0bxsAkNLchV1YqacJ95xs/hoAQPI2fisAAPgGCgBA4p8/orT/PbIofT3QEULmLQAAGgQAaFuozgAA3eu0s62VhiYanTFV93586dzkGJP/nwtUqvaE7kVET7SFWurf7Al9/51kg8kIN0Ls4kiq+5w4WJUWUQx3eSsV7bWV5BgB0rD1LFHrAABP/gMAgOQ/GADQo9r1EX7PTM/ITLMp02wB4O2qsK8X6bsAAEDAI/a6Ub3zPi1RxcIpb+vL/Yd9rGAbUKTB3sXexm/4RQo1DCPMKgmMoDGNJhYsBZ9S9pEhj/Au/h/tQ9in8K1iBW+qQsdzWxuAJItraNJVNxkjsvkH2d/NrcpcX3nrp3xOiJgIMG0vwCh1SzUuD3A8WM30eUsAQAQfRfsY7yuIGmwYXQRBKahXGQDcl7BcfcUOzjpFGXBmm2CFho8AIK/6L5kxKPtIsNcVAKD+jyfFPL6hAOoIJFNdS5CsJysZVLFEsDtriSFAR8qf0+fafZ0yJ5TilHW5pyDPob9KPZrls7F0BMCif4ZnIbDR1iB1W5ClKSldtDeoCJUQ8yrjwnEdXC/2F/3f0k8qAQHl9aPOKfUSjlU/Oeu80g7D9eoSu/qejVGMazl5bKErYpwi+u/Y2w4k8FiU4beSHZnjDZl5GPcVY1O6Vyy+a36fF2dp0lX9bJc6aie4AMsxei3eyrKedgRwigAr9za4X+E7bd26XbZv2y6Tq8YTy+Hly5fIJAjbGYn/iYkJsozheDAA9PcPsuoftk6s6NbCk3+7AIBoV5dxoJhYdxBNrPhX0FWOKbmsjXu2tJ/jXsJ8xXVdrn8/j651BfrEe/S/6wAAlXsPAJh8HmMkrbto8Z7fswJTVLeQ7r9bE//e+sZjZA7iimAuX/MuJ3nOyADwhwYAUN8pJ3XaDbrqLNQFw/8IAKgfv+USB2kxQ1guKgK10/Fx87Ydw36pndO6FNaWfDfzoGDpygmafKxVrxa5Yr8OhYVd01L2BgyufkEVlgnmTwAAaFPA9kZFEScgAihF9Tpq/Xj1vyb5HQSglfta4e8AANL1m6GtQWFjCLBqRFL+/xYAAJx7BxwQ3ZyT3KWhEgV13d70QHL+7I8AgOUMuPhZGdhegQ6qOeR3AwAg9f+CVjWg76j3duNvS+alFgABALDQWkgAANL/N7UNwO8aAGC2WcECoEIkMgAoQICQtgQAUOopS/UG5gBV4r7zs+xZTu62T2AVAFA6GX6NOgBA8puKFgTq4FX1qvr9RuNvyXoaI6WDExKJbqR4Utj/92fwWAJJBgMAoFzXn2w8lt8FpSHZCQCAp0/U+4GxiLrjcwoAKMfNjeLrjZ87XdEhTXNUOFnRKOfxKwQAwC7FfGvQtovMHgzI4e/FBfZ1RVX0zht2yK5du2XDug1MDLXmmkxCMBA912Iwi20zqAd1jkDlf+bsWTlz7iypxY+/954ce+899h4fnVglUzNzrPzv6ulLAAAGi0nB1sMKHhrloJK0DYngMJOyBgAABenmDWsIBNi8YbV0LTRlcX5OGl1d0rekDAIMPqHPPZC8fQ1WfiMxBTpnnBZygmADYxRRp8kKeiI4xiJ/7fNRD36rVKSYlx2/qyCSrKOjM88AYsFAEiknMd9OwefOhzMApABpbe/lDL6DY+NrrHRu9PwLxgCgaGdfY74G4/r0e0hB9RL0YGDwikMYEOpe9agOqFfXdaXAlSbwtfIfv6G30iUsWEDgZEj4wB7zyniy1DRbTKSjwornQJua7h4ZHZ+Q9Rs3akVur9L8o2oHAUTdSjkBHgOdpf1cOoROOUhbysA1TLwqNyPPOzs9kxg4sBf9nEjqNOfntIoKgBVWK4s0UF0JQM0SKt5bnB/MKJL/eMbEigKK+PlFq4b3YBmAL3hu7Q05MjYmp8+clTVr1zEY+Oqrr8n5Cx8TVKDBJ+uPGwK87qRHdhJfD1UZvnIAQLQxvRWT6jC7vrUe8fM7lAnzB6pZJMQxpD2NPlbEtVoL7IG7cds2Werulvvuv1/27N3PlgirJ9fKXHNe/vGfvi8nT56SffsPyM0338wKeyS2Ebj98Y9+xOT+N/7yGzw/Xuj9jt7yN9xwg5w8eZJ94g8ePCinTp1iMviOO+7guvF9BJDASy+9zL70O3fi89tZfd7X38cq94uXLsnRo0fl4MFDHP+HH35UNqzfaD3PkZCelmPvHpXXX39NNm3azAp8/J6anuE1sK6vXpuS1994U44efVvuuutu2btvv7z++hvyy18+Jztu2CZff/Krsm7tJNfYa6+9Jm++8YZ85fEneD+Q13hNTU/J8RPH5JfPPSd333uP3H333dLX38+EIdbo008/TUYIJOyHBofpD2GPvvHGG/zZs3u3bNq4ScZGR9kGAcAAJMQfefQR2bZ9s1y+cpkAgKtXp+SN1w/Ks8/+Um6++RZeB6AbD4h/ePIj+cmPfyQ7du6QRx97RIFZS4vS19svhw4dY/uCsYk+uf2Om6W3t1ump1rS15iU48c/khPvHZOvfOVB2bFrncwvtqS7e0Cmpubk9dcOkZJ/+/ZtMjo6ImfOnGayFHK/p7dHtm3bRuYNyBFU/YM+FCCAQ4cOy/F3j8nWLZvkrjvv4D7F3GPvYT7ffvttggcA+li/cQMT+1evXeM4eYAe7BBYQ3ht2bKFAUewI6DKHyAOBCLx7DgPjgWgBOsbAAJ8jnM2kOzvH0iAAnwXP348wEM4HufGz/Cg0q+7nphtziYAAPdOqMJPe84S716plIJu8wtaHBJAjzEA7brAA25lMFsZSnK/WH4eKJoresDvrY0FoJoIrI0RxYR/YENSm9hCyhVmN33yNnvTBqTy/jIAAD8uJxvU2y4BADhuAW2KHADAdp6aiHcAAJNXFQYAq8wvAACa2PGEvSb6IwAgtRi1ZA/8OmcMcAAA9SxZRpWZdDkAAGQn7LFPAwCgf8bkv4HjDABAqDX1tdKT69xqQkqr/xRQ575Jp/hFaYslWxuSqseYAMyGK9cozl2u3xSANhCMB8RzmwVNwuV5V3+srtKv1r4336xuDf5bAACg+t8BALC9AQAYQJKzD0BRVM1VAQC5AtCS/GDQcBB+GwAgy4v28SkZKCNDZczI60ZW0DM8XKwldeg9Se4xRgW6eQlTtsPVeSb5TAIAuy1O6v+M4LA6EwMvGAuAH0vfypjSnAWgwgAAFqqZ2QQAQJxFAQCzBABMzTXJAMB2V02AdJD8hzwBC4ACAJwBQCv2wUxqSRcOstmttp/Agsa4I1mjegjQxjNi1HEesgBgF3Io8PC5TQeKlSoMACkVp4MRq53xNxLetOWMkhgJWmWU1P0T91Bs7xTjJN4SOSZ7VHhrLIfA8pQ0im3+1GavMgTWMDAWRRKlLEFCMbcVs+LN0AbA7zUmehOLWrcy0QEAAJ2MH7RYcxCAAqNU5tXFBxwAwAp/sHKi0MZ8CG8D4CBpBwDoveaksOoeTeBFAID7V5ZfzqwJpm69sIJrNxaEBiYw3HMEAMRnqOh206v+efSfYiuIaFvoNTX+7vOb/EqvbjffNiWoQ1Lbv2MbvzYJGWVzXHPl324nXc/2iGsgrouov7KfU7VBSr2UbQttKxmvHcfJfe6chI/0/gDPawun9J0OAAAFWVfbGDrrJsEWgfXPAQAAG0YbMAPFNU7grzzfBhRKTK5G+08GoCoAgONnPn3ck5kBwEFHPbTxyFIIW2Gpi4De7dt3EAAwMTbCBDYA2AAAzDbnaC8DOAt7GXa2AwD6+gZY8Q07xVmUeW0PxhYMAJyjAuDC8XDlY2Db3zcDwOcJAJD89zBupR19PQBAZMNyoFMsSPjsAABYVw2ykDoAICb+Y6wnF8zkfC3X8B8CAEDnsi5JkuunSuFZ53zVCtgQgCqF50r+z9f5t8kAENs5uCKJz10aDlFY8rvXAQDUnSu9VxjASRGGL+W2XGY8tyX2HfUVWngR+WtGuld7B0PbMaVq0ueeVq5s7Js5Mb8MAMBtF1dm5fPGXtB+/sxEoAZIHQOA0mplIEDXChgA0vHWZ4YgAEe6g17kM2AAUMVpDASG+o0IwjonejmjpGjAYMZgnuS0v/7IAFAZxnJfrkRWtR/z2wIALGjvZasASQwAoKYzx+xfwwDwWQAA4vpkVT9p5lW/aDAyMwAwsKQm6HUYABwY3w4AyAwAgRa/wgCwPACrUxAxyyhHr2Z61arjofdfMXKTU2goBFsYObGlAaf0HUdmK0aJLzoGBQCgjgEgsx3k1cc5sHHVSE2VZj7K4VJn1+nw5dZ+HL+2sezAAKDOSpUBIDo4n0cGgDoHbiUyoRyTTk5o6Xy749KJAcDirEwwIOGPAcXfKYiDae/pZsABSUYY2Oh/jiTZxvUbiaAGpfFA/wDpjFHRCUpiGN/st3YJPZKvyMnTp4i6RrILP0g+okIXASiw3YCym9X/3QABAEinDAAwvJUBwHomkgnH6CzRXxQOY9eSDA32ydXLH4vMz8mWTesUBLBxHQOSgoq2VksaoYIdVQMaDNEALk6ZKrzdwUsVjdxJBc1bNjvivl0OJhmd+9L+8CRqrGRzByf1obK1rk6ysfzYiToBADQxr7KzdOzj/m2vYI8U91qBrwDG6nUZ4LSe83W2PfdneFiOQQ3NIdtHWCsbVqkwIaEBL85Pdw8DVx4w1D6iLWmhojHQ+5Oez9iC8v1o+ZbTjWLOSf+PgOvcHANqsMFQ7T+5dq1MovJ6YMDaOGmwE/T7UY6WQR48ojufuG5kSsDzItniK4jzmtq/KcABoJNrV68yMYbrebKBgTsmagBQ0GtgDDChaF2BcUHgC/OD50YCiaw8pI03akTQ/QMUwOQ4juvhNVExppU/3dI/OCgXLl7iswMIALp3MGMg6U1gq8naGBQrnzmu6aq8+vQAAFaJ4sVIZVhRFiDEsyFpCxYDVrd198rMbFP6BwZlZHxCVq9bRwDAI6he37hJZufm2bP6o5On5Cc//RcGox9++BFZt269Ap5aLbnw8Xn5wQ++Lztu2CEPfPkBJtrx2UsvvcTKbyRskfxHEhgV8ABHgSEFwSQkcRFgwnlA3X/48BF+fuedd8gNN2y3+USAdkFOnz0jr77yGiv2b771Frnzzru5Xr1rzLlzZ+XVV16Sqamr8sADD8ptt93OObx8+QrptkGj/9bRt0lND6DLo489xrF4/oUX5a23jsrmTRvlz/78T2Ry9YRMX5uSp556Ss6fOyd/8R//k6xevYq2Hl5I0B9567C8/JvfyGNPPM6+9UjMU7aIyD/+4z8yWf3oo49Z1Y8CADAehw4dkh3bb5DNmzfLxPg4k+d4H8G1P/3qn8rAYIMAA7SXQPLi+9/7oZw48R7BDGhnkPoKNxpy+PAheeqpn8mdd90p991/H9tXgcFusH9Ynn32JXnzzTdk/403yP4Du1jNf/XKrExd65a3j56Qy1cuytef/Ips3T4p84sAyvTx85/97BnuETAeAASAhPz58+cEYwswwOSaSRkfQyXQGhkfn2ALAOzxU6dOy/F335XTp07Kqolxsj7gmaampzkWGBswO+Bn9ZpJAkA2b9nCPYw1gPmHbIUehD58//33ufd27dpl5z/FY1Dxj/UyPDzM9x0MgL04gY6JAAAgAElEQVTMQNbiIucax5CVx/Qt1iOOmZmeTmwBOB7BKhyL8+I+e/tQbZ0rqLza//9n772/5KyybMGT3jt5Ie+FHBISwhtRuMKVr37d76dZ81fMmn9kZnrNvHnT3a+6uqqhDB6qsBJCgBAeBDIgARKSkEmli3Sz9j733Hu+G19kpkqizCuSJSIzIj53zbH77GMsANQTHqgVftdrp7RMHpz3Oq0WAICBPAcAsH1s5zI9RF2ifxSSqmX9vWvZP2bzejnF36cBANTy05JfmzFDWVuEkHzwz2D0tnhVnQBAakjGOAYAVrUGAIC2+lQ5PhMGAAMAGANAonWG7wadqO0cIjDAAQD4XmAAADBAKe4DAykZBfRedH4wc5OUnVqxD1BnMxkA2tu7pbu7b0YMAKiAvRwGgKkAAKbnTP/kOsqqoX2Q3s+XHVcLAEBdPKaMRDbOxpTwHQCgnAEgBwBYVaeOO1oKqB0YX1n1b/T/ChBINoTKg+JPVoQSAolV7QFCWh8AANqYhmjPQADeVvRh7ABFYduwmAx1SX+2CQt2OY/zLACeLQUMAAEAgGQq9x9bAIyRHcAYACDHIftHhkfIXgQdogwAo5EBAKBGADfHYPdNoj3rJNnVaAeSwj/0XDfgN8aZ8cXwL4AAlAVA26KBDYCcJABsA58VWt9F3jgnPwnUAytWYLgyuxgMOBhHD07G79qaShN5Fo+ATLQktrHc0P53ph2+axXACUxVpDm30owEAADbSqIl53pT963w4+NL2cIqxGBUnwQmJ7C6Oqp1soM4MLf3Ccw/iwwAHOp6Jv/BKIZ/BRYAFldkKzwmskUZAAJ9/6UAANSnCpW7sQ1AkmMJABBaAITx1049oQgP68dPjCsgKWMAsLH1+j0f41xP1wIA6HGhBW/GAEAdSEazagaAPJnoY0Um+2vFrHwMzt9nrXWS6x17fg9wKPMX/fny+Fe1baTjkI+tfQ/nt7n2uk3nHn7f1ACAJF91EXpdSMY42DKOfUOvqyYjW0c6BoJ0n6nthh8T89+slWvOAKCFXIHVHDKA8sqBslKHkxgzJTgiAAC0nWm9dHZ2yfLlKwkA6OvpUia1gYsEAMC3ha0Nn6yvr4//4DN5BgDYOsYAYHKLayNLxnHuvgMAVAFpCzZ48NlzmeD3YL5nawEA8or/WgwAKd51uQwAiOc0sdiJMpuFtemfAf2jvnLtDDkG0Hv/swMAVJil4ExRuH4HADBhXwyMJYe8zKGNCgJIUys+z6wEr6zyc5vyqgUA8NecyqGG8UTDMtOAZq+k5H/6QgEL4tkDXNJfHYCg4sNzwc6MyfhwXOxPVILWNwaAuPxqtADwAABDwvlnLlJL602Zwa/9f1MFAX63/nWXwgBgLQDsGCT6jQHg2wAAGFMBq+EM4VyDRq9s/gvBnWIY/zsAQLYX/Fj5j2oFlsoM4trvfRsAgAkGVq2agcEih8hG9f7lMADA2LocBoCCEY0eggEAYMahAQCkDsZnavHIRF4Aa5phiXEFrbcFQKPBWcoAkNoAMP1t182EX75fymSvl4bp+9UAAP1MdWfBMY2gUzUwcwpTzwCAaxnCNG8BgDMXaOqcA2f35RkATG+oyxH0emgB4D/zOi13mvLvTT0+xSqsqu+GMg0NEHgghgIA6KwEZRQD1GizmCHB7X7/Ui0Aaq0ZBr5z7z8TBuagTfU9b3DbOPD7BIGESFXWAsAuw6Q9g8BIhjNbzI9wPJwgVJ6AWhqGL+jJBweHYpViZ0cXAxsd7R0xQYH7RQWLAQDO959nNTGSuKA0B814R2cX6bnPnrsgbe2dpP2va0TvNVT5QzeCOhI9ZAEACM4YWuWEABarWliZPSlDgxelr7dLZKxCIMCcvh7Zvm2LrFi+hBSlk2MjMl4ZYaIVbAWQEZBRCECiNxwYS8AMYgluHbfQQoVbU2kIq+zaANKplt3l1lItB8gDAOhsWrAGQSZWn+icmB2jjCVhd7r2ObRbQkLY6IMpG8DilCH7/T1bACHNeREAAEmg9otWIeTPUWt/ewCAPVNqU6OBG/YWZrWKVhhokF2rElnlGIJPvgUAGGmUmQYJDwUIUEYGAIA9h95XHZO3UZ+Nj2twdWiIQVTYRl3dPTJ7zhzpmzWbdOpYIEz8Yz2CwrO5JVpAUTeFACWuhe+yOmdsjPuHQc8AjMA6Q1LGtjgd25CcYTVYkN2kB0ciGwAA9mnWhDMBAxOB4jlUdNLpbFI2DKU8Vfp7BlORAAqMEmxNQgrRSqCLRysXrebSALKixchaRQaBOnnv/Q/YAqChqYmgIFRSaF9Yp9HcGsW1p9aHlw4AMLaZeF4i2pTdhhrJ3wwChACoNDbJ0PCItLS1M2CKCvmFC6+SeQuvkguDg7JyzRrZef0NZAeAbGlpbZdXX9snr7+5X+bMmSf33/+AtLW2EbCEAO2re3azWv6hBx+SeXPnUQ5+9tlnTPaCKeDo0aP8h3YAoHbFe8uWLStQFyLhCwAAngOV7itXruS5Uf2PtQs2gSNHj5KWf8WKlbL12m28l5HhUa4hVNJ/8MF7cvzYZ7J02WK2KECrAmvxgHsC+8BbB97m/W3atFk2bsS9fcZk86kzpxm4uO++e2Te3Dly4dx5efLJJ7n+fvKjH5PdwuyGs+fOyr7XX5NPPv1UHnjoQVm4cKF09/RwTSHo8ctf/pKV8rfddpuMInExqS0AXnrpJYIg1qxaTWBEX2+vfPHFFxy79evXy53fu1PGxisMQo6yX2u9/H///V8ZVAHoAmOGWW1tbeU6fG3vXnn9jX08btOWTaRTnhwfIwDg8cefk2PHPpcbbtoqS5YukJERJP8rcvLEoLzz9ocyMTkmP/7JAzJ/YZcgHTIx0Sjnzl6UJ598WhYvXsI5wFxdvNjPKrxPPjkoL7/8Ett9rFyxim0XsJaamppJC4ogIfbo4UOfSv8FtBE4xYT7/AULZPXq1UzKI7GP579wsZ/z3DdrVgR/YK3iuTAuluhAGwW0R8D4gkUCxwNIgj2N7yIYCZAB5h/JICSBLEFvfX+hh1ubWxT0Mz5OEB7Ob58bIMwqVnp7e/i87MfciEQugHMKpDUZw31loDdH56+2dtI10cYK+sT2458CALBj436uwQCQA+umilcUbGizdWcIAPA2rdePlkQqPHtJCwD9XPslJ8rUIgCAyX7rqXqFAAAG1CZYLAMAKC0y9B9Y3ULfeuqXagYABRQUAQBI7PkWAB4A0NOjLQB6Zs2Wzq5uyouyFgAAANCkCi0AmCS8QgwAat9kLUod0wNV3AwYAMoSKNYCIGdU+A4AMCnNsJFCCwAwAMAcaWlsYLsHtACAPW0tAAwAoGAiTfbTKyn8HamhIgAg7qOwrwp7EusyKzrTzzNwABgAkbylIxyc6mArcl9bG4Dg7/p4pnnmSIjHH/ONjDU9JP0NCGAggOiD4Y5g54W2XKymxv4bHRe0AZgEO1PWAqAyMkr/aXB4iKDGgUpFKvgeXkfRqhG22yQBAHiFXkW80uK0xqQB4Df8Xe4PthINDGqsqgjspQYAoJ9YF5kAtFgq2H2wI8Nzk3ktJEPMv4w2WWiTZfLZAADWN5t+Rphms+HNV8T5AUi161BHAegMcIJVeYcqZEtc23cVwGxVz9XV6rX0hekKDzDJYxnW3s/aIPM+s2roPMFbCwBAn4LJ/wAsRhuv2B8eCzAZ2cnHqpMRrBXzeWBHoU0YGLwYw1OQGQECtK80VmTABdPLFvcwBgDzs/g5HSazq+sUi+NaKxoAwM+NzY/GCAKDS9YirFZc1PwzG38Ppqi2L8oBAPherRYA/hw6txq/z/1Wuw8vV6aLZU1ne8yEAaDsHH6s8vvE3E7FAGD+u/eLIvBjAoAhgManZwAwtyr66rE1pjJI2LrX+5s5AMDraFdIr/GloLt1zyQmVrNN8xYAartazt18S23zwlxHaPoCIO+KFasiAIBg4f4L/AcQjQEAYOeD8c8AAGAAAOU7wY4sogy2hb/xgjr4DgBQa1/FveQAfXmsyMexMKxRXgXgkp3bCmJsDXoGAP9eLj+sDbLf47V+j7GdQgsALeiIAACX/M9bANjx/hn53t8TAKBauH0HAKjlWJYpm6rFSQrrIjwwH+N8E9k5uPhgxk0qjeNUyq3qnO6a6J1rpom/k7Lkf7AlCo9RONbQhDUAAGog+hYA0zMAcMMFK6YQGwx3kQMA/PhQ6GTBDL5nqKVAQfSnMwCEtgBGyW9tAELQlYCAK8gAYMa2ZwD4DgBgnc105k1QewPQr3//ubqUxePzPVrL0K21L2eijNJ3vi0AgAaFtMJBq/7NqUAgiAmNUPVraO2yFgBjFfSwG2ZACckOMABcLgCggKYODABWyZozAOB9JPhrMgDw+ECZb4FPMyKDYMgZAFyhgK6XDKiUy4/cqKmeX49gLWMBqAYAKGJeV18s6S+sXdWrycjSq+YAAOtdZd+rxQCQP1OS46H637UAmMqAKttT1RUcxTP48asay2kAAFFX+IqL0ALAG4N2xb8EAKDW+rD7K3MI/QhNv76KMq1w3rA3EAzS9RHWor8AHUx1xjQ+lyoClZ4VVfqa9NEgRjN/NwpCvIetZNTsOJdVQeN7bR2tlCdAXiNJStA0KpEDvfcEWB4AAOA/OF9a/R9ZAAgIADsOEpWo8A2o8LBHRivD0tbaLE31wAAMIeImc2f1yZIlV8mCebNkyaJ5MjzYL2MjFWlBX0qcA4FuJGbR3oK2EUgJNOjExCosAAae8GdD4MP0AJQkGHT+fNJ/egAAxsXm3ZK93oGITjj6TwL04GwUr1fYYqFJkzq0WwIAIDnrqruqAytqZ+W6jusg9q/XRWJIeM9QULYm8/c8ACAGJMZ1HfnnVwCABhgsWW/VjfZd60evCXGtSFCQQ+jPSTYmjQzgGbxTWgktbbD2cAyqrbEWkdhv6+iQOXPnMrGKqgEEIWH7IRkHWkACP+obuVZz+9n+Zg/wkJy38bP9MTo6QpYKWx9KuawVmjZeYARAos+y7NYCAOMNvcyWOkEncz4QOARTVLCVMWbQEQiU6v4KVV+CgOskE+J43wJJeCYEjpX6U7kJkMD58qsT8vY77zLBDCAEWBLA6mHfyeW0zalfF9RYBSN8egCAHW/H5QAAttni4i7uK/2+BqnxneHKqLS0dcjg0AgtttVr1vLvr77+Wh54+GFZsnSZXBwYYiV6fWOz/P6xJ+Tw0c/kmq3bWF3f3NjEABHG+7e/+Q2f40c//KG0NLcyAItkN6qqUeWPpP3rr79OOndQwC9ZsoRrBnsHSWZ8Dmp80OBv2LCBrQFQlY2kdW9fr5w7f07efPNN+fzYcR6Hz5cuX87nIfCkrl4OHz7Miveurja2DthyzTVh32i/eFx7z55X5Ysvv2SC+6abbqZsRkU+1gMq3SGj77lHAQAnvzohzzzzjMzq65P77rmXMg+AE/x8c/Ybefa5Z+Sbs2floR88zAR4Z1eXskWMjskv//0/ZMuWLbJz505tCyAiJ0+ckGeffZbX2bJ5MwEU3V2dZETA819//fVy7fZrmYDEeh0gBWe//Mcvfy3Lli2X667bySoczKJV1P/x+T/K0aNH5KGHH5KrFl9F5hZUSyIo9+tfP8YqnjvuvF56ettpcw4Pjcupr4dlz+7Xpam5QX7284elb3Yrjbax8Xo5c/q8/P73j8n69VfLjh07SEkMOxb78YMP3ucc4n0k6bGOBgYGQ6VeM5+xva1Verq6CQDAPGFOnn/hBY7PjTfeSD0HJhwAAM6dP8+EPsYMYwQwCeYfawJABwAGrLofc4fvAQSAZ794EdVJ55n4AaAO1P8AAmDNQKbYXqOcCbY5KkXB4oU5BnOP0gurLvAVNBgn6Ajcv32HdMQABJDZRQP43E/h3g0MYCxBtq9r6ZGZAACibAj72PZ71Af6hSoGgBwfWWYvedlc5d8FFqlc19n9lJ0v3ls0jF0A3TEARLsygCasXMC3AChjAECWhRT8bAlQmwGAILgAFPBBUGsBgHE3Pw06ohYAwPwzYwBgS4DAAJC3ADAGAD6DYwAgLa5jAJgpAAAU2JfDAKAtfVIFpP+dNi0LHPSnKsZlVXvZIvL2ga0DW8P2twEA2GbIMQBgvqxVUaES+O+gBQBs7MZA/28AgOYGkcaGSQIArAWABwBo/DL00uLgWhuAUNkf/w76nVW9IcMU2mmYraOzbEBAA5EmgJImuhItNUwvANjKAABm1xg9va/mN9c7FiU5E1+BCWhNo7EBgiC9fWK+aGBPoSwN7Z6KLQDGyAZVAcX/8EhsAQCA3dDICHXJUGVELg6PaBunAAAAA4ABAPCktI0ZpdJCLQVJq3+iYVGApYPvBOOKbV3RcqOB7B5gYuOMhMp/O5cRGtC2DM+M/YVzWfLD9iKBBgEcYLrEaPA9AIBjPgk8xGRkKIFOJPg3gCQ4toHlDOfUJg+umh2tq6K8VRCx+kuJLUL9C5ULefzc5ES8d8cwUSU/YovZ5FOY7PDAfI5LSBaaD6CVovUCIjq8Qjdb9b8yASggLwmvxNaW9K0Q/GFt3ZC8tJactQAA1gIg+pCWyA2tAAwMjXMqeFiLBPS5AhmHYwDAOve62sbNnjfOlUvm2jP549KDVscrvH3hbQkCO0paANAuJbityAAAv7Banie2yKl0fm4HVK8FN1UlxZheL03FAFBmb/jnz8dM3anpGQD8+JoNeqkMALl951sAmK6zvca5yRgANF6SCpbsnmyNzBQAQLuzhAGA700BAMBxYELr65slK1euJgCgp6uDfsOFC+f5ClAjbHH4HrDjYWsDAABQOAAAON5aANi+Vlc5tROx+QpGR9rCBpbVKdO1OFHeGijfD/Z3bqd6W8XPj18zfr/5JDrlYBDkJg+8b5DWicoC7B9+L8Qz9LuIVQQmEfvc7bPclvLyVYchxZ/8M/vntTV/qQCAMgaAoiy5EgwAAACo/La4prEAGAOArW9/7SgP/p4BABobLRpquXKotRHiAvk7bwFgBsxUCqpM0XIBTgEAmMqRjmNfX1dgAJi68j8PfAcBGCWhVv1boKGMAaAMAECjvqTyR5/ZAhdB1JTcwkwAAF6gU6AZYk5HMElzVEyx4ixR/2sVFaiLQ7I/fIbAOYxsNZgRaGlMLQO+ZQCAZwBg0sQZEGXOdC6Y/Xr6rgXA3zoAAAGMFLQg7WOoimQ1QxUAwMAASvttiOMyAACQ7CPDQzQSDACAADoDUQgwMaCo+zRJg+ImZQAnUIBapX50qAIDwHQAAIvzVDMAKMVykQEgFAMwyGAVJGqoIEGeDMxgzGYyJZebtlfKjBt9LwEA7D7MSLIxyRkAcgCAv6b+ri0Pko60e0WVZ3KwcOu1GACioeaer3AdjR3Q/bZz+vv2z507S/483wYAQJ3+agYAGpB/pQAAGxMvWzVQUQT41ZLFtdfX5QEAEJSKDhoVYYgfBUcOfVoT3an2hIejAGO4ubVFULGCXsrQi369adXjiAwOo6/xhDQ2o/K2lfuBVaxSxyp/VLXUk/ZfGQAAAIAD1ggGALzyfaWeVD0berqGSp72dlTunmev6J7uTib1wQqA5M2C+bPl6nXLpLO9RVqR7EKV9sSYtCBIhoTzyLA0N4Ha1ta6Ui5Z9YyOhAaSbN95x8X2bV6lWLR8UoCyzFkqkx/xewGc4VkZLMBmAS+VlSnxbYEdPa8xGRRBAH4t5S0AfPAC51AkvPbo82vY7Iiig1pcpSHHHCks2Ws4OI/R0QUdfUj+K6hEqYltXPgZKZJDH8IYDNSAn1IEK/2/BhiLz0pafFTNjKFtgLYAwPdQbTtn3jwmv8FQgapkAicZqMN61EpF2HU5A0R+De8AMphJBgN1nJEAAaSUznRoAeADmEbhDd3DVjyVSkx4IDgKgYYqMdw/5B6SqazYJ5W/VgfZc/OaLPDSwCICrRXo+sDwgb2Dc7Daiiw35IwlyOX9Dz6Uzz4/xuQyBD6Wj9qsut+8HPfBhCsFAEjKLGfDCfvP8gMZAwAARBgPAACaWtpkeGRUemfNktVr1snxL76U3jlz5MGHH+bcguZ2eLgi5/sHCACAfX7HrjtlyZKlvDzkwAfvfyB//OMfZMf27aTch5z77Mhn8uGHH8rGjRtZXY8ENxLtCCLhPYwZxgTrBklcJP+/+uor9plE5fmCBQtCtTVaTtTLwU8OsjUAxh/U8Rs2bCQgBeu/u7uHx7733vukub96wxrZuvUa6e3t4zVwP2CxePvtA/LJJ59K76w+JphXrVojJ746wcRzT28vq/BBZ3/LLbeSmv/gRx/LK6+8IuvXrZNbbrqZSSwkgbFm0ALg0d88wrkGAADJZ8hq7PuzZ87Ko4/+hgnvTZs20dbD3j165AgBBZj/67bvYMICjCoANmAP33777bJi5UoFVjXUS2VsTN555z154/X9snHjJrnmmq0MvmFtIiHd398vTz/ztAyPDMvPf/4zaWltJt392MiIjI9Oyn/86rfS2toid91zizQ2KUBraHBMvjkzKs89+6K0tDYRANDZA18LlWON8vXJM/Kb3/xWrr56A1swzJ49i/eLqvv9+/eT1QGsBgBw4H0AcZCMR/uECxf6Ze2aNbIQ4ADuM33u02fOkPkB8ww6/96+Ppk1Wyv/E/tGHRlwkOj/8ssv+V0wKIA5AM8JJgnME+bzqquuIrAE//CD6w8MDPB6Vt1l1zbqYCT8EcQEOAH3TIDd8DCvg99xnCX7L/RfoOzGMRawwmcABIARByAAH9yyJLxmAwIg0ID5mWw1v/lSAAAxBhA2fJQrNRgAysyjqWIheQCViaDQL9ofZ/qlzP4q6ORYHemr6ACSVB2F45M8tzY3FjAtbwGAY2MLAMhsBlpBD65tF6AHNOGvAACfcFawnFb7e13jAQDWxo06M2MAQNJRzwddrGA09QPhs43FFgBXEgCgAEu1664kA4CPZXjfJNopM2AA8PPnA9HqS0wQAGUBcQUFfAcAaK6XmgwAaAFQAADQibTEXEiWWysACpAECLDkegIAqG2YfrIKf0vMBJugKg4K+xXxOZd5op0YKv9pS0cPPbUh8cCnmFgPvlG0xYOfpIDpUNruCpzivbjkP787NklQG8BbiJ8oA0CFAAC2AADl/0hlWgAA6foncToAAiBP0K5DfQG4LMr8puBIxiCRbNYAhD4/7DqyAyjA1UAAZBOwhDqBAfXhb51DJv/Zs1urY/G3MQ3ADzRb1AAA1pbAwNVk5XL2vLW6sUIT9Tm03RjZOwBkcAl+sz0t/mtYkaIOKjK2FZu4JX95Kj2i8iSwniGm4HySfJ3FeFUAKtmzU+8GAJTpWDAAWDsAAwCk+1BUSfKp6mQUgA/HADATAEDOAGDxc8+kZqACXROm2xIAILa9yAB7Jmc9AMDWgQdB2J4t83l9vMj8We9TpLlUSF0RFKB+nwLBA1NaAJBbAtOuqbbF1AwAU8Vgaq2PYgxA/8rXgOkmH3/zv+fxnDwulP5O6zAf0zx24P1z9ZcDSOIyGAB8C4CUPMZ+CCwuBcBpEQBgY5vGRp9A2y6CKUb3l+73xABgAICpGABSLLVOWV5o5wHwA1DuXFm9ei0BAK3NjWT9QoxoaGiQ/rFnAIDdnQMAjAHA7i1S+AU2RbN7w8Qn1/U7AEDcC3GPZwCA3O62/Y8DZwIAsDiQxSQ9CMB8ibT/rwQAoCEyAEB2+8p/zespQNUXMvh1/3fDAFCO1A6QMofO9UIsF4JlzhgIPlICKT9i+r+TkFRkUi5oc3plnhG0rxZwmqYCuEwZeGek1vN6JVjzKQIDwFSKyG+gqs1VAwCQO8I1zw9afj5MusPyyn/H9OAeRkPQIYEeqv65ObjbdYCj0nLtAszoDuC3WF/n51KFsAEK9CZnygDgx96jBk2wlwEAeEygV1KqYlSdOSAAnFtUYKDOMlT8/+UBAAGcEMbZO8y58+zXoDc+vgMA/M8AAAhBIws2xRYA4zJWqYQEjFYTWfCI9MUh+WL0okjcITjFyn8kVjIGAFD/X0kAgPqyqZd1LQYADwDQ3uDmACYAAI3M0AvV6AnJIGA0bAwWGFOgS9r/BQEAMUARlGuSWwpYiLrHHBCKwZRAmQoAEM8VTpPrAA2ahDKHcM6CvHbCNtdlJlvw/WIAp1rTeScmd2hCWYIGAML19NyaoOL7sSIkVAb8DQEAprdeit+oGp/wsR9vM35VX+kcTsUAwAr+EJDhXLkAjDLAIkmkwR98F3pPe4qj8lgTrrpO1VHXoJP2TsT5GhqRjNEkpH5XQXRQ/3pa6EtU/YcWAAKjGgnZBABAgg+Vz6wGDlUsWu0NOnMkkJpYyT8+VuEeRqIIqN3xsWHp6KiXTRvWyPLFi2UC1dSDA9LZ2iKtjQ0yNjKkLUY0gqeJf4WRh9YSqYdwSvZHi64KFFAAAjDTgVNpAtPmJZ/DsvUf7TjfY9TR3aZgiTIx5En7lKxVAMBU17cempwJC7wVquitBQAcHWcHBhmbnK6SvR1ARNbDsgwAYJT30C1kj0FfcidbmEz3FISwSQNdaGQACIEE61jtUe4YH/4LbQPYM76lVRYtXiSLlyzhegLVKtZjW3s7PzOmkPrGJmloalUWiPBjY+8dTySALQmMIC6uh++xOBG9n0FK7qp3rcoS+waJQgRCMA9M5A0NR2cSyb221hYNDI+M8Jygu7d1b8wINjGsiAlBWdwug4X4hz7GrNIyoI7a5OwBW1fPnvJvHXiHiUc8P+61pRV9zrV6m70gXaVUWn8KHiqzHfW9mTMAJGV26QCApuZWGRypEFA0OjEpy5avYA/I3a/ulfseeEC27dghp898I3Pnz5cTJ0/JocNH5Q9/fF7WrFsvd99zD8cC49vd3SVPPP44e9H/w8//gdXyYJDY/fJuzi961oMJAGAAzM2tt97KJDbmkS1SRkdD5b62BkDV/MaNG2LfQMjPkydPyt59r3HMV65aJWvWrGFF/PxC58sAACAASURBVMWBAY43AlJvvPGGfPDBh7Jm7SrZunWzrF27RueCdLeTpNnfu3cvZeoNN95AIEJra5sc/PggGQrw7+mnn5bVq9fIhg2b2Mph/xtvMjm/87rrZOeO65ikx7qDHTcwOCC//I9/l67ubnnw4YdIi4l5R4Dj1MnT8thjjzFRjoS3AQA+/eQTMgCwGv6GG8gIgETZ7t2vMDmNlgXzF87XpRkqDp955jk59fUZ2bx5i2zZcg2r34dHRrj2QbEPAAAAXf/4T/8oldERaW9rl1FURw5W5Fe/+p3Mmz9X7rnvVpmYHOaeutg/ImdOj8rjjz0jrW3NBAB0dNVLY1ODjI83ysmTZ+Txxx8nCANADVTeIVGPRDmq/w8e/ETuv/9+PgPGA/MIIMPLL79CZoPrd+6Uvp4eWbxoEfcEPgNYCEl9tHfA3zjfoiWLZd78+dGWxDxjvxiNP54Nx+AHQACwBmD9AIgAVgGMN94DKAnnY4V+qOjHeXAdOxeOgcwALSXW3orlK/g7wQLumjgGc9va3kqwBJPKZAJBm4MmBQC0tnLOsFbB4IBX6hID3ENmWDOoLPnv4yh/LgBAaXyoyjZO1XIqU6pbaHl5lcdCci2Wx4uox10LgKJuTS0AVD9AgasthBYVBA0wsayJeermkGgmtfW4BtXpY1kbnBIGAFb2OQCAAgGUAcAS1gZCQ6V/zgDA75KNR9vt1AIAWAsAxDuQvK+TJmlsapX29m65FAYADZ2oXUd/K1DscnVZhX9oMWQIVO3/Wx/BbGWxC7NZOMsl68AqostKU7ydnK/faD+AYQFU7ZZg+g4AQAYADwDwDABoAZADADR6q/a12nX6SuYtowcOgAD7W+VPqO4FhbWzvbyNbb6H/9zvV5wHBQBxfRjS17FFRTvF7i8k85Opm9HKe5s8AKS0zi0BCKJNz88DKIj7m/3ptAUAAQBjTPbXBACMVJQBgGDqUTKxGQOAAQA0+W+tWmHjwa5LVd1gPNJ4pLVQUwYAAqnhp1GT6t9I/CP2CYCosURNwN+zavEAAECiHz6eAcqi70DQbF0EBDDBHYDauu+rGQBMThkAAHvP7CkAAMDGpvZ4MUGUXATQ1hc/V1mgcSDIOQ+x93LCrmPrpywmT+Coo6Qus3VxnE9+W4VoI5KcdQApQ45pH2kC55ubgn5Xv6Ko11iPr9YzWzwEin/4L/SjlfXFMwAwmR+S3cqYEnSOtfMJ5zI/Kh2bGABwPU3qTt0CwO63FgDA+6J6zsD04Yr4fLzCQI7ep/CJZm1FUWR9oL6bggHAJxJrAQDKbIlc91fPTT5XRb2Tr4NcZ/0lAAAp/RKAJYHg0WRUmp8SlguyRmjsxvxd1Zu6Vi6VAcD8QQMAWJx2OgCA35cAl8XQVrDvGmmfgKkRbDRNMnfuPFm7dj0BAJAgYHYDAACAasR24J8AnA273wMAmppaCCBATMpaAHB92sIIVVdmO4TNG5eN3aflrbiH/84ZABL4L8m03F7za9HLARtnBcOW/zNZYQwV3h6//BYAEloAJAaAIgAg6NUaAAA+57/8b//LJG+SPT1DIMiolxFw5Wegp6zIxPgoHQUa56AIIz0YdptmO5WWNPVdxAbiJkwp0qhQTOlBeZYG6INRRiEVEwjW+zhUVnM0iw6VUmIXq86sQtMLUL2mOkt55aMPek4riEMPtzLhbJPtz5GfL13LVXK7kxkAwAdo1U4NY+AoPMvuwRJIte5vKqe11jHxfYI4i4nyMiOl5rUvAQBQNm6KIrUAX9GN8gZygMAWDC27J3WJwxpzhnJNBoBg/pgQhTFqAc4oYOOtVDMA5AF1A30QHejG0pSzp4W29ZS3AIhVvMG4YqViSP4bEADBR6Pej44rgik0lEMfY/bhqmeVGZIa1gKAFMekOQYa15SPtQcAErZBe9OY4xLOyYQIA7AwdvX7irBXI5DjFYxhe15vqE679xBsL0x7NQI7GhChZ3q1DChfnQWqtkjxxxlINL74M1StlRljtQy2ZGCydq00cZHfpzdK8XtcR9Psf2/glt1PwVgIX5j5HgYqJhhmkZY6BOODwxkpekKCza5nym8yJP0jIjRQECPZYhWJpIQktSh6FtvvxgCQ/iadMpxQ0ApHBPuwVv+HfscAAKAVABgA9AfOiNE+FxPs5sAn2vGE/qYThfU+gQBAoOkOvUtpBNaH93gNUEFr9b4BANTY1gAm3wvAAIMkxVhA+B4CEgoMKFb7or/UVD95AqT43SQldX3pp36tRdnpAlieASBSIBeCXEW9YFfhnbpkPVZ/6jOX9LzfS7kctrVpAABjACgc4+41JisdTbaNgZfFtcYwBwgUjkF1pzmzDgCAp7c1RfPAJ1jh4Lj961GhXtYzLmP9rEPPw0KvNJ0prt9kD6REbrpm8b0wwwXUnA9K2XH2Op0MnskY2thWybCQgDUAQJzrksmI8+go/1RvK4NMnNOgT4KJpIntAMbDdwyoEXUo7Njwn34W7DDaFXCuML7QVxpkrq8HlXGztgEgqK6ZlOSs/ld0QeiBDtrzQMcZEOQR4MP9Dl0Ie3lQervbZOmiRbJo3hzpbG6StqYGaZwcl+GBfmmsR5BQpKFR6SbHJ7WK2gJcsL915/gfU4rFBKcPTkYZP0Xyn+PlAiT5HsN8IfFnz2XntCp/v7bL91c5A0C+pixg5WVFuhcdSwvA4XcgoRmcAj03AvVu/r2+w3yz1UwIRNkomn7lfZAO1Ppa6net5QE+1ypGRwHKoHF6WgWThKBESFKpU5gqaQaH0E9V6bXnzJ0nc+fNZ4UzghvNrW3K1OTAnBwPBjkbZUKwNhXlbfOljAVa5Y8kpjmnuF+zr/QeQF8+KcPDg6zQZVUvK+KQnFe9OnBxgBUJOA6JSehf/M52BYNDdEDZCgCgAuwWBihEg4HQ5Viz4XmxZs1B1SDZhIyAIry5hQlHBHVZdT02LiOVMeno7GKv+U8/PcRqeYwBkoAINON5CQKA/RCGOw/E2d+5vE8yTSvWbV8U150mA6oZKLRiPCZlCEJS8Ik6+SnoxhYYza0yNFKR3llz5evT38iiJUtk5/U3yosvvSJtHZ3y8I9+REYAACcgQ058fUqefvY5OXP2nNx4082ydu1aUufDnkGA6NFHH5We7i750Y9+KKe/PiUXLlyUA/sPyObNm1nR/dprrzGZCzp8o5BEohX3eOzYMSaWMX/bt2+X5cuXSVd3l45lSwsTuU89+ZScu3CB1eCbt2yR2bPnMLkL4AXmHNXlBw8eZFJ/yzWbZemyJdLb1xPBOaCK3717NxPUSGpfc80WrqlTX5/ie2gngPtElfnGTVtk2bKVrGZ/7513CRr4wcMPy9LFSwjURAU4xvTY8WPy+8d+J2vXrZM77/oe30NPb4z10cOf8Xr33XefrFy5ks+Az1984XmyIKDFwYar18vgwKB8ffKEvPrqqwywoQXA8pXLaXehqvHi4IDs2bNXzp/rlzvv/J6sWLGS1e4A3WDswZqw/639snHTRrnjjttJkQ6529zQJIc+OSLPP79Hrtm6Ra7ZtkaGRy5Id3enfHOmX44fOy+//e0T0tXVIT/7+Q+lvnFEZs3uk8mJJjl85HN5+eWX2UIB84HraLuBcd4nxuiBBx5gFT4q88kqMDRE0ACCiDu2X8vWEC3NzUzW47mOfvYZ58JYAzAf5/svEMCB97GXFy9ezCQ9vo95x97DPyT7AQBZuHBhbAuA9zFfYH1AMBLrCIwRSNJDXqH1DfdyRQEK+A72FL7/2dGj3HotTc1ciyaL8Ap2B7IJDIFNQBP/UTYzUKoJCaxd3CcYAkBHjeuy/UBbG4/BeUhTzdYJtheRWFEZiB8v8yxQjHvFPsa1zdahvR90dpWfHpSI1x/qIxZZkoq2s0oee6/sMwMA8LOSCIXFBAravaySoGBjhj7mrjWP3n5I8AfKVIJUJ0JLhskQzysBAGjrhQQAQEzPAwA8A4DqGlQQK0Dbxtveg39mQA/MH4A0ZS0AjAGAlcjWPgBzFfUmGyGxXzgZD5G0r2uWpuY2AgC6u/ukrb1TembNlt6+WWwZ0t7RRnnX3ALwptoJoSh4SgAA108GANBYB86hbUryOc59aK63AEaLcSIuzrz+t9pS8nrNB521RZ4yNESdT3tG2Yi8/jMGOW/D5fZc1JP6QXwuf32MuX/W3FbLC3C8nWn2VTGWWQy8+/s2W51r18uHeKNokTVOVi1YedYCoAwA0NxQL2UAgEYkpEPRj8V8lJk03BcStDQFNLad4twa79afahphb48Vx9y1awpV+nG4QzKaiejoNwYZY1aOcd/HwJcm9jkPtt+NJS2+r15N9PO4xw2OGoJowdadBKX76DjjKAAAoCWVAQAgY6Er8d7g4BDtGgAAYLepjYx2TgBfT7LyH8M2FhLm6o+BBSAU+ocABxmjyGyllfuk/ufzK7sr9hggwno+jReSEQBrHudsaOI9maynB4fKdraDU0AP1pHazNqChnYu9n+TMrbh+9ybwXckwCDEqyyZbdfwNrQBsXP7M/k/QTeEyYxFexYrMP8qk+ce6OxjMvl+teSz30/V0qO6+tuAEYhJtTY3KctFnY5ZS4uC++A34T1r2+PXOHM8TDaiXRfsXk36WwuAJPdVbxBgDf0R/Guf08A1zH9SP0FlGYt5wGpE/8lakgFMoeuYwJKJCba6MP3tn93L3wh4CCxDUf5m+rFs7DwAwORgSjan+LOfAz6/i+dHYENgiSvaFqlQ0L9vMjbGPbIKVv9+3NeFGJTOe57/yfVUHm8vi/f48fK2Eu0lxkny+EMaSQPMRJHtgJpYU1qokeaQDJnON073n4AWNv5cN2xXlPKWOg9FAECaG7uL4v2abrYhrgUAgK9grShVOWo8KR2v7DJ6Hl2YACkjRkMZB3uhoUkWLVpMAMC8ufNY4GEMAGjBBjsDNjT8KwClYa+XMQBooUpgALHYq6NdjWuiZFHnAIAUU85jv3qwXzP2t19z+e9ln9m68fqd62eaFgCQ69zvIc6ibFTWYlF1cmpppZ/ltnvZvrb3MGTepo8rJMSLcX1vt9u9eMCJyay4Lt39mR4xIEACDxnYMPk9uS2Fe/E2o90HWYNCwSBZ14K+Mzmntq0yqukaTIw4Ng9RPk4HANAEDZypmQMAbJHMBADg83deaBsqUx2joMRIpZmmU42ehG7jRJYAAPyG9EpU0Z7FFgC5sCsTiIUFNQ0AIF98+fnSpF86AEB3Z1hINVb51AmgasRYcXym2joq4y4XAECMZ6F6MjkeuLopkLJxU0HmhXlaTfpuGpuI8nXqKnSq5rfi6IdsgclwXtdo/tXUT2eFMTkFACDadUHiWlWojaopUBoWQZnlAnemAAC9T6VQvRwAgCb9YYxfGgCAvWmIile6WwtY5wAAKq1A26v3rOMbhZvrVTXt3oPrF5M2CZXtA7pxf5UAAKZa63/vAIDpx56jd4UBAEr/r0l+DfxYBSb+TgwA4Xe2ACgHAAAMgGMrI9UAALwHAIA+YwIAWKLe6wD8/u0CAAIoAD3qgmDgXUUGZLru2gLAgEpO5P2tAAC4v2HwhYfkuNZoAeD35XQAAOq/8CVvP+SGqjfivPydRsOVMgREmfI3BAAww0+ft9rWyJ3IMmN0urEq+zx3YP0chRBbdJbseK/RuU58gMRn81k956qfw3PFgIwDiFH3ev0dqn20Al21+qUCAKBnEQBubGph8IrjiiQngsLse66mjSHItWekUcqBYg6BuEG+9nZ1yII5s2X+rB6Z3dMlrY11MlEZkubGeqljgAaVJiHoTcNLK0iw/8vdbx2FZB55Szu3k8qdoOKaqZ7dBABI4CE9JlXD5Ouo+Hc5A0B+jDk0+R7G3wgUWUAJc6lgRgUAQGe0tKCtgwt+urWE+bbkE4NNJn89QId0xy7hEQAAKWGlFUDW8gCBKW/T4x5jn8gIALAAo7DCGIFJVP+2tXeQSh3JTbSkQNAMyXEFfCgIQBPFmkhH4mOCEdXUJ7vgoPJ4pVFH0obrIQQJ8PfkJHQnWuKALSeAG4LNnap4xjTRF6qxCRQnuAJUsCNcfRwf9uJTSxr/1wS/AQB0fAwAoLJf+2TiuYaZvEPLDbQO0EkAJTPmFcn/kye/lvMX+jUQEhLRCPpgLEKdXpxjHwBIgZ9ikiHJIHOw/d6I2kEBegSXpCAPA6OBatEquwwAoNe2c+q4oIXDN+f7WSkFOts777pH2ju6ZO9rr8vylSvl7nvvYwUdxgHfff+jj+X3jz0ubR0dct/372e/SJwX1zh06FMmhrdt2yqrV62Ugf6L8tVXJ+XQJ4fYK/7FF1+U999/n0EjVMQzcd/czMQrqrzx2TfffMMEL9gCFi9exEQ2Kq3BrnDkyFF584032XoC7ACrVq/hvOEcsLOstQCSwhs2XC07rtshnd2dAfhRTxDJwYMf8zoIXoGWf84s3P+4HDl6RDraO5hYPnX6lJw+dZpJ9rZ20MQPy+uv7SNzwc9++lOZP3ce9y6SvlhnH338kbz08ouydds2ufHmm/geqO0xvh++/5G88cab8vDDDzOxjXvD9Z5+6kne7w033CBLlyyWgYsX5cRXX8lbb73FoBHGa/HSJax2gw934uuT8tprr7Oly+233yHz5y/QCvW2Np5z3759cujwIdm58zrZvmM7xw0LHQCAt996T/bte1tuve1mWbt+MQEAHR2tcu7sgHz4wRfy5JPPyeLFV8lDD98nEzIgnV2d0tjQLh98eFD273+DYIRt27YRYIOEPGTa7t172ALghz/8IavvAf7Auj158gSZDQB2QBuIoYFBJsMBEMDcvnXgAEE0mD/MQVMzgN+Qk6Ny7PhxrmesB8w3fnBu7f/bRIDGkSNHBKABvIfvgVUB68mo/8+ePcu/AUTA/UI2MWEQAN1I1uOcCGLiWmghAgDB0OAQgQqQRTgWewprGmAI9D6lLAm+H4NmWHdNTbwH7qtAZY1rGRMAZBH+xvOTLWBigvdkgBdreZEHMC1gxwRCXjWVUQpH+yUoNh8svFwAAKVlCKB73VZl8zj9lduuFh8ryDrN7EeZmGw7jbUoKDsEykmqhEA8Ksk1mYxjsb7JphEYBRiUdwwAlui371nSRxPRIWnvAAD2HirWDQCA645U4Isldh3191ILAAAAWIBEQMGfDgDo6OyUjs527r2W1paQ8EILJ0tIKgOAxieQKFS9qu0KURRhIDujLg9gT8RJXLLc1nDBh4kFBHmx0p8GAIjB5BoAgCpATdDKRjXvffvcZ+Iyd4ajrcVo7wQjydZrbqv9bQEA0AIJ9nVg2Qo+AR8//D45Brswtc4IGUit6nbsq14u+LnHuEW/JtBAx4Idgi21UEDHs7geFBjt2EtDkt8cC449EuyRvSDZuTYPtF1MfmSyjU1Yub8lJWICA4ACAMZlZEjZnUaGw2sAAAwMArRaIbPRKFtRaCzGAACs3A993SOYgb46tpW2PcT/2NoKsQ9L0MOujZX/ICgJSWaWytCAVftyEjbnpEzUN8pwqDg3O43nzfrYw/a0ZLbFlNG2jQVNuH4NAIAWnoxGkIG3BSN4xyWRoh+AdikuNkm7OEv0xzWD53DrxBL0+T7N92pigq3N4IZjTCb5VytgaQUIwgEArPpfbVoDACSb2OQA16vNTQYAMP2Kx4UtgzFhnFw9kMh0bGPpAQDmv7CVH3wU887pVxFFor5dADk1lIxr2m8qbyPgwSXCfIyv2rMtvmMyENc12avJPsQM9Ls2t/HzAABQ3RqSlkEf+nVgW7qW/PDP4u8qX0v+Hvy68Qx63g6y38sSjP54L8uSHZEAT5cLAFBWuDSGOQAg3UsCAET9x3yfjq8HuXsAgLeXUv6lGDFJIIggh4Pfl7cAiEVaaSlr7ijod0vKWr5R114DBZcBAJqbWmTx4iUEAMydM5cANmMAAOgZdoYBABLjVou0tIJ5q1ULKQNDUdTBlwkAyO2CsvmvZZ8W7eEiEC5f07Z//OvfGgCguP8TyLIIdvXAV7W1vx0AAOQzChHrA9gtFVgoAEBjo1ccAKC9uYLD4BgALJhqQoOGB5GGMSSrKiAk9aOxaarBVxnWYADwAACVvNUMAAUlrV8qBJnTAi8CAPzCN2E3XQJdoZq1EVBVBnINJFdZUF7HqrotAI2JYFfqeJQFsIK6za6XK7t8s3uBP51iNABAbpiUnbPsXFgXQEB5AEB+fRu//Jx8n0NvCLQQ8C6sNTOgoxoIM2WpB02rEcVls/gXBAB4tL8J3EsFAHDTQ0lcAgOA9gpJrAGXCwBQmldlE7AKeWMAMACAZwDQiuJkrOXKpvY6BADD+iilfZCQ2ckw80CZmaxP2zYegOIVO5UbLjkNA4AZj96QS89HV+YvzgDgjccon6eRG0G6XDYAYCJQKkf0XAQAwAFF8EcDQtZ/GcEjo2LGMag85GsFVf4IFI3J6AgAAopgR7V/zgDgAQCToZ2Kyhmt1PfOAeePTraur4JDcSUYAIwVACh0ddW1rjsEBDRA6QEAvqpXE4BT/Uytv5Le0jWZdEZBR2ZVHwGIr/cVjAwvtxXTozKW+910/hQAAH7X6X97Jp/e9HomArwCACDXQXY/Xn+U6pBplFyOKC3slSsMAFDVE3oKXmEGgOIeV21XZu94Jy+XC6U6fBo5kSPA83miA+jsl9ySKpPV0aaC7Zcl/ePKI2gvwP6CecQEf0BtR4uADB4arEoBGw3uwjZQFgDoVAsQa/U//pG6EgwASIBwHxQBAAo6sIS/RpoRiDIZgphTQx1kXEUa6yelu6NN5s3u5b/ZPZ3S0doo9aTmDfY2AzUJtImxanS2dPX8FBkAfMVS1Efhl7KAgtddZesCW4+J3ZKFMd06MnmrrGHJcSy7jzIHxvY3AkW2RjSho+BD/EBvWL/5srWriepE3aZsYMWnAZuMOm+pqk6TKBrUwdctwMNAVwYAUK3Bu3XfCz2VWQE5zgrX7t4e0mujqr2lrVVBJFg7qGDi4Uo3DIpvrYoAsIDR1Oh/RNmRVcslsEIaZ9W3oPS/qHcYnilWEoZglQ8gMZjF6pxRbbEDdH7oP6oVOYkKkxSwAagSA2WhtyIGjUFCjB/6r1cUqIFjkJhs7+hk1fuJEyflw48+Jg0tgoF4DwFjS7yTJpYWVErwX2kAgJdXGkhUAIDJRtyLgjECnS73uwJQgLmAjBgBle7ouCxaukxu33WXvP3Oe3L23AW56557ZPmKlTKE5GdDI+f++Zdelhdfelm2bN0qu+78XpRLuMZTTz0p35w5Iw899CCTdaMjFdm//4D0dvdy7fzud79jEhiU8qByxzxhPJAwfeedd0gLjwQ8KvORHO7q6mR1Feb/k08+Ja3/8NCw7Lhup1y9YQMBCaj2Q0L5qxNfMQmO869YuVy2bt0qS5ctDdV4ujeOHftc3nzjDa6NHTu2M6kN+67/4gU5fPgQWQpwnzgH7n/WrLkyMdkoQ0Mj8twzz/L9//qP/8SEbqq2nJRXdr8iH338odx2++2yYdNGJiR6entp4+1/44B8+OFH8rOf/UxmzepjchnP85+//hXv46677pKuzg72MP7qyy/IXvD1qa8JAFiwcIEmkxsa5YOPPpQDB96RlStWyQ033MS2BPjBfkN1/fPPPy9Dw0Oya9cdsmr1KiZImaRuaJYXn39FDh48Kg//4EGZv7BLKqMXpbm5Qc6fG5Q3Xj8oL764R7Ztu0Zuve0GGR3rl/rGemlr7ZHde/bKl18el9tvv002btzEqkrMM/YDmAGQkP/xj3/MhDvWE9YeWA327Nkt27dfK9ds2SID/QNaBV+pENzw2r59bNuAsQft/2ilIm0d2lbgjTffpKxBgBHnA2gAPzg/aP4tsQ+mCCT6kUDHd1CNhGAkqvgtmIW1hfNg32N8cAxewUgAhgD8w7VwTuwWtgkYGqZ8xb1euHCB710c6GcSnt/t7GRyGAAEfIZKl7aQ2Me4AECArQ4ZhHvDOsH58L5WLeq+8zZfSkYk293kmFaCpsQMjwvVZ9E+sKSNS6Sla4T4gtMZ3neNOjZLAMdzh/iOb/M4nY1aqqczgJv6K9VVyTNiAFCBPmMAAORHzgDgAQCpF6om8Y0BwCqjDACAY8gqwMrPagAAWQDAPBqAbKz8wjMycVdkAOjo6IkMAN19s6Snty8yABgAQEGFiQEAgDMyOpGhsBoAwCRlYGNjLTJZ3pQ50WwRm/s8flH2vtkF7CM+hQ/idbrpnLimmXjVlkTG+GPj5HW+Wh9gkFO95ddYmd80HQDAP19VfDN7mHh+FyUts/fsPHbftK9cwvTbYQBQAIAA6BKhi9r+M7bdYhsMawcQipWMMVDTT8kWoMFf9KkBctQfBezmseLgicHN0HnRVtExZh3j3XZPAYCqKFvQXIOhwA26+90S/5Hm338W1gLfUmNN2U/QBQB7sKLtFIcGh9lmYmhomHoX7EtDgQHAAACkfQcDgAcAMDOmtrHaaMHP474B2FOLhWDP0a5CwgJsTKG1Bqv8cVxgAvCtAAgsIABABDw8w4j7hEpR20oA0AJUC5sRP/QhQjtFrDUm/QPbgLaeKjIA+ESPAQCsdVbcz4G9I2Y3AvDZMwDY3Nvezbe6tlxJjAP43BLWeXI237szAQDkyX8fv8LaBwCAjBehWhx6VJkTPAOArk3dt+qvcQzq6wjCMIA0kvJI9Kdk1yRtmbBU4z6wnIbFBiKDWtDdmkzTpC79chcXMQDATBkAUnI3AQH8e2X61M9RfNawX0z2ql5TYIP3dU22MS4dWMEUaK5U9blcZhseB2Lwtou/j0u1C+z7tRgAbG35sahlu1St2QJzwtT5rzz+42V/LKfMAACWqDdb0/ZQrjd0bSiQvFiRDblYjCnosXomhoEym03HQT83BgAkVtP+UZZWk9ecp1AYanuKeyhjAGAhJIuUlQGgrbWdLdXWrFknswDuHqtEAADiNqjFRQAAIABJREFU1AAlwRZHCwAwXZEtC8D31nZBC4CZAgBM3pTZFqrfw6wWWGiq7QOTOblNk6/5eD23Nrwtbp97/c69FapkCnrfxS+mYwCIDMMBBFJ2zXz9FvaVix2U7TcWhri1YmtyKgaAHAxgx3gQgI6fKtzinijebRlAJzEAKEDrW2cAYA8u0P+HFgBTAQDyFgAzBQDkhqjGWEISwZKDzDxkS3qGLQBiGK4Q4NMJKDOCbcHmArRqMV0iAKBMmCYjoSyUmt5Li/vPBwDIFU9+/974zMfRjAY7Jj9XLQAAhY4F2Yoc78XLhyC/l2ZFsInSZqcQrP2eAAAIokYSXY3YRzAA126oUA/btYoBgPIrc6qqkGZB4qb3TREphQ4FhCmUrCXGnwIAgANr1P/TtQCwvqtlAADSGpujS6Qu0LlaiUbFZhX/MKCnYABgsh/pzeBEx1YEnGcNqHon2aPopxLeGgQPngYVe6Jks+MgdPlziQwAVxIAULVnXEuBSVDYuW0/XQDJFHI0XK9ACwCTdXZu/zrd+F9uCwBUfLDnZEioGAMAg9fs/+gBAHBKtfrfAh4AABg7gG8BYAwABgAAuhJ6DK9TAQDM+POGeBkAgE4a1m0IoNN3/1NaANShyjAkCSMAQIM1aliWAQCiRP2zAAByYIDK5hD8nAEAwAJPhGplDABeZxhQoLAOg7qvtg/CPTgGgKnWbdm+ms75w/mi/CirwgKy9wq1AOC1fCKUxJYKCFBHJzDR2HdUqM2oBYDt7/S8qe+s399+PLyBP5UMmM4+8ONXFni0Kroquyi8MdX5WcESHGgbDgB6zDGr1g/aQ7LwbEE/eAYA2gMBAEDejTroUwDktAUAkv9oA0CQHasnQ/IhHGd90NU2CM5f0JmeAQB7G4l/VKHVoxdj/YS0NjdIZ3uzLJjXJwvnzZZmFGiMV9hyC1sHMod9Q2lMTAQAwJQh5AwgmvUM5cBl75UEinPn2wKHdOKyveH3Wq39Yw6Q6ewcaOPn3dsDdh/2uTrzsKGMySsBojwQUGVD1g8+2AyW9Na1VCSVAphMr+kq+42SLgcAsHIyH8sUWLRAUAoCCSniO7q6mABDshF2VVMLqIxbYp9zBtWQjGxsYkWv0poq+IIRYxcgyx1gPJt9bs+JQK1W8k/I8KAm4DCeltw3pxvvsfo7JJIxD1bBiyReDNSEABYDwATkBaYKUiSjTUGqANK1Ua9giEkAIEZZZQ37s7//IscPyUb8joT0N2fPBUCHtlVRxreQeME9R1aMICsdBaAfi1zW6/pJAJlqOVNM7imwBP+UOtx+NImoUXvuhVAxCjnEFgeVMalvapae3lmyfef10tTSLn988SVZtWqN3H3PvaRQbWlroww5deYbefzJJ+Xk16flnvvulRUrV3F8kDQHNfujjz4i8+fNkzvv3MWg7enTp2Xvntfke7u+J8888wwT/EjW33rrrfw+ErdIpOJ3UPfj/lBtjgSxVfC2d7TK8ePHmPw+f/6CrF2zlgCA7u5eqYyNCipWME/vvveuvP322zJv3ly5+ZabZenSJQz4wx/Amjx75gwT0F98cVxWrlop1+3YLnPnzpGxSkU+++woqb5BdY97uHD+fKju7pDJuha2MfjNI49yrfzXf/onMjdhnFH9iwT9I48+It+cPSPfv/9+Vu0jmd3V3S0DA4Py+mtvypdfnpCf//xnHCfSaNaJ/L//7b8REHD33XepfJqYIADg82OfMYkOkMSChQsZ7Ebi4dW9e+XIkc/k5ptulS1briG4AGsfJzt69CjHt3dWn9z//ftk9pzZCpzAWpysl8d+94ScPTso//BffiotreMyNjEo9fWTZADYs/s9OXDgfdm163bZtHkdAQAjoxVpbe2Rxx57AjAluffee2T16jVsd4H1g+cDmwPmDgwA+LHevK+88oq89967bEOwetUqJm6wl7FnX3jhBTl85Ii2N1i+nFXxZIFobeEz7H/rLVmxYgXbImBckbAHyAAJd7QEADMEPjdALcYGoAy0lACDxPz587l2kPjHPeKe+gcuMmCJscI5vjz+BY/Bj7FPoIUB2jlANnR2KCiANnV9nXzxJb5/hsdCrhGI0N7Oe8C9g+EAawb3guchq+TEhDIUtLZFdi7sXx0jTWCYzGOLkjA+3qa3/Q7fwX74eRbQdx8miu2o7/40AEDUXWa0BPYEb+OW2aZVMsxsJNoZCQRFvWd2TYh6mw7LGQCsBQAYACLNOWUzfDJtAaq0q+UMAPa9MgYA7eWsADrPAKA+nVZGlTEA8LtsCwEqcmUAsMR2WQsAtdFQCdUijU2t4gEAXb19bAEAcAlaAHgAABKEtRgACOLCeWm31W4BMB0AwAdw/e9qdc2MAaAWgA/zAgCAtQDgHMSxcy01LgMA4PcG11CIVST7q2h7/s0xAMA8C8F4DRUaVZiCaIwFI1b+hzYhiWEDRPXBNozJ/xTQUfvX/q6O79J91eBBYAAwA9Ri07pS4r2FFh3GAjAxOpoK7FwypzhvoYVCtG9TVTgTHPgy85V1ZPlgCwAAX8dhH2riH0BAADFBhQ8AAAABAC4OjYxq3/cMAGDDSJAObTTt586aIMQBwWzmAADaYlSZR1H1jydG8p8MAIZRIOGkAmmtzUBlsk5Ggt3p7T0wAMCeNvYqAxFb8ksLkerJAGDt1PCqQN1ixSbbL4HpAG2ugjylHRvu0481k8Ih0Ws966MOKfmF/r2jjKZICK2yrArfx0YL8xqWk48b5JfQGFJKZNrfxgDQ3tJcAABAXzKpFGK1/h6wDrXIMxRxOgAAdWwAANgzYaiwZjwAwCrG/VzF+7d4B8dDY4JGpa++Dr5QZACYrgVAnkDz4IrpYhdmQ3h/Fved9JpvbVBkYbB4PvWfzXFcF4mdxwAAdi3/anOZx758/KKmHA4+/HQtAPzaKouR2fj5deXnTn3v8hWe++r2bOn4wKfsxGLoshL3mbX2MJCEf/Y4xmUAAIKjEiW8HmdgzyJIy/ZEGQAgrX9lanXpJLW5HLiT+8xIjaOeBMNMAgB0dnTR1l+9eq10dXbJWGVYLlw4z3+we2CrI/EPFi3YwrB5ywAAVkDJ+Q/34LBnyWwtkzncwOGDTGeU7Ylc/uBvPw/572Wf2dznAACi5AutEYuti2YKAEgyNzHulO2lquGIOaPyNZwDWHwS357FJ/wNIOTfM3lYBgBA7sPvC38Xfj/6OagGABgDgLJfKrj1CrUAQBLGWgAgCDkxqYY5fkd7AFJLaqQ6UIslSn3bLDNhAMiF3LcBAMgXN/YOnq1M8NlElAnAwlL5MwEAvPOn9qpJGEtNly/g6ZRcrQ2fK59aRowBAPL5K1NM/loc84wBIF7T9zK5DACAIhu5vdRoiUwQBgBA9X8CAGigKGMDCMJypgAAr2gi0mwGAAA9f7Um5ftOw1KYRIyw0svGwDaDjwHBHhgAmMwIlYox8R6qyVBBVQYAQEDMWgCUAQBwPTq+BAdolX8DUPNB+/kWAAAN5AAApdXTKj2ickNV43RoxOo1eGUZAIrrU69mCkBlhK4lU4DqwGvbBS6TkmrYqRUq5vavAwCQj63JxLJAVPru5bYAAOW/BjCoOAMYQKv8FQCA39k/0pILCCqhsh+JhgntPYzPazEAoOoESX+gKxU8UIkAAH2O1D86+OFV6FADAFj1bXSqCNi3PqDfBgBAjc7ICqAuugOMfPsMAAX5acau3VMwPnNdoZipAN6jUay6ygAAcU+E80VdW5J4vFQGgJp6KruWGV21vm/v+wRm1TGhAt1Xq+izabLKB8zM6aGDU8OAzgEA1uvwSgEA0v2XAwDKxiR//jI5MdUY1pIfyT4oMgAkba1nnc5+8SozafkiaFKfK8hza+ETA3mq77UFT3ASuYC1+h/VZcYAYAAAJP+NAaAOVWQhKav+oLYAiI5xoGtTZh4NVJO+nzpTE/ktLU1Sh1qWOlSwo6JnVHp72mXJ4vmyYG4fAQCoUoLGbLbjoPjHUcGU9po+YW5DBMsiAAz9HFvvUw8AyJ0Om1tbv+r0BJsk8R8WbBTvrJQBAJKDqHMf94YPrplTa9UmrgLDB+Fsn/l1UgjSTaGTzbYyZ80DAGy9oMpaxwxA4ZD4RaI/BB1w+sgAgECnqzSIXnZ4Ft8qQMeoQbp7+pgARkLO7CYk/wECIC1qQ6OCCgS0pmg3ob3i1dHUeyrOTXH+bfzxyh6uqOKqVBTYhCqqyjBBJRbYss/gSDIQ2NTIYyzRDT0MSnToXwXJ6JrHUrC2AOgFqiCaEMi1RHukIw2gBaljkpmVx8NaadbR2cXzfHrosBw7dpyBQARAUJ05iqq0cdDha5AS++hKAQByHWYAN+qtmPzXKhEEsG29cVwCIAdjaHOI9TM6hvVQJ02tbbJ2/Qa5/qZb5OXdr8qxL76SO793lyxdtoL2I1o/oIrl/Q8+lOeef4EJq+8/cL90dHTSvmlrb5M9u/fI228fkFtuvok94dvaWmX/m2/K8OCIbNqwSf75n/+ZIBIkfkGFjx7sCCIh+Y/EPZgVNm3aROp/gARwr6NjFRkaukh2gM8/PyaLFi2Rm2+6WeYvuCr2bUUA/eODH8t777/PPbBly2bZtHkj5wxBcfgUg8PDpP3/5OOPWSW+/dptsnTZEib5h4cG5NDhT2XFiuVy1VULueYu9l8MPeRbCQBAAv+RX/+nLFq0SH78ox/J8OAQq3NRvY5k7r/867+wYvChhx+WWXNmcy22tLbKuXPnZd/eN2VkuCIPPfwQ6fw14Tgu/9f/+X/IunVr5bbbbmXlMc538sRX8vnnn7ONAiroFy9ZQlANkhev7NktFy8Oyn333i/Ll68gAIU96ycm5MCBA7J7925Zu3at3H3PXZwPeGHwec6fOS+P//4pae/olR/84CGR+kGZEND1T8jpU+fluWf3ybFjJ+T++++TpcsWysTkoAyNDEtDQ4f84hf/LnPnzpL77/8+aUHBAACZgar7P/7xeV7/+9//PvcD7h/9eZ966imCLABsmDd3rrQ2t7L1AvYoWgOMVCpy++23M0mPsWimXKmTV3bvZksBJPBvvvlmjivWBNY21geABVg/YHbAHGJ+sccs0Q8wAgADJguw/iFD5i9cwKATvgsZhnvGZ2hPgSp/HIPPcZzquhYCPLCu5i2YT5AG7PNvzp4luwXkDyr6DWzUFGQd9iHOE/s6w2fA3pM6rjNL+lvFDv625I/ZERaA4z4NMtkAANFOcf1nve6zBJwPfkcQrNMxeSzJx0XKEsBKNZ/kyVT2TpUtZc8R9DHD6VZZNEMAAOKPOKYAAIh9VVMLANIxhxYAiPnZPpuOAcDAY1MBALT6X4HdWBv2N+TNTAAAOQNAe3t3ZAAAAAAMAAAAtLW3SldPF9egriVUT6k/Vc0AoPaatQCoxQBgcQxv80z3e1xX2O0zYADwAACz3wigyAAAnJPInnDlAQC8dpbDztfk3xwAgL5qSBqoYRu2tbFoKJgGlg6fNbIBqF3NhCh62xvQxupNgq0YE5dlIIDQQpV73gEALDppvr5S/OM+QsVgmHsyAFQqRWYHkwUF4A9o/lNixCeEo/0cApweADA+NhFbACgAQKnwFQAwFAEAsE/BDAAbhi0AkHgzf4tjE2i+6VYBQFlHAIDehyb9mZAG6xXAlUzMBwA82gHQztO1h9OOBQBuZWJSRqU+AgA8iNh0BRJqBQaxkLjnmMN+hU1q1PAZAMASNx4AUAS0p6aN3ocpAACyamPPAIFnMWYxK2gxe9Pu2RKQZSBoxIGphwt91YveuMkiH1u1JDgYAAAAiD3PHfDAEkgGDla9VM0AQALoiZAURyGPW39431oApDB+sQUA7tYDAPh38G0IjCALQGqnoAliZYBgbDZra5Hb8Xn+xgMAps3thNi7xftM9ka2lQB88XNvciAHANC/cgCA5LNpzCH3s+1aZf548p9TLLrg17s4Wv6Mfj2YXVSmr/w45jZJ8foKmsn1QH6P+fOZnWJsOvFzpbuLPq0BAGLMweVDLGcCG92Ahrpn9Z9n1tDxDhEStydtbnUM9HPPAHC5AABcs4EMRYiD1ktPd6+sX3+1rFy1Rtpb22RkaCACACALWtvbItsW/DTYKvB/m1vABNCqhZR2vsAmqT54nbYKDA8Rx78oDjSWoUMcBsPB00piJfkasb/9/Oa/l31m63MmAABv7xhQlDI1tqNK863y0xUQugIAjkktdEpxwZWMkq2VFE8xfZC/evCr+RiXAgDw45XLL+8/xL1rbakCgC62AAjtL/+sAADSMVI7FwEAtsaUpNUGMYRoPW1p5jzFBWcVhuG73KhMZqa54sARXaMOFDd5MOaKgjMuex6cBFqxBYD/zCZlWiUxDQAgX1m1BGWqO8+PKBOuMwcA1FzZ4YOy5/MCfyqHlOPlgrZ+/HJBVPZZLQCAv+daTACxl2kmzfxaKxjQWfJfVwSMJ+3Lq2mbIB1DVVtctsHwNIVjYACtNCxSuOn8mgILa22GAADPpesFuF8zFD4OAGBwBTNomWxnMl7bAFwKAMCS/r4FAJY30blE6IaeWZfAAOABANCsirwNoIBgfBsAoKiMixTVtdax9pZSbTYlAwBp+8rPUrbeTSxdaQCAN7bUoP7LAgBMMRf2nEuWTq1ArwQAYJy0juo0AVCmSX+jg9SAhgaFmPQvAADQAgBUxPrZVAwABgDIGQCYwo9VP9UtACgfTR5kVPgwFNnCJCTlL5sBgIi0QPcfkKTWoxQrnPrvLwQAKBgikeaqWC6bvlMEAFC2Un+HmJptLrfOuC+cbo7nCqaDvz7WKoEBVv2fR51Ktrm3B6LtN51xmDEAVB13hQAA0Th29Fla7KpB9ssBAHjnLO3lqO2mNZCnNaCnMTBqHZ/sg9oAgDzYWGqLZABBB98LOiGE0ywgFRLhuC8gszWgFwAAms4MbAuhBYAHAEAH1oOGPAcAGC27JkPZ15KthfC36mFjzYG9oL/DIWyg/dqEZNc4KipF2jvQs31IWlrrZeni+bJ61TKZHB0hVZyMjko9KMdxdpwblZEFAEC0TNKsxL1RpCrUwdEGB6l6XvVoUUfpqbzT4wEAnJMsAOX3au7cWODD9LUenqjjubddmwQ73ux7cw7T+rHKa7UXzAEzW2Kq5akBuFAl4AKkOMZ0AuhQ070mAEBCcwfHlACSRFtrlS6swHcAABM5mjRrlo7uXtLfMykR2CQam5pjYgBrRU0cVE1p4pt2XRgzM2u90+zHmNdnOwStqEXyHq/4juK4xviK443aH99HVTcSaHgmMgYExxoJOgR/FRCg9iXuDUEYYwCwqhc8NxKS1vpCW00ZSj20xGioZ+UQ7qu9rYPU64cOHSL1P/YiKs1aWtq4p7QgVUEPTBBizuoRKLY9XlxHZWvP1re+GrjWmACKvmEMCIXAqK65QP8cwAzGGGbzAQAAnnF8HAn2CVaYLVy0RK6/8RbpmTVb/vUXv5TZc+fLQw//kAHvvtmzBf10v/nmrOx780356OODcvWGjXL9jTey+gNjigrtJ598Unp6umXXHbdzPgcHB+TVPXtk2zXXyrHPjjGBi+ptJP85loFqH5XfGE+8f8MNN0Q6eSRqx8Yr8u67b8vRo0ektbVdNm++RrZsvobrDYALgE3AMrB7z245d/48+8qvXbda2tvbmOhFi4CLA0PywYcfMUmO4dm29RommTs62qQNledHDsvFixdkx3XbCTQxcCfWFtb/6HiDfPDBR/Ls08/w/HffdRervpnMHx1l7/lf/PsvZOFVC8gA0N6piWkE7c+cOSu7X35V+npnyx27bmeS3AAq//c//7PcdNMNvO5oRavVT5/6Wj799FNW1wPIsGTpUjIvnD1/nvT4PT19cu8990lf32yyC2BPApgCOv4jR47ItTu2y403XC8NjVj3E9LS3CofvfexvPLSq7Ju/Wa56abrCQCYrBtmZT8S/7//3QsyPtZAAMDceb0yKcMyOj4qlZF6+R//499l+YrFct9998isWbNpv2JtYy08+8xzctWiRbLrjl0EusIORFXe7373W849WAM62jukBQwN4+OsugcAAK0RMM9MtIeWJgDZ/PGPf5SBwUFZvXo1gSD4wZhgnWDu9u7dywp/sAPgPYABMJY4D9YfXrEeMe9YXwApAGTy1ckTpPsHZSmS7tgjBA5BJgSqflwLMgPHVUZGpP/8Bd7vwNCgXLXoKpm/YJ709fbxOQAaGBwY0ATT0BBb66ANAGVRkFF4xd8ACuA63m9U2a0yHf8MCGBgAE0uaPW5CvZUjcf3soRC1D+qBGJg2uuv3H8s+7tUpwbwlAEAyvRmWRzF9HG0l909B8LkAgNAkoNabWUBU6Y+g0xFYY+OBQLn6osZk0AZA4AHAPg2OuaraSW6tmZjIgdJftcCwOYnZwCAvvUAAMgL+IA4FkDvMgaA6QAA3T29NQEAtRgAFKiZAACoTjb5rypP9R4LLgzgHOyWgq+UtX/wfghXYKARr2WnmC63xKP/uwwAkDMA2Hn/1BYA+X2ZrrX3c/v+bw8AYPT+qco+Mv4x2zihMU6+qrzQZ9Z/2kInVf/qHwlgrWLGx3Cd7wVggSVtMgCAmhr6OcGnTH4oWyLbYODEkGOjygzm5US0DUv8V1t/amOH9rJ8vAB+iAwAiLmMkwEAeklbAIy6FgCDBAAOVVCIAVsHraHGZNR6oxO0iqHQKl/m25H4x3Py1VoAaK9i2LbWBoAAedjyiswhA0Bw1WSiTmgvknUAiee6BhlG7CewVNk+8QAAXw2Je9I2H+rnlQEAlF0rVQ8bAACyzOxptR+t/Wyx+ltjWWqL+uRuijKn4j1NCrs2ZAHUZT4Q9Fau32x+rcWWX39+P3q5VAYAgD3WQVYdA7kmmnwD2nHeYpwmAcz4Hm1vMIdpQg5JeWNAUzkloZI/VcrnY0Z9bWAVS2QS4KHjj3k1YJtuuyIDACuIw4/3FaPcc8lwew4PCCmNKWRCz8tsWxfWAgDAl4JM9gyNwa8yBoDUKi6tLc8AkM8jfTSCUqoLIcriKmXPb22RptJJdv6ya01//epYkr83xllcjs/GymSoVtG75wstWW0szFabCgBQ2gIgAAB8a5B0jgS48GCoMgBAikWo7GIxkxVAhLwQ1biBxEPcNhUKJgAA9v+svtls97Vy5WppamyS4cGLcu7cWYIAIOc7ujrZnk1btClYET6KbwHA6GfwgRkXsfXhC2fdnsp1uE+ZWRPNWvaHrQ2/BywWk+u94txmOjGLIVk8oYwB4EoBAKZ6pigzHKOJ/36+v/yz5fdnPoUBv3JGgCivnV8S1z/t7BS/KJNb+RwUGQDUBzJ5/a0wAFgLgDIGgDIAgD2QJUS+LQBAMrZc3+ZAx1QMABYDo0kgFQEAuaAqE7xVi2oaAECuYMoWlp4zCdLiQqxexqYIuQGtt1KN1T6dgrsSAACvXPIxyw2SgiJi+jwYs5kSt8dhsIXGb0Li8BqBtlTfBhW3jgb/WaV2CG4XK//9eUAxpQFW5pLsoiV9bYPtEUAmhoQORmQVgs8Ci2FdTgEA4L0HIU5AQSYMeF2XqKIwmQIAoJWGmnSYKQBAA7MJNHC5AABY+8oQAIYB9MiD4iTPcTD8VYFxjwYqsKJjkvbz1OtX6brS8JggrTYKdV3o52XnrF7DuhguFwCA/VW2ByyY8NcAADBF7pWPdyhrK9LLBwAwwRJp08oAANYCQHsOM4BcCS0AJsZlpILqxFoMAAg6adV/LQAAqHqTYTg1ACDlrQM9/xUFACTjUoM1mqD4awIARCMwGrnTAwB4TAkAgOvLkihhgZX1qKzJAECr1wR3UTeUrVdvwEbjbwYAADP8So3DKwwAMFlPGf9nAABgTCxgUmuPlzmateXBzD9Jzqrp7XSszaan6ze57Wca6wV734GZS+0oaxOQEOBBD1DAq963KgQGnUJSE9aJZwBAlVhdgyb/IwNAU33oy556wRIAwNYQmkhTVh4DvYVXoHXrkChpIgBgZHRIGptFOntaZUIq0t3dImvXLJdVK5fKeGVIhi/2y3B/v4wNj0jd2IQ0AWiAZGMdKDzjiBm+Ow5m1DPBNirYFwEA4FkDvB72+8Q7QDkAgLHKQl/A4jrw19TvJTr9HADggzS2Pr0u8utVv4tx1jZeTJaHYBruwOifc/vJ9B1GTZ05j4LX2KoFelhl5Zw03ktIvuuxVvWvgU6sI7svvCIoyjZHsVJHA5BKVY1K/3YmX5FcQ8KVFP+ohArV7YonDVTEoEhl33tdo3wu6wkbnyUlwfE5gpb4gVOKhBqqfu09JBQNwGbJNau44P0F+n9z+BEIHRwe4vEM7CA4i/EJVUDjDMxan0tdVTjGmKKsbZQBYFTB1cngECqm66S1tU3Onj1HKvtTp05LW2sHx0/t06YQWE9+EvcsgmxXAADg7ULbMxb8tKohHQcVGAwMCXo+aoDO1gsZAABqGJuUyti4dHX3yrbt18k127bLG/sPyMt79sr1N94sN918q4xNTMjsOXPl5Nen5NjxL+Tl3bsZD7n9jl2y4KqFWqXa3CL79++XffteY//5pUuWsHL1zTffIJX+tVu3y/N/eJ7JVVC4I0GL/u2Yv08++YRJWvyO5PrKlSs5H+bzfXXiSzlw4E0mzjdu3CzLl6+UObPnsm0BQCmYF7QOOHT4EPvJ33jjjdLV3SETE2NMEDe3tMrRz47L62/s5zXXr18nmzZtlFl9vRyn8bGK7H/zDVm5coWsX4e2A2Ny8WI/gxWoMIdsHK6I7NmzV956cz8r03dedx17xWNtwtZD1foTTz4hm7dskl133klgDIJiWGcAALz4/Muy4eqNsn3Hdh6DinWAFn7xb/8m9z/wfVm3bo2MjY5wfV04f04+/PBDeemll2Tt2jUEAGAtHjt+XA5++qmsW3e13Hbr7ay0wbqD/EBlOuj/Mb9ofYDjOL/jo9La0ia7X3zR9I6kAAAgAElEQVRVPvrgE7lj192yYsVSqWsYIgPA2NiIfPThIXnqqd0yb95iufeeu6WjE/d9kTLiwoWK/OpXv5YNG9fKXXffyf0POnbIsxMnTspTTz0tV6/fIDfedKM0oY3GpIJg0QaisbFe7n/gfmlBf+PQhggABQAb1q1fL5s3b45VjUiqnzpzWl5+5RWuDbQ+MAYIzAHGCi0Rjh07xtYB69ev17YBzc0EX6BFwPHjx8k6AYYGjD3eJ2vH0BBbAODeMT5YgxgzBC6RpEIyH/MBRgG8B0YHyJfG+gaulyOfHQ1tQEaY6O/r7WX1Eyr68T3ImRMnTtD3x3u4J0sqYw1hDYIhADa+MZQQIFVXx2PxzyiN8X1LBHn/j/vZ+9xZC5eoO1yrm6TrQmIrK2Lx5zd95l+jXmXgOID0XaJ4Kiuq4EuGL7J3t3sGxoRKGAA0uR90ljH5TBjIVAEAOh5IUCQAAGVbYPpkVR2r9JVpY6oWAAY60wCpJvHB3qasbqkFgAK4g39XAwBgiW0mPwPYn/TiTCTCpkIbQuistkILgI7uHjIAtHd0RAYArFfPAMCkJO00BaixgCIDAOQMAGwD45gMa82zT7zlPghV+zQMAD7Y7OeY7wMQU0HrBq3AZeA5awEQfXr6lAng6X19r/uiNV6jGjC3yXP/4G8ZAKAAn5Top11LinwFCWBPqa2bWk0qAEBjUElWqI2i9gJHN27pwt8GwgzrgEOu3YRCeZLFp9ErWfclAADKlIjq5wmR0XFpcAk0Wy8pcZZiXt62NxlFEEBIltHWRTHG6Lig9dX46ESk/i9lABgekWHsZ2MAoFzQ5DzHgwkyLbxh5T+r/hUAYNeHjcmWTk2hyAj7Dy2uDAAA+15x2voKWxbrHjGfsQkZrQcAQBkhYROYbI6sNG2tgdJe48j4sYp/wp2YyFbQprUA8AAAfB96BGCHHADAOc5ivyrrVF4iuZvrAovzc23g3GMKkPL/bD/iO9MDAMI4l7AAeJnkE532O/zHdvgb1oIyvHqmHdhUXm4lsLgyYdViADC/SnEq2iJCwRNq4xR8OnPMHeubASgAIC4DABgDwEQEaGf5gUzW+bWfgyGmi1r4OfTzhNvGumC8xgFGuAbDttdYjgInDADg9ybGJskKfQYv86dPwOvdV8lhB0rzz+fHwa+zMvsEn1sLAT8G/nq+BUBV7iLMa9He8iBKBc1bMaf61s63LYxFGhdvP+F4tgRxbYXULVZZlhgEyhkAfLFBDgCAvswBAMraaIaXyiLct30Pe8kKwnR84WNrzAfHwb9Ci7EVK1ZRdgz0n5fz588RAIAvdPV0RwAAbGxjADAAgJZRJeChyRGOnQMA2ByVRUa9SvprAQDYms/30XQMALArGYNxwN5LiVkit53bZXHsQiynyu5ysrYs6X8pAABcP9+/STcnu6EgyyMDgBYbYX1dFgCACF/ruRI2kiFv7RU3CsdfDX5tCwCDCJsMRnlyLBQRSUUbeiLHHYM+3IF+Q7dJoq6Iwih+7qmOw7kcTYddw5ILSaFYC4I80eeTf25bOCFVJuTy96qVhYMBlWiSPAGYL86Ug5g5AEBRcHoxM0BrKbHpGAwQxFNdlcak2mgpP3uolYsfli3cFOgvOh9c0IRS+QB29XUMwZaPG52Z0H/GckH6IEyjxGcqVoXrZ25bsUIHRqBVAupYBESsvx1jAQjK3aoT1TXwBr53BszQNdRYnszXq5kQt9P4YLolhaLSKwUAqKLR6n9LNiiCXQ1coGubgpMb0GMxQa+UsoocCseGKi0CCFilr8a50EhWQ1mDuQhe4DJa1UUD2pRhOBdQvUYHq+AEDdRzrRAAgN8TytQbZyYTaq1tjB2cjaKDVewBo8mBOHq6LgrOrfaMjvJHodfxmCIAIH2mRp5Rt9VuAWD7jwHzDI3618IAgGcvBJZKGQDSGo/zESwJn9ShsU4HUJ1lCySx53BAmatRjGS/OrNFAIAGMYwO0vpF+gARnb3QGgC9ZWPlIZL9Ff2HQJP+0+S/HT9aAZXdsCYOI5ozVQLCgPPOiWcAyAEAZDDBki9jAICuCzYZE/pEj2oPb/ynCQQEZcJncIrdSvYAABv5QLZVWL/1iv+vuUWmk/92rO3B6n1ga17HRY1159hmwU89vqhPaAdwLPTVjBksn+hguH0Z90nBvU77VnWHXieCAEqcoIL4Lm0BUFuyeHmb74/4NxOHqUpfn90SQoFSPkyNUYPrPlPaPg0mhXCP6ZWAnNfk1lQMAGlVaDwqAVmKjph+z3RKSn2nvt/5KOQO21SjVHvlTT22eo+GcC+6KfYXXuHg2U/Uk26tmAGdrmZ3lJ7bvPFaAAAbn9BiPOgrZQCYZCBYA8J19TkAoF5Qgo/ErfaC1THVJAQCa7UBANSpjPZpFebY5IhM1o1LS1uDTNaPylWL5sh1O7bK3MULRIYuyuDZb+TCmdMyeP6C1IFCub5BWpoatT2A2bAGgHQC2hKU2qc0VTvqosD28eNb1MN+3cf1E9Yn5y8LcBXslgxck45PyX+8B7noAx64ZkTTg/4zONhxjjIqU98CAMdZIhvPDefIV3sW708HwFf0qHzSxDodSugmfk0dTP+THNYUADbaR634VzuryACgZ8B90bFvaZOGRrwqA4DR+2uVP6CxWjlD+wrU/0z+h1siqLKOfputeB/8NdACknT4SQCAiwxk4lxILEL/4AfHehpSghGamvhdVCDgB9TlABBYUAX3hf6rDPIFhoAU8ArMDAwg6n1r8kDvX+2/ehmELp6YjH3FP/jgQ/nyy68UMDE+KZ2d3QzmaKAMOiT0ZFYlo4CDGQIAChMY7sGvr6L/EvR3qOwAXaraa1oli/VlOg1vKRACwW4AXxtkbGJShiujsmXrNrl2x3Uya/Zc+X/++79IXUOTPPDgD2ThosVyoX+AvewBevjs82PyzLPPyfyFC+XHP/kpnx8V23PmzpUnnnhCvvzyC/n5z3/OQNGC+fPk0UcflXVr17Gn+hv73uD6QZLVgtSHDx+WL774gklaJHVR9U1K+/Fxyhv0dN/3+l45efIrWbZ8mdxyy63S3d1LoAXmqLGhSQ4fPULwAez1bdu2ydUbrqbd1NraIh2dHQQuvPPuB/LBhx+zevyWW24mCKG1tZltlo4f+1wOHHhL7rv3bpk1q1cwhl+fOimdnR1MCk9O1MvAwJj84Q/Py6efHpQ7d90hGzduJKW9TAJEMcbk9O7dr8gNN+2Um26+gbYeQBGoRjxz5py88PzLbFsA4AFkCSrT8dy/efQR+elPfyJLliyWsbEK4xOonEergj179rAlAVgR8KwHP/mUx+y8/gbZufMGBQQFWfDlV1/J448/LnPmzpHbbrtNFi26ijYQgKdtre3y3NN/kC+/OCk/ePgn0t3TJQ2NqEYckJGRIdn/1juyZ/d+Wbd2g9x55y5paq6XwaELNFzOnO6X3/7u97J12wa5Y9dt1B9Y29Azx49/IU888aRs23qt7NixQzo62gk4GBoalP/8z19z/B56+EECANACAvsLbRxef/11ufXWW2Xt+nUcO5Wv9XLw4EF5de9ejvmDDz4YGUCwHpDg37dvH4Ei9913L9scoOIfc4xE/wsvvMA1tHXrNgIAkJBAX1/sm3fffZfMEFdvWM/WExgzJPxhX5/6+mv54vgXcRzR17QdrS5GR7n++vpmcb4GBrXaH+M5jDYDp0/zumAUWLVyJZ8Da/n8ufMyf948mTdvHt8DuABrvb2tTRrJzFMfGUzw3Hg2/IO8MrkIWxP7hLIWFac8RgP4KudDhaPZZL7owAHckh5JNr7JljyY6AN3+WewAFNroHLGO9NHXnZ5Xw06oGBDMvOGZKHa4F5v8XtBl/kEjQZdNZCKYzSgGqqNkXR01P9Gqwt5zIp8xgNTAN7atY0HH40MAASvFAEAFuilLzah/p6BtPndsdHICIdWcEZvT3kd7FnayIw5KC1uPcCUAAB09kh3V5+0dXRKR1eP9AYAAOh1u7o6CVgh204z1o3uddpjjGPoK0AFtOcCY6G1fQkuoxaghCrqsjk2XTIVAIB6kDEWtUXKfnxg3D5X+0SrjMcqGCc3/n9XAACNH8JSgnZurBdprEObLJGmuklpqJuQ5nplyWpqrJOWRtg8aL0VwPUyIY3w00PRGPd/AFTqlCiQJsZGjSEj2rahBQDfz6v8WfYSffO0Z9X349wHGyTKBfrXmjTXOGVgHgjgA9B1sO2usQCAQWB8QtnAgh+u+zaxnGicSoFGthaLLUeU4VBxP5MyMaZtNxQAMC7Dw0h8KwOAJsFdC4AKWgKg6l+p2lGtrb3bVY6qD6s6CPsHbXyQfFcXWe8LLWpQ5IX3YRezJSjsXNq/2mITif/x4A+PB5t4bBzXRQsABQCwFSR70Kt/QdBoYyN7ahv7i02btY/SCnq0HEDBksY/Nd5atGchm4ZC6yz1J0LuIrZfTZTlJtfYMgX+UUjKRZ+a7BAWcJQCcwGPjXpGv2P3HufOM9xgjYBEriT5b7LC+1K2zgzQ2lBXJ21NCgBAot+uAUCoAeb8+6oiw9oMwS38ReAv4nGw0wOwzOQWbBOsCVTK29ilZ0njZixpqu9CGwAASwLYOOkx3T+4JuXeNAAA8zV8xbQfS7Xrq38spu9jgfiWl8e4T7TEsDmPr9HJ0fPG4oIM6MHnCG3cirI9tW9JAIDifSZ5UowjeTtEt0/xOK+rbMxtjMrABjMDAKQYVlojKbaVx5O4f8I6mgjeW7KNNArqbRzKpcCo4d/HtZiAdS35dC+gY6ICcDzYwmJvfrY1lxHaMca4pvp3RaBIkBExp6lnwTq0nAf3mi+OCnKX/vyktgWdP3e+XHPNVrYZQ/yk/8J5OU8GgHM8D3yIWbNnEwQAAIAC8cG+1c6CARGNLdk/ipcSYB/XXQ2bwlsafm5KN0Kuoyxn6+OW2e9V9mg4scVV7JWFFCF+kQMAbL/XBgAku+fPBQDwcSqTuQYAsBYU3hYzeWDP6+VEXP8hxpTylMU4txkKft+SAQDyGm0hwUZKAIBnV9TYl+3nQgucIMNjrON//O//6yQSNmpga7UlH4pUzOoE2PsT42qUc1KCgwDj3AfDDFFtQXq9CRMQipaJIIDQt8IEEAVWtLAduhqVSrFtQDCeQqKOQeSS3hc+oZEACHGvxLWu8a9iGNtviqk2CCYxVxBekHsBnAuuKIwig4BP/6StmMVR9QPHOgDnqpDPdMH+MgXgN7nSw4fkpZ5Y15s7oSKa/P2k5Lp+t9p3mW78knMERYAAqjp1VT/onxIqqHOnVzcEaEBNuoRXR3mrj+QMlhKQg/X9tWvn91E1b34s6szIDdMSkjuWkHF1ZeFWAgotxRtCZ+ww8iWDEOmR3ELQJ9IEdB5QtSS+oeI1Yd/IZH2qRFSHVwgC0M8aiYBPlHfKCKAGOwKabA+AhH94j4h49GcMLTgUJGAgBEPUBho9LZmKPb8sQM5XwJcz2l+vePPAe3GN1O49VLqYsjcTcCNnHKhuF6Br1vZ76L3EG9d9WxXcMScvU85R8Ibz/TkZAPK1HFZtNiplstBwgumzpORt7YfEjq/wDBUlSlunBrsF2aBnqDcIIlNDzfQO9A2S9woQUD0E/WQtADRYhKqfQBcJStUKkvxwWrXq3/7WnqVadaL0/xUCDOBAEvnORKw9V4DzuDnTz1UOeTnLoBGT2iGRaQluVgViPahe0t9DXynXX0qrMXBuUCkrICBSTAXnH7rUDHDTc96c13uAA187DTsVAADPZj0svdy3tY734ABG2eip/80QNLFboPMvglFNhZie9nuAzCCm95MtG3VQuv9ktib9YvOlN1Gmqy3B4w0oM94sEe/1f9k5ahm0uKbJJ9PnanRnDkxQQ+acaJAhOW4ExmS9/DRhpk6DrjBvplgQSZNkPsFtgRdVfXov9mPXtSoEvf8E2Izz7BZ6uczIpXC1tPXvlNs+4RsmJzM7w/ReQJNUIdzt85jgLhhKdYExqBiU8/MYVgzHjg5msA10KpR+EgAAJvRAus+2OtBxSl1dXxcAcaBlRxAFejLoAYDtGExCsXCoElPQmwYEYzCC1JfNpLRsaQPNW6OMTVSkd1aXbN60XtatXSlNuPxERUb6z8sXnx2Rk8ePS0dLs/R1dck4krON0N0w+BsDvXZFWlv0foaHBkOSV9tlsCo3VMmY7FAAQNHuyx32uH4yY5SOfDDAqp386qCArv8iAEADPqk9ge3jZCNWg+u8I2n9V+0cwdxTeRCAVlq0XdyTOheonKsUbM90Hr1/6xFdtZ65UBAAUD2mciAwwwQ7Cn+jUkkBlkpbrhWpSK5rpX9dIypbQ5AygEgMGEnbC2dFRRToNFGNBnYlAD8QpER1PJIVgRaT4xJ6AKtjClpWpVE3qtqhwACgAT5GDyMLAoO4gbK5qaWZCTTS2YK6fXycFeHQpwjo4W9U9SA4C9su+kETStFqY8KAL4KADBJC1yldHT5H8AzwBVDJIwl46NBhJv/xGb5XGRllAMTkVdIbuiYwQz7579dF9V4vl1HmLpisnKQuhq2sc8mWtEGPK/cC5lmTAngf44WK8cbmNjlx8ox09cyW5rZ2OXnmG1m8fLnctmsXq+f7Bwfl14/+RlatXiu77rxbxkYnCQBBUvTwkaPsMY9K61277pSrN27gzZ47d45745e//KVce+21pGfH+gEI4Omnn5YH7r9fTn19Wg4fOsQKbVRVG/3/a6+9xqpu0PEjeY9gEsZ1zpw5TP4jWQwGgIWL58vGjRtk0aLFnCfQ2mN9Hv3sc3nvvffZwx2UlddffwMBBjh/T08P7bH33v9A9ux7XVrbOuT6nTtl8+ZNwQ4W3uNzzz5D+QP6+5Url8mBt/ezfcDy5ctkcOCiNNQjgT0pj/znI1IZuyi33noTE8ky2SCDA2AhaCf44Zuzp2T7dZtl0+b10tLWwrGrkxZ5950P5e2335H77vu+LFu2lKoC94XE9Gt798qDDz4gCxcuoP3Xf+EC1/Pvf/97+eL4cdm69RpthyB1bJ+A437845+wAp3U92DkaGyQl156WY4d+1wWLJwvd37vexx/JC2w77E+H/nP30hPd5/c9b172b6isalB+vsvMLH4yCOPyLFjx+WWW26RHTuuFdCdY9/W1zfJ22+/RyDCLbddL9ft3M69AdAFzvHOO++SFeH6nTfI9u3bZXSsEhPy//Zv/8pWD7feegvHGjSiFy8OyNsHDsjJr09yncybN186uzrlwvkLvNf9+98k8AEgEAQf8XxW5Yc19+yzzzGA9MMf/oDrvqUV+qNeTp36Wh577HFeb+d113NfQFZhP2Jtoq0AxmPnzusIUsA49/b1UMb/4Q9/oOxctmwZ1ybaGqDFR3//gBw+dJjy43q2Kmjm97AusWawn44fO8bK/4v9/WRcwL3iekjmz+rtU5aAZgVR4RkBWADwACADzClAIJAnABp0tHdS3kAOAjSAV6wDfIbzdrS3hepRBUyYL0AfBGCTJgWRQdZSHlCeBWAmq4/Gg2+QAIf2PQK2SoDf0aalzVxkAMj1zFTxp2ivRVsvBdYtS4UAdaT3zuxV3JslzKAfWNQTQQKhyMeqG4Od6f019d/GxRL08KkSAED1ovfTYms3a/GGJB4r/ytc41gH0acDsHtU2WvUH9T2bxprTEkvUIdrPKFBGuoVANDW3ind3X2US719s7mnurp7yBgBEIDS6jYFynEtXDCAHe0i2mqpoCG9Z4m7wGQYEofeZvFxAD0uVdDmMQKmiAOoz/tcyXbXanMfeOZntDc02Rl7bIekr+n/ol+iYJDLZQDgundgO7+241osxzEUwO3exsr1dCER4BILEZzjA9i03ZUeH3442IyQ0AcQoKluQhplQpoaJgkIaP7/yXvvLzurJFswbua96a28QRbkkUeAQCAkhKegqqia19VdPf3emu43b615a83v82bmD+me6XmzZrqmC6qrCgrvQYAACRBGBiGLQELepPez9o4T58T33XszE1BV86rFYmXmNZ853zlxImLv2FFSAkBdsSBFSNDTJQZxYDioIHFxqC9IJrBW3CvpL+Wv+Tzia6GgzS3aFOtUjsnzMRmIbil/pHh0IgCon4FKf5IB4NOB2BVyJ0h+AvzH/1bYpIUWNme0XZLerBFl0k8tzFEFALbWCKD1MEB9qLWAAEDp/0Hp68d6HCIJAHYYbYsA/A8OiwziJ4ssFJSx9cmRwrMJ4LL+1JxzDZ4B8oVYewFwZgsArJfA0CAJAKRRkIQLIkOwNUHzFrZmYAh/lagEAIAZvjZVADT5r3nNkraygq/NXABzGnoeSrObmlMoYuJ3DWSnsgb8XKgNaE5JiXUxYhIoSHr/23xQm8e4Tx/feBtA+wsAiECwrmclvFs+UeM6ny+NtiG0HJtIAdjsjwe9PQGgIRIAQH6yHK2S2M1X5+eDUmu6l5QDxd6h8YCSANQeBtWzoIjgCQB+j6PSimEWMYeT8rGW98Pc8vbGV9kakM3xDAQNHWeNE/TeU4xiz0BB3lwLaUfAYPbExae2dq3iHLkZxEDenkXQL9gIs8NGAsjHKL6ATY+TJXTEuCpnV/k68ZE0v+w6UpwU9qkw4Pn9h58LcY69539W29f8fK5189u/7nGJ5MOYj5T8lAGQc6NqXiBEhqKabCye/KtoY2kS0/gb+OptUDkBIOTewjrH+uR9hr04gfim8mq52TR/MO6mDmDXApvF+8yAcakgBMQqEFUXzJsvq1fdKLNmzea6774K//WydHVrzNDWAQWATumYooTZhsYmxpcN9U0sFigg78Q9w/wKNe82VytHuZVfVYWWif9VmhOZffs7EgBMecb8mUrrCFcYQXXDCwIGHdda2O8MjE97cJX79lgaSK85ANXPY/PhzUblQXyzOV4JwJMA7H1PBrDjc55GRauY5Q3202ESppztyBiq3qhAP+aVKZ1F2068T+15soHlJOPCP/+Xvx3jBZuEVHDiWfEfEj0qO6Qya0oAgBMSnH8nwRBlw1za2RMA2EfJEQBMssImr5JZXHWfqzRMUsApWanMTNdHyQVC9HcqoNN5sJx9YN2//GSYTADmv5+ffMmAZ5dadASDA+iT8tnjVZjEjgBQzQGwSTYuAEQCAJvI0hgZ09Xfc2UCQOXP2oYx3nj6z3APG4OEr6+hz96vPXc/rlapxT67BEgsMOMyzTASooHO+ePVnkt+tMc1JoUxSfVHqbpJk9BG6PCgaRaU8USBLMCTruLbEABUAUBBC5OwU2k7rdbXZx16EBsBgEC/OnuQZjRwQiv6lTSAyn8mowMBgK+jcp/qETqHVCKP3YnV4Q+KAHTCGISk9zObZQB+8o7qePO22nqbyPCXr6TszPOOE4CFMluRIQEEtJKbfjlrK8274GBUJALA4csSeMqTBKkayV9fvFeneFFpu8sTKMrHyK8Xm7PpSHpOukeZwycHQF+OwI56sOFvJycZAlN+j0CUASdugwegQPJZOQHAqv6RCIpkgJhAGlJgwkgBQ4MBqFAZUexbUAIwUoAmpVR5gM5nvLPKBAA6e6F6PeOs8rnrd5QMoEQJSqqF+aO/q4nVzwQygUJSUlNAhWfqwWZzjj3/jADAC7RzJPPGBFOQlqrmxo2/jlKQlLXLSk7Av8oEgBTk2a6WdRJDf+m4n+unyggAHKsEnCrBRu/E5nqWAJAFKvm5Ct+pZB/y68r231xnmYokAu/s5tdPOQHA1kPa75WoFWT9nbPMUdYG30E+PLGmo7x1ngCAfSVIIvJ7QW5RSQcueAyD4DFbuyJy5oLf4xWEKvk649lUA8+q00/Kx8KeTbSPdlHjyJflZUdxDNsXi9iTKgDTdn/RzzIuoPMR1W7p/5l91vpDBgLAmBh5DhUqAE7rtaUN9k5IcEUCgCY+lH3rCQBhzw1zPVbjwDkvlpjgqi1hnxyVUl2tLFw0T9asXilz5syQ0aFeqamrka8PHZTdu96WvquXZd6sWTJr+jRpaqhnFSgAXtiexvqGQHYa4rpFdQN8d/WpTaZQA2azHSQAhGcwmeefGWvXsijvT2UCREvw5AgAts594Gfzw6//vGSk7TX6PWWApiS5iUDpusKzCFqkrtJTLQdszQgUFFwYnF/rXiEgs8+FewIp2q6fvlMIvLTMCc9V54LK+GtAxupTzBuwtwHEl9AOQD/HXGxQxiA5NwR/pIqNhmQqCAGsfsGzrWF1gdoXvKYgiu2v2PMgu06pxYLIQH8f90mTjCNJIVZujbKPJ46lEqrKIod/R8A+VkFpxReSV8PsoVHu41olEABjkg0o9aoKDTg+qy1JgKiTrp5eViCjCvvKlat8nnZ9tK+up67fG/jcMwn61P5An1WWWFK+R8KrUf+Gz50JMeuv6Ih7BBeU7Ie6NHY+DQQ/ALCDgyMyPFojNaVGGRhG4rleRotF2bzldll4/WJp6WiXt9/dJW/s3Cn/6T/9Z5k1a650d6EvvVZ3fPDBB6zCRmXqfffdx+oPjBX8HPRnx/sAkQHE4nXI8mNcIfX+5YkTlHEH8Emp2v5+9qsH4It+79dffz0rvy0xgDFARTj+xxRduXq5rLpxlbS2tvH5gphy/vwF2ffZfkrRr1ixUtav38CEFeyMxSyoyv7400+lq69P1qxdJ+vXrSOoqgoDjXLkyBH5zROPExzecfc2aWtvlr17P5SFC+dLR0c7iSpjo7Vy6XyvPPnkk1LfOCZbt97OCu/R0RoZHASgV0/A/mrXBdm+Y7Msvn6+1NVDBh7KF3XywZ6P5cjRY3L/fffKzFmzuI7hO0K14OOPP5af/+xn0tbWytdx7bi2Z55+mqDxpptvUnB3eJSfBziM6niMFUBTKBwARAbIjQTdkqVL5JZbbuYaxvcwXwBqP/30szJ//kK5Y8tWKZYaWC0N0AAkgCef+p0MDvbJHXfezlYEAOtAXhgZGZN3d+2WTwS5HtcAACAASURBVPd9Kg//6F5ZunxJ9LEBsH/66Wfy7rvvsx0BFBGgcgXAG9f4xBNPyLJlS+XWW6FUMMZruXq1S0D4AEiONgq4B4CcAGrwPogGeB74DuaE+SyYE198cZjkEyQd77lnB0kP9Q0gKBVJIEFbgRUrVsjKlatiiwIslRMnvuT3liy5gaQDXB9UD+rqS3L+/Dl59dVXOA+2bdvGuUVbWFuUM9+clV273pOzZ8/J+vXrSEoA0AsCAeYfyT8FIaj/xaFDcuHCeY4BCAJQK/jm9Gnar/aOdpk6Zapg/8fx8T2MjxKUtIgFNqynp5eAv/VUBeBytUtbE5BkBCWHRgWFMZ5sjzI2JvWougpjaGoBICUroXiE4wrywtBgf8U40QMuZrPKk+wqX58AH29Hy33daj6+2Tr7qekcBSdZocYQL0nveruooFOoKo6qbQoyRuUbVtQFNQESAkKPZisQioA+QCzMcYD11rpNYy2C+/a5QOZWghqe15AjACC+A/iYCAD2PcaGsXWB+mwKImreAvOrWGyQpuY2qpmAANDeMUWamlpIXsI8aWhsJCDIylqwK0Oew6qQ7Rn5NjWpejTEwNa6zAghrso3/4zHTcC6fc2qovP+sSbAE8hhvo4VYg0Na6UjxiWpJASyvc+H/tkSADDPLTbWiv4iqv5JBhgRuNVQAagv1Uh9qSB1tQUSBLB/g3pTQwqikghCmJ3A/zICALKtqqTFmAT+GBddWpn5WATzoTw+iVGzkosNzIkHU+IBY1vkh0LOBAQA/I+1ifXF+0bbGFiQ8Blem5MjN1BKQfFQkBPJALpusGfRPmCNswVAyJsMDZMAAPl/AP8gbML+dUO1pbefBIC+wTEZBPhrfqdTGaOdwRgHYFnJUyHXgXVbG6pqocwQWrRkfN4A/HsCABQAMPYE5UEAGCvJENst4e9hkgQUk9ecoxIA6umXa14W1b2h2p+fQ7GPFjMZUGw+JewLAF6QDaAwYAQA63OvthskL7W3nrzipfK9vfUxFp6bgUAEtIPvrW3Esn2+vWqDnkvzdshAjwfjGQhk+5G3TwCQGupK2kouqL4qIJ4IAKZAYAQAv9fwvDVJPYy92AMRWvc8tZe4NxIAAjE47occu8o5R7tOVYPR4h+fy6S9C0VDBmJjXCLBPfRJ11gjVUzruTW/ZEU9+jMBzDb++GA2NkXhRVAn4F40JkMOgLY5kAf7fCySmSdBAcAykHqukI+IcVJoIRtiPB//aAyvtsfnoXyeODPfcjlofA95/Gr+Cd+3AtGcgqbaNIytGsB8DK8pmfLCuEyeSrBu0eJB/+kzD4pxbj1lczgppsOtG4HGj70H/f3v2bmrqwYEgLjnOxKAjZvNDe/PaS4X1f4pbuTnQ/m/5cxt/JiDGAUJrSSLFiyUG1eukhnTpzNWuXzpMlUAurqv0E62d7RKZyQANNGHQeV/Q31zJAAgPiJBkc+/PGc6np+Yf48E/gn+ZXO7iRTDr1VQxsrnUOzweRupnar8fpWUL2wN4SlZLgPr3QoWUgGh7lmmAmE2uNotle/F144AYCSA6IvlFT+8SqL9jr034Cf+mnUO6Rpj+xxno/AWCQA1tQr+fx8CwK//178b08pLZXFZ8giAvykD5AkAXgUAjMQkKxb6hv0QCADWLiB6dWZkslPj+xIA8knT/ATzk9+fORq1a0AAyAOV1RyO/KJQBYDxCQC5vHwkVfiWAeUTN71SKamcNih8LrBcK61Y15s1c46QLsFxfjgEAC/FV4kAYM5EupM/FQFAAXrXhzhI3QHAGAsKAXQAY7ViquCfiADAvKkRArgpgixgRAQFPsYjABj/Jk8AyAN2kzXo+U1+/L1NCQDeYTJHJNNKIuM4OdUP/XC5zJc76XgOmBJg/q0TAJJ8ITd9JI5M8jEQAsguZmW/JpcSAQAVi5pAMgIAfjewH58zAgD2M+sLGqWOvyUBwAdaiSn6xyIAKKmCAPy/CgGAKylUNodkZFQAyBIA8gGHcmI8US8EXS744nfIYP5+BAB1kGxvL/dmbT+uZE+S/XU2OQcm+wROJUDJB6UM3nKSrDYSVjXgAyUlAOi5k6KLl08MALW5gjHRZJU4SgBIQVWWQBBGJVWwhNv0BICJKgiq+TM0fQYcj29kg4PrsmTh85ak5p9VCAAcL/dYY3ARjmEKAFnfKhEcssFjGOsMA/i7EwAKJNEFcNOqtXMEAAU+NOFkKgAqNasVZkOIGynfhUUzKh1T2mT16pWyfPkN0tBYkqHeLqkZG5LP9n4o+/d+JA3FGpnS1ip1tTXS3NggHW3tTJ4huGT7kwAWlWprKRkNhYA4fLHCJPSpN1pX7tFUT1iWj1/gh2VmgA8A/X6scz/bhoBEiZD4qrS+kgRhIqBlE+Ip+WDgADHpcEVI/lmbZ15XKt/hBIb0sbca/hosYM3eQ/b6sd9o3K/gv8n349liZ0D1oZEBSEmgv4CEZx3JJCAAAAi3thHWhsISt4ksiYol7aUKn0OrUhFvaQJYJYE1ecs9kBLKWoHZ06vgJxJ72BuRILbz4d60v+tAJBuk+7X+qJCh0OpqgJhaAaN9WIfx7Piu83/j+rZkmVbNGagfiUpSI8X6Rjl6/DhBa1TuKg6vvU8BwqGyzCueRf8s2jLfUzKbCBvPdpltNAIA75m5SKuCCoo/qBKswT7FXKcm5Ek618QL5ldPT7/U1DZIsb5ZegdGpH94TG5YvkI2b9kihWKN9A8NytPPPUuw6X/6z/+zDA1i/JC8KfL5PP300+xND7n3u+66i88CZAC89/jjj/NSAaQCxAQwiop19GvHeKL6H2Am1gk+DyIFCAJ4Vlu3biUYjHlgMoCnTp3i+/js4usXy+q1q2T23Dn8G6QCSPx+9uk+OX78BEH/jRtvkhtuUIAa6kmQbgcxAKDy16dPybyFC2TzbbfLddfN4/ct4bpz55vyh6eelF/+8q9k651b5OJlKBV8ITfffBM3PQDMI8MFOXH0G97/3HlT5a67tpBEMDiIMW+Wgf4Reeqppyip/9jPH5QpU9vYJqNQKMlAn8jbb71P0Pvee+9hX3tLRAKYBkHhl7/8ZehvW+CYYmxeeP55aahvkM233co1gbEDOP7ll1/KPffcQwIC5l97R4dgrKC0gLkI8P+GJTdwrrMqT0QOHvxcdu16VzZu2CRr121gdU5fTx+rdo4c/kKefe5pmTatU+7certMnz6NY4hn39PTJy+/9JpcvHxRHvv5IzJt+hTOI5ARYA9BANiz50N54P4HqYgAAgD8wIsXL5IQsXbtGoLuuH5c2+XLV1hxj7/vvfdekkFsveLZ4z2QRO6//37OB42bFTD86MO9cuDggQDkrw9Skoj/amT/gf0kUoA4MHvWHAKsltiF8gLmEUB8EFHwedgcAAX79n0m7733rixevIhzGraipaWVCgcgl7z77nuM22+99RZK/cN2wZ8GUenzzz+Xzs4OuW7uXLl08aIcPXqE4431ABC3rbWV9gvKFCAE4NhQGMC8wbPEGOD+YKcwpzHvtW3BAO0LPoc2FVg7UIWg7Dx7EwvPgffh14D80RsIFEaeYVUkiFgWjwwPSV09xkQTlzGR7GR3y31jIxNr7EkloQoxqPdbJ+FeuSrlpCyF+2BF6bcgAGhCV0FGy+tRIQltAML+qfL/1vrTKQCwAlTV1owAoPGXgjh5AoC+rpX/SQFACQAgVuB17sFBjQHfjyAJkseBABCLGmoghdpYRgBobGyemAAQiHu231YmAASwyvf8ZYVulqTvY41KwJvtYaYQFbyqGMdk9y1ryZD8DrxvCXAjAMSKWBLrjSiRHLs/VwUAzA3WQwaCHsD/Ioi0JO2hVRZaA4zSb1YCQA1bAhCvQXwNAj4JABZmu+r/CQgAAf/k+qrmM/v8T7k/QigprX9rkUcHlqwbbdFFEmQA/5FvD6138bOcAKBtDEzZjfErJ1zKw5kagPWSxunYwjcQANBWguuWCgB9OQLAoHT3aNsWEADg76DdESX4MffowCWLBftD+X+ur6R0qPGPtgCtGYcAQNMViADwNUEAoBoAQXlHAAA5C7khFChaaxBWrge1raDQRv8k+HhWkaFFU6FoKWg80e5QIQVtuIYFveitgISEG26ESqqAD07fO4LBpnLmWiV6Mk7IJwJA5HdoTxMBwPxpT3w2AkAi+YdzFJKCW6V9wvw+Xw1qn8NeBhI5WgF4AgDBpWAPQYzje2jfEBRt0nm0xYPde1YBwMDcsF9SSSGB+LSLLODT2MFsogcb8buSx7IEALV/Sjbg3h1yBxavedKw+aMGLOt5EgGAOS5XKcv9xcgLwU9K8azScux+NQbKVqDnwf9sfijkdoygw7gtFTBa/Orl7g2Ad5364lileyknO+dxl+iHuLFGvOMl/vNjj+NXIwAwXmJ+EnFfdm9KOZdsxbHm0lKsiDsfhr8QwFA9nyklZkk1Nkd8fF6NAOCfgQHClXILRgCw++SMzCn2WKV/Zk+PhV6BnGEYgE6ssDwSoYREeqmRxoYGuWHx9SQATJ0yRQYHBtjaCgSAnt4uKqG0d7SRANDe2U5ftL4BhMUGqa9LCgCeAGBE9HxcPCmf8RooAEyWAGDjb2uUc2QSBABrR2Xr3chthkFjsf4xCQB+HXmCV/736H+5dkw2D7N7Q7IBHJOMAkB6atUJAKFlMNtWXEMCgLUAsAp/ACYAY3gTZBwmBYDJEgDSogmOaBUFAFs0JlFl8shaEagLaXwFAK3WUKPkgAcuSGVR2L88WK4EgLQB+YXjk//VFpivsKzmBPrrsuPHz35PAgDvLWTiK4EV+Y3A39+1JgBU23TyxigFxXjn2xEAOKc4oJp0VdAle1f+edsGXPbcHeNvPGM5bhIRCgAOoDBcQQNlm1dpfpnzphPVFAOSnGmlPgjfVQFAWwBohQHl/1np7xQAWNmvbQCgAFCNAMBjOAUAY8xPpAAQnWpHAGCSHIFIrGrTyM07Hn4DnswmVmlt5e1A9eOUKwBEw5tX84kMRXc02/BdAiC/vr3j4JNBwVrp/Hfz138+2awskzJjlyZQAKjo+GRATm8f01z152aC6o+kAGCsOdtAGQxVIQAA4MJ7UQ2Av0N6ToMzJQekFgD4Pa8AEAkBk1QAoN2PEvVpH2FSkIFHkgP+vgoAFpjEbct6pPs2A5npN3ELAG+TK+0FJkuu+5se3H9OFQDyBAD3OTd50zrWMYvHC8dkqoNjFvb1a0EAmIABa4nZ7HyOf0UAvmxfDi9U2lMzu41L/nCt5So+mH8NA+Fl4HQP0H2C+0Wo6rf9hp8NI2+/G9Cvu6YmIDwBwEA4S16EpxQvN+4lJF/YebP+0Xg+TN6OfhsCQLXxJaqJf5MkAJhtt5WYJwDE4DM4BSkY9Qo9aR1Hxn2wifz8JBUAqLSDSm5ITKLCJCQOxlMAsKQOA2+AdvCJIYFZVytNTQ0yd95sEgC0+r9fCmPDcvLYYTl57IgURoakpb4kXZcvyZUL55mgb29FtVsbA0ocEzYPoD/sU39vL6sUtZeoMedDX1ELYk0CNDwg//wnngth7jgFnPh8/Hi6Y+cJAGZrqp032ZTgJ1mVTEgaKInOB1VcHFHZhQSA0OZBixZ8VbiCHfl/Pli1+8n+tH70mvyg3Y+V/epLMS03JlJf30BQOalUaSUsK/5RGUDigEq4KVmyEO0FfofcvxplTTZoWxAF7yDRqq0NlACgpAAlyKmcshKy0WcbyVmMJQkAocJfW+CIVvYPD0WJa9oXkkV4Ykolp2Rc6D1MBYBQcaUXqCbNkmfRX1KpVUvymAICAKXh0VE5ffa8nPz6azlz5gy/j/EyHxABrlawZv0SP1fyksTjzb+yB824UhPw4VYdAUAroaiMBjDBVH1Cn2wlABSogjA6WpDm1k65dKVHSg0tUig2yJa7tsl0VKXXFuS9D96XT/Z9Jj/+6c9k2bIVUlODNiIN0t83IFevXCHIjwr1Bx98UJYtW0ZQG2Dn8ePH5bnnnmMFNoBUzBH0eods+44dOyiTjopoSzRgDFH5j3+omgaYDVAT44UxBXkARAMAp/Pnz2fl/6w5s6RUrxLpqOr7+utTPAfWzebNt1H+H/MVlYAAcUFcefvtd2TPnj3S2NQk9zxwr8y9bp6qWoSkMa4P0v1fnjgujz32U7ljy23y8Scfca3dessmVoqj0rymUCf7PjlMkH3ljYtly5ZbOaYgANTVtcu5s5d4/w2NtfJXf/2Y1BahlgRlkwbp7QGw/SbvdceOu6WxqZHPCzmLF198ke0Q/vqv/5rzHefC/QHMfmvnTpk3bx4B/d7eHlaNY9wAZt95550Ek5H0bu/olP3791MBAK+BgAHwXPsFF+lXgojx9alTctdd22TB/MWcTb3dfTJlylR5443X5fU3XpVly66XLXfcRmAdc3tocETOnbsoLzz/srS2t8gjjz5A9Zfm5hYZgvTy0LB89NFeOXjwkDz6yI8JVg+PqKILFDIwVjfffLOsWbOazx12BKoZIFEgYfjAAw9EMoi+d4VjiM/++Mc/1p6ipRJtBBQC8CwxVlBqwLjgPLAlII/t+WC3XLxwUbZvv5vXR5ICFYfGZOfOt0iQ2LTpJraZwMrHOOP/t995Sw4ePEDiwOLFi0kMYXV2bYnzC+dcvnw557TtWbg+zPunn/6DtLe1yh133EGpf1wLgHgDX/A74gDcK/Y9gP4gA5y/cF7qSnUyfcZ0JQ4Nqj3De7CD+Ly1rsAzxzhQGYMqMCO0gTgWZf+LRWlqbKIyAPwLgF34H5/DPC8hZqYdRv/XJNHuqy3N1viYz8e58XVUADt54jIfK5+4qGTEXN6L/m74G/4ZvcgcAcBXSdEuo66ZVebWok0JAGzdhj0nEAAUWMkrAKgaqFVqlisAKMHC2rdZfGYkbCMAgOSie1ZSADACgFcA0L05tGfHvQZ5cyVpAOxTAkBra7u2AmjvFCMAwH5BAQDrG/+DeKktDZPtstyEAhGaBLDnahWtpgjA/Rl+n4v/8/mLiRQAEvkjEZltf9PYRfd2H8ervdfc7CBJgDqHtZDr3xIBQMkh9L8ARhHs1zYApZpRqZUR/k0FgNoCVQCoAMAWANoyACQAtgKwvCIRSSOKarW/xb/qfwV1w6gAkEVRxs0XVvCxTQLdZMwtX81WQ6HFBlSH0ELRqv/xO9Yc1jcIAGgBkNYu1quuZdv3TeqfYHVoT8XcKQGvWvWXAwGA7RYDAQCtAAZQ/d8/IH39/UEBYFB6ensjAaBvUEFQrn8DQ/MEgCDzj71FqxeNAK0EgNqStcYKbUeD8hX2egD+IOUA9B/EnNfQlQQAtAAoSB0VAKBOAB+WIDRJAzVUAWBbAZ5Pe2dbPsAI2LFqN/b8xvdMUUsJAPBB+4P6lalHci6wylyVBTwAZOuWXrGz335u2F5gBAD69LbOgz+d7I3lKXVgvT0osP9Dimfz24P5ZPYzcw1jY9KEVkdBAUBtaOiJzjGrCe0TdF+PYHTMH6oCgN07fGFT/rL7YywEInIgABhJQgtoaqmG5PGXZGs155n2CVX18bGeEQBMIZB5D6usdcSC8RQArO2m3Ru/b/GMwwgsj5BXAIDyhJ3XA342znkCQAY4DCQSU4jU42T73cf42Fodhwcc/QcnzJq3PZa7yueds/m9ySsA5OezVwDwcZft0dUUAGKeKhAA2IrDKcPZvLc41MY+H9uNRwDI5gSyJHFbI5MlAGC8PM6nirDI/5YTABzSqPEwY+0iVfpamptl2ZKlbAHQ0d4ufb29VADo7roqff09UiwVHQGgQ5WpAgGgrtRQUQGACrTjFEBVcRfjy9UtR/qm91ttDsS5NkkFAJ9Tif7nJAkARnakbYly/9ZCWP1TUxex9VZpH86/pn9nSVplcyxnA/z69et+MgQAf23RTlUlAKRZmhQAjGga9lAUEhkJgK0lVcUmkbkm2QLAWFY0sEHi3wgAvEnfV9I7mPjs0FBiClvPZ7LsPKhenQBAIxXuNU8A8LFPdQKAyj+lRKJaygiklREAMmgxF6Y3OBNt2n5BxXO4FytPsuoM0UpAsT9HBquLc8InxP71CQB5YKkS0JQfNx1nmvjqLQAcmdQf0wgAAWb6b48AEFlwDpTggJSba1sbfl6p2VLmYJwfQT6Hzg76FhNoVwIA2ewA+ylDm6oRKxEAVEpPnb1KLQDyBABtO1DeAsAIABZoUIHAEQAsuGa/LwMIK/TLmyig8sFyfvTM2a++CWYVAGxOGkhp39O5lyMW2SuTVACo7IThmH98AkA0GzljYhtgCiD+9QkAJJ2FgNL/ThawIwBYIKY9JIM8m4EfUe5fWwFwf4OE28Agq6mMdDCZFgC2LI2UZnPqWhEAahHAIRHBuR/2rdAeQB1srGFd8axyiEYiyHiLVtBX+5exm7lkor6XvmvzPBsgOAKAm+txn8yRBnRP1HYI+i/5Arh23mMgAVwTBYDvIIGV7g+94rMjVy2IyjuG+i2rek3Vrx6Q0tvXrtHc6VyPN5tX2gLA7HngBDC5ALk5tfIW4htYrbtmlgBg5IDoaMekcHq+mgdWEDFums4/yuwxFQDc/Bz7UxAAwhBmTs17CK+keeZ9LEdwCM9Jn1+Ykc4OXgsCAOXNgwIA9thKBACtLEODT9cnHvtsfZ2gD15jY73MnjNTbrhhkdxww2Jpa22Swf5u6e+9Kp9+tEeG+3pl5tRO6e++KhfOnpH+7i7p6e6S3m6txrnuuutk7Zo10traQvlp3CwlueGfM6GpyXuzIzY3VR8ggLdVQPv8c0/zRPevvPmptCdn51ZadAiE8nujP5/ZW/PRLbFpAZQlOSwY43liTkylLBX0V8lWI2EmuDpnAGyN5AJbW/9m92jnQvsR/K5VMgASAjhEWURIDKrfZeA+fhJEqq/nPEGCEf6TBW0E+nlxGheBABD9mBDpM9EWVNtUg9MkgE0dR3uVInDGswGYZ3seQC4cD/uKJ9+lcVaCgSWH8RkSAKAeEEgHrIrC7+xDnBQ6FPxP8RSeWW9fH8FD3DNAOaxcSNYRgOzvlz0f7pW+Ae0vi2uiMkIBpIGQwA6tFLzr4ufS9ycAhNYpVEMLRMsQRKvbp4x7KgCQ7wfShQIzTFCOjVH6vVBTJz19Q1Ksb5Eblq2U9TdtIrkHCexf/fOvpFhfJ3/3H/9HaWhskboSwOoSK7c/++QTee2119grHfL/SPpgPQOgfOmll1j1fdtttxGEBpAKQBqfxf8nTpxghR6uA2SAL774gpXeIBGsX7+enweRAM8Q4Cpk/yHrDuBz5cqVMm36dGlqaQoJ8loSAz77bB97yuP9NWvWyuzZc6Snu4e2C8/m2LHj8s47u+hXrVi5Qm669WZWriBxCYAV59y79yN59ZVXeB5Ued+8aaO8/vqrsnLVclm8aCErfGE3AOTv/eCAvP7663LTzTfKhg1ruPSNAHDo86ME2efNny0/+en9MjzSz32vrtQkly/1y8svvyHt7W2y9a47CeghSY35/fRTf+Bceuyxx5jPMAIAxg6gPmTnV6++kfYT8v7odb97927ZtGmTzJ+/QBoaGgkUfvjhRyQN4PN33rk1trLAerhw/jyfDwhWd999t7S0dFDOeWhgWDo6OuXxx38t+/Z/KjfdtE5u2rSBPirUQJDwPnrkuLz22pskYGy96zYZHB6gPDkIAF1d3fL++7vl7Nnz8uNHf8JqIAVNINf/hbz88stUdlixYnlcx3heaKMAwgeIIQbGgvyB5w3SAJ7FQw89xO9grPAZPG+MPRQDALhjv7BK/q++Oim7d78vM2fNlG13bWdbAxAY0A8azxjXAQIB5uysWTN5PJLNCiIvvviCnDl7hmoWuCb8w3wBAQDzCwSAu+/ewTkMYgQrwIeGOIdff/01mTtnNp9FK3q2NzSwupRJ0r4+Sv7D8hpg39rezjUD+4L3oeSAe0a/dxAT8DqUH0CEwFqA4gAIECDcYO/E/MD94z2MC9YK5hDWFRTHMCZQ18Fx7D1cK3wfAlrY0oMTaYliA4FtH/MJVJ8zYuwcpIptX8nvfT7xnN+H85+1PcoTAOJnyiSq1Rli8t21ABhPAaCcABBIAqMBAAytF7ItADwBIJDTGLMpoKPPfrBiCwBTsYnxYASAEgFA3RcDrRIBAC0AjADQ0NDE51uJAKDFDZUIAHpMLaLwEqzmv6mCE/2PsBfYc/fPv9qzN/+LfoHeQgbISz6UgtA+eYz3vAJAngDAFq259jd/ngoASgCwNrCQ9gf1EhX+UAFAdX8pqAHUF4Xgf6moKgAg9IEAUID6SKBncioFH1lZlfBWjAAQQCRHAMCDJ/7q1I9svdnz87F0pVyW5b81JtacKJ63ZqZQIahrLMr/AySm6u6YFEZEioj/6ddau0X9aXGlEWR0HoeWI0EeXyvY1X8ksDKM4gsjAAxJJAD09UvfgBIAQAYAAQA2EgoA/UNK5GRRRlif6pMlaImgbqwi17VkCgDwbz0BQPOOQZIdROzwP4B/UwDAesO5oAAwKiUODSv00boA+ARmhBEdmO+s0ZaloWAM42z+uhEA4pql/x2AdthGgJTDaP2CFghaaGJAdFIAKCcA5G2//Z0K0nQcWMHOliqqAGAAdLYwIxEAzBZYvKPmY3wCQCRcODAL34LJAQEgqwCgJABTbDDVLm1bhpOFfIWtk9gCAITgfAsAbcFGckMgDLPQFMoVOQKA2cm8DbU8X55gwfsPSgCksDl5bcWsNP6yPbmaAoASUdWm25iauoPFM8kWlysAYO4b8G/xlCfY+VjYbHIEESdBAIhxZ65VdYxDs51ZK7oIlXKAPua23/PkNRs7P5d9/KvgaZKgt3vV+9N0g/kvPuc2HgFAyXW6J8ZcVhgn/5pa3cotAOw50r/JzYuMz1SlBYC/79hu2uVO8RqA18kQAKIPMSrS3tYmq1asJAEAvi0UqBBH9PZ0S/9An5TqStLRV7/OowAAIABJREFU2S6dU6ZIW7u2K4KaGOIuxoy1dYwxxsaUeKRjqy1k7blUnADjvPjHJgDkCTBxjSHvE5RTUsua8hYASnRU25Kq/5UASdvpFABsHWaecYU2gNl9+NsTAPycwu/eNvm/bZ+w18psFMiGlv/NYDN2TQFzii0AzJ7p3oE8CnIl36sFwP/3v/wPYzTQwSE3sF9/hj7JdPBDRUkgCPBm8HAmaAHgwTM4JjT0wTDH3i2WOMr8zG5s4xMATGokVTnFQMuy1A7AixMEDpytnvCiN5ZmQCYyoHmnLz8BoxF3b8RJWKFSPPv9CqvXVcTARcmTxL3zn7+frAGcuAWAl3JORib1eM5f3XjnK99IOMKTJgDETQubQ+idzM0kg39lnc/kcGWv1I5VySmv9Pwq76ySUwAIzpG7NiMp6Bzw121gjx45xBFlp/nOBACrvIcCgMkPmwIAnHGQBJwCAA1KkN9JDrqSBbwCAJi1UfI/tBIwAoAlNHwLgBhkkGEb+p0RDFF2fZS4DXJDPmCutG7yA5QFFsq3s/Hno4VZelTGYK7yP/vdtFHE9aZIJ7/kHSp/3XkHKPu5Py0BoLId8hJiPzwCAOUkx2kBUJkAgJYAWs2jPUERzCpJgJ8PCRKq7MERSRtCSO4n8hqfVyC05RN97LFNSWDrQYjUJJzD1JtJf1croDKFkBMmFM7vgQBg84mOJ9ZGgH8MZEgEAK/DoH3irIKxon2qsKdl55/deUo+qI1PR1MFALVQPnnJz9mNOcJdDCYCaYbfCXuvEgCCWg/HROVQM1UwOUJBSoAmu55Zl6ESM+1N1UciAmnueqMEfw78NLuC8+eDuHSGRMCKwU8mQNbqkFRRYCC1Bpu8VQOlUYXl1AT4uyMGpPdCoBoIAJr84d1HcJP7vz01ZxLtV98CwBKP/h4nY3d5xnDA6vSTMHMqsBij3Z5AAYCBeThBxtaHADH2YXOPXXMT/qoM4C6/nmtFAEBAqIlglZ3UeZMk7WKyOKwBzuuaGmlobZGe/j5pb2uRJUuvZ6/o2bOmY8uV3q7LcvzoIblw5pRMaWuR5rqinDx+TAZ6ulm5dOrrr+TwoS9o1+bOnUvQb87sWQQrCDKzLcCAVhLFyuU06VhBRAWq8n95v6ja36ygd2swP4+q7zk6Z9nLNCRg8vbFf9ev+RhIpVmepIFDxSKO7RM7ngSglsfGIes/G0Gg2pq3a4yELYsrYhWNqiyxOyek1zkXVIVJE3FF9iXVhBp6iScAg3NGt5sAzKjcOBKDOC9VIwCOBwl+3kGQZrYgM4EpmmgDGGC9ta3q1xJw9h3cKxNyISEJggHGCEAnPsPz1qistibwNGGJaivtLYv7TSRsfVZJXQn7BO1skPbHMU5/c1q+PPmVfHPmnJBAE+wsPmeJKJxb5dazdjba2qC+Vc12+Tio2q6APYmfC3PQxoGSsFijNvbYx3mQEK+Y7xcUtK5c7ZWOKTNlREqy494HpLWjk+D/J/s+lff27JZbb9ssG2/aJNNnzJKe7n5pbGxhMv3/+j//Dzl/7pxs376d6xf3jOQ6APtnnnmGPdvxOq4RleqovEc1OsBOVGBb6z5U7eNvVHHjO6iexnMDOAoSweHDhyl1D2LBmjVrKC2P+dnU0sJnB1D3008/laNHj7E6G4BwR3snn7cl5U6dOi17937MqnmA4mvXrZX+4QGpb2hQRYuaGrZyOHH8uHz44YeyaOFCytUvXLhA3n57pzz88IPS2FDHvrUkp4zVyvu7PpaPPvpIbtuyQZYuXUyyxdAQ5mOz7H7/I17TzbdskM23bRApKOmktqZeznzTJa+++oYsvmExq/mRyAWYfPnSJbYNmDVjJiX92c+2Vqu4USWPcYV8/ty5c6S/HzLvXXLy5Jfy7nvvyuobV8uiRYtZ6Y6exwD/IVkPAsbateu4LuugUFFblCOHD8sbb74uCxctkC233857YTXnmCbm/vEf/1GuXL0o27bdKUuX3UB/FGD28PCofPjBx/Lhh3tl+93bZe26VTI0MkjSAVoAnDt3Xt58cyf7fj74wEP8DpPUtQWqFLzxxhuU+b/hhut1No6OkrCBe0a1Pa4VzwzzBc8fhAe0RMAz3bx5M+0I1hQ+gzmxa9cuAuVoKYGkGp4jng1IHDjfunXrqDiAuapS+oMcExAHcJ8PP/wwSWfwsfE+WnI9//zzvC4QFZSYUYzV9ZD/xzx95JFHOUexd9XVlSjPj7YSx48fk1tuvlnB+9oakgxaqIZxTD4/eFA62zuoiIHvwiZB/QD2yuT+cS4oGkAt4erVKyTOgByH9w8ePEjgH3MfRABIsNaXSkHmup/3g/WC+2BObGiIEq24B8i34nX8UyKUqpEpPpziP/Mx6cvnWgHk9znGAIHglN/7vP9Z3aNN73gbOB4BIJ+EZARahQDA/B7zfNVaACApOxwJ20Y6o/x/jNuMADAYlN1Uoc2AHWtXk28BMDwEUthgUCBVggFsnd6n7idGkDWCHfbWurqm2AIABIDWtg4xAgCIaEyqNzREBYACyW2paoo9yMNeq89QlQAiKMltLOwNptzgVAw9iOKfaR5cUfcjVGBPQAAYTwHAWgBYDtcrAPh58+dLABiOBICawqgUCyKloAIQWwDIiNQR+C/wZ6lYI8XQP7mWCgChiCwSALgoNPqiQlSKPQE566MLKp+p/kpfrxDr5Ndv5jNh7tAbjgFhUOkisDlCkoKw5cYw8+1a/T8mNaNGANCqcG3ZoTn7GP0EP0UJAKENAH9qooufJAFgLLRfHJEhgN0D2gJgsH9Q+vr6pbe/jwA4XlcCwACBfxAAvAIA7UW4D7OFzCdyD8O6SXLz8AsB/oMEgH3HKhhtvakSGzAvVQAwAgB9UbR3HBqR0bGSDI0IW0VpC4BRQVE5iAOIr0z1FHlGi8nwiBgjlUqh/s4pbHKcFOilbQS5Ae0GBrXNpLY6SHYIMDruE8o4BkAx5+ziblv7+jlVHDM/075jBAB8xnrQ+8JEfaKqOsPPBOB5IgUAr8zk9yNeA1qU1ddVIABo9T+eF3wP+BFGBNB0WMhz4yapUBIUYMIY+FgANpl+ypi2UgDJEfdqthWxhOV/fGxlYwb/wI9RZv8CAOyJEwHs4/ignQXWQSRvBTJXWGeMp0g4BoiWCAAE8Y0wHp6TxRHKLU8tAHB8IwDkQUBb8/k40p6dPWc7pvlyjP0CoTudt0zmmIdnnDVO/svWn11LPkcdj5HL33k/JT9nsj4MrkFtox073Z/eh89/W1yYCFNjMgT/wbUA8MSXbFxnORyn4EfwN6lC+HXhxy4zjs4Y48rhV8d551oA2HXb3PA2XFslqwJAeBDMhWoaLptrsntGnnZKZyfBf/zfUF/PFleIV3p7uxkf1DfUs/1Vx5ROaW1ro8IaFABAolECQMkRAIwo8d8WAcCeNW1kUGqciADAtvSu+t/yGuabcu8K5CnD++x55f8u358nJgD4eehtvM0rW/ueAGREJ/95b7vinC8jAATQ30ExyYbp9DJ8DjnH700A+Of/8rdjmRsI1f6U37JeJTCyuRYAXHg/OAKAZ2N7+Z3Y4CkjyUMHfBIEgEqGcrygrJITmH8t/n0NCACVGIA2OfMG3F/3ZFoA/LEJAGSQJYHU7LByb7EF4UBWetr21g+MAGDSyq6yLlXYpZ7PGixcewUAAupBAcCc/koEAG0JUJRRkgOqtwCYDAGAAXhg2LKiAUFNZPIG5nEVAoBvAWCOsa03gj8TBFQTrbUMWFi2aMPMC2AlJV/LJGE88J8FSjkzGcAlFYP8KfJJoKwtodv3R28BkFnzufH0EneerJJ1Gv+4LQAyznNIHnEDDWoA4xEAKP0/rMEZ5F5ZVTIU/jZlAFSZoPqfBIAQwIW+f9iIJ0MAMMAI882Ct2tBAIAcYVZdImzygYii81f3L+11mP18DRUAJv7nnf+0JvIEAD//1e5qj7DklPj1ZP2os8c2FQM10nSuLegKxD91uPWabf+1+/RkCG8PfBImv6YrBTZ+/tpe6F8zpz8bZLjgNqyTyRIA1J5rNaweE0nK8DOAerqd5aqQQ6JAaw0CGBUAwJCCimoAkTkdKhM0+g7nMNXKcN0m9++rU8YjANj1V/pZbXZNlgDgj1lmiyYgAPC7DstPyQc9UiXywZ+cAFBCC4CigqBIakUCAJu2qwJPkHf3SQ6g/MWmBiYTUUW5auVyWXLDYmloa5aBKxflzOmv5Osvj0lzQ0mmtbdJX9cVOXn8iAwP9Etfdzf7TJ/++hTBkJkzZ2q1Yl0df8f/9XUKyrEiiIknEI6UhES7D7A1tqDKylXac6rqt/IDIUEaSbb6rfyays8fI1JRHYMKAEoIzK9JO5ZPpGcDe1UfoEqGZlLKmJQ2P/R9XSspOWdpPpety1QeZO8lPTtNYqp/EhQEAmCsiStUsGvSC/OiJsqQKgFA/0dCNKi3mIqStUYKNgJBL/w0BpZ4dkFlQpONWWlnA/OHRhRcMTDGKpYwlnj9alcXxxyJQYwJPmd2FvfDvpZDqKLS89l1YujwfUh5xoQcgvhAKvXPD8dTwpKwuhagG75bAoBWKMi5c+cIRp86/Q0THFaBqQkcfRa2x1rS1ts+b89xnfb0Ks27ifxH8zFjoiY8R32+mtxkwE31Kosvg09YU8NKM1AAReqkrqFFpkyfLdvuvlcGhkekq7dHnnn+WWluaZFHf/JjVnOgMrWnt18a6pvlyxMn5Ff/9P/KzOnTKd0+ZcoUPhcAmAC+0Q8dICpATKvgB5ANUBZkAAD7A/39bAkANQCAl+jHjmpvPFdUvQJABSiP/zEWixYtIriKan0uiUKNXLp8RY6fOC5Hjx6VxoZGuf3222X16jWBEKLkk2++OUPwH88OACpA9Dlz58jFq5eYuMIYQW5932f7OGcALkPy8qZNN7ElyaFDB+WXf/ULSnxDJhyJ5e6uPnnj1XdZtX3X9ltkzpzprIIZgqzwUFF2vrmL1/TIow/J/AUzpLkF1eBIIBfkqy8vyOtvvCWbN98iq1av0lYcNQVWe7/w/PMcBwDJ6oOIdF/tIkgO8A/X3tiI1ggjMjjYJwcO7CexAiD54kXXkwBw+swZ+fzzQ9x87r33PioDoAoe5B2sbwDk+H/DxnWyfsMGGewH6A5wvY6y+X//D38vHR1tct/9O2TWrBn0UTEuQ0Mj8vprb8rx4yflp4/9VOYvmAMjrMn9kTH56quv5ZVXoPKwSO7ZcS/XAvrv4j5AlHjvvffk0UcfIdEDzxOADAgZIDeAlLFx48aoGIK1DyIG2kKAGHD99dfHKne8h+NBFQJS/StXruBcARiPZwm1BFTSgxgAwB3+NcYOtgGv7969h2v77ru3S0NDPa8TcxfzFOoAmIOYRwDP8V38AygPtQuoAqBtQlNTI+0CPoPv/frXv+Zc2759m8yYPl3aWluoCoB9DQQX2IyVK5bLyhUrlSgzOCANjc3yzZmzvCbYSYD9Uzqxxnqp8HDm7FmuC8x3/MRnIL2K8+JfqRa9WRUUxoIwxTAAHthLAWT39vTyO/iHa8H/eB/zCtVbthdoRXuqcFTyUvBTciQ381nZEm8SBPL8Hlq+pwZQJtcCIO7Hrk1OHkTxBAAlD6QWAKnKSkEnjJESwFAxjOrkRADQOA7kCLQMVQUaq/JX0oRW/k+GADA0CAK39ozOKwB4AgASv5bf0NY6jdLc0k476wkAUITIEwBq60oEF40AoH6a7t8GGBoQZf4bfc5ADFDZdnWoUpI220fYPu/3R3v2SnYzCWbHqM34UOMrAAwHoCvG0LkWADE2ckpsmRguBFz+NQ9k+HmGz+QVd8pisawrlea/89Xz4Iz3GT1AkGl/mVNksnhxZGgwKM4BxB+j5H8p/KQaQGgHUKqRQAKoUQIAFQAgoZ8UAMhnNx8ySP+XEwAsKgvrOviT1fzkzLjmcy9U+PN9suPJA0EcG3SQ/gcAAl+NRACA/VAvEClJMUj4az4eOXuSFpPhCcqfmocbCyQAzHmjCYBEilwL4lWuTeZKVAEgEQCgADBIIldvX78SukbHpG9whCCoFRCaN+ZjNqsop2JKAOJhGxErFevgCwOIdQSAkD/0BABW/QPkgU8GEtaoKgAMDdVoCwDkelDoAbsEv1wrLWgbyD0NKlsWf9NW1NVpvO4AUK7pAOxhfFi5jkKSqCqprQ7s6bOHeygkyYI9wT8PORTzM408YL61gUaeABCyLbFlAddHeKLpHEH1YYIWoEbMNDuW7BcgyQJjRCoAFJPya5KQ1jhHyZX6fOw+YtwDkgqUrkgIDoSxQJLysS7uCfEMVDjhRyW7qC24vJ30ZCns0xoXBNUzBxbjWXkCgIF9lAQPMZLl68ZTAPBtBHketgEJBBlHKqCPFp61PjdtAWzXZjbYxyfeLtjr9gwxJpw/ToEvFiSE+zTCSF6pMtqVQADwMbK3p3b+fI6s0t/5Pcr2tPwekPY6vKP567inRXJKUmDw12YAv14XyENDgXBhBUahrXM4DuO/WFCZVAE4XwIBxO8nGYA5E8v71n96R7gCEABs7hmw78fBK5nbWOJzXCOOAGBJzrT9JUUJqqfVlmT6tGmybs1aqgDguGfPnJHuri7p6+sh2RFxFGJAIwBAcau+sUFKxXoSgssJABoX/LegAFDpGU2GAKBKR0kBAMfRtZcUADwBIJ/r/b4EAD/3M75JWJ8xF2ItmCooAph9qDwGyW9PiamQXwibuK63oJ4bCE20y8DwBAR3Lfj5bi0A/re/UwJABFvg0GsPSWVYwAEPf+MzYAsH+clrRQAwNECBggQYeGC7ugKAJjS9AYrAg88OhyRlcsiUVeUJAHlnluaNm0G2uqXS52yiVEs4VU2kfk8CAJ7HeAoAf0oCwHjjkt9EdEyVQRbJLpWCBwfExOcQkr06pj8gAoADY7LQhN6hqvCGJLQDg2wzqoRm5JOb9tlKLQC0n2yWAMA+VaEFABPOIdlMZmYNeuCNTwBQcF9Z8mDL5xUAyJAPLQCipKEjAGjgrNWO1gLAqv55bxkGdAIB8g6Knz/+9/EBisqgRvq+0lsMuMFv2dYlabTLHaZgnUwm0NkIbwssaZ+3IeaCeAkl7wRXcrr8NcT7niAAqGSPsk7pv74CgCWKuJlmCACa/MH7BB+QWBrC7yYhOcqEHd5D5RGCV0sw8W+wxAdV8l9Z7aoKoEGYBsnflQCgDiCcvO+nAFCNAKDOpakDBFCEVQvRWjgFgGqrw810l+hJdtrRDDN7XJzBEXRKe2qE1IICQFb9woIBA/3NUcfffm3ZNeRbBX0nAkCUTyyHg1PA6lxzS8Y66cY8eGR/f2sCgGGQmkVTwF/FHB3Ar8FIDjdlco17RPgsE2DE+PPftRYAVqli1f/BqoQqAv0rUFe8KgASJIZbBgJKpaB1QvAsDGklEL7SjKxoqycgAPC6xiEA+BYAXBkR5M04f7wcy79l7V+quI7fJ5ubNVMkyY2JAviFmhKDsGKxnv0L8V6hWJJiqV57wUYCgPbi0ksJVWRGAgggL/0yVLbUFqSxuYnS2KtvXCnXLZgHrVK59OVxOXRwnzTW1Upbc4PUjg7LhTOn5dK5M9Lb1SXfnD4lx44ekcb6BgaNAFwgt3769DcELtADfOmSGwjoxKRg6JPqCQCF0VQZUWmPyq+LrJ+LeaxVkJX25PHmj0qWJvvjkwQ+UPIVBP7cEcRwi4hrKvznP6ughqXV/O5vk6IaAcB6B4aVFNjXxsDGT+0DrQk6zBGt0g/zB8sXQDLUlUJ7AJsPBjRYwjEjQxxUZ7j8a2oU9EQlGM+n1a6oFra5j3uzIJOSyozXdJ/D/oj3cT4kcFFpi8/W1aMSWytoPOgOEJKkOpyvUCAwBl9RzzvMyiutkAmVSiSbmlyy7gXa01E/YxU1APlwnK9OnWIlLgA/JDj0GhRkV1KCXhP+RtIx+vixhUPq54jp830JAHmCJq7fWmDhPYyjEQB0L1HSCX8v1AibGhRqZdHiZXL0+Fey6Zbb5ca162VgaEQOHz0ib+16W5atWC733X8/x/LylW72p+7rHZTfPPGEfHP6a1m9ahXl0vGsAFQCzESFNa4D8vIALiHXDjAXwG9HRwfBdgC/Vy5flnfffZefBYANABTHsLgVACpAXnwekuv4jEq910prWzsVGE58eZLy8rAbAJAh/w+wDP8gPwlg+IMPPpQDBw6wJz2AXVSbYw6NFNAft58AKcDrffv2y8L5CwjcQ1Xg9i23ycWLF+TihXPyN3/z11wvAwN90tLSLOfOXpTnnnlNLl++JPfct0WmTm2TuvqSDA5ABaEgr726k2Px3//NX0lLa0mmTuvgWhjoH5WjR07Lm2++Iw8+fL9cf8Mi5ivwbI4fP07wGlX5UDqAr4jViF6bf4AywKxZJFDgOopFPN8B+eijDwiGL1sGAtZSzrujx4/LsWMnpKG+SX70o0dk2rTpnP+MnwoF2fXuu3L0yGG57fZbCLzjeSJVgL3g+LFj8g//8Pds5QICQHt7a9h/QLgZlReef0nOnbsof/lXfymdU1qlWFdLwAVr7/jxE/Liiy/J+vUbg/S+2ldcL54/rvNnP3uMpBDYAVRnmloEiA24N7NPmB9obYAxgRoCqt4B2gO8AZEEFfeYF9u23SXz58+jTL4B33/4w9MkmNx55518DzYBaxjnPHLkKNURMM8wP7HHGKEIBIxXX32NJBFVFRilzZk2bRrX/WuvvUrCAdpUKKEAvvsQ5/Jvf/tbWbx4kdyxZQt9flRMgQyD68Ucv3Tpoty+ebPMnz+fx4RyyOhYQQ4fOcpjY/1ACWfGjOkkJWA+o+oQSVa8h+tvaW2RUiDowX5evHCeQAjWAz6Pyiy16wpqYZzwWn1dPZ87W4mRdKyJSZAUzF7gXlRxbDgAJwqY+LjOJ5fVOwuAs/uc3zfHy99U23Ntv7OtkcdzVaN+fyUIMU4LAMZKTgFAi4IUYGEvchIAdL+xPYc/hzR/aLEdK/wBKmYIAPa9odCaDXsWPjMo34YAgAVixLo8AaCltZ0KACAAoAUA1Eow76isUVcioKg9woOkbtjL8JqpwGgCNhD+IgFAAVXmN3IKAB7AqvTs43ML/o/OkZTI9z6XugLVWwD8WycAYK4A+Of/aC/E6n9VATACQLFmVOoCAaCEdQ6wsyACXhWq65WCo7kftgCIZFGVxnesAKfKFmHa9DjLiisqVxf6dRsK8aONsIIMRnz0Z+kQcY2NATh1BADwxmrHilIwCX9W/ysBwHLnln8zpSYWBwXwX/0ZcAxU/p+5Fvh4qHbvHySRB3kT7DE9feUKAGj/1DMQqu7pR4bzEkRPd0kyZ5CVR+4vSczXcO+DOgAVy0IPYy0eUiCeSyT8NAKAbwHQN4DKchH0YocCAAFZrBm2DgDhoEjQ1ojZ5iujqhYEABJaou1V9Q9dj5pXVmA7KACgVQnIsbCBRrR3bcU8AYD2keG7JwurP4xryBMAuN+E6v5qBAC7dj1PIACE4pBK8TZey6gq5FSuMN/r0YKBqnWeAJD9HcfA3kgCR6xwzrZxo103xZhAALBrIkGuppb3jr3eQH0v915tjzQ1Iz+2jPPCwrFxs3FlDB/2J1NliKSuWKil/jtybFQ6cGo96dkqAcCOG+MQpwDA44ccoif/edAxm2sIcZO1DYhKAy5H4wo58F27f0zGGMN60tYEBAB/LT7GtvH28bX3Tew5M6/h7JruhUbYD/iNAyrTHJ0cAQDKHR73UJ01HXdcezq/H6MUr/vnY+fO+DcVetTH3EAVBQBPlvEKADYORgBAOyrOt5D30ZRfaguKP/UeilJfqpdZM2fK+rXrZMWy5SRInj51Snq6uyMBAOpERgCA6hWViqgAUKet8TIKAEFhqqpicTWLkMvVTOJjZT6rL8ysML7ef7H555+J5W6+CwEgAe5qh1kI7BQA7Dw2v41Aw+eU25/11sdXAIhzxauLWGG886kjAfNbEwCColC8Ns35mk+Y1mkimVp8p0rC37MFwK//9/+YFAC4uYFtMUR2rzr/od+CawFA9gUZg9qPyKTCmAyzeowwYJkbsYrAsH6xwcbEaQT+TRZYwQ97aNUIAFyscRlmQqLgVFWa4UERAFJAQaIm/6lqyUsPcvvf84bejpc2zPIko162JUGzYEyaeBWu3yVOEbx5ooRNGPsWAa4cQyBeE2eaOltklMZKz5Q8D9hKrCoINi5DuhjPhvgA2C8mXZAwjkHyuhL471jDfjzzwMl4LQDStXmmTfkV5593frOtaEDgIFrVZ6aVbJIsjVXVYQM3R8JXNKkZSjfrN2plIwZTZU5neE7aJ9qRUwhSwHHW6n7r+aUEAHXCNIGlATMIAKP8Xas+lAGngbA5bfy8VavBGaAzX1QmL6rbYqsByJdrawE4+yYxxvNMggCQ32Tsnj2AXvEZuLHxG499Nj/3y558kPwyJ8Q+b/M+jHzGlpiDQPJACBYqbZL+XP6Zpt+ZfrkmCgD5+VvN7uTH0Gy2XlNi42bHz/UMLx/AYKNThYgiXxqgMHANFajYS7hBhzYyBsQbUMDEEQKJQa3SL1MACO/hc1bJT1DCknJWYQK5f0pIakKOVSlsAaCvWZWOJsoqKwDYM2KwkWDUMA+CjB0TPwEqjDL/WiloS0BV8vUY7DvIlgAKU2lLgFwLAGP6RVZ6kgZkoOIIAJo+rKw+Yc8/b/+zQUDaeyJwH/cKDVasQiH7PUN+kbRKQWFaA8HqWWDA8TNJ7kDysyAmzCf9rlpC/F4e7KT3/B4HOzTev0rrwq9VJD/y9tUfL29Tsp/N2nnObQ9CB3zRgHyr8Ne1pXklu1cGL+ZkBsm8qAgQSAD2vXQeh2rnZbJz12F7DL9LxyokpkPvUe84V7vnMj/iWxAAqvlHSYI7u8f5sbQeq37sLQET+7Bl9gHzq2x87dgVzmFEDRcgaFWIEgAgm0ngPxAAsK/W1tZCUOYxAAAgAElEQVSFfQ4VZCAAIDlSmQCA/RssbgKbo2NaORjWDBLQA2MjMue6OaxkXbhgvhRLRbly/owcO/KF1BcLMhXg0cigXL14XnquXJL+ni45fviwfH7wgHRduULApLmlmWAe+kcf/PxzuXq1i0Dh9dcvJrFgamcn+xhD7rq1qYE2BL2v21raRFiMkdpc2Bh7v83Ph+w8gT0vl0H2e8y4+y/nv57bAjt//qzNyT47Owd1M/JVbI4gagFgJBqZWkA4kSYYskGYn6vmf3h7hPMpIKDxiV1nrBJ0MqLwzwz810rDIoFTEEgwN6xHK5OkQX5YLy3IhhQUhMbcwbls78M5cVyAUZitNn6oriFZLlRfslILMVqQrgagheOg0lp7aKZ7t0omXJcB+EhK2PVwnw7y/wR3+LeCxJao8f4qPoMK5Y7OTl7fkWPH5IsvDlMRAOsAgFz/wEBGQcmrQSQ7HOxsaJFiz4K9P4MCQDWbNe7m4IkhLjnK5GwAeusa6hVsLBYJxEP6FvfCyqpSUfqGh2X6rDkye8582bt3v/x3v/ildEyZLkOjo/Lrxx+XwZEh2brtLq5FVKe1t3dKb++AHD/2pTz5+yelvbVZtt21lYA6fBUcF9XzqOgGuApA3yrqUfUPOXZU/AOsxf8HDxxgVT4AYQD3Vp2M+wZpADLuAHLxPsB9qIXgPEqwqJNDh48RQMUxUOm9ZcsWgmUYz5kzZ3F+vfXW2wSfAR6jNzuq6/E7/KliA2IKIfgP6fqpU6fJxvUbKFUPXw696s+fP0dpy+1330XAEDEffLKe7gH5l988zQqzrdtulmnT2qVYqpWRYVTyX5bXX3uL9/i3f/cfSACoLaonVZB62fnmB/LVV6fk7nvvklmzZ7LVCY67d+9eef/99+Uv/uIvpK21leD0QH8fQfLHH3+c4DOIEA2Us++Tnp6rcvLkCVamr1+/QZYuWcb1AqLKJ598xuqbf//v/wNVAfA/YhnMhxdffJGkgzu33s7j9fbg/CUC/CAHvPP2W7J69Sq5fcut9BFR7Y612NPTJ88/9xL3lJ/85MdSLIm0QPFlYFCam1rkhRdeJAngjju28lqwzg2gxTWC0PGLX/wigu5YQ1AMAAAOEgkAcMxTfA/rDM/h/Pnz8tBDDzG5aOsE1/LEE09Ic3OT3HfffUHGf5jP/vLlKySgQKofxAHeX2+v1Ndr6xLMKcwJPFuQQXBMruX+fjl79py89NJLcvPNUA5YHtcKQKT33ntXTpw4zu+AjIDrUcWRIaot7Nz5pqxbt5YtL5BcxTxta2mVQ198TlIHWg3cf+99fD5UFhgckpa2dvnD08/wHrFW2tpatfXN0CB9VxAPMPa47qtdV+XMN2d4vmnTp8rM6TMIOsEHxLVjruE+AfLjexhLEBDweRBt+vv6qaqBeYV/iJ1AXkGiFgCJkZjwE+sGxzLVAUtmq3KAKt/gPkBGQMzsfV4jnRoRqszvyld8eN8lpwAQj5sjAFhilrY+EACsztQUAAAkcv+k1G5lBYBR5ArDXsM4y4gAVOpAtaz+ZLwWWsgoUVtjPBLWEKfFiv9AAsi1AMBnotyvChE4MFZ7TWN9FosNUlffJM3NrdLU3Cpt7Z3S2NjM5wYCgG8BAOlxFiZQ6lpJm9zLnRIAvaPYQzyp/elerTkQX8TAnTuAJB5c8aSA+DzH0vF4N/nEVohPJyIAYA0ZYKLPzNr/KJGO98BYM0tGsWv1/lqME8LGmSeg5FtR5/36CreQiroyPno2H2d+ZUzw+0pfvUDNHYQcmP6E/wkCvrblAQGgNrQBMCUA6PPU1YxJXW2N1JdqpBRawuBvEADGQCAILf5MAYC7DM+l+Qp1x0JOIwCulq7ME5Dz/kY+/sy/bzFvlI62kpSgTGgEAIL0RgJg/2RcY0Fq4L8Td9dFocRaBeJxblUm03nGLIQrAsL8BVGHbaRGtOUJq/6hADCgLU76e/sI2vYNDEhf/wDtJNrjwI+E/e2nWpQCXZRppj+sQJim/dSvVRKAtrKJFeYgA6AFQKgwNwJA9IOZnq4hmE9QH/lWAeCvveZHxgrSPyhUAIA0/wDyQsgtuRYAer+p1a1VW0cfPvRlNAKuqXkyFi+o6pW1mGELrFB5SsAnkNftOwYCaV5LbRTH30m625ozP9fWNr9r8y3k4qgkZpWmTmVA4yWdj+yRHb6H1/PkIyPmWbxg8Qz3KlSRYj3UKAEDJAB7VkqIyioAeAKAzWOuETR1Gh6hAgNB8XAdzCFbXjGQTWzf0/ydgqM+5ou552Cr4v07BYBor0KeCONm9o82guOdVWZAbGbtEOyYzMkFAoCPNa0FgMZHqUWdxfDpXFCiSK0f7PV8LBtj1Vw/eou/dH0awB0KEpwCAI+LSe3UJNROm7J1Nqfm7bmPT70fYbbUqth9TszmgP+8fz+NFda65ghtn0hjQFg8Y+7iXIj3i/gRKzr4Fo4QWW7rU07Q21SL730OIQLM7uyVchi4QmsBkPCPpEbIteqOYfdtsSFsP9eX7WteXNCpWuAojfWNMn/ePFlz42oSpIcGB+Xc2bPS3d0lVy9fZh6gc8oUaWtrY8urto52+rhoOYbqf/g2IABQOR/G0PklHv8bN99SAQSf6PN+XVT87AQEAP8c/Vqm/2mp1+Cb2n7LvSRU1Kt9TAoAlQgA9vlKxBv/Wn7vVVtc6dXsa3bdZT5KIHOZTTMyir8e/5pdexqTQDB0Y6i+Rva6cI1Z0o3hD1ABKEUFANtX4/4aiTqJPJDsdqCZ/XMgAFgvQXXmU8U/drH4d5BeUAAHMmFBKiywdfQBhqeaIwBwIhnAnLwnrZQyZ9OSMMaInZAAYIoB4WYcE0kPacnBCugyezgBlKksoZx33MqDsAQ8JDmccNYcYyp/rPh39KY9CSA7+SqTVhIkNREBwJ87fw90hioQAMxJoZEJY2obiS0ar7ow3hIqS85mgtU/EwKAx2FixaXbPgJhQ51Cm4sm9xwCIfdxP2bjEQBUBTY4D3yU6uxC0t8TABDkMlAN4H9qCTA5BYA8AYDfh+Q/K96MaDB5AgAmVVz3jj3vNxubU/kEfN6A+bn3nZLARD7TTmBjnwVavS1JxvjPhQCQNkGfkPAjOzEBIAbLIfIxJvv4BADtVYrPGoM2QwAIJAC8Z8A9g9QA+lvyEIEZq3LCe6zSiQSAfj32YGoBYOo2PwwCQAL4NSgNKhhRIaUSASA9GyUAWGIna4ktgPROjgWe/giMI5zEUFpjWplZTg7Q9aDbhxEAEhCW2evDvp8IAEnKyJm8EChmHZ/8nuPZmtFGBhbuRG6c2QYfyKiLkPr1VUrW5BNcWXujd2AmPSYl8zY+KgA4SXEtJK1AANDPWA0H10cILGz/yJwnc67kf8SgxLk+UVLTEQBSdUtWXs2PV7Wx/a4tAPyYGn3TS4vysTgyhblJMZltBImxMSYx8s9I+Ucp2emfjx07nsMRAOJr34IAACCnyOAs9EFnCwBNJluPWrQEMFlBAIrY0ygPXypKU0erLFq8WG7etFGmdLYTrDp/5rRcPHdGOttapKWhROl/gP/dVy7L6a9OyKEDB+TyxYvS3NTIXtaU4K4typmz5wjmAaSEzPL06dMopTx/3nUya8Z0GR7sp/xpXbFW+np7yEovMJgsj4LKfEWXgE3jrUlY60OYTzB4P7LiHMoRACww8n6AgSGV9nm8ZjFkOneY8GGR+ADQ4g8LmHHXPsFdaf2bRK+dP58I4esOPDZ/2ui0qgoQFJSCtDDAChyHPSqD/cwn7nQuqn2lpHKQpbRgEz85x0Z1D42JNSTiUGXjCAAET0AeGB1hAhf/kLgwkN9kLVOgG++Wc9mTvDC6qIjSRM+Y1Dc0MZFnJAPrFcrq2f4BaWpq5mdPfv2VHDwIcspVaWttJwkCABnTRBlgIkso0ysJlWqBBOHX6XgEAL9/VLNhGVsUEtWwKVCGw3UBwGpqBkALIuGotLS2kWCD/oz9Q4PS2NYqS5atkCtX++S6+Ytl/oLrpbm1Q86ePy+//s0TsmTpErlty20yZUonJVILhaJ0Xe2Rjz78WHa/v1vWr1stW26/LSrt4Pk8++yzTLBv27Ytyv8D2MaaBtgIXwdy6qjCRh9JAKlLly4laGnVx6jah7Q+yASo2kfFNX5qj3dVhujp7ZPdez6Sru4eArIgCKBy23xugJpnzpyl3DtA/OXLV8jatWtk+vQZce41NDfIya++lL0ffyJdV6/K8mUrZOHCRfLKyy8zgbVo0UI5efJLWbBgvmy+9RZW+OJxo8jg8qUueeLxpzg2aAHQ1tZIWzI6UiMnT56XN15/mwDqX/zi51LfUJBiqUZQ8YqioVdeeofkky13bZbpM6bKYH8/k7moaoeawc9+9jOC2Wg/AKICqvIB2t97771UAcA1DPT3stL44MED/B6A5wXzF1Ki9vzFi/Lxx59IfV2D/Lt/9xckSyAJh4ocKCa8/dZOgudb7tgs06bPkJFhXDcqBsfkxRdelMNHvpBNmzbKuvU3EqQCyQF+6jffnGULgBkzZssDDz4oNbWjrIIEQF4q1snvf/8kf9+x415ei8rrDjNRCGl9rNGf/vSnJABgfmIdQzEALSBAGMEztqQ/iAoA8jGnHnzwQSYXzR5iHf7mN0/I1KlTSADAs8LxMD9AJHv55VdICnn44YfZToZKCiERBSWIt99+m2oDIKTgH+YMSAy4DpADQEYAqQW2B3YK8w1kBADmd955B1UsAMhiLsJepVYFm2XZsqUEK/t6+6S5qUkOfn5Qdu16R+ZdN0+23nknnyf+AYDpHxiSZ597nufA3ES7DY0XBhlXfPzxXtrHefOuk1UrV7I1AObpla4rrG6dM3u2NDcCMG7mPWDMQJzBZzBWUHcw20xArE/VE7Q38Yg0kWyh/ooRi01FAccD8QTzEMQcfAbfNQIDbCOIBUjimW+Dn0amwvkrxcSV9lUf+2pck1OY+g4EACvsqUQAwBpB/i8RAEzuPygBhFZrWOcWvzG2A4gWFdz0syRwD0E5AZ/V/4e/JQGAxLo6SOU2kgDQ0tJGAgAUAPIEAMx1/A8CphYyKDHPV/wbCYAk61DBrNLgLplKYDERAPw+ZiCKPSuN7XJ72yQJANb3256xJpK1QnIIlduOlPevSQDgojRFL7fhajyYvMyUAHfxUK5FhYHJ8TDjEABYREGdLt8GQKQoo1Ijw1JXW5D6Wvi9BRIAsCfwZ22BBAB8j74gyWWu8j4qwBo5IwjcF1LboYkIANX8jvS6HotzJ+ZaAY6E1qgENCH/n/LtfI/vo3uMtoHjV8O8SAUYAOf07kgACG05TQEAuQOsR3wf5ByAuCiUMAUA/K0EgEH6ciABwMb3gQTQj5YAgQBg4DTAGhRUBDK/2TKt+ldAWSvxExhbQDuGoqqvEKC1NRIqvNlbm2pLQhJAJABgXxwtyMCQEgBwLWgDAOIlPgPgH/fL2DmoevA4Yf3aegz9I2KrKyuCMdI+iAXco0LOCYCvgVPcS53UQQKCjDiCogfEpyGmj2rCCWQ0AgC/GxQANJ7QQi0DOLHXJQBNgX995KklF/72cQTWGfYi20cMALf9Gs8ELXCKUaHMWn6BCKD2ytQaSiWVmFYbl5IK+NMAL1Ue4+jH60jKKTq5Lc+Hz+F3TwDwZBHb9ww08z/jXhcWEQgAHnQfDfL/3i5Shh2kXSrzheKWkG+zKm+z35MlAOD4mA8Wf1UjANj57GeMs4L6mZFSLOZLeR7X+iAQAPweMhkCQIzkckinjaG3X7Ym/BzKx7vZ/Fk5AcDmghFg8ue39WXzqBIBwAyh3yesYNJiPzuurY+0NtLzsL3X+0b+mMzBFHUtGgEgnx+0zIjf278tAQDzpLW5Va5fvFjWrl4jc2bNpmLa+XNnpaenW65eucJ4s3NqIgC0tkO5CGRGEAAQezQwdsTaAicz+hMsgPLrcWJE28e8+TxPfr/y/mfFz15jAoA9x387BAC149ncUyoKtDmczcNrvAXsulhbNy4BIPt99V0zsYIRAJRlpHLLmRYAgXlI0GQSBABjHhpjUxNsAaCvoACgjk9gtOQIAH5iV1YA0OnKbT1K9/jfObRhTlcgAVgP4kr8gCrUkPwiqJQ0rPSaX1jZ96OJqZiINXnO7MJMgFyCCtInJrOodWSsB7rVqWcHgkbmexIAbAL6n2nChwpTI9jmrc8PXQEAxjjMMH2m6Vlm/s4QANJNZjYmncg6n11C1AgAmc+GhIMROFSCFl8MUqyBAECnP/aXDVL94W+taPzTEADgeLNNAPuoJsk8c77zToafBpagz6+pamtsorVXNsVc4KV2yEvCWEuA7AYbbQ0DEw1t/TOrlLTJb6TJkb42CgB+E/HrfyL7ZEC9WVJ/L86iZBtxu0FM4FoIer4lAUA3fHXg8woACHwZmAYCgEofq0SdVpoYMQBJxBwBYBBybYMywBYAeQUAlaf8YREAdBuMzneQ/0/bo87FfMLBFADy9tUeEROBbi/Lzk1XCc41alX4+m18NykAJLvk15BW4Nuemz6j1xleD3V7PtCK68WpzjhXILNMba3YbaT7KTCBVwnAtAPYZ/PrIB6TSzuQsCqw7fz3ytcSnCk12vbV1LcyjWFqARA+FxIC3lVnEBkrXHW5RZnBTPuABI77E+v5k3PnJQrjXAi/EDR1CgCewOj3mWpzKo5tMIsThxzV5LdS0VM1AgCTLFk5Fg24w4BPRABIdi09I/8c1b9y0HAkXExOAaAaAUB7bKq8JPY+AIl4DRVoSDgz+KwryXUL58uqG1fKjatWyvDggJw7e0a6Ll2QApQBZkyT4f4euXzhnAz0dMnl8+fks0/2ypFDh6SlqUkWzJ/HXtao5kaCDsDU16e+EZAMAAZSAnloWObOmS0rli2R5oY6VuA2N9YzWcgKorHs+smvsTQf3HyOVVih/ZSTIfQLN297yvZeRwDwSZL8XuptWfYYoSctfBpdDOHtRALQ/oHpveznMLWyCiJ539kTBLJ+iiVtQ+yCOMfaAbHaStcjwH6qL6Gah/ZQK6HwTytgrEomVVGY7bW5SwBfpZ54TEuiRblYR6ADyIhkqFbjIJ7TNjmsNhkb5T5pyQMkNc12oapK92KrJtHECMyEJuaCBDKArtAXFccGAQDzG9/T61RigipiKHD/yaefEozGPEXFa3dPDwkNAMasF3ca20qKNuUKAJwvYfsi3yfOyawtnygWMkDU9l6VBU0EAICTuE7Ky46OSXNLGwFL9MFtn9IpU2ZOk/YpU6WpqUM23HSrdPcMyLQZs+V3Tz7JFgB379jOHvVIpOLZoFL89Okz8torbzCJ/pMf/0iWLl1C0BGgFCTvf/WrX7ESH+AjgEPIqkPKfevWrbEiGZLo+/fvZzUyZP1RpY0xwPPFc0f19ueff86kJ6ThAcbac8EzB4HgyNFj8smn+2XGzFkEckEiMLlXHAuKA4cPH6HiAAgC6COPKmtb10ieXbh8gQA6erQvWLBQNt20STraO+S5556nDYIcO96/5eZNBHZVElzbOJ06dUae/N3zsnzFMrlz6yYplrQaeWy0Vr744iQl/hctXCwPPnSf1BZHpFRXKwODw9LXOyJP/v5lWbBgkWy8Za20tasaAdbDi8+/QJAVwLWCrmhjOEKAf/++ffLzn/+c1cA4f39frwwO9Mnu999newOoA0D1AM/palc3xxytEB566GGOC1pWdHROkXfffU/27d/P1gObbtqg8rjFOhkaGGGF/+9+93uqC2zbtlUWX79Ahob02rCG9+8/ILt3fygb1m+S27fcLsMjAwLIAr7s8NCI/NM//YoEi/vue0A6O6Zodd3IsJw+fUqef/55PucdO+7mXLHqkmeeeZZAM4B8PCdLwuI1qAaARIH3kFDEd7AmMN9++9t/ITB+33330q6oJP+w9PT0kiwBMPwnP/kJxwtzx4B3PM/333+P47Vq1Y3RvwQ4hHlw4MBBjtmM6TN0fReE333mmWdIXEDLAVwTbCOuFYSHV155hRX4uM6ZM2ewwrW/r4/n/fTTT6k6cNNNG2Xd2rXS36+gFOLXEydOyquvvc55uXnzZqoU4PnjuGj5tXvP+xw7tA3YuvVOAiYGAmD9IfmKKn+0CWhtaeX4QSWD7RV6e2m3YA9AWMA4qFKijhVJVCPaJsDOmfc3MQe1fdkQba31UqYPEyRMkcizxJzZZnzWgJtqflj+XNGvCbYw3wLAzhnPHfoyewUAzdtBSlwVPrknuBYAWhAEEExbAIwMDwRFN+2VrXuTxmmmCJAlAADc9woA5QQAyLqDABBbw4X4r5ICAOYWtkbsT0YAqG9AxX87CQD4Hy0A8OywlkHcorQuWtKg+rikwL9WTaGYIQH8LKggmKXAGMfbFSwkBYAE7NuzMjDLnlEeVNGNd/IKAN4/wu9W5e9bAOiz0v64ZgPMf6mmABB9eRcjcj8Nb5TlO3POfllM9CclAIS5SgKA/g/5f1T2lwpKCKgdG5FSLbpq1ZAIoCQAVD/XsC1AYWxIasa0nRLWS2oDoNTSqGobFpOBbkYBoP+Yyx9PlH+JPmxl7m1UJeTY0k83AgB+DtMGQf6fCnIhdxor/101uO3TBN1C3s/Af9M1HIUPiPU8hLWMPAnyK4OxBcBA34CqmYD41D/AfApUm2A72Y4HQG4Ap7l3k7idcvBURmFbUhCb8BNy80oAoD+SUwCI68xyoLENAJ6utnwCUE4gfqwgg0MFGRoBEWxA+mFnUZyIAUZeoLZWhjGG5pe71ge2HvnoQqU7iY/BxzaSPeI2EF5pw7FHs/jRKW64fK3msPR9Prtgl/QxmnpFajGgIl/6Wfrq9ux4zCSFzljBxjgcx0hBBnzbOvT7B76nRF8lZeQJAFgDJMNACYAtylT91QhPRgIAQUN7TFusEiKTYCvtGkiWoCKBPn+LGXT+pZ7olrfDmBjZ1MdW3nZ6QNCD/BbRcS8Lahc2BnwOQ0pQtj0pTwDQx64FNxMRAMym8zmGFmVGgGbLiQoqAJXiEb//6jrReZHyPqpa4PNZ8dhQ6bB9PQbpWcygzFa73J/tH9H2mH0vI2B7if/s79n4V/N7Gvam2DWNhcdD0nzR/LLF3KoA4BUsrCVSfvzGIwD4vTGSKzIFyOXFLTb+RgDAvakCck7R1A2Y3T+JYiEXa8qPhsE4pCD4DlDwG5HO9k65cdUqKgB0tneQYIr2UyAAdF29Ql/YFACaW6Bc1M52RdoCAHFzfYizTU82xOkTEADMr/TP3e/ZPr+Rnxt536BiLH0NCACmDOxtmpFpvo8CQLU57++zCsybGYr8nLI5bvGXkRXyBKBEhsnaiHRdqoZMWxZzz+p9+bFWW2rtsfW5f1sCgF+7dj76B54AoCQAddzxkzdKJz/8HQgCMTDIKQCYs6Sbn960GvgEBNC8mfStgcvBCEVDrEU1GWZLNQIAzpX6dKgETgIkLCFenQSgDlx5CtsnIastjOyDq/ypvINc5jBP4A1eSwJA2QJGUtLsdGgBkP8MJKvtPtOYaE5+ouTaeAZEx+HPkQCQxstoFTa/8qw4PxeMcZofswQopcQmE590IFTBIQlJqINdgGxxrPgPwD8Bf01EW888yBsLZfzV+VNmW+r/FFsGuBYAcKq/jQKA9shL/fK4wVsvqVxAbUYqa6DT2qy0dqqvJz3KRO9rebPNZUuya6Ke8zNnGhSkNNUFjH2K4vJGNm/EvU3R3+kCfq8WADRfOQljfx5LcFdzACoRAMzhTd+prgBwrQgAtokiOWSgvxEATFbSEwBMQizbAkDVAXyfTkhLauWJ9u5E4je1AAipDrf5ZslkwXGNfnaAdeIGfC1aAGSl75MCgLIAPSjukzh2ZaGBStpFKjB9q81DXSCJwMJzccInW5NnHuZ3OZPgT8BhYKfiBe4tYX+OLQA8WSZL3svv+dl5mG2VoO8p6DbeP08gytsCrtewD1WzFePv30YAyAPvqQ+YBRqaqIRflD4bWQPBThlgFoNaez301TZmOK7V9oV0DK9EkCpUTOLbvCleD5+Nsc1Sus/fq/1ejYBlfhx/jvsExrfDMUnt1J5iIG/SYDlfg+PzLQkAeszyvcT2ZJ/D06riLAFAK8RKbAmAFgCs2iPRLikAcCxYUab9Yw08xSaicu81rNbHuVBZ3dzaIktWLpPVa1fLjJkz5fzpU3Lm9CkpFUQ6WppkakerXDp/loQAKAB8eeyofPLRh9J99YrMmzuXwD58dQCrl69clUNfHJYLFy/LjFmzeDzYVPR4hi+/esUyWbxwAROgDXVFrfrAdY749W9BRqVxcv5HJlhJPdErTYNxfcRIACgHcKv53/n1OBqJv7FuIFxGSJiERJwRZTN7cCTiZO+7fJ+2PT/t/QysTUHASa2ZypJVdaA9hPUJZhIwAAq4SDw7TwCw8/p1bslGBe5AoETV/1gAldA/UQl0BFlIiBsm+M/9cVTjIUi2MsmC6n0CcmoztYo1BKexwk7tKq8F1VfKCMgQAGKSBwnO2hKlz/F567mpiS0FiT797DNWFKMiHf8wV/GPMq4jqIzOSoDmyZRql3Wf8gG92jE1Y3kCgE8eTRSjaHLUKioKXBMxAYn+esUSK/6RiGlubZUrV7ulraNTzp2/IOs3bpS+4X5p7eiUJUtXyrx5i6WnD+M/Iv/PP/1K2jva5f4H7qPcOPZ1JIJ6uvvkow8/kXfe3iVLly6TRx55iIlxyLVjPHbt2kVg/9FHH2WPdVwfAHhUVgPgBNAIuXeAqahaXrF8OSu0rZ86jgHgF33fUcEN8H/RokUEwHAsfA7nAlD7+aEvpKa2Tm5cvUZWrVpFUAyfwWcB/uI6AIDib8j+o0WAPS9UhKF/59vvvi1nznxDUgQ+s2rFKgJtTz75FAkFmJsH9u+Thx56kGQAtg8cgWLTgBw6dFReeuFN2XzbLXLLrWtkZLRPmzqM1spHHx2QXbt2y9yZhbcAACAASURBVE0bN8ld2+4QKQwqAWBgRHp7huXxXz8t6zfcJGs3rpSGxhKPB2D4d7/7ncyeOYsV6AAfcD74fM8+8wzVJ/7yF7/gXAU4DKDy8oUL8vrrrxEExnfQwgD30tXdLa+//gbvXY9VT9B6+syZ8oc//IHkiFtvvUWWLVvC+Yw9QcZq5NixL+Wpp56Sjo52efDB+2XadIDJCmZiXu7c+bYcPnxM7rv3AVm+YoX09l1F6SmrfK5cvir/9b/+37J69RrZvn0HydJoCYMxPHz4C3nhhRcon79+/To+KyPB4p5xTwDPAVTruh7l8wcBAFL2uAd8xnIyeK7PPvuMLFoEQsEO2o329g7OdcwxnAufBQHA2l/09vZwju7fv4+V9SCkYG5hb8TrAPLfeWcXWwg88sij0tjQyGvBeuru6ZInn/y9zJ49iwoAplKAtQ378Pvf/55jjVYFmKO1UN8Y0mrTPbt3kxiD60SbHH3W/ZRGhYLF3r0fy5rVa2Td+nX0XfFscc5z587Knj175OrVK7J+wzpZuXIF3zNAH88QY4h5wlYpeO5dXVENAWMMgg2VSoIvwhYBQea+p6ubrXYgXa1zbZRrD0QG/AP4r72TQ3/5WFGcpLGRgDEfyxKN9rdWSGYVKsezZ3FvTEFZcL7UiOYTmfi8bwFg7dCsBQBbfJqkcgAgtCWokgA8AcCAltgGYEiJSPa/xm4Wn2kMZsQAqgAMa2zG6v/vQADAnmUEgIbGFhIAQNZqaGzOEABAwMQ6VgWAotSgAjC05qGPFwIu2wOwj+vz02do7agYO7CiOrQRyJGsPYjl8wKZHAcImFGBdOIWANEvrqIAoM8qEQAM+MMk+GMRAPJxE4VVo3+o04/37Lzv/D5ux7A1Rt9hUi0AjACAp6QEAID+RgKAAgAJADXoda7y/0YGAPhZJElgWGqhFJAhAGC9qAabJwCYz4eY1scLeRLpJMIhfiR41HGMYvFciPsYibMFxxgVACh5g79Dxb8SAEz2n82QqRbAn/4ZhDafBP+ZL1T1KfKTUeAH8D8QAJB7AQGgv2+AuZT+3v5IeIQtBgFgAASBgYEqBIDQcjb45Wx3RYBQFUK5LopKqOH/UAAoFSMxiu+b/xkUBkOymQoA8GIxNwD0j47VUAFgcGhU+rEnDA3KIGwOBo4KAAW2AyABwPKQnJAJ6CNYHQgAStRVv96AWFS1JwKAKnGhJYD6wAre2D+zi1qBjvmT2mqaT6+pOssfIo51FeShECZkmaICgMa7yaf2iiC6ZpIiAGMEl7Q0NRncF8nIAUjCOJPUCAIGiAClUqYNigGh2gZA3zcVh7imQ+W0tYrBOIEwYW1p1daFWCLYRyWI6f/4PZ0nqSJEEkKNKiB4u+DzmRZnWD7cngP3nGGNP2yfUTK2kk7sn6pNBNKPiyO9AgC+n/5py10SDICJYR90yiUeACyLVXIKepbDMFJB2puD8lsYLztObMHjJ1wwqn5PyfsHnM/uGr1dwHt5BQC+5uLZMkDcnnnA6PIEAHtWeazD5oxhIpb/xnyJLQBCPsArANjtJpcm5SHwXiVw1u4XP/14+LiQ33UKAPicVfb78cwXXHF8giqQmhlt/ViNAID3EU9MnzpdNqxfLzeuXCWN9Q1y+dIluXrlsnR3X5UetsSrkylTp0praxtVrNDSEb4KFACwblHprYTEqKMe2gemfG0aYzdjPbEvty9jPH4oBAB9juVqGpMhAPh1l+ZLtmVQtT35h0UASDi1n7dWnOCxp8kSAGwN+DWdyY/kCQCpPzNA/6AKEAgANMYhgKchhjMSX1PH0ysAfFsCAO1ZMErfjwBgwIlLtldRAqBr6uRibaL4JKCfVJN17ip9J+8YZ/+uTAfNrdlw2O+mAFAWPP6JCADeYfDjh8VNhySQQiqNbR5coHH23ncqZgxfT4BG9njZjSN/rmrPptIG4r9brgBgBADbFXwyPVUh4l1/zvEIAGUbVwwdCpS54rEMEAstAITtAAIZwMD/QACILQDYv04JAHQIrUo/MOJ/SASAas+nUrCZnWO5yZJ/8A4/jM/aTTq/QRjpRQmtSr4YdSx+H+hXsiPeppgDdC0IAD5wzJ93sgQAHcdyMCi+XoEkpXPY5rEHXKx/nlYkcGPnPqEbvN9j1MHPKgB4AgCScj5RVN4CAOxs3wJAK0wU7FdpySwBQNUDmBwxAkZci0ETxdjn9vNPQgDwCgAGjKd9TMkoSZFFn7PawsSoDa/mnL6sM5EAeDUcOQJAIMTYnEqOgyPJuDVkBAC18Q4o06vjJy0e1fWTAj09lW8dYJYsnSCtGX0vuy+zPHXcLdkSqD4o8F9I1rM6Waj6vp0IAGbPFcS3vUbPpGA1gsfsHkTX3b3mCQCmABDwS9cuS9eZHctMVQTJwt7gFQDiOcKNewWAfAuA/GDmfYZMABlM63gEAPt8me8RTmQJQx/E++vF2v++CgDJh8peqc4JXUcZEDG0AKBtR4K3AIKcgv34uwagfy0qu/F3SWpLkK8MgWBoAYDksPWnR8ILv6MSBosEv0OOecbsWXLjujWyZNkS9i89duSI9HZdlSltrdLZ2iwyPEj5/67LF+X0yRPy2cd75eTxYzJtSqcsWrBAAMLRLtTWEJA8cPBzApRz589nVS+SdFeuXJYTx47KksWLZPMtm2RqR5ugLyoq/OqQ1JFahLMJ9HSJEJsL/plnfZHga1WYAJX857KFyrHXSpf8Ght3Ubs3keRT2xN+qlELxwuJsQxhIdkbgukjSP6mqvP8dVuAnEDiVCFAIgcSAJYUicfRfqtG9EB7Bsp5hkocJP2xPlExhaRDIiwHaxSSTLiTCKoj+Rt8PIwV9jdWPYvGXQD7NbGmCUvrTQk/EElbJq4oU21VWkI5V64v5kSjjJQ+j0DI0ep+XejR5sQ5gmquOiY4cFyAXax4HUbF8jdy6vRpAnfsgxoUAnDcTBXsiE+w4czlCgBxjearDXBNRgKoKBE8MUmZkrVYs+GeQHjWPY9pHoJKFy5cJPjf2Nwq585flNb2Dpkz9zqZNXeOHD52RLZs3SoAnebMWSC9/SPy3u498slnn1H+/5577yHQjD7kGO+urh55/tkX5MsTX8uOu++WjZs2yNmzZwjcHj16lEAo5PoB9GIuwk9BJTpk61GZfPHiRVZn79u3TzZt2iTLly3juGtidZhANiTwQbiYM2cOZdrxTEy+FeDuoUOHeC5U8G3YeLMsvv4Ggq+YUwT2Bwf5PkBi/APwj/8BzBpBAEDq8RPHZM9HH/CcS5YuJQg7d/ZcJrOeffY5qgocOfwFWwA89thPKZmvaxM91/tkz5698t6uvbLjnu2y6sbFMjDYxZ6cI8MFeeutPfLJJ/tlx4575NZbN8mYQLkC6hMiFy90y29/87xsuvkWWX/zjeAwc4xBRAD4vnHDRtm4YUMAmUdpA59++mlpb2ujMoD6hwP0V05/9TXBbvzbvn17BNChUgFpfQCFUGPAvTe3NLNK59ePP0HHd9v2bSRhwQYMDYFc0Uxix9tvvyPz5s2VBx64n+QEtumQEVZVPvfcC9LV1SuP/OjHMm36dBke6ZdCbUEaG5vkyOGj8i//8lu544475dZbb5OhwWF9bjUin3zyMWX3AZCjmh2V7njemFNPPPEE20AAIAcpxAgAII7s3LlTVq5cyWdhcvy4XsyBN954XRYvXkggHz50Z+cUgvcgSrzyyqu89x/96Eech5i/Vnn/wQd75PjxY6zknzv3Om1pMzrG777xxk5pbWmTu+/eEYgWA1zvX3/9lbz08gtUu0AlP/ZL69N77tx5+e1vf0uVinvuuYdzrL5URwsKQH3nzjdJWnnggQdkSmdHrCxH3PrC8y/LuXMX+IygAmDS//BrDhzYzzYZaHOwffs25hpI/BgZ5ji9v3s3jwviCsaPSh/9/ZTUxPrBusFYAigg+BsqNTFXsLeiiuvsmbN8H+tn6tSpBJdBJsD31Uar4grGCOsUY4G/jURQqlXyPX26IBFtPiv+zidoq/lRmaSeAxC5G2qJYQQCvC9ciQDA+Qq7bBWpQQGA1xcAJ+5LzAsOMp5ToCUpAJDInSEADMY4TBUA9LOmWIJWAXh2IMuAADAyrC0WGKtNQgFAKzwxvo20xW1tHaz+b2xqIQEAz9YrAFDBoa7ItWcKAAryhyrX8MwZ0wfwn3LqrgBgPAJAnthnuYHM8/wWBAD/zHQeagybVwDAM/Oy4DZfvg0BgNW6VRywKmkA9bpybSe87///k/eeXXYcybVotPdodMM1vHeEd4QHQYAECdCOkWakmS9vnu7PkP6EPuqD1rr3ajSa4VzO0IAASYAkDAnQgCAI7703jfanzen39o6MzKw6dbpBM9K8p4OF1d3H1KnKyoyMiL1jx1+KAGD7iUr356WsxKkAQAkA5PN8nyMAQPZfvPQ/q59L8Z5+KR0cUIKEi1hjYN0XSDiVKwN7Apc46fwWW59P5s+mcpQOHRyE78d8u/4HaZ3fSp+uXz1NI0y4NryxP61qn5oPJAEAKlLOJpSC2IOiiV5dZzEBAEqL3Z1QW1HFo5gAgOfgPwBw9y2kqAAQtS1BSxmQbBzAbi02EA9pxTnIAKkWAFF+APMQagGMmXDBpRo79fE7oQBQKj29SgBAewIlAPSrKituaFmZUwPQ69e568i+bp3HBICgABBidnwXyKqqAACbpcCyys6rL23pFk8AoBKHfpf9TxMA1OlWtQRPqLXfo1ycAZyxAoCt72ATTKlC8ysxAcD2LczLTAJAJWLZmACQrvrGMCpZwAgcxGhI1HD+tcvfGQEA56r2Tn152jw3SFqVr+NpBCU7Xpw/NYKIH5tIat/WkhEATD3QbBAJRI4AYH4x7kNMxOOe7IpFh1IAYGszHz9q9bURAHQeuHyMaw2RRbKz87I93t83lz9NtmBLEgD8NQ0kCXy6L5H+EwrSojjYxkh9swCs2nebndIx0Ec8/un9Kuu1WAEgzrPp99n8T1u+pAJAei5b64vCnJseJ5l/UCJ5sfG1a8r6HJ4bigBgn80kAJDQpuQJri93qUnkSfcFjAvme8vYFsYk8+bMZcyP1k+dHe3S3v5Yujo7pbq6RppHjaYfWVunBAAojoF4HtoIugJOi9UVME0McHr/GSp/F49P+i7Ffw+Zy/mBCgC8n56c+v0JAEYUSueqhssr/VgEAMMUzF7Z+WQRmGwN0ndJKABkEQBMTSUUqVg88SQtAHR/Str0RKzw7//4PwZpMJ2zzgXpVADI9nUKAGDvKtPCSAAK/hsBwBhxcS/omACga8QZK3ed5kzbZZshDvLBYRoO3QIgqsr1QETSYLi/PO/SGz1dygkjONzCKDapspy/cLPDtWR//i9PAIgNPY0iQQlL/lnKMmwGNGA/UAHAJqBtIElDE0lEF4k4zNGNzz2db04GJf9VBIAwo3xC24FrMaMtJnTY2HCOaGqswJhbC4B4EzOHB+zWEmOgRQSAtAKAl6pzFf5UAmCVIpJLSQUAY7ozgDUSQaQAoH3EysjixU84lcxQwciwLwkcRefwucoxUwCIWwDYxmlqALGDkbX5xNcfv54FcMevD7cB6NJPA4thY00TAFjR7BiSvko06iuW3izjvwt/pwv7gxUAfggBwAJoHafvTwCI7b4mm5RBPzwBwCnN2B6EIMvJ/mP/GZ4A4Koe2QLA2gCkCQCQV9VkHAKPtAKAsuh1BdoeFe8BwTLr+gwb8I+pABCqEAMwHgB1fG9I4pidMDJUEgSLbaXZmIT9jCd1ggBg5ACtRsFnY+Zg+Fhkpxyj3MbFkwBgy0xO2tjCKQIA3mD7i67/pD8bn7sRApPrSwkAxZJV3L9cBVXWPqzEs7BfDGcrsoMSJIaDrxETANRmWYVqYaVqTAAwgoAdy3pba9VwAOSSwWPcPa7EJR10H7ExGU4BIKuFUJb9TQdefI8F+slNPfGXfa5YYszIfEO1ADA/0Q7MQNoNFALYQqc/sAKDXeMMLTjTH6UFQEUVkyRcSikCAPZv7TWriWYkjjAWAPRmzpklS1Yuk6bmJsrB3bt9m9VLI+vrpLqsVFrv35WSgT55cPeOnD5+TE6fPC6D/X0ye8YMaRk3lmDGQF7JT7fv3JXLV65SknPylKkysmmUdHR1yuNHj+T8uTMyZeIEWbfmaZk4bgyrPgb6cgxgqyuqPAEgnSBJ246sPZh23tmKpI3JknJPDX9EACg2hdJrriCgTREA7C7b/qNJOgUu1EaFWAHXn6jIiZIgaXsZV87E56D+i5NYNQPp5Ds1wQB/CCSSYCfYAgD9TAf6tfIsSty4eDhK2riV7Pr82j1QWWkFSUAkQNLNYjhUKBGgQbI0P8CWAGxBMKjAlcpODrKC29vTSJqRvVLdGlPwXquuQjBpVfIgF6CKR//GsbC3PnzUKlevXZPbt++oAkFPD78foBvWCEBoPACWYV82Y6XnEtYo/rb1m7CxBmYVIQDEtn7YCgfnqlpVh+1HJu0LEhCrNMtQ8T4gpeWVkD2Q13/yUzl7/py0dbXLs889J5WVNTJixCg5f/GafPPtcblw8aK89MrLsnTpYmlvb5P6+jrp6OikZPnOd3dJbXU9K7YnTZlEAgDAQ/RIR8U2ZOoh9Y5zv3//Pvu4A9wF0P71119Tzh5V/wAu0SMdYBYeAG4vXLgg58+fp/w+SARW7YqfuPdoCwBJdaz1WbNmy4pVa6Smts71Y4W6RF7OnDlNAgDASoDNAJAhjY7P43PVNdVy9eoV+fbbY9LTl2Ol+Zo1aykHP6ppFEHpr746IkuWLJGP9+4lOP/Kqy8HwlJpCZNeH+3dJ5cu3ZIXt2+TadPHkQCAikC0Sdi791O5ceOOvLTjZVmwcL7kBxWwR8/r8+euyf5PvpKnV6+RpSueksFSJGnzrEzHGG7btk1mTteWB1i3Fy9dkAMHDsi8ufNk1cqVXoIc8+vqpcvywQcfcG5C0h7ELNhTSArjecznjRs3EAyuratljPPnP/+Z4wvCQHNzE6t0erp7KdO5a9f7JGAsXLhA1q1bixJL+viYQriX77z9njSOaJbt21+ixGdFJZEnkmQO7D8oX399VJ5/fpssXLiYBACcI2z84cOHeO9ef/11EkEgpY97hYr93//+9zJz5kyvemDJdYD8qIBfsWIF20ngugBC45hQgPjii89l9uyZsmbtakGF2YgRjazGv3v3HkkMAPJfePEF2igAObBXIAHs2/cJpUs3PbNJRjWPcgQukevXb8iBA5/KooWLqWKAB8YP8xOkgW+PH5PFixfKvHlzlTDHRQ3VhMvy3nvvybJly6hygesCMA55YlTpQ6EBY7V1yxapral2fmmJdHX1yJ/efEeqKmtItAFJwew9zhPr5OatG7J48SJZtWqlPHhwn9+LeYFKfrQdqKqpJkkGDyZfsZ4qq7iGMNexbjDeUAZhmzEnB41zrKmupsoB2m2AbIHXodqBtYx5BAIFiACmCoBxx3fgmLDVaHFQBYUAVwVugIiBx0P5TsUSu7TRcQVx5ICaXbSY2ey6tQCwfTKtAEB80QEQRgAgkYwFQr0uX6jKHljr1sqtkAAQFNqGIgCABJAfAED05AQA2GgjAKAFQH39CBIAqAJQXcv1DQKAKQBgTlZUIXehqk3m+ygBwFopOrKyUwjQfV6dCAW1QmVxvM9YwjWQB6O2AjG5/DsQAAzEodudoQBgiecfSgDgnusLSgqJmUMRACwmiH05n/+LdvZ4f47jCvocTk77iRUAGGcqmR+xHAgAXgUAFf5UANAWABVlkP8X9j1H3FBRmpeKkgESYpUA4G5vXFnvR0PTXMySEHgrfGQBJcPFlObv6GcDAcB/juA/dMe1ur9kYNBSVo5MBwKlqQCE6n+Qfjj2Fp9z7mpbJs3MlEA8Skr685IHgROFFiDbAJwF8N/VLb253gIFAPiMbDHVq4B4IACg97vLoXjAAfVFsLcKvnoCACTnKxwxoELBZexLJAUkCgRciz+WQOp/AK7W870/XyLduUHpHRikKoERAPoBSIM0gNjQ/Q8EABchuDVu99MAZz//ncIq+9oP5BMEAALApo7i4rmwLp06ShECgCpZOSDTEQBs3lsLAKtAZ07A+d0xAcDUhII9DwoAQXZfQx6MPfx9DCH8OX1dQXlccxUIAH789V4lc7Eq0499E2SMRMU+QHWCkVrAQ4IEbDbJygqS8lg4JoFmPRcjvxk4ZmNvK8rOzdoXxHYhEeubLfT5Oz2CEQBM3cyq9U1ZQOPAJycAWPsGnRtqEzWPOKBrKdUGIN5ffb7mOyoApO0G4lTD6ez8kWfHeMdtadJ+gZEL0+fBY7iWJ+lYN77/6T0sPTdAyvXrO2rzEIgvaUuZoIIlqr71ukJLwsQYRMqZ/vkSJQDEe0i8Tw6Xv6D3ibyMkb9j8pEbFCNIxMfSmP3JCABGJp80YRIVAGZMm057DgJAd1entLW10g8EAXjU6DFUAECbovoG+C01UlFZ5eJrp7xMJZMoj5Ui66Xvf1bezfuVGYSRrDxM1r7m3/cjEwC8vXN4NHYq+oGugDAA7IobsD1VRL6x84rnRNY1hTk/1KvBnsTrJwb57XfzZ70tdy0VY/KNvTf4P1kEgIAx6Ler7U7m4X/EFgC//af/MUjJmogA4Kv8IwWAYgSAEtd3ypMDTH7IGUU1IIUtAHhtNpGdU5wmAMTAXDECABevu4dhourAFT4KwWFTAEhP8mIBFo8cobiJZGAGG8cqbNJOcYb7OESCOv3ubAnf2JCnF4JtGonzULdZgyBH0Ihf101SRzc2gOaPZRmX9Jn6ACCjskzPKfSyyjQ+qdsY329bIP/1BICQqNRzcn//QAIAjjRUCwCEPcUIAGkFAPzNRCYd3/9cAgASytZ+ALKW5rCw355rB5B0LMJMGGoDi9dilsHPcgAK5pgjAMTrIw7G1HH1q0m5DHELABc2xvbDvx5tsOnnwnf8OASAeCziMcsiSCSdS6vW12pYq9C2DUc/X7wFgLUo+b4EACSMTAFApbv63X9VDIgJAL4FgAPx0eerrw9JIu1tnEkAYE9cawGQKyAAaNyt1ZUqgZncgM3eOCuoq/sv0gJgKAKAJge+KwEgaz+I56FedCHpQ5H7JycA2JiEY6taAfuleoDL2sYEBYDhCADJ8y9sAUAp+1QP7/T6JgM6qrKPj6nkMq2oiNdP1j6U/XpWCwC3K/ljPgkBQGeXtc+kg2hV6EiIaeeAZAWX83psvvoqWTL6wr4RtxCi95NqATAcASAeiwIb+z0JAAmb7i66GAHAxsI+Y+dg95QgbuSPqXP9V0QAQJU3QGAkT1gtromYadOny8LFC9kCoK+/T27dvMHEJcD/fG9O+rq75OHdO9Lb1SHXL1+S0ye+lc72xzKpZZxMmjBBKivKmWzvyXXJ3Xv35OatO9La1sYq5YmTpgik51FZieN2dbbL+HFjZPKEFhIAJk1okYryEulHxS8JgCrHycSLAyOY7EBCNSVBnE5MWB/LeJ4k97ohFDoyCAD2vX7HjRmTGQErCYkueRrPEZNGtfY4Vs2YruSPFcAKfYBAwLLkUXxt1uKBydSE1KXa1EwCAImS2nYMgW0ge5lUoybufCDcD5KAkge07Y1WPGgSDX2lVUkACXNrF6ASpdobE0lR/K0KBIME30kOQBKrv49z0UoYvG3QgeD3mFqBTxo4UqeOR7l0dHYTWME8QXU6QMA7d+8S+ML39fTkCIZh/uO7MX4AY3D+AMbqa1EVrg+9f4UkHfWng/0zW4zpw7Rz2jZGSYnhCACUgHbVf76qiV8QZGArq2qkf1Cks6tHmppHy/hJk2XR4qXy9bGjMmPOdJk8dZo0NY2R3r5BOfz513LpylXp6OyS3/zm/5K6hjoSNQCgtre1E+T95ui3smjBElm/foNUVEO+vpetOvbu3cs1CAAbICHG/MiRIwT2UcENWX+QARRwX6PV6rkc34tKZrQJAGCKY6CaGkoCGGerOr5x4wbBf9wbyPM/tWChtIyfyNYRVimE7wCQjv0f8u6zZs2S8ePHe5UBHPvWrVusrr5//57U1Nfxvq1YsVJmTp/JpNXjx23S1dXNz7y/a5e0tIxjlTmSbRjY8rISXtPbb+2UXI/I9pdelHEtI6RvoJNV/g8fPpY9Hx6U3t5B2bHjJZk4cTwJAFAn6Mn1ycEDX8q1qw9l06bNMn32RJFSAOUiBw8e4PUBJB83ZqybU0Lw/Nz5c7Jp4yaZPGkSb6zKjQ/IqeMn5fChwyRkLV68mACwyhznSCaAJPzmzVB4qJbq6ip51NrK5wG4o+occ7u6plb6+/LS9rhD9u79mPcAn5kxY7rkB7FG81JeUUpQeee7u2XBgsWydcvzTIpXVsM/QSV0n7z91jtcLyAATJw4WRUAKsqlo6NdPvpoLwkguDaAyCAA4Pxv375N1QC0esD54P5Ygv3o0aNsF4G5Mnv2bM4zzBXYlkOHDsnx49/KggXzZPmK5byHNdV1/P7Ll6+QwDGysYlzEcl/SLSD5IY2ALt3v0cyxPr160gawHlijZ46dVq++OIreWHbizJuXAuBBZwLxhTy/23tj2XVqhUyaRJUIlQVBGT1b745Jp9+elDWrVtH0ghjj0EtPoCCCJQKILW/evVqAuawm5jTN2/ekt3vfSjjxraQTIPrQjIa5wrVB5A+bt++JVu3bpHp06dRDQzfi89ibA4cPCjjxrfI9h07tLjFVaRDwv/woUNSX1fPdQcCAF6D/QKZCcoYIBDgnBrqUW0+gnMdc+Xu3btc57gGtDtpbmr2pAt8pq29jeeJivQRDSMkB5vo8gVm240AYISAeF9K77OxX+r3ZiO7mb+XoQBgn0srACh5e0Dy2FtSCgA8PqvPda+JWwBopSX2J+xLLoYrUAAoJACAVITjQgEAqhwA/40AgL2bZJYnUAAAgQYEgPLyaqmsQsU/Eun1RQkAWAdUlSE+LgAAIABJREFUAKA0ubZtClX7LkdiUsgRAcDv/yx/xeeGbwGg+2isfOb2uO9AAEgDOKYAAEIUbouBaT8WAcD2/7S/99dEAPBlMy5uLyX5RRUAKkoGpRwxM2xFWYlU8j9ULlUFAPdaCQB9jgCgZWBKJNCfWs3unAEH/Iei7pAXzfIbfVVHyn9Nx5ZqA5M+j4+zEF/RGVQCAAnXbi2rn4T1iJZOgQCgLQBCv/Bw9ir970oc+LMUoFqujwSAPqhB9fUTUEELABAAcj056e2B3H+vVwBAn3dW/qOYwpSmHEHUpFmDrxwIAHzOYgz8LAcAXSplFaoGADUyKK/EfjbH1YqJHOnCWgCQBDCoBIC+AZHe/n5PAOiFIhZ8ZHy+vFxVUl2rVKqhuLwBxp3V8lQaUCUWxh9mN6VE0gQABXEGSQDQ3FjIFykQpa8bsdjicssJGxeZ9zgiAOBvIzYYASAmvRrB1+T+A1Cm0tmW59NrCm1j8LfGGajyDxL4BroPRwDQGFDJAlRs4H10P0vQRg6xjFPwpFqCEiZiAoAWhBkBQItNDTDDeacJADhnzInQJqiwfY3dJ8wRG7c4ZlTCmn5OCZGFlfIg9VGF2OVzbR2mWwDYmBvRmwQQEgH7MwkAAeBL5WzSbXicwpuVceg9ReyXIV/OeFHHzvYTjGtfXkmi8f/Yxti+E+du4t9Ls/CV6HgW/6e/I85f+3nhijF8zjhT2S9JAFCA1ynDMl+ohPqCPMMwBACfF3IqSnYPcP0Fx3IDlFYAoAJMCqeKFRLMzruMqZ83HEJrRReiWf8bwP1pU6bJ0iVLZPLESSRZoQVAV2cHFQCgOoUYevSYsVJf30CSohIAakkAwMFNxYX3I8LkFJAIdzy9l2RdfzweqkBY/BFjKOlj81M/AgHAlIFNUSUJ6H9/AkCx+570oYe8fL4Yz08cM00AiImu9lr8M/5MfCwrkNRhDHtJ0t8vRgDQXF15WRX3TVXUiVrrRG3HdE8I/me8/ktIAMCmxp4sxqpwvxclAKghQgAA+SQGAo7xoECQSYWphFngS4K9GM9WQ4BDFYxJbiQq/hJMpbDhsuAqUwLYrFqaBJB8np83WqdLQNkkTyec40Ar/j292dp0ss+nCQDFJ2XsBIbf4wR+tMwDvyGth59KksZBZPrcHF/T+ZIOtInWA+6ByeSkDYEjZOq7s7gW7jj2ubRhTZ9LVtqPCyFjg3L21r4hOmMFPwpPKBxExz/6m5/OYDr7ijF3ZlGPYvtCHEVbaYX+y/paRAiIIibP/HRrIIypJmvTsYI5ojRCETuYf/PNvEGeuqFj7Jwtgv1waF0lPwgATObrBktnl8ErWKHlNCbsieTl7lxwy4Q1AuVS70ybAgCBgydQADCgjpVi35EAEK/vgmA0tfnYuozfl7lp+RmjIaTtgcm1r3Mk8f2Os+TnsnNqFQDQeZJ2xBLPR9WKsQMVx39Z6yTrmHaNSKoayBEn6e1chicgJaUhixMAkqvOhjAQAOJedCkFAEcSS7YAwJ4BFu3QBAA6704yrIAAQLa6EQDQs07l//EfiSU46SoxWZwAUGrBc4LYlVSE8Io0boHib+/00kApOG/7CW0j2tM74rq9DplhJDW5ITtgPJb1D0w/l4hwzmjMk4vJn8TpU4BJ1nyPnyucX9nz1qoKChNXSYNsgRiPy5PTfcTcfJvnShorDFQKFQBcYsNNsHDudk/CvXkSAoAReLJsglYAD/g95kkcxkIbZIkgPeEYxPf2yAAsm2OW/3N9GHXHilsHDE0AMHDR7TT83mIEgDiJELyfsF9pBXfYQrPmT+ww2jXZxSqAWfyRtklml/wemiJfxONrIL/tqd7mMHlipMQw6LoSswgAZrsKz5T5Mnfg+Kdb1ZT/x/5oajmQ/Ne+56js1hYAANs9UO4UABh4lUD4WatwSuGg439FOasZ58ydI4uXLpXxkyfIg4f35daN6zJ+7BgZ1dQorXfvSNuDB9Lx6KHcvn5VLp8/K1cuXZCmxhGy8Kl5Ul9XK12dXayQ7B/olYuXLsmVq9cp+z5qzDgZ1zJeunpyBE+uXbkqjY0jZPSoJhkc6JOxzU2yfOkSaWpskFxXp8hAv5S7hCjVe9z+bz5M6NHuSDKRfxX7hOn1VczfS8wUlUzQZFEqCTrUXu59c92gPQEgPrbvjRr3SPXhRhQQWeSeQS6wuWpJSSRc4uvSwN9smr5Gm8ST12SrKQBYCwCtHtReftiX1P7F/qlV+GlSBAAvAjzss1aBagEl9jdUTCv4ryx5IwEgYYijIjGKKhH4cHits7OLiVs88LOqukr7QLukk7KBQ8Wi5kuT4EUgO4A0gjYUJQSgMd+uXLkqrY8f02+qrKoiKAPQDP6r9ZjH3ox5BSCzp0vVAOyRbmeTtD2hnyXeD40DSnAmCADJpFuSwBLvXfo5Bccd+U6hOD0VGvIS9pDu6unhWkf0WlPfINt3vCxnzp/nGlu3ab00jmySzq6clJVXy+HDX8r+Awfl2S1b5bnnn5eOrg4Cx4jDMEZv/OGP8ujhY9myeassXrJE2jrapKqmiqAyqrVR6Q+wFkl4rPGPP/mYICTAQoC5n332mQPcV5AgyfWZH5SLly6yLQCuByDqlMlTaA8ATsJvAjkDr+MeTZs2jcdsGT+B8wJzFoAkCEP79+0niDlv/lxZsOApGT16FAkbmNu4fwCI0ecd1ehQLsn15SjrvnDhIhk9ahQT3yAAQKEA7zmwf78sWLBAVqxYzjkBeXEkjUH++OMbb0pFRZ3s2PGiNI+ul/6BbqQD5fatu/LRRwekurpBdux4mfYrP9jL8+jqzsk7b78vA30Vsu2FF6VpbD3KGGl/339/N0kSP//5z6WxYYTuBoODfB7V9y+/9JKSUUpLpc/1kf/i0GE5efIkiQ44TwCDIEhAXWX/gf3y6FGrbN26VYHjygq5du26fHXkCNUXAEijLQCkOmHHrl69Loc++5xj/dprr0lT80gZHNQKzbLyEsrRv7/7QxIXNm58xlV2ANvJS3dXTn7/hzdk7BhVFqhvaCAAU1fXKA/u35ed771LueefvP4ae4SiNQXW8+VLV9k2Yt361ao4wKSyEmMPH/5cLl26RKB++vSp9Ie1RUCf7PvkoJw+c0qWLl0kS5YuYksbqLmBTHvmzFn55ugxyuIDWCd5pb2N8xhkhLff/rOMn9Aia9euI0kAcwLjfOTI13L06Dfyy1/+ndRUQ5miRrq7e6Smplr+9V//VaqqK2Tt2qdl7NgxUlFZxqpytNM5/Nlh+fqbo1QwmD9/nlRXVbEKFU7NxYuq3gAVClTqY36DJAwCxNmz5+Szg4dk0sQpvEfdPV0E27u7u+TRo4dcK/DTQQBQPxVEYYxpnezbt08uXb4sU6ZNkRe3bxeA/hg33Ev8vuu993isF198UUY2jiQIDdsE24XjYp5BpaNpZCMVDjBv7CfWJMgCILlgvYFAgLHUc+vm/MKahOWfOH6CqjwYyA0SA/1STTTG9iu9R/KaTA48il+8z8XkpZPITZEA1MRpD+ogw6sVxLhWKrf5z+K50OJNE55GANAWAAHUUWIa2665Vmt8DUQ0PI8e41ELACUAQMpeCQC9vT18HxQAjACgnwe5wPU2516lPrOCaIjHoBhRJeUVVVJZWS01tSr/39DQSBldJNhBREF1nd2rCutP7siZCZJfqh0AW0B52WUlxmkBA3xDBQ7DHuYkshEEZpDqYx9YczJ0GDITaZZPNSVIAzZ8CwBUcLu5Ysp76RYAjMVc/GXfnTWX/HlFVYUF8c5Qzr7L18Wf8fm/iNpn12A+nv1MJNdN0t4GNaPFTzYBYJAEgDISAPICUkAlFQBKnAIAVABKuAeVl+alXPqoGgDroE1/HETuEvIhfvVVUnpGMQgT+Y58f+zLDkMA0OipcFA5RgAtnS9CYJ/y//G7sQhUYYZjHuXefSDq1rmPDx3JErMNBICB7h4ZMAIAVT1gI/vol8Guww/B353ubw/+UxJ/gHL8zIO6c2Buw1WX4+SRn7K/mUvgawD+XQsA3AfERCTvKEDtfexU4kO/R9WriDdIiXT3alsgSP/3gJwwoKoEfU4FAG0A0PZAlQKDshXzAq6Qg+dclAAQWgB4oAdqW1TecioL5vKTiKNgeCAAqB/pxz8ismp8G/JvwxIA4OdH6h+45/0AoSMANTF+ZllcIUY8viSokXgB8Ci0pzEFALMF+A68t7wikMR9PFRaIhVg1DgQV9uPKTFCiS1OSYVKKYEAYARFA9INvPL7mSMAkJzs9jUD1BL2yMUpOiaqmajrIJCpbV81JUSze/j5pAQA3XccqQHt2xypgAoA7n6mAT/TYDRihicVRPcK58rzcvbCiN9mz81O6jkrAcDutRFq+gZAACrMq9l1Wv46tvd2DBboWMLKzRVbe/Z+i//j58PvcNFAHnZ4gvNH0jhHFN15RTfb83Bpdl065wIBIM4v2D1N7xmmmmHzwsbbxi4bPwhxoBUgmgJcel/UORK934jxKbKAwTzROzWMzOelsaFRZs2cSWWsCePHs6jt0cOHVNHq7GhjjK8EgDGOABAUAODPaH5E8RheT5wEfgICQDxmYTvVM/1rIQDonCxsAaC25fspADxJPjd5v5O5bRurvxQBgBEJ13/AS4IP6e+U4gUpAinBftjlssohCACunVWUz0nf/5Lf/tM/DKqzkedmArk5VPvjxAjYsJ+K9vcKKgH6HIMEMIWdYdKNLym56VLbuqm7fjnqkLpUS7oHiUnSm/SBd45C4p+Gwjtd5jzpzTOHLRgd9ZiC4Xemx1V9Wt+n8Nn4vcP0JkWPWP3W8HVD/FbgTDvp99hA6u/heOEz6XMx4C970sanEW968XVi49DaV5qIxFXwfjE5WlihjHfHgFfW1ccVeuncbnrRBdJH8kiJDSBjXLV/cDh/u47EtacITjqeyTGLr9wnHNMX5Tdplwj3wIVTUUgE4DbH3FzyfdJj4MUdB3cgMUDOefEsVHMlDGhKNQqIJLDp1Lsqf1UAcIA/wX8XqNKQuF53BDa0r7GC//rfs+FNMQDGxknZhvYBpVQfMHlbbKQG8BMIdIFQUBtQaT3yrF2fVReVJkDzNKHHnELO0BRYpM9FMzgVbD3RBuCCY2c8Ihui91CBnDCzaIy9AoBb/akEeTz/zHBn2RfOw9JQ2WzvyQrOfVCUXgcOgH4SAxQH3vF4DvXZcD/UyYzvgcrMWQDrAhkkjciS030AUwH7Bv7b87qP6J6C/SJOWDDIQk86V0ViTGE4TZY48gkk9DzuU4avKQAgcag9Xp3cP0gGESnAqiiVpIbzc60KLKHkBqMgoWP96gV9Bk2Cx+y/3kPCWXDUHAFAky5W+a4VTWo3dd7gd3Tg1r7Dkfw+XzMQxoESEQkuTRjxFtAFevE8yloDsTNvxCImFiISiyWk/FyPeo3p3lBIduEewvMOM8oHIs4kpANUe2t6f7ZjxOcUjms2GBUGqPNIn3uwFUMRiDhOtvs9oe1IjCelUZGA8VehO6nZKRe0KZ3D2ZAEkUwl8Wz/SawtlxjyPc48yBXGlsG5+9O4BFyT7tvY3zBiUwclBL3y4T2HJJhWYHqcjzbUkbJ8nvg48TpL2vewDxYdXye/GO8BDLR5E1K+hApS6L1yF86A2z3H84jujT6P/RDy7doup7QM8t9KAMDeB+ZYRWUNSW1IKFpwpnMcL5dKd66HVbLYUwHGllaUy8TJk2TRkqUy76n5UllVKRcunpO66mqZMHa09HV1yGBvTrrbHsv50yfl5LGjcvP6FamuKJe5c2ZJU9NIJuVgL5DQvntHe62fPnNWauvrpWXCRKmqqWGVDsBYVGNPnDCByQ7634PCIHTZ0sVSWTooVZJjtVQvKoEGUJ1bKRXlFTKIppuRfCOCfLQxUGF5rV7hI2y/mYFyWkEgOYcAdKj/lLW/xf6fzY2kPTDSUVKVK/h4lmDT4NICKZ8UwTSBrCoZ9rqS4u/B+wk4OZlBqxDizEAik22QtD0H15nrNEB7xAr5SHHJgf56fPMbnOqMM2zpJBKH11Wb4DPc53K9TJji3ACsw/+C/CmAFCSTLMmKpBgqcQyEQWIukANcxYUT9gny/prIwbxmlZOriLUKfySCsS4ABOPR09MrVVU18uDBQ8pgA0Am2O/sH34igcQ93eIt11tZxxpXFSQf42oqu8/qs7jzjZKl9jw+bqQflwPXKhp/L62NjY41/pGk5io/yyuUzINECJNHVIQJfp2SrUSqamupALBs5Ur2Zzx+8oQ88+xzMrplknT39FFG/3FrO3ung3zx0ssvy9Rp00mGAOCIb/3iiy9l3yf7Zdq06bJx40YCgr39Cnj98Y9/JIC4Y8cO3lt85tzZswTt8RzGF/L/t2/eIhgK/wYEClTwoGIb1eWQ5gUoicr/hoZ6JvBr6+soE4+KZ4CWEydOpNT6xEmTCST3QgUC59HbL8ePn5ATJ06yGh6S6WPGjBLoBAPAxQN9VW/fvie7dn0gdbUNMnfuHLl646IsWrSA4CzmGiTRMQfGjh0rB/Yf4Dlv3LCBigOousd1AWC9d/eO7Nq1W5pGjpKf//xnMij9JEwBBLx69Zrs+fAjeeqpBbJx02bKYloVF1ot/Mu//Ks0N4/lGNeOqGSoA2AaCgoAWNFHfvSoZq4VPA/VBFTZ/OIXv2AFO8YZSTecz4e736eSAcYURAasI4w/qtXxOYzdlme38hwwP0AAALC+bu0GWb5yuZRXlUl9Qz3lYE+dPC1HvznG+QcCAKrVMfcBnOO69uz9UE6dOiWvvvoqFRqwjkDu6e0dkDu3WuWtt96WRYvny8pVS6WhoVZyuT4pL61n24j3dr0t02dMluee38S1WVvdKPk8qudPyhdfHpbVa5bIsuWLOC8qKqqkN5cnyA/Vhy1bn5FJk1vYW50kgNpG2fnuXrl545YsXwlJ/jk8z9paJQecPoU2Ecep/ID2BwDbK6sq5OHDByRG7N69S2bPmSkrlq9kxTUq4QC6Q4EBY/naa1ApGIFGzCQUwIb+8z//s0yZOlHWr18tI5sapLevmySB3p687N93kAoNr7z8Cucnxh/3KNfTLd8ePy6fffqprFm7lhVUBorDTgGIP3P6NOfzgqcW0Kyiyh4kD6g+YO2A2IF7i7UGEgdex7WijQPmxsbNm2TipAlcCyBAdHZ0kMRw7eo1tr3YtOkZX+2HcwJx5dChwzzGc1u2ymAeSiaPfJU/VABApkEbAJwryDSwVVANAPA8adIkJaCAlPPgAeNuVNuCIACiAK4L9wiysEYaYrW6s6MwRrYP4X2YPyDvA+PC31ZRj+tFdSf+jkEmnIvuM0oMsOQmieKJiv8+7o36JiQqtRcy/ptaguYIFfDxFZ2uDQDb07hKT1bwg4jN9gBKDrA4TPtGa2yHyn+do3hPaAFg5AJ+nxl3B+Z5359FDRUE/0HaqqtrECi3gASAeY2+uqjEgy3DvYaiB/ZvgmKQt7YiB5+30DwIfECrePVqgA7YAqjIFjmRAlAivoGKBYosUrGSgRx8wcnKqz9V6JEbASANbGjsjMKtQRkccPfEJ9EDUOT9a/SwLziPJPHS77mZZxLil3QckPDniwQVPkuQKtqIryuej5yjUUzmiwcScRrmshKsuGOTDIM2AEorLR3MS0WpEgKqykTKS0EGMAKAawdQOsDnNQ/scgIub6E4S7gvGiNECUXkTwnAp+LPDDJr0TGLCtCcAxre6pQdcBo+d+OIAfpeqB1oBbZfpy7/orlRHQ/9bFJpAHOGBB8H/mN9Yg/DWsMe0tWpLQCg5MOWOD056clpTgX2nj/xfsSbqXhffVD45o5Y6VrxKPiv7UMNNMQeqBLzWsXoY44ox6Z5SY0yUXlv/iruWk/fgOT6BujHAPzPwQbCvuCa8b0VGr/By/dy7c4HJ9mU4KXrb+8Ivg5J4L2GAgDHJCIuGfAfxwvmzxqZVm1swCxMuCHOwcWxAH7ntcFXJpgdQF/aXKeyYCQEOw6P4Srw7bmsfH8c+1ilKOMbdy+wR9s9MBtm8Rfel6wu1VhXi1nQAkwnAOILtesKlhvRGT6+npPmv2MCAK7V2lQYscDUBuKY0McAkf3Q/AZ085K5YRtXGw+ds0E9zRNSbI45m2Lfh+Ph3hmxQEkdyGeqpcG91T3JPRdVBfNeOdVU22t9/tiTP6KqYqv2j4DwWAEA+6ONi+29vL6o9aaZ3Divl/49tj9+nmDceA3BaNvn0oCjzZ90jhCKXbi1XEMRlmckgFRazZ2Gtt2m6XKkpbAubKdIWkwzcXau9pP7h8vbJPeSYtmtFI7oiiazr69QnSVh620/9UUI4b6GGFLbPi2YrzFS44hGEsEftz5mC4CO9sf0AZHLGdnURL+Zvgp8lto6+jRetdlUnKN7j8EfKo+XxlMSe3W0buLrSrxnuL3sCRQAzE7aPfaED+ZLFHvWHEvwW6ygHCtOsQL1M+1/KFYPBKo0UG/+RPravE8UqUr4a05VHOO9MTkh+M96zihONHsQzi0UxFvuyF5L2G2HX3EuRyQAHXJdV3hN13+s6qJtc0DgYvU/YoBU9T9iGVX1s8+7AhV/vzQP6gkAMSjDXkBpAgCIAaz6DxIuRgAocTfOAgLdlMxxMkalwwQdSKDfrsw8e9D4RAQAMue9w1VIAFDPyz6fNGJ6TKSGNPGXNlzmHA1FACjqtNkLvgJzeAJAbGT9xwsIALygTAJA2pCG4w2fxs9yCHR0kCf3EIg60BEIxF9dEJgeP63yjO9PymCnNtX0WPrjOQc7vkfx+PjFmnkzsGtGN8Pd84QBi/z17DFLGlC/waRuqY5VOLIarnC/khuTgfVhA9E1EVVquvWBhGTyGjXhaCAOv0cneiIgMqMKR8CCYB+Isk+MEQDgiGsfWgP4WcFPEgAUACr50xLHRgBA8AuQg8EqK/31GHyeCQenFkCnHeDAkxEAMIj6Xmu+mmQvZs2DeD7463ZPmnRKsfU13BrW1eZurEbIOtrG9DNgwOFGZOKlJKOGcrZiAkB8XHyGd5YaTO4Op747uRazqySLJQ6yrjs4Wc46ZntniY/GDgTP2cBNN/+HIwDwKrFxxwQAF2hqEgMM5uQmagkiSyAxuRQFYMGhz8uAJwCoAkAxAoAy2TWANWcD7HkQAGjmXM83daiSY21kJ60SMAKA9hF0K72QAKAFIgpvOBKABkwK7uOB15IEgDD0SQKATpG0Ok48n2xdpOdM1rrwawy2I+38u23Z5qTJYsXgPj/v1kggCOi5a/4sGEr93REkUkxGs57pdWHfFX4GskGckKHf5GT70nucXdfQ+0f2Osgas7TdsTsFBzAGqOPPWrAYg+1GuHCjxQSKfd4HNQZQRz0A4yBSA2ndTGz3igkAPFdnUxLKAt7hd5LawxnHOPGUChY4f3mbdf0M9UiPZ3rOZdt320NtfJLfYrZMnWTXwsOdI/9yA5bcz8O+rGOkLRx8EtmdiAGJ3BmMAEDQH+B/pT7ngFIAUiqh7+yBgeZOXnKwtITAP0D5MoDJMigzZs+S1WvWyuSpU+TO3TusRm2sr5Pq8lLpbmuV8sEBVv+f/vYb+eLwp1JVXioTWsbK+PGQVdYKBF2Dg3L1ymW5fgOy6/ekZeJEVv8jWdTW3iGXLl9hT2cAGUjwdLR3SOujxzJm9GhZvWqVzJo2UaryndLdDin2egJ8PV05qSiv5LgQGMVezQo5+OoYViWY4CdtQGqc7V4+ybqz8fUV5UNMogI7ldqf0+vT/AKbHyQAOOKh39OQfBnIqx13e3psN/AcgiiCI7DVJhFqQZkjAFgyxsIe88NIfmSiQ/9zvjmfUb/P2UoXdMaBJOMTt99i/8Pfpmhj59Hdk3MEAFW88fOiVOX+8bc+rwABElnWM5HrBz3VkYBx465JEFUnMH+TIHVvH59H1TGSvgBZMYaQK3z0qE3On7vAHtg4Jt6PRCYeAJZ9FWiKAKDjjDkcAltnjf0ssODb2tGkk4A87xI9fz/2zIeqr0xqlR9njQWRsNewU0kfkFhUVzxU3GFOWwIL1f1orYH3jWhqYnLm3sOHsurpp2XO/AUyWAqyjQbZ6JsOEgQ+A9AeSRyAThizBw8fyc6d77Gi/OmnVxOYhHpDSemgfHb4M1b3r1y5klXojx+1MiH0xeef87gA9EEAgMR/d2cXgVmA7OhB3tneTtC+tfUxwcUpU6fKyMZGBSRLS+VxezvbMly8eJFjgV7w8596iokmJCohwYsY/NTJM/LVV19T0h1y/agYz+W6paKyVKqqKik/f+fOPTlx/LTcvn1fFi9axp7rJ898I+s3rpX5c+fp+iAxpEdGjx5NQB7EhE2bNsm0KVM5H5Hwx/y5cOGCfPD++1Q7eOGFbS7xjSrrEgK3kKhHW4G16zZIbW29m8MiuZ4++bff/k7Gj58oW5/fKrUNVZwDqLbeuXMnxw3V4FBJQUEDKsEB5NfXQWlgB20t5h7OFa/tevddAo6o6IdMPJJzsBMAdQ8ePCjtbR2ydetzlOPE+rl18zYVEFavXiurVq+SiuoyqamtJkAC8P/0ydMyduw42bJlK+8BrhnJGvSk3/neTnn48L5s37FdWsaN5etQXRnoL5Wzp6/Kpwc/k8VL5sna9SsoYJwHCStfIxcuXpE9H+7ia+s24LUSKS+tk8HBKvn88yPyzbGvZf3G5bJo8Vz6t0ga9uZKZP++T9ki4Nktm2T8hGYqbsEO1FQ3ytt//lBu3bojGzY+LbNmT+eY4Dyx1k+eOEVZ/nnz5snq1U+z+g+7JcDzmzdvyOHDn8mChU/JnNlzpboKRJNeaX38kM+XlZWQgAFi0ABkeAc0gfYv//IvMnPWNBIARjTWSm9fl1RWVElXR58c2HeQcxvKDQDO8cDYwHZ9+umncu7cORJm5s+fz+vDmsB1YI6cOP4t5w+IA7j3qK7H62idcezYMSpdYK1ZJRsNdj4DAAAgAElEQVQ+DzWIDz/8kIS2Tc9sklFjRpFwQKAn1ytffnWE62XF8uWyYMEiAvSVVdUEse8/eEC1jvHjJ8jKFculqrKcCpi230FNAgQXU5NAmw4cGy0+0BrCzg/ro7GxkWA4xtUUA3AOzSOb+BqUEDB2OF+8zr71JIz08vtwvQP9A1xvANyxtkytA/MYqg319XUcT+9bOpA4QQBwhT7mU1F9wJGz+VkH9NvrngDAuE6LhJQAgLyhKgBYiw3NJQYCgJEAAgEA1V36fvwnAQDzlHGa5hyTBAAjHVrsopLeqnSIXuJVtBe1RgAA6M+/6zl+GDOMUXWtEgCoAMNqKuQ2NCcR9yrH1mDkAMwrJfsFpUUC/L4AQP0IH/NT4j8oHCXzBPrevC/pziYAKHkjJMbpcTsCB0HxPq0iCwnmIAluPoTfV/25Z0tG2xwudiaRW13UU8sQJOV7LasZ5yDw+w8lAAwOKAHA+52mxgcbXzIogH4ry4QqABX4D9WfMvwvowIASLBQAGCMT0K1QsUkEDjSf8jPuJyVzxcpASBNVk8W9AwVGVlME2KbrFgpkXOJABdU75Y5Lq4f10jpg+0DHIFSfXWduwQ08B9+JdZcLwomQM5xYDcIAGgBAAIAiABQBOjJ0R5b73OSANgDXQnsNte8v8UcX1CSIoE4ardhVd9Yf8UIABhHI1XbmFqVPK8XBIB+gPMDkoPNcQSAbuSBcO0uV2ktABAXWSU2Z6TDH9iawAEoyg93+Z+IAIA2NyAZkETrqri9f+rjRhxfFXgMjFIfXvPs3r56NQu3MhwwjGvjPTACgLtXVGohIRf+e79TbXExr6tOj4/No0aYB/42ENmD3wTwASShilQJGEYCSIOGFgfFIJMeD8fF/Fc/mwSAXh0jKzJjjsYRABDnaSwSiMkscDAFLkcQUXXNSEUlAsosBqAd5LLXuMoe6fVje4cVDZl95vn/BQgAHoR0ZAfmGglTuZjEYQC0e7HUf4kqQcUgJ66FBIkoNuXrhqG5YrTYwiT3mOLEem9TUgQAmyt2nCwiQIjtEfe4/GakmGP+hs5JneMF8TssrCO9xXFdGv/y99XhPLEttL3Qvi+xl2RuRMliO10nqjiQvk6/n6QA8HReIx5vf92u5Z7lSAH6L1q4UBYvXsKYmQSAx4+lu7OTCgBYf/BJGkeOZFxG8N8RFonRWNvmIgSAIXeY4QD86MNZOZth8zh/5QSAtD0w28jLdnF+cvyi4hZnR7MIAJ6Q8IMJAJFasgMzYU+ZV3X5eRYVpggAbHdFuw0/RgmssX1WtRdVrzBVT8sncUys9a8pAKijbdX/qNhMKQAUIQCUuECBxgrGxEucqKySVYGq8+GWt7PXar9hwGNww8AF3qEMiYokESBU0wQgOzZQaQJAuNmh15Mt1HhyDDvx9fQKAPusxZg1CdOGLHzOXGV9pjjw703jUOufr8XXYr9zMjgCgJ0L553bzPV9rgdVmuFqFaqep1h4ClmGMv0uGs8iBAB/TkMasJgA4G4Ip0FMBonuuB9MfV1zkDre/n64W5resOKgKA5i6IBENym8lryP/D4H9oS3MyXpT5AOpTun4NCFq7GrSswnRwDQG63V/QrIgxmpm9sPJQCQPOBZ8np8JvuwIQ1BALDgmTK9tnmxca4LkhMBdVLmJD1X0usljIEZ0JQZfwJw21avTRevXOAOZc4i790QBABbY+Y4x3M/DaAn1gUr8LQiLV6XdiVZzlzBSvtPUwBQO5IIRsngi51v3TNiBQCVuTFJSSfx4wgABP4HtNLDwA9LJsW9H+nEuwA1VgFgIMEWAKh86XGV/ir3by0A0A+UhIL/rxMAHFwSOCpJ0ojaszSBK3m/bJ76gCLah+M9MFQ+sAY6mpsWWOos9CSFBOD/YxAAPA8nkVyxPcksYhYBIGuPGWqDHGpvLmaD/M7LXn8ePnN7ittbXFBK59FoIr4KPRyZZHn30KSGA7PUoIekga9ODyoylhy0vcxMXqwCEAfHVrlg1QVZ1z6U3S0M4pyjOtQAR68N9336ejJYtOdMGjxhf5yi1JMSAMKW4Gk7LoGQ3jtCcDA8AaDaEQBcCx2XQNZiIQXPu9HjbcQIKaus4N/LV62UFStXkgh34+ZNaW4aKSNqa6S7/bH0dnVIWb5fbl65LN98+bmcO31S5s6eKbNmTme1BipYkajBvoIE/4Vz5+T6jetMFMyaO1eaR42W9s5OuXvvvly4eJn7MyoIAbbcvn1H7t+7L02NIwl4LV80XyY210r7w7sEDfP9KhFfXVnF6gbYcevbiZ6d5sCrAoAjMX2HALNwmqC9EGQeiycq4rWR3hfxd6wwkJxf5rEF/4D7eVlE7iIBYJCJsCyinu3JllgoIACwH58yuWx+BkUJ10dYX+Rc4Gsu8NIEWnKuG9hhSSSz6UYAwPMK8IG8WSo97MM6QAUAgEJZBACrnNbEkiaU/BoqEckhgZ4gNCq4YaQMnDLY5Fg77HnpzB2OC3nvM2fOy+PWNp4XACiMGVQv8IDcMp5P+Mum/uTsXFoBIG0j4CHrOIQ+kd43NrtpFSBMRgTwPux3bi7Q13IKAE6atr9/kG0K0IMWj4E++CJKZACYhBZXbZ2dMq5lgoyfNEkuXrosub4++ftf/1rKq6qls3tAKiqr5f79B/Lmm3+iOsDKlasIXiO5CUnxXG+/XLt+Q37/+z/IrFmzZcOGjVzDTJ2XDsr//F//U5pHNcv2F7ezt/qjBw85bh/t3UsgEaAVQMBbt25xPwaoyPHv6pTLly7Jjes3mDjCmob0viV7Ye/RHuTM2XMECQHoPrVgAcF5JAVwfpXVlXLm3Dn57NPPed2odl+6bCmBXMh7dvd0cKmjgvnixcty9sx5WbBgiSxZvFyOHPlKbt29Jq+//gpVA1Dp0t3VxXPD7++++y4TXQDkx4wa7f0IzOfPP/+cwPxzW7fKypUrBL2FkX8ASAeA9ezZs/LMM5tl4aIlUl6OFitog4Ge8Ddl9+4PZM6cubJm3RqpbaimND5k96GiAEIBCAeWb8B579v3icyfN48ECwLZnZ2sEj9//pzsef99GTWqmWPX0jKORAc87ty9LYcPH6YqCsB8JOIw/+/feyD79u2X5ctXyLr1a6Wiupxj2Pa4ncoAUGMAwWPRosW8Fpv/sNVvvfVnArLbtj0vtXU1qqSB3q79pfLZp0fl/PmLrORf9fRS6exqo6R5rqdMzp45JwcP7pNnNq+VpxbO5L3L96N1RbXs2Qsp+/Py7JY1MmfudJWWLymXvt4S2ffJpwSen92yUcaMhWKArsXKijp58//slrt37snz2zbL5CkTPNEJdv/rI0dZBQ/QHW0gkJAHKIs1iPt248Y1eXr1ShkzepzUVDdIV1ePXLt+RY4ePSIzZ07nOCMORRsCkHGgovC73/1O5s+fI2vXrZK6ehCJuklCf/yoS/Z/coDn+fd///ec65q00ir5d3fupHoDzgUEF8xjJLc6Ojvlqy+/lPPnzsovfvG3XK9YF9q+Icd2C2hB8eyzz5IcYJX1sE8gmECZYmzLOHn66ZVSU1fD13VN9bDCH5X7r7zyCgkxAMBIfurrI6kAIP/Spctk1swZ3JNra6p99T1UCXAtmINQAsBxbb8GSQUPzAusC8w1JPFQ+Y/3woZDQQDV/yAi4LoxT6EOgPOGDejtyfnj4loxFrWu/QDWFcYFx8Hz1VWV0uNssXMnfcUd9wpYwyjP5+2qIwB4RYCIABBXOZHY7duHhvwhCACs4kdOcRgCANd9Hi0rsgkAXgGOiqMOUHAkOt0rhiYAoA1FTACAL2QEAAD+UGBCfsMIACTreRKAk1BlrkN9hJgAoIUQJrNq4H+QXcWb1a/QKpQYZLC9SfMKPrOTdJFcLitr7zMFABAAMC5WaRYrBsTxoI5TAAbTwIWdD/faRAYt5RsPw/b9ryQA0G440F7dsrwSAEpLSAIAAaC8ZJCtACrZAgCKAEoAIPeDClkDXkXA8tVxgYb6hFYkYPcuFYt/Z5+4cFDj/Gc65jG/kGfSr20B+B4DY6zcHDMLYJR6UI6wqwQSKviiFRRUf01BkRLuqiIC3w4EANjDmACg1dtYr9rr3QgAsW9O4J/V9Oqfm6+L/BpINwa2x4CFEQGs2p/jbAAt1QQ0zxr3e0d+s3cgTwWAHhAZ8gPSA/UU2BS62qjwL5O8K+qA2VD/l7NdR8SRc2Evbe37tmIxAcApHihAH/LL6dyvEW/NTtp8MfWBkNe1WFdpsHjeFABI0tXFqvbVScXj2DEBgLkHTyYIZJp4LQcfOADqdk9QkEIAqazUg//WJiCOu3AN6QpTTwAoUUItHthLVEUCoLXZPVft7d5kBAAD0GICQPgebRNhf9t813xHiOe0wCIibESmymI3UxtIKwAwFvwRCABxtX4gYSkRBHfWCAAmPBiIyio/6EFrVDpnEAAwPmarOcaYv85cxM/H6y/OW2e9x+Yg7IYqWCYV9Ozz6fxzev/SvLX1KHeqws72hXmu4xA/eG9QCOgUAMJ9DYQBvz/6pFZhLtOPR7QG/Hp8QgIASfoFLe7C+Sby9SksLV5bNob8fip/KMEEjzGjx8iSxYupaAZ/BAQA+IJdHR3S093J2LOurpaxoxEA4LPgvcReLB6PCAB+jQ+z16TPP7mbJ//Keu+wn/8LEwCU/Bgq6oP/qWQ1LarVdRT/zLrOgvyjVy+O350kANh9VQUQtfuGVZjva3/HKgX2+/AKAN+dAIA5i5wMFABgJ39kAoBj8roEIC/ApGnohKsCgLKA+6UEN4GblFZ5GrvQJ6dReUMg2SohA1Cv5ZBKAMAjVEZqby88ILccG7cY3NVFkFQQiME0dc8C66dgMrPfWlS/575r2EmfmC+FQO9Qi6wgwZUAKu1aY1BNjxY+59w5F/wM52sOZcCMAKBfoBm5uB86fTDehqSDy43Burd6EH94Y+KNVvTW0OZJr8vOt2CxFh3UtPOcDF+0Aiw4bMmx5DcmjkzZsdQh/afTAKjb5O0AwVG3exZdjwf/Y5AD6c0wP9Xps2omZ2zcl+vt0c8mp5+Gj5SgdaxWStdRf8sq+E0BIFT0czNnCwBVANDKf3zGyXQ5BQCyz1D5T8c9sNFMKtYTACiJW062pzHpcV7ftQVAlsNSOL6xA64J3fR7iv2dnka6et3ci9QU7H0G4Ote4Xrx+IR5AF3TzlJss2xOp39aJWUWAcDeG5MKMsfmr4YAYC0AkgQA60uXR7DpnAVTmyHwzz6RTt7H7SuxRKS2AtAekDH4b1JjQysAACBx/SijtgCmAACmf4kg4P/rVgDwc5HGzCqvnU2O+kHFCR8LoL2MpztIIrB2zxXsv97EOGnEaF/0VaustHAM/yciADj1g7jHn51TBsFM539y77bnbDxgq6lIUmTfLhiPjD1k6L0hvfem/kby3kmIx/tKyA8E1RbrUx2iN7XzcQu2IJ0d9iW/p0TkgQSBzPq0WlIjdsh1Rw2OqxEMeLKxH1F0c+ULcQIqfif9Ol8lk32MrH08fi693/t4z/1if8d+ngWX7m6kFAB0Lds+6Z123SUTz2ulh0oIJs8jqtSOFADEtQEgaG0tACqqPAHAAmTabFe9gqoUAP+V1VUk5bVMnCBr16+TCZMmUp4ffaVHNo4QCMX2dLRJvrdH2h/el5PfHJUT3xylKsD8ubNl0sTx7BnX0d7GBDaOf//eXTl75rQ8eHBf6uobqCwA9nhbR4dcv3lbzl+4JCObmwnsAUCD5DOSeqOamglszJg8XlYtnCX1VejHrIA//G2YFIxbT3dXqGhziWzzGW0vUgA+Tcodej6FVzF51CfhTM1wZpP3Wj8Z74MxASD5reYHur6Q9EWMeOjmNPFgHRtLUqb3bQPO8Z1IluGnAe34bighGKHRudB+npl6Ej4TSDfqb+j3AYRFBZuej8VVpjiA5/E7yGv2QHKNFTJoKQHAqifHnwr0K2tcq/c1UFUA0gWtruLEjkUFgDwSeA7cYIWU2gxVtSiTnlyOiQgcA3PHqr3u3bvHyvKbN+9IbQ36oGu1Ks/D+WOsMPc9jt23xvKF3g7F8Y7uRj7RFyt8RIke/x4SK4LMrX4ummG+JS+kIpUAoGGnER10/uF+lGOtu8odXn95BaVfq+vqCESDCHD23HlZs26dzIMMP/ySfAmrTb/88iv5/IsvZeLESfLa6z9hT0cc4/6DhyQYnDt/Ufbu/Ui2bXtBZs6cyQQ7fJN79+/IzvfeY9U9KpwxVwD8nT17Rk6fOi3Lly/nHIBc+dUr1ygrz8rfgQG5dPEC3wfyzqyZswmQWhUwEvm3bt2W02fPkJwAgB7V0ONaWlwFfDn99QuXLsqRr4/K3bv3ZdWq1fLs5i2saO/ogJ2pIQHg+vVrrMLG8cpKK+WnP/0byfUMyH/8x++ksblOfvXrv+N5gVjQ7kBOJJJ///vfk3yEivC6mlrOBYCTuEe7du2SL/9fAPfXv/61TJs21c3TPMHRN998k+Do9u07ZNLkqRxHyNoD0jly5JgcO3ZcVqxYIQsXL5SySsQ9eZIj3njjDdmwYT0BaAClAIVPnDgunx48IFu2bJFpU6dSzh7HBuiK6vKvv/ySrQzmzZsrjY0jSCTAPL5w8bx89dVXMnrUGBI2FPQYkIcPHslHH33Map71G9ZJSblQVvzho1b55JN98uD+A3n11dekpWU81R9wLwFw3r59S9555232uN+0aSPXMOw4qxe7++WjvYeosLDthU0yY+YkyUEiv6pWOtrz8s3Rb1nl//LLz8uESaOY/OntQYK8Wt59d5fcf3hXXtwOmf9xrvqwRPp7y+Sjj/Yx2bh580ZpHl1HAgArAEur5Y0/vCuPHj6WbS88K+MnjOW80QrPfjn02WE5deo0AXCozkA6v7cvxzXz9ttvS3V1pWzYuF6qq2qkqrKepLHjJ47JmTOnZOPG9ZzfqP5nsjtfwlY07733nixZukhWrVomVdVlkh/UljP37jySfR/v55z4u7/7OwVZHQEAADfmAlQBVq9ezap4A7ehbACQH20CXnvtVc4fzDUQBPAeEBUg179+/XrOSwBMuD7My3379rE1Asg1s+bM5L3APcc6hRLBZ58d4vzYvn07bR7GGyoAuJ8gmeAYmGMTJoxnbgwtHvC9165dk+PHj5P8gvPFA9+LY+Na0IYD57lkyRJeE+ZnQ309k8G4Hqx9AP6whl2dXfK4tVVgZ3HdIAHgHqE3N+4p4iKMFb7LQHLaMFb+KPBA2x83efQkqohM5QgABCIswekA/zQBIE6yxioAQRUU91QVAPS/Vv8PpQCQSQBwLQAAcscEAPZLNSa+92sLCQA1Naigcy0AamrZEsAUAIwAUFUDclcZCQBUOEQbRBL6AlDmwf0nIgC43IAnBLhYzQEMmAvFCACFJR7R/lWKvVuTz3ECmklxFFyhBYADkhRMSioGBJ/qvwcBgCp9rppfFQAGvfQ/VACMAFBeVsLfqyDmBaKAIwCYAgDb8jmYOO0T0vfwxPhUvnC4hGyGa5zMThb3neM5wNgWc4qOnvU+d4R0A6Gc/0hlA8tzO7II8ilUAOjtl3xEAECVO4F/kJB6+6gAgD0BCgCwq6zydiQAkoRZ2Rz7W66dYQYBgK00nO9aKFlc2ALAE1OdMgf9YaeGoffACACozu/XFgADIAP0ST9OCv459hO26SohcE/SgqnusQUuSMGhv73JNVr7LgCw2L+pvuXk7U3i3XxQ70+7Sv0YyNX1h+/R/dBsaMjlhpZ0IACYAgBJBi7fbASAWAGAc4EdK4JtiOdHHCOF3KQC60YQDQoATlLaqTHERUuWQ6Hf4JQCjEAA8JcKml7BTKv71Q45lRSNdnyMhzGwVmQEzpyEu8V1Oi9cDjpBFrZJZnbQlCdCC954nYZ4SbGqmADgx8NiTrfv2fP4pidtAWAEgDQAafEeydsaUvm8hJIA9B2w4TqXhyYAxHMtkNAcmT1qNZGVh07H1Qk74gt2dVzTn7e/syvkhycAWDwVWzUe80dSALBriX/yuzIIAGqa0y0AAtm9kOCQtMXpcWRcHxVd2Tko1qkKG3hMnDBRloEwSiWqCvpvIHp2tLVJbw6tsLQtEXw5xI3wXaprakke9wQAD/67dhpUasWmVXy/eJJX4mvKyr9kPZc47n8BAcCK1RVrdjiZI89k5Yti+5z4HSSUuKWPW4npuYNjxj6Y5WqS5Nd0i4KoqDHVIiS9j3sV62EUAGy+aTwcFACgkm+S/2an1Y6Wu1hKSXj2ee49sQKAsSrgtCs4o2xe7f0VwH6T+LdEFXsIAdjxzKUgfWPAD96jDllYfGoAnNsbgW6Ksbk2AA595mbkjGXSwNuGkASOA0DhzKoDdJPPmwFWYsJQANxwi0glUJ98FaYT4pECsH5VClRWZ8VfeQoELpQ0SZ9vsQXsE94RQF6gAODGXd+bqi6ljXUbRoogQPtbxBEuZmSKvT89XunrM9JIeN4Sv+l3hsRiyqzzT99vzN1K+94EOOA+GBaw3nv/Xgc8BOfOPsARid7nzZBPlvJ7fEWYvtfkqsIMMNAmfB7OrU0bGjNW/GvFPRxkAvAELiocW11fhyNOAkCJShrr37oZstKN8raO1cdK/yQBQAkEkQIAj+laC5Q5Uo9Jyrr3MiGOjf9HVgD4oQSAWAEgvt+Yk2kCAMaaPRfdmtC5nmTWx/MrdqZtjvu5TtsX5mvstNsaGooAwHk2DAEgXlfpzXG4tYVzSJ9/PNc1wRetPNfPJ1YA0P5kaB2jAJNu2sboUxKZKgQEYpkRAMjeRdWhc+Dx93dTAECfOtdz0lVJWkKJktB/xQQAzj0nI24jHLcAoLyfI6V4a5ChAGAM43hOxk5+vLtkEfAU4A2S//pZPRr39ZQMWZjDjqAQ7R26ntLVvoX7d9g/3P4Wra/4OpgohuJJChSkPYyCuvS1p48Rj1+x14q9J96fze7bdxuYFveyVFsd2rp4wNtALwdA+fNIBI62h0X7RwYBwPaD9D6kstjOWrr+V09iA+LxjMdV79zwLQCKjZ0+n7ymrL007aQn35OsCNB9M2mT+C1OijFxfyMCQPK+K0GCS2wIAgDOq9wRAFDJF1ePca6XoYfkgFTVVDM5BYm3laufljnz5nLf7+zqZK9sJCNVjjMnHa2P5OyJb+XUsW+k7eEDmTtrhoxqGikNdQA3upkggvQ2VAVuXL8mJ44f4xqELHjLhAlSiorljg65ePmqXLx0Rca2tEh+sIRA5s2btwnajBs7lhKfNeUlsmzedFm3apm0tT5iO5a62mrp6myXGoIaXdoTnWx2bSmk7mkImrVSIwnKD7X+4nFWoDoEYVk+YFZAF++TMcCc/LzOdJ0rOiE8ASCS44TNKyuxBGDSj7eASfuogQAAf0kJABwG5+dov1MN9vV8+SqTxCoRbDGC+YBqUeEvIZlq1+iljqO2W4jJkJDlEUtKeP/x0ypaNSmoiUOQsHVF4Rz12gFMaT5YZUQTDwBF2DOQYHXnjvfgbUYAwHUhEawgeRnBPoCtkLPu6kY1LmTOB11v2D6OEYAqJPbw3SSFplomxftWOn7SYDuu9g8Oho2TX/9I6tI+RqTZBNlX75vf61Gt4rvOaZVGfX2jl7lFEI1zh4qAStzmZWTzKJk5e45MnT5TPt6/nwSbbdu3q3x7ZaWUVlQQ5P/ggw84NgDRt2x9jusLX/bwQSvv36eHDhFA//nP/oZAIvyqzq4u+fiTj+Tho4fyk5/8hPcAAHjb48eUKEfVPJJGAAEBXqICGNW+SM4D3Dx54gRl3WfPmkU5dhADcNzKqiq5d/+efHPsWwKd48a1yOLFi2X69Ol8TUHJQYLWb7/7NufLzJmzZcWKVTK+ZYJU1wBsR/uIbhmUPvnwww94HFRBz5u7UNat2yh79+yT/fv3yfyFs+VXv/ql9Pb1yqjmUVQAwPFx7//t3/6NxAMQACpdT0IFEQbkT3/6E2XWf/Ob37ByG/cUtgR5B1SLo33EjpdeljGjx5KgjHsDstaevR8TKF+3boPMmDldegd62UoBigG7dr1Hmf85c2ZLrruH9/KLLz6XY98clVdffVWam5p0fNvaeP927nxXbly9Jk8/vUomT55EIL+t7THnHyrEUe0NkBjV/riHSFyDKLHnw72s8F+95mkZLM2zeufBg4ckBgAU+fnP/4akGCNqwAc9ffoUlQjWrFkty5Yt5bwECSvX2yePHrTLJx8dlsdt7fLzv3lZqqpLpLqmQqoqa6SttU8OHDwk169dktd/8pI0NKKXfaX05aBIUCLvvPOe9PR2ySuvPidNzfWcQ319UMYqkz17Pua8AQFgZHMNCQBUnsiXyx/f2CmdHd2y9blNMmZsM8Fz3Btc5ycf76NazOuvv85rA2kCBADc0zfe+IPMnz9XVj29kqBpeRkqmrrk4Kf4zE3ZseNFgtuYXyBtgADw9ddH5fDhQ/zMokVPSVn5oMAsQi74+tXbbAHQPGqUvPrKK94OwY5gzkFF4qmnnpJFixdz7luuClX8qPCfNnWKrFix3NtlA9sB8iOhCgINAHQjAOD13bt3016BEAOCw4BTt0QVPto+oP3BhvUb+b1GOMDaxu9vvfW2TJ48mQA/1BwQ24AggbGBcgXsIo4L1QFrlYKxxZw7cOAA7TSJOOPGqRJAaytb9IAggGMQFOnrJzkEexPOE+0/sPZxnLGjx/A1HAfvh5IA5rKpr+j4DND3QAIacy/4X2ZXg31lC6vI5lorFOb2DGzjnqCqoPbeNAGgWAuAJyEAgASn8v990t+X8wQCXIcBN1QSoOKWEfaLtwAAAQAVdFXVtbS1+B12G+ON/xg/EABMAQB5jHK0dzIlIAeS4Xn6Da462MfCpvKUUAAIyjmWbCVZ2ysAhLgnjum1j1YAt5IbtAIZxQgAzMc6AoBVmv13JQD4uMR5XshAAczHT1T+awsAtE4ZlPISobWcss8AACAASURBVM/N58vwN1Sg4JE56X9HCGDxGRUB9BH7nZkEgO8B/qufWPjw+dnIn0nGPS7rDPAPH/ckAEfkccQArD8twAvvszwKgP9BkDpJblMSKXw9KgDkFPA3AgD2BbYJsFZSyM3AHjjCqV2Bj/GjuMDItcUIANZ7XlVFtVUArz+lAIDvSBIASlj9DyImVJn68nnpzQ8IWgAMwCeET04FAI3/jACgPerVT8bzmudMtiU1gq5V9IMYocSHoIIV53SD7++IvGmyLYBvErACCcAT0t0EsBYASjoIBAD40ta+C6/Bz7ewxggA5jPH98HmrP1UKehAcML+oi0AkgQAm+fmb1setJAAgNuvBACLe/Q81B/3ldWOSsNpSrKS+vh8L08uFFIFooGBVoUFfD5nwJiu3Mf76fVh9ySOqxL5Dkc0NOKbv+7vQQAoiFtcsYHOF83Vxe0n8H4WHrGFg2aElOiRAhJdLJjIZ0Ukap5zZEDsGrLyzsEPCGSyoNgdnovjNTvODyEApNcJjx8RACxOj2PnAosY9WuP72EcEybiQzcocU4gTQDQ6wy5jII4NbL78fmkc+qWJ+AcGNDCKJIxXXHSjOkzZfmyZTJ58hTeb+R9QAIAAQD+Dvza+oYRVHaCnwISAAgABHkrKlWlxLViVgxF8wlBsThrB8nYVIbYZ2JbUexaM4/4n0gASFbYwx9UAoDd92TeIM4/65mn542B4MnrKmwBoGs7EK3MdvF8MloA0Ic33DxSJsg6Pz13R9x8AgIAzjWtAFCMAGBtA4ZsAfC///H/HtSJa0A/kklaTUKgxsn664UaUKPyC9ZHSBUAQvW/ykDrRZkDony9yJHSGUcHwmRq42pwM2qQ7ORbI3DD3U47WqIC0HJttkhxHXHVYtKxsjYAdl7h/NIbafZygvF9MvA/sfG4g3kiRjECAZ2FdNLfQGCb4JzaRVd7vBGk31Rw6nAm3U1SI2210Qb+BxIAqz8zQBYbXwOTWKWZ4Rinn4qd63ijGs6MOVKXu3HxWKQNQNjg4mPGAIw5Iv777T5F8zZ2MizRG843WaXPTd5NyCD/HxERDNxRlM0/uB6Nje9vbUgex+enPXlNCUOdZlUAcK0AHAEAfSEZ0LKi3yTtkJxFDzytgDMCAIF8RwAgOx5VBU7y3/rR8P3sneV64EUEAL8x2QbrPksgBwl/F2Db+o833qx5kJ4PYS2FwDl7fWXf8/j+u600zJ9U7ywDGPxaSagA6HxLn3/i+KnjJYJI3/8vEGZs/cQ/izkmXPeJBVC4WtLOSsEmOMwC+34EAAf6I1BxCSnsEeps6k/2i6QCgCrMcFN1e5AFo9h7kPgxBm9aAYCSY31addjbm1OVAASpvto/WwFAN+K/fgIAgZ6owj/Y1mDn6Hz6/aSwBcBwBID49geCgQsqfDuY0D8wzF/9Li+jFpHA9DyT9tf2YLUzbr5z+roVmCCZRfuNS5AV3R8iBx7Xktzfw9Wl15W91wKw5J6QvZ9m2Rgvu0gH08Co8PlA8Evu2+Gehd3bCAPx92iInCR+xfbPernGe1GScBBUCHCNRgIwBYCs+ZG2X1mBNcePb2QaZbhtOvF6chzts4VEOh49fWgDVxk0h4onS6QZ2Jk8IaT2kg8NugsVAOw7rVe77qNlUoL9E0niMiXMsb9kCaQToaCjbFtlZEetbCCtWFkpEHREdcfc+fNk/caNJAQgCBw1BpWJ5bR/ZYN56evplivnz8qRzw/Lwzu3ZVTjCJk+dQrKBJiwRKKsskK/B+oBly6dl1MnjsvYMaNlxsxZ0tDYyGt68OiRnDl3gX3Hm8eMlbLySnnUiirDu9LYOFKamprl8eN26e/ulHENlfL6Sy9IVVUFk6NlpYPS9viBNNTXSGnJoPTmelwbECTDUW2NbE2SAAAfXtdncv1pEmioqREIAPH6HG6Pit+bpQAQ7E+c1Ah9MPUeaxIKIAkIfSbvnz5bOxfYLag14NiWbMdzXJ1OrpLrywI+N0+pnhSBACFRp2NGYN4q9KOg0ewd9klUi5svaRXUdh6Yg5Y4DH5jkMFnawAvk5fIFOkCdlUEFkSrvKkqAPi5DKWC/gH2r79z5y4lro1YUFGJymGt6gbIhoe+Nsi5r/GXEiRUnUAf3md1col2T/A5C/Sz5kHC/yYBQCvQLLGqdinsH+RluFiUFUtseW+txzCXdR0rUQMy4PA38qzCaBgxUmbMmiMLlyyV0vJK2XfggCxbuVJGjR5NdQCsY3TB/fLIVwT/mkY2y6uvvi4TJkzkObW1dbD1xslTp2T3+x9w7b326uv8LoC/Dx4+pPz/9BnT5YUXXmAvcAB5x7/9Vg59dkief+45ViKfOnXKg4mQi7xw4QJBwTu3b8m8eXNkfEsLgXL2/y4tlUetj+TM2bNy4cJFAl5oRzB37lyfUEei6e7de+xZf/zkCdoOVLlPmzaDhMu6eoDXkCl/JKfPHJd9+z9mZfKihUtk/ryFkssNyBt/eJMkhKcWzZaf/vR1ggX4fvhwuAYAlv/+7/9O0gFaAFQhkeUqEgF2ggCAJNivfvUrAphYIwDgUQn9xh/fkImTJssLL7woDfUjaGPVrqMC/R1Wl+N8x08YL70DfexR/9mnn8mJkyfk5ZdfIhmqt6eHxzx06DO5fv26vP7aayROEVSFVHp7u7z11lvS290tGzduIAmhqqpSuru76Jfu379fTp8+TWUGtG3QdVciV69ekw8/2EMJ+CVLl0hpRQkrwAGYHzhwUEY2NcsrL79CskQVW0gAqO8lWeLixQuyfv06mTVLq84BToJkcuPaHTmw70va95//4lXp7Hwozc2NTG4/etBDIL+7u11e+8kOqarWBNDgAO5Pj7y3632C6T/56YuCIcYxcrl+6cuVyu7dezjmW7ZsInFgYED7xPf3lZAAAIz32S3rZdToJl+p3t7eQYID1sSLL77I8zQFgKtXr5DosnXrszJ9xjSCpoP5Cuns6JRdu96V/nyf7Nj+AquZsO6rq2slP1Ai+/cfkHPnzsq69Wtk7tzZMpDHeZRR5v78ucvy2cFDJFqsWbPGtyKALfniiy9Y5Y/nQYRhywQRzhsA9VgDmzZukHHjxhIcR7IdD7R9QPsGKBEsXLiQ89LUJzBn9+zZQ1IAQPzm5ibXNkHJVSAHQAXipZdeZkIW6wf2DDYMxACsvenTZ/CzyJPBpmD+AuDfuXMn3wfCC84VcQnWDda1tQ6YOnUq1QNwfSAIQP0H74NiAa4L5zxh/HipKK+Q27du0RZCwQDfASLQwwcPpLys3LcNUHWQThIIYBsxF3FstGwAkKeEJss5hP7wPhnpFABYielACZWWdjGci9u8BKqrILb8H4/jejozpnMKAJjzniTgVGwGXGU/xs2AfVTVGgGAn+l3RAC2EFDCt7WFY7LXyf8bqECMlncdeY0K2opYAaAWwL9TAMBYpAkAlB6HlCqLIBwQaMUQ3DxKSACw/Aj3Fzo6rriCuRbzf1T2F2RJH6u5yiuriGXM5MiC/BzJd8UJANSIdESMeO/TsQ4EgJBcNp9Y/ZsQ////VAFgUIkqHBvjxDvA2wgA6F6l1f9CHxdEALQBgEIAFADo9zrlK0QKoLnitpTDX4FCUiq2dZGtjm0QoP1OMVDwg4JPFOdq/Ot+7SYDIZsLjJ/xkqvGIJgAn8oRA5Tgk5cS1/LD1iqVmvC/JyfiCAAgCcNmUAGgp4e+EIiMeC8JACjGYBW9KxKk4pTTSXDnqb6u+cR6FQrqqv9nCgAmNY+fBizjd22XlSQAcI24QALxsMWsiHWooMPWBQMkAKAFQA72BefjFQC0/VZ/HmRZBdM5fk4BwAgAuq6dqqH7TvrX+UExAkAg2iTjeSUza7yh/mvI4Zpvja80EoA+p96qZdnNj4d/gu+0Ow7bDP+bRF8SANwrlHAPBGL7HrNR6ZyHkRo8CYBEYvxXAoDdC7NPdjwjRxS0AeBwWatnp/iT6PsetWhzhZIad0Uk3xQwR+KaUxrAeYZoIV1UqOODvLbxmsM4hxw7YyyOnwMMYxWxH4EAoGQHve8JgC8mADgiui/oc7fPCACMG2Hjo9jH5pm1bIvjUCNs29rKIgBY/GhxY2yc4nniVVmj1nDx/EkD/0k86ckUAGICgJ+TjgDA/Ttq7+ZJMSlraoVm6VxU/Le3C1zbwV6GdRCK9ezwMQEgvtZixjzLRlvsqpipKplzDrsq7Hlz58mK5Stk7Jix9CW7uruo8AS1NPg7IJIiHoRKEWIC9VlqVOa9sookJVMk8a01XFpQ7W/x/Fux8826vqz3Dvv5/wQCANuepIkxxA++PwGA1++KfJJjUTh3DC+I17knI2QQAGLw3+eDUgoFiTzG9yAAwM9FCwAWprj8Y2i3Y0pgjsDqCG64l37tmwLA//7HfyABQB1KJ0GDTcU59tZrypgOMQmAsqG8McqOYDUnAglPAEDuss8BwE4uNg3kWxLNbfBpEgANji3mREV6tDVkVOBa4jFJAOBd9/fbmJMhYVQciMs2CE9GAIgTWWnHLk7wJ79DHTs1ap6DmmCxqKFOXlP6PJ+EAOCdSduY6IDpUCkoFANLzqlzKg4xe842jvinP3YmCcASccUryIoZYm/A48v3vnQIqGIDpucS7j8Xg4cxkkY0AaLE5+6ZfAbMQC54KJAmSnqa38bz0OdZteXe4heoB5PMkQlXq75+5EH4ANhV0tGBBWDhFAAITACoB4ARtwCwnj1JAoBvATAMAUCT3pD9r/CqA6YAYAQAnCU3LlMLwO8wPAkFAAckRtLgTxIIxfPKekCnnRzbmIeaQ7Z81Pn3C4ofwXNPQgCw9yaY/e5L00544tpUsCFx/+O1Y7+bM5e9GRff/NPHSjh+Kce72Bh9dwKAVY44xpwjAKgCgGO7RgoAYJ+HPUX3HzLUe510f0QAUEUAlZZkAqkf4L9+Jpfr0dfQm44Bq1aSxAoARiz4ayIAaAWq9aYOW53dcwUr9OGTSpHN19Yf+oidfft8wimOqhjS89LPtdjWswLavpdwaQT4B5sdcJ1AhvEWyxPK9P3BybaTdkSzIvtMIPSlA0AFs2MHfri9wpIIYRwB5qWh4SzGeRjfAhtjyRcD1x0YpbZdM1K2x6SZ0P49BqPH+0OU1wl2LGopwPeaBEdcdZwcBZcXcyxzVR8w5qsFrUPaR7f3pW0H5xfnnCYAij0K99/wzrRfFJxiP3uSSg7R2PrzKYl6mjuVnXjvVvUAN24xyc71DnSodeL01U1QEPXJCQCqmGOgqfWWLKtQqe2m0c2ydPkymTtvnvQiyT0wIOMmjpceJO7ZRqtfHj+4LyePHZULZ05LdVmZTJ04QeprqiXX3UVHHwAZgAAEkVeuXZXz587Ig7u3ZdKkiTJjxkypALgzkJdrN2+y73dlTa00No2SktIKuXTpirS1d8qYMeO4Z6Nqs6utVQY7W2XlkgXy9NPLZVTzCMn3d8tgvldKBvtIBujvzUkpSDYcD/yHXLL6GMow1iqgOHiO58pQ/qfO/+IKAGbP0vPEbBs+b98b30Cdc+rrxX6CBUj8XpfwQGhhiS0C+imZeTsu3gOwAMe25Iyv/HfXb+uJPTyZj1bShiXeMA9jeVAaB5d0DKxxTejpNWpFtBEAcBwC+mhdVorXsPdpF1YGnT6JEwgA1vNUr8slqyjioKsWc5PJJxsPJmaUDIrXWcVfVi6PWh9TyvvxY62exvdTxr5XpagBrJRXqsw2gCx8H54jARjkUNc+Ib6X7GU+EGILGz8bixjA8DnPKCHOqq4SyImrHQpkJmtPo5V96GVPO4WetOURqW6wRLq70eJAky6Yi0h4g+AzYdJUmTJ1uixYvFTGtkyQ6zdusgXA1OnTOS737j9g+4eGkfVy8vRJOfbNMVm0eImsXL6S972uroHS+7jGDz/cI8dPnJRFi5bI6qfXEBzGmOCYALu3Pvccq40VzOuQjz/6iKSUZzdvplQkAE0bUwDXaA0A8HBEQ708tWCe1NfVEowF4QL+ztlz5yhlDglJAKvTpk2n+ojNHQCS589fkNNnzrIP+uw5c9mfcuTIZpWVFUiWt8uDB/dk/4GPpK8/xyrrpUuWS01NvXxz9IR89eVRaX3cKnPnz5SXXtqekpUtpxw65NsBwKIfejWJIjkuJ/RXf+eddzg/fvazn3GuY50AcAXgu+v93bJkyVLZ/MyzXJu1tfXS4yrw//SnP7NCZv36DTJm7Fjpy/dTAQDS9ACid7y0g1L+qKKGYgqA4v6+XioDoCc6gFIAgZcvXyZgO7Khge0BAHLDxsKPxH8A3Rh3KAeMHTvOSa6XyZkz52TPnr2ycsVKmTN3jlTXVfNzly9fYRuI+fOfko0bN7FtBnZIrJVcb07+/Oc/0R6tXbdWJoxvkfIK124iXyKXLl6Xj/cekmnTpsnLrz4nj9vuSePIOpJb79/tlPff3yN19VWy/SUAy1oUUFbSIDdv3pe9H30itXWV8pOfbpeBvKoe9PT0sUXAu+/slqrqKnnuuc1S1wByi76e68nL//njTqmsqJZnt2yQpuZGzj3MSczZD97/kNVK69at89tjT65bjhz5ihL3v/zl37JNBMgt/b0l8ri1Td780xsyalSTbHvhORItAFhgnvf15uX99z8gIWTLls0yfcZU6e7ukJraCq61UyfOypdfHJHNmzfLjBkzOCdMqh/zBw+cB5RyzA8CQA+CBvz5F7Y9T4UCs+24DtxzgOWQ2p8yZQrJAXggTsB9R+sJA+KhdIPvw3vQ5gLy/1CtWLVqFe19bU2tdHR28PO7d7/PbWXZMpVz7e7p0nZ3InLp0iU5cuQI1QFQ4U9yWVmZl+uHogTm3qJFi1jxj3PHwdA649Gjh2xHgXuD1xtHjCABAAlirHOoCuBcQA5Ay4CbN25yDcG24FhIGmP9gLwCIkJffy+vB+sJn9dxS4L/PjFprT5jAoCrSoJfoklWLQaK7bMSt9Xm4ndTDUW+z1oAPAkBIAdFEEhf9/U6FYAkAQCxnB0H8V4ACEx+N5sAgKr/yqoal0yHIoC2qSlQAICSSxlASAUigzpiKIjQ/Ilrk+NjKKeA6Hw+26+DH6TzIgmgJKsN+YYnJADEfknI1+YFzc6Rf4oVAMzv+e9CAGD+xwU69J1cG4BS+B6DeQEBANX+FY4AAGCfz5VBAQBAv94G3DGQAkB8Rd1ZMQKA9zUJVg8VPQ39mkZNIXqKYyUjS1J1I+OhfpQGNEoCADnGFd45Jnop3mJ5F9e+17frcC0A+qFUBFn/vn6vAAPwH4A/noNKEX5inRKYHlCg0/xNFhu5uCvOWWhMoGtU/V8D/7UAKQ0mk4iToQDA63OEHPrtaQJAf17l/5H7GRwkGQAkgAEoZ4Aoh/yII4kiNoIiG2XqnRpeUEz15YlRDKd+iX4OOSctRrH40vK1IZercUX8H8e3tWuqXIEEYHdP7+NwBAAqECC2sPmQIgAE/zcbx9D8S6QC4BQZ0wSAdMxejABA/gvjb7XLNifjn2r/HEmE1bqBfB2/z+ICAlqImd0cCdiDWy1RLt7yyz6HX4QsE8cTtofxnrg46ocoANh1J8B/jytorKgkb213oHNAbyBiz5DzGOT9T1cOp9tJcI1EhHOuuSj9EueKbX6m88aJXE4U78bzh+eXyNclY3y9Anyxi6t8r/pAjAk2KlkFwPNB3M8lF+J0i1G9XYtaLms+xvCQcMHpfdHHl09AALA92ytVpJXqMuxueixtjMm7cjE0iwpIAEDBRqUsWLBQVixfLiMbR9KXRDspxM7w1aAwgzhuRGOjqhVRsUjVikAACAoAVtAZAQZeoffJ8m/D7VRZ+EI25hAd6S9MAGCrIxQIZhAAsFaYzozIN3YPhrpWf01s4ZoeuyQBgDM0UgDgHuT2P/N9Q+4mqHfEagWx35zOL+nfwysAsEDBPfA7ySEkz5UKFADMf03aav3MkAoA/+uf/oElKEkCgA44HXz+VAdf/1ZmsEp79UfSzu4zCDSYAFNHDBWcasRdwYkzHFw4bsEFOSWXD0vJzRsIrUYz2cMDxzBjpQvaGVf3M3aCw94RbroxJdOASBZAkjmpYMiGaQEQJ71sQkWmL3uuupLjMEHTjMP4OosbgKwErDekzD+qg2LsWb/hovrTAT42vvFmrFhpoWFPj1t87en3xz224qRuYoxstyyyorPUBcLmFFekmSOd3ES0p6k7uM0Z22ii77Rzt17O4bqsX3CoVoxfc3dJZ31iA3NsnDDwbmXoJ6xqK1y+EQaizc/ljy2QsBYAKhnjNgxszHSmIgUAL+2PpBcIAlpVqGQbTdaqM65EAlSx2d+B+a7vhSEyJ3o4AkB2CwBnGyJnI8y3cAPSm7/9HZzwwvfGY15k+iQK6C0pHs/hH4sAEF+TXweeAJCs3E5ff7w2ht2QUxeadubj9Zi2S1lj9N0IAJos8tUjSMq7vSAQAEwBwFX+u8DUNkyT/Teg3yT7FfBXYoAnADBwLU4AoGLAgCoCUB0g6pX816IAQAKAC5b93kVyumOiO3Q9trcx6cuCK5vr8dzF72mHKA4QCueZzoCoUNNV+Ye9hgJUBXuuAW4xkctZpVhRhr2XQUJy7+NJh/YCmfuMEQOMlBZNUiMAWBYma23QD4nON70OlQAQk7Sy99KsPdx4GLFtoisX9aGOPI3A3I+uwQB6vX9u58LneXBjbNqeEO9dOuYGwBvgyOOkjm/PWU2BVR5Y79BitjEeq7T95Tz6jgSAYvY4a1+0e+LtvGPUJ4FAVQHwCQhz1qMN3doHcEys3ZHzrZg4iBQ0wjjonk7+RkYLgKAAUOIVAKzSm3uhVYWVlTFxNnrsaHlqwQKZt2C+NI4cwfsDwAkytH0AtpDA6u6SG9euyJkT30r7w4fSMqpZWsaMkXxfL6vwMYURFOLR3tlBwOH8+bOsbJo0cTwrZuEL4/vOX7wo5y5clCnTpsuIkc2S6x2Qb46dYJUcemrnevupCNB6/550P7or1WWD8qu//4XMnjVVBvPd0jyyTlof3pX+XJdUVZYLE4lIj+ZLWDUKIkCJqM8A+WRT9DHbEicYWNUzxAPLzwLwId8YvRiv5/T+5FZQgRIIPmPBkdlFxgYRAcAH81FQa3MW1xETAJgsYVJTwQH7rMp1OglP1wMawZmepxIArBoFyUy2anJEXwskzWbhM3ivgThMRrpKFvgleD9kWfm5SGpO7YbJ/qskZ0wEMCPPMSkrc+erwbSeK8ijantyfb1y48ZNuX79hpP8R5WlEiHw6O8b4P0DuEyyQEW5Av/5PCtfSRawZJ5LCMfXp0mnYH95LQ5QQtKMFGFbvCnSIjV8SsrYxqCQAKCxJJQzlKAO0kSJIwBAiUrXd1UVJPVzrG5DO4+q6jqpqx8hY8aOl1FjxsnGzVvkcXunfPX1UZk4aZK0trfJrNlz5ONPPmZSb9GyBVQfAqCOnvVm++tqG6StrZ3jBuAQ/jyA4SmTp3FMAGJevHhJDnz6qfztL37JimTcX8jigwCwccNGmTF9OqvQcc8BHgIIvHThIiuf0RMcUuxNTSMIeGuf3h551NoqkEfHnEHiCZXKFkvgviCJjGOeO3eeyY9FSxbLkqVLpbGxieMwoqGRmcnjx4/JiRPH5PadG7J4CaqzV8voUWPl9u17cvTr45SZhzLBvKdmy/PbtkpDfYNWHFdqpT+uA/LtAEMB4NZWqww65g1AWPSExzWAAIB7jmvHGHy87xNWjK9bt142rN/AZP2IxpFsr4A5DALA6NFjZO3atTJmzFjp7s3xPv/2t78l6Ll9x3aCtshNtLY+IlBcX1cnzz//nFSjNYLrqf7tt9/Knj0fyrTJk6lQoH4S5myHdHV18vzQ6uKXv/wlq7gxVoh1jh37llL/T69aLdOmT5WRzSOVdHH2HF9bu3adrFi+kiQFa9eBcfn33/1WWlrGydq1a2TMmNFUG0BfZZCpLpy/Kh/s3s9K92eeXS2d3a1SU1NGIP/+3Q7Z9d4HMq5ltGx7cYvU1JTS560oGyGXLt2QffsPSMOIGhIAcr2drmK9X3LdJfL2Wzulvr5Bnt+2WWrqICff49oz9Mubf3yPxAqoA4xorOfcwT2AksH7uz+QxYuXEOjGQoGNB5kCKhf37t2Vf/iH3xD8RjuZXHdeWh+2yh/e+A+C+1u2biYhhbagtEK6unOye9duJjy3bXtOJk+eKJ1dbVJdU857euybk3L062PyyiuvsNId1fqwG7Bv/w9779kdV5ZdCR4gDLwhCBL0Jgl6Jr1NkklPplNVSaqSWq2eL2r9i1HPb5j+orW0ZklVParu0kgqn5ZpyWQyM+mT3nsQtPA2EEDM7H3uefe+FwGQWVWa6tUlrMUFIiLei/fuu/fcc87eZ5+///u/l0WLFnEOY+5a+wiQCVDhj+eyby+e3SiP4fweGSHxBOcBiI85BeDX/OCLFy+ydcDSpUvZHgCANZ4PFCA+/fRTuXb1Or9vxowZKsNfXs73QcSBcgBs31tvvcW5Bu8DfeTx3V999RVJDuvWrSPpANdqNhrHoiUBAPmtW7c68tQgCX0D/X28ni+//JIkIKwVxCqwESDNYJ/HWsJcREuJmTNmEPRHewNcA0hZ+GxNdY3UN9RzXmEM0BoA7SzwOUsy4ndRYpJ5PVdV650rZ0/Rui1QcQt6mVpBEHOCvy0BAEQ2IwCMegIA1jArlfm+Vh8bAUAJiahQmZgAgIQ6FABCAgDGEb4XkqeYG5ZQtRwIf6PlIUlwDjRjPsRXCBvxWHv0enl//b/6A9o2RwMg/xl7zymfMg9qHntx7EGsJOx7blXGY8i9Itf67wQAqyDVeERVXfGokgQAk/8H2K/tAEQqMqoEALCfwD/JA9omgEXgFggEz9BcUSXHT1R/+XyP1vLXYaxVKu4KzxTPL2oBkt27tVrEvTO3bfl4l2fhuoV/SgLAqIz0KwGARRS5ERkaHuK+NDQ8Pd/IXQAAIABJREFU7AgATgEAuRPXhsMDHmMkEydzvCxacC0AGDk4AgDWD+xlSADAe9+mBQDprgZaSpmAE2QEgJGxUcmNjpIAADIAFADyTuafCgC8z1GqsSmIr0oepmBmQLLmUfUeVE1lVBUGnO/NvcTy31Gu2FdXejKuBp2mDIDrVnIAo9ZAAUBtAgBg5qjGUQAoTQDwxKxkjiKZNwxjIAXmdf7i/7hPUwCIct3u3sYjAKg51EBZvzvMo+ha1PypYRe+Wp7PMCAE2LXTRwd4SkKm2U8D/3UVRNfH/6uNTv6E9xAD7II46XdJAIjmZDA3Ge85YnaSAGB2Kow5X4QAEJKpNSr39273bKQzi12TebEwPrdnZ3MzzKvjeFPGs7kTnkv3JhBHjViiyjex80d5G3uGRlpSJdCJCACxZ1qCABDmjcLx10kSZN6i/J9XAPA5hDgprxReFtn7BN5lto1j54hRnPO0aVBUTJGEDVInCACIkUCgR2wGnxI+GvYaxG9Qh4M/l61AiyIoT1URd0lDVc+1djZVPk+CVHLVRDvQRPdj82Oi+yuVU40/l6CdRKJ4IpwH4fMxghRqR9QOaM4kVDryfupvRwBIzufYPvvvBAAp+29/81cFgvpO1idi9Y7mmZjkw3JgPxkXUf8WJQSAYWgSziY/pH8rG0IzqcpwIIjhZEGVBOR6ZzoaZazHcVipbws4kmKKpqwLsvwGoUxw10M9JmuiTKPkhPbbU2lA+3kunMma2+eSm3Apx40dX5JsppKtBAxsKd7gItbhmBIskg6k/V3KKYiu1fqIOBmpsJLTjg+29IBcoawzTaSOukImT8QIDUvSCQmvM+pLNUEF4Xj35cc7+YTiQZTe/0QBVpxR5boS8aTRUfas3GCEY+p7oBdLGONzlviNAxeeDOAVAJQJTIMY3VLgOAW3ac6W5kXd57m4XPWWA/8VmDcFgKAlgOsnw96amQp+JmKqgxwQEAAoP4OksCMCmIqAEQII6PGfMnshf8eqCOddcn04YgEDYlybVcyR3VsMHoYJ/lIGvNTGEs6HUmswfC2ck9aCj9+pKGvRWuJ7MVkyYwsjWIyzbcNzx+Z60ArAPqPtGyCjplcfJhJKbcrhuJRaFxPZquSYlBqjpG0stfnHjzOgTBPwfM9J/BurzVRh8JutYkJJSRDLRlRtxpivSP57JRqrLEECyAH4Ocj9g50OIoBWQIYtAHC8tQBg/+TcsLYRcKoBJj1Ju8X+ftrjz+0ODhBMJHTc3oVnzQoBN01wHJw9C6T4f/R9Zk/oUPFGExJ8nVNJ5xjOo5KRFogFfSKdY+9l0Pxx4xEASs2ZcE6Uep502N2HYuo7wZ7CoCOyfa7/Na9bJS+L57mtCWf/XCsBP8f1C1lZHCOZ+XXg7yVa2X7vNuTd9XUPA8AXmcPhmITg0kTrh/tBYs+mfXcakLRJDmA28IzBv/Vwi473+wTOaYmIaF0Fii7ezmmysMhniNjTxsDXOzDlAf7f8d5sV7HvM2A8ZI/bPYbOOuz8eIEWHoOX0y49es8LIEJbHiYKYnM5qvxPjoH2po2u2x2k+yhnW3RR4Ryx/ZMEknLIQ6o/5m23JwDgCXN/TKMXG/ZSEOnSUuYquxXgRBIY+1+akm2oMkGyKQsWdyYjTc1NsnX7VmmZ1iLl6XKpr6+TkVFVxoIMMpLft69fk2uXL8no8JA01tbIpLpaqa2qkoG+XqmqrCTwMmXqFCbqUH18/cYNuXvnlsyfM1OWLFqofkOZsK/3mbPfEPSbPWeelKUz8qD9sdy990AyFVXSNHkqr78LLQHa7kvXk4ciI3lZtnSe7Nu7Q1rnz5SR4T4pjA5JXXVWckMDSroF6F9A5z4E+Sn2dlavXgUlTIVHfR7fUxN/x31yL03LpFck6evnT7iHhs8l+brak7jNiM9VTW5N9EM/hkl+n5iPLE6UwBrnDGXCquvo8+5aQgWKsN9oMrHG5G9ZuUtMOrDDLVi7V5P8T67NcH2ExAH9HHK6vs8m/C+Mi+6XeT4zS7oiGQEQBL6bqu+oegHWDhKfV69dla7uHiaDUfGrBC4kXkcVNIQMeCCDie8JfejIp3HJPLORlgSw/c3bHJ8kJJEhkSQ0wjI+z7mTSrsmJOp/aEsUzEGtQAOx3fZdlaFVq0DQqyCSy+Up9T80lJPKqlpJZSrl+z/4c0B7UtfYxK7A3ZA4/+CgdPf2Uprx6vVrlMitrq2Wnbu2yYHXDhDMB+AIiXF8AxJAvT19lA3/8MOPZNnSZbJn914ShlRWNyc//dnPZfKUqbJt+6scUzyHX/7ylwSsX93+qgz090tnZyeBRbRdABB48/oNgpUrV66UKVMnU8IVfg6+E6QCgPJQC1iydCkB3MbGSZQIBziaqcgSbITcOKqzoViwecsWJqOwpqFagCrbu/fuyLlzZ+TW7euyeHGr7N6zg2A9ANt7d9tloH9Y7t9vJyi5YOE8yu6jsgUVLrBpSCYD/If0Pq5h9erVJDqZTDuk3fEP4C4AT1wXfrAGUYENIB1jgmNpI0bHpK6unq0UDh06THAWVfsgBgwODXMu/9f/+n/KylUrCeajwqamulra2u6zkn/FiuWybOlSqa+tk96+XibcoEBw984dWbNqlSxauEgyWUjnD3HuQK7+2LGvOe7f//73CSIr6TQvFy5ckqNHv+R1z5kzW1KZFL//vffe5zNA73ioALBCI6N9xfFM0AJg0qRG+dPv/0lE3AN4AiLFhwc/k7u3H8t3v/tdmTF7shQE96R7+t3bT9huYcfObbJkaavUN6CNAZTUquTs2cty8tQpmTV7muw7sF16e7sI+A4N5UkcOPjBJ6x0X7d+ldTUplh1j2fd0dEtH7x3SCZPnkp1gLxrDYBncP481B1OkYCxBGo1uWHGmPfu3ZXDhw9x3q1cuUJyI8NSVVkjVRX18vmhz+X4yWOyauVy2bR5vasK06qU3p5++eyzw1wX/+k//SW/K5PBXlkgoejI4aPy5PEzEkGwl2LMsI4xtz766CNWvYMYgXHE+wDbr169yop5qgbMn+fmv3B+gdgBkB//h/IE4gq00YDfjzWEZwF1CrQ3AIEAtgCtGkCwef/997kGQQzAHIN9s3mJCn4cu3bdGs5L2GX8VHBvfkKiCQgD27Zti9oGYG/B+TAHcX6MJxQCcB84HiTA9gdtcvDgQZ4LJAiQBEZyIP3lWOGDOXjmzBneB9Q80C8WY4N1AaUCkJIwJlAEwHfgGjC/lXhXYKsP2D2cN+taXFBW35EBMqlM9H2Im8xfVX9fe1opKdspz7gEP+O1kbxuNu4zmCsa76GnOHqG55x6wBi/I2wBEBK7dW0p8A+1EfzGZ3EeXpMDKLX4yAFnli9zBACqHpaDpKctAEIFAOQ40FMXwD/mBWxhtjIr6XQqqrTTPIar3HMEN+pDuraJBLICAoD6OK5neUAA8NVW6ncYgIK1jGfmK2LVedHiJ3NVi3NXptwQ+uT67Bwhwjlh3gcwQmwyn/lv0wKgKK9SzGHgONgtJu8jGdMYUYf+ga9+ce0Dky0dsd9r/tN8EEazTrkUIHg2XS5lY6NSXhhl7A5VK7YCgOw5SLXZcrYAUFUATwLQtgBs0h21FCrOZWrv7lhepgRINJH/+bwOsrYek3GUjqNKoLvEoVuLqtYB5wiy/4XRPH8zT+/y/HnkT6AkNZKXMhRQ5FTiH+RhEEqxRwwOuxYAUHmCqiIwANfCB9X2IXE+zFvp/62KQON/vBa2AMA6M7A5qQRgLQC0GMmtF5dPNN8S72FcEGMB/KcGXUEEBIBBqD/CnsAXhO+Aa8Y/FDnyH+aVq+p0Kl3mk+pE1esNiQF42eTbjeAfgfoWYLvnrvPXKQEExF5cqy/G0LyAb/mnMwQAsN6Xxo8mCU/gHyQru3aXm9FWLaH0vidH8Facrba5Y8/CE6HxGY3PYiQMdy9h7GUKOyEgjLVG5aQgL27z0uydn7dBLG55FGfL/bioD6hzA+qySnLWe9H7Yb7Bcqku/5MsAEnaFAMT7fWIEOBUj3wbS30O0bMO8j2an9Q5Z9fLOYf8ZfC5yL5FFk/J15AxZ5sdN1d5jCNBKKFEW0ZYXBTlQx2GFYuDneoQY2uXgwvJ7VE8GuQ1/D5UumI6zMMU27ni3LQ+V98CQJ93cQztLX/CCtLwWbV1iIfpblFk7yyPVSIHpzFvfO4bASCM/y1PG57b9vHwc+FYJ/9PDNStLR5DEFlb7cDfgb+Hqn/Y0MosqvjT9EOXLVmmcXNe26rAH0a8gUcJ3wy+KID/qupqqa6pkQxj7TRV9axVpbdPzkYhSiXBxm+64X5s124jH9un3IvPy89NtHfxvRdQAAjXncboTq3PnulzCABYOxEu7Y5V/0dbANj5/LosjYcW3csLtACwuWUq93b9tj4NDw+VO2jDEy1H7BqT81Ttm1MBiJKxmE+Bv+bWFq4Fc84Iq2gxAR8WNgDxptlo/YwpfBcrbKrt0T1TCQAmaeD6GWjPrRE6DFr57xJHBuo7ySkC+6YMgCoLJyOmD0ZJACr7jC2api9yztx/tAImYHWFJIAI2A7eD/sxcUCQjHSTkEYwpU5DvK8IH2O0cP1EQJonDkA+d8LHPgCwxwPI4eKziVOU9EsYMO/kJkB+33S8xCVF7nQkH2FG6XnXH1vwDjS2WC9UWoh41ZFDm+gvzeFUB9iIFaWc1HAzCa8xMkaurcPzrzv+CT3eyw7pu8VAv38m7r0Y4sHUb3RiS1wmgX+eOXg8/pxe/j/udOiHSVB3yVd/rR5IwmfGonSpKQJE5jrGqgzjKkvQKoDsngO/ks23FJBnptPAeVUB4AbtErgK2iNgruDnIsfOyXBBGlbbCDgCAEkBSiag9D+rHK13qgP/EwQAXBuryUj00eOMAKBOtvZQC5P4SefDxvV568iPv5sJYfAY/N/mYOQUmx/yLQgA4UzUHu0ePEpusqX+tntk4IGwKuq1Hq+uTq7pUhv489dNHHA0u1TquFLOQKk17Y+1BL3aAdpcZOWNDIC7cwkhVYvxLQAi2X9UdljvYwtQXRuAaFN1FSBWwQ9HSxUCRtkDDpstkk+UiwwIAExCsa+kEgB4nGspMBEBIAwo+Kz+DQgAHFc68EYKcGCqJZOcrgwBEgO53Gu/SwKAX3x0u0MOTDSvleSg46DrzLftMAZyODd1fqs5Cvu42bwPPwsA3YIJP9+TVfveGYrbeaMVBjMykYCZ2MEtJQFVap8pDf7rJ6PsXUTe0jFSTyVGACDw5M8fBl32qiYj/B7APcLO597wPoNXACDZwB1nu7LtQbbm+X3umo0AwH6RwZiFDioDzBciAIxvhZ4XYCQDlhC0d1tbFDSHtssHFSAg2i5oBLr4M3EMxYgQ4IN0zSyUIgBoYId5p/vkeAQAVk6w9zkmOyoXVIYflSiQb0M/5MVLF8va9Wulpq6GjPnaevQkLqfdGx4ckmdPn8iZkyfk6cOHMn/ObJnWPFlyAwOs/h8eGpIx9rjMScu0abR5V69dJwjZ19MtG9etktkzZ3CeDQ4Nyp27d9nXGwnvuejpPVqQu/fb5eHjJ1JT2yANk5ppMx8/eSaPHz6UJw8eSFW2TFqmNsn6tS/LhnUvy6T6SimMDEoWLTlHR8giMRIA1yuBWTdu8G8CqT6VWveJADx/TU6oEYv6bzqfHrLrRc888PdjiY+AROf9AvV/4nPYryELzkPbM96eHFZORCswofEa95/1ntjblLGHkkksWYTf2oPZkkqBF8dEloL/SEwqoc21UHP3j+9KVmwmxyP5vhsNzl0kFHGOKDnOXnHaF872VlY4cX7l+R4AFCSDUQmMfuxICiNhgXNgPpttwv3imCT4z+eSqIqzOcB+hUaScokAJWs7v8ARfbxdVKnIMHFqc8USqFAA0B0JY6xVBEYACIEVzF+LD+3ZqvoE1AxSksuPkgiwbsMW2bV7nzx4+FgGhkbk/KUrcufePenp7eP6u3TlMoHtFS+vkMHhQZkytUl6entYwYHe3iBUzJ83n3LmPd298tOf/ozAPHpALlu6PCJZANhH9fb8BQtk9Zq1BO0x3qgk3rZ1q8yaOYv9vgFW4rOomsf3ZjMZeWn+SzJz5kyC1owgxkalo6OT/ckBcs6aNUtWrHxZWlqmyfDQMPtLguBx995dAqRd3d3saw+Z/eYpU1jxh+QTVADaH7TLsePH5P79O5KtSMmOHVtl0eJW9hZ/9qyDPdszmUp5+qRDLl++IitWLpMdOxRoZbXx2BgBTkjyA6gEUA7gEyCDVUSDgIAKbozX2vXrojmJZNknn3wqt+/ck+3bt1PBQCV4sY4qee1fHzvGsQXQiureoWEFM//2b/9W1qxZLbt275KhwSFW+2PMvvzyqGzcsEFaWxdIRSbLqhvMwbff/rV0dnTKrh07ZPq0aVy7Q0MDnDsXL14gQQHJ7QMHDhA4NALAsWPH5cKFi7Jt23aZOXOGxr9lQpl7EGTw+qJFixn3GLiBtgYnThyXuXPnyN69e9iyAPkVfKa/f1g+++wLefKoV958801pmdEoUjYsqRQqDsfk0vmb8uknn8vefbukdeE8qaxKsbK+XGrk3PnL8vmRIyQG7NqzJZL4H8mJ3LrZLp98fJiV7us3rJZUekQqKpUI1N7+mIoD8+cvkFdegUJEnuOMNQVyw4O2dtm8eQvJA2wBWRiTy1cuyfHjx/hcWltf4jFQgcmmauTwoc/l7Pkzsmb1y/wuU+TB/T1+9JSKDgCWQAAYHR0BZ4f7IOb84c+/lKGBIVbVA5iFrcC4Xb9+nYoDa9etk1UrV0YEPYDdJ0+eZIuLHTt2yJzZswge49pxD5hbWDMA8NECwAgFWPtYH2hhgNf27dtHW4f5CqlWqGvg+1papsqq1atIZgE5HyRV9GxF2wAQcHbv3sUKf8xx86dwLQDpp0+fTgUAU2rBfeB6QQDAfWHOgoyA74caBsb2/LmzJOXgnCAWYA319/XxM73dPVTrALg/efJkVpKBHIRjcV6suY7OTt4rWiRgjj59+oRqBelMimA3jgMxAPMeLQIwxo2NDRwvtHsYHdHWD/DxkUzlPkSAj7WzBPm1jQ3Uf5T0paqeSuCFb2IEAD6HBAFAi4cUyH8eAYAkgFElCjD/iIreYX22GiM6AkBIGnwOAQA2IpOtjAgAuP9SBABKrFrvXkfcoe/glBCZ7Dfwif6MJwBY3KJ+jhLk7J9VwOrfcb/I/NIo/xnkpnw+w7duCBPpWmAFx8KR2aIes3+IBAAPAGku07UAKhQkg9YN8IMKeUnJGAGXTApgP4B/kUoQuEAAQC90R/CHR4H3WFvMIgGvUlmcg9H3bA5Ef4wfEsXeoe88wWfNf01+xGJMbcPFvqS8b4L+JACM6v+xPlm4p6QArFfmTkDIyY1IIadEHlT8Iz9CAgCUANAGYCTH1jtQR0LcgfwoQEyAnqF0ctK3DgkAof9PPxnPo0QLAGuVBR+RrbVcfpBrKu18PEcuDQkAqMxXif8CYy4jAEABYNQRAGAu8g789wQAN2TM7focmX6vUwBw5GH1LV2fdwc2WmydfD4RQERwW1vMRvFAAOZGRIEg/jECgCkA4DtJvmKrrzgBQNteqKOdjNmTOEQs3+KIuBrr+MKTUgQAm3MGLoe/1f6D6KqKjrEcg6XaEwooyfhd+TWewGBxXEQAgMqZi2EspxT+tvYKExEA7HmEJAO8ZorWnJ9BEYvt6Raz4Zo9KO8JAJrXgaqS7oXhM+AxjkSN8+P5QcbcVNiYq3FYmRKctUWAzbEI/A/aulncZ/uQfedEBAD7TDLvFl6vVl4nwPMg/hwvVracHYFK2kdr9eDJArZGSsX3CqiAYBcvHgjzaRq7WlJr4hYA4T2pMdbjftcEAJtHZtdUIEbzD7CfIFYjRkMMXVVRSX8PZNoF81+i/4LPwHeDPwZ/J5NWciZiNJA3QTAHASCbrWLhJH3UCAA2BSLLmYIAFlcASK59W8PJPFzxPvaCG1bxRlSSAFNyTQTqG5z/f6AEAMsJm235n44AwKSSKQIE1f8q5+wYUJQGA6tQgX/+c3JJ+hl7zzFmgm7r0WR0wKDbPqIknpd1D5wrN/FozGwSxgBWY4iZtIgaFp8otKNCIgDru4oEZJKLZaKlodcTB+/HW4TeqQ8T1qXObudLgHduU/EGtbhfBW1fIqGffM3+tsDDCADRtwYD7F9zyU73ggI/DmpIVDdPZITCazPCAZJzL/pTZMiKnl6cBBC/liQJwKC9+LeHzGMassDBCaaeOt5k8fnjLSGqr3j2jRnE8DcZfyF7y50mBIDiwL8CSwSX6Pu5jZubnfuuCOQPKv5RsUjAXivzIiIAGGbpbFDB7wgCjoWpx7hed44AYC0AeB4muRA4a788kAYA8JtUHtm8gQIAg2OsOOth5AgAOh+LK+nHmxPJdRQfW2dNEkQb+0y48anz53kjyRYA4bqJXXNwYdx/iyqci4F8O5c5Yzo9CKlOeLx9VSlH7EXXTPJz463P5HeF9588xj8DG29j9XlJMO4DLiGke4XuEbGWMmDQOqJZrA2AAfXYhyC/5hQAmIhloJqjQwU5VARMRgBgwJQzuX9PADAFgZAAgBpWcsQdMGqS4C9KANDqfQW78e/bKACYAw07agoAWqkYMJypMOD3FttnFNgwKDeuYFLK1pd6rv41r2ZhcyzeAsBJ+EVRXqAA4ILI2DqJXb8RY5w1jMbK7SWOIGR5L429/YKMrZVQF8Wxj619S5RACyb6i+3hSQLZ+CuqaO929kUrUkP7r3/YHhIFki5HQ9ttSH1QOe1tmH/eivu7Fj3R3qBMcbfqVEHEqgCUohEpybhRTxAT+LQi0DWpAGDXYUGhBVDh/fugzFV4TGCInvccStkif3691igGjNl0539g840RAOKkkGioHJAbuw9ngy3w9jYayXAHIgcEAEr/OwUAyEsqwAMZ2Up6t7AmqUwF/4+EU1kqLVNapsrWbVtlQet8lastjEpFVZa9mXNDg9LT1S3XLl+WM6dOSnVFhWxav04aaqrlSXu75FGJMzgo3V2drEJFFS4qXo8dPy737t+TSQ0NsnH9amme1Ej709HZIWfPnWUv46bJzTJn3jxWSV+9fkt6+wakaUqLVNc0SFd3r7Q9eEiAsaujQ2qrK6S8bFRmTp8ir76yQZYvWSCVuNWxESkby0kZZP6RDIc9gp/h5PgA3o8BBEiQbnTuqO8NZnK4jm1eRVMG1azOh5toXwrPESYGlFjgfXo9hwe9I//fEY1C+wpbg6SMBfOlEiWl9t9wL0Yy0xKWTIU4YNv2MihCWMIpSh5QIUalK7WiRBN9YaWKXUsI8FvgGCbiLIETEY1oPpS8YmQE9dm81GH4DOx7cDz21L7+Aens7CI4hCoFzHEkWdkaIJWOKl4AUOFHe1m7BGkgz8oXXQuaWOLQ+Tz+GnQ/0b/DRJo63vqaEanithHECe4BEYmHKeoYQU3XnCbrjBnPsec5IepRIWMFfRYrV62VoZG87Nv/hnx9/JTcuH1X+geHpe1Bu0wH2FsoEARtmNRAcBG9ux8+fshqj/nz50dANkDAXTt2ypUrVwmEA0jduH6D62Ou+zsqim/cuCmr162TGTNnEfxHD3FUE/+HP/9zAl9Yn1jLAP7xG89o8aJF7BUPABIJpHS6nADhrVu3eY6GxkZZu24tQXLMARIAGhppGwBitoNkNH++rF27TmbNmu3US9CrvlJ6e/vk1MnTcu78WWlsrJNVq1fI2rUrpaa2it/16NFjuXunTaZOnc6q7a+++lo2bt4gq9asosQ/gHL4Zri2n/3sZyQuAGhF1TOkh43gguptXAveW7JsqZsqqprws5//goSEHTt2yoIFrQQfbY3C7l26dJGKAgBLMSdHx8qoTPDDH/4DFRi2bd8aVU+jYhtEgz17dsv8eXNZKQEwFPP6g4MfsFJn/569lE3HHEGfe+QtTpw4xuezZMliVoNbxTaS8AD6nzx5SvAZkvVI3EI2+eOPPqHaAggA8+e/FJG/Medwv9evX5MNG9bLyy+vkGwFKv9zbKXy9GmXHP3iuEB8YP/+/dI8tUbGZIgEAKhTHD50Qm7euC0HDuyTWXOmi5SNSCaVlbJCjZw9d0mOHDks6zeukQ2bVmJL4hxJlVfKmdNX5OuvTrJif+OmtZIb6ZZMVlvPXLlyQ44cPi4bNmyS5cuXRPEHQJ+3335HGuobOT+QvAQQjDZaUES4evWK/PEf/7E0NTWylUZueFQq0nXyycefyq1b12T9hjXy8sqlruWGJoVv37orX3xxlO0G0E4B+19BQCoAaaVDDh06ItVVNVR0MKIFSFMnTp6U48eOUdFB57LaiZ7eXvnw4EEqr2zZvFlaqIqj5Cmsz08++YR7JtYgAHmcC4A5QF+Qa7COMCZ4H8l7rEWsE8yVs2e/kRUrVvC5w+4ZyI919fXXX3HufO973+PrSNpa4QwIHiC7gOgCxQJLCON6QWQAmQQgPSrBjKgA8kNvb498fvgQr4FtMqqred7enh7KxV67epWkF7yONY9zQBUAawI2B7bi7LlznIewMQD74QshFsI9gwyE84EIANUh3FNHh9p1nHPq1Bbp6+njufCPwD77SlsFv5Kq8Z0karkEdkgAGB4cpPuFfShUAGA1P5QGHHivbdiUIKDV/rrfmSIbXsO/0bxrATA6osRHdw4D0agA8BsSADAOpgCQqYBCR5rzA3YnUi0iCQ4qT87vdnkOzXcogY37GXMpvh+z7aNGIlRgVhUAdCvUTGOsSpI+gHov9CmeQwAIffNSCgDqX/yhEQB0v49Ijs7hZ0wN/xO+Fog8AP+dtD/AfrQAQO6mMosKOiUFaAsA/zn8TeIgdIBcjJ/Mw6gCgIu0mM+O54InCI3UT3MA9HifK85fu8iPN4x5owpWbAPgCAAG+CsBYEQJAMjTw0YCTHYKAAD+x4ZBCMhz/ZvG8BeMAAAgAElEQVTsP0B/AFio9EeFPQgBOShy0LcFeKotp8JcfMyvxhAEfrn6XQrss12Wyy/idQP+TREgqQBA3zyNPKQjgro8IcYFfin8Z/h/uB4QAIbzI/ydg08Nv5TS+gXGY7TX/K15V3ImXC41BCl1Lfq1aWs08lmdv6nr0T97ez+KAcY0PqbygOthbcpc+jdmj2uE63LBeD2pAGAEAFMF0LQz8mg+d2nfaTYiOZ9C+2Q2Sl/TIo1QkSEETS0mDn34MBaDkoblbuOxnfq5Zv/C64nlUsZCyXjNF5kigV5HUrkkwDdcfrlU/se+w8D7JAHAAHiNlvw5eQ/uuVqepRQBwOIVVaSJ/+MzCHIsL0QAwNx0MTO+z3xla+1m9xMSAPA96YBUZs/VntnEtkffNb8pGZfHc2+/mQKAxuk2womrKaEAYLG7rUWztXzd2jYm8vqxfE6YiLP8aAybKsYZlLBn8XEcb7M8g41F+Jyja3MEAIw9/EkWhKTSjLugQjZv3nz6mrNmzIr8LPin8P8Qa6Qz5QT+0XoNPll1dQ2JzcgbAH+Bb6J5aR+/K3FQ87bYy3zha7y41EZ8vBxc8hm/yHwp+sy/KwBEcUCYqxlPASBph3T+/l4VAP4zFQDgBOgNBOA/nfd81OPLpP5N3h8BQdRjyGQdcDOu+t/6ETmamkvM+A2TpsE5ymq0AkcqMsrGMPIwu8nP6/GeQRlP4DmQPURng+8ws0QQOtjES22c4y0M2zgiakEJIDtMaib/bxtNHP724H/xZq4VMf5HN8cwAfq8RZw0BpET52SzYucu0Q86qna2i7Ye1QGLLrzuMBhOOs/O/XreJfP9ktdtA1hsldwrSckwN1YRYKABWQSnlHh+oZyyfU2o2sCCJ3cCD1ToJ3HvrIAPzhsSBHCYVwAw4x1//nEyggI3dk2uA3I0Nlr1r5LFymK1IFWrGA28t98E8NNZH8gag92xbj24b20BHNhPuWNTAnCqACVaAOD+GAhP0ALg2yoA2LiWWldJoKjUZ20u2Xyy9R9ViyXmcTT3QukpM1aUkNbbS543nOvJ/0fOA2xlCfJAON/DeV+8forXxfMWUzhuSftSylFIvlbq+NAxQladYL97GMUKAKYO43pLJggAxn61xI/tS1YhaUB+SABgoGoKAAxwtU1A2AIgSQBQVRolAGBVEQSkY2XOlhGeHEDvbKG1AGCV4bcgAADIZ19C/o52DBLQ7HUGY4HDiufDwNk9VP/8Q5uvMlThz0QOX3J+RJXgVkVLwQHba63S35ESnE2z/VeTYjb342sgea1+b/afw/+sDQDnfKCm4SxoYPeL2/foKHgwu9Q+8fz1wKOe97EYyzVcNyZJbU8kFpAECjWua2Ck6uIdP0sv6HX4ICja1aNrC5UANOhVCUwl0DkFABINvEdh//WEBP3seAoA49nM8J4jG+CqaicavfHmYnLAi+yK6/dailwR2nlloOtPNMbu7zCgjPtYDqjl5l1aAeB5BABrAYB1DRlg7LWwJGypA9WEspSks1l5qbWVoFRjYz3b3QCwK5SNsXq3v7dH2u7ek3PfnJXOp09l4YKX5KU5syU3OCi9nZ18rh3PnlIKfA6rMUcp///18ePSPzAgy5ctkYXz50pddaVUVGbl0aOHBGoARkyfPkOmTZ8hI2Njcv7CJQJl02YA8KuQR4+fyr37D3gO2E60QhnLD0tlplyWLJwnWzaslQVzZkimbEzKRnMiYzkpp4yqS4RyyiKZJjJWniYJwNae7QUm0RZLgCeIAnpQ2ISrWGkjXNOl5pIRAGLJgoA0wtcnUtMK/Nd4YkxntfmvpfZwDAMAhLB3o12vJcyQ/MGxltThnHTfqVMccqamGqBt02wt4DhrARCyxvG6XWvMD3KmLALNURWVy7FyX6tSAdJoRSVALFw7Er/4UWnwDnn0GBWkfbQROMb2WciVw2YgMQxbgkSHAWD2zCMFLVcRgfOGBAsmf2PkZNyrVe3HSRu8Bwf0KFivdst+KD7HNgD4Vu2jTMIhKvY0MNPqD+O3ObUq81txTs5fSUsuPyYLFy+RxUuWyzvvfiD/4S//N6moqpVbd+7JsRMnpbqmVmrrauXw54cJiALIffbsKQHB3r5+WdC6gEAVKjuwn8HX+NM//RMmgAAsorp3eksLxxNjjjF95913uPb27jvAZA+qiAE6g+Sza+dOgntPHj1mxTIkz/FdAO4XtraySpiJ4nxeBgf7+RkoNqA3+OKlSwgGIplEScrKKgLWqCS+39YmLS0tBMpnz57DMcX7qD7BMz9x4qScOf0Nq4fXrVstK1ctl/qGau4zXV2dVAAYyY3KrFlz5dLFq3L0y6Oybfs2WbRoIckNANeGBgGij5EAgDmFym7cE8w0El8YJ1RaX7hwgbLvM2fP4iPV+VSQH/23f+T17N6zV2bNmMnkPmwIlJxw3IMHbbJ1m6oK4Bmm05XS3v5I/vmf/1leeWULVQWQn4AfhUpxkCpwDTOmT2NZFiqxoAyAnuxzZs+Wndtf5XVSbjyPHsgDcujQZyQaoFofY4l5hLEGQP7LX/6K6wAEBYwxpiTIFZ99dkhmTJ/plAFm8V5w3TgOEu/d3V1y4MB+mTp1ilRVVzoJb5Hbt9vky6MnpLZmMr+vsalChnI9kskoufUXP/uAbQL2798rU1smSy4/INl0hYzksnLq1Fk5e+4b2bFzq7zUOlMqKtK8xqrKevniyCm5fu0OFQA2b1kng0MdkkqP8V5OnDgt5765Kq+99oZMmzaFqol4ZpCb//Wv35Z1a9fLsmXLlXwxmpfBoQH57LNPCR7/5V/+JXfayqqsDA3kJJuul/fffV+ePnskmzavk4WL5kdtODA4V69cly+//FpmzJjFVhHwauizlI9JW1sbCQBzZs+VTZs2KYFkZIRgPYB8zPs33sA1TuMcwXiC7PKLX/yC7SNQEV9VCalUrbLEGnnvvfe4PkCmgI2DvcG8ww9aCuAze/fuZRsNAFmosMJrIIrg3Fu3vkLCCo6pra3hb6xNKEnMmDlDXnvtANcVrpHAwKiqJuD7QRbBefHMMXa4ly+++IJAPNYc5hISv3gP13X79i05fuxrmTdvrmzZsoXXgXsEwI73j32le3lrayuJBXgNikAYJ8xZXNe16zdoX/CZurpazseqqkreLwg4sCMgGsBGNzdPJpHQSDCYo9OmQlVIAUCriqTkvgPgc64yeAStINycxtrStgB5GRkeZgyjBDLfAsBIGWwj+hwFAG3PpgSAfN4rALCVgNuvIgLAqO0Dbi94AQUAawGQJACwBUDWEQCobqh7HhSdFLhTBQCT+sdrmtMIFADcnmbxzbgEgAj8D2SSkXty6Ufuiy9AAKCfy1xrXAEAz9deL50P/F+1BUDQAsxAcRebIzOsbaad/D8q+8uEbQFADAABoCID9QtxLQCEPi5bBZgaAEkA8HudqkCUH1JPRNtE6P9tDkROynP+Q78lAqBLfzj0BeO+k4vjBPlFN3Vc5b9W/8PB0ep/EHgJ/mMtQonD5UcKANBzWMMq+88WAJDQdy0BUPmPdmZ8HW05nGQ7fNrILw98vViMPw4BQEkAKjlvhMwY4MuWoybD79pmjEMAMPIs/UCnAJAbzbMFQA5KBa4NABUAnNIWfW0DbcvgQ6qvmGwjqC+XKyhrOdfgEfm2AWH061sPcy26/C8fhSMAkOzriiupaFJCAeDbEgDC/FsyjrZL9s8m3u7MCADhMwgJAHqc2Sy1feE8D1sCKJClkXZoD8NrCPMjirSbioEvLEHOyxMOXB4uiNPs3GaLDTiKx4CejG220caJ69YFSYzv3AVGOcson+KBfYvRkq0covxKoO6gdsHnpTCHSHhz7SGiPE/QAoDzg76RFlJFxVBBhX70DIMWAKUIAOHzCcckvH97PUkAsHg3Wt8B9hLOIbN+mvv2OaXkd09IAHDqATZvwnxN+P36rHw8Hj2/4LnF5pWG1d5GRfPREwDs/pMtAML1E9pb/D/5HdyLR5VQZP4epdhBBsiNSH1dvSxevFhWrlwlLVOm0pc0siX+j3gVamA1NdWMeaoqQVCsploRlAQALOB8SkaydagYj/2gBdzEGjITb0JJss+L7l3R5/6dADAhAcDyOd4/M7VDw6c1/8sihd9HC4Af/c1fF1jtD4kZ9CmJSf4rAQBAPw2FawFgRgoAvxEAosQVM6caGFGKyAHwCrjozcYcJU5mJxn8PBKALWQDXBNVw+FGowbEEooBeBAwg3A5kGBOajCFC3+iBaF5pvLQb+fHY0m5WDI+nob2PYOjK3f/8U6FT/wlwX+3zYQlzHZ0LMnmN+TwXmIJTWfDk0CTr6ULJZn1LAZL4R4mcnxLGVT/3dwKv5XNiRllVzE0PgARgiv2NR6xt026FDhg21qIDXEDjV2tr1CKnnvUr9g2IG+sPfhvm5nC//6s9nrRlHTgUKBGoDPNNxBwCLZJ+ysybS0AlADgWwA4qTpHANAgV5m52ss4AfhD7i5tgbCqAkRBsOt//MIKAE4tQANeIJ7FNuF5gZTfiP3DSIL/pTbrpHOD74kRgKJkgp9R0VwNAv3YOnIKAKGMVGxtBYSCIufIEQDMJqrNGl89wN4Pfz8PvCwOGsMxK732ko5P0qaFf4fjTFtFaSu6stqfJ1IA0PYAL6oAoLL9muS2ZLfK/qsCABUBqAyANgCoNrG2AKoAYHL/6FWKc+FYe01tqtbsCqVMPQHAKjO9gwhLp5YCptYIAJy+TgbNpnIpBQBd/eg9iISDyf17AgCq0qKlYH3OAvutEk9xlrK+bQmA31YBIDnXA1sfSP3b/XINETe1QFIvLmbTE6zbUvM7Gt8SBLyQVFC8F8eJAFEx/URS3RPsMFpY9tsQAHzrFgtgwn3CdqC4fXIkLtXvi11ddI5oL/cKAHavXkBAK15DBYAQhHMeQonAxQenoQLAeEFOqfWu0/rfSAEgAvuKg644yc6qb5wzHSggRLs933J7TVCxET4j7sGxxIVXAKBGlGsBECoAGAEAFRDZCm2jAwIACHUFSLdVVEldQwMljNECIANJ3upKSddUydhQv4yMDEt3Z6dcPH9e2u7dl+ZJk2TB/HmU/c872f+uZ8+ks6ODCX8k+B+0t8uNW7fkwsVLDBLXr1sjs6e3SDaNCt6M3L51Q06dOkHbCInwSZNUMeDk6TOSrayWGTPnyPBIQR60P5YHD9p5vUjlPet4hjSipEFMKBuT9atWyI6tm2XqpHqR/DCVAPhPtJcqkqFUcYECQHlGIMMe7l2WwFD5aD+/wwSCEVA4vom1Gya0LEANn489Wz2fm+UxnzeozPEIsK2o+HpLEPCSCa7kXh6PXTQoR2KHCZtIft75UKwKUOlzHEdWuLOpGCPsX6iqhwlKVqrY/SJRUMqfsJvAceE16djpnFdSG4AzTbbidajl4BhLvgKwRUUowD+AU1FvV6c8onuvXifulZKXDpTFvbGVjot5QvURu2butUFSN36tRgCwRJtXAGBkQNusBIlkIomJF0cA0DS8I9PC90Cy3io2WbrnVKwcGZWVX2OoDBOpqmlg1f/uvfvlzt02+ezQEVm2YpWsWbdBrly7wT7ls+fOkbt378rp06dk4cJWmT59mly+clHyI6Pso441397+QKY0TyYJ4OjRL+TNN16Xv/qrv5LqqkpWmo4MQ/qxn608AHx+9NGHMnvOXNm8ZSsr0QDQ3759h/3Op06Zwqr/06dOsZ85gDys55Uvr5S62tooOdrX10u5elxbZWUVK00WtLZKJpvROL4gJPmgr/vtO3cI/gOkBJiIxBLIHCAA4HM3b95m73cAyCteXi4rViyV+oYaSWe0z+f9+/dIEgCQ2zy5RT7++DO5ePGSbNq8kWAs2g4AYANgCCLJr371K/4NABf2C34Ozg15cgCxkFwHAaCpeTLvByoq3d098g8//JHMmTtP9u/dL03NzVwzsK8Yu4MHP5C+/l4C5bNnz2IFfTZbI9eu3ZB3332XVfnLl2uvTUwe9GV/8OCBvPnGG0zGqex+uXxz5jQVCFAJvmn9BibmMI9x2LOOp3Lw4Pt8nt/5zh/JpKZGnd9jCqhC0QF2dfv2V2nbspUVlJyHzP3C1kWyZcsrMmXKVI4pyB4Yi3feeYctFHA+qA1UVilojaVx5swFOX7sG5k3d5Hs2rVTqmvLpH+gQ9LZgozmx+T//tG/SHNzi+zc+ao0Ta6XXH5QKrPV0tczJl99fVLu3rstB17bI03NNVJTU8n5l0lXy4cHj0hXZ78sW7ZM1qxdISP5HhIA8AyOHPlSHj/slu9+94/Z5gHXgnEG4I4WB/v3HZA5c+Y6MtKYdHV3yieffMyx+8EPvs9WCVXVFTIyDHCpUn7581/JcK5fXnllo8yaPU19EvqHKblwHq0DTpJQAJBbk12jksmWy5WrV3ktq1etIZgPwB7zFvYSzxN26Y0335SG+nq+jvHEOgE5YOvWrdwTc8NDHFPYGV1XH1ExACA/jsEPkrMA0nEcVAF27drFCnlUW8E2WOsNnB/nnTSpUbp7ugmo9/R0c1wwX0AOwHWqogjOm6Fc/9EvvmT1PdaW2UIQWiDz+vHHHxN0x3ci+Ys5g/dwbV98cUS6uzpk1aqVXJNYj7Cp6O2JOXXq5EmunRUrlvN5QBUE6wvH4n3YBvgBWH8gAWAOgygDAgC+B/MV/8c5cB+mCACSAmKhnp5e6Xiq/gWq0Ei0sf7gINGAwEWS0aAM9PcxqW3twBTUR3FQPkYAgHw/roPKES5WMwJAKQUAxGpUAsgnFAAAOOIc3GN0f2X7oIAAwG3uOQQA2EVrAWDV/yBvQAEABAC0BdH+qdoCIJ3xBADsL0kCAHfWBAGAl+GAsSSJkOe1uN75OrYHMqp0BUyaD/G+ko+rfQsA79OCMOja72A8gl7j1gLHvtM7O38gBAB3wxYVW/U/Yn31ccuUAAAyLsgAjgBgigAE/10LAKgBEPg34mvJfPPYvzkBoFROKALLCqoAACeCBXckAeSlDMV52GAwT6DsQfA/JwXX4oPrDkV/UFDMjTBOgH0C0M+Kf6gogjBKBQAQAPL0U6xPuc35MH71/r3lKYNWgVS9Kt0CAGtmPAUAfs8EBADss3lXPQ2yM6v/R0EAKJAAkAcWgTiHwLuqbRkBAOd2elGWYIlyAbYScW6XoSwqQvNrK8jXh758QAAI/XtTPtGK/okVAEgcdj64KQCwbajzSUq1AIgFOMEf9nwMXNdnqIksVbNTpReLuUrNuxgZwLWCtVyQfpXHG5LgouYXvOKXFverAdf57AtOzI56ArkWiCTjL21F60gC7ncyJ2nxZAjG8d5dTIajw2N4JWpW+aPPTsH5JAHACkCS51ajoPkLxodBC4AIB3BfYkVP1gIinCt49nb90ZoLVEaMABDuQeHz0Lgv6Lvu7snis1IEgHDvSOaC43NCi1D0uRmOF39GSeJ2NB0JHPn8jb/HIDcVPk+nOmj+VTjHw/GJXg/a6kb7b6DiYvelc17j8+S5k7nH8DPRnILJdQQAjCXXEciD+VGZ1DiJilJLly6TycjFkAAAdRVVdsRXoiAE5PLamlpK/6OYhD5LRpWZTQEgypM4Mg5bM7Og7NtjaOHY/a9OAAjzT0V2sWT7yWJVdV0/fh16fxQP3ynLWBtjR+AxBQCzC8nfcXzq90wAYPKKBAD0KVGnXgF/7RnEG3a/mdBxPVS0N6hK/ZvRoggtVQS0wlOtu2nVOMjV7ZfcEBxTSheXJfd9kj+SiXc9iO0hEpbxiHXRAvaGKgCBfR6Yp4HtYsWls/TJBT/eRhq+nkJSyQgJJcBsD+D7o8JJmQSUk2CEHm8khSRQ8TtSAHAX4StT/bXqXhOSCByBwy78WygAeEPsAbAXJQCUMsZ4bhMu8KBndbgxeEfFFACKjb/hBuaw+FEIvxMbvN+wkhsR/oZUnF/sHAH/dwThOwDDvjQa8bgqgFYoxys84d7quGrfKmWrp6XgCAD69/gEgHJsNM6R88eXSyrjNkZ3vBEALJnK9eVaAESkARAHoDoA0NL1NqMCgvusSu2ow6YBrwbwSQZ1mPBOJv5jhjPqGeueqAMbknMi+XfoxHgFAHc9gW2yOcPrSTqf5kgFLQDC6m27h9CZDue/2j648l6ytrTDXYKMEIEdfu6NZ6vMAUw6TPZ3EqBJnie57kqNrc17rhVKNELmU22+7R9sH2POrCOScX9hEkn3nnBjtcSQEQAI4jsg39oBMEAFgz1oAUDAwhEAlCSAihJPGrCNOUkAsCDPFABiz+q3JAC46RMjANh+R2FIp+jEz/Fvr3bzeyMA6HasKgeOuGCBEmcdyTO+olPXc6leidFMi4K3cH3rDI7P8XgbAD8jbcxiczkB3ifBxOft4b8LAkAkFWd+QLCpW1W6Bhd6NWE1fhh8hmsygE0DhRqdtZFN5P4GQE4Z0p5s4I82skB8bwoUAKxqJgBQ9VptT4p7KDF7ESU2xx/l5/lUJb8nCvb8vLCEV/y3l9+MxjXG5/SKCrgLTUD4vYIJXlRnOz/B218FH7UQQPfOcrbK8S0AjACQzaTZ+oa1Rin9DdnJuoZJMn3mTHll61ZKhmeyKamprZEyyD/3Q573Cav+r125yl6js2fOkprKClb+19VUU6YTQBX4caj8RTX/9Rs35NyFC/Kg/aE0T5kqy1DtOxOVreivm5Pz58/JzRvXpHlyE0FKgANdXd1y4uQpaZjULNNmzJKe3gFpf/hEHj95JunKKhkaHZO29gcCCD9TVpD+rk55adYMObBnlyxftEDSkpcUWgEUcpIuQx9VRxuAagASa2UVoAU4tSMlBuLHkhqRWpgb6zA5oVPPS9vp84nLKSYJAGaX/e/4HLB1Fq21UetPGFaymN1C5ZBSMMO93uZBeK3JvVs/r5WnKs/nScxYj1ECMa+ygHh/xBEiACAggY+9C/6XJYQiYnUwBkgW2HWEa8nGScljPmnHcwS8IsxN69dKqWNUJY/mWQU60D8g3V1dBKoAiOE8AGLho6H6y9QBALyo36ZgPM6JzwJMNPZ6tI7daNq14vXx/ScNrPUccfn/CPAvhASA6Cm53qHaOgH+o7bTUp+DqkpGaHU9nAHkgLBiVVdKhs1ITUOTVFTXyrQZM+XK1RvSNzAsS5aukLqGJuns7iH4jGf55dGj0jipQZqbm1iF3jSpgSSCdKZaOju7+TyHhgbl6ZPH7LUNgHrnjlcJSDfU18nkSZN4bW0P7pNIgOrfNWvWyszZc9nrHZXqGG9ULqPKF+Dee+++y2eDyn4AuQDw4dtgPAHU4TogPw6Z79bWhQQC6xsbIrIJJH3PnPmG9gKgFwBKVM5rv/cCE02YKwDyv/nmnAz0D7JiZe26NTJlSpPkR4ekqjojQ0P9cufObY7d4sXLpCJbJT//+a+kvf2hrHh5BeX4UaVNCfeREQKmAFshWQ5pd1b7od1FPk/g//333yfY+/rrr0tNnRIaAMbevnNX/uVf/pVg8d49+6Squoa+HeTeAWC+9947rFZ/443XCNLCNqdSFfLNmfOU2QfoC1uJNQHiKSrvMf/279snFdkKgqfwLb48+oVcu35dtm/bJgvmoTenViADELx1+yaJBqCToNobYL2t9bt37sqnn34qM2fOYj/3gYFBjivOhXYIqPTZuHGT1NXVM6bCeEBtAFXpc+bMljfffCMie0IBBvPns0NH5fKlG7J+3SuyfsN6yWShQtAt5elR6e3pk//+jz+ThQuXyJYtG2VSU72MjA5JRaZKOp4OyRdfHJPu3k55/c29Ul2Tlrq6KrZPGB4ak1//6iMpL6ugIsL8+bOkLDVEMgdUYo4ePSbZTK3s2/ua5EdhX4TzCaoIuKd9e/dLQ0NjRAAA+ePzI4elpWUqxxjkNUiXlktG8kMp+Zd//hfJVpTL9u1bZHJzg0gZ7AX8w5ScPn1Wzp49xz6oixctdlw8VEyVyfETJ+TcuYuydes2WbhwobYvSKVoV0AAACB/4MAB/oa9wnhi/EF4AaAO0Lunu4vkChwDVYkzZ87wntGiA/MNx+If5P+hxoG5ivdQGd/UNFn6Bwbl6vXr3DtxDUjYwl739/fxvE+fPqEMP6rtX3/9NRJC8MzxA/D41s1bcvHCJa49qC0gsYvvw7zDdR47doxrCtcEkhXIALhHvPfxxx/JzBnTZM2a1ZE0PUG4/085A4SDRw8fct1D/h/n5P1ksiSVnD17loShpcuWydSWaSQXwi6gmgx70s2bN3nNs2bNZNsJ2AiQIHCs9qrNSmNDg3Q863LtO5WYgNeRwEY1P6r7QUbA+UC0GBwYoEw4bBDtekEELQBA7sHfPAYqAI4AQB9gAgUAthoAEGkKAJT/dy0AHJEgVAAgESwgANB3c3stpdDL00ycV1XVSFV1rWQrqmjjQgUAPLuQAJBNgwigBACS4pIEABQ/BAUS3PVjBAD1UQ1EeD4BwPshRgAIfZkwBqAvA+/UtV0N3wOgpAR7Rao0SW3y/6XU0v7QCABaGUkZf7avUrXadLlQ/j+TKlfp/zT+X0ZCAF7H50EMSJfrbyW9KgmuOL/jsga/sQKAStS/yE/ok/r4DMEO+r4o4Q2SRoUxV/XPyv8xAv8gAYxBuQkEALRLyek/FlmggCI3wn0D0v8gACBvAhIA8ivDKJygEkBeY0+qOiG/44rAAuK095E9ASCs5C5FADAiqikChGRRyxNi/VmxHLx1HGNgrBEA8lDwcYA/iADDsC0g2QK74DUrUMeWAY4kSwKpKwWx1g1WD24xOs5rYG4SaKb9cQRc8xG0itvWolOVdLG/kSdIjGIxy6jk8excDsMAYPg8bBXgcBYjANhrahNcVbSDV5JxUxjPlIptlCDruPEE/VVpSSuifRFSKYAwipMLZZJxLd7M7hlWYM9d44LQHvn4jnmfgupN+jxvvLjE21NPALDXcObnEQDCcbEco8UkWNtgJsQAACAASURBVM94zXIwhtVESosuZ5AkAPhzKrkaf9u5fSCpcS3eS7YAiAgALjnDuYzcpgMZLQ9q5A8f67ncYKAAkEF+3vAbPlONBTlGLpcIYrrfH4J8jrt/ey+JVYXxZixnFxX4qF00AoDl3nwepVi5LRqf3zEBwNtEV4yUaAFg8bnFy3aNeH7WAgDnCMcgmbuyY8Lxgg8fqn2RzARSSkFkSvMUttICUbW+to4EexAABgeH6CdinVVXV0pNbTUJAFXV1Yw3QcomAQC4DBQAHEhiKgBRvoG2ME4AKJVvS+bsQz+iVIuOF9mP/HP0xTPhWrPnEeYdQxCc4+xaZwMHUMK6ay8frCcqs2HvccC65UhMYZI+UPBe+H2WTxr3flyLwfj7cQKAneN3QQAI7z/u5/1PQAAgMEIWgxIAaNAI2hj7Vt/nALsBVwUATwDQTSlUAAgcUgOREyC/9XD0sv6eBIBBQjDiuVjqhMV/FNVnj7IgcRbfkNw5g0ONcBsSAEptms9bDEyMlazi0yNLEQCih1908mJAzxLeOnzFBADXsSZ2pmSi0Byz8EPeoJuCgZfCiRn+QLUhPE/UOToATEt9b3JM45vKt2cvxY6PjUkcqNDvjWqSEiMdJnxTMcnkyHDFBktnYLEhjSsAhJuQ83tirFFLatp5VMofjp6zhI4Mw3kcf6LOAfYrwd6OWhRY720H9uvOAGfOJPpVsp9kAAfE8/9B/zsLbFnNX4IAYMdGPWUDAsBvpgCge5sCh/HK91IbWdxowtSos23rIkpCJ9ZjqTVs3xdXANAAJzQx0XW9AAEA32NBol1/6EAngziSOQICgK2vcCzGWz96/ucTAJ7nEJRyDko5fsnPJcfaej5jv4gUALChO+IY9oyQAKBKM0oA8HuMkgAI+ruWNKwydHK3RgKYiABARxrBK1UBlACg/Se9AoAFJQj2oQAA+/2bEAD4rN18weMYTwHg2xAAvPy+Pl0kpc3ye5uttk2h899OAcDkqGNtdRwZz+azEQDUpKpl0vYHzycA6JzWWRw63zavYwQcF3DpNmc2Ibl6SygAuLYF8f3NaS8kWgDFzxYncJWyE8XzPAGMO/aSB/XjO09I+IqqchVZdh80259QDnLv216gv+MANuHTMpWOUjC1RMV8idd013XB5AsSAEraid8BAcD8o9j5AwKAd+IDMD+y70Z5sDHXYbUA3qYrzxE93MBPdJVbSLyEdpaBuyMAEPxPZaQM/4oIAEiAoF4IyYmMpCsqKYcPEzh12gxZtGSJrF2/nomWhsY6tgDIj4D93Sf37t2Wx+3tkh/OMRFfU1kpwwMDlOisra6Sp48fkwAwZ9ZsWbIEfZXH2DP8m/PnmZwDuWDmjOkybUoTJT77ervl9KkT0tvTJYsXtbJ/M455/OSpnDp1mtX/U6ZOl0dPOgj+d3T1SFVdvXQNDcvTZ89koK9XylE1NDIidZUVsmH1y7J90wZpbqyTtIAAMEwyQLocCgBIm6EiqEzykpVRypBqYg72CuPNPqGuAlOTIxo7mA1TX90TALy/HgLBek59jsXykv6px8+ra07fRYI8Xp0QSvBCAjSoSHGTINynkwQ+tWPxQCKsitG5plLjligAsIJ8B9vaYJxSBpiMiKRcgO9ihVhywYjWts6C7432MCZ7PAFASdxqX8I57ywwAdX+gX4Cy/19/dLV2RklMZGExXGo8keilOPnql+Y6CLhAbKFngAQ9hyO1rBtiqFBTRCFIyvpyOE+dnPVN0ZicEF6vJJECTqaKEOnV/Uh4UeTBEBSaTmrN5lEdjKK+VH0jQU5IEWpxWxVjTRNmS6jZSm5eeuODOXyBP737X9dHj15JtmKSuns7ma17d07t6W1dYEMDvTL48cPZeXLy2U0X5DOrgEZ6B/ms71584aUlRdkwUsAobV9B2TE165eLfv37ZHa2mpKtn/11ZesuH155SqZ1NQsXT09lP8HYI6q9Lb79+WLI19QAaC+vl6WL19OiX0823R5ilXeAPdQuQzSwYIFrdK6cBHPibkFEA+V9nfv3SfoWVNbxyQUzgO7ALAU6wMEofv32+T48RPS1tbOCnYoEMycNYP95AWEn3RB2truSmdnB0Hh+fMXUFkYBAC0BFi8ZDF7m0N2HRW28NUAtgLAxPfhfFgTIHniB8AkAHGArQDRMxVZvo5rOXfuvBw6dFhWr14jO3fsdtKX2qYFLRdAAGicVM9KelTwCskhKTl54jTBXy8XX5DhoUGqEKAye+eOHUxUg1gBOwSJf1RDv/baa1JbVcPx6uvroe3C8/n0009k9uyZbCkAiU61W+Vy9puzBJjR1xOV4qigxppBVTpsLMD/devWS0UWAHEZxwTXhSpwgLy79+ziWoWaAarWscR+8ct3pLOjX/bseVMWti6QUemTsvJhKZQNy80bt+Xge5/LmjXrZe3a1dLQWCODw32SLs/Kwwc9cvTocamoSsve/TulrDzHZCLmyLOnvfLrX34kk5umyfbt26W6JiPp7IhUVJaxJ/2ZM2dl9qxW2bB+k+RHc1xDAJ5/+tOfysKFi2Tjhk1RT3RY6PMXzsnx48dk6dIlVJmAmg38ahARhvoK8pP/8ROqE+zatV1q6yqdAgAXpXx59Gu5fv2mvPH6m5zfLHqmSR+TDz/8kHsR2imAuIE5C5AfUvwgb0D1AnML9hNqAADP/+mf/olVUps3bSIhBusRJFm8j3mH5wqSAp47bLeB8SAUwF4AiIcKAAgFWBcg+Zw6fVraH7Txu1qmqSQ+xgTm9vadW1yHAI33H9jP1zBfaCsLBfnm9Dfy9PFTnhetA2BXsWZxfoD0UPKA/D8UMrDurM0BiAG3bt2kHVmyZDHXNEB6gPP37t7l+oESCNYQCEA4H66rtrpGbty4wXmFJPHCJYulpWUaxwBzGwld2CusM9zvypUvkxyAH5wf4wJlABB6AEBNb5lOogmUDExloZIEBo3dEDfpBoyWFCNs8TE0OKQtA0AScwQAfBcIACAKaHJWSd0Yo6QCAJQ4NK4bU4l/gHVoAZAkAJCYE1cA0KSxow1/SwIAniFsFOaEKQBkUmkSAEiOc60PQTgiyAgCtLVFdL3Lufe7Qgv6LLEWAF662nwEBRjUX6BfQcKjl/OlBxtVlvsd28cdTjUvyGmwcMC1ADACgCWXTQGgOO7/AyUAOE8IeWoQAFJlIAGUE/SHS5I18D9dTgKAAf+ZFPprw60AQDjGKJvF0sGzdFnB+PN9QUCfSwqxSrEAbeg1+XmTaA2oHwLzEf80Lgfgz2p/bNBQtMH6w76bH2Hl/yjIOaz6zykBAMD+CIioIwSl8JvtFJ0KAOT/hxwRQP1k9SkVqHRjATWp4J51fKzNlfrvCvI7cNKto7AFgMYN6QjMjSq9ne8PAgAGn3OcsZbGcCAo4DpwnZRZJ6CPqv8ClQCMCAB/WNtF6T/r205pfh1hV5Ckvju+Q0m0RhD2pB0jJdg8sPhV41RtQxed32ThXSxv54QdVzVKTwCg34+dE7ku/tN7jf7GZ6kYgHjfxUN87gqiW9zAeRXYiqQdwN8RqG65V0cA8GQNjeGYtwrir3Bimi1DAWQEOAdrQ18rxivsHLRTTgEgTgBwBTGJ72eM42xtRC5wNlVztvHvCsfAYguOJQpbXRyKfB0/52LLyIa6OWHPWsfWtWkLyB14EEkCQBTjup7t+PuFCABQuwkKaQ3UfCEFALcWo5y2W3PJ2NnvEX6fIQE+UAiwcSs1b8K8tK1zxDk69CHB3u93z1MAMBvq43u/t4fzzVI0yXycn08JxKRECwDLY4a5hlIKAOEY+PyTJ6bQLrhnRSU5xMSu3ZcRANKpjExrmUbfDwROtBoCyR4EAJKthoYYb9TUVEUEgMqqqogAYNL/6TTiI6sQc6SSqEjsxQgASZsQ/v3vBIDkdvtvSwCwNRh/Jr9HAsAP//f/XIhAF4L+Kr0MKS8yM7DJUsJEXyeQY2xTOBlkoipww/7PjgSgzr8RAHw6SvvVejDA1S9HfYcjw+IWsPYI5nAlmGRqdDTxiA1LPxNuyDSAkaxWkhXL2iMtQk5sHqVAsyKvzL2gAIz/CTcevGpJ0Bc7p21iyco3vddkr2feL1orJPbZ8Lue5wzgnJHKgt1T7ISm2uCNukINMPjKUow7xeONVNJ5dnOghGrC+GcosdFH2HkpAoDNmxKLPHopDqLGHIeYxxOvvPcLeHyZYrIb3Vj6jcvPW60AR8WS+6KgcivR1jsG7vhNz60KC0wSUqcTEwBU2vg3IQAokUADWW5QriUAguEUCQeqAKAOFFoRaJm/seSRgOV7XqetKIgKx208546kZ5eoDg1qqTmfdGzUgXVBeeC4liIAcLwT0lj6DHQDRsWZ2rTyIpZ40mkK/1ZHXiVr9fi4fFJ438k1hjUbUHbGXTITOcZYeuyZmyAWJQO6pE2L9Rh361el/VX23+w+9wlj77mWMKz4cw4UgH8SACKJRyWe8d8LEAAQQA0Pa5II0pdIVmk1iYH9rjVATAFAQRgFT/FLgRp9mmbjQmDbEjf6ef1n1QUOSnXBihIAHBHAOcaaNNBj0AKATqiR4NCCJup7b+QR/ygnJgDo5/7/IwBoYG9jpcoACQJAANoXz90kycel8QL5bz/H3b1FxAH3XOwpmU11fASzlcl5HDrvpReIyvA+7ycZdPj1YCCb81BsHiGgdEGRfta/z5kXe833/A6vw1fum6Xxx/nrQeChMzes9I/tTTZGSZJiREDw7XxK+Q0TERjVLCaD/PhoTuz3aCBlZJbQhsfJjtYn0I1F7F7i+36ouBAjXzgSQJKEhz2L9izyS9UGMyAdg6Q/wH+QAAIFAP6tFWO4fQb9qaxU1tRSBSA/JjJ73kuycvUaaV20UPJjeWmc3iIyPCA9nc9kJDfESv22+/dk1vTpJAAM9vdLf2+PVFdWSm5wUG7euCGP2ttl7Zo1BO/aHzyQm7duU/4fCeo58+bJ5KZJUlOZZeKyr7eHBACI+q9ZvZK9kQEq3Lt/n4DPvPkLZHJzi1b/P+2Qrp4+qW1skvbOLhnMjUjbvXsylstJU329FIaHZM70Ftm/+1VZtvAlSRVykioMS6YMACT6qWLPQCKlTPKFjIyCBV9AZXhKq91dhQ72ZowPflvixSaqAcvqG/iqBZsDmhDQCg9LDpTaw33CO2y1ZJLxuifrYvRRRDhD8fztO21fswQk57f5MuMYiSzA/UCC1/ZxxuxuHrG/uRSiinoSAgpjrKwiOO0IC3aflvwJ7zu5B9PWMSk6Gsn5h4kJtQda4QLACr4X5sOTp08JAGkPQuzPyrrHtepYK1EByUZv3/U9JE+RwLCqG5W0jhMouBZc4i9MzHEskmNI4pLuxf5ejQBgJIYyV+2vr2tVjX0G8Skq4q0FgAbSaMFhBAC4h+VuDaPSHvlwAPsAs2vqGqSrb1CedfeSFNDY1MwK9xUrV8v9tgfy9FmHXLl2jZWzUNSoqa5iL3cobNTX10pf74BIWVbu3rkv58+fl2xFhhX/ALPq62qlq7NDrl+7Jnv37JL/+B//QqqqsvL554fk5MkTlBJf0LqQ13Lnzl25fPkK+6ADxMe5Pjx4kGsGYCVAQPwfzw+9JCFrf+LESSaR0Fcc8uCowLdYDODyvfv35OTJk7wvANaLlywhAAvwC+sR1X7wnz47dEju3bsv9XUNsmfPXlm7Zi3HsH+gh9WRUAG4eOkc0+I4T8vU6fS53n77PXn8+IksWrxQXnv9gKTKM1JZWc3M+ccffygXLp6TjRs3sOIaz2x4MMfY4PKVK/Lee++yoh1gMuYK5irGAUQEVIujB/327TsISCD5j9zDw0cP5eAH78v06S3y3T/+rozCbxsDoapMTpw4JTdvXicxYPLkKUzWDvT3y09/+q/y0kvzKN0OAgAUDgB0oP3C0PCAfOettySdSkuNU0qBrTp+4ms5cuSQrFmzSlatXuWS6+rnoQ/8jZvXZP78l2Tb1lelq6sH3h7VGs6d/4akgNWrV3MsYBvr6xvlzJnTcvjwIdm2/RXZtm0rgZCOjk6pqKgSEFL+x0/+H2ivyHe/831pnjJZRvK9UlObkZH8AJ/x6VMXZeOGLbJy5QqprauWvv5uqjy33XsmX399XKbNmCo7dm6VXA4V/lBgK5f29sfy/nsfy9w5LxHUzo0MSiYrUlmZkYuXLsrlS1dk+fKVVIPAugMgi7n0wx/+UPbt20/J0tzwCAFmADMAq3Ef69avlWXLlkpdXY30D/RKVUW1dD0bkP/+45/I9BlTZM/enZzjYyDValmyfPrJZ3L//gP5wQ/+TJqbp/D7MAb4zl/84he0gajmxzxGhTzAc5BboCCBqnoA65izAPgBhP/d3/0dK/+NzGK5JygboOUDbNP3vvc9WhrYPfxg3aB1AwB6VP8DCDa/5FlXt3z99dckH2D+ACCGbcR94xrPnv2G6wiV+LhOgtuFMZ4bCiqnT52W3NAwn31zczMJCCDZ4PeXX35JoAetKUx+HuMMMB9KBtXVVbJqFeT9Z8vTp884R1HtdObUaZJKQJ7BPWPd4h4QJ2G+njh+XK5euyaLFi/iulaJ/x7aethskH5AAoDtQMsS2AaseZwDYwmgHvdLpYO+fqkGGSqT4X3jPLA1sF9oFfD44SMlWRWg2qDAEIg0nR2d0gvVGCjCOEAO9wbVAIybxnSq2qYEAB+f4X1WH/N1F7ORFIB2baiMhWqbtgDA+Nm+xhYANP4OJHDy+brVabFDqACANZbNQu5fZXWRYI8UALIZrhcjACQVADCPkgQAr1yowA/GgvLkLnbX6lmvBhQpK1rC3oB/B5YwiwYQyoqjnCsd7vVKnEzECPSpFMhSAZ2g4tjtx8V+9++fABD37cJKYA9axqoEQ9JDose2RUUhgdh8CcWfNc7WFq9a/c92AJD4L0eFf6AAAFUA+K5UAQDwX1BVAMTwjgAAmq8nAMSL1MLczIvled3Vf2sCgI+39QxlUhhlFQnvjfl3EgCsDQB+gwCQp28/5ggAUBdjaw0oKKLqPwdQKkd1D82l5GXI+YBQAADQTn/SrTcQANRnBPmgmADA+ezyHlpV7nIFDsRVuXlT1tA1M2ELAKo4QcbfRXfOrwbJVsHVAkkJWArwRkEAsOp/3geVAUICgKpk4SLxekSGx3ldPOcJAD63F4H/DhTHs2YFeRADazsvvx5Z6BIQ7g1rYauVPHxvT9w3BQASAIi5eHlpPAOtknXFKo64b/FsKXA3ikUCv5s2K2ajXIGxe93alRl4zJiALbh8q1qrLNdiJ83rJnNBep7inL/396HK4QpYErkJzYPG86FGAPAkBY3bSuEPYb4miuXp57j9yLVA47ncXEqOn+UC8RnaWT4P7Gm+hzfj03Qmet6G9XDcXaGdHYd9XYnZPr5hrAQSClvg4H2vpD0RAYDzDcaIe68WcIa5Y11zaivCsQjjS3sOpn4YxpwRISYxb2w++Ry2l/D3JPgQJ1LSTjyX404aKAD4GNK+sFROqRhnsU8nY2O9TmchY6QUze14hQuvemFr2MYovNcw72DzwRMANL/hCQAp+mjZTFZmTJ9BAgD8Tvh2UNtDTIO4GTEi/C+00kLMV1NbSx8FcRBU+NJw2AX4iuYHrOqfoIkCFxF2GaP6J8hY4diEc8HG7vdLAHAxvvMVbZ3F8hjOxscVALxicFIZIPn8Ss2NaFoHbSWi18KeqEYw+h21AIivsZCo9VsQANhyAq0ilEDnCXeWn0zm6IM88lhByn74N39NAoA55CrbhYpJADPqoOuDccbJkQDUYMLpQAWnEgd08K1yRAkAdBSi1I+lgBz4DgOFi3AgQBwA0M/aRmQOX7SwnQNEsDECsJwEcWC4/HHqEEYmxkn/F5HUEmyyb+PQFX3tcxQAdAeLGypvfNWCxRPwSRKAJdvGA79LVa3Hr9Ikp2nw3Ful7jkJQNpzYBVtiY0iaZz9phE6BZgiysE0g5scw+eN/4QLnCcrHpvwmKRk9ETnS77HHqvBXuUNbDia8TvS5eGebRmcVXaFjbE2o7GglKVjfPri2xhYjio8u0v2haEzlnLVT3BeVKpfAQtTAQAj1ykDkPkOQEONh4H5Jvmv7QNSUg4ZTwKcCujz/2T2WqsAZ2iMMc/jlPWrrQtM/l8T/kwS0+H2wKB3TEsRYNxKDp1F3JtLCJjhT25ypRis0Vx0QYrNkOQcxzdGEuwhi98B9Qrca8WZPbNQJg6v2fcXrx9TGwgdpmKHObk2kudx4Uly2bzg3+bmjm8/xlt/0UaLKgzMYTrGngBGu4X1Ya+zktBVhGC/cfsLglBL4qmDrtUheN+CJVUAQGIIJDQP8MPxyg0jwVTQChJW/fvfei79mwEXzuuqUxjOjIWKMjoWYTCIKUon3UB/x27nKoBkGlS/nQQWnzU/h6DCVY6wt5oq2HjiQFhJ4EkFOleMAGI+nl5RqCrBuRvf8Yqe9XjPrKRdt8rMBAmE6zMKLIqZ4EYA8LQJm7txop2xwOPzVvctjcH93dA5jxzYOGEg3Kdo7wKw3S691PqdcCGgh7kh5y+wYkLnEh+3HtvJ1aPXFpICAgJAQDhQ8XEXWJfoccYEZED0Sdo2/h3IjZe6hZi5DMdMLVYRsbBoj5uAIUGJTe4J49uPiYaVBDiCBZGVS3zcCHTqJ4bjb9fJPc0dFVb+22PF8+W84D8Hypr0GHoABtX/9CSD9hs6vikGY+jzDU+Wko18rYKy0rBvqCaGnD5g8eExkYbJzbJs5WpZvGyZTGpqktqGOibfQDYayQ2ysv/Bvbsyd85syoNns2kGh309PazSu3D+nJw9fVpWr1ola9esZnVeX28vgRgACwAxIO0LEGIsP8YqyNOnTkpvT6csX7pY5s+dTVv7+NFDaXvQLmfPnZPW1sWSygAYbJeOzm5paGySQrpC2jt75fa9Nunq6JDKioxUZFJUFJjcWCdzZ7bIm/t3S2N1haTGhiU1lpO6yrQIEvQjQ1JVUSlSlqESAJJXTNBxnJ0vwNZCvhciFXvyavsJDCAhmwHA5wjEbr+0hBIemPd/SxNNtHe3BfaajLe1qfs3JBq9goAmjHTD9vbGCGC2ppXYyh8HbnCt47VAYjFVlmISFTbfzmeJED0YYBdLqd01uWtzsRO9B0eiNZtRnIgocd8ueamVg5pAsnEywoJVrOD7AXoCQMPcQdUy9kG8DrBE92ff2zVm41yiITl+ka+l0H3Mdw39MN07PakxeW9K8IAUOilMak8Ra5qdchKrTHTzMwr+j46COIRk3IhIGZKiaEdhz07XJ1Q7APxjnQ7n8pLLj0ldfaNMmdLCPR7jMABZXIBG2UqZPXcuq+hRvZ3OZgmQY91cu35NmqdM4RrXCl6tIIU/gUrk27fvstoWyZyXXlrAKmXcZ2fHM8q/4zcArT//sx/Id77zlvz4x/9IMgEqzHFOSN/funVHbly/Lvv2HSAA98WRI6zwbWpqIuiOc2rFmLZuQLsAVt8vWiJLlyyV2to6+l4A6NLZNNsLXL5yWUbyI6w+WbJ0GZNQ6uEAcCpj5f+ly5fl2o1rrKTevHGLrF+/gdW9APGmT5sinV1P5enTR3Ls+FeyectmmTZtOgm/Q4Mj8s67Byknv3nrekq4Q1IerwNQ++DgO3Lh4ml5649eJ7BbWVEjwwNjMjw8KqdOnpLPj3wmb761Txa0zmfSC7LzeAbopX7hwkX5sz/7c5kzZ572wMxkKP//oL1Njhw5LOvXr5Oly5awamZwMCdSqJD333tfUplR2bkTlf5VUlvTKPfuoR/8QVm/YaW8vHK5DA3mpEwy0tb2iP3sZ8yYLDt3bnN9zjEilTIynJOf/NN/k77+Ltn+6haZPWuODPSP0s4/ftwuJ099LbduX5V9+/bJnNmt0t+Xk5FcQU6cOiH37t+Qfft2E5yurKyRdKqKxCiAwFeuXJLvfu8NmdrSLLV1dVIYS8loPiUdHd3yk3/6icx/ab7s3rVHGpsaZXioTyg0kyrIO2//Wh4/eiY7d+2mjDzWtrYEKZfjx04RKF+9ZgUJYhXZGhkZGWUi6Pjxr+Wbsydl0+YNfA9KCWiVAPcbe8jAQJ9s3bZJKiozkk6hBUmBqhTXb1yTt956S6qrAP42keACafWjR78iII2WCA0NtdI4qU7KyrQvbtu9R/Lzn/9CFi5cIK/u2CYVFSCCZF1FeV7ef/8Dfu6NN96U5slTmFcaGhzm3oW10DS5ic8U1f74wRwHoeLQoUPy5ptvUhkAcx/rCwD2j370I5IaQA6gzSRIMkqQ/vLlS7Jy1UqqaMAeqlR/gesThAK0wIDqBNaYEaeuXb8hx0+c5DPYvn2b9Pb20TYODw1zLD/86EN58viJvLrjVa41zFWsf/wARP/0k49JpAAhAXYVoDmUOaAEgHvAdWq7iAEeg/uGXXj77bdl797d0to6l4A8CAJo1wOZWFwr9pW/+Iu/UBtdKBCchx3AsVBOADFg586dJD/hekDMwvfDxuMZw+aDUDR1agu/F0lljD3G9+TJU7zH5cuWSlPTJMYmaImA78F5ce0gEMD3xHzG31AasX0G34c9b2hgQPp7uuWxUyKB2gle7+zokKFBJRuQBID4C7YWsZcjeOOeTa0Nxl0/h/64g9pGYBSV/5ropWQ2CQPQd9E9xVqHanyBmAi5DfXVQESqRguAjOunm62kwoiRMCoqKyTD1k1KWMQepG0AkOfQvAUBLFeo4HMjvlLY8h6FUHI52uuwfrUCVl0GnA9tgIykqO0xSJR08aX5C5EnHCU6fe6VHoXbHy2WVsfCvR70qbXzRHtwoGBYKhdn/ot6LaWyZu4KE+4I//wW7n/Mv3DAGqNct+d/KwKAI17auOg53C6nJ1Xw30GwzhN17UlU7r86C+BfCQFKAFAVABIBkKoag+qVxvlsJ2CFaK7GRUmJflCiWMM/APtf9DuK47Abkwwal1HWnYvHXQAAIABJREFUZ+EJrT5fZa+5387+0YdjMZ6SAGjoR/IE/qkKwOp/EADQAgDFFSNcY8ilgLxkLQDgJ2kOJS+5EYCSozKI41xlO2IlVVmy60X+ze49LAQzuXbNf1g1OO8DeZO0IwBAQRTkTAcghwCGtdwsqrh3300wxa6HawJqXiACqBKASf8PwG9yBAC8plX0XvExQidwH26NYBaprdMCLfPfI7vAnJebswXNX1u8iXuk722kHMQwRlh1MwD2bDiXI8lOYxztE2/jiv/z+qO+82r/qMBssavLMZg9SOY/k5OuVP4RnwF5y8D2EFyfKG9p600BSs3/hgQAsyWMrwIFZ9rtIAeBmcP4yMX2ds02XwxsjWKIkrY2nkflswjIQkYgL0WqxveH+Er4meQ65jhHxa+Wi1DimYL9SgYxkgby7dgjcAyenao6mAqeB+WQuyT+ZoVPQS9xfCd8+NA2J58j/Rinxol1FeXQg3yeEcySsRmV6jDPHU5nxJVovrvnpePvcv4xJRIl/4XXFNpCG7MwJg5jQF03nkDu7aA/Z5HxDPYKvGcKfmEb7zDmpDJKlB+wPAHaV7n/k9ToyRJ2DbFzBBdhc1jniq59+KcWx5L0V56WqsoqmT9vPkmcILVqHD7IQg/EkTgWhHHEA/BL0LKIJMXKKrYAsLwBizSNEGNjHW03ruXzt9h/x7MLRX5HqYEv8Vpk/ROtG5NzLVyXts5s3Ycgvs0Z8zUj4k3Qgl7Xi+IDuob9urO1EvoT3l75G0jOQ+fdFN1h+LztnsL1GhF1gusL13J4TGhDeJ2Yy7R9DjuJ2nlraw1TuiFNKrCx+D/91fJyyWYq+Dsi1TlszuxyOI9DPyN6/Yf/5a8LrPh3/bqii0cPLge2KMPUEQD4OVc1yayMA/+jJJSxxdQpwcP1Dp4mrHlD5jQR34wbETpxDmwJndXI03SgoSWwuYD56DzBgMfFHqc6h7HqVlUXHBf4Do3ZeOvheZ+JA/glzhIAAv5crnK6JAHApo47VwKAf8F16z6mRIxwgxnPEJRyINSx1uqh8Ce5CSQ3MP9+ool7gnxR6rqS92cL/UXvO/n55LWPd75SrxPACG7dOzfOnATBQXS8AfZYUwAgMCsDxyg5/jZ/wu8PnwWS7xaWaFGYIwAgeCV7sZgAQAeLAa4qAFDm2F5zG31JAoCTNeJ6c469Eglc719X7U9nIZXWyj7I3fJBehUAq/qjcQ2YniEz1cahFIAVjZFFqrH+sfFgKk4g0iPD8TMCQnLc7TNhP6ykU6DFha6C1ZyMgCiAc07sSHuAK3ldE63JaM6Wqqp70YXg7KWmTyb2IMZbI0aA4cZC6f9gM4ODZK+Zs+QcfW7ubC+jZDNTBNBerAD64wQAlUFDpQgCV5Xz18+NST6Hc4AAAJB/mJ9TsF+lTTXRFBAAxtRxiBy9yALGW6CY08UEQlKZwVX5KwFA+w7zWRcRAIxtqmNsJADbg5RY4CsL8D1WZeCJbqa2osGz7mt+b0sqhUxkM0vtVeFrpex4eO/mDNl38PodbaL0/PWkAH+Mbbi6x8MGhusxbEUQHqNYVDEY9pvac53+nnww0bIJg1YeFhglTRCYvY+oRHp69ydVMaLjgiCYJG6AprzTRCJIp5UlguLXED/HRNceU+sIEk12PUiaGout1B43kf/CCptSDMoXtkFIlADEs6qu8EDzS+IS8HqN/v4Bwvrxj6y4BxE9uysiAPDeYa4AnrrVa/6jE+RwPqtj8mN/hOy5UwEAGQDAIsCwMYAuqJSsqJRURaVkq2ukefpMaV26VObOf0nqJzVKNgu56lEmyx+1t0nbvTuszJk6pZlgCYlKuWEm2tGj9+rlK6zo37J5kyxdvFgetN2nXPDFCxcIum/atFGmTp3CcejqBHGgV06ePE5fbPPG9TJ1ymTp7++V/r5eAjcAOQBOjhXK5e69NuntH2SlbL4sLbfan8rDJ8+kq6uTACJIAKnyglRl09JQWykbVq+QZQvmyuyWyZIeHRZBNamMSZqyqGDQKwGA0pfOp7G9nus7rADAYx51pDAm8AoyUhjRNeAWi/oAntSraz6+T4azxAgAdpzZK7oGkV/gE+d4sJxB8GFYqKRVGKz8sQS7uxd8D6tynDwn543b09lrEQkw+FBO6Yn22yWDzFYh2RdEGLGVwcRMyo2bEVUCW4Lr1wqA+I8GjW7+sjer/th3IoHLXtK5EZX67+8nAIV91IAL7pdDwxHAhOMNgC9l38KAPiJDmBRp7JrjRJ3Q/7HriwLRgvqnup6dspwpCrlnAT/TZFuRb0HVtJIbOOMIlEI6GklTrMtstoLtOEbGVO4fO1TjpMmSylSw4oqqFaMAo3FMQVpmzpZtr77K41VmvFF6+/opld7+6CETNFDcMGgBoDyu/+69e/w8gDJU/ALoRiUHgDf8gNBz5fIVGRoepBz9+vVr5f/4L3/DdQwSASq2MTdQGQIJe3wvZPHb2tocwP9MZsyYycAe94QfAI74PigATG5qllUrV8vUKS30BuDnwJft7euRi5fOS1d3t8yeM0s2bkTv+Mm8Nowd2od0d/fKxYuX5Oy5s9LU3MTe84sWLpaGukZO8Er2AS/IzRtX5fSZkzJlarOsXbdG6tEXfhQS9sPy81/8msn99ZtWEVhNl9cRDAfI9867v5Rbty/Kn37/uwQUU+UVMjwAJYdy+eKLL6go8Pobu2T2nBlSVQliBUCGMvn88yNy69Zt+f73fyAzZ87mM0ZPTICPV65eklOnTrKKft78eVLXUEsCQD6XZnV3bX1K9uzZRUJAVWWdXLt6Sz797CPZvfcVWbRogeRyo5Iqr5TbNx/Ix598JMuWz5eNG1eTjFRWSMvYKCq6B+Uf//H/Egw3APJp02bI0AB6RGfl7r2bcvr0V/Lk6X35oz/6I6mvnSrDw2UyPDwmnx/5XJ513pcDr+1mtXVlRa2k07UcJ4DAHR1P5Ht/8oZMndrMuKtQSEu5gPhxTw5++J60LlrACnK0iMiNDEsqhTYcOXn77V9zHe/Zs0dmzZpNm4U1jfmHsXr48IHs3vOqTG6aIjXVk2V4KE8bDgJG+6Nbsm3bZhJACoWUjI6gBcKYHD58WCY11cuatUuluqaCPaSRmPz62Ffy5MljtlHAfKutaZD+/iEpjJXLkc+Pst/866+/JvUNNZT5RwsYXMfly9flk08+pYz9q69ud1XiBYJLAIE/+ugj2rA9e/dKU+NkJ/uustM//vGPZf78ufLK1i2cnwCMYatAfkFLDJARMH+wTmBHIKeP1gC7dyvRAvEFrAcSqkeOfE7wfNWqlZHSBdYMWjiAMINzoh0CCBEGZsMenTwF9YhbnMMA8vH9qKjv61PJ/X/9139lAhekD6xR2CqAxkiwQanj4sULbBWBKn08K5AOcD2owsf7AP9BAgDpgKoBAwMkK+DvV17ZLDU1sFlq40EuQNsAgPxoGQD1gwx8DIAIjlyA+4fdwfvr1q6RwcEBbnS4xs7OLh4PAgVUQUCEqK2p4zXDLiHRDLuG+8UP/Ijp06bSHsG2gDygxLAM7wH3A/UTzGncL/YSxFa4D3wmm0lL97OnBB1xP08eP+JxWexZhQLHGfOYoD/bCSgZQHOMqiqAlgKM/1h0BELNkFMCyEU5x4gAgBwkEVeDcq1F6MQEAPhqIFuZAgDmGZLvsF8gGI1LAGCORP0RU73hHha1AEgBwfIAZ9TmRsnctvcxeVumvYbNt6GfUu7UjUwBIC4m6vZ0TXBbzGp+u7VUMjmcMNFsn4m84QQJz3yk0GcI//+tCADfEnwIk9D8fyw/7ME7BXiD2KqUAgAJAD62wvkMoGcc7fIRluMw2ogR9OG1VlekCPZTAQCV6EH1P4gAqQL2DVUF0GIn5ANU2Qr/fjsCQNnEBAAX3EfPKyLLB3GwA/9Z6Y9cBXxD+ITY11CdjlwLciVQa0Ixn2vrAZIf1tzw4DBzKoNDw/QNQCJTAgBA5zGtrCe4jmaVSvJlmyWdnSSX+atxYBvJESYhrzkQA5dxCxEBgIQb7XWN96PKZZdbVD89DgZGFfqORGtxB4mhBW1PEFX8w6Y6AgAVAaBE5iq5SRjFbHFgvsUYzHE4AgDPGSH7msszO+Bji/EIAEo2wL2RQOFywZijAIJBMB3JQa1B/WWSKxy5wQgAJCugpYGrXGeFeYwA4AnLuq7GL/jzOZZ4rACFDBvjkAAQxVGBwm/SXmDMQtJGSKwOSQXJ43wuXNWAwtgieS1c0xGAq0BtWCiWnB+MYwJbYTY4JBYlbZDZSbwe2tlwDEL76q8XE9QV0rlYN0kA0Nyl/6f34w29EQCs2MnwN7sOjR+LC8PseVLBNVDQS45NmDcKx1lfx1xE/Bj0UcciShYDmXJNCTK3z1cmMTwd1VAho1T+zrfOjMeNxXOteG6zhUpQoJJUQuD3lZg/1qoV78MWha0eorxwIucbzkObJ0oA0NyzFRqAiAgCQG1NrbQuaKVfCd8M34XWX1BPgl+EeBdKbYgvK6sdYRFKRRUgmFfyfLRJlk/wosoetIR6N94vlQS2Sf2c38lnUuoZTXSK3x8BwKnQkMTic/o2b2zel8LPYr7OhC1idd0lbYcRAAz8D9dsksyTtBuhfeG4/lYEgBSVJqAAUJoA4Ntdcl8r0Uaz7B/+xrUAcJLL1m+ZbF3Xq8Ykpmjc4BBAEogVnthCFejn5kQZaAcCkZYKEAh1UZGJjfp9m0wT5YsSILROQgeqxBLM+prZT614dslCl8yL3ne+Y9w5+X/Ze+/nuq4sXWxd3IScAWYx5ySJYhBFkRKlJkVKVBip07yx3/RUTTlUucqusv3s5z/ALo9d/ske26+eazye6ekgdatbicqUqMAo5hzATAIgABI5w/6+tdc5+xycC1BSe2bs15eFAnHvuefss8/ea6+9vm99K3Bb+B8DL5LAhXDBHA86PODc0uc7mcYw7n8csPHgBAC/r5La5Qfzkj4vSkeJEhMZhHifqGOtm/Akg+1fL6k/eduxDMxva5Am69/4+eL9YZ/H37e/beLE+46fU8LLB3c80McBFcHIj0lNcxEBaxAOYgEA1owPzpHUbpOW0gx7vVJIAAAAr+B7XAHAJwBAshgEAGW8h3JOD0IAQPusVg0z/TwCgCoHqAKA7pb0cyUP6KJrY8YcLf930G8+A8C9GekLer3RjGDf6ZlMAcCvn+E7kzYu/Axmfwzz/3j2RQ4A9u7HVwHwCQjJc2C8REuhORD/frBR/64mygCQCQxaUpsDR9JhqFzUHNjPnEBXDgABOmzwjUCm2YbO2cTGlKxmLQGgDrBm+TNo5EhpWo8zJABYEAmBKGQCggAwPKQBMqsjaf83BYD/NwgAGUrvYA1RJ5BOuCOd0cF0xBaT+LfyAUZ+0+EyJpm0rnXB9z0SgOY86sMlESWerV+gfmAhJy7pff+9pM/9DYXZIZsnvCdvddf3w8Fka5O/Rum8Cdc8ZNDYi99PyKiwvjF7Mdma5tvLCY8lcKcZkRO9fHsSscWuhEfUVvnnMin5KGgdnM/Vqzf/PbyOuT/RdunnUbUYCAxO9irYflMAiFMl/cBbgv0NrzcmIfw+WSuSPgeEZxB8xFtwf4Ry/NbvAanCIaCWfe2NOv432AC4L+i487xBqvdAMD98hUMxlJkFw5+KN8wohhJAnpn0+Buf5Qg6FktJeYVU1tRJTWOjNEybLlNnzpLahnpKu8FHAgHgzu1bcun8ORkdGpSGuhopzmtwH+Adrn3n9h1KNLc2N8uM6dNl08aNUlEOoOiynDh+jLWBZ896iIH76mrNNL5zp5k1w08ePyZTGhtk4+PrGJjvaL/L80JuHNnCAJD6+ofkyrUbBNsaG6dK//CYnLtyQzo6u6Wrp5sdgU0pAKjRYWQM9cmsqfWyad0jsuGRlVKeFem7d1dyqREpz2UZ1FdlBN2dkshIp1DnFNqH0iwshYR/NlRV1IgjdwA1qF3mWjiPQhlNrUvvAPtYIALvw7bro7V1NLLbcMEMVyPT+WxBYFFdONowm4MBCO7mpqp0aG3PwP74Y4YltMKNFu2lVw8x3ICG0mt2HqYfIwHGBazUfvqElzDA7PsmXH9ddhKlB12WpNUWBdgDMAy1BgHM+D4uk8ZcZhF877jN94Pu9G+9jB0/gBSWS3AlNNyci9uauG8XzmPcg2bz+yYmDC4b2SKtmV3M+IdSndVY1baNpEYkSznnDAPYvX0DXDVLSyuYVTEwhM+LmdGGa5WUlkkeUvXOJ120ZJnMW7BA2js65NKly9Lc3Cxt7R0E8uoa6p3/rGpXkGdEfwMUa7pyJahZ3tjYyExlgGK3b98hiafz/n1phnw2FPJGRzhfQQAACFxRUS5377by++1t7fL1V/vkqaee5rNoampijW/8v6Ghkf6QZuj1EwBF1jeyjAH+PzTrIWa+IgDQ09MtrW2tcuPGNbl5+4Y0Iqt/4wZm92OUQ60Aktgd9zrl3LnzcvHiJWlrb5PH1j0mjz+OLJVqyvQjcJVFHfFrTXLs6GESAP7s3/sXJBNQRSyVle7uPvn167+VqVOnkACwYMFCSY2VMMO+8/49+d3v35COe7fkJz99jcAuMt4H+4r4+733dktnV7ts2/6kTJnaINlMnkTOnt4++eyzz5kF/eqrrzFzGfcNgA6Bti+++kKuXmmSbdt+IPUN9VJZXclSBN2dQ/LrX/9aHprTID/4wTMyPJSmCsCxo6fk631fyK6XnpUZM6YRHwEB4NyZJtnz2afy9NYNMn/+LBIAMkV5GRnOys0bt+QXv/gbmTa9jrL6yCIeGcqxUPOFi2fkwIG9ksmOUGJ+aACZQyXS3T0g7+1+T0bGuuWFXdsZ7EM2fi5XKa2tHbJ7926pqCiRl17eIQ2NddLX308CQHG+VvZ9fVBOnj4my1csZamE4hLNmEb2BwhZ7777jlRUVLCmPVQeEBRk3eDhYfnggw+lr69HXtj1HMHFqsopVGBAX73+xi8kVzzKe2ioR0mEIhIAWls6SBxY/fAKmTtvmhSXAKhNM2P94KED9DG3bdvGoGI2Uyx9vVCdGJPP9uylRP3zz+8k+J/LY9VXAsD+/YflxImTLH2BDHqWNhkc4NrW3tZGqXtkrj+x6UmpKKugrcS8x7r1y1/+UtY89giJA7gnjBXMHQDkKAewY8cOgs24DvYAkOrHHEB/gIiDOBR8bbQfxAaQ4qCOg+xuXBMANgjBH3/8MS02MuYB7qu9VUn8Tz7dw7kGcgDUd/Ad/IYSAOY5yCUA0iH/j3kEcgTaAzuwZ88eqlOAGIF2Yk8C+497QRY/zgXiAJ4hSBYA4DG3v/rqK4L7CxbMl8GBXpIAIb8N1YH33nuP5wBxoK6ujjYF58E5YMt//fqvgrIgDXX1PGfb3bskJ4AchD7C/gfZ/+iDivJK2k2sB3j/2LFjBPpra+tk7drHJJ/LSkmJ2jX0OT7DGEY5A/Q5+ggKCniB5IBzoL+xLoPAiBKg2MPh/HdbWql4QrKZU3jDnoz7P8gcO/I21X8oHS7S19vnYoqOADDQL8MsBRASACiR7GokK4EvLH9n8b+4AkBJCQglWgIAPxEFgHxesjlk/SMDWTM1TQGAMRCXoYw4hR8T8UsAmNJinABgeyA/ccAIAPhtSUtsN8vZOCeETkHoY/g+toH9/toavGdKe7EMvIg3/UcCQKACQH/P7T8B6BfniqIEAJABilKSc6B/WmBjxkICgCP8Uw3Ay5C1/o7vMyLOjTsoeI6IX2cyAfHU36vSD3xAAgAy/pFMoSoAlEgi2B/I/ycQAAb7++m/D0DxB/7FwCCVkgD+I/Of/0ecHwCLI4ei7I4C7iEBAGV4NIJsY9fCgKp8iLggQX9KwjsyAIg3IFRzrmnJMAOSLQ4Z78fAh3WgX+CLUgFPlTaGmXmv2fOU/B8TLWUwNiaDJACMyCBLBiiwTqyzSEt9mE9u/jePoZ9s+dOq6hESAKLlqwzgx3nwHRInoDDpzh8QCbByxggAjH0lEADwHRIvnH8fJwCwD9jLYUa69ksYbI4rSeh9uvuF9+jKGVicJyRq6P4NbYvvEfy/fQKAH+u0sszxBCjfLhk46+8r8LnfBnwWxJu82vbxuKrfpjgBwD9/0v/9/dFkBIDoHghj3ZR1ta+CvRxBuYyLXSJ+CRUAjzjjOmKEpGT1byzWaSQCez9iW2KJMNhf2LML51gYU/bXjPi9PygBILr/DgkjfFaxUg3+PhWfc8wmEBhCG6h3Fx8DkXHi/eHbSCMDBf0TK4XAtrgP1fY4NRJLopqEAGBj0a7pjzHNUAf5QlWr4D+wHPGYZmVXV1XLksVLWDoK/iRe2KOBDA4/EX1fXJyXyqoqyTsFAPiWUKDD7z8SAMJyGCy9MU4BIMSg4wRJf+z8oQgAvk0pRACIqBZ4aiAYP75t8MfwPxUBIFjvQAAIjA8WfJMiYZ0urd2lASddiADa2I3GCQC8MZO35CIU1oR20zwgAHAyYcJ6KdQ2wcLfkZitW7XiEsNeCJqRPa8MQIQEEKvbZOxCP0DsjZx4WwoZpMnejzzs2MF0m1wwNPwoMFmBYYx+FgUF4ovzZO2Jfh5VWvA/8887/rk48JahtvEZxIXalHROOgEJjLMHvY+J+tdfeGyR8c9rzkX8vYmuHV2AtARAKINq4ExSvRqVMfbZdQQg4GS5C8YXGttg2OI4rl1OCo+yu7xBW+SUlViIAGDS/TxmEgIApfsR+IPUU0wBAO2zUgIEymMKAGEJAAUFrC6SrwAQDxAnjZ2kZxy85wgA9nxDx8JtSAJtkOjfvC72WJ6DEBjFGDnBfz8yFxwBIMCVPLayZXlPrAAwXj4ucY54bYz0jwEuDzpZEo7TLMjCr4meB0EA1iEOCQCBnE2CAkAhAoApAMQJAD4rlll+rjRNXAGgEAEgrgBAB/s7KgBENjcY99i0xggAdDJdeQBzjL8bASAE0jVgEa2JFjytPzABIG4v/XEfJ9IEDrVnvYONZQIJQEF/bXmw4cIfEQKATsiISo9lEticjAHg/ubN+iVioyfDx4OgXPIciJ4rSvZSsovbgkcIXwn2P5D4L6QA4Ex4AqsnAnrH7h/u00S36G8A/TUwXGtUVjv+in8vqXcQhs0QsJyskwvZlyQCQNT/cSPGkw70yHBOXjXJggWlqLwMhsB2u+aAPIEgEMtIBQuBrtE8FuA/Jf5QIifLtZK/i7KupE6GQHpZeaXUNU6RuilTpKa+QSoh+19ZLXnIhRcD5Nfs/xvXrkh7a4tUo75uVQWz4ZBxCPCgr6dXzp07SwCwpDgvK5Ytk1UrV0rznduU8kf2P6R1F8yfz2zLqqpKBv9bW+/K0SNH5Ob1a7Js6WJZumQRQaTO+x3S3t7GrFncy5Qp06Srq0earlyT4pIyqW+YIve7e+XitVtyv6dPepGJ51SAEKyATPRQX7fUlJfI6iUL5JlN62Te9AYZ6bkn6ZF+qcgha3ZEirLFDKJpWR+QJTRAT2JNSuXxwFAP4twu2kbWepGWYAik3x0RABtpzXoJgwe6ebdsOw0m4oeZhOHDi4xljGEqEanVCY8ym4MEfFdD0ZSIuFkzcidJmk4xwBEZbV5Ym4cHhwN7FfoyluknBHBs88dsNY4zF0RBXxVFJfRNQUB9PleCBqtKjLzCNZcbqBTlRFHzHCATwCIEcwdZi1mV2sx2M+t/ACQ7KAEoaxz9TM6GR5CJlLVyvRcP0PBvNebB8/Pti814a7e/fuIzJZAj0xnP2Oa8OiO+ZKWCJCrvynExpIFZpR6jfHpGBqGgQTJKVsrKygnwY+j09Q9qqY6SEs5jZP+DsAIwaMqUqTJj5iyprsFcrZSLly7J/v0HpKOjQ2Y9NJvAeQtA+u5uZmmUAsiWlFy7dk3Onz9PmwEQEqAYMkoxFwHoX716jecwwKu9o40gW1VlpTzxxOOyfPlS1lFHdwNwO3H8hDTfaZFnn/0Bv4fz431m2OYgVZ0lKA5wD5+hH1esWCHz5y2gPw4J95LiYrnTfEdOnT4pzS3NUlVdKStXrZRVD6/m80ffQFoSY+vsufOUAAe4Pn3GDNmwcT2BRqiZINMd52q/2yZHjxySkyeOMvz/H/3H/yEzZpElWFtTL3fv3pN33n2fgOuWrY9LXV09AWZkvt+5fVve/N3rMia98sMfvcK+gcjT6FBOBgdG5Re/+IVUVZfJ1mc2Sk1tFQFolCC729ZGAgAkz3ftepHnZP1vbh1SzIbv7u6SXbteEEh4V9VALn9Y7rZ2yS9+8Q/y8KOL5dlnn5GBfqjSoJzAfjl3/rS89Mo2qawslzFmKubkyOFTcujwQXn1tZ1SXV2qBMZRlJEpkQP7D8qePbtl3vyZ8syzW1heKl1ULv29AyQA7PnsA1m8eDbJGj1dI5LNlkt7e5f85re/kZq6Ytn1ogLBIADk81Vy6RKk3t+RZcsWyfbnniYBoLOrS1KpHAkAv/vd29LW0SJr166RRYsWcq3A6Md6gef90Ucfsj68gc9WDxQAK6T1y8pKqACAuVBaXEuFBRBY3tv9e5k7f7ps2PAYiSxIIsumUVrmvJw7d042PrFOGqdU8tnmsiUkhBw6fEBmzJhOIFxTMtIyNDQq3V398snHewgMAeguLQP5DU8FRIWUfPTRHpaTWLlyhWzYsJ7jDZlOKG0DwgZAcqjPoLwEgpuwtyCpQ4EC5IgnNz/BDHrYLdgjZJkDPMfcgioC7ATexzoJcBzBVLQR8w2DA0TcQ4cOMfMdMvxoB9Z+fI7vXr9+jTL+a9asITnAAnl4TgDjP92zh+UV8HmQvVdURPIUyjdcuHCB7cC5kZmF8WnZ8VCzAJnn6aefCmw8TBIUOkB8QOY/iB0WeEbf4JwgFmzfvp0BYFgx+gc9PXwf5IApUxpZ5oCqHQDpBgZoZ7786gs5evQIlULQXgB3DfWN0nm/k7YfdgnkCdwPCAC4H9gIC1iij0BUPpWeAAAgAElEQVSgwN9oF8qCwDbh/JinIF9AtQDPFQoLsD3ob4whKAegTACUTtB3GGdYUaswt5CpivVodES6UBKguUXudXSolL8r8ca9F5KM/GxWAHMDkPtX+X/+UJocez0lAASgiNWCdWRAzdy1+BXWU82ytxIAIACA+AW7x9/5kvElAADoTUIAUPl/K48YlgDwCQCMpziCtvoAYTk3bnGcAkASAYBrpnkmgbKp7y8roBfPHAuC3gkEAH8dToqv2Hv+Xiy+Lyvk0ceTDb+tAKkfy7K4MuOgbhNi90mfyScifw8FAI0xWlw4VNQrSo1KPguFl5TkoHyRKZKcUwHIA6QuGpOiMRDEsKZ4CgDuXFo/PAqQ+n4Un+IECSxsCRRhEhN8EggAfEiW8OaekFMAAAEgRUYlWZXM+vcJAJD/RxkAKACg1M0giTZDMjSgaopY2wcd6I/M/0GW3TCwHEppKlOvovhWpsmVpA2ICi7PJ4hXhEoYgQpAWmOUKlFsBAB9L1AAcPXL48k5pt7lgzEaf9U9tRIAkE2vP/AsB0BocJL6A3ZPYw5w594vo2XLDA8QTciizTSirNs7GAHAj8tyvaYvrOcwv70QAQCfox+ptjA4LKMsdYm2Ktivn6OEgRIIqEDG5BjFXXwFACMnhASA6F4i7oPH4/gYeH6yitq0EOC1+4zbk9BWRBUA/FinxYf8NiTFEvXcpsipR9tY8a8f7v9CGXf73Ldn4TMY3xf+Hsb2VqYgZ+2M21k/vhR+X48mfuARAPzzW+Y2ySBMYELsUcuthfeVEhAAbH32pcN9O+jb5vgzRDzT7j9O3oisIlZeLWJHowoAmuAbNVnhM4uOi2Bf9y0IAPE9rK59YV/GcQ7/+du9ROJxToHOPjNZ/8iaZ/PaU5Gwkgn4XlwBICBwxBQA/HHMGIFTtcXYRb/BL1QyR4q+Boi3K5avkHnz5gWkU+xfaHepaJWi/1ddU8P9KWIy3O85FTvMRYbXgc84rCLYorskKsV7/t1WANAy82EJgPgYi/sb8bnkk6X8+RKfOz6Ab/9PAvz9uRwH/SPrluHOjPF81xIA300BgHbLxve//W/+IpEAQJYujJZXoxlBDcvM1BpUmtlkCgCcnAEBwJhoLN6oxzJg5dX2pYaHbjdDw6Zdr3+Hx/sPJMA7LZAWgAP2XTUtXJI9EkAYQzMw0EkMxbIO/UFSaFD4BmGiY3yDlXhcxEG0aH40U83dVQQ8ftDrT9x+OLbRAH58kY4vOP7fDBxG2IbjocSkRd9/z5cfT7r2pP03yQOabBHxF/j4pE8aB9H2uACxlyWljgG/ydNFgZQQ3OAiwhqwLnMutlFIMmT++XhfvAwC7c4R55+2YU0mABDQd5IhcF6UAKDBYF/uTiX+XX0jnNM57IQ4vRIAdsx3VQCIO42+MxdZ7AttpGIEgMBRmASUos0JcJ9ordr4IhEZ874kGWwZ+UceKSlGAphcASAqcRZ3ZuNjMNI/yvn4Xq8HJQDE54kBACbDNJECgGb4Y/PiS02NLwFgBIBCJQA0SKQykvESACb7D6KAKQBoSQFkMYUlACCZ5S/ECtl760XEYdR1yxi29ixwvBEAUBvQLXDBoopgUKgGoOtYoADg2KcKcqsCgKkBmHKE/VaHz4H/Hrs1GOOOgBEfAEk2d6I1rZDNt/P6929zMmCMexePA/w8bxAhKkA2cwz0yJyLkAq8jYc+psgraVw++IRwmUQeuBb/btR+x+25VyvcfVGP58qYaP+NBMb5Y+oxQR+NJ4lFzzOeWPCHIADEVQUi42uCzuQ8ePDOTjgSfaBEUX2NB/99sx8lQthYCPs6vICVelJ749tM39+Ah0iI2ZPkY6YGuWxaR1wJAFkZQzmdVIbZ//mSMtYTR4bo9BkPSXVtndRPmSqV2MyVlkqupETyJaWSK85zowfW97WmS5T/ryorkYa6WkmNjTBo39nZLZUVVawBfvToUdqCJYsXyeKFC6W2pkbOnztHRYBLly7SFi1csIA1xJERCIAAoAFABch+PrbmEQbkR0FyGhmWc2fPUKK4vr5Bampqmf2LeuNV1TUE2FrudsiVm3eks6dXegYGKWc7ODJKCfS+/j7WPS3JiNSW5+XJx1bLU+sfkfqyjEh/t2RHh5T9ny2WMUf806w2ZfpY5onaWifHz/qkLjDjsHAogFgAj9M7lg0BoDKwu5yn0XIAqN1qRkFJB2EwLzQX3ne8uR6QqzwFAPuOBTmtzA1JIjbHLejn2hqOu9B/930GDRh4dVMDGUvd/DGw6YB61gZ2bdT3dIbp1ioaLELbenp7mD2KsYQ1kMA67sfKBIyNEeDBD14IVGgmsZbbsVkXPLsEnyJY62O1am3lSyodYM/Mf3b+fWnwH9kTKpMa+lAMZ3q1IS3Ai7K2AISw2XdjqigtfcMjUoTMiXyetRMB+KAsRd/gkPT09qtsPa4zMsZSAIuXLJMZM2byefT09jIQi+udOXuWst8AxcrKK6S5pUUuXb7EAE1dfT1B9DvNLQQN0ZcLFy0SZP4DuAPY2NPTy88A3uPvbCZDYK63r4fAFsg8UNZYs+YR2bJlM7OUAS5+9eVXsmD+Qkp247sA6CijncvxPkEqaGlppSw4XgAVIesOMBVjorK8ksecv3Ce7YWc9/IVy2X+gvlSVVNFvx7zCyUPbt66RbAXhIL58+fLqtWrpa6hjuSfMtSgzJWwdMHli5fk1MljcqXpIjO0X3xpF6XUu3t6ZeqU6XL58jXZf+CwVFdXyvadW9n3g/1FUlZaJVeamlgCoKIyJzuf3xYQAIrGiqW9rZM13BctnidPblkrVSRBCWt2o6QCstNR9mDr1meksrKKYxS2BCoib7zxOgNmIADgvdLyUn73+rUW+c1v3pAtT68jkNzXC9AzJx9+8Incu98mL72yXbLQeJYiQTLyF3sPyM2bN+SHP35BilIjUpxD26FhUiq///3v5er18zJ//kzZunWztLffk+Jcjdzr6JRLl87Kx5+8J88+C0n3xVQASKfL5NatVvnNb9+QBYtmyI6dz3LumgLA8eOnKYG/ceM6eWLTWhIeoACQyZbKyGBWfv4Pv5SizJg8+eQTMmPmdErBY1yohPxp2bdvH4HatWvXcq7avg3Z8yBLzJnzkKxavZTrkIwCTM4RAD51+pisWbtcFi2aRxC3r29IcplK+eTjz2ln1m9YI7X1JTIw0C8lxeVy+PARlpBBmYdHHnlYyTUj6Oa0NN9pk08+2SOlJWXy7A+ekXwe+0XMWUAWY/LuO+9Le3sHAWmA77AjkKUHAeDUyROyd+9egv+rVq5Wsjh95wzXLGSjb97yJL+Hl66HnQT6cc+Q68cLYFFLSwvfV5B/pYJIIHeNjck777xD8BpyqwsXLmBmN+4T3wOgfvTYUfnhD18jqQDfQ19ijqJtJ0+dIsFi2rRptJ34DuY05t6bb77J54ksfpBkMCZNchzzEev1ww+v5jXxwrkxZqFGACIflAogn48XQHTMbWToA1wHGQHPOQ8i3egIiQ979nzK7HncI86JeYVj6GsXiXzwwfu0kw8//DBJANgLIQMXygqwPSdOnCBQD6UDfI5n33Gvg+e5f/8eSQmdnV20H1peICP5XI73i/6CL4HSBWgrFE0MkIOfgfdAbMBzgI2ESsDFixdIgoaqAs6F5CAsXYgTQpWg+fYdEgIMcKQaqFvHuH+DJDmzu6wmOUq/KfhvBABb0xhsRaA0iOxp2SGLgWCswu5n0lnaE/z4BACUGsEzB3kIZUUwz1gCwBEAVAXAspJdLWWQ5Lwa14UUAHwCgI4DK/2mvshEJQDU3zAW/nhFHiUZ67of+B8uy5f+gFNYjYJbLr4ZS2SIACMxP8lfrwMOcujYhNeOxRv++RAAFES0vbyVACDApx6UIwEg8qPESfi3uTRIRCnJZzKScwQAlgQoQnknKJyN8DfJAFYCwMgEylwYr3rn7ycfgAAQUV1yPZ2oABB4a+4h0CmE5D9iKxqH9wkAkP8H4A81gJEBqCoOkRiA+Yg9yTBB6CESSOEfQCUJPhak8rUEAOT/QcRQBaygzJfF8lm/XuP3On70x2ID+D/mGFRmFZwMywHQtvAHcy4EkuMKAD5YgWuYTL6Nd4Lmzj9WkkKUADA4rIoAzP4fxs8w/8/vEViDAoPrT7dv4R6EBBQlAdjoKUQAwBGmIqDtcqUIRkBeyyiRwCtTagSAYahSsaSPBAoAVB0AaROgP2yeq9OO9Yg2wO0jbF+lY8cpnDkb4cdNJ4rfY05Y/D+I51By3OJOSTiE/5kmgCUBz7gu3o+ATeNsjuvbGAHAH0P+940c7ZMU4vsMPqsJ1FA4hlwfwq5aeSHDCXSvFtpauwc7r/4O40Baoz1UgAv6nmOriPgZx6QjAOj0NjluTFtHNnGJt6aO84ckAPj9EQUhMb7VjzPgEu2x9kXjgh5JxgPHfQWAeLIb7tRXAIjHGeP7yii2krD4eHgKn4NHAODaBsDckYeCtc6L59pnae95gQDAO3ZqLj4BxB/D/jiz+1ISnoLPAO8xn7F/L86XyrSpU2XVqtX09eB/wd/p6eqiOhbsCnxUKC8ZAQCkdezNQQDA7z8SAL6dAoCRdyN+jGcH/Pkbjc3EpLljw87mjj9vgrni4jFx0D9eEiDpHDbWWX7yH5EA4Ns2zpF/869/NsbFBSwlV58rKANAB3PYMXxVHcAIAFrDqxABwGpB07TQ4SJTMgDKnKPLGeyUAGxxcHE2fUjmyEafim9ICgFmVgtKza2eykAXPZueO6zHHPVsC4EocbMUz2yJf+53+DiT5vz+EDQIWhsAx2zHA9YqTjKZE90Hw6lOPb4QCDSZA+H3s13fz+h/0OsH350AjEleEr7du5MtMvHP4wCTf7WgBrp7075rzzP6XKMSsDoCFYCIS9nEFxt/Afevr9kxKiFmoBMYxeooAbgAS95tQOmoKSlAA0lOJcD9phNHmS4nk5Nx53EkgMkIAEkKABhccJqDTTrbhbRpBQpsgbX7TZrL/vNIfHZODjfaL1GUsNAz5dQKbIxl5UUljvxn4W+g9X0YEBeSMOA/5uSaxNbE80hbX+iY+NwI5pQBBd+RBGCb94m+njR/rT8fRAEAAR6fAMDNFdYRbE5ZG3KIHrUumgpKFCIAaKBIA0dxAoBfAsDIAHECAJ3rb0kAsDXLH5s+AYBSgN46xXnkMkBYI9sVFY84yrS5aiVZOcOqZFgZAackAI82KEEBZQFvTaT9IAFgfOHIQjZ3sjVtojXA7j9wXILMfI9kF9/gBRktYWBLD7F1XbOEbQMerMUWUIixdzlHCqWmeAZgMhsfsRUOVCy0ipjttc/9vy1zw2cxh+cxAoCXsR7bPGpPxCQ4Ymt9HPT21xhe/wEVAILx4m2ilI3uAZsTBKsSfQuMX2ymvt0S7B0NKUbdgEb7zT9jlEjh34cip+GxXrgiEJaIjNcgC8gFCSSFPEbNXDfwGcEBrlua5T84PEaZyiIAp9liKSmrYPb8tOkzpaauXhqmTJeKqmopr6ySomyGRIFMLiclCIoXFxOYv9vaLJfOn5GB3h6ZPWOa1FZVSl9PF2v+dnf3MyBx5JtvCPLNnv2QPLbmUZk+dZr09nQTjLt27apcvXKFkruLFy2U6qoqBuRxb8joBDkA0uKrVq2Q0ZEhZjKh/umBA/vl2tWrDPgj6/n+fRAArkhdXQM3njdv3ZHrt1vkviMADI2lpLt/SDp7eihXCHCiaHRIRvt7ZcW8qfL805vk4UWzpTQ1RBIA7R4IAF7GDu0EZD+pDWVrGgBpk9QM1WKwfoxamaIY494CXgBACEh5my1fwp6SnG5fEQRiXF1etAXBNrVdFqSJ2UvuYaJKJMG8tux/RqRCop4B3r5EfkiiiZbo4MaRe8wwgOIHzLj5c0oiLA/jav6ZnVGWua6PlGfl+gh1BJVRBvhPeUn3tw5kCwhq/dBoVoNmkJnqmz2jCAHANdeCYX6gJmJHLJgWSJCG8ziyXsaebeDPuoQ1awP9MWZT+aoQYR1VgP/oA/QHAyTprKRKyqSqroHgTmdXN8td4LjSsgoqc0AVYN78hVJX38gxgPdRDxpAWEtrK2uDd/d0c74iU5kS180tzPqvqq5icBwg0IWLF+XqtevsT4Dny5YvJ1h58+ZNZu4DBMWYRcYs62V33JO2trtSWlYq9+91yFNbNsvgYL+sX7+WkvsdHe0EQVEmYOvTz9AWAFwDyIZr4H4QlAcgh9reaBcAUYCDkPxHhjJk4fv7+lnz+3LTZRKCIDm5cNECqais5LjI5SEvPihXrl5l1jWIPSARrHn0MZn5EMqCoE73kJSVVUhH2z0Sjm7duCk3rl+RjvZW2bFzu6xd95hUVJbzPNVVtXLixBk5fea8TJs2Rbb+YBOBwv6+lJQUV8iZU6fl0z0fyoyZ9fLk5o0EIREqyKXL5dLFq1QAWLf+UVn/+CqSFUZH0pTqBgED4CiCZuvWrWdADWMUfQ9w9623f8/M6Oee284AeTafY0mBM6cvMVP++V3PyNKli0kAABD+mzd+J2XlxfL8LpRWwARMS3fXgHz0IVQG0rLzha0yNNhLAkBfz5D094q88cZvZCzVJ4sWz5U1j66U9vb7UpyrltaWNjlx8ogcO3ZQdr0IMBjS5yUomCIXLlyRd997Rx5bt1y2PLWR4xcEgKKiUjlw4DBB4qef3iwrVy2WktI8TU0uXy53m7vl16//Ruobq+XprZsJqIIAgB+MK9Sth21/5plnON7MHmLcI0v75IlT8uiah2XO3OmufAOyyZCR/7HcbWuW7c9tkcoqAKHF0tszKD3dIwTr582bKw8/skKqalB6YZBqCfv2HZDjx4/KM888LfMXzKO9hNJGNlssFy80yWef7SVpBhL/6DsjAICY8fZb75E4s2XLFq5dAHwwflEC4JvDh+XAgQO8h4ULFmmQFWVHpEhQy76lpVme3vq0zJo1k+ME943xj8x6yP+jT/A+XugL9AnAbahzoJ9BksE8e/vtt/n/devWsSyFBly1tMyHH35Iefof/eiHtIP4DEQDvKBAAPIL2od+gg1UxY17tA84LwD8nTt38nsM8g4j2Juj6gBAd5ZFKC8L9rKQ0AchAW3funUrwXH25/CwHDx4kHMcfWUlCqiilMlwjf/tb38r8+fPk40bN3JuILtPlUBycvz4MTl58gRVGqC0gPYiy72/d1BKi8vkq6++JKEIdgOEBr2fFOc3iDOwcxg3WE+hoAASIdfUYc1gQ7txPyAgwM4gcI19FMgBKAGAzH/4EVAZAFEJJQLwrEfHdO3Rcgwgv+ToF/R290hPd7dcv3pNerq7pLuzi4oALDsj4kjaQ/QSQJDCZ/hNkHIE6qODjD1qqTeXiaxoY1ACwOIvWlpwPAEA6i+w9UYEQN8A/MezjBMACpUAeBAFACVoKLiJ13clAMRDX5wvLjgcjyMaKSCJABB3x/24xfgYhuc/WzxhPM86OOU/XwUAzaKzu9FHoeC4EQDUrQmJ6Ni7Z9NYm1IksOTSRYLMf5YA4O9RSadGKf+frACgwXu/Si330N+CAKAJPNq9sGlBDMhpq8ZjQhbn47H4EsiQTv5fiQCqAGAlAEgAAMiM2D7mEmIo/Sg30kciAPyIwaEh6R8cpAIA/H4oAFi2PK4SAP8B8dUnozCKHCTsKchmQJywNFMI/Gsyg6lPkQQA0o0Di30FAAKvbtT5vqQRAMynNQIADkXWP+KdKv+PnWVKBkAaRZk1+M8obQDfGaWk6HcrASAQZvWIywTfSQTA/lQjPLAFJrNuPiwJT+669gyxjUbJEgC/RgAw+XfGv5wCgBIAtJSOKqFpPMAUAIwAoAATsBgcoPuowDcPwOTxNdTD/Vfh2GJQoTWIx5q6WpQEEN6vnwnuq7JFVcr8eJH9308kMYOCsRGWONF34wSAcH9g17a9XNhGP3blx2jQb3r90CoqmVrV0bCf8Mu1aL/6+5jo9/z9D9uFJDovETXAC9weCs9MyzgAbFeSkp7DkbpjBAAfPIzHnpLiw0kKAP5zt9b7e7kQzAwJAEE2c6wkW3A/XojGB9kzCGB6cTr7fxAj9kpIJMUf0SfhvBmv2hD/jh/bi69FpgAQIQF8BwKAnzSSFBO1vlTwX5U5ANrDl4KaWXlpBQml2MvMnDmT/htKrXR1ddIvheGG/1FWVhqUAEgiAHCf+0cFAM6bwiUAlIARJ2744y8+Z6PzY+KActK88QkAtOeOvBNP0PBLefiEHn8M/1MQACJ+xr/5104BAIEVB8Jo9r/r2IgCgHP2Cd4gcOYIAHTQdSFTxwQ1v0JZgygY7yTfCZyAITbeAdVJFwf/7e9ouNkyZOKAvjl7kfcDjyI8d7zmcNx4flvQJFwuQqcu/p79zbvkhigEC3yDrW1xkk/jTuwCiuPxn0KXG/++kwDy0yrj9ztRBjOPHYOblfxsJus7NIgAmTcHH+Q7/o34kynpxidaQCY6j53XZwCOOz7YjMYzQ+Ngf3TM6rk1823YMWsnansQMB0H0Ch4wRnHS7gAslMBgNdDkKdI69wpAUCPMQLAmAP4jXkbyOw+AAEAfctaNSnId2lNOwCSDLbzvLoxVoRTP2cbLFPQZU3EN6WTPd/IM/cVABKy/kOHKyk4rdlmkQ2yJ4HltyMpoM1QREwBwDaANu6MAODbFX9Mxs+b5LwlOX5c1B58pk945IMQAJIcbAMgubhxPVAyBIMWrgQA1gGT6RlXAmBkmFkjCg6BjavgBpwkEM3wHoLT/B0rAaCBoTEZHgRxTY/D93wFAD2f/uB4KwHgz6fJFAAKEQAgPcohz+xlr04ZNrgcQ1pbOpRY82sPug0ZJExpv+37+r6qB+iqAPa82tmQrGVPnt3N6EP0CRayoZPZ1qTP43PTnIdgU+Uc+PFjVNF6f3zr2A7jIzp+wrZHyHhO8SBO0OP53LqpPec65jvNBSVIxfsvbn8im46Y2ovJhbMtAVofrvB0IL2J6m8A+Z1xjIYo+M3jXRuTbNmDEADi7Q//Hj92IvcxSZ9yfH6nfg+8HFUA8PsgsqvzwVQP3g/WQV3f9OXGGv/2snLcAQ7D5ZEcP062ccStSxhX3KgTDy6SFDLDMjkZGStiNn9JeZVU1dRKXcNUmTpthkyZOk0qa2qltLJGsqjZBqCLqg4pyeZyDMCns2kZHOiTS+fPScfdFqmpLJfaqgoGF/t7u+X+vU7pHxiRS5eaqAAAUACZf4sWLJCa6mq5crlJbt64LpcvQX63RZYsWkQFALDH8ULWIAAmMMlRo3vG9KkyMjIk2JT39XTLgf37WUsa2YB6fKdcuXKV9bVRM/jGzVty5cZN6R8akfu9/XK/d0C6+odlAEEAJ2s73N8jMtAj9aVp2bBqsTy9frXMn14v2ZEBAbJXlCtWEiODIUaiUxKhqgV5dFCTIaRsqWbXsM+c/Qqkdu35IJgX1H4b05JkQQky3WtoCYDwZQRG1u/1SHm0qw5cD+e7ljazseOvpzavEfRTu2V+THTdVfg+LP0UnQ5KXPBruSZNF0LeQX1IPcKCfABsFKwfcWuY9kEA6iPLxJPA43cRdHLfQR8BRIJ/h/cAKuNc6rvpe9o3LoBnmRB0HLX/gxlmNUc9PzQs3xAGt+JrRtIaomsw5qH6hrYMGCHCgmWWQYKnpEFQZARnKcddlC+V8vqpAhgJoB5kbOGPYmwD6EfwZOny5SS8gNADZQvU9r7b1i43b94i6IW1GvLaNbW1zIwHCAaFDGTIFpeWEDi/fuOGfHPkCNuJY5EdW9/QQFASUtioiY0+RRZ/DYg1N28R+ILfgfspLytllvPQUL8sW7aEBIC7d1uZrV1fVy/Lli5n6QBIbINMAF8G943yHgDfcL8A5CDtXV1dzT0jlDEQvEd7kW2M/kRpgCXLltKOhIHpUbb/3PkLcr/zvkybPp01zWfMmEFwPcus85z09fbL8aMn5Mb1G8xUaWm+RXryzuefk1WrV0pJaTHHeT4HyfhLcvibY7J69Up5dO1ytq8fFURSefnm0GE5cPArWbZ8vjy6ZjXBzeEhZFqWy9EjJ+X999+Xp55+Qh5+dInkchkZG81KKpWRw998w4xwgLErVqzUgCkya/J5uXL1inz66Scyd+4clcN3c7GoKCv7vtbs9R/9ZJdMnz6NJQBkLCv/19/+XOYvmCObn3qM2eoiGbnbek92v/epLFw4XzZsfJgEAIz7wb5RuXmtjbXiS8vTsnbdamlsrJWB/kFJp8qktaVd9nz2kXT3tMu2bZuppoKSByPDaTl+7Ix8tnePPLnlMVm77mHOyxwy/Eey8tVX+wn4PvXUkywrMCYgZBSTAHD+DKTpP5GFi2bLlqef5BxEXyEwiHFgYPFLL70k1dU1rhY8aocKM9ehAvDUU5ulcUo1VS8G+oqkq7OfWd73O9vlz3/2Uxka7uP9oTTAxQvX5Yu9X3Ncr1y1RFLpfq4jQ4Mp2ff1ATl77rS89NIuaZxSz7YMDQLoLpFjR0/K11/vk6VLl8njjz/OrRtKAIyODkpXd5e88/Zu6evrl1deeVmqq6sCO4KA3aEDBzlHnnvuOQZC1TYh8C7ymzd+S9u9Y+cOlrOBLYKyBu4bJIDnn3+e7SCBobeX5BDMjV27dgV2C/2F8Q+lBIx5AOsgwSAwi8+g9IDPAOJv2rRJCSVYG/v62MfI1Mc8QEa9Eeowj3A9kGWOHDlCZQP0GYK4sMmwL/gc50X7t237gfYjFRqKSMbBPUCCH+uugVqwEyiHgHmMc2Kc4DMAELCxON+pUyflscfWUPUBPhHOj7Udn0MdAISidevWyrz5c5UAkclLLlMirc13qXQAQsWGDRtoJ2B7oPCAjPfOzvty6NBB9l9DQ4M8+ugjHE8kPKRRAmCQ7QaBAMD+0qVQlSjlfYIMAZsGIhKeB8gDGNNQGwCZpLg0L72oawvb69Z/7N1gqEEObU/Lr1MAACAASURBVG9rk85796W1pZlkDQCPTCRyPgD2fwD+IY0LcBIEgLFREAoUrDQFAAZdAzBBd10E6Oj/w99AjCPLDDoQijSgnifxEb9BBMgXoyQAauwiy04VALQf0rRhpgAAAqPGQwBQJpcAYPwEvqORDV0JACvX5oNKjLcUwc5ZLE/XW133mB4VZil5iQDm1xpY5fsO9l6cABD3L6L7taiMc+DXuC/ZHk538cmvf1YEANqTEEByTMtwL+DKqahIn96V3qPbK8goCQDI+M9lM6oC4MB/KAPg/ckIAIh/fh8CAMZEXAFA/SUdK8GePNgne/FSpubDh7Xsf1UAAOmYJQAQu+fvYUEJALw3DKB/YEAGXbko2G4SAKAAAIIlAfMxGYAagFOTIsAdAf/D0TE6Zu3U8UKwHwRg5y5jrinoHxID8DlsJuaAzqPCCgA2Rq0f4goAkNq31mCVtz0FAHXg5UOU00f8aDggAYAQEGTls/+17ebjq6qlAvUA4Y10RKUPR1gIsI4EAgBl352EP+a+ZoCH/jHOS4UFlgDQOJeSF5QKj/bp93EPvmpmSABQ/1/nqR/Psv/b7J0sfh8nANjYs/iOxb/NX7dnbMcF8WJfIc2XmPazxb3sbGufkn5DUoM9B7OfFqsYH18yslWUsIDv+23FOhjuPzRaYSUHLL5opQ/su1ECQFLs3rONbp76Cgr0c9z+SdctBxKamkSQmcxlcpzqXRw4DPtqvFosEprs/nzg2/+OjYk4CEn5eqcAECcAxPEPH3oI7xUqTCHxI1g/YjGy+By2fsZv2+f549bWrPj6ZPcUxMG8R8M9rLOXfj/48UMj3vulAnwFAANw/THn4z+BLXbKBroGa+w5l1H/EKXUKsoqSQBYuXIV/d5sOuPUre4zRo1zgiALFTMQtXPwS1CyKJujgpEpAPyRAOAUDwsSAHTdC8ohJSQwGXEyghmN87EKODvOlvjjgvFcErJC0oERAJJKAvhzLyTeeFjUP4ECgD++U//bf/0XY7whOuKuRjIZvRpk4m9XZ0iVATQ4QTCH8kpwQPRYyjxbINzVZnBLVEAM0ICgBu0xERU/CBmEoaH3H4pz3LxAcXicMgXtvEFWa+AwOccv5uRa3qEfwPYnuG9ACw8PZTpO9Iozd+PHBuC/p0ThB+j9DL3wu3HIrjAUmHRPfhuwSfNf8eMndCAYEnKlHcb1r74x6fV97znhHPGJO2FnJ3zoX7/QueLv+38nEQAigEqMvBEsTgHwEBI4otfRGnY+AaCQs+M7eP7iyQ0kGIhWDoBB+GgJAFMAwObYJP7pyDpCwGQEAG6ucWxCCQAuuqYQQLB/cgKAlg9QIgJeEbZenALvg2ru2fp9qMoiyXWvfGchyfiHm92QdW1MfnOoxs3VWCYbNzmOAGBj3TYR9rfJuftzwR+ThRzb+LwpdNy3nQ/f9vj4df3x/aAEAFukTb4sUADAJgcb1O+oAAACwNAA1ioweaMEAEgt+QoAljnpE9XoaE5SAmAyAkCQjxJkxGvWvxIAlO1OmNXk8Tx5NSoF+NKE/mbJQDFHAAih2kCwTmtgekz5ydasyWxxIXvtM7f9jQHGNuuAu3mr54+u1bZ+RD5zx2D8UMDPAwn9uWfkvCSVHlvnAdomzSe7l4nXXzxdfQKFXv7347adzuA4+fpYxr+X/Rv9vgMNx7kPBchiLk0hPv80OFH4FVmrEjZmcfLDt1lvbUxORCCayN4o+QFSjN5RsQijtscOiGZX61oYWPpgHIYBPvim+nR1/vnaRCrbiAx0rWHvgkdQWcSal8kx6x9AYml5ldQ1TpVpM2bJtBkzpb5xKqXFcyWlMorALkh47vsIEEH6HzZgDDL/vT1y4ug3UpLNyLw5s2QMGTh9vTIyOCDNza3SPzgqe/d+Kd1dXfLExo0ye85sqaupkfKyMjl5/AQJANeuXmEwf80jj8iM6dOYxQdQAMAjQDOAizNmTiNYAFIS/PDmO7fl8MGDtIEoKYBAOggAUBKYCvJCZTUlwZsAVEqR3Ovplzvt96VrYITAKkoDkVDV1yP51LCk+ntlVl2xbN+0VjY+slyqiotkdGhAMvliDVy5R6Q+QRGD/+Y78T1n2wJfhhkRIADoc7BNP2X8vQCJ+TtxqUTbTGF/gpefXWH7CZAxLGNHiY9KToy8XAmrwIY4ABzHWBDH/4zfDYgFWhtVh6Aj5EZ8GDdDPPlP20wGAD5sqKduoPeuAUifUa5Z/7bpDO8AgU0EcQyo1zFufaj9imePH7zM77NNqwXaIjaeBAQNWPK3J7VoAcewBaH8aGRjaX3kZWD4ASKeWxlsgToD5i3sqYE96AOs2zq2NFCLOs8APCsqKiVXVinnr9+RfEUVgb/SsjJpbGiU6TNmSW1dPTN2QQpAaQD4v5Cwv3Tpspw9d55gz/x582TqlEYGaY4eOyanTp2m1HdpGcpojFLJAuc8dPiwnD5zRpa5mo68z1SKgBl+AKphTiEjH3MMWbLtd9sIogG027B+ndTWVkvn/Q6ZMrVRtm//AQPlADrLy8pJEEG7QEjAcwFAiSxbgJC4/2nTphOEBDiHbObKikqOj5MnT/FaaCuycwFk1tbXaWmHVIpAV9PVK6yP3nr3rixctFDWb9hA0BP3j/5Hhh7s1+WLl2XfV/upsARQ7tbNa1JdVS4v7NopK1etkMGhAaopZDN5uXWrRT7ds1c2b94kCxbPIqgGBQCIOe37ap8cO35YHlu7UlauWqaS64Ojks9UyL6vD8nXX38l27ZvleUr57EPAKIjc/2rfV/L2bNn5ZVXXiEACWCCgbV8Xs6cVTn8RYsXy6YnnpAMyFZUB8gzo//8+XPyZ//+q1JXVyvDQ0UyNpqR/+Pf/p/MdH/40UVSlAYJJy13brfJO29/yFIBuP7wcD8xo5HBlJw8flGOfHNEyiszsvWZTaxxD4KBjOTlbmu7/Oa3v5LaugrZ+MQamdLYKH09ICSl5eDBo7L/wD7Z+uzjsmLlYgVms6UyMJCSL774mgDvU09tkhkzG6R/oEdKSlGbvEyOHj4r+/YfkFUPL5XNWzYShFVAJE0pdmTO41m/9toPCVKWlpbR7uP8zFzv7ZMdO7ZJZVUxYyijw2jnPdm3b7+0tbfIf/5f/CcsgYDvQOb/wP5jcub0eZJPlq9YLF09LcwM7+0ZkQP7D8uly+flRz96TSqryrlWDg4g+zzPzw4d+kYeeeRRWb9+naSgSpUGpjQgbe135d13dvMe/+zP/oznUxuTlt6eXhIAoJABAkBjY4PadVfP+B9+/guqU/zJn7zC8YPniftH9jzsxPbt21VJoLiYwDXIGcjcfu2113hPBrgfOXKUsvcgAOzY8Ry/i5IYIBVgbcSYAuEFmfUkowyDONPPeQOAH2UDAMrj+3jfCFeffPIp11cQMDDvkD0O+1tWVk7SAb47Z85seeSR1ZxneFa4b6gX4HsgKmD+233hO5999pls27aNpUNAdoBaCOZxc3OLvPXWW1QSQAmGmbNm8Bnk8zn2AWzIN98clp7ebpYywGdY65H9X5wtl/PnLlCOH2A9yhXgOeC7zIguSrGcBEoBYT0HgA9AHwA4+mNsRKgwgvEGm4O+gi0x4N0UEdCX6JsnnniC/XX16lW5eu2qlFWWSV19Hdf31uYW2qL6ulrJFqXlXke7VFVUkgRw8/oNuX3rJkkA2JspeVTLI5EAAJ8G2XFIJGLpUS3dBrW3YH30iJ8mS074j6prGZK8EDwHSQkkAGT+UwEgq+VhWAKASg45Km08CAHASiFSacgjFCpolB5HAOBKZQpwLjbolwBQ38TIdk7+DTsQpxTn+yYYy4E8rCVXOf8iyJolwbBwHCT0q5JrOCftnf6/QwDwiJNBHMh5Y24vSll8deZc13pkfRmltH8WJQCyGcmm05LPqAJAHqoASQSAlCnZur379yAA0Gd8UAKA8zsjkm90FPEDQg3mjSMAIKkCfrGT/wfwbwQAqACArIN5ByIA/COA0VQAACiNmMrIqAy4jHnddmqsUuP7LsmPbjR8V/Vxg/1VIPOv4w3zLFAAcCQAVQDQtc4HkH0FAIujReIBVDT1st89YgIfMcFzJRUrOUgI+gNc97P/TQEA96aEb5XB5XzTCEYAvIMAYCR7tjWjKqbqp2vsIa4A4BMAcGwhAkCoAOBKADgFgJAAoNnjwV7AJdmoPXS+uY1qT7re38NPFL/nWu3i77Zvs/42uxAlAOgc8gHgUJbfwHU3PjyFV//c0XgQd3fhPiOImYeE5Ei8NyE+bPu7eMzW9pBYP/3rB/tJt78xP8LuKQ7STRYzY/qmp56g9+fGqbs3Kjk4Qokpxdk+j1PYEbZNlc0HHP34U1IM2AgA8Ti6324fP4iCmd+OAOCvJXY9EKeSXn5cPv5s/OM5vxKk2v3xZ8fHY1N+qIjPeAICQGTMes8MBADDIh6UAGD7YrOH8FFQ1go7b+yPKiqqSDoFkXnWjJnqD/f2sgwTfBokj8E/K68ok7KKioIEAE3edAQXTylWjS2zhxR/+R51gOPje7LxHn/WFpnzn2HS/2mfvZgCx7WV4ojFP3yA3WIByQoAExMA/DEYHzsPep+ROIi39kxGAPBLedi9x20L2oQx+49VAiDJtqX+1/8KJQA02x+drIC/SjMHD4LlAbSuqMk5KwkA9CUlAphDGoJyqgDAQIonvWrharXlKW5AQsOmwyvqlAbTPwomm7xwwKr1M8B0YVFnXEEJ5nVFgAo9RmtgR0PovqF90IGSaAXdoC/0mWZs64IxzrhFiBHaV9GXBRyjgIN/TFLbI33Lg8fDH0mbAnsu8e+HNbBjrfMCvoXuP+hn74Dv29/jDFTMaRjXzzHWUKF79xchMywaIPagOa82UBgMTSKI6LMj29MLnictdHaeJAPGJ0cAMARIAAgqKK8M9XgJAC7GVABIE4jncdzMKoAfOHSeAsBEBAAw543JbgQAKzXADTOZ8U4dwOZqcC1s3MNxHXdw/GcZv3/2n6sdFWZE6zxOOrbQvFAQ1WVcewCsbsh925S0gUbwIcw2DRwd756SFAD885psYLx9cUfcPo/PD3PK/HP6Y2ay+WSbGb/fkp6DveefG72NDQq/G2xOlBXJoATZ6cpQ5/rg6pjR0WIWyDClqrGmBAA95YxRC1KllUzuGAFoHM+aWmBzM6N/dJwCwPCIlgdAsAvnoRRoUFrAEdycw8EFOJV24FSYGRz2PW4Msk5RlitGBp6rbp4gAWgbYH2fzqgD/BFUUOutaxA/d9mySgDwwEkPKDMfT9uixmJcCYCYeHqSnZ2MoDb5+Bg/P/2xyDYZgz4wdeF6Gm743FrjrcGMLVhH+TCvO6e/4imI671jl/iO6DPORQUWV/MsacNUaE7ZXFGxat93GA8CGps8asfD9V43eNGbYVucU892BtmyCobbnDcChd+CyWxffIxMRlAstHbrmHaqFhMxECY4gRIAVIVFX/EnHrGKCcf4tj7ux+g56X+6zaHKDaq/ivUP4PXIWIpBIx6dSjNghPdKyiulorpGZs9dIDW19TJt5ixpmDKNcv8ILGeyOUllsjKSSsMCqHLJyDDBKUi7ZVFbbnRYjh05LMMD/TKtsUHKS/NSnEnL3eY7MtDbS7nycxeuyJkz52TtmjXMGEQW5cwZM+TqlSa5cvmy3OvokBvXr0kum3Py/5UMYgNAQBbenZY78swzWwlkUl5OxqS7C5nMF+X0qZNSX1srCxbM53kAUpw+eZpyvhUVFdLSelcuNTUJpP9b73VJS0eX9I+lZaQoK2NpKCBk5V57qxSnRqUyLzLW0y2LZ1bLq8//QJbMnSn93felpKxEWe0I5jkwOwfZ4qyCF8yqsyfnjRObfwg2GgEg3PhZQBtSeSoBzTnHoFcIjCuYpIRkbsjcPNH5aSVSwux8ywAwZSTbE8TX2jBUHI4v9ZuixobHocSRSdfHa09Sij9qt/zgnd1v6L+4+3TfwTVt/QPIpqo3YSaREj8RbFJGejD3vRIANgdCmTolGKhtM8UZT+HA9bUFWgNf183R0K91gV9kGFsw0iNjWp9qiYboyw8QUFbb+QX0G5hR5TK0Rsekp69XFi9eKsdPnGSWxLx5mI91cuvWbWm6cVvy1Y0yf8lyZuVDdhvKAPBpKLnqFKcwvgDQX266Ivv272Nm/aNr1rDMRl1trezf97XcbWsjMAaCBALhAMwvXb7EEgA9vb0ye84cWbJ0GcEjPAd8DuARABPAQ9QXB/iPzGxkF6P+NfyQmppqWTB/Hn/Pmjld0pkiqgAsXryIcxgqHz09vXL8+Al2EuY2pLoBsCHDH+SEhQsXEYTEtQEq9nT3kDCAPgDYCVUAyJ8D2L/f1cnyBTjPuQvnmdnbce8e5/zSZUtlzty5BMIg7V1VXS3pLOTHr8ueT/bI3ZY2mTd3HrMEb964KmWleXn1tVekcUqDlJaV6DwdLZKLF5vk4KEj8uKLL0hdY5mUlJbIYH+aGegAfQ8e2ic7dm6VhYsAugIMHpTSfLX8/O9/KW3tbbJ9+1aZNbueMudDg1BJGZVPP9tD4PtnP/sZQV8AlOifyuoq+fiTT+TUyVOUf4c8OUgZGMIDA8Py4fufyZWrTfKf/mf/gXT3dEkuAwA7K//DX/1P8uOfvCrTZ1aTAAChkGtXb8nez/fLs88+I1OmVUpR0Zj09w1IRWmNvPX7j6i2sHTZPHl0DUqpDFBWfGggLbdu3JFf/PLvZNXqJSQAcEyP5mWgb0w++vhzuXLlsux66VlpnFKjoEe2FFXf5fXX3yTwvWXLJikrz8rQ8IDU1deLSFbefftTuXb9hjy5Za0sXDyfpJYi7NdGR1kr/vPP93LMalZ7uZI63Hr2d3/3d6zDDgJGqmiI9c67O0fkxvU7cujQYamtq5JdL24TSY3wOeeyJfK7N3dLcb5MVq1aKfUN1VJcCmLQgPT1jsn7uz9k21588XkpLtHsaGQi9fZCUeBzuXb1hqxZs5b17kEAGBrul5KSPPvr/fc/IPnmhz/8IW292iEFdz/44EP66lu2bJb6+joFWEZHOWb//u9/znvYvn0bx6P67EPyt3/7tyS7rF69mn9jHAPEh/w/wOl58+ZxDmhpGJHP9nzO+YZsqyVLUGahmKUEsG4gEx8EBGTpwzb4CSpvvvkmxxcy7pcsWcLvoO9xDyjF88UXX/Lvv/iLv+C1MMdAAICBguoOJPUh/19TU8XxgLkJAs/rr7/O9iPLH/eJ82HdhdoHrgcA3mwiFS5yxWwnSgo0NNTL5s1PSl19rfT19XJ+AEDDvV+4cJ7EAJAwAJ7hfrrud4uMZNgHkJfFHEd5D6wnCDDj+SLIDFIFVAAwFk19APaIZIehUbl9+w7LHUBBBPML9hnnBxEJ7ce8BAEHfYC+AkkKpKf7XfflYtMlrlEgBZQU5+X82XME8tGWklxe7ra0EsTHZyCFnDl9iiRESOLiffhIiCPq3k4VAFACYNSVABjoH1CCuAse6/qj6x7WXWT6qqIg/A8oaKgCQHFxGfsW9hmlADC/YFcwnvCTyYEAkSZRETaf2XfwVRADcdnJjJOAIGVkRiOzuQQKynu7pS3IfHb7Qp9YR4BUrDSjR3hz5Y8Yg3MEgPg+22KX6tP4YJn6AZhP3B7GEiHi+7q4j2OfJwGE6pWbLxJ17pNkl5PWd3svKV4RiU84Zy0EVdx9BQRBX1ktSnRgeUGnOJsc17PSs45g6jWU/TGmCgCZlEgmDdn/tOSzIAGkpRhEAJYIwF4ee3z8INajv+k/QUHAKwE4ztGZ9A2nQJcQA9O9kIud+edxQot63yIp7F2oijWs6cTwe0gEGJEU4icDAyKIpSAeMjBA+X9m/7vSP929/TI0MkKfZ2BwSAZHVC4fagCWKW9lADgqYoRZjGsj3KqPrCoA5lsa2I+5xqx/Av8G/iPeqDFwI79xPLr+wFjDnPRfHJveWLcSAARSEU91xGJK6jtCABQASARAeQMX+1FJdlU642+n3sY1lrwK3dtTAYAxChcDiiX8oakkMvv7EnSTU4claZdEg3DsspQVMZZRGRmMKwBAPQAKAKp4omUI4L8oiGzOeyQG7cU8/b7xfXV/nlv8gM8rRtBNApKTbIsfE7Pn58/1IBYaO7//vu5BQlKH3147Lg6A2/txu+Wf199fGOjljyH/WFMY8+2H3Qfb5sn24xzxfrR7CO2rC4K5cYK1kXEaPkv9HeI9OD9ITKGMuA8cmk2MXyM6H1x8w1NXiD+H6LrhiCOOwALyuO0fNTFL94d+H2g7QmKHPW/O2Vic3Npm/Wnxl/j5guO8+RxZF8wGJGR1B9/1tuNsk8PTGO9x/W+H+AQAlq000gbLGEVxA38s+M97PEEAIojwV0Ylg3gJ1EwkLeXllfSjFi9cHJRS6u/rk97eHvpcsHmVlRUkqeZLSyQPYmJxKb8PIgEwFVU2V7vDe2MiGBfLUG1RHF6ToKIefw6FlqL4+jzpkjV+sec7/pyL26Ck+chx4eaDKQD7YHskm97wAo8ooPEM4NH6276bZAesfZF545GNJrrniQgAZjt8BQC/3f54sbns9wXbRQUj9VNCJVTMaVWFUhutRI9wDKtiFUoBIs6G31gnI/PSK4NpfeJfO7BXRgAIpDVhBKzGpKtvwZvCAkQmk/3WjP+Ukx/Sm1V3mCUAXI0V3pgHgPgxfGoBBEC3PoYA5AgOTADnPSUA3LSFfkOQwBw0B/A7BMVOGRgjL4DtLz5mcP3f33UCTRZgj2ck2QaHTz8wxCHAO37+TRx9T5rg4XsAwKJnTNo4JPWHDkz0r5Z8KNR/dvbC7Qjbn3TtuGP/bQ2Uf87kTcLE9++331+gAiPnMnBtnbLnx9+xGsvjnp2rUevLYBdqY/x93Bd7Lhj/rk6Vk96HJJ4RABTwV6DfNrMmbRcnAIz/HE67KgBwYU3pOVjnl7KVkxMAlAgApp1TQ/AIAG6bE3RN3EFMev7BeylnON23446q/T3RHKCAbwILttCYj4PBIAAEGac+wShGNkqSMtfHp+iuOeV2Xd9hKjQnbWHzj/UXO/+cyfNGsxH8cf2gto8Lmtsk8ftuc2KySJRWJrtVSwDoBtXLaqT0/wjthyrLqBSmSfYbAcBIACAAQC3AiGpKGPjuBABbkOMEAH++67IxGQFAbWiw4XU18PA33gfgr5L+auc0O8TJ4ZHIaWQBJZiEihFKLLFnG8hWeYCzgc8TrQCTEQAms6fx70c2F7ENkQWrohsQu4JX39APeLgaYvF1wleFD+YOB7ceGVzjOxIA9FSoEa4S3vF1YiK7E9ofBatci7yuDBsVAJGxTbodTAcz9hACn8Bz7NWWWTDMOz/dhPAM3269HE88nGw8+J9TP4Fkhe/IAAg2NON6IKFP+dTHvW/+ZRiyjN6BghJKRLXNKuwWN68A8MdSDHZhbYLUf3FZuZRVVElt41SprW+Uh+bO59+Q/0dmML4zxrIBCEBnKJefziHbTm04AHEE7vv7eqXjbqvcuNok5aXFMnvmTEmPjci9trvS390lvd1dcvHCZTl74bJUVdfKqhUrCCKCAFBWWipNly9JR1ub3Lp5U27dvCEN9Q2yaOECKUWWfzpN0AMEAASyIYuNDSWCelhPmpvvyPnzZ6keMGf2QzJrxgweDxLAuTNnZc7s2QRt7jQ3y7UbN0hiaOnolNtt92VAMpLKlVAVACa9r6dL0mPDUpYeldGeTplalZNNa1fLqsXzZXpjreSzmENDlLlDu2D3YasYuEOGsfvtE/3CJwSRcR0+PrBvIDn6ExvrOPnVn1O6tkC6FGuDC5p56wzmpxEMcB7LMrIgIy6e5B8YAJ60HgbrJcBqJwHqjzp/DlowRa8RZsuHdTxD1TRdk3xFo1RQAgfZQrZHC6+vAQIGCiOBqpA0ZMSAcDMaziMlmUXtcjzAauu80XTifj5r2LqNfKFgXdw/8X0U8z80QKaUKv2N+ZXifOvq7iUYuXbdBpk7b4G0tXdIe8c9KS6vlunzl0hFTT3nMwArlWHMUmq9uKSEwP7tO83Seb9Lbt2+RUAfNdXnzZvPLP3urk7paG9nHwLgAoGgt6+fYB3ML6T+UdKjrb2d4wj1x5EpC8UAAHxz585TMK6rmzLZIAGAIHCvvYMgJIDPuXNmk4Qz+6FZ8sWXnzNTfe3ax2T58mVy6cJFOXHiJEkJGJvIdtbz3JcpU6YykISa85iveCGTBADltavXmXk9fcY0HjNn9lzK+RMeKyqSGzdvsI03bt7k/UJWvGFKI8FW/MCU4niUBjh08JC03W2XGdNmyrSp06QVduHqZWmor5FdLz4v9Q11ksur0sngwIgcPXpCrt+4TcC4sjanWf4DGem830cFgNNnThCAnj1HZd/7+4akOFspf/2//O98vq/8yQsyZWqlA29KpKd7UD7ds0c6uzrlz//8X7J9AAn6+/sIwAFIBuHh2WeelQULFrI0A+6zr3dQ3nv3Y+nu6ZR/+ec/EpA/06kSuX+vV/7hH34pL7/ygjROhc2Gjyly7OhpOXe2ibXuq2vzEDmRwf5hSY3m5O23PiJYvG79alm6bL4Mj/RLkaSlp2tULl68LO/vflseW7tKHl2z3AHZxdJ1f0A+++xLuXnzuvzJazukobHafZaW9vZeef/9j5l5vnnzE1JcAns6xDVkeDhFAgDG1NZnN8r8hXNouwD0Y0zdvHFL9u79grL769at5ziyQCrk19977z0CvevXPyZDw70sEQACwOFDx+XUqTOydt2jvI/unnvsf5QAAAGgprpe1q5dI1XVpSJFfbQt99oH5JNPPpNcLi0v7NohmYyCOJhDgwND8v77H0lrS5usXbteli9fLqkikK4GJZMp4jiFjD5Kyrz88su8FuwN5nR/b7988P77JGtAtQGAM/YAyH7C/PnVr35FkB9S+UYcAKEA5wNIDjIc2gfbgWx7kCIwhkGI4TozNibdnNa4JQAAIABJREFU3T3y0Ycf8/8AtiG7ms1hvR8m6I6yAQDmIf8P8EnX6FEC9QDFQdwB4I7fZltxTdzXl19+RbD7xRdfJDkAcxxlN6BM8fXXX/NcIDZUVVUw1tXd0815efLESdn5/E6pqqyiHcDcuHbtGiX6Fy9ZzHNy7859z5gMDAyxNADuHdL8q1evItkGij8g6XV3d8nRo0ekvb2N6gDz5qtyBr8/PCatze1ycP9BnhPkDmSecd3MpNmu9o52+fLLL7jc4fkBqMf7AMNxz823m+XMmbME+aEggv6l6orzkUAggVoC1ErwTFg6JJ2mrwLwLVeSl3PnzlJ9AMoYsHcdLLFyU/LZrMx56CEZHhxiCSMsFJjbFy9ckKPfHKE60vDgALOvQSLs7uyU1NiIFOezMjo0KL093SSQKPEvXONUOEaVPwH0AcQDWQexDCsBUFJSJrlsMTP/WQrAIwDAnsOekQBAEGNyAgDXMEsQ8BQUR4PsTyd97hEAMB+U7KEEAI2tuPgJz6fgg/5X4wC2VoY+hMYX/D26rvV/JABojMEC6DGiQgTUCYFTf58J30ez/MckU1QkuUyRFGczJOmqEgA+x7MbkXQR9jr4seC8xj5BACgKVOC+ze5J/TCrL++3K9xPxkoA0PFVUiljO/iBv+gS9vA7ZQQALHhIlhgYoPQ/FACMAIB9AgjIkP7vBhHH1aQfQGLFMMByB5gHxBu3s0fGexDL1/Yjzmj+OeMXIEz4MRDOFS21kcmmKRlOHxy/CfwXIAC4vAI/3qZ79igBgHL9jhSkJdwUjIcKALj9zP5nCQAF3akQ4Epmce8PArfFspzfqWpwSiDAdxC04Z6ce74w9mDxNQP4zUbRhy9AAFDS72iEAIDmk7DA64cEABJjA8lpS6aMgm24B3vZHjS6/9C9bmECQLQEapwAYL66f84APHJqY0kEANs3+cfGn6UbTOMywP3vGMiWdL54jNS3ndYXtieJ71vs2CSCgL/n8+/fb5edP6kN3NMwVJHyiOmuxEMkSRD+Ekhc6jeZD2J7NotR+tf128Z78spsxo+zY/2+sHOaL1SIAOD3t/ZRqNLnP+/JCAB+v8f32ba39PvYH2eTWVN/Ln4XAgDXZ/hJXvzK+squbfPG3rdno7FaEACG6deYIhDWeagrLlqwUBYtWsyScUODg9ybggCAfaUSOCv4AwJAcWmp5PLY8/zhCQCT9eH3/txbZ3374/sr/vu+H5dEALD5+KAEAJJFmWDoyICxxGO/Hf69huNycgV3f8747fMJAEbc+cciAGCsIDaWRekq/D+BAMAx6hGD/OcQ2Iq//lc/YwkAq7+sLCBIM4NV4SkBUAFAO5o/QQanyTDo+0Eg1pUA0I7WnyjYjL8h16eGUg2Oc30Sn0kcKDYkQA8ODLF7ysG5yFr0HWw9gICKEQ4S4tfWQZMZpMkAlskIAHCCotfw6tpGAORkpGOy9o13LF0fO1JEPAM5bqTjwbvIgmeMUL/Iscf4iy+k4/9WAMEnhSQtvt/bSMVOEHeQkgLASe/ZQhUuWCJj3IyHF4gTAYJPEmRaKBs8Qdvi1/MPZRCBA9kIMLqZ4IQ3eTpPASAgADjwHZteZO2RFOApACQRAEggcOx4CO2QneYcd58AwA0ya+9qGzQYqSzmJAKALqLhuDaBZn+MxZ9VxIi78hNxI+9/Jx6Ujvah1VCPOsE29yN2xVcH8ORtkcLtE4v879oHdj9JUuZGAPDnadypLDSHg/d9QNS9GXd4k+aQ45Dzo7gd8cd/kuPGxcRJuPO7zPQ31RcWtkpUAMCxtsaYAoBPAEDwLkkBYAg1IT0CgK8AECkBANlqSEe6n1AJAO8NCySzfFbfZASAQiUAgs2rAzENuDf2O0kBAgBLSwAYsU0XZQP7VQHAHxc2frzEeMdWDXICAhY+5/8kEvCF7NhkYyr+eaF1IQ7sRW25GUbKF/CU4Todyu4VXKMsE9YbvFYWwN76HupXTro8LCE03r5PFFQqpDTir9MGxLmUgDgJIPbs4n6A9pcnie7KAJi/hAx6bWFyO5PmddQOFCYWJtmL8e858suDHVzgKF8BIGKd3XiJS7ZrCEo/NAKY3wtRPwn9h8x82CcS2ZCxbXKqRRkNAEmKtWJrGxop798wdZpMnT5LauobpKKmlpuzLDZoAGKYzQFpXaS6ZKS7b0AyuTxNPdbeispyyaDubmuLXG26RIJsfW21NNbVUQng5tUrgpWx+f+pc3zw4CG519UrT2x6UmZMm86NYUNjg/T39krT5cvMxL186RKlcxctWihzZ892WfYjlCFGYH7O3Hmy8YmN3AAg4w/NguQvMgZhf0AaQEmBO7dvSfOdO3LpwgUSAACMIOgPFYBUNifNHffl6u1WGUQWXWklCQCoCwr7OTY0IMVFozLS2ynFMioPTamSNauWydYnN0guNSQyOihZlD7IZEliJgmgKEVJVVPAiRB/gz8skw+lRDypy0DW1l/hfNKPp8ZD0Enl8Q0IZ8aMpzZDiXz3t8nv+sGipPWt0JoY2dhi/cMYtOHok/7cm1jb3EAOxi1Vcazmp0eiCzbHUMdzQRcDY2wTGs22x/XDLBUco/cSEgCYgeJLLI6FEsTK3dGse/8Vz/7HZ0FNy3HM+TAg7QdP/GBUUmDKrmf+mWU6kQLAFGKE1bXE1b37XbJsxUpZvnI1yTKtd9v5fmVtgxSVVMhYUY7AOIIsmIO4567uHoL9kOi/ees2ASBkvwP4AngF+W3scb/Yu1dmTJ+utRhzmh0KWVycL5MDkSAv06ZPl77+frnb1s73Udcc5BkAjrW1dcwehex3U9MVXh/HQPIa11q5cqXMmztHHnpoJlVB3n3vbdbxphT78mXy0QcfyuHD3zD4A7ANGfsAKNG+5ctX8Bo2ZuE3oZY45n1XZzfvY83axyjZjRcUAwAagvSATPCr169JSWkpM+eXLFvCtuEcxSXFDDTfun2bMumnT52RBfMXyvKlK2hfoEpwpemiTJ/WKM+/sENq62poa7O5vHR39REwzufLZMfObVJSAZLKICXoO9q75ZOPPpXmltvy6msvSEMjJPmHpb9/SLJFpfLf/bd/JdNnTJWf/PRVqazKEsAtK62X1pZ7JAAgxv6nf/qnVFDBmgYCAIL6b731NmXSdzy3k0oPaAdq5PZ098vvf7dbKivL5cWXf0Bp+rGRrDQ13ZAvv/hadj6/TaprcwKOMnzE3e99zBIBTz+9RXLFI5LJpqA4Lu2tXbL7vT0kXTy342mZNr1Ohob7sLmTrntDcvDgYZY12PTEWlm0ZLbDnIrlzq122bfvkHR23pNXf7hTKqtKHLCLWvCX5fDho/Loo2vk8cfXSiY7Ktkc6gGPSk/PoLz7zh4+ix0vPC2z50yXzs4uqampldbWNrl08TKf3+bNW1gOAbaMhLV0mpnkAKghXb9s2WIZHO6W0pIy6e0Zk48/3CvXr9+UV199RRqnVkpffzeBl472TnnnrY9l9uy58sSmx6W4uEj6BtppJ65dQf34/dLQUCvP7fgBSx/A1ybpYGRM3nzzLRkcHJYN6zey71NFsF3woYfl8OFDbCfauG3bdgLemLrYE965dZsEAIxNqG1UVVbyeYLABrD77bffkh07dsj8+QsckTxDYgPA9meffZZqHDgfMqYgnY/1be3atcw8x3uYp1evXpOPP/qYJTIgTa/1plPMfr90+SIz59E2EA1gG7C+os9PnTrJcwLw3rBhvQvKqtQq5h7k8EHK+fGPfyzLli3juMC8gu29ceMmAXt8F/O3uDgrKCsGUgNAfih1bN68mee0+QbCAMh6KF+AeY3rqPRwWq5fu0mCC/5++eWXmKWPuYY1Dcdeu3aV3wWpEPOYZX7SaWb8l5aUyuGDR+TShUsydeoUKg8AYMe1rdzByVMnWR4A7QLZAjYJNhfrM+zkqROnOKbwbEEQABkC/Y7+Qn/iWcEmgRyF/se4gJ1C2/LFxUIfNDXG5wZbW1FeTpLB/Y4OHgdfACpEeF5dnZ0cA7AxIHScOHZM2prvEOgHeJnPZSn939N5X4bhc+SyVAoIgTWLMYYKACwBwIy+kAAARQz8QKkpn4OaSEgAgD1H6QkrAQD/BGoXGLMMolIZUeca4yKmhBgjAODZwWYr+cCVfEsjUw8+T5gBrQFYRBsN+A9VFg389QkAST52SHLVPcf/nwgAJGC6fVGU5GElgiZWAKCErEeQCPaFDhQuBADwmfkEACq3ZAj8kwCQBQFAJAOCgIA87BEAXNJHERQE/sAEgHAvrMky43xTTwGAO6NhOIuatId4iikAQBUACgAgAOD/Cv73M/sf5TYGoAIwNCg9fQOa8Q8FABAAKP+vmfIGpJuvqqEOixoxuseyG7pPdTENBzaHKgCiwH8GJBslCcMO428qAbhYiBFzGU935wI1PhJP8wgAgX/u4grmswLw9wkAIAFAZYzg/4hm1iOrn7Ls9L09BQDSE1VJgHGq0TElGOFiLiDjJ2vxbacgYHXejbyMb2nGt1MHsGxXxr9CAsDokO57AgKAIwPAv1EyQ3RfZHNFfW0rfaajJuLnu7813lSIABCNS9mxfp9H9jseWTq0a9HsVD/u6Mcxk4gFKr9sEtjRJEJrg5U2C+fFeCXW+Bjx+yIJ4PePjxME/OvYuA7iBV5mebg/tDEaZpXzM7cX5H7NlFu8Mg16HexVgKWFCgChUluo9JYUjw7sHKIXsXILvs3wn1/cvmJdGUb2tCPRmwKAvyHEuWys2f7SH1NxAnnYL1H1POvL+PrmK/skYVn+e+NsoYu52Dx8UAUATcjSceQTACZaK8L9dwg0K2fPqfA4ch9UiGqqa2XRwkVUbgMpEv4Y/CmoOsG3AvHQFAByJcURBQDEo/+QCgDj/Yk/8DvfggDgx90DzMD1XzxRwff5aAM97DmcI8CqQQCIKgD4d1jomer7tr4WziLz54zffgP6cS2fvGPH2+dmO8bdu2vkZAoAuvSoz2g21HxPnwCg66oeE/8x+2BjOGJL//pf/cWYBtBURii4GQP8Ka+ghIDgphhg0xIAqTGTYQglKK2mgdamMlKAY7oGTwd/a/aIzyD0WbAaoNLgbiGQOAngCEGG6DX1/bBUgGbAJL+SFpWkI78PAUBDdXEEJ5qVB8C1cCujIIQf1IwvZMkGeMwxlKMAgt+nSf+392BItcZW8vfjz8Z3CNgep6AfVyHw2zoZgWIyc5a0GCYZiKT+KnRuG5PMLHMyrOHCpyMqCcyxSHHwmcsgC2CyWCalf4744hg8a1dCwtjEKv+vgDsVAAjC62bVpPlpQEAAIIihx+qGVzerNDTYzMLoOOUAnwBgCgAalMp8rxIAAQRlwfOADJTUj9Fs10A6JSG7dqLFPHyu1KqMyB3ZvB83VgsQAFJptSk2ZhOdNQ8YiJMAJlIAKGSDIvPKc8rj8z8EBAqNZM1CiPdV/N79uRFxKB14wfFeoAQAFm4rG4NjuLFyJDNuWCnJDQJauAYVJAAgy9OVAFDJ0BGWAPAJAJT9j0j/WymAkAAQBlFImWFAihtWbxypkwvbHDrY4boCyUAstvrszX4F53HrCt5XAoCOD79UABdpSpM7YD8oIxCSA0I7qGuWlYm0OWPlKxL4a5OZxeDzpPXT/3LSGCy0PoTrtN+iUMrIX8fDMRYFePm+9/WQPOFapafTLCpHMJroZieyoSSwOMAsvk7E50Shvzn2Iw2I2i1zNHVRiGXcuwfpM5DHr00+oBcSCdTgjHcN4utE0qYq2l+Fnd8HGURW2uJBjk0+ZuLRq2oIUVJF0OEeASAkgrj+ch3EIKumYQdrFTa8XOcoc5+XkrIKqW9slOkzHyL4X1VTJ5W19VJWWUWgMZ1DtqhmwJpegxHnegcGHYEuxawygldjo9J6547cunmd0v+VpSUMwIEM0NXRIUMD/XLsyBEG1mfOBkDyGO0EAvoNjfXMwG2+0yxDAwNy/txZaW+7y8xAbCZBCgDgBhCopaVVVqxcJctXrAwyAZCdiYy/Gzevy/y5c2XG9GlSVlIiLc135NqVJrna1EQCQDqVkus3b0pnV7fkSsvkTvs9uXDluvQMjUlJRbWMpbPSB0nQQQQQhySbGpWRvm4Z7R+UsqzI6uUL5eWdz8rU6pwUjapMLwgAOQTFqQKgNYyDgKGb1uaD61jQrDrbA/iBBhu3APbDuWeBxjDgGATcSD72M4Q0OIYX9zTY4ziSgb+Z99e6JF+R/meCJKI2f0xSiBC7V/j9kFiDDb+/Lmt1HA3ia6ZRGCDy1yUD+jUAFtoUBhRtM+xkTy1LKFwv3JhHeQvI5AWsVO3zkASB5RcQiiPQeESBJFlEn3Dm36ttctn/MX/ED/yF7Qv942Djb4EEJwmKQC5i2/c6u6Uok5cf//RfSG19g6SKstLbD6AxJR2dvZIrr5Li0grNQh8aIuh09do1uXDxIkE5ZO7OmDmLWfBTp02Xtrt3GXxubmmRmzdusB7uPMjil5ZKe3s7s+pV6SNDPwLvd3V3M5MZErkAzAH2T5k6leA8jr958xYBagR6QDTo6uyiqgBAN2T1ojwH6nvfv9cu9+61y64XX6CdQHbv/q/3SXt7BwksKClg9czR3lmzHqJfBIIB+hXgZFNTE39PaZzKjOJZD80i6Iea8Nr3RXLi5CmSFHAfqx95WJYtWyq54hznGoLwIOVCih8Z0ihDUlFeKU9s3CSZoixVQiDbffHCWZk5Y6q8sAvAdoUMDPbzfO1t9+Xtt9+TRYuXyeYtT0gmP8Rs5XSqQprvtMs7b70rwyOD8sMfvSjl5SUMePX2IgsxI3/13/+PsuaxR+Sll3cSgEcpg+qq6XL50nX55NNPqTSAjGv0lZVvgl1//fU3SG54bvsOmTnrISV5jI7IvY4u+d2b78msWTNlx/NbGAgaG83KqVPn5eSJ0yQAlJZD6SAl/X2D8vO//7XMnbNYNm7cIKPSTQWATFFezpy+JJ/vOcDzvvzKDikry8rgUA9VA/q6x2T37g/lTvN12bxlg8ycWU+fcXQkL5cuXCfIX1pazBIAktKyiZl0sXz22X5parpGMHj16hWU6q+oLGM5iZaWDvlg916prKqSF19+VmrrK1kGorS0TNrb78n+fZCuvyU7duyUmTNnBYA35s+7777Lvx9//HGZMWOKjKUGZHhoVLq7RuSTj76Qnp4++elPfywjY70Ep/FCOz79+CtZsWKVPP74ekmlh6S7p5VqFyePN8mhg0dk3vzZ8tTTm0gAgNoW9oOwNb/65RtSWlouG9Y/TvULZHim0ykZGOjjOnP8xHF5ctNmefzxjcyOxwtEmtMnT8nezz9n1j6AZZau6AHho4T17A8c2E+AvaqqmtcCQPw3f/M3lI5Hn8EuYOwAWN69ezcBapAeAETjPZzvm2+OUD4f8v/oDyayDA2zJMX+/fuYeQ+iDUgIAPG1dE6/fPHFXq69ICBg7ChxAbL5WtZg7969VPT4y7/8ywBQxxzD89m3bz+JBfjulCmNWF3YJ7AJn376KckLIOagLQDQoegBYgPsJcokwEYARFdCQkYO7D/IcyJz/yc/+QnJF7DJAMcwHrHOo00LFy5guQK0E/YLfQkw//13d0t3ZxcJCegjXBPZ+Ogf2Injx49TWQP2ZPHixTwnx2gmQ1v4zeHD7CeoJCD7n361s+FoO9QXoDqBvkcJBpwb6gq4Ds7V3dcjvX097GOMyytXr9KXKS7OS01VNb8LOwcVk7raGpYiAEEKdq37/n25dO6sXG26THJiFsBgOiU9XZ0yPNgvOdhgAJhOASAMquo6BvUdJmC4TGRkIwPMJwEACgC5Ysll8wEBAOB/vjjPthsBAG31FQCMAGDlEI0A4AOTwWdIcrCSb0iIcM8M9tWATY0PJpUAcBnFFtt0KnLj/X+suuPX538sBYC4zx4nXPtKbXasv+eI7y/jvoJLLY2Alz5o5ysxaTzZV0NQ8LswAcDEycYrnXFfC4I+s/rxOyU5SP+jBEBWf4MAgB9SEVMgASBcpgoAJPyCAID5/z0VAJL3RS467Ae+nQMWKGAh8xQIt5NDRl+MwV8G6RN+I2L6sG2IlfT3BwSA/l4tAQAFAOxfQACAb9M/PKJkgFFkzbsselOoM9K0Onku5oHkHlUa1TiBAuL6o2oAeM8UAIwAANtD9Q3MF1NJdAQ3m2e8TAKxNu6XWvCFvjN8Ro8AQLI2ywKM8b6GiHGEJABmzxeBlOcURlgGQMmuVBAAzkGCLB687nQ1XqAvXJPrpJP4D4EpfN+Ux6IlAjT+5ST+gxIAYwIvXMFQVS0YHkW5ynhpAWoVqrImnwtKFLh9T6z8mM1Bex6F4jgau0pOgLK1wJ9z5sPr/AmBKR8HsfXDX0tC8CqasImNYljKNZwJ1t44AcC/Pv4f31/4zybYZ8Xiev4+xJ6j/9v/3O8DjQmG+z3ep4sfa194nzlhRO5PXfa8b8vMVx8enrgEQKH9abDXCioOhASEpFiWPUMfiMRzTyIA2HYxsm91YRp7LsHzjM3R+BoQ3w/GbZ3t0a19k8er9Ax8Lg9IALA2228tw6oNBwGAK2xEMSY5uccHpTkWYLscAV/XeCUT1tU2UOkJamW1NTXS39dPf4+E5hHs5zKU/6+sqhQjAFABgJiMh9X8AUoAJK8tf8B3/4AEAH9sJhEAIqoAgRq9+su+z+CP2ySfJDrXE4KoXvf4sSJ/DvkAP/cdXFvCBHn//zhdnHwTtIuYiFMxcn4E5f9B7HHAghEAzP7YGLESAFp+YmICgF3P+imYE//zf6kKAKhlYSQA/o4QAEaD7Ese60Adgr+uDoNJ/mvnhhJVJtGki0wcyg6Dtb6hC0kAYXA4NGoeoOAcoqiT6WRpdYmOgDOhYXeADIPDKmsUGFQPrEtaNONTZzICgMlEFJpyqYhHPR70HBcAj3ng4CwmtdMGq9++uDPOARVrWNIx8QXR70e6RYEMcmicAyP9f3P3ns1xXVm24EYaeEOABEjQi957UhRFikbeVqnLdXV1xZsP773Pb0xMxJsfMRNj3vvcXVNG1WXkHSWSokRShp4EvbcgCe+BTGRiYq199r0nb14AlLo7JrqTwQCQefOaY/bZZ6+1145kDBX2syWGxvVz2Cf/guYq6Ofve864RZWbUIA6wcl85zByhQD8CfuYMlEJk7AqsDpFtxddGLkA4ihXK8ZB0CoxF0sAUACDwEdJaCx8AgAmaMA0egwCAO4BbDVcW8kFoQKA84wCpYCoAoBeS+uhx44vC3pPkN36OASAaENGbYVNgDhHy59XUSci+IwTqFBGN24+8vzG1CywMfp9e0Xvw7/f6Nxku0Xaz87zeI6UEgDM9vltNdF1A2dtUgUA7M8RlHXlYfxADtcQJZGZAoBuoAoVAPAewX4oAEQIAGDPZkdQO3KMx1jQGE4tQDKcCwAWfurnqgDgAy2wgHQI3drkb5yULxbW2LL2AXBvCgC2rhmxQyWxdA1SKWwjAIQgvg4FVb9gPapgAxYCW8E48D8zIMqp6igArhns470mGwdxY8o/V9z6Vjg2Cq+sn4VBq6JjCwJd9keY6eAHlDiPiuDfQsA6Wpc72g7+80fbQjNNYbcKv+VvBsbbGATnKggIhOeJcLk8lZjCi9FXmsD063VAtNOfBS9lQhS8FX3Gyfp/ss8nGFr8yAIIkx03wQgNAj3aEHGEhBBQLbBRVjsLP90hYX4K3khIKg3JfpPa1JIPGNMI5ldUVsuU+qkyZeo0mTV7rjQ1z5Tq2imSKiuXVHml/kyXSQlIcK5UBWtOuuGNuYfyAfgT4AGy/3Glnq5O6e7qZLbN7OYZUlFWKu0PHzKzCAG5G1evyuFDX9EebX36adbihi2AXBzsxd07dwRBur6eHjl/roV2cvXqVcyizI5kpKenm3WR0Xfr1m+S5lkzaU8g6d3V2SEHvtjPzSYyjavKyym72dneJteuXKbywLw5cxjEu333DhUMqurq5EFHl5y/fFW6+oekvLpOUuVVLI/QPzhAqVEEOUcG+mRsZFhKEyJzZ8+UXVs3yPb1i6QqpfsDtHhlWbkrB5Nntif2EexVF2hSOU2zEVr/sZiJHdoDy2BXQNyXx9eREBecUlKBBgRNQUM3ZBrYC8vNjBYRi4sCEfni4FgwBhE8Rg1Bm8Ge0qzNf/P/KZLjyRjrRsxJGAe1IV1gw0hybr0MMvpdG9gejNtGlACg2porteYITWwbpyRQuL77gWUt1caYYkwA0Q+M4BymAhBVNrL28IM92ueuFERk8hfYV5RtwLrvAq2YZ4hpj4zm+H9KQ5P0DgzJL37591JWUU3VjZHMKOdlb/+QVNbWS3Y0L4/a2uTWrVuU+QdwhTmObFZk4Dc2NQVAI46BLwBJ6/t37xE8HBwYUDnc/gGCgTNnzWamcd9Av1y/cUNOnznDzM6a2jqSBABCzpw1i6AivgPwH34wwH+AYF2d3TIyPEypfwBrDfV1BMTaHj2Q2bNnyZq1q+XOnVtU6kB0EAFhZBwD6MNGHmAdJN4xdgG24dyQhofqBzJncf316zbIkqVLKHsPQBH+N0Dyq9euy+nTZ0hYwrOt37iBgPrQyBDBL5BWWh+0MrMY4N706c2yYd0GWbp0uVy7cp33PYByBufPypLFC+SFF5+jJPnAYD+f/+6d+7J3737Ztu0ZWbNupSTSw0pSSNbKndsP5a9/flvqptQQSIecPNoaBICeziH5h3/4jbzwwnPy1LaNlKDHfKwqb5KWlkty4IsDrOG+a/cuqalBzfsM/QhkKb711h9pr59/7gWWReD8FpQ6aacCwOLFC+WV13ZLf3+vJBPllPq/ePGyvP7Gy1Jeicz7Eulo75Lf/faPsmP7s7Jm7SrJZHskkYSfVipfHzkup09cIggLBQARqEgNSjaDGsop+eMf/yT5fEae3r5ZpjWBbJKUzHBCzp29LN99e1xWr14pzz6/TQYGuzm6GJ15AAAgAElEQVSPStOV8s47n0hnZw+B4ieemCtSkpEp9bUkAFy9eksOfXlc5s2fJy+/tlPSZUrKAZCPUhcfffgJQcvnn3+BqgAAjUEOGxoekrff/isB5m3bnpKa2krJjyGoOCbtjwZk/+eHWX/0b/7mx9I/2EkCBuwCSjacOnFennzyKVm1agXJAcOZLioHfPfNeTl96pysWr1cNm9ZT4ALJV3wGhnJkADQ1DSDBAAELAH+AzwdGOiTg19+wXXo1Vdeo1oFSCgYvxivKAVxrqWFmfkYz/gOgF/4C19+eVA6OtpZNkDrr6f5jL///e9l27ZtBLMx3jGHISUPYB1EAmTzIxMfn+E7Bw9+yfkJ8gFIBjjeCFfI0odt27JlC+chvgPgt6OzndfH3yCbQPob5TVAKgDID4IPMvZnzpwlP/rRj1y2vJKka2pq5cMPP+KxL774IudVLpfhnDp16hQJRyAAYMxrxmuaRAPcC7LvoUSANgBwDwAfx33y6V558OAhn/nZZ5+Vrq5OAmM4xgB4fAf9jfFpgA7JTv398sW+/VJZUcGyCWh73FN7uyqIQCnk6pWrPBeujefDs2K+4jznzp2TM6dP0U7i/kCWMoICCARQQmhpaaG9gR1ramoi0cHWGtzfo/ZH0tPbw/OjfwYGB+TGzZsE9NHeIEmgraFcAhs4d+4cXh9tBdA1NzIsrXfvSsvZM3Lt6hWSDWuqK6kE0NPZKSnKeihAFyUAcH0K6nODkK1S/qWlKHNSSABAKQDYP/hpj0MAoHQ/YiVOAYCxCgf2h3GSkABA8DNQDgjLuilQEqcA4PZtlpTkVAP8tdR5OLEEgCDe6mXQ+758XBwvGs+g/+6BVvadcPdW7LX/WyUARAutsS1ApmGGv5IASkFEAgmgNCkV6RTB/1KIXfLzvCST8AX1WPa35CU9xmJZP3D7Mw74EPiRxQoA6gs6gAp7GXSWU+NFLIX/EecA8M+fWZbTyA5Z9v8Q9xYgIdPnGYYCQF6Gs1lVAMiPSYY16DUTHhnz3JaZyivj5fr82HSVlCAByLL/NaYHUK1AASCVpC1EeRYF//U/wDO0pcZSnOqGFycziW8/Jlbkk3q75zgCAJ/BlTRAGQBk/gcAvCsBYL4593akdAGAh0KAIxEjxuIIzEYAMH8Zz8FMf/IwcG49v5Uj0Cz9EMjH9wB6koycG5PREcSjtJ2pGgA7x3ZXwjL+h7652x2PhapfuE+b9wbu+HuikJChALG9gnimi9XExTf9QR1NxNPYjCaAMZYVBcZNxQFqeRF1iALb5OKn400gH9gr2Pu7Z2HiWjQ71B1ocb7C/U8YY7M9SjTeE20na0+/jey9ZErbVWPZYUlVszdUonNqDQVkJt0VS5QAEFUAsHb150DB83glAOLIEP6+zgdY9f3JFQDCa4Vjx7+OEd3i+s/aP3rv/hpn8zkaZxtvT2l9xvv6gQQAXwEAz8K5PQ4BwPa09iz+eMTQZbzX9S/mA/z2xmnTSQCAuhWVr4aG6fdlRlTNCIkRdVOUAJCGT1JRQZVJqtF6BADmrbjMbyNTWQoklZUdAcfHEKNzYbL43mTx30kXtkkIAGY3iseeGk2+b6ryTsa/0NcL1TEKSAERAoCPswZ+jBeEHT8uOjEBIO6+x7s/80998N+3yXH2mcrJ34MAgGdjqQiWi0hKabqUP1VRR22hraX+PMX7vi0IbBkIADQ6rv6yKgBkPQKAKwngFAIKHt4jAAQgD0eMPhSODTPEXCDNfa4DSzfy/qQOjYWeJ2qMmTbuvaIQtsOz3GEa7PUzMP1rKZUudHf9AJa/aE06CSY4ILpwFt67ehXGRvKNnrWPPr8fFI8GyB3068mSRx2AuIUzeI/qzBFQJeIo2LFRQ66gWVj2Ia79/MCk/311IFwf+/05CaDxffvCHz+TGcNwsSu+SpxhxdhVvzjaJ8Y4Dt/ntSOlyMjhBAPS+/p49xh9PxgXyOD2WjIA8AsUACBtB3ZZSnlqlPRXuRDK501SAkAzJdXRxyJlCgBmjHQDoBtkEApMaUB3SU6yiUCby+Z0m2len+BCvA0ong/6TtAWJQjyF44//3M7Ltp3xQ6om20eMG92wuwA/o46WDyPRwCIju/ovOPnERLAvwcFALaz0lw1oxAbKf4NfliW7wOEtwVfCWeqHDMRAQDHGViDrKTHIQCoAgCy/lXRBgQAK2/jEwACp94pAETJadrviqJYvwdjgo6fstzVPDtwXzUEFPy3AAMIAK4cAMeQc1p1aihJIFQGMHmzcDwqwcqV0ghWCp3xCmBP7MB8X3sZPT5KACicS7Y+j0PUi67fkTqXdEo828k2j7AZCkuEFM7T7/tsRU6+qzMNgLjIaXQAYpw9iQba7JbD8wcrZkQJJm6tKAQ1g2RdB4wGNjASY1JiINaOwgZ7nDXOb7eJ/JPHad9/LgGA2cf+8hkhRIbjrXiNpZ8JDecIAQAriv4vIQEAgKKp9WCtA5jU2Ngk9Q3TZMGiJVI3ZSoVAGrq6iWRLpUc1rJUmpnHzPBy66Nlh1ipE/QBMmcADiKIXlZVKdmBPkr2Y7NXXVEhddVVUlFaKr1dXcxW6uvulm8OH5HLFy/K/Cfmy+p1aziPwRSfPWe2tDEz+Q7tAmT7r1y6JNObGmXBggVSXlZKvxwZe5A4nja1kQSAisoqgRINbMq1a1fl9JnTBD3WrV3DINvI8CCD6ZcunGPW3YL582lLb9y8JUOjo1JZWydtHd3ScvGytHX1SKqiSsqQOptMMdsaewII3fT39jCbCLV9a6urZMHMBvm7V7ZLc0OlpABEj2ZJAMDIhF2vKCvTmtCOAMDK7kFtE7UdzMJxhCgLoKidDYlpuvkurgNM8q7b2Nh30Aa6HGkWDvyVcA7DW3USnFZOBuuSk5D1N/mcF8x0Ksys0Gdxmyl+EwEenZxGUAgCtK4GcAj+u2ewoJ6MUZ6UfqCVO3HntkCQX/NVN8BhFhx9z2SygABg7cD1zakN+PNY7YvNJd2nKQkpPK9vQ3x1El9xxvzP8Xwrex8b0+gr2J+gj5yyHEkM6mRJnmU7EIgek+FsXipr6uXvfv0fJJmukGxOZHgEtdRrREqScrrlvHR0dhEo7OvvCyT+QaZBvWqsXwg+Y3MMcB4y1QDuAXA1TmuUocFhgn5oFmRsAOxKpUtV0vraVblw8aJU19RI0/TpUls3hSAaztfd00MwHuB/RUWlTJvWyCz+tkftzLzNjIwQqEWN8SWLF0pFRZmcPnVSpkypY0Z+bV21PHjQymz7mzdvyYEDX3CtQJ3tOXPmMNsaWci4/zt37pIcYIoGANsWLlgkqXSK46+yqlIyIxm5eOmKnDp1RgaHhmXt2nWU7J7SUE/QC/YB4/TW7Rty6vRJngtg6e7dz8rCJxZCiEluXr/F2uV3b9+W06eOy9PbnpSntj0pVdVQQeiVquoaOX/uErPen33uRWaNl6QA5OdE8pVy7eod+eC9D2Xe/Dny4ku7CI5qJndOLp2/IQcOHJQ33/yRLF4yT0bzvcwUL8nXyMmT5+TI10fk6ae3yfoN66iOAAIAAmWtDx/IP/3Tn2Tu3Hmya+dumVLf4EjOSbl16658+sl+Wbdujex+divVFdKpKvn6yFG5f/+BvPraiyQAoATAzRu35cMPPpVXXv6RzJ03R3L5fpGSnIwM52T/vkNy+2Yb22zDhhWSyw1KfmxEhgYz0tczKn/+01+ksXGKbNq8VmqnlHE49/eOyskT5+Tot8fl1Vdflg2blsvQcK/agVxC3nrrHcnnEwSRGxpqWQKgqrqCpSSOHTstF87dlI2bNsrW7WtINgBw39vTJwMDKGvwgSxYsEi2bXuaWfqYx+jDBw9bZe/eT2XBgicI2OK5hoZ7CHZev9oq+/cdliWLl8mePbskOzrA58OY+vLgYbl/r519PXPmDBnND0heBiiP/tXBk3L50g3Z8uQGWbZ8kYJcCSVJ9fT0ytt/fZelA7ZufYpjHz4vwHyUPQDRDGvRT3/yUwLmUMPA3g/3u3/ffunq7GI2/8yZzfwe+rS3p1s+//wzEmEAzqdSpZybUKwA4AwAHeMfADmuB5UKfKaKB7MIYGMeA6j+4ouD0tnVze9AbQPHm3z9vv37pXnGDFm3bi3vF8ejLS5eviinTp4kwWfnzmckmxmRqQ1TOWfxOnz4MIlEGzduklWrVjGwBsAYGVwgRECuHxL3mFsYn/l81pEKviQArmSHUrYf7hPnQxu9+eabtE2qElLOgDBK8IAAAN8BADuy6AcG+lmiA4E92CrYJgDvIFJgDMD2YE7hXgCYX79yWebMnsX7QX/hXADm8cJ329s6qCIBggHadOrUqbwvKE58/fURuXP7FpUFFi1aVFA+AHbnww8/JOHJVBxg02E78RPngk1Ce6JvULoAbTWjuZnLy91793gsyAwg9ODe7t27SxAQRAaeq6tLShMlJEW2PXooVy9dkuvXrkhXextLAMBfYkkhr5yP+qu652Hkjr9qCQAqAKRLpaysQirKIwSAigq2nxEANBs5wdJFvgIAs/uxZ3NxDC0HoGqJPgFAlRL/5RQAlMgcxjvDNVjjk/7eRQPJTiL63zgBAL40nzyOgOiVSXJO3A9SANBSC5G4sVMAwC4BBAAAOelEiZSnU8z+BwGgNFkiqcSYJIPsf1cGwMV8kpKT9BgUAKKFPB9n5+T8MG+/U7h3K9zXh35uSACggqoiz07+X2P1+WxW8iNGAMhwfo06+X9m/g8NUwEAGfF9IAY4AgAUACD9n2UmvXDfBMIs/T4ubFa0wtGs6aPDv9ZsfwObKe2f1KQK2H0C/lBUSEcIAFAJcG3vgxZGMDWAz4+rFZDlrVyUa242hVMAICgvkP/PEVwn+O/KGpgSGMkNJVqWh3419gZu3wB/lJ/jPC7ZikChU6iyvjIFgEICAAitCvobAcBKkOF7VBbAfiYnMjoCha6QAIDPqQDA+9ayBWE8n5BfQQILjrH9je1fovF/6xffV7e4ZhBf8hROdQ8RxmT9uWkj275v8WaLE0VjI8SAYggAGgs1OHPi+eI/j3+kxp91fzfeywcGcZ5ojNaP+/g2Nu75gzYLwLS8gACgcUCnAKDhukD2n2Cgi/v76hW2fwIBAP6S4m6aRcwEW1Pc8GJTfv8Fse1JFADixkYIRMYTACwG5e+t/SCN3w5ILvDHi/WD3R/3/5G4un+MHzuL9nPh9QvHJJ/rexAAdGvpyBquBIDdd5A8EiEBWNv5bWh9g3vT8q1GjlJ7Dd9jelMz1ZYWLlio/qojAMDXxKuivIz7wNoptZJCOSL6JhVaxqjE/I2kxgT+lQkA0fhudB5NGk98DAKAbz8MxOdcNCUTjwBgYzMA0x1BIAqqW7JgPleoAGBjM3rf4//9/QgA/v2ZbbG562PjPlnBnj+OADBZCQA+j8PsgvHrSCJ+CQCWr/Lk/30ygN8mUbtSYgQABVogseykmOFEuEx/KxGAbE6t1WkqAL4CgAbMAjZDhACgRsCB1fbTAy+ji45lERYFmKIp6272Bse5gDgf2knMc/K7mFehBHchAcBf3Ox+otefeKn6fp8G8v8R0EMNjp7LAqHhmQsD4baoWSf7xgqf+eBV9Pn075BAEL17/5zF/aNbMOUxF4IY0XsZb9FlCQFzLt3Fo2SI79eixUdHFxF9Yg+w8tAH//2oI8Pnj2Slky1Kx7GYoOEHsP3+jC5yKmEXvsYzuNH3zYFAwDRYRH1DQQKAylOVQK48qVlCNCb822qKTE4AYImAFKRDCVcqwA/nPSgBoA6QrwCA7/C+3HFRBQBusCOAX9x485+7uG3osgcBeH/sW4sGjlIMS5RtGK1NHnFWfAam7/gEdkEf283VsD6VzZcip9OyCMKyYloLw8b/OI64P/+CYzV1L7i2P/onem7flgQZsx5bLnqtqA0MFvQJFQCAnWOTEyoAxJUAiCMAsBSNAwaMABBVAECgz1cAsPXrX5oAEGbne1nqj0kAQN9g42swN4ZJWCbASeYZAcCBZDrGPJZykIGqcS9dM0LSmj//42zlZA7cZOvbeM57+D3P+vhzjHMivM/oeYrWdZt3njEMvhOsDeEm4IesC/4GD9/nxsxlEEXnTvRYsy3+T5o3AFYFG4dC8lfY/uEa4T+7D8BHr8kNgAU7vflpawvOQ+jO2Y/J+vqHtNlE36F/5fXxDzl/jOvjncYyC+LAfx1fRkAMFQBC8B/Z0VpHPCml5eUEyqtraqVhaiPrBk+d1iiz5s6nXGxFVZUk02UEH0dxMuhDJ1OUj2SAmQEt82GdylRJCWWPIRMOSTesJV1tjxjMRiARwD3qcJZgg5PNSmdbm1y/eo3y/+lkSpYuXSL1jQ0k40GqH3V+ARYgIxkZ9cj+H+jvk5UrVkptTbUSpvJ5OddyTh4+eiDLl6+QRYuW0QtD9hky8U6fPsVac6tWr5LpTdOC7H9c+0JLi4zlRmXF0iUMAF66clWQt19WVS1tHV1y4fIVEgAkVSqJ0jKSIaBwNDik9YyRcYj6oVWVlZJGRnQqJ2/uXCPrlz0hDVOmsA4pQH+EZGDXK8vLCwgAtF/g/HkBpgge7do4rM0W+m9h1kvhRsopMrhzck644AmCcCAA+D5XUN/TZZ5bprHvO/B4bjwjBGQ3Mv3zQW0G67e+5weydf3DRsw+KwLwkWmE+osO1A+CSMgAcvswyo17sv/huq7kTQQnTQHAtzX6DKo6UGhr/Q0v0RUNKLrso+gcLihP4pdxcPbaiAvmM0TtugXo/PeD+0SgM4NMbw3cIliLADTmXQLAYGm5jEpSZs9bKDt2PSvtXX3yoK1Drt+4TdC/r3+QSgDY/FbXVBNAgww2ADatsZ1g5ikANNwu5LTb2toIdAHoB2B5/OhxZvED4F+xYiW/e+9+q2bb378n5RUVsm79epk3fz5rzxuJ4NLly7xGc/MsEooAqKMmOTJ+UAIAe2dIZgPsX7pkEQM+Vy5flLt378iKlctl165nuFf+65//wkzm27fvkOSD/8jERbsBpAPwCHUAgIUA75BZsmzpMqmuruF8p3+RELl65ZqcOn2WZZEWLlos69atlycWLmD/U2K9okzu3b8nx08cJXkIBAgEqZAVjgyS1taHLKeMMiNHDh2Wixda5I3XX5HlK5ayBED/QB+f//Chr6W1tU1eePEVmTV7OgkAqIE+2C9y6cIN+WL/QSocbN+xWYaG+jm2Eom07Nv7FbPyf/nLn8vMWdNIAEC2TC5TKSeOn5UTp07IK6+8JAsXAUBNUaodxAO08zvvvCtr1qyV7U8/QxtuBOOLF6/Koa++leeff1ZWrJpPqfFUslI++nCvJJNp2b1nOwkAiWROTp86K8eOnZI3XvspM/ETyRHJ5TPS2dEr+z4/RKB/z55nZfr0OhkbG5ZEErL6g3Lj2gP5+ONPZc3qZbJm7XIpr9Ta6e2P+uXE8Ra5eP6y/OIXP5NZcxpkTLTcR0/3gPz5zx/ItGkz5JVXXpayspSUV2AdypMwtm/fl9LZPiQvvvSiLFzaTOIA+hPXA3Hh4MGvZOOGLexDzC/WBC1JyIWL5ymfj7r069evk5JEjgQASJ0fP4pM/ouya+cemTdvjpSVo/wH1K9y8vHHe2VkaExeeeU1qawql1x+UEqSw5IbzcuXX5yQu3ceyu49O2TO3GYpKclJMgWJ/xGSW6BGsGTJUnnqqacJSmsJgIR0dLTJvv2fU9L95z//hdTW1JJEgr7Bmvjpx5+S4LFj+3aS0eDTY7zfvnVT9u//XF5++SWqOWgGYUL27t3Lsfr8888TpAVAjmz/P/3pT3wGEAlYd75MCRiYb4cPH5Gh4QzBdfj9Vr8e5JyDBw/KooULZc2a1Uo+FmEpjyOHD8u9+3dl46ZNsmzpEu5PyssUkAfYDbUBAPhPP60Z76pokOK9nTt3nv8BxqNUgZLNRuXEyeO0KwDCcY84Hvd88+ZN+eabbzif9+zZEwT4cS+wHShfcOLkSVmxcqXs2rWLfj322WWlWvID5If791sJ3mOu4tlt7evq7pGzp09JPjvM5wBpAgoMVl7g7t17cvHiJUmn0rRrTzyxgIA82hRKIXfu3JFjx45Sch/Em/p6JQqZ5DIy/aFcADu5c+dOBrJxz2qXBki4goIAFDpeeOF5PjPW0qpqqHdkmW2PPT4UDXr7++gfYW6ANAASDJQBqisrpOvRIykZy1PuP5cdkSsXL8qxo9/Kw/v3WJMd2cqmABCu+2FcTFVpCgkALAFQVsl5AUWAdEqz7MLs/7AEgBEAMMcYREUWFdQPGR9xvxeUSDQSv8vsR1zE5M89BYCA4B1RAOA5eb+hAgD3e1bfrciJtpiqfsC1+t8ZAcBiGEFcwZP5txrR7uG/HwGAcu70TIqI2ObLa/a/wtggAEABoLIsTf+9NFUiKYD/jgCQBBkgiPeMSUrykhrL/qsQAIyoWRx7CWPDLkWdBADuDSj9rwQAlByzEgBQA4AaGf5nh0dU/n9kmASA3sGhIgIArGXWAehWosraH6oJRr8hBOZAKwUftKa2li/REopKBlAFAPgqUDizbEWAh1BgYPt79YtNjhFdV5TVbMCx2w+bghjnhWXi2+/Q8oEf7TLuAaYHBAHLyncxXAJKiFc5UkEWZY9Nxt/FWJUmC2JB6OvrfsPyX8JsVWb0E+BSIgCv7YBdKhVQAUBkDBLw+NwpAJAMwMxsJRGgj3y/3ggAZgdUkc4jBbssWvuODwr5YymIZQY4gxff8kDnon2RA9HtXFFygR+DsL0bfsbdB2weJeDjagA7W8cM7YKyH4XxTttfRGMfdn8G0kXvyz4P92fF6nIW37Hr23OYiYY/AwULHetq0wMb7Sm+mQ2KUwDI50uoBGHJTpMpAITXdu3wGAQAf92I7p1R5gzE4OC6iHf4mEgQd4ofH0YAsP2fXcvu0wgA48UZrU38PvaXwHC/GxJS7FwM0zgCCMcX8Y9QkUEtf3GJX18BQEkok5cAsPlm7cex4GiImsCoGAiA/BnTZ8qypUtl/vwnuM8aGhzSskdZ3R9AGbG+forU1NXEEgCUVPPvjwBgbWc/NftdYy2BbYyQAbj+e+pPhj0rIQCEt2ICQJEL5SeNejEc/XVyAkD0vn2gn7ELj7xjwL8RFmxcFz273QdLuDgfL8CBtMyQTUMrATARAWCyEgBmi/14M9eA//a//g9UAEAwhBmSWHj4uxIA+Ldl/zuJ5lCyAY7HqDJ0ubiFD8OJ62Xn6vSNZgwWB8VDoCB0eAuMh8u2DFBPLzYcBmitdTVTU41TjDHA/cSwfmxx9I1a3KCKGru4Y8YzfDb4ApykYGDaQ0UD3zZgwyuhnYPFPAjKhQ6BD2D69xdmVhYGOe2YsB/G7yP0JxzouMU3+tz+PQbOAxx0J106XlvHtV9BmxWWjB6vm4L3x3MU/Pejx/j3ZhNJ+945fsHZw34LFqlgfI2zyCQ9AD8CwsYthGYUeB8WUQ80LtwC6BYQre+usvyqAFBMAGBVqUARQCVE+Dc2wu48yoq37yOQhWNc/ScAJSYl51QAqATgMueUFKAgTLDp9RbpqOR33DiI6w99Dw65ueXF7YtzTTa+rAZQ1Dm2tvc3IMVj2DKwY6TbI4SDgjkaqADgex6Y6y4aN1ei8zL42/tO7HgpmBEx9sSpMow3L+Ku6ztrgVMbZP9jQce64BQBXF0cAv1Wq8dl9uu64dYcpzyjjnBW8qPKhI1TAMBaowSAnCsBoExWKwMQkNlyowxkGoGN65ureayOh0pEWwa+EZJsDFrmftS+ohUDBYCIAgTlsp0CQEAAcJtmYs2i5QNCkD9cl2iTnTKAXlONDDmAPvHNS5omgD3BK27uTGokvQN8hmjsWmYLq09DMjCftx+mrk+0pvjjOY4E5jvy/pic7Pl8O2zHBj/JIi4uvhm3GSn6rrPVdNS9tdtMuB5fTAzjofYFT3pb1xP9IPyJvTFseHGP0ZYywKW1xO012Tz+Pn0/6bFurBdS2Cb9VsEBIC8ELWXBCF8Vwm2zCs+qax8JiEwAMOoe6sKBEqAkAICjqdJyBn9r6+tl+oyZMn1GM/83zZghdVMaKGFJchyAWmSDuLI+IAIgtwKgF/NePJk4GzIYW8gsqamt4TWygwNy//49GejtlWlTG6Rp1kyRwUFm/UPu9vqVq3L29GlpvXdPli9dxoz/XAm+XyXTm6YzsP6gtZWbxp6ubvn6yGFpqJ8iT27ZzIxiEAPwzJDuBtiFrMxpU6dTAh3r9b3W+wzqNzZOY+Yx7HB5WVru3b0tj1pb5fzZs1JempLVK1fI0EC/nL94SXIkR1RKW2eXXLl2Q9q6umUUYwvrOjPqyqSnr5+ZdQAYhgYGpbqqSsg+zg3IpgXT5NltG2X+vLmSyOekojQtabRVLitVFcheNWl6N+ytBIAzaL7PHo7dQv9XjwkHuR/EgMKLbr51HgeZKKypiYCt1rLmBtP5qlizTFEArPy49db8EgNEAptgsnVYP+yfs3F2jBEB/MCzD14Ex1FuFNk/KgNqdSTxOa6L9Qzz3IJDlv1vxEuMWci2agaTywiEX+gyj3gel4Fhbei3JfPiXABRCQBhJpvZzQICgPkagYqDBjiL1sdxfR8XILPzgACRyTCAhjzAoZEMZf+R2lxRXSflVbVSUz9N2rp6EWqXgZFRqa6tl5Es6m6npLYW0vrlBNiQbQ+wCuAdZPPRdgCtkA176/ZtluTAe8jQxVwBSHjr5i05cvgb2bx5C4H1kUxGrl27Ljdu3OBYmjV7lqxctYp+BtwZEAfgT1y+eoXEApCJAKyh51AXHKAaspQftj5k7etn9+yWjRs3MFN4/vx5JOTs37+P7bz1qSeZmfy7//e38umne5nxv379Bs59PAOug//nz19guQIAi5BZx3F4ZqgOoP8BwEKtANnTAPE3bd4im7c8KVOm1AtqXpeWlWqNc8lLy7mzcvrsKfQuW/gAACAASURBVF4fNcV37drJcdPT3SP377ZJ84xZ0lA/VT7+6EO5f++W/PwXP5Hm5iYCuP0E4kpk7959BBBfevlVaZ7ZKJIcIfDX2T4oF89flW+/PSpbtz4pmzatlf6BXq5lleVV8tYf/kIw89e//pU0z5wmmdFeSZSkZSxXJSdPtMjZlpPy5k9+LM3N0zmHETCrrq0haeP9Dz5gxvvWrVsJ6lF8OZ+UM2fOyfFjp+TnP/+JNE6vpd9YImn5wx/+SebMnitPbdssqVJkIOXk22+/k2vXbsrrr73Jdi8tw9zISuu9dgLy+dGkvPH661JaitqLOUmlS6Svd0COfdcihw59Lc/s2CYrVy2RZCrH8iqt99vl1Imz0nq/TX7+859KeSWUJtRPe9DaJh9+9JksXbJcdu/ewzWqqqpMhkeGZHgkIx+8/6nkc2n52c9/KtNmVJEAAMASWd0XLlySM6dbCLivXLmafVdeVkEf9uixo1R4AaiNkjDYO4DEgP744sDX8uhhp7z55t+wP+obqinXD5v97jvvSzpdKT/+0d+QhAB1g0QyI/39g3LwwHHpaO+Wl195TpqmN8jYWJZZbcPDGbl75558/vk+Es2eemorMzjNvoIcsG/f55LPZeUXv/i5qjk4IBZKBh9/9DGz7NFvAOZB6MA8v3jhnBw8eED+03/6jwT/kQEHu/fWW2/J4iWL5dln97gM9QES4v7hH/6BY37Xrt1BnUuASQpgH2eZhl/96lfS2dVBkg3meGdnlxw6dEiWLFnMtgJpB98BaeDTTz9llj0ICAD4Mf6xtsKGAbDH/ISNgPoC7IqB3phzn332Gc/9wvMv8plASsb/Tz75WJYuW6IZX9Vqc0xCHyUAoCQA+wIymipiIGg5Jh9/8pHcb73HcQ2CA6T7AcTDnoD4Y6og27fvYMAY9wMfAQAaygacOX1SptRVyqqVy6kUgfOjhAdISCdOnJSbN27JvHnzqWyB+4VdRP/h+rgvKCssWDBfNqxfz3PCTmG9AChw9sxZHgNVA9wb1FVw7/V1Uwj+o/QDCABPLHyCCgEA9tDGsEU9vb18/guXLlKBAWsMxiHWGMw9EBFgtyrKy6W+qoqljhAcR2YcQMybN0CSPCE3rl2VkaHhgABga5WDApwrbcF3pwCQKhXI/YMEAFsBYD+dKiUBFCVa0qUA/0s1GxnApCN4KAFA/UCQKfFT1REhaa7yqhz7zhfReEaJJNNpp+oX1j/X7CsF9Rk/oH9iwL8qMFosxPwWxkaL9nIWWws3AKEfYQlXCshG9ywTxd9sf4ufcfu7kNId48t78bZo7DJuDxK9j4L7dGSGH0wAoEqTxZwLN0m2//IBYv9pzO+knD/imCUoB5Bg5j/A/8oyLQGQTiLGmReA/ywXQMBaYzb4mUIJAC/OzbYt2OR5V/XZrubOeu8VxiDD7/ltyL2gEUbxKySRkCVO+X8QAEYDAgDUupD9n8tkJUsFAFcGgL4FCAA56RsclJFcToazo64EQF5GIU3uMt+jNeYTjEdYmV0kE0GFyADeEPAHMKjZ/xpLBNHGVDeMVIX1KY0M6hgCAOaCEYXNv2SLxBIAtNWt1rpm8asCQAZYBgkAmk0PD9fKiVGK3wH0QVY+CQF5UQIAC+zq3s9KADi/P6zr7uYeru/8cJP496X/0daBygABLS0BMJZTRQclGyiJgeoDRgDIZgOA0mJVfFaqCISlvzB24kCmiQgABq47C+qatxDotfmKOIM/PtkngFxN/t7DHqJJhXaMTxZg/LoE5RnCDPGotcH1fIDej43YsY9LALDv+jEo2m/s+8dRP8N3sC5aG/j7HH1PbY8RAIK9pysd4au1cdZ4RAYdyvBj0ZchcSRKACgY+74pCRK/wtizn+wZtbvRscHx4koA5DDWXekKjZc742SlRnRkBAQHO7dtAwuTagvjWDZm4p4jWhohjHuFpHX/+/66peum9g9eLKXqjcUA94ohAPA4s9L2qEWxt+Kgm81v/NRzaEsRY2Q5FJRuqpTmGTNl6ZKlJIlizwhfDvsZ+pIlJVLhCAC1U+okWZqmv0IFAOdTFBIAVFkCPoltq5lyGjxvqkA1Ndrvk0XjJjt+svjqeGu3fc+P1UxGAPA/922pEgBUHQPnDecI8OlsiCt4Ch9xtsR/rzA+O34M3e/zwBZ6hAScM54AAKwhJGfF2WZcFQn1apssjqu+hfa1jkG1m5aw6xS84be6kleIxU1GALBnLyIA/D//y6/HWBOHGSc5yY/q7wD9+fBOlgQOOlncBHG0VjN+V2a3MTkcCcDLUAwmMDtHb6Nw0IVoRtRI8DirPRR8zzGf3N8qAeY5S67dQiPlAdjusPD6xQQAf4GgYZlQYkYXXZuB0e+G2u7jAAGu4wNf0Iv026+TTVD/c/vdBxJUQCKu3UPp/+h9j3fNoucjASAcqNYLcd8f/xoRCeCCWapjpUAG2gOXcGhcgHIyo1dsCB7vG1FjqORzlcCKjMDgz0KnvlDKjVM9KAFQyFIOlx+3nbAFqqAvlYGrRAB1jtVJDFnmkLNTMD40ItyAOpAeErIm3x8Elvm5bnCxKaaD70D8Asmn4Jx6Pjp1zrGhM2LyQPa7oZgOBNBFurDOWfEY0wf2x7T/9+OUAIjrXbM1zCby2jS0QRrYxnXtPf5kDCAwZG5DEmb+x41z3+6p4xKGMLSmXOH89OePv0Evtp3Fc2+8ccgBEvVpPAkl3zkd7/rRPvAZrbSDcCpzoDUr+I9FjYu2Af0ug9UYdHg/i+C027wwex/sdadEg8XRFnsEa7kGQcqNx8AhyMtoJsufCGoVEgDUYUAQ3c7rs/JsDGmARhdg35HVPg/JyQVjwGXykwCVAtjoagK6fmXFR1cCgGz4QC7Kyf078JJDgXMkKk1mtjlkOwfXt050qGkMNlww3P0Ff7x5MJH1iyOQBesMvugY2taGOkbD8RzUC/QtpKf8gaBgdN2Ptc8xpWpwHNfnCEI+ntNaZL8d+cmvDxndpMUxyO3+cFluomMyTDwXyNmuENQsuI9JGMi6AQ5bpPgZCnsvOkd92xb3+2QrX3QDVngOnefj2WzfTsdfBw2oG1F6KZSYBLxjnGoNnirJQjMvYYApu8gs6SyzugB4wBaBpIba16zTiMzCJIDEammePVvmLVwkM2bNooR0dW0tN10A/kvGIFmsfaNyl9zSkzSHNRA12ix7A39jw2nrAsZNuiwtlVVVbIdHDx5IV2eH1FVXy/Rp07i5G+nt5bXuXb8u58+2ULa3LF0qq1aulIrKMhkdy0jzrGYG6CH1nRkGSzwh51vOyZ3btynPi6xgZO0MDvTLw9b7cu5cC7Nyly9bLlNqp1LCFoGU48ePSUdXBwPykAVOI8MmlSQB4MK5s3Lj6hVmIzc1TpXBgT65fv0GJdWTqVLp7OmVKzduSlffgAxmUBs0IxXVNSQBoO0HBrCJHdINb4lK59aUJmRGdYlsWLlE1qxYJjMa66W6LMGsKARGkU0FgjBtrCsPlBsrkTGWA1L/AvsLDSREN2H6t+9/B/sMP+OlIOvemyhcqxMODFeo3tZP20TSNjpA39YZOwabejwnxpx/XV3XHFGHY8ZqPBZK6Nsxvv0IQPpgMiDQisC/awtkArl9WMH3nbyFEQuCzSRKCGCf5jOKrByTa0+f7BDdUwTXYDBRN9d+N+Dv0P5H7Iz7M7r/oL8e+FQqO2+BXH4FgRIL7grAtyGCQiCxDGVGJSdJGR4dk/LqOpk9f5F09w3J/UcdUlXXIE8sXipVNVOkJJFiCQCAcgjKszRGLsda08hwxZqPLNPr165RUQPHIXsegCR+BwCF91tbH1CuEUSBqdOmyZ179+TEseP8fcOGjQTPMbe7urq5z7vf+oDAP4A0NNSKlSsIzkI+HJmtUCHo7u6S7q5ulvJAXW5mapeIPL1tK4FBlMlobb0vu3fvlhs3rsv/9l//K23YsuUrKI0NgE9lvvNy9aqWIABwtWTJEv7HsVrCC1nJY3Lzxk0CdQgyoeYksv8h+Y2yBRhLJAtUlhM8/uLgfikrL6VNWb5imUxvmir9/R1y5fI1qa6YJjOmz5XR7Jj8/g+/lekz6mX7jidlyZJF0t3TJ9VV9ZLJ5uXzz/ezrNLLr7wgTU1TqcCCtunrHZRDh47I2bPnWB8dBAO8TJL9rbf+SNLQ3/7y51JfXyeZ7JBkMygBUS6Hvjoi7Z335LXXX5S582dLb2+fVFXVE4T+4suDcubMKXnq6c2yefMmqaioltLSKhkaHJMvvvhKLl08xwz8Gc0owZClmsPbb78jK1eskE2bN0oqVcLyBUeOHGEQDvXqsV8fHh5k0O36lTuy99PPZdHihbLzmW0ymhtyQSVkniTkT//0rjx61CnP7t4j8+fPlUx2gKB7b28XwfHSdJU899zzkgZaVJKn3Dmk1VvOXaAdBrkEyRUgcAwNjUhbe5d8/tkBaWholL/71S8lm+uTdBnWtDTjL++8/S6P37PnOWlomEpg3YJf3377DctGvPTSS6z1juxmAIsA3P/pT38koP3iiy+w3VFvneSOnl6WFJg1aw5rzGv+4ihJAJ0dPbL/82+5B3v9jRcklVZCHfd8+aQcO3pSzpw5QxWIzVvWSmVlGcdZMlkqrfc75MsvvpR8flj+83/+j9LfN0BAH4RzlK7461/+yj6AzD9ekH7HOn3gwD4ZHhmU5557VirKK1myoaXlvHz33besc79k6WIZHOzn86HExjvvvMN2BIgN4JY0KZTFuH1Xjh49JlMbGuTpp7bx/OoLZAlsA5zesmWzzJkzO6iNCWLPvn37ZNGihTwn2iebzUt1VY0MDQ/KkSOH5erVK7Jhw3p58sktnIuYP+g72IuvvjokKC0CdQDN9huT8xfOy9mWM/LCCy+wzY0k0d3dTTUBqArADkBxCGMTaiEjwxm5d+++vPPuX2X23Bmy59ndDBrjc/Q5yiKcP3dBzpw5K83NzbJhwwaSm9D2CB6D0HDhwnm5c/eWbNy0WqZORfZ+uWRHsjI0MCyDA4Py5cFDMtA/IDt2PENVFMxDgPiwtemyUvnNb/6RwelNGzfJiuUrArtTXlkud+7d5XzB2rtt2zbaJQD2aOv+3j6SL2Bzbt68wbHY3DwjCMzCP0LpAhAEEHtYvXo12wwkora2dgKPtKX379PLK00kpLaqmja1p7uLxEmQwtraHspnez9liYKy0jRJGyNDQ8yewwv+EMa/wH9zoXgqPZWW0V6WlrnsfygApEv5N/wwfI6yUFBZwN6sjCUAUCoKfzugP2mKh/BTdD1jAoWpQDm55zBgrz4pj3XHGGEgjIm4Momewh/Wxej+KupLq+9hQeJImR6SUkMigPnb0TXZfBp/n2XHTEQAsO9NtEeYFCDwvhwFBYL79eI7BSCAHw+NZDarL+GycDwCxER7v+hnGouBzwPKsFANA7L/qgCQpAJAGQgAUAAABTEhkmLNepW2Z7SLJa5c0N4llHHPW6SO5geqjTIdaof6PqXF8viILJHgxUAduZOJa/idWeRaSpEp5QDyEAsZHpJ8JksyQHYkQxlqEgAA/g+P0IYgO75/aFAyIABksiQCUP5foCoFcqqW6KL76fZm3B2R+O061o17i5fQb04mqN7BnyDWJFGrGPL/qgBAQgDnE+aWtqU/X2weBXEyL4M8Wi6V88Pdiqs6qeW/4NePiQyDBOEy6eGr2/sKJiHbHiA0MA9VnyJoj72lK4HAMgA4f6DU6oB2lv5SDTqe041P7iEt45/ArgL1jD25cgqhoheOVQCY/0la8LLB8T1TM7NEuSDLXJObtByd2oXi/UW4fyqIX/my8l7806ZqdC8WPbcB+SBXIx4Xxr/DBE8miXnl2ayPlRwVguH+MXF2Joq/RPeABIBjkjjtXHFt4sdvMUbjbEYQ4wqA9sL9Ke8D8UGv7nZIALC+UCU3NVNxiZJQj9T+t0Qni1GabTSw2bfd/rni+jX6XhBvjZRZAY4H8rntfW2vqsR1bUHdEyoDxleedJ9y7satE4Gtd2X6eExAjXL7Z0BnLsHF1jn9XriPD8B2ljj0sDw3hkHa0gSuwux/vw38cR23vvrjLjqX/LFRtH6YGoolO44lWI5r1qzZsnzpchIAMCawH4Uvibg14ybVVVI3pZbKkVW1dUwywZ7P9slackjnCeJdJCS6MhM4CONOn0/9jmjZ1Lh5FLv2FWGxxd8M+j+yjtv5fOwyOjfxFT/+YXYkmJMRBQB9X/eTPgEASYJBxn9EIQBtat+J3qv/d/T57W/EGu0Vd0zceLD5hJ+aVBj+1PvWOZU3dUU/QcON7bCtVClSJ1FwJ8GcwvkUl1MCQGB7HQEAewUQAUxpxz+GcQJnn4KYpSWKuL4v+b//57+nAgAWQEjCwaDTIJAE4BQA+DcUAdAR2YAEQAMyig4wxxQLUliTJjQgNCl8KIZ0A4RAM9gKAYNIMDCCDwcT2MyElxkZfObFAePAY2vmIB8lAiD4RqI4MFlgLphZMd7CyQpHE2UCqoktmHVxi1HchPavGTAlI5OU7V0Q0fPkUNyxUfbWeAYy+r7+rQSK8QgG0bbzFzFbNKI1jKPPGq0Pb/PEX6AnA8Emar/v297FhjRKACi8WnQBsb85Z/APjqVrwAKgJxxVOkp4vCMDBAFz/KIBemvPAOgHMYAOiknUKQFADYluVolmw4E3w1KCzyH1b2x3AAhpXbq5CPkkAs3yR909O55GxhkWY63xb8dgwzWDsepUBNQyFLJO7VkKZlosQ69wc2ztFJjRGGAwOrfVqYnKG4Ugpj/PbJOjGL4CDPpMxfJIwXUCBylkavrPRwa651tG51mUAFDcNuON/ggphYdFQRaMDzh7YYAhast8p9Zv34JxHBDATDpZF3I4JupcKlnMlGMA/JujiwXcFnusJZr5mHHKM2FdLBAAsAaNojSAlanBhnVE68wi8Gf/fWdalQI0m/JfgwCQQFQgYOw5iX8wizEmyGBWCxaQAriZd3ZZP3CDLQTC1SZbnT33u6caUbgCTWTdChUw4o6ceH0rBub843VjrBL4SgBwgRAjQgS1vcMxWrRGexuIgnOPs/EqWlMmAscj8z/OLgBMGm9cx73vn8Nsm/d04bkC0M4+jScA2LT055N/XWPpx9lCHqeYWtErcNCLgNXCPv2+61/BJszzzaJr++Ocl+tfSU6DcCpnAD6A1l13zM6xnIKQVt+Rmx5s+p3UeyabVUlJvJdIMJiTQI36hqkyZepUmfvEE9LQ1CSNM5qlpm4KM/UTyPQiczwhklPCnLalW0ct4OtqwcI6hjxUF9igVIdIRXUV5W6HBwflwf1WSms2Ihu5pobS/0ODqGVcKRfPnJGW02dIYmqaNo1S20Mjg1JRU0YlAKyzAPNARoBNbDlzlhmLkA5GViC+l80MMwP0/LmzrLkLKejyFECUtEASGPLQ2Cwi63LG9CbamWx2RDrbH8l3334tbQ8fyOqVy2RqwxTp6myn7DgklEEAaO/ukRu370j3wJAMjGRkcCQr6YoqBsYRYO/H+/0DbAgG+RJJqS5NSG06L6uWzJeVSxfJ/FnTpbGuQkpLRiU9lpVygGIkAKiqEIB/hlJZmsGpDXGdKCYBBRu0QMErJEgG+w3LonAELttY2ufoU58A5WdIKDHNrVcueEZ1GHcvJKFgjLn9jBHc+LkFR5DBAkJ0kfx/GOyx78etlxzTGFyOPMmNZFb3Ynbf4TwKa78GG2QEa6lo4xEkjVxodUs9tQOWg/LsgZlHBj2dgluB0oxn09XvKLYzFqDzAy5h2TItx8CXLmP8JSCsSl7SqRKqWQyPjEp5da0kSyvk/sMOmTV/kazb/JR09Q1JIl0htQ3TpLyqRkqSpUpMkYR0tLczc6+2ulIAuIFEg8D2mbNnpb2tjYEXgE943zIxAP7DHwAIVJoqlUw2x/kJlYArV6+QKLBx40aZNrWRQGZXT7ee88xZAv3IbEWda2T6t3d08NwAu9AnACi7ujtJ3MGcXLpkMeu14/+8+fMIvk2tr5fOzg7arAP797PONkoXzJ03j+eGv9LdDYLCHYKOCFovXrzY1eiuZBANQNYQstBbHzDL9+GDhy7beqvMnTOXWanqf2vGMQhDZ8+dkcGhfoKiANIBVlZUJKWj467cunFb6mpmydzZiwl2/+73v5W585vktTdeksamqTIyPCrJZJUMDmbkwP4vCCC/+toLUlNTpQo1+TECzfv3H+B9v/rqawQ0abfzeaoh/Pkvf6LN+tnPfspMY5AIEiVlMjKUYmb1aL5PXnp5j0xvbiTwX1mphINPPv1ELl2+INuf2SLr16+V0jIFjft783Jg/0Fpbb0pP/nJm9IA4HA0y+z8P/7xjwRwV65cwaGHsYHM7oap9bJ79y7ugQCmppJl8u2Rk3L82HFZuw6EgbWSKIEvibIUJdLbMyi/+cc/EGR8+aVXWLd+aKhPMtlBefjojnz2+WfSOHWm7Nq1h9nqmewIyxd88cV+efDoITO7V65cKcNDGRIXRkZG5fr12/L119/JkiXL5JVXX5LR/ICUlgMch48sAqJEfX2DPP30DplS52TZc1np6emmJDzsCbLkMdYAtqdTlczI/viTD2Thwvmyc+cO9jlAUIAPd+7ck8/2fi4LFixkJnd+bJSAFwReujp75cP3v5Camlp54aUdAjxVtzRJyY+mqHxw+fJlWbtupWzcBMJamioFMpaS61db5eAXB2XG9Hr521/8lOUqNCCJdewWJf1Rlx7y9QDFMV4HBvrks8/2SvPM6bJx43qpqa6TbKZETp48I5cuXZTnn39Ops9olExmmEDRxYsX5PDhwyQRQP0Ce1MEy9E3169dl6PfHZX5c+fJjh3bHdmljHP+7NmzLHeB702bNpU+OOY8yAwtLS0EpTE2YJpGhnM8LwBuZPJnR0dIRMCctUxVfBfnhBoFwH9Iu2qpgyE5ePALEpp2PLOd18F9431I37/33vvM2oe8f1UV+h8KFarKB8WOw4e/ko1b1sjT258iCYHBvFQp43BQ0oCMPzLwoR4AkhLuA3Pn4cMHbJu+/m55Ztc2qaoul9FMTkaGRiRZkpIzp8/I2dMtHEc7n8G1q+hjYR8GwljL+RY5fPiQLFu2nASV5unNtDu5sRxLhcB+ojwBrov+U/LKIDP0kZF/9coVKp7g2TAW8QJAjzUAqiwgX+D7IKTAluI4nAN21LK4YIehVjDQ2ycDff2yds0aaWt7JDdvXJfKigqVWpcxqiDhf3d3p0xtqCc5gGUbysvYTiQAgMDpYhMA+MvKy0mIgO/CEgCOAAASgBID0ipJTgJAkgAliKNWR5UBeJY81DgJ//aD8szst8+cEoALtJoKkR+IDZMzihMFHo8A4ACTCICj+wRVQPT9iwIf3fMHfB/djokjAPir/GT7w8fx86P7Lh+Ui+57vj8BQM8exqDj4yG+T6i+jHNIGARWKe9UooSgP1SsykuTUpYskfI0OMo5SUH+nySAMUm5HA6t/6zjlPEOnMfU/gIgy9//hSSA8F3dMwftYL6SOVtkfXpxXCsoDscRviNwf8bpR7UUAAAJJFIMD7EMwFh2lMQgEADwHwkXUIyhwlAmK4Mjw0oAyGb5M0MAvESyBP5RDk0zgqmWaDGJgAAwZpIIgfQ2yTQJqOGowkYp5hoVABT0RxkA7B9YeoNMivEJAIyvefFE9pmLFxSNG0cEQGsayI+mAskB2fxUAKAsv4LtCtAA/Ff5fZIAmPnvSAH0rZUUrnGOAOpSFUkAVVQZ071hkJ1q5ANHAtAyACEBwMgCjItxLUs4AoGWFQAR147XY1XjlFL5wX3oXoDZoxHwPzoPLEO60D/34pVFCWzFPr7tN/w9me2lVOkzbBsl1IR2TvdTunfws1Sj87H4qvpOlABuezq7lxSl0se3f8X7qMI4LOJ3vkplaBsK90pRO8hrWuzXA+aitsjGhb1f+JzYH5VoIpMX04x7Ht92x9ky+9z6xY8j43i7D398kBBDZQyNs/p75cLQmdotA/CDtuCyG8Yn/Wez/rFzxrWfJqVp/N3AX4sh+muGZb+Th+DFChAnTbu9M85vzx7XBnH9qvv7whJ5OH9cHCGu/zjqnW3mnnesRCorq0nAXrZkGdWX8ILfowoAGSlDbKquhoRO7PfKK6upTkSlCWfrDKNhmzlSoT6TXkPjjjrHEIeJ2ZYXTafoOh3FGcabf9becX3Lz9wH/rjyx+cPIwCENpD22mEIlqRgZeg1XqL4s/VZNIaMv6PP7v8dKEHExIr9Z/LHxOMRAJwCgCN02fjW5oqUjHSm3e7L75uAAJDyCACO+AFCPZWrSAAwbC8kCRhxwGyD3042H0r+r//pV2PKYEBmJcAakABcOYAIAUCBHJAAINuscsoFCgCUiVFGmj8wXJg6AKOt0cmq88sEBMBBZEjHZP9ZIxkbxh+gfGDPD6T5ovUIj+IxfEMX0aLve47zeJPDJMijn+u1DJQ1hkL8NJ1ocI5/Xe8TGonw+fyr+JM3aHP3VX1+HYxB+3iMoKB9YzL8wkkWKihEDXzcJqTICAddEoVQwucjGFDwuK5d7b24qKR3fLR9H6tNYw6K7yddGMPRPsFIiWEp0sCMqwBQOF54rNdjtjgECgCBo6wZ/QQ1gtrFJo8DJrurbecIACUOONHFxDHPPAKA1WiMIwDgfhDwUSKAq5HssfGwcBtIht9/CAHAb3f7PXwvlLC1lo86R7ELt8+AdQSAwCCa9HpRVrY5tZb0b6oL4SbFd9Js/Mdt8MPjkP2nc9C/fji049URCm3VeGPOzW6fgBRDAvAJAFEb6M9Xvx39PvEdbCzMlHy2rIWgdrFuUH0CQLDJMaUZJ/3vEwBwPgPuIbU5EQEgVADQtUsVApQYECUA2LPgOThuXSDlhygAGAHA2srAfQKZxHaUvc/6VN7PYDlSHg2HgBFLwvsIhD2KsqyLcwjiLTMLOAAAIABJREFUx4Hv1McdEbXb0WPiHMDgGCfjZgBUoZ3Weyf4RyMQKTVjuJBzZKMOadQZihubwZg0QC6G8BP3POF7LrvcW/7j7Id/jgJ75GxuKA9vC5o/9zgyeIqoj8lzcRMZ3kCxjSvuteCYccD/OPsx3jr4fcZH7BrvMkN82+fb4onXW0ySUMIT4yQBprmKobPdUlxfdOPHuoncECmpDbEHZPoCzAOLmutQKiV1DQ0yZ/58mTFrtsyeN0+q61BvrU7SZeVKWCF4D+BKZDSD4J+p5Lj6rlj/nOyryoCoyoMx5Y2EgGNAAMDkbW97JJ3tHVIDxQHUDkb2+/Awgfv+nh459u138vD+fQLzIAAgONY30CtTm6bKnHlzmAF35/YdSkF3dnTK2dNneGnURMarrDRFGwqQ//KlCzJ37mxZvHiJlOQQbCujfPHFS5dk3ry5snnLZtY1BukKGdaPHtyXLw/up7TpStT0rqmStkcPWbN8JDPK4PeD9na5c79V+oZGpHdwmAoAiVSZlBM8SEpf3wAzc30CQGW6RCrGhmX+zEZZsnCeLF04V+bNmCZVaZFkfkQqUJ8cOd2U1AVBQwkALLPgtKO0WIO+xrNF49kGbA6Zdeo2eRqo0s2jbdiwr8ErKtPIz6lMU1hDMzpeYbcDm+DWtSgBwOxfdBOMc2E/Zc9mnwf3ySQuLVuBlyre6F7M7j8kAFmmkMeQp0SpWg//2ir2E1pjlQpFhpFKB5rdDBUFVP6fQWzPN9Jz+tJ0fh+pzTKGeZixYNe1jbdXIMTF3DWmDd8G/gIkTsc0+38sIUmM/55B2bh1u6xYs15yiVIZGMnJ6BhKeiQlm4PqBgCeCleubkSqK8tZgxuBFgOmkC0PRQALDLW2tsq1a9d4v/gMagDIxMV5Ll+5yvkzpaGeoBfqmcPoALTr7O4iWAcpfgL1c+dSWh9KAx2dnczSxwuZwsj27ehsJ7BVXVVNFQ4AiQ0N9VJZVcnfUesambNQDPj6yBHeB8gEBtbjfm/cuMn63bA3S5YulYWLFjJgBPCVcn+pNAFOZNq2PeqQpsZGlg8AWIh+GBgc5LzAfZ4/f05OnjohI5lhWbxkEeX5Z82aSaAcBICrV89KZjgrjVOfkBlN8+TkybPy+b7PZOny+SQAgB+cTpdLLpeWjo4eOXL4a6moLJXX33iJEvRqrUuko6NTPvjgQ97jj3/8ppSh9EoZZOFLSJB4/4P3KMf+xhuvE6iHv1ZRXiMdbcPy/vvvy4yZdfLsc9uldkqN5NDH6RoSAP705z/Lg4f3ZM9zT8vq1SslkSyVVLJSujszsn/fFzI01C1vvPEa1RcwhpFh/Jvf/EZeeulF2kLMI4yNDz/8QJ7cukXWrF4jKQDSQ4MED997+2Npe9Qm23dslScWzJbSNDJ2hjlPrl+7Lb//3T/JrJlzSQCAxPzgUK9ks4Ny4+Zl2b9/vyxZvFI2b0bJhTrpH4BMelY++ugDSZWmZc+e3TJnzlyWEkAbQu7+u++Oy+XL15jhv279GsmNDUm6LElQZnhoRH7/+7cIdgOYxfgrKy2jzPzt27cECgDIKgK5ASYDgHJ5WY2cPHlKjp/4TjZuXEdgHeAOSC2ZTFbOnGmRY0ePy5o1a0kMy2TxbHmWOHj4oF0+eO8Ay1hs275eSss0IxMu/GgmwXIPaLsnt0Ix4glJlya0LImUSsuZq3L40GFZt3a5PLtnJ+8f8xrA6zfffCtnTp+V5557jrXpQY7o6OyQBw/uy1dfHWR5mhnN06W6qlYG+rNy5Mg3JAe8+uorVKhAoBRj66uvvqJKBjLosdYRIIHNzo/JuZbzcuzYMdm4YYM8vW0bAWiAwnj2gwcPcp7jeQGYY/1BBhbex+fIqJ85s1mBoFEoC+Xk7t07HKPLli0hAQAAFoBrjF/c+9dff00A7fXX3+AcA9AMNZC9n+1lmQ8oarB0WT7HtRzne/fdd2XduvWyfft2EjxArMjCzuXG5C9/+au0tT2QV994UVatWi6ZzKhMnTqNfdrV2S2HDh3mdbZseZJAugX40O+XL1+SW7duypT6Gtm6bZOUJMakt7uX8xgB4bf/8rb0dvfJpk2bZf26DUE2EqxuT2+PfPTJx1RBQXY/7AYCiMxUy45INjcq+w/slwcPHsirr75KBYJgHRjLE6xvOXuWcxr9snDhArYp5jPaCnstqAfALqIdoT5giQcA3UGOQMwQgUvcQ2kSJYruMEDeMGUK+xF7KGT6I8sfYOZ3334jx45+RwWkqgrYfS1RCrndzNCopcTRxwDYD1sMoN/8Qp8AAD9RSwAoAaAUpA2PAGDBd5Y8hM/iKwBYVp4jALA8gJeZxWBzINmq8RCuj56cuU9CtLXJ99ejflB0P+DvT6xf/q0QAEK/I6Jk4BEYvz8BoJgc4bdnXPuFbew26fRBxyRNSfpCAkBFaUISY6NUAWD2P9UAMCxUBt/P9GchI2bsYx+jwH4YdDbw36Kuzud1x/h7Ol8BwECmIJ5uMRZHAChBuIXJeyibOEoVAAD/oyPD/JnPgACQ0az/oWFXWijDdRpzdhBzF0qJo6P8Cf+KCgCuPJUVhWIcwKkacJ9mN4YEB5ccpDHEEldWQ4k1UO8AIUCJAPBddL5xzo1DAKCaqEsQMn80mCvfkwCQNYCTJIA8CQ2B5DpBepQL0L2lTwCAGgAIAHjPl4JUfMNlqoIKie8HcS4D6y3zX2O2PgHAyALEXHLwt5MBAUB9dPXvFZjFdUKVMd3I6DiivLzbe6Nv/D2PbyNMsc7GfNT+aPBpfAjRP68P5o5HAPAVUsN9W0jysP2Cbwuiey5/HxhNgIrusaIAXjRuFBdPCfY4rkxLNAkzGscdf/8J9CgsPRe0ia9Q54gb0biSnlNLCJoCgMUXzAZan/lzIGpD/XuzOeLfv5Fw/XPaeGGpCcRKCbDq//AVqt9qghyACi+B1OFOZuOie/fx2t3uP7B++ZDYbthhtD9C+fswTkaCXYQA4D//ZMQ6u9+CeJ4L0EXbKm6sso35gZYAYChPElJVVSNz584jAQC+P84Fn4cKAKNZqSgrY/Y/9oTw71Gi0ggAxrBXX08TkyYiAGgbRJG96GzSv/3njI7n+G+M/67ftz7OGx//CBPCo3bKStmw1HwQs/Ey6I2wNQkBwAfn4/o1+iR+W1h8Z7xj/JiN/7uvmqH4uVPMDxQA/mUJAJZQS1DfKZFi3KkCgIL/UZUAnwBgY8AnSnAM/5//49+FBACnAhCUAIghAOTzCv7bZgfOPF5cHII6McUEAO0Yqx0UGhKV8LaxrpPKNybB35Fss+BLapeKs9AjygEFmfABIUBZjVEGmNZidkDzZAAzaZghgGeGTWedbgAK3tNZHdy+LqrF8jB2wHiB+6DN/FpJjqcVLIKRdjWcobB9C+89brGLvhf87eBvXwbY70u1X+GzFhmeOFXygJjgj4m4qtDh59/XgP3Q4+P6AgHcyV7R7/nOvtWXihppR8sITk3j48aOMcUIHjF70cZqmKWv8nSKLtrCqNL/IZOI4TtHANDFRMkBBrCo3DLAFhY+C9QDQrC/WAEA9+QvxPje4ygA+GPFHyfjbeD0/cK5O96x/lyKOkyKwfkgvscOj0j0GUBrP31mv92/73zhvajDXTyXHAAcQ76JaxN/rJlNjR9/ceOyEKDk+WE/PRvsz197lona1V/0A0ayk/LBAh9I9zgCAI+PKACYYxBXAuBxCAAG8BvY7wP+PhHAFAD8uWaO3A8tAVBCaarQFhkBgJvlsTFudK1mHkkATi0i6DuyBFQtoNDRt7XSBRrc+hnaXhf4CLR14kfB9wF4484Q3VAVHqOMfAOgfNjJ9gcc/+odK9kssp5G56N//vHWvug5ovc93veK3qesGSRExy8xMt7GxvV4TPa9ZksUb6rHYaKOE9CYbN3X1tTggG2L4hx72wjFbcge5xrF9iZ8h37SJASAifsKBCjm1ytpFP1BAoBupizQQZm4Eq3NSG/RrWsK+CsBDaBYVXWNTGtqkllz5src+fNkatN0qaypVcCwokJKHFjMrGTWbUswc07rs6oiDlVzGIBSshyAfJYVQDaJKzMCnw5ZuOmyMkmXlzODufXePWbXzGpulrqGepHMiIwODTFec/LYMbl66ZLU1VQT/EeQjL6yjElD41RpnN5IMAHS4TXVtXLt6jW5dOEis5eRgQcfu35KnQwN9jMj8tHDVsoYQ5o3KSmCCucvXGSmK8CIpcuWMtiHa+RGM6wVfOrEMVm1YpnMnjmdmXwdHe1y+dIlrvVQALhz/77cf9QmA8Mj0tnbLwPDo8zUL0e2tSMA9HR1c6PL4F0iKRUIlsqINNZVytxZTbJi8ROy9Ik5UleRkmQ+IwieUjbVEQBQVgEgr08AQAa3rwqGfogbl9F11ca/jo1Cf9oAdltXbI3y12heA9KgGYQ7C1/+XCnIMIlhiSOgOK5EL8tU6P7InktBLMdwZ3ARSk36zEYA0M91TxBuaHWPpcFBRwJwWUhFBADWLQ3Jg/wO1+RgdfeyHNy88tUPXOaVPZeLVQXPoc/j2QGXfRnca2BPNStDSbKmYqUZbXovY5SCB2CDGrT9Q1kZS5bKYCYvu557UZ5YvEIy+QT/TpZVSFVNHUP1fYNDBBzx6m5/RGDo1q1bBOVnz55NxQyQATBPAWACKMf8amhoYDkNAHsAnHp7+5lFeuLkKYLVm7Zs5ncJUrEUXo51rCF3PW1aI8EwKAlAbQSEgu6eHp4XoCx+Mos2PypVlZXS3tYuWzZvIvgJsH3+E/M4lwFytbe3yenTp+VcS4tMmzaN9w0iEwgLmMNXrlyVoaFhZv4vWbaU94Y+JJCVLpXWBw/lwsULVAiBUgGyZ5HNC1AN9wC7hQB/W3u7HDr0FYPuc+bOkY2b1jMLH36W+s4ZuXz5tDRPnykzmhZJKlEln366T27dvilr1y8juDiSGZSpDU0yOpqS27fvE0ye0dwkr7z6HDO1oRKIGttoD4CayAB+440fcV4h8xj9DwLF3s8+lV27dhIUB8DLYFh5rVy78oBA6Zatq+WZnVslVUqHCJQK6R8Ykd/97ncyNNIvL728W5YtXyIlibQkExXS2T4kn3+2X8bGRuSNH73KfsELtvgf//EfWZcebYtxCsny999/T372s59JY1MjA4cA1UeGsvLHt95mSZZnn9sptXVVUlaKDO5Brj/ffntMPtt7QDas3yw7tu8giWh4pF/y+Yycv3CGoPDGDU/K0qXLGdADAaCvr0feffdtmTNvLiX3MeZAAIBSGuTmP/n0c+nu6pVf/OKX0jh9miSSo5JIKUhw88Zt+eijj+XJJ7eSAID+BuED9v/M2dNy8uQJgrbLly8j0IySAmjDTz75VO7dvy27du2QRYsWcOxDAQAEgG+++U6uXAYYCwLFahIA8vmsSElOrly+Lgf2fUugePXaRVQAACgDszQyNCYffPAxbdUzO7fJzFkNkh9Dtg1cvlI5cew8M82f3raJpDK1VyDCVMiHH37EsgSvvfYa5yDk/Lt7uuXs2dMErl977VVK9qeSpdLTPSD79h0gIL9jx9MkZwwODlAt47333mUmPYgECKoaOQo/MQ6Rlf/8c8/JsmVLVdUD5e5E5Le//S2JPMg+p1+fLFGwfu9emTVzlqxdt5bnx/wuTVfy57FjR1kC4JVXXpIVK5dzzjJzXoRKHMePHyeZAYA8iEMgAEBNAM8DCf/a2hqOa4w/9BfGBuY4sv+XLl3G+cy9tCTlwYOH8uc//0UaG6fKj/7mVZk+vZHy/7AxIABcvXKNiiN4ZpAVQKrAWkAlhaFBPjeA8lWrl8uMmdMoNdrX00fS5J1bd+Tdd96TxqmN8vzzL9A+wC5jbOL+7t2/L0e+UeIRwP+FCxcyQ5jlE3JZuXXnlnz2+ee0o5D3R/9hX4Vrg8x4++YtOX/uHMcr+sUklHENHIvyC4cOHWLbYayi7+2F2ALaEm2L4DhsMIgqFeXlbP/a6mqpq63l57DpuWxGptTWyMjwoHx9+Ih88/URyWZGpLy0lPYD8YqUpOnHATCE3aMCQFkZCQDM6ifYryUA9D/kdpUAwKxkZCx/TwIAAE8rm2gAm58AgedlPMURBHBvFhfx93i+TzNejM3fv8Xtw/8tKQBwxY+oGESf6fsRAELlOd/Hi9sPjrvXcQkY2AWiBECUAFBZmkSONrP/Cf6zXIBK4FtpP18BwCcAKKEy9LkcnZ9vBHu270MAQNsBJAZQB/A4zwpqVADA3GSSBQC9kREqAORQHjGTpWrG0OAwiYnwD+Ab8H8mS79DCQA5/hwFKI7MeIDMJSACBOx6BQCdN+fSJqgAgPlg4INPAMDvKLUREgCStO+mAMDkAJYBGL8EgJ/NS19yvP2yG1sqo69Z+fhvBAAQmxTk18x7y8AHGQt/E/B3Wf9QPyAZAGQIR9K3WF8A/oNo7BQArEQciQUsCaZENZZPmIQAAL8gyPTH9wMFABAEtEwBywJYAhnHkwNNPQKA7XV8MAxHws75+57CGJPbSwcJCl4mhBu2cZnjBXsxOvYBDBiUSC2M6+h+gUp9jjDl2wG7v+i8NTvqvx+1HwbCxs3/ifaSvCZj06ECarSd/OvHxYFYlhB9ENRud0lwnp2LA5P952FSQ6QEgG+routF9Pnj+jYac462Nf7m+I8QAHxw0PaK+tzjEwB8GxfuVQtJWXH9q8+IWFkhAUDXiJA0z+dnkpBvNXV9RYm+ZCCHP3kJgOh9+OMjbm2NW68K2tvhbUYAwDyorZ3CzP+li5fKzJmz6CfBzzECQGV5udQ3TAkIAMl0mcaRXAkAnN8nABgZSokzmrRCX8LKKD8mAcCeJepn+DGG6Pzz2yeub3UhKybg+XNxMgUAjrkCWX9NRPBjJPiceDNsq0vYMLvkKwj7/Wv3MHH8NqjeHjx61E+w80SJUMH9uVjODyUAKG5eHPPy7xu/xxEAlESnSjscMx62Z/6nv3768bBgHP8f/+WXLAGg0v8IGBYqAEANgAEk1GVm1j8kmPV3/u3qHGhDOT0cz8WxBg3rXFtWow8caPvbQ0dl+2Oz+TWE4RwCg0YjWUTjkQbctQIuZgQAi3PM4xYnvefQMBUOHj17UA+zYG0No2f6neKF167nEyTGuwefrIC2C2pKREsA4H4jMqB8hhjw0Z/w0cHo95WWAJgY2LH7jhoftlykgEl0wsK4BsSFmAagkRq3YcbPKpvgK7EfxRkGc8QmYlDGnSxYbNzzhyUAwix/NyPc1z0pVTda2E7IgqRUrQZZg8lOQ6BZjTb+COyTABBKhDxOCQDN7FLHW41KWFdk0hIAzmGfiACgfkAIwPtjyxYta8PoIm0EgPEW7+j3/HHoB9ZDAoDJQ4X2KByzzmE02+EQTpMpCwxqgbqABcALmZNR59jkSsYLAkTnRMH8m4R/UohZuIM5YQy1LrY/cfbvcRwkJQAAd9JF/HEIALa+KIsuLAHA9/8ZCgAIWhkzz5QAfAKAjS0+q3M6f4gCADawBmxzoXbCEFq9HBkDVgJAx4CpANBuKaWezpw/fpyqVqg654hzAfHEMyoT2T4cNtn6MT61anILSZCJ7FdzAjX7wR/Htu57lXqCE5uD6Y+36FWjm6Ho53FzY7xgT/H7rgzKBASACe23m+uhPLwe7QNtBd8PgC/vXW5AQyc6avPins8/p0mAF9qE0CjAZvvPPd7vk/d28VrKvibRxexmoTGaaHOhAz4vyQSASUDC2m4kAGCjw3Gk0v9aakXfC2X3klIC8D9RKmXllVJXP0Waps+QWbNny6w5c2RaY5NUVlVLAqgGQFYSVbBhz5N1r+3Fwhwqo+Zq1JuzzU09GLYIWKXSDNIg0w02BAHm8sqKQB4f4FdnRwcD2LNmNkuyLC2jkDUfGJCB/l755vBhBg0XL1jA3Pe+vl6VySxNy/SZM5ipBjlvbHSQOXvyxAl52PqQ8tGQMEYfImv//r17cvz4MdbTBNADBnlpqkwePnhEQBAyu5CdBvCFTSfm3kBfr3z+2afS3dUhzz+3R8pSYBCXSF9vj5w+dYo1zvF8kP9v7+ym/H9bV4+MjOYlC4npMiVOANBBLXT0KUBItFl5UqQykZOasoQ0NtTI8kXzZfWSBTKtrlLKEjmpKE2SAIDraSacyv+zaqoruwDIJlqGKrpuF66Xnu9M4rGSOaI2xN8A2rriBzjsGrksCCDhOYNQlgtU+xkmHM8R22v0G3/TG2YyhDXw7GsG4GsAMs969qQAWxaPCwjpvYYlDPRzI9SFkv1KANLMI5XK0LVd/UP9MziXC7oUbmY1uGhAg7Ujvq7zV0/rk9z89sIxFtQz26Xfc8RTl8nAZ7Hgv/PYCc4lRAaHhhhslWSZ5EpSMpgdkx27npeV6zZJ7+AI3xvO5mRoBDK1eRkcGpHOzi7Kog/19crw0KBs2gRZ+3LOUdxfb29vAMrjfcgtAiRG9ieeFSD/4OCwtJw9RzsBQKx2Sh3JAci2v3+vVY4c+ZpS7jgeYBnmF+TWe3p7meWbdpmk+B3vqzpAWnp7eqjmsXvXTkrOA7SrrqliCYGN69cT4Proo49YKgDXxXnRwFZbGyUAINkOwBZ2xqTIESTq7uqRk6dPs4Y2yg8go3/ubGRZVxHwBaCG+wIQ992xoww84TzNM2cQ2AQhYWhogFK8165elEymV+bNmS9N0xbI8KDIX/78rgwOD8jGzStl6fKFMpobkeYZs0SkQs6evSBnTrfIsuWLZdfubazVjpJMsFmor/7Xv75N0PKFF14kSIr2Rl8AEPzq0JfM8N60SUFZTQYok/MtN9kWkKDfuGkNTDXBchAAOjp7mM0PifzXXn9e5s2fQ1uO7z1s7ZW9ez+XivKkvP7GK+xfvAD0vv322/KrX/1KamqqCS4gWxnZ5L/+9d8zCG1qRO1tnfKXP70rc2fPlV27t0siAZA1QaAEsZDPPtsnp0+dk927n5XVK1dTGQD5kbnciHx39IicPdsiu3Y+K83Ns6SurpYqC48ePZD3339XVq9dwwxplT6HbH6CKirvvPsBVSf+7pd/L6nSpJRXQvozxzZEjXmcc+vWp2TTxs2cQ6NMsBgjOH39+jXWmoeCAwgA2WxOUskKgsmZzJA8/8IeaWqaRpAHQChAHmTX37t7X3bu3MVs7NEcMrUBUmTl+LFTcvTbcywNsHjpHClJjEoaqi0lKenuHJRPPvmM7fXCi3ukphZrYIb7v3wuIUcOnZRbN27JCy/slBnTp/E4IwG88867MqVuirz88iucZwDb+wf6Zd++z6W6upIkEKxpzLy/0yoHDhyUp57aKosXL6JSBkB/AMd//ONbnM8vv/wywXFmSObGmE0PgB1jDiSD+vopSgBxsYT//t/+O9tp2fJlHGuw/yDxIDMdgPrSpUsJhsMmVVbUsnzBBx+8z+v+5KdvSmPjNLavkSchaY9rAdCGrD6INoODQ/LFgf1UmVi3bq0jeo2RWIcx94c//IFjH/eBdRrPSoJEWYV8++138t13R2XLk5tlx85tUl5eyvHGMgHDGTl69Jg8etTGebto0eIgkxznxfiGqgds2pYnN0lessxGzmay9J0++/QzaTnTIuvWrpPt23fQdlWUqwIDiBWnTp+We633eO5Vq1aTfIRSOLAtmdEMyQE4Bu0KcoCtCyQfDA7I8aPH5O6dO7JmzRqSqdC2sE8IgKK9MNdhezDPGxubqMCAc6MtUCYECkY4du3adYwp9A8M0l9B6aTbN2/yuJnNM+TG1av0eZIlkBQvoRrAqRMnSQIA2FlTXSP9PX1SmiyTEhAAcFwKEuNplmQC2E9FgNIykgAC8B/kANhtZE4lE0UEAAXtwxIAmuWvagBaXtFiIVoCwMoG2FiJJkCYAkD0/XCd9XyPmKSjifYGFnP9/1MB4HH2Db4/Z36S/9Pf8/wwAkCo4jThfi1C4Az24NinC4iqj0MAwJ6ed0z/mqX+LAlsLKeZ/1AWNLWof2ECgKksIuu/BOW4JMHMfxIAEPNAXD4DAsCw5FAWcXjEKQAMkxiWGckGBIBMdlQG8R7AfyoAACDHauQIAKRmO4U6F2gIywAoT48AFQkASgJgdj8zE/G7Zv4rASAVyP6D1IYSAJQPZxXSMCbJeeGVDJ2MAOD3t5XiorQ/fNoIAQD7PmY7M/teiQAoxwIQVjP+XQkAEAKAheA83F+4GDP9acU5qDTmCAA4jyaaWFkA56szoz++BABjUyhXB/8/ULbREgWaXar3SBL8BAQAxvv/GQoAjN5Hgkh+jMAnFPh7nCDe8JgEACN5+IoEsefzOjRuT4ePo6B64d6rGIsYL2ak59e5bK+oXZ4oFqpkE40hxdlz3NdEJQDwHZ8AYFnF/vPYuhLdc8W1nT9X/Pvx28ts7XgEgLCtQgWAoExukGhosWMF6/29oW/L/XuMxrF0jMUTAPz+0GSMsJ8spuQTAHBNe/a4NvBjY4+zPkRjZNG1KogROQIAbJ7mOCWkrq6eJaKWLFoiTU3TOTcRi8EeEXgpFIyMAIA9W5QAgHObChHv29lCfa7iEgCPqwDgP7cfT/H3/XHHWFvEjT8e/y9EALB5ogqOoSIAExciBACLXyguHWbe+3PYj//4/of/jDgmqp/g970fs4kSAAoB/x+uAPB9CQD0cyn9HwL/AQHAU6OKEgBsXvoxMNqI//2//O0Ywf9xCAB4UDI0HOAPiTsNqGWZ7WB1M9lw/O8MKuNPLovFVQ8JDUXYDX6D+wPTjiggA1ig2X3ISxEfLpSx979rMjlRAxRcK0YBIM7oxxkONSzFn4TPZB/GoXQG+sSf2e6vUJZlvLsIA/D2PRrKCNiPK8YLhoSLZrQPzOD6k8sMqsYGi6/jG9zo+Qr6wbHvgtz2yAaI9xtIdOvYKgjA4hldttL4/TMJQjp+kxZ9EjUOavvioK3HOymDs3DvDJe16VPwlEaUKaSJ6ObF6s8iQ+/xAAAgAElEQVRr5oMP8JsCgAZioyUATK4f3jekeR24X6KMIlMJCAkEYOqG6gJmXP65BACcR8EzryZVZAyMtwHW91Uyyzfw0cU7avD98cg2DK5fDP6H4xjjTJ0Q2gb8cwy8qFJI1BH0Hbg4u+IST4PbjDq9Ubvlz63Q/vgefBSEixuLnvRGxAEO5rZHZLDFY7yfgYPkZMmMAAD7o04t1pBcQQkAA+Otho8dp1n8WV3YH4MAMAqGO+q8YbPryf1b5j+l1FxJAK5l0d2Oo0L8cxQAAgKAWw8oDejWPA0QqH3VZH+/DmSgXslO8seOKQJo74UZB9EFZzIBkrjnfTzrpEfFjb+CNZs15DzWrju5fs+pGpAV4tUxjNyAgr2F5S7iHM+4e4k+S9zzFtttmy9WU1DnTHRTNV7bFdgYlxPh2yDXcjHNHMpis0msdM8EBITx/BYdFVozMNYJcVePEgC+T9/78z1uLDj+SkD6iNvkYYMy7gvZNCXMNXEEAPXklACgaxvquCpcpH/b7wjqQj6toqZeGqfPJPg2o3kmM3gh949gOoK/OQR4mAENkFSznRGMJ/hakmAdcJLjkOnvHGj+5DrIQrRcD3G8yviWMPieLiul5Whr75QHDx+R6APwv35qvSBCmO/vk+7ODjl39ow8bL0n8+fMkZkzpktPdxcD6SQKJRKyaMliGRwaZmAfcs9Dg0Ny6uRJBvNXrVrFIBmC7yDdnms5S2neJ+bPIwiETDYE7y9dukzwcNGiRfwO7g/3CTt66+YN+fLgAZnR1CjPbN8mI8MDIrlR6e7qklOnThJERDtdvXFDunr6ZXAkIw/aOyWPjFUGv9JsC8j/A3QFCIMAOjLjkaxbmcxJRVKktqpMFsxpljXLF8rcGdOkujwpFWkw9CGd6pSw4O+hvjT8ESMW5jEGCud+7IoVc4yOf5XoLLCdnlNu4IQpydiGNzpfdV3XSUWf1x2gJW2KbYPNBwDw5pWO56uE1wrlPbn+0fCZBGhhKQKCXW6sml3STaiRAPR41G3WoKQtZF5bkiCqn2ntbI9o4FQB9DqhAhnXqSDgEiqj2DT2SWg2380fxP1o+2pQzIBrC8ziPlSJwEkAY95DyhzKGsg6zo5JLpGWOQuWyIIlK6Rh+ixp7+qThx3dcvteq/T1D1KxCnMZcxaZ9vW1NZx3AO4hOw1VDICOAPxAAgCJBi+0N4Aok/WG5D8yowHGLl22nEAt+hJz595dEG1OyMOHj2Tm7FnM/EdmO74PNYH7ra0EU6trauTu3bvMakWmN8794GEriTp1tXWyZPEiefPNHxOghL/43XffymuvvEIJ7/fee4/S3hj7ADmZ+X/1Kuc3MkggA88M5EQJQTq0MUhC51rOyf/H3nt/13VlZ4IbD3gP7yFnAgSYc45iEsUoksqqKNlle7XdXV7TPWum/cv0nzC9JvVfMK72eFzltiW7qiSSJVESo8QkiTnnnJFzxvT3nbPvPffgPoBSqVz28lBLC8AL9557wj777O/b337w6BG/u3DhAiqBoB9YxoRlSobl/oMHrON9+84dWbZsmSxbtlTSmbSUlZeyRj1q1ePcfvHCGZk2rU6KC0ukrKRBujuH5f33fiW9/T2yZt1SmTZjkmQy+VJWBtCzSA4ePCzXrt6QdS+ukUWL50hvbxd9NIDXyIZGJvq8efOZbW68HTN/Dhw4ICdPnWBWPkBeLCgABMNDuXL2zHU5dPCQ7Hh1g8ydN0NykzhnoB53ody7/0jef/99KasokdffeFlqJlRRchcS9PfvNsnu3R9JQ32NvPradhIAMMaYA8eOHWO2P8YS94JUPADcH//4R+bMMDzMAMrVq9dl76cHZMH8+bJq1QoCqTJi/EUQJ3bt+o3cv/dQXnvtDZk2ZSqJG7l5OSQ+fLZ3D2X533zje1JaWmbKHSREbt68Lvv27ZXVa1czA92UQcCzjsj9+49k1+6PZPLkqfL2W9+XYRmSwmKUBkAGdlp27tzFOYs687NnzeEcR/AQB/nPPvuU2eXbt2/jfIJPDaC+r3eYBIDi4gLZvGWDlJQU2fWFEgH9cvjwUWlqbJZNmzYTaCXZIB9727AcOnhYzp25Lps3b5aZsxtkYLDbArZpuXv7sRw6dJhr+M23XhVUzxmRAZbk6erql72fHpHW5lb5wQ9el8ICI7uOudfY2CR79ph5sGb12kBatq29lSA7wHKUgsBagk3++utTcv7ceZIFUEahoDDDPsD8AJED9wcBAMQWkwEFIl4/CR0oufHmW2/SXmHfx5zGa5gzP/jBD2TChAkEl0C4g/w/SDogZUBZB2sA8zY3N19u37pDtYFJkxtky5ZNksmgfEWKaxbzAPMHa3Trlq20lfAtsOcePvyF7Ni+TWprazhOmFPt7W2sZf/zn/8NS3Js2bKVxBycq/ET6wIqD1AweXnbVpkxayrbCOUEfObpk6ckCGAtg6yAdY5/mN8gdly/fo02B882b/4cGSQpw+xbLU0tlP+HT7B61SoqD2Auw07DvoDgcOToUWb6ox/mz5/PMUMJAPx72vhUDhw6SNIJ+g99j3EyKpYj8ujhAxIAsCdC3UJJ27BPuA/UVvbv32/6auvWQAkQ/gLsANYmlBRgJ/Fs8KEePn5C24Q+RwmlJ48fy8TaWknnJ6WlqZHqYen8lJQUFkpXZ6ec/PprOXnia6qlFKWLZKh3kCAo96A8KACk6M/g/1yAj/jfEgCMMoAhBCTzoACQx3rurgLAWASAoMyNLQGgBACzZ5o26FkmEoC1CgA+SOH61NniZNn8FfUpGH91a8g7qkH+9ePiDwFxIctZ73nOXM97plD/yAWk9Pn89+jrOGd1zDn/fEblUSeDftT7TsP894I4KcvYmCheHAEgDRIrC1ZZBQDyP0zZKotfA4I3QJgtAfBdEgA0pm5806gCAFQA8kCoRbwE6kODAzKC2Hx/vwz29zH7v6+nh3WSe6EAwFIdIQEA55munl5myfcPhAoAIOgCeoYCgGbSm9sbOoD6yuxDC/zDhhlQAqpfRt6fBBu8FhAAck0WeCI3IAOgI7MpAGiyks5bJd/451J3/vGcZ1UAAOCrAkD/4ACJ30wG0bIAVoIfr7MPQBAgecAA/0oA0HO6CRWaLH2SABh/NCCuEgBYV92q4VBpwPrxxt8P/1YCAEqohgoARqnL2FWjWEASPIkGNs5pSwDQpweBwBIAAp/a+tbaJ6pA7J+PdP5r/NXvU/cs41/bjX/gfB+GYE1JU9/OYJq4BAC1OeF5wbTWt4Hua277stkPP17j2i4/nhSeXcIEjGxnSL9dga0iIAHtkPD86Z8rXQWFODupY69xSpdw4d7XfZaxPuMC4H5b3L+fhwCgnx+LAGCiUKNJF649z7aHEC4ctiiSJhCbU0MwHzhXLAHdVQbA67AzOU7ZumwkgPH2J3dv8OeJe/bW94K93cZ54T8Qw5CElJdXkgAwY9oMlnTCP/iQ+B97dVFhAbP/DWm1gAQALQGgvoMSANhvLHmpJZa/OwKAznUXX4xbf4yFeCBnJM7xHRIAzLwOyzgaBRSjeMOEc2IIYbkT2skBqJKZ1/y26t++XYjYrzHUT/T7LuFAf3fJOmqvw8+Z9rJN9rypz2bmopZAsmQma9qz2yhLMLI4Hf1yqFvZzH/ss9lKALg2ze0nta05/+Uv3jUlAAZw8B2SYVcBABvlgGVY4IFIAjAADRjUIACEm4Op/awPGBgPG/wPbhhg4mZiuQ5uxOC59UbczUGZiDbDxWS5WINhbxqZsO4EVgmjyIQ2BsydFHGOcjYjohkywQblIDLmmjaFZhwr5C+yYIPWjf85vh8MtvaDgwsGfWvtqzEu+tzZCQDubUcdUmx/+qQC91ncvgznQMggMwBuaPCZDesQPUZtHl66ZbbNJdy8fncEALIzPfakP0xjtU9rRyuJMm6+6MzmOnOIAbguvx8oABigwmT6I8CuwL9ljtladmSz24w5MhdZAsA4MLmsBRiWCTDMRvt/DAEA7YEDa4gASioISwCow55NAQDO43gEANc+RDYeTibLxnUPil42res4unMiHBeXfBDnhHrgfwA26CJzyweMJjK4Drg7/8O1NDrDLtvcjZtLhv/iAJrGdQqmYWjX3HXgvx9OYnfD8OfyqP7X0i8KLAzhgDpkDqpZFAC4EVoJYzq9dgN/XgIAiGr4TgDwD6AcTXYCgF8CwHcGtLd+awKAA2KrPJ7WCAzKAlgSQMQmOvgoXjexIiWHmZ+BqoDviNnGj2WC4p53nK0k8rZ7WNM3Ig5UIBftzCHdr01Kd6gKYGsIuvOb78Y8s+8MZVsTbluyPWs2B9A43BZszpKFTzvrkUYi98xKAAhaHOnP8FKjCYDuQcS3W/6eGqx6y+V53nHO5syPNydibQ/mIyTwYjKXtP1ugHHU3igIPhtBeLO/hUA/QRMCmCYYg30OdVlzIeeaThMUKygpk8nT5khNbT3raAOIQQAYnzOZngnEyEzgh9nGRs3G1FYEiGiKclDVBpn+DoPWZG4lZGBwgD81kwMBcYAdsGO9/f1y5+4D6ezskdoJNSb7H+fV3IQMdHXInZs35crli1JSVCANE+sYKAT439/by6zlktJSmTp9hrQwON9KaUyAj3fv3JH6iRNl2tRpzCoFGPL08RM5e+Y0QcHFixYSWEKHoWwA6pP39vURcAIwgOdCRiSyEU+dPCGPHz2Q1S+skPq6Whno76U8KLL4bt64zmxHZMddvnZN2tq7pKOnV+4/eiIJ1KzGgDD7DfV62+VZY5NRQEgZBQBk9xfliaRzRySVK1JXVSYLZk+TmZPrpLKkQCCfmk6ih0d4iDUMulyk/PCa6OOhgcEIASBuvcXNL50vQdK7M7ncz5Nk6EjM6TpxgygRHzcwcuEuyu8E5Obw0/BVMZeMElRo/3z7qOsa99SDoQlwG/ujQSA9cIafH2HWll4/fA5TLoABSIZqNbt+9AqjSpQNHPMwag/LocSeCSoH9pZAhiFvuTbI7Fnm+n6dT/X9AHKagAKIO5g3hlRjnseQEPT+PIyy9uoAFShGEnnS0t4lw3n5svWVN6SjZ1AeN7bK0+Y2EgNAECirqJQqm1WBxlSWV8iIJRein7A28BMZ32hvZaVRz8DvANIAEoIoc+rUKfoMUyZPZR1plA4xRBIhgAhw8dnTRtZNr6iqJLEGNe4BYAFIKysv5/Xu3rvHz+NZQAjAe6fPnOI6XrhgoUxqqGe9c2QJQ+3j2rWrMnf2bIK5aMPEujqCoCAQAKCGHYAiALJja2vrGDTKh60ZGZaWlha5fPmK3Ll9RyqqqrjWAaZjrACQwYYhuH/n9l2WNOiBzPZk1ItHDfFqSRdAHQGZ7QMEkp81PpXBgR5ZtGiW5ObkSWGmVp4+bpdf/fJDStJveXmdVE/Ac1YxSy6ZLJadH34kjx49kTffel3qG1BKoN+AJzkJOXr0GGu/r1ixku0vyBQy6wXPB+n1K1cvy7//9/+D1MEGDfST1CQjSTn8xSm5eOGivLz9RZk+Y5KkC1DuAIBagVy6fI2A4oS6apYAgEQ/gAoQAG7deCwffrhLli6ZT+CbGcz9/XL27FmqIwA0Nlnpw7wGxmjr1i0EdlkmIZFgxv3Vy9dk2dJlMn/+XGaqI9MYa/TZs0aWJhjoH5K33/6eVFdVkQCAdjc2PpWPPt7N8XnzjbeovoD7pDP5cubMKcqZv7RxgyxatJDrG4E+lES4cOGS7D9wSJYtW8GMfNiPVH4uAVeMHYBh7F+vvPKqFBUVSyqZT2AZcZbdu3cyK37jxg1SWFjAYFgyL18eP2qWXbt2S0NDnax/aa0UFADUziXADNn5AwcOSW9Pn+zY8QpJLsMjgyQAoATAJ3s+k9u3npAcMGfuZOnuaWP/pNOFcubUZTlx4jSB5+9//y0Zlm5Whcb5sbmpQ/Z8fIgktR/+8HWq+GA/BqAEYBwlH5Atj+x1EFOw1kBs2X9gH8tAAIAHQIR4E+ZGR0cnxwvPpec9qGV89tlnVONAFj39YJBNRxBQ7ZZDhw6x37bv2ME1gPvjTQDMqgzAQFkqj8D3rl27+BkA39gbsRYA5Hd39csXXxwmGe7ll7fKrFkzJFNgiCMYixs3bpDcAoIhyDTMzBwY4nyHAsnLWzazzzEXNBtu//59cvz4cfYBvoOxBcEDY9Lc3Cqf7PmUQWLMx6ISKHbkUbEBz3bmzFnaGdiqtWvXcp+HTcU4wAagLegjlAepqq6QnFwEP4dksH9Qzpw+Iye/PiETayfK4kWLmIGGf21tbSRFwf7cuHlTKqsrKd8P8h9scjI3SXDw9NnTcvHyRVm0eLEsWbLElh1JGqLZ0KCcPnVSHty7L5NZCmEVQXi0Bf2K7+OZkf2PvgLxCv2nmVJKpADxCuUZZs+eTXnxxpZmllTB+i3IZOiTNDc2ygsrlhO8vHvnthQXFBB4zEeJk95eOXb0KNuSQuyhH1nYlgCAEgBQHAgIAOa6IJFSAQDKACQIgDxqpMlBThyrBIABIQ0h1CcAuGqKYVKEjaVQstcqAFqyp/4dvO6B7tn8HP8s4O7y/5IIAPoc6t/QB3BqZNOPsYH85ycAhCVU/fOT60v6sYvgPGN9mrEIAImRIclLINseimVG0UrBf5SwykHMg3FuZOWbODh/Ehhzz4FhLDiM2ETjzwZktpkEtj+MmqAhAGj8xJQAMEoDIQGg35QAQGwehABLAEBpMpQECwgAvSgB0CdQAOjp7ef5Cr9TAYCkUlh6WwLAEjqNwpRJ9nIBP5X/J/jPrH+T+c8sRf40igBGAcASA0gKML8bAkBYQoB+pmb9OmqlwZrxSgBo7FmVuJhNr2RvAvkmk14JAIwVOQQANADnQyogIJYE0gDEK7nb5VAJQOOjpgcMSEWgCn1l67g/LwHAVQRAO+MIAAoG432eD+y9zCZo5hBJu7YEgL+uXPsQxGXd+JSN2aBPcY+xCMzuuvHPTDxD26xkc09XMSwaVx2PAODbvmxxc9d2+PbDPXdli3OMsrGKI/kJOB7hPO56bvzIP3llO2fqGU8/n40AEFgNT1HWPUtqDIMmwyu9q3+79lWfweznKPdhCDFUw7BS5notd04oASDAZYKDoBnzsQgAwbkyFkQ2CgDh+VnL3oW9qQQAvY8+cxwBIG5/9eNP7hzRu7j7hjs+uJ67H+l7eh+c82CZQXKiOlBObkAAmDp5qpSVldN3Mmpz8J9HpLioUCorK0h2Jak1NxkQAHSzcEsAjEUAMPGrb67hqnMDP5UgGo57NP6crb8Cn+Q7IAAA4NfYhhIAVCGRa3wcAoBrl9w57q9Jd7z1d/TgWM+oc8AnAahfqzbotykBoAQqf62442T2ReNPKgFAVXRCBYBQSUf9UU3+1fHShP3g2v/XX7xrSgAMaAkAqwZASRvIzA0QsAGww+CVQwBA8CZgaXJTjGaSmHCuGolwYqkssLLxgyxa1wi7QL8dLTbaH1XrU43aMJRA4ATmqCYQySI3xmvUJZ2AdtzkCD4PJqjSr41/Zp42TEoOSwCMbjk/qwwct/3ZNr+4Ce0aJXdzYwjPCc7ju66aAhe8Nd7uZuMbgrhJ6X4GNahcAN9voxrgbBs8AhmuBDbb6UjNRPrCBmH5bLazx+ur3/b9MQ2gBa+iwrCjR2msNri1ncy9AoZMMDM5S/1patlh5CI7EkShCoA5gAYAfkAMsKUAlF32eyYAhBn4UdBT59hYBACSR3Kc+lgx4H+wUTnDEp2L6qj6NdgNXkHahQa+HfDfNc7KANU263v4WwkAce+Zz4VD7t7HXWPujPLnUpQAYFa1+Wd+hv33fEQY97nc+/oHaPfvwCnH2dcSALDRqAIAJX0YqDfsZuwn6nDicKoOKfaXbAoA2Gtw0AUhDeoALgEA19L63JrtryUANPNTf8atZ2NPDJs6Ok5ByblohmlgS0PGs+lxM57mOjgcmf1K7ZmC+yzYYT7I+5mDhCkPYM4jo0FVQwLwsuQD6lvczvDdvBbnULl9GEcQMHuN3t8lBlgVF2cqsoSAs+/HzTn/Sdw1MJZ99r/nf9aYW1M+Re2E+xn/sBY8kdoZZ53F2Zk48l/UxmugJwTb/PvH7XMRXwFBFGc/HNNfcQKOeg3XvsbNGN/ejPrbI1X682U8AgDAg5AAYFRtjKyerY0OABdEs2RKMoVFUlJWJuUVlVJbVyflVTVSXTtZCkvKpLi4hKxYJbiZQNAwM74ATJhgizmoKSsfbcVQAqgMSXNRAltffx/f11kM8B9BZATQ2to7pbGpjddAVn5BWan0tbUQ8O5ob5UzJ08wCFZfVyPFRQVUBICcLerbtjQ3y+zZc6SopFRaWtsYTIddu3b1GiXEAfJXV1Wzdi/ahtq7ly5eoCzvkkWLpQO1himhfE+uXL1GcGftunUEDLBnFWQK5Mb1awzKFxWkZdvLm2V4AIDdiPR2d8mVSxflyZPHBCnz0xm5ePmytLR1SGtHl9y595A11xEMy4VCQl5SWlvb5cnTZ+w7BNl5AM8RKQbIn5cjiZEBKS9Ky9wZk2X2tAapLiuSwlRCSgszzJhCdi0DCTgo54LIgSzfPAIXrs3117+7l/rvYUwANCuo7M9l/7vu3DRgvAl8+Gs32Acw72wJDdfn1PbipyknEdqPUdey39f7qbwdD46sXuAqAJhgqF4D34HUtPk7mr0PsJ2aFglT5kXfjwQzVE1DJUJxPstRVR5z3jPAvDm70W7boKvZCv3znOVweISt0JYgsGRCsQC8Q7lPE2jUQ7SrAoB50N7ZJXn5GUmk0jKSl5aXtmyXE2cvys27D6W4rEqmTJ8lJWUVkkylpbK6mgQcEF+QEQrp6IIMsqd3sm711KlTCcRjjQI0gz8AEBEAFKS8AQ4DXJsyZYqUlpRRgrW3r58g2a07twm+oZ3z5s5nBm1RSTHBS2Q247sADwuLiggMKmCP13Af/Lt+45pMamiQhvoGWbsG9eFnE1R98vSJnDt3ltl5Dx7cZ5sanz3jusd1GxsbpbSsjPLkAP+h7oF+BTh2/8F9uXPnDhUAEHBduHixVfrIZ/kUzFeAjCARwX5cvXZdGiZNkm3bd7BuOQB/kI06OmGrhqW5uVHOnT8nU6fUy7x5UyU/mZGC/Bq5dPGW7Nr5sVRWl8sbb22T3OSITJkySdrbO5mR/w/vf0Ai0E/+6A+krBygNzLCc2mH9u8/QPl6ZP/PnTtPyssq5OnTpyRkAHy9c/e2/Kf/9L8w+IX2AEjPTaTlo98ckAcPHsq27etJACgqKZTu7j4ZGcmXr74+TUC/flKtbN+xUQoK8wMCwI1rD+WDD3bKS+tXydp1qzlvEWQDAAxfb+PGjQExDSUGoNAA0BK12vE5jPHuXbulva1dVixfIdOmTSWBBKVRMJYgZfz617/mXHn7rbelpLiYcwjtfvz4kXz00W9oe7Zv2845QQJKUYEcP35MLlw4L5u2bLYZ1kNUj4D08ldfnZCjx76UF9e/JCuhDoCs+WFT2xIEkwMHDvKzP/rRjxk0LCwoIgEMvu2vf/1LaWiol7Xr1lCVgXY4mZZrV+/Kp59+JrNmTZc1a1/gewA9AaqDAIAyCQhMgsTAeToE8gOIN32y88Pd0tzUwxIACxfNkI7OZu4fmUyRHP78azl//hKJLm+//YZ09YDoMsjzzLOnALE/l9LiUnn11c2SyBkimAxAH/1/6dJlZoAbhYtcghXoT5BekPWODPC+3j4+986dH5LYsHXry3wd6xCAMkg8UHKA+gbeQx+QTDQsXDPI6Ef/b9m6VdIW2AWgBNIGxnHLli3sw9y8hDS3NMuHH3zA8QAoj2t1dXWSANDU2CYffPAhSQJ//Md/JOUVpWwPMvlhP7B/gjT04osvkmQIe/3w4SM5dOhzmTJ5sixdDDJeinMa18Qz/Oxnf8nnANkA6w9zEwSAwcFhqo4cPXpcVq9eI+vXv0g+HMqGsHya5Minn37K58P3Nm3axLmIuQV7Bjtx5swZKjmAWJCfTslIzrD09/dJT1e3fLLnE+loa2P22cwZMzgm+IfvYU2gBAJs78LFi2TLyy9L49OnHO/cnFySdfbu3yvNrc3y9vfMXFG7Zs5W/bJv72c802Huws7CB8L38ROEDawzzD20G/9IUhQzXrBvIFbhPuvXrydRsbOnG4Wh5cq1q1xnIDIlc3OpoJLKzaWCytNHj6S3u5tS4gX5+bR1vd09tKVHDn0hMjAiuSPwKRIBkQAEACWCEuzPy6OPg9IALNtiS7dQocYjAJgAa1gCwPiG8QQABuftfknCqIKXgYyvTQ5wFAAUkHP94myxMfTdeP75v2oCgGqCqaKQE//xz4huvGJ0PM4o7JmM9RzJpJKCzP9Ubo7kJ3Nt9j9IAEKflwQAlLUiLRlA/O+WAOAqrfkEAAF4MoiMf6MAgL8ZJ+nrY0kAEI0H+vpJPsL/WMtGBaCP56LevkEZGByWPigoIi6D7H8SACwITvK1qUNPv9cD/OjLYx0FBACT9Q+CMPrJKAKYUgAgAIAkQACDxGJD/nezFzk2NusVP3VdBUB2GFgwJG71vW3JKlUsgDVVMgCAzv6BAemzcSOWAiCegadKEPjv6x8gCQCqZ1CNM+TzBMkCKB/Hs6KNEykJgARWkAwCpUqUDQgVAAIygj1ruAoABuCCElJqlAKAEgBMiYDccQkArs/vn+HdeJ4f28PfPgEgLs4XxPecTNvgvOARALS8UvTsBZzElmhh6YfoGUfb7H5n9BoNY/7uecX93Y99mPP9OPiOmdSRJAa/z9zznraVfRKoFZpXs/Vd3Hvm+dD/OIeGZ1GNTeg9/THTsdDn1nWRbZzj9g+NtyoBwKgihuqo2raw70xbFX0LxiYoDfd8CgB+bIj5QbCi9mwbYnHW1ij5wZ5F9TyqICjLq1qwzd1X48bPXxfu3+789ueiTwBwz8hKAIBtUwJARUUVyZ0oKwZfHtfGeTXX8DwAACAASURBVAM+HIa8tKQ4IABA9QkEgGS+8dl1pj4PAQD+Dp/zGxIA/Pn0bQgAOp85P35LAgDneyRBwygAfBcEgLj4rW8P4ggA7mfQXz74j7+/KwIA4082aTwu1htZ33Yfwl5rFKxM3PJ5FADcmJL2C+fCf0EJAMokGxaxYTgboMUwL+BgWKdiEIdVVQIw8v8DNvAxehEZeSbDUjHBJPdfULndw6UM+TF8MXCOnTqzwbtW4tJdtMHvDoHAvUVgS7RNXg36OGMfd31r8mPUdx1EL3jgsDanb4ieN2A/lgGL9mv0k+x/7YtRFzGOr//P7X8XwPedaoypqXHtja3H9srWf/gWDJl+mxPSa6t7UFICx/P2xbf5nO94+E5EZLw4rFoV69vczc4iOwbuhmuIAdGVY4CyMGUYYIkLYGnWv5IATM06c4AlEG0JAYFKAPoeUq0qf5xjMiQ1o19LAPA1LROgRAJ7b9brtAoAPojCp7OHXzCF9YDsrjFmdXjApj8GrmMVDXCH1W/VwI3105+HuE/2g7gNiOeOJgj4NiKb8zX29a2dG8VAHc3A8+1htH9CBY1wBjokktHMkVHZioGNjcnkRf+4cz7usGE2SIeRbGV8NNNfCQAB0w97ja3dAwdCgRgQAAyAb0oAMNtfiWiD5oCLfQn7UwDs9/UbFqsj86+KAGgXDrou2KMOnfvMusr8vceA+J40vwXqFeSPHloUyDcjgevBPprfDZHElbuOXQ92gwraF0MGcC2NgueR1xwinju//b2GB2hnfMc6LGWzbqPsJT+oFl2DBrY/6PGPPpD5ZTT0XjrX4vwBvw/cdf/8lpgeypg18OL2rvgDdxzBxkgyx+0p2kvj7f9jvR+RJrQNjRvjbPsvzbOn4ODbAqwXv/1q/wiKWhlC1yZms996cMNPs2b7JSEAFYwKA4InyAbOy08zGNXT1y+ZoiJJ5qelqLRMKiqrpKa2Vuom1lPqu6isQlKZUpFcAzYi60TZ6jpGqNdrajQaH9c/YCPAi/YGQSxPCQD+Ld7DT3wX4EJeQYF0tbTIw4ePpbtngJmOkLAd6O9jkLmno01u3rgmzY1PZdqUyZLJT0pnR5v0dHVKJp1iGYCuzg6Zv2ChpFIZuXf/IZcADpR7P9srlRXl8sLKlewX2DkcHq9cuiTXrl4lgDGpvoGvYWwARAIUmLdggSxdupSvI/CO965cuSxff/WVrFq5QubNmcXgJRQAEPgHmQDtmD0bNYZFHj1+Ijdu3Za2jm65fe+B5OTlG1AWWXaJhDS1tLIuMYJSLgGg0BIAkjkjkknmSH1NhcybMVmmNUyQ4kySBIBkLuL8RkbYBCQAbCZJzlDgI9v88Q9Fri8AHwnkUdei+AdcDYBk2+NIcHYCW5zvTjCHHPu484g9pyB4aPwsrcWpWQwmSGzskgnkm30orFmn6kfq60XPUOa7urcGGUZWFi9Y07mwMWZuqsy/8fPMrmNkREOCAgOUAQHPZuwHARhrp227SYCk/+CSI5UEYIOiVmHN+Mkm6KrrCWOMdpGEmrBKBO5+D1IAgpCSI30Dw5KXKZLZ8xfLlJlz5eyla5IqLJWyympJpYsklZ9hoBp9VVRcxH0VQP+D+/fk4oXzXKPIWkXWPwAnrAO0HaAtwDgA+wCkkVWLDFX8a2ttl+6ePkr937x5Ux4/fULwEdmrdbUTKTUOWWmAW+fPXyCIDPLBTWTrt7TIzFmzeG08I8C2S5cuyZSpk2XunDmc1zOmT2MWODLwHz95LAcPHqCkdU9Pt8nA6+uTq1evUpochIDFtv2U5cYBP5mUnr5eEhfQPrw2e9ZsWbxkqdRMqGEWMyT9M+m03L//gFnJDx88lGnTZ8jqNWtk6rTpdg4Z+dmaCdUEp7/66kv6WK+/vl3KSqHtniPFBbWyf99ROXvmolRPqGIJgElT6qS4uJAS9k+etMmhg0ekpaVNfvrTfyuDQ90E5OHTwScDiEogf9t2EieQ8Y65C4WEv/3bv2Ww/y/+4j8yix6ALWxbT/egvP/eLn7uzbdelqqaUimvKJemJhA4SuXAgcNy6fIlWbRkvqx7cbmMyCAzeVH3/sjhU3L0yHH5/vdfl2nTpgTJCqhBjjmALGOQogA8AlR94YUXWLPcZM+hnMuA/Owv/28Spd568w0pLSsnmaGnCzXrUwT4vz7xlcyfP4+Z4djn9B8A4ffee4/KECAaMPM7IfRB0bcoP/G9739PpkxFu4Z5D+w9+/btl/MXLskbb7zJDOjCYtSGH6AdPH36DJVcUOv+1VegXpCUru5OgtD379+TPXs+lhUrlsms2TOluLiIY19UWCpHDp8g8QIEgLXrVhmoZmSEIA/IGp9+ulcqyivl9dffsIsb9gDraEB+/jd/K7mJImbYV1YVSP9AF58dBIDjR0/LyZNnuBbWrl0lfQPtUlSUJqng7p1Hsm/vUZkza46sWrVYysuKCLajX7FO8PwgMWBNAPCFQsKunbtpFzZs2MhxQV89ffpEfv3BP8ratWtk1qzZtnSNyXD56quv5PbtO9znV65YaclExpcGGebo0aMyoXaCbNy0iXsLfAr0CeT/AbyDKIc2Yd6dOPE11//KlStJsMHaM2eNIXn6pJmlK0Ds+OlP/x1JMpBnffrsqaTz8+XjPXukoryc5BEA4rBlWGf37t2XpUuWyMTaGq5BBHkxD6AK8Fd/9VcsZfDGG2+QCGP2NrQPJQ9OUl0E/UCFiFzYTRC98P0R+eUvf8kxePvttzmn8Vy4L2zByZMnaSswt2HDoDjR09srBQUZOXvmjNy4dk2ePnkiL65dJ2WlKPdh1C5QAgGKFiBggLz02huvE4AHSQRj0d3ZJcjMP3z0sMyeC/uyhH4ObCHsHP5dvHhBrl65LFMmTZbly5axTWizKm9gzFEqAf2uJAsNlOL7UOEAqQOEDqgXwN49aWyUqtoJcu7iRfny+HHZQGJADWusP3rwkKTx2TNmSmd7uzx9/EhqaybQ3sB2tLW0ytVLl+XowcMkMOAfSgqgXfiHOVRQWMR1hDIA8IlISrNlAdA3rE9uYwDYq1QBSgkAADcNyK+qiBbkp+SqKRHlqkZxn3UyMZUcQIDJKtHEATZxvo+7Z7s+j/EnQo+HSnvBPh2YqHifxT6r7wuNd//wqt/8t7jziOvn+M/mAi7jlgCwBIDY8gBOU/17+E8BPw0uD7jUybyEpJN5ksnPk/xkQvIBWidGJC9nhO8nmChgwlqYp1AHwP9uCQDGEQiOuLEZjQtHY3omVyAkYPo+bYh9GbCF/iBIp9iPhlCaYESGBgwBAOsFygNU6u3vk+HBAa5tlgDo6SUBgEA3CT0m1t/Xj8z3IRIACJBDxcmqrjEL3hI6OeMCtV0F/Ayoi/VBaX+sC4L+RgkAv+N/EAJSIOGQjBMSAEDOUvA1so6sAgDuGRBrNFYX+KamHxXAAZRPH5SgqpHaR/Y//lYCAAB+lpvScyCecwhkuGGjAoCEx+ERGRga4e/oYpacUslmy9cHAYAxLYcAYGJYIQGApbr0fxufYl+6kv30RYzPrGcEZGNrSS4SBqzSl1sCgKqFnF4m9UzXkwv26hoPSbhhHMtdk0oAGNvGqGS1+an34Xd4PNDYh0mICcgaQW12c2ZQexjYRYfg5MbRXBsXF0uInpPCs5X7un7PjW9FYn4BuGxIKHE2kPPLUUtQuxHcx6o/ugmAvr0z56Jo/7lnVCUAjJWg5LZN+9+NY7rXw+9u/7u2zm8HVgcTpdSuOETwMJHMLHx7DIyqPXLfMWXc3PFz7xMXfwznGuZOWKLYKGsY9Vi9Hr8fGsFgnPicIO95SVvu/ur22zffucw33AQBnfcEXa2KCT4DPwKNBNm1pqaW8aD6unqWdVICJ2wuFMZAAED2f2lpCf1iSeQZNaK8vCARyqxZJQ8acqN5rmgJAPaNVxbbf8642J0/J+L6yfU//Pd1fO2WEImf6Hx393Fdz/7cheHj5yxByrxv9lJNEAx/Zi8BoLEVf524azFrDNkpjejaHfd3vb5rZ7Vdii3EKQDw889RAgD2M85u6PNwrlv8jDFUlNCB72rnBfdZq7aotjX0ZY3Pqs8zym78nygBoAQAqAAo6GIJAHwwK9VMx2J4wCoBGAKA1mlwJ4WZYMZJRVAzGyBg8mvpLZlGOpOZBsDOVP7ulgTQB7Iz0IcURmf6h1PeD9O74UN/scQ5ytHFYKWuI6suBN8iL49XrPnbWigXQIwB+v1+9W+j8tJ83QPu/Q1zlHEhASDs0ThjM+ZrBnGLlHDwQf6QQGLuPp5B+zbd+LztHn2YiWaQfpt7q2PtGhyFzSIHIN7KbADBP2bPmhkcOgEG9Dc1ds3h1TDYDbjPz1kQn+SLf8kEADgMKAOQhX3pG3TtN39dj/5bDQ+yRg1wYT4zWiXAnZP+4R7v+Q7kKJti168r1aIOldv++DbjyR25kSx2KDpvx2fFus/kro24QwLedwkAPPTqRm6ltrmpUwXASv04BAAA/RooUiADQVEcWrEXKTkACgCQtlMFgOchAKgywO+aAKD9Zdagzfu2P0MAycydbAQANb/WJBpbZ01yUHfPsbXBmHqkDXeM8LvrgMetB9c5iHNCvo29jYY4rN32SAHuVFXbpf3otiObE6efdW3kWM8XZ5tpO0eV7Ak/qff2+yDSx8FI6YhFniwAPH3bo3+r9HS2vWPc/necO72GP47+td1r+gQff+3HBRUiT+ipDPl2igcbh5CiAR3aDASsZIiZfIioMWiDOZtMMeMf8vPllZVSUlYuEwD6101kBnBJaRklkvNSGZG8NA9R6vCaw2pY1xwgHgIlDKTwgGtJOjYgC1lYs09Gg7kK3qoNBwEAICYC47hOU2OTtLV1SGlZJZneyHIxgbwhaWlukpamZ5QEra4sZ4YOpKUBvkNBC1n7qAUHoAwEAtRoBlDR2dEhX335pTTU18uC+fNsdl2vyV4+d14eP3pEIKK6sprPCMDj0pXLDN6jpu7sOXMDAgDq8UIuGHV7161eTaCiMJOW7k4E0x+znAACdosWzuO17t69J1eu35DO7j4SABBazEnkSU4eaiHnSlNrq1UAGGYQnQeOhEgmLyEFqTxJJkTyE8NSU14ss6bWkwBQUZyR0qK0pHKRAQQ/xOyhHAObaYdAuk8AdAMIqqDj2ild51z7yq3VLTtQ6Ykj5JgPRWyKZuhbsrMe7PiZEbP/u5ylYH7b+5ksfuNX6bwLbHkQ/Amz9831TW07Bcy1TW5gxPwOcN/smUMozeYEB3l7TDkclu2B2bVXeiYCyBXaSpeIYOqNaua62y/BM5JxznecwE/UB8dBNAz/GUIsvm/WY5jdoW2MHJxHRPILCqUH5edGRPpHcmXt+s0yZ+EyefC0WYZzU9I7MCyJPNRXz2PQGplcAHkQdEF2G4Cn69euMjsXYCX8Aj0EAygEOQY/ASSCIIOsZDwzpbUHh+X69Zvy5VdfEyiePXcO63YToByA+t2gXLx8iRm0sDeQLgfh5umzZ5T8r6yqItkAwD/uiXuvf+lFqa+byLFCRiuyiVHzvKKygjXD79y6FWQ4XL50id+F7D8yaqtrACYiGGQyShA0OnfhPDOQ0aeoqz5zxkwpLill3WxkHieTudLU2MisawCmJcWlsmTpMmahgLxA4AvrNS9P7t27K0eOHparV6/Itm3bZMH82VJZmWEZlJzhYgMmn70kk6Y0yIqVC6VhSq2UlBTKyEhCHj5slv37PpehoRH5kz/5iQyP9MI8c+wBLrz33vsEhwE0T5hQy/7DP/Qds7KLCuTP//ynJD+ALIV51dLSIb/6x485nm9/b7sUlaSlsAhlHAZZAuDDDz+Se/fvyarVK2TNumUyONRL9ZAcQemAk3Lq5Bl5++3XZMaMaVbe2NSGR/Y0wH6A51Bv2Lt3L7OOJ00C8QOyoyMkdfz93/03mTChWt5843XJZAoNINJjCKO7d++S8xfOyoYN6+WFF1ZaBURQVRLs608++ZQqDGvWrLZggFGhAgEB/fsHf/iHJGnA7YG8u5ZCeNbULK+99hrnUjpTwD4CqeHrr5E5f0lmz5oj69e/xNeR/Y+gIebcgQP7Ze3a1TJ7zixKzpNIkV8ohw4elxs3bsn8+XNkxcql3H8wV7DvgbC1f/9BmVhXT2KGCUgBQBXp6e2Uv/3F30l52URmbJdXQI2g18gyS658eeysXLlyncSJRYvmS/8glGjMPnrm9EU5d+Y6SWrz5k2TVNKUWcGcP3bsKAk1b775JkvyYH3g+T/8YKfU1zfI8uUrgvV57doVOfT5PmbCAzjGvDcK2iPy5Zdfsdb9zBmzZPHixby++g4AkqE0MGPmDFm1ejXnEvyM1tYW+eijj6g+gP4FCQjz7fiXx0gWAjCN9Y9/yGiHbbxw/gpLV6CcBogeICUisx42Gt8BcL1o0SISNky2VEIOHfycgPrGDS9JdVU5SRzt7e1sx6VLF2XX7p18nldeeYVzG3YG9+rs7JaDBw9xDv34x+8wkx9rFBn8+C7s1OHDh6W+fiKJSiQA9fZIWWkZyQworQDyAkqT4Lvwm1RNBfv52dOnpbCgQBbOny9VLH+Swz4AiA+iEVRM5sydK0uXL+fawPWpxDA0REWFR08eybr162TS5MlGGYClJIx0OJQtQBhctfIFqamuJjkAfgn2b4wx1hj6i37I7Nmc7/g+5gTWINQB0A68j/WJvnzW3CSllZVy4tRJOXvmLIlTU6dOoZpSX3e3tIJ8MDwiFWXl0vj0iXR2tEv9xHqCi1Bo6GrvlK+OHJf7d+7xdIE5gDaBAIT/cT+oPMCmwl6CaMPAqS0RBWASigPcq2wms+5bUKZhvEWTKJwSAEhm0CQLBdh0bmYjALhqAWGsZnTJQN9/dv1v//xt9ux/xQQAkA8DSfZoGVf3jBLXb8H7NosVYL4BqxOSBqkuBQJArqTykME+IkkE2VnODnnhIAMk+HdiePC3IwDYjHptI8s1ORnJeF0VAGIJAPD9EC+JIQDg9b6eXsZSQDZUAgBBcEsA6O0bMPL/+F8JAPYcxgx2W6oJ/WUqGjtB+hGsuaTJQiQBIMz6J6GaYAX6FP2YNIQbqwLAEgAgBccAw1oCwCUABKCmzYKkT2vPcsH4akKWzcpH21HeAAQAnN+Y6T/gEAD4OUMUCAgAQyg3ZUkBONuijBDLIpg4myHF2uJb+J4tOeCXAPAJAEoQ0Ggdzwo8YpgysiyPhT1Uk2lsv8cRAGxk6FsRANx1gd/HIwC4YL8530SVnuFLZSMA6DnA8qIiBAC1gXp9NwYUdxbRdrtnQ7c9bru4ZmxcxI9/ReyrldV2k2ji4qzZ4z9MEQoS9dw2+vbHjYHoeYyxU5XjtwkGcbEvPwbrApLutTSO4cfT/HYFfYWEAMRZVZnVISq4iYYuAcC9nyGePR8BIH7viicAuIrSz0MAcMfMJT/4c8qf++48i3uPNs8pUaPP4BIAcA/4I+ivZF5KamsnkgBQN6GOfi/8J/yPfnYJAFAiAwEgkWfLEVkCgMahDMkHpRPhm/xuCQD+/Pbnm465vwb5uo2nuMCyvy61n/V1/ex3RQBw7+e33Y2JaPsjz5uFAOCuw7EIABrP0ERF0xarlm/3jPD7gfWPxCi/PQHAxNToi9CPDUsAhIQ6VQLX+JQpXxMQTP6P//iOKQGgGVIIxsAY+QQAZGXaEgAGqLEEAMofhSy0oMODjH2+azZP88lIwIikFjsyhiMZlfkPZOtjCAAhIzFcvn6ALhh0hyUwigTgXDv4vMc09BeBOgMY7NH/PBKAi/JmszRZXh8LAIi7rJ9gSQJGTNKlPx5jGYGI0XfaiYkEFopeP66tKu8fu/gC6N8JMOpc0A3czpZR5Qs84OsbduvYH/eIEKM+HEhAY5wNCP9t/40yWM6ldNWEw2dXSECAgWRyGHTlhgdJOmwazOaPstfNZmqC1WS550LADDiLPQT/HhQAwGbyAYC4vnQdqMAJpAiuipONlmBSu+T+9B08f17q0KvQggmIKcHCfDrOwfIP9b4DGudY2osFLGhzbUvSsPPATeAP2hbMTyUAGLAgzg6Z+2arYz6avJO1nVlkxnUsjAKAAf+fhwAQZP1bx9f8rWVnkO1vFAA0sDjgKQAEygBWAcCUDlAFgbBEAIKy3zUBgKtewX7PDnHNKSPWy9435CZbGsBKykUJIpZg4thAV3LPtRWkTRkkLZiTOv7uWolz5tx5gvezBUjG2nvi7Xl45WhermfJvP0o25p0123s/Sz4pxi+67Q9nz0GGBDuhG7/+d+Pcyyj+68u2Og6NAcIswb9Z4iQ55+vwbGfinvubH3hj2k2AoB+Du0f0zdw6hD6By6z/xhwwLeb+BsSwCZjwOxbWncxN5Uv5VXVUlJRKVNnzJCy8kqpqa2jAkB+poBgFvY36OcCoMbPKAhrspw1kyI8IBhXNFDAgePMIFQo5WquE9p7fX7UYUZQPAX58eZmZraiRnNdXQOD+8z4ofR/GwkA2DYqykslnUpKe1uLAZAG+6W5qVFu3LguSxYtkrq6iXL//iOCZegr1L+9ffsWwf+JdbUMsiPw39TUKGdOnaY9RPC/2Aa1kX186swpBr3XrF1HkJPAY0GGdbXPnzvHrBsQAADAV5SWSFtrM+vqAiyYPKleZs2cxgMBgNCLV65K/8Cw3L3/kD8HR3IkL5WWnLykNLe0ypNnRgEAQXT4GJT3zBEpzE8Kykonc4alrCAlk+uqZMbkiSQDlBVnJJ1EUBWMZVXcCfervCQIGLrnhWtEbZgfwHHXqBIAXBKQuw/rnHPtiB+IAZmBsBj2GqcWItePE0iKEy7BdYO6wLZhOudMO0Lp/nCfDLMcTNbPaAKj+ay5IMAjPUBqkDD0CRCYDBUF3MAX1aEIdA2EhdjcoKIlwwQKbjYQ7e8NLgHA93HwWYAowYHeklTdPgGwogQ/BGL5WT0HJxLSg3NmIo9qHl19Q7Ji7QaZOHm6tHUNSGfvgKSLSqWrp4/7HGS00TEA227dvEFQC0FuZOLXT5wYaQdAU2SkYv4wo7+ujhnGRuI8Q8D/6ZNncujQFywpMm36dKmbWMeDdGdHJ2W+keXb1tFOwAp9DtAY6z6dyRDkmlBbS5AJICFAMoD4W7ZuZvZt7YRaBr+7u7tY9x5A3tGjR6Tp2TMGCHCtC+fPcy2BmFDf0MCxQh8jqN7c3MJsX8hjI7iOay9duoxlQVCyANsJaqa3t0P2/6rcuXOXZVAWL1oiM2bO5nc6OiFZnyJYeOPWDfnyy+Ny9+4daW1rlXfffVeWLJ4nqdQgbWJ3R0KOHjkl16/dlhmzpsvKFxZKXUO1FBZmCPrfufNEPvv0gFRVGUn4RC4C6j0MfnV2dMlf//Vf8/4/+MEPeU+UqMCzXLt2jeDgxPo6effddwjIQgEAN3306Jl8+OtPCMp+/4evSjJlSh4kEgCC8+XnP/87aWtvk02bN8jKVQult6+LtnpoMEcOHjgu16/dkjfffEVmzpxOGwhbidrwAOZBCMFYol8Of3FYtm3fJlWV1UFJPoDtn336icybP0u2b9vGTCRkaA8Pmvm1c+cHcvfubXnn3R/KpEkTAwIAFM+++PyInDlznuD4QhKokElppPqhNoBx+9M/+1MpKCzgPoV2IFt61+5dUlxSIjt27DBZ3ak0JYCxRiDPjiz1TZs2y9w583gtIBzYG1GfHtnfmzZtkJmzZjDjHP2Ym0jJp58cksbGZlm5cpnMmz9bhoeNYg3IGLdu3ZYjR46RVPDSSxuM+o0MSTKZkGeNj+X99/5Rpk+bT3n74lIQ9cw9uzr75MtjZ+T+/cesFV9fXyuJvEHp6enkGty1c4+0NPXI1i1bZVJDtfT3Y0zTzDT/7LPPmJG+efMWkuVQwgTAEwgAGzZskunTTWY+6p9+8cUhuXnrMsd38qQptIXYt/H5o0eOEbCGVD7IHJptjjkFdQCQLDSjf3hkiPfH3AZI/uqrr1KKH+vp0aOHJN5AYh6gugZYAdqjjw4ePCz37z2QV17ZIfUNEyUvD+pEg1RZOHnqJJU30AdQM+hoh7JIH8tdoK07dmwn+QFkDADSGCsQRy5fuSybNm2UNWvWGGCHvohQpQOEDJBz/uSP/4QkDWStoz8QHIYdQXmJFSuWy2QoB4Gw193NtqOEwokTJ6WmukaWLFlKUBu+C2IPsEHnz53lnr50yWKpqqhgrVn6WMPDtHXoM/TR5i1bZUJtnaD0IsYHtq6vFwSe96Smtka2v7KDKkbce6jekiOPHj1iH1ZXVcqmDRsJKOK76D+8jzW2e/du2ig8M/oez4T7GVWMr2gD0Ieca8XFtKNtHR3SM9An+/bv53VWr1pFYhXaD7ve3dXF0kelJSW0qbdv3ZL8VJJKLFQnaGySztYO+eLQ53Ll8hW2CeQtBNxh/0ACQFth80F4UDIUM5TpQyZI0iJhzCEAhCUAshMAxlMA0ACsiclYlBlxl6DEjtmfXf8m7hwUBwhFX/vXTgAwSVi+X+f6MdnOt+ZQYgAsZtHluAQAANa5kq8EAPiuAP+Z/W+k53NzhiXXEgC4iVINwPqNz6sA4BAA+Aw2oVrnAn06xdwVgEViBc4cwyAgDMsQFXtBdIYygFXotYQAEp2Q9d/XT3uj4D/jJVBZA0EAxDeoKgIDYEY8/EoDUA/YTHdmMioZwJJC0X0kACCJyBJpNPOfhACCY0aiGAoAIACQGAASgAUsXGWMgMTtrBlXAYB94hEANC4clFIlRcPI8pMAgJ8A6oeiBADNtEeWv0sAwLMbFYBh/swBiUn7PXhuA/Ig8gjiKksnjKMAoORdnwDgKwAoAcAoDFhiAHZte4Y2kr02pucoALg+uHvu8RUA/HXhlwBwz0q6B+hrLtAWxGAtAcDMVwCWhtSk/5vxG60AoO+7AF1crMqPPQT3tWC1C167JAD9Xtz5MYhTUJnFqMe4febeMTMcrQAAIABJREFU00/gcvvCxP3D2E42W+222b0X7wN/1ipE+GOo33Pbo5/xn1WfyU1Cc59J7+u2hfMXCVhZFABwTfNM9hk1wVRjnlS9G58A4PdL+DcOyKMVAEYl2jnrLnIGhf3xCP/uePlzx537z/t7HAEvIAAQZwHJyTxDJl0g9fWTZMaMmVJTVUOMReX/McYgbEMBANn/IADAB/59EwDi+mG8dRiJL/+eCQCaQOivFX/NZZsLGtfxfQT3b9/u+XhCgGVogiPjHLDfxi/JRgAwrgJwk/jZ6MdbVAUASqemDIAppzKWAoBLiInrk5z//X/+cVACgCQAqgAYmWU3KEaWIUoADA0EDAcCNg5DkM6KgzbTbETi4caZiSDSjgY9H9h523w/vIBbm5Mf48UMYzJiWNVQOf2aLYCn9/MniAtcj3rPaRMZuCYH2xtFF8nV3+NAurFN0XhGzBcWiJPQD+46igig0PXoGi7ufeMOJtpqTL64DKlgPLwaAxHjYmWx9Rn0Oi7YrxLabi/Fte15DfrzfG68PndmmwyPo+zwPNcKhkUxpHA2R6gzISvPfJDf82to2wMmg7D4LygBYKT60R6TIWVAk2Ecfn7fBICRqMyuP0a+Mda/Cf7nmIOJOmbuT/9310bEOUc++G/6yji2gdP4nAQAvb7/vVH31cPOqOuGpR7c77j21AAMQ4YKnYVkZLLwovYp6pDx6oGd9td6nDPgO3QGmECWv5UkI6N0iNkbQcYj37dghqMAoKoABtA3BIBsCgBaAgD70/MqAFDiyqn37DIVgzGyq8nfb3igcdj4gXNtCQDZ5oXue8FPhyTgXm/MuUFSWkiac5UDdP/kfmtl7/xxcg9W7nj5a0K/5ztAY9l8d336xCzz3mjqUvBaYOxc2l+UVJNt3Y6yCzGVdfxnHc/eI7sxO0HGfNu34a4DHDX/o/d5HiDs2jTXCX0A/h1Xg8dptHsAGe9Z4t73+8N/lvEIAON9H2t8LJuhY4nPaDa3PhPvjRrmDBzkSrqgQNIFRVJcXiF1DZOkZuJEmTpjpqQzhVJQWCx5AJYshRSHKxOEDfc1vZdZ78bWqBy+mz1tJNsR3DX7joICERlK6xgC2CNJQEYY0Ma/hw8fMMANmXBI+DPLGjK+nZ3y7NlTKhsgWF5ZUSYyDEWARvrFIAfguw8f3JdXd+xg8OzGjds8OKJ9yLLr6+2WlSuWMZMPUnEIZiMz8OSJE1JVUUXVgHTKBLQfPHwox748xqA3wA3DKM8lOICg+83rN2Ta1KkkG4wMDUpBOl+6OtvlzOlTcv/eXVmycIFUlBfTzly9el0uX7kmI4k8liTo6R2QwWGRXEsAaGltowJA/+AAxwFAHSXIRkakIJ2STDIhEMvM5I1IbWWpzJxcJ3XV5VJVViyZVIIZVWENUK0BCZfEyN2pLVQbqwd5zVCPXYMkkQDUCsl/7lyM+84o+wcVJLeGLAB5h3VHAoguLI8tbvbNMAMkW6Anzn8xQWvNMAhlIrV9/A6yg2x7XBJAaH+QvYTajVbdIvAhQEo1AVyt7ah95F6P8qhWIQBUSnethntMVI7R+I7hePGAa4l6sGUM+FnZTLQZwIo+p7snMcMBst1Dw9LVPyiZolLJTRfJvMUrpHriFOnsG5LOngHJSaalo6tHOru6KOF//+496ersJAgKckttXR0zUnEghtz4kydPqAoAQHjKlCkEgwGgASRDX2Dd4j0AwACuy0EumlBLEgFKCyDrGKA1ZLoRHJ/YUE8A8tSp03Lr1i3agLnz5jFrf2J9PUkIyNrFdQEULly0QIoKCqkkgKA8gD2MD8BEgJZFVtL9ypUrPMCjjQCrmb1qJbUBml6+fIX3g0IJZMuRUQxgLT+VlkQe1BAg5dvHjOPGZ0+59pcuWSazZ88lIQpAJcYX4wEA8NSZ0yQSIUsa/fHii+tk4cI5kkrhTD8sbc1Dsm/vEWlt6ZAp0ybLps1rpLKmlIAo9sgrV27L3s8Oyty58+Wll9ZJOpMrXd1tfAaUUvjZz37GDO933nmXthdzF/0NBQZkxaNf3njjdYKlINXC5jx48ER2ffgZ5czf+t52yc0zvnwymZG+3hz5m5//nfT198krr26T+QtnSE9vB/eJ3p5B+fSTz6WpsUVee22bTJ8+VdrbOwjcA0hHpjfBv8Ehjs/ZM+fk9ddfp52EP4w1AKLAxQvnZOULS2Xd2jVUHRjoG2IWz7279+Q3H+2S9vYW+Xc//TeSSuUS3MF6z81NyYcf7JYHDx7zPtOmTaL/DTUWzAFkoCPo96d/9me0I1TIyMkRKLKAADBv/jzZvHmzeS+VlmQyTVnmAwcOyOPHT+RHP/qRVFfVGFA4H9KiaOtBuXnzhmzb9rJMmTqJAAr6cWBgWHbv/Iy15TdseFEaJtXJ0NAA5xLm7pkzZ+X06bOycsULzLxXAkB+fp7cvHVNdu38jSyYv5x7R7oAfd/P8w7mwJHDJymP/73vfU+KijJSWJyUjo5WKmH815/9jSRzS2T7tu1SOwHZ6e0EZLFPffLJHlm6dAlr1GONo69BpPlkz2fy7rt/wBIHKE1QWlIuv/r1P8jAYKds2PiiVFfXWNWIBN//4ovD0tPdS+WCmpoJzC7XvXzfvr3S2PhMtmzZQvIIzhoAf8+eNWofr772Kuc9+vjy5Usk3kA5B9L5mJMgV2AOQqlg395DnBM//vGPjJJA0hAAUBLg448/5jwCqI0xxF4MEP/zz78geW/DS+ulq6udpAst6/Gz//qXDPS+9dZbXNcm8wu16/MI4F+4cFHWrXtRNm3cLJ2dXSQU4jMgCn344Qck9UBVoqKy3JY9ED736dOn5ebNWwT/Z82cxWfAdZHhCjtx4dw5efb0CWX0qdQ5OMBnwPyDCgfk/6dMmSobNm6UTEEhCQC03UPDcvPGDdm3b5+8+NKL8sLqFwg2kYBiCQQgn4CYuHLFcpk5fQZjg2avEIKKx48fp9oQ5jX6GPsDbDFsJX7u2rWLbZw/fz7LZuC+UA1obWuTM+fPybnzF0gMeGn9iwT3eX22bYjEh5bmZpk6ZQrjkiAF4Lkw3zL5GWltapaW5hY+39UrV3jGhP+D8UJpFMSPTFmLDEs6IBNZFQAAQuJa3zUBQPdI/alSblQ9cvbOsc5/2c5l/jmN+/S/1hIAjDfbjGxHZWzUOdGLD4XvmwQKuCuUkyZQnZD8VB4Jq1AAMAQAEARQBoAnRRIAGHTH78MDkmuVvwA9Q4KfxFFLADDxYZ4io2ChfRXHP/0M/TpLANBzJ8/4MQQALQGQwxK9Zr1j3QcEAMQ9aAdMMh9LDvWjdKKpd68JFCgxZGrYD7LEEksAAwTXzHgQCrAWIwQAE3fXcxRIbqYUAMB+K/0P4B9SxYgtJnJIADDEG1sCwJZtUQJA5Ow1TgmAwMcHmRvxD9adMh6rKSVn5fdHRozcv0MAwPkFSgAEbZjpHyoAkAjgEAAA7luNCaO0EpBkDelkkP+DQGCBVMS7oMhgiWxaAkDjT/SDnWRJA/Dbe3gKAEoAwHdwzSDGyXiUjVnY2gHuuUNjQtpHcQQA93zzTRQA4sBnnbDGlpl8FP+M4BMA1O655zPXFrpntGyxF31mHZcQZIuCHIyPuVlUTpwVn2R81J7w4uIYfrsi57PIus6egJbtXMj7WQKAZhKrbYr7ju7HLvivdsLtU//3uGty77fy5KoiFCUVuPHn7CUAjB3IHiPz45Lu2BoBv1CZmFieUwIgAC8dAoD7vHElANz39Xd/P3D/Hi9e6J5ZdW25BABgLGgHYlHFRSUyadIUmTZtupSXlnOdwo+HL4XxBaGTBICSEikqLmSJAJ8AoHGyfyoFAL9vssVM/HEM+uWfAQGAc1kJUnZ96/pxk4/i5gGhk3HwI9e26L0CZUYL+seVAAABILpmowoAPgHAnWux69qW4R5NAAgJeGp73f3U9SVc/IN24n/7n35EAgAlgVwCQCD9b0sAsC7zgIwMK1CDcgBGflLtqzoySgIwk0bBAC59MwZO7D8KaJlQm673uKxvF6ShIJGH7POhnHtkg9zDr5nP+xPfd8DjjIn5jEvfiLtbFvDfR72zWCm/XRHjle07DgFi1HN5JIAA9IwyNSJBfX9jDG7LbNZQisltTrbvRAwJSz+ELJGgp/zyD9o26wjHbSpjGfnx3ss29uN9DzNV67hm++xY48fvRHFeA0ZFOlI/EIL+GmA109zSKzV7PFAA4KkmKAFAIoDN8NdNBsYC4fPfJwEAxixOAsXvzzDo7aiNAPy3CgBjGXH2k+MEuk6dP/818z80wLaXtWbUKDKACYa7Btu1FWMx/NUBNEMYfw1Xiin8jOmdkABgs4xjSADmO1Eb5PaFqRvsShHqtcP26FiMDj7YDEYLQCCYZGyvJQQEtYZNCQAlAKCeqm6Y+lo2AoAeVFECwCUAPK8CwHdJAAgca4cA4DOE8Rndt0Kw3yWQ+GSS0ABE5gDBfTsWdqyj+6GjAOBJBvrz3R8/928XAI5zhse0XyQpIBfCrJHovzgSgNkrIp/l9BytYqDPMJ6t96c8gwHOP1+Bxn3PgGJcSaMOib69iHxPAUO1v76xcljhBBCDvdWWOXKMjC2CNOoKv6sX/PH8rQgAXv0xf8/nWrAS6wqyazYw9yDIniH6lpsrRSXFUj2hlqB/1YRaqa6bKGWVVVJYXCZ5qXzWjEfeDQIWlFtLokZ2KshSc5/LzQpAP0YIQLZj9XCZTmVswEJly9Wem3ASAmeoea+Bqx4LRCKwMmnqVOls72Q7kEV37+4daW5qkgk11TJ5UgMzXVGLs72tVXq6u5h5j7rHiPq88frr0tTULI8fPWU9XATKDx7YLyUlRSQAYK0jCxEZPOfOnZML5y/I7JmzTe3fVJrB/yvXrsiJkydkyrSpBFzQDvQLAKivvvyagNiK5cukYeJE6hT1I9jX1yufHzpIeU7I/+cnTeDm8uWrcv3GLZItbt+5L60dyLbNlRH4DXkpaW5rk8dPnjJTCOOWC3ABBIwRCSRTU4khyc8ZloritEytr5GG2kqpqSiVwvw8KUgnGUhFFhBAUQRbDcYNoCZcf+qbaOaPZkW7e2qwDzEoieBYlELtzsPxDvgq7emut6CEmC1vY8ybY1eCA48pIaIHObVZccEbDWy4n6H/6NRdNJ8xLWG7eUYIpdv8gyg/LyHT3DrTQXPRL2FwJ6zfSZlZSwo0AcDQp7J35w/jX5hFTq5SDHjBE5Al9nG9U/o/YbOXDDEBFwhUAZxzxjDsYF5KWrt6SACYPGOOFJbXSE6qUG7cfShPm9vkwuXr0tVjpN8B4JYWF0ttTTWz6iGvj/rqCLDgngCLAMbjb2QHA4xC1imIA1oOCJmoWBdYc6UlZQTMi4pLCBLduXeXqgHITp02dTqlHKGmAfDt2rXrBPSQEbzuxRdNLfH+fmbtAtzCv5/85CdSWVVBAgCyYZ88fiS3bt1k4OdZ4zPp7OyQDoBeBOObZPGiRSQKoN96+4z0POY7MrfxP55jxqyZlCBHFj/+TudnJJmfT1ltZDyjPjzkvufOncfM8eLiUunu6eN5HkQdPMvOnTslCVAskUMgD7XHIYmfzk9IzYRCZgi2Ng/Krp2fSSqZkbr6WnnjzZelsCSf4GZOTp6cOnVRDn9xXFatWiMLF86XwiLIk3cS6IAc+i9+8Qtmvnz/+z8g6JubMHLcx44dI0D40ob1zIoGuRMAK6YBMsw/+fgQCRY7Xt1IBQAT6M6T9rYB+dWvd9FPfOOtV2XSlGrp6+/ic3S098juXXsZPNy+fbPU19cRUAT54/TpM5S0Lysr5/3PnD5LABSlCTDGmCcALX/zm4+kqempbNy4VubMnsWsdxnJlWRuvpw7d172H/iMmfL/5k9/wvviVJbifiPy93/3D/w8+nBifY3kJAwAgL4GAQDkrB+/8w7Hi2opiQRJJfsP7JO169bJ6tWrOF+gfpJMQY2iWQ4cOMj4yzvvvivp/LQZa+wfw4Py0Ue/YYb5tu1bWbIAfYc+7Ojolp0ffCrpdIG8/PJmKSsvJgHA7AE9cuTIUZYH2LhhE+cy17kgWz4pZ8+dovrFgnkgAKyR3CSkYPsIiDY1tsoXn38tzU3tnNMiQyQAdHa2c48BAWBi7QzZuGGjlJZALr+PYC/WzokTXzObHpncaAMUA06ePCWnT52Vn/zkj6SoqEQ62ruoFvHzX/y1VFQWyNp1L5BYgOSTVCotjx8/pVQ+yC6vvvoaZdyVAICA6scff8Q+2L59O0FekBYAkn/11ZcE6TdsMGoH+IeSBFf/+z7JkgQo1ZPMIxkIKgUo5XD82AmWhgC5wpCyhuiOgiwDUgbmEkgAWJvo16NHj8n5cxdkxYqVLBvQ1t4s+fnomw6SD/7fv/lrWblyBeX/NSsW5BwoYuzZ8wnJGjt2vCLlZRVG0QRn8kQOiQpffPE5y1mALFNeXkZbAB8A9grqHVjTIA9UVlYxc7+wsFi6ukH0OCNXLl+S8rISWbRgofT2dFEuHwRCAEl4H4oiL764nkQnAGCZggznGPrr0IGD9Bm2v7JdKqsr6ckbgkGKawplNWBrN23cIL3dPVJu/RXMhQcPHlL1AQQMEAAAzGMuwG9Cf0GJ5f333+eaAMgPv0kzpm7dvi37DxykPP+Pfvgjlm0AkRLvg+yEsyH8IpCycD2oqpQUFwmUj2D/li1dSuJPT1c33wcZ6vDnn0tvT49UVlSwrQWZjOQnU5wfIIzBZ0G7TD1ygJY2IeJbKgD4AVcllX5XCgDql2SPb/z/BIBsYFm2vgt9PcLFgQIAfFKUAAABIJOfIgEgmYc60yJJKgCYeCcVAJA4IyOSNzLIMgCMA8N2KAGAfo9bInZsAkDo00arfOJ1lhG0Pij9RRDs7P8gAIwAhLCZ/yOM2wP0R6weCX0om4ifIAwaAgBAcSoADIMMYMAp2CWC5SAD8HeTQd/T1x+A/4z1k3BishNIAGC8w4D6WgJAMxKVAEAVAJIDQqliEAeVLKrnxG+tAECgXuH5qAKAEgCgPmXKHBgCAONHPgHAZv2rAoASAPDcLHXsEQDwyvMoALgEAChzKYgUXwLAqguQcGDOFoZUYM84VECwZydLANAzrgsg6RnIJwD4dmQ8BQB3bcURALQEgImNCRUAXAKAiY+ZWJZL7nZjsHq2i4v1+PEKtz343SUAuECgfk8BwNh4jlXIdQkA7v2CeJ+Hjbix6DgFgPg4qckG1n96bVKQnBrors2KjXl7ZRjcNsb97p5r9f4B0J9jz26/hQJAQLsJ4uPRsyTalH3vgl0bTQBwE6sYP3LWXeQZrQKAP3/8ueX2gf/7ePEBvbZ7D1ftRAkA8IVwnpw8eao0NEySkqISS5DEWWyAfQCfswzZ/8XFLHUGn0QJACSsWhzSxD7+aUoAuP3hrzX8HQegu/PSEPDC0iA63q6tcOMLEaKOJT3BzyM5WXED6wPqujA/Ya9NkmGYDIHyN0iAyE4AiFuLkWeOhHXCWIjbZvf59Hf1Yd3YopICSN7yFQCg2hNgxUp0CeM8/jyMYAE2jopzgsZRkyCycs/NC0sAaGlvp5ypuxZ8P4nv/ef/8QfxCgBWmhnBATBxTfY/wH/9iex/BN+QhRN2nEoWB9n6DiY+Gh43QVZ3keng+LXg8Xp4Tb2Syf6HgXDB40CS3l4sFpaPIAejM5DdDSRuYZhLY2Nz2AyjLE0W8F/pisQ+uITGslHf6r24bPpg83Fu5wft3Q3KNXpxQVXWpqb0lfmW308cM5sN5F/XfGH083NSOuMW+b5lfMZtat+qk/Q+WcgP2a4ZPicCVqYXxv9s3CdGOP4hCKSgawgKKoxm+jcRUbswGwY2SM2gVck6zXA05QC03i5rfdrsRzpjKAGAOre/RwWA5yEAuEbc3XwA/j8vASBi9CNgOzovaoPC8dXs1uwArilhEJ3/vvF210ZkHZk3bIA9lM1yPx8CzFGQ1DwCNhIoADgscw8RdedqHNBpCADKKnaJCKPXdDgOYW+azc5mIOqBxG7kWuPHqAMYAgA3UB40zf+qAKCZ/8FPqtCEUv5KAECQVBUAcN/+3r5AQsstAaAKAUo0cDdstCEyRnwcK+gVsQVRBYDA+VQufwxxQ+1X+DNUwTHfj5I94qThzXdZTdl2tJYNiOrMYO0a+xFeM7uzHY5Z3GEoeqjx25jFukG5w7HVcSQAnxwQEu/spmH3B38fGs8xD57TyZjQVsYe9mIfQQlc5s3x7ulfnxidWT0xV7dPHhz61Mdwipbbr421+z9Pm+L2XX0tm2OpDf4mBAD/PqR+OGtJ7Zb7ORxmlARBYNDWHUdgIj+dkdxMRgqKS2RCXZ1MnjZNahsmSXlVFV+D/Dwy0gGUUCre1hQ3WczmCRCM0zUV+GxuRrcClA4Yis+ZIAUCfPlBVpZRe9EDrKmVhX8gACCrDxm3LU3NDJojuF5aWSV9Xd3M5EegHBL+uPbM6dNlQu0E2pThvl6T+f/gvpw7e4aB9ckNDbJm9WrW7EZwDmAVpH8Pf/G5TJ7cIAsXzGOAEWAM7gVg5fGjx7J08VICmgVpgJ4DcubsWbn/6J4sXrJYJk+eQkAB/YqgO8CN4qJiWbN6lWTS+czGaW9tlvbWFjl+9AjbOGVyg+SMIAA4KBcvXpb7Dx5JWXmVXL12Q548bYI0EA+oiWRKoADw8MkT6e3vo08BAkBeLkB91PrMkXQqVzJ5OZLKGZSSTFLqa8qkvqZCJlSUSElhWooL8iXJAGsu24NnI7ktAYn4EER256V7eInzP02We1QBQL8ftybiTAACg/665n2DEmbh2nZtnSEaKQEAB9BQOUBtqdkXwxJp4dyKgu7uvuqSCeDsoS0BU9wL/lB+MWElcNUOMes2LBuAJYognzmo2n3aZpoF+jIqRcdFpdbI/KRqR2C0Q0ulbTbtC/0n9rsNXigXS9caP2tJD9yPJUf6R3IkkcpIdV29TJ4+W67deSiPmtrlSXOH9A/nyEhuUmrr6mXWrNnMDgXYM9DfKxmoTqRRC72Pcx4g79GjRwkEI6MZwDqAIs34BYgGgO727dsE50EOAJiOutz3Hzzke63tbQSqIPmPYA6ujWM7AGz0FUB/ZMpu3LSJsv2nbXY7ngUgIbJ+MaVBAFiyZIk0NT4jIErfIoGa9y1y9PBhSqWDyIOs/qLCQhuMNlm3IDFcuXKV8wmfmYd63tVVAZCMNj991igXLl6gNDeIEAvmz5cZ02dy/UOiPpUPcG9AmppbmBEPtYP5CxYwSxftAKEAYF0mnZD89ICMDI3Iowftsufjg1JZUSOTp0ySV1/fLHmpHBkcQn3yPDlw4CjrpW/cuFmmTp0s6QzIWEZeGNL1n3zyiSxcuMjWmkfGpFFkAEECBKbX33hNlixZTJuq5QOvXLkhx4+eYXvWb1hJBQDYlv7+YXn0sFX27jtEstGbb70q5ZUZGRzqlfx0mpnpH/x6j0ysayCAX1ZWQjuJDGkQJzZuBDBdJq2tbXL8y+P0I19+eZspe5ZIEEzetWs3eGeyfftGqSgvk57uAcnLzVAFABneZ8+ekkmT6+T1N7ZLb18nwR1kEbc0t8t7f/9LSeYV8D6VVSX0v7G+QAQBwQTgN+YIXtNsoSNHDsuVq1dk/UvrWdM+mYL9w1gVUgUG4wRFGZQH0D0ZpLPuni7ZtWsnQeaXt22V4mJIu5t9qbGxRfZ8dJCkjx07Xpb8NMBVU3sdCgD79u2XZ8+aZPu2HcyixzoBAQCKBkePfSHnzp6XRQtfIGA9ktMDihhB3wf3H1MBAKUW/vAP/1D6+rolmT8i3d2d7NPf7P5MFi1YJSuWL5fcRL/k5Y1w7qKOfEtLs7z++mtcq11d3ezzgwcOsbzCtm07JJ1fQAJGbm5Sfv6L/0dmzJwoL6xaxs9hH8D8vnnzNsssIJtq/fqXAlIbgFuoWezZ87FMmFBDoB9AUiqZxzX09ddfcX/EfEJ7cAbYu/cz2uDXXnuN4wGgGuQbkNCOHTsut2/dl2XLlsu8eXMlL4ma9YagAkAeIDOAfBBJYLvQNzt37iJxD6UaIOPa299NNRJcEzL5Bw8dkHfe+THtgwHwAYhnqCiyd+8+mTJlmmzd+rJ0d/UQyCfYNjAon39xSB49eiBLliySSZMbCLiD/IegMebV2bNnpba2jmUn0Fe9PX2SyRTK02fNVPt59PCBzJ83hwQpxOkGB/qkosL4FbCLGP8333yL5Uta29sJsOPftavX5OiRI1RKWb12tfQNgPCYz7ZjHuG+WL+LFy8imfDBvfsysa6OthU2EaoG+AyeFxn+6Cf0MeYwrgFCFtYE3oOSAuwwrovxATHky6++YlkIjE9VVSXtCfoS18CzF7CMRJc8evSY5z5shphbGBtcA4QGtAX3HejvZymEc2fOSmd7G8F+rT1OEkAqFfyNsQQZET4E96fvkACgAJj+/C4UANzzSdSn/9dMADAejB/Y9v287CCAIQAQ0E8YBQAQANL5yUABACU+QACgCgDP5bYMAD4vKAEABQCAF1AB++YEAI2XaxtJzvQI/aoAoGRLJQCgBIAhAKCsEuIiA6IEAKgCKAEAMRMC/4ynGPAfpZ8GYScC1UWA3MZHBEAOu4TMdhATBy3QOjQC2XtTcjOMhVgCADP9jcJFIEmck8M1h79BAMBP1iyG8oZDAPDXC2NeNq7hlgDQ14OzQBYFgKAEAKX8jQJAHAEAz2tKHhiAX2X/FdTHT2bxWwKAIRobH5l+jCUAqAIA/WvK9ZtSNq4CgJmjYbog/XGeGUwMQst7GV/dgmGmmoS9ZkgAUNDZgO8KJoXnj2BsWE4qLzbyEZxRbLxwrLhR9DwTylozlsekn7BsqUsAULDKzRL3ScTuec09s7lnCvcB3LXO+/N/51xj+0OvpcCiaz+D+zgEAD/+pH/7+IVvh5WMEXe2c8+VcfE13CNeft8nZIcgawDe2+cM48OqdbS0AAAgAElEQVShmqE7/n78xx1LzUF1Eyb0fTfxzJxzw6NhcC63MWg//uKOkT+mbntwTSgjqQKgKgDgpztPwoze6DnTlGEZHauMixXELoLnjPm5bdE5zVImCSU9mfJ0IHWiBAD8NMRo8HwgJsI3NX5RAQkAxUVFLA/mEgCwThnPtUqZ/5QEAD9W4v79L4EA4K4Jbbu/3rLFUZ+nBICfeBElJhj8QxMSaZOwF1M5x1EAiCEAKPYSlwDrzmGNV8YTAJJUuVJSyihCqrNXm7YZ+x1c/3/9D9//xgQAPhzl/6MEALPIDChMIxFZdXGh8jCFLALg2+9Z+xJcZRQBAAbUycD3SQPu/UeF6BW0drJf44KHY4EJCsLFG5fxwX98zwTMspmneFDd/bSSLyKXCJ7Nsu6yX54ZHGMZAH8iRjdj4wzHjZ0+m3tt/z50JIlrumCXuUOYRaugeBQt8a81xiN+o7fGuu7ofkIQjE+a9R5jtlOT9yOgY0hG0RUTXiMnPByAeOB2CaXkwcjVesgJI/8PuU2V/HcVAPIMMQCb/z83AkCcsXYNeuBg5MA5NwCA75j5A+I7lGGfGkbzaAfQXMG8HhIAXMUAvOM6YOHnw+9mcyxDJ9SQOgKnyjHYXAcOgSa8lhJEYMwHnQC9dgRa5q0bm5U82iF0n3M0EQAHNhegcPsZv49FAODBFCANDqljEADcGjrYW9wSAL4CgBIAnlcB4HdJADCOqiGAROaFpwLgzp/QLuoMjY7TqPni0IuMTQzpRsZhDOePXtFfK1GbHYWbszlM/lyONXAKktk3fbDfWMYooMTXnCbEzX1/z407xHAejgP+j2f4tYabpxAXSwTIdpAZ7dV4Xo/NtLWrzCF1OCySMRqazXF1xzrO7vjvZxtPtS9+nz/vPphQX8MhVQUz2wLtegBSYMMchgqlqLRMymtqpXJCrTRMmSw1dXWU/88UFUtuMj/IPmeWXA6ASGSLm2CJATOHJD+J4MNoH0b9IpIOLPjvHmbMoQ77pTmAws4ZX8wGVCjthXrJSWYNggDQ1tYqTx8/JkiIjFwE0rD+kekIALGttVUaGuoJ8APoho+MoGFzU6OcO3tWTp86yVq2AP9Rk/zu3XvM5kdm840b1/n+3LmzZdrUyax1CwAAmZ9ff32Ck33FshV89gIACs8a5eSpU1JQnJFly5H9n6QMOBwqZN1CFnfRwkUyd85sZgHhsNzd2S5XL1+Wmzeuydo1q6W8tFiGByCJ3ilnz56X1tZ2mdgwRS5cvEwVAGRo56cLSABotgSA7t4ek+WdB/lcBNRTzHpK5eUw0z+dOywFyRypKS+UmvJiqS4rkqryYikvKZKUlVhFZiv6E/2OcYYMkns4cQ90Y9awNLvLqBJA2XxOP8iFeYrAoPu6flfPEu7+G5YgC/dZBvAsuO6uufDQGGZ++MErfy81QL8jSRdR54mqlJg2A1h2ShZYMJ7KbFZ9R0k3DIRyTodseYc2HUgv6nX1WRDQc/c3344wAOiUMQqeyZZ1ADlGsyKVgKhtQ4AVMzNTUi7TZ82RgtJKOXvpujR39knDtNlSUTNRMsWl0tnVw4A1/S3JYWYeMtNRCgDXxNq7fPmyAYRmzpRZs2ZxjeJ5ARQh+xqfwWuQAm9oaOD1Wppa5Pjxr+Tho8c8QE+bMV0mTJjA34cGYV9G5PTZMwT+IF2O7GPIYS9ctEhmz54tx7/8koA9+hhgPkCwTEGawBLqoyML9/z5cywL8vARSAa35dyZMzJjxnQCYrguBlwzcR+DRHTzJokHkOsGUaFh0iT68HgWrAUAh2fOnWOdeUj5Q+lg6uQpJBEZMkSKZUkePnwkFy5eIng3ZeoUKfvvn4UUN4A+kB+WLVsqtbXl0tH5kGv4wrnbcvrUZSkvq5IlSxfLqjVLZFj6Ob8AzH7wwR55+OAps5dra2skkTsoOYlhGejrp8Q6subXrl0na9asJfkATi3sI2qD37t3T95598ckK2DOQn4dkvmHDx+X61fvEchdvnJBAPD39Q3J1Sv35IvDx9nut95+TTKFOcxQz0sm5e6dh/LrX30ky5atkNWrlrNMAdYb5NWR6QygsaKiUhqfNRGURj8hc5olY3JyKLW/Z88eqSgvkVdf28Ks48HBhKRTRdL4tIXqAM+ePSYwvXjJXErjjwyjlnharl+7JR9+8Bupqa5nBnoyBZBggNeFUgTAVswxEC6CTOhUHvseMvFQj5g9Zxb3v76+QcnPL5JTp85Srh/fg8Q7rgXwH6RXzB0oADQ0TJQtWzdLLmvsmgApyhB8cehrEgBeeWWbSA7W9yDfw570ySefSm9vv7yy41Vm0SPgCAIAiA9QOLhz+66seuElI40/3CHpDPpH5NLFa3Li6wsyoaZetm3bJkND/ZKTiwzSXrlw4ZKcO3tZ1q3ZKrNmzJThYUiyCwlw6OuammpZt24t74V1Djn//fsPyLy5C1g+AoS7oaERkgPe/4f/JouXzJIVK0EMMWQqZP2fO3dRjh/7SlaseEHmz1/A/sD4Yv5DwWL//n0yd+4cWb5sGcvhULWgqYlrDesQBB6s1Y7ODvn000/4WaxNzWoHWQSgMtqVyEmRZABCH0tTJKBo8ZQqHbgOyBogFRlSRY+89977nAcgAGCM+vq7uQfh+Xf/BuSARvnzP/8p5xzGAQQA+AhQDbh+/YYsX75SFi1aHAD4SCBAKYJDnx8gyWPFiuVSXVNJIgKUQ9DmCxcu0H4tWLBA5s2bTxCP+cgjOXL9xm05ceIEwcsF8+dJV0c7fy8qhLJRjly4cJ7fhWIBMvCREQsJcBBrEJwG+A/VIpQvmdgwUbp6ugICAJ77yy+/tIoqK6Sq0mTVg3iF74IMAlID7BiICSBfYF5jrPAaMvdBmEL5C9wbSh9QY8E4goQDAgAICBhj2EOUK0J/Xb9+LSghUN/QwL5Ugg1KYcBGI4MO/VIzYQJLsSDDuamxkRliAP8vXbgo9+/coX1NJ1OSyU8HBACAj/nWrzN7V4IKU2FwH8THPPo58KeoXmNLKYafR/kpk2gRkVt1SkoFwIGRgrP7ZFgGAHtl/Pk+Pp4U57/QMfxXWwKA2oW/BQEA4GWUAJCC7H+MAkBergGbVAUAdhIEAFUA+C4IAPQP7ZnWPZePRQBIWB15ZlFC9h+JegT/QZYZJqHGJFUY8J8EAJZQNBmV2GPUfzUKACMmU37AAOL9UAoYMaWmSBhQQivOXFabAOuDawDgVUAAMOUAsM4o1R1DADDEG5ztwqxxBfxt7UWjEuDW+dZzmo0jqJ/uKgCgD0lmGB6Rfvi8bD+eGyoAUAAwBAjsT30oeUwlgHgCAK/jEAC05rlLAEA/mRiW+awB8S0RQLNcLQHAVQBwCQDmXKvftUk1Fpw3pIJ4AgDGXX1uN8apfRZHAHDjQ99UAcAHw0zZz5AAkJtnbKILRGUjALhhDzf+6Z6L/DiEf4YieO3U2g4BbGNDtYScH0fBddG98AnHKwHgn3nC/rNxVhuIjzvf6bPomda9FgA9t+1uf/gAptvvsddyyhlG1otzUb991JjISkJwcAg7D/1ET01eHY8A4PZ9dA8zCgCBOpwTK4w8QwAEunF4Q9JH8oEbb8oW58oWYhsvvqZ7tM5ntIvgvy1pArUu2LlMpoAEgAm1E6W6qlryk1BPM2c72AZ8H6TO8rJS/gSZmIpkeSnJA0nKKgDgfv+UCgBxcT73tX/uBAD4fW7syI/TxsVB3TEP9GudJHbX/uhac2NSSgBwywC4CYbfRAGA94oKWEbms7sOiOVZUhcSZ6ECQAUAR4EnGwHA3SMi+8R//g9QADAMBjgFyM6kPJBVAGANIWZdDsjgkMkW4gNa5qBmeYSdGmbN+pLFwULV+Fkk+9/L4tfPUGY+usjNIGvedNRZNiZ59GuRzSaYFdEWjbcYfEPjZ8uE94iC/2O1xks+z2ansr6uWEo2CFoneLYLGAA/ZFb5n9M+ybZBJygBHQ8qqfHMdk2zr4TfjVN9gEM5ut+dnh6DPPF8nekDpeZbEQfcm3/udRm4MN+IvV3cnOIHiXzFZ9qqc2La4dUICNpiucNm97UgsjpeLgnAHGCNYTDSMvi8kd8y2Zkhe8g423roNT8NUBKWEwhrwOJ9reFrrm8O02au4D4GGdVDMxwGLV+g/QIDpsYpWJY+IhfD8lZ7owQA/3DsGjn/+uFcjrJmw3F3bFju6Mx7dBHGnPJneF7bcHethJbFldePzjWj8EttrGDO+ets7L+tAkCsgog7H6P2aPQGmB2E9jdU35lzsw15ONKxsrVxyMC1CgB0JgjeKRgxTHKASwCgRCwPq3bfIYNb/8Z7epg1pWmgAIBDkO5ZrgqAHnz9DRvP4I9VvA20mffO+Or31O8MAzhR51Tnkn4uakd9YleW/g+IdCFBSq8XjINjH2g3HEcmPmDklcNwsp7ddaJ7aOyeaPtDMwFC6xcF+8MZmO11cyG9TuReTlZpnF1wgyXR3Wd0uY/s+4AJOoeZsNEr+TbEb4e2IXr97AQA35bjeRFUGev7zMAd41/cwXbMLzh7m85Rv/9comW2Pgjmt/Nld46bMQXAa+pV4x+CrMz+SCalvKJCyquqZdLMWcz6r2+YROA/h/Ly+ZT9x96Sm0xRnrKvH1Jfxpbi8GXAnBECM/4aw71U5pw+rc0A0WwAtalUAEB9Xu6PJnhF287MCpNVACAfnwdgjexDZNqh7jCy1QAuQmIWQW1k6eEQuHTJEgas29va6CMXZjLy5PFjOX7sKGsUA9yH3DBAwsePnrCOLWTML168wKzDxYsWSF3dBCksyBCYR/D81MmTUlFeKcuXLZf2tg7e886du/L1iRMyb8E8AnYtra0EebAnIyiPPtq+bRsJByg/MGyDg4c/P8QA+eaNGxnoHB7qk5bmRkpn9/Qio26OnL94Sa5cvS5DIznMJiYBoK1dHjx8JF29PfQbqACQB2n/jKk3nMiRwnQewf/83BEpL8on+F9RnJHaqnKpLi+VNL6TEGZvIwMTtjOZn+H+5xJRNCCJ8eL8j8nGNxtmtH6q2i93Hv5/7L0Hc1xXdi28u9HdaOQcGcBMiiRAgmCmmERKJCUqa4I8wZ7xe69c/g/fq6++eu9XvCq7PLbHI3mkGWWJSsw5ZxDMEQRIIqMb3UDjfWudc+499+J2gxyNy/ar11UkgO7bN5ywzz57rb22fV5/AAR/IxBou24cG7quX5Dtc8sDqBvAkmZn1pu5ZzaHth+ZLUBkK6h5SgBo9QqTIWHsh/N8jjSiO+Mx79S6p9ZVPD8zoEiswz4OhAfX7ioagZ1FZ+9GlX+kXEY3SOsEQxA+H1V9BDUpnMdkL5nj6d8hy1/7rSroCdB0TNISlsF0RooqaqRt1Ropr6pn5n9376A0Ns2WkdGMDA4nlQztmMqmNjWUkUXf9fAhMz4BwhOsW7KEJBhkiCLAAuALGegAB5G9j8zsmuoqBU6OjjF79UlPn1RUVLIMgAGukB0LIPnixYvSN9BPsg8k1HEdEA0gy93c0sKMekhnIwMVICoA+3nz5ioZ8vXreX2QD0DiAaAIIBy+0LJlywiWcXyHQ1QEAPiPY6ESgGtBQaCUkuVREgDg1+C8t2/dIQkBpQkgT456k7AfIFqo0ij5BFdR+/3Y8RNSU1PD7F3c44GDyKqeSoB8/oJ5khcek1Sqj6DdwQOn5N6dLsqKQ6p/9rwmSaeRcR+TdGpMfvsvH1C6HZm6tXVVMpZJ0m1Nj4zKl19+xdroABFbWhbTbgFIALnqD3/4mM/0i1++K/E4QLMMM6KHBlPy2adfSff/n8GMjPHmlgUyMKTuZSQ1JmfPtpMgAALE62/slEgUwXUQrsLSceW6fPzRF1QjWNbawpgE3kcdcIC0ADvRZ7DLyD6GxPuy1ja2EeYsatIDmGxsqJEdOzYTDA6H4lIYL5Ub12/LRx99RDLCSy+9IHX1VcyYh4oAxvKpk2dl165vZOaMOfLqa69IIgGViZTkhWPM4j916qRseXGLNDVNl7LyCunrG2Sg73e/+62UlBbJ6jWrZNbsWZTAHxxISDRaTBLK5csXZfuObdLU1ESaC0q8YGzduXNbvv7mK1mwYK68sAWqAkpRBM+Cez154iz7bPv2lwjmmJgEvot+wZjYvn0HbTXmBL6Pqfj1118ReN64YYtMnz5NUqMDUlZWzDF59OgJOX/uiixa2KJLy2CvOErywJ7d++TevYeycf2LMqVxisj4iIRDGRJXDh46SJUHZNOjP/Dc165dl71798nLO3ZKTU2thENRzv+urm755NM/SNvyRdK2fImqhZzB2h6T48dPyskTp+SFF7aw7AZskKkxfeVKOyXp29raOKdLigr4GeZWe3u7LFvWxvUXfYq1c/fu72Tr1i1SX1+vY1rKjkA945tvvqVk66aNmwXABcYRQH1c49y5s/LCCy/QluD6+A5URiBnj2z69es30GfoH+iRVDrF0j4ff/yxlJaVyN/8zd8QIAfhCLYGY+7A/oOMr61cuUoaG6ew/4aGExKNFMiVK1fkyJFD0tBYJ21trVJdU0klBZApUFYCEv6wYcuXr6CCAFSDQEJQ8/w0iQ/Tpk4lsejBvXu0KfV1tZx3GI/oh40bN0lDYyNJQsUlKB0wTP/l0IGD9GW2bNlCIkUaChLaZ4O9A7lgypRGEocQzK6uqKQtgc8E+/b555/L8hUrqP6BV2NjA8mJWBNg81DKAWoNOD/8E5AC0J4gTHRcuSI3b9xiKQ2MTaiowIbivtGf6D+QuRYuXkQb1/mwUx48uE8bjHuCbbt8pZ1KDA11DRy7Tx494Voz2N8vly9elCuX20kSKS4s5M98HbiHX0efTwP9DKRqhRCQG2lPdeyD/g78TR3bUP6iSqDAsTYJAJPL/lvFPlwCgCEFGL/E3t8HxQ9sXz4oxsFl9T81AcAFMOm3G5VAAnvu5sKoB3r2O+Q+/BACgKsAoLLWwwICABQ9oFKVD5IrSgDkqTIAzGCHAgBjPyKR0LhEsP9g9r8qAcAaMYiD6BIAKrrP3ZDuSn+0VMVfCWLYz2tig0ahUYdK2T66DAAVADLjEjZZh4iZpFWpxBCua6SVdYaiiY0ACMd6xmQLiwCg5P8R/wdQrgDzUe6dMpIaTUmaMX+A1FCdVI+DFrHHO9tRZ/mD/MwsV8QbHf8R7akANEWc0ZnLeYoMYANtCqA1BAAdV9TxODMvbABHxZNVRj1jSgD29TgyBACQn6iAgHZCiYMUSA1K/YDPS8l9KAcoeX++z4xOS4Zfk8QzISE5AgQAJ9GEaglGAcBk+esMbj0OlP+rVbqcEmKK2A4igjMHdPKASbTkMzuApy4lgCQbp6SX7hOLMDEZAcCUADV7J/9Pe89ix/psYFCFMY3dc8eDsW3KrnmzutVnbqzGG+f0qor5baB9T5720rZD7VmUYTR7frPHMedS96RKlplYRraf/n2ga4dxBiQlKDsVtL8z7/lBe55Tq1fbn5n7M98zMT2PXbRJH2Yemli01ff+2LG5T1utjthBlhIAbrt748emndykJ28Cm90O/pikPb5ovZmEocsu8jIuFmXGlIkrexPxVBB+MgKAPz5mjyVzL74q4p5DeA+wTUyu1GMb/oH2FZDNzzgI9p0VVVJTU6fKO8UUAcAo0cKOYd8IBQAQAEAOVmXZIs9IAMB22lJ78AfvfA8YFMOwD/F/7v/7PwMBwNgle/7a88c75rzxYaKX9rrrIwL8yQQAqOXYvgx/N7EVV7XFJEXY9+j6gXrN00nqZixi7GHMeQkAXiKqWlu9tk21iZuQQvvwP/7b21QAIICigX9kHuGfl+Ggs/4zmgCABQxZWLrWmnfcGUjUcuAsmoPfMJkFwmuc1V+m0bzOsQZwdLDWrUPsLoAcDGRXBBMLaGtowVTgKtuLi4kvuy2Xo27ZMK8hUcuM7zJO+C3HHfywj3IZAC6BeD4NNLmGfSKY7QcCzAKarS1ytpEFqBvZXbt1nO9CIsYCWCe2hFksJn5izpF7AfAubEFtNZkB5SR3VCQCwF5uF4JeGvSzJLwnOhpu3SRjIDyGDdm/CLxqaVWzYBqwn5tRXQLAsOwY3sZGhgBKmMFZGBTDYleOiQL9jXKAOq9i+SoigDJMfG4YGb2A24uleRbjwNsgnwOa6s2xDSSalgra7NqOruvMKEmyoONNm2XrV90DxlJYmWrWnEf3eea/sT1q7GHTaANmE2ybLxPffM72w0ZCD/ynsTFBxwQtXspwqjZxn33inLazyc3ct3/6f8/VJ2qx0wQAS9rf2TSMjbJWHftQb0wNMG8D9Aa0N46T+cwmBpiNLEsJpFIe0pqzycUGz0cuwN/+8WX+9qvLuO3mdUj965DKkMy+RuC8wX1rVh0X/FfQk5ccYOxj0LqivpnbA7SfOdAM+cyTY+f1qe25EzSCuIHUJQuC2sG5vwlZ2u7z+220AeDM/MVPmxzm2HbUMLMKqNjHm2e114EJ1wlNruCSyzl8tpU5eP6pLvSW8LD5T26g0NSmV1f1z0X/89rjPJttQb8xo8Mao9ocOY/mjL8ApiKeKE+vfQZwp7dFZrsKjiDYPJxMco3A76Xl5VJZVU1568bpTVIzdarECgqlsKiY9X+R5Y9/DLLmRQn+G8l/FWhyCWjIukmnR/R7biYJnldJf6vMTJX5oogABJ2R/aUDvHmQgR1X9X0RMxhJjhBkjOfnqwAFJX6UD7l/3z4ZSSZ12ZIxmTGzSfr6UAM4XwYGBmVwaFhqa+sJRiJAT9s3OsbaxF2d9wi4z5w5XZa3tcqd27ekv7dfykoqJCx5cuTIYWaILl/eKkVFBdLf18t7BTjw5DFqks+QsrJy1rPF+Dh7VmUBo6Z0Q2MDA1W9ff3SPzAg5y5cYCYkgEYQCRJDQwxMdj14ICePHZGy4mJZ0dZGgC8SQQb1DTl34Ty/g7IM167fkHPnL8ggsv0KiyUcjUr/wJDcvHNXkmjTvDxJjqj6xAj2QTY1PJ6hGkMRpNmjYSmJRwj+V5UVS015iVSXl0hRfpTZ2wWxKAOt6JtIfozEELQ/lIjUdHAl9U0AxwQtvD6OMl62X+D/HKCF/TLBDs4fZl+PTJjG9hqN/iNx0bD+rKNVfE7X4/RtIs26hz60r2k21I5dsTIY3FO7tiKn/6kD4GYTaa7pBBdNaR4rwGOy752gkw4AOW1oyI3Gx4Nt0kEQ2+7gvsA8V8GTkIxjzsOfMapWCPiNi1aIUIF6BFDgqzJpDfMyHJPO/oQ0zVss02fNlcLSShkLx2QEwVdMu1CYgC7ULHC/kK9+9OSJnD1/Ue53dlKCcUpDrcyYPk2qa2o4SwF2YR5ARh/kDgDKs2bOVGohsShBdJTkuH7tGvd+DY3T+D2QAACOAThEXWuA8QAfAWjBdiAzFfeye8/3HPdQ8EgmE3L12jX6z8gwfv2NNyknDzALINnRo8fYpchUxT+0GQgC06ZOp2+CuuGRaFiuXesggQiS+aiDDYB+ypSpBP9UJvUYAUXcE0gH5eXlLHMwY9YsiWh7gBrqJcWlJAahnnznw26CnsjGBrAHcPTQ4YMya9YM2bFjOzOeC4sKuM9Hm5w5fY4AJezYX/zFu5Tah8IHgPy+vgF5/73fEyx4/fVXpaq6TIYT/axVP5LIyHu/+0D6egfkZz//qUyfUSd9fY+p2NLfl5APf/8l5ca3v7xB6hvKJZnqk/FMngwPROWTj7+Snv5u+YufvStTpjZyLoLwgDGK+vTtVzpk/vwFrCmfTCV4r2hbkBv27T1AULN58WKCCOgj2FC08YYN6ynbDhAcBABk1tfVNVB+HusKlAKQ/b1h/RpZ0jKXO7SxUciqQzGiSz755I9SU1smO1/dTpCkoKBYxkbzZHhohIDmhQvnZO26ldLcvIAEANj6/r6UnDl9Vo6fOCxvvvWaNEypl8xYSDJjUHIZk/d//zupq6+UrS9ukJqaaonkFUpmLE96ehIsMdH58Jb85KfvCNVRoLoSwvqTR7LHsWOHZfW6Nlm6tJmgMkgFRYUVcvjQEblwASUUFsvytpU8HmMY9wPFia+//pp9/NJLL0pZuaopD4II+vmf/+lfOFc2rF8nc+bOkv7+HgYmQZrA2nLpUru88cabHI8wffC/8fPjjz/herxj+ysMcqLtUhybV5htvnHjBipOYGyjryABj1I3b7z+JglysARYe8+fvyBnzpyS5SuaZcnSZhkaTGoSgDAzHGUrXn31VamoLKPyAPaRCJoeOHBQLl++IhvWbyTgjfIDmIe3bt2RroePqBqA8QZSzZmzp+Tu3duyZctmzgXMJwRqUX7g88++lL7+flnaulSTLsY51zBu9u7ZzfeQsY5AG+YeQOZvv/ma5S5wfsxRjLvkSJLX37t3L/sKqhArV60kwQN2GCA1vnPo4GEC/6vWrBbMVdgzgAfpkYx89dUuPuP8BXPpHxSXFNAOQQEAmfIglkDlYfXqtVJaUkGfCCSA7q5OOXnykCQTQyx5gvna09PL9ROKIBcvXpJHj7qpVrK4uYVjx2QcoqzRnt275e7tu/LC5s0E1GEjIbk/NDzI3/fv30/bABAeWfdQZxgcGFQKKWMZOXT4sCRGkiR8QFUF4wnrCOwY5uGXX37Jkisoo4C2xHvoAxAP4LtA2QjtAAIA+hbjBW0LW4V+AKkKvpRq/1ISBPA71JJwb7huTbUqBwDFlhlNM1le4vKldqmtqWGpBqzfN65fl64HnVJaXCypZEIqysq4FmA8w58E4UElIqjYBp6DsQ5d31z5oq7fyVhIOAJEmIRVVWLRJF24wXkTJ6E/YcVNzPu2323HDfwxBL//Yv9NQlAOAoAhENt7gKDzZ9sjTAagTLYH8n/fBofcYLSbiJGVAOAyI73+HgFUO6Ce/Y4m7jMVAUDFP9VYAPgfj8cknh+jXwufHSUC4JniZ4TZ7CqSm4d9w/gYf2InGjKlDiHFD2I3PpygVZ8AACAASURBVANLjk6SCxI6cWDeuzf9L2iX6OzJVKDL8ScZeRiF2o6WjdfxeKxZiLXgfSRTYA6YMr5O8gUJokopwGSvc58EwJslANTvzIzXmfNQkULMX92GAhIwL7g/1+RpMw8A8tO/B8EmDDUAd46YDFpFutZlEZ2scZcEYMpjwg80gIYZuyZ6YPx4J5qgS2aZzH2seYwhaVUs9Swp2pHU6JgkQJZl+6lSAADv08jcRRvwPQXop+lLM3+FL0q3o2gO+jykyBv4CHZIqW2pa6L9SBSGTowmvyrlfvUdrNnM/reONypdhhDC0WWUBK2EDWfPbUk7m77wE42yzYrMmJtcYu+j7H2VH/h3j1MKbIYAQlvqU2wwMUhD7PDYRIQKVPhIv9x4/IT4hi/LnvsoxH/0s6O9ne/os6HJ4BcqhMNSSuPDKSIO4ndmz+iMLQsEtIlanIf6ZtW1YHjdGWv2eaa9gmyfvYdSBAD1yhbHNe9PBBP1+HEU2kzinVrDzL0aKXn7GpYp9ZKOLCJJNrtv743tuWj3l38/ntUic/zzzhyVD45fX8xUUTW8yZIcV7DBliKIuY59Lzn3z2oiO7dnP5s5h3nPVvlh+cr8fCohwW9ByTf4tvD5EP/BPkypSubRH+FeOS9Mfw4+NnwZ+GJUAMgD0VD5F06ypFMGQG2mXd9Dxzt0W/DerDKsQe2c6/ntyHG29d+2A0FjIpCYZ8pu6viDOccEApEum4hzuHNGKXsqApfClxUGoNYp3IP6TK1F5nMz5uznNbbHHhcT7IqxPAHJc+b7Zl6ba9i4Be2LY4NUnNEkyfvtgSFvM3ld4yBKYdnYAPXTfgbidoEEgCjL6JBIp9dOl1TnTajxjwHP/Pif/+2dcRs0wUbPJgAoEoCSClIP5nYQjTBrwAS9/E7PxImmH1c/tPcc6qbVAmM3innfNcTKt+JksE7hPLRvgvNc7pRXsrJZLZSXoeYa1WxuWgDED0OlLxD8LcMQDb6JSQ1YjnunMbUy6IMOBf0BJAD/s/knkv1ddwOhwGL/Z9n+9j+L6jM1TuzPbGM/mYKBToDPeQ/Zm8gsLUFjb5KG1R8bR0DdfzYCQFDP6/e0Q+fflJlJajtMtiHC8eNoe0gN61Y0knQ2i9ZI19nnUQoAhgCArCot4WWy97VagKsAoAgAPAdlu3SfkySgSAG2E+V18tza9vYC60x6zY6357jfmTA9YQxwNmcDx9nOh/nbfH/iXMICaoA1FiTy2Br+odZl7/vOsFFypn7nxL+YOnPLNz6wcaDx8l3XMxeyAsgG5J84Tu2FOpf9oIXVoH2Qbcu1cNh9YpxTbmaxsGng3TgHXLj1OmIWe0Mu84P/hgDgKNBoB8BWpTHr1Tg2tpoAYGf+KzWbZyMA5LJ/9mfevsUGmKPMMz7sY7I5VkG2UA037xi017Ugpqqxn9mslQGcslozPZX9zp0aG06Re/V8+iTmp35qE9rw2HD1BdcHsOe3v738gh/cAGgyhOOI62b2rEt6A6VCEu4raPz77YK6H8jD20+Wey757UnWNs1yL0HHs/+s2/e3hbuueAkA5l6edq5nG9/ILvASnNRdouswn5WtDx7fZM8aaUKtLIP1AesSA6ORCLPc8mIxKa+olLqGBqmpq+dPZHbWNjRKKJ4vebF8gv+oKa/k4AkXMjiCDZTCapWPAIdZkRL02AohcB/jdzHWjUOu2sfNzjbPr4IVSgqa9cgpo65qVRrJTIDRIACM6SwZSPhD6hqBaZBkUccWMsGpkYTkhcclkRwmiF1YVMJ/kAuvqqx2slzu37vLQGN5WbHU1lTK9GmNcv36VRlNjUpVWY309w7I6dOn2A3NLZCOjkl/bx/9cAAhieFhle1YUsq6tmiTU6dOy+DgEDPrULMX63NPX5+0d1xlLXNk5SGbDoHM0ZERGervl+sdHXLnxnVprK+TBfPmSQY+/XhaLl6+KLdv3yIBABvau/fvyZmz5ySRHGEALJofl4GhYblx+44MJ1NUZUAgDaUL8FwIlKIlIfFfVBCTeCTMcgCVJYVSWVok1SABVJRISUG+xMJCEgDVAGIREgBAUjSbF3u8o89gx9WyogJoth1hZhECTnpiBW3u/JtAHOqsV9iA+koAmDnq7i8mlpfw+CE6gGcHDOyNn/G/7e84v2vTw1BSAMHGazPVnXnmO+efmwXn2WDrgJhLoFBSmfa6y3NZEpD2MyCj374e7tEpFaX9RG7NxtRmdgzBOBAAIBaVp4JQkVBYYqEIg3w4loFNDf6DAJCSqHQOpmXmc0tk+sy5UlReJYPJUYjySnllFTNOB/p6OQ+QFXr12nW5cvWaJEbSMqVppsydPVtqq8qkpLBABoeH5fqNmySvAARD4BXS0gDqEXi5fu2qPLh/X3p7ewjSV1dWSk1tneTHi2U4McKa6cbHwLUAyiLrFZncAOOQCQxA+cDB/bQ3yJoGOIb5CXIAJPt/+ctfypUrHY4NwvFdD7sJdMFmYD4CiETwB2tPIjEk9+7fpvoHyAUoX4A5CNAQASbYMgNAAkRE5itsE6TAYQ9Ky8olxVq+Kqse3QmpcSgb4BybN6NOOdQMHsvVax3S3n5ZqqoqZOfOV6SmVpUwAdjc3z9A2W1kMUOZ480335R4vBBQrYyOjsuj7ify/vvvS0Fhvrz22itSVJwv6VHYvoh0dfbJZ5/s4nG/+vUvpLg0xM+AS/U8GZb3/uUzgngvblstZRVRGUn3SjxWKn1PovLB7z+RVGZI3v2LH7FuZiKZZFYMAvSQk7/S3iErVqwkQJhiXCJN+3Tw4CFK5qPMwoL5C7gUDCeGCJSi7vnKlSvYZyjZgmxxSLwjMwfA72g6w/44duy47Ni+VebMbqDPNZqOkJgAcsDuPd/I3HnTZOOm5wmox/NLZDQVkd6eIQKP1663y4svbZCp02olk0li4MvQwLgcPHhYrl2/LG+8tVNq66qF4iLjRfLkSZ988dUnUltfLq/s3EKgs7CgQkZTefL40SBrx6fH+uXNt3ZKQVGBhEJRCUs+VQVwvUvtF2Tt822ycPECrZ4wIvnRMjl86LCcOXtUnl+3RhYvWiKRSL6MJEcllh+XS+2XZO/ePbwPKDoUlaCmfFqikbgkEil5/70PSI7ZumWDNE6pI+CKcYlMc2R9A6AFAA+lCmOvMN6R5Y6xhbINKB2BZ0fpmxMnjhMIX7/+eRIcRlIjXM9AwEAbbt+2naoGAJkAVGOMgvjStryZQC7uCet9amSUNe1v3Lgur72O6xfLyEhCIiCOFRTK17u+kbt3H8j65zdK04zpkhfJEDyHKsTQUFJal7YR5O/peSxHjx2GgZLn168lCQbXhn+Bsfnxx59x7Vi+ok2mTZ/K+Yex9eDefda0b25uptKP2dfC5Xjvvd/J3bt3WBYACh0YYwC74SehpASy1t944w1mw4MkhwAv2hiknQvnL7Je/dLWVhX4pQ3Nk8573SSVIEyzYePzUlZWJMUlIHn0SGFhAVVIUDpgxoxZsnRJm8QKimU0mZaRkbRcu9ouHVdOS34sTKIM/IIHnV1SXFxK9Q2QLLAmLGtrI5hOsizVDEKc6wf275fS4lLZvHET97FQ+1AS1yHaA2Tww35CZQTZ+zg/zof+o107cVyqaqtZ7gLPCdtkAEaoB+zevZu2EfMXhAp8F2UFYF8xrkFuBBFUESZBTFFKUSAN4Dzbtm0jsQC/Qw3A+Ag4FuoDDzsf0JdKp1KSgFJMYkSmTWuSB/c7qW4B0gLUlxJDw/K4+5E87u6iIlNtdaX09UAxqZDxRaMohWu7BFHlI8LGuQqKygd3Eizge0SjVL9REuheEMYfB7FBOe7rAmIfE2Ikk+wl/vMTAJ5SASArAcCbeZtrTzZxj6t2AIYAgL0OCQAF+S4BIKoJAFr+P8oxoUI2yLyPZsYkj2QerQCQGSUor1QPR3WGqtkHm0i/u+cM2ndPeAZ7e+shAIzLOAEIXQPdZPwb1UX4zFB8YnkApZjoUe8lSSFDkoBSAVbAi1IBUH6FArGhwAZVYJPVqHxo+JMomWKUTDlfrCx+Awy7ALGrlkESAMFiBQJy3OcpYo0zb3RylFfBVMUTbeDUvwemZL4G871JjJrMkErRtxwZHZVhTQAwx5MAwTbAT5QYFZXhr8kAKNmiqi5kZEwyMooSpCYRAe0N8qpuNy8BQPm/BPtNH9L9Rqk4BV6btnaALowrljm2cEqTOa4JBKofvLWdXRs1MWZgjy0V41G+ucfXt4IQNvBs7yX0N9j/ijzjVULxxzAn2D6930H4zLv38apYqhtz4/TGFzFxLUWsUCXP7NgJZxzBQlWmmkiS5wAdZ7PUzYzttfeRQbE804YqPuYlAJi9n/npOdafuKECx06X2OPY/7v93E6f4PpajkQlwXpj7SbD3r8vVs2grmvHxYL2z35bZK9PbBtrPNrf99u1YLs8rtNvvQQAjl8r6U4jKx5igLn3bAQAey+bbU2wcTn/umt/n3tZDbYabAU+CPzFooJC+j7Yf8Hvqqmupa9k1JaRhKK+D/81TvI44ibwteFHUUHZYCqWeoMh0ngJALrPHAJA+AcRANiGunGyxantMRLUp39uAoBSENQlVf6MBICJc8AbM+aaYhF/zLyg/bUSKcy8NriFnwCg/F+VJG8fa3BzNrdRkIGqoZ7+tmly+8IoAFh+ZR7IdAD+DQFAl97B2mn9s22ZP7Zkz/nQ//ivrgKACoAoAoBTexk1hXwEAJcI8HQEANsI2mCaCfZ5FiUPVqrqc5uXd5AybOYxwHTg7UCa8k0mvMwxdP9yof++xck/SexF07lH39XQ2LkJAF6QxH+zk0kAZzNu/jbLdhycWDsJKegZvf1nAVQE/y06hS+I6XcCvP3sBvFtUSzn+vpgOg45+sgwyDivgrIUswRW1eknEgCCzpG7jV1YLKjtwsho9FJTvKezFADsZzDGyE8AsA0TogbjqHE8CQGAUswWM5NMM7LY8yi7aAgAzjGmXICWEFH3oM9BEoBxwpWSwGQEAPNcfueBM1hLxwYZKXvxCVqIJnNePG1ltbp7LcWgs+eKqUnuvMk4uA08KGdFBe0VA9GRQ7NrlQXYDvP8auQpBQDlmoJHMxH4pT0LKIHhaSuzp/Qhh0/jgPkB3aDxa18raBG1HVNbAYCbBa0SozL+1aKo2OouEOHfoPkJAPZCa0B+cwwIAOOUtnbLAvypCgD23AuyW/6NgPpb1WD2E0Ts70/Wf/5rsd6fZbM4ZvRg/FMIAJONAzUG1SvwWIsEEEQAIMPY813LWPsIAF4bbeaUF2gyz2sIAOh/pw3864C2nZiz/nu3HfggO2F8D8UjDvISgq3+ZO2Ze62Y+KkhALjndTdmrl3SZVi0Tcm2UZxs7cq1ttu2SY0FV67KP/b965Qiwys5VQRM8E2AxAVFRcyiqKiqlsapU6VhylSpqauT6ppaqaqulqLSUhlFH5LlqgLi+Kc21SazWgVbzEtJRro2GX+bLBOzMTZjmXUYdXDFjCMTTGLWMqSUY6osAc6B2pmQz8TmDpcYGhiknPWN69cYQEaAH0Ae5PuRhTs8NCBnz5ykBHR9Y6NU19RRRp+4qoSZvYfMvMKCuMyYMU1mzWySkiIQHYTgB+TzSwrK5FrHdYJzAK9mzZ7Bmta4NmSAAR7g3pa0tBAAAdv3yeMeAiiQCIcM+EgqRXDlSW+v7N67T2rqagn+gRgQi0YoR/rg7l25cPasSGZU5s+ZQyk6EACSqWE5fvwY/X1mPEajLHVw8vQpBvwgkR6LF0oilZKrN25K38CQxOJx+s3YACMYaggALANQEJP8vJAUxvJIACgvLpCK4gISAMqKCkgOgKRqAdQAkP2PUgAeSVDja6gAvNpgKVUAQwQx/Yw+MgQAM0bNpotzHvKovhI+HlunDJcng8y2FV575dpIcw2+YykA2PPPuccA/9NZM9VAmbAJD1qL/DaM+wrsX3QGj70Oc7PpIwDwni0CgH0Pxn7bNtP4dHgm8yzoJ6PUwGMtAsCoZEgAQKFcQxQAASAChSmQJFBbFvVoMXDy8qgAkMiEpScVludaV0plXaMUl1fLo54BGUqmpKqmjuOw53E3gdxr165RZr64tEKal7ZK08w5BKsjoTEST65cvSrnL1wkKWbmrFkEQSE5jkwvSHpfvHCBwD/kqKdNmSJVlRX0Xe/eeyi9fQMcZ5CNBzgHgArZq1DQmDGjiRmxAD3xPuS2cV0AWri/48ePM0MW5QV+/vNfEDwFAYFKBD29zMIFgAcCAQgFeB/BZ/xDvfBz589wngNoW7UK8uCNDMLjhfkFYBLy6gBF0eaopY162QStIhESAFDGBCULAPihrjuyf5cvX06gEpnYANSuXb9KIgDIRW+88brU1UMivFfKyiqlq7uLmcKqhvosSp+DADCahq8Wktu37lL6fOq0Rnn55W0SCo9JOA9jTOTyxeuyZ/dBqSivkr/61c8lmXoiUNpH9vvtW53yhw92ESzd9EKbRGIpSY8OSklxlXTeS8u/vv+RFJZGmPleWVklw4kECQB4Zkj0X79+Q7Zt207wEvsEU8P9s88+l87Oh7Jj+w6ZPm06J9CTnsfMwgaYjJrvIyNJgpyHDx+WrVtflMrKambwDQ8lKUl/48ZN+fGP3pSKCiVRPJaOSiQvLrt2fS2XLiPDf5k0tyyU4eEECQCpZFju3e2Sw0cOS3f3A3n7R69IPA71E5HkcEqGB8fliy++kkSyX15742UpKy8hASAsxdLRcV0OHt4r02fUy8uvvMD5VFJcQwJA54MnCqivL5EXX9okxaXFBMPHMzGJReLMDn/c0yVr1y+XmbOmM2iYTiGmUEgQ9eLFk/LqzpelsWGaRKNxSY2MSUFhEdUeTp85LTNnNcmqVSslFoeaQ0Zi0bg8ftwrn3z8uVRVVcpLuGZxIdsWcxvrG4gUAPsBwIKsgLgQxhsyrSH5DkUFjOUIsqAzIbl39658++03MnfuHHWtWJR2DeN6165dVLNYt3YdiXcg2uAZAHr39j6RFSuXkGSTSo1R/r+/b5DXx3dffW2nFBWh3rwiAADY/+D3fyDQ+/w6KErUkQCA9ffc2Yt8/pbmpbzOw64HcuDAPmbUL21tIfAMMHpoKCG9Pf3y1VffcK6tWLlcqqorSYDA6/zZczwWNe0RpDXlJQb6++W3v/1nEohefPFFqoPAN1BKE0Py6aefsq3efPMtlpwYSadIvsGcBZkI2ehLliyV2XPmcH7DDsA/uXyhg4oHZWUl8srOHTI6OiKFRXEZGOgjaQHzAMD7smXLpWn6TMmLxiU5pMDuE8ePyKPu2zKlsVamT29iWYWu7scku0ANAfMH97lq9WppnNJI2X+zbwFhAxL8ba1t0rq0VVIjScmMo7QASk+A6LJP7t+/J2vXrqUdhblH9j6C24ZodOvObVm2fBntLcaL2evAlh46dIgAP5QSoECA7H0cg/bAOPrwww/ZzlBOwRqOIDrIFHgPZQLQ9j//+c/ZZ/gHQgHsL0o3oN9AHDh39gx9MATXkXn3sLNLhoeT9OfRZvfv3af6y2D/gCSGBuXhg07p7+thGYBKlIkYQnkOqEEZBQAvAQDjAcRSmwDgZrLmcR0TZDhHTA10LwEAbR1EAjDvETj17e89MQKf7xC0x6Gf/mdQAAjyORjn8DOSn3GDE3zPxudyZXHNcTbg6JHE/zcmAKANqQCg/VKUqaICwFMTAOCkjtG/zozCfo9JCAoAzl7FivNqAC6obQN3ok9BAFD+riYC6DIE9Pk0AYDgP3xCXb5X+YhQADDqAJoEgFg/4ylKAcAtC6BLSOma9oYAICGlwWfGujs/1FxQZTUUMcAmB7Dkhsn+n4QAoLJp3VKm7u7Pq4Rn/G+TbY/7t0mxTAzRJY7pg0GFCZiHBoqV4oGXAIDYKggAJAFQDQA5jzqGZREATAzCEAAwdg0BwLjKav9iyBMKvyAEas5HpQKV4WqAfTzr0xAA7P2BbXdy4QcYayRVWyIUZkzaP/H7BOKwihhJXkTtx22yh23DciWD4QzZCACeufFnJAA459XlBAEumPu179u0Zy57zL5BwMN62fswfm7J9Zu4hPPTZ/+D7IHdDxOASBIATPlfnTTjiUF7iRPqurT0qvcswNOzL7Y+88eUJrQVY+GqDcyzB503eNkYd+yjv52fhgCAcwaVf/TPhWxLlgl9GsUBO1ZrnsfYLPjGLnFTlTbB/qy8tJy+CggApgwAfqqyfWESqXBe+BlGAQAEAMZOWFbohxEAwk7K2DMuzPrw/ygEAJdcpElqWrXlz6EAYM+rbGPT9nWCxrHHL7HwCyaoeBQWzf0/HQHAxT69OJSJT6vZaqlPgWyK0qVRJD0hbgkcT2Fz/jXWfiZ7Hnvmx//3X95ySgAYAoCbQYlFP82NASWYDYNQSzTA4WAdosCxZ4aWT3rFJ/dhjJF7g16wjR1myQf7g9gqTm1lXut74XE6wGduLyhAPhkBwG8U/OfwG+2gtpicAJB98vqv/6zTPDcooKStgton1/fsPrABlKDFIlvbm42o4jfqs/g2PI4UTBYiB3s+oMHt+8j9/O5imGuM5G5zzU+zGGvqvqz3LZDZHqscnsb5zUJUCCIAOPcD8B8kgBwEAJXF762tZRMAEMSDQcEm2CgI0IHUCgFmYXYUAJDxrp0MXBeZj3aw2GwA7DHidxqcPqHn6AW+gxwRZ3Pok3qzDdlkDk3gGNfRd8OctPtDHW8k+m2Jd/W+eQZmo1p96LdPQX/bts5sntwx45eAceWcgo4J2mA/k43QTmCu+w7aFNj9ZBbHIAUAIEUKxNebTb1JNRsKSGxDzseRprPq1dnkAD/4T0nvAAKAIQcY6TdbScAE1u2xYrdVkN3wv+d1VBHAcTf29memr3KdM/CzXAQAp9Etm20yobN0es4Ajq5B5mxhgoI9FgFgorVUAJi3Pe313mQHeG9uMpusLScD82YDZZcAcJqBB6osbvuVbU5MbAuVBf4sBIBnmltPcbBR33Hb0F3Q3PtVtdIm9T1ykN2yrYmqCf022PXd/Aus9x5CBA0QNGEd97w8/g6Z74LiYikpq5CGqdOkpr5eGqdMlfKqKikuKZOi4hLWsEYANS8/pgMqSpEBWZqGNKee38vMNeC/eVSsN2YdUBstJd8KsBFAEjZgxrbgXFjnAJYrIDMiUWSg64zmUcjF63IAyLrvfNApR48cliePHxNQQlY+AtCoMQxJ/q6HnXL1qgLu6+rrCToODiWkr6+fdaYh672kZQlLBaxZvUJWLF8mhfEYg9Z37tyQmspqKYwVy7Ejx1nbFmBjXX0NQz6QVb518yalwwFMIlAeoyT3GGV7z507L3PnziPIh2xnbCY7ux7K3v0HZHFLC4P+CHJBehOypR3t7XLx3FmZ1tggCxcskJHEMDMn+wd65djxo8y0QyYe2hLZdsdPnuA57967L/GCIkllxqXj+g15/KRXYqgljfp7qCsdx0YkxBIAwNoL86MSyxMpikUI/leWFkox1ABKi/ivqCBfomEhMYEEgCjk7xSwbIgcRj7P9X1doq8nCKJrrOWi72Rb1/TyruqpWllV7lqm5kBQUMD2O+h72ZwnPTBtMor/HpzrZSEAZDve3phybpAY4SoAeJ4jCwHA3sji+Zg9ZAWCnGvr7MQJAUSH7YZtmQL3eR6d/Y+IDsBa5KOg7msIChIgko6JVpTIUBEEEPfQmEhh7TRZsGSFdPf0S3IsJIl0Rh496aOSBoDphw/uS3fXQ87pefMWyJRpTRLNL5BIfiFJLMMDPXLn1k3p6n5EkhFsC1qk4+pVBmWQAY5gS0NDvSxd0sL5ALCrMB6X/oFBEgBu3LxFgB9APvobYNPRo0eluWUx5zbaDAA+sk4BlGP+42/U5sax+B5Arh//+CcEUAH64zz4/NTJ0wwWARRE9j/6CHYJIBikrO8/uCuzZs0kqI97MJkmJCRlMlQdwT+cFzYAJAHMFYBpJaVl3D88ftJDe4DsdaiEbNywkaA5fB+SKHqeSMfVDhkeHpSKinLZ+erLfC7YqcLCMmZ7J0eGmYm+efMmXgcEgMRwSvLyYnLh/CX56KOPqE6yZcsmSaVRGiQqI8m0HDt8Rg4fPi7Ni1somT+UeCThMJSxYnLi+DnZv/ekPP/8Olm5eqGMh4ZlLDMshQXlcu1Kj3zy8ZfSMK2akvmQRQcBAH3V09vLzHGA/ABUkYmN8g9pytCH5Le//Rf+fHnHK1JbU8vx19n5QHbv/p7ZxvX1dSSwob9A0Nix42WSIhCL7e8bkK+//pbA7c/+4icSDifpAWRGsW7kyz//02+lt++R7HztRamvryZgXRAvkdRInly62CFHjhyV8fG0/OwXb0sy2ScF8YgM9g/LYP+Y/P73H0pZeaFs27FV4gVQs4lQAeDEidNy6swxZruvWdfKMRCLlBLkv3njPsHWpcvmy6rVy6SopFAGBhIi4yChReWPf/hQYvGIrHm+Terqq1VmkURlJBEmiH7nzhV5992fSDSiFAPS6QzHwJe7vpL79+9SVr6lpVnC0K3GNyNxuXHjtnz/3R6lzLB1I/IlHVuH0hXI3AZ4vX79eo5dkGgw5pCNjvkEhQiMZc7y8TAl1r/88gvZunULyRfw9SExf+nSRZIy1q17XhYtXMR7B6EC9/Hpp5+R6Lbu+ZVUpQBmlZ9fQOAa6g8wMy+/skPy8yNcp0AAQNALpQuQabVm9TqpqCx3FABOHD8t9fVTZP685whq3Ll7S44cOSTLli1hiQM8F+btwMCQXLxwWc6fv0QljZYlzY4MMObKkUOHuRaCuIf1SZF1RqgeAvIDjC4IMqq2sgJGLl++xHuGWgWUEVCqB8pKqhTBAMsWFMQLpG35cqmpreXYQ7tibJ09rUg7TTOmybp1a2R4eEBi+Zj7Y9Lf30cCAMqTrF69RkqKyyUcjhDkBlHiwP7dEpKkLFo4yIMnJgAAIABJREFUjz4NSpcgcxXlAlDSA+0MEtP8BQskXhAnURDzBuUR9uzZTZWjFW0rpLGhgXL2vY8fSXldnXScPycnT56ga48xABAcfhQAepAOu7sfkbSAkk6r165m2QA8J15oFwD4sJ+YyyAoAvxX1x3gc4PMhHGE9oHtNJK6sFf379/nvMX4euWVV3gM/sEWgoD5zTff8G+UWkinRuTevbskYuC+YO+vdkAJYpiEiK++/FLmzplLqdQElBoyYzLY1yc3b1yXGdObpK9XqSyw/JOV7EDfUCdMEMBkSSoDQpoa1xFmLIMA4CgAsFyltwSA8R+Mj+kBxPQaGxQrMVsHfJZrj/9DCQA4d04f6Sn2MLkOCbp314/59ycAQNZfqV4IbSRINwVxgDsxlqkCWYQlAEIqW9WUAMB+NAw1DF0CgPs4ZINnRkUyKAGgyACqQqBX5dXsa4La7VkJACAt4/zKH9TEijFV1oDAhFEAoAojVAqUgi/9XoD96RFHctkA/irW4iUAmDJqClTXgDAV4hQA6MYJ3Xliv2fACbzngBW6bIBKJFYKAGau8W8nOcolAJix6uVEuH/hc1sBwOwXzB7QTwAYBilAqxzgGRXY7yoATCQAaBUrKAKMj1EFgAoADgikFAAMAQAkAJsAQBUAI33NvQOSEA05VxEAHNKC2Zf4FADYLppgYIgCZk6ZNjc/n4YAAD8+W4zPnNcmALi2SSQaA2lf9Z/fxuE4c/0gG8exMGESeEt68Hv/RgQAxlyQPmfVVHdiSwFx0aD4i1Gly9Z+OQkADKjlTj6xz8v5bO9XMT50DEydylUAMDiDvTd1f3cJAJPFj/3P7B9fTqTIVz7A3x72euZ2+ThjBv4SABxLVkzKKIJ6knv1SfwEgGzXzWprwUe31nb7ONwHcZGQinMhtmSeH6A/SItVFVUkRcI3LYgXUjFLlbpSNgtxKMwBEADUdwrpc6g41f8lANC+WIC6UrPRsv9/BgWAbHFh/7i3/Sw7zsLYhk8BwMYq/AQAdawiAZj56pLQdAliSwHAEADM3PTPYc7rpyAAGAKWvc7ac9dZN32kn9D/++s3SACwJZQdBYCMIgBgQ+cSAHQJAEgdQf4/KwFATWz1chlC7kLggqTeSefpMvePABKAOrU3gD/BSASAx3bDMCMlx2syAsDTOHF25uZEc5/7+n4DnPNmAz7MTSBQ2f+BpAXLAAdNFl7KtzgH3at/c+FZCIz8k5ZBDjLwrKGVo4novPvqqAYN/JztFhDAfdp2RrDaT2JR17dBFZegosK1usU1RyVbG6Hd7Q0jh7teaPmdZyQAOMaFWfxKAcAQAMh0MyoBRgHAkrRzSgnomkm8PsgFT6EAYD+fw3432axmCltAlD3ePMH2PzMBwMg3+QkArs1yN8euMoCb8Y3jWAIgoIyDeWZ7/k0clwo8JswVSCB5CgUAY2F94K1/zj6VncpyD+a7QU6us1gScNByfhZBDGsEnVa+562XQ/DfqfGjSAA41gb7FXlAfeaq0mA9wkY7I2MBJQAoY6drv/2pBADbTgVtXswYsRUAlEm053r2fs0253EOf7172z47CQXKM9Bra3YDOdk48G+k7WvR/gSsDuaYoE24XdOQEvKsgajuM9daZt+nXQLA6QfXjXCGstn8GH5V7kCZl4hobLQhED6tvf/zH+e2YlBgyLznJwDYzxq0SQuc777NJrrFFPChA2zbYJ0WgDXBP//dc4ckCql8BDTgpkKaKhaTwuISqalvkOq6epk+cyazeStraiSOjRLk/vPjzJrC95CBDwAbmSZ4Rkhbsb4qspszkPdFDXc14ow8mFLeUHcRjSgA3w3YKsUdzH9kgQEoMw44grzYeCFQjOA0NnesM2bqAyKgB1JANMJss9u3bsnpU6epCgDpf2Ts3rh2nQFosLgvXjgvDfU1zKaFGzmcSLKmG+RnkbGMQD+y1ebMniUb1q+VTRvXSzw/IgP9vSwhUF1RJSODI3L08FFm3SF7Fdl/4+NjfG6cHySCWTNnEZDA/SeGE8ysu3f3vixvW87MYdTrRnD92o0bcvP2bWlbsUJmzpqtMnDCIUmPjMjZ06fk7q1b0rzwOZk7e5b09fSQiHDrzk3K/ba1LSMAifYCIAgFADDZIavOPpaw3Lx9Rx52P1EKADrQTUAfu/jxMYkisz8WkWhoXApieVJWFJfq8mIpiIT4e0VpsZSVFEkcYE4EEqAhpcAQUf2iAvFG7UL1Od5T8oZuqSkHXNeZKUZVxgRblGlUAcSgddWx0Tobx79Rs30O254HbaKMrCe+Y89DP5HAP0d5DW3D7Xln1hAzx+wAkj8ApLhfrj9p7ttk/+NvQ3pzvmvqz2ngn+9bvoOnvXSGismCMGsz5gyUFZABHEMNQ9gVRLoRDMZQMD4qJgUy1MMRpQAAWVkkrUSiWgEgJPOWrZb6mfPk813fytUbdyW/qFS6n/QKpFYhoZ9OJaV50SLK56NMSLywWMoqquRJ3yCBnJ5HndJYX09VkXAkQoIKAGSUyACRBaAfSDLIbMe6cvbMKQI/y5Yupb0aSY3JgUOHmMEPoApZ4x0dHbQPUMQA+Ie6jRifeB82A1m1mJ+osQ6wFWA75KZfeWUnwVLIy0P94/Tp0yQMzZ2jMmDJ9wiFKLOOc+Fa5RWlsmLFcma0mgxZ2BYA/iAXQFEAoBnASmTSm4xs3B/m/eOeHjlw8BBBM9QYb25ukRlNM1gHHkQDSP8jgxb12SGLvnDhc5QaR6151BIfH4/QXiVHhuTw4UPy9ttvOW2dGAbwG5f9+w/K7u/3yKrVK2XNmpWSSg9LQSGITEnZ+/1hAfi6fcc2WbJkkYQjaQK2hYUl8tknX8u1q/dk8+aNsrhlpoQjKZFQWkKSL+dP35X9+49I0+xGefmVbRKJxkh6wjOBHPHd999TOh4EAATO0CajmTG20W9+848kBbz04jYpK0W9zRDb6tChgyyJAplN9BPIUyBPIJMd/YS52vOkj1n+sG1vvrFTxscTDECFxgtkeCglv/nNbwjev/Hmdj4j2rCwoFSSCZGjR04RvGxoqKUCwMDAI6q5jCTS8vBBv3z44R9l1uypsvb5VRKJAujIl0i4VPbvPyQXL5+VV1/bJtNn1HJsAcCP5BXJmdMX5ezZ07Jx80ppblkg8cK4DA2NSCxSLIMDSfn97/9VpkxrkNVrW6W0XGVfQ6mg53FS9uzeI/0DXfKXv/yZJJJpiYQh4R4mkP6HP/5BBocGZMnSZpk/fy63OmptjcmpU2fl+LGTJJ1s2rSWpSiUnQ2x7UEAwHwAeIyxZ7K7kZmPcfuzn/2M74MAkBkdl/bLl+Xo0SMsLQGiDeJHAJxBbDh37py8/PIrMnXKVAY8sSaDBPDhh3+Q2tpq2bhprRQU5PO+QTq5dfMOr48yAptf2CTRKLKoRkgAwHff+937MmXKdFm1co0UFRdKJDrObPmTJ87I/PkLZdrUJoLVVzouU2WndVmLNDbWk8CHdb+/f1C++3Y3S1aA6DJn7mwZGOxn4Bb3evb0aZJIQPChAkdymN+9fFGB/Bh3a9as4Tzn3i8EMsMnBN/feecdyuWjbYpKVJYXlCZOnjgps2fPkZYlLVJUXMy1GvYEGfvHjpxg3ejWZUtl6lSof6QFWbWYn+fOneUYBtFv6dJWieShf0MyODjM9f/Y0UMybWqVLHxuHs8FYL60rILkgOPHT8qCBc8xg7+ktJTrAMiO2A9BEQUKAG3LlsmcWXM4v7AOD/b3MVC9/8B+ljoAMQl+B1RVAI4BnMNaQKWRW7epMrJg4QIZHMLno1yysH6D9AEgH+2ryERx2nIQCPD9Dz74gG0Amwf/BfYJn+MeMb4wl5XNnk2SCtoYhADMZZRaQNtBCQVlWOC1dnV3s/QK5jTIF/jdqFlcu9Ihc2bNliTIoMmkPLdgvty4do2qFQB6kUGFskoYmybeYhMASEZkFrPrY6rfEbzPY5krRwHARwDAfdvxmwkkAF8JgCBfw+/HT9zj/DAFAHO+bPGHH7rfCdqTuQH2f18CAPYRAPc1i5JgNjM1LQIAiKoA/kEAQLHYCLLZCVCJ5GXGJTo+SvIrd0866398LEUCABQAQuYz3ZCT7ceflQCgSlhh/XLVrMh006QASP9j0aAfSC10F2BhTGY0pUqBaRl1SuGzHIAqAWBKARhSgIrHqNIAqgSAlcPolMeYWArDT6DhHOI8UiXmGCdA3FGTbTgXchAAPHLuOi5qxrBRAHAy9XX8iHEhrQCA/SEUABL4mwSAUfqnkP33lwCA/D+IAeBPMGHeKQEA6pzaP5o9JtsMpRI0QI92UiR28z1XcUydB3RvRQrAdzyqBdovH6OPrmNJjLvqkmi6X1XXe0kQxpbkiv+Tm4Kv+RQA/PFXm0Rh9jnq/EKymg3geghOejzYsTSzRpj78xMAFI/FlzT6ZyYA8PkY0EWfuAQA2/6ae/DH3/32UJUV8mbT+9vP/7n9t32+bPEx115qUo8hAejYuel5c/8Kk9CbS4/dMdYlKMkkWAE0KLbkXsclEphnsvvO2Qf6407O35j3/KYnbsp18xkJAEHrpH9P7j/GhE/9BACzbqPv4QvgPCpxRBEA8D58FviMFWUV9DtAAIhF8xkbgv+NwQUfYTQ9yvgGfEIoAMDXwk/4HUyqxP75B5QA+M+uAKCwAVepxRAAGPO3PgN2YFQC1GdK0cYoBASNtQl2xBoA/nWY8U8LHLe/axMAJhDKtAKAia+YJHk8h3nvWQkAJgZk5rFSR9XEUl8JAKyfuRQAsvlvTnv991/ZBACUAFDgSno0RcDG/FNACmScVWeNBRIAgoAIY8z9C5SzLKgcPMso2EEw1Sk6uBZAAvArABiz5wnWaRJAkIF9VgWACUYkC4PLMbXW58FKAEZAJbirJnMYJ3PQczsA2vDmQNjx/aDJotpSP6VGYILa17+x8DgDmgBAp8AHNHHAG0AtK75l2B3esfU0i2q2dsu2CAcfbwLM+qeTvet73yzHus2csWkW5wAVAHtj5ndMnPkB+dlnUABwzqMz/FGzjiUA9AZXgXVm06qUA5zFnjWe8E99rvwLLwHAXjjNM/oBf9t5oNG1GtYzZy3HJZthtt83p/G/53eMvWPD6yg5dCVLuty5J13uSLW9fnxdk9q2V37nKDeByAWy/OfwzJMcBIEg+5DrmYMcpaBr2/M2V5uaRQ47FLPoUVZOs/eMAgDk5gzzHAu3wyg2cmcWC9BPAPCTAgwZAIu/nwAQRBYw702mABA0x03/+ftVtY8qATBZX03Wvv7v8/gAm+dx34kauQSSbPZssvXD4XDhBKbGtjX3gggA2caQet9746adXLKCV+HCv1ly7D4gv4C1k1cwjppmP/+gEgCZwJCL84hBa1+2tv7T3ve2l1+EQW1iFMks29oUtEnz2rngZ0TWCs/sIaJZm0Nd9zvb8otM/7FxpQIDkDheUChl5SrrH8B/TV2DlFVWSVFpmRSWlEg4ElMBU6rLhEgAwObIsGUZbNXSaYYAYALLHJ6GRER/UI0jkAWUBFucNgcgAea5IUzYQCzWLwVmqowuvBT5AMeD5R1hVpzEopLo62MmG7L/I+E8Zs0B6EBd3GJKvIWk+1GXPLdgnpSVlUpPbx8zzwBcolY3stUQ3AYBoLGxQdauXikbN6yjXDEIAJCfLcgvkHs378rlC5cY8AcBACElgAAAXY4dOyqQHkY94ob6Bj4TshQvXrjIQFlb23KCXXh2yKOfv3hBovG4tC1fQUltgIWYj4+6uuTEsaOMNi1pXiTVFRXMggYJ4Oy508w0XLt2DdnpIC2AdHD5SjuzZq90dLD+5XgoT+4+6JTOrkcSieYTbGUACBtjZJeOjzE4CuA/Ehqn1H9ZcVyqyoqlKD8iJQUxlj8oLy6S4qK4REEsgeQwFASoBpBvSeyp8g94KQa+CgwaG+zMSQ26G5IYVWGschG232TbWCeoY9k5M04Ingf4w4ZQYM8rBO0QIA2as2afZI73b0aN72MHUIPsh9n0+oNAbANdasIQSoOO8RMIPMcEBA79ZARstFEWwmSkmzaGegZKYeSJBkYieQT/oQTAeQpASBPEwyApmNqpobAAKkIJgHQ4KnOWrpS66XNk78Ej8vBxr8yY+5yMjSsSCK5ZV1tD2W1ksiGzondgSC63d8jNu/clPZKSubObOAbrGxpkaDgpl9qvyOXL7RwH05uaCMwDPCouKmKN8gvnzsrDzvuyedMmju97Dx7KufMXCHjivpHNCxAUddMR4Hn4sJMkAsxHgPkA8vE3ZPWR2QvA78c//jHH5vz58ym7Dblv1v2+cIHXBtCFfSpAfYDamF8AyDB325a30j5gDqNtTS1s2BBkXAM0AxjW1tbmgP+wK2gbEIEuXAbQeY33tHHjJpk1azZlSZU0eUJu30E2bR0BP5COXnppq8ybP5d2IRoDSWCMYNzjJwDRLsu77/6U54pGkfmdFhnPo7T9xQuXZO26NbJkyWIZy6SY5Q859a8+/17a2wEK/1TqG6qluESB5vH8YvmX3/5e+noTsm3bizJjVq1EYmMSDqPmcJ4cP9ohF863y9znZsimzeudrEKULcHzIEMYag4gVeBZYeMxdrsfP5L33/9XgqJQOiiIx/ksKLNw4fw5lj4B+IxgHQDr/v4BZiEjSDc2OkZVgW+++VaammaQlBWJjJLchYz8G9fvyCeffCqNU2pl2/ZNLHMAoCA/ViRDg2OyZ/cBOXv2nKxa3SZr1rZKItEnmbGUSCYsF8/fJLDc2rZQFjUvEAmh1n2BjKXzZffufXL77nX55V/9VAqL8hg8HOgblbxwgez+/oB0P+qUF7aslecWziEjD2B4QX653Lh+Wz759DNZ3LxA2lYsloKifILF0Wih3L/bI3v37JHM+DAJAMMga0AFIC9GIAMlGzB3165bRWWZNLLyY/nszz179snVjhtUk2hdukgSSZcAgDGFsgmtS5fKcwsXOuMRhBdkX2Nev/nWWxyrIAAlh0fk2NGjVMbYvn0b10LK5ueFWRYAcwkEgPKycu4zAR7dv/9AUMZh0aLnZM3aNp2BiwBrXDquXCOAPG/eXFm5aoVEIiACIogaJsj95RdfyezZ82R520rKdUdjUH+4L5cvdUhr63IpK62gD3Dq9AkSURYumi81NVVMYIFNuX+/U77ehf6fRQJEfUO99A/0keSDkgqPurtk65atWg48RpsBEtC+PXvl0KHD0traSiKO2aOgxMZ7770nVVXV8pOf/EQHgPOlvKKCgM7xY8fl9u07lMKf3jSdZXkwP2AvMGYPHzzCEglYfwE+RqN5jL3h59df76JPgbnf1DSTZMexsXGr3Mc1aWtdKNVV5bQ7eO6i4lK5fOmKPHzYLevXbyAAr8C9MSksLiKxEUQf9NeLW7dKdVUN1QnwnPBBLrdfIlkIJA6UQUCpI5CZ0G8Icvc86aXaCHyoTZs3s3xCT2+P45tCaQEgPeYriBSwVXhWPDNsGcoIoFwC7CKy/3F+BM1hW0ECgM3EOaCyAFuIzxCER8kVqAqABID5g/Oi/5BNl0qnqFSENgBBA4QmkBgrKyqpooR1qAK2HGSs2bNl6pRGOXn8BBUEEIFgCQCQ1HTChSEAGJ/b+I02ydQmAHgUABi3UjES88/4IZMRAMw+Mchvsfc9Hh/kB5YAsONMQfvUP21P437Lv3/y+ij/QQgAJEVmOOejsQhLdkEBIB9kVgA1FgEAhFqoAGBvmjeekUhmTMIA+rEnAZiIuDhUAMYAvCsCABxEk5E/WXs+KwHAURfQWeW6XpYitQluA4kSqE2PrP+JBIDxjCrxy3gMyAGoYT+qCNnYGyGDldL4jP8jrqPAbnxmq0f5431mf2XmgF2C1JBpFAlAl3TTCgB2tqNLAMB8gv/vquAZ0Jt+tA/8thUA8JkdEwI4bxSOAfwnR8cklQFon1YEgNGMjBD/yMhoRrj3wT4VxAADxHNvSuX8cUHpK6i9ODEqQ6AAOKWJAUYljG1nAdz4HfYc7agIAqoEgbMXyaIAYBMAbP8+aP7miv+rsQjffKIcvGlTF7xS94WXY9dYfg99os8UQACxY7q2HeQ50Oca3zH3YhMA3H2eizUY+2HuxbSxKvVn2R29t8H7bHPsrDVwzqM0AQA+kj8mbdta2xYHxV/MdW27Zr5vj83sMdSJ0RX/dYL2dXyP3A1/AplRjHUJ826reNsxmy3KHTN3VQb8z2c/o/957XiyO04Rx3HxPfsYE/vjmqkJ/Y4itLVvp931YXD+vXa258SlqeRikftwLGyVUSQ0+168x9KQ+njsDUESLYwjq18pAMA/g5IZ/GyUskSCJWyYUgBA4kmc4D+UpUAAUOTC/0sAsAkAJsnnPwoBAP3tt4Em3mRwCIOBmPdtBQD7M5ZA5uDXRJ6xDImEaq6465g7njUWNwkBgL6IVQLAXmvtNSEoFhX6f/7qjXHcuMn6VxsbLPoq898wL+yfDiMC7MNROD8elzRgvmkjZ6EaKtCvvml/33142zCq3/mZRQJwDLl1BseI+O/CUgKwDcZkBIAgo2+fGs6/7tMJz+135oKUAGi+c2MQ2ezXU72f+/7BbA1aKKwlwzKuCozQfWYyXTWbLug6fqNvzuocaxEAzDjwnEfLs3ja279e+m5/sv7K1Wh/yneNdJw70XzZ/hpdcdg8vgxhk73qbyv/Imw7UuZaYKA/DQFASSu7AXS7BACitmaDq95X/asC7mEl5+rU31IEADUPlXw2FQB0DSizOAY5VP73nOfVQEzQIo77sBdzv5NlPg8ybP7PPGPIGdNeRqQaWqYur/rLdaAB9rpyZ+Z8fgki+zm93w+aUwBWvA6M+b5/nAY7UNlrn0+Ya1kGvscmPaMCgGljlyGnNp1mQ4mFHd43QQzKzmnWng5I2dI/tsSYCa65C6q7AbU3c2T/IdNfb+pshQA/EcD8bY+VpzGgNgHAmXfOHDbladSZguydPa4DPzfj338zWZYFZ8RqO4jxk+tlA2ITj8OYBunHnMxQwicuSZNcJuAWfOu3s8b5HXYvi5hzRoPdHmKgtVA7mwvDgDY8tAAVDNtuTtjY+NSDgtrR337PukZMfry2Os69T2yPXAQAP//Qf71c18eVwljTcQu067qcg3ZG+XYewl+KJWAHZHAsAxt5ESmvrJSq6hopr6iUmtp6mTJ9utTVNzLjH//yojEJxxRozFwZOtUqkMRNks4Acclirgyg/Xz0QRFgs+T5sE4Z8BjnhA0w6x3O5zrvyuk2QSRzDigcAOTBsTgPFABC0YiMJhMMVt9CBnw0SiD+4sULJAEgUI9AOgKFzz03n0FqBN9Rh/ve/QcMYiMrDhlsU1FvvKpSVq1cLmvXrJLHj7oIuCPrJpMelZsdN+RR1yOCdADmEsODSpq/X8n0QmZuxfLllP/HOg1iAQLwyPJFHWas67Btt+/cYWbejFmzZWlrK+tAM9N0JMmMNygAIPg9f+4cGUunGdh8cP+unDlzisQHZPNhLQPYcfXqVbn34L7U1tZJ+5Ur0jcwyADY/c6H8uBhl4QiUWbssq3Gx1krFcKbfgJAaVE+gf9KZP4XF0h+JCRF8ZiUlRZLPD/K9QCBVmyG2fZOGQA32MfxO24CgLbEoZqtuAc7yGcTPszmyz+vPVkq+kP7WH/Q2rbtZs3jT45h9c/+jr1hxP3bm0B7DVEsFlOpzG8H1NpuZ/Cbaxs/iJbCUgDwf+73nezPTZuYTCqP32FNOmRGsTRDXp7zHPguxh2BE25OwxKKgIwaUhlR2Ogi2DaWkTzUTEX2qCC4ni9joZAksb+EnxArkBUbt0lx/VR52PlY+oaSUlBSIcnUmIyAWY/5nE5JMjEsiaFhgmG9A4ME+sOxOOdGHIEUGWfW1e49e2VgcIiS2VOnT+cjYi6uWL5CZs5o4ji7dfOGXO24wkxQHHvjxi3Olbq6WpJ8zp+HdPa4vPXWW5JIDMujx48IZiFrH+OmprqWQNbJkyelp6eX0txvv/02iTmYbwCyAPIfP36CCgTIoMX7+A4AzAf3HxAABTkHcumQaAfwgDFjgk3Xr18nuA8QH8QEzHMAXgDIEEiCUgcIBAcOHJD7nQ+ktq6eCh5z5sx11FMg7w+SAkg98NlR5gPPB4AfIC26GDXXh4bTtOMdV9uZSf3OO2+p7O5whAoB6VRGPvjgD/LkcY+sWbta5s6dJeG8cUqVIxP580++JeHhL//qXSkvL5Z4QYSkmHQqJP/0j7+j5Pxrr++UuoZSGcskJS8vJGOjYTm475xcvXpDlq9aIitXL6f9xHgF2QSZ2AChUTZh64svsd2V5LpQ6eCrr3bJEpZDWC2xiLLf6GeAfig3gHGB8fn5519ISXGJrFmzln0AEBsg4d69+2jvWpoXSiicpvJAcWG1HDp4nIoL8xfMkdVrloqE9FozHpGeJwnZ/f1+Zii//c4b0tBYLuPjKUklE5IfLZQ9u4/KhfMX5fkNK2TGrGmSHsWz5kt/b5r15hMjg/LLv3xXYnFkdxdIYggJoxH54vOvJRoLy/oNK2TBc7NlcBh1yQukMF4hBw8ckaNHj8nyla3S0gpJevTJmEQjhXLt6n3Zt3eflFfE5EfvvCmJBMq9xPhdkNGgAICseagvgGCSTCUZpMyMheSLL3ZJ18PHrGXfNA3Z8QknqA+FA7QlwFuUtTD2CySRL7/8kuoXIFSAEJMfy6cKxMcffcTSEigfAUAWsaREMiF79+7huN6yZStBZkXqG2eJDJBnNmx4XhYtnss1KhyG7HpULl1sJ3Fj2bJWWbQYBAT0e4YEgPb2K3Ls6AmWAmld2sb3oABw/fpVeXC/S1atWou8KxJf9u3bI7V11TJv3myprqmkTDxA23PnLsiJ46dk+fJVVPiIxqL0fzHX9u3bK0UFBbJq1UrJj+fzOQAMYu5/8tHHXBdfe+01qa5GmR5ln0HS+f5WCGdzAAAgAElEQVT77wnwg3wCpQpm1EdBHkhyjgJEgzJFYVEhyZLwUaAggLF29cpVEgpA8tHbatrPkVRSPvvsUxKO1q5dR/JTfgzreYp2BKUtwqGMtC5ZKMND/dqmFMrA4LAcPXpcmqbP5PfQXwQKYI9DQv/hyJHDUltbQwINstaikSjbJxaLyL79e+XWrZtUAQHAjmfEc+B+UyNpzp/u7scyb958aW5ppj0aSY8otZZ0Wi5dusR/UCwB+QB2jt9NwT96wmd++PAh2x7nNyVP8BnsJVRTMN8xxvDCtTGf0aYgAJjAO641Z84cEjeGEsNUlYJNRN/jXuA/dXV1SUlRsXRcaZeayipJJZPSD5u9cgWv0X7pkoymRtT6FlLrm7E1yt4of4P1ykkcdUF9Jk0g9oH3UYdVf851VBMA1HetJAofQMbSgSaZwlKPyxY38/sl6m8dr/Dtfcw5cklw276M7eNku37OjWaWD4Pu2Y3j/PsTAChepbP1sE6CVARFEpS2wnyAn2zk/5GtDB8XBADMVUMAwE9msSOVGsA/SgBkRiUEP4jZ+WZ/baVa+7LWTfM9KwFAAQhWCQAN8qvr4vLKDzMEAKMYYGIyMq4SMwj+m+Q+gN+6BADmralLb8iopgQA38f5rb73xwDtOWP73QQsrBIA3F9irlhyx8Y3VudUxG3zsgkAZhybcWsUAFiaTts+R+FYkxlgP0gAGBuVEZAAoAiQhgqAVgmA4mRGFBEAQlYA9gn6m5Jf8HXHJQ2VZN12BIQ0AUCB/SAN6BIAqkID/xkgGn4XVZh4j7oMgFUCwNhtPIUT/jB7BkMO8LOPfXGoyeIP9njzg7ZoO7SbvX8x/evYQ9q77CUg7HOaPYZtS73lMVTb2nFefv/PpADgtLulAID3/GPW3w7ZYrJqLGp1B59MuDNOraxi2946tttKKHNsQEBSqb9N+DcIPiSAuXFs1d9BySLB7wftdXPZeTu+bXxDu72C9pzZYtfqtnUJaAsXYX/oZ8pFAFBOmJrj9ji37yHns1BNC/bdrbGO85iSRKacJNWTolHuIczzww+BbwafGgQAqGuBAIDfQWQ1BHajahjJi9CnBMkS8SNDAAiFdellLERWCQfjNzAhU2MwTizT8RXCkgecJsdDTta/xnZn6yMzZrO1qV1C0b4NOwZizjGBTKRtncEBlJ1R8vmM/f8ZFACyxb+dtrRiiUHj2Ixxg0+YmIzBE0y8yXyu3tfJjr7SkkEEABDgVNsGKXC4BACHPMqMf1UODWOXShI+AoBNPA2yKXZfkgBgmAwE/icQAFSHuAoArlQzO19LoLidr51S36BErRU1UbXZJPtL1X31EgDsJV41ijs49Xcd0FfV0LFfnqxBv5MVoATwQwkApoY5ny0AiwmanJ7jwAbJZaV+4Ge5GIAEACwCQJCxMN+3P3MWAX1vwQQOt59zLWxqPHhbwDbmNkFhIvg1sUar3+GZzAAGOUiTOU12l9jOgQvyu6wEZ+xqCVubCKBqR7kSRGYhs+/ZbEqDDBYy8OE0K36x2kz6mec8JgsBgE41Qrhkqvmk7BHY1XWdjQOuzu+SAHBdOu3WwmWz3P39bo6zQVVe1wc8+w2xWUByLUZ+py3IifNPJVcqyfsJQFXjYKnnce0O29l20CwHxDsWNJHCt8H3XUkhrZZN9Dsz/rFmf24WJ7vEiv8ZczOAOQC1XXaJPcHXmMgSNv1hFkEjO2cUABD4Z106Av4oGaMW9mzAv72IuoxzbwkAw7TmsZoAgA2urRpgy/4/SwmAIFM7KQFAB2ByOVD+9vT8bY8P6wbUxkeXA/DdmGMy9UKSawWxVQ+Cng9BVPKjbRa9dkY8dj3rIuUepdrArNfqCx4HzCG7OG6nJgF6WfyG6etZO7MQAPz5un57b9tN/xqm+iE3Ac5uP38f/8ClWX/d37ATa35OTgDwzuEgmxF0r4oAoPwwA0YiAEOA3lJZ4Md6g0J7qJVhJJwnxeUVBPxnzJxFIAoEgOraWtbphmxifkERSWqhvChrf2O9YEYJGPskCIEEoDZdJjDg2nu1ITAvsPXho2JMGVursuKUjcD3kemJoDP6GsErAGHKKVff8W/usP7gOANoMluHBIUxAoD9ff3S3dXFGtqXL12WocEBBqEBrjXU10ldbTWzzrABvHnrFjNEH3Q+lPLKcmb+1lbXSGVFOUGFRSva5Mntm9Lf10vQfHhwSM6dPCtjqbTMnDWDMuX9/b0kASAgjgxA1CNGpiayVBGkRnYsCACtrcsI0ACkUMHubrl0uV0WN7cwMB/PV23Q199H0sKV9nbZvGGDzGiaLl0PO0leAHBypf2SlJeVMGCfRrmFcQAq16Snr1fq6url2vXr0vmwWxIjKRIA7tx/QOUflAEAcAAaCIKk2MhHwyGJawWA/LwQFQBieSFpqKmUirJiCWdGJT8aloqyUikqjDNIiiwryvBGkf2o/iG4TrnqPKhDIIPKAP+uFJrpfwMMmrltbzLxHsAH23/w+CrG7wiSndTrvN+eKL9A+wcZ5X8ye8fKLrHvwRA0DJnN2H6uKyRRKuudzeexz+sPruQmAOhyPL4AlN0W5nfbbzHOjiL9aL+H/p0mAllABew0soDph4RDzP43vhPmNQLfeeNhSaMOIog6hYXM/B+AHDP83oISmde6SqLFVRLJL5TB5Kj0DiYlnRECZVjfk8PDVMt48ugx53JeLF/KyislXlTCteNRVyfBd5TfgPR+Q2OjNM2YyZ/3H3Qyq/fNN16nAgCAoMTwMEFKzN0vvviCsuMrVq7iGEQd+dOnT0l1dZW89vqr/BuZq+grgEsN9Y1U1gA4j2zg6upq+eu//mvaHIBesDuwDcj+hww1wDdVv3qc54G0dceVq+xrgPpLlrRw06hkcNUYevCgk+QCZMEi6xUgGcAyAGDMuo5EmMl/+vQZuXHjupSWl3HuwkYg+NTzpIc+OtoK99HcvJjPAQIAbNqvf/0rEgIQ3EJ8fGh4VPLjBXLy5HHK1r/++qua9ApSggjKAPzud+8zzrZq9SppaprKuq+PH3fJ4MCwfP7pt7yvX/7lj6W8ooh+HrJfnjwekt/+8/tsox/96C0pryyQoaE+NV8yEdnz/TG5du2GbHlpo7S2tsiQzorGfAFICLBv3vwF8sILW7gPMfMDGcD79x9gn61Y3kYQYWhwUM6eOcM2Y630khKOyffff5+1wAH2I3gHYsbl9nY5fOgwwdo5c2bKWCYhI8kRKSupk6++/FZu3rwlzS3PyeKWOVQrwLOlUhl51DVIAgAA1P/yX/9K8qIgjUGBKi0F+cXy6cffUgZ+y4vPy5RpdSypIBKRrs4B+eyzLyS/ICo/ffdtKSqJ6Jh3gSQTGfn8s6+kuqZCVq9ZIvMXzJLux90SjxdTAeCzz3YJyCCr16yQRS1zCUhhHcsLx6X98m3Zv2+fTG+qlp2vbJehoSSz+wsLi+VhV7d88eUXUlAYJwEA5BYQCxA0Gk1n5JNPPpeB/oS8+upOqaupYJkNvND2kLmHQgUAawCsRv4f6xHmS8uSJZSOB8gKUHokkZK/+7u/I5kF5AsEOJFN/qTnCTPNMR/WrXueBDZm42XG5cSJk3LmzFl55ZUdMr2pnutsKASZ9YhcOH9Jjhw5IqtXr5K58+ZIPI6yMLAHYdadb7/cQQLAkpZWSnbnRTJy+fJF6esdlDVrnpeRZFoGBgblm293sfQBCCvltVXS96ib94tyFigzsH79JhJMhoaHpLSsRK5du8r7xfo4fz5KdlRKT88TZmthvv/r++/LSDIlv/rVr3h+tBXGFMB/jEnUqwfZB1lhmIdDw4qwhHGM47Zv306AnPv18XGu2VC5gA+wcuUK+gqYG1ivYIt6+3pl165d7AOQMZKJJMt6gKjA0gHHjsm0qQ0ye+ZUuXH9KmX6QUy4eu2GHDlyTF7esVNaWpYQPI/GUDpgnGs6/AeQnFB2pLVtuWRSSq0FICKUVk6cOCbXrl+VrVu3MsBt7B+u+/jRE7l0qZ32ZcOGjVJbV0dbgvIBIN/gGNhbzBnML1W2JUYFAfhYIEd99tlnlPWHbQPpAW1iyjRhboH4g/aC0gJeBnQEaQDkG5BWcF84FmUiqmqq5TwIl4NDMn/BAvoPKHEAO3np4kWq1CSHE/TbZjU1ya3rN6SqolJaly6Ry5cuUR0JJEI/AUAF4N3kB5NhZeIrWUsAPAUBQMVTdGk0H/ARFEPwr9nev//tCAD2PvVP3esE+k9OKcf/KAQApQBgEwBgx5QCACJkqlQAqhwB/HdKANC/GSMRAARYZvub7P9MmnsbqgLweVVyhHmZdplA4A5qaA+X3pUBV8RpMAAUAYDnZI157JnU77g2Va103AX35CZooHwAwH+T3a/VfbGf0ioAIC+5iRjutRVAo+Ty7XQBM7bNXtlPnLFjgCaZSGGWqqSprfTlJ5wbRVITmzOxUf8Ys0sA4HoG38BPowBAFYBMRhLI/B8F4TQlIyldBgDERxzLfSpAVuExUAAgzcMA+QEEAEWWMKC/Lg2g8yrM97g/4LkUAcCoAiAWbMoWOMeg/3IQAIJiGs8yb/3xfX/c1K5xbc7rsYVqd8X/Td/bfW7st/05runs9TV5Ru80PHspZ0z/OxIA3HnqBdXV+4qYgt+DAE/j0/vnvLfPvO1njrVjzP69oWkXRQDwKgB4wX9vMmLQuPDPHf8xQfE0ew9tx/ec+7L2nPZzTFzbSHHJWQLg35oAQBU7u9QxlSBBAitwMv7xjPBjsAczMXfs67C3gR9gFAAieVEpKiqhn6YIACAFqLKG2OPF8qECgEQHxDfUvlkA4P+AEgD/JxEAVKzDLVHzH4EAgL7zExcMBuF/35ACnpUAoOyEWxrGdQE0gdQixYEMYhMAnrYEgN+eOHbtv//qTQ8BgItkOkXHHNlWJvMfgVejCGAcAgZwNcvOazhcEoBtQA1b1QHUjHS84xp5wQPbF/IDxZyISljJcUCCFAXMfQVlugY51n7/KzeApslpAU5bULa/Y9w9lMmJFLAg4/+nOuAesNIHXgZg7xMu43/+CefzA6L6DLnAEvccOfpbr4tmAXDazneHdIB9L/89Pm3bBbWVWeD8z+MeGwSc6mxKq5/V8W4gm/cEyVQslowFB/O4/Auod56pDHybAGA72DzWks5yGLjcfBqZ1ZgKsGtpf2eR9hEHKPfvEAwUCcAQAJw55qt5x0fUAL/tNNiOgAk4+5/fDujncqD8QXH/nJ58LBirYTLxNKNZT2Bn/HOxdsdrtvHtv555fq8tM32tpKyDXp42CsguN9fJjLsAWbZxntUG6I2MPaayj3MXpAgCJZQTrEB5le3vUp7VQjnmEAAo3a//GefZy6BzPzeSw/7P+T42nyABBCgA+IF/WwFgMvtqO722/ZvY57r/tBz507TjhHNkm/fa/vGcQesL3yODbgKByj48yMH3nI5kFx9YhMCBBqVsQp0ztxx1An+pE2PwXNKee33tE/geRhd68d6SWUMsYCywFAF8AJ1Ba8/7XM888bMsE/ApF43J2ncy/8FPfvP3ttlomvcn2jNXDt9vM/AI2GjbGzPPeoJeZnaI6jdu7FELGE4v5A0ph67tIjM01JoBGVvIRAOIq2pokCnTmmTmrFlSWVXNbFoASgK5X0goYnmD5D8yqiD/zQwIFfyg/CqToNV4MRsl05eU5YyEHVuBOYwAuQoYj3GDlR8rUBstzdDGxg33nxhWkrMIYCObBRs4fIYNOzIXkeWqHh+B715+H2AFHGxEISCRD9ADQAcAAGTFPezspBT/jevXGYCeOnWKLJg/T8rLyiiJCbnjr7/5lgFxyPYj8xLnzY9FZUlzsyxcuED6ep7Iw84HEo/FCFydO3laCmL58vz6dczCQ/YR/O/Dhw5SjhzZgQroR6ZqSs6dPUdwD9LjAAcHB/t5jwBH0K6bNm2m0gKC6JgcyM49dvQIQc11a9fK0MAA2xsg4qPuh3L9Wocsa10iZaUl3FhAneDM2TO8B4CUt27foeT64HBCHj3pkZt37nBcYJOLNoX7BTl/kAAiqKEaxt8i8WiexCIi5cWFUlKUL6VFhVIYj5IQUJAfldKSIkUCGBtlkJVZeLrmHs6NPjUBPjcryCUAmAASjsnla5pNmh0ENPOBNk7pQ/Jl+07G1zFj0WaAG79Gfaa+a88x2ycxa6VZ54xZwbXU3HLpW/4ACo5Fv/tfzp4KG8cxNZNs+2eOV0FtE6BS5DvznMovwdxStZs9a6J5Hl033FyPbUJgRGczZTLM7MeL4D8GA0q58kdIUB0nnRwh+AdQGGYmjQZD2Y+8sIxIRGIV9TJvcZsk0hm53/VYSiprJS+KbO20POruZpmKo0cOy5JmgEWjUlBcKtObZkpn12NmeA4P9jMLtLikVD799DPeH8BhEnvSo6wnvnHDes7ZSxcvyI/eeZvg25TGBvmHf/iN1NbUy6bNL7BeOtQvdu/+TubMmS2r16xkxjzmdCKRJOiEQM9oeky+++57gs0A/P72b/+W7Yp7AREBoB/IQVAIgYIGwGjYLBACkNmOdsacBrBnbDNKAQAgQ8kRZBnjmsj4X7lyJYEy3C+uD/sFEsHZs2eZCY85s/WlLSQIoJwB7BiIP8iCBfiPfsM9Hj9+TM6eOyNz5syiAgDuHdnhfX2DUlJaw5Ief/zjh9K2fKksX4667zFmGiOT5fGjHvmHf/gnKSkpZVZuVVUFbdSTnm552Nktn370Ne3gL/7ybRkYfKLtcLHcu/NI/v7vfyMLFiyQl19+SaL5GSkuLuR5hwZTsvu7wyQ7vP3j12X69KlsN1Nv/tjx43Ly1ElZs3adLFy4iASrnt5e2mcAiB0dV2Xnzp3S0NBIuwNFk48//piEi5UrV9H2QY0FUuOog051k3BY+gcG5NLFS2y/119/XUpLi0gAwNgsKaqR//W//p59snbtSqlvLJdIVLiGlJZUyqkTl+TMmQvS1fVQfv3Xv5RQeETGRpMSohZwRP75Hz/gfNrx8guSXwjICASBmNy780S++26vlFUUy5tv7ZSMJKW4qERG01G5f6+bZQPmzpslz69vk5KyOGX7I5G4ZEZj8snHX3ANenHbFpk1dyptPeRFoRxw7sxVOXr0iKxctUhWrmiVZHJUwiHY/SK50nFV9u7bKxWV5bJjxzb6d/HCOOdPb0+/fPfdHpIFtm3bJuWlhVSjQeY6aql/+cUXbKuXtm0jaQZ+NMYw+uTQwYPys5//nIApjsdU7rz/kASAX/zi58wqh8QpYkWPnzyWb775muNvyZKl2lWFvclw/jx69Fhee22nlJbhviB5H5fUyKgcOnSEZBqQE6prqqSwMJ9lc7D3wvdAOlm0qFnmzpmv9mPhUTly5JCUllTIwoXNkheOMht+19df8tkrK8skPx4VSPXj+UEAAEngjTfepm0dTiSkpLRYDh48IHfu3JZNG9driVYE/tQ+BAD/b/7hN7J4UbO89NJL0tvbx/UP33/vvd9xHv7617+mnD3WLayLKF+BcXbmzBlZv349S05gPgJowjjvfvSIygmNDXWU+EepEtgGkKUwjpDhj7I+S5cuoQpIQUmJDPX1crUASI5x2bxooYymhqW357EqP5QZl3PnL0phQbEsWdJKkqAZ9wDKAdJDnr+hoV62bt1CYBAlJaDOANsH8hPaoalpumzctIGlQeC/wDZhnYHCEMiHmze/IM89t5BqHQhAIgMf1wHZAYoImPMA92GzcA6MH/goIAfABkIZCYQlzFO0GcB92DYQP0CogH1k2ZZiZRdh1/AZgu7vvPMOP4MdxLmnTp8mx09AjaVHmltaZNr0qXL1aodcab8iKDsH8ub/5u49g+S6sjSxUy4zyzsUTMEDBGFJeE94grBk03aT7N4esx2j3RmFQj/n3yoUCkUoFPqzsxOrXU2Paz89zQZJEDTwhPceKACEtwVTKO+N9vvuPe/dd/NlFtjclWInAxWFynz5zDXnnnu+73xn/Nhxcv7cWZZuqgJ588YNGVlbKyNH1EpTQ4M0PnvG9QYlA9CuuK7u2xmesSWjQvAfGf+hAoBbAkC/h8Qakp0AElt5VjcWwP9DdctRQHT998HiFqGvgAzQqIfg+kO6/3Dfi9sn+D6A66c851Yo9jB/fxT1k0ICgH5Z/TUcB99c959GJt3EFNSPoX+oamV+3XB7wuz7swHJh8KZAug5KAeRx+z/4uJCSSVR1zmPmfyqcKUkAEpHY3+C0lckCMBp6iPJFSoAsKn4TZ00597ZzkouDYj3YaAwdjdq99t+rMvsm+j5mUQL/GDTxeexaoxWoVfjMaoAYBI/0JY9FnSJJloYshYUgJQAoNL0hpQT/BjvMeh7N86HN5Wgq/s7Px6I9uYLDchkQJUwN+pYYVasVZoKMwgj4037mX422zXMmvcJAPo3CADtwDr6+mlnqABAMgB+91L1DKSAAfjJtoQVAFcSzpG9yhIA9jey/1kmAe1oPw9I9Eb5xmT/h0APuqCXJQCMaiYVA1QxE89hxzoI+SYiY/fig6QMZprfcRM0Lu7q7lk0ASIufsv3uP8KywL4iif+/kzHQXA+W37DjG1VSYgmRdgqGsE+RfdStBW2zEKaEpsdJ9j7+yUAjB0Jydf+/tGdZ77dDPdWijuFaoWu7YoeF1WyjfZDNAYcic945S3c++Kei8SUHs4btd/h/bqJLZFUHjOOgoQfx/Z4sUjuUWP213H7bd82uXbXH2Ph3+hzlGAI997BHty5FyYEeSVBtQ2RPOK3dfT54kuOchxKDgmCJhHZxDIZr0kmCfbDj8N7GNP4v8Yo8H/4CPBrQCCnz1eAmFKKJFv46ExgyDVJLfgevoNyhyb7H7EOJdUbHwBxJ02G1GuynQZRAMD++ztFMGP6PNN6748/jg1Vl3ISyNz5GbHLViVD54kpG6wJgjY50BIAuL6AZGbLOmr5eT039knGfw0VStw54PoZz+O/uPfpj5+QAGeIdu7f+n9XEcBVMYjGf0C4gwdv4+1WrcfMh1ApMnwOi7mhnARKZtqXGY8gKCa4IoAErz6mxsV0jvn+nz6btk/Ov/vTtwMCgFkYe1gPB5sy/dsoAEAdwDoD/XBwDKsQ4Ev8ADQOhhnEYRdExhsdmxCAM0dlAoXTa32YDJpoCF2nQ8TkOZk+eifaQNkdxMzAbGB0ssy+bCQAf1BmMpLf9f4Gu06gQZphlrgDz287dUm0CeI2LXGLhQ5w8zseAkk7pwZpvfu0NjLt7uPu5XkMQZxDFL1fF/D3ATBXBtzLLPWy2HhOK5nqZ4C79+k7BO69oO+wEY0jAAQOFmWzrJSIAvSWAGC+XxDIIrvOmXEqTMYkml5VAoINbpAFGnU+fAffNUC+E8nn9BjwrvH1nQr/M99Q+0b8efrbL+BrhpkinEYS0JEtSStBMhhBJg4AdB2giJiA52z54Ks/l/Bdsxn2s4jTnzzOvpjaZFpj3HxH+8if64G9c2Rtgva3m5Ug058SwCEjnYuglfbR7P9MBABdUF0A311k3c+x9gBAwm/d1Ck7T88fpwDgtoVvX/2/3fZIt2XPTwCIsyF2pGUcprA0HD9Zq8Rk7/us6wfVZwIEy4x8m2mvzh2f395hxKkPQLOonQvHs39fg4/RYMzZ/ygJgffgfR3vce2PIQC4YzXTOh8+i+9/PJfVeO6Dsq1D3EKm+Q/RN8x9Ggcxdg5TQSY6b9k21iHXIGTcfMaTI4NXM5iNATAZ/pA3ROABmxIEJSBzmkylpKSsjEA/AKrKIUOkdsw4/l1ZVS0FlI7OM9m7ksPACsAlriUkFeQEWRS61gAQ7qO/aQJRZEpzs4R6xnkMTCvor9kEeDZurPIKGGwBMKfsbGMHQGKFv2qk22ATTJmApPT2QJ7L2HXW/wMw1AxgJSFlBMGNIgauCelfZOMClAOAjs0bgsUK5E2a+AKBRFwTAe47d++yBMD4CeNl7LixZHrjfPjehPHjZMq0qdLe2CgP7t+j8/7s6VP55lKdlJWWyuzZs0g6wIYYQA+C6VAKQCYcADC0F8D8a1evEWhEAB7gIMARgFLnLlxgO0D2F8F6SOLiOc+cPkNwEtnGqKvc09kZAJvfXL0sA33dMmP6NN4j5NaR6YwM0IqKcmbqfXPtuty4eUvaOzul/vFTuXXnDv0NkDzQhpBEdQkABR4BoLQoJSVFSSkvLZLCRL4k8nMllSiQ0pIiKSlKSZ70M8iqjHj0K+XNgL5ZUgqygkzw3agNuYF4Hee+ndb3XQKMz9jGMch0MgEmG1j2JDUBKGd6cZ7ZzH93wxm3+QzO72b7WwJAoLYRZMaFxg7rl/uK2GDa63B7FWfrB/OJMrYfbYExUK4tUX+I76FEV45pnwFMG/vDPrLB+d6uHgZZUOsQ9VR7QbrJyWHd1Y7+XBk3bY5UjxwnbZ290tTWJXXf3JDm1g45e/a8FBWihnqPzJr5stQOH85sqScNjQzG7tz9NTMw1qxabmuO5zMzHISVpa8sk6HDh8upU6eYQY1a048f1cvVy5fl7bfeNAT37i5KwdfUjGDWOOZqY1ODbNu2VV6YNJGZ06iFDTAeZCdk1yKgA+AS8v6Yixs2bGD27vTp0zjHbt26zbmJ3xjPALdAVoL9uMFSIgmC9Zi3yMyF3dDa9iANACxEFi0yZwGg4Te+j2ATjgVQBuIRJNoJ0r62VkaPHUXAEgA9Oqy1pY2fI9sWygCwewcPHZS7d2/LvHlzZfnyZZQXN+BmjlRVj5Sm5lb5/POtsnjJApk5E7Lexq7CXt66eVd+9avfSEVFFbPCUT4gkciTtvYWuXL5mnz1+V6ZMWOqvP3ea9LWjlrgeVJUWC6XL92Wj373scye85KseXWF5Ob1Ghn+rj5pfNYqe/YcYAmFD3/0AxkypIqkBdhgBOKRGX3l6lVZvmKFTJzwglRUVRLsKywqItAP4sBbb73F/ocXgO98/PstLMUqbcIAACAASURBVIEAMBV7IvQHSgDMX7BAZkyfwTGMrOzjx46yDSHlDkLCgHRT6aCnO09+/rNfEYhcvXq51Awrldy8ftr1osIyOXzotJw+jdrnufKDH7wlvX2tAvnkgd5+aWnqkF//cgtLM2zYuEa6+9r4XRAArly+I/v3HZJxE8bI+g1rpKe3jUHDnIFCqbt0Xfbt2y8zXpoiS5fNlaLiAkHJjbz8lHS1i2z77CuuYRs2rZNhtZUsu4CyDSihcPTwOWZyr1g5V16aMRU8WIL6ANJPnT5DAgXA0JUrMT96JFlo5OMfP3oqe/ful+KiMlm79lUpTCL72ayHAFFBsMB6s3jJEhIAYDMxlhXc/fDDD3ks+hKA+rWr1/mdP/mTP+bYAKCDYN29+/dkz57d7A+QMOBrKDjy1VfbeS+vv75Jkqkczse8vASB+T17vmbfbd68iQQGmF/cP4Jme/bsJQFg4cLFMmL4SJIDu3va5PjxozJ61DiprR0tiYIUCSJnz52WtWvXkECQl59DVQKMt2PHTkhFeZUsXbo8qGUN/+ngIYzHp7Ji+Su0BXADEO9q72iXY0ePyefbPpfVq9bwWdAnWIvgH3z88ccyZsxoQbugtANIKmgXrBsoZQDwGgQAEHQw15tbW6hEAL8CUvzTp02m/YByAM4Le462gcII/kb7AbCHb4SynFjrT506SdsyftwYaX72lAopuCYIA6fPnCP4v3jRUqmpGcr5j3FfWFQoJ0+dIkAPX2PGjOkCWVqoGpj5Uk8FhNu3b8mSpYtpo1CaAX2PfoPtOXb0OOfpq6+ulQkTJto1W6Snr5dzCsQEzEUQlwDyY5yAgIkX5i9AfBBaUBqgtraWx5rn7iXwju+D/DFnzhzObdw73sd3QVwA4RHz3pQ26pK6usssK3P6zBk+3/IVy0lGulR3UU6cOC49Xd1y/do1GVozRB7cuycpKmAgM3tAqioruacYNWIEfTqNkeBe8czmGt02g8+X///DCQC6D/wuBAB3TSd5+18gAYC+GnwIu0H6b0UAUAleQIlwaEgAKEyRnIoyVfBN6ctAAYDB9hzzQ4Jjv+RJr1EIoPujJQCwLhgCAIgD+L7xl2y5NSVcWgVQN36TiQCgcaqoP2fJ3w4BwMRdDAlAr6fXVnUA87mJnMPGmaxLnwBg1BuxXzIxm7A2vSquGfl/Q8J395eZYibqt7txQI0vmyRvQwAIvp+BAKB7f98vV787EwGAKpGOWqRRAOgm6A/7aQgApgwASADwVzstAYBgPStaWpCe4DMI7igNgPegLhAlAPB+FLRnrqTN5tc9AxQABiEA8BxU5DNPy19B3WgNzERbIlPMPW0f4ySu8NzO/iNoS4c0nB6/NQQcJQC44JMeyziS4i821usSoQjDBwoWUQKAfve/LQHAquc6gRh9drXV2drTzdx1wT5/3xXZt9lrwbaZ5BvTuZmuk+lcmHsYryaOFMaHVDHSPafpeztRQX7A/GdQLXptd4xoHCk97uxiIHZcenvXuOf1z22UR+MJAGbqm+tkIwD4+Z9xe+C4eC/3qJIjqWQyIABgXGr2vyoAqD+AvYlRJzRqhdiT4YcEgDzzGfZ3BSipxN+GAKBKhthT8SeZYIwrIBhi/mQgADB2Z8twunMm7G/A//99EwAMNhCWn1EFgO9CANBx5s7jNNvnvZFtvvoEAE0GcZNLvi0BQOMnLNXzHAQAt/+VAEDyCkoRZSEAuHbBbZcgGeTf/et3DQGgDxn+hsWGDVlQCsBm/uvnysRgMNbWFjLB+TgpKitR5DS2Oxk5vRGMTWOhBLca6Sbz3TA4ZhZDY8D15YIFz0MCiDMYgw0W93OvAkH6GuvcXCaugE5o/8tuID/TPcUBjJH78wKa0fZX9CQzi8ElAKQBELblfSMcucZgDKN0BMRdqsJFMbYdo2SRtPvzGHRxbeh/x1803QCp+1mwOBEwiCMFuGNSQXLHubUjGZlTIak1Hfxx+zfdQYgSAMgW8zLuNdOfC55+5hEAQmUCsxgZo2FqPAcMXi/4rscgUuI7hq6xijh7TqkA/U7c87lzUg0VLYzH8naPy2bAs83n9Plvs6rZFWZ8RYA6O9ij/R+1P+714sZk+Llljns36Paz60Cnjz+Vbs8MrmYf32o7ow5dtvnrbxIUpA3BFaMA4BIAXGIAvs/Fkhn8mRl1cQQAf5PKEgBwgPuNVGscG49KNpaxrg56Nrvqj4fszm9IAIizDXHv+edT8CfTGDWApMNJ8Q40m8znB9ejC6o9sb5pQZ2I824/cy1T4LxY59xde4ObVXKXt/74ZJVYhz3mmsrSjd5/vAJAXFv619G/3RI42exEps8G8x8GW5/T2ZNxa7EhAKS3s6n/6BMAMq1zvl3hOftNZoWOIHJTAdgj09cqASCDv7CkWKpramTY8BEyctQoGTGyViqrhkj1sOGSTBVxw2MUAwZIAIC0Gf5GLVzNYFBREJyfGVS5OdLb0xVmrCDj2ILBmkmA21EwX9UilORj1oacoH68mf8gEaCmPLLITVY5gtDc72LDDJl7bPxSKR6HAD+CzPibCgC2JhcAA4B5ANPwOcBwgGYABZHZh8D1rJkzJZFfIM8aGqSltZXy0uUV5bJg4ULK00LaGNdGrS7USJ43d450tLbK3Tu3mV0E+dnb12/IkMpKmTBhPO0m6nA/evRQTp85LUNramTO7NkBg/zOnbuUqIbMN7L7hg2tkb5+1OW9JpevXGVG7KyZcxjMwsYTsrgARfFcK1euYKY05l9TY6PcvXtHTp44LqNrh8sLuPZAvzQ1NUrdpYt8XmT/Ixh6/cZNuXv/njS3thNcxd/JwiIpKi7hiIR1AqiPTFzKpebg7xxJ5udS7r8oWUACAFQAWFc1L5fSqiXFhfyssACKDPkcP/rSEgAYr6aGHuqcGRa0+jEabIJspls7z1/vXP8D53c3bVg3WPLC1qJzN3a6zun3Xb8q4p+gtESG4Jk7D911U9chIwMalgBw/Ru9hmbghCY6tPXWRYklaOnx+L67CdS1L/Brg2y0qAICv8/AownE61oWCURQvMrYD3R8Dn5M0oLhDjC1CT6OUZwCcN+HOQ8CwIAhAEycsUA6Bgrk5JkLInkJOX3+EgkAiWShTHlxstQOHyY9XV2yd88emTNnrpSUVVCWddfefbJ69WqpGVJJ5QyAa8gQvn7zliwgoF8gd+7eY9ZozZBq+o6HDuyXiePHMcMfQPuRI0eltKRSRo0aLSNGDJPunk754ottUlpaLBs2ricghgA5MnAR1IHyBiTKMQcBjv/kJz+R4cOHyrRpU6Wuro4S1QAZkWEPwgDaGpmqyMYHiDV9+gyZMeMl2ivYNA2IA6zH95GhCxB56dKlMnnyZLa5kaDv5v3C7kCNBPMZwCDKiuQncm39bkNweviwnhLrAMhwHsj/ow45SAIA/0eNqqV0OohVqcJSqakZIxcvXpGjxw7K2tdWUyUAASrNfD139qJs3bpNhg4dzoxxnMdwEvtk39cH5ND+k7J69QpZuWa2dHW3yMBAHuXrD+w/JQcPHJYVKxfLwkVzmBEPe9zdJfLg/mOC0LCnf/ynP5b8/FyCnZjTGK+ffvopgdPVa16V2tqRkkId8e4utufvt2xhtu4777wrUE6AzQQA+vuPtsjcefPlpRkzaP9gK3fu3Cnr1q2nvDraG3Xpd+1EyYIe2bhxo6RSCekfQJ33HHl4v1E++fRzGVJdJevWrZHi0jzp6+9iUD8vJyE7duyXC+fqKA+/ctUr0t7RIImCXBnoHZAb127L73/3OSXXX127TBqa6iWZQvmSHDlx/KKcOnlW5i+cJ4uXzJOu7lba5lSiUvbsPiAXL16SRYvnybwF0/kdWoOcAnn2pE2++nK3lJSUyuY3NkqyCH2GchQAbftl145DtOGbNq+QcWNH8X2IeeTmFsjuPXtZjuall2fIvHnol04GHjs7u+X2rbty5MhxGTF8lKxevYoEMIBcaB+AvDt27KDtB3kEJBW8MPYAzgK8RQY2XuhLZJ0fP3qCYxIEAADnJqu0T65cRZmMg5SCh9Q+wGaUYEDfffYZ5liZbNy4HlQ79gcIAM3NrfLF519x7oLcUlQMkhn2C6jPbAg7UAlYu3adpJJFkipMSnPLUzl27IjMmT1fCgtLpDBVLAcPHpL2jlZZvvwV8/1+JK70ybVr16Wu7grLB5AsAGl8EXn67CkVdzAOX1m6mOO7vx9AUBef+bOtn8n1a9flB9//gHYAQD+z7c+dI6gNZQxI5sPGQPUDpB34A8hmx9+LFi1i+1ZUVkpzSzN9ky1btlByf+GCOTJu3FgGk9GeUN2of/hI9u1DJv44guVl5WXS1dlO3whkBygVoORCaUmxPH1UL50d7fRpUFYBJQA2b3qDJAmtQwugDkSWXXt20+asWrWSvgCepb21neMRakN79u4m+Llu3WvWNhmfE3MTz3r06DESD5e9slwqK6vMegwiZV8fxw3sE0B6lCwAaQo2D/bLlC14RHAfYwq2C+MHdlLLpsDPwvcxx/HM6Busk/CfYFdhw6AagHmLzDucF6pHN27dksamZpkzZ7a8POtlaWtrod0+c+Y0CWQgehWmktLX0yuJvHy5d/uOlJaUyLgxYxl3xP6RJJ+iYl4L10VfGeUWKFOYBAlX1hrrGdoMSktURkSd+DxDElD/RBUA0H5q510fIo4AoGusu177+38c48Y6/iURANT/CTIErRPjgv++j/RdFQDU31eoNi8Pe4NkQACAb4qQD8F/JQDYMgAG+O8lEYCqR0zx7hVBVn1vj+QA3IKKgS0B8IcSAOCf6u4vGudKJwDwc5bNMn6ptk+QEm/VAbQdEesnAGtBGDeRgu/ZRD/fNwZxVsFwN4bhxgL98ZzmSzPrX8uXGgWAsNxXdgWATBEPPJdLANB4k8aTogSAPuno6SGBieC/VQAAAQD/BwGgqwdUeCjXISM/R3pt6QNmp4IgAWKWS55QskSf8eyZxW8z2/EbNdsD0NghABD4suQCHf94Ru4VHAUAtrUTIvDHRqZ4VWxMhB0UbUk/vhfsE2Jit7Rtnn1zSR7uNf0YcbBPs+PR2LWQAKD3wf2K8lXsCdnHlkShCgBm2Dsy2jaonl0BwEjou8kVUdtqE8BiEqPUDgf3EUME12Mi8TSnHfk4WQgA/l4tzfYzyQLj001UterDtq3C/XAI/uu8RN+b+FF6zCnbe+5ngX3x9sD+eIs9HxWQDQEgzVY4hIZsBIAo+hde1R+3+kkQ9wPoLjlSmEpZEkuY6Y+9JH6wT8PxWjYSf2tGP/wYHAPJf8Qm4A+AnGvUKKEcg2NNXEOJBcz+L1BfwTw09fv+QAIAEyKQWBo3uZ/3vcHwOec87tqrYxHX1jngtnFgw1QFxSuTwdidjbt8WwIAs/+pDmAVhx1VIHec+febqUmia6qrjmG+4RIA3PiRPre7ZprPQa4PlQlCvyZUAOA1yb8xagCqABAdt8afBJFE48j82yoAsHQVCYmZFQD8eefad171f/nJ9wdws2CeG5l/pwRAnyEDmM/NZy7IEhIAwoxZ19jhAkaiPX65ZpDIWc+iNxuvBBDJmA0YcdEpwMXGXtKfHN+RL5M2htwMRNON0Vda5qL3uU9eeN55q8fFGdbBzuEuCjQfWfAjd+D55zXEDc0/D424e5x7f2mDkQ1ma6FZGRa3DTk+YtQbHDNvFg+n0eMGfLb28B0mv13jFm/3mDSHy5WwshObz+TUmTF/awarqZvqbvrUuJr5E2bYBiUugklgahCxAWzkVTegwflsJr/7vjnWBG4ROHLvzScA5EGii1nAIWst2LzawK7v3GUjAPiEgEzjy3fEtM19Y+22VbbPMo2BdIDOsCLpVKGura03bQhO4aYkbv75Y8/vU+334LuWOe4+w2Dj0T+Hua/nA4DTbYWVFnMYuhxzjpGNm0/+hhyXDwgAqCmHdKRITTpbAkAXbgDyzMSNJwAowOeuN+4iHCy4HgFAgX73txID8DuyqbD35zsM7jjB8f74jPaPtnu6DHXcWHD7jp9b0+v3nruGsC+ykMgGI6D563F0HoT3Hzgeth52ZHwrABRMwtBJyjxWLHkmcHCcLw+yQOnzK7DmKiBE+gszNfvyFbmS3xaW9vK802ewZTX282wEANN3Pn0j3ZfJpABgLhjKesfNVbVB7n2E7ZBLMI1rAMB+W28QCgAA8SFln59MUF67ZvhwqR01SoaNqJWaYUMJgBeVlLIWt8qMI7iCF0B/yoszQ8R4COZJjb1RSVXcWx/kfa2UJYCpUB7NfIe1qpm1AbuCjBWbrdFtFKoQrFP7SXn/ZJIZdlSuQdZnW5s0N7cwkAWAzJADkgxE4/8I8CPwi80cgDUzL03NbmTFIZivJDjICKMUAOR5EbhG0L/x6TMGtzs6O+XM2dMyeswYZsAhwI5QFMB01JhOFOTLmtWrWNP8yuXLlB7tbGuTh3fvypCqKqmsKCfgjizEW7euU3YYGbsvTnqRrYd2QBYxgEJMx7lz5rFOcUdHq1y9eoWZ+gAMXnjhRbYT2gwZgd98c41gIs6FjQnbvK+XQfVjRw/LjCmTZfSoWsrl4nk1cA7wEASI6zduUBq6o6uL17j6zXUqPUABADYVWXUFUAFAXTvUZM5NJwBA+r+kOMVsU5AEkgX5UlSYYkmA4gIjuaqbbdh59CM20bpxpqqE3QS54xmfMwcpQ3AqbkKGmzE7Vq0ChgaVdE3yj/PPhc9dAN61Ldn+r9fh2maDeXEKAHoOlwAZWFDHHrsBQNeP0GP1+5n8CiWY6UrgtyUClrQyNpPH9WmM621JGfl5hgBg93sIfOPzPOTFYd5iw46alblG/p8kgJwCKRs+QaqGj5XDx09JYUmFXLxyTS5cvCxrX1svleUV0t/bI6dPnpIrl+vkBz94X1rbO+X4idPysP6JvPn2mwRhsUeFhPb/8zc/lVRRsdSOHCUnTp4iiIlMVpb3KCslyHfrxnVZvGghQf0HD+qlqbGNwGRt7XCpqCiTM2dPyuXLl2TFiuVy/cY12hhks8LuPGtolNOnz5IIgLrm77zzjnR2thE0A9CPLH4A1wD4QDwAGQAqBADjYS+RPYzsagDU6BeV9AdBAHYI0taYq1AsACAIAA0y2lAQwPkx9/FCHWyUGOnu7pSCJOQlQZ7JoVoB5nt9/SMCcJDiBjiLOQ2AbO7cObzX/AIA7j2STJZIRUWt7N6zT+7dvy2vv7FRamuHGTlaBrIH5MD+w3Lw4GEZP36ivLrmVcF+gBnlyXz53e+2yOWLN+Xdd78nM2aNIpg70J8vBXml8vvffSU3btySza+/KtNmvCADA71UB+jtzpOrV28w8x2kqH/14w8IzHOO5xkg+pe//CXtHTKNq6G8YMvYtLa3ETgtL6+Q7735JolVsDdPnz6RTz/ZGmQmI0v54sU6Oflfas0jYxhtAQIBMpq3bPk9SRYgjwDs6e1DzfWEXLp4Uw4dOCJjxo6RVateEcntlK4e1KbPkY62Ltn66Q65eeMOJeCnTX9RmprrpagwIXmSJyeOnpGvvvyaY2LJ0jkkAJSUpqSjs1sO7DspdZeuUsZ/6rRJzFiH6lpRqlr+6Te/J+kKhIIp08ZJQSJHChIofZInN68/kN279svoMWNl0+b10tXbQrlmhNxbmrvk889283nefGutVFYUSyJRSOwJn3/y6WfS8KyBmdxTp06Wjs42qvegXerqrsrZMxdk+rSXZeGC+dKFzxL57G+AvABhAdCi7IwGPEFQOXToUFDLHnYf/YN58NUX2/ndDz/8gGNK1/Jjx49RoQCAbXX1EJamwFoMUtqnn25lCZvVq1eyBAPWIxAXHj16Ip9t/VxGjRolr7yylESVVApqFD3yrLFBDhw4SIn/733vLRIBSkqLpeFZvRw4sE9Wr1orOTn5JAD8/vdbZPiIoTJ//lyOu96+bm7doNzx8OEjWfvqOpIzyspQugdr4RU5cfI4bcD8ebMJ/uM77e0GuP7Zz35O+fjvf/99aW/rpH/R09MnX3zxhTx+/Fj+6I/+iGodeGGeoz1AwIBqwqxZs1kGASpDmNOwg/At/uk3v5UhNVWyYP4sqampZiYZ/BQQGy5fvipHjhyTV15ZRltg5ne/dHa1y44dX0kikU8iCoD/5mfP+Bt9C3l+gFUgAGC+IhiNvoJUP+zAydOn2K9QLcHYgY/W0d7FdRYKCLjfl19+iT+sh27BcPgwIFVcv35D3nrrbZk6ZSrBFpZgSiZJZPj1r39NG7Zp0ybaXaxf+B7aAkA//BlK9o8aRduL76FNQG5Cu2zfvp2KCvgunhmgPHwvtNXXX3/N78I2QhkFNh3fgxrLT3/6d7T3m17fRDLWzVs3aL9BkoAPVlxUKO1tbdLR1i4FuXny+GE9/79wwQKprqqSixcvSG93D0kduGfYGlwXthl+n1GLigL8qj6VQwJEXkYCgO+ruGsrgTIr++vutSLrq5PA4u9Tw1jHf98KACYLNP1H/RbXNwpk7h1Q4bsSABiHsxnI8PtBAgLJragQks4o35VPlSuUKjOZ/wb0xHugTUMBAL9V6j93oM9m/0NpotchAGBj3R/Gpe3+nwRWZ4Pvx48VKAj2wnawmP4PCQDmOG1HQzrA3wHBneSEsDyAtrkqr+FY+qQ2Qx73hfg+j7MAdxCvUVIASgRYANL1j/0x7M6DtPgkS4maWJspZpW9BMDzRBGelwAA8L6ju0ugBKAEABD+QABA5j+y87vpp0PHAeC/KYuH39jbUoIdasi27VAGDn4iM/0tGE2A2gLbfB+KAfqZdgl0IlAiE/6xgmKqqmkVAFStk356wAYxqLkb9/T9/PSYX3Qng9hzJKkyQyZ3pj2WUQDQ8n2hUkrcfbjjQh9DM+DNeEwnAHBP4xAAzHw1BABDjlD1Nlv2wSoW6H5mcAJAFP7wbZFL2uI9e0mFhqBt4sTud3UvFheT1rbBVoll2jwAXK/j7uf88/BaHJO2ZK3FGEzvhlbExH2i4H9wfq/v3ev6+92M8UwnNhn3/Jm+Z84P7MPYP398aVyR7xuKhlEC8AFrNyE4LdkoXdGW+3Ydrzm5jF8oaUWBfgPsF5sykZbsiv8jSQTH4Af+AX6UAGB8BEMC0HIAOE4TGBDbwd+s2Z4P7EVbwBAAApzFUThk31GF09aC17EXxDu+uwJAWuw5Q0KuP5717/9aBABV93Tl8+NKAHDew4batYpJgHbuuX6U3l9c/MQf28Ga4vgVwfOBJOqsfz4BQP9WgpmxTYYA4NoE839rs2zMlsI9NiaXjQCgCpg6R8wYLGApNo6n5ygB4NoPnaec7yAAGMClJyABsAwAMyddAgDkbcIHUwUAOAdaT8hI0yijwW3m6CITdJRlKLpOT3SCa+ZJ9Fx6jJ7VDV65R8aVA/AJAG6wLm5gZFtAM4EPkecZBJuLO7/v7GcasM/zvnuu9Gt56HnMCf1F251khsDxhxMAAEIbECRaCEKNPj4JACavHRVSsP5icOeDOTzpj6hjLA54Mc6F34aZ2tS87y5S+lyuPI/5P48leBUSANwFWMfl8xIAjBMdZuOr42LC1KGTZq5r2bYI3+ajjkh4T6HDY7K2WBPZJQDYunX6rIaAYBZa11nSZ3QBVH+RZ/86NfAis9wzxmqQ435nMuDusZnmiu+o6qaK32XgGw5eSNgwGxWHcQl2dhYWnQ8ARsZOsIGLss7cOTeYfbA0sucxBWn3qexD336mt0l4+rTNumWnRxY4bGacmnSG4WeUAbiZtJL9uujjWAX79f9uRr+/6Bp1GpP5P0BHwCjXuKoBcQoCPjCjc9tfA9y/I/PPI0qYdgoNU6Z2898P1i9OTadETgxpbTBuh9nAZX5lX9/sjstngCk70R3nLgnAXhLnzkYWUcfe22J5N+uHPMLtixJLzArhspzNKbj+axsOMgPi+ljPOVgbP9fkynDQYAQAj9+RRiFUOxuvABB6QNnWPbXN7tw16wDIXQn+RjsiUIGgZrKwkFL/hUXFMnTECCP5P2qkDBk2TMrKK6SopISbH8iv5hUk6c4C5Aucbes0M7hk20VJZkbG3axTWPsQbKMkdy+kmCE3DIAeWXamDrwhpPZKW2s7M+S6ukyN3AKwrQsAfgHoNz6nEgDwPQSIEcgF4NDa0sqNGCRxAcxhM4fr4/4ge4xjkfEVEgBEWttamREJH1iPRZPdvnOLGb04z8rlK+XWjVsEARCovnT5kkycOIGBaoChRUWordvNWuZ5OTnyxvfekL6uboIsyFotTCSk5VmDVJSW0pFPJgqkqemZfHP1ity5e5sZmpTCTSRp65B5DEBx2LDhMnXKNNZIxvE3b95gdqPJZB7JtsFzI7sULHTU1IWCAe4fmyes6ciSu3j+nMybPVOG1wxhGz58cF8uXbrI8g4IkKPO+KW6Oml49ox9fPvOXam7fIVBB6hCQB60BOMAsnjY4FoCAED+VEEelQCKUvlSCBWA4pSkkOmfj7p7+ZRXLUwUSEkyX4otAUDXa8OcNxtzQwgxBAB/XeS4tjVE3ewi14/C+35gwv3cSNiHMvf++qZrlK8iE9ikQfx73ywERDlmEvXbwGe8/Ka/Xvn+ETffjgJBnP/EeeYpJ2nAA58FBAD1t6ydddcsJZn5JAFKWPbb8lAAMyD/wH8DJgANkCgHgHE/M6jgSfXm5ghgwp4ckd68lCTKR8pLc5fItVt3pac/T3bvOyh37z2UFStWsrQPAK5bN29KZUWFDK0ZKpevfCNfbt8p01+aKR/88EPp7mqXAoy1ZEr+/b//K5k8dSqDuXu/3kewCyQd1mpMJqT+4QM5uH8/V47p06bKxAmTpLW1k7LoqBMOKfpnjU9ky5aPZPLkSdLe0UabgGx+jPX29k45ffocbdGf/dn/QGnuBw/vsgwHrgGQHoAhyAgtLa0EvTAvAXi98MILBAdBDoD9YkZ6RwczmnPfjwAAIABJREFUiJH5r1n9ABIRfDLgk1E2QmkAZMjiPciJYz4bVZRuKSoG2aCUxINjx47J5borBDZBNoBM+PHjx+TJ08fy1ltvyvDhwyxhaoAkgP7+fEmmquXjTz4jEL5583qprCojAIrug9395ONtcuXKNzJr1hxZsngJ+7enp4tt/g//8HNpauiQD3/4nowYlZSCBPyBQunvTcrf/fS3tNfvvLdBxo4bITk5CIDk8rNTJ8/JocMHZcqUF2Xz6xsCBQMAa61tbfKP//iPJEOg1nh5RWWwt3jw8KFs+3wbywKABNHT3c1yBHdu36I8PIBh2Pi21g4CliBCqGQ4FA9aWprlo49+J1OmTqF6ApIacvMA+iTlyKEzcvHCFQKQc+e9LP3SJt29UG/JlXt36+XTT76S1pZOeffdd2T4iCHyrOmBFBclpSAnKbu2fy0nT1yk4sKMl16Qrt5WKS0rlGeNzbJv73G5feuebNy8XkaPGSE9vci4TkgqUSX/+T/9LdfRNa8ulxEjKySRzJVi1D3vGZBzpy/LkcMnZf78BbJi1TJpan1COXyoFdy/91h2fHWApJYNm5ZLMpkjBfkplgAAMP3xJ5+ytv3KVctl3Lgx0tnVIanCFMfkyZNn5Mb127Jk8TJ5cdIk6evpJHiFzyFzD+LA3DlzZeILE4O6kigJAwUAAK8gt2Eu4PiGp8/ko4+2UM799dc3U/GGAam8XNmxc4c8eHCfBACMx8JUEcc7+uSLL76kgg0A+t4+1K5HqZ6UXLt2Q/bs/prkFoDQff29lPDHOL91+6YcO3ZcqiqrZdOmNwjEgwDQ2PRY9uzZJevXbaKKQG5OPgH7WbNelmnTp5hxJyZuBdIJSC2vrV0vTU2tzGLv7OriHLlUd4HlLya/OJHju6fXlMoBqeeXv/yVzJ09V5YtWy69Pdjv5XFs//a3/8y59xd/8RdsK8xb+BmYp0eOHuO8XrJkCddT+CL0T1IpuXz5CjPmp0x9UebMniElpUUMGre2tktebkJOnjzNttiwYaMMHzace9C8wqTcunpZDh3eLzNmTGN5hGdPn7CGPeww7MylS3Uya/ZcWblytRQXoT5todlXDQzIvv37OLfQf8OGDWV7QI0B8rWPHz+Rbds+k4f1D2Xjxg30v1DySLOYUNIEJQlgt370o38llRWV0tHRSdIknvubb66yDASINps3b6YtBICv6w7aAXYOdhG+EXw72EIQAECOgu0CsQf2CooROA5+GT4DqWDv3r302WBHQYiCogdIA/AF//qv/6O89NLLsnzlMiq3mBKmXXLz5nWpr39IomFnR4c8uHdfOlrbqFhz7cpVWbJ4sYwcUUvSI67f2NhEn079CNhdU6bFEBJ1zcRv1lsFITEfxFkQ38IMrCDuweQKRxHAU0pUAoBfAtH1cdz1PNgzpgWp/2URANygOZ4fPpLZ7Bnvw/VluP+0vpvv42jbDR7f1XOiHQ0BAISbwiLU2M1nuSpT5sqoW9FbBFEEpABUNsPcJBTXb4gAiHFQ/v/5CADIZnxeAkC6f6fqoUBIbQzJEgOgAgD/kPtzJwWdMRglPFh1D207+JKIpZhYjEnioL+q71lCgILOBL5xLkeVQn1rHa/4vhsL9OOEQD8DUNtRAOCzOuR+s2c08ynY+zvKVG5/KwFAQXP1o5g4grrRqnTc3xcQAHp6Tda/IQD0kgCAEnbdvQboNyXt8LwD0oP3rBJAl0MA0PMD/AeQz/HLzH4zfBXcZ716SwwAJ0MTapQAEPSHxtCsAoABfR0818beXHBH2yFbDC8yjmJAYH+OuefS/gv2UFbBWe2iu7cwe/KoQqw/hl0JfCUA+DZgMAUANQ+uAsC3JQD4AJnGMvz4dfr9hzbJByJde+W3KduGMXOzX4rb2/r2Ls3+BSUVg153TSX/r/F5VdaIjI/nJABkii3xnp1YoP+8wRhxGi16ru9GAGD8NiZ71b2Gv55yzdA1HHEkqgsagB2+myaHwL/QOJESA+C3GKn/Avow+CksghKiIQgqASCZSHGfZ3xBowBgPodPkENiq4FhTGmPwQgAiNfoPFLbZ57rXxYBIMQQLAHdWXsUUDd2165RWobekoHctScu5uPOXf//vg11/QYXf8D7PiHATTg0x5r1U7+Ha+n7xoarT4P4jYkvUoXVidMYO2uxNZt8qz5jHskmSLjBmDVlRs34ihJVcd2gxI5HsgzswP/6Z++bEgCsX2My/dNLANjP+80x2gBkCGKBD7IGA0FLa4h8ierQidN1LI91f6Iv30iog2TedyJumED8aniGyOS3h0ZKDFjFgdChjiMshPeTyfhxImoGpzK4YgAc3l3WIGE6q8k1nIM5sNkG9eAGWNsuHYSJLBQZ+ocLl8O68tvKN8TuaYL218x1bTsHZAsAGv2i2/X2PZM9n238DNZC6QBe3Dd8hyrTs5r6OwpWWTke59kiCxIyzMEKtkn+cWMtGwCJcQ92kHEhogQAvQ5BXkd9gNd4DgKAuSkQBEIFAGZ3OUA/r/8dCQC+48N59QeA/3Hfe565QyciGECh6kg4PqP2hp2rWW6WnZqZwBQa4Pj5lN2BiWub6NhUAHCwMZ5lfth+dm1FtnnrAyTRv1VKzhAA0C4A+w27HIC9LRtjA9uGPeuoBzi1gJQA4C6+riIAP8f3rZOgBAD3d8gqNJs+38mP9r1pI3/MxPVB3DwdzD7Eta+C1wqwZFKtybx+UIM56ys7AzIDASDTmqUb7hg7HLfWmPfYqs49RhdDtZeRtcH+4RMA/GsoAcAFprI1RlrfKtj1LUG8bzPbBiMAfDcFANgrc/NxY1KfNyCDOdJ5lG/Ny5e+gQKR3ALJA1vZZvtX1dTI0GHDpayyUmpHjZSyikqpQBZfcZHkobYZZc7Mb5P0rxbQ+GcYcwCo8KPZ89zsWhl3bRMTBIFDb3xKjBUQACiVZoFfZLZh2CFY3dnRbeXtE8yUg/ObkzvAgD0C7ACs4BirvD+eH9m9yNzF8yKwjMBzQSqFwsIMMCNrFtcGAKcEAHixCJYDwIDdKqsop9T/46ePZf/+/bw/SN0WpYrkwd0HDFI/rK+Xpw1PWM935KiR0tbeymxbZMEBRChMJuXDD96XREGCtchRBgDS/31dnSQCMDs/V6SttVnq6i4yKL1i+TIGuhGI7myHFO43BBUhI147YqSUlkE2uEXu379HUAFy2TU1wwgmoEb5+fMXqAoAUAvPloD0eG+3NDc3ye49u6W5sUEWzp0jpcVFLMmC+r8gAUAifeKECQQwrn7zjdx/8IB+NuTFL1yqk/bOTpI/UD8vX3IlQXa7IQDwJzdHUglDACguSjDzvyiF45EdDAKA6eNUfq6UpgpYCgCbbR2nAP9NiQiV3g0JAP46CpUKs1kKN8muzVYCgBuc0c8pkZwL2erwpRs8d63Q/ZHL8g5Gvc3m0TP4Nkavr2uLe35m1dMHNHPYDXy5m8G4dckuVgEBIO4YDXa4azSeXTeK/D8IEiqdqcpHjqIC52qQrWb2c9re+C6IP2xPEEXpH4YEAJQAgEQh38SxubnSiaArwCcEUvNSMnH6QikorpYr127LzbsP5Mude2XV6ldZMxtz7uypU/L40SNZtGAhbQDGHQDr8qpqZoEnEnieHJan2Lf/gExBtm1LK2WhkfWKetKQpAa5BmDu3Tt35OyZ09LR3i4TJ06SMaMnsK44JMMLC5OSX5Aj//RPv5Zhw2q4F4YcOl4d7Z2UKL9wvk4KC4vlL//yLymj/+DhHWlubiR4dP36ddohZLmCJAQpfpB1oCCA98KAUJ4gqxqZ/TgOdgn2BIQFliGxGwIEOnDOffv2cX6sWL5Cps+YzrEOVZGychCHROofPaC89u3bd6Svt18mT57CLFrYEACNACm//4P3aC+Li4ts9n+B9A/kS/9AkWz5+DMpKy+ilH9RsZH4xwtg8j/8/S/k6dNnsmLFKmb+oiuhPIAYwT/8PTKjq+S9739PSsq7JJFCZmSxtDb3y9/8599IcXGJvPXOWhlSU8Z27esFGFEkB/YfkRMnjsmq1Stk7txZBKgRNMNeA3b0N7/5De8fGdClZSjLYoIjl69ckQP797MUBGTVkVEOm4KyLMh+fvfd9ySZKCQwiLIFACjXr1/P7wMYRDmEL774nBnukMeHxHuqEGtYjuz4ar/cvHmXBIsJE0ZLbn63DEg3A3bnz1+SLz/fK2WlVQS60VbNrfUkMeX158vv/3mrPH7UIosXL5ZRo4dIXqKPcv5PGxrl6z3HpPFZi6zfuE6G1JSTAIA6oWiH//s//lRGjhwhr61bxZIDiWSOlJWXS1tblxw9fFbqLl2TtWtfkxkvT5Pm1qeSSIIUInLh/BU5evicjB8/VpavmCMFBcjSzJXcHBDIWmTHzl0cu2teXcPscjwnaqRjTTh48Ig0PG2SDes3sw56PtbPLgPmIosbWd/z588naK02FWsOssPnzZvHfoE9BHHhwYOHsmXLJwTsUV4CGfOw6wjqb/l4C30BEHAwDrDuYX3GGgZyxpIlS2XatCnS3YMs8T4qGJw6dUYuXbzM66MkDvyC/Hwo1vTIufNnuZ5NemGyLF26TLo6eySZSkhT8xM5eHC/vLZ2A8/R3NQqv/vdRxxbaFsQALBFBdgMGfnhw2tl7pz50tbWyfuCVD9KFdy+c1OWLVsqw4cNoaoHygYgsx3EB/xs2rBJRo4cLYkCgOoDLKUA0PvlmS/Jj3/8YxL9AIDjhf+jDzBn8SywDVhrYN/hM+3Zs4e26eWZ02Xmy1Mlj6Q41JzvkXb0/dHjJHqsXrVGSkpLLSGnj0oHT57Wy9Kli6lQ0PDkiTx99Ijr8OHDRzj/333vBzJn9jySFEwpnXwBcWb/gf1SO3Ik5fXRL1BOgm+VTBRRGQEEAJQtWr9hHftxzJjRzLrHPZ8+fZptD1LRhvUbeV5kVmLMgPRx4sRx2jIojuD8GB+qnAQfCzYOpEcQl+CL4HP4NOgTvE6cOME2ga3FvIbPo+oBsJMgAIAQgBIAUFABUQBEgPPnL/IHKgtjx46W8spyqjjAjl+/8Y1cOH+O6iDVlZXSAX/u3gPp7eqR82fPyfSp02Ta1KksI3L//n25cuUqnwfjH7/x7FB60EDs8xAAXB9ESwCor+ECYcG5bHKF+u+D7/eNXY7GR6KS4O5eQNdp/71IDMrxfbLtayNO0rf4w/eH/HiBqwDg+z+4DAkAMZl5egsae/b9pUz+mH/r5pmNFDYCtfAl6JsWJkgAgFoV/FuQWvPhZ1rQCYRedF8eCAA5RgGAhdQQ0EesA8pmgykAECD+7gSAAFAIAGHA1fC97FihH4Y1wqgQGBIAI4YkuKj/x/YPSgH0hgQAm7DBPZqj2JCJAOCON/UXdSy6vzWeqKC2qwDAfiJ3QcFRE4/UMeqXTgzidcyYN0PGYvBBCUifAAAFgPauTpJTDfjfJz29PdLVrQSAPksAyJG+AWHmP8B/jMlekABEpKuv18r6mxgT2jNQALAEANJDLCnAxLOUOAEFIlMmwABDytUI/+b7Fijk3Lftwv6zUz8uXuralGzT1VcAUPvinjPcL4WJYkG8yyZAuQQA9/g4AoA7V40qXTCbTb9pdr+2yyAKAOaeo+oBOj6+jQKAuzfTe3SfJb0dlTgeVQBwj9N2jLNtmEsgHLkEAP96Gr/z+9iMF4N/afjKmElLkAnIMTi/oyLsJTEJM/Dj40dx64HfBoreuXbdXaOynxuWy/R/2hhz7ul5SgBkule3hLXeu47VfACpVllACQCIHTHmUlRMkqvulVUBAP4BCQBJQwBIJIusQhCysZG4kHQUAEw5AGPzsE+NEgDMfP7DSwD8SyAAMC7vxP1NljyIWuH7buK5TwAABqDz1h9rmXyCOHsYN7/0OBfwx3GKQ/jYRPh+lACg98EkSEsAUPsdpwAQ+ox5FkcxsS2OW5SbsgQAxF/gq2QjAKgSatTvcjDP/+3ffGgVAEwJAGwcXQWAgBhgCQJgIyvjISwBYJrKXMQYFHVKTMMq8B+C7XQMCDTAPBnZ1WAZiCC64fejk9xWbbK1yhVncI9xw9KR7wYkAHWm/zAE4HkJAByYsZcI79A3YK5Dk20Bfx4j7X4//fjM4L8/oeKu5QjMxPZfpucKnBnVv7GMOF/m3u3DGLKXbdj0LOzndoA8xYpM7Rk4PLFZwGbh9Y8x71EkKVhkw82XrV+NBVgJJB6TAXPEXcDS7sEjALjgvF7HVQAIrq2MI3w/z8iHhkbHZvzjvsHeVAYnZqklAISLdcjKdb8fPmM6A9T9LDJXY55dB5S7icxm1OOM+GDzAzYMx2gZBjNuwhnjvm87kZ9j7nPryE1XPAEJx8cROJyzM2bub5LdNopzYMJ2Uffv+e1XtD1CJYi4+eKON7dt4xYTswgra9yWAIjU+LEKAJaBHawh1sl3wXplbOsC6zPu4hQAQhKbktnCdcrdUITrlAEqfYA2ri9cO5g+x8Pe/DafmTHnZLE7a0ScRY5fP4x6SLaX/zzRY78dASC4L91ZG8uh0yLtNkx7ZCKpBLB9+vfsO+6jBeuAMzmzEQCyrZ/aJgHB7PmnT4ZnzNwD2ewPbUhaCYP03jckiTgbYwgAcdcIntEhbLmbWgL4BUkZyCuUVFEJgYeq6mqpHjqU4H91TY0UlZZISVm5pBDALyyUAVsmACoBuUCeBDL/JpDEOqkWODQSWMaBJ3jDIJ7Z5KkMmgEWhdL5MILuBklJBAiUdHdDHhjbNGQS41mR/Q8pf6xb8AF7mQXf0PCMAAOyz5A1jyAurtfZ0cUMN8x1BI0RPC5IGNWb3p4eZu3iBTlqgG9mMIs0txhgHZs2gB543qvfXJWdO3fI8BEj5KUZ0ymB/PDuQ56n7vJlKmi99PJLMqJ2uDx+XM++BcEAcvuQ+P/gB+9LVSUy9xrk1MmTUllWJlVlJVJAgKtfOjoh5dsqFy+cI3li/ry5QUC6tblFTp8+w3ZFVmhFeaUty9Uj9+7dlQsXLhLsBwEAhgWZlpDsnTlzFjPmimw9Z/j3Fy5eIGg2amStTJk4gTLrqKNed+kSgb1pU6ewvjCC8Ddu3pR79++zDndbR6ecO39B7oEQMCBSjDbuGwgIAAiSsgRAXi6l2ZMFuVJUWBAQAJIJG0jl5/mSyMuRChAEEGi19fXMRtwQADBelQiSn2eY9O4L/QsFAP52CAB6nD8v0m0hMrtMjV/Xxrs+hv7fJZ8F84gZ+GG5G92I+mQDd82JnNuOtSAA6BB0fD/Hv3fdP7nlUeJsvd8GGpALfqtCAEgArhSjk72oBACW9LCBJSODHJJPDQE18EwYKM8lPw1BMpgKiOUKCQD4GQDBp7BMZsxfLXfqm+T6rfuU/z945IT82b/5cwLuaNvzZ8/KxfPnZeP6DcymqKyqlq2ffSE379yV977/nlRXlxGoO3nqFEuVjJ8wgVmZFZVVlC3H/CYBpqxURtaOkPKyMnny+JFcunhRGp81y9w5i0kSAogPMBiZ7Z98ukVGjDBS+BNfmCDdXd0E5yBRfu2bmwSg/+2//XPWkL92vU6ePH0k9+89oGIIQECMFYBasA+LFy+hTUJQCW0OcBBALOYmFDZA1gEgDfBM606iz6AqAvALP3fv3mUmMYgM+D5eAND6B3rlyZOHcvLUCdoYSK2PGzue9go11gG87d69i8//6to1JOkAHGPN9fxcKS6ulAcPW+Wr7btl/ITRsmjRPGahAwSB/UHN+L//u5/TBr/++veowGAUAPAMT+SXv/iNvPjCDNm0+VVJFDZLXkGf5Eqx1D9okV/87BNmjG/cvFxKSlH7Mle6u5DuViy7d+2TixfPyXvff0dGjRrBWAHmN/YX165fl23btlHqe+HCRazNDXIanvvkyZNy+swZWb1qNZ8JWcbgJx89eoRg9DvvvCu9PRijOfLLX/6abQpQHmMWRC5kKh88eEAWL1nEzwCM5yfypK29S77Ytkvq6xvknbffltLyQskv6CUBoCCRz9IAe3cfkcmTp1OavrCoQDq7nkluzoD0dQ3I3//Nz6WkeAjJA+UVSSlIAShol5bWdtm5/RAz8199bY1UVpVIe0cT67x3tOXI3/70H+XFyZNk/fo1klcAcotIaVmZPH3aKIcPnpHHjxpl8+bXZXjtUOnsbqFKBYCHgweOyZW6OzJr5ksya84LUliYJ12dfZIj+XL37n05dvwEs4zWrV8nRUUprhPJVFLu3weYup+lAt595wf0KIoLE9LW0syx+dvf/pbr45o1a7juaPDo4sWLLHuD90eOHMm1FPYaYP727Ts5NlFiBmAwSCb4/evfgEQzVJYvX06gHdmlGDyo245M9ZUrV1GdACUAMJ6gALB37z5peNrILHWoVcCeoOzBwECfHD12hHNm0cLFMmnSFJEBwG398ugxyG+XZMVylHRIyM0btwmGv/76JikuQZmaLo492AGo58ybt0BqR4yiGgXs/tOGBhIAnjY8ltdee1UKU/nS1t5Cyf1nzxpIRsF8fvONN+lzpJLFBNcPHzrCZ3n9jc2yYsUKtgkDwokEAWUokCDbHT/IBjN7wTxpam6WL778kuecN2+WTJw4igoHUIUY6M+h2sTx4ydJTpozey6/h7qx9fUow3BAhg2vpgJAY1ODPK6vl9bmZpID9+8/wIz/H//Rn0h1VQ3HGKlYAwNy/MQJkvlmzQFQDvn8Lmb5QyWoqbGV6hmQwgeJA/YOcwUKAFBsAPCO7H34V+vXb6DykMri494eP34kR44cpu3CnIKdM2u2UTmB/4N5i/ZR+X7YN5wb+zgA7SApoc3QjlCTwNqC+Y7vgFgAO45zYVzAvsJ3RfsdOnSEfTH5xSlUSRg9eqTMmz9HiosLpaOjjQoARw4fojpRVXmFND1rkts3b8udW7ekq6NTXlm6VCa9OIlEIpAnQJiiX2yvj/WGRFn4tvB5rY+B3/RH8vONSiKCsvbzwBdxFAD0PV2LFYBAMNcnL4exlRDIyeTHBLHVDAkwel1//+rGF3x/yt/JDBY/ybr5jCHUR2MHJn7h+02uH6NJAupDub/5XBbkzhQXyr7/VeDL7lEB5MN/JQEAQE6eJQCA5GpKAeQiYQfS/5YAkM/c8H6SAKiGCuOKn94eyUE8pL+P3+F9REoAGGepbwBekRP79hqUAGA6x8Pu+cx9a6zdJPTaZ7HXMte1aLjGaAJSBfZANl7vxGEMEcDGchxVAL7Hl+2zAZR2MhL4br8EcRCohXrluVw/3ZwpXQEgaIIYBQD9LBMBAJ/7CgBubAj71YDQ6xAACP5Tbc4QADq6evh3V48pAUACAJSsUM6KZQCM1D9KBEC8P9wfRAkAfgkAc1yoAABCgem2KAGAz+EpAOh7QSjAGRdx4z/TPHeHGGgMfgKdH+vz+9A9L0m+llTs2kc3FubaIR0noR1wr2/2CtkIAPr9AFC3ti+OAGD8PqvAgD5yZPqxRybhArPXGb96Xv0deVa/oQLluJAA4Nsnvy1de0Q7gmzwDGXscO1s9i9KALD7LE8lhXtb1IlPwy1gf0z52LTHykAIiLP1qsDi9+vzrCMUJ7EEAF2jtL1duf9sBAAHPuIl/fXKrN9RUoSC+koAUAAVa7+R9S+mHwMfF8RV7Evg1xWmCiWRTPD/hgAAFcwUS2giXmEIl5BmxzFJ83+HAMDs/0ABwPSJSQIIywHp86s/YbbO8QoAjIuhbwdbhLN87oc+s633cTEJXNuNd7jz033fXeN1fiOI9G0IAAHAPmCU8bCnoAqwjZv4/Z/JJ/Cbw52j/vylzc1SAsDYGIM5hHiFURzT+9L7iCMAxCkABHMg1xAAMH9dnxEEAKpS5aBEWvK5CABxBCS21//+5z90CABGRllVABSkMQ9oSgJQAcCSAACeIXPIdcJMAyqoGdZ2CkkADqAPI0yJJyOJEb6iWbnmfTNUwwFqAs9gx6lWUBxIwO/YEwfftaOeEpZeDaZMgyNuDj1PCQD3e+lYTQTeTjNeuN/nc2Cf3wKkT/Ds5iMu6Bp9Jr9fwk/9RUc/Ce7BSuBHnAXbx3zPOvf+HUb/Dmsoxxkv//79ltK6uJFnilkR0xfQKKifmQBgVQDc5+L/zQLMu3cYcHof6hRmIwDgWIjA2BMYqX5Pip8SM450Fp/DIQDkUFo3KtNkQH9DBDBAD3P9zXGsDKABcyxMJggcGq3wXPie3n+cE5mtzX2j7Bpmd05o72cy4tkWNH8chXJ81v5YcF6vEY4BKz0eQ+zxr+f+bf4fLrlheYuoCok71rIRAEyb9A0mMRIZ8u79GHUII2Cn9xZe24zPyPExtfoM9dZuYJThxt/mtsyirWw+LQGgbGnDfneBfl1Q+T2H3ecCMO6GDiUAsIZodqYu1rp2uQuz74z7BIA4W5tt3uuYzHSMb2vS7KGT/RmZC84fkfGT5q0Z9rg7pp5/JbCrarCpN38H9xi5lrXxXkDHZHfqCuuuA+Hx6aZUT6xBA/2+a/mia7aumxElH6UWxJCnMs15v3/xN4Gw/18JANnW3yA8GLRz9NlMwMrMU2OT+Q2bAYH/qwQZy+3Y+Qubzg1KMiU1w8dIaUWlDB8+QkbU1sqQoUMp/48yALmQMAMwCzl2BF3haNsNCdYVbK6RuaYZOmpDlNGLW+np7gkkJNF/AKE0yAp7myoyteQBAqjTjE2SrkkA/XGd7i4QU1EioECKCkt4/3jaru4OefLkEett4z1k2iJLDPO/uamZmWoI7GJzhkxbSCzrfSE7DZLduO+qqkoprzAEALQbAtMA1nFvqLfLe+zrZaYtMtfKysukuqpably9wUyxU6dOMgt6ypTJBC8ePa6nz3zv7n25euUKz//m996Q4agB3t0lO3fskKJkQmZOn8YVHIDNs4YnJACcO3ua7TSDtXT7pSAvn5LDyJwcPWoMQcWSklJ58uSxSE6f3L17R86cOSuTJr3IjGPURwYgBkASmZagZ/orAAAgAElEQVQAdVDOAbV48XRQMWhubZaVy5dJWVGRtLc2E9A7dfIEg58vzZjBACD66/LVKwQyx44bLyVlpXL67Dk5duIEz4+NCUoAILMagL4pAWDkUkMCgFEAQBkAUwIAwfNclg2AQkBVcSGJAgo4qcSe+r6GMAKFAUMAiPiKSp6zfo9u9k2ZCTOv/AwUMwfMpg4bUC1J4QLjrg31AzDups4UpzRrn7vuuIx2fY5I8EntrPoXzrrqb9Ti1iT3PSioua9Ma5j6hRFCor0PzQCj6WCQwhA/3fYOa20awiTbmsfYTaoNCqNByBMF+M+6ubkMmgL/6+7vl06w/XNzpbCsTFLlNZKsGi31jZ3S0NQq5y5ekTMX6mTT5u9JzdBh0tXVLWdOn5bdO3fK++99n3LYyVShXLhwSXbt3ivLli+TYcOq5eo3V0iOWbxkqUyYMIH2C8BxW3s7gfTjx44R8EKm8tCaIVJUWCg3b9yQs2fPyZzZC2g7oKRRWVFG+eitWz+RMWNGcZyOHD2SKgcAla9fv8kM5TVr1srq1QBDR8it29dYmxsy/Wh7ZE4D/K+rqyPghax52CAd3yAjwYbcu3ef7y9ZtISZr8gShuoIAlDoA5TeAICP1+zZswl+od0BjGE+wx6B+HT69DG5fv0a1RFemvGyjBkzjp+jH1AS4PSZU7J06RKZNWsma2LDrihBq3bkeDl67JIcPHREZs6aRkASdejxMqVTOgikI8D13nvvmnsjAaBX7ty+J7/7549k3tz5sva1lZKXgOQ3QIOk3Ln1SD763WdUQ1m7bqkkUwDQ8qWjvUdkoFB27tgjV7+5JH/ypz+W8nJT7iAnp4AA6MVLl2T3nl0yb94cmTt3DkFVBNHa2jspQ45MXWT1v/gi6oS3kXAEhQTI27/99ju8b8ia//SnfytLl77CPjfkUtS4PytnzpxmewB4R5ZJT1+PNLe0yRef76TCwx//8R/RpubkoixNJzOBdu3aK4cOnJBFC5fIyy/PkFRhvpGu7+uRrrYe+eu/+k8yYdxkWb16taSKciW/YEAamxvYTl9s28M6oavXrGJ5heaWBoK9Tc865Re/+LVMnvyCbH59PckGUElApn59/RM5fPCUdHb2yttvvSPFkDbvB2hbQFWGHdv3yL27T2TBgrkybfpYKSlNMXMcY/TqFSMFn5/Il02bNjLgiHW1IFlAkHP37r1csz/88EcEjstKkDXfKJ0dnfLZZ9sIsKJsAkBRjFm0HQgAGNOQd8caChuF+Q/VhQMHDsnKlSs5vjo7O0iYa2x6Jj//+c+oaAFyAIKpIOLBVqAPcR9r1rzKbO3cvH77vXzZtu1zrvUoQTCkZgjPpRmCBw7sJ4EBJIShQ4cx0wp17G/fuU4Z98WLllId4dy5C4KSBSjVgDnQ2dlOAB0AN1Ry1r76mhQVwX+ANLxZ/48cPSKtrc2yceM66R9AFn4zqyOhJv1/+A9/JZNemCSvb36DJCCQD5PJIvn0061y9+49+clP/jXL/mAMw59A+6Fcx8lTGGdLSZjA2AfJCGP5xs1bsnv3bqmpqZHFSxZIzZAy2o+8XBAac+XqlRtUQsC6jfZDGYLS8jK5fOmCnDt/RhYsmCdDqisJvD+4f18AwFy/dp3lEebOnScffPhDaWlpo38AtYFWAOw7dzJwvWjxYiogmTheH32cC+cvyaGDh+irfP/770lXN5QRilheCX0MpQIoBOAZfvjDH7FsAr4LABxjBL7H8RPHea+Q6Mc5QbQEIQDkAdjBc2fPybTp02TChIm2HEuKvgmOAXFp+1dfsW02bNhA+0JfC1Lc3d2mrMmVy7SBo0aN5DlhB0EsgCIRyBwoMQGVCpQUeW3dqyy9BBIAfBioGp08cUKqK6ukpLhErl6+Is2NzbJ71y55ZekSnhfET/Rd3aU6PhuIRWgvBFrhTCtAYAAuBF5RmgiEJahoGTJsGgHAUyRySYn/NQgA4Tr/hysAPE/wP1v8RP2OrDsYRyGUvnUkhvD8BIBIzMdVHf2OBADYR3NfqgCQSxITAutUqtIfKFxhX4KMZWTu5kERQCTf5uFqGQCC//0OAaDPEABMnMSo5fKKqvLz/xEBQLP/jaw/iAkmft5HAoCJgwcgjVMCAN9jnWV9L9xlMvYAAFl9w4gjqr5lkMEfqodyHllZexO/MMkQ5hVVxA12wE4ME0fp94JvuYkB5DuY80biQcwsDWNPWP/burtMRn9/P1UAunv7pBPl47rN/0kAQKmEfhAAzF4UZAElAPTAn7UEAJyP4L7N9mdkxlZgiFMAQBfgXMAw6IMHoL95Ks4VgtT2b4tkuOQHjYlkAruyx78NESEuzufOVfaKR+RQu5BHim9IwNY9mB6P+9K9h+6FQhtg4n+aAa5KCS4BwOyHbENqO2DcsbRCaME0+z0YwwGhZTACgCWheHuwKIk7uu/UtjG/nb7ySq1xnNoSJoz022TDwKYOYH8UJpz5e9XI9z2SDe0hFbBJHwjuQ8tz6D2GCptumQF3jsWVsPVncvzfBnkzcSXftofXj0tcsTOdEA/oM+G9cawojqGkBZulr+PQvRslAKTH2c1RHI/eGmTiCUZCPR9EPcSlmL0PaX9DACguQQklSPmbcpEq+09SAMgAhSAAwE+CcqESAFR1CSQAI/+PmJSZCybGY+aHiUsoxuMTAFwiDY4JCQBhjC8YK9+BABAX9sy23vs2Juh3JzFA+51z2JaMIeqh5WQi2f7p2fQGJLeKvYEajQHUfQzAENVMORa9lzi8IttojvMr/BhKNgKA2qo4AoAfy9GyAHACeA2sU0EJADOH1V6qzdShG/iMduxqYnFhCgSU7CUA3JiV2qNg3fw//scf2hIAAPlN5pZbT9k8mO2AfqsSYMkAODElngmEuWC/dajM0u4YiLCjGDxzGFRm4LhAmBmeZgGLggbmgvp2NHsneLDAeGTofuMfGBDWywJ3B8BgDrA7iTjRvctpg/vn0b8925R2s4Nd/3lMdaZrm37LfoZowDV8unDCpWdl+WeMewYFCxD9pgNguiJ4aVsG13dP6u55gi/HP8dgBIC4gKl7pri2U+eGx1nP1X0v8rmXuekf50rouwucOje8f6600ZEV3BcZmDZr38na0s9Nsq7HxOWc0uxvBfajErpaAgCLj5kqWs8OgV+9HwMgK8PQDaL7C7I+d5yTM5iB9o10sPDAkDqD2HVE9Jyuwcs0D8L3o7WYlOnMS7CJ7WbRdHwIqHkgpC74vi0yf3ugOmXVojbMvc84AkDwOSdvKAIVt5hlnnvWiOaYLawOr2i/6ROEDh7egfOt4AcfXSWEHTaecdqN7BwWaS0dYxajAdb3NQurIZRFnP5ILTqzwLuLPdYcBfhRB9bd5Omx6izowuw6IBFHxqeQeoMxzn647RwBVDLNUQdYd+e4Z/J45ex0rHSGK3nMWWx4Vvvm2JXo2DH1A3UzoaM+/d5sCnvgoIc3ok2h2d869tXQB+tOpASFrutGt8Td3LrPGawJlkCRbX0bdC3KXgEozTSlzSdvAf1W6zVZ6AasNO1lyWCRbb+9Bdu04fkNcxxStSZ7HnL4kOEmQ4tzGlFsZCl1dHVzowjwDNnvyEirHlIjNcOGy7Da0VJRWS1Dhw2jCkABAf8ClgPIx+YFKZbYrEDCVln03MAYFipqqPX1GParbqzwfwRvEVTVTC70JTZO+AmyqWzWFKRo8UJmGoKvCAyXl1dY+2rG/KNHj6WluZX1uJHhr0Gr3p5uedbwVJ41PCPoBwBOa9/iewDrAfBhM4f60JSaz8tjQAvyv3fvIbs9RdIAsi8NIVUILiH7FoFxZtAXFXKjClARQWjan16UOhiQx4+eyLFjh5mBhgw7bA6bm1sEWfuXL1+Vu7fvyPBhw2T16pUyftwYaWtvlt/8+pcybcpkWbJwEQkBA/290tz0TFpbGkkAQNba+LFjSYxA2yFrGMH6ZctWyNgx4wmAtLa3Sr8go/8cQQ9If6eShQTMEHRPJpIEDiGn3tLcwuB/3aXLBDzmzpsrE8ePl6LCpNy9c4sbkYMH9svQoTUydvRoygqDFADp5+LSUnnhhUnMrn7c0CC7du+Ro8eOS1Njo5SVlPJecZ8IlkJJAWGJvt5u1shOFuSR6FCUKpBkfp6kEFwFsQQ14/v7pDhlygMAXARQY0pAQDbPBE8QjMVmHb+NL2QmAvrWZGHBLzFzJCQyOgEb67e4PpBrZbH+6Pl8/wXXQEaQa7N17dDNHQIHurYYkxmtEYf1x/++u9aBIBP3UnuM68fZFG4UEeAIyJhxClThmX1/TD9RBSR+bsF/N0srbmnRYK2qS4GEAKzEcJGMb6BuOb4PpZEuBFP7BqSjp08SRcXS1dMv0+cukrr7z6StL096BnJkyyefSWdPn2zY9Logl7ytvYNg2JW6y7JxwwapqaqWaVOmydZPP5Uvtn0uH374gZSWlxLkB1iOtlq95lXO1+7eHtaRf/LkKcf+xUsXCUYBkBw7dgztwMcffyzjJ4wnQHnr5nUZMWyoND5r4DwYNrSGIB2eAxnMpaXllOY+f+GS/OD9D2TZ8hUyYsRwOX78iFy6dMEElPLzCGYi0xiEA4BLlQTjEYjKp/0CmIrMadiqCeMmyKIFi6SkGO3RLRWVldLe2SEnTp6Uh4/qaWsmTX6RoKdu8mEfQTxqb2uTPXt2y4ljhwmMAdScN3eB1NaOot2F3fr8i8/k2bMnsnHjehk7bjTtLgJSqF8NG5lMlMqxYxc5lxcunimzZkOeGxnXCMIl5fy5S7Jjx06prq6Ut995naVWzH4lX44ePiP79++TNWuXyNSpk6W0tIL1y/v7cknG2L7jc1mx6hVZvGQe26a3B+SvlDx90izbd+yQltYGef/9t6W4BN8ZkGSiQhIFUAfYKxcunpXlKxbJpBfHE8gDoFlaUiWffvI514H33nuPoDfkU0F82LlzJ9v39dffkLbWdh6/detWthvASK3t+cknH/MZlr4CUlQ57STGMMpHfPrZVkqgv/POWySBIPMfpAKQu/7+b/9R2lraqTwwbtxoyc0FsNzCPrlz675s/XSbTJjwAuXLoQqBBAq4NSB57NnztVRWVMlr69YyzoAxgnutu3RFtn2+TRYtmi8LFs7leDHkj1y5feeeHD1ynGVu1q3bIENqakgOwRoGUswnn2yl1P+aNaukdlSVpFIFBJhR/uDgQQOwv/jiZJa/COb5QD/LSQB8BjEFKjJYV0DWAiEGWdaQeZ82dTpJE7DBGnyHIgP+jwxtgKVoT6yPAIYhwf7+++/T7gOwB+De2tZCAgAUK3At2CqMt+amFhIGQNJYsWIls8zRH5D6xz4G5Rmwrq5b95qTPZXL9fvrr7/mZyA1mLXA+Eznz5+jfYTSDeb/gQMH2WeQiw8yhvr7Kf+Pe4DaBgKzGvK5cP4CS/JADeK119ZwbcYcSKQKmNm+fftXVCsYPWasVFZWU82hsbFZ/vmfP+LYAgEAYCHaRW09JOsBjsPWgNiDuQ4fB+MNRApkxENFZNKkCZJKAaTqk1RhsfT358iXX+7kmH7ttbUs+QCFJxBrYJMAaKMsEPyN9rYO7qHu370nX3+9Tzq6OkncgA+Aa3b3QPWhkH4Byv3Mmz+fagTou9a2VrYVfKCv9+zlmACJY8aM6VyDzXxJcMyh3a79F4LBpk2bCeDDFuYXJGhj0K9QB8BYQD8rWY/B7QFhG6DfMJZoCy15AP4ISgQ0NzbJrp07WSIJqiUg/MC3gh8Mf6vuymWWX8C8AGkHJVG6e7pZyuPOnTvMfjOqR0NJ8mxtbWEJAhAyxo0bJw0NT6nOBOIj1gf4dsOGDmNJg4MHDhDI37Rho7wwYSLHCo4H6bO5qUnKy8vYn9x/G2SOto9AAZUBTPY/fGPMWVU9cIP37jqKMer+bXwZWzrH2R/68SHXN4jbyxG49TaA7jlc4kGwb7IAixtVHTw2ku6luPTvWCfGI4yrf6Q+lCZf+QFq9zmVgBkX2+A1rRpdZE9vbwbPFBcTCv2xAYIyJgnBxIFhU0CCNWo8kNcVWwoAQFK/YBfEMlcsB9AvCYDZIJIzC67PZP/3owRAj0hfj/D0VAUwfhG0zELZNwNkZgvCBs8dlNl1Whr3k6dJbIF+vHkOGxfQ/Qyl/w3z1YIPpjwTOXsBiGL2/QBu1L/t64U/YFQETBvrZxY6tmqYwV1FYiAGgNexbvzr0DfH+aCeQaA+DuD04iY6fhyvNkhACtc5G6uy4KyOLU0QiSQ19vVLF8lGkPrvYTY/fuCDdnT3WAJAr/RY6X8ch25En4FIQAAfwJRtU/MbXW2yzfHTA0DLArQ43pS8s8CXPda0ZI4hmjrqCnZXY4DCtEwKk8EeKC57QEK2uJ87l0whg8Ffvl0y5wchBmM/VEdx7ZxLIHb7Tq+PJ+jv77U10U08mu1HIoUZZyRv2vYL7YbpY46Z4LlDAI19bsdrhHhh7STP0w/1DbS8VeJEvzoKAXqttOQ5B/QngYbnCFVclUjjt2jc+3h+hB/5o0q71jarjVKfwh/fbE+oGPZrEqyq0Yaq1pxfNr7pqgzouUxCn6fhTDsWxt7MsbjPAHBzfEqDf2QiQZjrZ65RijbBdsKNPes4I1HKw/D4mbdWqt3QY41IcRipRJa/1Rihf6rKdVj7cRSJXJq5X2BiYyDsIv6EpAk8A9Z27BeDH5DDEsjuR8k4o0ZpyrsZ0qSbsKClDaNxYnOPim0icYT97ygMKXEDsaoIAYAJ4WGip1tAPWusd/ApHnuErqFx6yvnoI2XuWV6gnlkyWPuuu/H8jF3QJwKs/uNUjBi/NEEQFPy1wfcDbk7LE2ofe+SAtLnYohn+HbStzHu+X1swY316P2b96IlAPRelABA2lWw3il+Y3wV30fT9VPHVQD251oCC3xRa3/dY3S8+SUAwnuxpT/+z//pRwNgtRnQ39SwwW9dMLFRMIwMA/4j4KxqALhhsNwDWEyBIOfhFF+JNmxouFnjyYE9TMOErmkwcYy+UaQvNQMRZiGTA5t93EeJBX/IBMoUnIsz2HH3ONg1487/h8zljA7+IASAcLHwmJmWYenXcM7WD+nPMkCmvb78DE90twY43WeOkAXSJJSjrTMYAWCwtsy2MVIniLiNLlYwzlb6KnLP3sLOxYzSPMjhjwZvlVGLrtH7N3LR6SQAEw+3Wf0xToSrABA4cY4CAEVaNdvfLkDG+TAgEjfzJGgoAcA6DcHzhBJDcQQAfwP6bQkAusD4GznaEwRHrIpEnIOZaW5lmlPm/VASSRc/lj7wgHt1jHxWZ3huVREIAQv9jp5L6+MGG2lnjKgD6I/f6L0reSmcxP4zu+PSH48WQnAIANEFyGQSu1WmXAa/YbUHsnMq9x/IGPsEALN4mwXSJQD0GDavSx6wLG1DHDALfLDA2s2prk/uxk4XaJcQoN93P4uMpW9BAIgbT9kIANqHrg1N64PBGGAxm+DIeR05/jhbNtj6gt1H9BjrTLlrrQWb0pkGardCu6RzyFgley4dnoHhtuMmICFZ26afM6Di2DrrE2SaJ/5zZ5/f3tFh6kHsUuC2Tez67W2gv5UfwmvnG9w/YILb+WbnXUhONE8frDn8C5kodgNLRnguM5IGrKpHfw4k+kXwG3XvS8srCPYju25E7UgZOmyEVA0ZKoXFJVJSXCqJVJKbENxWLoLseRC45CLEXaqhG5lgBT7j2gwVALvxMcEV41hivjHIDDIAgitdXQKyDuYL1AWKC029VRyPYDICwvjB8aj7XF5WHqx3mOMA+XAcgr2Qv1db2t3VKfUPH5I4gPcB2iHQr/4mpGafPHnCoD++CxAFzwjlKsj8P6iv58YOmY2ot+sTAHCdkSNrGeRH24PQgCw3PCvkGwsSRXLx4iU5c/oEsyDHjB7FwPfj+scEkOouXpbHjx7LjOkzZM7smTKitoYZpr/+1c94/NxZc0gA6OvtkpbmRql/cE9uXLvKoOOYUaMEz4cA9oP79dLe3ilLly6XIdUgMkCSv1Va25vk9JmTBFWQSQz5Odzj5brLJCgAzIEqArLZABoA0Ac5AdLMhamkFBUled2W5mbKYw8fNlRG1dYSqLpx/TqD8/DRQRCZOm06x9CFS5fkyy+/IpCB+rplpSUWsO8jcIaoIu6/urKcwdBCBFSTCUkVKAEgn8QREAXycwZIQgCTGcAONtao7YzNuq7FVI1IWAKAzVjRYDoCscF6yuCiq2YU+ibmfTf4aOYPs6G+hQSju48xG7YwgBL4Vw4RQCXb/Y0lv4vYcI+RilP/xT8O8yHbJpV2klM/tA/+fWTycV3uEtcxhwAQbKQzBBaN32Wiv7ADlDZkLVxG0kybIvu4f4AqIp09/SQA4HciVSy9AyJTZy+QKw8bpX0gX+7cfyi79+6T0eMnysIlr0j94wYpLiuX3Xu+lvt378tbb74pifwC6Wxrl5bGJvl4y+/lgw8+YNAFwBZk8gHsYC6D6FI9ZAhBOYBgaEPMyaPHjnLuzpkLwDXJzPmcvAGWB7h/765UVVTIjevX5M6tmzKkutrYEmR8JFPS0dEpJ06ckomTJpMAAFl6kIt27txO9Qs8P2zErVs3ed5Zs2fJ2DFjpK21lRmqJsP0MrOzYT+nT58h06dOl2FDhtIOwkbSHj2ql9NnzzADdsGihazbDXANGa/ISq0or2D27F7UEb9cJzXVlVI7YoSUlVXIhPGT+BsEpDt3bsunW7dIeXmJrN+wVoYMqSKQhgxyBLhQUiWZLJMD+0/KmbNn5ZXlc2X6jBcJ4EJKPjenUI4dPUUAcMzYWsr8d3a1MdslV5Kya+chuXDhnKxdv4jZ+IXJasmRFCWFDx7aJ18f2C6vv7FO5s2fzcz+gX4A/XnytKFJvtz+peTkIuP4TSkuQmkXkYK8CsnPLZKtWz+XO3dvyKrVi2XSi2MlkcyTttYOyc0pkm2fbWcW9ptvfk8gAAP51I6OLvnqq+3MtEbGP2rDQ64c9dmRsY6MbB3LH330OykqTsnixYv4vsFDcuX6zRvy1Y4vCe6jrRDfwPqGc3d0dMvPf/YLSeQVyNpX18jI2uGYtbTX+P6Jk2cI8qtKA+Ya1isEBK9du0ZyAjKjYW9xHxrAARC8d+8eWbnqFQKfeB/rFq4LggjA9erqGhIACguLOdewVsLe/OpXv2aQcc2alVJVXcLSACAG4LMD+w/KrVt3WD4B84L4Etk4A1SpQLmERYsWcq0geWpgQBIFBQTOoa6wZPESKsngO1i/AUZ/+eWXBNVR4gDZUbDHKA8D0gCuBQIA1CUIDg30Ekj97W//SVauXEFZeLQTAquNjU1yYP8hnnPZsuUE0JHFD4C7u6dTtm//knL9AL9BUjFlfvLk4YN6StxjnmzajFIgsDcI8vexnaoqq/msuN9du3aRBAhCAK6LWBaB6L37pLZ2JNdDDbTBYh47cky+uXpVqqoqZNHiBdLU1CA9fSAvdsiOXTtYNuKtt96WITVDOfYLUyVy9ux52b//IMl1KDWA8cKssWJTNgfthf4HYcIQHvMZJ4PPgHa+eeMW1QHGjhslqWQuyQcogdDQ0CQHDh4h+Lhi5TICkLl5AywndOzoYRk7eoy8NP0lefqkQR49fMyxjjUaY6myqkrefPNNkp9wbfhpCKweOnyIdgVkBCqHYLKhFEtnp9y8cZ1KRE3Pnsm6detI/iuy2f/o42s3rsv+fQeYtb98+QqSL+E/Yk2DPwVCCQgYuCaIjxjDul6B8ADCFTLzAe7PnDmTYwB7P4wtKkucvyBHDh8miDt//nwDuvf1ShuUPfJyZd+B/SyTMm3aVJk5aybVCaDKAJIViFQgA61asZKKEHiBPIB5Afs/bdo02m/0NdYGfAblFdwj5j6IC2dPn5F5s+bI0iVLpLq6iiUfcP6Gp09IRiUnjgoAAP5NrVXEQfg3FIlA/kPsBiCCLXsQRwAwLnRYx1XtAP15AqDmpet2pj173F7uuxIA6M0/J3E9zo8wMGDml3/PUf8pqgCgAXX3O74Ck/pJwRW/IwEgB3WKHLAYTQE/FAQUkGCgWAVftiAfPY8MfihyGfIpej8ffcv9KiFcSv4P9HWTAJAz0MvPQADIcQkA2mJaDzhLFlZc+4Wtba4b7BHRFhak597b/m2eL1QhUMUnwmm9SgAwkv/kDThZlUaVzXzX7R/aehP4NPFBOwhstCtQpGP8jkqihpgOsDgc8NHEJh0b+rnaaX90hW2C9RT7jXSlXNendkF/NzaELP7uHgP6gzCF3119/dLZ0ysdILBDDaAH2f4D0tUDZWSjAACflvEk4B/Y87rqCfQpTJkAvG9+OLsN8E8sxYLbVA9QDgsIAIbMw3YOQnoKX4aqoybpzGTN2ULIXgwn+5x255DZz2efv5HYthOjpPosx36UAIDjXUWUuNitaRFDbqN7wvhCWAJA43ZmvYqC+6Z97LxVANJAw8G+//kJADaFiuM+OsZDy5aOL+k9gZ4QtqeNxzplXU0MGXHPsNSGa29Jf7GxfTc2rj3i2j/f9mG3RbOi6o9KiFAMLSgPaQptGJzMmX4ksIUKvi7upiZJ79VsL6NjxVzGkDb03vw5nCkWZ78hsL8+AUD3tD4exPXR0E7M1y32445PVxEgeGYmExk1AIL9tiyAKcEANUIkGCA5xcj6FxeXMQZFv9shACBRJEEiAIgCkPjPl4JEoZX+d8H/fO4PTY12JDMo2G9v2wHwWYJB1YI8AgCf15YHUPKUlq4IlPqcAsSDxnqzzvT4D834jSZ3u0dmIwCoxD8jNM76EYnFU13FIQAoeO4RAJCgEqcA4AL0HBJ2MPnjMG4NiVtf/GcdjADg3lNAbiCeoQmOIUEhMwEgJBD5vh/uJwD9bcKUAv3YI4GMSvtryS2mPEAYA9ME0ujaHfZnzv/1P/84jQCghAAGORnENYwGbHR6+4xUq8q1YoNlZr8yDKMGMft4a5QAACAASURBVHjfGQSuMTQDyFIIIqwIY3CyEwCMFXBZQdrR2Q2POxzSF8BvM5EIkDpBMn+xc68Ud0+D3edg9zLY9/2Bn+bsfwsCgD/BTFZVdgUANxiZ3jegmkUzoiN9mYEAYG0/T+fXgvKf97sSAAIAPoadY9oyZCAEGzgnGOu2mb/BU/l+lwDAUe8409kIADjWSMAaJzGU5g+DwZqlFbm2QwBAto8yAd1jlADAZwShwRIAuJgFukV2OfZKCKgBwv1lIwC4bZNpbXINeZojSUAqdGEzOZpx13EXiui4jNZE4nF2g+PPHWWMZ15XLQMzskN2HB4bQHfHvL8AxI3f6H2ExKg4W+Eem3b/Js/aKwEQOimare06fu5CzseyUsrhBtFsjri4Wja5C+SbRXJAkHlIZRnUkHM2nPyuQwBIY905BAB8phn+usnDdfX/utnznY/ImMoWvcgAvrv9PVj//CE2fzA/LXLOQQgAgYOW6aQRAoR68iErnNfKQgCwo8ULIpnzBM64s8ZY3rq9G1UhCW8ufaNhxhFfMTbYHfODrYVpax+fLfsAGGxOBfUXMwTRst4TSyAhKGLBTgajDMxufpsMEdMHuupFN6O5+ea7qvQCsJ517UjgypUcSOaXlErlkCEydPgI/owcOUqGox52RZUkkv8vee/BXMeVpQmeB+A9eO9B70XRO5EURYqk6ESRlKpUZqq6urraTJvp3YidjdjYjdiN2Ng/sBvrZmc6erqnq7q61FXdJZUsKXpvQe89CQIkARDevwdg4/vuPZk3EwmAKmm6p3cRgSD4TObNa84993zf+Q5AByNXhlsoo502H9n9JFrZA4yhV9vsfxPQxNrOjKOOOgADs5bxN9YgQC+0H2BWd2cngWf8INCLbDCA8ciqgo+JwCuC5wh+l5SUEnDAAQvXA2jX0tLC+5WXVVDe1jjvIn29Pazvi89B/h6gH7Nc08118frThqe8jxIAcB28B2C9sbnZJwBAAcAGyFUBAG1Api+AaZIjhoZYvxY/CB719afk8qXLcufOTVm+bKlMnjzJ1M5taZWnDc/k4vnL0tvTy3qzAJhKSwslvyBHPvzoV7Jk0SKZOnmqZTwPEIi/ee2KtL5okvy8HKmpquLzQYkAQEtFeZW8+up8gv8F+UXc+x7V3afMN4LaCxcu4gEX/fj82XNpb+sg+I9AeEF+gTypqydYALLDqlWrpbenWzIzDWCPTMGLF86TwFBZXs6+BsAP8gQyBhG8qqyqlmnTZ3BeXL5yRWprz0mq39QTViA9K9sETUFMAegPBYDsRIb5G0x6/j/uEQDSY2b+4BoAotDPiUxTi52uR5otGxFBAMA8AwFAAygkU1r5f/oyWrbI+juqtuQehkyGxEjmtesfuPtH+GCJsxK5N6EMP/cgqffTfVH9EQQ4WBs7FFzVz413QKVtcmximFyp63A00++VVtEDI1QZNDvQnmkMQXtkQNEQgkwfuwSAGAJ67BArXzo0LOkAuFECIDUs/YMiaRlAbzNk2ivzpWUgTRrbu6X+eZMcOXZScvILZMPmrRLPzqPsKrKhUdP7ldlzCajDN4hnZMinH39CEHPSxAm0M6hxDcANwBDW/gMQVwYHjcRzcRGVMQDIIhsWgDoyQR8+eiCSNsQ5h8z/zERcLtTWMmsPBIDKigo+e3FJKW3Xvv0HZeu27bJw0WK5eesW1xkA85LiIq4TEAAuXKilDYD6ADJx+/sAcIrUPa4jUQjgJ8B/yHXXVFVLT2c3yUvVE2rk7r17cvjoERlOi8nMWbNkwaKFVCXBdZDhml+QT/AJ4NWZ06elrLRE5s6ZxYBWWVmllJdBnl1YbuTo0SME4hctmi/r3lzDzHQoHUDmvrioVFBaJZHIlz27j7Cv3tq8RmbOmsyyAvGMLAL2hw4eo5rBkqULZN2bK6W3r4v+YkZatvzql59KR0ebbN0ORYVJkpFWSNIAyo98ufcLOX/ppPzeT34gs+fMIFAZz8iT3p6UNDa1yJ4vd0tFZZG8+952yUwMSyqFmsoFkibZ8vOf/0L6+rtk85a1Mn3GRImlDUl/H9RR+uXLPQeZhQ2AeFj6SQBobW2X3bv3MNscGcrg80Cafe/evSSIAJTFPADg+fd//wHbuuK15bSXIHWAAIAyJ8dOHJHFixfKiteWmpJVlA8WefDgsXz4649kQlUNCQBFhfmmrnw6QNR+2X/gsFy8eJlqAwA5cR/sLQBhAbij3ArATbyHtYU1i6Agsq5v3Lgu6zeslQUL5tEnNgHFTJZzgdLEnFlzZMOGjdxncnLzWAYGPyhvgJI9UAAoKMwiaA4/GOQIAN1QAHj33XcJjLoEAChGQNId/YcMacwbZJFjT0OmNvptxzs7OXd1/8bee+DAQdZmx56hWU6Qpj948BBBfUPESWd8KJ5IJ/nkiy8+530ADOMABf8CKjYgAGB/RhkbANIAc8E9etHSJIcPH5TikkJ5662NVloWtjld7t29L2fOnOU+tmnzRhIAYjH4FQN83vnzF7DNAKZRxgBrHqVAsB/APiNbHAQCjMP0aTM4RrARfO5DR+Te3bsc+6nTJktLS5MMx4bk2bMG+c0nv6E/8e1vf5uZXuj/qsoJ8tFHH8vTp8/5OkpCYL5gvHMLCqT+8WOBAgBAcagNGF8jxX0JIPT+/QfYzq1btklpWZFkJmLS198riUS23Lx5R27dvsc+W7hoviQSgBiTcvPmdbl/766sXrlKCvIKpbnxBVUAUMIAezRIenjmLVu2eOVBoOD0vLFRDh0+JNNnzJDly5dz7kFVBG2FPTl18oQcPniIpYbWrVvLmF5uXi7LUMD/OXLsqDy4/5DlTmbOnMmMt6LiEs57jOGhQ4dITtiwYQPXmZ7HMM9RrgH9ANuM9/F9xAoxz1lnu79f9n25Vx49fCivvjJXFi1aKL19vRwbOPzI8t93YD+v+f7735aaCTUEieCzoewASkJgbBfOX8CgPfwcKrk8ekR/EfMVz4z+B1EL4429AYQEEETw/Af3H5Bkb79s27pVlixZTNC/ra1VGhoapPH5M5JaUgNJKiklkOlnlQ2w51EFgD7zSAIAnl+lsDUAq3uzSwTgYrZ7ru6xuv/qnu2eH6LOIl+XABBWlgzv9eOeqf5zEwC8evVulq1zoPyaBADDnvQBCiUAgERHoCeRYQkAyPTHyWowQABIg/KZPetSBYDy+sj+hxJAkgSAGEB0xMlVAcDckEMMEhMSWUb10RxAw/2MmQsG2CMMTDabOSsbwN6UG1A/VF+H/+QRBvDog6YML/13q9iIf9UHNQpZvgKA75tC+t8lANgYvvEWRxAAmBRF0m9Q7TJcPiAcw9M9c+Sz632MAqn+hNdIOH7kEgBw1kVWP1QAIP/Pfy0BoBukdL6G8gCGAADCty/x/3IEAKrm2XxHnKEM2OUTAHC21rO7AtDwnA2AbZ5RZ4f3mA4BgMC5Ay6769ftu5GxSzv/PAB91Ck4Iis1cA+qP5rMarVdI2ycxX7wPXd8DQHAqoXZ84TpX1/1UxNEzVHHB64U4HcVAH4bAgCvQ7/MEADcs5dez8zn8ByzZAUH7Dfr0JS/1uc0XxsJoOr1XAKA9p97r3D8Lji/03hGQpzH9K1R8PDWt0sAMEvVPoel6TgEAHsBM4YO0K/xTTcu54+hIQC4/R61fkefWVBgMf3j7n8eqT107jRtCxIAdP/SPlMFAH0OjKmWojPqPQaoN88LdZIYieUgJ0LSH2pNOTn5kpdXQPK48V2hAJCgUiQIADjnKQEgkZlDW+eBslpegIpwJmlBYwPunq6vqZoyP2el3M08sGfxfyEEAG9eOnvHeAQAjS38UxAA3HiO2iF/jQbXthvjUQJOwCY5SgTu/uKTBUzCvGIRfrzJJjoGFABcvNzMENcHxHeVAKB2VZVWEQsYjwAQtluuDeW9/td/+3skAJhfXwFAQRQcVlQBgCoAIQIADLYaHw1kqSQ0FjYkhNwONw3w2VBmEHyWiXctNWgePcgHuryFZI3B1yEAhCfGaI7EaEbMBYjDxi8qgBfeiMdzsKOc/tEN6vibuGuEvL/HIAHoM2g7gw7ZSAKA6xyE/w7/H46OSnBpW9T46/+jFADcpxyvf74pAkDYePvPQl5dYOFqNhZedAHw8OJ2CQBu36ijB+fEY/Ao6S0ENLkEAErKhd5nVqglaXiGRYkLlFyyY2gD2L7xsQHecQgA4Wu7TozbFvf1MCngZefziPVlM1JHkw+Lmuvh19z5w03ZOmwj5rHluQTthRKURhpxcx8FFnwHJyD3Zg8GroKJu87GX0vKvB59AUdtcnpdw7hVEofOYbfdBoBxENiAE27k/VETz9CYPXBfa2EFSgAYJpw62F4JAMjlOfWBuD/YvUglf3QjVXKABprCQH94M3aJBe693Q0+igEdnhPu/BzLfkfZ8pd97WXXwAib+g0oAOhcNVM2KAlnrNvIvdd8Rx0n34HyDxBKAlCargXw7brwvm9OJdaGKtjvksJ8tSA9mLgOUrAd9n+hw9rYe+7YEjJjzQWfIOOP3lfa32F77QHKsOC1n21QB1C+17UGbDN97gdbEIQh6Eng32QTxJA9h8yzRKYUFBUT9K+ZNImS/6UVlVJSWsZgKQIyEkMOiy8jZ0+JlMnH3whaGDKAlSkj0xTsZnPgR813+IgAIHRcsO7wGgK9KmGHgDJANNh+SPgDgDFSs5A1NgAeArXICkSmGQADvK/kAAR1cTgrLzMZ/saODFEKG1m3+OykSZN4Pf0ugsm4HzLAMK1BEADBAK/hnggmv2ht5WEOJQBQOzxMAMCBr6a6igAHs12GjGIBpbVY/y5NHj1+LPfv3aFUNn7hlPd098ili5flyqVrkpOdwyzPykoA8dmSm5clR44ekJqaanl1zlzJgtzyYEpaXjTK2dMnKY1fXlYiVRUV0t3VyTrFqD8O6X/0zcBASsorqshev3Pvlty9d0fmzH6FmaZoFwBF3P/xozoCI+ib7Kxsaahv4LWmTZtOgALyuBhmyPfXnjvLwPors5FFXEC7D9AFICfGBDXxEPBG/6Je5s1bt1lPu6O1xcuARh+BAIBSAKiPCp5gblZCcjLjBP1RAsAQABISR8BIAP5DMs+w8I08dhqz/c3ftmwEygDEzSHbDxYYdSiln/oHbYcB7RAAlBigZw2dP0ZKOvqX5jCCue7aaiMdaz4XPrjp4c09dLn7sRfMiLiHu0fp/cLX4T2dA6MXVHCex80gGeGPWeKC126vHq6zTzsEg8DeYwN26FeWADACAsySU9UgXBf2I4YMWEhuImNF0iQ5FJP0eEKKKydIXvlEae9FoHVQrt28LS0dXTJ91iuSW1gsfakhkpSe1D9jdvLDh49ZcgLzF+BhHmR6E3G5c/s25zUy3EEKAGgH0szZc+e4tmfMnCHVVTXsxi+//JLzCHLth44ckslTJkhbWwvtVG93t1y/eoWKFhNqJkh5WSlJSjCBTU0v5NTpM/Inf/pvZPKUqXKutpZro7y8lCQd2K7bt28RREKGNbKO8V2ArFDjAPiPMzbAyuXLV0hpSZmg/ENuTjbJQj29PXLs+HG5eee2bHhro2x86y3Jysmm+kb/wIAUQtZ7YEBOnDjButi5OTmy/s11UlJUIM1NTVJdPUEqK2oofw/wAtnurW3N8uabb8j8BXO5lozdS0p+HuTa4zI0FJdf/+Pn0tbeLtt3bJCJkyqlpaWZWc7JgTT54vO9cvnyZdn29iZZuGgOFQBQ8gty/n/z17+UwsJ82fL2aqmoKJPYcJ5kpOeSAPCbj38tDx7flD/9sz+QikqUK+iTnOxiaW/r4Vh+uXePzJs/SzZtflMy0pFkMCjpUiiDqXT5j//xryU/P0c2bVkjkyZXMqMcCgJ1j5vk0MHjMnvWHFm1eqUMDvURCH706DEBamSh52TnMiMQKgtQOvnxj3/MscZah63/4INfyNJliyl1jv0HCi3Dw+ly6cpluXTlgrzxxusyfcYUk7FF9bMMqa29KPv3HZBF8xfKurVvkNjU19ct2VkAUdtl9559JGcBcJ8xYwbnAeYS7DAAUEiPA5iFvaWbPATCSUK++OILgo2rV78ms2bP5D7HkjqJhJw+fZZlCdashjrAMuns6iYBAOSRpqZmKgBMnTpNNm/eKPkFWTaIGpO21nbKwT9/3ig//vHvmTrlVsUtmUoKSiC0t7exrch4RjAUAGdfby/birZ/5/3vco9URUioTSDTf+7cV0mcgf3EPEJ/Yi1hTn//+98ngAQ5/7z8XLl8+ZKcPHmCNd0BtuIHz4aa7SdPnJLy8kpK4MMHgQIAxvH+g7ty9uxpmTxlorzxxhru15gXIABcu3pdrly5ykzy11YC1MX1hqWnt1sOHzpCkgTWGtbc559/QTIGfAzcE7YZRAz8btv2NkkEXZ3dHB+Qcw7uP0jVj02b3pKc3EwSYNLjaXL79k35fPfnVG547bWVBIq6u3tJwvvZz37OkiC7du2S6upKq35ggvxXrlyR+/cfcNyw98L+oF0AzAHUQxECbdi29W0qN8jwAIkMWVl5curUGWlt66QNmziphmsWZJjr168KSh0tX7pMujq6mf2fSg6ypAKIJJg7mGMgmVBVCYSERILKHsjSXwpi4pQpHFOWZBoepr918MABuXHtuuzauYOy+bBdAP8LiwrlwYP7snf/PsnOypHvfMfMCWBFkMWF7cDcP3LkMMmcUNTQTCid4xcuXJRz584RiAc5B1n5Rll0kH0PwiHIB1CF2vDmm1JUXMT7w25DbQhqROcvXqCyA3wnqFahbQDnQeTC2sEaTmQkaPtnz55NEgSeC4QP+Ivz5s3j/IM/g7mNfgJhAoRRvH7n1m05dfykvDJnDscfZV9QFqru8SOpf1LHZ4NCD+v5piPTSndsQwCgAgATIozsr4JgLgDmkvLc170915ZY1LrHY53/o2Jd3zQB4CudXwKnkegTbLjNQR/mJRQAIiSG3TiQYudR/pIbqwy3wzxnMHnCkK2NAoABeRKSlRknAYAqPyA3OgSAdABIIDg6BABDgITkf8r+a8oC4FwRgxy+RgttyOZlCQDqiwZ7mailV46Rz+gpAJjkDPURvf7xZM4BFgYVANgjVjXAi9NYhawwSZWkc5w4PQWAIAFAQVP1ixnlpxx4sJ66Eb23EQhHCStqNo2cSz4AOVr8JEwA0DiQ2itm/TsEAPwN+f/u/gESAPALAgDAf+wBmI6U/4c65TAAfZPl78WwQgoA8CRIyLeqAPy8AkgWfB6NAKBn/VEJAOxTowIQPb/9c4nru7vrJ8qmuH0ZPjPodfR12K0ou6avufdy5zDnBR/MrkGrKBYmAJjYrq8M4J3HnBijaVMwE/1lFQDwOVohRwHAt1HafyNl7DXZfmQCmhsLNipoHkHH6ViNk5nkv6D6i9vnY/WfSd6yvx6m5mNrqsLGf72znneaNH1GKXx9Pl/q3xtfqt444xRYq4iHmD0xPKei5tXIWKhPAHD3Pd1l/aiiT0D3yAE2Mc8lAGg8yjvPM/4MhYkYz2GGAGDiA+aRzNzLjKMEoQH/oY6Gcmr4F2Rc9JGWEIMyYWYWiGFmb4B/jQQak3jg/8K/0VKX2hb1A7T3Pb/AllPm922Gt3nPEqX+BRMASKixCTXu/uHZZOxFSDoaRwGA9hKlgp2yIG7sX22va5vC/kB4TYXXlWvzouIseC2sQODuJZ5Nt3FJzfb391FDsuN3UHfHWUej2W71X5QAwPntlZhADNYQWpiEwXhZ+ggylnufqL9j/9t/+5Nhbk62rjJrptiSABrIVQWAlyIAeDJEBuhXJgQWc4A9GNjsgzITPkHAkb+MLAFgHunrEABextEYzbnA6xicKCPtDupYTvVIoxi823gb9Fhti3pvvPuFvxMwzCFw2WQ+0QMx4xAGnyMaEPgMM7yCH3JrmuAdHqrGeMjx+udl2jRWH7oSGuG+8K4dDqTSMQuSAlzj5G2uFtDxN2e71Soj2c4vGgKnE9xnChMARoyflfhx7282TQX4rQTQiPIB9n0r/Qwj4x5mCQpZ9YGofok6yHobc6gcwlj9r9cZzREyDE5zhajPhNuh94qaF+a1oAKAHmBGm9paY8m7f4DNHUEACD0s15CzdqLaO7b9CLY33Jdj2SEzB4ISxuHnd0EXl8kKW24OjKSg0pkKA+7KKFdJOXczNAoAYFH7dX28/cEhAIQPbMoq1Mx/VwEgzNJz5Xv0Oq5jwNdGyFqNTqZwx2G0eRW2g1HzbDybNZoNjpy74xAAxt0f7AHF7KOhZ+fcHA38153X/deyjJXRq2xdl1TjqOXwm5aN60uOBVvsgf4BQqCCbbr3+rZ2vOf9uvtBeHx1LMdao6O2Cdi6qQrJAtrKFjdHeqsC4Bke3956EoBWYptgPeVXTbAhOzdXCkvLpKCwSCZNnUqp/8oJE6SwuIRy/5Dgxw8yC00NHs3sNzaea94eQpSlSyIZ3rOOphfsjA0z4x1rjbWeke3f3U1bDEAOP3ivu7uLMvU4TCE4j+AqAvTwNfF5BG4B2CMwC0lfZVUjYI0AL0B3KAMgkIyDlzkAQG64hdliABOM/K2R3IUEGwL8+BwCwjgfV1fXUM4WY4XrIijc3NJC8AAEANS6DxMA8AxQAIDqDeyYkUUeMESCjLhIRqb0dHRI3ZNHMjyUpHQoZMPh49eeO8/fyZOmyLSpU6Wmpkry8rNlaLBfbty8wj55bdkKKSkqluGhlDTU18mZ0yekIC9HJk2YIBXlZdLR3ibtrW2UhUaGLyS+e/v6eUhFkLvpBfqmj/We8Wz4wXh0dXYROAEIAUAUwT4QAPCsqJuL58IhFpmUz58/kxPHjnPve2XObGZEYx6cr62V9o4OWbBgocyYOYv93gflhI5OtgcZrGdOHSeBIS83h4HTIdQ9TRPJy82SnKwEJf6zLQEgkZ4m2QiuItsfmW8yzACrHmxQj8/MvxivBTIA+hmKAqYEgDpBZv1DhtUFwAOBqED2vwL86mya2qSugg+u5/o36qvovu7ube561sBTVKZG1CHUPVwaZRUnGyxUgxL3ca8bdTB9GQKA+ywu+ZIj4BAX4Ee5eyj3eMdBd6+jJUG41hgAseRJrT/riZMachEzVSAfH8+Unr4BKpOkxbOlZupsyS2tlFQyJd39ScnOL5TWjm6pe9oo8excuXH7rpRX1shQLJ11tFtetEld3RMpr6iQ1atWyUBvj+Tn5RFcQ61ySI5jLaDtIMIAICssKqIENmwWQCnYA9S8PnL0sCxYOE9u3rpBFQqUEnn+7ClLY7wy5xUpKiw04FFnF+/54OEj+bM//3NZMH8h/3729CmBLEh4Y83s27dPli9fyjmL9YX7NdTXy9UrVylLDxB15crVUlmBDOshEnBAdOnt6ZEv9+6VR3WPZf7ChZT+n4IM7XiGV18WfQ8QEzWxYYcAMC5bukQanjwiCWrKlOlSWlLODH/Yp1/+8gMpKMyV7du3EoTHfWAvkNmSFsuQ/PwiaWvrkV/83Ye8zzs7N0ppWYEgsxsEgM6OpHz6yW7KZv/gh9+ViZPKZGg4Sbvc3NQuP/ubf5C5c+fIW1tWSl5ejgwPYp3mUa7/w4/+Qdq7GuWP/+QntHe9Pf1SkF8uLS865cbNO3L8xDF5fc1yWb5ikcQzECMAzFsgnR0D8tOf/q1MnFgt6zeulPKKQkkN9lOR4NbNh3L82BmCsa+8MkckBvJSjHLsKP3wk5/8hKBoRkaCxCWMMYBp7EeY89hDPvzw17J23RqCnchYVgWAE6dOSt2Th7Jh43opryhhoAbgHjblQ4eOysULl+SN1WtkyeJFtNO9vV2Sm5MpT5+CzHCAfY5scKMq0Oup4Hz66aeclwDcAfpqrABr7qOPPqKNW7NmldRMqPayAuFtIVsdRI4tm7cxGxz2HuQrBCnPnj3H95HB/9amDZKdjVI9FmB/+lyOHj1GosDv/M6PWBYAJWFw347Odvnwww9JDnnnne3cp6C4AoATNc+xTrA379y5k/sy134sJrdu3pZr164xex77hvmJcd+FygL2Ezy7loUEAQDqE0ZpYAv3VfWZoDAAAgBKDEAFA4FU7KfIdD9/4Rwz3ecvANFgAcvXpFJmboBI9+CByXKfOWu6RwBobWuRc2drZfv2dyw5ookEGRAPsP70fAp1AygM4XUEeUHcQfCstaVF9u/dJ81NjbJ9+9skm/T0dLEEwLlzZ+Ti5YtUNwDpDipJWLNdnT3y8cefyrJlK0giKi4ukPx8kDMG6L9gfDCvIPGPe6F/sO7gG4FMA/sDeXq8z/hYCj4K6iAn5MCBQ5KVncs69oVF+SRGNDY1yMOH921pngnS0dYpTc+bJTaczj342LGjJD5u376dZTAgR49xQ1ugPoF+WLJ0qcnq7+1lO+ATQdkDZAT43Tt3vMN5kV+YT5uF5zl6zKh/gPSxceNG+pbaB7AhtbUA0h/J0qVLqDiCOa2xEvhV+/btZ5Y9yiRgDpsauaZUBfoE935w7z59nMWLFnH/QB9CSQXkhX379krTi2bOO5BVZs+ZzZgKCAD4HHxIEDtRSgpZ/5hnIEDg2TC+yPTHz9y5c6k+gPmK9sEOQAUJ7YH9PXvqjDQ3NsnKla/JmtdXc07CH3r08AHtQBZqjfAIhP3NqF8ZAmyGmV82cK+S12Hw/6sQAHSduPuse66IOjd+kwSA3+YM49ORo0854TYHfZjxCQCB5I6QFDF9F3tkDfta2pejBfo11mN8QBt/tudWElltnefsLEMCgA86kgAwLKoAACI0FACUAAASr1ECMAQAo5Q4BMFTL55pwACA6OPHHKL60WTmI9PfAsBuTF3jM570vx+j8RUAUCNFX/dLAATBGlMiS1/zx88oANil4dl43R+Uyu/GSejt2lp3Y8VFfEqAH9PT2RXoB0r/+zMw6pouMOP68Dw/glzJrP9B6R9I8m9DABggUuwUDgAAIABJREFUAQCk1F5m/ptyb74CAEArUwogZWX+Nb6EcIxbAgD4qCkZYMoCgADg+dijEAAwQRT4HlMBgJPcT6gMr0Cd1+FYlbsmxsj9C4zpaHFJo/4VjA3rWQqvh88vep7ixRm78gkA2nfuGcSGFj2StRdD9HXnPZ/ES4ywJQLMmAz7JRscuX4sC5ZjwJlrDAUAnc9u35o1YF7BNRQAGWmf/fiv956XlW8y2fVI6wLEUTY/KratBAAfgPeJIObzI+PPavfUPtJ5tAF0zZ73vwdStyYVBslS5vo+AUDHNRxfDZ6Vg0iOm/Tizq+vRgAIkidYpgf7tO1b+vIWOAUJAICpF0ewdhMEAPhq8GugLgmybXZWLgkA2O/ht6jsfwIkABIAtARA1ggCAGJP8K1dQmDg7OyUBLLMDPPZUAkAjtHXJACMF2seLx7q7Y26x4SMjK5v7z5Okh9eG0yZBEG+72AEJFB9RQKAa8tHIwB489rBg8LPGLB/oXh0eB67/grbzLij+eXzWTKX4hDG5hjFfN0TvL3BlgVQ1dgon0W7N+wDun4l5gr8V5cAEC4B4JFcnPGK8iFi//t/9wfDOGypAoASADyGXEgBYHAoGVkCQOsEcULYWioayOaN7WvaQcFBMK0cSRBwmG3/mQkA0Q7W+KC2Tq4oRzN8zd/GwY52q82rZnMcbwu3W9hoEsVjwuv+84cNmN53vBIAbvuint8HPZx7OYQCb2MYpSPGM2Bj9Z9rLEb7XHghBTcqP+M+8DprtwRBqfD7uF9UCQAa3BABgGPtyff4LdWNznMSR1EAcCWMeH1lTNIhDwJAfp98MwSAsGMTNmzjjV+04+OA/aMA/2M7HtGUEmVruksF91enKaqtwdc8rq4vm0XMIbhG/e8ocyF6HoXn5Ij7ezbRv/5o/Rlte+zhyTqA/vMbIkRwffjMVlPTSg+dPmvc3+gs85yHIcNQD4PxSgAIlwDgNSwZDYFuvabuR/q9sPR/+KAXZOQ50mE2o0DnlUsAiLLh7obs9sf4cyHa7qqDMZ5deun5Ow4BYNz1ZYMPgUoAdsqqRJvXBxGNdkuFuGQBdeIDWfJeKQHHhgEtZJJ5+HCguio2y8H7SjDT1pGn8D4RdYAa29aPRTEL2tvxxm28/g6MK0rc0P6aLHuffGMIAI41cXJtfCIAAirITkgDC5SBlTRJZGdLSXm5TJg0mdn+M2fPpgpAAbKlsrKZjWuk/U2AXYMywUO8shFcRRkj4QhQ1g1qDkHBA7XckRE/PMzMQJOtn0PQA/2BgCwCsADkEJBmRnluLruit6eP7yFAD6cWBIDCwiLL6B/md5uamngdSPgDkEMAFusf8sENDfUEXQC+4LvIUKfUO4IPqRRBfoBBqJOF0gcAydF+BJGR7dX84gVl3VQBAN/BD8B51N0GsaCqqpKZFipdi3vj9YzMLBnoTUoXsvSbnjFIWFRUwKw21Ni+f+++HDpwWF6dO4/B+cmTJ0heXrb0D3TL82f18vjxQ5k9Y5ZUV1VJKjUgt2/dkLu3bkpZabFMmzpFigsKeG0AFbdv3mbmHbKPId/d2dEl9+7fZ13cCRNqGChHH+FwAKJF/ZMncv3aDYL/yI7DQeze3XvMnEZAHAdYAFCwv3du32LmYlVFJeXLsY4B6ABwbG/vkClTp/G3uLSUtfEy4gkqJ6Bu+i9/8XNpaW6U5EC/ZCKzPyONCgA5WXGC/1oCIAtSqlAAyMggISCRAeKLqT+NeW8ONUaeDwd0/M1MLNZhxXuoc+YTAHzQOZi9j3GmX2S0BUeUIAr7q0bidGQGhvopLmgXdWDTEgB6EHb9G9279DX6Xk62vyu5qvtCeA8ai1hA32SMtuN+CuS5bVAbhSBJIEBn/U43UBpVVkp9VDCWoggAAX8HKgA8/sUI+sfiCWnv7JZ4Iov1VcsrJ0leYYm8aGtnwLWiZpIUlJRJT3JIGhpfyOOGZ3L15h1JZOfJ0mWvSf9ASi5duiIXL11m1vek6irOOdgIrFcASwAKsZ5hDwAEYW5Dhhrr11UageLFrDkzWMcagaO6x4+ZhQrQByBcdlaWZOfk0L5cvnKV4NXOd98lwaC+vkEuXbzEa+M+9+/fo88PcBmKGrBzsIUXzl9gmYeJEycZ2f/qiTxrI6gEMtON69dYKxvZuouWLJb1GzZIXgGyTxLSN9BPewXyk6kZf5ilCVavWs0sYQAOx44e5JqdPHmaZKQnmKWMrO09e3ZT3WDHjrcpyw4wsbW1TaqqaiSVHJKCgmKpe/xMfvXL3zC7dsu2dZKbl2Db4xnZ8uxpq+zZfYC28w/+8MeSnRMT8J2wfq5euSVffHZQXl+zSta+uYTkAigAoGxAU+ML+fiTDyUrNyY/+t3vSSITigFDkpdbSgLAmbPn5fqNa7J5y5syc+YUSSTgHiJgly/1T5rlk08+k1mzpsuatUuZ3Q65fUiPX750S2rPXZZ169bLpEkTJJ7A3E3JyZOnOPbf+c53OD7oAygCYI6irjn6DvsKMqEPHNgvGzeul0mTJ9ryMiBLDciBQwelt69bNmx8k6QJgtKZWZQ6//zzPfKs4Zm8teEtkrjS04apAICsUFwTJQDQvm9961u+T4y6lqmU/PrXvybgiExx7IUKEmJe4D0Ap5s3vyUFhfnM3IDSQxfq1R85SiLbO9t3ci8EGADwoKioWD7++BOCoJC4f2Pt65KBCi4yyGDQw4eP5NTJUyxZsf3tHQSiGSiyRJTPv/hcpkyZLGvXvWGymhKGANDU2EQCAN4zwLTxPLCno/xG/ZMGWbt2LfdYQ74bYhsgAQ9yHPpZa0UDaP78888I/oJkg++oDYVaw6mTp0lemTFjJtuFxBMQAI4cPSRPn9bLylUrZOrUKZIcgF1Ok76+pFw4f5GqBiDxlFeAzGJKADypr5PHj57Ixk2bpLO9g2QLZHdjreP5NLFl9+7dBIwB2Ovej7g95OcP7NtPFSOQPwYHk9Lb2yPPGp+SxACAC/MKcx59irMyShhcu3ZdduzYJXPmzJb8fKhOGNIdCErnz19gMBkqH/CBYB9BcIS/cerUSWa4ox3Yg1HqCfMJc7Szq5cEAJTYWbBggWTnIMCcJtdvXJaurg6ZMX0as90H+pLS3tpBIgDIHgDhX1+zmuVPqNxjFS8AjkMFA4QoXA/B1rb2Nvo6mN/ok9OnTsnSJctk6ZLFHIuqGpRRQFs6+T78uB07drC0BkCS3FwQg7o5/rg3SANQzYBfh4w3VWy6e/eunDhxkr4Gsv/ha+AH/YI1Cp8M18ceDsIhVFDQdviBWLdXr12TCxfOS35hAVUfFiyYL1nZ2XLl6mVK/eM1tBckE4D3IDsYomY1yxvBZuI9/GK8DXllCu+Lvsbchd3G3tnW0iZnTp2WwoJ8qgBAcQBqCw8f3JenTxskLwelDaBKZ7IjMf+VAKCkWOyRKvcbRQBQP8T1sT0iXka65+dHqQCMdpbRc8Q3QQCIjg2Md9Kx51tHBy7qG1FxVT+oPj4BANd05b5dH4z+z9ckALjgnWf34kbyGXYJZMDMRDp9WkMAGLIlAFC9dFgycIYzlRwcAoCjAgAigM1ghAIA/TVLAjDPYuq+v8zPiFgv7bSV+7dxMO0fExpSBYBg/F3vy8+wMoHJTvR4+gFFKgAZKi3uSpkbBQAPFgzEJ03sED9KCtLZYs6bVvVvhKx6MJ4d5W+rnxycfSNjB9qfUQQA9W+xpw6AAJAaJLEZf/elksz6NwoASentT0pyaJhkeZI2Bw2orMAyTr/jKQDA/yW+whIAPgGA3Y++tqp+VF8w+eKaUxNIyxhRAsB+2pAARosx2p4akbyn9xp75rnnGf2kay+0nrqCnXqWUlsXXq/u+LkKAHhiJUoEEok0O9+qrLnkCfP4Gqf0pehdm/EyBICxFADM8/hZir7tMr0x6GTzjuxJUwLWHxttqz8mPsAelP727bs/rv699TXEzkwJV3cOhO/nxnK9saMRMtn/lJvnc/olAjjuztnSI2q4JCwQcKiCaFo7sn0m/uvOF/3b/BssAaBzR+2Q3t+dd15ckR8WU47YtpPJA/w1iqLsW2tbGVMAcU/jV7a9+AxIssj4z88vkPy8AsnJzSfZFqRb7PXwxeHfYE+IQxEmM5P/hy+AWEhYAQA+mJYacEkAgefQspoghCiBJkQAUDuJZzQxN4y3lnu2CQue/nQ0FjhizwhN0iigODyPo8ZVPzMuAQAEOMvi0XiIJgS+DAHAW+8sO2+SBV3wXzFjVToMx19Gi8eO9kzh1z2cYBT1AbdNvt0y+2nAjnnEAKMJE47z6P+D68O3CRpzxb8sFWcJALC/iHmFCQBhu+3OA/fv2P/x3/+RVwIAgYowAQCHBa8EwBAGwRAAyHBgDWYjZ4DPGLDHr0dk6qH4wJHWu1R2BA0oJSKMkXQJAGZijU8AcINg7sR92UB8eCDChvdlFkiUsY567WXbNHIjiX7l5dzG4HeDbbAg9RgkAHdCRh1GfpvDg/sdrcEaHjs/I9R37qJgGgYjX7bDQp8LbzBRlwk6sP7GbTbIoOS+G2TlpuSgauF+5Get/L6RAfKfzstodwLYUQQA3MNu3QbUt9lagWs59bh0o3QJAEw9dTJA9TOqEKCegXEU/Cw5A1j5JSBcg+P+HUUA8O/hB+hHG8KxGKRcuzaorg6I+2/UNcPzlfbDKzPiZ+Gq06cMce8jzv3c5/D/Hkv235U25zfYRF+CKdoJHNWuhdi/L7sWwzYgUJfNnM0iCADGxnuHVsuCNXXmjCPu1tCi46e1r5zNEFemnWctOjj9vrSPbr5jEQDCCgC6yYZZeaMRAMKHyrEIAIG5MY5Kw2hjFGUz3b3hq+4JIz7/tRQAfImywFy2mf+YBwFngQ13ra0B2mzlQaMpYg8OxiDpXIIbELbS5v8K1GmfeHbSURHwgzTmMOEeTPTQHF6Lbh+Hr+3/388IHs3+hOdA+D5hx220e412fbX9CDb7yf6+MCIF3azSCjvUHrqMfBtOQKgbnCU5uTmSl58vxaVlUllTI1UTJkhRaRnl/xNZWRJHPTML/OOgrcA/hgWHHN9OW5sEsN8eSOC3GVNrAGb1ichkjYlAGg2vQXYe9eLRJ/l5+VJQWEAgBFldzU3N9PUg9VpcVCzxRJzAGALnCMjiXyP/X8ZAMZ4PQXMACfhVmX4ezCwBANmqCHQjWwdAAwA1ADemn4zviHsD9IOE66RJk70sebSrq6dbnjc2BRQAPAJAjyEAFBUXS3l5GSXIvLIGg4NSkJ8v6ZlZMpQcpBxtfX0dg4QA49vb2hjwqX/yVM6cOstsYoAaAAtyshOSlg7Vgw5panzG+rITqmukv69Xzteelc6ONkr/T508keA3bCFApLu371L+ecnSZTyQQpIcAFRrawtr3TLIPzjIZ0Eg/fq16/K04SmBJ2SLIssYmXIAJUAIQHAewAQIBgAg29ta+XoxAKchZNF1MrMW/V1YVCxVmFPVNZRkh2oHsqLR1ru3bsiJY0fk5o1rggz+fMzDnCzJSBuWgd5uKURN4cwMyYpnSCIjRgJADg7ScUiXaQkdzME0HrChMGHq8kFGL07pVUMAUOa+qXtqAkw4vCNTV/fNNAJpblki1393/TNvDo9DoB2NSa3rXusa677i+jsB22kXt3vewErTM5H6LSP2p4gane5nlDjlPlv4EBm2Pd77StCzH3DrsXptD6k18buO/GKYAODJ/9trGoUmEIrSZRj+aXqGNLe0SkFhsfT0oI47JMwT0tLezqDrcHpcps6eIzNeXShNL9qksy8px0+fk9aOXknPzJHJU6ZLWUWV7D94SLo6OuT733lf0mPDJLrcu3eXWatY89967z2PiASwCcARwKH6+idcAwDJc3NzKMNd31Av3V1dtCUARGGHAIqB8IT5D6IQsvsXL14i69avJ9CETF6AmTiAA8iFLP/q1at5Ns6II6u/V67fuEGC0cyZs6gaUFMzgWDxEMAkZpZkyLWrlwnUFZUUG+ny8nLJzc/j/6G+gXFAFj6uj/W68rXXZNHCRVJaUiKnTp2Q5uYG3re4qFRSqWFm2+OzUDVYtWqFrFy1nEA51jTAr/LyKpKT0tLicvvWfdm9+6BMmzZV3li3jAA/wPzhoXS5e+eJHDxwlN/5wz/6sfT2tUlmFsg1abJ/32G5dOE267EvWzGH0yEzXiK9PUNy7+4D2bd/j0yZXinffn8nM/hxv8xEgbS1dhMwb2pulB07t0hVVanE4/AbkfKWK9eu3pUzZ87JK6/MkpWrF0pWNiTcDRB8vvaaXLt6W97auFkqKsslOwfAaiez4REMgVS7qXefThl4jDeAZthEvI95cf58rWze8pZMnDiBICjG4sWLdtn95R7Jzc+WdevWMPMaexGIH83NLSQkQFlgy1ubSb5ARigIAEODA6wpfvzEaZZfQJY/SGxKhMM1APLjBxnUmFP4wf4JEBhqFdgrQEgwktOou94jjc3NfKaKikp5e9t2vo5zHWoUY1/84IMPuKe++uo81q0HfwoxGex5N2/eknNnzzO7fsWK17gHacAINh7Z4qi1Pm/eq6auaSLOzPn6uicE81etXiVz577ik5djMc777u4e2bjhLfYjMqRAjLh37z7rsKOcwpo1r1siEQK6aVRaQIAUQDeIcnhmzGNk8WPNYKwwPmgzngXP/+Xe3RzP9RvWcT0N9EMZIEva27uoogPyCvoxvwBZ9QkZHByQGzdvcGxWvLaSJDmUW8C9QNDB/fFsKPPw2WefcY1gH1RFCIz/lUuX5cjhwzJp4gSqDgBMA/Hv2o1r7KtVq1fLypWQ/09JcTGIBwn5+7//Jft11673SLzJyIhJekYa1zsUIVDqAwoHc+a84vlVfb190tz8gooj6MP1699k2QCzv4Gw1yVP6p+y9MOq1a+T3AH+GtZt7fnTLLWBNg5C9r+tU5L9g/Lg3kM5fvyEZOUkZOvWLQTF4SMZAmAXVRvgvwD8hgw/nhfkErhGDU+fyj/+4z9SJWjrlq30m+A/5RfksxTJlSuX5fTpU1RU2vXuu6yFi2B3VmY2+/Pu3Xty/8FDEiDmzJ7J9YL+xlyDrwZ7BuIg+tuoMoGMYUhPaADeh4w/VI5AAIDKEdqA7+JzUENpeNrA/oe6AfyvuidP5MDBAzJ92nQqOaCt2Ov3frmH6wp2CnsAFAvwLLCV8I/u3LnD/4M8At8IawyfBQGgqbGRwP69O3dZRmrmjOksPwHb2tbaQgIASBBI1NBSNyh95SkA2NJbYQKA+sn6rznn+PETBceMQfCkv7xsy2B8LAg+hffyr0sAcBV+vurZhX7XPwEBAPdxSQAu6PBNEAAYQ3QyHOGDEuxBuapIAkCagIsKAkAcZyIMI0qxUQEAGfmIjSdZyssoAQzKMEqk2ZiIm8uGNR5OEBnrLDriPau4pO1XNQCNi9MfQxkmjaXbODuvY4ktJjMzmgBgCLJ+GT6/n2zmuVUI5WnehjBVeYXT2/rnxp8MKQCE+t31gfU5w/6wfsa8788+d824fytgpP8y5uQBSUME+5Hhr9n//akks/57QAAYSErPQJIkexAA8DkfpDaANXpnLAIAs8wDqgAOzgGiILNgzXOECQAGF/FnRxQBwIi5+hiLnoVG8/ndftV1Ndp8U38l6n3t47ACgN7fJQC4YxY4/9i69MSO+GuIEi5wZuK7Jsbovq72IIgO+P972RIAACFdAoCPQZn5qvPW7QMzJy3gPap6h6HG+OdHjX/5MWDG06POV87N3Pmvf/t9iBbaBD4F4AMxO/+e3rwIYRIkzFv8wS9F4KfVMNpm48FEWvS5PRUEQ0AY2TZzb5cYr23w1+c3QwDQftQ55xMAhOczjgNLV1kJdbsXYxCZRR1P0LcGAaAgv4jlDuF3gwBAkB9S/wmQAOIkAJi/DQEASmEaP1OwH/9qnGw8AgDXL9Rj0CarvmnO8rZUCksM/cshAGAeuDgw8V07Z1QB4JskALj2XGO1GgtxY7c651z7o20Nx+jDe45+TvcQTT4M7y1+kqOvfK/2xPxrbNtYBIDwGgnHrL4uASD8bLH/83/41ywBYDZF1GwwJQCC0gaDlGqGM0ACgA0o0CBD29EhAPAGNnPTAPg+e5ATg+w5I4+AH3SmZ0w9iQh9fxwCgA2gRQG5LwusuABj0LkwVng8AoAb5FO7HXZA3M3jZds11qbsbeL2D1cefrzvBRwlrf893pciwC997vDzjPZ8Ua+bYCJ73Q86OG0JlwPg4gi1dTzwf7zxC2eehrtCgxfu2OqiNO0JZm8H3oNzbAE6kAEC71kCAA6W+pyekbIPiWfzAtWecx1iu9oyDGMRAFwFAD6HUwIAElquLJc/TiMVAAzTzaob2GvoZuU5GAHWYFBBYjTjNt70c412eI264x/+nPvZ0eapu/7NfPSBuOChIqgG4q57/Zw/viHVgEhAXR1M//znXkf7Kuo+gf6yDuhYB6Cx1miYfMD7etnIrvyTuaub/c8NljJs9jDpkLj0QMnPW4a56yS6CgDuBsvPRJQA8Jx/+54C/mhTmBHobsyuQ69/u/0XJgBEzaGoeeuOz5j9GwJ+wvN3vLnv2h33s949xyEARO1P/nXsXHdMiqE1mcOLNx+9LyivX1cdbIECcOZDHnvXMnw9++4sVHM7w3KPIgDo+0Fql7mAWyoA7XPxu6hxCB9Awv3pBiuixiLcf+F7uE5m1FiNt98b38UNnkABBtKQWhtEGd5aqsP83ygvpEm2ZSyXlpVK9YQJMmHiJKlAFn1JiWRm50haPE6peqgEgDAAIAGZDpg25qCCeutWrswGItBmAAT4RQ0v+ITwDfG6BjLNWh6SzGzDjEaAGZmN6G8EYhFsxboEaA6wrbW11QPx8T5+8B0EapG5h+8hUA1gGgcyzCQElpG1ZaSr8whmI8MfbcZ3AbwjyA2JWFwTGWoZyDZDzUZk4cdiBGVAMMA1J08GCJ9P3xN+JyRxnz1vlERWplSUVzDzFs+L91UBAPcstvVpcU+1IWhPWjwhA739BMsfPbpP8GzB/Hl8Zgzf0/qncvvmXSoPIIMP8sLDghrcRgUAmWbIrqyprpburk45efw4AYHqigqZOKGaHDtkI0Oa/P69B3Lr1m15/fU1zIbr6OikrDgkyNe+8QaD7bgv+h19UnvunPT39TOTGeMIgATjg7+nTZtGMBSfwy/q/QI8WLhgPg+2eH4QCwAkIvsPUnjI/EdJCcwlZMGA5Z6TnSXx9GH59DcfyamTx6W3B9LKQrA/G5L9w4OSm5UIEQBMUBUAP34wnzCPIEOOAzaziakMYGT0SACwJACQBLySICwflcZyC2qLjf0xB2ddd1H+m8kCMEQWz+eKkJdVW63Xi/os1qHWrQzbivBh032f92aSlqVPOfd398kR/omTaYH2uQSIQD/YfSfcZnf/gS0NECydWpTe/maNWqAPHAIAgRGbeYH5qv4BxwnZ/ywjAIZ6hqQQ4JNhaX7RKuUVlawN39MJ9Y5SaYNqSEGh9A8Oyb3H9TJ15hxZuGKVtHb1ypPnL6S1q19Onb0opRXVUlUziWvv0IGDUlVeKu+8vZWKFQB28PtXf/VXsmrla1wTsEEAe2BLNm7YwCxcqI+AVAMAq67uEb8DUBZrAdmk06dNkwULF7JvIA2LwBDqoFPmvbSUWcanT5+m7Zo1YyaBJPRPeUU557DKTR87fkyqayawhMaUyVOpAoygEsp3vHjRIndv36ZyQCLTANhTp02jhHd+QYEMpJK0TwDKUGsd44xM6zmzZvNe+P/PfvY3Mm36RAKwAPSBNfT3I/P8Q9Yy/973viPVNRUEEnt7TR1y1C6HxH9XV6/cuH5bThw/K3NemS0rXltAWX1k0g70D8nVK3fk2NHT7Kvf/4PflabmOsnOMeU6fv2Pn8iTumZ5++2t8ur8Kdy/crMrpKO9X65dvSFHjx2Sxcvmys5dW6Wt/YXEMzIlLZYtHe298tnne6RvoE/ee+9tKSkFiJciAQAlBM6euSw3b96WuXNny4qV8yWRiYAd9okhOXf2ity6eU+2btkupWXFkpubkJZWA5bDRgP4QyYP+hhZ8vg/QFHdsyANf/PmDdmydROBW4CkGIf6+kb5fPcXUlldxmzm4pJC2nPIgELlAQSArMwc2bppi8lUzs+lHe/rNQSpCxevyuzZc5gpjXkB+4l9AnsWZP5RggUy6Mhwhn0GGIrPAXCHWsTy5cvYf9iXAE4+aWhg1j3k9rdu2Ua7jPUD8AEe09/9/Be8xtKly2TOnFksAZBK9jNmc/XqdWbLr1nzBgFokjMBUoEAgbaer6XUuZFkN1kk2CMePnhIdYm3394mk6dMpg3WYBbAc/Th5k1baOewVqEwA1IK1sDKlStYo53+fhpUGQblV7/6FQkPIKYZpRkDAAOQPX36jLy1cROVA3A9gPRoyxe7P2NsCaQSlCeAAkB2dq68eNEmZ8+c436HkgI5uVksOZFM9knt+VrJyy2Q+fMXcJ9HfXf0N7LekemOEkAgzaEUAxQadAzQJsr1nznNPXf+vHlG+SYmLIFx7nytnDt3Vn7/D36fPgkID5Dmx/r527/9OYk8mzaBwFIpqVSfFBUXSk93r1y6dFnu338g69dvkImTJhNgB2iOcYeSBhQoqmuqmWmOfsJzoqQEQfV7D+TaNczPbbzuQLKPpSYuXT4vM2dOZ3363u5eefzwiaTH4nLz+m0SUKZOnyRb394qBfkFNtgt7AsQXrD3IQNffS2MY29/H/sJ5BQQDTasR1uGZPqM6QRhoACAkglQFlj35jpZ8dprTPIheD8co8rBocNH+H/M61yQ/TKM2g7mDOzo0aNH6fNA5QB+FghXeC+ZTLEPMT/gp8yf96pUV1bQfmq5KPhqR44elda2VvnR7/4uCaF4FhByQBBAVj/W2rx587jXYE7DlsOHhA9oSi/k8Hu4N/wjzFMoMIEUqNMAAAAgAElEQVQEgLWpSk6XLl6kAgAyA48dP8pn37h+vcwAAQMlCfr7WLYBbYb6AsGE4ZiABGB8ZkqieIF7DfqrzVFAwvWb3de4N0cQANx93I1fRZ3lvmkCwHjnlfAZ6V8+AcAnqasv5BIAQMKF2ksmVEdMNXeJA0hCxv/wsCTg+xDDGSYpAAQAAWltCIA/fl0CgAHilQDAODlS8MdIYYoec3sWNhClOU3buLvWtfYOxlTe1cQ8V53XZk/zbGfACbcklcZkXAJAMDYSJAC488aT+oeKTCLuJBFo0pCvAGAAkejyna6vOppv7Z7fo2JgGgtyE0L8eNEw5f6VAICzcf+Qkf3v6eunIhWIAAOQ/4f9glKyZv8DqGYFBSgAGJyCMapQCQAq7TklAPSzJgIivG6YAICDwcuWAGCGOSFsvw/dOGJUfELXsHfOiAp82NfC8fNAHztS5uFEr5ciAJhIhgHGKMev6goWKPMSvEYSALzShF4CV9ASvSwBIIX+H6UEgOJSLurgn820g9zOC0SjPd/TK7mhMTU9Z9ksdbX3UbZX7+etcYeoxOSNmFFexI/GjLRsyghbzYQRhzKBOI8Xv8OZ2XzDKwVgH8ec/QyuxzOrzne+HyQAuO1kmyyB3Z2T/nOOTwAIn2mtBTENtQoA5rFMbAq/UBYiCSAWY/zAxKkNGYNnVWZN47AKwnM8ggBQ4BEATEnJdB/0T9jEBEsAMKqYqlxoQXwnk380AoCul/8vEADUfuvcGEEA8PYnM4c0lq+2f3DISOqb1418PhJfGHvUzPuUib2F7TnG1lMHdsoZRsWCo/YTVzkgHK9x7aR77zABwMUfzD4wegkArh1XAYD7c3CluvErN+6ifiRieDhnYm5lQNEVNCAtzerEtQJ7sr2JG1viEvp3/+Of8rnNQ6Ammcnq10CneT0lKS/zH8Fj85oZ6JgZALAeB52NyHaEW2/IMxxaC8GWBnADaGYQHKdEJw87LSidYMAGXwZTuzHqwUfb48ZT0B/PIY5y0AJbwhjSPLi2+313s9aBH4ugoKxLd/6M1163bQDvDIQ9/o9rwN2FFM6wClw/9HyuMec1mBEBYCO4AqLa4xLtvsozjvdkUdLT7neiCASBYKhLjvCYdD7Y70rUhDf6cAkAfS5XASD8mmuUzPZrHR97EA1vmOpcBh10s3sa5p6CSWEZXLOxs/YxB8vJ9jeq3ZbRa0YrbKjCzxqeP/r/8QgaaqBHG0fFP0c/ILzM7Lb+hCUAuPPRdVbCz2C/ZZtme8RL4zX/9+oNBQgc/nw3sj7O/cebsKH32aaXeMSRG6IZUwVg/f6zWdwOCcDc0jloOmAF5jC/y/Ojb7f5mkr/e/be3x+UAIDTsCujwz3CIQDgzq7DoAoAUaC/+7mAkxECV9wuNDW8fKc2bL9edjiiDp/uWhztOuPtHwYg8/ter+Pd7yUVAKJtZogAYDP/w/bY2Egf/PevZWyPTwewdsDW3zL7m+lfveYIwpUnr+aoByi332Mz++C/ubdbSNHYoRH9Yl9w91jtR3cdj0cAeNnxH+3+roJM1FgjGIk9kMCnLf+CAxyk5XAghr4sApBICTNya8iaG2RWVnFJmeQVFEv1hIkEjyqqqggeZeXmEmhCaCkDgK6tVUqGPQ7ZdjRwP/heOORoTTP2jS3JYA5USEXD2BiwFEFcBM/xg8B9di4kZQe4RtUxNvXljdQsfhGcxbMjKIv3ACrBiUVAF8QAAG94DcA0gre4B34B2iGbF59FcFfl/9Em3Isg/fNnUlFZwQwyMrJBUgOBYHCQ7UQwHIBLSUkpZbj1OQH6AWBD1h4IABMnTJSsnGzv0NHS8oIgEYCMwtISZvG0vnjB5wRYAwcc8w6S5I2Nz6X+ySMpKy8lsIEDKMasp6tHBvpS0tDwVMrKShk0lFiK8sUFBdlcG08eP+FzQoIWweyhZFKmT5sqxYWFkhrolwxkf/b3E9jBuCNon5mVJQhcdHV2M5i/bu1aAhXoJ4ANkMQ+e+aMJOIJZjCi7wGGaH8g+xJECzwLgBwE1aFQgIzNnu4u9i1AzI8/+YTZjEXFJZJfUEQQFyUkQAhIN9rdMtjfzWAnJJPPnDxBsB8Z/sn+HsnLzpLseLoU5GbLYLJfCvNz+J6AGJCbI329vcwQMvMfmf4gnSC4Dgk9HG6gCoByAYYEgEM903xt4Infg3oFiYk+8K8HpSjfVLMcdL1i7rtBFrXZ6s9gnwmfJ9zPKwHAPUiqzRkteKOv03o6rm+UnXf3puB9jc1TCU4PWDC5Xt75LWz3AwdAlRzVgI4nl+j0p9OvjpGlX+gqTpkAjC+5CGIDKV5U6DK/GDnaILYPzx6TtEEAvIPmvbQ0qgB09Q1IRna+5BWXyewFS6RrYEju1z2ThsYWuXD1psycM08KikslK5EltWdOSWV5KTOXkemJ9X750kXaFdSnzownCKJjjWGO37UZobBJyIRuamqUBw8fcP7hc8jUfWfHDl4LawzBnbq6J8zk/8M/+kNmryqhaemSpSxlASAYZAPM0b7+Pkptw86h/MDCRYulsrJaMhNZguMxFAXwvFeumNr1mNIAXufNn891je/jX7xxrraW94MN3bRpk0yaOFFyoOQiIg8fPJDduz+T737vPWaSI9EiJztPrl+/JQcPHJLcvBz50Y9+IBlx2Ox+QbkDKBEgQz4RzyZR4OiRE3Lj+h1ZsnSRLF32KslJmEfJgSE5cfyCHNh/hOSCdW++LkPDPSgMwnv/xX/4K+nvi8kPfvCvZOr0ctr/jLRCGRqMy5HDx+XU6WPy3X+1SxYsnCMdna2Sm5MvqWQ6CQA//dnfyZSpk2X9htelsDCHJQD6epNUENj9xUGpq6uXTZvWy+Sp5VYBYFB6e/vl5PHz0tjYKrt2vidFRYXS1d3Kmu0A2QFEAvRF7KKjo0t+85uP5Z133rFksjjt3vHjxznW29/ZZtRHEBxMZMmDB3XyxZ49snDhPHkNagnDKZMplBGXy5evUpZ90sQp8u13v8WSMgB809Nj0vKikQSp23fuy7Ztb3P8AeBjfwH4DxuMLGuUagAZQYM2qkaA+uybN2+WqVMnc3yx7+HnwqWLcu5crWzZvJVZ/tgXAVDATjY1N8uB/Qe4ZyMLGpnysViKxARkXJ84flIgs4/2AIDF/mSyrkU+/fQTaW9vk3Xr1rI8Bn64R/cnKf8PcsQf//G/JhEL+xKILCDfffjhh1TOeXPdegKesHdtbe0sN1Bbe062bHlLaiZU22C3sUm/+MUvmOGPvQf9jPtgvwUQi70QShfYQ/Ny81iGCGQzlABAGZwdO7eTUAgiF0rdgKiyZ/eXUlZWzuulZ8SkoADf65fTZ05LddVEmTp1GtsKkgeUcLBnm/1AmAGO8hk7d+5kH8P+YSxAhjt+7KicPH5C1r+5jiRCOD7wNz79/DN+5gc//AG/oyUAbty4Kfv3HyThAIQC4rfpIlk5WVL/pF7O117g87z33rekva1DCgoKqZ6Aa3z88W/oJ6x4bQUVKAoLC0w8a2iI8+bEyVPs3w0bN9p6sENy585NGUj2yvTpU+nh9vX0SeOzZkn2DcmB/Yfov7z+xkp5beVybzzhe0CCH7YHcw9+Aeacyuv39vXJB3//Aff9Des3kryCvo2lx6hKgKx3kD7w9w9/9CNv3pLElZYuV69cJ8kBBBOUjAD5BApMOZDwbzRrAvMftgZEE/QjbDLmAcgeFy9e4pigXYsWLJCC/DwC7fgO9lCM1e07dwSEVthh+G6YOwWFhbTJe/bsoR+JZ0M/IsCPZ4F6C8B+EB6gZAQfBv6il+3f1ERyCNoE34cknY4OqT1ba0pUvWiWO3duc9/87nfel4ryMunq7KSaEwg506ZM4/VAwgDRNJVMMVMQfqoqALgEAP1bfRD1SfCv+7lhg7YYn8YSF93vuDFB3X+DfoVR4XJ/3FhMFICn75u92fyMFp8Z73yK+OtYMTTXpxn5twmWR/k4Xqw4fPYNETWNAuHI87HbV8HeCfeVD1K5ICbK5kABACopWZlxkloB8qfFDAGAfzsKABhGKgCAJICsfkcBAKSAYfiRcH4Qr7akT6qUOQSAqL52XxtxlmXs25flhy3ReDjP67ZvDDBjY+decp5PADBxG2RqmgxffF7j/wQrXGVfD2g2cfqoWKWWBeSctqqk8GfMGdJRtLBDMRYBIDw3Ro7l2BQUbx45wBPsDOwD/gUBAKUAoACAUgC9A0m+Bj90AGfI5KAMoFRAEhgIAChzhsZZDP8HAcAAyGYc8JopFWAKJKSGBiWpysrwiZ3PetnnGsO1i9HX/7MJDppEojFEVW31kgeCJQDcORNe/wH/3+lM18549iGUABk1P0nKdhIDXNsVte4C89kSoJXEZPo3COhpnFkVAMxcBWHAxle9BBtaMf+W9nXYZ0PK0IIV9m8kurL8BkOXZuqTgOCQD2yJNJ8I4CTkjVAAcGO6brJYMBmMfWtjq1wfHMvRSy3jPW2T25/sR1sdM7ymtKQIxzo8CPb+bIdFD1wwmquJIWUDqPu9GrQ1bBf7wJ7trF0Jn6XR9mC8zU2EhLHB++b53XOxxqDwmnu292yU7pXphrhAcJ/xACehUoYtsdAoAAD85/5rfUPzbFB7Aak0n/5afl4hSwAYBQBk+ZsMf/hQzPzPskoALFeYwXMCSfDp6UbK364Fd4939+ORf/sKAEiq8J/VxjNwTasAwPntlAAwYxjE78JrNHz+H20vDH/O/b/uBe48xX2MhH9o77VryLOHtqRmQCFYbTHnp7/mFGtWAoAqBvD1FJTnHUKA/VvtgYsTadvVpo0WA9G1pc8V9k+8+WhLKWp8E583hNaRpATdS0crAWDWpMUcLPg/2phpu3VOaIxHk7NMvDNmYmC2FIZHCrBtjsLXvD0APsL/8z/9Ge/vEQDsBqYMcMO4wGaJwy8eOEQAgJFkfRtk8ptaQ9qxRvLASAsZg6VMOZ9gYBQBjNH3jUcISKKxMbWIXAPzTRAAXgo9G8ODjNoURxhq54WxFmTUJjweASCc/f+yC940CVTD0MYZ8ayuQxB8OyxpHsySdg2G+z23jdwMdd92cJ0wphk2dF/tOUcfQGWCjdY+F4DT53H7Q/1ZzxjbjUnbB2aO/rjGH6+FCQCeIbIPj5XkGbNQh+i8cwkAZKM72W9miDVz1H9Cz6lix/slAIIbtWaaIiNVCQAW7AcoaS+nAHf42cIHSncuuO99PQJAzDohQTcn4GR6gPwYiziwPkNReW8MfIA/OPecyWuv47+vElAhgouCmLy2fyCKWi/jzfPx3g8/dbjtpv/Dz+DXWde+NLhgECyn5CqdEuNBe4dGmx0MsIaveQoAzvfxGiLiyHa2dX0859sSAFRJhs6G7g+OAoAL8rssQJet5x54ws4pN/JviAAQHruvOi6jzU51jPG+PxY+6Ub325eZ3SPbpGoXahF4F99eOXPf3DFMcjGSu2EZfmXkcs54BDg/UOTONn/+O+srcGyJAP/Z2WaOevyCEWvPvOA6gyNt/NjBg6j1GN3PoxMQxrNvRjIYMoE2CwP2m6QrY3cBtkI+G9kIeC0zK4eZcagHDCnsyVOmSWlFJYObBciez8w02f6C7Nth1jFkLTME9u1rZNySmQ0QBExSW1MKhxjNHLYHC7LMwYDOQK2zGLPhAKZhXAGkQJK3t6/XW5/4DMAvPBeAF8rbPnnC+0A6G5lfSopA0P7Zs6cGAC8s5Pv4HAIoOLgjwxbZXbgegr9GThjgTRoDux0d7dLd081gMYK6KsWWlh4nWIP7N7e8kIYn9VJaWkZQxEi3mbZ19/TI8yZTAgABafyrtgNgCQLzuG5+cZFIKskgOn4AXqBGN6YpCADIemtoqJPKyjJm7+H54ulx6enqlf7+pNy/e58EgNy8bIyA9PZ2SlExAJBsgil1jx5LZ0e7PHv6VCrLy6WmspJZ8r3d3ZIeixFwvHf3HkkMCGBj/PoAlHZ1yflztfLGmjUEXJjR2d/Pz184f55lGBYtWsTX4WbheVAGAM8KBQCMIWqbAzBYumQJgUSMHzJgkYmHbM1Jk6dIzYSJMmnKVJIAoPiRHBri/ft6u2Wgr0v6e7rk8aOHcvbMKbl/57bkZsWltKiQgdAMGZLC3GwZSvVLQV6OZGfGJTnQZyWQE3wWHlp4iNZDvPkXgD9UBkwZAEMAUHUSZfMr+D8eAUABoTQGDPQ3jVnD4X1hdH83GGw2hz3//KL2wrU54UOl2nH6+jz7WyWAURja+nl3b3XtkgsaqK1x9zzX5ofb4ioA8DuOAoDXR+MQAFy/TzNHlPTF+3nBS+OrkQBAW2cib3FJI5jC4B/sC6Sq+5OSimVIWlau5BSVy+I3N8nZk+ckp7BMjp6qlectHTJn7gICMo1PG+Txw/sE95csWSJtra0EsQA2vv/tb0lPV7dcvnyJoCKAQZTCADibk51NEO7582cEDxG8QW3vFy2t8s7OHcz6H0gmGRxCBurM2bMo8w6yEkAuALMVZWXy6OEDSQ4Y+WmAtDgj1z9t4JyCjZ48ZQozzUEIGkIGbXefPHj4SG7cuMV1unnTWwSIkeGKtQACF9py+85tOX3mDEHf5cuWEdisqqyU3u4e2qC//enPpLevS37nR9+TkpIi1krPTGTLuXMXpLb2PMG5HTu2o+KCNDU9l56ebgKl8PczEzkkAOzfd1Du3nnIMgELFs6SwaF+Y+N7B+XokbNy/Nhp2bZtmyxbvkiSqU4qBMDP+k9//bciw1ny/e9/T6onFHANyFCODPTHZN/eA3Ll6kX53Z98T6bPmMg2ZmflkgDw/FmL/OofPpQZM6fL2nUrJT8/SzIzY9LfB8AkV/bsPiTNTS2yZetbUjOxWNIzQL4Zlt7eATly6LT0dCdl+/Z3DHmov1O6ujtk7969zPqFXcScanzeLJ999rm89957nB+wfbB7ALlBGNu1awcVF4z0fKZcu3ZLDh4+zHIJCxcvIMkB8xd75smTp6X23AWZO3eebHxzgyUA9Eta2rC8aH4uAPGbmlvZJuy/uA/6D4EhgJLI8se4AaxEOzQTHnMT5A+QFABiYs7gPexLaAsy5ZFx/+q8+ZIJKftkStIy0plFDjASn92+fTv7AYAT7GNnV7ccPXxUGhubZOfOXdzv0BaQIpKpJEFdbFggAGDe4154v7O9i33T0dEmP/whCCPpjNlgvQC4xfdeeWWuLF26XNKYbRYj2eDG9ZssM/HOO1ulrLyE18I1sf/88pe/5FwjYA/bnpHOPf7UqVPcQyHlD1AcQVbgTiBmHDuOrPI02fb2FqsCg3NJmjx/DtLDQamuriHRA8Bcbi7KJXSSHDN79lyZMGGSvHjRzHUJGwAyIH4wxhcvXpC6usfsa0PaM8pDWPNf7tktd27dknVr3+A+j7bDV9l3YL/MmDFDtmzdamX1M1ha6MKFiyTurFq1WtavX89+SmSakjWPH9fJ2TO1Ul5eIa+//gYDtVjz8DNAytu9+wvp6+uV11auoI/A7H9I0MbSec9Ll69IRWWlLF22nCYzKzdTThw/LDUTKqWivFRQRqC/t1/aW7ukoe65HD18XHLycmXHrm0yaYrZ+7FHEkQ/V8uSJnPnzqXfhPdAiMLzY96h/AT6APOkpLSM6j4oYwB/7sKF8wThFy9dwmekPzYEQkgWVUvOnDkrqeSQLFu+gqoEyYFeziuMJ54DhET4UQsXLqJNxDMqiRPfP3r0GPsefsnsWTMlnp7G8koA7zHfQARA6ZTVr78uICsgAx9jCruI8cG1Qd4AeXTWrJkyZfIkjjMIXSCrYF2AjIPPgSiAeYd9EWsV38OcBIkSewDWVt3jJ3L50iXp6uyQhoZ6rj2Uf9m+/W3pbG+Xnm7sH1eodAo1JLSxpKiEAKAJ/GcECABYBwaMMMF8FxBz39O/QQDQOI/u5e6eGj7zuf6D+fuflwDgnqCizrxj+T8m0eufmwAAErRPKjXPMEw7CAIAwf9IAgAUAIYkjmxTnjOtAoAA6E+xDIDJ/sfeBlIAsu/xf+MEMepDJ8hXAIiKJYdjWSN9OIcAYGPsKtVt/nUAGgX/vUS6GNDsgALAeAQA9zxvIkLBGDDP5J5CnV/6IooAgC5ws5XdZ3PjHe6cH9lH4Uhx8ISuvnA4VgSbAZ9TCQAA+/uTSekbSEnPwID0QE1q0JQIgAIAVPOgfGb8fWFZGIL9eAYLXjKORSzDEABM9v+gpwDA0nvOZ/HshoxvVpEXR7EhNb5mSwCwX73AiZ+MZRK6f3sCgFv2yz2/eHGAceKnhgDgljgx8e6xbIGOEFeanZOuAoAby/unJACYUoduHFMTg/xzn3/G0tcwpoYM4z63seH6pH481etjVH6x6r1ef2jsxflX2xOJA3mm348H6nqiAoK5mZlbNjta9xpvj3FUHDy7Yc+BPDPbxum52z0rG7hvbAJAVMzSP1+PTQAAUK8EggAZwZajxHXgt5j5ByAUmf0my1+pbdnZWaprSbBUwX9tA3zarKwcjwAARSmof+E1xs1sdn+YAGCIAekkCeh+/00RAEyswpIv/gUQAJTApTivlvfF2MPO8sdVSXFINhrXUAxAy8tDAeCbIgCE7ZE7h3Vd0b5GxGB03bgJTrje1yUA8F7D6nsE97Cw7Q0TABhftOfFr0oACDwjdp5//z//OUsAEMQP/PqAvBIAODjDhgygDAdYGbO5GlCfP2Q2qNS/Map4RL7vSSRYMN9hffmBK7/WtMtE1NIBnlHRTMHgnj8iYyf0dvjTY789zrtRTpv7lSgHfrRL6mRzN2L3+n7/WKcOz68Z2vai4fZEbcT+BgzyxtgUCHcyhq9l2jvyadzPjfa3cVuiSyz4m07IkbCZiV9lwMZ6fvazg81GfTYKwPEPaLZ9Fozya+n4ErTMlHI2dH/zMxlQZMU6G5rr6Lmw8WhED9N+rcvq31fnkDqXgTlpXJUxFQD0fY4TORoOU9E6qOYQG3T43Ay7cH9GOZXjAWRhxyc49lof6psjANAdj5zT2s0O+OqfrxybY1gs/rOaFoevaQ5KIwkA4c1qvP75umsB4xd83CBjNWhP9DCp9hl3twoGzgZv7BTkonxmubHdPoFr2NkvoggA3FOQ1jaOAoDrIIediSAhIXRQth2nJQBcp8Czj1+RPBIeu6j/h8drvP1jrL2EtiQ49cecDiPXI6aqZuirRfYvwaODx88KHfTN7PUJRPZrtCr28GOcKnN9c60gWxX/1wOLt1746RBr2ntGXVu+3dbxG83W6NNE74uGUTvWz9j7h79TvYyti7pPRjxO8iTZtArCsVY2GMXpzLhG5vVwLF2ycnKlorJaKqvwW2P+ra6R7Nw8HmBwLWYdAEBHloOVKSRjNBHn9fheKknHHBmuCFK72Yl68DDrb0hSzE7M5S9+UOsWmdt4XgSHc3KypMtmjcNW4TUA9ngWANQA8BF4BRgD4NkA/KYeNUB2gBoIhkPGGQFjQ7gTEg0Q5EWgFgH90pJSXhcHMviruHZreyuzZQuLCkgOoC3jIQ9AnK8ggDagpnJVVbVX2gCBedT2bm5pkZzcXAI4cKo5+4aH2TYEyQH25+bnMksN7UFfkQAQh7SlMFv24cMH0tT8XCory6W6qsKAK5IuPd090tfTL9ev3ZDqqiqpqamSWGxQmpufSV5+tgHuevvk9q3bcuvGdUlkxGXRwgWSlw1gZ1j6enrY19euXqUE8sIFC6Wyqko6Ojukw2anXbpwUVavWsVau6oAUF9fL7du3OAzAchAhh6C3ci0BACAwDjIFvD3z1+4SEnnLVs2MxiDAzNAGgAGXd09UlFZJSWl5VJSVi7xRBZruGfEEySmZKTHpL+3U9pam6Xx+TO5ee2qXDh3Vp4/fULgP20oJfnZmZKXkymp/l7Jy8mSgvwcEgCQYYp+RPawIUxkMOPfHOR9AkA2JKShCIADjy0BwMxLZmEZ8poG2l27o4cmtcG4LsB/NzCPuZ4BGd+QAozrp4T33/Ah0ail+QE41w5E7SmuHbKxO+9wrHuZ+z0tYeD6/uFr+P6opWk5MpGj7Tf03Z0SAOp3jvDRQlmJxpgbZSgGPMLKC9YkmqweY/jVfCs/nIFPngVFMnAIprxqilKqJJekhqQbgdjksMQSuTJ30Qopqpwgdc9bpaGxXU6cvSDDaQlZumyZZCfiUnvuDEtcQBoadgWZnZ9/9pn8zg9/QNDtyuVLJJyghjveB8gzZdIkgnNQ+gCTvj85QMJLR2eXvLNjJ8E1ZoYNDMj1G9cpvw/QCjMO9dQBeN25fUuePa1nnWrYNWTkAsyEAgAkyKGegfWDDG4ElHCf23fuyfHjJwkgvTp3HoFJo3qSlORgivYM7Tt24jgJSgCQ31y3zti+WBoBKSgV/Lv/6/+W7e9slU2b10kiKy5dnb3MIN639yDBSNSyXrZ8CQGGGzeukSRVXVUtqdSw5GRDbr5Pdn/+pdTXP5V169bInLlTpB9qHhKT7q4BObDvhFy6dF2++93vysxZU2Qg2UECAEhZH3zwKynIq5D33/+2FBSZTJhkf1y6u1Ly+We7peFpnfzJv/k9KSrOlcGhARITkgNpcuf2Q9m776DMnTdXVq5cLHl5mZJIQGp7UHq6YrL3y8MkA2x7e7OUV+bJ4BCeKSbd3b3y5e7DkptTROl1U4YsJY/rHhBURiY99gi04/69h3Lo0GH5/ve/zz7D/MT+gzIKsDm73t1BoBPAIAgAp07VSu2F85SenzptMgkTsEnYc/fs2SuPHtbJmtffkHlz5xkCQHJAYmlD8uwpJN0PSHpGJgkAsGW4JsYRc+GLL77gOC1btoylCGC/sJbRf5BIBxELJSVQ31z9YgDiv/jgA5LfAJK/+uqrHA+sjVh6OmvcQ/YdzwpiBpUKKKA3TBn5/fsO8Lvf+tb7BNdhH7HOsW+hPVDKgaIDgvaw88jIfv70uezbt08qKytk84PSr5UAACAASURBVOa3JJ4AiGxk+bE3HzlyVFavfl2mTJnGPQ1Z+bjXqZNnWILh3fe2U5If98FzoyzNb37zG5IGli9bbhQIYqakDsYK6xHAsiFEgESXxvucOXtKiosLZMNGA6yjNi3m8927D+TUydMs34OSAolMBGxBTmhkNvmSJctJjAOZBkQffAZgPn4AJqPkB/oJ94TfgTHA6yDE/MOvfsnSO2vfWMO2Y/wuXrgkl69eYf++MneukX+Hmk9vL8FrrBuUIkCWOfoJBADMl/v3H8rlS1dl2bLlUlMzkaUJ4INgj4Gc/qFDB6WgIF9WrV4phYXwH0CmEBIFQdh5XPeE9mzipEn0f3HdQ4f2y4rXlkgikSHtbe0kAPR2D8jZU+fl2pWb8uq8efLOri2SkUi3vlG6tLx4wXIlNdU1LGWi6gsqe79v716WewDpaN2b6yU7J5eZ7Bh3ECr3798n3b09smvXLsrmwzfq7x9gH1y9ek3OnTsv06fNkBUrVhjC5OAApfNxfWT2Y87D51i8eAn7G/sJAH/0BRQUDh8+Ql8QcvzFRYUST49Jfl4u5yjIAyjXAr926rSpLL8CfwXr+JW5r3LOQPofdhvrB+QtZOovWDCfcwjqACDhQO0BviRIjkr4RLugdAT7D0IB/M3BVIrz7NzZsySNQaHh5o0bzDb70Y9+R8pKSugTQe0Ce0Nudi79przcfGZdYf5qKS34XuqHjEcAcP0VLODRCADu3q37sut/GL/ln5cAQNJCyMlwfSCN37g+jf/3f5kEAJakgs+ZyDDgP1QAEih1BMKmlgCIUQEAhawMAQCREMQ8BlkGwCUAgAjArH/6PEaG38JyMjyYCsj4jxUfMOdpH9CnD+f5rn5sxScAEGE1l7Q+ql8OwPp/BD39RD1N5lBfFLZbFQDcsbRZH4Hjsx/bRNDAB7D0dZakCSUo8T4hBYfwWX1E3NuTfR/z6O759V5iifU7jdJx0hIA4HcZBQBDAEiSAAAlAJDu8QtlgH6SVJH1agH+lMnsdwkAaGeUAgBKALC2vRHK9AjHRukPQK2l0aiahUMAcBUWlaBrOt2sOxOiGjv+GXUmCcwjZwGHzxJjxz+Mgu9vQwAw8UHTdDMHfPKEjpeZtkYiW7PwdS6oxD/sj3kW24d2SqhN/SoKAL8NAQDEn3AQzj2HusQAfV3PpOZfPwEsKj7OPgioEvjZ8ib7zVcB1vOW9g3JJubA5i8UD4uwyg20W5rtryQGcw+A5f63DclB+5943ksSANznCj7j6AQAKhCAwDoIop2j7mfnjL4GRSjjByP73oD/POvbGCRKBOq19DV/fHD+z2RCDeJHBflFkpdXIFnZhpzqZve7BADju2K/BwEACgCG8Pf/dwKANbjmbG/3GyUAeDbcUWJx4x0uAQD4MtXkPXv99RQA3PUW9p9elgCgqjH6fcZPUUo1VJbAPJMtY+CsW32d/aAlABwCgF43bAP8vdOqV7Bs69cjAJg22LX+F//Lf20IANikUrYMgMcKNAtes/9Nlr95OC0BgMVlGFs+AYAPw2v6oA/XrXZIRAkAZX2pU2vAG1+OBQoALgFAnR81++NtVKO5Cl6C4vi+ROQnws7Kb3kZz1mJMpamT4IAlhlEYWZAACj+Sg8EBYDgxhnVft+xczYf02Jvux0PgIkaH/e64fvqluXKi4VVAF6mr8cFUK1ixcu2Lzw+hmDnM/zCJAC3BEC4H8cjAGAj9w5+oVOW1w6769PhUbktN/PVcYw842e3dZuDZskAvoy/Oiae6DdPGT65wA0WRxuskU6NuaYZMbevxxuflyEA6DyIOjh8dbswBgHAabt/IA8/00gmKAFNR/Yp0AcRCg1fpX9exv6MtTbhMLkZ3N44+cqEoWVmwH11upERxANJwD4Z220IAFAAUNvtKgD4KjAuO5uf1/1H2cGO02D2FV9uXJ2I8CHPvabaz+AB1jzWN00AGGHHxiERvMz4afv12q4d8Tm641tDdx6Yv1WYOXiA9E3NsD0EhN5n0MdS01lnVrcBLccTlEBTG+7X73bu4B3ewiQZc1GAHubH2kLY2hDpwcXwo+b6aH1s6s9xxo/aeePZp/DBczR7M9rrXDqWyKc1s3FwAwCBevbIFSkoLpHCohIpLa+UiZMnS3XNRCkvr5TC4hLu/5RmZ4kABCAgbwjw3/hyOKCgjACDjtCrBaCAQAck4fv7KTWNQC4OQACiAKKYDHxDEsC/RQWFJBhg/SBIjtcRWEV9erQeAV58DsFmlf9HoBVBXWSFITiK7FsD0iDDcIgAPsD9uiePpaam2lMHMHNdKKGLoD7uh6Arvo974tCFQz0AaoD0pRXllLvGM6gUG4K6aA++i4xdtKOqukYqyiu49+AAh/fa2tultaPDCxZrvTb4ogDL0Z8IJCMbEoAB2ow2AOwxKgYmexWBZWRQTphYzWw9ZnoOCuV/kWF559YdmTplikybNoWS3I3P6yUtfchmAYo8f/pMTp86KWXFJbJs6VIZTKZYwgDS/8hsPHPqNPsWma7I6GvvaJfWtjZm6d+8dp3fQdYbDr54bgTHn9bXM9MNgW6Vz0d/IrsPBAD8Ilh+7fpNAigADDGuYNHj+8+eP+e8WrZshRSVlklBYRGVKLpRG3PABM9wkMlIG5Kigjxm8bW3vJC7t27Ivj1fyIM7t6SipEjSh1MeASAzni6lJYUkHSHrFf2qzH0esOMZLHnAMgBUAEgz8v8kABiCgKntZ+yC73soEK17sSGW6tolYGizBdzgPF7DXNEMiSjb7ZbwUDvsHiIN+B9tPtRnd98N2GDsP/agGz4M63exdtz7jrimc3P6Zc7/eUbSDPyIRrryuerThX0p+JTsJ8e3xABA2SpMAPBJF5YQgeCxtzWYv1SOk+2EzzAAkAxnSGRapRhQRUi8uz8pHd0DMhzPkb6hdNn27nflQX2TdA+IPKxvlN17D8nGTZukoqyU2ZsfffghQTvImwMYOnXihGzZvInz8uGD+5KdlSUTamqYaYp7QQEAShfoX2T5P332XI6dOMFs621vb5ccqI1kZMj1Gzfl6bMGXhsEAIDAyBSFNHXtubMye9YMqamuIuAPW4e1E89MEPRFVj/IMwgoATh9Ut8gFy9eloaGZ/LqvAWyefMWqSgrJ9kpryCfQC8yWQH+Y/2tXr2aZTlggwBWDfT1kyzxs5/+TG5cvy7/zb/9r2Ty1GrJiKdJbw+AuJR89OEnBHa/9a33pLqmkvXqz58/J/PmvyrFxSUkLKFUQFtbp3zy8WfS0Y7a6htl0pQK6evr4lxubemSvV8ek/onz0kAqKwsleEYSgAM8Nk//vhzmTJptrz77i6JpfcxWNbfmy6tLT3yycefs5TAn/7574vEAKTDh4jLYCpDTp44JxcBki5fKgsXvcL69WlpgzI8lCaNz7rl4IHjVCfYum2TFBVnykCqiyVAWlra5NOP98rUKbNkzZq1HL/MrDQqDVy6dImAH/YdtOPihcsEKkEAwNjCloPQBAAc2fZvbdrAoDVsXzwjU74EYaKuTnbu2i6FxQWSmZkh/QN99Iw++uhjaW3pMBn+5ZWGMDOYpErA/Xu3Zf/+/TJh4mTZtGkz5zDsJ7K90Za//Mu/5B67bt06Et90b0FbjBpBt7z//vskpuA93T///X/4CykrL5e1a9fKHEiZs0awCYSfOHGS8w5qByA9AMRAlirKu7S1tsvevfuksLBY3t31ntn74UNkZHBOgqyAMhnLly/j8+Xn55H49eRxPZ9jxQqoTMyTrOwEbTNs5rVr19iXKCmA68JWYh63t3dSPQJg/I6dWymDj/WMdQSwdP/+A7J48WJZvGiJZ3+6ujvl+PFjtN1r177hSavKcDqB40uXL3B/hJw9AGUQzo1Cw025fOkKJeUBWmdmQYo1Q+obHsvtW3dIAADY3vC0ntdZtmwp1TkwHsjWPnnyBMcdRBqMOfwE+APYz3/6N/+JKjxvrltLYBi/u7/YI30DA5z3hf8ve+8dnNl15Ykd5A85NoBudM45J7IDmx3YiaJEZY0k7mi3ZHu2PN6yt/YPe6tsl10uu+wte0dTu+tZz+5IqlEgRYpiFpud2DnngEbnBDTQCI344cOHYP1+95737nt4HwBSnNFMlbqqC8AX3rvvhnPPPb/f+Z2SUs4pSL4/evxY9u8/QCIh5htAbMTCMjKHzD569RrVK1544UW2G2UvenrinAtQKjh//iyVL9DPIOQpUX4gOSgHDnwqPfFejmluPohCGdLYVC9PnjyWhYvm8j7P2p5JX28fFQD2fnxAOtvjsgOlQxbPxm7K++CZMWYoc7J8+XIqhmDyIAMf+ytsy+FDh/gZAPwA2mGfCouLeU9k25+GTZszS1588UXafGTeY4+DbTl67Lg0NjbJmjVrZdrU6QQXM9LxXoIAPMgp8O1gJ6dMMSUxdP+BHwYCBUpUQJkA/6GcUllRRpUfkBYPHTpE+7z2uedoewsKi0ggxdxdt36DzJkzh74gfBoAJ5hPt27ekJkzZ9Ang3/zF3/xF/Ltb3+bbYC/iXHC2sLvIAFg7WF+vPDCC1JYUMB5BtWYixcvkMiJ369fvyZzZs+SHdtfkvy8fJJeP/54j1y8cEm+9tWveqXz4BPD1jIT0P53SQBBYqLxQdz32TdjJACEPQzfD3BkM+2H9Hw4bN9WEraCsF9ACQCXABB19lJpXtdvcdv+h1YAcM/Wvo8zxD0CBIAckACys6hchbkOmf9s64eCAJABiWoqOZn30kEAYBkAZDAOSDrBf6sAgIQGxsYN+En5/i+YAOCljGtUz0dPAyqNqhwYUGe06eYE9zxJb6tMN6yMogUEQzE9M/d8VVESWG2iF193/HbjD/oJCGHf1vWz3d9Hj3T4n9BruvEgBXNwhkGGPwkASQD+SYknTAmAnr4kpf+hSAUFACi9Eci3YD7PxywBkOYpAOBeYyEA8LmtjP0wAoD1mH3g1lcICSsAKAFAy0BE9UtU3MHrEyVeRMSW3RgTIyQp4lifhwDgJoWwVJgFpLRv3cQdVSqMIgBo5MaPRer5z++z0QgABMttKUQtAeBjLboO/J71bYSetbSgopP0BaIQz0v++cs/q7rJYUHsZXh8zpIjbPzTHV8+s6ckorF5L0/fECeYiaYKExpFM6QDrkmc47y1ac7V5sxo3uN5zrtpiABgySyjKQDo1/3nd5MUgwQAzxaT2JSaAKDlCdBO2GiE1jMAxltpf+6xVpUCJeA8lTxP4c6OwRASVmIkABj5/yLJzy9keU34skh00JiSEgCycoySlypomc/8fgQAJPGyrzVOZxUA2GeWbG/m0z/MEgCcGS4xTZVmWCrFKAB4a+oPRABI5T9pu93Yib/+/cQOxRz0PVUA0LiNliQ2fw8nAATwbE26GzLYeTj+HF4r6sfpT5bLtIRyzPnPUgLAezZL5kn76//1XxhbkoIAYJgZJusfBACWAHAeMEoBwB/sAS+LUwM+JrPMMCdobPTeTk0HBZiUVMBOtQQAd3PwwP/P4hEM+2zq4L/rHKa6hRtwG2kDHu1zeq9oQ/n5CQAj3xfHHxMAHe35wg6Baa/Wd0ldCsBsKMOv7z5nqnsbB8dnGEeVAUgRe/UumcpxUefB1Mwae/vcw5VxjAzZ1Xud8lf+JqclAKIWNQgAJrc++B23rpY+iMf+tC9413MIAIqwu89MKelQJxnGrVEA0BIAfCUgQaRSXkZ6KqAAgDYY7alh/Rx2YsLj7EnbjDG7evR1Ewx6j2XNppxvFhQNyKDzMGOcn+g5G90Peg33UKlCDcGO8yX4R1onv5eJC33ZvU/qEhiGtBAcJp/w4zndg+qYgCmu7LbUBABPBcBxapX9p5spHFtK/oekgpRZ6LMFhysEuBu0u1e4m7rbHV80ASA8X0eyP593rrrzcDQCgOvgGHsVdMCNAkAUAcBaB2edG1tsP2tMSKDECO6lcL22Ub9uVomf2W/GwGdvm88HCWXwDfQgpXRxVUvx7KI1buF+jur3cF9oG0ba/0YbP3XKx3J/7X/XpkM+EEFAA86L9LOuVprkFhRIfmERQf7qCROlakKNlFdUyrjKapIBYrn5kpMbk95kH9UDvEAKWKVO7bfurh7rZAoPNMjkQj8AgOjq6Za+/j4GSVnrnoHgLIJgKl2L50JwFbWrAW70xiGBbDIIwa4GSN3ZYeq3IrCqEv+4PgLwAKkRsFXwH9dDUAgA/sNHDwm0T5s2ldnqKqsGAsOThkYGhXFNZKIhq88AjOkSj/fy+/F4j1SOr5acWLZ1iA3gkZ6eyXYhAI3ANJ5l4sRJBLphEwDis32trdLZ00MwHMChBmcBBDQ3P+XfFeMqOC8BFuI6aA/IEngOEJ0BvCEzE/WLp0zFPUqYGdaPDObuuLS1tkv9o3qZPm2q1NSMl/S8LEl2PpNkP8oDGPCstycuBw8ckOLCIlm8aBFlOUGC6o33yKPfyRefPnWawXxkzUGNAIcqgBi3bt6S2mvXZNmSJcyYU1IuAv3tbW3MIMV4oP2J3jiD6QiCo1wAZKCRrYmMZEjbTps2jeOPMUYGMsoaxHsTMr5mIiWCC4pKJB2Z0n3IlOmXIQbyRHKy0yUvN5vgfXFBvmSliVy5cE5OHDkkzU/qpaejTcqKCyQnE5nefZKfh3mTxbZ6wD5A2GzDqgfIj9dxsMH/HIcUgHto5r8hAhjfxs0QUBujoD+y/umuICtAswM8coAhAERlYegajSIAuXuJF+y0X9D3wvZJ/w74R7SAPnkuTGKL2h/c69O3TnHfsL/g7kuer2qVp1x7FD78AogJ+7xRBAB3DIxLamy5Bvv0WfT6eFa0PZlIULq6f6BfevsShliSniGJ5KB09SaldzBTBjNyJa+kUtZu3Cbnr96U9JwCefu9j2Rc1XiZNnUy1+/Pf/YzzmFInKOWc+31a/LS1q1S//iRtLW0MtsUwNutWzelctw42g8QE6vGVZIgVXfzlpw8dZqKKy+8uFly8wpYNuXM2bNU3ADYjezT5qYm1j6/feeWQJ1i5YqlBMJAgrp1+zaJESgPsmz5ctqBjKwsls548OCRHDp8lPLp8+cvklWr1jCrGXLaeHbUuAb4derMGap7wCYiCxz2GLYHZKuszCy5e+eO/OgvfiQL5s+Xb337a1JcGiMQOzgAwPOZ/Pqtd1jT+6tffZVy6Y8fP5S6m7WUT8/PK2BJklgOan03yfvvfcjg2O7dO6S0PFcSiR6up4b6ZvntR5+KDGVSoaCoKE9yctHOuFy9ekX27Tsoy5c+T9WQ5EAH1WGgAPDwQRMVACqryuW7r31dEn2dkhMzaiiDA1ny3ru/lSeNzbJ+wzqZMWuy5GQjANIrGenZcvd2kxw9cloqyqtk85YXpLAoU/oHe0gAePjwsXz4/j5ZsXytLFmyjBnX+QXZcvzEEYKaADMxR2FLjx45Ls3NLXxN5zzAR5QKADi8ZOki2kPYcsh/vv2bD0i82P2lncz+RzZ7byJO2/fuu+9LbzwpX/va1yUPAUGQ7FgCMSnnz52RU6dOyoKFiwmIAhDQsy72wr/8y7/kvolscQMWm/UAGwwQEnsQSkqwvI5VxYHt/ev/9J9k5syZtPXIBse1MrMyCTTuP3BAGhqeEFwHGQwAai7Iad3d8vhxPbP1p02dQUICsrY1eAmSBMpYrFq1UubPn8d9E8QDZPLfunVHjh49yuz/iZMmSFFRgS31OMCMfezfr7zyZYLamRnZ3POePm2RPR/vlUmTa+TFzetkcDBJSwbf4uLFS3LmzFl5/rnnWSfeZHClsVTPp58epN+wdu0ak2GblSMD/ULguPbGNVmyZKHMmz+X+yLOm5mZkKy/LHdu36WiAPoFBAWUCrj/4I401D+RhQuXUGEC5JvH9Y9k2bKlXnAMbQcBYOnSJVTpwJjj/lCEwP7205/8jUyfNkXWPf8cS/Fg3//VG2/KzFmzZTsUFjIySYpEcBilco4fP8G+37JliyGUZaRJVnYaVT9Onz4jhQUlXNdoN0gvAB9Awvjkkz1UAYAix4IF8wguUjhvKE3aWtrl8OGjJAmBZDQwBFWmLDlx8qjMnj1D8vLR5/3S3dUt8e5euV13T44cOi6VFRPkq197VfKKsyUrBwHoTPoLRw4f4ZxavgxEiDwSh7o6u1n6BGv3wAGMQS7vBXLouOrx3N/hD3388W9JjNy+4yWZbKX1AcJjjwNwf+r0GZY4wHxXJZ3szHSqI2F+wX6BdAigHu3BfIavgvudOXOGBAB8H3MXvkZbazNB1fHVVSxbgPkL3wrKJwsWLmTpIYwrFDOmz5gp69evJwEApVVwTRAP9u3dI/fv3zNzIxbjuoOvuHPnTpk7dy5fw/qD/4kxB+kU14NPCWUVjEF+Xh4JANeuXWXpBBAAUDbiy698SebPmyd5ufny4P4D+WTPXlm6ZInkxvK8+Y5lPRYCgPFBLBHXUc5BCQAt3eiWANCzQlT8TG2J+flHAkCwP4Kez+jxoyh570HaLIBL2VkZtLFKAIAKAAgAVKvCeZdlPHDPQQGsBhUAKgEA/MdPAPyWAGAUAAxwp+fhof6kp8IX1daw3+Y+q/p/Ju5iruuCqwr9McEDQLsqL3lqACa7XxPtPFK/o+Zosn5NGcdgDMXOPdvd9GutT06v1oKMJNB6KlLG13Z9YHNW9eMPYf857Dfq36Ofy03DNKaksSCNHWkJAEj+Qy0PClDI/o+DHJ/slzik/1EiINFnVACSyPg3qnpaoi5MAOC1QyUATBmAoAIAZ0sUAYBJkmY9KwFA+5HPosqiIQUALyYTdvpTAPeeD/4ZCABR5xe89lkJAG55MEZ8tGS0VQAwyaj+XBuNAOCXuKDF9HvABi6p0KYq1bZXDQYF9QXETWwZBi4R/94mWchIdCv5AHNOzzn+a/464DnJwwLC8fThZQCMjQ+WgA33c3j+6rynHQABQM2/vY7l8HBNMfbPCyLKZ89jNghNYjdtlwHavTibIgOOAoBdSSrX4I8ZCTwjlwAYHv934+WGAKBlhL3zrkMA4DnRKW1MxCJN99E0xh00icBgMQbNYTkAxg+yPaWMgAIAz744q8VYoq24uIQEAJZry4kZZUyc30IlAHC2gz9u5n2aJQl8fgIAn93GJjAmShT27OQ/QgIA147dQ5jMMgYCgCaAK9bMMgLWDhBc7zfl5zRGEi75q0RD9Zu8uRRhA8N7qOtrhfcb/awSAIxd8EsA6PpMRQDQdpl2W1X9CAJAVHxGfUad/+o/fl4CgPcsjhJz2n/+3/5bY0tY38YvA6BGWLP7wQo3ILypkafBRhqXCAUA0zEDMmRlnLnpRCgApCIAaId5G7dDAPDIA4pBhGrgROyDKV7ya+mk+o4O+NivOfonUzmlrrOvg+5+NuiA2cxBW2M+7ASPxfE1sO7IBADXAIcXShjQGatTFgiCjgAEuwQAfsf6ifo6F2to3w/3/ohtonzOMPxrWIZ61OL0AC4e4BwFAIJkPsiGzcLd1HVcubh5d58A4PWv3SOVWcVAdwTTlp+PIAC4fWD8K3vcsA5fFAHARXrNs1kCgK1Rl0oBIOqA6va5BtBHdgRSr5mR53GQQRn+7NjWgH9v08aIg43ZwsZIAPAJA2rA/TsAVA89q6MAMNb1M7qFif5E1PWRSRnuJ3+sfHKL+wwqBYUZPEQFkXT/8ImsP1vPHO9gn8DhU0ljnoxUBLivdn2sBAC1zeoUuAcHF0xx7Wb4Wb8IAsBIB/cvakz1HmEw5vchANBhHpEAMBTM/PStgpkOHgHABlGcWBTbqQQpO3mMqQ9Ttvw17L5vXlU7atakqwaTag2E+ztwYHK+5H8uaEM+0/7Bxwl+P9V4R9k/Zv9nZEi/qvlQVjtDcvLypKKySioqK2Xi5KkyfuIkKR9XLXkFhVJQWEzwH7XYwRxu7+qgpD/mhyera0FFrIGmxqckd+L+CJqqlD9Ag67ubuno7pSSslLKpSIoi88BPIA6gGb64zuw45CEV4ljXAvAXV+8l1L3eB/BW7QBPiOC7CAAAKhGsBXXxnd1zTL7/+FD1nBDsBkEBFMvOJOZ848fQZK1id9F0BeBeLPXpFMOH9cHuFuK72WZ7wEsY737dFNzGAQABKVxz6lTpjGQr5mWCHg3PW1i0AfkA5AUaK8zMym93/S0kVn3ABcBOEEeF8+FYDJIAMZXhvpBj1y8cFFisSyCdkWU981itl6it08aG54ye2/G9GlSUlIkOfmQPe6Xwf44SQYIUCDwgMy8/Nw8mT93LokAKMwC+f8rly/zP+R8AWDF8lA3O4fPf6vuppw/d1aWL10m02dM4zNj/JDJhmdAlh0+C9sLiX5kyEH+GLVzATKgJu+Dh/UyY8ZMPieC5Qi4P33azN/BhO/p7ZW0jCxJz8giMIuad/kgjFRUUtIYigZPmxpkCOoBsCcD/ZKfkyWP7t2Rg5/8Vu7fvSX5OZlSVlIgyURcBiwJAGB/bizHBFozMySbNYwzOKeMpF8agxPIvgIRwHzGqAEwAOAQmYIEAEvK1LqUDMiYYIz5nCEDGDsKkkGWF5R0fTPXZwvbBHc/MQd1EwwIB2vc70XZBTWH+OkGKN19LHwmoMlx2Pb0WAJ1K23IxyFzanvVv/QOlJ70o72GI/Go94kiADBTIVQCQA+nTs0YB/z3mfRuW+kX9AMkSye5HDWfQT4CNaB/UASl4fuGMiUxmCnxwSzZtutVuXm/QZJp2XLh8g25/+gxwT2syVMnT1JeHKDq9WtXpe5Grby8a5fcqL3OtTB+fLU01D/mWsaa6GhvpwpASXEJx662rk7OX7zM9f/cug2SmZUj8USC9ahRouT7r32fMtGPHjyQGzdqpbSsRJYsXihQtWhpfkoQE9L/i5csYfb+9BnTZfKUqdLdE5cHDx8z87+l9ZnMnbdAnn9+nUyaOIUAKGTOYZ+fNjfL4SNHpOFJg6xYuZIS23gugJKa7R/A9QAAIABJREFU1YdyLL9+8y05dvSofO9735OFC+dKbkE6s6KRSQ25dJQAWLhwkbz44iZJ9MUp/9/X10vZa5C44nEQLmJSV3dbPtmzT8pKS+Xll3dIdmxIksle7rp3bj+Ujz44KDU1UyidHotlSkFRhvTE2wmonj59TjZv2inr1j8v/QPI0o9Jf1+2XLt6m5nhCxfNk63bN0j/QI/k5mXbMnMx+cmPfy4Dg2mylWAzCFdQqQHYmylXL9+Tc2evyPRps2Td+rUSy8XhrI9gb21tnRzYd0w2vbBNZs6E9LpRAPj00H7aPIDs2KtQ+mXPnr18TmTQYx3BFoPQhOzi3bt3SfX4SpvQMMCs5jfe+A0z7jdv3ST9AwnKs/cmeuVJYxMz2aFI8JUvf5VZmznY2/r7KP2+f/8e2sqVq1bL7NlzvL1NbehPf/pTgs7I6sZ8U8lIgJCQYMeeg7IS2I/wHawLXO/d996j3Yb6A/ZE/IOiBPbRQ4ePcE/cvHmLLFy4gJn/ebEcEgBqa2/I+XMXZPnylbJs2XKCFLBL/ckBAvyNTU/k+eefk6lTUeoBxLMYQd8TJ04xc3779m1SMa5MSkuxRxpZd8jWA8QGmAqlL2MrM+XB/Udy8OAhWb5iqSxeMofkN6x/7L9HjhyT27fvyJbNW7l3KwGg83dS+5CXLy8vkzVrVlkZy2zpSwySQHfn7i1Zu3a1TJ4ykfc2580MOXPmvDQ+aZJFixbzepjrkN29c+cmM+znzJlPIgeUEUDqWbZ8Ke0OfAns/SdPnqDiAPY3cx5Lo5IP5ObfevMNWbtmpSxcMJ9kiPr6BoK8UACBvD58MYC9UAD49PBhXg+kHGSXYzxBTsnJzZSbdbWUxp81c47Mnj2P5T6QAIy1jX0a0vRYg+vWPUfSBMBC+D3A5G7fvCvXrtVKzcRJrE8PAkBvb4+cPnOSc7KjvYX7N8YaakKHDx6TB/fqZfnSVbLpxU2SmTsksTzjc1GV5PQZqo9AEQh7A0B4BMGhCgA5fcw9PAPITJD+LywpYzmfGzducI1Mnz5NduzYTlIlbDnWNgiXZ8+dl0ePHsvKlatIkEDfx3KyJSszjaQoXBsEC9gZkCnho+k+hjmOMhOYo7B9eE7Yta7OdumNd5EUiHIOUHqAn9fY1MRyVtte2k4fEmUBALZBiQOgPj4DmwkS4+NH90kswboC8eDIkSNy69Ytqm5AYQO+I4g4mJ8YM/h57777LtcayJazZ82hEgCIqCCO3b51i3b+3LmzMrFmAtfvhOoJVAK4fOmKXL50icSt4iKUmTAlEM3cNzWB1c9wSw25+66XLWj9ERIAzAfMd12ww1H0cf0Hdz//h0QAiPKZ1N932+z//ocvAeD6UxqrYgkSlKIiSSmdBACQVrMyhApVIL2g/BXBf3smRvY/ztLId8fPdKiD4DWHAABib5AAMChfGAFAFZVUWl3P3BRaMqUHKOXvgJx8dgeYMCQBc6z3fVBfAcD1S6PiZJyj9K2NTwxPlH3q+d4A7swa0X+MRWq80/Frw36u/v1ZY3o619wYUUABIJFk2SmUegKZvrd/gAQAyv8PDEp3vJdEABCflQBAhT2UAMBPRwGAZ8IUBAAmWIJ4Ydc02gVwe3gJABNX0SiJ9qMbAzZ7o0Z+DMw7WtxB+zsKQxgpvh1e0+59CLbaJCE9g4Xjve59h42hRavZJjH9E0UAMNPCnK+8/3oO8uaM+Yz373MQAEYrAeCfIf3Ss0YYzZ65bF/oedM9T+qUD8fvRko+0f7SueueJzlmgyhB4j+zTwc3gD+5JFR5UQKAKgSYcYMtygKRKRBns5H/VAQAp9wdoNDRCAAugX54bA5DBj/VV5bmedd2Kc79YfyJZAWc2xErAhHLqgXq2Z5xQmZFm5gQSgtqHNLfag3mgrh1Dv27QpIKQQCA7wZ/CAQAECTh06rkOssJIfvfkg7wPL+vAoBLAEASkJ6jPWLIP2QCgCXQhG21F8eHIkoSFjK1AgAT/Vypfy0v32/Ucmgnf08CgPpfYRvotlvjN66N0nbhvd+HAODvQT4BgOuXCgBuCV51Bc2a9uI0jgqj+o+qQvFZFAB82+mU8vjx//4vjS2xzDZuVE4JAAXiVQFASwD42fmWzYa6DU7tSTMJkMlkH1qDVOpwWAAoigCgTIkoBQCX+WG6yUhNhzca11im/N0eMkf67O9LAIgCIFI5MeFgn068YYbfvsCnZhHAYFDQ/XvkfkANaT8DOeqz2tao4KirAKDfTeWIhBehdy9rlaNqWdNEB2RobMaUs9V/kQSAqLZHZYC5mzgN+AgEAFMbJrig9T6jlQBQAgD7yrlGoC+J8NsVEEGmGIkAYBwEPcIEjY+nEKAS1Ta3l23XHdXMPM9YhedPeM5E/f1ZHfrgPRR8M/0bvtbnuXYUSGnGa2wEAH9sTL8E54+pFxWYZ6ESACOtn+i17Di9Iyz24c6X+R4cIdNPvg31x8knLAS/r0xzBLGs/eBE8xUAeD3uB8ESAKMpAHAPcUoAhMF9PcC6JWOiwH51LAKHBucAoV3lqW1E1E0ey1iMNudGu8ZoczTq+679ibKbqfaLwPd0To+RAGDpQBHLzzJaLJPb3wfUTDgKLiECgHm21AQABiNsLS93j3f7xN2f3MaF+y3cz54NjijBMfKeGXpX2fgh25tqvfn3NaSuIWRVoxZpRjrrrUJqvbyyUmomT6ZsPTK0IP0fyy8EOi2x3ALJjuXysAx54NaOVgIa2GfyrHQZ/DcEWAEYdTzroA3C4QVAPjJJ0RcA2Xt649IZ7yYBAGADQH0ESRHIxbXxD8FvfBcBj86uLjrC+QX5kpNtQIt4V7ckEwZUQ6AV/wDKIBiP4C2eFwFhgOa4NtYlgAcEbAFIV4+vIjgH8oAeftranjHTEcQCZPUiaIvnU7ksvI8gflFJkeQXFTDARJCYCgfZnFNUOOjuJviD7yLLvbAA4E6CygV4FmSG4riJYDGeH8+GjN2EreWdl5/HbDIAiyg3gH+Q4I/l5ckASyQMSmtrp5w/f4H1i2fNnC74DiS5ELDvS/TLnVt3JdmXpJwzskuzcxAcQw3KXoIyyAjOzsqmpDeyTMdXVcu4igoSAGCbjx07RjATNYcB+gC4jzGL8Rmz0o4fPSqrVqxg8Lujs52HXhAA8AzIikOwHD7K7Vs3qaiAaQopaPQ1QI/m1meSk5MrUyZPFvTrnTu3KUleM9Fk/sdycyU7lid5BcUSy8uXzOyYZOIgjIzkbEiRpRMUy8nOlramRrl3+6YU5GRLXlY6ywAcP3JQnjx+KAV52ZKRhnkZp+wynoPsfUiqZiHTyvwNAgAAYSUAIEChZQHM56ACABKA3b9sQNHNIjABBQ0+GklDzEMzv0zNQGNXQCRAhrufmRfl5+qerjbEPecoCKC+ussEH8n2u4EOt3xOGPzXe7u2O+Dr2HOVuwe63/H2Obu/aT/gp5ZR8A6oUT5ACJAw/p9fAkDbFUUAMO3UA64eOk1ZN883sGRBU26kT5IDWmtVpG8wXQbTY/K46ZlUTJwuRRU1UjFhmtQ3PZPGlg45fPS4rH3+Oc5xADcg1OzYvl2uX73K9TF71kx52tTIMhIoN4E1gJrRIB+B0E5p9rQM2i4oAJy/eIklCNZv3EQCwOOGBrlRV8f66D/8L34oe/Z8LPWPHpH4Mn/BPCktKZKG+gfS+KSBdgbKGshcvX3njpSWlRLUw/n++ImTcvPmbZkydbqs3/CCTJhQw2xqrLuMjGxmrJ8+c0bqGxpk8pTJsnLVKoKdIOvAJmNNNzc9ZX3qt9/6NdfKn/2X/5VUVpVJWmYfa4BD2v/UqbNy6eJVAsRz5syWru4OOX36JKXVUZcbwS0QAEAWOHfuArPlp02dIrt2vyTJ/i5mtoPQee3qTfnwgwOyYvkaAtEoylBUkiXP2p/KgQP7SB545UvfoCT7wGAXFVdkME9OnrjA2vCbXtwgi5fNEVaISUP2xpBkZuTLX/7o/5XiknLZtXunVIwrgv6DpKX1S39ySE6duCq11+/IksXLZdXq5ZKR2SdpGXh/SM6ePS/nzlyVnTtQl3ySyVgcSsjBT/dxz0G2vMk2HqCqgcrFY/7B9kPa/OTJk/JP/slrVEUwAE861Vl++fqvZcHCRbLmuVXSl4wTAO+Jd8v12hty6tRpmTRxqry0bQeJbiS8JXoIeL/zzltsx/PrNlAWHnMaey7agxrsyPJXIF8z/FWRBiAl7DkyyfGaKW2Tzizpc+fP05YjSxp7JoKCUJWABD1Aa5C2AGxi7iLjOzcnxr0GGejIlN+48QXKryNzCbYJKjSQ+M/MypDnnlsrFRXlXslG2HlIm6MNW7Zs5rMXl0C6vkvivd0EbcdVoBzBRu51mBvp6VlSW3tTzpw+J5s2bZTJUytlYLCP5AvY0T17PpHm5lbZuWMX90o8F/wTkGP27t1Dst/q1atI3oP6Sm98gADvw0f3ZePG9TKuspxrE84R7ok53dnRJcuXr6AfgHIXiEHdunWDzzdz5hxJ9g0QnIffsnLlSkn299HsIaMb//FsUDzQ0j8YJ4Dyhw8dlO0vbZGK8lLiciAv3Lt7X/7ku98jKQSZYHgu9OV7H3zAfgPBCKAyxhulCFBh6cSJY3Lv3gNZtnSFTJ06g2s7mUQd8SyWXzh48KCUlpbw+YqKC6iYgPEAOeP82YvS0tImixYblQKQGe/duyNd3e2yaMkC6WhvpV0EGbC9rUPefvNdyc8tlq2bt8vESROlqDxXhtJMqSbM8daWFlm5YqWRvgeo1QuFjXSpvXad4wlCAp4BpUeKS0slKzefQBbaCJ8Nc2TO3Nn0Y9Q/r294IhfOX5C8/AJZtXoty0Fh7oAAIINJuXzpIgF12CwA9JjPKC+heyFsI9YExuvFFzfL5MmTadtQTiM3liUXL5wjgQDE0ymTp7LswIcffSTLV6zkZ0FQuVF3U154YZMtg2RKSaFfQEAAcP/OO+9wXOAX4vMgAUDlAEQg+Jawo6rcBBLN9evXpf7xY1m8aIlMJEG1iMD/jdpaefToIUleUF8CEWv1ytVSWlIqHe0dcvDgpyQDjK+eQJAA8VIlruoeqEFab08MBXP9IL9R/+K/CAJA1HnG9UHM+39YBQCX/hzl70T5TL7/9A+BAOArSJpYjWkT3BwDLqVJbixIAADpTwkAmVYVD+dTTwEgDUQAqwQQUAAwSXD+mX1QhpJ9X4wCgEcA8NUF9D6pCAAchzEqAKh6gAfuBHxFR1nQIQC489rIWwcVADBfNGrk+rTuWT3V/BktruL6va5vbIjbAPDhZw5KTzzhEQBQAgDAP0gAzPofHJKueFwSyQESAFiiirLWAyTGhQkAaGu4BMBwBQCtaQ+AdshT/DOov41jOpoI6DONzI1FASBVvCh8Dgj0q2NowueMKBvkxjCoZKNka6dUWKr4ixuPY1TVHg+gYGgy9YMKACYOYaxMIJZnG6ZZwm4cyVpF7l+fRQEgigBg8B9zb/fspKq68E+92LBHLncUgT0idlARwO+fkeO3uG/U2Y7jh70HPFmnlItR/LWqBhbYpwCIKThiywLYGL5DAFDbZ86l9lkdkr1RB/GBQ/TxWAgA4RJ6ejb1965oAoCWANB+1/5i2QIkIqQgAJD8aQl5TArxYgVIIDLxbr8N6VR6Kygo8ggAOJNBFYDqbSQAGGKflgAAAYDl72xM4Y8EAKss4ZC3RiIAeHPZye7XOW78xX6jEO+URvwiCQBh/8mNH4f3Gm0X5p7uGfoZJXQH265kBr8EgItDuAoAvI5HAPB9ENe2Yp66xCrGbGypKZ8AkDbmEgCe/dTSzFjrP/4//tUQ3wgoAARBezRcBwemxS8DYKRaOOAW2NeNXJ0LqAOYh/XZHObzRs4BVkQ3ZZ04SjrwSwFY+QS7eSu5wPi/QQnjsPMQgYm6251fr8jd6Zzf/y4JAOFcSDV2aqA0qOg2zX0+fs7WEEs1scOfDz7m6AQA/Xw4MGqua8Y03Mfu5p8KCPHaMQIBgAsgIFltvhWQLR8b/hk9unbzdEG0cHsVwHUNhdcXqPlls8pcx8ldxMoKd8fU24CGDJvNfU+/6zl9jkyTOwbe5/i+dkKwMwyBgFcPZI2NVgLAdJY651ZpIgUBwB370ZzPsHHzB+X3GcQgAUavOfK8T7HYPTLD8PddBqfvQGj/+s6dv15sLzqZeOYVc2D3+soDQZ3eGNloBRqXSkIq1RMOW4+2AIZxGR0n1fD2bFvtr14nKKsc84r8URPoJ6NEyQHWNtgDtdn8LCnMUYPBPSnH5RDFdG9QxZiAA2wPCLpnsEctS1DH3CUN6PuBw4N675rA7TAU3X4byyEzPM+G7z+/z9yOmlfBciGQ8RrpH/rCXXcBO8UvRjAQHRUMQ8ByDjnOzcy1TCZTuA6dzxNSJQA7n+wa8JQL3NrS9j1elwcOdz5GE43cPdNfe36f41rhvXG4HYoao/Brzt+2yz2r66xXWmO7p7G4jPOea7+xhzFElJXFAASy/MZVVsqESZNl4qTJMnnqFKmsnkA1gKLiMiuLDXnYXIJTqMMe741LTwKgPF7PlkKC9TkEIhBgTfQmCM7jNYAJBJMyMqQv0ccMrniiVyDgAflpBF1xsAF4j6AxNnUcfpA1jz0MAAuCqwjk4DUAvgiCtLc9owIUQDiAH2gL5LBR6xgBZbwGEB0Zh5hLOJAjAIvs//Zn7TJnziyCEjmxmM2ihsTwUyoX4N+MmTP4fWTJ47v4BxAE7RxXVUkwHLYL7cKhDRlryKxAW9EHAAbQN8hyRx/g2UAA6OrsIsCHQ96EiTUEK4ziQQ4BleaWpwyi47kAkHS0P2P7QRTIzs2Vgb4+Sfb1y9PmNjl/7pxUVY2T2bNneSUQELBHgB9ZbRj3JYsWS2FRAeslA0BKJuOsVY7Mk5LiYnna2ES2OrLeC/PzubFAEQDKALdu1smc2XNkwXwjH4xxQd8iq//QwU9l7Zo1lHZGcB+Z9ffu35F4TzfJEznZOcy0R8AbMsSQuwWRAGOKOYTsZGQ+rlq1mt9HAAYM+PzCQtYlbmltk6KSUsqtV1RVUYEC0sgUfkG1b2RUI0sfAVPLVk92dUhzY710tjXL9csX5fCBvTKYjEtRfi7VDwoL8NP49FoGAGBCLBulBKwSgCUBYC9An0CKVQkALPNgdisGFQ0BxF3zRrkG46UkVRf8DwTgERJg4Mpl3wfXrWtfA4dEKmvY+n0OS1z3Mnc/1X0oYKuRQZaeGQxsOdn8Zm8ccDKofNtvAjUmgwtrwyVG631dH9H1Xz2gwtom/2BoWuf1T3oa15IeQlXpgP2FbAWAFwFyhcot+E+p19aMMT0vKgHAHKyTlPgzwfdBBlaTWO+D6dKVGJSepEhfWkyKKyfJvKWr5d7jJulJDMnb774vK1atIqCOzEwQdZ5/bq3cuF5LUlHz0ybOM9iXRsg/NzVJZeU4uXP7Fs8sKJGBvivIL5Sbt1EC4Axrvm7ZtoOZITdv3ZH6Jw1c0//8n/8ZpaEbn9TLvLmzmSn+pPGx1F6/Ik2NDVxPmze/SDva3NJMyem+ZFLyC4rkwYOH0tzSJpVV42XO3PnMOOntRSY5FJJErl6rJUA2Z+482b5ju+Tm5TMAAiIR7C7+A6wCAeFmbS3X9T/9wZ+SdJSW2S/QAe3u6pUDBw7Jg/uPKdmO5+zsapcDB/Yy83v8hPEkbfX2oq+H5PjxU6xNPm/eHNm5Yxuz+wGsItP7wvmr8uEH+2TTC1tYOgC2qrAoS1paGwniIhP461/7DkHsgaEEbUa65MmhT4/LpUtXZPfLO2X6zElSXALb2UWllKzMPPk3/+bfSnV1jbzy5S9JSUkBgeOc7Azp6U7IkcMAsB/I2rXPy/LlS2QoLUFyAJQhTpw4KTdq78iXXn5VxlVUc23H451y8NP9BP2gjII9D5nK7737PtuMtmHeAhgFkA9w/c///L+mvcI/jFdDQ6O88au35bnn18mSZYsk2Z+QkpJCksfOnAOZ4gpLDmxcv5ES7NizkZ0N+/3LX/zMgrobuE9gbQD0xO/vv/8B66xDnQIkCZSewLwG4QolC44ePUbgEXXWu3u6CDShrXv37eO+CLIGgEuW07EKciCVUGXi2TN57bXXeB+0M5Zl9mHImjc2NMq2bdtZAgJ7PVzD1pY22bNnj1SMKyfwDiAcNhF7Gmve//ZjyuKjJjoUavIL8uTZs1bp7u5i2QSskRUrVkoSEsh9AMZAqLgiV69cl527tktZOdRwktx7cb8PPviI7Xr55S9x78TeizEAOWfv3k9k9uyZbIcxXmkS/12JBWRW1zc8IqGgpKSY+wI+AJD55MnTJNJhTLFHI3MeCgx1dbXcq6dPnUkyI8pvwJasWbuW5X+gVnn+/Dl5/PgRCQAknGVnk5QIG/TOb34jV65ckpd3vUS7A1D7F7/4JctV/Omf/oDqN4WFxbwm7NGbb75FouS3vvktEiBxjSyA+AO9sn//Punp6ZXVq9bK1KnT2Ve98T7OCYDRWNtQXkB5EhBQ0H6MOQDvk8dP8/pr1z5HAmhOfq6cO31SJk2eQMJg/wBA/Lj0dHUTgP7ZT38p8+YskF07v8R1UDGhXHp6OmlDQWqAz7BmzWpDdujpob+DuvaPHz4SqFIgQx9zq6SoWLJjMcmM5XGff//990kqgVpCdk6WVFVX0x/CvK2ru8n/KMOwcNFitlsTdwcH+2T/vr3S+7trgHwBZQu8h37D5zBfQUxA6SEoE4DYgnmBOYL66s1PG6liBBUIqLFs2bKVCkQ3b93ivMZa6B8ckI/3fMIyTl//+teluKSU14Bf09HexhIEUKtAX8+cNYvXgr8DFQN8fuGChVJaWsbvtDQ385o3btTJ4UOH+XwgOYG81f6sjfNUCQ2nT5+S3FhMvvWtb0k+VLfS0riG627clNKSEs4ZgjAZWnpKfQgDUGjA1t2P/VJEZq9E/M64MsMVAMLnuvBZxou9hY4q7hkvnMDivqeBO55ZQnGKYHwp+oTJJQwZ/BHIzwF/yQEJNH5o1nqKEqcs/RoEGMIgFGJ34fNdlL8W/QTGh9QjNHxrVbelClUmiKhiSgDEoACAYHua5FhiALBP+rxsolUASIOsti0FwJiIUwKAfxvyo4k5Dslgf8JLYAvEEiyvw32NQN+wPrQy6g44pzBymACgcXr6ZEQFwwQAmwdC39zE9k2MV+P7Ks1uYgbqW3tzx8pi829LrPdjpUrAdRUALFPX1h53feRwHMX3I1OPZNQ76m+62IJLAOgGURtgf3+SAD/BfhDoQUgdHJLO7rhRA0DpMxLYUQpp0CMAYPaaGYzKbSaLnaUBVA2A0vZGGQAgtwK0jFk5qgBujNbMDPXFTWlATXQzfW3mLH9zyzI661htjuv3D587fglGN5HLjVO48ZVgzNKSrDNMmVAXqNJ7u+PhrmMdS2M/zPxVBQDi2k4JgCgCgKcawe/qPHWexbFlkQQAxbqsCoOqMoTJB6YkgK9eZs6JWsLCxDxNiTmNTfkJK/6ZSY1zUCXY2xNC6rzhOezPX8Va7Oq2BAATffX/adKgAv66DjXmj5+IT+FzODLjbA3A3Lf3Zm0Hy9E4JUvcJF9yEMx8jCKu4zpBAkAwhmfmtEr8m2dQvA3PpfuKuzepAgDBfZYLNNn+5j7GVuEzVMNE9r59NiU1IF7qz28k3RSSAAD/oKCgmPEjKLMpAQBxAZVch/+IGJkSADDx8Tkl/JHkZOeIKgAF4q0RZHpVADCJom4igu8X4Jxt9nFDEtIYo1n7ofEPxYPd+ONIljP8Ofdvfy/w/QTaL6sAwClgE8B0vtLWRCgAjEwAMAlCfxcEgLA9DO8nUb6VPgveiyIA4Fyjc9ZN/NDEdcXN9V6Ka/v7nK8A4O53gTixk/2v9sctAUAVjIxME4ux6w1/47O4n+v/ee1wSwD85P/870lJI1Bvs/JdMMZIOGt5AHMgUDlnOgYkBPjAjnYIr4U6Dg7Y4xkJex9ea8DPDOF9nfdMbSJb98HWf+DEo0yEIRFwI7S7oVtfRie7mxkUXAC2RorurClWh26A4U1ROzPgtI20wux7AccmtGFHfd2tjzRscxjh+94m6wT5dOL5bYDxGLkEQJQD4BtkddyDINJoDoRr0F2CRZSxMkYu9T8DUH3Of9wtgwCZGgr3p149fEgyC244gO9u/qk2ALPJcpvzHDm9j05JbNa6gL0N2n7I7Su1+f5PHxRUAoBvdOyYKasy8DN4mOK2TwUAP/BsnscGekNz2nU2wwY33Hf6t8pTuyMY3nxSvYfGBfshCIZGGflha8hSUIPtSy2plWqmpXq+cJ8E59KQHwD4nFM4dd+Yd0ZzAFK1W0k2aj89N9YFzz3yiSUAOAdKc3eztgw5AAxfw4zTjRWfQA1cnZuuc8DAgHOo9dRgrDqA7iVBhp0eBvx5rPbFPfy4a0FLAHhrLwJQD383yg644xDezEcaWm3fSA5Y6jE2gQSv0leKIM5I91fmb+AeZkQc1rN/yHH3FR4SPE6t+Y7XN2qn9LVh7YwG9D39L9uG4Hoxh063rzy7GDFuo859SzKwK8XLePIIVU4Qg7bGPGLgGWH+dU7bkzDtJZxjHPC1DRok5FKw2fXp2TnSByZzLMaMs+kzZ8rsOfNk0tSpDHJm5uRQ7h9ZCv0DQ8wYjeXkEQgHwN0d75ZEX49UVVfykIKAPu6H4CqCvghW4NACkAQ/KSdtM/QRTEaXlZWPY5Y3gs/4bntHh0CuNzcvjxl3mJ8AoAC4o90F+QWUTKUiQGcnaxPj4AKJXYwNfLPW1hYCHTiEAaiAAgDmGT6LoC7qySJjDBmVC1mnHtnkWQSeIRn28OEjgtEoGzBv/jwCaeg/HLbw3AgqoxYbMuWz0jMo3woCAaTpEbRGUBV1ZCGJ+/DxI5kyZQoz69FHGEPsuOgfZLbll5bKpMmTCbbgWdFPkFQGQAKDCqU9AAAgAElEQVTCAJ4B90Of5kMyHOMCRQQCcwm5d/cu63JD/h8ZcCAkmFIHQ/wegtKoLwdJXpN9Cd91gHWYUYIAQXAEvhGsLy4s5HVbm5vZxwDxz54+zaD1vDlzZcL4amYz4xlwD0g71z98JKtXrWKmnAHwBuXuvdtSX/+YoENxUZEUFQKEfCCnT51kEB79gT0c/f+k4YmcO39BJkycxEMwSk7gUIygFjL+h9Iy5FFDgzS3tEheYSHrUleMq2D/6xKFxDAVGvqTVJ2g/jHqQg8kpa2pQd7/zVty7uRRyc1Kl8JYlvT3xSU7I42Z1Ch/kYbAano6g+3FBQWSnxtjNhUyBAH6o7SAOegYoB9ZF7quMGfcTDuvUbZkiOs/afa/X/NQOL4IkniguHMI131CfTiXWEa/2MlgGc3+h+2UsaMacB1OUoo6Vww7wAF8wP7q1HQN23qMS/is4vmkjv/q+Qq2nIFnOz1iRZClzrWEmoVZJkMJnw/7qsP2nTQ/m4VnQ62vaUvFYbyxNqACgFIAcA3aunop+d+fmSeZ+aWyYdtuOXHuimTE8uVXb70ja9auIwHgxInjJLagU5ufPqW/gRrY8O+ftbUSPJ07e450d3WydjsyO2GXkP2PtfTocb2cPnuW5JZtL+2UWG6hXL12Qy5euCzLly+X1177PjPqodzxpPGRlJbky7Xrl+X8hTMyZcoklvhAli8IOJijCFziugCJ8CzZObkkFUC0E9LgyDJBGZcr12/Ix3v2yto1z8lzz62T7KxckgOwFkluGRwikHn8GLKM7zADGpLl3/zm1yWZTEhGFmqvZ0lbW4e8/ss3papqAmvA47VHjx7I2fOnZcvWzSREIBscEu4Acj/88GOprb3O7P9Zs2bQLoEwlpdbIK//8g0SCba/tIMZvb293VJWViwPH9yVDz96n2DjD3/4Q2Y4w3uDGgjCBG+//RuqiHz5y69QNQGqC33JBIkHIBl9+OFvaSNRVgC2HSoNRQVFlAv/9NMj8uD+Q3nlK6/IuHEVUlpWxH0E5RcAqCf7B2XDhhekqrKathXqKRjzpYsXy/gJUJDJJ/CHuvWQrFfyFsbgo48+ImnsB3/6A+4jACYR6ENd90/27pedu3fRfkPSHZnv6DtkS0PKHjL9kPweAEiQ6CMZDTXukeE/f95s2bBxjXR2tEtJcRmB30QiKW+88YZ0d/XIylXLZcaMadwXAVIDlD927KRcuXxNXnppO/fX3NxsSfT1Sll5ufzVX/0V9x+QBlBrPjtm1HpAtkGGNEBUXOPVV19lzWKsN6j+QCnnk48/Yb9sfnEL66ybzORMeXDvPgHomokTZO3aNQStASiDcIX+OnnqpFSPN+UI8A/2EHsI9i2QClBeAeo52LcRfASgfPz4CWltbSOgPXHSeO5laCfeA6EAQCtKUOAn9+O0NGlubpa33npTtm3byn0J9sOoTQoJGgDqv/nNb3i2Cu9jXuzfv58qRGtWr2FWOtYXfP66uhvciyeOn8hSOxcvXeK+NGvObJI8unu6BQAufkdWu9p8qCbAJv5///E/Ejzevfsl7lvIwse8X7PmOVm3fqMUogxPZhbnybVr11meA30EkFsDa1DAaW1rkffef1fmzJ4r8+cvkPKqamlpRPkgQ2hESQE8+9q1a2XK1CmMF2AfbW9tJWHk6LFj7F+MN8YTpEAQ+yDFD58Eaw3/2589k5///OeSm5MrixcvYZkH2K7M7EySRK5cviRXrlyWqspxHOeW1qcMjDfUN8hAf7+8+5t32A5I2gOknzJpinT19EhBSakcPXZc6urqZP369ZTnx/006Ix1CxUDjMfSJUvp26qvBEAL7cU8WbJkqdRMqCH5BP5KLJZLvxFEmGPHjhIwhyoJbbSAzGlKX0DV5OD+/bzGt771bZk9aza/B0ULqF5s3LhRkv0m+/bkqdNUJsJ6BdAP/yhrKI02HfPsr//zX5OcAcIAFZIePuQYvPb971MVpLcnLlWVVSRJNDU9pY+HcYXPhjmCZ4S96O7qkj0f/5bPDQLprJkzZcf2l9jfII5CnQrzHb5Vf7KPBDKcD2BXUCYDdhH3xU9DUoRksSk/RLAM6he27q8tGs21xz3Uzbp0AN+UZ7iI4Je3vzt7snuO0veHl30cTgQYS3xzLPE3N46o53/sOW7M1vVT9L6jEQBc4CHcVhN7CBEI9FzqkRYMgOX6jTpOOP5lpEOhKkNyc7IkBsWrzDQSAeB3AfzPYBkAC4ICUKPfCWANZ3Mo4Cb5E/4sfhqZfSUBDMlAPxR5rCqSAro2cwd2hgCWc/bUmIjHWnBKODKW4AF0Fri0yowaP9H39SzrK/SaBA72lyo32li7pyDgSrDbzxhl0hC4aX1InfssAQBCrwW5fCIpJL7dWKX/ux8f9OND6o9H/Uy1PnQO6JwjwTSJc6gB/OPM+k9Kb6LPEE8B7g8MGQJA/6D0D4n09PZJTyJJwjQ+B9I2Poumw88jgEw+GwizwjPNAEhQVAQY8MB//G4AZT9O1Ze0pAA7BcMxC0/W3aD9np0IxGucsOdoMQ/9np4/TAlgGwFxYyue3+/HadiHFuw2cXetwe4DyLiSrllv/dlnC0ZnLQfQrk+QJAwA7ysA4Dqq+mempSEEeZgIlauVfkELqlC880woL2ZUrXEP7zq4DwjseD1AeHHJSIbI5p2NdH16tkOTH93575Mhwmciz+5qf6uwr9MxUfk82idqp7x+tSQAtV7DbKUSq0IIiSaoGNKZN628M7VL6FIA31NuDdjTdHPUt2NjbK2f4KbtNM8dFYseMokESBqzdoqf9YgtBttz90X8zox8qwCA+I/6diRtWTujADwVIe01FKtR/BDqfyB5lpVVMLEBPlsMCgAozZaZRcU0/FMlAJA2qTyQBfK7IfvpfdS2wV5rLCEq+dNNPvD6xQL8UQQA3MeU2dCyH6a0ig5pmADgzlXXTo5kH1P6FnYc3D3UxVRMmQmUNUlNANBMfjd24u5TOhaawGAw4X6et1iyhmWEoSJnyAH6Of1JQl2IQOj6Oq5PMAwDcGxq0C4aG0Rb5vyEj6nPT2IwYl1aosDi0/5zWtzaITNFkWTCBEjXd3Pthc41VZvSuYWEGZbExFy0RHK1ze5ewHbbmL47L9J++n/96yHd4Nl4bGxuo62Tpg/mZZrYjM5BMUFHlyViwPnhBABla6Ex3oBjp+T8gSxq/zACgCEFmIHX7+P6OnEgo24eyJAFwv8iEmw16maYS6MQANzJ5F47lWMZtZjCjqn33TEAdKMRAMIL3l0M7nvDJj93QlNnz3eAh7feddx1Qvk/x0YACG+g4XZFOS1jcWTcjWIkIzaigbOblvts4Xu7f4f7wGW46Ybv/nQXsf7uB0rTxZQBGJ5xptLk4XsHjL93wDE6/SMRAIbPVzP3tcaUrgN3rhpniymt7ELXOOlrox2wNEPdnTP++AdroET1O9b9aOORan25hi7VOnaZr6Zd5pN6z9EOwOGgd3h+uOsnqg0AP0b6N9r9P+/aCbcl3G4lAOj9owgA2k9eG8kUJy3Xs8lkmyoBgGSuAW8jwsumBk6ofrKqyThMtSgCAG6iBICozRXvf5EEgOF7S/TYjTZm4X1kpPntfnb4WA+xDmGUfY3aF6LmWThDxHxGTyQuW1bVHRxigKB+mFOLTteOvRHJCUpkDRxS/XtE23lzr+g5GlScSbVOx7J/sI+8I6OWwtFDNkM2ViHIfJJHEy1LoP00hAC3PfRlIhs5nQf/PmS2Ym5bBwSsTGT7KlsawVkQANLy86V03DiZPHWqTJ02TcbXTJLyceNYnxVS/wD+ASBhnwaQIkPpDPgj2D4kA5KVkyG5uTke49Nk2zUT7AfIopn/aC4cWLyO7HwEWXHwKS4qZcYp6ppBMh/S+HjMgkIwowv4lAiUIqMd0mtFhYUM3Pb1QmWgiwAQyAIFkJxNoHRAH8F7ZDIiYArABGAM1gTv35skAQAqAAX5+TJ39mwCLrg/au7Ge3qlvr6e7RtXOU6mTJ3KfQ3zFD9BOkAb0YbysjKRpCFDxPJyJQ/EBNiXNOGzAPR+0tRIwLu6soqAN+YFSoyAAIA6z4Xl5TJh0kS2FYcVONQgO+A/+g7jhP6K98SZPY8+BUjCAFJfQu7cuikP79+X6dOny/iaCQRoQFiA3cH3ANpANQCKDugLtVfo0ydPGghqAzwEuATJXkj3J3rjPNTeuXVL2ttapa+3V8ZXVUlxYRGz5IuLCtkPx48dl872DqoLIMMTUy0jI01u3brJjEqACBiv3Fgus+ouXbxImWFI3mIuIuAN+XKAJ9Xja6SgqJiZ/lCcGEzPkEHUAEbZiNw86Un0UqK8O95DudzycRXss9ysXB5ATADH1F5WaX8QAAD43627LqeOHZILp45JZ+tTGVdaJIV5MWa/Yt4giAglAJAbEFTNzsyQvJxs1gbGAS8zHQQAk32FQzzrrdqgG8APT8LfqWXIGvWhTAbjl2mw1vhcpsa9qgAEiQDqx6kdChMA8DoVnCKy0Nw9IMonoAXk90wA2vejggFP8zk/iK2BTPoVmgXkBWD8z2qbTVabft/fATQgQ+lah2UO+8W+teS+dModukFy4yQZxQRkMJoIUsA3HMGh0fZ7+7USASz4DxIAAqUIzvYNoAxAmsQH06Wlq09ySipl0arn5Ulrl3Ql+uWjPfvkxc3bOLcB+EA6/e5tlPxIp0IJng1r5+LFiwwULlqwgGsD5TaQUQxw20jBDkh9Q72cPnOWpJeXtu+SnFihXLt6Q65du0FA9dVXvyI5OZkSj7dLPP5MEr2dcvHSWUnPTJOJEyfI5EkTSTiArgtVdXCepXqD2VcykFWCshlZeSQCxHv7pKm5RfZ/elQmTZkqCxcslvFVNcxw7+5J0Nb2dPdK7fVrJEvdv3+Pmdm9iR7ZunWzrF8Haf5BwfENQO+tW3fkN2+/J6tWrSWZANmLR44cks7udtmy9UVmT8d7eyVdMqWrKy4fffixXL16Rb77/W9JTU01VQGQQZ+TFZO//dufS2d7p+zevZvEJdgj7DH37t6Wj3/7AdUPvv/ad40SCKqQphvg7K23IIs/JLt27aIsvo417ATsIDLRTRbwetpWPF9+XoG0NLcSUG9pbZavf+NrUlxilFeMokmWvPPuuwTGIQGOPQtgNMqZAOBdu3q1VFdXSW5eLokSly9fkp07d/D6+A6u8cknezkG3/nOnxCgg/oNyGRHjh6Ty78jDezYuUNqJqIsA4hj3ew7EAAASn/ly1+R8ooKC3AnpLiwWA4dOsKSDcuWLpJly+aKoN5zRjb3tr6+AXnzV2/RPm/dtkUmTZrAjG/Ye4wTVBru3X0ou3e/QkIYSqj0JXtZW/QnP/kJnxtgMRUMMg15B4FBJQAgSxvS5oYUZ4KfIPN9/NuPmcm0adOLJFXgXggc37l9m32C/WnJkkXMPIeCAfZCEGEuX70sM2ZMZxkFs8+a9Y6yCVg3IFOAYKMlIrEvA6zFz/Ub1kt5OYgPyAgfYl9jjKF+8cILG7lHI06D66HkzwcffCBbt24hWc0QAADGDMjJk6foDyBbW/11PBtUblAuAXsugGlVEcK9IfFeUVYhVeOqOW8vX7lMIsO0GdOlL9knHR3tcubsaRIGVq1aSXUdzFGAxiCp/Yd//x8kOytdNmxYa0vk3JG9e/fLyy+/IgsWLJLikjIqEADcPXr8mNy4cUN2v/yyLFgAAFsJT2ly/+F9OXLksCxatJgld4pLSuhbECzu6pb9+w/QxiDLvKqqin2Ri/20u4cA94WLF6mygHIR+NdQ/1h6erq9PsK8wZg9vP9A3nnnN/Ql0BcYT5IMMjLo/6B0z6VLF+W5tauloqKMcw5qFa0trfLo4UP57UcfkWiI+YF2QMYeKgetHZ1y+MhRjifWLciiGmzEmKJME/wo+HBoo55nSehMGuIFPgMSw+zZc6SvF8oHxoeGD4W5AiB9QnW1bNi4Xvr6etk+zBX4VlAt0DJVIFnOmwOVo0yWVAFpa9PmF9mnIF3W3bwpXT3dJCEuXrZUZk2fIfH2ThnoS0pXT5ccPXZUautqpbC4kBm9ULEAERXt2vLiZpk5fSbbB38oL5Ynbc+eSf2Tejlx6iT7FSoYmCNdnR0cw0/27KGSAHzmbVu3UFkBz4J5CGID/KhkAgSnbJYSQikU2BVQTJHYRKUiqyzkEQDSsd+GCABWBY3+RkQsaITtNPItdy8On+/c98Kxpahz5Gc5y47UTjcOovvCPyYCAMB/kADCBIBMEgCUmA4CAMYQJABzNh8a7Jd0Av4DxjdQAgDjJMh2BIjgEwC8dCYAxUoAoJ+nKKoN9DmxOfQnxykA0NukLE3K8BL1jHS4Ob4OyZBVVeP3Cb5q4oWCL5akYWMxbpyFSQL2nB6ODXJuYS5b8MrYFEMaNZ9VP9OcrV0/152Huh+E/eDw50ebe9pHmslJZSWcRwdNZj9KwwHwT/LcDgIAfNBBqgPEE0np7k0YFQAq7yX4OZ6pPQJAGknTLgGARAAkrIAoQAzDJi56zN80XhN6ERb1HPYYGu8NnyE0UBlQwx0FT/D9eo3bI8yi8X8lVduzlQfYRhMASP5FaUH6IHZMUbPdzhPXtugzhAkAOob+mcAnAPCsZRNPVfGAnwsRABQk9M44w9RwQcrwx8HMA6s6jdcRRXFU1/Q6Os/x0+374Digr5TF7ZOg9dyoa0Lns/u3znpmpgc6ZvhaUGKEuy50PvsqH0Gik2u3wzY80K6AgsFwgokSyN2x8teeIQDgDGvaYxKBhz2nCsOFlGLQYhAAYEMMIcnvCJPpb1UWrBqAxtngN+A/SADZyH62534D/hsg1AdIsxlvxhzVzH0PO0zLkIL8Iiktq5CiohKStLG3o4QTbBUIAGgZ1Qbsfyow/pEAQDulBICwbfawYCaWG1LayAQAH9g3BAAA/mMgAPDan58AwHY7ypFhe8Rn/NwEALOnB7B0B1c3a3J4CaQo/0zticr/G7/SxKrGQgDwbaOvZqKvpf3s//4fSQAgMKMN1sx9vE5pZv9hfKaGlXR2CACBDqSUQ7hEgM9QdAkAxncxARMP7LcGxZOEsBPDdx4NUUFrWGtmletoGmM9vEaWylH+fREAdFcPG2JMAXejjHJiRnPA3QzW4Ru8n0HuBwEdxiXxiZEJAG6bhjkhFjxRFq9+1t0A3PYP/75/9ah+GK1vvkgCgLu5Rh2Mot53N3p3k3cVAFyAePjiRv5sEFz35koEI5Tjq55DYLKYLLBgINkN+gadCjMmUQQADUrb71o2pytlrc/gwHNsSZST4fZZdP9BznG4eoT7aK4DFl4fUfNj2BobNTM46MANb7NFMKMWJ+VyfRB4pPntro3ApUa+fIq7Dn/586yfcJsCji4H1blPFDU1xBA0DHJj4z0bS3k3qwDgZP+z5ECoBo7adq+czAgEAPdAp7+7P7XlXwQBYKT5/Xls9miDmsruhV/nGds5oLg2KOV8C908+l7DCQC4FznTrpM+CgGAwQwNEDiZ8/7+m2r/8wkAw23xF0sACB6gg4B/UGHEkrRA2LJ9aMAz67uY3iHgMwTnDDV4Uf/WLgdaelsHEZlBAIoh7182YYKUjquUiZMnSXVNjZSWlRPIBmAEYIUkAsA2mVkMJsa74wTe0TZkRxYU5AoSRRHQACkAAWMEhAGcIMMVgALGDMFYvKf/EaAGSFNUiINPjMFcZHkju6G4pJgEALQX6weBWYDTCJwCUEafIRMKWY1ZOTlSWlYm6VlZ0t3RThllBO4RFAZQXFZWzsOTsne7Onvk7t17vCbahxrUAIwRUGDWfFs7wQCAN6iHXVJa5mVUUYq/02R74bmQgdXT2cUyB3kF+VQxSIJkJEPyrL2dgWsEmgFi4V44NGI+9fclWSu3ubVNyqurZVx1FQP2OHTgMwj4IhAMwB991/y0mbLCKGcAUoQ+DzIp62qvU14cgE2lvY7J9BhkKQMEsgHaTJoymWNOnzU9nQARACZI2CEzDuPZn0hQzhYqACBcXLtyVRob6mVSTY1MqKqSvNxcgpoAGu/cui0nT5yQspIymTVzBkkUOJzi5/Xaa9LY2MDrsr0ZGexXZDJWV1XJxJpJfDZ8/vbtW1J3s471yUECKCyG8kRMWp91SENjk1SNnyCl5eUyrrqaYPnjhsdy78F9SfQBHCmQWFYu+42qB0NDHDdkl6KdA329kj7YL6WFedL17KmcPXlM7ty4KrFMBI7SpKW5SUrLirmHIpM1LzfGzCpkSsWyMqUgN8brQGXDSP3hMG6AZ/ynF+OA1xoI0Iw7rjfHjzK+i9mzje+Y7gQkNVPPHK7UzwGApPbfZKza0mUKAoWCl14wdhQ7qz6YEgDcPca1sSNJ5A4nAFhVgVGIjO4+j70ZgTwEPJhtoBKjVpbV2B1HIpLPZbP94Y9aMobr27qP7p7H9Bl1n2fgm6RvPfeZACmJQiAADIr0DWVI72CGPOsdkHGTpkvN9HnSn5EtV+vuyJFjJ2X9+o1y754BZaB00drSzHWKdQSC0cXz5wlmLlu6VKZPnUq5bmTTrlixgsCbIVKJPK5/TAJARWWVbEUJgJx8uV57Uy5cuMrn3bL5RZk5c5rk5yPb/omcOnlEGp48lKVLF7NuOYBQkG9YymAIoWANiJkMEthyyGUiqIS6k08an8qlq9fl1t1H8s1vf1cmjK+ReHevFDOTHMF/kXt3H8jRI4dpjzBnE4m4tD1rkdde+56Mr65kDXIQ8AlmHzkmx46eJLA8c8Ys7ruvv/4LGV9TJZu3bKLNYja2gPTTLHv27CUB4L/7l38uuXk5rO+OvQV113/8459S8hq1wkEcwEpD2b87t2/KJ5/8lmUDdu/eQcIWCAAIYMOev/nmmwTStm7dykxg2GtKcWZlEcA+dOgQlRdWrlzFAB3WU3Zmjjx6WM9MbyhEfedPvk0Jcsw5PDeA7nfffZfZ8gAvUT4BgC+APQCemzZuJJAOws/JkydYv3sHyijAVqalyZMnT2TfPpQKmMCsewB1+D4ylN99731Kwm/b/hJVBzD143FTuxzzpKOzQ77yla+wjArWgSGFFcoHH3xIgtv6dWtl0uRKEpVQWiHR2y9trR1GseB34OirX/2KFBbmEfREYBwlYyCR39HeLbt3f5n7Y2Ym1CIMae7Xb79NktiWrVtlfHU19zH0E/aTc+fOEfSGGgXAZLTRkOKGmJG8d88nMnXKVK4HrOW83Dw+55XLlwlaLlmymIQw+CsmLDIkBw7slwePHrCEAsgwJjvRrF6oywC0f+WVV5gNjwAqFHzgZ+zbt49rDJnmOTEosBiJTHweRA4A/JCZh602/vcQ245rokwGVCCUAAC1CxAAUDYI803Pe3g2+AH4DjLWkXlPkp4t74NnqkZZmvJx9EVu1N0giQN+FNoIKfdz586SGIfyOHmxGP0ilPfp7OiQH/3Fj2TWzGmyYMFskgQ+PXhIHj2ql+9+7zUpLx8npaXl0t7eQYLKe++/L/0D/fKlV17hXq79Dtt84dIFuXfvLkvoQEae0vtxEEyyWPrj2LHjJESA1AGfBXMS6xV75rnz50mqw7Phu1ifjx89pCISQHqMLUBszAGQ9w59+ikJCCAvgRQBAgAGFIRJrOWWlmbZuuVFKgFhTiEzHsTFA/v3y8XzF+T559dx/pSXV3BtlVeMk7MXLsrZc+fpv4Dwgzag7br+sH5AKEX7QB5Em9C/+ExLawsz6PF8U6ZMpUQ/wHwNUOK7WPOwsatXrpQJNeOpWlJaavb8G7U35PLly1IzvoYkzb/927+VyopKXgukp7Nnz8r6jRuY7Q+fGLbg7v178rS5maTNlcuWS2l+oWSmpUtTc5M8bX4qr//qdamorJBskBPzYlynjx/Xy4ply2Xn9p0E/rH7lxaX0tcdlEG5ePmSnD9/nmsA6htQcMEcOX3qFNsAIgzKrvzgB3/KUlDYa7CnwK8qyMujPwzQAOORmZltspqHjAKAH7y1CgAsTRShAOCUAAjHIEY7L0bFRXQ//iMBIAiMDT8Xu+RGE7cIKgAICakoVZObAwWAdFMKANmmUL9BhqjN5CUB1yEAMHt1aMAjANAvsAQAxMapEAClLCcj3AMDrUQ/CSFBPrwG6cxZHOdN41g5IJwf6OfrVn2RvqmNt9Evw9cAtLglAdgmW7aXCRZKAPAz1/1kvygCgPUV/UwakgCUVASfwfcn9bydOgnG9acjY9gp4lJhH1SvY0hnRgGAyiKDRv4fwD4IAUYBYFASyUHpGxiU3r5+iff1UYWvNwkCQH+AAIBrIPMfw+USAPqR3EIAyZYFsMkvhgBu9kQ0HWQDJQBo1MWNebjx3nB8kWvcxo9Hi/fod4N9CMk+SheQNO8Mmd99WqLXVdPAGrFjCtI2dWxZis0kcvptMSU1RiIA+Gcr4D9GBcBLMvVKgJiSBzw3pCAAeGcLYzydeLjhuxgihulzc/4w44IDoiEI+GWv3bkSiIk6Cgx8nWcfM5bu+cc9P7oxuahYG+NPjgqGG8P3z0tmHrljrG2MKoHinh/D8XD3GmwP488+ySO89+j+4c4b/3ccEjHGWgLAJwB4z22vHz4fsv0EYLkSTBvsI3LPtEoAPJ8iw9k7uyMOAPVClGTJkBycT0cgAOBzuJfJ3Ie19hXEgX1B8QwqmGECAOZzNhJu0kzJxT8SAFxlDDNQn4cA4GHMdr9S3DaoAPD3RwDwAkR2Ybhrn88YIgDo36oAgM+7ygRhosPfBQFAiQBKAKCOuy3J6JWeCKl+aCJ5eD9N+/n/8z+RAOBl8YOl4BAAmMXgEAD8BwR3Ct/zCQKBAE+IAGCuY50UT+bfMESUkcUsT8uS047TCQIigteZVAAwBAOqT1hFAOOs+MbMGNx/OAQANb6uUU4F9ozF6SeDSjdY5wuusQ4bcB0j8/GxlQAIbwr+3+pcj1wCwH2WkZ53OMCVumTKYjwAACAASURBVBarab3NSh9LZ6X4jKmhHdxcwx9N5QTgc6oAoJ9xs6nCm54eBv3rBRUAAo5fBAHADJmR5Q/OpZEVAFxlAH9uGGl/zYH1IFsCVmECgAmWBxwQ/68A8cD9jDvX/Ge2M88Gmk3AJ4iCB/phFAd/pM+O5Pz4/Reeu8HRD9YwGnmi6Xj7fWAcYPfv4BXggI5+zZE+EX7GqDU02vKIPliYZeHN7wiShzu+vIfHLNcDjmaNGwKAykgZO24y/+GYu/OT76VQANADrO5BvGUKiZ3g+ghmUbrtHksJgGHPOQpxK9W8G20czPIefhhOPaa+AoD73fB4juW+wXuPTgCgLYPrPaS1unw76tXu+gIUAIY/O0dj2JoK76lj3VcN89jtd9P/zOwNj4eVZSFwyHetb4EyAJTD0vN0uqTjYJyRSQIAwB8EfVGzFpmJkIQHUFJQXCyVkyZKViwmuQUFUlRcIoUI7OaCeZzOgARKAJg64cjEjzNzDNlFeXn5JAAgMIWmIriNjHMC1/n5/I+AOaXZBwYoR49ALvoJ2Vz4j4BlUWExSQaQ/Qe4jkxESOkiqx/XQvAWwWKAhADYkO0EcLqzo5OZmAjMlpSW2sB8JzNUEZAGwI1sMgAa+KcO89MmlAe4zyAQgPnx1VWejBru9bQJ2bztDCpPnTbVSrGhnrHJMET2Pw5jALZjOTnS0vSUfwOQQNAXcn4ATJ62NFMCFm1H8Bb9rfJs8e4eytR2dvfI+MmTpKSsnMA1FKjwT6W+IEmPkgRNjY18PjwL6zITvBpkNiHqxXY8e8bsuLIKcx2VLkQ/AKjA/QFMqC3FTzwLCAB4ftQ9xkEesZae7i5petJIgsLjhw8pX756xQqpmTCBJQjwPsgI586ek1s362ThvPkyYcJ4Ap68ftoQgbHOznZZtGgR+wltRWD+8uUrJH0gIw5qAolEr5w+c1JuWgLAvPkLCQqgPxAAa257Jo1NTQT/C4uKSa5Axj2ybeOJXml52iLtre3W/zYBFlN7D4SPfhnoS0h2Zppkpw9JVtqgtDbWy7VL56Xh0T0C/IUFuTKQjAuSEBBMz8nOklhWluRkZko26q+mmeCrAf5tvT8QADzJPBO10rqAmj2nwUYG2h3pQeN/2Wx1Xdspsv/Vj8PcUvtvzhnRBIBUNpaBVsemBwMphoDrujjhIKcrvege3nS/1QBSVHB0TPsJsy9wgPSzFQlwGZfSvo6grgns+vKe9m+W+QmqQ+nzhp/d7Uezhw8wQA4ZWj33UTof9aMZnE2T7r5BEgAyC0pl0sz5UlI9SXoH0uTIyTOU6F+0aAlLhgAwg3QzGPGYR1jDyOR8/933KEX/0rZtJJlAhhzzEwQAgHlGzSCdpUIgMT1j5izZ+AJqhufJrdv35PCR45KdFZNNL2yUiTXVUlCYIzduXJYzZ47JrFnTZO7cWZKXF5NYbg6Bf2RXM6uHZ2Mj75qZlc3+YxkXEADyC6Sx6alcvnpDxk+cIbPnzGf2dj8kDySD9cMbG5vl3NnzBCwx50AwaGp6Qvv6wx/+M64JyLmjADHG7t13P5BnbR2yffsuKSstl95EXN5445cyd/5s1vVO9vd5573bd+7L/r0HCFz+D//6X7HN6Wm4b4JS6D/+m5/KrJmz5OWXX+aYF+TnkXxws65WDhzYKy9s2iArViwzRJDMGIkN2Ft+9atfEUhEnW8QAKjMEouxf5EJDBAbkvKwlXgmSG2mDaVLXd0tOXjwoJSVlco3vvl1WyrKqIkA7Pvwww953efXrSfAhn0QEvVo/4ubXqAiCkBJ1AGHKstLL23zwGIAiQcOHGSGNqTTEXGEzwlZ+V++/gb3t+07XiIYD9tg5ON7CI7j7507dvDzVHbpQ+32LPnVr96UvkRSNm95QcrLoTSQKYlejP2QXLtaK0ePHmM5iF27d8rAQB9BT9Qj7+zokl//+h2Wedi2bYchS8WyqOQDohhUB1B7HUAs7bYMsf+wL6OOOvYS9B/6QoOa6CPWM//0sCxftoxANMrzlBSXElQ/cfw4SRDr169jGQg1RZAu37dvrzS3NhOU19rt+C7WDjKzMW4gAGDuQsEIEucYU2T5IwMd9eQRAzJS9f3cR44dOyYLFy5klrrxzw0ZBgBrbW0tlQHgFygBBCTCEydOcg+BxL4S5DDvMHYoX6D3wt6C+8DPAdlg8iSUuCnh33fv3WVtdyjTYC5gb71w4bzMnDVDJk6skcL8fO65iCOBsPfv/92/k40b18vEiQDaB+XnP/+F1NRMlq997Rss0QFpWDwvFIneee9d+io7d+0K7P8gAB48dIBrZO3a5+hjqO+A186fv8CxgeoFJP7xz+wnaZLsS8qBgwdJqgORAiQLlFJ40tDA8hkA+OG7YB9FiaOTx08wGx1Z+vAnMHfg34G0dffePY7l9GlTSfqLxbKlqbGBMvvww37+s5/R5u3cgQz/CfRjCPRn58ieffulpbWNpQEAfsPnQ9sxvzB/IIGPf1BXgc8IvxYERYwTSBfXrl/nfIQCAEHvjEySgdA2kH5QZgKEDxAAYJOgJFJQkMdrv/fuOyyvMX/ufPoNP/7xj6W7q1vWPb+OY3/p0mWZMWumrFq9mn5mZVWVtLU/k3v370tzW6vkZufI+tVr6cu0PWuVZ+3PSADoH+wnibWyqpLr6ML5C9LW2iarV66WjRs2SmF+ofQnB1gugHLI6Wm0P1AcALlm8aKF8rTpKfv93NmznIOYb1/96qscx7bWFvYTyDVV48bRJwaQANuA9WPKK8H3Nr6DkSY2froSEDWDy0eb/ezL31cFwI07/ZEAMBYCgOu9OQQATg1TAiCWkyU5Wci4y5AsKlKlm9JUlgBA35IEAPMdqlThFOdm/zO2YQiPRjcbcRGHAOCGqkcjAKhcv1WPUN8wKNVtwH9TY90o8volAmzGrRfrx2etyq5XVz1MADAkAJcAAAKNH/s0BFIvnqebDUkvfgkAVZkxn8V3grFF9RPdn/p7GNwca6wFn9O4EWyfEgBwpgGxiIpTyX6j3tc/SLCfP6kA0McyAL04DydsuQACxkISATWfAOZT8n9IAP7jd6ATAJfhM7sKAKZkoIl/DQJAtaVWPb/ZmY4kOTvAM316ZTU77IDPEvdzY8AgAJBEoIEQ3sBvgCEG+HF4D19xCQCq6JBuzgcmC9yMqVfiQwUsQgclw0XUEtM4u/tnLAWJhykABA9M3vmM/oZXAsPEthXoNwIXSpIx8QiC6pZgqXPDX0emTW5837Wr5myFsfDjXuZ86avJuf0Wjg3zbGTLEQbnu9P3Goe3igXk+7hnSZSYdOKyqc6A4dcDbXEAeve8GJ5zbr/47QV6b5QZdQx1vM33Ub4KNwiVCLGPSElynjN9G822Kbk+pACgxDn4MgD2QT5BrMAnACDz31EAEJyRhhMAsP6JRwrONkUkABQXl5oybYiZpYO4h2SKPxIA1Bd07a/OJyXjcAV4c9XK5+tac5LA/di+LQ3vlXP/wykAjEYAUAVqTUz4QxIAYFtwfogiAHB/dZQvNH6t1kTl/4fZgl/82/85QACggxAiANCp8EB7dQAY8vak993glGdMbRkAlxWhDggBfVvP2SUAeDI51gnRQBHBfQV7HAKAtgvv48CjA+QbuZEIAApspmYgeh0YAiLdIFdoT0v5Z9hZsVSFsX592OfCBICoxRpFAPAvZBhcgR0/dJeoIJ5+RPeisSoAuBvMaP2q74cPMG7z/lAEAHcDdbOj9HWXAajtd50H//vDFQC8eeVMycCm7zqAnuEdXQHA3cDNPPQVAFTqn4bcIQAw2MsN2s959Q2KOiPD66y5zoO7HoMOhjqIPpjnz6vo9Rjl7LuHh6j33dfCTrLvoKYmgCgAkGqRwol0Mduwoxf1vcB4BvWfhn18pPlPh9cy1FL1XdQzB9ZQSHLQO8yZlG+/rm8KcNoH7w0ZC4dNWxHNMtStKoBDAPDnIsA2I6UWmJ8RBADv4OntGerMR/8M25fwxuc5MQGZg2gliygHWufy55lzbv+PND+jxi74miEADDsgRpAIxrLJ+NdWEp35lpnT+MXvax52QgoAnqNvbxYuARC8fpB1HGzfyAoAPgFAD6bB+tR+m/3XUz2/259srz2AmEkZPHB55UzsxfAEA5D/RZ3yrGxm/jMIQGY5DtUZklcAOWMD7qNmLWo7AxyBrHR+UaHkFBag0KQNAqRLRnaW5CB70Wb/M/uOQdUeaX7aQp8J1wFwjyBU/0CCEs0IqCLzDIFhBKIBWGigA0FgBMmRkYksNIBlAMwH+gdJAmjv6JQuZJplZlJutai4iJnRCJIgaI4+QTYtMr7htz1rbeO9EOAsKimRnJipew/wpb2jjdmZmNcImmsmJv4GeIBsT2QsIpgMyVyjKGAOzXgfygHItgMgMaGmhvsUsjWVxIBMDTwDQAf4ko319VJYUMg2o/0gACCzC9e5//ABX0PAHAF1rRUH2XzUCUemx6Rp0yhDj4OiMnnRVmXXoi42gvJwuisqKghU4z3Y3a6uTjl39gxlYBctXiRFRcWmlEFaGoNKUCBAIBvBc4CNlMO0gTCoJDQ01DNozyDDkBCoTMR7SABof9ZmMvi6umTO7NmSi4y2WEzi3d0kLyADDQSExQsXSmlJMcFOXKSzs0MuXrxAIHTx4kXsf/Rha0ubXLx4SWpqJsk8BNwzM1mC4NTp41Jf/5gyz3Pmzuc8BkCZj5p4sTxpefaMZArIBc+aO1eqqqukt89k5oKEMphEJqoJ/CHYhd+NNDX2gn4UaZTWp09kINEjA4m43Km7LpcvnpPWp02SkTYgBTlGDQDBR5AYEFQtAoElN4e/Qx0CGXkAO/E76/DZWme4icpgsw6aBh28Onw+AcD1v+if6VpnbV5jR3ziQPA1tR1KAPCCYMzO8gP3UXtw+JzgB0pMNgr6yyXA6V4Y3CP8A3NgvyBpROUXnayvkLEL7w/u20H/1NaSI5vcBGbNWjBznju7rfnHMI0mzyHg7agmRF1fn0vPgsiAhbOZDgW5QROQ4SEb2Ves+TwkiQGRzt5+6e4XGT91tlRPmSH5ZdXyuKlVLl67IU+bW2V89Xi5VXeLIBRsIIgEsEWQhX/717+misa6dc8THMUce/2Xr9NuAOiBKgjmNaTWHzy4TwLAkmXLZOXKtZKVlSsNT57Kp4eOkoD1pZdfls7OZ3LvXp08enRHyisgt75eCgvyqFABIvwgysHIoC1RYeT9mL2fkUkJa9h0qAFAAQDS543N7TJt1kJpe9ZNG1ZSVCo98T65ffOOnDx5mhnIixcuspnneXLp8gXKZ3/jG1+3xJYhyczOILnrzTfflpkz5sjq1SbTGGDx/v17ZenyxbJs2VLWjMeYIVun9nqd7N93kASg/+Zf/JnEe5BlnMX94Pr1G/Lmm7+WtavXyJYtW9mXANi7uzvlwvmzcurUcXn1q1+W6dOn8nmyc/IZ9AZQ+N577zHDGBnNUA7Asyto+8knn7AMAOrXI9sXIG1OTq70Jwfl4sXLcuLECZk5c4bs2rWDQCHmLGwXAEbIwC9fsYJ1xiGz3d0Tl2tXr9L+btywnqon2OP27PmYwPvGFzZ4gT8QBY4fOyEbNmyUmpqJLBmJ8QQhD6Av7MfOXTskNxdEBQSMB7hXQgEApItNmzYR+Df17AcoC//6628wM3zbS5ulpCSX5IiM9GwSAD7Zs09qa2+wz5evWCaJRA8JFiCIYN9DmYZJE6fKunUbeO+cHKhDDBEsRR9Mmz6dEv8moyODZCuUOzh2/Dj3YigSQA0B/YO9Hmv0zOkzcuniJdmwfr0sXLiI7QUBAHvMsaNHSQDYvv0lPo8hOSRJIgNo3B3vomIC9kcC08l+9iXk+pH1DcIBiQ8ZmfyJayHLHwQaZExj3RpyRIIy/ADdkaG+ZMkSm1VnYkQAWNGvqDOPdackuo6OLpIGQFhEX+N6OHPBzmC+gDiArHeQCvAdzBsoA+BaULrIzspmmx7X18u8+fMkvwBrK0lJ/CtXLsuKlculqKiQ5DlkdWPt37tzR/7mb/5GXvnSLikuKZDW1hb58U9+Kl/+8quyZvVzXCNGqSNfLly4yHFZt3492+62DwDxx598LJMnT6KqBZ6BZMmMDK5ZZP9jDQM0BokB7YLfAnsPouPhI4dl0uRJ7EuMJ8qYQHoe/Q4CJghNCGijhMP5c+dIuvz+a9/zwH/4biAoArj+9NBB2bhxA8mE+Xm58ujRA/Z73Y0b8s4779DeYQ1kpGVYJaNCeVzfIHsPHJCq6vEkFmCtwi8zvlwf1TFA2oC/iLHGc4GsikWEdp46fYqgyvwFC6S8rJykGKhlYP6ABHD69GleA/0GoBzgf1d3JwlTKD9x5PARkjbWP2/6FTbiZl2dLF2yjPvJ1avXJC0jXXbs3CklZaUkAEBxCqVMam/Wyd1bt2X6pCkybcoUKSgskPoGqLickkuXL1KVCv4nVAtgH8+eOSNdnd2yceMmWb50ORUyqMgAJaE0IYHp1KlT/AkbNmf2LK63mzducA5i/qIfvvOdb3N7g02EAtNAsp9KVMY3hPpDgkQAlHkAyUAzslgCQMsPWfCMe6+mm5tDi/FDQoDfWM5uUWd69WlSvRc4+4RBRvt31Pk21fk1qp2u/+P+rklbHkA4rL68zTJ0gAUbKPBiBfzbJh248WfXDwuf3aN8tHC7PQUASwBA1n9OdqbEsjOoAJAN8B9ZqOnQ09ESAMbX5H9KToPCDQUA+DimBAA3H5thT/Ijkl8sAVLbqWPPTH34Xlb83wsTKcCpyRYssWhAyGExPk9B0cbsbVkBz3+1CgDU9rNtY0LeCAQAP+HCSfLQ2JBbq1rVSvEeCbvWV7e+uRJK4UOo0l443hE1duFxHm1+qt+p31MgB/aNZFNm/cNn7JckyG9Dpi58vA8lqAYknoQCgCkBADUAlgBguQADIKJsAIn/9ns4+zP7H+AWgFvQ+/iaKQGgCgB+DNZPwtK4BdsckQCG/mHk1iEAjJQ8lWqu+32YJkhgxxnG5xJ4adh2udn4kr0nvqt2BesE50wC2VYBwBszOyfc8dFn0mirAa8NQcXYg0GWklMFPbaTrfAVAIavcz33+OcgzfRXAgCWB7P9HYKAUQQgfSWlAgDuFUUA8M5MNN9m7Q07XzpnSh1Xd36zH01IzYuuu/PdhZsMcGpikz6xwo9ZB/o4bC8jCAKBdTYKAUDnULBtfp9DB0XxOx0b/7xp5qpLEHeTd/gESJ5xHtbDdJw8RypM2BikZv+DdIeygUYBwMSp9fxOINTGJOBLoj14Tf1Krn0kewylMfO/rNwvAQD/BWeMPxIAzMjT5jhzyl1/qQgA3v5h17XGPP4xEwBgt5Xci35h6UCov/w9KQBwDmeY2JqSAHgGhFoXYl+WAKDrwMSxYdeDBEjXR+D4vv6j/2UYAcAMlGEoDli2GlmEDgnAZDc4ygEe88qAUh4JwAI2AYkVfZ8G37AhTUf20ygzE8tezwsYURnAqAjwWtgwbJ0IdSaVAOAaRJtoHPLxXNbWyAB42ACOxYEczUEOGOyQVMNncfZd5k3gniFGlTpBw67N+vPgrKb+N5qDRZwwghwRduZS3SHqu+5nRwNAjXvw+f9ZGHrEC7gBVHejx5fcDHHfMfKZgPp5NaZBwoAGov2As3dIingoGuMQMcAAwKkVAIx0UDBIbIxAUAHAM+aq4G4lXjh3zFZg+8j8dDPBwo6621/qMOrzuz/xuzKs3AEYae4E54sr2T18Ho42t0xb/CeMmgSjzb8o9vJI+OuwQ84oBIDRFAgMk3FsmeNRz+fOz/+fvfdgkuvIssZuu6pq7xvt4V3DOxIEYQiADiDoOZz9OLOjT6uRvtD/UCgUUkgKRSg2FKHd2d2Z4XJm6IYWhjCEIUF4771r731XVXdL52Te97JeV3UDw1lN7GoqAujuqnrv5cuXefPmPeeeq+fhe9a/1D7UjWniOWxddLP9FKOmYVkkaoO4+TVrib/4qJS8CTjyEDcAoAoBDttcCQCmTp1/LvfY4PtuW4NjVP+eSgHAdYCC/ZfqM3fcTTV+0ObgmEg1/ie+T/E4f2YmIXNMZb/d+emPo8R6cOa6quZg1mrauilKADCrmTXGvEoAdqw6ViXpZElOALCDy1EA8Od/0M64waZk417fc22VJvR7m5AAAcA7j7YZPwHeIzMWtowb93RK+xcUFRP8n1ZVI4UE/StIAkDmIcADgKcA+5GBEM4B4J/BrGoANQoSAYxFkB/BBtT5RTAZQd9pFZWUcEfQPToyJK0tzQw8I3iLjCfN/GfN26EhZuQD/Afor98xGe+Q2x6V7p5eicVjDJqWlJZKViiLAC+OR/YhpOcR5ER7Bvv6GPxFoAhBThAAYESRSQn/rbm5UR4+ekhAAZlfuimDswwp/fv3H1KaGFmAM6ZPZ9AZ/Y55gKA+ZGURmK2praVSAoPOWSEGpPsHBvkI8vLy+RMAeGtzs1SUQ8KtgBYHBAC0BYDA/YcP+D5AFRAYMEZwvq6OTsrz436mz5oloexsowCA2uNRU8OWjnV6OjPSmhobCXKwhq9jq3q6uuXkyeMM+iEbEn2PFwBFnOfW7du8DoLnOBYvkEXw4r12dEh1VSWVHLQfTFbQmMSjIzKEkg3Iog2HCNiABIDr3797V27cvEEQf+H8ucx4BmEAHfng/n2CYyAcNCxcaPs/k3W2UQJg5szZzLrr6u6Re3fvSH5+NoE0WBFkBEIGGRnY5RXTpG76TKkCCQPkjKEh6QaAkp5OpQNkEWIjgprYULZAAIjZLiQBmGwfZt8D3B8ZFkGt09Go9Pd0ysP7d+Xk8WNy9sRRyU6PSWFuhPeIeqhjsahkZ2VJbiRsgq0eASCT2VcgdIAEgKAinhM3QwgugnjAbKjEAJVLCnD9M8gK0i7Z8+jGKWED5QTF1dbrfsSzH3TIEkkArp12f09Y4+x6Z/yHiSRKtdvudScEWPzKsAnrp2vvgv5qcA3Bc3LP6wdRTMkR9c/Uz9H1kucF6M/mW1WFJPWL3fVPr+OpKIA8NQ5id5xBP4D/CKCazCufACDhHJmzaIUUlVdLeiRfLl6/JQ+aWows68AQQZh8lAMZ6Oe4BEEGZJoPPvhA8nJyZcvmzQSGMT5AAOjq7CTYCLvAQHRGhty9d1dOnjopz6x7VhoWLSUBYHBwRI6fOM058fabb7Km9rFjhyWSnSHPPvu0FBWBqALJZ3MP+JmRjtrPqI9qFj0oloAoFYqESQiDLc8KRUiuGR3PlNh4RDIys1kqBdnwt27dlZMnTlMlZePGTcxuZekTW9N8zZpV8swzazlfUOcbBABk2e7bd1BeenGbzJ07X8KhiPxw7KicPXdGntu8UWbOnG734+OU+D939oLs2/et1NRUyU9/+iYBbBDBQQI4ePCQHPr2MMF/yPXjmeFaXV0dcvjwQbl56xpLEEybVs5s/Eh2vkRjo57EP8A+AJ5Yg3RNNuD8Htq7n/zkJwSAsV7BbsSiY3L06DHeA2q1r3t2LWugY15D0QUS8FevXWO9+Zkz8bwyZXBoSE6dPMWSIU89tYZhDtTz3rNnF0kEkLTXcQ+Z9UsXL8m2bUYZAfeP9QSEOowFgOkE3DON7cA/lBFASYLZs2dRzQDBYthn2Lbm5hb57LPPpWJapWzd8pzk54N8AKn4fOntHZAvPv+KihTbt2+j5DkkYqEAgLFw/doN2bXrG5I0li9bZaXSTXYmQHBIjS9fsYLy+eg7XBN9cPnKZSoAANwGAUBVFUCMQz+ixEFbS6tsfm4zgWa0E5+h/vvJEycImL/xxuskOaBfoXLQ39cnu3btlHB2SJ5/fivBa8wF+OPwFwDGYk1DJj8y4RFkghsPQBjALtoIIgfsIdoDPwNA6bXrVwlEg5AD/0GBKZBDYE4BRFONx5aA6Px/s8/xjDEm1q1bx6CarsUAtvEP7cD58ExxTrQPZMEFqBefDvLOfSpFLF2+jOcFgRDtuHLlMuc51pBwVpYMDgxIdNiURfjyi8/lzTdfl/QMkF6uyP4D38p/+S//vVRX1XIegJySk5snn3/+BccW1AmU8KBkQZCGjnx/RFauRPvmeyRCPDus+yAAwN8DwA+AGD4BfBs8nwvnL8jNWzdl6bJlMm/eXPYffALEtUhMCoc553G/3313RG7dvElS5Ouvv+adB+1ob+8gyaOru4vzB2RAzB8oAIFAiHIN6J833niThMvYSIxqA/A/If1/+do1eerpp/mcAZRjPsA+o3/RzyCfgMAIUgLeh680Ho+T8AMS4oxZM6lwgDGSHclhOQa8MJ/xHSg5wR4UoKxVBoiRUBlp43mRSY8s/y3PbeH5AcDj2eC1dMkyOX/hvLR3dMrrb7whc+fPow2NwOcsLJSO7i65e/uOXD53nuSChkUNVAFoa2uVnbu+5hhC6QD0e3VVlTQ3NVNpAmvt1i3Py4rlKzkXIjlm7OLeMJcw72GvoIgAu4fnePPGDZZRQBmLrVu3UrEBRFCUmbh0/gKJmfBnQQAFCQLKJrg+/FyqNGj2syNjzDiQzd72AL0AAcDfj022g5n4mbvmB/ef7mfJ/JSE/ZADHqVqwVT7S3cf5v7+74cAYMpPQWktjOx/SwBgSSqU87Aq2kaFys/+N16dBf/HRkkGMAWzjfKR+vlpJMmaeDn3DjbxQqX7FSBUzTkvgz9AAEhUitKYC+J0jrQ5E/ucMn4GGbX+n03ycwgAeLZetroTjzd+nGmvG7/g86VfaIn5zj4Z66tPhjHkUkMitb9bAq6Os2C8hhGDALg51djTY1y/W0m8sMXAHgjkYN8Xi0vcElAB/FPuPz4mQ/GYDHoKAHEZHonKcDTK/TGiL+BpQAEJx4I4QAIAVAAIXqdxf68S81AmUQIAn6PNUHdLrCbEGAKxXkZylQRggQ0C7/aVLG6Uaj7TN0OfjiJulxhsdv9kH1u7ZN4336VN0ABuIgAAIABJREFUAwHGEuKNXbGhPpM5kdRkuCQAfEOxHp8AYCW1nXFqiMcTJcjNBXyAKyET3R7jljXSKaMKfSAbgKiB72jsMDhmggSARKIzMtz923T3l/o9l2Ad7BDK2yfs/Zwx7gjT+nvOxIQX9a/defA488YfL7Z2ySQlAILzLvH8pH545AS3HWZ/aJ6Pv+Z4s9t/craUn3nDT2bylPtsgh3sIkvV2brnWFfh14Uw/mxJOm/vaoFSd901cSSjBoC5D78K4wWZ/yAAQPGJ+7L/YASAJ/MckvsS7jNXW0rbb8txJOCQVs1DMV2dVx4erGXm/52UAFB8RYljbgzD7G8MhqUxDRf79u55wtqpBBqzvro2J+ifebF260MqAUDjVI9DAAg+P3dOp334f/4PHgHALPjGeeDCDrBdCQB4zzoH5qEaAgAl6O33dVEJdgLYjC4BwGWCeO+TKGCyQExnmo5R6X99T9UIeByOsZkj+L4y7Fwg6C9NAHCnVNBhMYvr5Brgkzk5OvGCC3+yB57MOXBSeFLaicmdLGOwg9/RQUx3IZUjECANpHJiUh3vff9HWrhgCYBkpwtOSvf+EgF9P5NMF37XAUi2+aJUhwWafGahZWQGGsO+DvhVphsnVwDQrnbnRUoCgDpadGxVAcC6Wh4o7PL4/EbqOHgcR1S/g+BaMIDu3rY7fIJDxhjHifNnsjEbbJtLAEg2JMFcnuwVdPB8hztRAsvMhWCpg6kH72Tj3/K+vZNMvLcnzIB2AY+AMIPyJCZrj+kpowDgMvs5WmyZGXfziP52FQBo7731xy89YxYsy2J3JeuSMBNdByWZ7Q06yI9DAHAXzKCdSjbW3PemIgAkOz5VHycbu0Zu2B+jwQ3fZCMMR2ngwT3On3OJzrsh/PkDYyoCALf4dshrxq21JD6t6N+QAIB70vtL1Q8A3o0FNU3ixsMbx0EFANPb5mV+Tw9lyRjtcpqkZWRSyr+iqkrqZ8yW8soqKSmvoHx6fkGRZGSGeJwyjMnOTBeJ5GTzXACLBkeGCcQiSIuAJwAjBGMBREOmmdn/ALtHx2V4aFD6ersJ/iLgiOAtgvG4bwQ2EMjEscgE1M8BZGMjhO8gQDnQP8ishlA4JKVlZQyuwqcDyKIKAgC2AaCDcAnwH5lpkGBDG5Elhy4BSIV6tXfv3iYgguwrfI4X5gCCrMiGb2pqYfAZn1eUV3jZ9Ai+ImsfpQggg1xXV8+AEYAMjLmh4RGbNRrm8QD5kbnX3dFBeXwAgHTE0fbBQcr/P3z0SKqqq6gAgH7R7L321jZmemXn5krtjBkkAmh9YZyXm0xkV44Ls4oRrAZ5Atehfxo3fiqAxFMnT7BmL7JecQ28D5Aa93P9+nXpHxwgeIFANF6aEdve0cF7rampltzcHEnLzJDYALJF49zYQlUAyg7od4AWyI5nkFEMCIP2I9hfU10pY/EYxwBGJECPu3fuyKKFDQRo0FYc1drWIffu3ZcFCxYSlLh774G0tDRLaWk+a0OjNADUKQBe3bv3QB48esTA1YKGBhJYSsvLmcXc298nnd1dMmwzHasrq0nIwD/0I8ATTy6eCmBxyWKK9KiMINM4bVwy08flzq2bcub493L17FFJiw9JVno6s/4zMCficf6E7Cqz/lkCABt4ZO5msX8VuMepEYQCGQI/fd/M2i4b3DDygYYpzcCAVZ3AhNdjkpEA8Dw1kKDrQCLRDFEv3/5O5gurDfLXILU81uKkCHDqmubaMgabbLDYJaVMCMIEwHm18/o9d33yAljsI5AsDDnAmkOS/BBE0+/xWGbBpCYAJFsv/X1mXNJGR7jXM8HXcYmNjctIfJwEAEj9j2dGpKi8SqpmzJH0SJ509g3JlRu3pXdgiPVYmx82Sn1dHW0BXiC+gABw/fo1Zs0ikx3AnT7b93/7W9rD9c+ulzlz5prslfFxkoXOnDsjm7dslZmz5kgkkiuZmdly4sRpZgEbYHuJND66J5FIhlRXV8jgYI/kRMDApwgsA/6ggWG8QhY+K5RJG4yyKrDlaO/A4DAVAWDDRiUkbd0jUlU1g8BgS1OrHDp0RPr6B2XG9FnM6L5z6zaBqkuXL8rNmzdkx45XZMaM6ZKNtSEWldHxuBw8dEiam9tk28s7pKKikgFNZLDfv39XXn11u5SUgKyTQZBucGBYzpw5L3t275N169bK5s3rSFyAIgFAz08+/lSuXr1OGfqFCxtogylD3tkue/fukZ7eTvnlL/9O8vJzGLwPh/MEddxR6xt2CQAZpMQRZNPgKUC0vXu/YdDtnXfeIUkDv2MdBAFg//5vCRYCiF68pIFS6OgzjHfI4sPe4LzFJaUkHQC8P3zoMCXtV65YLqOwfz09snffNwRj586dQzuKfoN8N8gUO3a8StWckZEYiWuPHjZSsQBrA7Lc4yAfISszTeTOndvMcl++fBnBW6PSYYjU16/fkEOHDsv0+hmycdN6SU9DLeGoRMI5cv/+Izmw/yCB07fffkuKS4pIAIA6xEh0mAosRw5/Ly+++LLMmjnXEAAyRCgl/+23BKK3bNkiy5YvtyUSAESH5djx43L6zGmO45deftnzaXAfIAV+9eWXVDXY/NxzlHgnCA6p/I5OOXvmDMfgu+++a/vE+DudHSjZ8AeZM282CSUKTMMfx7qFftu8eTPBXbyHBBAQNgDSXrt2je1UUhvuA2su6qVDeWLL1s1SX19PgiLmHXz33/3udyThAGiGOgTex96vtbWNBACsVVhD0W7cM9ZqECIAuoKIgs/xDDBu4EfAn1i0aDHvG+UTMEbwrBhDkjG5dOki72Pr1i1cGzLS0rieQr3o5InjrO/+xhuvycBQL8tTdHf3yC9+8Z8lPw+EtgjlYKF48PEnnxJ4x/hT4gIIfkODQ8w0RxkKlDXA+okX+h5rP8bzsWPHSVpR3wD3ZvyQMdn7zV76TStWrqTkP/wMrOkgWrK8UQQEgF6SN06cOE6SJ8goSoSAH4c+xJjBWIVNaFi4gMdBWQhzAso+GONz584jEQLrO3A7+GVdXd1y/MRJSvpv3LSJdtMjP4ZCJCNAPQPthQIDrof5iGeN8XTp0iWTLb96JfsFczISzpburm7eP8YPfiKbHuOkuLBQOrs6mDH56NED+qp4Hr///e+lclolAX8oOUCxAM8TZBDMtQcPH8qz6zfI+o0bJBPqWJEIfdS0zEyJDo/IQRAc7tyVWXNmsR9BZjx48Ftpam4kqQAKAyCiYu7jfJiDpaVlsvbptVJbV0clLmYCQ9EoO5vKERiPmA+870iYfXH82DHZt3cvia0YC/DbAPyfO3OGfiB8ciiMIPsfhK+szBB9VPgriQSARD9ENx9clx0C3Y9RAXDX478SABIz4IL+SLJ9YaICgJH79wgAGeksTwWfFv+gUgWOO6EwjwBgVQAY94hbFQCV/DdxDcqk42c8RiUAL3Zm96EW8WRyHCmmwUxhrwSAdc+cBApNttDMfp6bIKeWr7IkfioAmEx+jcm7iX44symr65cOcGP9+NyNH3i+twMYoy+V7OKSAOhfsna3IQC4wGowhhOM2bg+7uTx6SR1q+Fn2hIA+OkRAqAAgL0dCKgeAWBURkZHZWBkhAoA2CeDGAAFEpCkQQCAz4oQJvzXKBQErA8LPxkeIb4HkBk2xscnLAHEFIlIzOr3B6g/NG0M0o3RaFKWqq8Fx7EbKwrGjbw+oyAFxqEhMbshP42LeQQPB0jxnxcUAOyey1MI8DNScEhCeXvbSDeGHQeI5pVnMGA8gHliSFbVglSaFAQAKs0hNuh9rmVBTSTS7NV0n+W/R5UBJriaEg0uAUD3eegnd1x6+yPPTuNzM/m1j13gX7+fbA/E97C3TMiw9sertgF7S2+/pIuF/Wme40QlgOCccOeTiZk7MW0nJJ0sdphs7iXuX30CgHufWu7GHc7GPjj2yhLw0f/ODtpm+/tJaEoGwE8oUSH7XwkAYaiL0I5ohrQvke4+L5JpQyb+pgoAGGt5+QXcV6AEW2ZW2BD20kw5POyHWMKNSQfmH5R8MrOMOpeu6976bgkKXozBxiM4+hxFiMQxpQophhCoxypWQCU+V1nF2gvtMD8Fz7cAk8Xok613k72Hc7ljwB1LQQKAF4dwYvRerGSCgryT9E3s1qxN/AdbaZO7zRqEvw15Sr/Hn1TJMUwZbVcw/pFsrUiYHwF8JxhrCRIAdL3D+38pAoAqAWCsGAUWX11H1TGDcZ7gM9Q+S/v47//HBAUAryMtI1EdAL5vJf2NwR6V8TT705MQsgwmm6XvEgEI1ifI+pu/2cG6AKgsC50Ocz08eD2Psud0kJjakYbhqAQAn0CgTtWPKwGgE8Ad+K6DPZUDEpxcE4zzFPnrUwIYDmin10qYpPY5JjcKfvZSKiMw1f25BiJhAUjSrqmMT7CNyc491Tme9PPHIQAEDbi7UCYD+F0DPxUBgE8giVxQAH+d4AyaNwwz8nEIAK6BNL8b5wzXNs6qKyFmpNyZ2Yo5a69uxoJVE/BalBi8Djo7yQBG7U9jhCY+sUTn1fdQEkFlc99TlQBINh7c85tzJjbCHfNaxy/VuFKCQNB5ChrgZGPb7YcnHbfeXE/CT3D7RIlUqc6frK85Hi2J1xu/fFgTJdETQAmbQWUeqqUnOKoAhn3ub3bRz4YAYl6eo2vtObYkugAnUwAI2rtERznxjpM5svjGvzUB4EmdsVTfTz5+DNki1dibckwxJmH63z3H4xIAICeKzaOxYXaA2P2fN4YmIQCk7ps/jwIAbVugREZin4Cg4BIAIN3oEgD8vlWWvu1xc5fp6QwQRCCPX1hIoLSkvFxq6qdL/YxZUjatUjJCyFrKZUAZcoEkvKRBygkyY0I5VIzBwaFh6Rvo52Y0N98oBMD5RwY+ApCoGYvAZVlpGbPxkM02PDgoba0tDFAhqI7AMe4ZGx0EHxEoR1YXNj8I0gLEhvOIbD/MB8jQ9vUNEFDNL8iXouJiiWRnk/SJOsjYKOFYfD8SDsvw0DCDncNDQ5Kbk2sz9DO5cQHRoKOzXW7cuMb7QnBexxXahGy2O3fussY0FAwo/2+l91mve6CfEsm4LkAZZKkTDEApAwRdQEhg7eZcCUUi0t/bK22trdLX0y3T6+t5b3DIIbUIMOLe/fsE7nEurZmLrA1I9AOQwj8QM/CscP+4P4wVU9ogQyIh8zfAQpynuKiIAWVmjMSMTwqg8czpUwTpV69Z42Uuos8Q/L5y9SqVFWbPmcNMOLz0MxAAhoYHGUjm5jQ7ImMjUfq7GINQs8LUAeiNsgDxaEz6env4TK5cvszN6IzpdZKbHZHBgT7p7enmxvn8uXPS+OihPLVmjUwrn0bQD1K0La2t0tTUylrYWO9v3bojg0P9smzZIpleX0uwA2MSRJOBgSF58PABFReQgbd42TKZiwzHcIhEBQThMVaRDdv4qIljq7q6lkx6bqRRC3cUma8muAOpPvQ7VADi0SECpZAd7255JKeP7JX7N69IW2uz5GVHJB/9EB0hASAvJ8KMK2y6swDyh1BqAwF2XwEA58JnGPO4jvpemnnAAJcNQroypEoA0BqXycB/9T/xmUoJ6hqjPpSxJ4kKS2pz8J1gACnB5o2bGpWexQkQAHRN1Gu6tsw7rxMY0++7Nm6y66s/hza5gStDijCGW9d/ldU0LqAPYhgCQGoSgK8g4NcR9dqJ7LT4oCEA2MBpdDRNhqkAIDIyli6llbVSVl0v41kR6RmMys27D6S5rVPSM6EckiYDvX1SkJ9HOwcACOAU+gmSz5cuXGTGOcAmjG2Mx1/96ldc81atXCWVlVWmvMjYuDx49EDOX7wgL770ktTW1UtOboEUFJTIwYPfMXMbdcR//vP3mOHf2HRferrbpaqqTGIjA5KVaQgqaYIgBlQAhHW4s3MirCMNmwqbBRITwH0AqaFwRIai4zIwgizUQtp3EABQr37p0uWydesL0tHeIY8ePuT8OnToIEFuAsvFRVT9AMDaN9gn3x46KIUFJbJ+/SbJjuTK4MCgfPvtAenu7pI333hVQuFMZn9DAruvb1BOnjgju3btkddf2yGrVi9htRpIV2dn58qv/+U30tLSJq+++irresM2AZDv7u6Ub/buJqD93/zyv2Y2ryEN5Mvg4DAz/AF8I5seBAC0lX2Slsb62SAkYN6+9dZbkpeXaxMC0iQeE7YFx7766g6ZO2+2DA0P8bqwMSAAYAzhueBZISjX12feB3EJJVBi6If+fjlwYB/B7Lq6Wg98Q2b9o0eNVACA8g7ICgBAb928zXNgHUK2L8oO0OampxEEBIi4du1aWbhwIW2L2scLFy6ytjvk5zdsXCeDA90sQZCeniWXLl2Rs2fOk0T19ttvSlFxocTjI5KZBQLcIDPkoe6wY8frUlFeySAjiCJYG/cf2E9g/bXXXiPQj7UK/QUgEiUQAIY/8+w6ArkgX2EdAgEAGfSf/fFzKS8rk00bN5FohvYCCIXiwtnTZzjuf/azn3u+ANaU1pYW+ad/+kd5dsM6Eh1wHfjiUAC4cOECr7dt2zZmNnOvyLU3Tw4ePMiMcvSZrmmwEVj/QQDAcwRACvUDlJhQ2dXf/ObXPBfAfBBAcAzmaWNjEwFXALUAi5UAgJ+nT5/m2ouSAgBx8X3cy4MHD/h8Ue4AfXj9xg2ON6hBROPI7Bpj9vitWzdJiuD6k5ZOULy5sZFqC8jqfu21HdLd2yFfff2VVJRPkx07XpPc3HzJzAyzBEBjU7Ps2fMNM9gBvuNewiwVkc7rITM/Gh2W559/3pTDsWoIsEEA5k+fPsM2ggBgiDSjfDbwAT/++BOC7stXLOd8wPkA9iNbHc8HgDuIlCiDgHOB4IfyGXihpIEqt6D8A2zD008/JYsXL6KyQ2trC5//gwf3ZdeuXfLWW29ToQDPGLYHazSAcGTfg+C3zt5bXn4+1Y7wfDBnkcWPsThvwQKJW2UkrBloJ8YH+mPturVsE+zr0OAw4wYYH3h2uFcoPsBvwmoC23j7zi36vPBV4btC2eLO7dsyd848+rBQMLp58xZLPoAQeuv2Hamrr5eXt2+X4tISEj3hF2eEQvTZ2hqb5IN/fZ+KLyj1grmEeXT8xDEpLCwgiUVVs+CXoNQG5m9tbZ08//wLMmPmLK4ZsLHMCo7HSG7AmEQbMP9BYsRxX33xBUkP8Cdff/11jqvOjg65eP48nz0UZVDKhYovVJQye92JBADjp7jgPP0CJ2b2VwKAicmo0qQXk3GBbvMFL3YQjFW68cNkn6XaH/v+jIFFjRIV9gSZBP19AkAaCQAq/U8/k9L/lhRAefM4SwAgzqg/lQAAUuw4SvP82QgAFqgnOQDa7hagt+C/F7d3gm7jAFq0T2183yu1C4DUKky6irxufDno32ksk/ntNgtYgS3W57a+O8jsxhc2ZFPXT3X9XjfG4/q3wXhOqmfptlX9aCUAEDtAxj7LAFgFKkr5j1Lufxjvj4/L4MgIVQCGYzEqAAwhgxgkcIKJAPiF+50o1s/4qMRGkSph4qogE2AMo8yAAbBUydgkPqVbwrQbgfRAUgdYNm63VS3jADURtoT3nE4IxoTc/vH6DuOEBBBLAPAk982eBi8+f1V08JTOFKiE36s17zUO7EdT0dxkBAA+Rxu3xLqiz8hk4ttyAIo/MT5r4txmD+KWOjPxGh0XRoHOAP6eGoCTtKZqa8z85/MGicMQDvS8btxWbTd7I7BH0u+Z+K+lY6T4jvssguNWaRfa3sSxb8jlin9pO9z9pjm33yep5kViv9nR4Afu+EayOKK7l3Xb5mMBSD7UZ2DUTAFYo198+6uJRInxYwL/lErzlQ9MPNNXQvHxEYhtmlhAOCtEYiLATxAAaFstad1kSBvSnWtTsB7DD0CbYlFTJg7PHgksIADQ77PKPSAAYA3/KwHg8UoAuM8vqNCbQABQDFhxYMb3jT38SxEAWALKMY6+LTKD+j8qAUDtRNon/9f/ZAgA4E3D6E6QWAYQbx6Q7xg40kDKHnSMMx+6l8nvKwS4shD+A7dG3bI//AUS1zWLszmfzxDxmHRUATDtMuxG0073HwwGJrprGF2wwkjoJKJobpAu6DgGHY2pvjvV8RNSugOyW5Mdj0VUNxHB7015XWPyJ9y7exx+nwrAUgdQFxB1AKc6LujYJQe4Url1f773pyIA6P0E78/9G78HmX9uP6jzoK3Wz3iMQwBwrxXExT3HxHF4yIzUALISAQK11NR58px873PjnPF965CZ7/hsKvdzdTo8J8B0gFYoC8yv1BlxwT4w7TevZA5I0IFP/F5i+Y7g2NXnMvloSWRRTja/k53HJQj4NsYHtVWiS5364Hiaap66m9hk1w8qQjzOzHCvmWqjoJJzpr2mVIU/5r0nlqAAYjL/lc2pBAALMFtVAPM8fYfbVQDwnrVKzCWQBSxxwK5POg6TOaj6mdsXQcdY/35cAsDj9GvS55NC6SQ45lOd37WLE22qvwHSe3af55Q2OAk3TjcUpj1TKwBk2hIyLpHG1OuyJBLWR4bMXOL4SZr479kAnwAwsV/MBsGezVu/ktmOZOMg8XzYSFsbwg2n6U+tN6bjGd/BZhHZUgDyCW7GRyUDkmIZGVJaUSFVtbVSVV1jftbWSXFZhWRFsiUtM0SJQByHeQQACGACNiMGXDcS7H39A3QFAK6GKReN2nRjzIqCD4TMI9RZ5WsM2f9D0tHWTlAYMtEIJiNoDPAbcwI/cSwAbABgCKArMYBlBWKo54tA8YBUVlVJeUU5A6vcDMu4jESjrOOKoD0D1wCCBlFuoIVrFtoCQAb2D32DICqCuy0tTcz4Qu1VPBO0Be0HMHD37l1mfMyaOZtBYbCtcTIA8AD/0V4EnxGcRaBX6+WiHRhDqNdNKW1mMHZJU+MjymrOnDnDq4+FIC7AQGQO4h5xHZQT4BjMQNbhKEEF1H5ERhxUGkwtZWQIIht5zGST2zrEaHdPdzf7H31MGzU2Tnl+EBBOnzols2bOpKJBYREAnzifHYgEqF+NF2SZIZuPc+JzbFIBYmDO1NTVGNJGJEKgH3LmuH48FjVZ7wgkjwzLwwcPCCK1NDXzWIBc8+fNkayMNOnp7iRwH4tGZc/uXZITDsszT6+lPDLkrm/cuEnAsbevX0pLywnqFxYVM0BeV1cpZaXFzN7DOZB1ONDXL51dXZQ+vnHzFjfJ8xsaZO68eQRAUOICkss4R+OjR/Lg4SMSDerqZ0h9/QyObYx5sxE35RTgh0OyfDQ+QjUAAvfjUelrvid7v/5Mrl+5ImHU7sNnYzHJBst+fIxBV/QDQDb8o4wogEXWnBebiWU+VwKArlP8iTnNYEBiljoyQvE+lTscQNslArhrdTBAqXZEs4Nd4rEGbNwAkmvvPd8QbH7Hb3Ntk+fvTfDntBakMYJuBSFvU+cCCVZmOLjmm/P7feD2mSvp7wgATCRcCuwVsioSvVXX903cd/nPgOv2+KjERvoIvGJEpGVF5EFjq+QXl0l6OFcGY+Mye8ES6R2KSno4Rx40tcp3PxyX/MISqZ8+gwDWTNR47uqkzUEmNeY35sfhQ4ekvq6e4Jz6tLB1f/jDH/jc586ZIw0Ni5gRjjly8fJFaWxuYr1plL3IyAhLbl6hnD17UU6fOsM9JggAeShXkZ0pvX2dMjI8wLIWoax0glqRSBbB/1hsmOMOIDnzmJABxuwy2LosBpogOTswHJdQTpn09Awz6/X61esE3bdt30GFlcuXrpAQBFD3/fffp/155ZXtBADxfiQ7IhevnJe9+/bJe+/9rWRH8pjB3NrSKocPH2K/vvH6Dtbe7uvvpRIIFAAOH/pOjh87JT//2/ekYhrAWGGwq6uzW/7hH37F33/607+xgGGI8+/KlUskAMyZM1N2vLqdwDWy8cfHkamfJv/8z//MuQmp9OrqKtpezEkMM9hiZLgjkxqZ6D293ZxzsDntbT2yd+9+2uNXdmyXvLwcKqIA4B0cHpIvv/ySxDSA0aa8SCazjb/86ivZsvk5qa6spDoK7DRAv82bn5OSkmLacZCwAPbCDm1Yv5Hrr2mzyLWr1ymPjoz0tU8/RTIFXAH02enTp+T8+XMkM6DPQTrr7e3jeY4c+U6uXL4qL730stTV1Uh8FMS0mGSkh0iqOnL4KOflu+/+RKKxYRlHBmg65seYfPTRx9LZ0S3bt0ONoIjrJ0r4wDb+9re/5T388r/7b7leq1w8+nHPN9/w72c3rPdk9wlGhyNy9twFuXjhopSXlRPsBrAKW4d5ABWMc2fOyvTpM2Tjxo0EnjH2sQbdvnWTJQDWrX9Gli5dbNdPKNcYNQcAnVBGwLqH+wYBAGs9ngfahOcM/wXAN8BrrGV4xlg/AI6CHACCG97H9aAAgCx+AMIYE2g/Xrdu3WamPtZPEEfMuIHKwwAl5kF+xDNSsgH8DGTX45lAzQbzCIQFAMALFzUwoAjf5eLFC9LR3ka5dqyLuZEIJef7enrlj59+SkUAlMd42PRAPv/ic8rCNyxaQilYBINB2jxy+DvWoYcNQRkCqAsx6yYUoi9z9Oj3Ul5eSpA5lJMrXW1t/AzfAfAOdYZVq1YTRMbz0LXl/v0HcvbMWZk5a6bMX7BAsosK5NyJ47RhlRXTvMwiEAAwDqGssWL5cvpUpvxDGp8zAKz3f/s+x/miRQ0yZ+5s2kIQP2GT9+zZzc/eeecnJIuAQJqdk0Plp71795H8iux6+EggY4LEAZ8Mfhj6FL4YyA+a/WZUO9KpDIBnBjWC6tpqfg/3ipJSIKeCsIL+WbZsGQkEIGeOxmKyf/9eqmLMmTOL9whgHUTMluZmknEWzF9AAP3kyZMkgMJnvXnrlly/eZMEy+07dtAfAgmwqLSEfllOVlgunD8nn376iemDOXNI4Dl56gQJECDMQAEBJVZgb4wy0w2qMyxfvkI2bkIZD1MaC2MXJAmMl3379pJIQOUIxlZAAAAgAElEQVSR4iJpb2sjMeCTjz7i/UIhZXp9HfcKVy5dIlkBNgfKF1CDgP+HZwQSgE9K1PXPEAqVxJGwd7FSxwnrcarNYYr33fXXJRnoOYOxqWR+x+NeMhi/SLXndGOJ+N34Sza7PJDB58Z8noQAkMp/SrYPDPpKwWM9EoCMGUUfEAAgOY1/IKUy839cwlmZ9GXpZ1oOhyEA4O9x+rBGK26MQD98HmT+GqdkVMCAS3NkgAnnmcCblWjH8YDJrb66xoetAoAmZifEVfT89qY0819j6Nof9CAd8FNL/GqyHj42AIi5tvq1nn9r28nz4Vuej21jeegj+OvI0sU/+zntIDNoQQJILAHg+r3uM0kVv5nqfT2Hjjn10xXPwH6Le1QvU39MRuJxgvkg9wPAx98DQ0oCgPw/CAMoHQDwGFn+KFsVJ8GfKgC2jBV8PsrNYw20gDOyzjXz2zjwGYxBJMwbC+7jY9oIs5FJeKnH7X3uxE+T9ZvOfXdu8cReiVhzEb8euwHGUE7HtBN7FUNWRltNOYc0ElE1hpzQQAda4L2pKoQnh+1nAGPcIabixp/5nHRs4nibCc82UFnAxm29pCKNW9tEIttpxI48goOfZKRkAVzDDG+XWODfidpKF1BWm2pisyz8mJIgELS57nh07ZJe3+0Db+9FWxEsE6cDIhGjcc+j1w5ex/vb60f7iB0CQ/A8ekywnZSAQxKQVYIz1/TP55MjEsevL7fpJxDqHXlJTUweyOT8ZAmAjHSS/qAAQJ8kPV3C9qeWF1F1CiUV6XODr8w4j6DMVYx2DfYKsQ2oAMDvw74Mr8wMlN4MGzVD2qg0k6TB6yL2YGJWmhTgZWSz7GGiwo87VtzYgh9PMNIxvk3UctD2J0sF+X4D2u/ag2QKAMGenuzvKWPEgbVZ8YiEceAPai/JW7FijwBgFeRVsV2PH2WJGj8Z3GT2a3a/j/+qAkBCnGUKBYBUdtCdD8H713YprjAVAYDIuY1xunEfk6zuK4u4n/m2xsdC3La6caegL+crURjSHOYHxoCSTLHOuse49sa1cZ7/88f/+39OVACYILFspYOsRAMPtAANVQC87H+fneU5Cs4xOhCUYBAkAPjOhZ/Vj+8aAoAL8hv2lhkocZYBMI5NcgKASVtNNPATCAABtNUdFEEHNziZkg2gyQZe4vETAXh3cAZ/TzaREdQOtnGqNjvLm/11asA2lRHRieJuYtwBPJUxSuWIP45hmurcj/P5jyEA4PzJDHxwAiYLHnuEgVQSrYHGe47xExIA3ACza5A4ja2ElwlPGefOfMfMZY9xqaLYHpsS6gCmgZ4fFnCggo588DlrAFo924RNsOPMBh187RY93sVX3XGvvwc3wBPHRJBqkfgNOB0/ZgGdSkFAVQ0eZ6wmn/9OEao/4STJgFiOX9st3vg2rj+v4M9NVaDgSDAbVm5clVThkyt8pqsSwmyJFzvWEhxOu77gGB/g9wkAiU6oaWhwnKSyicHv/ZUAYAZNor1VRrP/mQk0+M8D34f4Fipwmf73lTSCBAB+wRJ9jG30NwnukPXbkJoA4K7dQQWQoA2ZejoYCT7acXMXNpCjrO5xBsQRdIRW7zikCjOzyPiHnH9eQYEUlpZITX29zJg1Syoqq6QQcmIFRZIVich4eobEx1AeIF2yc/IkMyOL2dWomQywHsFWmBcEeiG5jyxp1PkFwIm/EUREIB6yrgCr8/NyGQgCgQCZR63NLdwMlZWUMoMJm5NhSBWOjDD7s6WllYFyAL0IgGITAyABn/f0dLN+LCRQC4uKpKi4iEEZZBcOjwxz843+BBiBOYga9F2dXcwwg/QpCADZNnsWPhraCenkgcE+giYAe3A8PsP1AMohqywvt0BmzJhJUAv9ahxo1FZuJsiC+rdVFnSBekJseJjSi3hxA2YDDh0dndL48CEDEAjE8hlCkYH31sPMOcx1gA5oC0Y0+hXgAALk+KysvELKKqaxXzA+cSzu1Q3OAnjv6e5hP+AfPkNfAKBCdu7Vy5eZvYjAL4LIuF+cG9L/yNzDuZEZBgAjI8sQANAvyJJDe2vraznussJhSv0jIEWiQCxqMhdzsmW4u1sePXxgpJ1jMdaeLSoqlPKyUmYnDQ8OUBHi+A/H5Psjh2X+3LmycsUKjpW+3j6Cjk3NLZQ5rq2bTrJJZ3c3MwYXLphriLNQHsBGAmoNPb0MrqMvunt75eKlyzIci8rKVatlxapVlLQEYQFjFfMDqg2dnd3S0dnNDFsE9bCZBnCEPgWohrFZWloildPKpKiowNRIjw1JeHRQmu/flkMH9sv1yxclLxKS3HCWjEdRFsAEUpnhH85iZiQDh16mv5i6rKzvB9ldE1TXjH/aGhucMe/rRhrnNRkCJnCpWSyuBF8iYcANBE20l35gKdHHmpzcaII6PNsEH961ZcmCMZ5ts4SUoK0L+uBclx1iAD8H8usEH9kXTrDOBFOsf8FMFz8QYa5nJTADFw/6v+5ajM/8TXZcotF+BhKHYgicpktaKEfaewZIAJg+Z4FkZufL/cYWGYyOyreHjkgkN08WL1kmt2+b+tLxkWFmkmqWP+blubNnCbBt2rSJMs7M9omPcs5++OGHvEdk5gJst7F3OX/xvPT09cq27dulfNo0Zmbl5hbK+fOov36CZJpn162VsfGYrFyxRAYGe+XYD0ekt7tD1j69Rurra2VgoI8El/y8HILqICRgzYTNwfkwH7B2oM8zsmD7sqR3cEwOHT5GVZHiwiJZsXKVLFywkHMV9c9RYgO/f/bZZ7J06RKCslgPAFJBqeX46ePS2NQkzz23RUqKyyUSyparV68RwANwseOVlzn3UBccIO5A/5Ds2/et3Lh2S95772+kuNS0FcB4U2OL/OY3vyVJ6M233iJoaAIOGXLx4nnZf2CvrFixVLZsfU6yskC6icjIiDAL7te//jWBMs0Mh02B74y5j/uAJDjAwJdffokZ/vAXQlkRaWxsld2790l2TrZs2/ayFBTkCWQMEShHBvvOXbsIfAKEha2BbWlra5cj330nL7zwvBTk5nL8ACS9dfumbNiwnrYRdhbrJ+TRsfatXr2GcvEgEGC9QXb2D98f5TkWL2pgOxlDGB+TH344ShDxxRdf4NqBYCDWVYz/QwcPsZQKFAWgODEupp5oPD4mly9dk+PHTxIAfOmlFyQ+GqUCwNg4Yhhxqk+EQzmyYcMmqaqEXDiypgd47U8++YRg6C9/+UvJyTPZ5AAjsa5Coh4Bxw0bDFiLfRlsHUpJ4HrXb9wkCW3jhg2e6gLANaw/F86fl4aFDbJyJeTxDYgPu3fl0mU5dPigPLvhGVm4cL6dwaYsEAgAAOBNZnsOCTJQqMAcArCNNQ3jUEv0AJRHX0M1Aa/t27fT76CCUAjlAQzxBpnTUFUwwSrjcWGsAmhtaGjg+MBcZb8MDckPP/xAWwFpf5wP8xYgNZ41wPLZs+dQjvnsuXNSWlYqs2fPonIC5h0y0EEMgSoA4kSRrCz6TH3d3fLxhx+xfM6KVSvk6o0rcuT77+S1V1+XWbPmMDsetWAxznZ+vYv9gX5ADXq6sbYkDMY0wPkVK5YR4FdyBfoEpIWdO3dSMeHpp9d68vq6boCQd+/uPdatnz4DCkTpJDtMn14vRagjHwX5L5PkTfQpnsWqlStJrFHiBAgPUCD68Pcf0i+CAgCUBKDCBKIgCEU4FiD8c89tJtkEJEAEwpFV//33R6lMgDUdfYvzanAVvgmy/DHvMN7wmRIYMEbRVrwHckB2rilFMDg4RAIASgCcOHGCzw32F34pS1H19srJkydY8iIej5I8AOUWfA+qAyDjgNwAG4hxC/tcVlZOf/Tq9WvMvF25epVsem4zfYD4+BjLJYzHYiyTcubMaSo+rFq1kgSja1eveCUMoAKDQH84FGEJLahmYNxBqaNh0WJZu/YZyUEZLswrWycYawpsFkg5IM+ACHvi+DHa1e+OHCFh5WfvvSeZ6WlUxYJ/i++CHACfEyW1QIYwSl++X2FATz870c30d9de3UNNvYeZ+A13/f0rASAxPqC95cej9B0/Bur6iQDuobAGAgAIqthvhJDJjupHJAAgOcKqTDlqAIBtcSysHDP/UR6IcutGtthIrysBwJcxNsQAE1jjLhQEEiXTKxhjgXeWEWCzXfVOX66fn1j5fk/+PyGLGmnVToKeAhY2GQ/+qafQqACOI+VMP85REFT/0fiWVhXKgluwcR4J19YzBrim5fBcgDX4jMx9TB7neZz4j/rm8A2UADAGRT4r0a8kAIL/tiQASAAj8VGqNw1FYzIUHfEIAJT+HxWPAMBjeCxUAMZIBIAiHUkA2GPZvtMsZ1MqzffB3XmrOwdjEwIUWydo5yYAJcZwrIdu+00/U9/b9KlR0DZ9p365guvmb7RfM+c16ItzGWKHAUaDMUwdB2YYjxPAdLI2EmPMzAA2BAAT6/Ml7/0YtI3MODFmm7ZmAfhE8F8VAIy0v703G7s0OJNVGkhBrnb3d0FbmhjLJ/qVoIDmfu4+D3c/5j4DHdvBmOZE8D/xefL7Dv7gzpng+YOfeX+zpFviHlXbnzhO/LmX2E6cSePjbrKQT04w609ijN30i8EQuB9MiBvbtFQbgkNZP9pCkv1BejXy/9zrp6fRr8tMh6KmryJiwH+z31dglASArLAXkzKJq+ksvwkCAPw+7NHwUgIA9kSpCADwQbSU5p+bAGCegVX7+HdAAHDHlwf4O+sK1aRV0d1JJDfkqKkJAEoKUMzYw47/zAQAXUM8rPoxFACSEQBcopwf60hUwNf4iauI7HkiwTiNk6TypxAA3LUxuE6mffYP/ws9Dq/GsnUCTLa+cUw0s15lgFRKiGw2KzNk6jGYie6yNBKYIAosqjqAZUnowqzHaUY/32e9VatAwEFkfmegFcQASwBQ5QA9hyoHYHOt7LlEp8+ytpJI8CdbSB/XEXeDXa7jkvx4H4BwPw+eY7JrJ8sAfpLjtXOe7Bi/RZrB7S5wweDjpO0POCjBSfC4/f6nfu9xCADqEATvMfi+B+rbgLIbcHU3Ym4w2QPLHCIAx03ghjwHzpJZPAfOBpBZbswe5BowVw7JNUa6z6Aj7CkAuIFsR3KJbfEdRM5x20LXIdDx7s6fCQYnwbiZ+kGpHCV3/gTHpznGD6Cnmj9Tz2UfpE42hqYC8N1j/Odt3lUHZFKbMEWG+KRzB+4XHKQAO/hJ5kKwf7x7sGNJ6zm7VCX/GJcAYLIt+fLAYD9b25AD/BIAqRYlvh8gAJjvWoZugDCQbIwks2XBcegt9pOUf9Bn+CT9+ef+bnBuJJ7/xysAaAAq0e6q9VEigK3dleYHGji2n4AA4GaqKgEg9dx8EgIANgjJ1UPcsZH8uWAHYgAuIyWHYItPYsHdMyMtkg30WOIGRab8aEFhsZRXVkr9zJlSN2OGzJw1WwpLSgh8oj4p6C3IDEDNQFwDNdKhAgAABgA+Auu5OTkMUoMAgMA1ArG5+bnMhuzo6iRID1sOadT8vDwynjFu+/v6Cf4j071yWoWUlZQxaxJrsQH/uwkm4LwIkuNaCK7CecT9dHS0E0RBoBlZsKFwmAAMHHJIKQ8MDhCcR2YUjsMGB0HO5qZmmpoStidfwgDoYybjDkHj+/fvSTicJbV1NQy04vniemjH7Vt3mGFVW1vP7C60iVn2AJz7+gl04FVdU0MwD6CDZGTIQG8vN2FktlKKPYu+HzKumh41MnsdgXEC2OkAw4d4/8hAw/lnzjbgO3aQIA/0Dwywrfi9urpGSkrKuNnC8eg7vJjFBwWG0VGeByA6guHsj5wcGezrY9/dvnVL7t25K/Pnz2egHM9Pg0sIekMBIDcvV2bNns3AMGWAmRUyxlrJ6GMoAHgEgCFkMFsCAMATgG+hLOnp7JBuW2cWAciBgX62Eb8/fHCPAUpsjvft+Ubu37srDQsWSGVFucRGorwuAKxjx08KSBNFJaUEOFvb2mXZ8qVSW1steTk5JBxA1QCSjH29vTLYP8BrPGp8JH0Dg3Lz9m2WTJi/sEFmzp4tlVXV0tLWKuUV06hagUDe8AhANJAIMpntDNAMEug9vT0cy5CERjwgNy9bystKpLy4QKqK80RGR+Ti6ZPy3cFvpbOlUdJiIxJKH5eSglwZi40wyx/36tXe06wiZKDYEgFQGUCwAGClSo3S54I8IALuGSYYwLmOAKQNDhAAD6gDuEGfVAEgtSe+/OHEQLO7DgV9YuM3+T5bcv/GtDXoY7m2zCfI+bZa1y1cUxns7nvqlxDQt4ESBfeZqePVHDXZHSbCZVI7zH1oxtJEAkDQR07Wfm+/Nx4nGIQMqdHxNOkfjktuUZk0tvdIQek0mTF3oTS2dsrASFz2HTgknV3dBGuQgfXw0UOZO3u2tDQ3ykB/H20kbANAM2SgguTz03d/yqxXJSHBFn300Uf0G5GJPG1aFYG+gcEhOXvuDAk6yOyEHTc2u0Bu3bovO3fuJtlp48b1lPsvLy+WixfPypnTJ6SqskKeXfc0a3Ajmxv3A2AAmUEmQJpJm5qVFZasUJi1ZHFu2NX4WIYcO3lBjnx3nESFp1avkYULGwi8wz7ATi2cv1BOnDhJeXXUXQdox7366Kh093TLgSPfsmTBzBmzpKa6noSGYz8cY21yEIQ2P7fBEnxiBFX7+wblyy++lv6+IXnnnbckLx/zKp3HITP2008/k7lz5xPERXsN4JkmJ08dl6M/fC/Pv7CZoCekX8Nh2I106e7qlff/9V9l/nxTa5xknCwAiqOc8wAEAZwBnIfkuWaFZ6Rnyd17j2TXrm9oX7dsBYmhUEYw57Oy5PadOwTwAWLieSHzPy09U65du06AE2QCSHYDCETJg1gsKk89/RSJclhPsd7s2b1b5i9YKPPnLzBryjik58eZAX3j+nV5+803pbYGyi5jVgUgjdm/sFdQEzB17o2fCwIC2tPb0yfbt79CJYax8Sht9vBwTE6fOisXL16WFStWyuLFDTI6FqMaxLiAfDIof//3fy9z58yXxYuXSl3dDLrJIAB0dnYwAxqqPX/3d39n+jzTjBGoJ0B+HON7/YYNtj2mlAxUiPbu+5YlDtasXiVPrVlt67ibGAyOg9Q96p0DfNc5jmDo8R+Oy8VL52XDpmdl9uyZnnQuVDJAOMC8xbPEGop+i45EWTce9w+SHj4zdgQ176PS1tZK4kAZxtzmzV52M4iOIKx9+sdPZe7cOSwBoAQ7tBEy8wD0QQzAGFD7jLX4m2++4bWgDKDZVgDDUUoBhAGQM0CUPHHqFM8N4iDGG/oR8vzwr5YtW8pAcfr4OLO4ezo75cPf/Y5kg7rpdXLq7Em5dee2vPvuT6WstEJy8wqY+TU4MCQffvix1NXVy9YXnvdKK8CWYO0/dvy4NDc3yfNbt0hFRTnLUiDjG2s8suNRKmHmzFmyZs1TJHuqDcfxp06dptrQylUrpaK6SjrbW+UR7NncuVzHYaewjsH3gC0DoXJRQwOJLTiPZidfvnRJ9u/dJ/V1dSQAYMx29XSxr775Zg+Pf+edd2T6jJlU9cBzxJw+ePAQCVTvvfee1E+fzjUC14RPBvsJQgZ+B0gPn4Z+1bAp5wDiA/6h/5csWSLD0WHb3iwSAK5eucpMeTwbEFZw7/DVADR2drZLWzvKnOzjGGlYuIDnbW5qolIHAPRp5RW8/rp160hOrZhWKQ8bH8mly5eZZbv9lVekGupR2dkkEMSGR+gjgkD6wQf/ypJKNTWVVEwCCRRthS1bsXKl5OUXUgUAZAiMoy++/Epi8XEC/FCEAYEJ/atgJOzDF198Tn90/fr1PObypYvy9ddf05ZuWL9BVq9cQULWvXt3OdfQj7AZVdVVVD5iwir8D0sGUEKAxlPgq5il1ZbI0WCvEyd50j1l0Gdxj0/m2wQ/f5LrpfJbgucw49bP9jRx2r+0AkBQ4dRPcDD9ZGIasB8h2OMQFAAyJIQSFCCnpgv9Aaz3lKFGxjtsDf8eI3nVk/63ZQAM4mr+UREAZWdcUN4SOs121DiIHgHAUefUeIoI4ndOHWSbwGf2vqrNbcEHN9vfxmgYQ2dMxZQDpD+pGMCkBACbJKQlAvwAgh3LRlyPawQVANzMWPsefM90qIT5JTE0hqp7d3d8BWM47CKnxF+yGE+ycccybsQPjOKxEgCwN0PWfgzqQbG49zsy+weHR2Q4asoAYH8OW4Q9DrP/AfpHYyQK6M8oyv3hXEhgtIksCraSoEy3GgTkRAUyzw5YHzxhfnmp1baz09ItgJsYAJws5unuJeiHa/lXSwTAOPDjx2m8B/X5DQHA7Ae01rRRMXEILNaWaQSJ9+yUCFOw10syswQAEE143QABgO21/pceq/cAcq3JwPcTPL14tx36IKt7sWsq5poSAR5QmYRckhgL8+O4E0kqfuzYi+nTnvvlzpLv+yaqDVClekJsU4nhbva/aZ2OC0OuSLS2yWLy3n41QKRRlV/1u7S9Xh8HMsAT3/f3r8F9nw5VLZGr+88EZMPuuz0Sgh1HvCUb0zPxSdjgdO7vAf5DBQD+r08AMKVFFDhXAoDaEnwGnxcEQMZ6bGIy2gxFw5xclNzM494CL5cAAJItvmcUt6AKYG3ZX5AA4O3HORB+VPg/kPiVfOV3xxP6ImhDEmy1k/Wu+3xVtHHxXWN7fAJAArgfUABwCQB+4jj2wJZM5xKDUuApQT/Fmz8umSpACNL26zqjmDL+Vp8ZFstLSHfIcUoC0L4KkgJ0fU6WAOphMIHkYIxn3TvhJ/6eSgEg1ZrI64+NS9oXv/pfPQUA74HRQk4kAPBkDkCDQKYubirvr86DPih2gNYW8uRfTBa/Oht63USGh2HmEaC0i4NRAvAl/oMKAIYE4CsEmIcUpUpBwER6hDSVuv5TnWCdEO7xyZyW5FPLiEMFp3BwsE7mkAcJAE9yrLuQTHaN1J9ZANADCxMXvsc5Z7KJ6C8Wj3GGHwF+8joWXEx1JXcyarsmLna+E6fBVXchTWQNmit5i5NDFnDPGxyxvHa6L9HkT2w7fpy6R4kGmkdOkCMxU9xKlDiAvusgqTq/L8Pms0VdAkDCAhCcaY5Bdp1xvdcxkxKVkJ3mPv9kTr//uc6dP30QJGYUTxwFkznTwW8Hv+s5zpMMYxcYfYzRzq9416Ey1kQHMJUtmmxeBdvulgAw8yQVyOow53lhVQAwv8Nm+01UANkvAeDaIM+51DlppYHMd3wFgOAxer/JFjs36JDsuH9rBYDHfaZT2Z/kz84GA+3ByebXVNcPPmfzfQ2M2JIONhhiNlw+0AQCQLpdgKZSAEhFAAg+H72+Xssdl+Z3d9MFIAoEAD9wE+ynyddDvwQAgzY24KOESG5cwS7OCksc2brpGRLOyZf8omKpqKxmIHLG7NkyrbKSoCqyOpHilJaRSfAagYT+gSGeA2ASgrAIsI8MRxkYRXAV2dsILMLGIlMfG5L+gX5pa28jcIqAOgB3bGJiIyPM/GxvbSPIjex/BMgLGLTOoO+DwCQk7vE5roFMJfxU8BMBypaWZrYDGes1NbWmrrpVHejt62O2AiT4AR4ziy8ri9L/Lc0tUpCfz3rDmbjHcTjCptwAZGFx3mnTygmGAzzGC04zyAgIxqJ9CxcuIvBOEBbSwqgp297OrH20BwSAggIT6EaQoMfKslL23QIOw0PD0tjUyCy12poqmVZezsx4ZqL1DzBzFAAg+hfy+7n5eR4BAP1y7/59vgciQn5+Ef1M3KdK3GKjh42nAflv8/5wHjjbuYWF0t/VxftCphok+QHeIUgPwEY3BrgOAtlFJcVUCKA0M8hagozZKIPzeQX5Mq260mSehUIyMjREewnwLB5FDWhTtxhZj/AUMT4A9gMcoexXmlDWGLK/IIQcP3qUkqR1NTVSVTmNzPiy0lICideu32RwCoGrp9Y+I9m5uQxcA8TKBfkjFpOR4SHW026FGkN3DwGU5tYWKSoukdt37lINYHA4KmuefloWLVnKmrwA2mDxAZqA4IL6yeNjCLSoJoyR1YaqBOqIP3r0QFrbmhn8zY2EpDg3LPNm1kt+dlh+OHJIvtu/V7JkVErys6W7vUWK83OZcZUVUnDfyv/bLCwEZjOZwWwUAACcGNDKlAvA3oOyfJRGs8EcBOO1RqBl2KvdSOXvafAn6MsxkJWq0KU1vq5P6G4Ine2UsboBMqxr+9zAi9p0fO4GQN339X4wpt1707bQHtj5pEFIZh144L/xrXB+k6Xky3iq74afpsSaX/JIg1/adgRt0HZKbTrBJNgYboplVPoHhyQznC29g1EZGc+UnMIyKa+ul96hmHT1Dcn1m3fkytXrzFaFKgbmDsp+oPxJd1e7ZEfCkpebTyASKiMAzUBievfdv6Htg40C0ATb+Pnnn3N8bN68RQoLi0XSMkmMOXHquFRWVcq2V7ZJbh6A3TTJyS2Q5qY2+eKLrzmWXtm+TaZPr5WW5ofy5Zd/hIkn8DpzRj2l66nakZUhY6MmCxlZb8gshf1AcAn/EBgOZ+dwDt970CSffrZTiorLZMeOHTJ/7jzaRIxNgIhod11NrezcuYtgNoAs2Blmr4jQjn1/4iiB4ZLiMqmcVi1DQyNy+NAR1tVevmyJLFu6mHXKYTf6+waku6tHPvzDx1JUWCbbt70kufmYKwD4oswm//bAQXl67TrZsHED22IUTcbk20MH5Nq1K/LmW6/JzJnIWoYscrakSVju3X1IYgVqcK99Zi2BdBDSMO8ByO7fv5+EhNffeJ1gKUoDwAampWXKzZv3ZO/eAwR5cWxxcSHLFeTk5rLO+PHjx5lJDMARBABk6Rw9+gNt9XPPbZLhoUESvH7/+98R/FuyZLFkZ0f4OdbQ3bt2y4YNG7nOIQiIjKV4bFQ++eRT6e3pkXffeUfycpHljqzzQW7Fv/zyC7Zx3bpnuL6CsAcSFcYJ+gfrwwsvvEhbM8bx6/IAACAASURBVBId5M+hoagc/f6Y3L//kLLhUDlB5j8UAELhTGlubmQZh1Wr1sic2fOoshAdiREIwtqJmuNYM3/xi1/QH2CwMSuTID7WTqypAEWxLmMswr6hnNCePXtJjNm6ZbMsXDCf94C5jecGJQOUg9i6ZSv7yMQqQHALy75v9hF0fm7rBpYyMHNTqMIDIB+EA9S9x9zF90EAgPIBsvIBDD/11FMmNmP3nSCsoOwEyHCrV6/i+dBGzDXM1z3f7OYzXLlyhSeTjzYimxxj3UitG9Ig7g/z9auvvuL5kGGPduBcWFdBAEBZABDyQOg7duK4rFq9msdjzIFwuG//PqmurCIxIBLKogR9W3OzNDc2yh8/+USe27RJcnJz5PsT38vgyLC8+eZbEonksDQDyGzNza0s2fD02mc4/vBssIazxFBPDwFrBLc3bVzPMglGIULoA2DMGon8+bJo0WLek/pgANgPHz4iRYXFsmr1SskvK5F7t25QVQgkDZWkRtwK5wEovmLFcqmtMT6TUdNBqYYROXL4sFy7clXWPbNWqqoqSaKMj8Wp/oRSDQCiX3r5ZRP8DmeTwAelCqgToHQD7hklATShBqA/fAWQTuA3Qk5fCVyw1fDR8LwwPpH9DwWM2ChIf1CryKVtgfIKyI8YI7yf0VEeF87KkkgkJC2tzfLhh7/neIbyBsY5iBnoL/hLFWXlJAxhrGO8lJaVU3EIfX7i1EnaZigBrH7qKfbZaDRKe9nS1ETSxdWrl2TN6tUkhaE/QACA//SL/+o/y5w5czln8Lxy8vLk0uUrcvbsBcnKDMn69c/KvLlzmWGI8aflEFBeAHMTvjAIDab0w1ESmgry8mT7tpelrraGREf4nFh/4Ntg3EH9wCzpZi0F+G9USLAmmgn3VwJAol/gxq7Qc1OVAMC+crIYUarPzPupy8kZH8cnAICECjtiCAAAo0DqQLkw+JW2dBwk261qlQL/SgYwKgCace8TANKCBAALAjLr1Y4R/FQSgLef9UopgmDu1Eb3QERTOsADZy04YfZVRp6Y+1ww/5RYoOUVpyQA+LXWkaDn9rECkuw7WwscdjJIAuC4J/CPMkEGwHOzeNWXTRbTcX1l1y9O9qyN/+rHqPC3EgBG48aPMn1iJOdha5C9j30SS/0RxB+VYQD8UM+Lx0hAheILPxsT+nTDURAEQIaPkyQA4j+OVwUAXsOSYNxyCAYfT4wfa13qILbAv+0exkRpfBJB0PfXv4M/E/YfaSKUwrfJNSYzHsCavmfhHo3PWgIACU2eCltQmt65ooKFNnatbTZtMN/D/hbPgddmKWpXIUz3FYh72+fkKs0iPjiOEgU6/lVoEnXpTVwZz9OMCxsD5xTU9/woe8IYniQD1937mDtwk2QSVePwKca0u+9xf9c5mDiefTKD+mTadv9v+x3DyfYz6R1wP9lcSPYenr87djROpHNCx6Brl/05Z0oQu3tmz24qcG/v37+GPz5cBQC7IHpJZIZGYfoXv8NewJ9kCQBLAKAyC963iiJKJFLlOlUBwJprfCCTzIJ9Fe4BCSUoKRnJBikwx0sGSkYAwLWVAKAlAP5cCgBQ8WZcwcYklMjAvuQ+XUkoNtbpxvynIAB460UKg+Ampk5lM9hnT0IAcNYTjplgWXhLAFB1GgXS+T2rzKLvuSUAFOMFAUDLtCaLj7j3E+yHVP0SHOcaX9F1Q/9ORgAw+6EkpXIc3NsjHun6m4Q8RY/R2iA3aYUxUya5GKVL7gOnKAHgzvmEtVIVeb/8p/8tgQCQ2AGWDWjBei6m1goxC4GZG46EkD3phAcN1hX/WdZgYCB4nWav45ID8OD98xm5CG5YKP8/ihXMkgJMqQAdHMrWQDBCSwD4htZ3/P4cBAAdaI87yPyBaRa2H0MA+FMGebJjUgGdqd4350hcANyBO/lxziIQCHq6i1Eqg+T1t/flqb6Z+vPHJQDovakDEPxb39cAsWtYJycATJSaNcvehGFhl0N3w6MMPGRqmQMmLtTK2fENkzpgLgEAi7FvvPwSAHzGnmPhnMtRANB5lcoIB+eF6zAY+5fIvHbHQDKnxR9nf3kCQDBIH7QF7jgIjh3et3VUH3cEB+fV2ET+UMKp3L53j510vjtOhfesLAEgeI6Ev+0I9ZQArHqMD6wmqgDg60EGN9urm/MkJQB0w5/K1gbHi7Yv+L7+/R+BAOCOuaAzPtm4wtD5/5oA4G8Q7AoSYGCadxMVABLHamLQZioCwOTzyqy/JkOHo9H+tNm8rE+PTPRMGUvPlEhugZRX1ci0mlqprpsuVdU1rFOam5/PzCoECsZQ2zg3l2QAsOe7unto3/LzC5jZCeAd2WXIQiIBYGDAZEZnZjCgjSt39XQzmwvBVQR2AdCCBAmAFtnZqLuODNCqyiopKkRmuZFvxT8ARQhE4nfI0uOcAESwUWNd5cFBZnkB8KitrWPWLMBn+FOo+46MOgTGURYAQWsEmjFXkKWFEgAA/yvKyw34Hx8lOALAHSAGwIcZM+oZeNb2IJCNDEW0CW1paFjMzC7acEj2R2PS1NLCwDqyxqZVVlEOH4ElBFwQTC4oMnWI8YI9hcwsSA69fb1SV1st5aWlngIAavwiGwzkAJQZgBwrNm54sJBRbutol0eNjVJSVkoCQCRsAuC4T/wEqSKUnc2MNagJAHyBLzl71ixePy8/X/p6evjehfMXqIywfNky3jNldC2ZADLACKSXVZSTAGBq95pNHoBI1DEuLSuT0mnlDDwhWwzPBwE5A5CNcNML0gfk/fEs8kFksDWV0V4EwBFYZ33a8+cJ3M+aUc96x9onuBbuAc84IyuLQalVa9ZIeU2t9HV3SU4kTClhEAkgpY8gJ84DCVwQCNB3j5qaJDMrxOzIFny3t5eB+c3PP8/63CgHkIkNtGTIWHRURoYBOhu1BpAelIQLcDQaH5bW1hZpam7k9fu7uySUJjK9tloi6SJXz5+WO9cvS1p0SDLGohLJTJMsZFJn4nwA/9O84BNrl6MEQLph6BsCgMk+VvCJyhCeZKUlAUgaswn0eWjGu+9XJKoSuT6dEgH0uy72n8xXcQNGunn22eF4nGYBn9RHCmRtuO1M2NQlIRBgnLr+VJDIAEkGtItS/1qn08xO87/N+EdgzvVjjU1WRyGRrureswsgeWuutVVUw0gbt9KqYzKWHpJoWkimz22Q0fSw3L73SHoGhuXrnbtl3bpnCaicPXNa5syaxez2C+fPSiiUIfkF+SQkQY0EmeHIUsa4e+ONNzkGcV2TpdxGkAhgzqZNz7HWd1oaVC4a5fuj38n8hfPkpW0vMSA0Np4u4UiutLZ0yM6de9g/Gzc8K/PmzZZYdFAuXjwnJSVFBP6rqyqZ9dfb200AKTcnQgJAf3+fkYmEikNaBmvEQgkAKjE3b92W747+ILfuPpTX33iLgGR+bh5BK/QfMqOrqqolEo7IHz/9I9tsarIXGRnLWExOnDwhzR2tsn4jCADlkpuTzwz/E8dPyqWLF2Tbyy+SIAUCAGoXD/QNSFNTi3z84acyf16DrF+/TnJyEVQQ6e0bkP37D8i5sxfk5W2vyNJlS02pgowM2qKvd30lPT1d8vY7b0hFRZlIOuSyI5KVniOnT51jtjbqwi9ZupjrAOTIAVZCrWTnzq+pVvDTn77LOYx1zxBT0uXs2cty/MRpWffMM7J4yWIpKMwj8Q3fAdCGdQX3XV1bQzl2lA346quvSYRAdjfsJb77q1/9I+W/58yZTfuJ8wPMRF36l156mXLiWH9xTZPd/RFL2by2YwfXfKyRzB4fGpTPP/+MqjIAXpH9C3AX6/Xdu/fk+++Ocs1fv34D7y8WH6aNRAmUQwePSF/fgGzbts2AQlQvjUs4kiVnzpxiZv2KFatkwfwGlk8AqA6bBcAT/7D+vf3221yjcU6M26PHfuB6huxwqD9gDQMYTVIeSiEcOUp5dACRUAOCrcVn6HcA+cNDQ3wuOdm5liRoguE7v9pJoHzz8xtJ2jPzVCiPjj7Durly5Uqb/ZTFEhWXLl0mKQPtQAa9ibEAxASR4yaBUoD/+Ay2AYAy1lRkhAMwX7lqBcvO4N4whvGMQHDAWog2Yo3Di+SGvj7Zs2cPs8xx77CZuG8ArBgTAIjRF53dXXLy1ClmaGMc4LrdPV2yd+83MqN+usyaOUMioRDXUaxrN69dl4PfHpAdr7xCUtr+w/uluKyUhA7MzaLCEhkdHZfLl6/I/gMHZceOV1mCAPcB4Bj+EUB5KHJgjKxZvdISMkLecwPJCH2zbNly+lh4jiAP4J4BIKP+/Nw5cznHoGqD0hXoK4w1EBXwLOBT7d69mz4TsvtBvMR4QzswJ9EPuI+Bvn556cUXCMrjmphfsGUnTp5knzYsWkT/NhzJIQkVJI6jPxxjWYAlS5aybfBN4H/hH54FAHtVWICfwYBjZiZLqwCox9gAIRIEwowsYyMAiN28cUvu3L5DJQeMAZwbfhD6bYxZtyACDsrlyxflxo3rHPsYD1AeQp/i2sWFxbQlOB4qG/BbANYXl5TIhUsXqQRQWl4mz23ZIkWFhTwH4oBtra3S39crH7z/PucBSjxgHqH9sPmr1zwl655dT6Iu1mwQCTCnL168IqdPnaH/BvuBUhqw4fCj8Uxw/OlTp6gwAtILiA0gwYCcAj2hJYsXycoVy2k/cK8oQwDFi9raGvqfUMJSAgCBTpvxTBUdu9dxVSB1Daavq6oAjxscsN8Lrr/u4UF/JBgHeNy4nbvnDJ4/WXMxFty9uInT/ngFACWWp4o9pWqn8UWejAAAsqkSAEBEBPUxMxN7EsObhKoUslKD0v/pyPa3BACWArAlADLQhlg0UQHAgiauAoBLAODuWMsDMPYeT6IA4Gf+myHmluc1MXIvocLG79kfVhp9cgUAjSPaGu4xLeWoYC2ANZsoTr/c1Ion4J+hQLfWkLcKAGk++K+lupI9t2T+tcaPUsV39H3X91aVtgkJiCSkQtZ/TGLEGAz4j99BAAApAIRnHI/3sb+PQnUPBIGRKP+hTACU0IbwPUrbjxKgddthgBxV0ZoY/1Vv2gD8TnIDtwp+spTxyVGaMHHGJZvDru+tcV6cH6VUqCHhSuMrEcCG4lSpwA4lj7BBn4H7FwXnE2PWpv1OzrfTTiUAwF8BkKfkAw+oV8VPuxfRhDW2XUF9YkHwI1VNjcEc+7npEwNw++q1tiKGiZMz6QOf+QRmd69EG+yoxpl9kj63iX0etK34RpAAoHZK7Y+5PZ/AoEq+/ng2e7Fk49sbJ4Hn717DHQvJ5g/6Jzg2vedpyTN6vkTw0rQrSADwynzYNun9u0QJb25rCQAdDFaVhP1I0pMZV7Cr8EEQI6HyoSUAwAaHSLgy5DqfAGDmRXqaKTGC3wH+q5olVavHDSkpCyUFsg1BUsuBKgEASQ0gQaM98ElZgpIxCIQETYwBn/2YEgBUSLBlUrBPVPvnKe9OUQJgKgWAYFwhuDb/WAJAMH6va4exrUZVxhuPSQgAIKyq+ryXSR9QAKCvYMu2aOzEqAJYNZ2ASkVwDut4du89Vb+4c0ftJI5LRQAA/u1+pnPEJQN49jagjuAlmjnJH5xVjo3X5+OOMyUA4DPMCSYDKQnGrit6jmTro+LwvNaX//y/g5rhsaj0BkynJRIA2Gl2shoWoa8A4DlgHotMHQ2//kOQAKD1hbSDmME/ajL8dXGmk+goAJB0MGpq+GBToQQAUybAVwBQAkAsHk0iWeFnEf45CQBPMtDMYDSMfKMC4L+mmrTBSRz8/pMcn+y77qIx+YYgIAHugDmPu5FwFx/3vh77eNONf/JrKgKATkh3YrptcyeoBleTbbKSAcH8viOP5E78qQgA3nyzVcZSEQAM29EF95Ww4ztScCDVqdK5SEOrpALPwCo70S8B4DoFyRyMZHPCvU8IibvBZre/PUchEAD3nWIj5xk8/knGkZu5nGwQeTVwU4wwlTjyfBivrcap9OVyNYnOVTtIl3EqIKR+kXSVZF7pe9b/TnmC4PwKnivl/HM2Hzj5BEUAR87Pex5shVEA8Df7tkaWp8LiqwDg27Dj7nNGe5S5ruw+87lfAiDZmErmILtjKdXn/38mAKB/MgLG0zw3dwuqDonZqOiLmyGMCo01eGUf/MAVnfgMa5yVcaiZFUlstj82H78EAGuQjadWEJlq/VIbZwgAyOSwstbU6TPATTgnV7LzC6WsskbqZs2RytrpVABAMBHywwBH4W/0Dw3JeFq65Nn3ovGY9PT2kXEMAgDKAACQBQCBrDpkWA8NDJqsrqwsAu+oedre2c7geBgZ2oX5lP6Hjwa54PbWVtayBXhRXVXNcyL4iuAtgpUA95Elh6ArgrR4YePCzLXubgY20VZkywFw4AaONVwHGUzHEy4qLmJ9d7XTOGdLczNBAID/pZDItgQASN8CaAHAjyAoskNxbbQfwBHAEwS9kVEF4GTmzNnM8GfwQIRZ5e0dndxM1dbVSXFxCVUUEAhHfd/B4SGeTwkAuB8AIiAA4D5qqiulrKTEIwB0tLUzOI7sTgSqIQtMYN7UiaBsfXtHh1RWVxn1g4wQ2wrwHbYWzyQzEkHaugz0DxDYQIYZMuLwE32p2cTnzp6TIdbnXcVgL2X8bIY/gDyAkTW1tTJr9ixvYwdgcqC/n8FuKEgUlhQzS4RZfSAAjI9R7h7Py2SHjbNkAwAE1kG2EsA4P1QZbt+8bUD8tjYpLSqShfPnwqhSyh/PDH4xnjnUBgC4omwFSBaUOTeDA1r90g5Q/uFDjjEw6kFyQG1e3Bfq29bVz5Cc/HzJKyyUu/fuS1tHh+QXFfE8KCtQUFDE4HZOTj6zkVE/D6ArCBMABIdHhigbHskJM2A6NDxItYb2lla5f+eOdLQ0ybSSQsnJGJdLZ45Ly4M7UjetTGKDfZKVMc565pT2R8YV/CYrwwpZVhAAMH58AkAWSQB87qOjVn5XgW5jK5QAoCV0EgJt1si57yXz7bguQgnD2cD5fpkf9HPXIf2u2Zil2Rr0qQkA6jcG/XRv/Q9k1rvfw3d0A+j6pHov9JwyTE1i2nOrCuAHnBLfg7PqnsfcS2LwLPg5/nY30u79YzzGIJUbikhzezfl/0um1Up2YZlcv/OQigDHTpyhROPixYsJaiPYs2jhAjl14rj09XVLQ8N8BhlhA/G8ATbu3r2HxBQASPQxxsZJDgBwiH/IbAU4l52dJ+npIWbSf3vwgKxcvUI2P7+FASFkp2dmRqSvd1D+5V9+Q7v0wvNbpbAwT/LzsiUUAiElnXYtRGngTALtff09zGoCiBRi7ewxksPg5qE2LEpktHd0yYmTp+TU6TPyzPoN8uJLL8u0igrJiWSzXABIRciGRfYzbNAXX3whc+fMo1Q1CABakmX/gf1SVF4iDYsXybSKauTJSFcnsnDPydUrl+Un77wl+XkoDRMnMDE8OCzXr92Sr7/aKc+u2yhLliySrKxRkbRR6ekFUL9b7t97IO/85KdSP72eBAD0KYgMn/zxY8nPz5Xtr7wkRSWFBLgzMkISzsyT/fsOEhh+Zcd2rjmw+wAHMTZA9tm9exd9BxAA4O9BFcGMywzZu/eQPHrUzOxa2MnsnDAVcDCfAZgDCAWQmV9YwGcIG/O73/2e2ekAYCNhrG0jzK7funULVQAQpINNv3zlMjOSAe7i+SEICMJge1uHfPbZ51JTXS0vbt1KG4m1C+twc0uT7Nq1UxoaFnLMQZUGthjr9fnzF+TihUusT7506TKTbZ+BIG+63Lv7QA4cOEiQFaUasENC5v/YGBRS4uwDrJPICF+yeBnbAQUA2CzUFD9tZe1xrJGAN3XXD393hPYbbUEpBAAKWs7nzt37cvr0ObbtlVe2c93AFIbta2tvl8OHDpLQxhrw4QgBbqz3IFLs2bWbzwcKAFBdwNzHWG1tbWM5AqjaAAQ2Sj5pJPudPn2G4xLjEBncxnc3BCa8DxIDniNq2WNfhEAt7gUZ+8iYXrv2aZk7by4JGrAJ8FcApIOs9/zzz/P7LtCPDHgoQyCTHN9HnwCARn8AlMfEhzz8latX2SaWf8nMsOUIDsrMGdNl3pw59HFBhOjq6JAzp07J9atX5cUXXpCm5ibZd2ifNCxZTKl+PLv8vEKSOA4eOiwPHjyS//Sf3rNjOkqfCPMd9wpSHcDrpUsWS29vD/0wtBGff/DBBwSUQVqCr4MX16KxMfYDQPg1q5+S+lkzpL+3m2Q4+GIkCSLoPTZO/wDKGcZWLaXKiQY/MR5BnEBN+prKKvYrZPZhc/DZJ598LANDg/L2O++wHbDxebkFvK9jx09IT0+f/OxnPyehCs8HvgUIBPDhcB74WyBdwN+AXwg1DgRg0R74HSCAoL28XhxzPSLd3T0kTcDGYOxAcQLng/+E8h05kYh0dXfKwEAfbQeeLWzUokUNLNkBf665uUWKCooI2KO/fvazn7HUUHZuDtcABFuvXrsm125cp98EQL6uusYjSQIQ+PLzz3neuXNm856g4AE/7PKVq7Jq9Rp5/c03KcuN7OOiohKJRkdpL89fuEAFAJB+YIvRJwDyNSv566++ZFkWkJHgw4PQsnfPHqmvrZFNmzaS5AlCDUoB4LhQ2AAGKM1igrNG6hw2WjMU4U+yjrsT9OW67pQBeNw4mLcxC5wrGOBPFpsKHuv+PdXvqfyS4HHc1zsxg39PBADMSZBjQ5npLAWAf/gbe8XMTOwXjfQ//+HZMQYyxjIAyPxHhMsoAGDN80sAQPo/LZpIAGBJWxtnx/4Z/ZTuKAB4/WoJDFhfPGU+J/tfx5XG641fasAKVQDge1AA0AzqURtj8RQBjMKbdXBNZrjG97XGc9yVVDfEAlPW3pSScgkABAdtKQAzr9CHfgkAVwEgOO5Txm8c/zfoh7tjUP1yF0DCe/BBfYDGxDXpL1qAX8H+ERKYRmk7jIKAUQAYhlrA6KgMsUQA9qwjhgQQjfN9Jkg6+wPjZ+s/ZP4aZbsJfrWNj7jxZZXS1O/aSFvCVEtmL9y+88nHKEw0LlEkTVoA3cxJC8ZbqMcnOGsWvk2YsNnKFJCwYSGC9K7aso31uBFO/a42mgQACwyaz+x+wY5Jcz8GZ/CeVYAAYOKEVhvSYLte1r9RFvDLrbkl27g3sTGt4L5J+zFIek54HmZi8H93r6jPh/tDSyCYCJ7baeWop5n56PeBGc86/Xwig47zZAQAHefBuG6y2DzHvaOg4rZb54S7f3OxQXPPxmdMHL+4Zz8e5xMmEmOHvAcvBmiVRp3+NAoABqdDIgKATu7x7T+srVRigfqfJQC44LkSAAjiZ2RS/l8VAExM3ZaUDGdxvwdCrksAQLkkkAewd8P9BQkAiBvgPQVeabu4JrilTkxmv44Pl3yv/eISAHi8KhOSRWWSZPwShegVEzfzwrZ/YQWAIAHALfnuqsLreHKV4VkCYCzORHK1AQbYV3B/3Cup6eLCeo6pCADuvAz6Kd78cKynvueOc72/ZAQAkMGSEQDUxrpz3rW7fp+ZNTmVDxVcFzA24Bc/KQHAnfuqVund/9e//j+M6XSYgH4Qy6wCBNcdqR/MWyUAuAoA3nFjVro/wP7AA9OBoIuNGjN1CN0Hze9aUB8ZYeq88GGMxqZUADDSZtiAq2SR/jSEBxroJOixu4g+qQOeaqAFHWLz94+vYa7SmkFnJ/n1Jr7rBgj108e//9Tpx4/bb8GFKlkbJruXVED5497/4xAA1JC4C2SyBd836iagqv9cJ0Lb5X33z0gAUGfBNWDGgTeB4EQjZBwjzmOyNLU+kiNhYjtXFQDMeS2ZwN6I63D4dsPv/aDj4fabmQHoK7PYuf2sfydzXHzDPnH+BMfdVOMwGfvTHTtuDaPHHVPu9xLnUuJ90vZNQQAIOqb+vRun83EIABP63CEUBO/J+67zAcdxkhIAwWO1XpP6dWT/WmDYKgvzELPomY1l0KnE/boEAGckGea747Cac/kM1mRjRe8n+Jm32AfKw6RajP+UZ6/tm+zYqcbn5LbYzWCwmQEB+bKp2o3ggjumzF+6qXHn5I8jAKQqARBcf4zNNPUDdXwkzie/fcYLtnWqA5swPWZyhqupgW1iKZaoQmADAbtMBk4zI9lSVlktVXXTpWb6LKmoqZfcgmLJyS+UwqJiygfje5Cl7+nrk/H0NGbPh8IRBgtQ3x5Z7vl5+SQBIOsPQVWcPzscYSYnAgohSJtFDPjR0dlOx7+kBNL/BvwHqIQsbRAAcNdlpWVSWFBolAdiqEE8TLAE/xBIR4YkwFsdgwi2I0MJQVFklSH4axjNmTIwOMhsemTcQxK2sAjnDXlzE4HPnu5uycvNI/gPkBxDJBaNMfCLGr4gFwB8gZywZpQhCxafI5iN7D4AWpA+BmChNYw7OjulD20qKCCoAHlsBMEQmEa2HfxLtFfZ3fDpcL6Hjx6x/fV1NVJSXMR69+gXSOFDrQD3CwADRAdsrACyw1eCpD1kg6vraqWiYholWfFMENTFKw/qDQAiolHp6e5hADsnO5tqCpCf0zUUpAiASxima1avYYZuLI5gXBqvDVAD/QbwYgbqL9ugBIgeUHEAKQLv5xUVSmw07skeY9OL+4IUv5Gri5MAUFpSbEsMGDDvwcOH8uDeA9bA5fMYG5Np5WVSWlRIOf/eri76zhgPqDE9NIJa1CLzGxokF7WrBVmvuWRo4/5Qj/TenTvS2twoBcjQHR4W1BhG32NsIiCWnZsnRWVlMm/+AhkYGpL2zi4ZikUlTlBpRIYGRwiqVpRXMrjOMc5SFzkSimA8YbNnJEvBHIJvMjQwLFnpGXLz6mW5cfm8hMdjkjUWlbZHd6WrtVHywoblbwgAYO0bWTwlAGSHszwCAIIEKv9PMAjgNjPpsBG3G3Mc7ygAaI2/4Loa/Bt2aYIfR4WQiQQAtT3J/KHENQH+C+QqrdVNksEfXL/03O66oHuqBqq9/wAAIABJREFUYPAH301FPOXxZJ8yWusFHjSyYNZB3xAzEKTyo7rG0OYmrjCu35tsfdd2c7+HcROPS0YoW6JjaZJfMk1yKmqkt2dQLl6/QwLA2QuXZOvzL8ijBw/l4YP7smxRg9y8dlUOH/pWGhbOl5WrTU15llEZG2N97SNHviNot/aZZ+hbQrIVSiUnT54kQIbsYZB/QiGURgnJnbt35Zu9e+TpZ56S9Zs2SCQnWzIzwqxP298/KP/4D/9EAPmdt9+W7OyQxGMjUlyUJ9HYMMExSG7DTAMQvnHzGkk0yDyur6u3q2k6a8qOjqVJd0+fnDx1Vm7cuEni2Ht/+3MSo9DfmIcYq6dPn6YNgb1EHWrczzNrn5HVq9cwaxW2EXbu2IljMmv+HGbHl5dVsr59S3ObnDx+kiDo22+9wYxFAG5YP6LDUTlz+rwcOfydvPzSKzJr1gwZHx+SsfGY9Pb2y1df7qRizc9+/gspLinm2og+hbz17/7wgcyfP5c140tKoUIA3yNTMtNy5PPPvmL5F4DQNbW4F+PfERi/d1cOHNgvhUUF8sYbr3OtA0Bt/L50+eijz/kTMus4NjNkFAdwjwACMV7+H/beg7muK0kTzIf3HrwHQQsSBOi9EZ0oUhJFWcqWSl3VVd3V0/sDOjZifsrsRq+pmt7ema7prmqp5C1FUoZOovfeE4YgQcKbZ4Cd78uT95578UBKVRXT27ELhQLEM/eee0yePPl9+SXA4VQxyhEgDjEu//iP/7f84he/IJEAwCgIYajV/eqrr0hj4xTeF+MMkBEg79YtT3L8tP52Uq5fuyE7d34pixctkqe2PEE7qeBzXi5cOC97934j6zeslyVLFgdAPAhoBw98Lzdv3pLHH99Mu44se7QXduzsGXxvvyxcuJgAKfonlU5ILjciA4O9LCuAPQZZ14sWLiF5YmhgiAFDgIkAhh/fvJlAv60h9NXuPXuYqY5r4j3MC+zRsG1nzp6XEyfPcB977dVXOO9AZEDMEaStffv2yswZM+Sxx9ZJeRm+k2Zbu7sfyDdfoZRBsWzbvlUqq8qdvHxe2ts7mIENcBUgsIL4OcZ/vv/+EPet5557jtnqPH8gA3I0w3I4AKUxVkbCsPX/3Xffcc9Glv6cZqgOIWM8x2fBGMEfwvgj4xrjjv0PIDvIOpCaR0a5+eUgGaiS0FIan0tXLkt7R4c8sVXLFaBNKG1w5PAhmds8R5YsWiSZ4RFmmQ/298vB/fulr6dHHluzVs5dOCfHTh+TrU8/JS0trVJX1yDpVIl0dd2j6khDwxR5882fcm834gXIB1ifyJIH8N40aybnAQLG6Cu0GwoKAIQ3bXqcxEVV0cjwmWGDMAabH98slTXV0nWnQ3r7ekhWxA+IRP19/ZSux/9QYZgzZzZfx/PhOvA9du3aJdevXZXnUN6hrpYlT3AflNrAe/MXLpBtzzxDUimC/DXVdXKW8+W0zJs3n6QYAPy4Hvw1PBfIU+h/2B0SGl3GEhRRrl65wvEFIQYAP36z9MXoEH25jo5Org1k8GNt4DqYg7gmSjjUVFWRvAcCAOYn/EUoGGDNrV61koQKqE9Mnzqd/8azv/nmm7Jh40apRimqbJaE2wc9PXLuwnm5cPkSSZkrly2XSihNAJTLZuTalSvy2aef0F+CT4xMfCh/7N7zFbP5XtyxQxYsXKilvZJpqampZ+kCqI2gD3DNRYsWytzmZhKfYKcwrlBEgiID5hfmJObs//qf/pPksxkqB+B/fA62EqQnkB1IaoVPW4zsQ5RHKqaNZtSjKEkS4sMIAJgPIAn82J947Cl6fiqsOFnIr/gh9/2h52Vbm+b/WLzXrx8ejyXRfsTVj7xsdvo3MdVL37+K+0j+82i7f5gCANwkkLAN/DcCQLIIKi9jAQEAktQgAGhl95AA4JcDQM1yLQUwzsz/RHY0UADgWdgrAYB/U/HDyWFHYtWu/aYA4CsjYk1pTD9M2DOQ31RyQ0VeFvFV++rqwKtiAI+dIQEATQuyxF29dnwlIAAgPq/3nUwBoBABgH6WUxrySbaT+blR/3liAon/vj/nCoIyBEDDDFXGQ51EPFUCQARwCYnwIX1SAIkBAP9BZKMCwKgMj2RkiCoAGZIBqCLgJPZ90EefE4QRF2fwzhZGjKe/TYJxCCDSI/fiyvg7RDK0x+LxJD/u5WMv7A8Zl9HxfCiv7xQglORh4HCYoGivwX7peQjlrkJVWM6ZeGKH+1tJEBMtSiECAD5luBL7IyAjuNi0swHoISgAmOKoJXOEJAQQrJ2aLWONRnAJAWo/qcWfL37s3s5R8bONnyhj79kYxG2P9X3EBrk//BLVEwkAPvAfVQIw7CNKsNC/zJZyHnkdHz+TxhUA/PMm5oh938cOwrWpCXh+v2jeTJQAoJ8PCWD2/aAEQHAAtqS5UAHACAAgstrZnmA8VP4AwoNkRIURrYmuZ3Ql1kABAHsu3itOl3AP1vmEtrhEgnQyIABIQsk4IBnDb8NZAXE8vIZ7WwkAxCD+LQkAXk1dreP+kI06vj/HP/rw+KgbOW/Ptflg8yiwaxGVmbBcL+9foPS7fR8KAJrUHaq3P4wAEID/rqy8j1vH9wbfHsb7gXMg1hlx/8NfK4UIAPBxYadwNoi0K4a1xe1uaJNDHMRviq3B6LrS+JOB//iNvx+lAGAJlsE9PcUP9sFn//S/jOsgxWsxub+tVqMD820xK1NRa+boA2r9g2BiOMDeJoDv3NCYMIs/ZMfRMXEdGXZmngFKe49SMWSLANjPqQIANvC8qgLwPf4bgQKVSwMBwECm0IipskEhoxROGp0g8Q31IWsteCtucCf/Dlh1/jQM5XTsO4UICv71MAH9H3OYf0g78RnNoI4+p//Mj37+wubn0d8LjUv8/oX+nux5CvgUP/TR9bk9Bt7DvjjZBh9ItcScON+BUGdpIsjNjdJtjHHHrpBVNyZpaJh8ACzc6DnP3aZv9W6iRihcpwBGOA88lQBKswbrHYHfaF0mXisADnVDjf+vfTlxPtvYcn7E2Bu+4fPHwndi/bmhmxGcjYnAerB+HnqAVofSE6n6UXMHH7a2FWr75GsgHCtkUT/sxwdIJ9yjKCzPMOn68Jj38e/j73gGPEF8G1t3Uc7NSQgAkXnt1Y630Yet9ksAWDtDAoDOP3+M3awJHHtnKQoSAMKDVfQadh/foY3fh/P+TyIAPNr6hHvBH2cnH26LzakOnf648/CoCc1x9T6k3w+4xaFzz2kaZfEmE0kSWIyw4bOhlQziDgPuqz4xRBNdElrPOEZaIOlGE2EiChHRtukMs7NNcA23nuzvyRxc2DT84HCgtkv3UR7MKXlaLEWplNROaZQ5rfNlwZJlJABU1jZIbrxIxouSzPoCwIwIEALMqMULUA1ypcxYInjygFkBFWXlzAaD04gsMcqSFRcztMOgN6TISkuZRQTANl2cYvYSwAz4MAjud7S1S/e9u5Thb5rVFMj2QqoQAUlkXAHwRXYWApnmLJo6AILWCObPmDGDbUSbWYP13j0GtAGy4HmQ6YbAA/YQAGsIxGdGRpkxieww+CQYN3wfUr3IjEQwf+HCBczKNAAGgAeAcIAGeJaVq1az1holaUs0Q/x+by+DJyAkoKQCfqA0wH5ytZABDGjQVGsbIwsQBIDKqgoCbXU1NZTDhy3oaGujAgBGd82aNZTzRo017IMIIkMBAPeb3dzMPihKgAAwOoEAkBsZYcmDi5cuSl1NLQO5VZWV/BwC7Z137sjxo8eY2bZh/QYGxAHUYNIi8KwEgJuUjMVYGFMYh1cEmtEn8+bPl4qaapZfQJ+BMIE1RAJANivJoiT7d6C/X2sAp1MyMthPq3X79i25feu2tMxtIbBXXlYqVeVl8uDePem5f49Z9fgO6vQClEB5B5Q9WLp8uTQ0NrLMxOhoVtrb2llCoLFhisyaOUNGBgdkZGiQYAkAV2Qg1zfUU3r3yW3bpK29g7XYceiZAgJFcQnrXg4Nj8iDB71y62YbARQw6gGgQIEBY19TV6NE4nxOikuRHYeSDgnJ5cdldGhI0okx6b9/Vy6eOipdt67JaP996bnbLql8VoqhAMAsK1ufkOFDHdaElCAbi1lZmh2gDOmkpNKok0aNklAezSku8SBlbHusfy+wFvFPvOwO8+H8cgEM0CEF+CE/8YCLvy9pvcuJ8o6+PYz7Pta+oJ3KLAnAGsuSsfugPwKFpHgGP4OMYcaC+bJ+HU7aR/MDHIvP+sv2eNufaT8DQqu+av6nGXT11dRvyY2LDEDpIzcuTXPmS6oCahgJudnRJV33e+TshcsybWYT69MD2Ea2K+R03/vDv8pg/wN55ZUdMm1GIzNEe3v6CWwCTIW9Wrlyucyb30qCFL4/OpIjkI51+tJLL7KcBmx8IpGWq9euM0P78Sc2yaYnHifAivkLeAG1wL/cuZv+LrKGAW4ODvSRjDI41E97NzDQR/D//PlzcuLkcZnaOIX141HqpKK8knZucHhE0lA66LwrX+7eI0NDw/LU09tk8xaQFLQUlAWxUKMb5UkAwH61Z4+cO3uOagYAgAGCY0+BCgykw+cumMv1XFMN8LJMbt9sY21wkby8vONFls5gTfWhERK2AGJD0vr1118nOJbNDXNNws5AWh+KLf/hb/8nKS0rZxAMdh37w2//+beyadMGqiQ0Tq0n6AHgPp9Jyjtvv0tp75dffokAvNYoz3I9QhIbgPr0GVPlpZdecLLPUGxA6b4i+a//9M8EXgEAg7SG4Fp+LM/2QMIeICWy4jHnuOcMj8pvfvMb+bu/+zun5JGSy1cuUaL7Jz/5iUxpAHFBbSkUBGBHkd1dX9/g/IWEXDh/Ub755ltmb295fBOzIDVDOy/HTxyTw4c1k33x4kWuVEGCwUTUbr979x7LR2APBfDLMi2Qsj9xSg4fPiIbNz5OANXlEpIA0H3/rnzxhYKHAOMhCw+gubv7PiP4Rw4flrPnzvE5AXaj37Du8bwffPQhf2/atIly+NhbKHWfSMjx4yflzNkLBK9ff+11uX8fSjHl9GXQ7wDXIaW+dMkSgqCApjB/UJLn4IHvpLyiRJ57fpuUlQGEASg/Ju1tIAB8IU8+tVXmzWulfwDFgFx2TA4c+I7g+o4dL5EEgj7LZlAbvo+ALcDeF198kWsCNjiTHaUNgGQ6MryffHIrxxj9YKo7aCOeD/0NYB/zDc8P1QDs48j0R1+jP7D3Y06AjAeAHUHYs+fPSW9fnzyxZTN9G8ueP3vmFAkAixbOp5oNasKDJLgPa2NsXObPmyeHjxyW9rsd8vyLL5AgAuUaBMRRJuOTTz5lxvj27c8S3Od+k1ZpeBAa4Gs89eRWEmzQXjwDiI179+6lH8Z+X7qU/in2c/h8eAY8L/zAjRs38jtdd+9QDQeEJSU/pKWjvU1OnTrJkiWq+lFDYBGfx3WQKf/RRx9Jf1+v/O2vfiX3u+/RzxkaGmR5Afgszz3/POX/0Tb4nyDk7d9/QO503WNJDPgkCIjjmhhHPBdUPOBrrVmzlnsm5hrLJ4mwrAr8UigywL+kqlQ2wxIG+H358hX6S60trSQ+sZzG0BCfAeQtyPPDP8S8GBwaYGkrZNVDAQLEIfgomEetc1s43/B8Tz71lGx9cqvMnjOHvhvsHEiqyXRK9h84wDm1bOlSWbRgoYwMD8nQ4AD91D27d7Fv8IO2Qo0A5TJOnjotdQ318otf/hX9c4wN/FGMG/w1zC38rHtsHX0h+HzoU/QNSgpgfr/33ntU4gAp5OKFC/LBe++zBMyWLU9Ic/Ns2rcbN6+TiIH7Yr+pqIBqTI3uKTg7IKP7/ycA/FlKAPypBABLTHDRXo5/JPBOVTglAGAvLYYSANY8CKb0R1E2DgpV8ClR4gH8VuSSAjHPSxJEOSMD8KDsCAD4DJwKVwIgkN23uskEdpAAl3dy2BqDMZ9LAQymtgVKvcE5NiAHeCQAl4zBJDwX31O/MSwHEMTwglK+IQGAEEGgxBsSAGBvVRkAQLJri8tyRz+C9BOUAAAJN1AAUJAO+6DKdPsk1NChho2P+8B+fD2uIIlv+u9rjFDjfPysH6tk3NOTqHYgNeOfrgQAMYT8mGb8O8wiUAEYH3cKAGMkWFv2/zDKAWQyWj6AuEiosIr2sUyElyns/5sApsv69f3suPqWvsdZFolgxWOOFh8LcBkPnELkbRQKy4gDOnUH7Sv9HzMslNBXAojVjGdcBfcfM2UAB677kv/BbLXs/OAk4QZYCW3m62jMWpMKSUuB+kWQQa+klKBsrZvjCgCGGEi0JJuqf+mzq0cWYOGBamQY+9GYk8aFzAbY+S5O/g77OYoj2fdsBlsc3Y+PB9/1wHmds3YWDOPmfvyw4Doo8guuupNYjCQVXjcaIyWBxNa6ixP78dJCBIBoPFpj/9Zf2kcx+xnImUdjpcF9nF0KY4iklzjivl4LttcIAEYCMAJAMQgALmHH1DRoSyj/D98M9gWxNlUA8AkAVO9LJgjyI/aG+QwfWUmbIAAUMfkBv6MEAE1AUAWAP08JACYreDbQMI1CCgARAgANc2gv4//ybWGhT/0QgmF87vp/P4wAwGzzGDHAV3enTw/cVgoTAKz0u+K4qg5vGC5e47P5SeYFGEbx+L/1QdAvMWUi/9n82M1kBACWUPFwa9trfMJModd0nypMAJjgg5gilJP5NxWAggQAV6LE7NAEAkDMNiS++O3f0ypGH9xkCVTUNAT3vc2SciVwJszo6HsW6GQHM4NfQXw6HZALcd/jYI5rVhY3YbdBW2eSTchDsMr6h4Pv2BYmFWH1JCM1IkLiQC7jCAARgkJ4PQT0+IxO6siMmDlYEwEEAzzM8KkkR3yh+cZ6chBHM2wMYGVPYmNy1+PvsRCg8bMo3UfZd8GkdhK0/kIP2mGeY6StluEzOYco7lBEjMgj5EdsIvtOmb/B4nV/Q/Gv/dD7Tm7vfuQ7tvlPbkFt/LmgPGYb/3by9b6EahAo9hZt3KkI/0aMMUrAiPcPazxFWNAhGK9pheowWR/T2GCNOQklIwNMNELmTKmDaoFadZI0+ATnQBUmDJKNznNjZmrzkMkWtSPezC0wLgo0/qkZ9uYwxueODwD6htxfp4y7egSA+JyLj4Xdw/8cbBj/9og84fsT2Zd6jQAKfdjeHYxp3H5E/p5kxkefM1zfvoPKYXP8A//zfu1BfbZCILHe2LIsfSaiUzG0jcEdUWIOoD6dA3jD99Tu6ntR19Z9xptjZl8KOsbOzqF9k72P78cJVI9ymKLdrRkE1k79biFbWpjsMoEt/RDrFbch9lGsH39++3MU3/EddP/y9joDII7cETnUBOoNYQkAy/a066oFLNLAhKYgRMkEDlC3GR+xewau6VBHDl5u4gTs4wnrznUx2+Hmiq0rtYZKm1NbrLJalJty9fg4JwA+smYqDrHKdAbgDzdgLJGQiirImzfI7JZWaZm3UJrnLZCS8kopqaiEbjYBT2Qm1dbV8wCBYOnAwCCz6RFEnTpjBjdvgLcIbOL+9bV1DKgCVA9qq0LK3B0mMCbIOhodGWbmNMB4AM4ImnZ2tDOjClnoAKEgUWrtRuAYNVQRbMXrCHqCnIDrWlYdApx9vf0MSAKYspr0OIBDmhigeOPURgYttaYrsmYzDH4iCx7tRtA47UAh+GsIjkKG/vzZc7wnAANkjuL5SkrLmOWFwC4y+RHgXrhwEQ9XyqROMiiLevKNTnIVz5YsKZXRwUESEjBuaL/VElYAaFgB7XvdMnVqo8yYqdK5BLkgZX/vrly+fEnmtbZI49RpBEtw0FOHfJwANhbtItSoxUxJJlkuAM+LvglsWiIhN2/ckLbbbVQ9AAiB9qGvMVcglXvq5CmpKCuV9evXSyqZJuiMayNIjyw2BLKRDYcMTRwkFehP8rvIOpvdPEcqKit4CAUhNpfL0CdWKTgAy0Vyv/uBlKBcBAC50mLJDvdLZnRYzp09xf5ZsHAxpaQx1wBMZlCj+PZNEiHmtbay3wFI4PlnzppFokWyuFgDIuiPtnY5/P0hAooIys9m7doGbgsA/jDvKI3dhXICYwSoMEcwP6dOmyElpZUksVLiNpniM3d03uF17z9Av+alqrqG5R0gKw5yiQUdQHqBklc2MyJFY1kpKRqX3HCftF+7JBdPH5P265elKJeRJFQDxjKSGMtT5hrlL0gOymWlohQH/ASltG0dAUSxOtkwSyYtiv5C8I2HdmQdARz3JHdDH89S26OEJxeb8pQArHyRl1HiZV/QtHmHUt8e02Y7sVg/QOOXYsL3wfD2r2PXw+dI/8T+45qpblh0/1EbGWbs2P5PW1zgs1qPMJQlxbrwCRLh9w3It23e6twiIO72b4JWYwTOKHmexXkPbUxyzgyPjcng+JjMmDtPEolySZdUS2dXt3R135Prt65JF2opz26W/v5hGRnMy5T6Rmm7eVM+/eRDqahIyiuvviDVdSBV5WV0BPWm++TLL3fJ/Qd35eltT0h1TQXHOCFpOXvmirS13SEhZ/2GtVJdU6bBpXS5fHfwsBw7flRWr1ktm7dspj2BTce4QC7+448/5XO89vobUl9Xx8APgPK2tltSlMwT3D70/SECznNb5hLMxH2oLjMmtF8AYE+ePi0HDhyU7vsPmIWLjHWcb0FG6HnQQ7uMOtp4BoB0AP7effdd2ouf/exnBJaR7Q7QGZnEFVVlUlZVIouXLJXxfLGM55MEB7/6areUlRXJjpeep8JMaUm55LMJ6e8blC937pSuux2yY8ezUsOyIChrUiJXrlySb7/9RsrKS+Xnf/mXBD1Ry7ampk6OHD7KjPktW5+QVWtWSE1NlZSVF0tf76ASAN55R4qSOfnpW28QwKyoqJKxfEqGhzJy8eIF+errXbJx02pZs3YFA2kA/nPZIhkezshvf/vfZF7rPHn66adpC6nskSxiRjmIHDNmzKQsN4HM4RGqqqDW/N/+7d/ShiGrFyDitWtX5ZlntkltnWYmAxSG8gDs1FNPP80gPoA4qJQAqL969ZqsWrlCli9dTCIR7DrGaffuPezjDesB1KvMPVUXMjmSMZCljMxkqrPkUK9d5UE/+PAjKuxApQH7IPZG9MXwKGrGtxHQxHg+99yztIFYU7lsngSrzz/9nHMdpAzsV2gH7Bf2cwCOuBfIDQAdKX1ajKymJGvUt7d3ysZNm2XJ4iW0jbDRAGWPHz9GohxIIwDL0Ra0E2QUKPagz1pa5siWLRsUfBFkKJdSxv/8+bOy6fHH+D6uB7WCfK5IPvn4cwJOL2Fe5QeltKxU8lmoKqTk/fffoyMH4gv8ExBCtJZ6LxUFsNYgBT9lSqMDe5LcJ7FmQBADYI7nZvtTKWZkw49ABvy06dNZHgevv/3221TwwNjAFp4+e5p9uXjxUj2PjwvJdYe+PyCrV6+Uuc1NzDrHngny5MH9B7mfLlywWD786EMpqyyTrQ5kt3rtJ06ekl279lAmf8XKlU5eGASAtECx6O133pG1ax+TFcuWSXlZCecByDvw6fA8aBf6HW00243X4KOBDAElhGnTptP8Xr5yWSqrKwkio4+QEQly34njR+l/QVEB44Ox7evrl+J0sXzxxU6WY1iyeJGsXrGCpFEQ/a5cuSq/f/tfZebMWVQuQPAY8wm1qTH33/nDuzJ//gKW1IB9gy8FtSec3Y4dO865DdICCCpYW1gTmDNQEwEBAOMJ1QPYR9gt+DvYxfr6++XE8eNUuFq1ciVjdQgsozzW6PAwSamfffop92hI82sQPyXd97sFZCcoBGCuggAC9SzM81NnTrO/YBee2f4sSZzwO3p6e1nOCH0CuzPQ1y/PbkdplhqWY0J5pYP7D/DZ4L/g+UEEhQ2F+tOJUydJLACxA3sDSCNYj9lMhqQjkCDQfirIbNrEMRgaHCLgi70QqiSwQSjNgHPyh1j33d2ybNkSEqQQ1B0dHZYLF88zblpKCeEimTG9SaZMmSpDgyNSXz9FBvoGlVwxjhIsIWhie3I8FuH7AIXei5/Z/fiHnZMLnSHDGs0TY5j2vYccSx/5Fs/zft1yB8YqMKbJXP4a8ePQdvGw5neo9hecCc33mQB6xU7qMXAgiO+6868SwkNfKfRz1MdCJTuSUJPIugMJIMUSP8nEGEF/gFAgAkD5pUgA/ON7iHcDwEcZABfPcMA9z8pQAcjlSQRg7Ix1k5HQZmnVTLtXt1ODzBprCOIxGm+3WJ8B+ho3DuPUWso3mpVpfiQlmL3YuPmSOj6hQqP/d/h5nTP5XAiC+NnMsMcgAKDPVJELwJkvgQ8SBfx29d0te1fP7QqEBwEFR5Tl/Agk3l3wIJZAYvMJ/RAHwA2Uss+Ygq7FR8PfOn9AbiL4E4A8qk7HEncoAQAFAKdYh8x/qP0NZ0ZlFO9ns/zN+CrGNw/fGPNECchKKtMziO+XRwgABcgALtzqkrx03vprW88W4Y+tKQL4bh5oXJgVlNk2K+2gMV0Ac64UgEXiLEHMgGqFKkjgtjiWVozG337cU8m+Ct4Hq9b9AwSAUQ97MsUPxWTsmTgm7rzqPxs+BZvs2w+bEfpdVSgyfMZIAMGkYt6rJiiZrYvG5DTz2yJ8vh1TgNbF/zziQNyWTWhbzA4xgz4yVoXtlt8XwTVJM9UUJgOMg7H2CAWRWwbxQiX0EN/wPhCPlfoEBvt3MIrB+TG08T5RInLW9B7L37+UPuHqxTv7Zt8zRdk0M/jhM3glAFJp2tw07DIJABoz4XedqrAmmqi8f2kJ/Fs9S1tcEOezonSaZwhK/rMcnlPnccpNiGnYfTXrWu0USIi+XXtYCYBgL4b9M5DfK7uHZBsD/4PfLqmRhAWnBEJlg4RLONDAc2DfHrkRT/aBR2B4aLs/7pE16cB3wysnkF2cgo3/vgHjIUDulXT3yEmWDM79xREA/Cx7+7eVCfZj4OZz+I8cj+vzM1ZiJ+af2D0auagAAAAgAElEQVSDWIvfLodTq0KMrj78DnFrh5HHvmN94yv1YN4jJuj/FFozth9ijvn/kwDAJIZYkosjAZidsOv7+0CAu+78b/8bzbLveKmRDWsTqGxQAUeNkkV6eatl4BMAeB2X2U8SgCMAqLSROh55SNDA3FvmPjdaBf0pfesIBNrBOQdOIvvfSUaYfATkAR1DxFQDcG8QALiBuO/qdeG0KAGBGCr+i9UoNuEbNSiRqaSIhYE9XvZxoUkWX3dx48c6wwHzi+YpkLlmfrgjAMTBf7supmAwwGxZdPOPvxdvj9Y9+SMJAOaYPsT6+AbDf3b79789AUDnwGQ/8QUZIQRoCDZSQzW+AdrftvH4jhrnmJdAFn3PDoWWIW5An603BzaaN+itYWaBYQV7h6LgNc8w2bqn8weHz13DwDJz+vE5Y2dGHQRsDjpnFfwP2xYaz4eAogEBYHICRqHDbmQNefe0MfQdNWP8+e2Ofj+qoGHj9LB1G35GJcR4PW8com32J1dI1PBJFQ9ZPhMABL99wXwpQECKbyqF+gZNNgdSR1F/jBUfWa8EaSeqFQQEDvXk+EPfxM5udDCiUvX+vWDT4xTGH0sAsHlc6Hd0rB1c7Dm8cQKAf42H2QQ3052CiM1fG1/vm9688A1NYBcfYnv8MSs07hwrJ2kV33tsDdjr8XWkr2t2g107/Iz1kyfJ5eFF+BwdKCMA8Ap6vSBLIWBS+/NKb6ZvuQOeY7AWsn3+WMTbz78T4W6nz6PQP/9zTh2CE6gLy2AC+iuFWl0A+lEXOiOplB42EYRAmCaLoEyqRBqmTpOpM2bJomUrZPrMJpneNIfZzsl0CaX9QACob2hkGQASAIaHGdBG1joASgStYRABSgMIR1YjJPs1o26Yr6ON/qFGM/2H2C4AF5YRh88CiIXUNEBqqxer/o7WeAdogc81NNQzuMyMPzdOuB+yRgFiIROyrrZOSRFjY/wuyAH4NzO1keFfpBLKuB4Cp3gfxAIEtFWWPs/3URbg6pXLcv/ePUrYAhzG50AmQB9b9j/Y1QioznSqBXYQQxb60MioTJk6VQFuOLjFxTLiCAAYr9qaGga9yQB27UWwGDL6ABrQJtgg7G9Dw4MkM0CCdcGC+ax/W1GltXkxN4aHRpjBWVZeySxCYpFFRQQp8Bk8e3B4GB8niH+3665MbWxkn6N9eHb0jxEAaqoqCVKAAIB5hjshkAzSBGTHAfRNaUTZg+JA7eLOnS7p7x+QptlNUl5dBR1NAuGQMwQhUGXlka05RpCtrKSMpQkQXMxmhuXB/S65fvUS5Z7nL1qi0tgISmVGmGl3/cplZsC1trS4zESVJ0a7kRFdVVnNIA2IKYjeYByRwXn5kl4TtY1BkICMLsAFlCO4c6eD8w/Pj2A5yBerVq2R4eG8lJVrHw8ODbMcBsAGBMIAdAKgau/olN6+fioCtMybJ9Onz+D8Zo3QNEB5BENzkshnJJEbkaHebum6fU262m7Ikf17pSxdJKVpVM9FPVRkWwHwh4RukaQQnHWqHcaMxrMiYyCo0ccaga6+HiUKQwUAjP8EgJsusdkqL5hFAqgXrFcLWoC8NFGNxtai2XSbk3mPwBl9T/+yAH08MKP2V+03D5XOsKrljpMAsBmrUpLvn/qBo2APcEEKtZ/I1NYDqu9TGeFVd3YlV1FJi9ltmhGn9l1tLoKMOcS0IWabRDZtWjK5MRnIZaWssUGGciIzm5fJ1fNXYaDlwqULcqvtiqxYuUzaO+7I+FhS8pmUNDZMlwP798u+vV/JlCnl8sabr0iqOCWjmTEZHU7IrVsdsm//fkmmxmXzE49JTW0l5/3oCOqXn5eO9ruUb9646TGprE4xqFtcXCUHkBV/9CiB5ie2bJGSUgVZYTY62jvki527KCX5yquvMVOYzy9JuXzlouTHhiWbG5WDBw7yPWTIMjuZShSqqHK36x4DxgDtzl+8IMtXrJS1a9ZQwn58DMSjKtrmbCZPlQKUHdi6ZSvXNYBj2NSXXnqJwciq6kqCuxibbH5Ups6sJ0liPFciY/mkXLt2Xfbu/VqmTQPY/LSMDo9IaUmlDPRmSJT4/e9/J8lkXp7Z/jgBtbF8WiSRkhMnjsrefd9IS0uzvPbaq5JMpynvijIJkLY/9P0RZnCvWLVcKqvKJJkEaVikp3uI8vs1dSXy+hsv0xankqUylktLNjvOfv3+0H7Z/uwTsmTpfM6/fA47dJl03bkvH330AfcGkCZU6UXrpcMegQQA0gMy3y3jAwAqgL2XX36ZQTvMLWRd9w/0sRY3MuBRZxglbT759GOZOWMmS0FgvwfRYXQkK4cOHSZY+sQTm2V+6xzOW6wnvP/F5zu5Xz/xxBMyY/p0V7KgWAb6B+Srr76WocFBgvGYV5j9oyOjrPf9/vvvMzsZewH2JAS28awjmVGSIAAcQjZ/27an6YOwBE42Kz33AZB/yfsDmLVa8fiN2uUA6uEHgBwAm8ngoyPo7dnztfT1DVKRAPsZvqPlhIrlwIH9JH4hg761tYXzhe0ZGWG989OnTsmq1ctl/bqVGiTPo/58Cfvm5q2rsmHjKpnTPEv3u0Raspki+fSTnSQSPP/CNsmN9XONjOVKZHgoKx99/CGJLJs3b6I6wPDwIEu/oHzNl19+yf4C8I01gnWFNQTfA2QO7K1GADA7h9cBqIM0AJ8H7UDbAUQD0IWCT2ZkRE6dPkWZewD6UFPJZ8fk6tUrcvzYEVm9ernMnjNTRkcGpX+gR8tmHPxOqqtqWYoI4DP2uXXrHyNQDF8O99h/4KCcO3de/vqvfyXNc1s4z3BQh5WD/DzGZP26DVQRKClOMbaEvsXzgACAa8EOgGxn9hZjDeIi/BNk/2MuIEO+rb1NpjQ2MLt9aKCP/hzUG44fOyotLXM593XNqCrS0OCwfPDBh3L9+g0qEMyYNlUyUB4SkbNnz8ne/fvl+edfkGVLl9EvBUkDe3Fbezvf37Bho8xfsEDKyst0DicSMjg4JAcPfif1dQ0kLkGhoAgEgb5+9jvKYpw7f47lJFauXMHAN4BDXANzB+pAAPkXzJ9Pn0yjIkiAzlOZB4H8A/v3yaULF+lrPbZ2DecqwHzYuzlzm0k8gToEiIIA+NGXh48coV/JtehIr1BtwhjBp4WftWe3knzwmdrqGvowPfcfkGjB/hoakm3btvHfyNKF0kZPX6+8+uqrtNPwTbEe0U7MN5Q9gm+HPkcZDNhvEBL6enrZV2jXZ599Rn8a6gwoi3GIKhZZ+Yu3fiqQeK+praIax5kzp6msBAWa6dNnSrKomOWRFI9NKLE1l/k3JQBYPMt8j/jvQvGXyT5b6HU/GG8+kB/8/zcnAASNdkqXPDtaCU91A+Fjwach0E/Z3STtIEoBmP8Jn5RlcQT2coxkAeZnj+f4W5X2HIDv6tYD+C/KjU1CAND4t0pz2vdVXcBPOGCmtJ8g5L5joIud8+1a/Dsomxgm2Fn837rDB2rwmgEYhV4nsMz4vV/PWKMDCowBSFUiAEtxsZyX+qIpl/2PM48CeNr3PgHAfNpIfNFhDsaGiPjHivjyUXwCgGNyec8f9dMnAFhOdUafT/EFA6NgT0axJ42LjI7lA7AfPsBINsszMOIEUAswsrXG8h352J1HnGSWniE8hS766yqnpb67y/QO4kbuEfXvMN6hnreL33jjRgzEEQDC54R/T45JkOyl8wD+OvARB7x7EvzBGLiQZxaxZiNkOJKGxZEV19A+dsnAPtbM8UGsQ7EjU0kIrUgQFQaR2Cs/69sZ8wvj8S/9TEg+0DZoHABrhucZti2McfEbsYz6QOHNarIH58IfRgDw52V8jbGJkfjgRBIWxqpQ7I7Xwn+MgdmZL4wvWxIgBsfGwCT3jZABzA32zLAvNse3JbF1H2+/xeDsfFgI/C+0v0RispF7guzkkQlcXJ0KfyBcuTM9SPFIROH5XxAPcOQisx8eJgPyLggAUABQWX87ByMmiPNommcd+OMk3rhYgZVuAikAvoqWy0TGf0gAUFITVE4UmGXihqfsYWC/nZ3NrvH1GAHA7J399pWlbf3ruTOMN+B1Jk//mA3Z+6wLwz4M/mJ/PIwAYAva7IvNEfvtZ6DHwX/a5kAN3svudwnfPuBPwD2mAMC14RJW/bnp+xz2uHH7EMxzYNIFCIr2PLaH+G0PFAlgT7n/QiFGCQFWWoeJ7x7ZsSABAN8b+3MQAHQv9RNdgn0iRu7x93H2067f/R+cP/GB82szKeMv3Nz9wRZXw1onYihFGUwayvKrvD92ASoAkF2mwWsQAMhK8wgAuuFC3t9JCwU1FmyS6PX4Oducs04pwA0CyQK4hyMK+AoCpkbAeyRCoBT9oEbMWWbXeVEIz4JbIWN0sknmG1T7TNz4xQkACqCEAIsxOROTpIs+igAQcRhipkI3EX2OyX4edQCYjJgQv15BAGeSEgS2ofyRdu1HfE0hUHv8+OYXzgftn/gGp5mrodMaOK4eozNCGPAMjfYHtODc9u0FnM15seuFazguF6vAewAmmxSsq23lEwDUmQul/c0xhoOgxo2UH+es+YxQ50g7x9AcRO0r51wYCSA4WISOhGX72TNFf6ukrwHAhZy4hx1QtS1h6RJ/3th8ixvCQpvDwyaMvzkUXMOBAkcIGPjXM8lbbedEgNjfvAs9v70Wf54fu0bi3+dh3GV563nJWQJHePJZsbyXa2ghEgCfl1ENIwloHTh3NHEH1qibYhYnqFfndZoxPydTAPD3q4g9jTmv8XEttL5tzvuf9ceh0HwJ70ldvBDM9pQdtE98cm1hG/soFQB//j9sDsTnzmT2NrpX/fkJAPGSNY6o6pi5lunvEUIeQQB46D4SIQC40uLeYdhsthuKAPBlbWPHHocTzzUORAPOfTIt1XUNMnfefJnd3CqzmlukrqFRGqbNkKJ0MUkCfQD6BwalYUoj/0+Vlkp2GAoAA8w8RKbU9GnTA58KgMJoBrXaKxisZDAS9e3zeR48kFGlsskjzHSDTcRrCNDCsSQIf6eTEwqBYwA3mBesQ5jNUCoXAVgEFFFPWrP4tbQBAqDIplfp4EqZ0tDIazODIZMhcQCfwWu4NsAm+x4CrAAh8DeC2agLa/MR2Xl3Ojvl3JnTrF2NwDE+k0ZWdw4EAa0BCxJA89y5VA9AppUGK7TtA0OD7HMA5DjQwd9DIAggC9qM+6LcAYImFnzBcyKQDhAamZYA+bF/ZXNZGc2MyNmzZ/hZyM2ivSAA4DnRH933HjCLbuq06QQiSHRj/XCUZCgKCACYL8icvXjhovT09sisGTN5H/VHNUMRfX7yxEkG4FETNw0mriMiIEiM7FVM7XnzF7BfTYkE3wcBAJmYkMcvq66U8VyGcsljYzlJpjXTMJ9HdkROBgdGpLK8krXGsyNDgpqfN29ckXtdHQQOZsyaw/sADEGQEvPk/NkzUpJOkQCAoDaC1ZjjIKUguG+yjmDF3+++zwA3sk3PnD5N8ARAP8YLgA0IJaWlJQz4U9Z3cIjPjjHCteY0zyO7HoQTBLBYL3oM9a+LSTaAFDiIALfb21knGESAsvIKgifNc5ulpBQHeaTzZ9kP5SUIriZlfLBXeu/dkctnT8nVC2el+067VJUXSwVUEKAYkBiXmsoKyWdHNfvKHdTtsA61hlQSICwCi06mj9ntIByEhyXaSVNAMYWnmJ/mTJTbvsMAhWXW214cP0hOtqfY68xqiREACtnt+L4V+ARG4FIk39dUCW5tbbTAh/mUVqgVttD8En6GAdpQytEO8IX9DQ08anvgixkBwHl5Tn0giwyxMSidQXIxLWOQjh8TySZEKqdPlbKpM+XSiSuSH0vL1es35M7dDlmwaK5cv3FVZRjT5VKUKJP6mkZ579135cL50zJnbqO88OIzXMMgAGRGiuTYsVNy7vx5aZ03R1atXkwFANjbB/f75cCBEyQAALQBAaC0XLO7iourZd++g8yoX7t2DbOBUX5FZb3HqACCTGtkte94+RXaDbxenC6Vw0e+l1x+WGbNmkGyELJnYT+hvgI5WASNkBULGwpAEYDs7DnNJBlgzaFsAMBJKG5AEQSfOXbshKxcuVoWLlhIW/XBBx8QTES7aafLSmT//n0yf/48ae+8LSvWLJGKymoZyxbL+BiA/JNy6NBBWbq0VbZs2UgCAPrv3p0+2pTf/ObX0tIyUzY/sVbq6+skm4EaQ5F8++1XfJ5t255ihjXsIsqjIPv7gw8+ktu32gleL1m2WErL0iQflJdWyrXLbfLllzulZd4MeeGF7STV57KYDiX8DeD7/PnT8uZbO6Rp9nSuv2xmXErSNXL69Dn5/vvvaMdxT9sb0feoNw4SAIA9ZNvi2fE6MsBBGECGNfazwaER+WLnF1JbW8Ps5HQ6yaBo/0C/vPPO27Jy1UpZuXKVqjFQcTlPmXQQJV595WVpqK8mCGeZXh999DHJ0Mg8Zu13lGJJpqjEAqIBbAfIGGgL5jzKx8C+vPveewTqQTDB91SRZpj9uG/fXj4L1GA2bd7EvRh7NWxz2612qg4ABIe9RTvgG6Av0AfI1gexbseOHQHZE2sOewzKGIyPJ2XHjlcIvpMAkNesbWTdg4y4+fHHpbl5jgu0j/PaIGVgD92+/WlZtGiuI5Bplj8AzQc9d2X9hpUyY+ZUl4iRlOGhMdn5xR6pqamWbc9skWy+T9Uc8qUkcnyx83OWlEAWdHlFqQwNDUhlZYV0dnbI7t27ubeiT7EesEfA5mBfQqY/ng9EDyOAYL/GvMFzojQEg7OJBPeokydPcr+d1dwsw/39cuzEMfZda+sCZqJmRrJy6dJFKuSsWrVcps9olPGxLFUvQACAUsesmbMJyn711Vey/dlnZeGiBfS1oOYEcsnOL3fR7vzyl3/FvQrzDH4hgPTPd37hiAmbZTpK4BAH0DMoJOnxPACtAdxbwBr9BN8QoDTGFe/V1NXJnY4OZs83zZ4lZVWV0ne/m3vsqZPHqWgBQgjsCX6w30K5ADYCBAC0743XX5PRYWSnF7Ev9+z5iiU533rrL6S2ppb7L/ZFgFIHDn7Hfnzm2WfZBvwb8xX2/fbtNjl86IhsenwzCTN4DUpXffcfcL4cPHiAKkDLli0lSM+4HYhLNTX0d6FqAqAchAX4ZVAWgZ1EaR+ULkiVl8ndW7dk/969LIXxyss72K/wQQ9+971MnTaVY4H1AcUF+JDwmUDmApFy3bp1sm37M5z/KBMFHwrtQvsPHtjPfsW6W7VipVy9coVxRswfjCl8UCgMUJElWSR3urrk408/4XxDyQ2oImFugbSBz/c8eEAFCawP+I8gm6AtSCRSNZBSEkBwT/i7UEv46MMP6Xc+tna1PPfcdunv75W6+hoqqpQWlzK2ghIAudy4NDe3SEm6lHWGoYhg8afI2c7zPx4Wm/Df+2MVAP5HEgD8c7vGh/84BQD/rOuXALDrF+qzQgCA0hftpzABwLJ8jQCQhgIAAClHAEANalWV0hJVRgCA9D/+h+1hGYBJCACJbF5DgExSA4CAOLkD/2FXAFA4Yr2GpVVF1860lsBg8Xt6gYa2BnF9B5QYQB/ESSwOr3FBPzbggxd43QdACoEj8InCLHIjf6J0jqoAPIwAEIBnBNcsCzdUAIgTANiewOcsEL/11A8i/iu7L55x7frSK6Nlfek/t4FPPgEA4PfI2BiJAJlsTkZzWcnkcrS3IAGgBACIAAEBAOFeAIToE5P6pxqhLznvAD4D/A2Q9mLKmrSoKYr+ecH+7ce0AsCnABiFswdsEn6HQDqmnJZ2DuLCbkpxfF3cl/Mv4UoIBHwLV27BpPZ5XZ1Xqjzg4mGOFIDn0NLNnky/F0PmF6GQHMOndPJrPA3+ZqG4no1yqABgRIQwDmkx+OiZSzOro0os7pzj4nv+562Mr52P/LZMxNRChdzA6riSaP7a8+2Xvy7Ds5Y9y5gy7RwJxHAjf/5qCQRTZtArB/wYlB3DGc0rAxC3oXHAMB6PhmGzc6/9NpwE1yoUv4w8nwdQ6owOlR+sHC0IAFBAovqVA/9Z7s8RAPQ8b4mYCpKbHUFcAmUAQABglj8TgZzKHc6+UCBxpQN9CX6A/YwdeAQALdGmYD/KZaoCAGIPRnSCoklIYDJQ1uaGnb19AgCTkzzCEwn/jqTAeeYpT8cJAEb2+f8aAcAnAvypBACTJbE1bXubv3bjxIVHEQD8Mjv+Psq14601w7/99eD7gf6/bS4VVgAIlSXwvr8eC9kjn+iW2PX7/3MCAUCNQAisBQoADsNg3R/HNLQawMwkjdWiNAAfkkaUN1IdF/72CQAEJw3QD8B+dYZIPohILDgSAIH9vKCGOYkABQkAKqfECROwR/TfVADAtZED6206ujjVTBooFhkgh+rY4gzZV864Rgya/82J/+Z3XQYSvuYzcoLLOIB3MgIAGWA+y8Ox8cwomAHm2NASRdvp18wp1Np4QDL+mR9LAPAXmgHIZiALLYSH9+Cf+q6a0DgA7WsoGFPLgqORzc6TmvFfj2+A8UUd/g0/Jrx/1JlzGauuxqw/rYLxJngfmv9g/Tmw33ecjAAQNXD66Oa4xwkAAdvTygpESADmWKhKhe84hPPRQM8ohSY6aoW3L9/RiB/ewu9bDbOJ14gcqD2WYXyO+X1e6D6+RF7otIXPM8Eh8m6ADVvfh2OsBID4OFrLJ3vG+PXjzzXZ+gwOAx6DdEKfOIKxErdCv1f9XyM06Dz013n8noGdDEgCUQUAnSAPJwBE5r5zU2GHw+d3HettoLxvTMY43o/xw8GEv72pWei7cQZutA8N9AgHPU6Q0LVRGPzHmoTz+LCfeIAm/rz+oWCCbfb6pnA//ekEAOxLRthw+bA6X3x5MDvgBq9HCQCmsROfnw/bD3T/DbMfSC70Dmh2LQT1mLUMhiaCJwgwQAWAZQFEwVZX7664rEyqa2plZlOzLFi8RJqaW6Ssokoqa+tlyrTpkioupULAna67rN8L8B9yq2kA9ZkMJWsf9PRQ3nTa1Gkq95VMMqg4NDwkpSWlDDSibQhgAgDAvxH4DgCDXI6Aq2VnIRiOgGQvs/+rGIw0qVytozvMICcAEoDUCNDiHljPeG4ABQDTMS8R0KytqWO34v74DjLScG8EcBHQtEx1fM/AdhAKIIHP2sPuBwHnG9evy43r16R17lyCNCVlKsWPez140CPXrl2j/D9qpoKYwExhd+ClCkJmVErLK6QemXIJzXJDf6AfkR2GwxSy76lO43xAgM9QAMB7COICWGAWAbLjsxk5ceI4MwYBKuG9krIyEgBwoGu73UHp7jnNLZR1xuFqJINssiEe9gDc2IEbgezz587Lg54H0jK3RaZNnaokVneoRZ+DADB/XqssXLCAh0vYD8wz9DcCyJCfAwEA/W5rYjSbIQEAUm4Yr+KKMoLfPgEAJAifAFBTVSMl5eUy3NdDAsDFC2cknx2RWU0zpbKqlnMa8rc4DF25fFEunj8vc5pmScvcZo4b1QpOnZIrV6+yH2Y1zaZKRHlZhc5JqC+kFaRA1prVZUbgfNWqlTJt+jTNpM5opiFkqztJOrkv01AGoKSUc6e+QQki/QODXFMoA1FeXkkfF6APiAA3b90iEQD3gr2YPbuJ/89pmsnMqpHBfsmODLIkQFrykhrPypnjR+X86WMy3N8jJUmRdFIEYbPiVELSDLwqaM2DOeWF00HNQKxFPTy5Q7pj+PMghcO6V36EttYdvkMbpsC6xb10DodkP1MWwWs+2XOyfSduo114N2YzJ+4Iha6HQDACOPjxzyGh7XUBBFPusUCDe0aoQBQlizWQGPQDyHsq0+r/6P0n97PUv1FCHPck7UCVGWXqSVrGkUns1ACSqWJJguRUVyXDGZSi6JG2trtyu71DFi6eLw96u+TyFYAwjZTwr6xokGQiLR++/4G0t12XlasXyvKVS1StJDsuI0Miu3d/I3fv3ZOtTz4urfNmSUVlKQGbO53d8u23R0gAAHi79jGATBqcLS2tkW++2ccM1HXrHgsIALgugpedHZ1UAIAU/suvvEoFFZCbEKf/5tuvpaw8JVu3PkGbBRvX1XWXwBYUUHjvO3cc+N/GLG2AbLV1dVQwoTxu0ThVN44dPS7ffXeIAabt25+ThvoGltFAljKAU2SWo18vXb7IeB/mc9e9Ttm6bTMDuGPZtCSkWL7++hs5c/qEPLFlnaxatZTnYhlPSV/PsNzv7pX/+l//i6xZs1Q2blpJcHFoEOSMhOza9QUVDX7xi58TwES2LOrzQgHgH//xv0hmNCfPPrtdFi5eIKl0QkZGB6Wmuk5OHD3HrOe165bKE1s2sm1DgxlJSCnKGzNbtrPztvzlL9+Q2joHUmdFykvr5Msvv5Jr167IkiWLCfIBmMSeiLWJOusA/5Dpjz3PZHd/+9vfEhiFWg2Ce739/ZThhmoJspNBosJeAOIWJMJBLFiwYIGkipWYBgLAvn37aYN+9rO3pCQNtZsR3hslBj784EOpqqxin1MFgoSvtHR23KFdRAkIkBIsiIJ1gr3sD3/4AwFQAJGwlRh7EP+gRvDRRx+SaId9cNWaVXwdezhIhDev36SyAEBtvG8KQdi7QDgAAQDEErQH+7kSmopIwkJN99LSSpV7T6CWKVRmdA997/33qUS0ceMG+gTwE/A97PnoW5BS3vjJqzJ9Wl2gADAynJdvv90r45KVdetXSOPU+oAA0Nc7Krt3fcMM78c3r6MCAH/GyuTG9Tb5+puvuOeuW7dWyspLZGQEpEIAsDcDmX88A8spZNHGIpID0afIxMYYWVki7J8AhLGPQxkC8wH9jT6EKgT6uHHaNBkaGJDDRw/zuzNmNAUEgHPnzsrVKyh/sESmNNZxjbW135Q7HZ3csxctXCKXLl3htV7asYNlhDDWdfUN7JfPv9gpS5YslZ/85E2COGhzuriUCjf//C//TNAYmfQNUDMYyzFeBJsycvsAACAASURBVEIjrgcJeaguQNEArzFQnVI1JKwTEFcAdJeWlcm1q1e5d6NPsZ6xv0Lp6dAhgPUpef7550gUhC+SoYx/hbz//gcksCxevESeefppuXunXUpK0gTxoRbyxNatLE8Anw0yzrg+/I3jJ06wn/C+qTiZb3zmzFnpaO9k2RHs5SCoYM5jPUCG//tD38uc2U1cY3oeVoI3SIk3btyUCxcv0f8rLSlm+aXp06bJAmTXQ+1qYMApZQxTCeOff/tbli4AwRBtO3z0KP20b775hgpB2555hpl4IAdCteDzzz/nWnnhpReluVlJpBgPjWPkZWR4iAoT8FVXr1zFck2d7R30mfEcILGiNAfsfllFOa/97b69tC3I8H9882apn9JAO4n5V11VxfV55swZ+sZQ8wB5YPasJo4hnh9zBfMTbX7mme1y+9Yt+fSTT6h68R//4/8sfX09UllVTjLJ9avXpKQESi8iZWWVTBhZtABlR9Ic09JSqEvoUrIYUlx9aLIzvp1/9fzln9nDv+MJKJH7FPhO3POY7N4TPZTCr/hndPNhwgD0owkAfnY7Y8ixWI5PAJg8TjQxs1ZjFg4AsxhNUC7JsiwdzEqVKVUBAOhUEicAwLfE+8z6VwWAkACgCgAKO5kCgMZsk/C5YAtdWUM4SyQAuDIABDcQv3HIqYYKPQIA1oBlewfBOo2vW0wm8NssXu+upbFC7X+LCdoI+jFCHyyIkwD8z8UJAEb0ZsY7s/+hAoBz90QFACMAAGAzlSrGUJ38vV8b3sbfwfaamBjrAx/k9zNQ/fh63LfV/oiXMJ2ofGBEdPojIACAhA81QQD/+Hc+JyOw1/h3Li9DIyNKAIBUvjs7MC5gcuUB4OeVAfBk/3necEoAEfvgSADx+BT7yjAAFyujSgQl/w3UN6wmIVkQAJiI60o4E9vRvzW50mXnU8nLEsS09+DWZ5Bo6RIWFd8yPEJjnQTgWWpAr6/clBCzMAA/+l0bHT0/BGMeIQdYMlWIO4VzQ0H8sF0eCK6W0t3AznJ2rjFDrNlLeDWM5ds5yyddhPEz3/b4zzfR5kXxGouHTDxrhc8dt6zBNWELQJ53zxR9Xn0mK53AuIYJ1brzLNZJnABQ6Jzpr3N7PzgDu/ClnX9tjtrvQgQzf0+xEhzuaaOKpKqvTLthBIASJBY4n4rS/+MowRISAFhCm0p3GuMrL68gAaAY/4MQSYBe39fy20mn1qZgvz0H4jk+AUDvqQoARgAwBQDEHvBZ2Cu0Rdd3+L89b/CaU+LTcnshYYCxM/e9II4cIwCgzYEmeQzr+6F7cri6aKUfqgDAOeTWrvkOts44pwIymdqWuA39cygA+OorPvhP2/cnKgD4BIBCe4DNfX/vixMAoO7KNnql7lWF3tk8T3U7WmIHRCuNKfo//hqyPp+MAJBG6U031+NzDteJE/vihJ7E7n/99bi/6MN/RwkA/kbLSQFmF7P5lWtlBADbOIzhyc/AycBG4koA+AoAVkMhBPk1k58TxzkoVg8iHIQwsx8SCpwUE0oAOAKBA/oj1+BntQQBNiCfAEAD4DJj47ANB8YnAJCgZiBfOIQPc0Qjhp6jCyMUzeTGfeksBOmhbpHG42+oAeKD/7YY3R5HgMlJH4ebYxSPChKYf6z1+IGfN6cncF5s6w2AUbd9xYC8P/Xg8QObpwzsSJuih4U4o8bf6PC1oiKwuCcyOH2jHwkYx9jd44moBFHMFASMNRu/sLGaX12IAOCXAAiMdQGGqxo8j91L51Flk4z96UYnWCO+kdf7h2zMqPNQCPTUNkd/fAJG7J0CZBojJtlzMYHP24RsLPzfE/rOO/gWclD8z8cJAD9kXupnzEFVAkCw/jyHlna0wPr17+/fL76GCv3t92B8A4h/Xr2tUEbdRiYMKHj8eA8oid5DfQA7XGm/hwQAPYxNJNkELvik5IBQ6s6uyd+xA0R8ncdtbyGH1u/feAZ+/PvmwPhrOJxbUQKRHnrjwAk/7dkYD0ehLGthcoB9IT7+8ed91N/xdtvnLTDwp5YA8AkADpOP9QEOSfqM4bziCPC16LwpHMiKz2n/b6sf5rux/jMT6He1mrDPIguIUl0sC5CS/DgY5kVSXFpKAHNmU5M0zZkrM5rmSG39FKmorpHSyiqprW9kCQBkgbV3drJ+PWo2I/usrKSUwV4AAfddtjXkg+0AAbBnYHBAkkVJBrURQATQgWA8AgkAH2BnKBucEAZ6ceDANRGMBNicy2ZY5xXBUpMJxjVQ8x6ZcXjNsv9x0MH44n0EPwF6A+xB9j+CsngPbUWgHUFOZFIBUEHb0HdoE74HkMGCoAARTGIYawLA1vVr12R0ZFiWLVki02fO8BRyAFB0yq3bt3k/ZLAiy98y8bFnATBDsKSyuoaZZNxLnMwXnnlwaIjKAnW1tSRrol34PtoDYoGpDmiZhBH6nwMD/czEQj8gyM7suSJ1guEk37rZRll9yPqij+C79Q/28/vob78EADI7z545SwLAgvkLAgKAAoOQ6b3CrM5VK1YwSIygNF5naYTeXr6HmsIgACAYj/cw5zDmCMgjeI6AN7LdAJoCuLISAJif2FfRVigA1FbXSqqkRAZ77ksmMyxXLp+XirI0MyeTKRxqkwyEQ8ng1MkTcqejXVYuXyazm2YxCI4+wn3bkXHY10+Avqe3T3LZnJSkiqW6qlpmz5nN8cfnjfiBbEvIFS9ZuoQgjWZF5zmvMEZ4ToAyCNCXl5XzmaY0TiWxIZFCnfQRgqUI9GudT8i1ZzhfIWEMcEEz+So5Zq0tc6VxSr0UjY9JdnRIxrIjMtLfI6XJcbnXcUtOHvlOOm5elbLipFRVlEpiLCuVZcUkA+jhR4ONQVkNV2tYFQCiEmlGAED16yhxSIMDKpfo9j+rPxqIr6q/BwummQfRGp6+fbIDmB8U8n2TcZeRUMhHidi5mI9j+1RYQSpqOy0DRv0X3ZDj7RxHICJVoipgDAyHTL/Af6WFNmafC7t6PovtX6oQFwaZ+MmiJMF/AMxjlP8v0fslEGxJQ+tdhsezcunaTUkmKuXkiXOyYuUqyY1lZN/BPTJ/QQsJTCAANM1olY72Ltn15U7p7u6UZ5/bIlOnN3CMxsaT0vtgVD79dCcP4S+/8oJMm14rxSUqtQ4CwN69R6Xt9h3Kty9ZukCKUlDdyEpJSXVAAFi/fh3rQ2MO6b4xzhIgH370idTVNchrr79BQgLmdGdHlxw6/L2TGZ9Fe4l69fY9EJ9U4nw/gaPW1nkEjsvKy1WmvbiYxKOysjSzfVGXHgQl1OjeuPFx2mrIncPeAfDG+sD6vnb9GoFuZN3Pbp4l6zatkUw2zxIJUAD49NPP5MrlC7Lj5e0yd+4s+kvZDAjySTl18ozs3r1L1q1bKRs2ruB8GB1JyGgmL59++pEMDPbJX/3VL7geEcAuKUbdzBL5+7//36WstIKA5LwFrSIJkCcGpaK8Sr4/cFwOHfpenn5mkyxfsZj9DUl4KDYM9GNMPpHR0UF5862XpbRMSREo6VCcqpK3335PHjzoJvECIDf2QdhP9A/ANZDMXnvtNe4huC7sBQgRb775JvdIzO179x8QJNy6dQsBeHwfAbm29tuy88svqZyAvoMcOsvEDA4xcx574ptv/oQZmrC7FeWQq78vH3/8CRVfDORHli7swbWr1+T48RNUHwAAjTZiZZgaDMogEOBftZL9ime53/OAawdKBLC/JCMsWkjbiXmC+XHz+i1mja9fv542Fv0Du4ln/uKLL7jPAlAGAQR218iCUJhBSYm6ukYC1cj8tzIvuNd7770nM2ZMl1WrV8uUhnp+F3MOgCgIAFCj+Olbb0h5mdrmVFGV9PUOs758TW2FPLZuudTVV+u5ZaxI7ncPytdf7aOyzuo1yyQ/PqDBvnypXL50XfYf2CeLFi2UFSuWSVV1he5lMk5FGYD82CMxFnZmxT3h10DlAEQz9KuVbMF6AcAKIgqeHa+j/VSpOXNG15Ejixw6ckgz6qvrghIAKJHRdvuGLFu2WOobagjIgQDQduu2XL50mQSA/fsPcu/Z/ux2qa2rZb9XVddQCeT7Q4cJ7D755FMO9BApKS2Xe9335d333pUlS5fKiuUr6ZuM5bMkoIHQhmfBM4HogDmHcVSlCCGxAOQAEBrga+lr10h+BPkS5EUA6EeOHJZjx47K6jUoJdLKCD72WVwH9ujXv/4N5+kz257R/X14gCUI9jNb/or87Oc/JzkC14QKCdRI9nz1NYkEKKfQOn9eQADAM3d0dsqpk6ekoX6KbHx8c1AyE2QZjBVIKChTsGb1Kq4vVYsqoUoKDnrHjp8iUQAkHtj/SxcvELBk2aRpKO1UKkODA/z/wf1u+fjjD6Wvt4fZ9yBUXL9+kzV40e/or5++9RdSWVUlVdX4v5oEmNOnT3P97nh5B8mLpqbE0k+5LOcynn9oYFB+8sYbHGfMIawR+DT4PvyYlnmt9DXv3e+mQgB8mY2bNlF5A0FclPOoqgRIj8zYHNuEa4MAAHIB/GK8B7/y2LFjJI0NDQ3LyhUr5PPPPpMzZ07Jhg3rZMuWzTI0PED1pFMnTpEMC4cCe0h39wNpbZkvTbOa2NcqPRzu3dx3Y2dI8xfs/OTHKwE4xM+K/pnR4hf+2T/+74edr35IvONRZ9BC4Jj6Qz+MAMDve+BspL2TAoQ+Cf3hBAD1vTBECtEzccPiGK58YVACwCMAIDPVFAAAcPMzCYASea8EQD5CAFCiurYniZtm85JwQIomyUVVAIwAwBlisRSntkhwwiNlaj+5RDv3UHbOn6wEgE8A8McpDhTEgRDzZy1zXJOIQhDIpZNwqCxTVn1wnL/DEgAKYEAlwOprKwhnYFgoyR5LntGdSUsTx2OAAWNXSfDB+nBhBz/iEsc+fBDIfPI48QG2gf+PjUkGpEIq0OV5ngUgTiWALMq6jZEMoAB4CPyGpbhcdrsfP6aMhEn/e5RbvySAtwD8BD6T4mdMMZC8d9niRgLwgCmWzIFvntc625oApmC9jaVlkOM3VQG8bH10czbATwzYNwEKjXuqakCUYOCfhUxZ2tSj3dR2gSG0Lzxz+HaPxwunPmbXC2OpIShOgDkgRLg2Bowr7Wo/BssPmxIc5i7i+wzn+rHrIHoZJIraXCkUf/Tn1MRzYFiCuRBuZPhJ4bPgRAUAX/XXmQwt72DrwI56bo1Yln28jf7zxN+LxBT/RAUAjE94Pa/8rDuK4j0qAJRoWTYQAKzUn08A0CVjEvkhAQDqTSjfZgQAlUnXJBVGmD0CAMbYgNZCBACLYeAaiNsooUmCEgCFCADx/ZfXD8g/4ZncB/+NpMB9n0kJDl9yan3+nhydu4/aiaPv64z+90EAmKwEgCUJRm3KD08MNEC+0D7A9eOB9/bvSQkAJvtPJZ8oAcD2SR+/gO0DAcBf936Mxvw+vPYwAgDmss7riaSTQs/lY3iJPW//JkIAsIVvW48B+bbR2hRiYIu145xz5jLRdfOwh3eMEGzSjgCgpIEwu99qGIUKAGGtB1UA0M8aC4TXRkaYy+hXAkBOxiAzSVDf63x+zl0P7+FvOJ0FCAAWqAtsvVfywF9wiplFs4CsTwoZ/4mAkIfiU4ZbHfgJWKd6pAF45AMlIWU4vnl5YGiwB/pApLZUYaugcOiPsxo/8tO2gcXBR12woWsW76c/x8EjnMuTNdoaMDGzyb4RJwDYItP2qZSMAX/2jD7r2geYJy5uJc5EM6uigVzfkQ6eQtOr+KcSAHyAWZ00rgM3B+i8T0oA8FihyqfixhisYadc7zM3fWPrEwDC/g4dMJV4913uOODpZmMQ4A7Hynd+QkMWJWzo8omyKv3RZqA+trhCh8MxvS2+XQCM/THzMvisT9zh4/qlG8I16ju0vqH27UnE2fKIC/7rfhvjn7frFrpOWALAA2PdaFkNomCFWh/Fhi+4LgOFnl0kY97JK3N8Yuz9YLyj859j7qyUsfv0Hn7drvBQUMhp9sc/zoCL24RCEvzxg7BtxP6GbG0KgOwJJTzUIdX7+zY4Zo/jyyFmqh5pBwuoIPjzx7dF/qUtMPDnJgBYCYCw3aHkXpwAYGvTz8KNz9Ng/k1CEAvmt/dw/jV48IEDlULaMKSn4XQhM6pIitIlkkyXS2l5pUydOk3mzJ0rc+a2yFTUKK+oouR/Q+M0KS4rl9KqGtpaHOg773QxmxmZ3ZCoRzAa90EAE0AQ2oTMaxxY0P8AuxF4x+sAYxFApAT+wIAGVItLXJZbnocdBPnxDAAzEIDENcvLSmX69GnBNTGvcN2bN28wOI6AL+6JDC6VM9Za9Kh5j78BKOHeaAPahOA3AH6ALMjeRlDaSg7gvgi237hxg58D0IwsTLQJQVDcF2BM2+3bUldbI0uXLCb4a3MNGX43bt7i/UGQaGlt5b01gAr5f+0rHLTLK6sIitEdgZzi6ChlWpH1hnYhIGsEAPQVwH/cG8F3ACYI8A4NDRJYbu9ok7a226x5DPAA/Uwp66KkjI64zPuilEyfMZOAPexvb38v5W0xVkYAQN8NDw3J6VOnZXBokAQABLRZoiCpID5UCJBFtn7dYzK1cSqZ5qwLOTpKYAdABUoNAPirqa+jlDTUJvBeZ+cdzp2amlpJplUGFpmEAE1ACPQJACPDWYECAPoWNYK7u7uk606bTGusl8ZGKAskNbMVpSDa2kgAwMF49aoVUl9X6zLyBwg6gfQA6d37D3o4NpDwv9fZJSPDkKmElLr+RmkCjDWeEQAkyBRr1q5lIDxVWiYjAwN8DmSVdrTf5jwFCKD1p0sIkoIQgoxKZdpraQCAEFyvZCajxEGGIAjuAdIBiBIY05kzZ0h9bTXl/vse3JXydEKyQ71y/eI5OXv8kNztvCWVpWlprKuR5HhO0glHAHCZ0TiYI4Myldbf6Lsg+4jZAiAjuFp+KOHklQ0h6E+w3FIbnH9uZY4CO4RAsRK4NPgwkfxle02hAAptFO7hFMB8m13IW437B7ZPevkAEdUeo8+FBEYLbOk3aHs9BYCAAMB6CNoCftJTctFFGvrKJECkICHvysO5YBp5+Rhjyr8Wy2h2THLjRZIqLqdiRaq0ghnlvYMD0jvUJ13dD+TAvuOyYP4S2uBjxw5LUTqLIi0M8JaVVsnc2Qvl+LGT8tWePTI01Ct/8fNXKfGPzKtEokQ62h7IZ599SfDolVdflLp6qFpoIBkEgP37j8utmx3y85//XOa2NJEAgL0gmSwnAQCy6Bs2rJctW7e6ALX69V13uuQP775PpYs3f/oWJcxBAIBUf1fXHXn6aWTUJuTSpcvsK+wjWC+XrlwmQHTz5i0CxiBBwYaC2IQ1AXBrcKBP2tpuyN693xIkAsgOe7FkyTKScv7pn37LNQfgFOMNafNZTbOkrq5W/uEf/rO89bM3Zeac6VQAyAwnKLkPefD2tpvy07dekYaGakkmimR0JCepojL54vNdvMaGDatl1eqFDsQuk7v3HshHH73P2tWvv/4q1wxkMVE7c3goI7/+9X+WxinTSACY3dwkufwoSQCoY73/20ME2F5743mZOQtZ+WUyOgLQo1zu3sWYfCbV1cjgfUrSxQkFqRPFksuk5He/e1tyuYw8/fSTVEeADYYN6e8fkF27dpGIsH37dj477DXIXceOHZc33nidgC3q1N5ua6ccN4BcqLQQPC8tpTQ8SFiQkIetpfJPIiH3H9yXPbv3UKL8mWe2KYCbTPDeGCu8hz5/bO1j3IOotpMf4zOeOnmaSgUgK1g2PvYsZH6DsLBp0yZZvHgRfV1IhGJ/7+/XmuGYx8huhtz58MiIjAwPy+DAkJw4foLfxxijD9A/to+A7IB/A7hFm0z2HP0BAPL8+QvS2rpQnn/hBZIH8V08B0hZIF7gO5BtB1kC7cX7AEaPHj0iPT298pM3XxUZz1C9piRdK3e7ekiAmNM8S9asXcL1pXYmJXe7+uXbb/aTfLJocauMJ4b0jJkvlbNnLsrRY0dkxYrlsnDhfJYAQD1sxGOQjQ8iGTLE0T9YOxZIBbgLkBbECTy7+dfwefbt20f5dao3uLIIIENgz8WY4gf7x5FjR0gSQEmOJMqL5MZZIuN+d5esXLlMauvgdwxLV1eHXLtylSU9mmbNkZ07d/GeGzZulPKKMvYR9mcQIO7e65YdO16WBQsWSmkZSjVkqABw8dJlOXrsKGXq57XOp29iBAD4SxgTtOnZZ5/lvMFcRtsxJ9EHAPLRB/BZ4ENBLWRO81zaqGwGalAiu3Z9SR8GUvLmC8L/w7jeunVbfvcvv5Oa6loC6OjfirJi6ehok/fee58kCsyFqdNRaiNJghPa/y//8js+C2wbMuixbtAutBHkHagHQDUAGfaZUfWF8MwAtz/55BOpqCiX1atXsVQJ5mBlVQUl0EEmPHDwkFRWVLGMAvwNEFJv3bgh/X29UlVZLksWL2SWIUoT3b3bJcePHZETx4/Jz372M/qIg4PDBIigmASSBEhWCxcv5tyCH4LfKNfx5a5d7Pf1GzbQpzTCHwioeBb07zv/+ra89uqrMnVKI9cAfDCsefgW+PwTW7eQcAG/E74vbD764o033qDfgR+oUOEH/jDahLkIJahlS5eSREA1sWyWaxvqB1BdWL5sGUt3ff75p9LTc1/+5m9+JTNmTCPYCfUvlGXBbgrFJZSeyGVyVJCgb0tgpgCB0PZd5y/hOSYQAJw/6p9P4+elRxEA4p8vFEso5I/8mNcmC67Dn2AZVgeIx/0kvB7ESP4IAoDfLwVjs04BgPdR6zOBAEBVu5gCAJSqSihFPZEAoAoA41Qdobj7uBIAEjhzOil/86GQ+V8EcrMjADBW4LL/FbDXWDa/p/WinMqSl3npKSLwGX8kAUBJGNEsavaHF8e3vxlHjL3+MAKA4tA4M6lUtmbMPoQAwBrazi93mfEg84XRqTBY4iJAOn8eQgDw514QQy+UNOcRbP34pj2z/9sAINiOLDM/oQCgasRZ/I8SeLmsZAsQAEzNwOLHBjbrecDZASMBhLlV6oeb2lfwvO4M4RYj1wprUodKBhb/MlwmGEMi7Y4AMDZOO8jnxpr0yBz8t8vkt9IA2j8a+cph/gRZuI5sQLUDy8DXNRwQCmLrOCAAeMQC2gO3HgMJf/dcvt0hAcARK/znDuPNmszm25VIMg77V2OzwZhHyNyaLKIIrJeyYkcglyhayH7557n4fIrazmgAMG6nCtl2/3pKTtCJomc+1cMInonlE8M1HrZL/2VrIm57C9ls+4x/1g3F5cJsdnufe5ZHUIvvNdxvHQFAv6MEAGsTfmOMqQBQUkxVP5SKpMpfKkXiJcn/7rs8s8cUAECAhF9oBAAlmeqY+gSAgHDkyEfwiflZT1XQSgDw/iV4H4olKFupqgCGFflAbEH8yFMA4HMXVA1waoSRsoSmI/Njdt/JP/vvgQBgGf//IwgA8Tkf3wcLEQBo/8bH6OuHmJkq2sf3S56lvARG2D7g1/6Pv3Zs7ds6sjlmvzHPQKAzQplPAjA/Lo5/xIl9ia/e+YcgohMFafRlIwCYAkDkwtgcqARALh4f2KReWJsInWN1jRwrwuoTIduLGfi2YXky/zroqgBAByMPOZqwg9nRLuNfSwDkKeGlzog6TcH37D5eGQB730oAgP2rzpdtO8os9I1xCGzo9lQIqChkvOPLL/IZFwQ0gx0YyMCpww7jAGEz1x74qy0xV0i/7V/fPurD28Ekdzd7NP/nTzM2nPSxDKnIZuOijXGg65HA1w9s1qPGxM8oLzSmvgH3wX99JjBuogoA8QUcB+Di74+J1hD3tuNoxnCId3tPHAfUfYA5XIM+O7gQAUDniydzxfmvsku+oaAdcHc3p94awxpPERQ1CnZGCQCF0E53qDEWdgQYDh85NM7+HB8nYGIEgPhY23gWet0ccJNg8se+0L/jRtprWfDPwKkPXwnshF8mwXfg4gba34TiU7zQ/Jxsftl3CxFQguuivhjsJWvVKVDL+VmIaBDhLYXjiM9zjasxUitFp8b5pZ4CgP9s9FldFsCE8XOvB1WNH0IA8Puv0Bg9igAAjzM+PyabRxM35zBZIz42BiCF6yW6Rq27Jmv/DzRvHL9g3OyAGCtpY2PiX1Of8c9TAkDvr//7oJHODa99wbwKSwDYWXxi/7l9bxLg357F6iEGM5IHAPddV5MdWf+Q/UcDwdCHLSwtK5XS8ippmNYkdQ1TWZu5ac4cqW9opCw9MnMBrNQ2TCFBoKRSAeyR0Swzwe51dxN0nza1kdno6E8EevE6nD8F41VyDK+j1iu+D1C6prqa9hVBYPyfchJOCI5A6kyzvcaCjHd8H8FVBGDxOp4PDickRu/c6XTZ/01sD/we+z4yzQf6BwhaIWiK13EtzQQcIPAA+WkAUwDb8QwAsNFOBFCR5Q5ZfHwX4Dh+EOAGaYDEhO5uZm0jUw3PieviuwgMI7iL52+dN4/t0rIFCJRkmZmG5wCIg7ILOFjBduAgp6SGm3wOgPjoW2Sqo20IoKNNALMB9uB9AE5UUshl5cLFC8zmR6YaQGQE9VnmIZWWe/e6KbkMoL6mtk5KKyolOzpKAgD2KMq/1tayZBTaNtDfz4w+7P+tLa2Ufkb78DfaAXAcfbBh/Tqpq61jnWAtyTBCcPzU6dMyp7lZ5ja3SGVdrWSRDehqzIIAAEUFjAvn5RgySjJUAShKQSIToD7IEFmRcWS7VzEwnc2MyJUrFyWbGZI5TXi+csnnEwSSYCsvnD8nFy+c4/NDZhdrA9k23ffvy6lTp5n1v2jxEgIf8JsRiC5OFktmJMNxxf94BmTjQF4bZQEA0qCWNEA1EEFQ8gJzQtUgsjI02Cd3u+6QEIPvYyxISGlokFlNTVwHKVd7j/XccYgvThME6+vtl+rKKrarvaNTbty+rYSVdFrmtbbKgvktUlVWIpnBXkmNZyQ1NiK3rl6QsycOlZf+TgAAIABJREFUy2DvfWmoKpdkLkMCAEAGBhqTRZIudgQAqgEg2xxBBCUCkKXvDuv8jbr0MQKAkt80Q0D3T4YiVO2IrPww8IYAgH8eiNtY2x99nzfcRyYSAOK2OuLPe0FK3gfj65Er7bouZSB4LrsmFVCMeGD7dAIhFC0BoJ/zlVr8vdE9p/eA/F4KaglONQp+I0+CSmwGAQAZ/8l0qQgOqskSKYEMcqpU+vsGpKv7ngyODsjpM+eks71X1q7dIFevXZNMZkhKykR6eu9y/lRV1kpNVaMc2P+9fPP1V1JRWSJ/8bNXpbwciiwo71EuF8/flD17vqXSyAsvbpf6BgB6ug9A+n/fvmMkAPzqV79iLfpEEiA2gmMp2bv3AME7yKUDJENnwFYyS/m/A/jvvf8hazcjOxX+LrLHP/vsC9rNNWtWMkAFWwpwFUQXZPmeOnOaABSymwFYwk7BtiHbFXMLgC0IBIcPHySAB7tUWVEtLS2tMm/eArl96zalvl988UVmT8Pmwu6tfWwNy3SgvvQv//ovpaJG5cmHB6AWkiEBoPveHfnlXyFLvpjrAnVex3Npeeft96S7+6489RQygWfQxkJ54eq1m/LJJx/K8hVLWc4Az1NG0Hhc7nTek9///m2Z29xKAsCUqQ0yNIL67qXS1zsg3+w5QLntv/6bt6SsPK217R0B4NbNToLf8xfMlS1PrpN02tZhMRUb/vCH96SsrFhefOkF2hRVTxgj+QwEAMilAwRGOzFvkUGNe0EVwNRozpw9J5evXJFnt2/nHgXbA0LZFzu/YH1ygPwgOqHcA8YU2cy7vtxFEB9gNmLtCC7iB4D6998fkjWrV/PeyNBVUlxejh09JufOnmN2NwgeJu8OuwwgEWQDZKbDtmIvYnmisTGCmocPH6JNe/a57YFPAFAXNes//+xzPu+2bdsC0iDaAtBy9+7dvAbuib0OthVEOoCwUA0AcLth4+Oyfv0G2m30CdoLkgfk5leuWikrli8PApN4HxLtmJf4+cmbr8noSB8DpFAA6Gi/p+UUViyR1WsWS1m5lrVJFhXLnc5e2fvtAXnssbXSPHemFKV0D0cJgMOHjsuZs6dl8+bHZe7cOSIgsdG0JQgwA7RHfwKoHxwcclKsSdZSh5+B15Exjz7F/TDGUA2wPrHkD/Ql1gEIEdyjBwbkxKkT/FvGsbeUSnY0RxB9eKhfNmx4TMorSmSgv0d6ervl4vkL0n2vW6qrauXzz3eyX+cvWCAlpcVKUMzl5O233yFxDQQAKPhAFQBgOBRLdu/5imWLQOiB2kdxKk3iHgLR8FlQZgdzEOC8lbLAnMNYQ3UB9gL2AL4GxhxkiDnNrTI6PMy963bbLdmzZxd9sie3buG+gjGDP4G+ObD/gJw+dYZg9cqVq6j6k5CcnDp1Uo4eOybPPfecrFmzVmrq6vT+qZTchB1hX26XZcuXc41BxQr2CKpUR48c4doCIK0SuUqUQVboyVOn5fSpU1QAAqmyshI2AWUNUvTrb91ukzOnz9NeoYxBfX0tlarudnXKnc4O6exok5rqSioV9Pf2yv373XLzxjX59puv5ZVXXpZLl68IKpTAD8J8Rx8tWrxYnn7mGZIjQVaAHwKf4Ztv90pHZ4c0zZ7DPuQ6y2ZUkr1ESS9v//5fSdrZ9pSWy7CSEehv+GrrN26QuS0tUlxaQj8cAP+x4yfoi2Eu4DeABfib8B2xzrCuYMOwzkEAAHnDSnxgnkK5paO9jWWgvvvugBw5ckjWrl1DuwMbjzIcIDne7brHWAv2lJ4HPbJ82QqZNXNW4F9MiDn8CALAZLEyvP5DCQC+31EozvBDz6OFPuf7Puq2WDDhjyMAxOOyfjzlh8aA7PyL+aP/Nrlxh6jRT9JzKgkAjgRA/xIEANSkZhkpkRSBrgT/jex/UwIACWA8n2M5APriJACE8vwE9XM5KWIQTuX+Le6tpACNn+N3kQaJlSBAUkAs1htc113LxWQsxsJYisvQD2WbNXZmwIWNnfWn/7oP/ON9i1uYzdY4opOIJ6GAM4qfm4wAgLmZQg1uAP/oS/jojgBgvvoPJQD488piWRNiv1QjjpJY/We2a8RjcPa8fr9QAcCVFwbmgWx//jYCQD7P90ezWS2D5UB14CJ+PD5Q5nIy/5r9q8EUzf/z4iBetjrbwmx1pyIQA7ptfEJw3sWFnbQ/n4llAhWsDwgA8bY6WX9TeDB1AH4fpW/4PHpOiI+/vm4xZp0z/ve1vzVD3+LNBPSthJif2OZjIm7Q2E+OfGzkB8JOroMtshzPig8ScvTkFiFN6PnO6sk7NRAXXOK88GPdzlT48yI+54wg489P377GctMmxCJ9e2pnycg85VwxpogjPHhkCZw1cGbB+NqcsDg12vowAoC/DgqdX7WvQvK7nT+DOexKKNgzFNqnWOLCkduCGKIjdqBtULjBeaS0WBUADPxnRjTIAS7RTJeJ4mUqia5EIiMApFPFTI7xCQDkUxWlWALA7I3tmfCFcC/YJFMcMOKqTwCgn+vUBQ2A5fM4UN+Scfy+QblLxhVcCQBTHuAzuTIEtAsR8N+UaQphKH/c7vzvlQBgpADM5z+nAkAhP8Lf9+zfvgJAIQKAYt4TSwBwPfmKJsCtYyUA4n6gP28eRQDw5499z9a8v34DW4u19827/xfNpW+IgnqOHgEAUvnmJAYXcwQAdUbCGjPc5JyzYgQAgPhabMbJ0wQEAMfy9LL8QwLAOLO/qADggH4OglMA4ECQgWclAEwBwCkHwPBhA3YqAlpLFtdzBAESEPQ1G1wHXwYEADOClqWo9laNFt3GGEBRyAH1X4u8H7D6HgJCxQkAkWxqcwINKlNDELmfbV6x1+1z8ZrVf5wpmfxb3GRc4NHASH8yBtD3I4CeP7ZdE5zA2IX8TXHCIYzyVXogNqPu/w4JAFEGdxiI1RpC/gbov4dHLqQA4J2PJipDRNpvm0EIuqtj55x6m6d0Fj0nK1ZLKXDcgoNQ6MyZdJAxJaMOswYK/B9z/CeOV7StbqYGmeGTOd++hNdEA60EAGORFnKyou0N16uOA8ZGA/xhFp/J8ug3tS5Z9Gmiaz76/JPXdDK2asjOxFWVIBGu2/jhI+q0RdtP/8XVkI8f2u1vc0DMdsd/O76o2nbXDjgo/uf4b03cnPQnTgDAFwCYMXvXNEf8eecAaH2+GEv3BxIA0Bh/fhRqXCHb6/cxwGF/3sTni+/M2toN1zAyT6NAtTnXvpOt94uqQHDsQZgDaS16JIytp+j88t/EnTF/lAEbAt++ffUDQP53tU3/7yAA+HvQZPPY2h5fe2Zd1Qex9WFAl0ZvqMGAQI9zupGljLqftQD+WxbJlKkzZOasJqmuqZUEpPgh30elgIRU19RJZU2NVNXW8fXRjNYyv3vvLgOis2fNIuiB/iQB4N49BmsBmiPwiP5HMBYZ1ybhC7ADnx8cGGCQkcJlYHOmUwws4d8IPAJQRbY71kjjlAapqVGJdvQBrtXW1sbsdwQr58xpZjtwPS0fkGdQOiFFgToA7DyC5mgXZGQBTABYALFAZWizBBnQfgRPAXID7EBmNgKmuC/aBKAL90ZpA0i/zm2ew+dBUBlACzLbkE3ZOHWqLFq0SAOmZaU8LeL+AAFglxDgRaapMrdFUskkg90A+XE9ZP8hgIqALNYJgsR4D21smjWLwBh+0CbM5tOnT0lpWYlTLJjC56T8PALhN2/RFiGoX16hhA5msg/0cR2g7zDOAp8SpRf+u/z00SNanxbBZpA2lI2eYkAfmYvoh3WPrWW2rmYGZzguAJ5Onzktc1taOS6VtbWSGR5mdjxIEyBmAEzH4VQAoGZHJZNF9n1e0iV66MxkcjI0NCLF6TJmjmVQS3IMwf7jUpxOSEtzEw/GqO+NgDLmzKmTxxlgX7d2LUkAgwP9nDs3bt2US5cvk6SwdNlyKcE4oTRAZbWMDo2SRYzyCZgfCHDDHgEMIXA2MiLXb9zgeCOQgHm9aNFiEkZGR4eZpd3b84B9gpq2JaWqZoE+APEAc33mrJnMoAbwz0ObC3LhfgDgcTBHtkzn3Xty83a7dN27pwoR42Myt2mmzJxaLzMba6VYstJ7r13arl2Ua5fOy93bN2VqVbmgij0Cs6kk5AKLBBlaxcUpBmqhAmDSo8byB2MfNdpZz48ETsu+sb3fAkA4hLtsAafGFdgfJ6mPMQOBzvbL+P6Ne9qBK+5rBnuEl2nv7zHqH0SVcyJ7l3ougVmP+pYoLebbRGcbubd7JCmPtIcLIeDC61B6UMtyOO8keEa7I4F+kJWY4+YyhUgW1ex//i9JqZ8yTRJVtSLZMcrR5/Lj0tM3KN0PuuXGraty/MRpWbJoNYFGSGh3dN6Squq0NM2eRttU/v+w997PdV3ZueACcANyJMEIEkxizkkUMylREpW71bbb7bZd9rypefXmTdW8f+HNj1Mzv0/NeNx2q9vd6pZEiZQYxJxzzjkHEDleXAB3/H1rr3P2PbiA1Gnq2TOoYoG44Zyz09prr+9b3yosk57ujJw4floOHz4kkyfXydub1wl4QwhgJhKlcuEcQM+jrM+9YeMaGTGyjAQA9B+k/w8ePC0P7j+Rv/u7v5Nx40dRAQDtS6WEBACAy6++ulxWrlpFZ8eCTXfv3JMvv9omr7wyQz76wQ+ZqQ/79emnv2WW+GsrX6U9AsgJu3H79i1m+d64dZN2GSCmqcOwrnZPD58JpJdDB/fLvXu3ZPLkeq5FrPcFCxbKpElT5MstX3JdAJgyZRlk+KJe+eeff0Zwae361VJcXiglpeXS1twrrS1dBHDbWhvlp3/9I0kmlRADElF3R7/8+le/kfaONtn89kYZNcbJu/cXytVrt2TXru2yfsNaWbhwPm1cYXGRtLeBjPVYvvlmB2XTQQAoryyT9o4WqRlRKS+ev5R9uw9zr/jv/vu/Esnro63vTSHjsVju3H4g27fvkEWL58nyFfMlkTC/Mi4vnrXJ1q++luqacnnv/XfY3wb0w9aAAECAdupUzjvsa8jyRebuBx984Hw2keMnTnLPRT9jj4L9xb7yq09/zXZs2rSJth0EPNwDIDKuDTl+2MjCQpAWtPTAhfMX5cKFi1r2ZMYMfR7M5f4Byu3fvHGD1xszeozu2wjy5QHkPkn7iGvWjhrFayFhAVnSkBEHQQH70hubNnGOYJ8EcQ/ZTF98vkW6OjupAEClAgfaoU8ha45rAdjFHoR7Yk6BgAZpdpCl3tj0FuvVGxAD8Bj9hL0dagVQnuC6ph3qlwsXzssNSKOXlcmHP/hAujqaVOsjUyyPH73g/Fm2fJHMmz+dJTQwV2MFSXn2tIUEAKhkjBtfKwVxENZ0nA8dPCY3b92QN954XcaPHytdXR2o/kGpeBBV4IeAyLFg4UJpb2t3NdyFJAaQWlCLHUQfzHPYN4wRSBWbN2/mPgOfAWMJgB19jmvhB+N++eplEm76+zKSxD7ZlZKvv94m/X0pWbVqhcQT+dLc1CCdXW1y9fIV3j8eQ3mFb5mFjoxwEACoJNTdI5988onMmTtP3nzzLRIHQQAAqQfw3a9+/amMHFVLwgJUbjSWBf9bJf6hEoF9fcXatdIB1abiYgaXG54/53iBBAGfBfMQfh2yzEaPGS8dbW0k8504eVyOHTsi06ZOoZoC5rP5jW0trbJt2zZJ96Zl9uw5Mn5cnfQPpKXhxVN+B0pCIB6A4IfnBdACUtHX32xnn773wQcscYU9D+MGxSb055Mnj1myZ+7ceSQ2weZgHPC5rV9tk950L+0i7DCeG2dAEP9QjgQlB142NLNkSXU1yKe9jK2VFBdKT3enHDt6RM6fO8PyAYUJlA/qIzFg187tsnT5Unny+Jn09KRl8pRpXGsgvABA++DDj2T27Nn0t+GDwLeCXwmlj4ePH1PBCW2lBDAA2Jj6jffu3JVffPKJbFi3nmA+CFeQ+sd6w3qaUD+Rc7C8siIgy966fYdlWmCzQSwYN3as4PwLO4I5gbWG/tu7Zw/vgc/h2vCVMXexPrd+9SUVqaDS9elvfi0VFWXsM5bNKoAvkpCzZ87RJ8e1qABTUiYT6ibQH83ajwOSXoA6BZnBJvdvSVY48Pjn+1zn3ygAYX6K+TEWn7PXc/0e8tD/Pd/IivdlIV5/XAJArlif385c518jABhYGaoAKAHAFJ4As3KuFah/SaI2Aew8iTklKCUAAJTQfwCnMv0oh0P6qMZQCMRrfBygfp4jANDPIwlAE98YKycBoJ+kAarO8sjuVAJcwoYfu7CYe1DXOPAfQ2UA/YwpZqoyI2OGxm71soctJm7j5/9tPq0BnN+HABD44TFXCsBlMBK4cGDb9yEAWOwd5zbYInOBA9/Y65useE6EAKBrMTv+48cY/e/6frgR0uw33iMBwCUs4v9QBsCZBq8ZAYD/Z0Z9WLqBCq5+/IaqXK4MAB7Aiy8pyK1JfxrndQC2B1D7Zw2ubVei2MZYn8GNOfkn+n88s7bdyAoA61UNbJAiQJB1L4LolZUO0HuYAkFYCoBzA2UGPPKBJcb4SadZYJWXGIhzjJU6CGM8bnScxL/ZxGxAHQoHRkbxs+IdVsxzn55d/Fr0fomG7Br1Fmd3uU5Oec4U0KxffTuDfcJfo9n21zEIvC9EbZj97ce9/DlqALouAkfEcEoOik/9bgQAHxz0n9sfm6wzaqQEgJ3t7Xmj+IffN/iMKQBgb9NYqisZ6gY8SgBg5j+JV0oAwFIxBQAjAKgkuoL6iHlEFQCYcGKEr/wYY36Mk3pS699FAACJ0EoAkABARQIF9s2Hx29//w3ec+SEoNSERxgICAAeESg417uz+/fcdr/zY/9WCAC+vcU8/GMSABB7zeWf2LqzPc///ackAPj2wV9nBu77JADGjD0FgN+LALDfEQDCzY7LXhEfz4EYLNVi1C41PQDh0WmBITbZZ2wKzOLvVyvumI4m7x+AlWTThVn+dCwI9jsCgGPbBRPAfZabisvuN+KAMSlBOrBSASb7r9e1jH9XNoAkgJC1ge8YsyzqIOt+nK0AMDREk70GBzmjrm6Jb9DVQeM0yPqyEUCzX9fwX8B48wA2H1gPnIYcrFFMmqE2HfofEQmX6GezAZmhbU70c8F1TEPmO83V8B/4Ps8ROIgR2p2/yZrxDgyx64NcQKCy5bWejC3cXJ+z96KL27lyum+5Z/IzxaNjnasHomPPuWROvO8YDlkCwG0DAetSZXkQ7A+dNADtHtkkYDFlz9NwboSOUrbzYw/kwFDHsPbnVHSMfId2sIM1vAKA31/RMdaxCKV+1djq5g1HRMc2m+CTa45lB92j7XZPYIzUQP7Fz35XEDfaNvvbANyc6461jQuCueODp/7BBv+HIzLo+V2GdjAvvQzA6Gez5YC1Xf5YGQEgXNe6PyCYolL+ocwc56g7hCj4H77H/nSEMtjp0P445rzrQxvb70sAyHWww72MIR11THM5sPYZc+wwT5jh7s2dcAzUrqqzmd1fJNyQ6ax9aAo00XUQXQv++9ZPmDsBtcZjaPhzYWjLGRIAstsfPPEgCWh/XmCktIa2kUPCjNTwc7mUJUIFgChhJjrvou3A32E/4H66Rs0O6vpVm0zfIkjhIFVXkkWFMmLUKJlYXy+jxo6XUeMmS0X1CKmsqla5VsiZ96Qo4wczVzVipFRVj5D8eJyv9aR6CWwCUECwvW7sWJXeTSLTrD2ojQ5gHcF6HMBRTx4BRWSvAZSGvCiDBg5wT3VrrVhkMiGbDJ/BwRFBYgQZAaLWVFfxwGHOr2Xhoy8ADOFezL5MpRi4RsYTMqwRRAaAXzOyVjrb2/l9BCIBWEGeuLZ2JLPv0HYEM/GD+yKgjWuBAADwAd/DMyGYiWxHvD92zBhm/48dM5qfjSc0k/LK1auUdgV4oxngMYkXF0t/qtfVs00wKAswLEZmN7KEE9LX08M69Y0vX/J9BKZLkYnV1c0xhgQwMtJh86ZOmUJwHsxuZFy+bHzJWtpV1ZUkDgB8Qaa/1W1FhjnW3cgRtRInuzvOfbKx+SXt/MjRo4MsfWTkobzB9WvXCcoADML9C5NJBuQBtiBDEX0x/ZVpUlZaJiVlZewDvIe+B1D1yvQZMmrUaCl0ta0t8N/a2iZTp71C28YSAJl+6e4CyAGZ9AKC76jP2NHRJeVlVSxvhTmGzLrr1y7LxAljpaKsmGPb8KJJkomkPHz4QE6fOim1I2so14ugYSIeJ0HkyLGjnNPIHITSBcDvru4uAiGTmYHYw7q46F/MIfSbZbgCpEC7QHYAIQQkjDFjx8krr0ynFHlJSZLKBZgfACUBhhK8F+GchnoAgBqw2esm1HFM7aACgKKrAxK+CQGPMA2FiAGRto5Oefz4CaWQ21ubpaaiVOpGj5AJo2tkZGUxFQFuXL4gty9flIG2Fikv1GAs+jEey5OykiIpTCJLEbLXcdZ0Z7YRgf8ClQOH7UZ1+UShZsA7tj0tmlcjEPbbWTDn5xnZCr6CSN+A1rqO+vbf1082pYGojxjdM3LtBWp3wyIA/oGRz4NyG/0Ar8KzhP9/vEp6g6/S5dW/5PWwfzHTxhG3XaCY5wbMo76M5MWTzERCZinqoWJNA4yLJQslWVohEktKJq2EKhACnr9olCdPn5M4se/At7Js2avS+KJDWpo75Mb1a/LkyQN5bdVCqawqYR3peKxI2lt75cyZ88xsXrFisSx/db7E4phjSenvL5BTJy7Jt9/ukyVLl8qK15ayBEB+gQZ4UQJg167DVAL467/+axk1ukaSReond3X1y759B2nTUIt+zdq1kkjGucfADkP2fd/+gzJ//gJZuQpS/CJHjhyVy5euEpidPuMV2ksAYlgDANQAXlVWoya5loIBcKv7Ur68aGig/Pqhw4elueklM+nXrVvLzF7YpBUrVsqVK9doQ9asXsv1AuALcu4TJtZxXX755RbuFe+8t1kkNiC96X4pLRoht28+kC1btkjNiAp5++11UlCgGRID/XnS0tgpv/n0c2Znf/zD9yWeBECdkI62frlx867s379H3v/gXZk5czpLe1RWV0tnR7dcuXKdcunLl62QN9/aJEgE6Opup/oC6ll/u2M//def/PRjjgfsLcZroC8pZ05fJAC+ctWrMnXaeKmq1uz1RLxYbt54JAcPHOJrf/mTP6eNgD2H7UDpGYDfb775Jl8DEIf9DsA9iGoA/3AdrM09e/dyDYAAYAo0mK+//JdfEozHZ9H3luF2AdnSp8+wtMDYcWNIEqKUp4gc2H9Qbty4SeCZYLzzLfrTCk5i3N59910t0cPgOfowKV9++SX3G0i/4/lLSktoZ5DxDLl9AOD19fWyfMWrnBPdPd3MKEYW+NYvt5JcBtIBros5Z9nLIBZgT/7hD3/I/dkUhHCPzz77TGpqRsjqNeukurqG+yWWKfpgx47tnD+obQ55ffgQmC/4zP79+wj84n7I9I8V4KyXkb7euNy+9UD27z8g69avkgkTRzF7Xn31fLl/75kc2H9E3n77LakZUS7JIi3XEy8ol5079khLa7OsWbOaWeC9vT0sJ9Hc3CTHjh0lgA8yAsBxBaAzJNHYfoL34KNYkA3tBmCLMcXYY/zQD5gTuAbWAvr3yePHcu3GNbYzPw/nmwIqAHz11ZdSXJSQRYvmkyTU1tokveluObBvv1SUV8jNG7fl5csm+fjjj2nbSkqL6WOdPnOWpIQ333pb5syZS+AZtefxvA8ePpajx46TzPbaypW0AyjdhGzf3lQP7RIAZ5ARMFaYtxhH7DsgLSLbfOnSpbxPYUmJnDp+nEB+UUm5dLa1cf5s2fKFtLY0ydJlS1juCXOc5IeCAjl54qQcO3qUY7527TopL6uQxqYGuXHjqly8dJ79u2jxEhImsL/Blty7/0D27NlLYsripUtYDgDnevgjIOyh/zFnoIaBWAPKbKBdeOYrV67KubPn6RsuXLiABBa60o6oCiUJ+DGNjS0kLeF5saPC1wURD3bnZcNz+fTX/8JSJ1BKQjY09uB//L//gQD57bt3JT8vLgsWLuZaQh/duHWLxEmMTUlpGdcXlBLwf8yDnd/uovQ+CDPwTSvKSzi3QcCB9P//8l//K1WFFi1axLWAa2LuwKa0trfJX/z4x1JWAcJmGdcaSAbI4od/A7sNX6+muiZQ2jC7DX9w165dHFsQk+B7kXiaycjdO7fl1MmT9IMvXMQedUBef32jzJgxQ8pKS0ggampqpk+IeY9yUhjXEdUjZPr0mdLR3iVFxUV8HvhPClyUsE8MgOJzuPOdXzrQPy8ZEdw/p0bjUbniU7l8lUGxgqEPkcO+k8tvCc/iLjLpSctHz+kBAGfxschvP6NuOJ8r+p7+DVDfAQAGoJEcaVnY+hlN+hog2AQ/kwRTlJhiAD6fCgAoI8N60E7+3wgAwvM5KJKa/e8kNxk3AAEgHwC/AbIuUY2xcsQVXPxbyQAOuLeSAAzADK6DbiUA2D4LJvKzSkDQ1zUgpfL/oVSx73Picwb6+eCHjc9gYCQs6arf1X/q19I95Npnea4EQDwFy6AAYFLbFo8zta4gwSWIr4TJVLoGNPlnKAJAdMwD3XpvDmXHE7KT5/wYl60HntuxLl1GNdWHHWlcs6wVAAdojjONKgDg/wqom4y+4STW5sB3d+A/74fkhch89+NV7AMvfh+MjeEAOJ+42u++AmxA5BBhTEOVGsLEMTynxX75f3ufSREuuczNJWTARsF3IxH48WNcHyQD1qMPYn+Ag7KVloN4ts6c8FxFsF5nqE96JlZjpUJARnBEBvYbY9pRgM/Fi/Cl/HyOEcnLwTOZsq/aAD6ru6vdPVgnVC7Q+/t2y/9/kEDnYQ421kY2Gs6A4lq5bLE/t3VstWfsh0oLTp0Be74RdYJzJhTuApuSXTLCnn/Q+smR8GoKANqdYU17u4+95uNM1ia0iyTSAAAHoO+p0TniKpUxUZKMqmzrIErIAAAgAElEQVQFKv9P9T4lAATK3TynKp6BswGTTEpKGV9AnCgA9ZnUpwp/OJOCAMDndAA+7BHiHowZxF3JAacIZ9dFiS8taZLHEgBUMPEIALie3/asv50CgCWfkQDkVATCzzlMyfA3F9f014Rvn4aaQ8PNHfSUxueH/vHngr+XB/bQk7r3348Skew6PnjP1zx81+wS524E7x2qBICVCbZ7+3GY77N2mJju/UTba/vgcAQAxO/9dvkKALRNlnBuJD4vsb63rzeY/zae0TiOrQ8D/6lM4eYs9k8jLPnzLVjnrm3Wjmj78g5s+cdMroXuS6PbRjvoy2xdCGZZ5n/IInLADpwMdDRVAFwgyQH4XIQE8H2Jf9ehjgQAsMivsUCigCsTYAQAHKiDjc0NCBwnvM7Gu5IB9l1zkCC9anWQwkHOJgDY/AhqjQyjABBdSv4kzBUkNMPoL55wwzFAUcEi24CC8YLcCQyZm8PBxhPUqwmfJqgHHyEBsI5OBBD3DYs98x96IIh+n8/KWRo6dcNthN/13vd5Pr+Pw+tlmz8zwH7mvy1Avy90sfn/BqsA+IvQ/27oALgSDoaL02EeLBVu7L5cfeCPXdQB9NWKjGiTvYa5bQeOlhEHfJkmu37gULn1nj0XvQBzMJfCuWuf5byKljRwErrRsQnu6x2OouxEypcxvzda5ykE7qNz2zeutpmGY6MsRJUP0uc3ADq6Dvzv5NxkXTvNwQmJGh4T1R1CowQAf4x8IN8ffx5cWPOYleaCn+jmYW2wDWPQNVgPXZ3qIJM8MtE4/zlPDGzNpjyZzLuWCHaHS+YBOmedgx6pSxbI/6sT7Y+TTwAIbaZ1qB1efYLa0NYhy65G7Bwd/MiEjK7T6Pj7/QnH1Bi42u8ucOA9jtabyrbdHF9WzsGhS8lnUQKI7zAFdn3QuGA9KQHAn4ND/X9wL2kAJDongloOHrClr2UfRv4YBAC1//oMudaRT0CLvg/nj+uUSgp6CFJbXcDDHQnscPZxaIDsZ0U5gV7IiI6bUCdVI2qlonoMg7DIeMS9AGIB5AcRAMFBgKGQhAWoZQQAgM1KACiivGkSNXRBAOjoIFCBrCGrQY97Q2reCAAISoIAgDGFT4Na8z1dWscUGXMqMQngtotBcAQZERyvrCgPCABaR/4ZQRMElBEUN1lSBEupDvDoCa8P2VkEspFJhQC1ZS7dRfA1P4/PqdlbCvDjuSBtioAprgkQH2AI5qdluAOEBxBcP3GijB8/jrXocS/tvxSlXWGcQEwYPWa0OquxGDPwFQxTQhL2GfQrgtUYs+5OAL+PCVgggA7wC4c9ZL3h/gDaQFxAv4MAAHAAGSPIUnvR8ELu378nI2tHECBAPyOIqmB6Rp4+e8F5NnLESEkktewAwNGXTQ0MRqFuLrLsQeTAmDx6+FBu3bxFAG/a1KmcVziAYowBwACkQP9ARlqBm6JAteHBw4ccG2RmIuuOgWZKlccYBEb5hSlTpznpS6YJSVdXu9atdwQA7MtGAMAWhxXy6NEDednwTOrGj5aSIlWK6OlKk9Bx/do1uX3rpkyqn0hSghKDtGzCsePHWbNu2ivTZdy48ZQxxhxPxpNSmCyScXUTpb+3l6oGAKtqRoxgMBy+M0onoO3oS8xJgEeYO1gXALXqJ9ZJKaT4CwoIHJqfDqIEQIaammrKtHd0tpOMgLmNOYmxxbzMIAKTV8DgUF8mTwoSAJNj0tHZJW2trQQRml++kJaGZxLLpKVuzAipGz1SYjIgqdYmObXvW8l0d0oyEZMRVcjCS8hAX0ryM/1SmIxLLK71RwGw4N7MiDH1H8zDZFIBcq8WH3Y7IyaBLBFGnkJ/z+zVgCBDProfZu9RQ+9OAXUrsH1RPyOXf0c/yu1l4f7i/E8vaGbZO+Hz645sz475MdCb4s5uARBkMlACkwoA+dIHUhDlCJEhoS01f3ggHwQAqABAg0GVVvJjcSksLiYBQPA65m5hCbRCRQoS8uD+Qx4D2zs65fSZU1JeqVLzA+mYPLj3mBn0HR1NMnvOZJk0aRyBJWQgd7T2yvHjpzmXX1u5TJYtn0fAWcuHxOXk8YskACxeskRWr1khFZVQHFEA7tnTlyQA4DdKAIysrZJ4ErlLAHELZNeuPZTwh4Q5SgBANQL2BvPlzOmzcujwUdmw4XUSenC/HTt2Mnv17bfflnHjx8qjRw+Z2Yu1AdCXkv8lxbRTuD/Wvp0rbty8QXUQlBcpLy+TTW9sJJHs9KkzMmIEyprUy7FjJ2TqlKm0H7CFALEgcw5yE9YgMpyhBvPu++9Ifx7KjvRJLK9Ubt28x5rdEyaMkXXrXyUBgGPcL9LwrFU+/2wL651/+MFmiSV6+WxtLX1y6vR5uXz5gnz40fsybdoUSmuD0NTV2SNHj56Qs2fPy+pVa+W1lSvU486ACFYg9+49kL27D5Gk9YOPNzNjHOu/ID/JzPAjh08SSFyz9jUSAJKFBcxOTiZK5Ozpa3L27DmpnzRONr/zJu2UAfjoR7QZ2faw8bCvsKcA4QH6oS+wl2HPgjQ4iER4De3Ba7A3X2z5QiZNnkxglH6eC8KcO3+Omdogb4zh3qTqX4gngNiB+Yn3AKTCXuP1nu6U7Nu3j+Dd5rffVmIf1TE04P/FF19wH16/fh3HuqRMy8E0t7TIqZMnWHYAmcOTp0zms+G7sIXPKVv+G2YdA8TGdY38hz0Ykuj4G6QDzEWsefQFfAyQDkaPHiPrN7xOsBJ7kcYahJLl+IwpKICYpWTVDAFu7N8sK1A/XhJxVdEAYePihWty+vQZjlf9pDEcT/ygzPKd24/l6JGTJABU15SRAEDC4ECR7Nq5V7q6oWLgCADpHikpKZLGxpdy5MhhzlkAtvB7YK+wX3V397DsBvoJY4T+s0AZSCNWFgHtNRWlAwcOMEsbaw19CJLDvQf3OPaoBgsCQKq7lwSAkuIky3OgDe1tzVQAOHHsuJQUl8j5cxdJHGIWOYiXhQn6ON9s305VhfUbNnLtMQgMomBG5Nr1m3Lp8hWZ+so0p0AA+dkCqvJAih/kBPxgnAEOwwbCdqJ9KLmAdYx24j2sERAop04FUbGIoDkUeL74/DPOx1WrVnKt47We7m6O5c4dO1kWBOA/iHx96X7p7umickdrW4tsfmczy4fA5qDkDp775MlTJLS8+957LEeEIDXsNNYZVIiuXLlM361+Ur1UlFey1AF8MfTtzp275OnTZ2zrtGlT6SNhbpWUl0tPZ4ecPXdGnj97wX6EyhHs9Iiaan4Gfhx2A6gAnD93VrZ88ZksWQxlk3p5CnWPb3dxvn/x5Zcyc8Zsqm+h/zEn9h3YTz/7L/7ixyRJYn0hSx77D9bf46dPSCrqTaVl5arXZMniBdLS0sy+R4zx01//Wu7cus1xwHyDogz8GqytC5cuypSpU+X9Dz9wRAaMvapm4ZrwWRYvWiSvTHuFawo/ptgBUipsEmwT/HHMZ6wnzM1HUFi6cVOamxrpw23d9hV/v/nmJpkyeZJ0dnRy38V36Uc7dQGUYJo+fZZUVFS5UiPqqwZnTg/c457775AAYHFm/wzs+zx/DAJANAYU/h0S4AMFAEW0XFa2QnSalQqVKax5VQDA+IIMEGcmKvwQkExV5l/Bf/1OPkvg4XUA8Eq/5P0BfOGfRwAIE9eQ9e8UAADQUhHAAfdO49w8OSvdFMQIAPoZqBEhADD5zn8GAp8hAUD3D5Nzdyq+DqyIjo8BimHMPDcBwPYk2DUjAMC/0uzZPy0BwPeT1UC45Lph4t3mq9sc8f1xPyYTJBsGWf+OFMBMdyU/ACzvBQHA1TpXUoAjArixQQlZ36c2NQCWpnQKl2HylVNLds9PMgDLbWXHFH2CEAkA7v0g2dLFVKNAPUkALhveeCKwxUoACMH7QDEW9tFTkNA+cyVkgzKyLsnFA//t+6FyqylS6NnEhcE9heWgGGiOEJapIQwGsYNruWvq+LlLOAI44PuwTALmiJ0F9Tyl9kdXW9ZZjIcoTZazeZYr1hglAGSf74ZpV45Do63N6LzGfZVr4+FFLhkXr1HN0gG1dvYLiOCm5jBEgmD0MQbF4HKUALAYNL4bBSVtDdlnLD6OvwHoM/7u7XXAt+IgDcVjjL+ECgAA3PNok2E3rV0YP4wx/Bj4zDgb/K4EAPj9TEr5f4EAwBWDNjtA1ycAkADlSnwEcU13vg+wHZPGGCLIkCumGti2/w8SAAb5An9iAgDXph/fj5QASEMhyNQesuI6IZnG4i1/MgJAdO5oJ/lBrRwZnFY/JAcBIJSoyk0AYPanZb0GBACQAJB1p6zEUAFAM/MB3BvLwicMhAoA4fuhcgCYJI4YEBAAnLIAWZUIeqdUxMbVRzJigZ+VGppWU+QJgRA873A/vjEMwawwQJjrNRp4Vz8ncEhyAPW4NSRMBxEAvAc2BiE3D/e6jSy3C/dHdGHYJpMLTPJfy/W9XP0RNUT8HvdVrWH0+/5E++93u04YgLXvRQkAtonlYk77JADbgGy8c417rtdUVz10gML+DJmLwxEAfGfANlcD8oN+dbWjzBgFhwUOAAAIDYKZZGw2WUB7RudRmGmbe75YL0YJAc4xybFUsPbC9mdnlfO+PjvaGVP/3n0DODRnZ5f7c8D/bHRssscjO/tfpd+i/8LyADbvfIAydMBwZvMB6nCeBWPkybD5JUjs2a3dw85vV0MoWM8uQOAzMelYOYkjv702XzWDHY5GQSClFGUEcgMalicYHq4CJ9gRALQem+4nWfPPUwCwQ6jvmFgtvHB+51YAMJb6UOs+l1MezNKIAoDvnFtfRfvS7AEVFbhxq9+tmaN+6YTBoHbIiNZ5rkxxZeoORQAIa+xlg0p8Pl5wMAHAb9/w9lmls/0f7QObUT7g//sTACxwZb91mioBzFcAGHS48Moa5HoP10AmBtdUkLmhzF6tj1fAWYhgbPXIkTKmrk4mTZ7qwP8RDP4liysklih0wVGVuwNo3NnVxezlkrJyqaqu5oEAICXAU0jcgwBQUlxMABwBVWZTdnQw0IuALcBRBHsBqKEuKUB5AKKYNwhMcj/uHwgIAJg7AIJwwMGaBMiPjGwELpH1WFSI+qyo56zy/ADDEVxGMNyuh2fEay+eN/B9BDEB+AIcsExuBDsBLuAaAEBAAMB9EaS3TAYEOpERhWujHVo3TWVRAWAjow2vQd6/qqqCcsIM3g/0Ux0BgeOqymoSE0aMHOGANgClak9NohaKAQjAE8TMCGX3AUADYEebSJSgr5jhvUFKQEAXAVgQABDshu8D0sGTp0/k6dMnzOrEc+H5jGQAwOH5CwD9cakdWcusPjwLsuCbWhpJvAAoDUDDyBf3QYK4d5/tnzhhApcIxgbAE+Ttz545QzAGksisCQewE9md3d2sY465MHvOXNayRTuh9oD3nz6H7C2UFSZLgSOaAUTo6u4gSG0EAIAZkAQvLipjlgyAgNu3bhB4GzN6hMTyEWDvoWx6c2OzC4r3yNw5sxiMxzxJo1+ePJbzFy7I+AkTWO+4ZsRIaWppccGMPEkmigk6SiwmzQ0N8u2uXZynyJBF/xYXFVPiH+OLOY5xADiD+tOQsUZJgPr6iTKxfiI/ix/0Y1t7q7S2tnCuQD4YzwRXA/MStc+xNurG18m4sQAGi1gKIpXul3RfhgoF+Bv2AqoaCJ52tDTLo/t3pOHZY8kf6JOq8jKpLk7KQGuDNDy6L20tzVKcjPNfvvRJcWFcKkqLZaA/zSxfZHUrWU7l7TnvYMMLQCUISzypLB+LcjhmtSNwkSillCfdG2BnILFpliy0okPtOf7rvo2OEqByHdqjfh73b89+qn8f7tx2DVUYtb0oJKixDQhMc//AhxwRi8RCax/AQRAEC9hPtpPbOgYBIJWXkExMazNCJYVjWVwsUhDnE/Z09UhhUYn0pNIsnwJCSVtbu9y9e59zpKKqVJ4+fS6xvGJ59uSFXLt6RXrTnbJy5UKZOnUCQfKCvAQVAA4eOCoXLl6U1WtekyXL5khBTAN6AJyPHz0vu3fvl0WLF8vG19dKaVlc+gcUbEXm/+7dR6XhRTMJAJCdL4in3f5TKF999TXnKTLxV7z2mo6pA2KQFX7x0hX58z//MeXA0SbUCYd06ocffCjFJYUEp0E6+vbbbwnMA5Ds7UsTeILNhiIJbAUISmfOnSXJCc+FeuqzZs5gzXZIzM+eNUdaWtr4753N79J+Qzoc9hCgNK4F8tn27d8QlNvw+npJ9fVIb3pAUl0iN67fYcbvrNmvyPLlc0kA4Dm7X+T+nafy9bbtMnbcaHn77Y2SX5Cive/qEPn6m13S0dEqH3z4nowbN4ZTE8ok3V0p2blzN8dn0xtvyYyZ03lWBucCghvnzl2Qo4dPkui1YeNrUlgEmW+crwskX0pkx/Y98uzZc1m/YbVMnVYnvWnNbo0VFMne3cfk4cNHsmTpPFm4aB5tBmwWfiDbjf3IbBDmFvoMfYEsaoDAsMP4h/rmqMcOCXPcG/3a8PKl7N27TxYuXkT7jXUPH4vErVMnuYdArn7UKBDxNIsQdg0EANhS3BeAtBESIBt/8MBB7lEAjbEnox2wiZ3tnfLZZ5/TBq5cuVIQ0MG4wQ/AHn74yBHawQ8/+pBlcNAu7Mf4jZICW7/8SmZMn84sbdwP+w/2cOzBIJlBfQeEEvrgAJ8SWiZj7969MmXKVFm9Zi1JAiQrDAxIV3e37Niusu9QJCCBBmS7/j72F0B3zPXN726WyopSSSRw8MsnAeDwoRPMrgbBZsrU8Szvgvv2pTNy7epdOXf2krz11ptU5igsVgJjb08BCQCYF2vXrqH8eW+6h8or2B9QsgNjC1UF9BsCswCasSeD0AGiH0Bm7Af4QdtPnz5NMBYgq2ZjKSESbcbaYpmaTIb98OLlCwLraAP2zO7OHhIAysuKZcGCuZIsjJEA0NTcINeuXKUFP3L4mMyePZcZ2snCQu4NGO+f/dM/cz9Dn06ePIW2jxLBAxk5cvS4vGxsksVLFpNYQp+FJTDT0viygfsvQGyUXIC/BgIqCAAgtuA9+CxQY8D4wYfCXB09aozuKPn5cufObRJ7xo4dQ2AbR4m2VpWYv3jhIvdlZLP91V/9lM/V0dbO+fzpb3/NNf2DH/6QfQgbjX4GkRW2ALb8449/xHZiLzBJ2ps3b7H/Zs+dxeeF0lXzy0YSAtHXv/zlv5Cgx7IWtSMdgWSA8vnIeL98+ZKWYhpbx70Qvgt8YRBVUz3dPJeg/S3NTfK//2//q0ycMJ7EhquXL8u1q1dZ4uDnn/yCii11dRNl7NhxHNfTZ8/K2XPnZfHiJbJ2Hcp6lElVVTXb1dHRSfUCEIdgC2bPmSXr160OlC9ApH344IHs3L6D83bBggWcU1Brgi979vw5efT4sfyP/9N/pm+KfoTyF/Y3+MRYj329adoXjBXGRZWD1IfvaO8g0QPrB9eeOm0qgQkA+lCjOHzoEEs5PHz0QE6cOC4zZkyX1zdsoD0AORIkVZAn4fdjPwCJobpqpMycOZt/oz9BQIXfQyWvOPZQ/Yn6BMFZ2VN9+7eoAODHbvwEj2jmc5i1HiFXegH16FmXPtGwYK8f53YgHwFVi/s4LoAjAADEJhgFQqmTfAYBACUAqDJFOWoF+wvyMyQB8HwOogjULqkCoGgk74YYdF+aYD8VAQkUqEKtlQDIOAIA24HveUXO6dW5awUxPUcWsKSMoP1GIlBH0vWLxvUNoLC5ZtcycM7PfrQYzuDXwqxx/UxYRhRT1CcA+AoAkDA2BQBGUaheovLdBMCCjPiwLrvFTkw90gDuwEfWAGhWXAPfYWTD66+sD7g/ovMlmgBi7Yb9xnkXAxpgE04BgIQ61374gYyncvicMgAz6VVhlb61i4EH8TmcNdy6RkkUe6Ygiz+IF6sEv2W5h0C2ja8qAPjnDn/cAul+1116hvcAdacQYNwTez8kALgYFktVZMewVTkAxEptpykABJnplijkjZPf9+HoGW7hgeVZ0JTSIKxvGBILShSE5QjC2JuzH3g2xP8gkW/JSYxPO9UBF/9VFYvQjoT3MaVdi5uHfR6sxSFKlPpxxu/Ab4e0/eGYesq8HgEgiJtb35vqdbCXKJs7Go+O/h1dI9F9KB/sJ3fNaLwcr+ciAPh7WrCPuRKzAPUZr0ZsFbRO7sH5WnLFMv/5vhIAQMYCxhdMI08BAL4WCABWAgAxGo1l2ZpTbRY4WwEB3u33+Czs0J9aAYCzy6mhGPZEm2Oq0p6qAuMSzi4G4/LvkQDgZf8bKfiPpQAQte9/agWA6D5pKjy6zlAqJjcBwM57Pg7xJyEAHPzyZ4PwV+2k8GVlaWZn2dqGGlUAyAYPVboIDk2gAOAcGQPmTQEA7ytLSQER/t9kdnKUBwgkIpj918dspSCTlpn/ypxUBYABTwFAiQZsIwYg3aMEAFwHbDfnhPnMyAC44GrN3Te5nAkzgMM58Lm+Z2taN16TstHNKXBy+B8YyBhVGNQXDDchtcoG3IaHCCW4eRBfxIAMWiCeBE0UIOM9vdpRQ/XBUO1nT3rS80N9f6iAqP96Lkd/uOcJN6EwQ9cWXcjCCgHgKAHAB/+xUUU3P//Z/H7z+wLML8oUDXJWg6fz+tcH1aMtizgfJknkfSzqHKoBwhTRGrecTg6Wy3KmDPh3E0qfNQrw+88TbU9u8D9wYHIQAKIOq80zO3z4DhYMaJZTFnEs/b71jak/XjYmw42/b5B9UDibABCeO8JDVHZJD/9wpUtUWdg+Q9Nvp/Ws32Z73qgCQK45aJn/pmjht1XnpWYNMdhhzobHRLO56ysA+DbIDtm6sYWscdhUXB0HgGgJADqnAQtZA7A+AM7v2UE4eBY3x70Dv983udZ61oEiahud02oCX9F+8fvSd2JtHrBfISftlBiy+t4xhsNn8u22sqnt2Sgb57U/OOx5xBfr70FzwO1hDCz4Nt1f98Pa52wCQHgN3fuzL/n7EQBUPlF/ogSAkD2Ri4Sg38nVruCgjFrlvSk9MDiJLhxECeghsJAolLLKKqkeMVImTJokEydPkbGou1lTo8D8AOrGlkosrmxfWjYEbvv7Cf63d3QQ0KqsQoZOIcka3akeghrI4iaIWYda7GAMJxhgB/gPABXAAwJ/OEAA/EUgF0AR5hKAbVuPqa5u6e7sctl9RZJMJBgsxDXwDxnoCIzSl+nvY9AdgVtk4CN4jsAp7mNys6meXgYZ8RyoQVpbO4rkBfzgM3gdGWkINmqwupLZGPgb1wZwjQxBBCBRsxbAOP6P9iHgDGACAWxIwyKAjuA5AHTMabyP9xCo1ayw0VJcVkY/TiWbC9ifyORCf0CK1eqxofMbXrgAaSbDWt4jamoYeAULHIAAsv/RbrRr8qRJPMz19w1IT6pH7j+4z7ZNmlwvU6dO4XsasAC4g7INLVKYLKSEbhwEgIxIc0uztHW0SmlpCQP0zF4tQKZZp9y5fVuePX3GIO+YUaPZf7CPaAfIEcgiReAcsuEaKI7RHgD0wXPivpD4hfICXocfijY/e/Gc+y76B4dYtf9KAICUrU8ASKUgp10oyWSRtDY1yfXrV6Vu/BiprioTGUDN71YpyIvLg/uP5MzpU1I7cgTlelGLFnMFGYTI8sM958ybTxIApHQBTsHv7uzqZgYi6hmjLXmJhFw4eUru3L7FsaXyQ3+fpFOayYi1jDkP4gvIKZBNv3L1GtUAkJUIEBRgP7NmIXON7MiebpZmaGtrJeEENczRD+hDgCNYO1DYADFBJX9BxlHwmKQDrGsEavr7pLujXdrbWqSpoUFePHsqbQ1PZXxlsXQ2N0h7S7Nk+nulOFEgRcgwykeGVR9LJSBgizmuvhaCtXGWAgERBNkRzHB3ABs+g6Ajg3IkRjpCgPPVBqm8RP1pb+/07bXv0+TyVYfyEf19Lbqf6ZxU/80H/4N90ZGizJgP8g8kw77R/UVJxwxU6hf4N8gYCJJBpcHeU7JVnoAAIIlSKUgWCWsiArCIJ4gOD6S1XApLO/T1S1FRsdy5c5fZ1JBSBziO+XDn/i0pLiqRVI9IOtUvhw8dkPy8PvnRx5uZaYyyG6hh39nWJ9u37+E1Xt+0XuYvnCH5+VjffZScP3LojOzde5A1nt/e/IYUFkH2XUHux4+ey969x1li4G/+5m8oO58f63Un3KR89tkWZhMjYxPfxw6CeYn+Rh3spuZW+cu//IkUxBIkMADwLS0tlx99/CNJQ20iP482GhLRAI4ALkHa7+c//zll0CHhjnWDbGgQgACUIZMdxACAZajZDsWW6dNnEFTfuPENmTEdNegH5PPPPydJCxmtWNOwc1u3fsVM7BmzpkuqDwT2fOlo7ZOLF67K0aPHZNnyhTJnzhQpKHDl8/oycun8Ddm//6DMnTtbVq5cIpLXrUBsOiG/+MWnUlVVLm9vhuR+mdpOybAEwNdf75Cenl559533qXZAwm4eAt/9cvzYSTl7+iLlvBcsnClFxQklkaEqxkCRfPbbr0j2AiFj8pRx0trWRLC6L50nWz7fSSLUG5vWyJixtexvK5WwdetW2h4A6tyXXV14AMMA4GH/jVB35uxZSpjX109ie2CLoUBz7vwFyrHjOpDoRLgWmdLIgIctgkQ31EnwvBg/7C/79qGcQUbe2Ph6APJjJSBbGvLrpSVlBKCLnbID99PGZvn88y847osWLWQNc5BWYB9BFAPIDcD/ox9+xPHDPov+xc++vXvl3JmzsnDBAu7FBrjgutijkTEMoBHXhs3UGux5VKvAnEFZisVLlgYEPXwf5CzMQ/gGr7/xOgFZ3B/2u72jnfvWvXt35YMPPpBkEsQ1PQP2pxOyc8de6erqlmXLF8vkKWMpm4/+7E31y4Xz1+XmjbskAJSVF5IAgOcEAWD7N99SIn716lVSXAw/KU3AB+QzEAAwfj/4wQ/YZgRWoVKEu0LFAMAs2od5gbbBh9pgHKwAACAASURBVDhz5gz3Yow/ftBu7KtQYXjrrbf4TLg3/ByQ+ObNn0cCALIpO9o6Zdu2rVJVWSbz54MkJNLR3iJPnz2SRw8eMhv78KGjsnnzu+yjYpROKini/f7xZ/9EMgGAZ+yJZgPRJzt37WZm/eq1a+grgMgABQgAftevXeVeCNUc+H3lkP93ipTw1dAetHHa9OkE9uBfYQ6XFJfyc5jjp06dlNOnT8msWTMJbEM2HyWasCYAaIP8iPF+6623SbBMp0AwuiGnzpySFStXsKSDZZHB57h9545cuHBRpkybJq+tXBWUxIIdho8HOwF/Y8myxezfotIyEgCwDm/euCXffLNdFi5cxOsC1IaPh1JLWCt4TqwhjF1leSVLATx79pQkAJRswZwDMRflDFqamuSz3/6G+/eq11ZQ+aDBEQAPHjosFZWYp5uksqKSY4Gz/P4DB6W1tV2WLX9Vli9/lc+O8gXM7IvDBr+U4ydOytMnj2TRonn0weCzIYYIH+30yVOcW1ireEasFbSrq6ebhKFFSxazxADlfOMoB6W+W1Njo5w5dZprBe3GWIJMQWJoLCapHuxdLSQUoB2Yn/WTJtJnh6+I8jWXLl2kXTl+4jiJjuvWrCHRK90H0kuaY087lxFJxKE2lWYZACgicT93pfrgQ1GxIQeA7fsE/vno/ycAZIeyLTYxlA8VRLyCGJcDXgNAFv6VEiUJ7qMEQExLADCbHQpSlKHWTFTFqp0CgJUC4GnUKQM4AgDGXjnwA5KBIowD5zUukk0AoMS5lQBgQFiVAcjZxDUMnTW/k9fS+AKjOzZ/voMAEI0t+AkoBsL4yTh/KAHAFACGIwDAFmDv1qz4kACgzf7uEgDq13pzQp3cnOQAf474/89FALD4XH+mXwYEKkAueZHAv8uU71NSBwF4ZtV7/yze42YGR9IpMXLO2gPkWwa6SxixJBpP4p+S/JHXLSaP54Q/Yv3gxx75nI6ooV3iSgA4zIHvUQFFlbIMxOcZwGJ3lFDXM7aRAuwsYSoI+lkjAIQlEogL8bqWFZYdU/YVj3lNdyYJzyraSdmxRZ0X/rOYDH4uYgAIAP0sFanXsti2xYH0xSB9STGiIG6pcXDOQxfDz3XG88fChjWMX0W144aahdmKtuFa1fOs/q29YXhCSOrBOUjxNIxVsF+4Do4+sx+b9G3C0BiGG4dByXI6nlEsJdc1bQBM0ZPAO+KrkMrPc6QrKK4YAQDgP0kAIQHAyo3odILaSJx+jREA/BIAPgEgk6dqoUMRALAfW3zPlCr5fH+kEgAZRzSxfkK7zN6ZGkhwbveIAcFcGoTeDj2H7B0bc4zQf0slAJRUZQnfWhb5+xAAfAzS94fsPBVtd9bfHv4Zjb2bTcgiTTk1DVO61BIoQ5cA8NvAPTmLdDMgSGD1scVgbNx68rGH35cAYGsu+psr5fDWfx5UAkAfwjGlAqnmkACQtbGSG+CkjAneh/VUaNwdAQCHJd0JXP1nB+7r5qAAfehgKLvOCACqAGCdHJYHsACvyfoHsjysIeEmEggA/FsVAgJlATpVuK4rAUCyQDYBgO0yZ8oW2h+ZAMBaUEEaqQFFIZgfyuFEQVdN2Y7lIVAVbmDGnLX90lcA4IB7Dgbl/yMA0XAHDn/jsoUWSHR9h92JAjmcjE5S1JeqH+oyft0fa4f/2azg6BCaAnaN8FmcXLQH4EfBPmvzkAQAlyk2KLgaAeSiGyjbQBmiYGJlNT0c04gTa/6r97Xsch3mWFmGrVMSiMhEBU5DJpTgtlVvDqGuc32s4YhmYd87FnXgdLs56w1wdH4p+SZbRsl3SnwHKnoAwaMZQ9ac8lwHmajj5QP4/rj4DLzoeBtAkO3QWIkAfwz9Eg5GkMkm7vhOltlHIwD4Rtpvu98nwTrO04yO4O6eExadx9GSFgHgkUUAAKDt0zvUXvCfl0nob6ChQ+nq2geHE7X13IR5QNFDaeCYun1F/w5tP6/Nz7mDsLtZMMc9yaqh1n/W/hR8P0KOMlvopmh0/frj788L6zf2p3McjVTFw6IDjbLtWGjXo5uwrwDgz4vgkOX6M+fm7REAhrKbvnM0+DNKAIja5tB0+d7lH0YAYP8GgL6STixrP1fmqr9mfZuRPU5guKdpRw1I7utHVm5MyiuqpLyqhvLmo8eNlwmTp8goBF0ByMbikqZUcJpy8AguIjuP88aR2kAAQJZ/SABI8hAP2VUEYCFhDeAdYA/mAg4bCO4DhEaAEqANQCGC1KyPrqAnfgCq4/NYu32pXunq6GQAurhYCQAI/ALoRqAQ10cmdn8fSASpoEYys6/G1zGjnfXsXUkBvI4MJdwToIjKA2tdYQQ2nzx5SmAB10RgEkFbBHXxfPgugAsE1pGRBPABAVAEjFnPvaODAAKCrQB7J02epKB1TGWu8Tq+j2AN5G0RCIfE+kA6HQAfAF2RAYxnqaqp5rjx8JYRSiLfun2boC8yHwGaIQCGmQNgA+0CQIDA7Phx43S8BkQ6OjuYdY9rvvLKNKmbMJ6BIwTXcfiFtGxrW7uUlpRSThYy8wgWP3/xXHp6u0mCwFjZmrPsTADUALarK6vUSRfh/QEWAuRHEH/27FnukIvalgmtrXvzJvtrxoyZVADAZEcgAv2DdgAEAXGD4C190LR093QyyF4Qz6dsJMCMdBoAQ5xZeQ3Pn8v9+3dlyuSJUlIMmfseEgBSXX1y/doNgjrIOJs54xXGkuATQ4L55MkTBLsXLl4iFVVVBHRR2iKV7pWXjc2SSBaTJILAPbK8u9vb+T1ktZUWqzwufERVG1FAvqyslPOtuaVNLl+5xnruAPoRbJ81eyZJK5BHJQmhs52/29paKNWLjAEAKJTYzcuTly8bNJO0Ly2xgjhrNCPjD2sSpDMST7p7mJnHTNcSyMn3ScPjx/L80T1penxHetoaSQDo7+2WZCxPSpIxKYzlSTx/QIqTCZYHQAaB+r5QAIAiQELiiaQr4RISAAK7n6UA5LL+HUGOoR8X9MlV9sX3QbL8Uo+EFvWDhgqwDLfH4T0tAZCDROrUmgJikyM5RH141uBke1TmP0Opf/zL5/+xfvA7IwWSARGA5QEgyZgAGiOxonKuJ2T/a9aC1voEGAuyFOZuc3MLs1cBarZhzqZSUlRYJA8e3ZfGlpdUZelqS0t7a4fs3bNbJtWPkw3rl1OeXG1AnnS298vnn2+jRPfb72yS2XOmgv7FuRWLJeXg/pNy+PBxmTd/vrzz7psSi+MM2cs1/fDBUxIAOtp75G//9m+lvKJYJL+H+/fAQFw+/fQz2tvNm9+WGTNnEuS2sh2/+fS3UllVI2+++RYJZefOnWdm7ajaMfLRRx8x2xl2G+t9y5YtzIKurKyQppZm+c1vPqW9QEY5bOTtO7eldlQtFUpgb2CvWltaCBCCmJTu7aeyxn/6T/9ZmptaOPS//e1vmQGu+0y+XLl6hZnC//E//g9SXFok6YG0xOKFJEgcOXyCkvurVi2j5H5+fh/XbKonLcePnJUzZ87JunWrZebMyZIREABS0t2VL5988muZMWOarFm7SgoLE6xhj8B1c1OrbN36DTOrP/rwh1JdU8VMx1S6m9nhx4+ekPNnL5M4Me2VCcy25j6UFkl158tvPt3Ccd+wca2MG19DAgAAyNaWLvnis+38/+Z3NkpJaZL9jb6C7f3mm2+YhTt37twgIx7AGew/6sIDuMW4QsUGihBLly2VkSNqCSzDbgIcfPT4SfBZrOlMXoa2Zv+BvczahdoD59ZAPwFyjD9AT9hrlB6Io0RMXx/fu3fvPuuEQ6p/3tx5UlRYGIDQz548Y0kIAIZ4ZhCScV3c64UD4+snT2I2O9YG9nA8O/bXX/7iF9LY8FKWL1vGfcZqiuO+mBNoL65LogjWTJEC1VAGACAMcHTO3Hm0kVb+AAo6IB1MmFDHNuI7mJv4Hku4XLogT589k7fe3CRFRVAV6peC/DjHa9vWnfQVlixdKOPrRkiqt0tB+e60nDxxUV48b+RYF5fEJVGoPntfb1y2bd0hFZXIFl9BtZU8ZL7KgDx+/IgEADwDCAdKJEyS2II9HyAt9nKMs9W1xB6JtuNvtB33wP8xPiiJ8N5772UpFWGfnz5jumQGEPRNSGtzm3zzzddSO7JG5s2bRRsABYDHTx7I08dP5Pmz53Lp4hX5sz/7C66vktJSKa8oYwb49h07SRpZs3Yd+wFlfWDTQADZsfNbGTN2nKxdv86pEiRc9u2AHDl8iHMRsvYgd1p/Y96h1AdIAMikHzVunKQ6O+XGjRucK7Tfki+dnR1y4MB+lg+ZM3cW92IA7CC3wteA4ggA4g3rN0j9xHoqUIHoijIXhcWFsunNTVJaVsY5hTWF/tq9Zy9jaOvWbyBBD23BqKBdUN7Yt3+/zF8wT2bOVLUkjAfIOliDu7/dQyWIDRs2sgQU5i1IkrgengtkBSidgCxhCk03b92gFH4ykZRJ9fVSU10pTY0v5fHDR3L2zClpbGiQhQvmEzhH4B5z4eq1a/Ls+TP5yV/9lP4e+gsqK7dug7xwicSx9957X0aOrJXyChBV49LV3cNnhZ+5a9dOKSsrlI0bN9B+FOSBrJKiOsInn3xCH2Px4sUkm8EvH1c3nve8e/+e/OQnP2GZB4wvFQZcogvmCBQbsO7xXfPvcf5F32Auow1YY+i3Fa+9KiNHjJC21jaSHnbs2E4yEe537dpVqSgvlU2b3qAyFfwq3Ofc2TMSj8VJfOvs6GUJAKyD6poa+qz4wZq2+t1Dne0sDmDv/1smAGTFdjzQNvCThkrs+B0UAAbFnlxim5Y2cuqWrja0+klKgoc/DXAfIL8pAGAvjiNbPQ8lADwCQD7iuRmJZREAmGeq5QFcfAOLEX+jBJMB/KFyrSsB4Goh+wQAqgNo6q6CCUywiAL9QU1YF79zxIEQ6RykAJArbmZrwkAYf4xMjVdjOhYn15moMR0FJfF/LauJWJUrnZAAqKYlABJOPQpAm2Zfa3k4Ve3JJgD45RQ1rs3cbz0H+vNjCJD/+ygARNeaHxsxnz+INeZlJD0AkqsmOFrm+UAfznQoxRCC0VQqjigAKHyt8dcg0hIp36s7aZiVn5XIBVJ/AKS72FokUZNxRQP4PRXOYCwdeGzjj94MlAYyqgCmsI0bT2bbh6AzATuS2JUIoGcRVVI0FYSw9EBIkNAxU7wo/AmzyS0Ww2OnF0sPxtmllWhsMfwXAvR6VW2/D5T7fSnSB2Kze4BAdSRIWdHYJ8eb93FECY8Aoa0PM+ltLtpz5oq/+We971IAiMbm/Ovr80QIAF4MS8dYyRdWCjEIxQ9BAPD70l9XQ51PtWLK8CoAloTmrx+zLVbChPaMiWjw4xTs9wkAtB0+AYCx12wCAK+vkCPjStifoSAEBQAQACyr32KFWj4D6nZqi3AeNMWf4LMRAgC+y88koCio5QXhg4KsB/KhH3eP/j/4G8QG3K8AZ+xQfdCPKQcKABZ/ZwJCNglKje3vzgCwufnfCgHAsFmzIYb3+uD5UAoAJNG59e/HhoeKwfhzOtp/0Ri7v4btWWwv/L4EANsnfRw5vE82AcB/ZmuL4TaaZKTEF9sf8RrUQbFn+riUT1rz98VcazvvyLafD0sAUAOmAM6gjdZZad34nJTxUAQAB8jnGQGArDkzUEoAsI2Vnc1N1bFAPEkIgv3OMTLGCAfFUwAgoGRgPiUJQQAA+G91ekIFgIAAYHVSXLkBlaBWlntgpNgT2ZLlxiIdykmPBtyifRgI27gAnb+ZBP6aA+1DB9ahVgOom4IamM7xso3QHibiTAzeTCIsUa8RvrMcdYL8g8cfhwDgKRIM1ZFeNuhQm2J0cUfbEN2o0G/YHEz2J8pW8w1KLgIAmWQugz4KIA4G1cI2hu8pCSLqAPmvGLNN2+becRu/OVE2QUPnyDkFXqA6WicquF4GmW56Xc4GqkaETxB1uPSd3OOln/Xfc3UF7LGznD1Tt/CJRtnOHPc3r8aSb4RxL3Wq1Yn0bYc/7li//nw1ADccL9cilwFohva7CAChkc12gLKD8XkqoeupPGQZYcfSDsqUeOxSa4/NaX9zsNHBmFoWurUx2r4oeG3tDl/Xgy5+TAHAAgkqz+5q/g6zLvUs5ohdwxAA/AOkKQDAJkdl6EyFxTZ3m+ccV0cAiK51/29//IO+GkIBAE6Y33fWfz5JJBcBwBxGDS6HdZGHJgB4MmKeAoARAPwDdXAYcwxIWwfROWGgnO0hudqdy1Z6q5vBOP9HP+8ZmuDNPz0BINez2muB05rFjIRUMQ5w8PrRvxiIAikuLZOx4+pk1JjxMnnadKmpHS0jx4xllhNSwpDRChCUQGusgIFCBPZsDmEskP2PDD4EiBFARUAOdgZBdMjNo0Y5wGRkwjOQkUgQLAUADJAXBAAAFSbNi+A+gpZYAyAAIGAJwFj6IMPcye9Cih8EAAClCCDC2UPglxmDlCnu4fURUMYPsshH1IzkNfFZAPT4HuSSATDhfV/+n5ntd+4yuAuQduZM1LTW8cY1QFwAsI0AJtoFaWc8J66LH7yPYCraigxx1EkuKy/lQQifwffwD6BP/aTJvDciP+lUSrPrkTU3MECFAIxrZXUVD2rMMhjIUB4emfcAUNB/zMxi9jfAhMcM0qMvAJZAHYC2PZMnLZCav3OHYwgQfMTIGmZxw+fDOIMAgH84DCKLEwQQPMejx4+YwYE6uDb+eE6MxXWngoBM3bLSMjLSNbO9hwFgPCuC4xMnTnCyunmUb332/LncuXtHysvKKdGMe/InP49ZjOhD9A9AdxxwjQAABQCMPwgAPZB/jSGbFjtyjE7+o4fIXmyTCRPGSTwm0tfbJV2dXdL4okUunLtI3xYB9hEjqxlOAtD08OEDZqRNrK+XGbNnS7KoiEF1ZNE1NDZKU3OL1E2cTFIAsvaY2QoSw7NnlCQG0AXyA66X6u6W9tYW7hWjR40iMaS9o0v6JSb3HzwiqGFZ/jNnzGCWc2EyQZl3BP/wPO3trew/kABU5jNPRo0eJal0Sjo7OhhER5ZdMp7g2kLfIUOosLBYYlBtQLYGywTAfxeJSZ88f3BdGh7fk+dPHklPV7tk0kgl75HiRL5UlhaLDKRJAihxIC2vQfOmB2/MZdvvzM6bCoBtjOGeoOUDAhfHyQ36/oW/X0f3KP8wlms7jQZZhtly3VsaMI3+OIFZ3ddYlkZ3CAX5ncSlBYrwBmUFNcAQZPsjEJ5XIL3wXwpQLiHBfzHIlCeS/JcfT0heAnL/OIPoWYls+AHMv17aVwAdJCXdvElwpjCRpNQyQJOLVy5J5chKqaislnR3Rq5evi4P7t6VjRtWS011oZQUo4ZjsfSnRTrbB+SX//JbZii/98FmAs79Aylm3IkUyL49x+TUqXMyZ+5c2fzOJsnL72WWOsb03t1HsmfPMenq7CUBoLgkIZm8blXm6I/Jr371G5Jz3n33HZX3Lsij7Wpqapbt32yXufMWMDsfpQwA/qNO+rRp02Xjho0ST4D8pODsl19ukffee1fKK8pl+47tJEuBEIAyKOl0L3sc12f2SEGB9KZ65fKly3L+/HlZumQZAXqUbPnBDz5m+REAXiAAfPjhh1xvIFtBwh5KAv/lv/zPBJv7Mn0STxRJd8cAgVjsPatXvyqTJo+WTCbFjMKuzh7Zs+uQ3L59Rz766AOpra2gAgDs7qMHzbLtawDYS2TxkoWSSMSkrLyMe93jR09ZHqG4uFR++IMfaSZwcVK6ejoIrB45dFSuXr4p77+PGuOjJBZ3cysTk6aX3bLli6/ZHpRsqKgslJ5UpyQThfLo4TPZtfMQwdJNb66ReEJlP2mT/1WJAVn6ABcBvqHdGBuQR7C3ABTGnMAPAPJbd27LihWvUa5cZWjzZM/efVSfAOiO79P/zsuwRMzefbspaQ45cgQVsSYx1tibt237mqQ5kAwQ0MdegP3v2rXrcv78Be55r0ydxj0a18T7d2/fZa11ALz1kyZJb7qX4wQSH0hph48ekUWLFvG7IB4oEQ+11mPyTz/7GeMUK197jeQpK/eE/QdS49jzcF3shSCLUNo9lWImPPwAtHvmrNl8fvQfvo/9GaA7QPXly5dpyQVXHqCzq4Py+ohtLFu2TMrLQeTqlVgBgPNelmwAGLpk6QKprgEJJMV+7upMyZHDp5mtDDAzkcyTeFLrladTMflyy9dSO2oklSCwHrEmQGp79OihHD16hCoMIFWgXapGlEcVICgVYC9H5jx+sLeDdAcCAHwA9Jv5vgDYoXzw5ptv8jX0B9ZNZXUl1TSMANDc2EIQdszoWpk7dyZJDC3NL+XZ88fy8P4DuXvnrrQ0t8l7733AsQBwXlJazP6+e+8+FSbmL1hIYhX2H9jF69dvyNFjJ2TW7Dmy4rUVDKYzQJxfIN1dHbJv7x4+E+YbfD6z83hGSNVjj0FbcK9m5x++Mn067WEiniBwvm/fXpIooF5UXJSkr5f619Ifhw8fZkkMZLOvWb2GADv67mVDo/zzJz+XtevXyqrVqzkvUMYABAColGzfsYNz7vVNm6j0A1UAELMwRy5cvEQfZs1aKGRUO8JCP+0NyK1bv9rK9bRq1WqnAAXfCdn5WJ8PWcpk3LixMmv2LGlraZHy6ippbXzJNfrsyVOWhJpQN56+zcsXL+Tc2bPS9PKlzJ0zm4TE+okT2UcXL10SEAfWrV9PkhT8IhBr4Y88efJMoBAAIinm+Wj470XFJO3iTA2/7uKFc3Lu3CmpqxtH4kZ5aRlVpPrTfZznsCMYT/hq8Isn1E/knrR3/z7OmU2b3pSp06YrQXNgQCrKy6W3J8U1BDuKPQwkWPjCOBvDD4X/gj4EmXf79u0ysnaELFm0WAldvSn2K9qIn1u3bsqTfyXBvPHGRpk8eZKg9jnOupjHKBtRUVZF9ZqenjTJpFjn5ksYAU33bz/4Y1t/NlimLma4t9t1csWtonGw6LnRj1l+tw8y/CeiPk92EFqJ/rbGfVDSrho82x9AAIi2L/xbz7QBAcCU+4K4x/AEAID/IAFkEQDyHAEgH6oBJv3vCACM93jBO8QB0r1aCsDi5i7xjUiWEQCQuYu4B+PlmrhGMj3CIZZY50BIXt9qYjN+5to4jAKAH1fQqRYmvtnYZAP+mpAXxnNCAkAYuwgBU78EAPZAlADwCQBWAsCy/P0SAL4CgGbu6rw3AgBwguhcMZl/a4v3gUEKAH5cITqT/bidrSd/Pg+AAJDp1WRFN4YA/VXNGJiGKjUYgI5YD+uxE99wURZHOLF7s12WN2UlUD0SgAHu7Gdk4HvAtIHfzHp3xACLf+aKkeIKAd4QjLshHDoPQAozAF1VATTGa7FeVbBU359gtCMIUIkRqgceOG+vBTYAsWa3/u08xjELBsIy2sOR4X39GLUXH1alBQMEOWLB35atbzFkznHJkzSy+Kn2pncNSAAeIyOgmnjqAvZ5tM9KUPhzI4ipB3bL6tSH8UYXURvWgEZjYr79HJIAYGoOjgCAuWhYmdo6dHJ2Uppd19ZMrrOqj3HYQxsBYDj8YygCAPcr7TxeTu2E+qs4H7FEIslV+fSdQcq1M7oqBIBUlK+qKSQQ4P9q86yUCPyeKAEgIM1TeQNlAEMCgPnL8FMJuLK8o6oJwOfDd1VxVG3YH4sAEID/SMhisonOE+IMmjkVkP2z5sS/cQLAABO0wwx6XwHAkiLx+/clAAy99+sM/q4SAL5vEiUk4O8/VAEA5DFbO/4atLH/UxIAuOYOb/t5FoUk2zkyIFFBb39D5edg+4KaK8MTAFSSP6OOjJM6yiIAEKgPHQ9IO/oKAMa4MLlsBGONMUJnJFImAN8lkyRQAMhNAOiDhCJrMIVyE0oyGEwA0E3VEQBs4UUUAXI5EdHAXpZxdbIsodOtwTolQWiWODfvQbLryMqFmUAWWegU2cYfGmhn6CMPps8AuSoFAKILxcbagM6hdqlsBt/Qe1nOjcyIDUPIV9szRPvP/zu6UeXauMx5ix580NHxuAYkhmLQ+ICp/339/PcnANgzRHuI4JULzma/l71Ba19YbXkfTNQ6VP5PyGQMM9V8AkC4jgFAuACxcxgpIeRdjLyfCJHEB/mzneQQTDQH0TaywYZYb8JM4GGynH0CgB1MAlYVHD5PdcR37gKHznMQo+Nv0vekPgxBABgOCPbBUp0nYTa1td/nPESdN9pDrD1vA/Q/E237oLltJSQcAO3PVVu3uQgA/mtgtAcOmMsoBCjst5ubkTFu3Vod9CwkAHgEDq0Nk1UCIIvAEUjcOwk1Z391XwkVAML+cLL5ORQAhrMBPoAcnYMc81h4qLQ2+7bAnFf7bRuzOmbaT9+XAGDrLmsegKWcY/yjZBeb+3bo5tpRg+DzxwfZ8ajdzbYxYVXnYL/4ExAATPo/WgIgqgAQfVZbk9FxC8YnX6QPMnwDGrwEQFNSWi41I0ZJ3cRJMmb8BKmfPE1KK6qksBR1n5OOAJAn3SnNSk8kY8xoRsDN7gMnlFk8Lc0E/8vKyxm4Jnjd2UkCAILZ1dU1zArDj0nkIzCP4CCCeQjIcn5kFBBDEBt+DAgAADEShYUkAHR3aD1jAAfIVEa2G/4GMQEBZXW8BqSrq5PBTAQnEXBE7XbIyCL4i+cHuIx7INgJIEOVBpK8v2UlAQQCiIYMNADfmMaQJsVnkD2I4CTui+AxgvBW9x2BTwASuD6ClVAAQBY1QCEc2vDMALjRXvRL7egxZtwZyMY6w36JOqoA4wGYlaK+N2oC96SovoQ6qgB1kCGOAC3sPDLO8T4yHlFeAH0K0ABBZvQp9hfUxYZyAAAlkBoApGuwNUMgCPdDIAOHwWSiiAFmgF8PHj1gsvOYMY5k4YAFtPXqlSv0b5GZhWfFc6AcAcb92vXrDOQDZAGYBACGh86CAj7j/YcPZPSo0VJXN0Ez75DJEo8F5SEAbqOPCN5SeaqXCgB41guvpgAAIABJREFU7vxYnnT39JAAgK0rES+SVHfKESOKpXZkteTnQXq5k/36/MlLOXHspIwdM1rmz59HAAaHUgBQkP+HZC1A0dHjxpIAADAA2fU3oabQm5a5CxZRHQEB7vFjx0k+an+3tcrzp085pi1NjVJTVSXVlZXS14vsujaWAEC7C0vKpKdXJJWG9PQLEg4geV5aUsyg+cgR1SwJ0JPqZpkDU5qw7MZYIkZZbpBIMJ9j+flsU6q7h4EBEB/gn2EOJwtLJFFYLAUxZO2jTAdO+r1SMNAh7c3PpbWxQVJdbZLqbJOutibp7WwjGaAwViCFybgUFSYJtmAOMiCHNTWQkWJXc9dsjam6ILqg+2lI7mJpAL5uGUdKOPJtp78Xmc0e2isOGfxD+bi5/PLwetkEAPpiXvkZxfa1tInztvj89sPPxpOshclgGYJhwe8C/h1PFhPojyWLKJcMEgDKrWB+ilMLQIaO1RrFXshSKSTddLH8CebM+XPnpLqiQqoqKuTWjRsEMPEs1WNqBKotjS/a5fyZCzKmdqQsX7ZQkok+Znci66OvV6SrIyP/+LNf8jk/+OhdmTR5rKT7uiUWAxCbkd27DsulS9dk1uzZ8tbbr0v/QBcBaezbd24jK/qY9HT3kQBQVBwnAQDBnZ6eDAkAsKEAsusn1TOjA30JWwR1jTVr13MdowTAt9/ulkuXLstrK1bJvHlzpbikkAQA7CWo+/z+B+/Tnv7sn/5JUr098tOf/pTzHlm+sGfVI6r5Wcx3/H386HEqosyZM1cOHjgsy5Ytl4ULFwtKuWDt7ty5k9nT+DyGac/ePVT7+Pu//zuSlyBCm5cfJwHgk5//is+9CgSASSi10SEDfWlpa+uQb7bupnrC3/zNTyUex3d6SL46dfKqnDp1XtasWSmzZgOkLpDSslKeOa9fvym7du6RETW18qMf/TnPiVAdAJAPefhdO3dLw/NmEifqJtSSFID7F+Qn5f7dF5SUnzdvgSxdukjyCvAesgHz5cb1u3Lm9BVm/b62cpEkkvmBxD1AXRC9UPIAZUmwT2KuQLUG+xHk/mGPsRejnn1zawv7DMQCzHXYzG+27yB4u/zVVwO5fRAAIEm/Z++3MmXKZILVqh6hoDzsNsgdc+fOk6VLlxIINCACUupQVli6ZIlMqJvAOYl2Yi8/f/Y8CXWvrlghdRPqCBBSBaMvLShPcPPWTdY5x36G8WNCQZ5IY3OTbPn8CykpLJLXVqwgmU7fU6IY6t2j3VB/gC3FvmN1wnfv3s17r169RuomTGR/YJ4zq/rqVTlz5jTbPn/eXPYTiXh5GSoSHDl8WMaNHyevTJsmlZVQvQEIXSjPn7bJvr2HmW29dNlCltDIQ4mNfhBIUnJg/3FYA3njjdclFsd+BuXEDNflli+2UXVnxYpXaecLixKSTqfkwYP7cvz4Me6hkEtH3yCIin0PZZQA0MKPwJjac6LNAG8x9pDNt3bBN4Hvg+uYTwIlhPETxpM8YQSAly8aZefOHTJ+3BiZM2cG52pT4wtpbHohN65dl+vXrktFeZWsWLGScxEETxB+AObCL3j//fdlxMha3XNQIqZ/QE6cOCl37t6nJD3KDXR1ozRCAclMz54+lqNHDpNQCZAfY8H9vqCApBKoFqCUkoG7eA33HTN+vKS6uhjmRab4sePHSF4cPbqWge3e3h76Q1DDAJFgI7L/6+vVh+qASsJZOXX6tHz8Zz+SyVOmcK6qDyssf3Hz5i2C31OmQSklj4A+SKsvG5uoIAElkrlz50gyqeUoYAtQkgNKGyeOn2T5onnz5nMcEB9LFBVKd2eHXLwIOf0CmTSpngpOzS9f0EfFWkLbYOfv371Hf2TihDrpbO+Qi+cvUF5/2rSpcmD/Ppk3dy7JLChncuHieZbYgrLDtGmv8Pngc8OfAgHg2bMXtI0gYY0ePYYxMfhy+EmlumX37h3y9OljEiRAzkEcD4RaEIm2bdvGfse6gU2BAkDtqFFy6cplvo+1vvH1NzjWsC0YO/oeeVoSBPMTviiInqNrR3EdYW3iN/ob5Iyr167IpIn19JdBYoStRx/CRqMswpXLlziu06ZNkRkzp0trawvVkkAwRfJOWWm1tLd38d4gPMFnZykdB8LCp1T/P4zR0Vfwsi5tP/+3SgCw87BPABjk9/yeBACLofg+WHhtzTo1QDHwnYI4jsZIQZIGTxq/E8xE1brURgCA3xqWAAgJAPl5A4IKS/SqMloGAL8txsH/D0cAcKVrecaPEABwDcbePQKAnRP1Hhql0/a7OIGVlA3mkrbP+n0o35VxdkvG8+LkfkKHZfxbjMOyvxmncH0HuwHFuaEIABqH1QxHnptZEiOUxM5FAPhjKwDkilMPFUMhAQAqVEhWRIfzTKJJKn0Azl3NLANqLWFJs+MR31fSrcX2g1r2GpHncIagfij1H4DczK9y+ICzF75EPa7hq4j444W4aTDeBv4HagB6PsIT4JwcliQOpea5ZunrK+gexl6NQOIUAIwA4ZUJMDUBTNC+frXlfh+H5xglLduccke2AHBX9kKYAaw4SdhnXHlYN27x+zE0Be+EBACccyymzXa5/tDseVAenIquV27B+s6IHGbD7FmjBADf/gRnPWI7PuFh8EnRx1+y4oamyBAkRGW3wSdCgABAAJXl7rIJAH7f+te3J0H7B8fNvYx/x0+z2LP/265hmcuGFQQ2GTYRttZ9EHsn7arLco4qAIBwSeDfZdojTg2brKooOleAV2jSnRIJoOgFAgDUBQ3U90sAgADwXSUAfAIASz0iGzsOJQAQE0AS+MMUAMJ4Zr6WH4wQAKxUtBGksmbJv0MCQFDe3WEE/x4IAGYfDapTW4SyHIMJANzbHZkTc9hiU7+vAkB0X/fXfN6Rrz9RQlA0OzcQRjH/M1sBwCYhGRROzhnXCDYsA94cO84k+Z0mCQF7yjw7GSMaWq/uscpCq7QO2UsG6A+rAGAbkSoAWG0ezbLS1/Rayl7H633pnu8kANCqBJuCE4xxzEoEFob7sYHM9Rl7hmzjqYCB9aNpctsmlHUdEAAyGtAMHK/IOJpskgHA0bH2sfdBcwAG2hjIQzTSl5//rn7w39eNFpkZPuA8OLPcFoPvJKiDYOC229S8A0LYDt24/THQ9ugBCgYV0jAG3PrAn7/p+WCovR4QABjEt2Bx9u9cm35WH5HJONT8ydUXYeA5cEAc+y3a91mEEe8+vqNC1iWkXb35Y4oE2k6V1PEJAPb64LEeTFjQz2SzB/S5s9UQTB4+6uDg28MRAIL6UxF5eVOlMIcv+qzZY5s9Zgb0BkxDSpM5JnhE4setOv6yw0n2YUEzC/z2hm1UCSx0cy4FgKEOZf4apaPq2IG2PmyziILZuYgMAH0AOBpwz3YggFugcjMBiSBHsIF2xKs/ZwGK8LmVpQ67bzJdJvXv23ojW2WTN4yQpfZabZbtM9kqEVZTx7dr/oZn45E9792McHJT2WtaHTDrL19ux/ojlNxxEmF5yj7l+7QFYVZmuF7CQ4QeCLVsDjqJB8MsRr3uYzZ/c/2mXVNh5sD22zzPmiND2hfNC+UcdNfInrtZNKCAAJh1UHMSprY+dCpauQh9Gjj1zgp4BwlvRRJA8zNX9L5GFmD2mhewIADnxsf0GTP5+Qz4j6wdJSNHjZHa0WNlXF09fxeVlksc4FWySPJjSUk4WVdkLxOsLCtm3VoE9dinTuYbgb7GpkYGJwEcU8p/IENg/vGTJ9Ld083MNmQm4ccUACB3jUBoLgIAQAYEcxHkY0YnMhnTfdLV2cmAI4IjyH5GsBQBf4CnCEwiUwzjhGdCIBPPgAwsBIRBAgSghM8hewuBcgTaZ82azedG/+GeaCsIApD3R1sRrMYz4ziIz6PtyF5CLVs8O2ph49CIOU1FhPZ2gvCQ24eENWSJMUeVBR0jMQAlEzAO6Jey6hosfvp0ALS1xm8+nwHAPaTekXGObPyeri7eC1nueIaRtbUETPA59Afah3aD+ABFBCgTAISG5DNWAQgXIAAAgEENXTtI4tkhGQswEoEAHAYBXOI5ENgHQIGM+7FjR9Pe4Qf3RF1uAD6QsUcf49lBAECAHH2PPgKRYdHiRaz3ivc1U0IIUmB+IJiL7FeT140ldVwB6iGoDBKAQ5KVANDdyTIUACPQXwBKkM0K4LutuUVuXL8hdePHUlIWIYvurnbpS6Wl4dlLOXTgEEsRzJkzm8B/shAkkpcEUjDP5i9coJmOZWXS1t4hKMOALMD8WExmzZvPIATGt6a6SooSCUrZdnd1yldbtsj5c2cZaJw3Z7a8umw5bcWjBw84hybUT5J4YTlBYbQTICcUJKDigPmE0gpQSECWHEg2zArvTRHgAEAGQku6H8oAbdLT3UWQHs9QUQYyABQXQHqB3DgOxggcAoRGHyVY5gNEiMLCjEhflzQ3PJMXTx8T9C8vLqQKQHtLk7Q2NbgMLQ3a2gGe+7vkSdJlEuD/UIPRfT/PZdPZvq9AMl43QgBtLON3ar/UhA7OqrD9Sy1ett/jDPcg2+rvH1Gf3LOc7noqCxhmDWlQkfthABRk+9jm4yHDv78gLgN5Mdo9Svyj7jDalA+llAIpKauQ/Dgy/kFOUdA/kMsVD/h3IFIsrtLpyORtaW6WLpTnuH2bYxAvyKck9PgxY7mGikqKpKq2RvoGMnLl4nW5ef2mrF65QsrLklI3HiBcPkkb6d6MdHdl5B/+r3+mrfnohx9K3QQoR3RLUWFCUqk+2bXjoFy7dkNmzpohm97cIOk+rKekSKZAbt+6L3v2HJbe3j75u7//WykqSojkpalm0N6ekl/88tfMykamvWVqYq5Cvhvz743XN0l3D1RMBmTf/gMkALz77vuUWceWj/mN9sD2rlmzmr8PHDxI4BaZ5ngOkLJQExplUbBWQHq5d/ceM/1B5AJAd/bMOZk9ey5Lh8COXr58Rc6eOcvyA6PHjiFwBFCro6NdPvjgfV53IA8Eoox0dqTl//w//oEEqVWrV8jkyeOko6OFpWOwJ237cgeBw//wH/5e+vpAfuij/d+z+4jcunVP1q1fw+xj2HMC7JJhuYMjh4+RyPSjH/0ZAcSSkiLp7dNyL5BwBwH97bffknHja/l8mIgFBQm5duWu7N97iIDt/AVzpSfVxvICsMOXLl6TWzcf0I4vWDhTiooxDtg7SpmJjf8j8x22C+sR9h11vAH04jsA9DA+AOCw7JYsXSIFJAtBNWVAvv5mOxVWALzrOVPXKiTp9+zdTVu5bNlSZlmjD5BR/fjxUzl29LgsWbqY73d3dnL/xJw5e/acXL9+XVaufE3GjR3NOQhlFuyrx44eJVAPAgBK8qBfMP+x9JCJD3LawkULZSol/lP8Dvr3+o2bcmD/fqmpqpbly5ayTaYAgNIuu/fspqoOat7DX2hvbdM65l1dsnffXilMJmXdBsi7Vwf9hPcwD6E8gXkIkh+z3EtLaWOwf0M9ANLmIPFVVJZJZqCXBICHD17I0aMnpHbkKFm6bLHk5SPLPd+VDughOSCZLCIBAMSAvII04z6tzSnZ8sVWmTJ1siMAwCYnWRoDICiyoQGO4p5oO4ia+Llz9x4z/dHX+pxadgP+ASTY4UOg3IKOTwf9Fqwh+C3oK4wd5sq06dNkzJixXAMY/xfPGmTHjh1SNx4EgJmSTnfLy5fPpK21WS5euMC1O23KKzJzxmxJFCalpKyUijtYV5gzP/7Ln3COap/lMeP84MFD0tjULGvWrBVk7mNc4OfieW/fukk7AZ8IpAr1qbQ02/Xr15gV//rrrxNIB0EDJEqQPSqqqyXV0cl5DJWeC+fPyvJXl0lFRZkM9KfZ5gvnz8nOnbtk8aLFsm7tWs2Mi8Xlucs+h/F5/8OPaDtA3EB2O9b4/v0HuM+98+67JBeD0ID9urmlVRU2jh3jM40aVSuw10ouKaHvcu7seT4jAHX4eFg/WIfwXxqfP5eDBw/QtwFpA0RDyJ33pXsDedITx4/Jt99+K1WVFbJ0yWJpbW7hPSGtD5IE3sd3rTzWgUMHpKW1lWoDuCeeG2W3sICwJqG2At9q/YbXKdnPEgAEDvJImLxz96YcPnSQsT58f3L9JPpv8BcvX75E1RMQeg4fOkSFjqnTptIewjfCnFu7biOJHaY0UlZayvkFPw0qSPgciEqLFi7k63oezHdlbUqozgDAf9nSZTJm9GiOP0D+bdu20ldCuYS+dEo2vr6epAmUi4G/0/DiuTx5/ExKiitZ+gU+OAisUMPAfWBHaGc8BQDzBXS///ejAGBn89+fABCerX3/CGs0SgDI9qccAcCymi3mFZQE1XM6RALh+wH4R8IEwX5HAEggGxQxkxiIbzi3Ym5a9r8EBIB8DXQ70n6Aigrq5UABwJLQAGYx+Yxlt5BFjjI+LnEuUABwAD9iCPZ+EMMPywOgL9j+INEkVB/QfrDSjBpv8OMHGnMwZc1IjWPGK/wYRVQxIPvvANhjCQAlAKAf4VNDIQqvAUSDX0kCgAPZ8DxDEQAUpM0uH0qfNwxmZrnKGi+xBKrBeIfGMAb75+Ga89/TSyP23yd9VCDEWcVPcOxLa0KjqhEoEB0oljowXMFfF2e1rG0Xi1ElAM1g5zhaqQVm2Hsy9jx6ZEvg+7FDxEitX0IpflUh4PcIkLvvB0C3qcA6/z5LdcGVynDPpGUNQgKAgu5aAkJJDi5xzUo9u9dscKCmk6vfLRHNYm4WNw7IAxqdDhI1gxIFniQ+26tAQdgHAP6NzJIRSbkxCEgYBPnRfo3bGtksUGP2kiX1+hrP9uOL0VhjMCVdo/34s606P17vT9woAcDWdLbN1D62EsemhOCX4QgIADrReV4NsGP8GVQNyU4GHZoAEJZIIe3cKz8bxbywhjWTOZLsx0x9JQBo3BrZ/ognuSx7R8TCa4hJIF5tMvsE4ZmopgoCvKcr9UBFSZ5DYlS0wm/EfWBr4D9pjE+VjxFX+D4EACX9QfZfE1lCAoD6A99ZAsDFFthOrwQAcagg7qDl9TT27MoOujO8TwKw+eHHvrPjAsP/Fdg0UxjIAUGZtcuFydCWujWFfSBQrwkwuMHxa7uOTyTDHqe4ruGyqibyuxAAVP3BkmhDLCeweZF9Lcs/CPCJMD6Sq72GTdjvgJAAXDmrPL1HhHJljf3vBnuQl/AKApStF//eNv7fjwAwdALzUHYpmANHv/nFoOHPFXTKPRFUqh8DGQUdAkDHGIiBMxFm28MCIUDB72IjIWjvJg8z8B0w4mX3gxDgMxLJUAtk+z0CgE8YwHdM/t82K8vyBwONCgCeDIWnAEDpRrOOfqY80/MNqA+dp2BxDgGaZYMsLq17mPWaBcNERooTKsPQpW5wwe/wgrb5+NJC3AOcxIgvQT98sHHwQ9LwK31kyBbkdqDMvBgBIICgBl1HA6zZDpsGdRDoxGalNbEsC1cvEF6fw+TA/nBs1GAbaIvfDPy6bC5bkCHIHxqWKBlA/TSPEedthLrXDgbyfx9jrX2g37Q+xZ9m34LXHINRHR9vHmRNNd+ZzZaQNWKFfjkkUGSDdM6Rts0pIkMbNTrR9pozh2mj+3c2qJvVFq9uvO/0mJ3oG+gbVAKA73lrFd8LCDWBs2EbbHb9X27mHgBsjguYeVrLzNuY3QYadX789maRK/zyKJyYWqvZHPpsp04HO0qA8PvG3jfQ338Oa0P0t08QwHsxgBoM3usa4G/njOGNsL3hXA7Gyx1uYMf95zSHABu52nbMF/2/OQCBvE9G1VZsPGFrw03Tgf+02a7Ompsrdh0DinPZLgsA+GvQnjO6jrMIEqy1o0xPY6OH9ZmUka72QmsD8ofgkEk3Zdsf3x4Z+G/zEfVS8ezaZvSDyanp6wia2k907NmxrJE+mMWfe80NtjwIVvgKMAGhywUIQhvmVDLc4SGwpd4lw/nnrIdnf3xigB0YeDQuiOnBn46xA94UYtJ54w68WH84SODACMlw2O+ikhL5f9h77/+6rivLcyNnEIFgJsCccyYlkiJFJcqSFSyXq1x29XSY+nH636nuquout7vdsmwly6JEUsxBzEEUc84kGEDkjOnvOufce94DSEkVpjwz/fjBB8QL992T9tlnr7XXHsgtUhB89NixNra+3kaOGWt1o0ZbRVWNMoYBmKFJkL1aWlahIDaHc7IuCbKSBdfX7+qLF3kVAPqcABzS8tU1NQre4mcouNfcLICfDD4AHoLGPErKyiWTfvfOPQEWAqnLyvQZ2g4IHbLwybAfO368HF3WGN9FzeCKsnIB5siqVg0bZqXFJQJ5OLyRBU9gliB+SWmxrl9Z6aTpewDClcF/w86fv2AjR45SIBFQhHlLBjZ2BkACkKa+YbzAK5U16HPZXwRpCVbzXQR+GyY0KEOW6xKkJjgMyM+9EwQHlEBdqQ+ZQ8uxpuYnAtVHjh6tOq5x5gFBaNZRR3u7pE8B0wmCF3IYGzA9D8mBLE+C/NNnzBBIHuwMwVHujaDs7DlzBPSTYUGmVFNzq7JAAXcA6wETWEcBqAWIhLjBAdDVg+MgSdC70y5dumhVVRVSQgBwpr0dHa6UAUHdstIym4FUL0SEQrIae6y7y9Vnpp/IUKwbWafxxx5JLvrcOWWTzpu/wCkOFBUpy4F7ZV4w70aNGmXllcNEkCC1qLXpsWxKeQV1dp3MLIdUSc7l5Ir4QK1osupKqE1cVGiPHz1UxsnZU2fs7p07tnDhAtXlpUPb2tvs5q0bdvzECQXbCXyjOKB1lp+nOuNkrQ6rrrHZ8+brOcB4QK+qygqrqB5mbU2P7cqli/blpk3W8uSJNdQ3iEC7cvkK9QXzoaWtzSZPnyG1h0A0RS78+rUbduTwEd034ARjQvCbuUhfsscytmTwIUGNXLQ7zJuC952Uwygu1rpjvABhOWjC5Kf/AeXIEhw+ZqR1NTeKCJCXM2DdnR3WDOjc8sQKcs0qSkss1/qVudje3iqQN5ANte/29lohZQAIRCLp5++LPYi8HFcehYwuJ02IrXdlcuSFOU8z8S1TY+cCcO7Y4AI4qWJThlPmXdWQo5LhK3tSafxc4jclNpcMEh8s8Io0Qc7fhfewr3nW54M9yXP+vQOUDysqNX5DBkGNo4DSJP7HUKFA0pTeUKaRNMO8Hwo5lIxuH3jydoL+YH48evjIAf95eXbtyhWpZ0AImDVjpl2/BpnngWoek/0PsWbv3t0KsL+w7nmBkmPHjRaBpK+HMyAy5D3293/3X1Vm472f/sRGjaqTGhttREb597/7gzL2Fy2eY2vWrrTcPMjdA1ZcVG3fnDxrX3/9tXV3d9i/+w9/KcJXP+XTCoqtqaXDfvP++1q/yOPPnjXTmp80iaBCNjprlVIezMPGBw/tsz9usrv37tvPfvbnIiNhEyBjAVqyJgDWyNrHTv/Zn/2ZA8/y8wRsYvOQBN+7b68ATlQ0kODGjtAHn3++yd548y0bMxo5+D6tUerPv/TSy9rvAB6/+mqrI0G8/ZYARfqA+dZ4/4H95//0n5VRvX79OgH17W0tmu/Y7d9/8KEydf/6r//amluarLur3Wpqqu1X/+3XWl+vvbbRJk6arO/FZgFW79q9005+c1Ly2qtWkcFNDfdia2tDoaTI/tN/+hubMHGsyAN1w0dYW1uH5OR5bffOPQJtyQqfMXOa9fZ2ai1gt785edrOnr2gmunjxo32Kgrd2o8gFQAOAqhBiAolWZCL5z4AEelzQHey3VGhoVxA8GsB97Zt367MZ+xO8H+xq0eOHpHNnzdvnvY4xgXyVUlJme3ZdUhS/2+8+aoVFxdY5bAy2ZvW5h7buXO3tbY+sXXr11hJab72hfzcMu0hm7dsku18+613BRZXlFcKpAeg3r79KzTKbO3a1S7zEaAjhz3VbNOmL629rcPKy0rs+dXPqZ3MOZQH2AM/++wzvf+tt37sSwD5Eht9ffbhhx9qzq1Yucqqqof7rHrnk/I5roWkOnOM5+gvxh5JcgDLBQsX2LSp0+RbqF61wOpLyiqH7EHpAOxjQSE119utpaXVPvnkE5HyILSUlBbJZ5Ikeluvvf+b39q8BfNt4cKF2nvZB7EUx08cs1PffmuLFi0UCcAlXjiy5MHDh6TIAGGPDOtwTmL8yJqfMW2G/CuCrsxhgFj2tzmzZ2mt4rsdOXLYFixaKHUOlGKYezeu3RDJoaF+nM2ZPcPaO5rtSdNDa2lusj27d9nVK9ds6dLl1jB+oohS5dXD7PSZM7r+ggWL7EdvvKnvhFxIjfZ79+9JHaC2dritWbtWvgL3wxhD5Dhw8LDW9rKlS62qaphk6rGfLU2P5c88aLyvTHz6mAe+AQRLzpJ9PX3W2tpuO7fvsMYHd2zN6lXW092uMWlrbZEKBP7cX/zFz0UshgCD73vjxjX7wx8/tdlz5tmK59dZWTkZ+H02bux4O3ToiH3zzSmVSmAdMe74NfQ5bTlz5rRKTK1b94L8k75+VzorqEtt3bpFc2vtmtVqnxtL01yAQHHsyDGRR8ieLy0ptoqKMuvv6RYpCZvDuPzqV/+gdbZx42si9dEP+GGs0TOnz9qSxYutqrpGPsmNW7fs0z/8Qf7qhg0vac6iysB+X1JaJjIVyhyQPJ577nkbNXq01jz9T5+yb2/fvk0kjPnz56oMEoQE7uP+vbv20UcfqTTDkUOHZTuw2cwr/LDNm7da5bA6W7fuRVu8eJHsKf4tc5gAP74yhAfun9Ij2JnO7k6n3qWSX5328EGTffzxpyoxxNpw58IBkTquXb0sFYCzZ0/byBHD7dVXXxExAtuAL3Lk8FHLzyu2irJKnQEYL/zq8fX1spOUCMs817o9Vzuuss7zEoDQHUGHLgGQ+inp6+FMHANMg0+H3x2/Giq+FZ9TYwBvcJzHA99DxH9SKe4k6DUIZFOblcCSxo++77nXvQ8AlAxkR+D3jM6IkJ4mQAnU9zWflckuQCrHCkXKqOc9AAAgAElEQVQWhTjupKrxh/AXAxEABQD5ksRYhNj4OAaJEcQuAQB8BrliJNhIH/sWMSAGln3JXPecu3/IQu6gnCowhmSMAHg7d9WD/bGCovKgvNpipDDB2xMyRpT5n8YpQlKer3Wv5Pe0JEDis7qeVD85OW18aAfwsbfxu6i4MCEPuZhLmuGrmIwnwITs13i+uVhFZuw5Ow4U2uG6wJMA4qSIJOMp9efjORTCt5nzPADmAMAhQcU52WkcKy2BkBG3zJKRd/fnkz0iCf0Qy+fsqiQ5D2YH9QD99pL3UrAQsB4pKHNNfy6N1V+zY42aIyGmFmrG++xyRk9KAeE9Xno/jmlyHzEATvwqBdjxWQI25IgDsfKABBKeksEc2s+8icc03GsSE/NxxdA/gXDg4r8OE3F9FogTnOjCOLkyACmJwfcpnHKVMuPM6eJTjiTBkT2OVYv64SyJn4Zx/6bnPnCObMvkQPhwPgyEjwRLkI2PyNxZNi6UwJC9EGiaJgIF5YdAAMhQaHCn1oTck5R/822I+9fFbjNJMSm4j90L8c+hCACuvSGxwsVXw36SrllwubA/OVDfyf0T44AIpNi0j8cr2UT2IcRfQbFc/Jr7CsT08Ju5oKSPgkJl/xNP0f0IXHc/+bnEB3OUeU+MJpwX8C3Y43lORCWISyjhQcLE9osImJIVAgEgjq9nx+WT+LrHEOgQ1PQyPsNrCipnJiYGXCZ7v/0ufGmouHg8E0P8fNDe7xVksmPObk6khKGE5OPtWLCzLrk7sywwf4cS7q6cjY91D1ECIGC8Ifk7/h2D6qjrBMwg9nPCfSR2IisRLpnbnsDjdtOgXpISGHheKtMRySncS7Bz+GSpQr2z5w7fyCRCxLY+xHICHhCPU0r+SLGpJDE1x5FjRESFgOuVKmOcJ12jEVYY7e/xGs/5xxAA4s7tG3AAelw4PBnYaAIEp0Kd4EF8DZwH6mMJfikBhA4MUv9yjHyHRqoAgWnGxEpAJV8SwJULcJ+DXBA+n5YR6LEBHCivPpA8H1iYCmp1+QzJ2MlMWVKhhk32QotB4UyHInMn+C54OHsBxtcK7EI5rkLAs92hTLZe5n2Eup/pZ77LWAzewpyk1bPaIKcrCwQPf3uXK2VBZl9Jlj0FqJO+8Ewvx110DnzmBptm4UIgGCSdkuMywUK2Z+p0OrJBYrhlhFPAN2T5xgssvD82PvHYf5eBHmR4s554pvPjA7vZxICkTlMUeE633MzRCoH7wXM0ZU2mwOYQdxsUFcImnLDA3BoZ6oAZt8lliD+dBBAc+LC2Y2fa1Zt1DkTyviBRlqHa4QkAGUF7xxgMc8MZUMcodGCv24DTGizutR9KAIg3oHDvyW//YiArxG0LfcTGkm6qmVnh4fnY0Yjnb+xwxKSG8HweTEScOA9oJ5sMMkSR9HGkOJhMADFDGXNqr0dOcXKv0cExHERlh6PnVTsNGVvvADgFGEfGSohgARz3jq6c3Wgf8J2T9FH2PA72Rw5iloxiGMu4b9SXngCgIIuXowvMz8AWDQ5tflBj9AQAL8ng2TcONHGPQKjxKnG0URnn7mAeOxhx28O8D/2acQDSicQ5QPHcyl6lQ9l191xaQiD8Hf8OjrWzYS5bIlvwJnufU/8F6ezocJ4EnNyl3J7A/5HgCgSAAKh5qUTagbMN6A9fTTWbVfbDgfEl5RVWUzfWRo2pt/qJE234yBFWVllpxWXlyvindjX2H9AK4J/gPAAG8sptrW2SqBYYNIBsbUlSW5iAOWALJQAAqQCjWYd8J+Awdd4fPHpoY8aMFdhOW4rJSmvvFDng3r37AqPJIgNM4XXAEwLpBPcBhcbV1zvfJ8d0HxAAHCBOvfVOqxlWpZIAzD8ChgCnBEO5PjWlR40epaCjfCjKCHR0CjC6f7/R6usbbMrkKQqm0BakqKm/fujQAR2uJk5qEPhEoLu/j8OgKWMKAI2A7+QpUxQoJQjK/KMvbty4IQWC0WPGCDwhWKl52utk9iEAcJgZNXqsiBSd3YBTLhOOB4c4Mp8eP3igDMHhtbWqn9nf02u93chUNyvLkyAsBICq6iqB4rSbPqfGPP+fNWd2AgIBWDa1tCojjoz3qdOmihiBT4at5v4IPOMjIhFdVuYIAE5Gt1VtHl5TraxzrW9klDvapJYAAYDxo549fcjYkw3Q2dEt6WmmLiUAakcMT/Yf3kOmKPczd9581QJ3CgD9ujZjQ4YeoCLZ+CIA5OZY65Mm+SKl5WXqbzISsS98lgd1bWnHmFGjrYSDbH6+PWlqkiE5deyEPX74wObOmyuAhMAF8+n8xfN289ZN1bAdM26c2s8DoBdQ8dbN2yLNTJ81S/fW3tFmT5oeW2lxkaT7CSxSv5f6xI8ePNSaPX70uILOC+cvUNby1RvX7cr1azZ73lwBR7k5+ZJNLi4utTu37wm8QIoYgGb0aIDUyU7iVrJmJsC3r7fLOjta9f29vd1aAxBcmKe8R+UtCos0vx89fKxAB6QCbAblAyZOGm+l5cU6lLY1PbG2lmadHQiq9nV3WU11VRKMxc7izwMOEHDv6eq0PsgWXl2GtUSwkuykImoOkongJVwDESCpseoNYaGXaAv2PbXT7lhEW+NDXvaBL1tBLPiWqQpAJqsdg5H4CSiAKYMhyKRSz9IFjfhN4LCHs1bIIPKvKcuAdZlbYAUlFV4ZhSz/Isslg5V6xwngT4sdYSMD/E/q2fZp/QJwkq0PaNLypEUgelPTE2V+tjQ3qy4za4zSHS3N2NC7Nry2TnXFHz56YAcP7rOa2kpbsnS+FZcUKMuUrFQUqiAAtDS32X/5L/8gUOonP3lXUtkKUKqPi+3D33+mjM3FS2bZ82uoRQ4BIMdKikbYyROnbf/+vWY53fZv/u2fKXN0oL/A8gpK7EFTs/3qv/93qa28vvE1ATUEpUIJDeS7kZ4GELx3v1EEAAKKP/7xWwLXnMzkMGUjB1IQBADWMdL9wYeEvMT7AFIhCgACIok9ctRwgV7Y3gMHDtm7P/mpgLGuzh47c+asbMbaF9ZJnhwbsG0bNexHCOTHLlF3mn0EAhTA2+xZsyQbzx4DSIYtvHDhvH2xaZPNnTNXBAUIRi54YPY//+f/kP/1+o/etNGjxiXSmew5X23bYhcunRdwBUkB4k1+HvXJ+62trdv+269/ZXPmTbHVq5+z8jKy5TnP4yPn245t2+3undv2wrrVVl8/ToAxNqS7q8cOHzqqGt8vvPCCyq8ArNAWbN7nn38uGwHYxnzBdgKw0r+0i9d4jvIk35w6abVkis+bm6jVALDu3rtHn4f4pL0nL092EWCZvgeopv+1T+Sw5gtt546DduXyNXvrndesuDjPysqRU8+1jrYB2/bVTuvuabf1L0IAyJUPYf2AnWTjb5ZNeeutd6y7C/C7RHMF5YvNm7+wyooSW73mOYEdWtuUL+npty+/3CqfgHm8ZMki6+ntEQGgo61dezwy/+yxgKjYJPnNfdj2Ds2h8ePH2cpVz1l1DVncRW4u9PToc/x+/fXXHfhL23t7tZexN0GEIYse0J19GACMfj9z9qydOHFSNppsfQL3+Afs4+ytn3/+mU2bPlWlEwCDBXwMQF5rt9/99ve2cPEiXZexwRbQluMnjtu58+cFrjrFIOfX41eQhY7Ps2DhfLVFQMBAjohBhw8fsdkzZ1tDfb3uX2Dp0aMCT2fOmC5/GRt+4uQJm79ggXwsyBrYihvXbtquXbtEAJg7Z6YIAI8f3bemhw9t3949uv7iRUttzOixBnexdFiFHT52VGtt7Zp19sIL60QWZJ4C9LIumXuQH5YtB+SvUkyJyYwd2L5jl/X09tnzz60yssfxAQgOs2cDHLMJQIIJ5Df8P/ZC+ranq9tu3rgjYP3O3Rv25huvWlvLY3v44J5A7H/4h19ZQ/1E27jxdadWWFggX+7g4QN24dI5W75ilc2cs9jKyqsFFpPAcPjQEZX0eXH9es0f/Dn2uqqaGjt7+lu7dPmijRgxXPL/2HPKOiBFDQFg7749du3aVZs1c4YtXDjfhlGiSZl7lDBps71791lBXoH83ocPHtnECQ02esxI65d/CimX67Taxx9/ZCdOHhcgjsoA/YC/xTVQYFizeq18VJSI2ju77JtT38r3e/nll0XyYY5DIqWP+BxjwPhgi5evXKE1Hc5lrAts6549uwW2r35+lTU0jLc7t29p3kDeGDtmtNSxINesWL5cYwgJ9NLla3bm7CUbO67eNmx4MfErGd/hI+pEaoCkAvkIW7rhpRflm3Jd1gx+TvOTdpEuIKNQWgQ1D+b5vbu37eTJE3b37m27cvmifDJeW7xooT169FD+zfVr1+3e3YdWV1snHxeHh/2Rvc+dK5xdTGJIPkM9kAizY0t/qgSAOIaZGQP5pxIAAIAcITHjXBwdgJ8d0wSgcAC6/K1EvS8lSrj4lTv7smeieuEA7Hxl9xd4AoDiRgDc/uybKgFYAv5LrU+gvyMByO8k/uwz2UUAIJ6lpDR/tvcEAHx94iwCX/RbnqbIsxJsD7ENTwQIiKSrTZ+ge4NIFHw+xB9Ct8VxqOy4RIjtOxAEBcs8Dzy7+HrmODgSbRJv8nW98atFACjIE5knKE4ORQAI8cOhCAAucWFw8l1GfHGI5MTgo6dxGdeXitIMilUnCeRZYZUUCIvjl2kiR2ZfpHGrNOFDBI4MANuDzG7Gef/WA9eKXwXJ/RTQDoB66PfwtxJMImJAaHOG9L/mUnqfQRXAgege2Nfs8slInhgQqxEDnj+NAJC0OeXwZCRi6aM+wS87ZhX+Dgk78Zgl9kQ3GhQSXNa+r8Dglo//4R4dAcA9F+6L/Ztzt7J4+fGf7wWY9Nm9nJVEMwmiHWENemWpmABCv6RqlWkfqn+yQRL/BDY79KcI21nJhALoM2Lq3tbpnsDdXKmJQKRw57SUhOHMiPs7vY7vA/W/w4GCDY3jjCmglHkGdWdUfAenjqISJ4MUANwIDiYAxCOND5VmQKvsnwfbUaZFgTHEE0UgAvgUEd+pCShhyEXxEwJXOgZOAS/4ERAAIAI43Mdf1zjfuxjL9yIAFEJaQk0gJgA4IsB3EQBigDbEnTmnSxErEBo84Sm1eX4+hFhpFsFvKHuVvY6evf8NTfAL+Q3BrmXYy5is58k1YT0le04CfKeq7ol98gS3oJgSJwQK9E+w2FT5PWTcB1JAvCeR4BFw3dAfCb4YrZuMWeefd+3Tp/TyUASAxIZmEQBYT069wMXuBxMAPDEnS9XerU9PilIsJ9iWCKFLCCpu/BMcR8oRLjkxKFG50E+qAJCNT2X7Xpnr2+wHEwCyL0AdQjkwOCr+kW52kWMS6to/hQAgAC/Jzg+qAo4g4Aa+N/l/KAvgJoIDhAKzJJkkvsTAUASAhCxA9jAFJqPBdXLcXoYpZGB6pmEqVZ4qHmQTAGj7UOD/00Dw70MAeCqAk8i+/OsSAJ62eT/t+cy+SOuWDqISiNCQ9lAymQOYNgQBIGHy+oVNsCHDecTJJwAaaq14OZZAAkiMCEeLhH0aNsDAyEnrhoc2xqSAbILAM/snGPenvCke+3gxB4vlNv40wyx11pxhS/vMfUHSP/77gkR3+pr7XPYYaavNco411yWdPHgW/9ADWebBMCbYREyxaPNJHW3PNIulqLIyonVo8ZJXGePl51Es6e4Ocj5Y5w2rM7BO9i0bbI8NbuwExd/z1LaF9kQqCIHIMNRnskHxMLbhnuLvDA5HRma/Zx4mrxFUok1eycA5WfkK5IShdgEgdwiKN1Z9txRIOGWkBAzuIcOWhwOYWKrOxiebvkBwalN59nhEAIiJAu56KcM8JgCE+8hwUrLWUhiXeC1lb5oZBInvIACkn3Wyf65vHFHJKau4w5tc4ywCQHIA8Y56UDAZ6qAd9tHsuRDmiCNWsP8OraCRbVIG7SOebBH0V9z3pKJk/J0ZVHKEr/iRfWBRX8vOyPpk2Az3mpPE853lnXEnx80jlKhO5K1y3d2RpTyQ68olYNMB5quHj7BJU2fZ6PENAjOR98fpzwPIyi80SgMgFU4MpLioJKkHRuCe2qQEqZFupM2lZWUKkjMPCLqFEgDD6+pEAGA+EtwlIBkIAABD/PAZQG9qtZP1TLCRbC0C8E76Pse6usiSalPmoup9QgDgxnIhByBT26iMZNoNyxkCQAANCEQChCKvTnB08pTJVlFZoSwU+Su9fSIdAOwyDwm2jx41RtenLYCrN2/esNOnT9moUSNtylTUCUpd8KaP4G6HXbhwQfdOdhfAieSXUVzodtmWgOUM0YyZMyWJGoB99h+Avta2Nh226kaO0iG4vbNDh2uxqD2Q8+jBA2tpfiI5+JrqatW17O3q1tijbkCgmP6aPnOGvp9AOv1N5jwEBPptxqyZygwXYAQo1tpmV69dU1CWbHeIEYwnthqgi8AqU5ZsPjI9xegfMBExbt+6LUnnyopyF+j2dWUBJy9dvKhsMAgAjD0BK4Cd1pZ2ZQaToU7WWlVttduKvd9HPyJpO5MSDMMq1U8a5xxKFTR60GeUlVD+wRNwWluaMwgAXd0uwOzA4wG7f++exh0CQHFBoQO7W6nv3WdHvj5one1tNnvObBEAOrpc7fUjx46IPEOZgpra4VK9kB+Ul2vnzp23psdPbOr06TZ+QoMVFDng9vHjh4ZUaU01MuX5yqh/2Nhone0d1tHeYTu377SDBw7YuDFj7Y033rSp06fZrXt37Pyli2LHz50zX+tBGYVtncqyg5QCCYBxAFwi+xaw1RG9eq2stEh7AAAEmYnNZApavw2rGibwHjIE41KYX6jDD9nKDx8+so72TpGC8gvzrKgwX++tqqy0gd5ea3r8yDrb2mRLyCQgC7GkpMhyKOSqoJerh4hledzYaH3d3Wo/IAb2lM/lJ5KELsNLyRj8FpklZCAMWD8B+ozAYfC5yNYbSCShnW0NgeoQxBlwdi3UWUqukwZcJLEXXd8FttKAVmFJWRJAYm9xeli+Nij2lgCW/w1BR9kQRUW6L6T9BwYAwgstB+CfWuH4vF6ZDUUPR8DN3MvCodlTA5TdLwJAYZG1NrcI/Hr86JGAfupYo+rAmW348DqpO/AA5KysGGbdXf12/Qa1wvfapMn1NnPWFKuuGSZQUFkb+UUiADx+9MT+/u//q9bke+/9xOrqajWfdYs5hfb7D/5g165fsSVL59hzq5fC2xcBoLiwTgSAffv2WElpnv38F+8I+Mwx2lpot+412j/8+tcCxF5cv05zieDTjRvXrbHxvjI/y8rKNZdv3Lxlf/jscxs3vt5efHGD+jDsGdu2bVNmKfdHBjKS4MjfA3o5+08JgV779a9/LfvFOgC4Lih0PiX1pgHF33r7XbUbWWgysiEdLV+xUraQTH6uvXDRAtk69lhArd6eHjt//px98snHtmD+fElhA15i/5jTBw8esJ07dthP3/up7pEHaiMQnX7/+w9kc9/88dtWWQnpzBGFWI9ffPm5xubPfvZTAeZ9fQT8kNnPtYuXrtsXX3xuy1fOt2XLlogYkJNTYF2dEPEH7KstWwWCv/7GaypbYipV0Gdtre22a+cevYcs9dpabHm3vpM+AsDmuwDpA/kVm8oPmbz0HQ/2BDLMIatNmzZV9hF7yfvILn/5lVdErMD28nx3b4+AYcZj2bJlIhJAcigpdve8fdvX1nj/ob39zkZl+TMulHzobM+xLZu3GXE6CADFJY7g0NtdoDmxZ+92jcMbb/zYerpRxEBBK1eg+abPP7OGhrG2ctXyhOQAAaC9vcu2bP5KPsG8eXNUH7y7p1txh+amJ1KPYD7gQ5CpzR6vvhgY0F6MXD2lKiAAVFTWWGFRidrPawcPHtTe+N5772lcVbrI+y7sryjpQI6AKAfBEAUEbNPJb74RyAqpjR+UIEQg7OtVqRzUDObMm2NLFi8SOZrAN3VVG+88tD988pktXrpExAH5jN6ngQBw+coVraEJExo8YOVIjyhhoFQDqM5+oGy1frMbN24KJJ4/d75NpMRRTo6AWNRsRtQNtymTJ6m/m5uf2Okzp23e/PlaL5J07c8RAWD37t02cUK9FAA6u1qt8f5ta7x71/bv3yd/hkz/4TV11tM3YCWV5bZj9y67d/e+vfPOT1Q6SQSA7h4rKS5RfzKn6LPp06dZSSkEjy6RiB48fGhfbd8hu7b6+dVSPgm2mlJGSNCPHzdOKgf4F1Ij6usVAF1UUmIdLW127uxF++bkCc23tWtWWsuTh9Z4/45UUj7++BP785/93CZNmiy7TZ83tzTbR598qNJVyOLXjWqwklIy/avs3Nnzyv6fMGGiLVu2XDYAYsBDqY/U2M5dO6UctGbtaquppfZ8m+XlFkn5hfIkH338oVVXDxNIjQoAflEoA4W9vnnjloilkFyOHjmmYPyUSQ1WVlIsNQn2bwgA33xz0nbu2qHyP/QZ4D7jiH956NBhW7/+RVswf6HORqXlFSKQ/s3f/I0A+D//8z+Xn4fCT5zYgDoK9mzDyy/JR8U/CmW3sAl8J8SD+vFjpbhBCSPuHQn+B42NUu04c/q0vb5xo2zIsMoqy8ktsD17D9jde402c+YMW7FihXz9ru4uKy0r1brhvrEbmzd/KV/q9R+9niQ2DBtWbe1tKHY02ZYtm7VfvLThRfnWELPYQ44dOyIi1KVLF6Tg9JN335VtVRmLzm4RNqqHoTDWm8j+qxTAnDkCOlw5kaTQsp5z50qXXZeUCPgTVgB4WvwjSLgPGevIDt5nZcCGs+w/nQAQKQB8DwIANacF/gNi8/88TvwDipkIyH4GAUBQG2UAQma/Mv4dASCo0IoA4Eun8T45OB7NdDXlUwKA6z/iX0Fp0cfNotKMmsOKE6Ra7HFsLim1O4QCQHZMIsQd0mzMIPEegdoRIB/iRooreXVJsnqVXUsfFuRbYREZtk558mkEgARwzFIa9Z5ucv4KcYk4zpENIA+Op7q4Q1ZoM4rh63SX5YO75AmnvJiqCoR+DbHJOF4bx3JCaYXs+e9UIb3v7uPXUgAI/nwAsX05AcU1s5I/AogW4sDK/vb3r3tIsnddm5QY6c8muu8Qlwqy9h68Dp91Z9044z0FsJwkvldoTsgg6t1I5TRK9gqZ6BkRpcw/4j4M5+zkvO1GPol/6fyjOG8K/nMWpQ97onIEaSkEAJRc9SEEUS0vwHP61xMAEuWzwDWIyEauT2KFA6cgEN+ni4K5R4pl+DmXPO/70P8d5rv+9AGxMEah/4MCALZCcdWwfn1J0XTtujmaKuDGBHJHAHAxyrhEaWiDkIA0tpmhbuxixKia/BACgCNTBbwgJQAojj4EAYA7C7YjEACchL6LIkpzNTqjBgKAoyVwziEG486mMQFA8V5PAKDvVKbAZ/WH2MsgBYB/RgIA38G9/m8CQMB3/e9nEAAykgc9Lsz8exYBYFDM28fq3Iz//gSA8N2yuX19SkqLcY5/GgEgs+xGjFdmEAC8Og7k1X8VBYBg2DI2UXLyvoMAED4XHAgCl9qYFQR0LFC95jP73YB6EkBSY8ErAGSBSNkKAEMRAGQMn6YAoIN1KCsQSAaOACAph17H5AgszZixl12DKO6XoUgAztHIBEu/DwEg3hIzJvS/MgEgOEHP2L+f/ZK//8B2/C4CQLhYsmHJ8XbOmCsB4A9KUR1uAGq3iAjwh3qpDuR1UjDutcB01/hImicoB2RKsWTUZskaz+wx5++hDFDcKTrAPWMSPMsB0ibnpX+4Zib4n27q3k1KgPp4DjqSQ3CCXaB3EPgv4G4wAcA5KKlcTWhXtuOb3Qfx39oIo8NesBGxrYmB7+DopBIrzoENTl2Qa4md8cTxjcoChHHmq2MCgAPMfaa/2N2AiGn2fyABBFA5kESyiQDZE3+oPpGjGpUriA8J2eOe2M6IUaYxJwjwFOm/hDkWpP0jAoAOXJJA8tLrek+QlUkVAJ5FANCsUXphSgBI+j3K9A/3GSuxaEMV49YRAAKbLtTCcxtuqgRAEDTuH73fO76BqZg4wZEjzXNx/4S/sxmZCQHAy00RFAuOYGwfmO9hU8ZUEAQL5AgPfWcRABxBJyUDRCxh4VF+/8wqdREOruF3aHs8D1y7U5JddvvDGhrqt54jM1lsxEzyngTPtCZD0EAW1mXuZ0jupQofse1zslIONAuP8Lqei8qmQMRymReplFey9iVh16/6owQyXWaqWUVlpU2cPMnG1U+0cROnSu6fuqEEq6ljXVZRKUl+ygt0U5t9wBEAkDzlQAhg3d7a5tqd42QEkR0NGXNkmhOspX4vGYYACSGIDoBAhvf9B42S/0eaVAGNoiLrbO8UsIzEOlneBBoJ9NE2AsoQD8hcJDBPcF/HrFxe61JWUGtLi7FLUQO9qqIymVe8BiEBAgCHkjlz5yh44vqyX5lkgKwEz7mnadOmW3lZucseys1xwfLT39qtWzcUkJ0ydbLPkIeUQ2D2obIDaTfy/txbYDXzHGALJQLKystszty56o9QzxfH98HDRwpUUmu2vKpapRA6urqU3RGk1ACRAbC6uzqUcS8FAbL/u7qtIC9fGff8jBw1SnVaaSdjzjgAiJAFSmAUaWfIAQqM5ubZ4+YWu3DxopWWlQi4AIBjPLHTkAfI3GLWlpeRDVci0gDyqgS0kSknUxCAWGB7PxninSJLQHhAspvazW6by9UYNj1uFlGhtqZGIF9FVWUC/nNPZKt1dHbadOp4e2KBDg39/SJp4K+irkDWohSb+gj8tvqSFq4ONLV8g+1m3kEAYA6NGjFSrHgyrgFSUYrYt3O3stVnzJyhkhAtba2qQbv/wH6bOGmiiAHI7QKYK6Osr9dOnz6jNbFg4UIrH1ZphWWlCjpCROjt6vTye2Tn91hne7s1PXpsjfcbpQBwimy+5hbN+1c3vmbTZs2wm3dua45AKBk1crQ1NEw0SgEA9vE9zC1qUxPAhzwCeMkFvBUAACAASURBVDlmzGjVBG9raxGwLrWDATJ7Hyh7DkAegIq5qL7v6pIKQEF+oTLDuVbjgwfW+LDRunu6rLy0zBrqx1sdah1IEje3KAhPthFgTXER9tyTjETycyVeBHB3dSmzEkCQvuVz/FC7133EnVXk6SjzwNWEhRiABKzTjUosXfK/oexx7F+F9Z9mjQx2BJ0EdiB4+eBZIH3m5FqvAh3e7/WSkSJl4r/mIbFarN/YQmrek+UvW0p/o75CAhmlr/RZ5zNiERU49MFIBY81WdPAkN4JWSnPEah4dHd1y061NlPjuNFu3bylSz56+FCgzvCaWpEFIIPQ1yhG5OYWStlkx84tNnv2dJs1e5pV11RKoQR7Ta11joqN9x/Z3/7t32lNQgCoqa2SvwI5AED6g/c/sRs3r9uy5XNt1fNLRAAY6CdLr9pOHP/W9uzZZXUjhtlPf/aGyAp5uZDFCuz85av2m9/+VpnNq5E3L4Zg0y8JZ+wckvrYBtRbzp47LwIA0uvLl6/Q85QVYc1SdxzQGpALkPWll17SXMcGsWdjT1Ex+fjjj6XKASg6efJEe/T4gebSrl27tT5f3PCyK+s1kGMHDhzUXF+wcJHmK7YFSepXXn1FUuQqL9JNWZIu1VonC3bpkiW6Pv0NoM462rlzh+3etcv+4//1H/UZ1hr28s6d2yIAYI8gAJBFTXuYb5ADPt/0mT142Gj/7t//W9lrZjrjZVZge/cdFLj13OrFtmDBPO0jxcXl1tGOuk67bd2yVUSKt95+Q+sboh3B5geND23rlm1WW1snaXQkxCEs0ZfYeIBv7APkKvYe7B/lFZhXZAeLmJabK8LYyW9O2Nx581TOJhAAABtPfHPS3v3JTxL1FfaSLp8NzDhAkGCvF5BbXGDNT9psx/YDAuTe+PErUgCgzj0khdbmPvvyi61WXVNha9auMsePyLWernwRkfbt3ym7+9JLr6jkhGrZFxXbjevXbfPmTTZ33ixbuHCexpjxQHL00cMntnXrNpE7NmxYbzU1VSIAYFuomY6thGTG3GNeYs80h3JzRYSDJAHpYcnSZVZUXG5lvuwA++SpU6e0FgFSnUS6U6BhTA8dOqR+oyY6JAtALDJS2cuPHjuu+bVq1SqRAyAAsOY5TyEbj3rQkiWLbc7c2d5v77PCgiK7fvmmfbVlmy1dvkwqEbILKmvUKgWA6zduiAiDvWdPZjwhY0BkIaN96bLFGlNnX3JETrty5aoIABOk0tAv3wiZ/vrx42zc2DG6DoTJCxcvSAGA4K47C5sIAJALJjSMt1kzp0m54f69W3b31i0pACDRP3v2XKuqrLYB7F5Bnm3a/KU+/8tf/JXV1Y0UAcD1d76yv5l7qFVAnsSnYb4y5tzTsRMnbcrUabZi2XLZOj6HPcBHQAaf0gBk/PNgfpeXUxaK9VdmTQ+b7Pw5atjvsZWrltmwylLr7my1rs42+8Onn+ie3vrxO5onpWXlIr4CJP9x0x9t0eIFtnT5SqsZPtZy85GRr7AtW7bKT3vllVdFGgiSt4wFdoASUPT1ixvWyy+EkJqbUyjfmQx2FABYyxCTIM6xfpk3rC38pZEjRskmU46qva3dDh08aMWFeTahfryNHTdG2fLs5/TP5i1fas4DrMtfqq0VARI7h51cu+YF2TbUupD6x36yzikLgl3guRBr4Z4vXrykOTO+oV52AHuI4gJrivUNmZfyBd+eOqmSE9OmThFxBPLK0SNHREY4evioCJ2LFi5SbeDikjJrae20Q4ePyhZCylq3bp3mZXNLiyPJ5eaq7V98sUnlMFavWSOCLX69KydVIFInygmUIoCkgu1iO+Wedu7crjIQ+ECQEl579RWbPGmSUxK0HBE2mpuaZV8DWQzbjUKHK9+ARHAaI+H/2AHGReSMPKew5Y4Sf3olAMK5L/VhspVUM9XrkvjBDyIA/FNKADjK5NMUAFzswPt9eQA2TqJactR5lI/KJADIL9RYcP51P/BO9SMCQH9CAIAM0N/XLVJ9kP2HAOBIAD7m3AthwAP/Av+Jk7uzuPO7JATvarmn6YQJ4I+91cOTCFzcPQUcFHvPUuqNY2exfHiIw6UEAFeyMAGVQ7lfHxd1frID6yCBhyxeJ6ftSwB4v9xlNKYlABI1yh9QAiA7ZpbEEbLmUmY8MgUj3d6VFZ/Xn4NVbOk3FycJQFI6B8N+myYMZiZoxDHOTAUAn5mdgMUOvHaZqT7U5sHchIzha8BmxAd9aQBi4qEUXygBnMRCoz7hv/qeuESpT75zY+tmWcYa9lnjmeC+A87dvfgMeK9MnErjZxEGnlICINi0eKyGGt9EPcPfp+T+PUmaWA/qNigAQGZ2AL+PuYZs41ACQCQAp5YWEwA8/dq1J4lz+rYlJVqjBLwksSecmTx9JElmHHzGC5nHsUqArEgwPBFoGfo1lEhxZCFfglUlGtw4ufip/39UVjSJRXqyx7MIALw3gOtxfM/9//sTANL4q1NSSR8uGzrEU/ku7EQgCBHrkP3wSryOSETSlY/BSlELWxswCAequ75x51j8pqcRACjHxRlUe6cvARDsTmKj4hIA/wgCQKyAkB1zJvaAzfvfCgBxUmCaCB5n/uPr/HMQAGJ78n0IAMHuZSckQgDQ3upt5j+OAJDawoz7SlTHs0sAuLLlIsIkZJVUJSBOYoz9rqH2wfB9P0gBIFwowzjneADBG5sAejqAzrEz4hsIQH8gALg60V7a2hMDAgFAzokH7kMmf5xFGoycA/3TCaLnIwWAbAJAqgDQZwO9MDCdFI9+vLRDQgDwckyZ0tSBNZeCJ0MH+1KHYrBj4Sxh6J/YLMb/z/5chvPyJ0AAyMzRf1ornvG8dj33MxQBYCj/ICUMEFhyDhpMvWST8lm4OjjJCWXjCEoArn4aki2OPZ1KbDgQygVTHaDrmKkhaBs2smygP3Yc4/H6PgQAnyr71A56tgNE0MPVhEuZh6niV7Lu5NimpRSy7zHJXg5ZzMkuHcvkZxMD/C0PQQAYynnL2PajLOLYqcs+JPKZxNEN9sQ7OO4w4kt8REB6Nlkgo+ZV5MS6xefkkVICAOPtlB/EMJSz4coBOEAmes33UQD+vw8BYFBbfad83xIAQ/VPyFKIbSzjGx+gYiJA2CQCASAoAATwn/ZKHcNn/AcCQKg1kzG2/lQSlwAIh4hYHieMo8YG+xpseqQAEL+fw3AgAITryZ5z+PU1bwMBwG8uT5UA5DvD2IQ+ShxOD/Zngv9OzilssK4f3XOhZEhM/giM/0wSRqRq4p3RQADQGOqmvf0PBLpoXj9tHcSHPBE/wmBEdf2yJfFCBmm8d6fzkGu4g2z6eqB3++d8Bqr2P9VMTJ14We1IGSKxj+H571IAkISYV07wTo9flm4/UOYqhbfzJHNbXFpilVVVNnb8eJs0ZbKNHDPeyqrq0GZ0B7z+fiutqLDqmlpJ8vMcWXpIoxJsJJMTRw0CANn63LukiW3AyisqlJnFuBMQB8hvfNBo1TU1Ap6Zb4AnBOnuNzbavcb7qguLHKqYwkj1dzoAjKxnwCPVMy0jkJmjIC7ZywSBOVwg8xmUDQAiAOkByvJzcq2udriVl/gMcWU73hN4TvCeQOrMWTNlk1zNyH5JbFO/+NGjx8qyJviL5aYdEN0Ilh87dlSAB9loDRPq5S8R5Ae4IeBOvWZIEIAvklmGFY00fHu7QC3KIaCGAChB8BNwhoNVW7urEUybaofXKWCJGgBto6wCDyTr6U9q1cP3ANwjyNnX3SMSAIc4arjeuHlT6gb0TSi/AVhI8JT7qJ/QIECYcXDrKMfuU2v8yhUF5+kX7sMBvQMaC+6TuVQ1rEb3m5tfIOAcsgRBcYLXgMQKIktGuUtS4vQ3mWbjxo5NZOzI2Lx/r1GZkvXjxtukyZOsrLI8Afi4RzL/mFhTpkyVpH8giJHVDwGAewBwk4ICAZpugO121ZorKil2AAnj5g+/BLjJ4AsAKvaGrN+uzk57/PCR7d2xy0bWDRexg6y1pieP7fadO3b85HFbsnSJNUxoSAgAfOGjpseS5icADniSR+Z2CdnQOdbT2WG9yrh30Q4UKThwUwKgs6PTvt73tZ0/e17zDSCKNbjupfU2b+EC9THgTUd7lyTMa2qGKyuRwDY2A9LM6W+/tTt376pW8owZ0wWQkkFNYJwsYIARsrMhYVC/l4w6SDijR42yuroR8tMBVCFwkEmUV1ioUhz0LcoBEGHIspsycaLsCpl/gGf0nSsrQCYAdf2QAXSAZGF5BVEyV45BEZ4+tZu1wme5L8ohEMzvBZDs7Un2JgK4ZQQwo3JDgx25oUpgOZvHGoGQEfaCzCCLO/xpiw0lbyS7H7Kl8mT3+vDZvKyhgqpIJxYWqW8ABwQgiBBADRUXVApBJAJkkkDsJ2jia4g6qpfbEVLM39l9H4hy6izeY/fBce6x+Umz7BvqKqgwkFWLUgXzBbskQEXz5JwyUjk/I0ENaLVt+5c2d95MW7RonpWUFlp1dZWNHTvOursgcOXanTv37G//89+JWEUJgGFVlS54MoDSB3XIP7Jbt2/aipXzRQDIzeV+C22gr9yOHztlu3btsMlTxtuP335FflxhQZn1DeTZt+cu2GebNkmmfMXyZSIn3bt7R9m7gKEBcEYS/NCRI7Zl61e28fUf2cyZs0QoUnZ5d4+AQkB9wH/IKa+++qpeC0EMxpL3QHICEEUunfIzXd0d8mN37NipkgjIejv3OMf27Nkros2MmbM0HkjeA5K9/fZbssHMawgA2J1tX221s2fP2PPPPSeAirmg8i+qRb/Nvt6/XwSAUL+aaQNg99FHvxfY9MqrGwVsQwDguyGLAeL19nXbf/g//718INQYGC8qGv/x8812+/ZNW712qU2fPlWqxSUlFcqmv3nztu3asdNGjxppr218WaU9CgpRm+m3K5ev2o7tu2zq1Onq36KiAt0jNp1Ma8Bvsq2RXGevpi+pW899k7kfSuqwX124eF4kJsgQwQ8+evSoXbx8yd59992ESMW8Q8r+ww/JcK5W/3M9R1LsVx3vPbuPCNB++dUXxI2xHICTXHtwv00EgAkTx9uy5QutoNDJHkMAwJ5DAECt4rnnVksBAH+rtKRU2cb79u22pUsX2rTplOPJcWWE8osk+75jxy716Y9+tNHIKqUEAMASWfxHDx8RWSSoRLBXhyyos2fOSMaffXzO3HlmOQVWOcwp4gD+QxLE5lJ+gjkQApCAuGTGM1eYp+xt+D+UYaGPDxw8JJuODDv7k6vd6+zTkaNH7OyZb23VqpUiD2Irevt7raigyM59e8EOHzwiaXYIcezLtBXwFYn+m7du2Zq1a214bY3sO3YCdaAtW7dKHn7+grne12Yt56gMAcS8ObPnyu4zruwZVy5f0h5XN7xW12fuXr12VXsY6zAQAG5evyUCwPhxY2z6tMnW199lDxrv2K3r123vnt3K1p88eapVlg+zwuJSu914z7Zs+8rGjRtvP/+LX4ggQIkHzkEAu6gtsM4gALBvFRVTAqNT+xRlDG7evmPz5s23WTNnKVmEB3v24SOHVVKH9cgex/gwtvg+9Dvz+P6de3byxCnN+Y0bX7InTx6a9ffYo4f37Xcf/NZee22jNdRPklIE6kqUWdqxc4dIQy+/+pKNGTveRo2ZYL19OdbV3WOb/rhJe8Y777wroD7ELbB3J04cF0iN/zZj5nTtZ8p+7HVnlY8++tB6erttxYplkvYH4IR0jU9y59Ytke8mTpwkkitzo7x2uJ0+csROnTwm/4N5wTVbW5tlz7Zs3ax2oiTAvOSzZMrv3rVb94b6xzTUlVDnKilV31Dagvn51ltviUDJWDD+of7u3r177cKliyJ6zpgxQ74w84n5i6rUvXt37XcfvK+598LaNVZaWiLyCLYPdYGrl6/Yg8YH9vO/+Ln2EfR8Ro4ea+fOXxA5hvWJXabUAHsnYxYAVGwT66dmeK299tprUjri/dgRlRP6X2U3IGGdOvmNLV26xMaM5vUeKRPcvnVTJLezp8+IIPCzn/2Z2//7KWXRZocPHVJbUKfAP2QM2Xfw4zmXMBcDqMPngvoW/nuIYfH8/z8JAIMzV58Waxrsm3kFve8gAGifIAb0LAIA8SFfVseRRD0BgN1SilKuFECsAMD/VYIgSYZzJQCyCQBet9yVWlQCnEMy3ZmcfcqB+iETOKRoCxiMCABBdjkbgI79yxAHyI41BJVGF8NxJCfFYHzmcCAWKB4cEmdUI9zFzEKWP2fBQArnOfZ/fj+LAODiCj55K2MQE081SyY95FynQO3Q8Y+QnPHdCgCD4/CBABD84jSzPSUAhLhKJskl7v+UJOD9/FhmnzJcIgCEpBH3HY6cG8qBpgqoMSkgxBTJbA8As+JwUaa4O1s4Xz9kiGt8fcxK4p4eTA8x5rhtSRw+il2FDPyENOzPEoJ6sxTQXELJsx8JgSUDBI/GNyqh4NQOXEw3kfsnxUUZ/a5kj55PJP/dc5AWenxJzpQAEN7vz0OKsWUCduFvnYRCH0Qk6ZDgFbcyA+Pw0IdPYcxIrXF7N4B2+nDf4edZchbz6179697t1rNXxva/03FzZ4uECJKUIEjnb7pWfAJchAukcc4fRgDQt4Zyqb5JItHoSOrj68JpnC1AISSbAKCELGLwQZnXKwBklwAIhBnih/gW7KmQIYMCgM7FxFcgNHsCAHEyYjD/EgSAOF4cYvGyJ/8PEAC+Y3kN+bLnPCXn/dh2BvJYiL/FxKE0QSCQgP7pJQDCPhNIZw7rTRMDf4gCQCbxK6T/B/wx4GZRiWH2VK8mHfbI8P2hBMA/iQAgHzBd02EwYpwxYFMJDjGIAJCSBP4fIQBkTAat6mcTADImTGCY+WB9tgIAjkWQ/JcCgFcIcM97BQAmgALXYRK4AcPZDoPzwwgAQQHAXy+5riMm6KAk4COVqRYZIdRtktHNZMc5Y+e2tqcB/8nKi8DQoVZjNpMjw7ntx8n0GdyeaRdvGM7Qu08kjDF/Abe5uKyf8JlBC+Q7rUfyyae+M27/4Os7BtcPIQAoKJoQBnA2HYMs1M9J+933izeyjl3qs9i97H+qDuCBXTICPFiegoSp3H+c/f+9x/e7+lAbwdPflM16zP4bBYDAHAxkiXhKpeMe1xcaTAYIbQtzNpsUkPRdlL3LBhv6a6i5HpNihppbPBfP72zgM3GqogB4eE5rHIUOTyDKNtSDHTK/Rj071tkx4v1phngKmnPYcyB4DKRnqAN44DMG/uP/Z6zTZzCQ5Zj5EgAZznXE5IxtbtxHPJ/tIIc+DfedOFeBTRmpASA1HhyqVIbNsy5V094RCXSg9X+HdiXjyfzzTqbuLSnJElReUmZxsnkHEoBXAOhV2ZXU9rsyAV5iJ5CzPDlMJC3PMoYcFqxH5qEq8wCYCc47m5zdP6rhJJA/Ztg5m6EfX+s53ZwdSQRALl0z6RpjbThcKBwOgl6KO1A4hq+T3H8aUzyM+1DrIBAAYmAme27I7mcR8OJrujQClwHvxjOtqZZsHHo6cuj8XA7r1mXIZpa9cYEoBxCFR8b7vQ2RhLS3fbI/3j6r7zw1oaikVHWsC4qKJS8P6NgwaZKNGDnKissrrT+vyHo8AYKsIUoDlFdWCtwmmAg4TfY/wAZAAIAwz/f1IHGba51dZIgjFVYhcIBxBugjIHm/8X5CAKB/+LwA8QcP7M69u3o/BABXgzZPGbAESi9duqzXCKQHAgD3w2uA6bwXIJv2ktVFQBkQGMCyIDfPRtaNsEIx2wYEQPIZsvO4dz6HzD0gJmBkT1ePgHW+kz4mMBoC+Iw91wbMJqMVUG3KlMmS3AVwIODY3d0nQBuAfhzEikmTRAQI8/xJ8xN9PwMKME/gNMgKM0ZI0qKyQJAbubWuLkCnLmUZJ0D9wIDu8f7du8qAGzVyhK4B4E4EGHWAI0eOWGt7m82cOVNEgzBPIQCcOXNGNpLgNaSKUP+V2rs379xRbe6JEyfYhIlOMpjgNfZDYLEUnMxqqoc7old+geos05+8d9KEBs1TVBkA1QGfAdJQHqAvhtfWJjL+BOJv37ojssXM6TOsvqHeistKkiA1tWjJwoT4QMAbwkroR4gSAEYEtelDWQbUHzo7NEaBAMD9wi6mjXyWAHHT48eaTxVkAebkWndnp0gMV69csWMHD9mUSZNUf5bMNeqpnzt/zu4/uG8rV62y4XXDrXLYMIEIfb39du3GDSlUTJ48xSZOmmR5hfmWm+/2OnxdFAmICgUv696dO3b61LdSlLhy6YpdOHfBOtrbFczv7O60+Yvn25x5c238+HqrqKgUjs5cbG/vFAmCfmXMyquqrL25WWN59eoV2TyUCXiPJJGLAFY6FGRFQpcgKGMPeQVFBgLskyZOtDGjx0j9gL4kS6/YE2x4DqUCzgW11TUCBcvLyqS4AbAW7DsqFqhEMD9lQ3MIrmcSmZw/5m2hLz1G30gZoKdb81bnAgK4qARkyXCmHrW/jvb3lAgd7+dOwj6wuN3eGw57PJ8RTASwV43EQq2fHFQMCouVyYq/QmBD7Swgq8CpACRRFxdpcWckzjU+k6yQ2tliyTpDLCWlrNqk/gXXLZ54Jj9DRFkHbHJdxuvmjZsqAcAcwR4eOXxYahlkpfMZSkkAYpKBTN93dvSKfHTo8H5btHiuLVg4xwYGepU1C/jd2Uk/5wpURgEAGwQBAHDHgSV51tbaZf/zNx8KAFr1/EJbuWqxK9eQU2h9PaV29MhJZWLOXzDLXnt9nV4rKqyw3v5cO/rNN7Zn335buHCBLVq4QKVJjh05IhWNDS9tcAFXnw29dds2O/G/Mszffudd2X2ALMAw1ijZqWRWY8e4R0Bs2cECAG7qqD9UPWrWA1LTEyZMkI2qrCyzxgf37aut2wSKz1+wUBLz7R2dkp5eMH+Bja9vUCmMw0cOKasYgEwKKcyBAZOd+/ijD7VW1q9bJ5l/5hFrBjAMeeprV6/aL3/xS9kRkdx6u0V02rp1szK3V695Qd/rsobzVVJg1+4dVlFZbn/5i5/LdpAZjSJDd8+AffLJZ9bZ1WEvrF9h48ePtYF+5m2RCGUnjp+0I9RxnzXTnl+90vr7e6UAwJLitWNHT0iGHYCbjErWEvcEuYF+AqAPUv/MKcor0KcAfyGjHTsCOWj+gvmyF3wekBsiWePDBwLpIFIFIieg8/vvv69+RwGAdYTCSG9Pp92902j79h6z2prh9sL6VZaXRy1KCG5Fdu3KPdu+bZfNmz9LBBXL6VI/UALg+vUbdujwPmVMk1UOAYDAKwoAlF04f+6MLVu2yMbXj3WAan+/CABnz5y3AwcOi4T18ssbrLun05cqyNNeq3IQN12mPlL/UppirefkqI9o+/x5c23ylKnWP5CnLCfmKa8BNLJP0kbmSPD/2c9QDuA55h+kRnxpsrzpt33799vdu/dEHGAvd/Wdc6WcgHT+jRvXbPWa523cuLE6r1K7FVL90YPH7fKlK/b86tXyTURyKCywlpZmO3b8mMiSL764Xn4QSiycV1Cp+eLLL6ViMHOWIw0w75hjSMRjj2fNmGnDpNg0oD311q2b6mdk6elLwOybt26KAMCeyk319Q4YBIB9+/bZuLGjbeqUidbb12mPH90XAWD3rp2Sxx89eqyVFJVaaXmlHYNUc+yorVyxyl59daPUBCAAFBUWqT82bdokMgrkE0BmCADubNJnO3ftss7uHps/f4GNGztOew/9zZqDiIKNWrxokdaiUyNqE/GChcB7b16/aXt279MZjLnV091h3V0Awgfkn/zk3Z9Ybw/7JD5Ige3dv8/2f73f5i2YZ+tfXGsFRSVWM3yMdXb1qvzToYOH5bNQnsRl/7nzK2c7suPZYxcsmC/1D9pAv0Geglz16aef2KzZM9THlNNBvairo132nf6HgAeJVqovRcXW3tKqzOUd27ZY06NHVjdiuE2dOsU6OtqkHrJn726VJGLvhcyCKhX+76lvvrXbt2/b0qXL7IV1642yNBDWmBfMa8aOufmjN94UKcP5b25+ME+/2r5NvipEFWyCU38g47FX7dy9a4fs3eRJE2XTIXl+c/KkzqXs2xAQ/vLnf6kxYwerRLGqu0f3BHkLlQIUCCDXYHscCbZD3w0B4OHjR7b2hRdsxrQZAv8hENNG1jb+3we/fV/lBtauWaPP0neQV+7fuy8lAsgAf/3Xf+382DyXTY6qi4uTmuYdv+kPiFn0uwh9udhJ1xfBNyQI7eI0bu/+UyUAxDGrzBhPevbMjv2EuFUSZ3hqCYBIUnyIWOp3xTSVeR8SZIYoAeDOrY70DsDPfiX5/wLUH8yKAP29H+QIAPhyIfsfChkEAChz/Li/Je0vqWN8bV8CwCe0JAQA/CuvXCsFAJWuSgkAUv5MCADu9UAASMB4/1wGISBIs/tsfUf8DGBy6qPGpIBs0CXOzAxZxmn8xakCyocFqPNy3fJbpZpA3zki7tMIANkxtzA+cYzSxRXS2HtmXGNo4D/7Pe4a360AkCUK4EMaQRU4hXRTYq3PyPYgbTr/QxwlEANC/Mdn2YdEDh+bTIB/NwOTDP0AYLt4W5pAKV81SNfzGvu04qT++zy5N44J9/R6pa+gGhAy/kPoxpdgVKzUg+d8T0bCWVCvTBQEkqhPBrag1S6uSiR5LSWFpz9i2xGfm5LnPcElKA+4MgBO9t7FkSgT5sF8TwBQHxGD9KUBeqUQ0Oe1NNznec5dh5ZGAH8GYJfDEdCRD6MYr7s391w27hITANTFCGAm/1zfpMl6DjFP+yD0nbiSGWU9ID+k89uNewzOujh5OJmm50rKwwWcKNtO83woORPjHe7/rG0IPo4akglaZpeQDTHSsGbDeIPfuGRLZy+cAgD/V4mQyI4EmxDi1fJrvQJAIAAETCsmABQWFT+VABAUAGh3IACE2NI/pwJAiiWFBMIUh/qXVgB4xtJ68gTxPgAAIABJREFU6kt/igSAEGOIwX/W5vchAGT7AOFvPyujZDyvwBLhTf/iBIAsv8btdUER15GA4pjQYAWAoHCeObeycePY5sb//8EKAINmTU6Q688EXYIDEbJGwpfKoEYEAOc4eNkH/3zI3pfETgL4Z9ZcCGUEsksAJEwRZfK7g5ruJSoBIAUAZc/1qYZnADhSRwcmpruvAPZLEcCzTxwZIGy8mQoH2ZPtO4Hi1CoPuSAFbj/DsXVyy04+Lwbzg3PzL0sAcJvXsx6h/fHmnbyfbIEgX/odCgAZ10nYcZQA8FfzLNF0AQ0mADgw02WVypn08tMxKyu7/kbIoEgB8RhITyGu+P4S92doz/EH2eR47Ac7Q5E0U8goDtJLwT32w5PcXyLf4zdxn4GbYXiSbNzs8gdpPaC0jSGDd7BCgBxSn7kfNzpuE/0btysbyJWz+VQCgFfuSNiXzsHWT8RKjR3/zJpZTmLcGdxMsD8A3kHyP8yRQAIIB8NkTgVWYkadpLTVT3Nks2t4hfYO9f74taFeD30XAO7Qty4IFID9dEMJBIDQdt4THKAgl+yCDWAJ6VxIxs/Xo4sJAOEgGm/UgQQWbHMgaLnSL30GASBRePE1gNx7PTFAWZlROQAxeHuTEgDZJLPsuRY7p2GeZ/RHlOUf+iow0oNaSDzOYud6sFqs/mjMEz6TVzYJfaUzfMisjIhhMTA01CYdnsvYP8MBSgd8V+MvAyiKOiDbqc84fHliW3oPvhRAAPl1EPXsdU+MS5wnv2YCgSDjABDYvt+hAJDA/L4MC6cB1tmA6mMh95+rLC1kQmvqRlj9hIk2acoUGz1mjJVVVlIA3Lr7c62zu1e2HCBxWFWVMusAZfgB+CQTGfCUB2CMpPG9XQTQZw8D9ObzMQEA6c+qmmqXLeQJAAQCqf166/Zt1SknoEuGmACXbsDvbsmVkoVH1hHBdB7YGTLKkErnvQJpPFhHkBIQhEzvQABQapQNKAhJFhPBUUARAryAfcUE08mQbO+wixcu2p07d5S5H+RJlf2flydAheAmAXMy6ADWAD4gE6BK0Nzcat+c+lb3BMBSN2KEbIAk8QcGpIJAEB85UpEDvAQzpz/6rqOzS6SZYZWVYlhDuGD6uAxLB1yQPX49yPjX1Srzj/nSR3mGvj5lmB85dlRBIWqfKmt8YED3SFD17Plz+l7UCQBvZYsBfJBevXFDYBnB55GjRjqQpahQdcfJDAsEgNqaOt0XIGlrS6uC0ozbpIkNugcUIzpanTQ5mYvIavN9gMjcF/aI8bt+7YbKLVBrmzEsKi3WdxBcB7wBgAFwr69vEAFA9iY3V+MIaA1oOGLkSK1bxr/TZ78DSBcWF+laBCOCvUHFgAzqEXUjVGMYhQhk1CExUDv48rnzNnf2LGXT49M+eHhfwEtxabEtX7FC8wS5YbKUu7t7le1GKQoy3bjP3EJCky7AqbUOuZXvz3XB6csXLtqXm76QpHt5abkVFxbb9WvXFRC/cOmCjZ8wzqbPmmFTp04TKDpq5BgF61HeIODPT2FBoYL6rAfqGJPxDaDDNRofNVl9wwSbPHGi1goZx6wFSf35uqq0F/ULfsi8pK1lpaUCVZqeNDsZ4PwCKykudjXoGx9Iwpi1yXxhrgEGAmZxsIfsQ1AdE1BUXKb5KzKXZHlDID0xYk7r3pdaIW09nFkU/RERIA3sBUJX8A+wQW4SuGCf80X8b6lP5SfkVSnNRKo0XAPyUoZP6xVRJH2FhL9iTUSRvEELGUI+iMjcC4SqlGvrglMKnJDZ7wlZ4XWXDeTaRNvkKXoiWMZvr5RF/2MLsF/YGgAa5mzTYySuz0mWPhCHLl28pLVdXVUl8L67y0m837t/y1asXGzj60dbZ2ebzZ49S+COUwnIs+vXbtnf/d3f28RJE+zdd98RyAgohsRna0un/fb9j1U+4vk1i235ioUqrZObg0R+sR098o1t3/GViAEbXnpeGXMlxcOsu9ds1/59dvKbUwJMAVWJcu7csUOEIsAw7FewaR9/8ok9amqSvDz2qKqKevQ5AgrJykbaGul2AFZIWGHcmOe0EXl6sktZe9gegITi4gK7eOmC7d/3ta1YsUpy4ip50NhoR44eszWr10jR5nFTkzJMUfjYuHGj1gG2Ij+X+2ux3/yP/65188rLLwtc4sEeACniD3/4VOvl1VdelW3FtrAOlbF66qSA5oWLllpRUYmIc9iyo0ePSPZ9wqQGe/PNNyVRn5/nCADNLR32yad/tIKCPNvw8vNWW1ttuTkF1t3db0WFpbZz5267eP6CrVq5wmbPmSHhCUo9EeDbvWuP3bh+y5YvXymAS6/5M7pk4QsKJMPNHGEtAFxv375dstpBRQK7Tl9i7xYuWqh9EhtNn5FNjcT8mjVrkvrY2O62jnYRACAdAOaytwDQQgBgbn29/4SNH9dga15Ybjk5kLA6RQA4d+aa7d930J57frlNntJgvX1tVlBQJAUA9oFvTx+3555bZePHN0j9QAGbnFzbvm2bPW56aMuXLbIRIynX4PaQnIFcO3L4uJ0+fVbkp2Urlgo0JfDJmmP9ADRi99esXm0jR4xIMiQZb+TiydRfsniRjR2HUk5BIgMOeArZDwATGymAsq9PfYMfgMw6mcYoLyjjuKdHoAzzc8/evbKb7733nuaH9srcPGXrIx0PSWXNmueVwS7yoTJVzXZv32tNj5/YuvXrdU36lbkJgebQ4UNSA3rppQ1aR+pvFJian9jnXnVj6rQpIlWxZ6CgtH//1/LXINixb/A5yCi0C5UOyvWwL125ctnu3b9n8+bPlwIA99vT3We3btzWWkQBAAJAZ1erPWl6YLdv3LA9u3fZrFmzrbqqVjaFMlF7Duy3qzeu29tvvSNSCjYHm8x3Q4yEjMH6QN1ARBOBvX1SbKLPhlXXCCyGdObUI3tFEGVvhohBCSHGANuEPcV3Zb62Pmm2a1ev2Y7tO5VxP2pUrRUV5Vvj/dv21dYt8uVWrnzOujp7bPjwESqz9LsPfy/S4MbXX9O6RLo/r6DUurr7bN/+r+3Bg4e2du1amzZ1mgh4kr4tKJCSzt79e0X+hCAqefq+XvU5BNCDBw5JTQOFBwgnrMlhtTXW8aRJPjQ+TUPDBJFoi0rLpCTz8PYdq6mqslMnj9uxo4dFYOXz+BEQALAfZeWlmgf4prNnz9HaePyoScom2KiXX3nVJkyCuIjqD0pNZgcOHNDaXrnqOVuxYqUvD+H8Z/yDM+fO2sGDB0UgmzNnrvwK5jffr9IQjffsj3/8zO7fu6NSAJBeKcchX75ymO3aucsmTZxsb7zxhlUOq7K8gkIrKS3V2Fy+fEWkK5RnIJYwn5kPlErgdZS9KPtQU1NjS5ZQRqPeuns6EgIS79mxfZt9e+q0zZ41Sz5RU9Nju3Txot29c1d74bGjR+25Vc9pTkFmoYQlvtDlS5fUfhGwfPlJ9hj5OmXlVlTkyDOyix5cZZ/+fwsBIPscm/pBWdLigzJpU78m+3zsFFwg2kc1sOPDf5Q1nPV08mdQYH1WCYCYAIBPmpYAyPUEAA9657tSkY4A4FQAkPzPR6SJWtYOFnQEAJUCcCUAnG/pYiGOFODK3/Kj831IZ+5z530H/nswkPd7An8cJ0tVA3yN8lhhMKkZ7jJwg8x/PEYhnhCuGcdzAgEgPJcds3IgnitV4cAvSNkQJhwJIKMEQLFTbHNnzgKp9WXHq1xsYWgFgFi9cPD8eHr8zc0/B9Q6Py1zhqRxe70z8eXSzwkWdoCt/6j7/hRESt8bk1Qy5+qQfe4dcX45BQB3ByGDPvhLLvvUJTAq1urjng60jkozuBnir5Gm3eM79zKnAM11Daaeg/bDD/uNA7LT7Pck1uTPGK5MgQfLY3DfExdCP7i+iVQI+JRXWH7a+ozxj+yYpz9Mpdn3igu6bP9EOUEKAMj6O0DckRhcXJo2d3uwXxm9XqVAJQO8MoCI0sm4hrEN5TY4NOe65euTuNJjmO9vAfNhhmQV0MwZsH7OhTobuntzjzSpKMyudG57IkjAXbLKr8rC+H5IYuFBESAhgvh2eBVF9/RgJRURCAWwZGIeyXq0AZVB+ccSAPB3HWnKx6SVkDY0ASCJv/uStd9FAFB7SAaRD+kUAFDDk42hHB72KCdffiCPWAHAkex9mZJ/hhIAQxEAFOfk2/+FSwA8bV096/k/VQJA9h7E/GZvdYrxvlhHpAQe9qXstiYx7GStufXmiCNDKwDEex3/J0nHxUdCAnrAKmLcOLWJbi16tRaV3Q0ksMG+S7rf+cQQvye6dTI4QTFWsM5OQs2O/6e22O9p+zf9j0EIbvhQ3HFDPef6L1UACO+POzGVhYgyQQHjE/aaZ8H5QZSTKyKAUwBICAMJGOTIAhoQn5nBewh+hEGScdcAOaA+vDdMFD3nASSy/cIgpmUDcMR8bXEP9Ae58VihQIG8KIMyE1zxpjzyLLJBYg106l88dU1m9338978+ASDa34ZowdMIAHKcCDJkbI7ZXphzeuJryCGIFADyC1yGcqoA4JzOcDCSaCobi68xlRIAAPG88ffqACyesNk5o52Z/a/prjHzG7RnR4bnhxrAoYgBgwzSM6xxttOT8TcSTZ6h6Ba2u5Dmob9mkLh3a9WRRHRPvu52ktmfAJlx/2WCm6kCQqogkPRJluJFuM9gmJ9mS8J9Zh8Q43bGjkx4Xwz0c+3k8OMd0cCIZO2HPnGOLE5ianQlo+fBe4EAEVDuJIvcASaTAOAyJnngwATwM5ZgCe0dav7H6zc4uHG7YjsS7j/7QBbeE64fbK7WVZThzt/Z9x7+hgDgDmqufSFbyrXDlUAIBACnApA57k6KzjHTYwA6kLaCPVb/e5sdkwACASCA/Yl9jsD/hAQgAkBKAogJA4EAEOZatr2MwWnuJRkn32b97WWh3OHTO4iqnRyyMpHsTh3zsOmSBRMyL5xtcpm94bAT1mWQQIvnRTx2ybrNYgRm9Gv0mtoYCGoZJQCCY5GpruG2mSjY4iWdQw21cMhN5pVbNd658uUX/LpJ1zy3QNDbtSpZByFr4jsIACo7PcD6o8+c+gL9TUYr4D+/i0rLbfS48TZl2gybMHmyVAAoA0C2f35RiXX2mbV1dumQCtinoHcvcvvtCnADctdU16heKH8T7KZPGTMOuwQ46RdA0pgAQMCcoGF1bc2QBABk1isqK5SRjPQ6bYcAgD0BGCBYCQAZEwAkIX//vvpKtc2Za2Tgtbcp+A8QXpifrxIAvV2uJjD3QRCVOqoA8AD8La0tRiYzGU2UMvj21CnVI54woUHZatwLAVUCowRfCTACjixbtlQytowxrwMKNz54pGuTjbh02bIEfAdg41B8995dAdeA9g6wcVnFkBAePX6s/xMkBVhir3nypFl12gleAtwWFhdbe2urApwAg6NHj9S15HP19uk93CPAWVV1tQCyQB5Q7dnG+8qGI+gKQQHgLCkP0NZml69eV38iKQ8hg7YVFBUKWKeNjjk8YMNrKePAgbPAWppbJMXNfJkyeaIk3wtLS639SZMCycePH5PPCFhUXFSkrF0nR91lV69c0/gCagJoI58fCADMF8BtykaQvQYBQPY4N1eADv0IaFgHAUD1W/Osow2Vgh5lpBcWFUmZgf0pEAAgQLS3tdmokaMcKJ+bp3Fvb22zA19/bY23b9vC+fM01zq7Oq3xwT07cOiA1AkWL1miua3r9vSKnHLm7Hn5RtTaFWHUne8dwQuiCtntlHdAJr2wwB41PrTryi48ZIX5hTaybqRt2bxF17t85ZJNmjbRps2YpmB3fl6BQETUBZBaBrwD1GHcGQsILCNG1gn4JBuyrb3Dzl28bHfu3tM+Q31e6nm7fRcSSYn8cN4PyHn16lW7e/eOxoSa0iPq6hRgR1kCBYCaqhoFyykHAFkA0BTggTmjuve5OeoL5hd2huwXADQACEBPl2WbZg+5vZkgu3edkv0vRMNI33dZ8S6jy5WocQB/LP3vwmnBn/CIu88SiQi8kQ+WGNXgIIWbCP5yQOuR8I/KOym71GevMPcgyoS/g99DI4PPw1nLnX/8eSdRZXJBbJ6Xxx2IAvSHJwOEPcsBzfdU/oL5yuPu7TuSfq4aNkzZmsx/SEKAN8hlS16ZrPK8Ytu8+UvLye2zNWtXWmkZJKImgZQA74BxebmFdu3qDREAAIHfefdtH4Qnk71fBIDfffCp7OTqtUts6bIF1tfXYzk5hdbbVSQCwLbtW3X99S+u1BiVFldZd++Afb5ls52/cNE2bNhgc+fMkQ3evu0r3TPgEnMF28kaf/+3H0hd4Sfvvac2spaxfQBHSEijcgBRi8+yfkOpFPaYTz/9VLac+tW8D9JETU21NTc32dlzZ+zc2fOq3T1q9BhrbW2327fv6LoA2ex1APkHDx/S3Nqw4UWtDdWMFgGi1X71q39Qn2x87TXtY4w9fYzt/+1v37d5c+Yqsz7IwnNuot/v3LkloG3GzNlWXk4d6natF7K+T548YfMXztP3iTSXkycCwIOHT+yzz760svJie/nVNVZRUWb5eQBlnVZZUW1ffrnF7t25a+vXvWCjRtdZYWG+Sh1QtmPL5q3W9LhZkvlk8AYCAKA+JRIAPhkLyD3MUWwIoBzkCsAw7p+9nQzr4pIi2bhQQoBsWyTwGaNly5erHdgd+hp1mQ8++EDy96gzYE/ISKcEwKWLV23/vuM2ZfJUW712ueXmQfZqs7y8Qjt18qIA+xc3vGD1DaOtq7tZBICujlw7ffqMXb5yztavX6fa8R3t3fId8Su+2LTJ+vt7pABQO7xaoLgCR129tm/v13b16g1btGixzZoz0zo727VXozBCG2gv/U0/DKusSIKi9BFkCJSCli9fZiNHjrLColIp8ODTIH3PHAPEx+9gDw57E6U5yGaHtBYUFihzgh+k7GZ99pH97Gc/86piLjgJAYAM5SfNTfb886ukHgTBjvgJ63fLpq+sp7vXXnr5ZZEEuRZzE7tMtjqBspdffkljWSLCRY/K0Hz++ee2YuUKgwAgBRzKCbW22759yLWPsZnTZ8ousfeePv2t7AvS6gBI9CXqFShAzJ03z4Oj/SoXAgFAAHH9OJs2dZK1tT9JCAD79u6xhQsXWXlZpd6LutS23TvtcfMT+8UvfmkN9RO1njHnrF+AcXwP5P+Ze8wX9lPOHpRl+vrAAZs0Zap8lvKyCiky0Rb2Hmwfc23smDEiOHD/7GNS/8nJsQf379uVS5dFeJhQX29jx46wwoJcu3QJdYh9Nn/eAps8ZZrlUKc2N1/EvY8+/theWLfWXtzwovX299jwupHW2Y2ay4B98cWXCnK/+eaPZZfoS/qOduDfYWMgUCDJz77OPbkyDzm2adMXeo45BUEU8mR59TBrppxLW5tduHjRqoZVybcsJhs9D3Io5Yu67WHjXduze6fGAwIAfQS5iBIqrD3sD3Z8wYKFsof4CB999LGIgWtfWGfLV660ouJizV/mK3v8Z599pj2ZtojwqkxAV04FoIW1TxmZVaues6lTprms+AIUNiClQGw6ILJHXV2tzZ07R6W1rly+IjLNiWMn7Nat2/bLX/6VNUyYaGUV5ZIJxkawVo4ePSa7C5H4pZeYty7oGhTFDh0+LH8FYtbs2TOtuqZSNhz/V4RYyrFs22YP7j+w1avXaE0wzrTrzu3b9vW+/RoTSFyoFOXm9ltlRZnWn+IJOpMWqIzI46YnNm3qVF2jrLzCx0z7ndIPBFrAYQ/Q6FwbBb/DeSyc2bPPwOHsmX2mD+fToeIX2a+F78h+Po7dZMc34jhPnMGdHf/5fgoAzkdxMrpRVnF0Q9mxgEH3mgAHIAlp3DD0j/vtfLfBJQByrTBDAcDHiuQvOul/zrdkKeZzZmJ8ud8+yp7hdxHD7nEFPAX+E9/gNRcDx++iRBoxFvwvgbNeuUlxPbmeQY02nNU9uOD7xCOuydxJ4gm+tB+lXGLiQHZ8LcSVMmLrfX2J6hP9E38+JJMoUzcis6YKAKgMQbAq0JrFNwglAATOeYAjMw7nSrPGZUzdODoQPjt2Ev5+1rxM3xPAzRQGyYw3++/JYgjoXPAMAkA8H+P14J5PASDFzyKpaf0/AoJDfDc87357wMurSITraRwiOX99l4/NiEAQ+iohIedar8/sd2eDIJ/vSAIxESAlH6SxU5dklUkgYV7Gj0RlOCZHJElqzGvis4MgqOQScfzYxbzS9+pszSh4AoIjskRS/yJN5LiMfmFKTrlAJAGfIR8IAFJF86/Th6hOQgTAf3FzxZMxEuINbeeA5DCDtNSsrGISgw/Ei5gE4GYU5ob76XMkgGcQADLnj4/vB6gkgwDgui0oFwTCmOsTP740JFacDVhKjB0kttQpeMSYSGoXQW4GVELqH0MAcG3ifJompEE2CCUApBbiFQBCGRHFqH0JAIfDOGJ6eo8OVPfQZkIAwHeISwAQA1KyW27B/yYADLGp/3+ZABD7Az9EAeBflgAQ7QeKAfkE5UQZMihkpFhEitWAUWbutcHXi/fB7P0o9EPOwc3vDwzeoAaDCE/bVCEAyJx5w58NWGRnZ8qg+02PpeoytNyGJoPls/UDAYDv1WuSJ40yfH0mDjueG5xQN9q/xz/HIVcbY1Q2ICgACMzHwUrktkOZgTTLJ1zb1aX2zlZSh8LVXwqOwNOc0Gc50wLwo/0v22H9LgeWew/s1WTTTtgljsWfbDgZSgIeSM/8+kHm4Du/34PKQx0O4ucynKoAoHsD7r6DTTRI4AREKZlWyaU0uT1Dmk9JWjLlaPrAplsUWhge3E9LADipaQHf/mAZL6B08bjrxqQAt7VH8vkRAeBZY/ysvtFBJ4v3kOFAZTk82eswPSi5T2kOZpEB5JAkhiUzq19OVCRB6/6ftjFlFPk+ywg2u0CJ+iUCR+M5M8iBi1jZ3Ht8AI0PH/FaeuoBxSsMxOB/NosrAc69sx6znbnvQAAIAfHQ3pABH4L2HFICcJ72iWt/kDHKJgCEa8b9k22Us/snHLhC++M+ScY3anf2+ozXWfje+CCWgP9iQPrabJ74EA5dTgnAyQo7ICqVSM64vk4Vrh5dsN9hLGRTkdjqSUuzBKZ++t4+V2M52FNvs7HzZHcNVgBwdjmQCJRFq1romXWB4rUosDes9+wNVe0s8HYgVUnAVgCc8OMIEE4+OQQzgkOsvtR68C5nCMAkYI2zGG5NRlJeCZHou6xm2NtixmBcUoFM3cwDeJgjYd6Hbxh6j/f8Yn+wyp57gRyQMCzjQ4InxpHlEG9giWPuSwDEgSf3WqJD5shzXroTQC4PiWFqKvf1W25+kVVW19iIMWNt0tRpNnnaDKuqqZXsaUlZmbKfcvIKrL2n13r6XL16AoyqfdzdLQCBoF5JcYlVkvGr2vC5Tv6/r0/vlWx4U5PGZ9To0QIB8Ue4TwLmZJ0Nq65S0JZ5wDUIiD5pblZdWrLBGuobRPhQ9nIPmWHNkkfnOgTblbEO2KgM7B5dlzUBeEzmUW5hgfX1UJagTfdNhjfZzPzGL+L+CIDzGQKwKlOQl6sMLrLUnzxutpPHT/iaoZOsptZJPNNO2nPu3FmVM2CMkNen3TwPsAKIe+nyFWtqeiL5fzLWaCOvI3ULwA8gwfXGjhune3Y20ykotbS2iThBFK602GWPEuylljJZ1lJXMpMCwLFjx0TMmDCRzMQSJ+Xc16+A6bmzZ1UrmO9HojnYGORWIQeQFTm+vl5ZoIwVY809Pnj0yK7fvK1sW6SJuWenfOAIWmGsCXQnCgC5eZJ5RQEAAGrsmFE6aBKs5qBJHfGTJ46rnwIBgPYydyAAnPrmtMCjJYsXO8JJhQNZuCdUIW7fumVTp01TtlxJeZnL9C8oSOro1tTUaq7kF1KfvE/BdggAANMxASDsi4wd83Q8crhIWqtub6/dv3vPjh89ah0tLbZqxXJloUEeuHz1sh0/ccxWr1mtuQsIgLoFAXfm5dlz5yWDDJmDlduX02d5Cp67khiFeRAMukUEAGhHpaG5qdmeND1RuYnLFy/b4UOHJfOPBPPMuTNs5XMrBfh3+KxDMqKnT58hYMStJ2q43xY4BYDEWAHigP719ufYtes3lPlHv0LygORSVlqiMaBvRBTyBLSwHh4/eqh6urOmT7X2tlZJZpOBXlpSJlIO+xfqAJAuWNu1w2sVpOnodioApeXlAhly8pAQdkQ31aiHme9JG5RlcDVU8dGyg1TB5jtfKQQ0MoJ78jm8wpDbQhJfy/l87AnSHBi8EfjIXSCp+i/JYtsSgPJkM3+FjEBSCOJFsp6Z/qbz/YIiAZcguOhr18hWu/rj0hLVWamspFRBbOxrUUGBbClzlPWEWgj9qLnS0yNAl2z3eXPnql/37N4tm4jNxDYDbF27clNg86LF82zylHqzHObLgAg9rFvxwAdy7eKFy/bBB7+TjUBSHGl6ZX529lhXZ5/93d/+N/kSL7+2xubMmWo9Pdj+SmtrybE9uw/YseOHbcNLa23xklkCjvt7820gJ9/+uPlLu3zlqmT1JzQ02P69+0RW+qu/+iudnbAznCGxg5/+4Q82dvw4W//ii7LD3B/Zx99+e1r161EMAeghuzTULsQuAFaRlcxzP/3pT2UrtF/09qgG7m9+8xvZ1mXLVshP4JonTzoA7bnnnhfoeI0a5vv2aO2sXv28L02XY73dvVJXAXRirF7fuFF2iXFgrVBu44MPfitlgNmzZiurlT2MwBvPI1f+ox/9yCZMnGw9PX1WXFyqdQj4f+zYUdv4o1elHOP2zHKRLR43tdoXX3xlI0cNt5deeV4gRGlJhfX351prS4cdPXpcBIA3fvS6SAKoMXBOa2tts02ff2FFhSW2dOlygaqUXAEQwMajAAA4HUA/AG8IVdiGV155RXtcsP9bt2610WNGSTGG+QvYTz9TAoCSJGPGjtVz9Dnr/dyF87Zz5070fSTvAAAgAElEQVQRKsgexi7SX8iu37xxx3btPGQrlq+0iZPHWnlFkQgABQXFdujAN3bxwhV7ccNaGzmq1vr6IRb2WVFBlcDqe/dv2saNr4kUADlCoHl7h32x6XMrKy22JUsWiACgmENfn7W3dtiJ46fs22/P2Hvv/dRq62rUB6wH9kXmCW2gFAUkGGTnu7s6FejGHv7qV7/S2lq5YrlKQ0AAIPOba6MAwHXefvvtJMOfNUJbuSYkO9YPZArZ+sICqcowZ8lsZu9+99139Rp7OT+d3V22bdtXinM89/wq7TOoyrS2t0p94vNPv1BZg1c3vqbPqbRPb48y5Pft36e9B+CeOcm+zJyGAPDVtm2SaIcAwPhBTmtvg2ywx+bOmWv14xt0b4wfPgxkLlQPsEncN6UwWttabfqMGVov9Dug/tXL16S2gbLPhIZx1tXdZnduX7f7d+7YmdPfSoqe+Uf5gubWdtu+Z5cV/C9CwS9/8VdWWws5jcwvSAAD9vFHH2sOQZbDB5R/2Md5pk+13S9eumSLliyxmTNnOX+rgJILZrv37lHJymVLl8kPetjYKHsJ4IsSBHMYhZQD+7+W7aD0SGUFijZNduH8GWttbbZpUyE01lhhYYl19/TZ5s1b7crVa/Zv/t3/YWPGjbHKynLr7e+3iooa+5oM/gsXZSsgT7AH0if/N3vv/Z3VlW2JLuUcQAFERoGcMwZsMMY4Fk5VLruqbod7R3f/0u/PeXf0637Vt27dUME5AjY2JoPJOQtJJAmU4yd9kl7PufY6Z5+jTwJX9Xs/vG6NYQt94Zx9dlh77TXnmovzra+PKgZQkXrp5Z2cT+hvLdPQI21tHVScQNsA4BcXg8iAM5mqAEH9CX4HbAZs1szpIOjBj+6X3Oxs6ep4LFcuX6TsflnZZNmwcT1tCpQ4cA+oYQFwf/WVV7l3IZMd6kAHDhwkce2td96WOXPnkjiCOYK+gVLFnYZGElwAlMNOwKdgGaSSYtpa2AScAZYtWcb1DDAR6whxwubmB3L61EkSV15//TXJz8uT48eOk4yGOXv8+AkqOjy//QWpmFIpA4lBVxJjhG0DmeJhczOVQuDHGO6E+Q3i77lz51kOYdu256RqWiVLF6FsFc5JLc3NVL45cvgIlSzgQ6KE0/VrN0guu3L5MvdKKFFs3LheiopymCmONYznMvIr1Td6+0jmAAEA+ybIjVALA4CBUgHoM43vBQxsjX95RACLz4Qxi6hSYzxe8OQTafQTqeIN8fhVPJYRxnaUeOjHNdR/sQzbKNgXj30ZCBtkw0fim+prwX7Ef/wAeQgoOhVVpy5qsRO0R7P6lQAABQArAQAwKhcltFyJREuagLAoXxNIFOtvBf9HJV2RRCUA8Aw9RBI9/UxHCmBpKcTJ8Rpi5QDvkDSHzH+PAEACiCOc2tmdCSMuKxHfpT8bxNRVzck+y1iKKWZ6STF+LMf63MBEi72Yf2PxQ+1jBWiNBGBnmCzGUbRsAoF/d5bGfpCbg3O5KsVZ+SGLQ1n8TOMGSsSJzi0Q+cNX/BiHP6dSxUDCbwX5+5Fr2xwxMq/NB+9uSox1QKTdW+MuYenFVPf2Y5s4A/JvS+YKfPWA+etloBuQa4QX4BpQIIuWN+X4uhsT+HXJH+rfe4QJkIhGOYOcaqo7k+Bc6BQBGOILAGSNVTORysu6tflkdsiy/DW2qTiDPSOThlx7kDxDFTWniBbvK38N+ms/jHlCgl+BfX1mjbMZCcDUAKwkgAlpoF3YOwH4gwAxhH8T8Md/+uwA//HvIVdCIVAvCAjTaDvOivjPZeXbujM1Xi/mx7YZ8QGfJ1F7REYztGyDr94cmjEkWqhCrv5nShJ+CQC38oIyDKYGqq8Tv4q8551jqQQE+6tnSItF+/3Lo68HMJq9V9hCFQCodOIp4OpeE8UE9Hs6E8PPkq6uYDxsBOKugRqAlleFz2X7GeOt4ygAaEzWylorqR4KAIwTOhKfKQBAFYCJXmm4H8rIaUIL4r2hOgl8+QyWZgwUAbIdccDFhu112it81iWL+X2RypZZDN5wLBixIEbtVFOsn2m/XVKZxaD9dfLX7t9jNkfzJhws5eML/HckQx7zUGMXnDtBCRDLyHeKNW5vUduoyd2myI72B/F8tx/58XzbZ+y32R0D5LGn+hiz/zy4to+v+DZELZ3xidQn8lWjgz3SbKO3T5LIHVMAsPZEntEw7UB9J1QAsLaYkrz9rfuO7nX+HOA8CtRxwgRF/VxU/t/2Xf/5I3uOR5b8SQSAeAeys2MEgLEgwliJJyMAaAajSun7BAC+5l7n5KLskR6gfRIAHRvWoA5rRsfBJAOYxhIA4HSNMKhlhhX3MKl/y4gJQKignEBINsB9EawyCR6/k1MtrLFOhJ8BHxpy/7v+Akx5TbdbaE3pUMZCv6dZ7GyX92V7L2DnjdfYFK/H2wMQ/af8+AbLGFw6r1KA/QTYQw8vcNxNDsplZ9tzq+G1BeF+m7y3k8/gNRzLVIkA4QLyDbc5Mz5A7bNQg41wAvA+1XhHxtaycifowFRObWpnyAf/dexJqnAOYKSEAckPDtAcUeZ4CHxHAX19PVQFiByeHEHC+iK+GcXXw5hn8aBD/z2fRGSbiw9o+geYoB68bTK+1JlXm4qZG5GNyIBUakSoI+824tB5MXKE1Smy+ryuhg8lrkMCQOTA4ggRvjH2N24bw/gGa32W6nn9Q4ZPipho/VmbfBJA4HA56WNTPlBnRVUBEFDBd+CYwapYSYT4+oWXzLOsk6uzdplDkHTZSQGDzlN6ofy/U24JyF8M+jvw32W485puw1X7nlTimKtjZwC13cP6A21Fn/kEAPu3Ejc020KJQJr5b88MKXh7jRnPsKNeR/M6Tg2EK80nwDjnN7RdKcB/+7z33VR2P74W/PWgzk2YvRlfQ3jf+sCfb/a5gDplNQYDBy6Uqw5UeLzsf4JcZJ9rAGIiAoDZQLMblrGhDhgyI5REw6vA1qAmdWaWFE0qk8qqaVIzf4HMmDVHqmbMYjmANLB5c3IZSIQMdkdPr+AIg4AYsvxxgACAwfrvg0OaPVNQEGRUI0COHwTF8Zl2guNCkFBBAQVCkfUJAgACjsiu9gkA3T09DATicxp8zHQZ71p3vq2tnUH6VAQAgKAIgiOgDPA8HXK6LnMMgVbkWGZhHrIOaJJtuHnzBtsPAgAD6agnPDoivcisv3lHGuobmBENUBf1XbFWEfjF2kImGsgFAH4g/4r5jrVj8v3IYsR+iIAogBezFziwQq0A/yEzH32AvrT5h2fo6umWotKSoGwI1AhAcsjPVZKBOfnIAEcWGg5XtbXVBOAwBzEWKGGAYDFARBAUtEausKQDxgAAEGq949kJWrMerB7EHjQ3y8OWx1RTmDp1imRlZzmHX4FLyumTYCpSWjKZgQHMOgSTAXpg7KZUlpMAgLZgPdy718TgPjK6qEaQp4F0JY8AvLnA0gKrVq7kZ/IKVWYZP8j8w3jNo1xwYUgAyMwkMQAEgrKycgbSUfsWPu5APwgpSWbBIUsdIL6VAMCzUjFidJRgjyCYOYI66n3Myj975owU5ebK6pXLFahEXe/623Ll6mUSAIpLSzSznVmz/cwqbmy6S8ACz84yCkP9kpaBW+hBPCsdBAMEJYdJRMGY9nb3UjUB/75145ZcOH9B7t69J41NjbJizXJZunyZFBYUMigOUBRZjagvrIBEFbMCMQ6YBwCGYPehAgH5346uHkrx4r2rV68xUxLtmFZVRTIIsqRxsGbGIlUTdH033KmX+3cbZXJJgZQUFmgNcKh+JIbYDpIsMjOlta2dktkIskBefUpVlfQnEgpoFhZJVg5KVWi5A2R/UjLfkUyYPe8yxIwAYHsAf7vApMa0LNcjzERTO2uZ/1E1JVxPibsuaBHZxM2pjDuXzmK7RlC6f8ReCwN7dinK/PNg6wWOIkW7KMHl1al01SiZ5a+5FAi4DA4MsKRCdkYmlUlgV7EvYB1izmM9wM7AzgLEwDoFmAvyDjLeIfeM/QIkIACQWv81g7G/w4eOMaN50+Z1lP8HoFpYmE8wHeMBUA8BtitXrsmHH3zM11/cuUPy83MJIAGM7e0dlN/9wx8INL/86laZv6BaEoN9kp1VIP09GXLgh6Ny8dJ5efmV7bJy1QLNFh2GjHmafPTZZyQ6/fKX7xFw/OqLL6lUgOxTEKTQTsw92OAvvvyScx1rq3RSKTOfEQC8ePESiV3IvIedRRvRJ+h77AMAngH6AAwCAI25Z9cF2IeMV2QLA2wCYRklTQ4cOCTz582n4gHmPNY1CAC4xpIli+mj8R6j6XL50mWCXYWFBfLSzp1B/2KdQM0E9b/f3PUGxwU2HLa/u6dLPv74I4J0eNapVdMlmcSYZpPAcfIUSD435GdvvEZlGQXSc2Q4ibY0yv79h6W6Zra8+NIWBfEzcyWRGJbHj9rl7NnzkvgfpK9dP3tdsrIhwZqUtHSAnt2y++s9VGNZvXots/3xHggWsJsAv19++WWuXezFWD+HDx+mBDlICngd6xHAFwgAKAexaPHiAHBA9j/m2Ko1q1lmBWCalcKBdDhAQ0ikg/gF24D9ESUA7tQ3yfFj52Xzpi0ypxoZ0mkykFCp/5MnLknDnbuyddtmqaicFBAAMtIKKWXe09suO3e+KJmZ2TI6opnKABG/2btHigrzZePGtVJSWhT4uV0d3dxDGhrukgCQm4+9UIFajB+IHFCnAegJkhlsJ/oHNhDxij/96U/sAwCtlZVTJDevQLq7eqS3r5fKAcii2rXrDSr9wEfA31hvZ8+eI5EQth+lLYKgZmYmlTuuXL1K241+DoPNQrl+zC2Ue0Cpg7z8XCoAgACA8n0gAOTnFsiOnS9GCABQ4wAhASWUIMWOsYBfgnn0uK1VDhw8KGvWrJbZc2Zx/EAAaGttlx9/PCkrlq+QGdNnCoAj7MsoAYD+wXXoM2Zm8DUoIWH8fQJA/a07VOMAAWDunJksAfD40QN5eO+e3LxxnaV5srNyJSc7V+49aCYBoHb+PPnFz9+leg38/OLiUnnU8lj+8Ic/0CdBeRCsa8yZxOAA90qUz4Dd2LRlC305tBOxKfQNwHCQElHGBARh2Ej0N+wg1hv6F7L0IBthTSxdulgyM0Q6O1rl4sVzMnlyqcydAz+pQAoKiuXwkeP8r7auTt76+dsk7AELKywqlu7uATl27ATHePPmLZwT2HZgm7CWsSYgx19eUcbxs3r12IOxNk6cOMn1hUz5FSuWSzIZqv+AkEoCXno6fSb4ttOmQtWqiONBYt7IkNy6eZ2KDhiX57Y+S5AaCgBoE2wjvvvKy68SzMZ3sUYAwmOeL12xXLagXEeakmjxA1/gu+/301+BmgoIK5odnM59HL/Rp/v2fScL5i8kMbSislzLyQ0lqMJw/uxZ+eijD2XZ8qWyYP48uXrlqgwmBmXu7Lncq+Bzvvb6z2TNunUk4qIvQM7EMz548FA++PBDkgJWr15DNSe8D78CJS3gO4LUMG9enSxbvph7kQX1sc91dXbL+XPnpL7+DtfxtKlVcudOgzxueUSyK/wc+KEvbIdCSplUVpRROevSpUtOQSOf/YtyUYA+4Uth7oAAYYA+fHbnXkxIAAjjOqFSYeQMH8tsniiWkOq9VACE/5rFM1L9trNr/Gz6NASAwLeCh+XVv/bbaODCmJilr5QQoG3jEwCUfAqQKEoAQJZqNtaiRwDQUlIOFAO4xTIFo1oCgAQAVYxSBQDEm5UAYLXc6RS5EgA4HyDz3wB8xlpAAECmMmq387lVdUrjL44s4IH58BEtNhPG3Q3wDUtX+XEGi6HbucYHXdCXeF2V1ZBxHiY/aBKgKiKaaibGAHMWNb3hL9o5Ws9wKHEVEgCwxvGfgWYYS+x7ASgCBSI3X8PxfxJJJO6PhwpfOlfGEgCi8cxogoPFM3z1geAKnkKjgdITxV+4JtzZUQHi+H9uNjuA2Y9hBrFAkuzD79l1uIbI27URCjPHg++69MWgVjy/E4LZAMFxRgliekbOMVDMqUgwHms6+C6Wb6VNLfmMGIuX/IXvaInn5Jj8t3hM1Nb0mPixq6vJOenIBlrOwMly89lVAYArxSsBgDM2wX/3+aEkVKGRj+8IAK40AF43pQMbU419oT9x7XSqDCiG5c+1qK4B41tMirKzmEr/I/ufCgCxYspqlrTUqNlHm6+8jpu7Gmd1pJ4g9m3tQPvC8hC8h7u/TX1TBgjJBeEzEFCH0kgQ/w+TB9k2Z9smIgBY3E/XQaiMp3FYSqQEvih8VQPRWQIwDeVWUBYkVKzzFQD4OoFqxTpSEQBI8meiGxK6/FIAWgIgHWUA/jcBYGz04f8jAoDFEy12z/noJfkZ8G8kAR9ox9zHnjrR/h8nAPhryScAaAQnSo6jXft/iQAQYjlKCrB2BXFynwDglQDgPHaEGT+pOY5x2D5lz+/vLZE+OL7nD8EOGv9QKocv7kwZAUCJGN5GZIGz2KbGBnkKAD4BIADvHbhAYJ3SRyEBgI6KUwKIEwB8lqLJ+QelAcCgDMAnZLBBwm5YRpNqIANAzTL9HbiiGaymLmBlCfRvOG1qfUNZnPhgxvsw7jDHE4vi76eawOE1PUkc7PYeAUAHeWIFABcPn0CA58nHgTgrM/4N649UBwVO0mDyO5cqkCBV38zPgAo2EwfaGyOKm4vLENM6qsqW4T0duGf1VQn2AuQkcBsybaLgbQjwWsa/OaG2GQYLLOBaxh1Lt11PcMAyZqYPLI7Xf2OcH5/JaX6iYwmGDlOQm6z7vR18HPivAWiV0IkfFO0arFFDoN8ccWOQOwEVP6vNAzPjdiJV++OudSr7EVmbMftiDrEPhts17EBjjqixIO169jkjSgR9o3H94KCh4Lc6K3rID/sK/WIEAJs/PtPe+jzS954THHXstMfHtm9sffcIyO6Nffx6dLIducMOVRaoCCRkCMAaAB7WX7PnhAMWghi+A+jmt55Bg0Omz+bjs9B2RzP0zc7Dfo5VAFC1Ft3ohzXjxpECrASAgXuWnek7DDau/iHODqE2xgrs6/rH/DZJcW6ozERXhl0gd26bsQfyGwEAPq2WYXE/pogSvBa+R/jRrcHgt1ZiDtZnuHbVKvgHcxvPyJrg4d8xCz1mn82R+PX8Nca7uhp2dk1lU9p+FtYPxBjw9OBqhes+jv15KJJByrnu1pDPzg8cGyMCOwIA4C/MMTKvYWeyciS3sEimzZwtc2pqZdGyFVJO2f8yMrYHkyrjng0CQHq6tHd3Uc67qKCQmf5wGFsfPWYgD2QABM4AJpg0HRxMjC2AUYDOyBpG2yxjME4AyC8sIMBswQsE5nr7+pjtjR8AqQj6quS9AusgAACcCQgALqPOFAAQLEbQGNlxWjtOSS0AOEEAQNAYGR8I/CODEyA4wCWSDTA3s1A3fFQeP3osly9cZRAZAP5c1LNHtkk6ZH3RDsj7n+fz4f2ZM2fRvgAMxnO2trUxGFk5ZSqDqAhaM+jD7/cTwEPAE/cFWGNkJow9ng/ZgSAAALhODAxIX08fZeIL8gucNJ+SeZA9CwAMzzBvXi2z4PBd9BWk7BH4xLgh+5vy1Y4Ugvsjyw5ZeADCACaj/SbJ39DUJN29/SQuIPvMCFzw+RAERnvR11jXxUWlDIYA1ENgGdeuqa6RyZORFaZgGoDvxsYGZhxOLitjHVfUzsbz4loI0p45fZYHyuXLlhFMy8lX0gj+wzgBCFy4aBFBibyiwkDqHwFrgBzIlEegGwQjkJqs/IMRAFBr20oA4FnxPdS2r5o2XTOCULaip0duXLsuF1EWYuZMWTi/jmOcGEpI/Z16aWxqkI3PbOT8wlxBsAPkA0jbdnX3UHoawWSUSuhL9FKG0PY2SJXSr4WsbnoGCRrwEQYHhqSnq0euXLpCwBEB8Fu3b8nCpQtl67atKrGXCXADEr1nGPRftlTrbQMIAHCE54E0NMAhmEfI704qq+R3kFkKwBfEApBFoFhQXlYuU6egZMQUEgHIvGYtcq0Nfv/uHWm+1yA52RlSgQB5SSmzGluaW7hebT6jfnIfpKlhI0pLJDtX1RYAsKSDcJQeMv8xLvhRVr8GB1wsJvCT7W8NbjnZQReNj/s5lvHA34HfZfsA5BNVYtHbQCL/jvopoY9AOwvJWifNbzUofR/A3y80yyMmk0sBAcuc0WaY7TcCAILcif5+yQORBOupr9+V7hISMbA+Me8xf5DFDVsJkhPWNEBdZCMreaaPctpYN7CfGJ+7jXfl4A9HaKNBACgrL5ErV89LdfUcqaur5XwAwI/M6lOnTstnn30hy5cvl5dffolAmma3pEl7W7f8yz9/KFnZGfLa69ulumam9A30SHoaarXnyL5vD8rNG9dk15uvyNJlNUqaG86QgcFh+f2//LNMKiuTt958i3Wa//ivf6SM/rq1yGRFaRb1Us9fOCdf794tL7z4gqxavUqKS4pZ3gIEgB9PnOQ8gZLKSy+9JFmQvB8YJCGp+eFD+fTTzwggvfvuL6RySiWl0wHEoWTHkSOH5P79ewThAY4hYIW1dfjwEXnxxZ20fci4Pn/xPIE8yJGD7KR11jslJyuXdeEBbqPG97atW1UaOi2NNg3Z2xcvXpBfvf++VFZUBiQ3lO8AMQCS37h3Xj6ybzHvM5nBuv+H/cxEfuOtnzE7WPdPZOwVysFDR+Xs2UuyctUyeXbrWmbApqdlyeDgCMH08+cukBAEBYDhEWQTJ0G/5X717Tf7ZF7dAlm+3EmCZ6bTJoCkgwx+zBe0m3LhmZmU7cdvEAOspj3mFYgBAPfmVlcHmeUAss+cPSubNm9iGRbuyUPwT0bl/MULLM+wbds2lWGnkg3KUCTkyuXrcvlSvTz37DaZObtS0tKSAQHgxLEL0tLcKpu3bOD8hALA8PCoDA5kkACQkTkiW7c+JxkZWSQAwGd89Ogxa4GXl02STZvWS35BLu0W2vGo+bGcOX1OensH5I033pThUQC1GVQOQvb1hx99xDmDeQ7CnpV5gg2FlDnKr2DtgAAAQDIrW30bEMVAigBQjaxpPLvv70I2Hfsw9liA2iS6gvCVmSnXrl2Xq9euEXBE/2i5B/WN7z24L8eOHZXS0mLZsGE95zb2lP5EP9Un9nz5jUwqmSzPbn3O1XFWYgXqwIMAUDl1iixfvozzDjYfc/P+wwdy8tQpLWMwtZJnKPhGDXca2RbsTwCa4VdTgv7GdfYdrqPWeFSuXLlMBYBly0F+AwALlaVhuX1Ty3EYAaCvv1O6u9rlbkOD3L93lwQ8jFVhfpGcPX9Rzlw8L89u2yo7XlASB65TVFQiFy9cYskEEHagYkIlp/R06R/oo78NUkRuXh4JAPAl0b6hxCCVNb788ktZtXq1zJg+jbEugPDwT1hiysUjzp09Szl4+KyLFy2Uvr5uaX54T27cvCqLFy5kOzOzckTSsuSTTz6XhqZ78uprr8vqtaslKxf1bDWR4f6DFjl16owsXABixzLaEPgZJGLmFzC7Hz4Nxq6mptqdt5DBhLk/LHt27+Feh/dRfqe7u0vJXtkoyYAyGXmSlZ8vDxobVRq/SLPRsddTKWAoIQ8f3JOvvvqSvs/Ol17kPUA2Qb/Av2xquivPb9tO9QUojKDc1P17D+S7/d/Lo9ZH8vIrr5BsaX4W+ungocPy7bf7qAYEVZC5c6tVXQLKBFApSiaZqd/b088yEIsXQwkih23GnnXvbpN88MGfpb2jTXa+uEMetTyifV+0YBHtJggLU6dWyfYXX5R16zdwr8I+hHmPtfbhRx+TKAC/GEoceJ0EBUeuPXb0OPfzdetWc6/CmsHYQp2sr6tbWh+3UgEHpRie37aNeyVIm9evXaOPA8WGNatXyuo1S6WifDLXKpU4Ll9huStcD2sYPisyI0EohQ8Ou8Zz4fAw90eQtgL/wYASD+D24xH2b/oO3lnWczj+on+OiWl652H/vBn/919PAND44VifK3wMPwAeHtG983aQfZyaAIDvxwkA2Lv5H7LaoZToCAAaM0EZB8RJ4BkiQx3gv5YDIBnAEQBg19NQdXwE8WVHAKDfPTEBQOPfWg5A67VrVqUfa1GAUnPAKY9umYgsKxAFOXQMQiKAxQH8ZAoffPHfD0FenU/0N5kxrDW1SQRwBIAws1bra2vGL9SOQAZVBQCUB4kTABinSZEVaX4ZFRXcT6p5EH8t/jdBw5BJE4nD6LxWAq//E7wewLChXx6d42FM2Pe9I//2SpSOXR9Rn51978VA0SyNgSmJN5gHrl0s/eXmt4FbvId7HoLlTnk3WCcazmOfBKA65o/FhAxIjyhGWPzJoj9hWQDFJKLE5XAMdO763Wvvxcc0fq6xuR3OZy2dgKFUyX+X+W4lDpzEvr6PeMuIJLFnj6TJkCsJAFUAzfzH6yO83hBUn90za5a8Kpsy23k0TbRChyNNBEkyYQkAjg0b65Icrd+opDDiSAD6tCFVA59XUNvGKnpGDMkFceDe/zso2+CpBwTj7DpdST6qmjDmfBjIEoQjFMYvXZY/Sngy5qSYSbjfjI11Oog1ogAACMLIqNjn4JMyPusIABZnNYDTFADs9YkIAMR+kOAVIwBAAYDxb4D/iLj9BAKAxc2pEAv/2SWj/K+iAOCr+CqFR+eGElGsFPDTKwDYdwPcwGEGtv+wVKCLrwUkAaf+jntmAsIahwAYd2bitoX200DQ/wkEAMOfA5WDCRQArC0W3zf7FsTJ3XqCAbAzgyZn+gQAxTrj2JPFafF6/PrxNZ5mBIDxNkrb2P3OjHSkUwAwINschOB63uDYe74CgDYolPa3QdYgpHNyXAmA4D1XP9acIVMASEUAYAY/JpBXAoCAPv5LQQDQ2tIKPmFChwCVqgPgNVMFUAKAAiNjnttzTCZykJ9EAIhP2vikhmoBrx8jAOj3Qjl3H2S2955GAcC/f/w5dLtHEDOeqfzkbhkAACAASURBVDTxOSK8joPAXVv98kH8jEcAiABnKQgAKqPiMpiNBACWNJ1zJ+9NUoCT/icBwEoF+BnwIfivNcGMXWbgZ8ik1k3bSSx54z3x00ff9R2yVN97kgNrkk6hg+RnG6u0D8fJ6pOzLEIoaY4sDt/oRA+JCnarkoS/wXtlEHSYQnLBOA+f6jnGcmvHAuBmwHxA09Yas/8jkjRRAhLfc5/x1yev5ZwirR803o+r/RbUMjOpnhAIR8BHD4hxB0jXhG+MU62fVA5vYCeNNeo5/TbOZgt9+zz2AKHPFW4gYRkDc2RUrk0z/Q0Y19/6WZ8AwHnjBw9AHqHzi3OrA/m9zZqHCFfWhfY3JqOjGRsewcqRBWCvlWEOAoDabyV0OaDU3h+GvF94wPUPrTai/uZoY2TPCadN1UAU8Cfo7/UDACDW2vNKCNjzq0OKLEZPo8TY6R6BBH0Qrr2QyRqsOdgj2ulQmtFfK6FTEZ2jRobAids/wNv8iM8h//XA2WDfOSa2zbHgYBeWHeAaZI3C8LN6z6SMDiPAHrIYdU9wJBqTyPOJE44AwOclEAPZ4VxKSeEokZWXL6Vl5cz8x3+1CxaxFEBOboH0DQxKYjDJMWKtVhHp7utlRmdJUTGDn70EAJud/H8ug2YIKgAA1fFO19qomZnyqKWF2aewAdNmqMSmTwAASJybn8ssHtyPWcb9fdI/kKD8OeYo3itEHdHcXBIAkBmPWrogIAAMs8CxSeoiqx3gOkAIZJAnXY1x+iQeAWBoAAB5L4FzZE0D/EZ2PO6poG5S7jbdlfqbjWw/spEA5qCesMqhKnmgvr6egUQE/vF8GB20ET83bt6SR49bCa5TPQCS604KHu1HUBTZ48jELigpllFK/0OuF5n+g3wvtyBfMrOzpLO9gwDxpOJS3ofKSpDWG0rKpYsXCWTjmedUQ345h9fo7e8jWQPAD/oJQWCAs2bT8B1kJiJjs3ZenRQVFjHoir4GMIAMK8wb1J8vLini2EFaP0lyQS8/p7We8yW/oJjEIgDLjY1NzDKrramVSZOKCcECdIIcf3096rXWS9W0KmbgAny3NY9xBdgHoATkAASqM3M0ow/fRyYd7gdZagDiuSgB4EpKoMQB5gAy9KwGPWT2IV+P5wWYgDkJAgD2JqpijIwQVIWyBcBwZsCPCkkTV69ckTu3b8uC2mqZNWO6ylkPDxGUb2tvZW3snLwcBV/7Bzhe16/fIHFmzZq1nAeU/k8b5vdg7xHUTHMHOe5eI6PM5EXwIjk4zFIAIADcvHGTQezzF87LgsULZdebu/i82AewTpoa7zLzD0ABgudKuMmm8gPrbqenESBCGQ1k45eVV3B+gzQBewvwFCSNWzdv0UcvKS7hHAQQiYAng68ZkMjtkt7uVmlquE3QGbLZUyunsj8xvhgLBO0rKiq5j4EI0N3bQ+UNlEegFCBAH9YI1OyAdAQu4T86RRhm2jmjFtQXdO6u/o0MEPOufYA9EtZS+06Rrqj/aP5VaN2jZIAwgB21/9xXqAAQrYNqAbG4RzM2uKNGGgSAYY8CbOcxC9shwIog99DAAG01ZK6hDNHb1U3b8uDhA9oz1IlGvWIQhvDz+eefs+937drFdQlwCGMCBQD8DULAD98fkKbG+7JyxQpZvGS+ZOekydlzJ+W55zbLtOlV5Jslk6PM2D106Ijs2bOXYNxLL+3kfIVsJ+Qr7t9vkQ/+/BkzMd94c6dMnwlZ5j4ZHcmU5GCe7P56nzQ1NcjPf7FL6ubP5H4FAkBXd5/89nf/QPByxfKVcuniJfnisy/kP/zdf2CZDOwZCEAAoDxy5LD8cPAHeeudt6S2rlYKi0D4GqZM/LfffEfQBvYSEuoqzayBZUivQwEACiboCyUkaQmA+w/uyZ///EdmuKJetO1RWDuwNc89t5XXKCgskG+/+5ZEAZQ/mDSplM/f093DrGW0+dy5s7J58yZZt3Yt74/5BpuELH8Qbn7z619LLoFS9elOnzklp06dlIULF8iOHS/KUBI2J0uyMrNJHPviy8+loCBPXt+FzHsFkwE2lZaUy5/+/JHcvdssz23dLIuWzJXh4SHJzsLaTZcL5y8TPEWZh+3Pb5P+Adg3+OFJuVN/Rw4dPCxrVq+TxYuX8poogYD2AWwDCA6pf7TfAv8ffPABCWhmR7AeQCTB5zdvUaAf44Pv4nVI2YOQVAR1lry8QGnmx1MnaUuff/55An3mS0IB4NTJs3K3qVW2bX1eqqaXyfDwgAwO9RMQPnTglAz0D8mGjWukpLRARgUZ4GnS0ZYgSaN0UoFs3LiBfQd3FL4G9mXMl5kzpsmGDWtITEEcAc/beKeJ9yssLGa/J4YGJC8/jyQI2Md/+v0/sRQQlDOw32NPwloEmIrnO3XyJNuP7Hn6iWnI8M9hFv/u3bu5vgDiW/139CPW24kTJ2gjV69eHVH6wVoG6AgCQHV1Deci5o1K4WfLrfrbcvLkj1JVNYU15JEFi3MAEigAbu796luZXjVD1m/cQOAUz4i9qLX1sRw+cpilhaA4oO9poPD2nXqOEyTnJ00upT0HMQ/EEUihI+u6oqyCsRbYcGT7YyxRFkSrkSRJAOgf6JflK1awnTjXYz1CAQBkGBAAaqpnCwgAvT2dUn/zpnS0t0lRUTFLj+Rm58m+73+Q9p4uefHll7j+MSYkBKdlyKGDh5ys/ib6Jeh/rJue3m76gIcOHST5ZMmyZcHZD4TTx48fkRwAog58GvQviCda9kZ9CeyHBw8ckHNnzlDpZtHCBfL4cTPl/5PDg1JXW0OFApByHj1qk8+/3C0lpWXyyquvSfmUSsnOzZLJ5ZNZigoZ/J2d3bJhwwaZPm0Gxw3gP36j70DCwJp/7rlnSbKDXwRSNdoA0siPx3+kD7to0UK+j70Z2bokUKYpwZ1lXTq7SM6AjD2IpPgO3u9oa5He7i75/vvv5eKlCyTq4LsgbcDGoQQPyFvLli6X55/fznWCMSgsKJJTZ07Lnm/2sLzUr371q6BcB+7X09snP/xwgKA4SjCsW7eeYwDSIJ4LfmhXZ5f8sB/lCypIBpoxY5p0gVxIYAzqBsflk08/lue3beW++/DBAymfXE6SDPajfd/tl4WLlsgv338vsDe4B2w+7o9yG5i3UA2BL4N/I54Ewuu1q9e4/82cOUPWrVtLQiW+B0INpPtRPgl9D6LA6lWrSEa8c7ueCgBQCIECAY7Tr772ohQW5FGxA8QNlBXBusZ+AqUxACJUJpI0EifgC2Mt8F5Z2SQjPS0BwM7Cvm+QKibxU96f6LPmx8fjEqEv8nQlAMaLgfHeJinuJcT4MYqnIwC4PnSgm6+WmYoAYHL2RgBApqqqA1iiCHgimvkPeij+A2VbywHAZ3NkeigAuBIAzAR3cujIilapfysF4JLe4O8AqBtGXEVBfp/8zzO5i6EQFLGMYJdAwX40oC9QzIypADhCgB9rhw9OEMZLNNC4HKTTlWxoY22xQGbqUrJbiWaW+W/2xBQA8vJAunIEACgAZKgCwNiYZFQWWV1yV1Ihlllu8Y2n+W1j7ZfB8mMxGrrQGE50rltuu6chMCaDX2Xb/djLmLmMcTSQPkWcz/fb498NAbcwezVYaw5g5jiNSQxUEgDl8pHFHkjX63VMRcDPDmepCGaeKwlBgXBHPgFeYiCzRzQOSQUOzI4RkNlWL4HOHy/ra+v3lDbAZSlrLMpJ5LuMfxIAQARwQD6f0QPhcXYYQsxSMkgAoCIA5vgovqMkACsFwDi1LicHqGm8E7GHIXDyLQPf2uBhAVaKwYD5MPbsFBpIAnBzxD204TNxAoAfK9aoY5T8omPv2mlr341ZRHnAjWE4L/U7vp3Wplh96BBTMNuqiZ84gw4HJQBsf9H1o1fwCWg+AUA/qwoAgW3wCACwH7CrvIYjFqg9UVKREgAgXweSlWIUWqrVSebjN+2ylnD1FQB+KgEgaF+WFyd2RIX/VQgAgR3ykzCp6vHXEwAC8D9FCQDErbBmxisBAAKA7XO+/RjPr/HXEFqOfTTYA/5CBQC//Rp3V/w4wD9ixAjf5pHE5+0R/r6nz/AkAkCIO/kYlK1TJfiMvwc9FQHAv4C/CeoB1Ml6pNjo+L7nmAVsBJNKMXAOW47L6teDudVDUgKAAvhaS9r+42ecFNKTCAAWiI4qAGhmqioAwI5Y1qmCTCbJFAJUfnmA8DM+ASAV6BJ1GuJOhEqYTPQZf8JGP+kG1dXQihMAdDFo/Rb+2/uybTA/hQDgLyj/3wCQ4+y0VO30F2f4vgOUXFvNmNj1Eez3Xws2Ewfw+zVRkAVqQD+kZIwMwE2AG4dm9PIaZIYh8zea1c73YgFa3VjiJIAQrAOAM2ZNjOnr8XrEjeEEb493+NG1F63p5Pex1nrV2lnB+sVfBP+jcnD+BquBatCqDKyMO+NhiQCdzSr5ZYbLnxvxuTvmWWCATSkkhZGy9eT/to1IHSllaaZ632qbGQM2QiQINjHrGY80ERnPUPo+YCCyvrR7XrAUM9TZMecn6vBEHSD/YIE7x4P1fv/4jr/P4rIxjoPdvvPmfxeft7aHzxBm+pv8vx3MTCnAJwDo82HaxOoH+gQA9ClYtQDuHQnAt9cBCStSAmCEdj3YQGnnw+8z038MAUDttN4HBICoZFC8r/xx8fsBTp3aAYA+CgBFCRBKDiBDMMJsVfJM6IB6B0C3HsjF8rMg3DTzN+jg344A4M8bfyzteSLOv1+DzREA4gdFnzBjcyb+Gc4/ZDhElCfCrH+7pzk0dLSM/ewIACPJREAAsAOfEQA0M8InC8F5p0UN+ge2A1mPlJ5LS5eC0lKpmjlLFixZKrULFsrU6TMlH4HZrFzp60/IAIBnyIFmZHIe9A/2MwMf4DDqC3a0dRDUx4aHDG3IjvJz/QPMeAYAykBsRjrrqD9ufsQ2KgGgIMhCAlAPAgBA7rnVcxl8xPxAcHxwaIhZr/0DAwwAQg4a19SMUK3nifrLCBqiDbg+GefJYQZdAV4D8MR7quCtpELMfdR4xy400NtHYATBY6xFBP4QFASABAJAX3+f3L51W5rvPyZAOneuyqUj+ApSUn8/MusvMliK4CMUAJhNREZ0Guvtnjx9mmBo3fx5BBt8+wSwDoABSiMAcACwriU7kgT58JyQ93UK5AwMD/QNSMXkctagHUokCLgDzED2IQAalClA3WZktOI66Mtbt7WWPPoK4IWtVzwnskLxPjIWkeWP8TPWNdQLGhoapai4hMAFSh8wKAq1h6FBBroxZsj2QsAZBBLYJ2SIgziAMairrZPS0qKAAIDM+ps3r8vDhw8IOIMYgYCurR8Es388cYrEDoCdGL80EsDSSPhAhiXasGQpwK10yQEBwGWgggCALRl1bSE5CxsCAkBPVzefKQ/B94wMji8CMEYAAKiIzHZmn4EYIGnS1dHJ7P+OtlZZNL9WKiYj+DwoyZGk3Lh5gzLFICGkZyrZpbOrm/0PAsC06TNk+fIVDDaDAJCRnSH9ib4ApEd7MSURuIPUO/xTZM8hcxWlAFoetjDADYDy+IkTMm1GlWzdto31bkHAQTYmyAGQ+MW8XLd+HTNbDfgH+aOg0MlBDydJ4Ll7/74MDw3LtGkzpKIcGaHZbN9Af0Lqb9cTWEUfY82ABDB5UikzFEEAyMxEGYVeuX/vPgP8UGyYOUPlozGHMc4ImGOs8vILZDCp9YwR7AFxpaCwmGsC61xVDDIlIwtKMJn0kxid1FCH5p5yvTpVAMts4Uueh+0yQkLf0VSFoqWUTF0o6v5FCQCWoZHKxyQBABkY3tlLG+uyv0gu8oI3cZIq5iBIAJFAkhG/1PMeHkpKcVGhdLS2CdQhsJb6urtpOzEuWF8gvsB+4N/4ffzEcTl77hxJRQDCALaQyFJURBuGvRZ/7/5qD7OmX9i+XaqmVUhPX4ecPHlUfvGLt1XSeRhlQpKSl1sg33zzHeuDA8B84YXtWpIoXeU3b91qkM8+AUhWJG+9/bKUlRfLMDLrhjNkKJErX36xV5qb78t7778jM2aVcb+S0Wx52PxYPvzkI3n/17/i+eDM6TNy/uwF+ff/9t9TDhprGGAf2rtnz265fPWy/OKXP5epVVNJABgdAdgp8tWXu2mfsf9BLhy2DWARQaZ9+/gbADaySbG+WR5lZIQg8aXLF+TXv/419yn4Ggp8/cBs2QULFtLOQkngw48+oN1Hpi4kwqEegMA8Mlg++NOfmWX86quvyIL58wmg4wfz/w9/+FeCS7945+eBfDTatv+H7wmsbtmyWdauXSe9fQmuu7zcfJbh+PSzT2T69Cp58aUdrjxGNtUYSorL5P/+7e9kYGBYdrz4vEyfiYxUZKkiCzpDjh09KTeu35DVq1aztjkIAJmZCMoNy6mTp+TqlWuyYf0zMn/+Qke2E/YxMvpBqAIAjf5G4Ac2de9eJX0gGx77KPoN6hKYc5Abhy2F7wrSAshid5uaZOvz26h+YqUmcJ0Dhw5y3W/fvp3EOwN2EgO9cujgUenqHJLnnt0q5ZXFJAAAmAEQvHf3QcnPK5I1a1dIYVEuCQAAkO/fbZdjx47L9BmVlE5HuYDkENSMsklcglrDvLoaWbFiCbO1kRWPtXj96g0SAObOrZHVa9bKaNoIgX/I2aMczB//+EcpZH3xbWznYAKlJDRL6vz585RNx74EUB2EEcwZEKcAKIIAsGbNGpaTYOkXEiWzOR/Qv5h7BIqnTw/8LxB6Lly4KFeuXpO1a9fy2vi81WMGAQDPAnUhyMSzdImTw2593CbffA1Fh/kE4nFP/OBZAYQfOnxIqmtqWLKCUq5OEurCpYtSf+cO515RMUq1gKQwIkcOA/wUWblylZQWl9I3hU2BIg8AVvg4CADj+iAA4GyA7G+VwsyQ5NAIFQBQSqKmeo7U1syR/oFu6elulxtXr5Jshz0K4zqUGJavdu+RgtJief2NXVI9t0by8goItvb1Dcg3e7+l74T5Al8A/Y+9tKu7Ux48uE9lpRUrV7KMDfoZ+z7IguirlpZmZq0TqE0k6BfAfzFSED67d88euX3zptTW1LCtjY31LFNSVztXigoLJCc7TwqLSuXUqbNy4OBR2bjpWXlu6zYpLCmW3v5emVJVyTJUn332ucybt4CkvtISKAyoNDz24VOnThG0nz9/HscO8whrbXBIbRD8MqiwwKZgTmA/KimbLEN9vfL4cYtUzZrJskN4BowfiJM/nviRRKKlS5exna0tDwi2QyEFagPPP7+NhFX4x/AboTaFTP1JpZPlN7/5GyktRbZ7ukypnMpSEPsP7JfTZ87I66+/Th8V5Eisffh1kM3/7LPP2Lbt21/gephcDoLOsAwkElSaOnb0BPehysoKWbt2DUH13t4eSrNjDv7uH/+B6mAYQygA5OXkco6DFPjFF1/Jo9Z2Wb9hI1U8sFZw7Y7ODhKLoOQAWwPbs23bVp4z4PuzLnF6OstqgIQBMigUO/ADnxftR+mo5ofNtOVQGYMNw1564/p1khvR5suXLshzW5+RBfPrSOqCH4K5cu7cOfqJdi5W5ZMRycrMktmz50h5RYVzB8Ksdb7wBAWAVDGa8QLlQWQknv4cdVbG/JXqeqliE3q2fDIBIH7uNV/cfkMFyT/fxtsdP/NG3w+8Ogd2WZwvTHSIEwAUrNZ69loCADLSmkShsRRHAkhFAIA7yZj4iPsdJQCAUK+qt44AgNguiQAaAwfwz5g3XzPiv8u+dnFzxgtIBHCIJTMqHTHAYm24hl8O00oIeK9ZHN5++4SAIAbnwI74mFvWP2y1JpZoggmBNJc1q6+DzK2lAPRcl00CgMVpojE1JQD48YSgH5+CABCfN8H8sfi485mD2LOBj9yzokF6/UxIvI1QfX8CCYBt8GT040QAf16HscKo4oVK/PvxS5cE5WLDjI3GktQ4fgEBwGW1O7lrPeuojD4+ZyQA+Bn8N1XCvKQTr4SzEqWV+KrzS1ebn9gXWY82bl4HxmPGtl7jsWM95mhdgdC+6L2obEDCigPy3e+QAOAA/xEoIGRIctj+BpFBqAwAggCI0dTYiGTvY8xc+VgqKKAsDdOQgs+Fz6AS/Ka+5sfySKJwsv96/rIzpa8kHJ4zx9hQd67D2onGjfX5OQaOqOHPo3ipCX1vYgKAkQN828m645yUSgDAjx/DtJh4dM8JU/50jT+ZAEAb4JUAoLqKxbQRO3UkEFVmHksAQAw3yJx2JUZ+CgEAZL9AocAjAAA/MjK1qgWG5QvMbuG3xdP914hHueQzttmpCxs25cfh6DNyWWkQPo6vPGn/fsJ2nfJtF5KM4BPBuvXtm1MP4Rr/CxUAzFYwpk9boklhtt88jQKAEQB82zGeHxJ54GB9aL/66irB/vgUJQDGIwAEWLbrn4CsZ6QnUxTxMHIde1OZVj/E5ktqBYAwqXAiAkDURnhlPo7t/tfI7jaeAY4b4uBv5O3pOo4ZIneTVBsiWQ/OAWT2vEr9m1SRTib9LyAAGBDkkQDoGAHA9zJDuWkFGaOulrRTAAiv7ykAUMVfNywG4Z30tJEQcNgEGSDM+lfWpWa2KgAVVwDwN7n4CotPTAvexR0P+9tAlfEWMuswP6UCQHRstTZoQPJ6Cksxpo1e/ZWn+Hps7dlm4NWzIdam3gB/OyfFXgscQ2fUrT4OA63M2gLQH9bypjyGtwH432fQAIX33L0M/NdFFAWttOGh8Q3eRwAVc9c5iKmclCf1y9Out/HuEVUA8Nagc9SMAKCgpG6QcZDad7StjxSmi5cGCA0TDZWTYxyPAJDKZsQdwCHUNY7yYsYwEQ3MtL7y/446Z+aYufXslEVsgwodWr/WlrYyHDsLnuv81L4Szi0fQNZ5g4PfxAQAn82c6gBOANYHi2P20nfe/P70wXX/M6kOvKkOVCHYrWUNTJYtTgAgUD4BAYAHcJ+E4ZEAfLJWKgKA2WnbQEnycrbbaszB/vI6zjbbZ40AoHuHY6g7lQAbS+vv8QgQAHkgERUnAOjnNVs8rgCgsIiRisBAfQIBIIUcI6+PeSNqr/gvpzLgj/F4m3awx2Gf9BQA4vPAJ0PEr+Umvcvqt0OUZQOE2QPhYU9JeXECwOiwSvz6hAOfADDmQI215BGQtARDBpna6VlZUjltulQD/FiyVObU1knJ5HLJKygSychiJjOAQYJzzGRPMIAOcBFBMvgCba1tBEgRpAOogiAswH/IThciKzBf64XD6X78qFWa7z/gWE+fOSMgAOB9gDYI0sG+ImCI4C/GCME9ZMkDgEDdXQQnUV8V9wNgifUDCWB8H0AxQA06lwy6jBJcQWAZYCbl7l2AAc+CuZ+F/Qogb3sHA5jIpEKGE+6De2De4zDQ2tZKoKHtUafMmT2H7wNoRTYmMrza21vl/PlzbDeyT9EWZNkhyIi+gwTr6bNnmMUGAgAC7Bhr2AEA8yBAoM8AylvAE88NEAFy6nitGMCzA1TR55jHk4snSV5OniTRT4NDBHFOnzqlJIvp05ipn1+Qz+dAFjDAAAAzAAsBouEHfQjwqrGpiSQEZOCh/WkZ6QqejWo/ApCfMnWaZo/nad9g7OCfgQiBfse1MQ8y0iEZDkABmaK3+dl5UA4oLqCMKMa1q7NTrl67wkxBPDcyT+1wAbuDwO2pk2cI5M2ZNVuKiouYQY32AqhA8Bb3BCiBe2UX5JMAgO+CAID9t6pqmuTk5fE50UfdnV3sc5SagL1B31sJBHwPhJHK8goloGDeDiXl4f0HAgnhrIx0WVBXLcUF+TKUROmAYbly9QoJIHXz6jjHAbqiVjFkeEF8WLJ0GcFFkFGyoF6QPiLdvd0E1DFXhgcHCf4DQIf8P5QdLl64SOAKBIChxJBMKp3EEkuYP5nZmfLMpk1SW1vHAB6AB6yDEyd+5PoBGAWSTHEJ1Cc04AtyBoKoU6dNlfQsBGCScv/eQ7l374EUFRSrokNRqfT2Qno+T1paHhEwxnrAfoDavDNnTJei4nxJDPVKcXEhgSEofzQ1NHLMIa0M4gTGGf/h2SaVTWaQH9LR/YkBVUFAOZHsHGb1aQ3STBJN0mBjnPqRSd1Z0Ix21mVgILs5HiA0+Ubfbwz3fq+8lGVBRJzEKAGAgVwvwOfvD6yhSQlGPcJh/WqgUEnZkdeoFBB829VLRAmA8BzAMJZTZLNPAtAoyMuT7s5OKS4oZGkSgBjIvkTZDyiUwFZAKhvzH/MUQOz1G9dl50svEfBHtjZs3qJFiwLfDhnLx4//KDmZefLWm29KSWm+NN2tl+MnDsvf/M2vKA2ObPSenn7JzcmXzz77Us6cOcuSEshmxTOijAMy1y9fui7f7N0vZeWT5K23X5HComwS00eGM6W/J0O++HyPdHW3yy/fe1sqphRqRvpwply/cVuu3bwuu958gzb76OFjJJC9+/NfUsUE6xI2Cv3y4YcfSk9fNxUAyiogL59P8L2lpVX2f3+A9gl21ohU6EeUskAWKJRPALyyZIgDjwDY/3BgP0HNV155mXYJkt0ARiEtD/n/aSj7IcJ9BgSA6TOmy/LlS5k1jYxxZAl3dnTLJx99Is3ND+Wtt95kRrEFTZCh+uGHHxCAfenFnU7NSUf2q6+/lIaGO/LOO2+TQDWQgJJchhTkFzHrdveer2TBgnny7FbU5xauH2YWZ+TKb//776W4aJJs3/G8lFcWyOhokuA3XPnv9v0g9+8/lJd3viRzZs+SoSSyyUHUSMrePXulv2+ACgBz5lS7rI4h2gNkEMOuwubCZsEeY49FNjey4bG/mfQ3gEvsDxuf2UCgH+0D4Q6AJ/abzc9uUZB/VDPn8d43+77l2gawTl9hRJVEero7ZN+3+0VG82Tzpi0yqQyy2wOSlj4ig4NJ+fLz72Ra1UxZtXqZ5OVnsQQAiBL1tx6yXn3dvDlUUTACAGzJpUuX5fKli7J82RKZN686IABgTly6cFnOnb0oa9askzmQLYix5gAAIABJREFUNc/JlLQMzZq/U3+bMv6oGQ6bCkKjHoNBhEkQsIUKgGbxz6VfQxuWkUlywHfffce+wn5pCgAkgHV2sn8xn7FOVepc/XZkZ54/f0EuXb4iO3bsIFkQ9lKzi0fkTmODnDlzWhYunC8LFs5XyV4AXZnpcu/ufflu735ZsWylzFug4K3650mC4AcPHWQ5HIyrgWOYeydO/ijNLS2alV6Yz2dEOGjft98xy3npkqWc2zhXYpyhFjB9WpVMnz6N5V/gK4EUgDMxiW5OyW84OUoFgKNHjxJUn1dXLX39XdLZ8VhuXrtGYLi4qJjzvOXhIyoAzKyeI++8+wuuNXwfZIr29k5K4+P5f/7zn7O/8FwgiHZ2dcjZs2eoYLNm7VqZhvJQ2dksywNXDmOAEh1QXMJeAyn6gf4BEgDMHsNefvnF5ySqrlm5kuUBrl27LHcabsnaNSvpB5aWTJbE4LB8/Mnn0tc/JLveeFumz5xNABzzBcRDlGbAvr5p02aZNWu2ll0aRd1cBbK//34/7S7IR2iTBiCHJTGYkJ6ebjl06BB9ZpAcpkyplIGBfikpLZZ795rkXlMTCTwgfg709UlucZEMdHXLkcNHpPlhCxVSUOKgq/0xSwE8eHhf9u7dw7IO2KsxbvDn4PNAyr+ttV1+9atfy7JlK2jX4SeAjNfa3ip//NOfOB9BArCyWYNDSfqrWP+Y9yCFQAkAe7ida7DWHrW0ypkzZ0hwXLt2tcyZPZMkB7QJPiCITufOnJUVK1YqQTAv3/m0uTKQGJLv9x+kMtD7779HoB/9hra0dbTxml988QV915/97HWqQsHHwvt4NihnQMof/Q3FpSmVlSzfZb4droV97tNPPuG158yeLY9bHvF5sCZPn/pRSicVyjtvv8m9AfYBaiC7v95N/wz36OjsJLFE45KjJEhSBSA/39VnRgzL7ewpCAD+GThV/OFJAMKT3o+4Lu6P+HfGgFdBJvDTEwDisbXgjO8UCG1t+e1BO1LFQ/AZbSNzoJ2vlLoEAH2qIP6hLqEmS6j8f052lmalEvw35US63qoAALAfWa4k1YIAAML9qKoAUL5/kHFkJp0hocERAJjBT9Afv0MCALOuoQDg4t4GKhjwb/ERfs9iSZ4CQDAWLgYflMiMSLprEp4PbDDe7QEVFhfw63pb32O9WC1v9JERAJhkkZ7OfY0EgMw0yckGkDZWAcCAfotHWUKXP7fCftQ7p4q/phr/eBzcfTuYOtGYhfr3Y+L2bl/GtfwSkPG5Hm1XCFYHr6dQsPDVCEKfPvTN/eekClYgsa8+vyZ/WVkABfstTsz2udgws/392F0QyVbgmjPUZeWGGfb6DEoMUGXOUIkAO7LaIpOUR0P89uhzh6vU3gtOJjGSsuEfKde/wx/COJcmDJIEwHbjWaFWpO3V0gZaIgB7O7puaAQAvhIAjDCAz1k5AIKSzo6AkBw8lxENnHJlWGLWm4dOWt/GxCfdBEA8SeVORdUzXvq8+jyp7KdhN8pPt7lhwH+I68BOBHPNzQMjZ+g9QtUAf61oU1AOMKpiYU0k4O7sJ+ybv7fov90VvORAUwDAO0YAUOUUVxbEKQCo/VAFAMVlvAQ7T3GYiYuMlim2YfiGAuVRBQCCp38lAQBEbLRVbVdMiv3/5wSAYI156xNzE2tG1/tfVgLAxwhoU7wEwSDR7wkKAOOVALD93/cJfNuPefOkEgC0nR7mbKA+cCvbc32ynPaTYsT2uq0rnwDAdph6ckoCgCthPoYAgPIYSqbDGYyJEJ5Chv3bfBxNIBmr7hH4T38tAWA8BYDgphOVAEBeAOVjvMnjlACsBAAMkDJCFJy3CcKOTkEACAbLakgTwEemaUxGGvclk1J3BWOc6H1scJHxZgQAHdBgcNkWOEXOaQtYb6lqqYRTcIwj4TbDOFBifz+JAMBaUk8gAHACjrO5PIkAEEwUD5gP2uo2YGPh+gttvH/7C5CtojxkuNnZxOU9PAKAbTDGnDKATp0fzQYiSJtm2c1av5UAH2vKqMEmu8bV0QCgYBn/IXsmXHjallQS8Y51zM1b2X9x53g8h2ZMv5jKzjgdNt7BZ+LXndPlSAuWkQyDHbKLfEJDCECGYLGqAPj9EnmP0jwKgk9EAJionRh1gEpRfm3USfadJt8RCgFHdZ7sczyYGKEnRgAInbQnEwDUfqnzpMy8aCa9HSCfRADwyRZx4oW6WNGfVPMo7pjZ4cs2mMDB8wy9P//8+9oGYQer4DBrhzKuDZOyU+a2HoCUBGHrk78p/c9ZFTgBbNNQaKvNrvoEgMjh0jtoxgkA4QFUbbftAYFjQDutdti/pm+zbM6GB0klclDu3yMAWAkEA/81y98RhKwejwsZqLOZxsOsOaA2h8PfOneQWerbdgP/jc2ZlZ5FQFwPuOFssIMGxkLB43AjDxwOJx9vahfxuRMnAMQPw7ybY9CEa8vVb3Jz33d+dE9GjMLKOaAAmtYwtHG2A7HahbFGTQMjIbEIErZQb8EsKiwpkbl185j5P6emlmSAgpJSyckvpJCiSpkPkTCANY8AX2ZWuhQVFTDgPdDbT1AfwFRhQQGBX+wLHZ1dDJZPLiuXgqIiHvjQOIAu9xqbJCMtJACgxQhUIIAJkBlgN8BgrWGbRnAFhzeAXV3dyGqfJlOrpihwDpWBLGR+thL8BCgEAAzfswM0XkdgEaA1QXeo3IyiNv2glkPIyuaYPHrYLHfvNjGQDgICgtC4N37gMzU2NVIBYDSZIUsXL5XJZZMos44BQu3m5pYHzJLDfQCuAxDBHINkKABa1HOFBPv8hQtkzty5fD6MNQGTzg559PgxA9i4t635BLIy+3q5fpCRjgzq5Ogwg/kD/f1SmFcgRXmFkoV6yMPDlI9HsBtgNZ51Jkop5GSSAIAsQ2RtXrpymfdElj8+g2uzPvi9e1QAQJsAHBK0yEgnyADlBagzIJt/9py5lOTPzs1W9RAQSVyWIEAT/OB9BPcRVDUCAO5DiX9IUIqwbzs7OuTyZRASetgeBFqhYIA5DUAKtblRvxmg9oxp0/kcw8h+ddnmAKzQ9iXLl7MecFZ+HgkAAFTwPABqADRApQATGAQAAOwmbQvbAQIA5qaBXSCSABAiEQsKAd090lB/R65cvkzp/1nTp0puFkoHJAikQ/UhvzBfqmuqeR30V3tHB2vxAuTcsBFgQBX9AID3g8MJ6ezuIFEmP18zFrMgiZ+dJYnePtaZv37tOqWr21vbpflBM0GUyoqp0tDUyKxoKB5s2LBRs1Fz8pglDmAYGbIoS4HMPGR0Y55jbCBlDsCyZFKJ1M2vZZkNyDd3dnRJW2uHdHR0kQBQWzuPUs0FRcXS39PNUhG3bt1kHwHQmD13lkwqK5bBZIKBWGTO4r27jU3yuKWFNgmfA3DDMiOjCPqMUIeVY+pABvQ/s4WdEgCAZfwbgRktAQB1EqM7qr+pFbc0uKskYCOumr+onwt9SOqeRAIl6jeN5ym7+8QCYtE/4Xk6FRz/EOl8l6A+rvee2WQejoMAk6MLWGDQVJBQE55qUKOSTAxKfm4e6xg3NTZKZnomf4OgBEllZFgCLIdsMQAgBJYB1gOEhgw+gEUAgVj3GCMA3efOnpfJpeXyzltvS05uuty4eUXOXzgtvwEBYEoFs8EGBoZI3vnjHz8IJLkhHQ57CfWS/oEhuXjhqhz44ShJA1AAyMwaZXB5OJkunW3DLAGQGOwjAaBkkkrODiZETp0+J2WV5VJdW0NZ5q+/3M35/v4vf0VSCG3t8DDtAeSgJ5WVyms/e1XKSPjKJgGgvr5RLpy/RNAaGdQAcrDeAfDs37+fth5Z2ZDMxhrGPEQ/ISMbINymzc/QzrAESWKQtdGhAgD5/8mTtN4zynp8t38fy7wg2zwnN5sEgIL8Qqm/3cBsZWQ3v/32WyS+YGzRzydPnqTKwLPPbpFVK1a6NaBgMiT+sQ7/7u/+VsrLKyQtPYsZ/iBbIJv84KEfZOXK5fLMZqxr3ReQcd7XOyh/+OOHMmtWjWzdtkUKi+EjDUt/HwC3Yflm7/e0se/+/BfMEJY0AGYIsA7Kn//0Z8qUL1m8TKqqprMdWDuwBegPqCdgPzVyKggUsCMAKEGWw+v2XGjTmrWrWToF6xpAJzKQ0cdr16/jXoIsYbQbe/neb7/h2ECRAtfBuEKNpK21hQSAwoIK2bB+oxSXwk4MkgDQ3d0nn3/6jSyYv1hWrloqWdmo+QpFg2y5frWJhJRlyxeytjoIAEOD6Kdcvn7j+jVZt3a1zJ49nT4KQGvMiwvnLsqVy9dlx46dUjppMuXcUQYA8wKALsrl1NXUyooVKzj2LDEGNYe2NmYGgwCAMgawa5gvlL6HfP758ySb4PmwZ8PmYR7AroFEh3rk8AHwXetL+HLYM0EAuHjpkrz55luBYpFmwvdLfcMdOXvurKxcsUzmza/T+MfoCMsM3bh+U44cOCbr126QuTXVvKdKdSapogMCwEqn3kDigFPGOnTkMDOnUc4CxD18Hs+x++s9zHAGMQ/neIBI2P9AKALhYUplBTNuAfCCAAAiwiKSCxQEhSKHEQBqa+bK/Hk10tnVKl2drXLn9i3u79i7sAFcu3JDzpw7L6vWr2UJgLKycu5BIOHcudMoBw4cZEb9u+++q77lwAD7r6OzXfbt+5YZ23i24lKo0WSTxNLd1SUHDvwgGzZulBnTp9OnQJY/5l3VtGnsa67nWzepAJAcGpS1q9fQT75y5aKMjg5JdfVsjltFWaUcO36S2f9Llq2S117fRVIaasyXTi6Vhy0PmV0O8g6y8eGPgVwDYANzEGQ/ZKjD/1u1aiVJspiDVFsYSZKUdfnSZZk5Y4buzxUV9Btxzn1w/57cv3+XpIUpFZXBnoU9897de3Lq5Gn64QsXzJfsDJHurg7p7euR3bu/pjIFyE3oL3wf5Zfga+I7S5Ysle3bd8jcudX0QRl/yUiTM2fPkviC/QHKCbCHrW3tVGvA2kU5mfb/QUR85513pKaulvZIyynAxo9yj8HzlJVNkpUrlrMUTGKgj8+LMlKfffoprwk1T5QIQztgJ2bPqZaz5y7JDwcOSl1dLfcrfA524WFLM3/v3/+93Lhxg6SbtevWkHCEsxj6ta2tnfb/btM9qZo+TZYtWUoFIhCL+nuVOIZ++PKLL7iH1FRXcw/Ffghi5+1bN0h62/Wz17lmMe5Ym7C/V65cpS00n59HtWElqIAkARIk/EknKq9OxAQEADv3jxdnHNcLeYICAObEWHA06tSkArAMfPLPtUGg3AgCnmR46jgSFFTDMpd+bDH+PGPBLStTxwCwQ8xcLNHF/MK+0s8i4AHfAT4sxhggVR5LlqkCAPctpwoZJwBkMZNVCQEqXQ+3CrHvBAkAVDNEKT2XWPa0BAASByxL0dRyjThgMWkrzzhG7c8lzDiAIwQqXDnHEZxLUeIvGtP240/sOQeG+3OLQBnBMvyOJpiopDb6D+VGEPf4aQSAYL6hLz0F0fgcwRx4UvyUQKEDQm3OpCIAxN8bTwHA7pkqZme+eyQOwxIe/FZKAoNFmpnoEsMYNBbAha9XcHH+IFnMAXN+CQAH+WrqlouV2nXVhhhxQNVZrTyAKQHQDrl4qwJaIWinT6H/wzUNHDTCgQHKmDABISFsfvD8/tqFP2E/Y8aXYRwdP32PMqUKS7Pt8C6VEIC2aElYBf3wPjP/RzP4OSMAoDv5zMCmUAIaZaIdccC+pzEwaFqlyRBVACxmHZIunEHWewVy/E7BOpDqd++x3akVAHwFAX8+KwFACeBmv0L7GSUA8KwXnO1CEkM0XhiNuwftdwQTWxPhdzQ+ngHwH70cUwGOEwBsjhuZJkysCwkASIYy4hDtqMugNwIA7+EoJvpvYexuIgIAzvGKeSBBFMBpliMCZEpGGtRbFCdi8qhTgvWT4XwFAMRELE78vwkAmGOuDN//JAIA1qBhsSEeGyr+BliCp3aDEgDjEQD89RK3IWZ21CZ7eF68pPRPIAAYSe6nEwDc6nC+lM1XW3NYK8QvrJSFK1lMnCZjrPq0kefw/VTEPd9PSvupBIAxncoSAGqDzO2LOAxxBYCgdoxuRZAt9R0PlS9SoJ8ZLu5vBDfh7FACyU0AsiGTqhJA0N4BfshaIXABCWlXS3oMAMX6xVo7Bm23axiDnfWNST7QoLJOPgM+FJAiIALzb/f1WJQTOaOBgxHsmLHM94Ch6pg1/o5ou7Tjh1kukr5szkxozOnguO9H2+Q2nKdw8O32ZuR5K5dBAAfcAMAxzYy94N/fnBVuYgakOwUA3wHTMgUhcB0sBs58V36AgVoF7FTqHwtDM3gBwNnrJhXI98lMzYxI/seBUs36DwkAYbZ96HDh9E4CywTO5rj94jEzx/tMvM/i6y/iTDoPM5RccrW5bGFG5EW8ul1WJoFlFKIytfq31tvRTAslBegcGAv++3MEnzECSypHPBj3FPPEPm+Z4HEwU4FJY5+FkmbWP+oAqm0wgoYRAKLXCm9uBwG/z/HZUAEgJESEBACnEODVidf+0bY9iQDgs4f9TSreBvubzpy3SU3oILs5GSceELx2Y63OjjIwg3pGTp4JB104ZDqmuubjh33YUN8JD2ylA+MMlFNp//BgiXazNIv3mzaWAUQn8e9t9HEFAAKx3BNCgpYPQltfqoJB+LxmP1S2KSQBIOMVNkPJHirzrxuxL70U2kxeExsy7BCCEJGYhzswCwI2uXousb6z9eOA8Mx0sOIV/Fe2K3e9YE/EazbXda3rIYKENpeN5R8M/fnvz3N7fYy9cLWko4dLU+AJpd54LatX59pAAlwKAgADHI6ZiD3TwWC6HrySFNybHDMXoGhlVRUz/6EAUFE1TYqQwU/59nwe3Pr7tSYzFQBGhTLIGKrSScUsI4C61JDbTA4NEwjRLEBhoK5/ICFTpkK6uUgGcahLE2ZtNdQ3BAQABFEJQGdnM1iMIB0ycCBNCoAUY2gBOWTGAeSBHDQCdVg7ACcQfLXyASAAAByzIAPslREAkBU6uayMhzgc8hAMRmMpozs8Ivfu3mXNUJAcAIAXsfZpDwE5PDek3m/dvC3lkytlzeo1DFbSF0gflba2x/Kw+aHcvn2L4D8yU7HXIagPQA1AK7LgsQZq62qYWYo2MvMP0tVtbXw2tA/t1HN1OjOrAbQgCIoay4ODyJRMI1CP9T25dJLkZOWyjAEceWSQQwoWEsPTp02T2XNmEzgA0IzrQ8IWtcPLysv4jACrKRWZlcWgbtO9u+z3ujpI9SsAhHsDZERgF0Hourr5HHsQAGA7BhMoEZHBtdHd3aXAdlGxDPUn+HmAUwhI52TnMIDNwF06AslQTWgngA6AAVmUCLSCTIK5D7AK0vYALZ999jmpmjqF4BMIbOgzkBlACsH9Fq1YLkMsOZGjbRoaYntxGJ0+fQZfR/+AXIB5hjHH3DMCADMsMwDsaJuqplYFJDtIsQMEAglg1YplMgkSyhmo993PwD5UHwA41NTWcI5jz8a4ISu1u6dXtm7bzntxL89Ik0RyQNq7ACbm8fWhAYDp2ZKZky0D3T2SlZ4pnR2d0tfTJ/fv3pdjR47J0OCQzJo1h+Nw4/ZNAiDbtj0vkyaXMUCNuYQsQQBWyAx88803qAIAkBIyusjkv3nrBufr2vVrmE2NbFusW2QHtj5ul0ePWln7vaysgoSFkuJigr4AlhDsR39izBcuWShTplZoZidKJ7jsI/Trwwf3CbJCAh1EnOycLBkcGuQ6xXjiwIl+QL1ezCEGLaFikJcXEAAwF0MCQFiSSgkAWtdVd4U4ku8Fk105pVSllyL+e8QPMvJAtP6issaNNYxAlVMhi/mfenbS81PoV2i5F9vLjTwb+otjycvI1gKZhSTqoSGSeZKDSSktKWGmIvob2e0g5MDeUtXj4kVZtXoV2wlgF/N1/YYNMmOGAt3o/8amu3Ls6DGpmVsrr7/+mqSlDcv1G8iCvSn/5t/8hnNY6/NlyMhwmvzjP/4T1x/qMa9fv1YGBvqYpY/sWNSdP378lEybNlXefOtVGZUhKjMhdtj6qF++/WY/z27vvve2FBRpxtlAf1IOHz4qm5/bIolBZDznyh/+9Q+SmZ4hf/u3f0s7BIAVcxAA6n/5v/5eamqrZecrL0h5RTlrWQNwbGy8R8AQcxMANms3d3fRzu/Zs4ckMICyJBxC6SaZpK1AOQMAcwD1YV+w9tBPAKOWLVtOe2g17JExevb8GYJUyLDFvaBiUVRQREAZ18LzvfP2W4EfhzYg6/vOnXrZ8cILzKyHdDfGBPbg691fy6NHLfKf/tN/ZD8WFBRJb68S2E6fPiOnTp2UdevXyIaNG2hXdH8bkJbmVvn0sy9k4YIlsvnZTZKRmSTZYqB/SAYHQQD4jkS4X73/a10fIGIM470B+f3vf8/SAJCMB+kAcwG2D6UI8IyW6Y8sfvQHsn+xl4IAkJuv+y/2H2T6Y68A4QITGoQ4lCUBiFhSWkLwvKy8nM8J2wQFgD1798qUqVOYAY8fSrbn5cqjloey79vvpbxsOuuMFxYB0EHQd5hkpC+/+EaWL18pK1Ysk4zMUUkMggCQJVcu3ZZz587L2nUrZPbsWZw/gwkojeTLiRMnpP72LdmwYZ3MmAnyVjr3cew/KDFx8+Zt2fWzt+gbQgEAyhJQ70G5g/v37pF8hv/g32IfwA/kxEEOwBx57bVX6VfQdx6F5Hkf1SagSACFA5BNQMLCWGPetTS3yN5v9vI7yPLHvTCeeB8g/wVHAPjFu++SyIL34MeAvHLz1i3uKWvWruL80zPdMB25K5euyOkTZ2XTM5tk1uzZJADQLx8ZoUw+CADr1q8ngRKJFBY3AFGjb6Bfdux4QbKzVT4fa+Orr76iOg0AYvhCmIsgYV69eoU+GMq/GAEApZHgYy5aslizv1BpezRN7txukKNHjkhNzVxZML9W2tpbpLurXe423OE6BqiMukVnzpyT+jsN8uKrL8uSZctJEsS44v1Tp87I6VNnuAZfeukltht2DXML8vaff/6ZzJs/T1asXEHLj/0fvjCITyDd7HzxRSkuKZGOtnYqAMCPKEX5pv5+2l+0HcByfk6OLFm8iCVsrl+/SlJHTk4WiYWTJ5XJb3/7O+nqGZCNz2yRF3bslPyiIgEJEzEHgNIgFc6fv4DjDf8I9hI+Jvpy377vpLGhkfYSfhf6CnshgDf8G+/DDq0lOUnLS/X19bB0Cj6HdQFCHexXTmGh9HZ00Najn7/55lu5cvmKrFi+VGrnzpaHD+/TRnz99VdUwwCAjXgcVIG05EI6xzYxMCQ7d74kmzdvoW3Nyc2jEg/8qN/97h9oM9977z31uwaHpHJKJX0PkBk+/PAjEi+f27aN5B7M0+6uHo2CjY6S6AR7tmrlcvoaKEvAclU93fLJxx/zTIkM/fNnzxHoB9GkqLhUMjJzaD9BlkWWPggy6GMoU6DUFUi4IFrgnpgLUC3C/MZch0/d2gaFpMt8beOGDfRlNGM/SWIH2nDt6jU5fOgg21xTPZd7Jfzb1seP5MzpH2XevFraJZb8GByk3UebsE+CmIHfRkzHs0IFAGMOG6ihJ+d7TEgA8EjXXnwxfp6Px6Ge9L4fl/C/63/PjwdHYsNPWQJgohiYEQAmirf6Z9/o8yF7208/URWAKADszu4u09bAfpwxQM7CuUvjJKqkCNAK/ybYHygAiGSCJIC/WTcb/8FhwxkeCnoawwD4L1CVtX9bwltSSwHoGVwBvEDWHwQAiwc5BURVUdSkOoufMRPQld4dL14QjI2Lu+A7PgHAQsX4nClSGAFA41hhzEvJEAD+wxIAiLFYKQD2X0aa5KAMGfoseE+zbC3GaElb+lpYjlTHUdOwfel8fTkc01RxR5sPuh+lJgBYfE+Ja1Hf3sgg/H4se8m/H/7tf1P71yMlmHypl2wUn8foV4v7RGM0pnYabZtl1PM7MVIAqcpOHcDuE4DTLKkKMo/2hylDQGHAlAD0s5ZFr1muvvpxNH5p2bVupFw/2dBYLN1KCNqw+d1pz+tfN654m5mR6REHPAIAyREA2B0BwBESQvICSKl4TpXwx1mQz8kpFUr/43xvZQUsKUfjavrZQdzD9TMVB3wSBu7N97XflERhALy7j42Hr8/mzV+CotFZFCELwLf2p3ywhj0iB2PGXnKYnzAX9u3YWL36eiHBy2LPnANu7hL8dwoZ0ThxaGntvKlzTq+n+5kmv8A/VnUQtRlM0IINpbpVqACA79LOuD7D2uN1nP9nCgCBEoCkUcFI8QtNDIXaK0F8VxIa5zj6jy4pDOddIwAgHozzg2X8s0QJywOqCgB+q8LJX14CAE6C9kcYe/bj7Hg+2lj3udAWuTjAuAkE8Z386f/mJR2eG9gJN3cj8h0kAAxzPtp+EyrSaMIa9yK/3IyH0YbJ3FG1mRBvjSrR+KQAjYkPc081clSqJ4zbf9+WhInL4xMA9HwZlp63tqVSAAgJAFrS1fZJW5PWZn//wZnFb6OO/XglALSUeahC8XQKAPE9KXK/OAEg2rhw8cc3Jv/vMaCQ7RIeAKizQQ8o7BCr4Y0KNcZscwA7gXX3OQXgNfuTgL9jnLGzAUggmO85LCEApRPPJKTj6gGcTCQIKMPRvhcA/bguNg0esh0Q4mWh6qQG+w0ZYs45cxPdGEv0TzzWZSoH2cA5e89f4GZwIxPbc1BdOmbgeI0NQsbc3TGOUeoaM2PbEiUoRNrINP3xrZABwGbUIpMRmwcALlcTw+S11TFzjrhbEP7CUBUABaYtS8scRDOkzPp3TqPVM7QMeAR18R76iwwyr8aMXleDt/pjxiEWiHVv6ZYW/gQbcIw1a88UGRFnXOIHjlRGa1xH1gvwOrsdcYhs87fIr22+cUDSMqWtnep4K3BqGc/2GbuG3z+6EY8FiFMdBP1aK5rNG3XY/b8nJgCoQ2VOtRonr/DvAAAgAElEQVRYj2XpmNHB+n0CQcd3ms0OBgcBD8QNAXWVeYvMHyfrG3WGQpkWm1q8rmOwptq4/PXizynbTP1NJW7gfRset802hvYMAGw048plxRvbzIH/RgDgvDAnJMgoVEfY2qrAdGhTYV0YEHTqK2qzo5s9gqJBaRZH3DLZZrPZEcUAkwOiygD2BkhsR0kDcfsVbJjOJliGGeYe68m7Z6ZNMFsA5QM3/212ci25eWD3gJtqEFBgt9hPirT4/c1DrQP6ldGXIZnGQPUIJDZmNm/jTlh4iFRlAJvz/jxI9VrcNqm98NQw3J5r5Xd0z3bkGifxxD04KIEzTFAIVxlB9oIpblhZH/e32QYLrtBGp0EWeJQEgJz8fMrzz6yulkXLlsvMuTVSALnk/ALJLyyWfMj8pmewXjqCYSybQDAewVAQAEopK4iAJgBeOO3FRSUMsCvg0s7XZ8+Zw8A2nPeBwYT09vRJU2MTA/PIYEWWOT6P9gKEQMAYAAQC2AiwaqBaZdofNjczQF5eWUliAe6J/gWwiDYiGIyAOwJ4+MnKyWXGN4KcCCYjoAjpV4wTDhX9fX0M/OEHRAZk/F08f4EZ1GgXZYuHh3ltrIcff/yRwfuauTWs8YoAbCLRTzn0hqYGuXz5EmXdUVMZAA+AtLQ07HvZcvnyVWaOInOxrma2FBcVSEZmNg+0iaFBedTWxn9XTp0i+QWFkpmTI4n+PpYdQOAG4BwOSVjf/b29Un/7NoOehQWFBHYGEwlm/6MvkamOjLAFCFTPnEkAuA91aBODVDFoaGyS2XMho7yQ4wKwHL/vPbgvDY2N7EMEZikvPDJCqXyQB9CPWLuzZ89llhnWQXIoSel6jAPAH4wF2sr1nZUtvZ1dzChEewBGAjBEAArzFm3GeF+8eIH3R5AYz2j+C/ocIBWuCfnbmuoaPgvjr+npJIvcun1bFRfq6tgW9BsIAP0D/Qz4ou7slKlVDPIiyxxj3tXZQbALQJj6xVp2BmUcAOpjvFE2YHBgQLLzcqWrrU2OHT3KAPQcBIHzsqWwII9zqqO9Xa5cvkSpWdh1ShePjDK7+ejR41JSUiobNm6S7JxcroPh0aQkRvqloelOUO4A2f/oi6LCQuls7yQIgJIDFWXlcuTQYWYuIgANJQPI8Z69cFZaHj1ivXIAaLivjKZzbkL+FpmpmGcvvbyTvjZsNQJ/9+7dlWPHj8rqVStl5YqVzPBDxiVANJgaqDWgBvDDB80yc+YsJyecJoWFBQzqY6yOHDtGUsOChQtl/jyADQX0QTBHYWpBqkEmI8i8WVkZLNnAbM5Ev3S0tXGNw3Yj6xNrDwQNBPVZI9CpADCYoGlfVGBQEF9tF0y8K2M4RinKLxWjbqQGGWyvDPf/VLu/53dOkAWn/r9lgISBRb2i7lqYUxPFCHBwx16EUh7Ys1ATHPYN44Ts1pGhQRJVsJ5v3rjOeYY+/O7bfdzr59XOJ9kKGbAAkQBQom8A4tx/+IDjD1u4/fkdlPeGigvm482btyjdjLmxa9drJFLfuHVN7t9rlPfef4/1nXFWzMnOl0RiSP7bf/stgdxt256TZcuXCoYCcztdcuXQoaOsvb14yUJ5/vnnJCc3i9nfqEvf/LBNvvjia5laNU22v7BNiktQfiRBEAbXW7x0seTnFcvFizdl377vpaZmtrz88g4lCSSSkpMNSfxG+ad//u+yact62fLsepKx+vtHpKhokpw+dY7KGgBvNm/eRAANwPIHH3wgra2PmTkK+WnYLBCwQCj44IMPaZcANmFNYC3DvqB2OcDB995/n68hdIh1+M//8i8EHjdteoYgEr7LEieSJscOHZOzZ87K5MmTKFNtMt8gQP393/+fHFsAV9jfuJ0PgyDWzmx5jOW/+3f/VmuVDw3TnkIVA6QNSItDchsEMRDBAK7hGX88eZLvv/DCDqmbV8sMBFXwg1x7p3z4wceydMkyWb1qDecF9+i0UQLC3377DQEwKDhoqRYQdjLl5MlTtMvYqwDcw8/EvIWUO+YiCADIuMFrGDMAcsuWLSO5rX+gj+2609AgBw4cYNbxggXzCTyib/FMIAtBjQFEOBAoYMOx5pEhjP0dwHtd3QKSE/Lyc9iHWAsgiqFMxaKFi2XV6pXcJ5JJADYjcu3aTUrj73hxG4FblEDgUWw0g/Ma99zy7CapKJ9E+wOp057uXjl37oJ0d/XJ2rXrOY75hbkk7JVXVsjvf/c72od5dXUEvDWxQGuKY76iHnkfSFxbt0pRcWEQYEI5juPHT3BNgZwGclZ2FgiBadwbQQ4AsW3GjOmUgwdIqdmsGdLc8kju3rvPPfGtt96iDcWeY5lOR44elsetjykHj75lhv/IMJ/n9MnTcuXiVdmy+VmOBfwj2Ab8xjzGfTc+o6oO2N/wHHgegJvoYNRdx9+5ebnS29Mr+/bt43NjriKwjzWBfgSJcNGihUE5JcwJ+DfwCWprqwP5V/Q/FACwjkAAMAWAjvZWqb99k8pk6BOQbj/99HP6lO/88l2ZNWeOlJRO4lwBmeLixUty9sx52blzJ0sMFBRifSbpU2AdI8t/3QaUsZhNpRzSsJJJ+mt4xjWrV0tebj5L0oCIhueHf4ga7shCx1yEOs7sWTNk6eJ5cvPGNX4P9hNzfPqMGWzD3m/2Ufb/9V1vSG5egSpYgWQBW3H0GBVQQDQAUQHjhe/C18Nc+fzzLzjHX3/t9SBACnl5kBuxN3/88cfcx9dtWE9iBQiAnZ0dLIkE+9jT3S2PH7UQaM6DvenqYv/h7PHwYbP81//yXym3v2XzBkkOJaQJRM+L50mGwTqHvwyfrqy8gj4BpPJBHIDv9J//8//hwJA0KSgsJqmnvv42M/1BOEXZBcrtuuA6gP5Dh45wfr/y6qskieCaSpAakcSAqklBQQPjhNISFeVlzLqHn3D71i35/vvvZNnSpVQbwRi+/PLLvEZhQbG0d4As9R19OBBoQP7sTyR070wDWWKf3Glo5HyAXwi7iXuDTAxVBhBccY6oKC+nLz61qoprt7+vlwAxVXDOnCHJYPny5QRFr129St/vwrmz0tnRLrt27SLZAmW3pk6Zwn0URCecPbB/YhxAhikuKeX98RkoJsDugiSB8wTsEkhaaJuVw7I4l8XP4rGmlLFbzyWJvx/3Vp70/nixCX09JLSbnx1kBrs4Ds/cE8SHTOXIv0+qNvnXsHO6HyfxY6cT9ZFJ/StROZ0ELs3+VyIxogEozQViqEn+Z4LQS3KqkgDQZgVSEF8eVB+OMW9NgBgFWQp7kEtiA/ivyRE4Y0OVyMW4wHB0IGyQHene0xKJrlStlzDix4/w/LiW9YPFGyxOYzFxjYuF5f/8OWCZyHoMCuNcSI5AP4KwZbElxJIs9mLKADmU0g4VAkwd0OKPzMx1mY9BzDIIvjiV2CAepf2qcY6Q+OoeUN1lizVzDDSD3PeXo/NblS9tvgTziqCTgZleudgUZZCDe3tZ4vwuAbYw6z+VAoDFa/zx8WM4YVs9BQBP4p/+nr92GKcxxV2nAODOCXEJe4DWpswbSOMj9uNk7Q3MQga6304msJB4rEB3ED9nqUwvcc4lzYBqafCB6xYtTexOMH7743Jp+JiV/2FsjfE5nM0M/Ec2P/rAlTTQbtf3WQIAJAAH+lONWvEpe158dsgIAHidCnJhBj3blo5kg1CC35QG3OygOhOv65a8ZuJrhWtcj4oLwVnNznDh/LIkt8gcJetE+znA05y6QRAXNjIO1DW5fkMlgnC8VClBy3dH1TL8mKNvJ0M7quC9kgIdPmTIsfs7VJtzrXdzUYF9U0vRdWBYg6qGZEomYjbuHKDv6zVCopHF3TX+qpYX9kfLPvM3Sxhroqf+50q0eNhQWkAEMMWSTPppihlluNKLSAxQ5YAM2jMtAaBKMFkkKyjBO1peOdXfRm7ivmzJZdw79Pu0NV4ymGEvFpdWWxQm+hJ+8xCo8fa5+L490d8+AcD2ZZszEUIT1ocrDWMEAJ0roVoJE6VjyiW0HcQEHLYalF4P8RtTYQ8JbJrMHU3y04UUt5Pj+TRxohimI+Yb7VVEIcOp4Dqb7RMS7N/EKBw5R3FmpxofUxAwUoBPgghtva4//yeMD+n+iWezPdOfO+E+qgrDPs7gX8/fL6wN/noeowAQX+w+GBG/sP2dssO9TTlwzpwVNEljvA7eVZChG0j8K6jPAzBAfkcAMLnnwDFhnSSdTAYS8SEtc9S97oP7fo0JBo2TIYDPTcErM2AZqmRbOiUCn4XCzY8EAMdyiRMASPKMZofH+yxY9M7CaV9a9k+8Fr1bfiY3qrwu3U3G+Yk70P74+sbEX0QTXSvqHKvsXpx44M8HnwBg1w02F1dAW7enoGdCxqVjRinLNKzBHjBESQCA863G3VjS2ACMJIANwAgAalwV9NODkZOQsVozXpDWlwVxaF7Aoousg1hn+QvuafrUNv+JDmL+4SY+fkaU0Z1DHZzIgcna53ZjA34D4kmsfogZoCgBIHWdEduIbJMa46B7THO/3cEhxJF1LUQdPKc3G+IGNHBw3AGR1zWyUAolDt/w0pbQUYquF79/4/0X2L/YQUCfVQ95fnZ8uOmzZcGmHpAG3Oc5LKOQkQ8JEP7asr6Mb8BxAkCqQ8KYOeLN0SgBIJ1gEF4Dk1GBE2VUqoOmDG71U8KMRJ1qumLh3FppAGb4OwlQy/zmxhgQAPRQiv90w1RpbcppOUKX2XHLJELAzLffVAeAU233GR4i+OmrBsRtrBEAfJl/3UCNCaqKIQg4BQQA56DZwUJth8v1DBjhUZJQuHmHqgH+pg3JS84DIxyw3rvWfH+aDTyVbVHnKmRZ+uvDHC+bD2PAfs/pCeaMI+cpCUAzDXioTkkA0KxQdfhwyDGVHDsUAlzSA4ISRVThQAF8lWpLR2A0N1fKKqfIgiVLZNmqNVIxbZqMgtmdls7sbQQ1DZRHVjl+cBDAHMrIypDiEsjbpzMICFAPgT2AAqwzOjjI1zvaOxl8RIBaszsTDIQ2NjZR2tgIAJhrdi98D0E3BLcRnMUcw3v4Ll6HtHpZRQVBXZ8AgAA1Atf4DqQ6MS9wgMBcxve0Ln2plKOeK6ZKRgbJAXBG8UJnWzszASEpP3vmLF6HgIkjAHR1dDK7Gq+hbbPnzGKWJQgAkIe+XX9L7jTUS0lpKYOERYUlzLBOT8tCCXm5cOESZdb/H/bew8uuI0nvjCqUQ8EUvPfegzAkDEEQjt43m5zR9BhptaP/R1qZMTqz58ycVU93T9M1vfegBeFdwXtfhfK+Vr8vM+7Nd/EKZGt6tTs6Wzw4IOq9d9+9mZGRkfF98cWiBfNt4byZNrwO+fMag+3f2tFht9vaVBENuYEDLusCgI+EKglNQCjsGjJPR0uLeoLzO5KQPBfjQ9UwQAL3ef3aNVu6ZKlNnTJFBybmhHk6ceqktbS2qReyeuRG1jqBNdLDgPz8nj+1VFUNBulXxp3ELuAGFfUAa/IbvYDLw+QbGGO+h3sKbO0qa29p0fjT45qE6rSpU6wSBavBAQFNgFDIzPMdgFGuHsI64loQAPjhfvg8HnAYJAGS4lev2tlzZ5XsR86VanbY56xNKslQB5g0abL+uNICidxAAIgS9YpdQxU74BVKD/jBCePHW29Pt9bJ9StXNKaMM/c/or5W8vc8783r15VYBgxHHpx1420Pvv32e5s2fabds2atwATiosGKAbvd0WTnLpyRHUGiAQBGGWNk/Uj1eSd+ramqlhLCL/+v/2YH9u+3tWvX2tQp06y6psouX79qJ06dEOC2adP9NnnSlEgSBxBsFlgIYIrcM8ATxAYY//RQ/u7bb2zq5Mm2dg3gmukaXZ09umf2BsCYa1evKwHO+gJQmLd0sfW0tWpPIHF/4OBhARL4H4AzKhBHjBgu8kRXd4eNG9sgyeVz587IdgE0J02YoO9HZQNVDfwFFbOoS0j6P1YOsDcqGSVFqaqgDOPE07jJVFUkPXiTeMdjmhDfx/0gU5aJrQCcPDdUwF0gUBfjwCIBuHj4v1scEMNF+RT8jh+4UUMgsQHALHWhwQHZV+PxRq1jXqPKFZWI0SNHWU1VrY0aiT+ANNUqO2T9sF5pJQKIgeLIAw88aPUjIAp0WntHlxRI9u3ba3PnzrInn3pcoNPxxqN248Y1+/M//zOBV7QrGVZZEwgAf/t3kpneuROAZqlVDmPfq7DB/hr75JPP7IcfvrNVq1fYjh3blLQBwKF1wLVrN+yVV19XxSfgUXU1rWRa7cKFczZyVH1Qb6mqt70/NNqXX35li5fMtZ27tkoCvreH7wDAOWsvv/Jre+DBjbZp8z0C3np6Km1E/Rj77NMv9UyoTGy+f5P8MPPyxhuvS6AMSesJ46l279aed/78Rfvu2+9VuQvQhH/AtgHBkHDHDz3xxOPy4yKHVVXZL3/5S70PqW4pskS76Onqsd2f7xbwuGz5Utu0aaPOooDuvX099ld/9VfaB5944gkRMgIoABh/xT7//At975/+6S8ywjPnIiRP6WMOYW7btu1q3QBxBulzlFsAV/fu+8EeffQRVRazJliv2Dh76XvvfSAp/WVLl0nu2mMQwEEquRcumGfr16/TPfJ9nB+/+eY72Q1kiTHjxup+2EMgKQBwUvmLfyfpdv3GdfUhB4ibNn2q1jmgKIAZlff4MUCzQGoI1VHso6gJQCTjO/C7ItQNDOg1lBKYC3y+9rWYu5BM+uHDUhRgHw0V94HUyu8bG4/Z9h1bRb4A+IdEUWFVAuMBU7c+uMUaGkaJFIJN4Gv27T2o961dc6/8Yt3wakmvswf86le/0vevXLFc8QgxF+PE9wIisjdBcHvggS3aRwOhql9j9dGHH8vWN2++36ZMmSbbZ044+0JIwAdCjEB1Aj9ILEvi+lbTbTt2vFF737PPPSPSIM+nmKVqmOYA8gmfmzN3tmJvzk/4WwgAJxtP29YtW0Ug43MO9EMAYIwgHLhCEq/zLFwT26Pqmdi9tn64dbS2yu6cAIDfZH4A/wMBYFkJAQAyBPvJggXz4xmLKiSz06fOBGWRBYEA0NIC+TMQAFCJgBjR0dZp7777vsDU5//oRZs2Y7rVDa9XHMFa3r37K7tw/pI99dTTNmvObLX7CEUokNLO2JGjR+y+DcH+IELwGrEOhAcIcwDNtEECiKc10rSpQSGKmJW4571337NDBw/ZiuVLbcb0CdZ47IgACWIZquKRHv74k0/teOMJ27ptu23fsVOkNHwiBCr21QMHD4W2KitXiGSqRH5cN8QptPxZsXylAGdil7SFFW01aA/AvGy6f7NsjnYdKACgyIAkOTZJGwtaBMyYPdu629ozxYlbN27ZK6+8ajevX7XHHt0l1QJitQOHDohMAEGCcyPKMA1jx0pdoae7V6QHfATPs2HDRoH/rAViJYg8EHsgomBrWx/cKlIaP8Txhw4eljIDRI2dO3cJLMdXEruytvh/bA4fAwlh9apV8g2sDVoasP5JOE+bNlXkEexp+fIVVl1Vq3GFUAvQj+/YuWtXHgsMDkpt4dvvvlcc/tRTT8mnYgsjRtJOLIBNe7773m7dvCG/NGs2Sjed8pcQZPnhud586w39DqWY0ydPiazZ0kRrj72aJ8aL9UMszXpk3TKnEETdL6Ukm/nzF8i2iLVZT6pU7Wc/Ce1rdE7K1BoDcfFu4Ha5eKEcmJ6GKz/2eklu5Y6c8D+XABCaGHn+x++/3D0NBYyEW7qTIpnmsop5Gc8nVFZVWk2d97APgFaVWgPyh6r/CPzHyn+IACoYiZXr/A0BoEKFZLHyXwSAPnqz6PcQAlQEF2NiAX6uACilAJRs8yKAYq4kALWlf9KcUSAA5H3GlUuIarcYFGQvBywEoORyUTKDoNAa/i/NLToBQJX+jAvy2iV9s0OVbw2An3K0QV67WDDh//Z8pNue5iTmY3IAOVcEKCEAJCRYz1WE64Qe4uHHM9BpOVfe+qGY28yu7+0ikkWRjW8cq5D/yEHiEMDlBBj/6J3xfVKVnRB60/cV8Zkstx7XWkn+MBZ8ZCQbJwvE+3OZf8VssWrdJfMzEDvGnl4VK/g6gnCB1BDU/2Snam/g+IAO9zG2ynveAx8MJCQffZ/3pc/sKy0GjH1nvSAp5pI0Di7/X5T+j73KvQUAQ0Oug31WFbh6PSprRiA9APnhXoIiQPDzfCZvuWlGJbCvH62zTEUgcnwqKpP2A2TgvGWtXzfkpN135SBlIAewz+Q/uY2Gz3D+Ca/mbQYCmiJ7Kyg+hNx3qvIW1ZvLgP9FfzkkBpHJlsvKE2IMvi6QBBzg92sotoyqp8MqqerPZcwDSahSBADWPthf1nwvyv4HFYG4gmP7pwD+i1oQi13C/+cEgJx85O1aRBTQuT74ICcfUATBHuoEAFX6i5BYbZXEca4AEPPjTgBwH+W+QoUnEWfid/7v7Pf4r9haOKhT5y12gy/NW1SX7kcQAKLHkoJ2qc9K5+7H9ud0L898a3SHDPGPEwAcxA954tyO86JpPwNmuenYqoZ9hvxCyOUnexi/i8rrAScIBeDlCABB4fDO9inpcw9lu/zex/yO+3bFA/d3yf051sDeyRM7blyCNcXPlycA5Bjd0ASAXKG7HAHA90rO0Ck2mj5P+kzpHPjvtQP+P60AUOLcEgKAbxqlBIAg269BUbDhwHtuBGFzCQYSWgAEJYCUAKDXIyOjHDnAg6RMWcBllSNjMpOt6M97IOUMy3AQDEFVgQDgQIlvey6NEUY8W2ulAWW+BMMidycQ/vY+1JqsWDXsASuOUwe/cqs4/o7P3C0xKCdbpsqoGJSUPziUJwCkt8O1i04oC4ai88p7BOVAYyr7n0qnAjZKqltML9DUoQkAStpWAGIGNpfGsEAAoJdpOBjFsU7mQNOmwY39UpM5zBZRIg+VB3lJVW3hM8Wp0twUqorTBZrO3R0BYrJxB59duhU4mO1Vy+nGlIGVsZq23OaVbmA5sJ2DlXELLqlqK851OUecEgB4+PRMkdqiAhtXCkkcsjuzcuC4yDoJK6ycUy6x9/jlPg9pcBzWX1iHTtTwdRiea1Dyy0UCQBjbUmKABwBhecc1MUiQVEryKc7R3QgARTtJ7S99LbU5v48wn0HyOBxoQ682zXkE/TjEkcgplXhyb5Nv9iQTNUaZH8Y3R+ZfZK7noH+/5LaRsGfjJHksf+o+tS+QA3yzdwKA/zsjCPTEFgBI0CfBQRowp0FX1rspYaGHSvQg3wTI6RWaDtJ7tb5C7QL4H+afHoTBP2T+OWHBu4KAb+BcX4z2eA/yPYMhKeNEgTTQc99Z9Ctu03ynDm3eAzCyCdP1kb63fBBQGrTlYH9OAAhV/2E/1r1kCgCBACBevZjSIVDLCQkBTHdWfh6oBHYuwHcV4NvYsTZj9hxbvnK1LabiqmGMdUMIqUTyfbSq0B2UV2/N6FP5rtrhdUqec18A9iQCARJJ0hFUkwC8eeOmkqZIy0p2t6ZGVa0AAWfPnlPSF0AXsJ7rMBe8hvw6yWcqB0myuj1xTaqFbt66JWlXqktTAkCQi7+ghDWAjftRknck9gB7SPJNnjwpkGf8sB4JBtevXrOTJ04ocTt39pws4cgaASihDzdJSa6NPD5KAoAMyCwD/DSeOG63mm7azFmzBHyNaRhrra3tAtOab7eLADB8+AhbvHCBzZw+SUmpYTW1YqvfbGq2nr4+JVpHNTTowNrZ1SUCADEb0qj1tENQ/9Vea7t9W1X+VJszRgAvTgBg/EhiYjvLly23sVHGnzVK5eWRY0eVeJ87b74q50Nv4WpraW21o8eOCjgHfOE15gxLZyxv3LypRDoJWSTiXVqbWI+5Y24ZJ74nJQBwr7QrIDHPnAKg9/d1y79J1eEKbRNOabwBfDzIZt65HmAmCVpACsaeKuMaiAkDg3bx0iVdd8bMGQJDJGevpOyA2kjwGgoA/HECAM/Q1toSgCCuo3Yo7CkBkEU5AHukCpg1B6HgNPL/Z88q+U+VGwlwZPi41uWLF+1EY6OtXrlKtodfQt3i5k2SzAds+fJVtmDRIq0pfl9VM8wuXb9g5y+es2VLl4YWDJXDpD5RV1NnrbdbZZtjRjfoun/9V39tN5Dk3rHDZs8K7RwGKs0OHDpo165dtw33bbRly5aHym0UBvoHlFinepjKW/o4A1ohnQrAfGD/Prt147qtX7fWJk+eEgg7UQGA+wtVuj125fIVAX+ssUn0ga6pUdVtTQ2kkMpYHXvQzp09q7FcvnyZSDF1dbQTuKZ1RkKeKlhaCADYzZwxXf16L126rPskAQmwCwBDTIlUICQYqUZFJanQVoqkQYgl+UFBqsT/+wtJH9kSFn9KAvh/nQCgp9P+6clb5jtIM7ImOrXG29ta7eiRo2qVgL0C1GD/JEqmTZmudhokVQ4c2K+1im/DZwDgAPbR1oGKZ6ot8LU9vf2qrkZaHALA4088al1d7Xbw0H4BT//6X/+FyCsA/8Mqa/X33/7Nf9X+8tBDO23R4vlSAOjrI0NXa++//6Ht27fH1q67x7Ztf1DKHEhMk105f/6Svf32e7Zi5Up7cNs2q6gYsNa2Zrt8+aLNmz8n9C3vrbBvvj4kv3jP2qW2ceN6GxhEmYie82bHjjXaRx+/Z9t3bLa165dbbR2Eoxqrqx1pn37yhfwPsurr1q+VD75166Z98snHNn36NIGc3AsHdewMgJz+1w88sFUV4MRdjDX7BQQAfAvV5swB/gu/9Jvf/Fpjes89q+VbWOt8pq2lzT758BM7cbzRnnjycVV4Y17qR97WYn/3d38noOzpp59Wj/Purm6tTSpp+S72vJ///Hl9h5Okkd5+/fXXtXdS5U+rF4g+UhyoMFXZI4v95FNPSKKbHz6DjX///R75mYd2PWyzZs4ScQjfSQzy/gfviSCiXvKLFqoSme9kvUO8YP0h6T98RL0+g7oOldL44YWLFse5uvcAACAASURBVKkyFv8EAMueQhX86IZQ5c9nHXAG5IeghY8QuXRw0AA8AWfXr18v4M9bA2DzgOqQGvhuSADs0ewh3DPkJfw2JA4AefY1XgPspY/3zZvXbcsDmwTqVVfVqUURBIBPPvlU6wEFgOH0uI8qVcQgEABqa4fb6lVrFbdANKEIgT0B0gjPspGq7AkTMgIAdnDw0CHFBLTS2XAfbSB6rbuHlkhBkeB3r72uOdi4cbONGTNOth9IlxV6PvZbfDBjL1IvLWb6+uzipSu254e9qsKntQCxnCvfsP/R1x2lBEgbM2fNCHG7Cif67Nuvv7Url66KAMC696pjxh3yBKQMxo7XGDdeZwwZV0BNyAEQAGrqAOXbRMRg/rBxJwBA0IBMiR2EPc1krz+VANDa2mytrU125vRJu3Htuo0cOdrOnj5nEOKIO555/mc2ETuuqFTSF9LZm2++ZVXDauxnP3veRjWMzs5y2BT3zrivu3e9TZgwLot5iT2Jg+bNnade77RJ4b7Zy6dMnpIRE4n/fvfaayLhbLl/o9lAl125dFFzR2xAPHn+wkV7/Y031Sro5y/8kS1eslT3B+Hx+o2b+uzFS5cV+6GehG9gnpk3FDLee+89+RqIOMS0jBfvwWaYG8YZm+Hzy6h27+y0sWMA4/EP4ewG2XP/vr02pmG0fBK+nvcRI3Z1dKlNyGuvvmJPPfGIzZgxza5du2pHjx+V+gntQyCNoDwyfeZMPVvD6DEZQYgz5x/90R8rbmYtoMRFLMHafuutt2Sff/nv/lIESNY85Lzr126IAPDD3n324IPbbN36exW31dZUiaCBrRJvoj5A+5MHt26NlfC9IlniH7795mvbvn2b9h3WFP6N7x87Zpw++9vf/lZniGeefVbKD5BTsUOuzRrB7/BM+BB+PwpiQ1+/VK8OHjhoBw/sl1IRa6xuOMSC4Wr7gN1AWH3n3bfV7gSVAZQ8IFj09nTZJx99pOs9+eST8td+BmH9cN/4af9hDtizOEOgqLN08VLFh0528oQw9+yE5XA29QrJSD4syJpnYcsQv09zCMV8wlCvlctP+O9CLut/DgGgXP7Tz+tOAPD3lOZmC0UPiVKozgZVlVYLAWBYkKoWEBQJAOSF+P/K2CdbigDKCQUCgK4sSX9avwUgRNL/KNJGFQAIACLYSxkgkGJVLBFzJqFtQGitmIL8niPxv8vlA/x5nbwXcgyuZBvy21L/U7FMXlVflLwXehdz08pjZPLF3i6TKsuwhgIBIPx/kOGusGrWVyQAeF4kzTXmhV25elb2fcOiimAsZAhJKK/+z3OwDkGnNhfs0ON3t+A7SQAu95/mZbJ3hw02PH+yCLL8YoEAkNv+708A0GfvAvTdsdbi/aT5Q4G/8So+/y7Bn7cCCIqqnu8MFfFeGR8Kp4KtBRwmKLJHu4lFHsHedJGMAJDnXMEMYsU5n5UCcHg2r5LX35GSQQ4/cLApnAlV08JEMrXZxJ9FReAg2R/yyg7IC9CPw87zuQIA/Jdcwj9RAMje659zZQBXAQjK1SWkiawK31sJaGHoPaE9QP57X68+p7ltppLmoTAqJ6cUbCC2GEh9qs9xppygRHROQCkSAAJJ487q/6LPLGIPub9M1JqjDwl5S8er4v8nIK3nO2n9IZWUhAAg8pTy0LxWqaIZ95fxUUrGQxhQJJk4AaDSMZ1IAFCeO5KLgo8JOdi7EQAk919FbFEbpP4TAgBEZPdVanESCU4phuLnaced0n+7TxOBqUAAyHCZWPzqqqmp/wmFl8Eq2NaHKmh0P3m3/bnca6kCQDH37GSm6PTVAlO2HAvF3JYy3KWcAkCBAOBKNRmu+j9IAEht1vfx9HdFGy6OT5ofzzCqgnqO32PAI+5OAMjWeKKAkPpj96XpHKTz79htSgBw2/kXSQCI5cmJbMlAQQEAQwpVhP9cAoDY+s6UdGA/AhlFAoBPVBo4SSkAgEoVjoUWAVlfi9AD2RUA/DppXaiMLumnUQqkOzgenHBIFOYsXRxbcCB3BqLBa5cSC4qLeSjwv2hw6SL/MWdRCvC6/H8pBaFcwF1ciPq3y99ESRtfkKHiPyCoJKICuysGlA5SRnAfJ54xqyKLSsBelH3hmjkBoEK/dzCQ6xJ8phL3Tjbw4ZWsUDLMxWcrkSgqYXqmTLuiPGs+ymGzLJ3foTbbcg7Mo0/NYTEITUgBpRtL0g9OAXtUTEgOOCkTNwWl0+C8eFgqFySn9lLcTAjQREApBCD+GCFQSyRkErlyX2slwU9GGIpAZZn3FwHRO+yycC/OvE9JKsnsWXUVAcidbQB+XwJAufnJx6GUUJIH03lgl47DUK/zHg9EyhEAgoxdDlBzmCNBHcjWxcRBXL/OAM0OBoF8lRIARNDKQP0g3S/WX18gAGT+GD/N4bZAACgeaPHtUggQ8I+CQE4a8Pl1u8vA9iRoyw6aUS5K/iKqH7if0QEj+hqtq+SgWxI4RDGJko3bK/3xWYW2A6WbOb4t9LrK11sYb/9xH67Dg5MqHIjXISWRWyohAOTKAEXbKF0DpRKAKQFADFAp8MQ/sQLAq6HC/opcYV79H9oxuBxSfmDkHvDlgQQQ/DN/6kaNsplz5tn8RYtVaTRl+gyro7KGfbAKUG6kDa+n3+Yw62inCr1dyZAQiA6oXyrSptgDyTtsZQzgNb1eAa87O+3GjZt6jSQ+wBLALPs6ID9Sx4ANJN4AVT2RymtIhVJ5R1KPRCqJPA4cAMwkcpE+BySfOm16JuFOgpU/JK4Bkqmy8qCNeyRByx+AcuT9OegwHxwqUAHg+5Fcp6qehPf0qdOUBJV8bn+/En8H9u0XAcGT5cPr65S4BQxoar5pxxuPy1YWL12iXrLjxo2XPDP9zi5fvmFHjhyTdD4EgIaG4eqXWlVda13dPXb95k0xncdNmKgq3sqaWmu+eVOgEolWkpoAgcw9UvGtLYEAQIUp44cdK1Hc3aMEOBLgVLCrIlSSrWGXAsSGADBt+gybN39B6GE7QFXVSLt67ZodPHxI+zTV5rwGMYD1yBjyOj4AELK+Hink0GuVMELqDrHPOGPpPY0BOpHjhTjBvFIpOnnSROvr7VKCivHlnpg32g5QCab5jn6PzwBmM6dUokN2cAIAVbO0KyCJDHgxddpUVdqy9tmVsRPsD5CbuWC+ec0JAA0No0O7it5AjCJRpqrCrk59P+0VUGjBMdCDnc+RFB43dozAf6qE2tpbVVV29swZW792rZQGRMTo7VPv9MZG+rBvsslTpilxDRBbO7zWzl8+axcvXRDAgp0xmFcuXRF419baZhfOnddaY2x2f/GlKhqpVlu0YIE1jB1j1XW11njyhO3ft19tADZt2qx4i0Q0z0n1PolzKjWpYGbNOsDc2HjUDuzfY/esWiXiANUY6vtuw1TNyroBKGLMAbC4B2wc4JRKPmK1hrHjxdIEpLpy+ZKqTpFeB6xauXKFDa8Lkt58L6AjEsDNTbc03pMmTpR9sNaxWSwTNYAa2uJUV+v6SqjH/UHtYjIlACeAeXqxVCUnVQDI46Qg/xOIq6JAefg2ZNh991hQgpzZZ38s7r7jfCCwr8ogVZHoYI11trdpLVEljC1cunTRLl24KJll1sPeH/ZoXvBDJI/WrVmnpDTEir17f1B1I7bNemI9v/322zZn9lxbvmKVqj07BUKbHT/eKELGvHlz7LHHH7aOjlbb88N32s9/8Ys/Efmju7tPMv4QAP76r/5GoMojjzxks2ZNV295rldpw+3tt9+1gwf324aN623rtgcEhAG6c4w8euyEffbZlwLiAZJraobZjZvXrLOzTRL2PHdba5d98vF3dvbsedu0eZ2tWLnYeno7rWpYnXV1Vdi33/1ge/d+Yzt3PWArVy8SAWBwkPGpts8/+1KEM8DclatWSIWFamvk4ak2x1ewZ/EeKsBffvlVmzZ1uqTa2asEEnV3C+ihcvfxxx+3yVMgooV5RbGE3tr4JNYPPtbttaW5xd56/S27duWq/e9/+W8VNwA446svXDxv//iP/6g9AgLAqJGjJQ+NrwS8phoXQPixxx7V/sd4szfTUuPXv/61wMgdO3ZqjQOyc21A+A8+fF9r8KmnntQzE8O7mtM777yrdfv0k0/Lz3G24ocY5bXfvaZYYdfO7SKsheersPa2Tsl7QyBjvKpqqFw3+fgvv/jCNm3eLAAZMhi+ACCfatqHH35YoCHxKeMIOQtfgx/DB7MPeCU74wrQD2kAcgDz4UlI9ifAZIBq9gRvccE1AVLZqx966CHt/8wTa4DxQm2A1PF9G9ZpDdUPH2Xt7Z1qBfDuu+9J3WfT5g1SO6mopBcz6j/X1DJi4sTJtmL56gDK9uHjBzXPEB6oakcaH3JSUCsM8TF7D/5v5YoVtmJ5AG17ert1T/z59a9+o7YsVFYDcvf3hZyFKynwzDwHMQdjRkKTXuenTp9RKxUIcYwpftQlxJnzV199Rc983333ar8N565ATPn6q6+t+dZt27Z1m+ZP+1pUSMLnQ2pxBQCPYxlfQHTIexAy2LSZ8/bWVhGLWC/sbV6YACjs80ocgI/j2Zkz7M8VALBdnjlVAFi0cJ4UADo6Wuz8uTPayxoaxtp333xvp06dsfX3bbBHn3hcqhPs4RAAiBVffvkVmz9voT3zzLM6F2CrIk1UVtprr70miffVa1ar3RKkJNYDxEL23nvX36s2Fm3NLbrvMQ0NNn4cSk8Vikv4HT3pWTMPbt1ily+esf7enpCjqKqSatPhI0ft408/s7Xr19vjjz9pI0eN1jojdr1y9ZpdvnJV87qUmGrkCAHCPl7EGbRYwF6XLlkW24V0Z60ZiFupdMfW71lzj2IB7p99Et8lwgqkr/Y2O33qpOTpiY0homJDbW3tIo2dO3ve/uav/4tt2bzBVq5crn2V1lOcIY8dOyrSDTL7S5cvk8+ZNBG/1amWGt/v2Su7oB3RuHETJGFfU1utecUGaMP0wosv2KzZs7TmOSMSE0DWe/+DD0WEQOkCol9PN+vHMhLEF198LvLJgvnzZRsiUna0qwXJW2++qZgAG2psPK7WLEuWLFOqkXgAm6UdyOp77rFnn3vOmmM7MeIixpwWBfiPBx54QD6J3bcu+k3OSSdPNIpACtGRvUDtR/toP8R+1G37D+yzDz/8QHMzbcpUu6ZY5KYd++9tX/BPXJfYCt/D+sDPQN7hB1UpyEgO7HNN/CdETFTCuD42AImSmM/bnzkAkVVIJm0aS3N5IToo97shg5Of8P40frnz//8QBABSxaVVtMVnKMZQaTwWXistkkrzWOVyXE4KAfhHAYCWVgK1Y+WqpP6LCgCQrIn5IgGA760kZ9ffYxXy8aEFQCAABBJABYR6EQAgAsSCN/qWu7S/CARJ/iSp9HdJYletSQkCaX4oJwA4iOtn/YBW5gSAGGcmPcFlLyj8JflLJwCEPFPIT/0UAoCTAtK8Y/H/S3IsMT8jQHMIAoBiDy+Qy6pT04rR0AK29MehZ18PeevLFIj1z3iuOiuLSSqsM7JEoTI2BEXKymRx3u+d8403UAogh1+mueAUcIqUm7wKnDdHJaBgE7EtgLdpJj8vckmwg7Q4ygkAofgjJQDE6v4I8gcORNrn2uXmGQJYMcMi2SDm2ZVvz/+wL4rVqnNTIF+rqCQW6oXni9Wy8TQlyf+oHhDIDGZ9saI/APKBRMO99fbnuVW1BhCZgUr/8LkA3LsCwEBUDshbz3rxWgDWIzkiJRp4S4E4hqGFQpFAkeZ3U1/m3+NJxlKg3hP+Pm9h3ktbPISzZpzXxDbdB5CnKFWoKCUEFAHLop16248sTxlbY4e9JFb2x2I5L3Tx2JucslqixPephYqAf88149v7Y5FVphOc3a/y7vGMkRHcBPrHos4yCgABKxqaAMB+Se6jHAEA4mIFeeRIYOJaxIX4t6zIK20nnbVQLlVQzoq9IDCxL3iBQdIiMPhPioPyvHvpvpUTAMr5APcDv+9+HlZrwBaLdqG5TwpaVf3uqstlCADKM8e9uQRQ/4kEgLyom/x+UDtzAD7bw1x9JMFt3De7TYaxKK/67OOTYlPpvWrtR7KTf3eKRwSFlNiiJ/ODuU/MiBDJOPjc+P6U7j/FPU4uOpJQHecsYgj/IhQA9NCR4pVvNhAAXK4kAO53IwCEivso1RKl+hUAuWFEMIlBzwgABWnpFOwXkEGwBZMr6U3t/4+x9/b0RkmbXGVAoKQmlOCLCkjuIWdhZosozPQdcUMaMPmLYeLvlOkK702VARKwOMYqGeEgQY5Sw75bAJ8FMmV61gcnXgru3+lQ8teLYGpq6EVQMvqYXCEobt45sy/sIIBGHmSp+l8OHFnyCNzHgEByvfE1bwHg5AHJ7yXgE//2g5FYW6Ris/HP+9i7vFUqUe/BVblkaxZ8RcJIusDLjU3qqNKxLndoKo5l9l2l05MFgD6+qSqAB04piC8wLpIoSsHhvOWCO6VypICi/P/dNhx/rszBRudW0qcqCZZ9/NwBlzjppMo/C2aSA1D23ru0Byg3psV7cQJAkKVKqt4TBYCUAMDz++HHZdHciWscy7QAcDsojn86lumzp2tJYzkE8SR9X2pr+fd4e4yQSA0s9oRQE1sD6DkAbpPkgQ4vRdtztpx8cgSBs34/AaQPUj5BCpT9gErZbGMvRwBweaDon10dIMjZAnp2lxAAUgUAntnJPuUUAHSgIEiMzPTQTyyRGxsW5lLjW2iDIFZyoF9mPjKdPz8Y50w9AO9Uhiq0IIAAEALi0FNK1yhoumQtctyWIxGgaPepffohI/+dH9JCcJKvxaAhpn/7wU8UbadpxwRLDOz1nVEBQN8RWwC4mk5GAIgysV5Nh6MXmzuyxNUPua7exk6aYouXLbfZ8+ZZw7hxNnb8RBs1Zqz1qh99r40Y1aDEJ0E3PdORJ2dPDnyMwUw+HcCH5Cf3B1hSDwFgAGn3WK1/86aAAZKlklnt61OyH5Aa4JaEHglu7heCAEAnCTivtOd1AaQcJvv69F2Xr1yx+pEjbfqMmUq48d2ADvwhWc93ef9X5pjPAd6ShMUuqBDlAIHNAjj2xWT+xfMX7ML58wHkHTM2k9Xlnm/dvGV7vv9en6EidPyE8bH3Ij2ruwTmnj17Rn1rqVQCeKL3O5L/xOhnz1ywc+cu2IoVq2z2bO4bqd0+q6qqsfaOTrvVfNvq6utVMSoAtDbIzlMNPHrUSKsfDhiNdHMEVK9cVuUWAAIgAGNAMhJQEfLE0aNHVRFHtRkHK09MMa7I/C9ZusxmzZ4TJJlF6BihfrKHjx5REtSB6RqY2FWh+hK5fX4APABsg5JIn6pPGGeIItwDQAZ/2O9JoAHmkBzmvQD848eNFYETiXMAS5Kw2AN2QKKXzyqBVFGhOUP6nGdUb9vx40P7EwgHPb128tQpjT/jwGs6uFUi/9cvdQD1bZ0yVXK4vjdjCx3tbTZ27Jgwx93dSkwgxZ8SAACD6D3HWkPKlufBliEAdHW2K0nY0tpix48es+vXrooAANmAZyIZTMUvyfNNm++30Q1j9Yf7ofLy3MWzdvX6VUnm6nn7B9S7uI5qyLY2e//d90SckKIC1X+dnZoXbAsgHvnm6zduCKBinVLZzHfjS1mnAEW7v9qtdUoPcyoE1RakosIuXjhne/Z8bXPnzra1a9dZb0+QEscnAhBfvnTZVqxYKTCNdYy6hVojdFGJSMuLbhs/YZIAAQEFPb126vQpARC8B4ANOW0IK5CE+F6RcJpu2aWLl6RmQG9pwAd+IHQQz0gOurZOiScO/Yo5k/5/UoqJlQeBc1VaBZXGcnmCwuP7pB2AwgmPLn2HLv93MfES/h3lZONHhopJh7oyaTb2HJcQZk66OjsCAW1wUMDM4UOohQRyyvnz5wRyoeYBuNcwerRNnTxVNvvll1+owvvhRx6Rb6yqrhJJ4M033xTxZP58qr6Zv5D8om8ycs306n70sYetre22fff9N1ZVVaGqdOaUCn9USzo6uuy//Oe/kt3x3kmTxgcCQE+/VVYMt9dff9OOHjuiauz7t2wMKiC9xBmDdvjwMREAkP9nXdMe4tjxIzZ27GibP3+e7rPpVqu98/ZndvNmk23fscXmzpthnV1tVlMNYanO3n//Izt1+pg9/Mg2W7JsrhQGKqzeOjp6JKU/ftwEGzlqhAAp7AsA69Spk7Zjxw6RV5gXgJkzZ87G/vWrbeWKVfItalfQ2SnwHxCRPuxU3AeiTKhQ//bbb+RTWD9OSmKMbzfdtpf/6SWdf//dv/tLgXYoYADiItP/zjvviEBF7+ramgAMMfZffrlbvgyyASA1iitqs1MxTED0b3/7kiEvvWXLAwJHWUvsU+x3H338oVruQBzwihdMEXLBSy+9rN89+shj1jC6QbGkVx1/8MH7so8XX3ghAnYjtaZv3miSZD7kvJUrVwZZ38FB7Z/4akAxQFFVl1dXCxBjv2ZsAWAgquDLUJrgb6r4ASzzuCOoFnA9qnfZj0VOYc8dNiwD1rds2SKiH9dg3+Y9gIH4aIBMfJ1L3PP9gNgAwGvWrlLsDAGgq6vHWm632/vvf6D+8ChSAO7TK5q4CPnzb77+3hYsWGRLl6yQbXT3tIsk4EoESKjTwxwSmCfguJevv/5KCjX33XuvzZwxU75PeY7+Xrty+apAawDh++7bICCbxC6fg7j2+eefyw9DBAlkulARRasdZOa/+e5bKe0wBjwv+wA2xB/UIFh3yJOjnBISYkGJCKl95PR3bNuh8dH5MlboQ5Bgz6R9A+RA94lcn/thLTLfzCFrkJ7zzBP7SkoAAFAF+GReuXeemTmC6AVZgmprP7unBADUPWgB0NR0w7q72+3C+bN29vQZEQY/+ehTKSLteuhh27z1ARsxaqQS++xZtCahV/3mTVvUAiPY44B8IPEg47F8xXJbsgzFnOGyZeTrAbzbWlo1ThD2IOVA0pw1Y6ZiG+6R/RQ7fOP11zVeqGGcOXlMCWT6yXMx7uOLL3erwv+P/9WfSLlEcVgk1TWeOGnXrt/Qmli8ZIniOwf/8bfnzp6zg4cOSt4eNQLm0ucERZbDhw7L1lC8WLN2jUAd1lbTLVSVWmzx4oVKwNPCArWXPd9/p3XywP1bdB3GAIW4Sxcv2z/+8r/Z1MkTbOPG++zM2TN289YN+Qn8GPZKS437tzxgEyZOsIkTINBgj6320suvyjZfePGPberUacq/oArE+mK+X3vtVZs8dbK9+OKL2tdRZagfjiJMj8gRKI0sXLTYHn/sUSkAQHjyOA//JcWLa1dtzZp7RDaifRKx3+4vv9CcQHzCfriHJ554yupqQ5yHTeMzIR/9/IUX9B34Wz7L2QUfw+chuUFWgjA7dvwEu93SalMmTZbSAG0sIKpt3rxJ9tnW0iK7ZYyJzVGGwQbW3rNGLQMuXTwvkgDEB0ilDz74oN6PchWfgRiGH4QwwfrHb3Hf+CjiXojOSxYtDip+1TWKHRkn9hUn5KQ5xOx8G4OCH8/v3T0u+TGAoVwuK89L/HMJAPCH7iy0KeZNsvNt8ij5e+5USC3Nz+by1O7DPBGfEgCIyau9rzXgP6oAUogaNDIIIgVQSBHg0ICwII/d33sHAWCgt8cqqPwlV9LbI4Vb5VOUV6EtXw6ECKRPAAjPZd+NAJCCeqpizMYw5gXiv9l/iLc9R837MtKqg/48WMhiZEVanv/SOKKAwJk6K8AIYJkTJlwBwPMzRdDfYwzPraS5SHIsqsCOeSjuL4DuObDuBIC8cjUF3c1QYSz9KRIA9EkpQHqer8SeCgoAaZ7OCQD5d+cFO6Hv+k8nAAy1CkOLhvCTxv+ZlkEC2BWrwwN5wgvc8rxQCihz3RzgT8ByL0LJiiOdIOBquaHa3U8pQek1km285UQkAMiqVGUUFH2zv1H3rapWG0KdkqQAEIHROO75M2d14lnlv05HEfDPAHoBdgHUY68diMooWjcu2x0r+QMhIEr1R3KAlAQigO+fCQoCiQx/QjYIKgHhjxQ84tpi3YXcQj53IbYKLRUCaJ+Su0tJTvFT/uHsummFf5YXjqSA1DZzewk3UPTTeX7wToJ5yTkzy39GokSWWyRnnK+Z+C0aKLUBVZ45EKKkAADoj790BdU4Lvj34CtzS/Kzr/vjMAilLQCUy7WQY00VAIoEAGzKWwC4j7obAYAWAKkCgCvnpu1LUhDX/ZfjAtnegR0PqyxRAEg/9z9CACi3z9199y7/apEA4NfVvlGGACC79Vax0b4zn/EjBIDQBie0AMgA9qzle8jr5bnlVH092mWiOjHUsw6VF9F+kfgRXx8lBADfX13pIO61TnpXe5D4Oy9W9XWc+s2UCJDOk+/Ffu+pDfi9OQHAiSP/YgkAXkodBihsUYEAEHsIq+o+VQCIVYyprHCciAyETwgAJKKcIPDTCABUMAYJPZ/EAFIFQ5ODF9AUmCwlRqr+FbyHnnihDUE64ZlzShZMFhCk1bSSwXcZldKeH7mDc1C6tApXPVa0V+SgdTF4dQP7MWC2mGBMDXKohfVjgXa64RQ3n2wDi9La4Vmd2Zc/Dwcvl8gPwSGy3YEE4NX6OGQH13LwPzh/rknllgKJWIWatgQIBIA8OZsfkGKX8yRAUjD0E9olpABbCkiWG+PifPlY/9QNOJWmz66fTJi/ru+J4HROAAiJ7HIEAHc2ntQpJQ0EcgA/3qKiBDwdwmBK7SEENNxXGqyWBLFx7dwJZiYMq4Lcf+poS77PWaxJ4FrcMPX+QjDkz+kEgNLNJBzsPIjzTT7Mac5sTH8/FAHgzs0/HqiilHA+t6UHXoJWf448gLyzJ45/vuReouxlOJCVJwCEIC34GNlARggKBADNX7Im1KIlIQDw//hGB+xZDzmbb0BSmdkG6r5XyfvcDysw0OfC71IFgHIEgPRZfbNMGeYZW1PEl9ADKmNllhAA4sGEZ0zbdCSkKLyH++nisLwAxgAAIABJREFU4RXDILmZbtgpCUC+DQUA74cVyRdFX50GJvlaSA7uCfMwDdbSg345BQHtv/30MAsnGO+lqIOHenfFl1wFIFMbiPujKhMgyIWqsLA/hv3QK9d49tCmIPhYEQCQTG5osFFjxtmcBYttxpy5NnnqVBs5usEmTplqo0aPUR/6G03NNmkKwPsIgZ4AJYEA0BNgwgqqouoFAkvq/+Yt3TCJtLqRI8leSOqcxBkVxK4AUDd8uPX39itxePVaeI3KSpLS2Algs6rbW1uV2CUBDnAAoOhrjKQgwC4S8DNmzsoSrU5QARQPVf5Ts/6rzIcA7CtXdB0km5He1aAgd9bdLXDj/NlzIjsA8tJTFrviulSQIYdOFTjPCOCkz8cEBdKnZ86etltNt/QsVHkxdoBP9N0m6X3q5BlVKq5cudomT55oEOwB0whnqFDt7OmR5KqqzhSjVeh+OYiNHdNgNTCeqT4aGFT1//HGY0oKA/CTrMV2SVC2NN+WBDBA4dIlSwSuICPLPPE6xIBbzU22Zu06mzhpcpDAR+a+utpOnT5tp86cFpADUK/kWk2NCAAkaWkBwDwBqPNs3kaEilNssLmpSX8LoK4Nvdy6O7uUyKX6ld9RGQuhobIi9DgHINm3b59AC+wE0ILEvR9KSCzzOr/nniRHrGQFLRK67djx44pTqNQC2CGpzehBajh95ox8HPcroE3EgCDbT3UawApqC10dHeqxTH915rSjsyNIzWLLlRXW1d4u4A4wELui73hbS7MUMZDZP3rkiAittADAZrl3QL+DBw+pcm/9vfdJ/p+5JUnMAbTxVKNaFKxft05zwM/tpmZ9JzK1x44esTOnT9vFCxcFpEOu4J4gZrCOkOymknTfvv0CD9evv1eJf8BEbJxxpWqXlhRUfFK5r7nu77PWlmb79rsvbeSI4bZmzVpJ+iMXj5+AtPDDD3tt1apVoR+2QNTQi5lKfgAKEjjYAvLCjDkKEwG86hFxh16//A7AjMpXql65DmPccvu23bxxXaAHBAPGS2uwry8okwyvVxWAiKNRtlQ9ALVPEnsGf+ZrJG4CGRjle0IpAcDj9zxoyBIjd4mZijFhGoPk0dPQKlNDxu8WKpNZ0xgr44ZPZb1dvXLFjh05KjB/yeLFGksIPQvnz9f8oZQxedJkVVDxDIA2CxctVCX1xUsXBZxA5KHa9PHHn7Cp02ZYZ0e39jts8rvvvlcVJgSMBx/cYi2tzbbnh2/VM/3pp58SiKn+nAOV1tbWYf/pP/5n+WDaBfCe6hqUWIgLqu3V196wU6cbbfv2rXbfhvVaOyHBN2gH9h+xL3d/rd7N+KD+/l7bt/8HW7p0kVQiONs1NbXZ7177QESDRx7dbtNnTLL2jharrYHwVW+vvPKaNTVfs0cf32kLFkwXGccGh9utWy2SwqaiE+AdqWzASarRaQNAxbVazkBA6h8QMAX4Ayg6c+YsAWncJ34AwJR1tXPnzpgADK1AIPzgR7HfDRs3CCTjmtevXbMb12/aS7/5J5syebI9//zzIgAASpIFRwobf8V8AFiJSD1gGvuPP6bK9pC9+OILtmDRfF0TwgXvOXXylH3wwYe2cuUqW7tuvYhkKJHQGx756i+/2m1z586xrVsfkH9RhZZBkKJy+mX5bMCqhlENUpPC37OnQWLAd//iT/5EvdjHTRgnkhiqCwBcAL/4TgyQ+wGkxJ9wLfwMPryzu0vAO/6bXtvaq2uqBXJjZ4wzQLEr0WD3+B9AOfb4Z555Jusjz3cw3oB63B9jxOdYA/gQ7hWpdN4HgcIJftwHawIQm/1z5aplugdaAEA4uXzpqggWS5YstmXLl4hcV1tXrSpr2l5AAFizZp0tmL9YIB4KABAAmCv2JsYWkB8bZv7ZN9hfv/vuW9nJpo0bBfp5bMcz8FmIKKtWrVZVs6ccujppR9Fk33zztWTrn33m2RBL1XAuDvqhX3/zjR3/7/3JGU++t6Oz0+pqa+Sfb7e0CKxmTjdu2qQ9wVWo2DO+/OJLqxissJ3bd2p8mA98EzHO7t27db/4fPZMbIXX2YNpP0Fsw3px+WxiLcaUfYV16uchbB8CAGQB9nMnALgCAASAcEajJVFQANj95W6bv2BuCQHg3NnTap0EAenzT7+wurp6e+qZZ23piuVWXUv1PeTEftu9+ytrbDxhjzz8mEB01roTALDJvfv2qUc90vvMO6Qy5O4B3ZmXVZAaKiqkNsAzLV60KEt437p5U3b96SefiCg4ZfJEu3rpvHwSMvK0+Llw8ZLWHyoC/+Z/+7ciBnBvoxvGiKC5d+8+qWHMX7jQ5s2brz0IJTXGHztB0YJ1QyU5JEbGEV+MPyIuhKjHeOGD2FfJnWDrJxqPSzp/8+aNVj28ztqbmxTXf/LxR7re/Zs2a32I0NPdbVevXLOPP/pQ8cfWrVu0P3RAEh09Sgo8zD/x0/Mv/NwWLVysHAy+h+d886231SZj7bp7beeOXfodJApX7Hj33Xdsz949IqxATCHGq64K7Rna2juksME+zTPcd+96rS2Py5kT1hH3jc+EJIu6AXNx4fw5KdJAdCF+OHz4iK1ds04xC9djnPDPr7z6qtpnvfhHf6yYFv8yfsJEERsgtAHOQ0CC+FsJGdYqFKf3dHcJsEc1h71lxYrlAvexe9YE5Ajac7300ksihjSMHmWNx4/ayPp6jRdtAiCQYOucNUTMaGrSa5Bi+B1rAT+nViWSTq+ROoNIz1IjqJCahQhEJQVBdxYXpXFBOdC7mB8pF0fcLa+Yfj7NEeT//4cgANypgvhjeUmPze72fHke8E4CAK8pX4ACQC0VoZVWK4IObRSDrLVkoaWcSOU/EGdQBQj15uG5dUKIBACX83cFAM6uTgDgcBbUJMhvpwoA4czueec0j50WtBUBiSIBgDtyv66cXEZpDfFhiZ142yq3La/Wjb8PORDPFYW5IQ7IJbjTFoiVVi3VhEAISHMwnksp5mVSIO1uBIAwxuFPALS8eOenKACEOUrtJOTtsoxIDrYXCABuU4rRIzjqBICSPFnEP6T84HmWQvFTcf0U38e/UwJAOk+eU00/U2wBEApbAjAf7i2A/cV8Xi7xnxdA5VhHUGkNrQIcy6A1Q9Am43fEGXxPqH7K+5wLoJecf/i9csgoHkegf5CzhVT0eH1YICsk18jnJ+TnAkYcvjdXEQhEBJfqD+0BQgsAEQFSqf+osumtA1StH9shcG2eBdJkUN3064BgubR/VON0JQUnG8S/qZYOay0Apg72u32UAI/oIpCDywDKUgKAkwM4/2W5YQdfC6SoNHed5sSTZTEkAWAo28zOoKSuImLsrUjxSdl9U8GfForFvusCwuU7yDOG1o7yubzu4L9Oi06ECCQAf+5iRXfe4gZ8yNs6QzyCwJ/nd1MCgLCLhABAvK1WJcM4V4S8EXGVtwBQMUAkAOQFZbH1S/RfxTw+13A7TcF//b5MC4D0vb+vAkA5/1Buz/6x36UEgNSflSMAYFvyBQUCQAaG/wQCAD6QnEyRAJDjrSGv7Pn/FF9Ta9qkFXaa+7/b/l5urIp5dr+W8ImUABDbFPM7qSAUlAmGAv59H07v66cQAErwg6jQnO+nrqqbF+yW7AOJLygZt7jXVHz19i+Le0WJM8gdUOnbSpJQhSpxvVZmM0sJANmGk/SQ0Q26HFKUGw5Af95bWACT9yCOigGSmE4mIWVI6v9RBvAe0wnYL8OTAkCYYJefTgkA6q0lIkAgF5R8j1oVsPkFEOsOAkCcicz/RVmN1EnIw6UEAJxgVpEeQrEwB+WkQHCYeW+v/Dq5x03nKQ1oik6guDHc7b35ZzPoVr8qBvnpInPjL9pNWkWcESHiZqCq0Sjx4r1/ghNFASCv2pfcPxLeSfWy5FpjcOGStNyP2KhK7AYFgdACoDi2peC/P1vGYEwAT/0u2eDSceT/70YAUHCcBETFhRuChaEZeBrTEuH/UvknB7PFXi0j7y9CQKHiOw2wi6B/SfDt13Mlhjsk4u/cZopjI1tIfEcayKSfznuKpwzU8P/ZRpNIUZUEUikjzdnOSdBU3CRSmStfAz7OxbUUKuMD0J+uvWBPunIe2LgygNZ7DJAGOSzmEmRuh1kwRIuKqsBQLq6tMHaBkJLZZxK8lwTxCamh9DuQMKqJjOxAABDbLFaqh8RaeD6SWrov1mQkODgorntImYGRAOBgvUvYsYkHH+rg/oCqD5WsTyr9BaL2lEr+OLDqRABvAaC+lTE48GukQUBKAChlzgXmJ7Lo3kZEz+sEAK/Gd4JKFpXmgL/8SeKryx1aBVx6WwXaKSQtFnJVElc2yeXN7vDPyf6S23cEfVyGqaQFQF7x734k+OA86RJ+H+X0E3ayEwB8TuWDYqIhHAYTAkBsAeB7o7M15ZmibJwOgd7DDdHm+hGSfkfuf96iJTZq7Hj1Gqbyf9z4CZL+b2pusdtt7TZ5ylQbXl8vUJRkPkllEpBKqAyrVLUViUaABsBbfpAvhgAwGIkkANjXrl6zWbNmK6EH2IFtQgC4cfO65KsB1NVrvro6IwDwXcgNk3gjie3VnIwjydYLFy/qgDpz1uysysvjAwgAABUkTUn0+w/3SZU5QMOsWVSHDdfYuJIRr0EAINku9QD1jg7j3drSomr7xmPHlSinghVVnJAEGFQF1slTJzXuJJgBmXgegDAS30gQnzl9ThLBS5ctt7HjGqyist+qkV/t6LKm5ttK1DaMGRuqCAcGBdagOkASVZLz7Fkcyvv7lehFqh9gFQKAJ8Z4NvrtAsKS+ARAVAuFqkjiaG9XopS9C5AJGVoOWhys6UtMNf2Va1eVwAYU4roiHVRWaP6pWOX9JI7Z40ncMycc3Pjum9EO+E4ncAE2kcil0hbwnip+1Awk1VlZqQTxnh/2WHtbu16j0p/547rMGYlXkveQKrgvvl8MbhQHOjvt8JEjqgxmHOqH1+u+POHSeOKExoxqtwC0DbOe3l49CxXXANCQTiAAUDUP0O4EAPWmHzXSBiIhBeCDZDC2OGrkCPVOpkoIQBawnjlatmRpUvnXLdCAmGnFylU2clSD1h8JEPq0Hz1+zLp6ugUAkQDHw0NKqB/VYB23m3U4px0FoApKBDw3ICeys8gPc9/MI9XNe77/QeQIpLaZM97LfGDTkACYy6XLlgospaqYVM2+/d9Zc9MNVfpDkKipDnbX3HzbvvnmW913uDfiuSD1z5hg43X1w+327SC13HK7xUaPGp0lwtWqYsQI2//9Hn03wBOAE20KJA/e06PKy4MH92msAf0gJfE87KisA5RClJTCZ0N8kfwf9xH7UaoqJU9oieCUtfIK+4Tv5U5WDftv2uYrxAND/aQxR7n46J9PAOgJihOxyoz7YKyYcwAziESACV99uVt2CjiBwshppI7nzAvKQJWV9tLLL9lDD+2y2XNm6/PcK6QYAOyfv/CipLchADCeVEpT5XrmzGnbtHGDrV272q5dv2L79u2x6TOmqlJb5F2jchpiUrv9h3//f2jdPfnU41ZfX6feuxAAursr7NVXX7fzF87Yrl07bM3a1SGZrSqjCvvoo8/sypVrtnPnLps5c4adOXvKrl2/apvv3yDiA3615XanvfLyu9bT02dPPf2ITZ4yTgSAutoR1tlZYb/5zUtmlX321FMP2cxZE2XvKABcuXJDRCbGCFCI+wPEAcwnPtm1a2foISkf1SfwCV8CAMV+Q7ISRQ1sHZAH34HvAUhwm0CGHvB6ydLFtnTpkqxyHRCafeKN19+wdWvX2YaNoS+8y5X/5je/1n4ICQGyE2uKMe1o77KPPvpYBJs/+7M/tWnTQxsaXuPPgf0HBSivu/deteWQfHUP0vfV9sO+vbZvH6SclQJBWdvV1fhIU+Uu1bNUxrI3jW0YE3vY94rAcOjwYe3Vzz7zjPYU+fuBAYH/qohduzZUikOo6uwU0Ar5HkCM9QfR7dLlywIwAY8ZKycsed9zV4xhLjwe5zUqy/FZqCt49SH3zloE5GduqIiWcks8IzK+EDbwifgzT+RhL+wjEBGmT59qy5YvVnX4QL/ql+xE4yk7dOiwpMYXLpqvlhbVNdh8p4BlWgBs3brNZkyfHYC8hACAbwe4XbxoocYG++TeiF8AdrmH+zdtyp6N9zBnPAPgJD4UFQDiJPyX71tclzGFABEqpUN7BHwZagW3mpo0b4Ct5EMAthgbqp1RQcBvMw+MhSfppILw2efyuTu278zGTUTF7m6B/HwHBADiKn6H/2RcsXV8MXspZBXsj3iKzxQJAMRfPD9EMPwz8T+ANRXcqMrcjQDgLQA6O1vt1MlGQ1npxo1b9sP3e23atBn2s+d/bpOnT9M+TqspSHK/+93rGrsnn3haSjZS3hnol9IELRp4pjW02Jk8UXK7xKDEQewxgP2QF7jHQDbo03NyxoF0QSsVZOb3/vCD7H1wABJck2JZ+rmjJLTvAC0pDtv2HTts+46dOp+zd4wZO85u3Lql9Vk7vM5WrlqtOAafBQGAGJh9lusTcy5eslgqHPhhKtKxWZRxsCPGHXtnPtnvsA3k6ImH8TGhJVK3CAD0tcd+xoxukH2w5qQI1NaudjAH9++17du32fd79uicOGPmDNn6/v37FDM99PAjUhLBbrDVCRMm2clTp0XYOX/hkj3x+JMirXT30J4k7MMXLpy3l155SXHzc889Z7NnzxG5A8UQbBZiIPdEDPTkE49r3QalkW6RRADgP/3kY7t48YIIALNnzdIzdnd22nvvvyufTAyFbTXdosXHw/Lhin8qK+39Dz6w442Ntm37Ds2fSFw1tbo3fDi+Dv/z8COPSsaauSOBzTmUtXf4yCGRKfABs2bOUO4QP4TSU1d3p1qsYIuoE507c1r5TdYac4Pvol0N+4PH09g6cT97L/sLfoDYsSr67IZRoxXvE0fzI4WuCLR4XJEDJMVWfnnuwn1m+vedOY/SSOVfAgFgqGfg3osxVUqESP8/i+NirlaFQ5Um9SgUVWoAjiQHHQkAnFnEDw45oiD/HxQBMgUAKoD7+6QAgC+gBQDV/94CwAb6rL+nW+0AlL9OctDeOlFp8kJuIAX/PVdQzE97fsjzi2nOzMn1xCBp/lLxbJar9qRnng8J+cEc/PfxC6qSXvWbtJlUD/DQhrWcAoDOfZHI4uc4z0GKGFA1TIBsOQWAVLXgbgSAALIVou9cuz8DMvOcXh6vM4aZjSSXyHJvBQKA5+lkc78nAaDks4FCom8sAkjZbRQq5JX7SXKGusdwQEkIAKVV6oxbAP1CziddK55LUmpIpJTY5z6V8EfRRioDsXI/FpuJFJ1V+ucEgCDvXxUq/jlXkRcB+BcBALn0QATwlgDCB1xNIBIAlIoMEZKidK/i9wp9l+zOFACSan+fN+WrYpeGjASgtgA8o8v3h/GTBHqm5hDysdlaimQsVxzwMQ9jF4kWav1R2uLViQGuxZ6Pe0rOcHJLonaRXNftRfYZWwD486V/uypBal/lzpz+eunfQaUshf/8uVwRxNuHhRkJa8dzyWofwA7qLWbjm8gxOSlCs5hVeYcK9IwEkCh9YAkBI4tFXcrLDlMeSwQAb3MsP5S3AMCepBDAn4QA4C0AfowAoMI5fFiBAOD7hZ8b0n87qakcAaCUQDAsFPgWsBUvpML+iNVDm5b858f27IK3u+OfP4UAkNkyGESBAJDuNWG+UnWRSH6JRX3M7x+KAJA+91C4dfFhi7ae7pfpHqkWKN5SPirM/xgBIN1T0+uma+j3JQC47fwvQQBgIJS6zowkgP1OBFBv4UgKCAfP/HUnBgR5pAjyp70YEkn/0Ks4qeqPxhcM1SsWBwILpaAAQKJA95eSDCKZwMEQVqkfjFOWRe70otmJLZUG4AEgHBSImFShJ6DSUIG73i8wjmRRaRCm741eOTWwNFhPg9uA3+VMsqEcxJ2OJYCDOSsrByPTDShdSMVrpAQABeSeNHVGWKykA8T2ZGzas57oz8H/kMRyme2Q0JK8S4kCAASAav2OHzaGTNo8zkGIH9LUqgOtXu2cA+0eiPmYFTdZD6CLwZO/3zfKdM7Kvbd4UPF/E4Ck8Wv2Pv8C5ifagwOUIYEdktAASA5KpgB/ylbjUr6BpaQA7z1SbAPwY/aTrhEP7NMAJBvLTPL8zgA0rN2cAKBrlvSjujOoypwwbLXCTxZQp0B28v9pC4BsaBVbRb5pgUSSEgDS8SsqAHCIT398DlzVI4Add64r/S7OrY9dcfNKr+vXKBIAtDa0ZmBp5/L/sLZLCACx+t/9TtRak+349+ZEJ3xpb1a1HzbOPoGGOaGL/w8EAB0ekgp/3ktCx322E7qCigBVrUFmXazA2AKAf/9zCAA60EeVDAIzPWdGRArl5r6ONK68h57jCQGmHAFA0uWxgjSobST9ovi3fFR+OM7IHwVijAdRHlzJz0TtsfR3qS2UvLcozSSnH1nGif8P/iu2APC9OVEYuIMA0NMTDohRJSCQdQJL2gNTCXurjzYAWo2SmfMXLLQ58xfYjLkLrLpuuCpuASdrhg+3js5ua2vvFLhOtbITANiLAWq7u7sU7gNMQQxwyV4AD+7fCQAD3aG9D4lIksiqqB85KutxS8KzqfmW+oN6VbUnRQEISbIBXnB9EQAaGgRq8MNr586f1+pHwp73YDM+5lTLci1AaEgHvqcEKe3zSkjOnj1LVc0CJKlIrKhQoo/qsZkzZoQkIK0QotwvwPaJxhN2/ty5WEU6Q8mPAHgN2KXLlyQ9TaIS0IdEMIdTKlvx0efPX7QL5y/a9BmzBISOHjPKeno7rKa+zlqbW6SgQCKc/s2BeFdhTTebJM8LaDsOCV76QdP3ubfXrly9YsdPHLfRYxqUVOY+WUckQS9fvKQEK2OwaOFCJTYlK9/ermQ/BACqx1ffs0ZAKwlsfDBgOgoAzbeb1bObOdNyQ0liMMi0Alwz3mPHjRdgjv/ghyocEUGuXw8KAdOmhR6ag4PW3tqm7yVBzrhScUrlP4c34kwADSp38UOADZJKRlmokgrkNiXXmRvvMS3fGH1Ce2dHALjqhythXBsPnZ5wOXrsmMbBWxZQdYct/xQCAAdQZPZ74rhhj4w1+wKAfE9Xl/qznzjRaI3Hj9mc2bNs8cJF2aGRvruQHkaNarBFi5cEckct0uYmIsWJU6eURNu4YUMgdlC139lpw0eOsramW+oBjL19+smnSjKj5sBa4rvHjB2rhAjjcPPGLQFtkFaoYmYdkIxnTbBmXeIWdQBsgQR5fX2NnTnLfR+1RYsWS3acfY9EP7ZHlThVgwAPJFcBfFiz/CGRzvc70ROAA5vjebk+BA7GDpvjtSNHjorAQTUhc4hkL9LAwyoH7eSpE1JBmDBxok2aPClUrETZdkn/q9prmMCg8P+huk7xT1SZyvaERMUqEFhDnEVKo+jb0wT0UDFTuT08jQecl+Z+/6dcJw8Ng4KRKij7QxUpfgmFkcbjjUqIMFbffv2NnWhstCeffFLzhj1AONmxbbtAM35QAHjq6ScFrvBcrGPUU37Yu9f++I//lSpuOzu7rWpYtRRIPvv8Czt37qw98vAuW7J0kZ07d8b27//B5i+YJ+A8JGaZh0q73dxq//7f/wdbvHiRPfX0E1ZXV2N1w6utrxdFlUERAC5dPm8PPbTTVt+z0pC6xn+ROPz1r34r8sGmTZvl47/Y/bnk/7fv2GrXrl2Vz21v67GXfvuOSFLPPveYTZo8zjo6AwHg1q1u+81vfmsjR9XaM88+apOnNIikVFk5wi5duiYgir0BPw8BgLUBSM1637Vrl2ISqUpUVqqHNOsWgAewOrRK6bSbN24K/IQYgM+GvOJVV/Qcp8IYwI6WMfgkPocfxJ4//OADfY/AVPxnR7u++x/+4e/ly1A+oIIbJRzA+taWNikAnD17zv7iL/7cJk+ZKHATH8qYce/0haeX/IKFi6L6TK9V1VTpNUDE9evX2fIVy4wKc1rHAEYA5FNNv3379tAGZSzS20FdDxuAUMJ97Nyxw7q7ujUm2ArXDLLcG7T2iJHwF/yeyv8N990n/4RvPXHypKp78QeAyuwBXMcJAPwOe4Wwx/cy5sQEjC3/Bkx0INp7ZgPq8j4AcPwG88N7mUf2A+YJFQI/R/M57g9ywIwZ02zJ0oWar67OXo3FoYNHNbarV68yZOghqLKVos4AAWD/vkP20EOP2ORJ07RuQguAYQKQWS/Ik89QxXxQguH5IEgcOXJYz7Vl82btr9yzeqNXVNgbb7yp50L9gKpwbIO1TEzBHsyewe+wBfbZvCK52j797HMBz6tXrVTMQMLWK7GDlPvXtmjxYu0P4TtDGwnavnzx+ec2dcpU2/bgthC/VAIc9+heAPn5gQAwecoUKRrxuhNkuFeIBf0DfcohOAGA36cKAEMRAFh3QXUj7HXlFAAgANBapL39th0/dkT7A+2Pjh05rjYMz7/woo0eO0ZxBftiU1Oz/fKX/yjA+emngloCPp+5gADz6muv2bSpU231PautYQx+oFfnJgdvIaqNY0/s6xMBgAT3POKi9g6rrauRkg5EuuPq975FVfndne1SDsCWL1y4aF9/+43G8M//4l/b1GnTbeTo0Yp3ho8YoT70qEgAVi9fsUIqPmPHEgMF4Jk1wzqktQf+ANKL1AvqUcjqks0CXkPmWLtunST+A8HABGDyHuyDSnaei1gXmfqvv/pKLalox8F6QF4fGzp04IB9/GHwP6hMsF4XLlqg+ST+BdCeNHmy/dmf/bnibtSP2NuJSVkjv3v9DRszZpy98PMXbHTDKM0jMRF7/bvvvWtHjx21J554QkoMEADYuzknoDby6aefqaXI/Zs3q9LeVeGIESACHDl8SIQkVLbWRbISZ4YjR4/Y999/pwp+FK8++/QzXZ+5w18yD03NzfaBpPzrRUYjFjx/4aJiRuJAYhliimeefU4KZcTLnFXCYbiSAAAgAElEQVQDcb5SagjEFCg7rVuzxkaOH2/tt25JuQgyBoD+7159zRYumG/dnR1qScQZAT/F9YmfWBvMBb+H4Mg+wFoitsf/hPMgeckAlrB28V/sm9gtBNP8DB/VNcsUEeW5jFJi+09NoKc5xXKxx1C5rPD7/zkKAMX8SWnuszS3kr7mz5PmvPhdniersOpaiKHDdJbAbqurQmUrgL8q/50AoN85LBmeneKxSkgAnN8ojuAPBWmRBFCOAOC5EIH8fbHiuJAH81xKEYAo5gN4lvQ9nrtURW5M5pQCFAG8k7eN8W8Y27xnt8ZKvNi8ZWTIeURlABEhYg4kvrccAcDH2AkApcBY+HxKAMjyW5rOOL4xfxF2B1fIygHE8Nu0PLkk2o5Hdi/Ac7A/z7byncFeStt4Zbn0hADg8Xk2xkkLgKFyu343xTXkLSHvFutnpXlpgVAZAgA5llQ2PpWp58mUv5Z6ak4AcLsRUD5IAQIFBv0llfcD8cxDeYnAfD83kQeigC8S20QOIIemIrVQlCOQn/sSMhwIAUFFIKoDpEoCUdwhV+YtthqwqETgVft5T28U5LQipYIQ7MOf39sXpCoBgTQQ8amoDIDaSii0i0BoQW5fSgNRAUBzn6wrzlzKKhba2ab58bTiPcUW3HeGJGBUJk5UL9xmAn4WrSHJARbPi5nNForNfP0XbTR8fsD4z9em3pOpbgTCE7FTyR6h1maRJCQCQPA1AYMJa1fXYe1EcFhqpLq06s0zrMqVw8M68MJZ8rhgOuSvKhUzOC6U4x+ebw229vsSAChG8dxQqpzrOeQshx+VYri7FHspEgDCv0PuvdTP/TQCQDl/4PP1++QD8rxAcKHuGd02ZAuJP5Hd/wEJAMIJ2NdiwfePKQC4vbkCQPGZf0p+Jf1MWP++p+Z2pn0zIQBkBLsfUQAo7r9+/XTtle6vpWSPFKspFi+6DbnKeWpfJbvYH0oBYChD4gGKQWA2McUPRU+ZOxOzviin4sCCS/iTlHWAIu857BL/OZAUKlcCOzIF4fX/EVTSBKY9JpwMICZHqJrw4CitWuV3TgDQ68nnwvuDMgFOqYQAIOd1508InkIFbQ58pi0AIsid9Nr2CngPuPywmxmHyAJpFVJpIJ8FRi5VVPi7GAAVF9GPO5JUUqm8CkC6sEo2GpcQT4bKnzOAcKHiOIBxoYrde7qkzjLIajv4nydpvaolANyhF4xXgJCE58CG89C8qC9tdMAiHeTQvjMKw8KNgYIYlKXyO+WC6TSIS589O2hE6azionUnkTqI4ibNe1ICQLF/vVeI813uMBz8dwPNetxGANTHteT9hdYBdx6ISjeuoQ6F5QLdsr4jGQy3nVwyqfTQGNZhaV9zfSauaa7vazsNrIpzlQXohQDIZS2LBIA88A/2n85TGB8PaHIyTrDjpGUA8u9x7WYEi0zZIicKZa/FfmsK+AheowJAukGnNlIM8hQmlRCQAjAhVYwa1k1QxPA14gSAsPTC/ZBUCNeJTNvILtX9xAWiwMxbtbi0j3w0ZKtABgiKLKG61hUA8K+eMAdgLCEF9AZSQPa6rgFhq0ey174pOwmAe/e58+fJWXPhGTlsECwKnI5KGP5wgPY8JMl0BTmprJYD9gBA9PqOi4lreKsB/y4OqX4v+aYdJakkAxUIOP5+90HBfgLhKNh3OHho7jNiXOinlcoApraQ2qTbu/c5C3t0mCf22nRteqBN0C3ChsgGHhAF0oDvd/0ZASDIOIWKrtDzVnsntjJsmPXxdRWVNnbCBAGR/JkweYpNmDpTgCQ9tyEIANr09PZZe2eXJE/pXw9g698ZVABaVbWN/6ZaesTo0ZJHJ2kPIDhh/AQl73DW2AMJMxKOJE4lFV5fr4Qp10SaHAIAvwPIIXHOnDNeJKupWOO9ANFjx48XiYXnab19W71CO7u7laglMapD7WCQdOZzJN1JZpPES+eFhB6vTZo00cZPnGC93QCeYR8iOYgEO6A540jVPM/A50+dPGn79+23CePHK9mP9OSIkSMDgFcxKJAAwIPkL0BsvUgJYe+7dPmK5JYBgVBCmDxpig0fUWdW0Wc9fd3WfLtVYOuYMWPVAiBUlgza9avXrenWLZs4frxNmDzJBrq7BBYC7tAT/OSZUyIAAHzz3C5TSj9cnoVxWbtmTbDl/gEBLABXJM0nTJooO4AA4C0AGFOkw+lPj0QtwJpY1PQn7+lWUptDON9DxRNgEolwEqOo6QBgkqxmrhl3xlCVsf0DqtalJQFAHfMZ2jqG2JGELvL6zD1gG59z8hW2wLMAUnBPjK1UHahI7+21ptvNkvkfOWqkErd19I/3nocVZvsPHBBgNXp0Q5BpjUCJestWWNZbGb/Y2tKq3urEpX39QT5WzPTqKjt14oTuk2SvZKrb2kR6IJFP0vn4saO2dPFigTmMEwAbtvvWW28L1FiI2sboBq0zDsj07T56/LgSODwz38Wa7VN1PFXLvWqn8M3X39i5s2c0FwB8ly5e1LVZS3y2qzsAekg4M9a8Z8zYBhEA+D3XPHL4qIg4JNrVokMAVad1drXYB++/a+vWrbe5c+Zm1SQABagKYCeoCkgloQZwrl/ACT3OZ8+ZI8ALu2UfxUdRLR1abJi+f8G8+Ur0M1/Xrl1XFScEB/rYTxg/ziZOGKcKzouXL6mdQGgTEuZIxKPaWu1R+CfUXPpUDVqnxAKtH0L8FA/vUpCJyYjYqzJNKGsNJEl4Twzc7ZBePKAWY6iUAFDuOuXiK98XSE53d3XYqPHjrPt2i2z+6pWr6hP91e7doc96RYW98soraivBmqIFxDtvv6M5WbF8ufwSoAUS78///GeyN/YY1tFLL7+sNfTss89Zl8hYIeHa2hIqbQFq/ujFFwwOJDLYn3/+ia1Ze4+tW7dWbV0A+GtqhtvVKzfsP/7H/6R2AQ8/sssmThxvbe3NNrxuhDXf7rKXfvuqtbY1285dO2zV6hVBGUpnuwH727/5P23hwsW2a9dDWk+vvPqy/exnz+g7a2urraaqxo4eOWlvvfWJ9ppdD221efNn2bXrlyMBoMtefeV3NmbsSHvu+cetfgSkD/b5kXb06AmRuRgXwG3WB3sGRBjsiGpuxhSfxDy89dZbApMA+vk3BDaUVyBb4JuQocc3ARQBKrOHvPrqq3ovPaUBlDy55JXUe77/Xr2yqS4lZsAvNDXdsr//+7/Xd1H1zjqlUph9APDs7bfe0Ty88MLPRQBwxQTGnApXSDTbt+8IajzqodqvXvOff/6Z/OdTTz1poxpGBbLHIKBvr56Z1wDL58+bp1gAZQnWP+A2YDrPzb5GhaqDyYB0XAf/Q6/wVhR+1PP+a+3HkAnYx4jHUAVAneCxxx6TXQF44W/wEQDO+BUIRuwX2B+vMR9UsTNHAJgBjAhkT/Yrnpdx4jXvl876QPacKn8qhSEnEO9ITaevT99HW4E1a1bbgoVzRaDoaA/tLQ4eOCIgFxueOo2WAl02anQgLgm0bO20jRs32/hxYV+rHEZlc4d99dXXduPG9dADvGG07o/xa2uFaHhWRBOqs2dOn5E9G58n8f7b376kOWYMvbrJ/Raf82ppJNWJDxgnj4s+/uRTkf4e2LJF9uUEPsaEOQXIpVo9AJIjFLcA5AIkQ8aYPm2abbhvg+IlqUVEJSb2AsacNcC1fD9ivWALtKaAkEMFLT4TciMANd/F5xhv5op1QfxGvMMz8YOP4Zlo/4QCQIjXBqUIcvbMOYG6s+fMtOXLaMnRam1tzeq1fvzoMdu374DdbmqxVavusUcff8Kq62oVa0AA2L//gMgxtFKgBYBi8WGV2ncgPgHCrli5Ujbe0gaBDaLOoOIZ1jjqHahcUGkO2A/4zFy6zz554oQUO9gFIKpQoT7Q2ysbZ3xQ2IAYuXjJUnv2uZ8J9CcWI/Zp62i3M2fPSS1kxsyZivGIdWk9wV4HOdGVRwDNIUfgX4lJ8CdOvGD8sLHx48fpmYg/sU3aS3GWwJbV+qivT3EF571jR4/ahx+8r4p27pXzFs97+eJFe//d92zjxg1SoZgydYrNnTdHpFbmDvUS1vMvfvGntnjxkph/ofCiUnvt1998a8ePNQpYf/yJx2Rb2CVny/bOdvuHf/gHxc9PPPGkjagfJf81AmJie4edO3fedn/5hY0fN86efz4oe7DemSueG9Iq6/fAgf227cGtNqahQeednt4ee+ml38o/M4YnT5yyo0ePKS7B/2K/ELwuX7liX339jdYKLUCIUVn3PD9xIj4N//jIY49LAQACwJhx4+zG1Su6h4OHDig+3rFtm+IQWoU137ppPb3dGrvvv/3O9u39wRYtnG9nT5+WbePTIVFxb6xV7MZVCZhb4k/ibP6WmgaEXdSc+vpt5IgRsS1TvdVU18ieeA+f95xhqiLqsUIan3h+IP37x/N/4UrFOMP/neYj0pxLSBWEHGqWe4lVymn+uFzOK72nvJd6DuSn91L8fDEfWhyHu41LlnONRH7slBYAagFTTX6xQuoZNdVUlFZapcAxSJb83lsphtxwAL0GbRCFWScAIPPf2wO7OvyhOK23Rz4ClS8pAMSzuPIcfZ63DoUwaZ7L/13MDaU5MMVJfr6P4Ecunp7nfGJiJ+SAQgSbhJo5sVV7a6GHtytYKm7J8kgRELOwx3Fuy/IlcWxTQCPNN6ZzIAU2VWonJVBR4bCoAFDSujICrgJ/BwrFc1n1f2xfIAnvDE4vhNj579MRyWwuAq85+cBJCEqTxJxAnnvxdfCT/i6jGlZyVoh3WmL/UTmgJE88hAKAnxF8rsN1SlWOkfkn7Se5f5EEBgNoH6v0BdjTeioSAILcemipFloBkA+lnVoA+MmriAAgcn2VKv77Q5mz0TAjVP5DBAg5s1AB5dr/eY4uDDu5s6BwEKr2C5X6ymch6+/guX8+z++LVBjbIAZCQGhzENoHcL1B61PhWcAFsu9JgPiw3kK+Vik3z5dG/IgGaj6uKbjqkuO+9lLgO7MPFeoE9ccMl4j3VVTgFgmgTJEnfqTU3uJ9RqC3iD+UvFcocSkhBjvx0skSmX5fCxHkd3+Av0j9QrbWQgKqpCDYbVAq4JoDCo3C/QesiNies0XIb5DbpZI/5MCS4raodBsUogN2hHpkOQUA9k8Af9QdKQaoiO2mQxFpyJkrbx6vn+Xqsz0itvJNir/cn/Hgw6pDbstbKKe4Vk5qKKr2hHN0oDmFwsc/5E+qAOA+Jds30gJJM+VDZBP43ZJCsVj5H/eXkr0pKtnILzKHSbF2WFcBl+X/vfA7bQFQsrfFFgBDYU6pvfoYFXMq6diFfPud6rlDtQBwQlC5/dbHLL1eMS7yAuFinsj/7baSYheOJ4SzbGkLgGLs489WjL2yOOentgAYysC4cLkkUyoJnX22LAEgGG8m8x3BemWgY4Wiy0YHBYAoxUCvYRxErDxUkjw65pw5EitRC9L9XEOSXbEFgDvGFETy70kJAGkrgRA4IQkTKszSACx44zu5hXJ6Q1QCpcCckwPC73K50PD/Cdia9K4PTtDZincG5P56+nc4EARArxjoFxON5eff2ZR58D1UwO6/T19PK5hL7i/K8uv+IugZEl8uoR0q8/x5Azsmr/4X0B9bAAD0B+CfStuwYAR44sBjxVvmkJPxzp4/bC/x8SMgFwHm0o2zVOak3MEjHdNswZehiqTvu9t1+GjWAz7eYTaPzjSMLNUsiPaNKRIqvIJOr0fb8iSZM/U86eiJbpJxstGkH1hqvz6XCgZ+TOI/BkRFJ5z+O9s8Isgc/p0feILTzkH4zImrj3mQyPH16XPm7yluCuVaAMg/FdoGhGcUzJOxFn3sg23G14vEm0gA0LgMBjZ0yaGm4B/yeUtJQ4lqSgJMp8801CaXzpOOcllPmVC9ILA86ZlEgIcpkQgqneO45n3+olpDjAYCMSohTYVNPrZKUeU+r5cSAOR/o2x7qPAPhAAnctEWwAkA3gJgoD8cjociAHA/vmGWIwB4AOjV+ZqXRAHAK2TC1hXJWgSt+BzGSS1Y8qoAAXZUisbqYf5O2Xu+tryqlAOKvx7WV1i47t98/XPo8AA4D1KQxyoluIS9ND+opfbun/O/1T8sIQDkPhpySVTQyHqVBV+vz6rtTdh7GXv2NBKGJN4gZTCGvE5wFDIdw6yyusZGNjTY9FmzbOHiJTZ3/nwbM26i1dSP0gFSyUz6blXViABAdTI9P6kQmoRcckXYY5EXVQIs+jF6fI8YNUry6STo2M8gAFBdDouYBLkTAEjmARoAKNBGIPS5bZbkKAk4ko1eIcdzArY6kA8YQcKa51Lf1LY2VcHdbm1VOwNeY874HAk+PsfnAYZIzvs88HmAUMCHiRMnKBErOV56HHd0qAqQRM9c+rPGtUhSErunx/vJEyclaSrJ/WEhYdsdk4pUZwKGkyScOGlSVDroF3h58eIlAapUwwKaAvQjH4YQTntnmwgAjB3VTHUjRtpAD/PZa5cuXNJYTZowwcaNHydJSuYbIBC1AQgA02fOUNKSxDzjCAB7/eo1gQcAKMuWLg1uNvoIktzM4czZs2zuvPkCUTloAdCReL146ZKNiGA688U44JfpAc13sFaZJ4CLzo5OHcgl1WYB1Ll86dIdBAD8Ct/L2JP45b5CMmtQKgHcDwAEpAFAC57DCUSMP5V1JFUBPrEFXod8h43fbLplZ86etdENQYoVAoD6w8c44cDBg7GFRINaAHD/XBMCAAlDwDut2f5+AT6j1f81JwAAFLKMABqwL8YasAp7wVba21oFlFy9ctmWLFpk8+fNFSkEe2Q8kNtdtCiQbkhEBzn6SoEJJ06c0bWogK0AYOnp0Tq6eeO6+uSSSD948IBseNLECZIb97XB5+rrR0pCmjiZSlPmfNv2B0WSCKoySCgPyq4h4axcsVJjwWd7e7usr6/TvtxNJek0qQDgB7g+dgxRhjYS2DPVz04AaL4deoqTWKeymzYAfD9kGZ459B1vFujBnkE/8zQ+BPTbv3efKgNnzZwusITEDOAU4N29992na9TjQ7SPB4lo5hxwgLni/4fRlkLJqMDg9/2Ra4XkQh5fZ7F5oeWTx/rl4+vw22Isnu7tpTpVQ0TpMQ5Lzwe6xmC/iH+tTbc0H9evXRdA+PXurwVm43exq1MnTgqwIwbA/3y1+ytVsEreOvqlK1cv2/Yd2wXicG0UAACvIatseWCrdXdzoA9jSRXuhx98JKDoZ889q7ze7ZZb9sUXn9kDW++XvDx2gKx6VVWtXbp4xf72b/+rAA5k/sdPGGMtrU1WV1tvt1u67Z/+6WVra79tzz77tGTX+W4SP7QO+OV/+7WtX3+fWo0wv3v2fGfP//w5q64JcrWEb0cON9qbb35sM2bMsu077lcLgJaWJn335cu37Z2337Np0yfZ088+ajW1IeGCAsDhw8fk56nah+AD0Mn4USEKYAmwpX2wr097AmA37wNAZIxIfne0o7iwT8QVgGbWDZW4AArXrl+3N994I8rQPyjA0+ce3wHoRiuGZ599xhoiaMyY4uN+9atfaZ0h+w6wH1RSKu3a1ev25ptvqSIXAsDIUcOjQhHrzuyNN9+Sv6VlAuBSyKUCUnfaZ599qjX15FNP2oiRoZUJ+Uds/fXXX5dvpkp14YIFkginbQx79meffa51DDApOe6OzkxtBFIEeydz3jCGPudBIQallgULFtq0aVNF5mNvoEXLyZOn7PHHH9PnBX7194t4AKjMXovv9vMK4+4VuxC+ICB4XMVj8T34Amwd+2YP8viJzwEgss/iG7mW9qG4f1Otu27dGps9Z4bmpbWFCvcqVfifP3/BNm3aaBMnjRexpW44gFy7ffjhR2aDw2SPEABCPIltdKh6m3jhwQe3qrULz0Acjt3gU6koxqamT52q17gfbBxSE8+A4gkgZlDxqtD5ls+yb7HvYaNUFvPMkOcYt+vXb9jnX3xh4yZM0Ngg8+4kMEhQ2DH78b3r14swh5wqMRmvUZkPGWP+3HkZ0cVJHawJiFbssaxZ/DS24T3W+ZwTAHS+qDDtOYyBFANQLop5JYh37LtFAgAArLcACKoNtGkctHNnz4sAMHPWdFu2dJF193RYW2uzXbxwTusMCf321g7btm2Hbbp/i9R1qmqqBSxD0EAp5t7196lNA3bd0xdAZdpEYQ/c38pVq9SznrYUQYnjuMZtTWyh0NXRaScaj9ucObPV592Tb0cPH5YPAIymHQlrvrpymPzGTVpOfP2VxumBrQ/aOqq9R4xQ9SCxztXrECMvWlt7u23efL9+h6oK/W7xrVTbQ4rAJwf/GQh89SOGZ2oh2BFrBCCfz+NjII4SB1+9ckWtOSBfQEAUMZscV3+/Xb16RQQA7BSwn9YUxPrXr12zzz6mgn65ffDB+4oP165bI9sjXmDP/+bbb/X6tm3bberU6QItWc88B0ojn336uWzx5y88Lz8QCNx91tXdZe9/8L5iij/5k1/Y7FlzRbpjv8Xued8777yrOAXSCOQwYjfukR/OI6jWvP7G72z8uLG2ft06kYV7+3oU52FTq1et1r1+8cWXel7apRBbQVpAuQ11DIhAXJ+WC3wnNsycQwK4cfOWbdi0WUopI+tHWDU94HX+GyZCJqpM01BrWL48ElFDKwg+f+TQYbUpmDh+nFSWHIhlbbBGIVEyl/gI1hV7F3PM2mCcWGOAIFn1YlWVXlso1ZZheh5vYRVyMOFPGgP4udWjhnL5wzTWuFuMUryW/zs/U5YqMobrBmJ7ekbNKnl/AgDlZ4pyMVIx0Z7GUOXAguLv0oS8P0tJniZWrKLsUVMT5P+dAIAaQBWxBRX+yP7TZkxtVQJsE1Nvob81hBeAVfLXFKP1dUsBQAQA8iUoKZLf4A9gneeaOXvzmQHvwR5yXH62/ykEAJ4rkMvzqkevZnfAXORrF1UPauIlOb20oC0D7b0qPquADTkklUoIx43qo7S4TPJNDtIxzk7SK/5dMgd/CAKAENlcwcBl192mwvPrX4W/fTUEO/59CQDeAuBu6rl3i/3LgX4lOT+/2wT0DXcaWwHE1wXYZ0VPpYUuoao9abuaVZBHzEbVHVVqg6IqdwkCRJBeQD7gf5TzjwoAoaI/V0WrqKxWBb63BVBRDnFlrPb3FgIpAUCtAbw1smpi8lYeqRKAA+657H+s+I8gH2A+uadQcO7PGbszRF5B+H18NoH8OUDIdSEApMVBagmQFNTkuTgfM8e7ALf1VDn2VVJdHa4T5qY0x+w+NVTI4xPSqvg7i+HcT6a+2NexWmik35vaS4EwUDyHBvwmx37izcZ8eK6yG4DekGvxrUjrWCeS0AJAMXv0G65AqvuNLcA1phrXqAacEAAynKwMAYCY1ZWK8zxswC+Eff1/hADg9/j/EwBiO/aIFfj+9D9KACgXv6S/K+LXeW49J2blRATHngMuEYjxIRf+P5MAkOMF/0sRAMLiFmgEcBAJACnoX2wBkMkOp3L/EbAIUnUeJIW/vYpYkxVbCvT15xL//v5yBAKf5JQEECr/QwBVQgAIOZOSH3e4WUW791BPeojm7KEoR12Q7LqTAAC+khIESgN8HCMGnQa3pQeAkKAsLpKSQCJh/JQ7AIQAvjS4Lxe4pAyU7PqxitiHyu/TnbNkU1WZHxOpXomuav68IjlN7oa+3kH+35UBBKwVVAK8si4L7hPGVhralQP/w0YaE7MOlJXpdcJ1yj53EkqWO4ykB6Li5py+lv1/kcDh4xrnLgNuJTkeNj/GIwTagSDhvVyzID7K9IQAPAbs6edjP/ii/P9QB6mhg9lUayGG2onNOZiYMpXlpJ2FWSAChO9JqqQTNYA8oMrt1deIz3mRAJD9fggCAIc8P0D5e8N4350AEMLWnHSRHWxiT10fR/pre0KzOLYaB/4UGKfpOi0GbZktxEjM2ZG00QCM8kMYyUeBEzFBJ/sotC/RWCeMVmcOhpYopQSA1OcCEgd/PChw0RUAHPAHrEsJAPq9S/wnSgC6Tm+3KlK88t//VgI19o8TkBqB+JzcAnCDj6jW4cMPmgJtou17GxBXH4nE4ow0ofYhCuFziSdXAHACAAkmSEwiHyQsVDFGszUYfJb7tPSQ6z7EDxLh3yFxomUSewDesT4iCSD1FykjMQBAgWEbemylf3KprdLPeKIgkm9gciJDG3sFIqmtnl/RH6kKk/2nqspGjRlrM2fPsfmLl9ic+fNt0pQpVj9ytPVTidzVo9VAZRlJTSTrASeRl6aCHOCeeVNisKvLWlqonA4HCJJ+fI6EFwlV7pcEGZXxgZUKkN8iyWoSrbQHgACAPQGStne0qac11yfJTeLSfQIJdAAPEvMkRr1HMIxgwFeAz2s3bkgBwO+RccR2SdCR1Cbhyvf6NXmdpCJJPoBfCAACg2pqBGRQvU7/ZMA378kOgYGEJdLcAD9U4wIkkbwFZO3q6VKC+vTpM0ruL1m6TEl3bK+ru0eJe8D/S5cu28yZsyS1zu8gcgCE3Wq+aW1tHVZXO9zGT5xow2pqrbcTmekOO3/2vEGyQK1gRF2d1hoVG1TsHT5y2C5duWTLV64QiIIN8pwQAAANGQP6ls6aOTOsEatQ8pNEJj9Lly8TeYJ9XsBDb4/Af1QAxo4fJ7CdRLWqu/r6rKOrMyRha2sF+LNmuEf+VnWgesc3qwWAKwBwP3ymu7NLQAgAnYP4siHmq6db80GCnyQqBAHGUQDX4KAIJNwz1+F5GHvJ+KO8YINKztMOYuy4sf83ee/95dd1ZPdW54RGzmjkDDCDyAQJAhSzOJRmNJLs8SjMeLzst56Xf3j+a/yWx6MZaZQoijkAzETOORM5p0Y3Oie/zz6n7j3f2w2C8yQtj5ebiwvd33jvOXXq1Km9a5cSyGkLAF5z5OhRkUuo5gOMgwCAHXOtJAsB75wAAHAGAQDb5IDBNQAUMu4k+AF6+J/7xXd2d3ZJQhqor9kAACAASURBVBb1B2LneXPmqLKdmIzrpRoYYOPRRx+zufPm58kWK7OLFy9Lxnz8+AlKNhMbUAmIRDGVcyT+SaijPAHgS0UjAB4gJaoZJORHjx4nEIp1xNxu2vSlEuZUq/L9zB9rC/AfAgPqE7NnzZYaQld3h1WU99uhwwftbmubeliz/nBNrCHGByCQ6lPaZeAfB4y+78gdb9cYrli5SuNNH272DaqXg68MShy000ABgH7OrEXWFISK8+fO25dffG51tdUC+fhe/DH94QEuXnjxJX0/zH8q/1lL/M+9oPrAv5ACRDGU7yauislCb62UtQO4t0JXSQPFIQLsdM8flIDxYGeowDx5zN+XxhHB3nqUmEZ6FpUP/A+VlS3Nd0TGgOQDmIY9rlq5UgQBJKwhZiAnzlqBJEK19oQJ423h4oWh2r0ckP+cKq9ffPklEY66uzgnBRLv9u07bf++A1oT33pmneb17LmvbMuWLyXxT495qvcryqkWrbDTX52VNDePr1uHukSjtbbeserqWrt+8679/vdvWmtrs/3ox//OJk4ar7XMnnDmzHn7aOOn6kPd1DRVChVUjLz44vNWVoGfpt9unx0+dFwEgAcffNieWLPM6hsAmLpUQXLy5CX74vNNtmDhHHv2ubVWUdUj0m1fX5UdOHBECTh839ix40SiwOcDnD711FoBoC6njn+mapwqYSq1+W4AKdQQaK+BXQIuQngKRMkAbG/cuFF73AsvPJ8pTZF0aLlzR6A7vuvZZ78lEovPL2A7zwGaImEdSN5l1tc3YBcvXJb6Auvwz//8OxoHwAuISawdnhs1erT6YpPg1FkMgsadZq1tAFEAeIhnitu6++QHfvGLn2vPYe3PmD5d10c1NPsWRAX2c6paqdgFaITgwTx99PEGrT+uFZ+OmggEBnw1Uv+qEq+tESEQgJj3UJHrMRK+gvXK6/kc/LNXNbEfASDyPvwbALmfJ1gexAuML6QtyBcpGYf3oSrAXHFtPo+sG6rfAaCXLl1i4yeMkRx8860WVR/t3XNAa4g2FlT+UwFaVh5aM3z44QYbMXy0qs/HjpkQ2hFUlWlsqabHn9Eeor6Oqu5+7bOMHyA4dkU/84kTJsg+uDf28CNHjmlNNk2dovsjHnAJZPwfBADAenwoc+N7NOsQMsXOXbtsxswZIqVIRae8UuPHfsy88f0rVqyUz8eGuEbmCWIQY/DQgw/anNlzgoJPTCbTTgfSGfPBXov9OskREJr7gXCArYdESWjTBPjJPbC/eTzK9fNe5sD9r2Khffts+PBGtQBg3rDFMqtQi6PPPv3MpjRNsoUL5lpvX5e1ttwWAWDLps128OBh6+8dsO9//4c2czbtp2qspi5Iy6OkgPLMmjVP2gOLH8oIAIzpoUMHtcc/sXq1KvABktkXuNdDhw7bxIkTbBHEgJY7UnC6dPGCzZkz2xpo39MdCMp79+zWWoegx1gzPw219bJJCCfI/0+dNk1EGdYg8v+tEGnq6uzchfN24uQp+dxVq1dbH8BwWaVVlldbc3MgLxLbPP/8c4onGFPAZv5lX4awwrhBTIEYBIDPEZAKNPbO01+dVtyGz5owbrzGnDMKagbYG9X2GzZ8aOvXP23jx49V/oz9YPuWbTZzxiz76OONVlNbY8+/8Jxsh7id9324YaPi3Weffd6WLVuuM29dfUOI5zo6bfOmLfLLT69bq7WGHdEug+D+q9NfSUVg5sxZ9sz6b9msWXM0HvgbvoOY9rNPP9U54Mmn1sjGQ3V8hSr6iF1QfDl4YL9aj7B2+EF5AQCfeIM4kX2eynvsDh8VWjfRxqZTdowtosgA8YVxwW5RXPhy02YbNWas2qWgXgQZGhUAbPrKJVpGnbZzZ87I1kVYhWxSVaF5v33zln326Sd29coltV/wdYUdEPMQRz777LOyeanQDQxoPWJL+EUIASo/6Ou3upra6PPKpGKAX+CHGDEoKnxzAoDyEknRxn1Ci5Knh3rfUOCSr+37EQDy15XmhUrylZnwYGkLU7+WNOfjZ+HS6wzZx3vlrfzxNG+SgzQoADA/QQEgVIKWW0011aScLYLEd5EAEGsMQv9ytQAgFgsEgP7uThEAAP3L/DHyG5FcH/LjrqIYfi8CFJ4rcH/sOQQHN9LxC/lrBw2DqiQu2QkArKUwPmEOXMU2lLCHFqppXOkKAD5uGquUQOB5b1fCpfo/tm3Nil0KBIA8J1kolvkjEAAAgEuJMTnQz7jkBABZT7T3PLnvdbh/agKA227Jv4XK35K8vV/pfQgA6nGfgbhe/a4ZV/wXJOxDjjaoR4YPVhylqnwUMgMgr51cDI9KSfgD/jsJQAC/KvwDASDk1srDa1zSP56hwmeESn+RCzBKgf5ROUAqAIFMrPqrmG9KlO5zUFsS5aFyP81xhbxWUC/we/L7C/WbebFfeD6qHBD7OwkgKgKETpyRGFDod54Ciunc+RoNPKFc3dMLb9J8n0vdl+boIoFqIOBPXlwxaI17Xi9RAEjtRPhNUoSX+tz7+d9wBYXi0agAkFb/p4oAJf6UUY4+0v0L6yjkNgMeqOLcpGV3UJbNFcAHogKCAHTJ+eOHqzIFgG9KACDfTV5AqjkUI1VVZ0pif4gCQAroe27d/VmqAPB/MgHA265n+1jED3IcNhQPZgWBaYV+sv7vF6uUxA3xxR4fpPnZ4pq9FwFAeDEqPX8AAcC/3689jTNSHKCIX6RFg0Xb8c8qXec5SSgdp7L/1QoAgo9T8DRW+QcCQAQ64oKXs4qPCYiPZIGgEBBbAMSWAA7IOyAkwL+gEED/OQxLPYyTatXsPVIKyCv8/TtytoezLgczQIiP3Kg8mHISQOoUPOmQBlGqJhqiuj+vMkoCIb2uVNo7dbIlkz2oDUCU0UleVFwk9/t7KAJAMehPA9CSDUZBQOHHq29ja4NcASCytmLFrI+hS6+4CoCDeYEAEMHtIVoE+ILyYCYNPvNQL6/81z1krOT8sAHjLyVApIA/70kldoobquwjRNUlg1B8nQcOxQBAm2Wxn338qEHj6hLuVIhkcjUB5PXWCDkBJW8ZECRGSmVs0rGSpkUCDBcPUrw2tYc0CApjGhjgQzmtLNAcQlomAMqlgGRpgFfazwUwZajDaPF6U3ms9LryIDkdWYgIPYMUAMJ1ByvyA0S2JodoAZCNX6z+93ngEwAgZCJJBX46VqEDVSnRpOS6I4vUH0vnyhVAxFyPckY+t1pPOrzF+DxpX5LfX94DyMc25PMiS9M3xtg6JcxZkO53AgA9vFPilVf4U7mZEQL6+oL8v/5H+s4JAr3W2935LyYAOAkgyJEFySgRAFzCOWl54VXsgQwRyAGumqCx4r9E3skr+wkaAdTcz4THA8jvhIT8YAtBIe8Blfokn1v3K75+9HfsAemHhdT+U0Zi+p4S/xRJdt4CIN+HQ0/54neHwDwoATihAwBFPeIk5RSAC/8OyaXZgFXX1dukpqk2b9EiEQDGTphgDY3DrRqZ536zu20dOmCNGD7CamrqBAbeunVbEuWA5yQ9Bf6pur5dCXPfOQASSRpiN4D1JNVJPg4fMVLJFT63JRIAqBjkswCH+OGzSOSeOnVS9wMBgPc6SMB9ABKQWAXkcZAf8BcZcfqGX7pyxSZMnJRJ1fsYkhgGwCFxTmIxJKnDmJIQJekIaIMKgNsIFf68b/rUaZL0dAIAQDr3BgGAz1mxbLkAS4JPqvjvtrUqmQ9IMHXadIEdQc64TP19kUind2xbe7ukWKdMadK1MKa9fR12u/m29fT0CZRFGQDZvo62doE2F86Fexg3dozIIoGR3W/nz54TSAz54PFlS4NsegTbuY4D+/ZrTAFW6IvLcyRluXfAdECBR5c8JhlVevExBlR9kWSnB+ukyZNs1uzZmQQqoGtbrO6CwMHrUXfARgCvSJQCADNfVK2T2CXp6tfU1npXwAPJV6qSeT4w0E09bxljCABIcHO/aukQ54w5Aezg74ceekhzzecChpEYQT7+0uXLNm78OIGaSFwDcJFQoKKV3tWATFTdhgNpmfr68rnDGuplB0rW8fq79AQObR1QruE76QXd3haun7klsSvFBEgsXd0ijVBxBvA/Z9Ysq62hKqlKCf/r16/Ztm3b7fHHl9qs2XNUsQBwQVLk1KnTdunSdVWNcd28xyor7fK50HMaiWCAhaNHj9i6p9eqcpDkN+sEGX7uccqUaXan+Y4132kWyLVt21YRW0jmc52ewJZNHDiotYfEMkoTyGPjViETQG6gF++kSZOV2GE9SxZ5z+7YX532AH0C0yoqymRDrC8qCyFIIHtLWwrADn5ULRhJJxBjAEUZf+aP8QUowO/t3rVTCiDe6xupZXpu8/3Tpk/X3CD/KwnW/n5VijJ/AuBqa6wMWUDvaxllKbO9OraVUqHMEETdECHkAlNDJdDTxwbF4vdoNZbu/7zHzyHulzOgEyUXepSX0ZP5rEANgPv58+ZbXW2dWj8AZrEmmiZPscuXLttHH30sf7Z2LRWyZXYFqfTNX9ratU/ZyJEjMnLE7t27Bbz++Kc/0fqkOpfVRjz5zrvv29Wr12zpksft0UeowqywQ4f3244d2+wHP/yeQEOk8WtqqHgvswP7D6nPOcDH2rVP2oiRjZL2puf62fPX7N33PrC7d1vs7/7D39iIEY1RQn+Ybdmyzc6cvWAvPP+iXvvuu+/YI48+ZA8/8pCAQUCw8gGz/fsO2/vvfyHg7/GlD5uV9VhNTaUNDJTbnj3HbPu2nbZ02SO25snlVlkN87/furrKbdeuvVZfXysfDgFArVYuXZKc+4svvCTwmv2INXD02BHbunWLAJrFixeJxMIY32lutbfefEtrivsLCjQVqriHMAM4hr95+eWXdF/YnRPMXnvtNYFx9MEeMTJIjbNGqIYHLAJMhojQ2wORCH/Zb8ePnYxj+ai9+NKLagHDHjKsodFuNwdSweTJU2z9M99S8lexUmW5yECbNm9Wr+7169fpGlGI6e0mDjH7+S/+SVXN9BcfhR10d2ldAuxu27pN65FroWUJfgM/iM/as3eX5PLxjyJcWQD0sUP2DohYrDPUEPBF+BQkzINfh3DGPOzS61nb+PZUtQ9iAL4bZQBAZMbIwXz8B+PL47QO8DiJe8bXIrtNGwz1qs96vw7I97BeHn+c/WuEjRw9yppv3lHicdfOvSLaQZJAHjoIpfUJ1KQVy5TJ02zhgsU2Zsz4UKVby554JSPFARZCDGEvIP7mfRBs8IUoEUwYPy4QVwROVNrOnbvVXmX2nFkiCEhYLEpoEidxrYCFjzz6iE2fNl3zwPjwL0Dj4SNH7MGHHtRnVyoWhmiJfXepip85YV1g3x6P8xgAPPa5KpIDgqJLj+YFX897GVdIAF6JjP+BjMD/3CeEEWyP62X+mCvWB4+7j2Xu+J0qak964eO5dvwNRLNg9wNWWVFtly4Gos2kSROkAMA6b7lzyy5fuiC5+sOHj9qw+kb727/9O6sf1igCAGpDqE/9/d//D5HhaH8xcQIKNpXqM814o37B2NAqogGFhljGC/mNvQviydSmJs0XoC/xKQQAADHWLcSozZs22f79++yRhx7SfHLNtVU1WkeHDh+W71j1xGpbsXKl7pXWSvQYZi6Onzxhx0+csGe+9S0bP2GCDWtstJY7bVZX0yAiH7bKWnniidXKabE+6+qZ666sRQbEAIh8jC+xx+Url2zS5EBsvXb1mvbIhvqG0Aanvj7GF12KC06dPGE///k/SWFlwfx5AjtRedq1fZdNbZqmPYBY53t/+RfyYVwLMeGprwDxN4qA9fzzL9qkiZO0XwaQvdxuXL9pv/nNb2QH7CnYC3ZbV19nLa0txj6yZ89e+86r37WlS5er7Y563HfT9qnetmzebEePHLWp05pEcAFkl8/SGa7MTp46Yb/65T/b5EmT7cEHFituhtALIYJzA99HLMg6wdb4DBSAUJFhr+dx9rF165+Rj+aeiL34f9PmLXb2/AXFLagJDMeOUKMYwEd36z6++PwzmzF9ht47qWmytbW2hHYYVdV27OgRtT+ChOpkdVftwMbx3xAyiJX5PtYH/6MsQ3wCAQM/SlzNeBDnz5s/3yaMn6D3OIE1xBDfTAEgzROkccQ3/b0YwwyVc8nzW05kj3LBDlYWKlLdLw/1Lwp4DuAV4yM/x6XvS+/DfaWft0ufC4m0Yi41zcOoBQC2UJMTAKoqAwGAGFUQJ0QutUBPWgDE4hDlhZGg51zIuRnSrxMAIOgAzvf1hOp/tQAIRRVS3lMLgF69Ny0+S8H/9KzvoEZpLi62AEj6anvMrDyRuV2GkVGOOsshR6KAiofSNgCpCm0kEigAzokWauzqFcDIc5e0QPT+4CGvkoJmxTzkH6MFgADgQcoYXtXcXyAA+H3Ee9GfAQb1DG6ag8mKABN7dlv051Kg9F550q/Ln6ZKAKn9Z1SFb0AA8PeFKn6KisId6V+pOcZCo6AiH+YO8kUZCjJVkurXCIjZEkD/IP1PNT+Af6jop7I/PB9wBwgEKAbwf6jG9n/LopIA0v9g/E4AiO0FZIyBVO0HKAeis8K8mK8P8+H50VKsyeX9HezPlQC81W/eXiLWy2RKs1pnZtYTi7BcRdrXnOd60r/TeQyPB+wgYFrJ30k+N3yOkxeiukBWjOYKKkGiwNe4X4u+LyEA+LWUklW4D1cayEkSbqf3tcnoNGWHYRJiHB0+06GNUkKA+1X1RsiVAeJYpJX+vN+LbkMr8OADAxbXI5WVgH8FHANSZGgDAIZGK7CarEWf+xNiF8c9IJXwWvbQPyUBIM/15i3IpDRb6cWVjsWkeAqHh7yoN99bw14eKSD/27cAcAKA72NgNQ74h8eKfycqGwUFkGKcUowJirEAa6KYYynm04t7ao4D91pfVMNNz4e+DtO1n629EsWVUtVqv47SGCPsh0UCgP/tReFF/HKo+8zjrnyU/lURAHSBkQAgZiRSXlrwwQhKCACSJ4sAfEHiP63SdzDfAYtAGogOJBIAXHlAExslqH1C1T827bvkRANvReCAR6FvhPYoZ8sVAskAHMVAyQHvAsiaV1brlQnIGhxWMBbYpS43XuooioFr8e8Q0IW+KUMFyEXH7yYzKAlZkEDPNqGEFcd7i8FoDCmdG5rt5QLYSir+471m4xP7Z0dA1ANEJwC4TL0OVFGaFeAtLJhUGYCKZz47l+/2hZeHdxql7No8mPCF5MzINOgr/h4kTHxTLGUpO/gfEsT5tpwuVE/eDvUdIgAAwCU/IrQWfvzzdX+xyrsksE4k3132Pzyfg5LpBpY6qFT61gP09Ot5bUlgmgSkzva7l20FG80lztMxcHZzqgSQPh+cdiLXpF5NpfPA6wcdWIuMRg9wnFhREswHAkBRxiu8JWzP9yIAKOAV0zpu+HGNFx25KwD42BbHGIA1YO6lfdyLY+pzkH6OM5/Dugi9jHTIS/qkBkZ3DPojazu/v1wBIPt8xZx57ybv74OdFgkAyEHiq31DTav4JfHfG5LdnvR24D9vBcDhuEvgTPpefvdN08cz3UCz+ysQABzgDz2ZAuBPj6NsTlQNlxMAwtyGdgAZi93JRpW0IQm+KvNNMfAsJQCUKi+kftrnKg1I3FeHfQyKdmnPIl8D2fqIdpH5rGSf8hYArgCQ+WglBHJZwDygoedWaAGgz4d8BKkOMh7S//FgwucoWdzfZ8OGj7ARo8fYTKrBFi+2SVOnSWK+srraKqqrrbOLqv4uVZ5BACB4b7nTKvCZ/u4kK6kuVXXtAInpjkAAiOuRJB1sXX5IagLwAuaNHD1GCRPmjgpukv18BlLjLvMvQKW/V1WCJN6oEIYg4D6H95LMpjIK8J9EofaVWBlFVeLFy5dt5KjReh8JRQ8oAfgBCQBveC5IoYdDESA1gD5VlFSOSVq8J1R4s15mzZipwwjJRA52vJbPOnH8uI0bO86WPPaYnuvu7bbK6grJx5KMd/l/ErhBJhXvUCawDVligHMAEirRWSO19TXWfPu63b3balVVNQL/ATs5XKO+QL9owAxkfgF1qDbFVqg8D1WXh9Vj9tHHHtU4S3Ggs1Ogz8H9B5QEpqoVBQGtx/IK3QfVg4zLw48+op70TgAggXz23Dnr6u62pqlNNnnKFH0m80FlKC0AGEd6s+uxzi4lPSEu8DfV8Hw3Y+jz4bbbfItKvUO6b8AEqTlQRRcJALyPRC/JVa4NoJvPxI4hBwAIkewj0Q8pRTGNKgD67My5s2oHMaVpSpC+50AJIN1Li4k7ag+AqgAAtBPqnABAj2CS1qrUMhtEAOAaAIRu37qpylNALu5JhAfabnR22+FDh0RimTVzhs2aMV1StNgWdu+ECxQAUFugcrC2rk62cvTocbt1844qUlGiqK2vN6uqtJ67rQIjiL3f/+A9gfrY6dNrnxLIBwCMvbJO585doDgSpQGAfKrrALSWLn1cc6he4JLNbbe9e/cJ7KBiDqAl9HnrE3EAGV4q/ZD9Zp1CbkA9gcpYAIgFC+aHJGpFmXq3Y+9UhyIlPaxhmAgA2CVzhR9gjVPpiG8CQMFPAzKlbSmQaibBQBUw9wsIuWjxYiV0ARWxM9b82LFjdI+AtoAPav+A2gX+nARDbCsl+coYuypGivtF7CMwiATgUULIneWB271+H3SYTRIug6O+8Ag+hzXDj++lvieRgiPhfPqrkwJFWNMQNGZOn2E3b96yjRs22LSmaTZn9mztNbTWYJ4AeefNnSfy1NFjx+zI0cP2ne+8aj3I1sbvAQC8dPmS/eSnP9UaDb1Wy7XWX3/9Ddkfksuzpk+32tpq27d/t+3fv9f+7V/9UH4YAkBdXYPIeZs3bbXPP/9SAOcTT6yyYY311o16REWVHT1+1j797Avr6Gizf/93P5VthBimQkSDkSPH2PJlK6VSgSLBX/zld23MWHrHdwawtLfPdmzfa599tkNVqg88CGjYacOG0d+73DZ9CQC1z558aqU9tuQBq6mL1aHtAyIYjB49Ur3TJwJslZWLVHPs6HF74YUXZYNe+bxz5w47dvyoKmhRs8CWaBVy49ote+P1NwRQ43uwLdauZOF37rDdu3bbrNkzNVYQchyEZT97/fev24KF8+3RRx/RPsla4vs+//wzgcavvPJnIv5A7mJ/5fpQX/ho4yf2xBNrRNpg62Q/r6utl6T1hxs+FInsyTVPyVdhc6y502dO285dO3XtVBETvDKH1g+Id8veeedtmzFzuggaxA7IhDPj+CyqzJsmN9nSpcsEeJCU43/8yukzJ/V5+Gt+INcBLrOOsTPGgwptlGEA7fCvgHTYNHbFPFO9y+sBsdn7AMM8TgIoBnBmHwLI534YI9Yn+z6VwJCVUGZIY2Teh38BlMSPeEzAv1wH+zsEANQoqESnBQDb+84dexS7UIkduoBgL/3W0nLH3n//A5s5Y47Nn7dQdhnUbNgTzwh85F7xZzqXkr4sZ4/rUBUy18s90IYFcDHsTQNSp7hy5ar846LF3ENQ5ENdhTgJYBgCI8A6+zt7cmdHl9b5559/Ln8I0YI9kc/0OYeAiXIMgCnEDf4lVme8GT/2SvwpihzERuxHbuvMOd8LoYV4Q/6mslLqMuz92C73ybVgW+wzvIf5QIkAkJX79dY7jAtrgx+ItbRfwj+zZ0GmCWqPqCjVqWXRhg832KTJE+yBxQusu6fD7jTftGtXL9tbb7xpx4+ftKlTptmPf/xT6+0fsIbhjdY4Yriqvf/7f/97W7RosdpfDG8cGSrNq6vs5q2bksCHJMc4cgaAmA05GNsituJ+2KfxKbt27LDp06bapEkT9TfkPexl44YPtUc+8vBDiq0gCtbV1CvG2rJlq2KSl779sk1patKY1dbXWU1trUhWu/bs1n7z4ksvye4Z85s3bltD3XDbt++A9kPGG5We0AKC3sqBrMtc0a4J/8l4MbbEyYDj+JaRo0ZaX0+f7J1Yce7sOdoLUbki3sOvIFP/9ttv2fUbV23limVSGbh5/Ybt2r5bBIB9+/epYv+VV75ts1A4qK8TCZW9kRYV+EWIFStXMH6hCAGAqaa6VoSNz7/4TLENhBtIC5As2jvaFXtDIEBlgLYNI0aO0h7sBFCUa3bt3CWbevSxR+QLQyxIe6EeQ6L917/6pUgCqNjMnj1Lex32RjyIjwlqBX0C17HP7//gByL/Xbh4SWPF9dGmCmUGxh27JD68dv2Gbd66TbHFooWLFJfznYw7Z2nuY/++vXbxwkWtr0UPLrY7t2+F2Lu6xm7dvGEbP3hfcTQxpZ9LWa/EPcSM2Bt2odZXZWVas9w7/urwocM2YgRzF6rQ8Kn4MEi+qFTpDJvllv5lBACPJ4r5kWKcMVQO5V65rME5rFAokJ1pEwJAMf94r7+dADAoNooXmubS0msP1+gtTL+ZAoCPZZ7/gi9bmakAMOfE3lIAANhRNWwgAOQtAFzyOuR+2A91JZDnIRRT6c//PV020ItCUd4CgFhWuXByJrE1YqgejrmVpPWfn8F9bP0cVDpOgQCQtfuLua2Qmw7gfVCUyQvMvF83j4V2toEA4HkjzxXpPZL89nEOubdQUpKTCRiDVAHAP8fHWMqJhX7aYZ8CSA6gsxfnhIB3cFtaRZ5ZfJ23MgxV7kMRADRqkWQXgeZsQYS8Xrg/BdixtUN4QWrjEkmQDeTP+Wuy5wrV1/68f91910FSQleSZx3C/sOVl7YAyNdelLkHc4nS+GoPUBb8tO4rAv0hrw6rpdJ6DHCfvSZU7YcK/wD0BwJAVV7lDxkAaX9V8IfK/kAAyH2Tf45ew/Mqkgv/h/f5Wo0gqM4VeQsA2blYCrmsf54/C4OS5tNcASLMm89fFKD2Bq9Zzhe8OiksEwEAhYQAfJeC/XnFbYp9aDVkfcZD9T1E//D9kRBQgpcMbv2Z2hg5Mc+7hUKcmAfOihXj38lzfg1h7vulJJnaboPS8QAAIABJREFUWfq756zuaYeZneUkgrgQAjFGh6zS51K/4AC++wvlsRO5f3VpE+GpJ6ikRF8XYj6Kd0O86wQAzoQoxwVcAvXE+7QAiKT0oQgA+B61iqbAoKZabaVRMyV20eOxaC4ov5QC+Clekvq0FHcJ/WHcd+bvz/ft//MIAMIChiAA+B7nWEG2rw9BAPi6WMD9qv/r9s0cpTnydL90f+F7akoAEH3mj6AAkJ49fe9zO3AsI8cSgqJxeF34v4gbFfeR1AelY/CvjgCg6lG1AAgbpxMAXKrIn9cNFSX+HZQnKIrAUnAUuUKASyjpcQEZiYS/txKIJABPFvh3efIlNUKqQWREBemX4NBCcOfBQgq+pSAqz6cT6L+HxwPIpF5LccLT95IkcEebB2EpC7P0d11LSbLx61UASoKKApPRA6FiYJ9tQkMA/8WAPLAN4xhJ4jW/Tx7NJJhiUi8cktz4c7Ayd6wRuM5kpULlLVUnXoXrLQNUjRsJB9mYZ2MTAossEIvBExFIDpSBvwUpoXQM0vt3AsBQB5GMADAUaD9E/53UKSmwFIEOCe9kSQ+hJhB60ZapmsEPmSmo6Y+pCjoG10Xmbbqhpfb3TQgAaTA7yJ5UhVyQEUpAeHfMXsGfOunMMSd9yj2o8eckYTUEOUefM1h/YtAjSvSzOSRzlM9l6KPrhwV3uuEeQ0A3NAEgrkknACQEn6IjdwKAr9vUh+j7YmW0B77FzS9UQec/WvvRHlwBIGwsMLHTg1xknkVJUX3vv4AA4GQtJ16RpHACgPfz6e8lsAvtWFLfyprJWgBEJYBMAaCXqn+qmiEG5AoAacsAlz1Mq+998ywJzL5GAQDwhgp+/LuvDwd0UgUACY/GQDFbP7RTqAr+xtdR1gIgIeDID0WygW/oPlPpPN+LACD5f0D42Aew6IPS9xUDGtkJh4eoAlD6/GAFAH0Wvk5y/2EuIQBQQalkhPoT5sFQsM1ya5o6zcZPnmyz5s+3qTNnWeOoUQLNCKRJqt1puSv/WVNVIyCPoL215a41325Wr2ASY0h3MhesqZ6uTgEhctPlZQKs3Z+T2CPRynvGjBufEQCopiFJTuKO6kaAF5KrJDj5TJLgvA/gl2S/qqtjz1/Ad5KLJOEAH9QnuKLCujs61McUBQDkYwEwSGg7AYAKY8BuHvPP5DkOD8jnQwKgSgtglUQpAAbXQXXyFKqgY0yArXNtJCubb99WNS4AHfYCAYDzNOAIFf4k6amepVqPZCDVUux7JNbpiQ6gTiUS+wDJ/Nr6Wrt25YIINI2NI6xxBMB2qKhpab2rfui8j0Tk8IYGVcpzzUiEo1Zw/vw5m9w0WVVU2A/XBOjMfZ87c1YJcxKV6mFPNX1vkGSmIhGgZt6C+ZKDJeHAe6kiRwGACvVpM6YryerECRQAevroe1wVK9j7lRQlpURSGMAYQBcJVRLxzKVA8ihLfOPadYH4fJ73JQ57J72De1T9RgKYJHRQicgVDZgbEsM8RlUj/3K/jGNXd5edOv2V1CBmzpoZCCRGAh5yS5fAgwsXLwoIgQAQ5LhNCgB8LlX7SPCqetIAC9ql/qAqz5iE4n6uXb0iIIfxxI7wK9xz651W27Vjp91uvmWLFi6wJmy0KiiKYPfMBeP98MOPaJxI0uCbWlpa7dixE9bZ0WOPPPKobJBe1uwDAPJ8V29fj+3atVNy+4BJy5cvs1UrV2gtAMog6z9j+mypbQByIHnLde8/sE/Vj4A2gHGMOWSv/fsPqO80FaUAph5fMx4AIIwPiXSAF+4RkPTAwQMiqJDYHzaMdgJlVlVdYadPfyVgg/uaMmmKrp/xYF0xV7yOql7GtLsrVO+zdhlziDT8LJy/QJLkjBOAEmDgsuXLRVxgTgB3+GH9Um3qaxu70r5OvFRVnbWQ0WPZYSwnT7pcZVpp5DG4yJlJzOaP3y/xrgv7BgQA7N9JNCLVRUKAYpr+Xrtx9ZLduH5N98/zSx5bIt/w7rvv2uhRo+WXZ82caV2d3QJR8FGA0fQL7+rpts+//FzAPxXPgJzMA74PUgU9sl96+WURdWyAvZS+63ft92+8Kb/07ZdftskTJqiH7t59u+z48aP2V//u32jt8n2owdAS5sMPPrJdu3YL4FqxYql6qiPRDzng4OFTtnnLNgGfP/2bH2lfAPxqa++wDRs+smXLVtqkiVNs//6Dtm37NvuP/+k/WL/1crKUUkZ761374vOttm/fCVWozp033foHqC5FJaPMPvt0h2TDn3t+nc1fMMNq68ltVlhra6998cUma2qarHWDpD5+k++BGIONuwQzc7Bly2a7cfO6PfvsM1LIYA+FtHL61Bn75KNPBUQBUIfEEtX1oQIbvwQ54PGlSzICAOsGsA5J7iVLl6j/Nb6ftcf7GHue/+EP/43Nm78wtsIxjSUgNISG9euesaXLHkfwI6hqlFfaxUuXbfOWLTZ7zhwRBwDnpGBWNmDHjh+z/Qf2SwXkgQcWxyrzPqsoq7bDh47Y9u3bbN78ubZ69UpdA2NLso7r37lzl4DVx5cstb4ezuKhdzXvuXnzmq1aDTg9Mqyv8nLbtn27zvYA8+wbVTXVApu3bN0q381+JJ8S1c8+/vgT2S6vx/8K1IhnT2T88X8Ay6xj+c24t7On8j8gG4Bnek4BwEYRgypcCE9eTcv3QiRh/UAAGNZYJ3vr6e5X6yIIAIDRTz+9VsC/twBAiYXrnDWTdgcPWW1Ng74O2z92/Ij2JkgcXGcIbUJlJLHOBx+8L5BSLRFGj9L1My60bPjwg41aX8wLKgCsA76zMxIlUTjAn2OPEBQB/nu6e9WKBmAWfwl4zf1zT9gs18/ej5IFFdtuy8GHQiy7KzUGVGBodeDtf7gfrgvwEjIR1+uxQTXtIO7e1Xj7d6pKuTK0dgLAZp5QBsBPM86QMiFG8Dr2Pfmymhpri+0g1HZk0UL5fREAaurt4rkL9v5779vkKRPt4YcWSwHg1s1rduP6VXvtN78VEP3ow4/ZK69AWOqz0ePHiWBy5uw5tQCApPLMM9+yhvpGjRG+G4LG5s2bQi/4Bx/Uvoxvo0ocv8Q9Q6LAZlm7X3z2mUB+1GNw7agCQIp79523ZeNzZs8SqRPSTUP9MNu1c7fWCHP/7VdesTrtwxWKLwAzTpw6afv277cVq1ba/AVB8SD4lgHr7uizL7/cIt8LWWXYsAZ9L5sDj6Hk9dZbb8kvQkqBzAa5iLkmNhk/EfIGsrfVdvLkKdu3b7+NHzfeHnzgAdkfACNkgZ7uToPEtPGjD23NE6tENEAdZv+eAyLVBoLQLhH/sH2UQphD2uSg/LNx40dSAcDvjJ8wUS26IHoi20vM9rvXX9M9s7fQbgoCwd22u5rzHTt22tEjx+3VV79jix94UPbHZ0H0I/fBPo09Yoe0EoCcgI1g94zHzh077M0331TrhWXLluocwP/4SXwCMR82RzzJvkeLB5QWuuOZlbhw+46d9pOf/ET+xf065ON9Bw7a0aPHbOSIkbZ+3dOKWSEQAlhA3mm726qWFFwbMQzPMfa0pGptuWOnThy3N9/4vb6fz/UzBH6Lx9avX684mjMA303Mw/3SKgNiAWcf4l5i5uGNw0WYgETJOQECmvJE31ABoCRREP/wJPRQz3m+Iz2zFnMNxdxg+jc2ej8CgCfo0+8qyXEUAIA0ke57QOrXS+Or+xMAuP98DItKqyE/6W0AkP/nrENbLxEAqHEuG1AsCgGA39kTIm6t4itIhpAYLFb7S/5fJIDOAP73QgZAGYC2ACGXrbw3f3N+iWBJClIUAQkfh8E5yFjxm1QAK0+YEQCCP+fH8xFOANDfahE0mACgfSDIK5T2wkWxKlUQIL9bTruE0qKuNI/tyhieW8muIxYz/ekIAAEcdQJEZtd5WX9GAEgVANxOZYdRk74UcI3JWtlt7Ime5Dvdfr/xv38CAgCgOLUlAvzLUGUKQHwA70MlP/FJP0TtchQAgnqmFDVjtX9W9U/hAyBVOWoBkRgQAX19JntcZhMB5A+E6QD2pySAtF2at7VKJfxLfE2csHRdDM7R5y0A8ue8iD3kQYIirBMMQssVYg1eT5ZMCgBZ5bq3AQgFNKVgf1DsDI8lxTWRpJf7ubxITWs9KbB0XCG0Kgj5u4zwkrbwjMq44btibn0IcoDnqNO2t55zSO2Y6059aOZ/I8kix4FCC5H8PnOyTKYAkO1HsWlErODPvkBYWo6phfaiQakbAkAo7g35x4DdoTqlMqyoZJwTADgfcs7kOc/DBjJqBEyxx//FBIAB8WaiekEkOjm+EgbzD1MAuF8eoYgXyNfH3ELqtzJMy+V2YvqBIi+9XO1W88r8DKeJ+bd0HTKHXuAdFIH7sgI+7V39/J0rA3vxt+Ou/lnhkBeuuOgvi7FJGpek9+w5ndS+h8qbe0G4762h4LBX5Jnifuu5dB+z9POyvM+gtrv5GsvwhugX70UA8ALE//0JAGG2IpAeApzouQoKALnDcykQAawFBQBNSAyWnADg/+q1Xo1KINUX5PQ0SdEQqVpSy4D+fiUW9DwOpzc3VCWWYwVYOtGZHlW0KA+UPChKgZ000MlZHzkTSO+RhmAp+J87CGTvAjBSEhgNIcleTCz6oSA/HIQLLjqE9O80gCxdcLFfTqHaNH2Nj3HJY86ljOBqqFR3Vkt0fFlVlUtDxcSqO8tBgDXBiAeU/ntgcjkBIJe8JzBP+tvHqt8wErm0WAzVsvHJnFvsi5Rulh4c+GuUQCswQzNng3/300DiodJxdtsaHLxEZmkfIF684gSo9vlWYOE9tRLwMbOXSKYoAqTphul2OBQJwA8IRUKL344/f6+ANrT6GNr2/DMyB1rodV889HigEh4PcuUOAHmysOjoS+xdAWfpj28Q9yIAcMgbigDgPYzSDVhjrsLyyIIWoF6q8JH7gXDwGooAkK//aD9D2Jd/hyTskx9nawsAcAa3SDWBAOBz7b6p6F+CakGQ7ZRdRwazH5IDszky++P4y5fKd4Zq/rwFQL91d4WN3mWAvAWAA/quyMLfeiySA4IKQFAAAMDz9/m/XP83IQAgV0agqLYY+FInR8Q+zthDVjEZSQG+npgHDkrMUfAvoV0Gn6O/o+qIiEax9UbO4gvtAKqir0oPuPI+8ToyX1NQeNDjagHgrGSX588lzzww4fPSPSrzLwN9Vh4luFTZnwVwgP15El3ryNdUgQBQFgO/0KcrEDd4PUBQbUODzZ47zyY1NVnTzJk2YsxYK6+psXL6a1E5W1klqX+C9LqaOkkikxAEBL1987aAJBLfVOHqIF5m6oUIICgZL/0f2OckywCfAS5JpI+bMFE2x7wi108FKJ9HZQyvbRw+XI/zA7hAUhoQAoBcYGLsnUnyE9CL50gWkqTjAEwCBhD38tWrOueTnBs1ZkyQyB8IfVdJaDOvJPD4TB4vB3y9fVvKAsw/VWwAyoANJDQnT5pkIxqHZ9Szuy0kMttVUYcU/AOLHxBArIq7PkDxbjt95owIDlw7VdRUSEFKoOqa9UZ7AOZ25qxZGk9fs/jemzeuyH+NGjnGaocNU9zEeN663WzHj5+QTQMO1FRViShAcosk45FDh625+bbNnTdH8+M+iXEkmU8LAZLloSI+JNF4DECIeYKoMAWgtb5B44e9X7t+TWA5/W9nz5mtpGao9OqVtDiZM6kilJXJzgK4zFyiTtBtyPyTTB7J/I9DkrtCiV599pWrAllIijqIjy8JLQ36BFpA9ABsc6BI65tet/GesAGSxcwl40mCnio1EvSQQQA7aANAkgACAPbBPVHBBxgeWk8EHwt4ABiNpHNNTbXuhXHC9pHfTQkAzPvlSxf1GiRh3TdTUXn96nXbsW27Kt0gAIweOVJVSL293Upo79u3V1X3jz22RDZRXlmpPQ5lgNOnz0JVkCQ/wAUgd9gzUS5oFvhEmwfAq3PnzgooIMGOnTHnly5ctvq6RhszZqxs6ObNG9bd02X79u0RKEq7Au9fyxo/dOiInf7qjCpKIQCo0p9+0xVVqvplzXAtgShRJgLAyZMn9N1LHl9iY8fSniMAlvRUD729F9jkiZM1TyQSWZ/0a0bRgarY8WPHKal+7fpVff6Y0WOCosOhQ1r/E8dPVLKc66DSFuCKSj/GA7AEUASyEOuGe/J9ju8JpV3VmQJA5sNjhYwrKIXYISS13K+7j0/LhwY9N0Q8XrKZh0KXr/3RuEQFAH73GA5bam9rtcsXzqq6E/8yd84cmzK5SWOw6csvbd269bIvfBJg8AfvfyAwbu2TTwl8pXXIxo832uy5s+3xx5do/gGiUVP46JOPBdQKGFOuinYj9Pq+Yh9u+Egkj1e+/W2boH7ffbZ7zw47f/5sRgCg0gYyGMokb735jsgqVHgvW7ZE0up9OreViQCwafNWSfH/5Kc/sp6e0Nua6kwqY9et+5ZkIb/ctEUVr//5P/9f1t5x1yoqA/m3raXVPtr4uZ0/f8uee+55mzZ9olVUskI4/5XZp59stxMnTtl3vvuyNU0db1U1tKEot5aWbvvssy9swYIghz1r1mwlBjdt2mKNw4arvzR+gjFnD4EAwJ76zDPrtI5C7rPS9u3Zb4cPHhHwyT6BfamK1AYygJYKefq0A2j5HFL1TgX9k2tD72vmhed5LwA11bg//tFPbOLE0FKjq7NHFeC//OWv7fy5i/b88y/YAw8usp7eTmtsRO67z44eP65+5g9JjWCxVVVWh3htoM8OHjpoR44esRUrltuMGdPlI3RWG6i0LZu32vHjx2z5imU2b94cnam4DsYXCW32kSWPPW4LFixU/3XsAeInSgXMIwQA9mz381TYY0cArlonFeWq2N2+Y4fGib2WtYYNYscA66xHCAB8jsc3PAcwiC8AyOd9XqnOOoD04uQA4gKPmdlbAODYowEkValeHtqS8H7ARB5btuxxq29Awr3Laqrr7ebN22oBgP8CCHW1W/wV5ChITrNnzbMlS5Zaf18439L+4uChA3bixPHQ333VqpgcC3LLAMcbNm6QjwKUdXIYa/rOnRZ7/70PFT9R3T19xjT5fQgAbe1UnYe2Nvzgc0NFU7XIWPim119/XXbGd06YQLV6mUgCVJjj9wClH1j8oMgpHhsSW1C9zviwRyEpP7mpye62tGgOGCeqlInD2EvZKxg3AN/WFvaTA6rAZh5V6V9BK4ce7c3sScwTcwtJrb2tTa9nTtlL1LqgtlYtfiBrUWE/f/682PKBti/1du7MOXvn7XdsStMke3zJI1ZW3m/Xr12269eu2K/++Zfa8761/lnJySNPPGrsGKuoqrTde/ba9u07bOXKVbGtTK1iH2KOQ4cP2eFDB9V6QvsvpJTqSrUqApyeN2++TZs2VTkrxmT71q22fNlSKdcQW0AAgCz51ptvaE+hJRIxXX1dg3W2d9uXX27S3y+++KKtfuIJ2TvjDTEBZaHN27ZqDl946UWp97jS0rBhI+zE0dO2e/dekVTwwQDekNc4/7J/nz6DGsM2xXBPPrlGvoq161L1dQ11oV1HZbWUKw4ePGTEnNznlMmTFUPLr/R0i6D1+zdes4ceXKxK+pbmFjt+5ISNHTPObjXflk0Qz/7gB98Pra2qAskXsiFtiM6dO2+LFi62FStX27hx4xUfMafY3eYtm7QeiaFoYwABAGIZNsX7Pnh/g/zHmidp/1Gu+E4ADQpNN2+JWIL60KLFi0RQIj4PKiVdhkrAe++9a1evXLbVq1cJpOf+iR9Y/xAnvE0X5ME9e/fao489ZsuWr5CtQtb45NPPRCgkdkShhhh2WONwu9veYbt27xEZAqUcSJLEYoHk3iOCKWQsfBDKCJCk+CFW7Whvs9s3b9iHH7yvMwhz7kRiV8oghibm5HpZL8Qu+EfiEaT+IVRCJmCvgZwTWosN154Qzk2uFppX2RZzEl8XQPwhBADlBwrql2ke634EgDQPVvys7JoTACDN5ZTkv+KLPXbLz9eh33QWiyUD4e8v3n9p/jaonou8IdA/EG8hvzkBgBAxIwDAlqfuOVbXI1HdhwIAIA/nbQAF8hndXTbQ3Wkm+f+gCAABgLNZKGALLRQHlPsOZxgHKDznlZ790zEvyXdl2a68Alhni9g+g3RQTgDIq/azMQj6h1EBIG9TqRxSJABI6DIWK+XfHfPVnlspG5oAUMw3pjlG/R7zNX+YAkCoNE+VC9wMhiQA6MkQeEuEO0q0p3F4Zrd/RALAUPav7/kDCQCZbXiVvZULkJc8vxMAlLeM1ftqlRnyXP3llQkBIEj7++so/uAzyPHwr6ESoBZPuZw/ubPyap4PeUQH9R0HEHwcSQAa9khGyZbpQLkUHBwAHORrkmr/Yh49/C0By5L3h/FISQBOAIggZ2w3pPfagPXSDrOQl/Y21cFU8qr8lADgOWqGxq8tzT5nj0WCQJoHDM9FEoEUgCORJ8FfvCWAX0NQB4jrPCsuDASoEgJAsfBwCPtKxzlmv7OCXeWFIwkg++6khUEY7WyFBQn/hAjjhAYpgUdFcAf/KTJynC6AweSDu4JoRFko/EwVAEJr18r4XCABBAwoKIiE9sXhfdWVVSUtANhLec0fqgCQ5nUdU3G/RmwJAYC15EWt/lzwseWCR9I9J4xctHnNfK5sPNQ+nu71Qz1fuh/knx5dXLZ/Z/b4JyYAuAJASgAILWfzQm4/i+hq70EAGOq+hnpM+FjMt6f7ZAra+17qj3mxojCmPyIBwOOTlADAYzoPCUsI9svvecFgsJPUbvL9K0ezUv+X2sEfqAAQqqGLRqaBTgwlXe/ek8Q3NIenssFX9X9wbpg5hhCYJTiEQABw5xmAI6RBSiWQvAVAPlGlCgA5kyRKGceexv56kQVgGhUJAE4QcEcUHW4KrgxFAJCBee+cErmk6IhK5P/zyiFP9OYKAKWS7Cz/FKCTERTA/6GSiul8BYWBwcB/8bE0GC/daHOWGY8XN9o0EC8N/sN2V3Rf3vogBJ5BXjvrn5rIk6fBYF7R70wq73Pvm0JcQK4CECXo1Hsqk2AJiyiwDMMW5Sbsgk9Zr6BkwwcY87Eq3jv3e38CgLxPiW9Ox7qoIFCykAGUQoSUr0Fdfv55njAMzLfgRLKgXr3f6WGbbI5JP/PUqeTBeFHqJoLZLpteUJj4RgSAws5UdNR+qBnKQbtTzoOoKLGUVf6HdZw+73MrOaykQr4I/mfMxoJEb34dIfzxfuSl15cDqL7BuGllh43I7iuVUMv7qbF2VHEcf3wtZwSAcJLM7O9eG5wHePl1uCpIkLPn84KEUelcugRc5lOS0C2754QAwFhAZ/DATT7byVmqpojMzYwIgDxzd2BzRlm7IpBfJADoeScDQAiAHX9PAkCswk9A9tSOvSeZgBodbHJ1BMk5lwf/k23IkQDgY8bjjC1y9hnByMczSkSJwa6q2yhl5y0CvG0AlV5xYy/6av4u+tTU1+j82RcOLIHoEohz4T05M1FEgezxnH2sY54TAFThn++tHsin6wsFgMDGjH0HI+gfKCzs1UiSE5BX2MjRo9Xfff6iRTaBHvKTJlsVgAjjA7ArAkClXb92w2qqkT2ukywmoAgStTdv3NT/EzIJfdjn5ER6lFAF5GRcORRy3SSuScqRtKciecLEiZIfZ/xJApIoo4LeQYCRo0ZlBABAY0BtQBQq0/nX/TYgJKC1V/LzPRUCwwGge+zSVZQFuvW5Y5ExjsRBEroAynyO9w6Va66uto6WFiW7Wb7IB5O0JeEH8DBzxgxVhrLmGGeSl7RCIJGvKqJHHtFcuwz53XakXE+qUp9epCQn2Q+pTkLGn/+RoAf4BkQggewVx1Rtt92lnUKZjRo9RnPAPak3642btm//ASURpzVN1bWSBKYaHUAWAJVKMhKiVLTip7guwD/k/wEaAA4kbUorjZ5eu9PcrOolXgcgPnb8eKuFABD3U95LonTS5Mk2e+6ccDBC6aCry3r7epWoFyGgr0+JY0AkgMn6hkbr6erKWj2MHzdOCV3e79KpVy9fVoU/c0tSlbYE6hUNgc4GJJlNopdkK8lvxl7ru79ftgGpgc+kqpExhDwAAQDg//jJ45IQBnD2XskkvrGBq9eu2tVr1xLlgLA/uQLAxAnjrbqmRvcY+gV3aK5IynNdfD9zfeH8Bdk8n+9VMQDYSB5Tmcc8zZ8312pprVFeJpIMsTNgDJ+3YvkKfQ+9jkmsY/Pnz12wceMnCcDANzM2zCk2S8sB1lLr3RbZJ8QM1AAAYak4njtvrt1tbbf29i4bNXK01Qt06LXbzTcFZnV1dggUGT06SF0zT0eOHLOjx04IYJkwYZLuw1VyWGMXL16SGgGAD6QAKugYP0gIVM9RGagTX9mAFAmQ6cZ3U1mMXbq09549u6Ps9QrNM/cEyYJxhwQAwaLtbpvt37dPsvYk9lE1uHL5iuwAwsdLL79ko0aO1Otu3LxpNbU1me8I+3KVJKQra2qV2PIDmsfsIiaxf8Q41uPK9DCfEV6TfTfdo3W+TQ6ogw7w34AA4ORgj388IQGwwRz3drbbhg8+sAkTJ9jCBQvtyuXL9sEHH6jiFpAecGHUqNE2dvRY9ch+fMkSjTfg45mzp23Xnh32xJonNNesXYBb1srGjz+WZDn2wuewNdGDnkrbL774Uv2bX375ZRszcqSIHrt2b7erVy+LAIAtk5xB4nygv9zeeOMtO3v2vKo3ly9falXVPNej5N2Bg8ftiy8BREba3/ztj9UKAH9//sJFu3z5qq1atUbg9+dffGlXrl6x//Jf/m9raW1myrTGuto77cMPPrHm5k5V/k5pmmDVNciPdyi3++mnW+3M6XP2w3/zPRs/YZRZWZCXb2ntDG0JHn1Y9g3ZAUD6448/lSQ2gBuEH8adSmmAaHpyP/005IkAwOEXN3+5xS5fuiJwEaIFNgxhAJLA2++8LUIQz40eM0q+DN/JHFLlDHD87LPrbcY9ndDFAAAgAElEQVSsGRpPbxGwYcMGAVt/+7f/3oYNG66kWNvddvmOv//7f7A7d1oFNi5YOM9aWm/ZhAnjVEVONfNXp88IBJ09e44SZ/zQJgeJ7xMnjwvwRbUm3EON9XWbffLJZyJvPPOt9SLpsKfdab6lewAUBFhcuXK1gEIyusMaGlUt/8Ybv7cRIxts1aoVkrLGH7d1tEvSH0AeX+AkrOMnjmu9A8izLolVaSeBosSnn34mnwEBAJDMyb/4UkA+/NjTTz8tcJJ9CvvAFzAn7JsA4ACKHm/xPJXzEAZfeOEFxRb88Dhj/9prr2kvwBZpAcC4Nw4bKXvbvWuvwE32ESqNAPjxi8eOHbXdu/eoOpexaG8Lkt5cB/4NoBbi2ROrVysW9hMcwPFnn32mPYs1WU3rn64ukU4hDKIAACj/2GOP2pQpk9WWg+/jmlCFAfzlnvG5tKYhiAp5jV71XgdIXLEiEDD4Ya/hPg8fPqLxplXEkiWPy/YgtjU0NGo/ZOzweRAdpk6fZrdv3syk+yGg8HqumdgHm24YMcLuNjcL0McHQwCoHdagKldvfwRpADBW8XZ1lXW2tYmYxzVCGOQz2XshADCv3O+cuXMUsxADQyD96tRpe+ftt6XMsXQpvqfCrl65KPD3n3/+C6nWvPrKq9rziD3qhg1THAo5A9/E/T6xeo3iZz6XanzGARWAZ555JrQOEsm3TPvEgf0HdS+u3IFPRdJ9Je0rqqsEnmOHZ05/ZW+++YbNnEl8R4V4r6r/jx07LnCc64F4Nmv2bMVf3OuoMaPt9Jmz9s5778qXrli50iqrQzsXxhDS5uefbhZAjr3RnoN5ZG2GvaNP6hEtrXfkO4n/eA6CgACcgT6rrq1SPF0Zk+UQUQ/sP6B985GHHw7nuViRderkcXvvvXdU/U81/e1bt+3s6XM2csQoxWdbtkIK6bGf/OTHWr/YKHEQOQbG/d333pfqwXe/++c2afIU6+xCwSnYHOD9z3/+c62v73//+2oBwPtV5TRgUltBSeDpdevsySefso6OTr2PcytKYTeQ09+4UfeGKkVdbY01DmvUHLGWWAcQMCAwSZWqqkqxKnYEWWHNmjVaG4zrho0bbfiIESJjEBOx1+3dt08kW+YIkgLjh4LEiFGj7MjRY1IV6urosO9+97sihxAfSFWgo10KRKi54BdXrFwRKrhRrejrtatXLok8xRq/cf26FNOmTmlS/ILv5PshxaglQ0eHPoPPIn5DHeCrU18pDoYAgP/EZxPz83pIAMR+IQcXzmhZLi3JKQyKK5IH/iUEAI9d0s8rzRXm59DweFAA8GICtdSM7Vb9nJvmNNLP8hxO3ku9tL2mX4vHT/7e4hk7PD+4FeQ3IQDoO8oDAYD5Jj6HAECsWRUVAGhbRTwe8ozhnnMFAPaGQABQgCQVgFwBwHqp/O+MJAAIADEXTvUhORQIJioCiOfxmCdPAYt0HNO8YpijIST6Y/7YWz+GKsOQUnRyQJaHEsgfCAP+fEoOkIovN5vgAQ5yeNV8AOhiDiS2dfUYOoulk8pYriXLS5YQAPLK6cAoT/7OWg/Ex9TiUCXuIpHelwAwiGWbZ4R1PzFRnFbM+ljfqw1AAK7urQBwT/tPWgbIx4Oix5+syjqW8AaBsLAudG0xp52uKSnYxiymKvxjBT/y/SIBxL+R8ud/ZP9DFRPPVVo3LQIiIYC8j6sEOAEAkh2PpdX/GAvV/1x6GSQ5kQK8CjDkJP2u9K8c1xBKxer4UEoAKPoILwALeazS6nqtk3sSAALwH+T9cywgnKNiGwFi46gAUJKnSwD6sA9HWXvZHJ8X7I/+4fKBWQuAnBiT5aujzyD28u8Irw//ixRUaJ0iVdAUf/NioTgGbg98N9XWxRYgqZ/IsCI3ngQrcuymdMwTMlG8d2aIax6MCeK7euPUB7+Y30u4P9pOKucYW55oHjO8j1xwZ/SnrgwNxkELAPKtFVnrs5DD9Va3jqOFYlMehwAggiwtXSrZu4cmAEhFGUXpqNQWcrf3bgFwXwKAyDWhlUpKEHA/em8CQDSloBN5zy38T08AiPjXkAoAYa4yu3WF9kwBgMLqAOyHivq0HXCuABAIAEHxIc1Hu48cyu8ONSCp38v8a6Ju4Y+leJFf+5AKAFo7wbZTAl56v8XffT5CnFMaD/ne6HiD5x/vTQCI6vD/KwkAYaBzECqdlFTaOwvAss0qGG0W9GVOLGc3OagQHGiQihZoR8BD4CgZ4p6MAemTkAP8gw3LJzclAXjA5I/JGKNB+usHG2joO6c+yAXg2yc5DTbDKHmwlPe512RnFUN5hZA7gzRh6HLrKchfZEUCaqePxVggBnE5wBceCP0sv+7n6wJwn3uXmfFNyxMwPJ8C2BkDLdlE2OxLGJyFKikOj+Fac5ZL6djAOsz7bAs0EMvLwf9Q3RsAcKSLYm/uSjYJKnD53FT6PMyB/IIPTYxCAtQbegz5wQL54nQDTB0UjxcB/JKxloaW+HsllWF5QBf6VabBhY9x+M4yG1AAWNrmIZ2zHOwP4+dgo29MqvyOvcpzcBSbLO295RtoeI33ug0y3IOC/8Sm0gNkMTiTryiwxN1/pGNQElylQGYiF5SOi4IrNpmsmmpoJjoXLjkl/7IhAv1wzaUHxBCkOPGjVGLfAxj/V4FPdo/5POc+Ipp3JFCkc+C2nPqA4u9sIoGxHQksTqpJxyneH3da9E1Z1TpV6oWNhOHIfEkcpNynlR6wMrvOQOgg5eSywxxeA5MzKAGIZBX716WgvwcDPV0AfIHp7tW++OTsMZ4nidLTI2AyUwyIh+Ewdn64DEzQUgZmAJBR4PB1EWw5VmrGditi2ml9RJUAgc7Rx0TbD74lBJD+P2Al71GiP647Asd0DRaDvtRv38vvDgpOxAAOSV3/P1PTUQudsA7S/mDZ4QKJO23SRemmnHHpdgwI4Haf7aH0HO7timB5SAYA2iA1PH3GLJs5e641TZ+hyvIa+otLMrtKRADGB98JwAE4oQrb+voQSPX22bWr1+z6tesGmDtt6tSQCIyEOxLA2DyAJpXUJAvxySSub92+LX82cdIkBemSSSwrtyuXLgsIoDqc5D1BvoMLPE4fd76D5B5JXuwpHM4GlJwnuUZ17Bj1Ayf51ysg+uq1G1IXILmq5DDy7h0dSkwCanI/gPKQIbBV3stnuQLA2LEjlSRGZYD3U/2vPr0R7OGzSIKT7AdkQo6b8Vc1XE2tZECp8CfxS/U/4JnUEO62qac7SU5aBADoUFkPmKFDn5ldu3bVmm/fUCXd8OEAAGWS3uZfAACucfr0GUr4ktwC0CZZ3Hz7lsBgkpMA+VyvbK6vX8lM2hFApJg7d55ewxwA6F66eFFEB8YfcKCmrs7qGhutrb1d6ya0KrhtCxcvEiDJfTKHJFG5Zvqw8dPZHWyuqqLK6mqHaZ0xzoBeLXeaVUk7vLExAO3MRWWlJONVZTlugs2bNzcm7Wp0bQA9ECx4PVWnjCVj6HZOUpwKVOYYKX9+QgV4pWSNd+7epQpHqhRJxGJHqk7tCa0FkLAG3OE59+nYKd8LqYNkNTEKcrEQOqly5J69Uoj5uHrlqu6T1+M3GGuAoCOHD4m4AJGAMQ8HC4hVnXbh3HlVCc+bO1cgN8ADdiuixsWLAhdmzZ1jU5pC9SI2ResGks+QNfhBFQDbgbBAld3d9jZVdY9WS4wpduz4SVUWjx83RgXxVFrC6qfnMOsYm2UtjR491g4dPmpffXXGmppm2LJlK6wcKb6acmu+eUPXvXnzFgEh2DHxB72euQ/AJioO50IKKTcRA9hLqFQ/f/6iJKpJ9kNoYXyRWiexj1oGLRaQRIYEQJwFGIu91tXUiiRx4vgxu3HjuqodAWwBX3ds3ymQ6wc/+GHsg1qhPs+szxkzZlrLnRaNTf2wBuujkltAh/eeDzEW5DJ8h3y6emGGuDKTq4u/E68X4zeFuzGGSveB4mGe84RUVmMCNo0t3VeTXEAdA0CH9evy2lQkd7a32+njJ+3IoUMCEwDVt2zeIoLPc889JyCfakIIMcgc792z155Z/6zmm/W3adOXduv2NQG4+B3GjnulehgwBkB94cLQcxo5ZcCIAwcP2Ucffaw1+uSaNTZx/AT5lK3bNqt6/wc//F5QKelnj62yyooa+9nPfm5XLl+zFSuXS3a9tq7KWlvvWEVltR06csreePMtW7d+ra1du8butrUoIQMw+uSTa62hYbjdvHHLvvxyswDpV7/zihLxff0ApQPWcqfNfvPr38k+AUIBDjm/VFaVqxXNhx9ulP2uX/+0ZMUBdFlDV65cU4X0ytWrtHZDC41h9vbbb4skNHXqtKBWYibfQXUrFaCAhdggxCjmY8MHG2T7Tz35ZCaDz9/4XogYJKTWPrVWzzG+UsyorLR//NnP7M6d27b26TUCQTmrAFiyH2zatFnA9v/zX/+rSBcuuc+L/tt/+38ly/3ss89a09TJVlnFHheIVNwP1frPPvucNTVN0xpU/NXbbR9++L7GZeWqFQKh6uvrrKuLtiv9IgBcu3bF/vwvvmMjRw4XAI2yHmsO+e3O/w8AW/vUOlU8U/JCfMB8fvrZx9Y0baKtfmKl9m6SbpevXLXdsWXA9GnT417bY0ePHtFetnLFcvlnrgXg6/qNZtu2dYfW9FNPhepxVEgAZNhLANHwdxAXuOZwHgktZ957j3saEOGBte1xEVW0KGLwA+GA9wdyFKSQfvvVr34lX//gg4utYRhqMMRYZhcvXFZ7Bfa9+fMWaFxZmwBC7JesudDCALWI2Dquz+SraNWCX2Vd4Kf5Tuae/WP37t320EMP2ry580N/1AEUZqpEptu7b7/u5fnnn49n0jCf+EcqjyG9AQZC1Av7UojjiC/+8R//yaZNn2mrVq0WcBp8A+0tWmWvVCXjB/DzkAxQFELdAjAX1YUpkyfZU2ueEMDFHsf4sC+yBrgm7geiJfuZWvR0dopgBZmKCuuG4cNtgDhrwGzrtq0iOtKOgKqm6vp662ht0b2zd+KDQrzWK5CWx2lpNGfePM2hk4gheb7229/Y1KlTbNXK5VI5QWr92pXL9k//+I+ys5dfelFkhTHjJlhVTYNoy7997bfqF/u97/2liF6o5XR0dmicIdGxhp5/4QXNJ76e78Mm2ScBjwMBrNz27UX9psGapkwOPb7NBOwSF9ECgHlwkgUxzdbt2yJZbZXWHVXlgNsA5/hebJS9d/0z622M1FJC+x/GApLmu++8L7+zbt06ka/wsaxzxppxwkfjX1999c9EQIL0xGtQ1pkxc5pIKrSC4j4gUFBNT3uny5cu2wOLFyn+Zp/A7iA3QIy5deOGJOghfBFH0KILYgZqH7QqQEnlKbUjIAYLfdLbOjrs7LlgN6j20BoGv8r44mPwhawDqttZI6+88kqWY+F6IczSogGiDnsVxJLgM0K7LmIX1gPXx/pijvGhvJfzAnbx+u9eU0U/pB58CO/Rujx7RuQh4nTs+/jJE/bJJ5+oDQDrkRwUilj4Y+IZyET4A2ye/Y4cwskTJ6TixVigxsF1ssYhsLY231F8TwzKWoSAwDVBwG6+c9Nu3bphv/zlr6yjvVNkA/bM4cOGiyyDXyB2Q92BuRrWUC8yCuopqM6MGD5KBCtshLMN8871kv8gbuM8w9rDXiFXB0A3JDqCPwg+Ks0LfF3MkcYY3+T3NOdTzI2EytVcuc5zwQ6Qed4kfd+g7ywoDKTPK49XaIE4+P2ljxTHwp9Nxyc7p6tlaciRYMcQfmjp4i0AVP2ftQAgp6Y70rx7LGgDYT7KYzs+FTTEFgCw63o620MbAKkAdFl/H20BesNZmCKXXnxfVLqMVbOuXqs9JoLdWf49iSs5Jyhv5EVjMU8V8j4hr+f5ZL9nL4rh+vW+jFiSS1Urfg2Tl9tVHMjUtvgs9jh+PH9FDkqfHau9vX2VX4fHxiGuLrf+ipCTDV9X6EOuFztYHyu4Y7sD2V5/aLUzCD9LkuZ5KnMwyFZMF3JvDvj7GPhj8QJzFD6ORwp6luR84vNZriZ+YFqtrbNEf2zREFuOOiwYLDMpcIqV7XFaAqhNQQXvEyMlgv+A+BVVAvXJDvEvfw+U8z8y/pU620jeqKLKeiz8G4oxZDmhJEpkgKAiEKSQInEgnne0CiACVPCZ4WalACBCRjz/AK6pwDSckdIZ8LHqp0I+AY7dVwRyR65qmWIPeQ6NZGnI9et9SWFf+Duz5Cw21HtjgY2PZfo9RV9Vkq8HKxB+FXAsfkJbzVxFViq2CXgf8m6hfUBe3BNiwGDDgRiQ5ZujX8hsqVD4g8/IPx4SAmTB/P3+ZOq3fRmVrt17q0UX33uvvwP1Ji+iy9ZaVCEUOKxiWwrEwh4W4jwvJIMwRevEMJYhD1udVf07uO8FXiHXXVrsyBWwX+KHKiOORPxdUxWKupTPrapS7omYTLiSiF4hH1xNYRffG3O87ruK+F3m32LsJv+GXWcK1HlhZe5rE7XgZI+OqyUoN2D/gza1b/5AmlPI9oiwTcmH+/6Zr6s876/ZExkmtvJJiCy+xryIJQXIRWZRcWDAdMNZLrYITtTcvSCb787aBpcUc7r9hvu9l33e63G5nSHaWxTjlBRPLmLF+J+UHFCyDpO1V+LHM2JWULBK+0u7/aRYQIrZ+e+uABAa9uTYaEakKoxHEWfP5nrr+/88yH7SBVtMOpWaVkho+U/J++KnDnIk8cWZAy/0QgjBX76RC8CQUbDYA+fIJwH20L+EAODvSycxAzNK2CcBaCoSCkoZKkGOSQDsNyAADBlA0n9kCPA/BQE9EPLH3EA8UE0NxfsG+mNZYJdUiKfzKawrthC4l8soCUqSYNudUACYcubWICA2AlDpwsjsJW70voFL8iRhKfu9Zo8N2SslVv0XAD53wFRrOvinxKwzwTiw83skH+bAds4+dNMWQ1GBSXC26WK+HwEgA+ASNmY21pLH6peMSHGd+bg7AWCoIEPA3xAEgHQ9Fh0Jf7vzCGBkIEAExxKknfz3zI4yVYDAqks/s0zM5qFkasJVuP26gy7aU+RWlDjwQa8ZQllC61btD3LgM7Uxf96rIbINLJ2HyEKNp5VIRyhdCe6LShPykQAQA9T0HcXNo+j4Uz8Qfg8s4HQ9l6z1TMIvHMb8ddm/ibJIOtZeVeuBrNMc0u/3oCnddPTdkVDixAIPAIvv5e9B/iHrKR9aUwjojwGc925yqfiwwYfALgfwQzAAaEHVcEoAcGKWJ3yQeSSBqNdmDMLAxtO9uQRUOQFbAHzzQCxU5uc9mMKBMlMBkJ3nrEz8iJOKsHn5bbXUCIfVECyGihUlA6Pahn9vICURLCJbHwkFSdCo5+Ph9+t8cajCzwF79y+a56h6kR4KMvtLeoCVEgACIzn122nPJcVIXlmQMY9j0APzcYBKTPbocPirqKi20aPH2czZ82zGrNk2cUqTqmTL6NnLZ9EeIQKeJM6osCWxTAJ+GP3gpSrQJ8l2kn4iADRNFaCun/4BJc8Yc5J/JPFUkT1Az/BAAGBPCxVIoSodOyZZef3qNRsxfLiScwT4fm9UCUEA4DNJ8HEtwYY4mvUrCUdyG5BLUqExcdbb32/Xb9wSAYBEIe9jTZDI5kBB0o/EJjL448ZPYDEE+fruboG22M6I4YCOrQKvuS6SuIBJ3AvXAIhBIp/EHsk87ou5DgoFZXb+7Hm7dOmyktYkRQGKSDB30Heb+75yRVK1JAOHNTYGSXZ616FecBlZ+Q5V0lFByiGTlhw8R/U/ACygN6BzZXm53W1rFfhKVSJVbnynKoX5TAgYnV0C+KmUQq5VigO1teHA20+rhfN25vRp3QNJ3sqaaqvmXmOCEqCsq7tLIPvoMaN1nawLvlOgR/yejq5QCZsRAKKUPAlYyBRTpzZlBACuCf9Owpv5aJo8xebPm5cpdlAJCRAPyMwaJtkKmOSJaeaB+afiCtvwnsYhlgjVVkjGNo4YripFKUTEPtP0uIXUQBUhNsBz7reR9uV7eZz5Yh++2xrAS8CYjs72Ej+MjUFeHD9+gvxSXw8qCF22/8Be2ebkiZNsalNTpgQCGM54HD54yBYuWGALFy4QUMNaxtee+eq0Xb56xWbPZ53OFFhPO45TJ07aXeRpAXOqqgVmzJ03T2Qbqqqphp88ZbIUNqiSu3LtusZq4vjxVlVZpspf+gWf+eorEUVI9rOuGhtH2PkLl+zokRM2ZuwEW7Z8pSrlqmrLra3tjsA8gHekqLFVwECus/2uy0APt8WLF2lFEq/gowCaj584ZcuXrwiknW76wpcLYAVowg5mQkCqrbEueqoO9CsJz9pkrTHOnR1tIsJcvHBB+wW2SRIewLv59h374Q9+IBUOACDUSiZNmiwJYfxOHUoN/T1WWRPavfjeIlWlSAAI1aLB54e4ySVHY9Jd+3feZ1V77T1IuUM9HmQMCSBiDOk9H2NCFNDA/aZAgMpKu3DhfAAI9++3lpvN1ljfIICNlh6/+91rkopmzdMSARlvVBw2bNiog/6aJ56Suge/v/6731p5Rb+tfWqN/A6EF2zz5KmvBPQAtABSsAB5jvcBaH7wwYcCQqj2HT1ylPwfBAByIn/5/T8PAC/keuQZy6rtZz/7J7t1s1mVkA8/ApBZFoD+ymrbufuAffrZ5/bsc8/Y8uWPW1t7i4Dy/fsP2upVa6yqqtauXL6qCl/W9cvfflFEB6Tv8Um3b7Xaa6/9XvcLOM96RMYbG2N90icdu0ERgkpR1jZrCHD0xMlT9oAqvSvls1kHH3/8sUhE7BX4ROaGe6bFBeAfiggArFwLe8M777wjkOrJJ9bE1h+h8kFtFD76SI+tX7devoM1KdWSgQGBmQDtzz5Hj+gm9dNmTlgTKCwwD//xP/6nkIxVoog2AF32P/7HP4gIBrg1cdJ4q6jkrA2oWGVbt2yz06fP2IsvvmSTJk2RvQbyZZd99NFGgcNIXA9rbLCamirr6uy1zo5+27DhI2tra7Xv/vmr1tBA24MeSa+j0hF6WdfY6lVPWnU1vhFSR7Wk2GmLsOhByEkPSUUH+zhz5qzIZ48+/KjWovt/gOxbN2+o4hwQTGpS/WaXL123nbv2aF9m/rjGzi5IXxVZFS3ED0Ba/EBQJg7x+7vvvqcWMhCIWNOMO/cMAQogEr9M1Td7LfPLfLEf0AIA4hv+qKa2MlZ4DYiMtH//AQF4VPoHLuyA/BwqLaw75MlnzpwezpLEa31lkpFn/1+xfLnAbsmzQ36rqLBDBw8JCIRUor0nKi4yLhCgDhw8KB/t1xlicshn3Wr/AiiK3bF3KTbpQnnAFH+8/vobNnXajIwAwJjxufSOhwCBDb766qta/8H+umxYw3DZGGStmTOm2xMrl+vzqNZWT/fycvVR5/UQAGi1hM/Bbolhdu3eZfUNDapYx+5DbDCg78M/rVy5UvdeVVttbZEAQGzF/3w2884eD0Fh8pQmm8U4Z6pj/QKyX/vtr23K5ImS4e/qbBcBAAWgX/z8n2TLL77wvFRtRo8db5XVw+xuW4e99dZbUm74zne+K1sg6UtVO9fyySefimDGmuG8yv3wOCQECHtLljyWtSrasWO71iPKVZwRuG/AZyrQ9+7ZI7/HffB+etzv3rdLMetPfvI3Nmf2XKuqqbHqmjrr6uiy9vYOe+vtd2RLAOr4JPY/bNFVE2hbwPzSsoM+9Ow9+AH2U2IxrgfyHFXxEHkYP8aANjnTpk+1CRPHWWVVaMWjuW++Y+fOntV7pzU12awZMwQ28n08t3ULBLFzIgBcu3rVLl26aPPmon7Sp5jzd7973R59bImtW79eZDn2NpQ6sI9z58/b1m1hnlmr3mrJz5DYM5XwrLEf/ehHWn+sBWyJ1wDAE6sTcxKnsU9g0yKDVlUpRqM6nvF9YvUqEcl0xuzpNtolbd60SXYG2A+Bh3Vy89ZNe+utN1Utj8rC8MYRAvtf+91raoXC/idCble31inrBpIK1wDxDxJwQ+Mwa7512/bt3StFqKWPP661ir+gZQf2jRqYt6BSO6j6eqnM9PV32rlzZ7SeaL+CMsrUKdMUz7S1tokUga2uW79O5CrSdcTDW7du0TzPm7/Irl69FuIRtVAL7bEYdwgkqHAB/KvdVX+/fLHmJLY4S/MJHnukZ/qvz//e66SaP57mf4u5kT8OASDPFRcT/Vy7Axj3vNK0t2OMvYp5jjQmK8m/EodC8kQqmsrRakgAkP6pJA0tFYMCAO1+iNMCIcDBWakxGAA4KgAhlyUCgGT/O+l3Z92dbTbAukWRCHWXnm5VTYbWZQPW1xPaAHpu2lUAXanPpcKzhH/MOXk+UUp6Sb5HMctQBAD1cQ97S5arigSAtCAtG6tY7Zx9b2ECwuMQ8byYiHGCjBAICZ5jdLWz+xMA8krYUjsI3zM4/xjy9mS7UgwjZwNE+DeOV7j8oaC2hAZQIAD4WLpKhQgRJfH5gGwkXRc+TP5NKQAXqk3TwhsnAAiqC0Au5JII/jsBQFlGFappdqIiAyntMuuDQCEwMoD0APIQ2/vLIwmgrMoGVPlfLTIAlfyq6hcBoNJ6yypFDFDuMbYV5XODEkBoJ8AoS3IrtvfVCoivzRQFMvsIktbZOGRodWl/Vtkv/5XnFfSezwlzHZVgBdgHkLLE/yh/HFUgEJYugP8h1RTHOuZ5fc3wryv/loVhL8nJZUSmBCvI8s9pLjuSNsj/y2Yj0J9WNEMAcAWNUmzFVSxyoodfn8v/6zsTgoBsKRuHYM8pASAukrwKPyEEOSBc9LGD8r8F4DH1/74G83+LBABXgQgtYUNsGMisOQEgKc7VnkYP1LAHhNwredqAU2BHIf+aF4QGufQ8r4tNeuU/8RoxNwQAVDj5t5QAEHLAKpiMxV4iKGUKujl56ZsTAIL/K2J+Q+Xai3txIAAM7ZXuvzOHV6SfWeKrvzEBwIvPALJLiShqryN7L/wC2xwAACAASURBVFVhDooOYW5FAkgUAIoAe8APQn46/T1cK/nnnMCS3nPR7oZ67usIAKnfTQkAgzDhqOBRkocv4FXgVK7ykfq1QISITKz4RGoLKSbkCpNFMkDZQMgpuf18LQFgCB/3B7cA+GMRADKnkIAMcrQJAUBVjCkAwnNqAVAK1qdG5EZTnMSUtZEC+846GYoAkH6WKrsj2yplZvkE+8JKQbl0QvV7gQAwFFibBuipkxj0We5EYDhFoDAF8Ag10wUfrm/gvgSA4kZcurCo+MwJACkw5RtekRCQBuTO9BM46YF4AnKGC47BgO4vyJR7vxR35rkCQHCmvkgEdldX630uxe2VvHqNCAAwWZ2BGoKUQffsrFlPNCSOLm0BkAYIft+pI8mCgPgFYeMPBID0O9MxdsfiY5sCyjFmKAlgi5tEaicB8I/stQzULyUApABpCRAdiRNOAHC7porv6wgAQ20wJUGD5ri0Qj8NFDyoK73vyOwkA1jYXFK7kx+ISgDhM3O2ZFwMkqG6HwGgOKb6nMgkLh4wi4dcB6P9ngZv7CEQK86T+wICDl+36cEo8wuRAJD6Do1ZclhRQJqcU9JrGOp7nQDAW0LFQN7C5F5BQ27AofJ/ULsWVf/nLQDcvwYp77yy3zd6FABIZPhzvE4kAZEDQv9vtX+hGji2BAh+PwQK8gMuAyVyUFEBIAD+qQKAEwDCv4EAkPkTiEQC+MP7Ats0yD9JAioqABQJAO6rvNWG963PCEqR4KGDb6LikO4jqT+QH0gA+wAER1JSlAkLLXNCUJzZX9Y6J1kDA/1WHpPh6foSYYP58j5jmbqAV2u45FGfCACSQOpF7q/Shg8fadOmz1JiakrTNBtJf3AOigNmnSQuqBZLCADNt5slP0wCPyUAXL18RVW4KQFAdts/IAAF302CkGpM/u1V1XOXwG5sH/AA0DIcrOgZfkUEABJyANdUALtPpa/m2fPn9FpAa67FExR8Fol7vpOqZxK7TixghG/ebJbE+/hx49X/XUnq3j5dHwlJVWdPnGiTJk7KlghqGIBLnigCeCOxyTV7v2Fsnf8BBgCRuUeS+BAE3JcACJ06cUqJYhLLVDBxIKmurbGe7l5V1gM04+KoqpYaRWx10drSahcunre6umq9z6+b991pvmN79+6T7c+bO0+VRQLEWu/ILpAsJvFLEnW2ZGVDMop7QqaVeUC+2a+HcUbpgf7vgCuoGACWi/1MBYh6arcIsCa5jbx8fUN9FlqSsFa1SKzKRyaa76ypqlEPeiIpwAXGCb+DYkHjsGEaJ3wFiXyq9ZA3p6qUXq1enYvtYTO7du5UQhllAvUmFthAH91WXRdEDO6Xcc7WSlm5tbTeFUEDuV6SyAHMDwl11CkgHQwfOULAIuQLT0peuXpV9wxpg8dJBCHb7AQAQCxvp8KhlBYWEAAAKTjg9nX3KhG8d98e2RGysWOjcgXLBCUEEuoQaegdzZgAOCFdzPxQ3d16967NW7jAmuhf3B+qQptvNQsohDDT203fcNbzdIH93CvtJNo72m3e/Pk6BHd29SjRTTVobW219XZ3ht7yFy/YV6dOWlMTbQBQnqi3ltY227vngNXU1tuq1Wustq7Gqmtp4dEncBM5ZWI6yCNUnKpykO88c0ZgIjLGgBhU8jIHrI2Dh46o9QXji22y7rDtnbt2WENDvS1euEhJRiXGykxVigBIqIqgfEHPbNoVQAQ5fuy4bAkA6MiRo3bxwiVbtHChjRs7VlXvVNpdunhZ4JX2wYpAIIMA4AoAWRICkChWkUh5Kmvzkh/YsIVQwZ/HnL4fp/4/cxzxlzQe8ThMjyUtAdx/Ua1Astj3bcB2yDDMNa06xo4YZZMnBLAaQJa1BsgLiA5oDWDNPviLX/yzKqXnzJ4nsJaE2s/+4e9t0uRx9sz6p2PiJYDjAOP0tX7llT+zpqlTBUZRnc41MmfvvPOuABIqORvqGgQ4bt7yhQ0fPkwgcgAG8Vr40jL7h3/4R8n4U409b/4cVQ22d7SKAPDp51vs0OEj9uJLz9uCBXOts6tNFfeAlUseW2oDA+WSBae6HRt55pl11tXdYd09HVpPV67csNd/96YIEBASIAKwrhhOSax/+KHW5Pf+8nuyO58f1jwqKzNmzdI+g98SwLlrl8AxABzWGfMD8AOgBriJj/DKVdYN1dKTJk60lStWCkRw4hf3QOUx+80z658JQFasdGVufvHzn9uIEcPtxRefs1GjRwh4AkDfs2evCAD4+7/4i+8p+RliyDIp6vzmN7+1KU1NUmcYMarRKisHVFnK/Hz5xSaRt/7sz16Vn+HHq3M/+eRjfR9gJ5XErKnurl5rbemy9977wOrra+3br7yk3scoOdTWVWuPAEiHNMNcMJ/4AfJCBw4cskOHDtiK1Uts9uyZWn9cP/sHrUCWL12mNYc/xT4Yb9b3Y48+ogpLVd1buR09esoOHjysFhSMu1r+RLIPPgwCAvs5vb+ZRyXly4JKz3vvvWejRo0RAQCb417xxQDfvI84gfYA7MM8znxhE4CM+ABavpD3DlX1JvIExKGHHnpY48/5njgVgBUlluvXr9mDDz4ggDhUbw1Yb0+/7dyxU/4WsI5YgXvgB9vZvWuXZL4BPNl7nADAfUCKOHnqlN7DdXq7Gz67rb1NpAPiHuyOe+EH38d+ASnl008/txnTZ2ldM6e8zwlU+AJil3/7b/9KrYHwa8w3LQDoE888cf+PP/aI1qOfU7BfgFr2DeYDkhSfqfYOSPrv3yf/qnYGtDeDzNjTazt37tSeDDgrolJ1pfYw1I8A/1mfrD3GGmUJ1hky8pBMpbCifAr73h0RACZNHG9LHnvUenu6RKy7cumS/ebXv5J/+9Yz66UKM2rMOBEAzp2/KOIOIDrkF9aypF7Ly9VTHcWSuXPm2eonVmeqLvg5WlXMmD5Nyh5cO9XljBv7FPFHVWWV9niIlO+++46uzUFpxvPsubN25NgRxQ5/9+//gyr56ZlMiwx8JuA+6/nZ554XAQTJfLYK7IPrYm0Bxr/88rcVu9CKJ1RjsZdD2vlIMcXatU+FFi1XLlldHcS6bsVDI0eNsPkL52UgnPIXvX0ivO3Ytl374qMPP6yYGZ/T0dZuR6Ivw/7xUagCPPzQg1pXI0eNtl//+jcC/CEALFu2XK2oqE4fMXKk+tcfO35CezC+GBKAxjqep7gnxpQq/r/+67+Wr3QAkDWMAhFKTYw97wWc9ziZ+2esIf4R96DAAOkHu+PciVoS7X4g77isPsoctGaDAMC6xieORanLTL73TkuL9iiIChR64BshKHBGkArA8EbdK+pPxGgoJxw+ckRETLWKggxaVm61qFw1N2sPIM4n5ps7Z461t7eKAEDrG/zGZ599LlWVnq5efceIxhEi/6Cm9PS6p23evDlSV4IQcPjwIZGNFj/wsOaa64ekAmjisSs2hKoN90TugLUJSYAzKePiPiaNOUJMkuejirmPYixyv7/Ts2sxNxIIAEk/64KUtZ9z0vcN+r6kWKwITnmsfc9rTKtPktiqmKPx2Mn/TXMtEM8DAYB+0ZVWXVWRtQMQ8E+OQAQA8pfSbMp6XjsBIPiuIIdNQZtAfvawvh7rbr8rAkBvV0cgAvTQtqw3tgNgvfJ/qQRxDrjk6go+NqH9gFdH9wnkUiY6VtyrpC/LiYakkfKoWSFKDozfTwFA4EYCCGaCqpl9QfBOVG8jASAtdLkfAYB8Qsifliqx5nNe2g4gt5Hw+nIq2LPkmAfQRfvPSQT3siXFFTw5xD2XtAHIntfI/IEEALbPrBlnRgAI11hKeqDNREyFuKWrOr+/kir/oFgGqF9WWS3An0p/SAD8LhUAHo9gPyQAzgSQBXoYu6hsKcA/ZDNDHl3qvrHS2SuepQoQldD8dYmCbTj0F7UVXB2goORaNmA9A72Fyv1ERj4D4GljlashZHl6tRgL3TeGUhH4UxEAshy1+z7lvyFucC15G89gTqEAtgiu+vkukAXy9gC6t6hK7fdZgk8lRAg+39sQZNhEochTdh3JFOmspOsoXeOpv08fH+o1wVIig0JiwgGTEugf8bVQEBTbx2atY2OBrpRQQstw91NSYlULgEAA4Eyh3zPlYm8THZWyk6p/JwBwDqMt6dcRADjvE8P9MQgAvp+oqCQhPxX3neJe/K+DAJCTX4YiAHj79hwbjAVskQDA3KX4q2O3jrUW8VvHbbP8bCQAuF8uxgDp38Xn9J57KACkuGWKJw/6PSlIT7G+FAtNf0+vU2tOBIB8V/H5d5vgmSLon2N4FSKw/f8lAGht/2tQAEgDPQePfLJSAkCQLwkkAD0eCQCBJRT+L05QXhma9C5OZCZ8cjzBUiQAFMkBqYHKMUeWf2owaQD5dQQAErypAkAG+rlkdKHi1w9KaQBa/D0DkqJkiJ6P8UCRqcmmF/OG94yRiwZbMlcJ0843myLwXVxIxQ0iosdhEYgVmFdDe9/U0KMpZ0kF8Cw4+FRWOyVI6DWRpZUxvmIVrle4i6GbMk6zCq0YQiXswxAjlrI1uZdAABi6x3bxwJNtsnFQQ9DRlxEA0ten45gFDEnlbxhHGKBhW/ZxHQwwDx47ZxPxWg4oKakiJQCkG1LOmitVAIAA4AB2STLaw8yClO1Q8+/BV7yRkvuRjy6RfUmYnZmUTFHCPBKHnEBUkInLFEaMFgBp0D8Uw3codYZvTgAoEhd8PeWbed4HLF3/6e+yvCjVlq53rYm4NoqBg59pZDvM0DckAAjwjoDE/RQAigFemLj7EwBSBQDv5e1Af6jYiAoAhRYAAP16TlVpKASgANCtys9SBYDAUse3ugyUr/nUR0i2TAoYHgziTwLAj18hUZJtwJEAoPWStBQJBIBAqvF1lSoABAKAqwXE34douZFdQ/Tb6Xou+oV0PZQwD10BoMD81WfdQwFA/euGagEgYk3evyknIoXHxModQLmhS7YFYEN134SJU2z+gkUiAIyhwor+z+UV1kXfdpJTVZVWA5BSHqpQbt68Zd2d3QJeSMI7eQECAIl4QE0UAJSoSAgA/A44oHmuqLCevnAoAMzld5LiSM8Gk+xX4o3PpFe4gPaGYVl7CkDecxfOy6ZIznEt4UBRJmIBvaNJigLO816S2oo1zOzWrTsiAJCA5DvlMyPLHglSEvAkfQFoy5GEVszQH+W46efboYplkuN8NslJXwsk9D1pSMUySUGPAbg+EvQnjp1Qgh5wmiR/9//k7j2887quM++DXgiAIAn23rvEJpISmxpFqyuO45LYyWQya+U/+pKVmVnJZ0/sseVuq1ESmyp7p9gr2DsJEB34vt+zz773vJegLDnJTJJ3LSwAb7v3nrPPPvvu59nP7u3RuPT19uu87ty9K/B20sRJWbsf/AHndvXaldDSMkzy51wPIAwEAHqh799/QIn6WTNmxqr2ciWTe5EJ/+xTJRMBY7hmerBiE1Spk7BETQDgkKQtawETY/zVr7SnV+A/44zdQF8BQGOMmW+uASl7QFOG0eIxKotNepexQYae49VW14oAwA0v4weoTVU3igZOAJC/6O0Jhw4dVCXetKnTlKB1iX+Sp5ybJIXHjdM4moyu7TMk9QFZSCADegMcewwI8HD9xk1VWbaMGimAxv0APgqAHfB6xMgWfbeTELm5pS0D58yc6iYyQKC4q/0YoNEJAByLG1IIAHh7KQBAqBHw3h4OHNwfhg8fJvvyykDiGq6VJDEV9PTyBZBBTg8pOwBOkunEVxMmTwrDW0ZI/g6SEqA/qhyQKaoqKnVNKEdUQLLp7lGC+/SZ0+qPa9XtVeH6tWth/PixqsxFHaXj/l1VXR45fFjzRwUjNkFye+eOPerbuPZpZHTrQ1VNuQAy1uCpk6clXQ6gT09wlD26OzoFjtFDGxlvEiLMMTbBe/ftPyiJas7TIrQQOjs6wpEvDgvsWTB/vip/8dMkaLlu5rSlZUQYNbJFlcz4BIAUDBKQhmQ6YMzRL46F06dOCZiDCMP4A4qz3hYsXGhzhPx/tfl+xiMlAHja8MsIANaT99EKAIMlo9MYIk0KuByr3xxrPCrKQ3dHh5Q2ejo7REq6eu2q/EptVU2YNG68FAAAE6ny/va3/0wJbPpeA2LjC7E9pKj//M//QtXbEABQSfjlL38e5s2bqb72rCNVSXd0iDwBcPXGG38SxqqiHt/M/ZlVzr/19tuqoH72mWckC3/zxvWw7aPNkt8HRBYwKB9aHjoe9IR/+qcfqlKbvvW8xyv4qTJ6d+PmcO36jfDiSxvCmDEjQ3dPp9b6yJGjw8wZswPcB4glSLOjgrFq1ZOho7NdLQBIFJ06dT787rdvyScB6rBOWB/4G3wkYC9Ele9+97tWgTtgqiQAVYBbY2gd0dAg0hD+C1+AveA78d88ADEhPgAm8TxrgnkD8KJVAsde/Pgi2a6THg8cPBh2bN+u9h3r1q4TAMeDz1JN+rOf/lSgHgQAKswhe3EO27Z9FD7/fHtYt+7psGrV6lh9i0JLCCdPnNQ8zp03L6xbty7U1NG7uDxU11RqPrds3io1nj/902+pJYzf03GeW7YwP+MFYDMe2ht7+sOVy7ek6DBlyuTw3PPPSJWgu7tTKgG0XAHYBeydO2d+6OkBvGoKnR3dAjfZf9asWxlGjWoRaEmshFIDUtjqoV5TK99Iiw72laFNjZLCt3axRjjctWt/OHHilOaWSmjeTwsAYhfGHJAU3wAo64lS5g/S3caN76vFDQA488GeBmiHjXLeJvO/MKuOZj75TnwAAB/93AkhLUk1oPYJgKLLlj0hnyTQPAJtSLFDvgHIHyWioJHn2W9RPoEYR2UxsQJgC59l/Km4ph0S1cnsIU4A4HsZE/YR7GfhY48JaLb7gxBu3b4l0gHXBLHF28+wZ+A/UbzZt+9AmD1rrs4XMJSYjvj36tUr4aOPtum6vv/9H8TYDrlw2jvVhR07doUL5y+Exx97LMybzxozEipjD8iLfDqgKUoYkPYckLx957Yk4okZIADZOg+qzqbSmRgKYNnWGKTAu/JDxAoQAOxeELKYEQBGjxkrAgD7oYFWZVKH+uUv3gyjR7WExYsel2Q2rXUuXrgQfvubXwv8Xrd2jdpYNDUPFwFg774DOv4zzzyrdaOxLwsaM4gSVGevempVeHzRIt3vcyxsYevWLWH5E09IGQT/T6zHmH/jGxusuKC8QjEa9y0/+tEPpUrkcQdzv3PXznDj1o3w4ssvhSeWLdfaqKqm6r1G/o9WE+ybEADwwyht1dbVStIfVSLmkLF99dVXreK7oUl+ls/i5yE1QBp96qknNUcXL7WGlpbhmmtk5Fl/8xfO017oycva6hrNx4F9+8OO7Z+HxxYsDGPHjJYdsa/SSgsyDnHLTrXJGAgLF8yXqgikPchYjNecuXPDc8+vF3mwq7tHY8njxs1bOm/GCn8LSZQ150qHkKV+85vfCNynrQWvYevsRZB2IOZwfNYmqhfeToHYnDFl7fL9kEdoi0DczP0h8TvzgD8gBmBNQACkqvnmzRtSgGBt0rqDuA4lql//5jci1vA8OShIUsSJxA+oW8yaMztU19SKhFxXW6txY18VyXXaNNlyd2dXqKcNVm+vnufY2Neixx4PZeUDoaPznvwlvgOFgXv37ovUS8w0YtjwrG3G+AnjRGJqbBgilRXsCoJHXX2jyEbESIwFx2OPgQyBHRBPz545W8RhlMdQAMBmvP0Ce/L/XQKAkwCs3ZpiF/8dY/D0/tdjn+x3If+Wvv4HCQCDgI3FsUhjLcVTCUCj79c+VCafTXsgJKH5DSFArVGqnAAQW43G6mwrmlEGOMroWzGLSAAUNvR0hdAfCQBRFaCvu1Nt5PogAvTS+hYFACNfEw+nOUO/d7exs7y5Q6v4SR9T7i3SnJLue0UIsMIouw9+mACQfSamz9Jx83snO15pfjKVN7d2JgUCgIqy8uf+VQgAX6IAgMpUSXIsZdFmFbKeFxwsP2ixiI/vvxUB4OHq/zznm0uBR9A/FidFSkIG/BvWZYWHUiJDSQ6isgBSwP8q+6mABEDFf0XoY3zUAqBalf4C9GNOC+WA7gF6mMfqfkjzwrOsrznxOWQBgiRrC+AKaH6n5hXfKbRcqgCQ39/k78n8ARXsoS8rVLHnU9nyPFc8mFIv68dVAIoKAFneNBZPFfPxX1cBwGKXUiDfWg6gYxDtSgoAkQgQc9ZZO+UCyO/5QQO/zf7SvGCa8ytpHZC0ElDeLub4fM2mvld1mdEX++gb4SBfD55Lzz7/CAWAwV43NRHLGds808425vujyonhb171b0Vkirf1HOQAWkiZf7NCT6vap/gLG7f9zggAfq+dAqaW5zUFF5Ry5Mf/AAEA0qArAHhOh889hD8V8Dsv+vL3qa11zBuU5KULLXl83/mPSQAoxV1l75kCgKmVDIaxDkYA8Bx/Hg8w76bUmtuk7VkP4UxJYJC+t0hK83WUqpoXseUMA1YOOFGkL7bi+IMtACD95UQt30OLMYb236goXEoGqIz4z5crAOiaCi1Osj36PwoBQI7KAY5oNE4A+NdUAEirUZ0MkJIKnGTgBuoEpmKQ6os1B0Ud2E4AJwF4eW/2LyMApA4iBYuyz0QWZ8lrSW8nl3kqSSh6RPgw4e6hOLt4fRao20bur7Ep+ibkN5SScSksDP9yJ+BGTml2TFsIJinE3zkBIILPEXSz3heWLCk6VxyrgSXm4PV6lO11MFBOOyEAeMVv8Xz8fwksJZuiO7OUAFDciLNxSKR4suuPiSxCAF+Qg23kj/pO63NU6uyKNzCpU3GgMh0vr2D2SmWv8C8dTxv3/D15gC6CZ6EFQElSOpGzHdQp68OlTrtU5soAvCKQLjuLBIBi4MNxfJ2mrCy3w3SDUGDoDJlBJb5K2cB2DfxECabCSvFj+HE5j3RufQxSAkBRAaC4Aei9ArRziSGf1wysLwQbfvfmgWyqCJDaSOpz/LipAkDmvx7RRiTdTO0myBicCu4GLGGtDT8qAMiX9lplv/pkq5KfXvK9Wa9CADKSLSTreJ+Aya6umBy3dgFOADAFAFMHyMlZfbrNSVta5C0A3Ja5aSmz3swFAoDJPFnrEB7afJGDiqxPD/5UzR/bZ2QEgEgE8HYAAoRZOwL9aTvwsL8SkObnUOj1lNps6lv9ZuIhglVCAkiDeb0PW49+iP9Ft+IGokAssvXjCgC29lLmpSkEUP1v4KqrytXU1IcJE6eEufMWhKnTZobGpubATLACekhSIONeW6Pe9NinJPtv3NL8kuBEFlPnNRCU0CKJSfX5lEmTJTMvWx0ISm5xjiRTvaoa0J/PQgDo6uk2ie/6eruxGKD3961w+eIl/U1yetjQ5kxOmcTihYutmVw/STPzf0YAAKAHDOJYVKMNIdkI+1hywbdVZU+ikmSm3XxUKNkGcAIoRAUVADwgnAgAA0jwI3lcKcl0wAjOneMij9vx4IFdi0DcI7JtkuB8P+uBc+N1xufMqTMCG0ioDx3WnFWdQgC40Nqq6isS7kirM2ZIljJ3vNb+oC2MGzvK5NO1fgYEvpw7iwTsMR1z2hSTrGWfADwgsQqYAUi+ZMliARZURmIEyDdTfcXxAE4gM/gaAjihQhJgHol/FBPwuz2SSCYhfS6riB89ZnRst2OtDrA3qWxUVen6IAAwr/W19aG2ZohIBdgEYzWyZYQSuxybMfI2IocOUvn9QOoDagFRU6PXsT3GEaCBMYR8QLJavqysLNy8dSscP3ZMY855M0caR+ahskqy+AByY8aNzfoUc54QBiBfQAAYO36cyB3yJZAYenpC68WLSu5S5SbAob9PgAc2QeW6EwA4DrYPCMuAUZmLb+np6hEQcOjwQREesGnJv3b3iCwDqHrk8BFV8QFWkaDmUVNVpbk+eOiAbG3K9Gmhlt7YMY67d+deuHnjpkgRCwHiR4zI7LWnty8ATJ44eSK8sGGD9carro0kl+YwrHlogBDY2X5f13Pi+HEBKLR7GNZMAr9TYAsyt+uefjYMG9ZMbinU1FYrqU7FfWvrxTBv/gLZBwSe/p5erT3krCX/3ThEtkDCE7Bj+47dAk3oV8y8ae/4/yWEz5w9LSALoLmFdhID/QI+AB5Y76zTutqaMHb82NB67qzAC9bF/bv39ZtkPXvQ7l17NHZUptI+BLUN1DEAKFUlWs3eEAkAkainqgOIL07ck0KMxaMWy+bxE/GWknIxTnrUb08CFANzxceekMkUALxKy0i1KI5w7MuXL0lJwdp0XAkL5y0ITXVDBOxQ6Y6/o486AOGvf/1rgcSsEarnkTf/3vf+PNy/1yYQkCpg/MDyFUvCk0+uCPfv3ZM9sQ4B/5nHl19+JYwcNUprzCQ4Qzh0+LAAwscfX6QqTnzjxYut4cMPN4b5C+aGDRvWx7GqVHL87t228E//+EMpy7z88sthxIhhoV+s/77Q3dMX3nn3Q43p08+sDY2N9eFBR5tA+GlTp4fRo8eG/v6ysGP7LhGaqEhevOQxAS6hjB7r1WHf/sNh48YP5a9oMYBfI+6AiAOYRMUpwOS3vvWn8kO+T1PlPHnK1NA0tCk0Ng0VwAK4g90ADvEZ7Aifg+w0ZB8UDNSCJd4P4Xd4bfGiRWHG9Bnam/l+YhuALiplly1dGpYsXqL14YRcCAXvvP22KrA3bHhepBjiJ/YgQG3sEynzWbNmqxJLoOPAQNi7Z2/45JNPw5KlS8NTq1ZJxbWqqkzrDxlpCAD4awgAJM7c5tiL6TnN8WbPph0IZDzC4PJw/NjZsGXLVq3NpcsWm6JGV0dobGoI+/bt1X6wdOmyMGni5NDd3atWIPfvtQskZDxRAGhsHKI1wFrYsnmLerHT1sOSegDSV9Vbncp5gH58ixHXy8KOnXvDubMXBJCzX0k+f8CShqivUBE8b95cgXEpUM13UuVLuxEAcB74WtYp9sMYA2Djn1kDnAevYkUjVAAAIABJREFUM8fYhbV5GC3FA8sT9GlNsBc89ZQB+cyX5wmoHOZ6IcahpIAP43MoVezetTvcu39fbSC0Z8aED69v3bJFBDts15WJOBfsCiICcwNACeDIcw6YXLl6WfLv2ATEAh5GSICoUxvef//9cPr0mbDoscVqWeAtbxhXWvww39gwtmDqDCYtX1FepUplCFtcy7RpU+J492XkCQBYSAnzFyzICJr4KUh+EACYJ1fL4XlsGwCevZU91u5DykSYAHBlTxZhUIT7XrUxgKAxavSYMG3aDAMgIvkLEsRvf/MrEQCoTCdB3PGgPVw4dy689+472jdoDQABYEjjUBEAtmz9SHb6zW/+aVi8eInGicpeCDWs/1OnTocNL2wIU1D/iTaJgs/ePbvD0+vWSU2Ac2avp7L+pZdf0v0KGwD+gP3+f/7P/yGipft3nv/s889C8/Dm8Nd/81/D0KZmqSvUSfmmWpXymz78UBXcT62C+GbxCOuKz7K2GBv2JWzbq97wsdq3du/W+eCLWLdqndDRrrUGwZC9YNtHW8PosaPUs552P8oLAA53Wez61u9/JzBuzuxZsgXIFSgKQTyZMH58+Pijj7UfQ8oR+bWySj4exQRaBT3z7HPhieXLQ21dvfZc2kEQA0AuxP6wAchS2DUEJ/wUcTqkK9bYN7/5TcVkfu8BOYt4GmIDPpIKf/Z3J1T5vRBrd5daMUzUHgMYS7sC4gLG7ic/+YlISZCCuHch3oJswbk/+8yzoX5IQ2hsagw//dnPtB/QyobnGFeug/2LGHL9hhfU2osYG98NwQNbxjaxVY7d3DS0JK/F2BELzxFhd2QIZRbHcV7sm+yzjDHXN3HCRPkKCA/4FQgNs2fOkB8xVZEd4eix4/I3xHSMDYo6rHliS3w4PmHB/IUirpLv8lwStsQ+znE8HnF/X5IgT/I3DyUFv8ITac4nzQPmz+eKdP8RCQBq30kOQD4bAoApARgBgNwB4Lm1ClTepYQAoCxFJAAMhLIoiUylv3pbowDQ0R4Cla89XaGv237IdwjwJ7fSY61xuU+FZGJ52RQMzMfXq/8tZrTnK2mTmOQe3AYgL0ixAAWhpHViSa7KC1DSoq1oE1meS8mv0vxenpcwohcPz0P5uXgOyvezLD+SkjBi3/lY4pL1VU/t1w5eWg0fz8bUt1AAGKTi3D/jwGS2wZTkCP17LX/LF6YS/74nZVWm2eu+cAZXAEhpBpa/i1dYqM7OFDSigqw1SPar06tSSbIiU9SPxAiOgKgB//20jKHCnyIVgf9GAlDlfxltG8utBQBqABAAVMFvCpm0AujhO2OOi3G0c4gKABH8hzRgbQHyFr8+AtSwlsAPMaftr+d50pxIkvkR+m8rD2t97d235TkzkyfnNccmbJpsffyfJgBk5+V4iMBDCgDtnCx3avmh9DxliwWlztyXJgWIxQLBWO1fQgBIsBiO4TGxH8+/13D5UmA1m6dBCACpn/fvSreHwV/3tRnJSa5OElt+K2esPLG1A/B2sSkJwHxeSgDgXtyq80UAqDICgPmX/CfzJ1EdGtB/sBYAau1aVRVqamv021sAeC74qxIAiuQAy+mXK6/sOFeaA3Y/nOYDUlyF1/99KwB43j+X/7e1WEoA8OKzwSr9i8C7EwDynLe3i889ZqnvT8kqpX9nHjhRO9KYJjid+4kU/y3+nRIABvts+h3pudk6s84txXiriAU8mgDgCgA5flBsAeDfXSQAZPvz/20CgFxA6pRcPjp11NEhDKoA0AcT8o9XANBNZZSNdoNLpacHY6cosRx7U5i0TtxQnC2VJPNyAkAMAEvAHuu3nfYkGcxRZMBcJtsepUJixZFe108pucACzqSi3gMtZzZG6fs8bHh0RJ/NUVLtbgC0GXJq6Ckg+xBAVZSYKZAPDJy0BCnbgiVNjS0rJ55V0/oY5ICeJ8hIvhqAk7OyvCe3AXA5KaCCnkaFcbOY1dkR+ZjoGt0usw2Zvs7mgPxav8r15w4oh2ZTO9J3RXaRj336vRboW4iZBzz2rQ7wppuHgTixP3lCmDAFAHvNbK8IULoMuhMqShUAjACQ23Zxk3L7f1SAoCrsAgHApcM8kCB4c+AyDYwUPCUtAASKJooBPl7F4CYNUCxYtRl/+GEB2qDPP4IAkMrgmG8ZnACQWFV2bF/n6e9sDiPAn96s8VrKlvabKM1HvLGyG4g8WCgGFulnMjKAqwpEf6HPfEUCQFEBICUAuFKLB3D4XSqgDOQ3UgCBXgbwR7l/QB2AP3+PXqdHOmz4nq5EASDKCcUqmJTEYgy6WCkUySyyPW5y/QZXJCHAehieMEmt6lzrphq5SAsszZfwnj9EAKi0/s+sqagc4D7JASHri1baA6oYOKf7Y0psMR+QJFD8BsBbAcRkQLpmfA/1z+rzg5C0TGXHEgouKcix3Ue5AkA3fQntzjIMGdIk+f/Zc+eJCDCkoUk3iZAcu5jbsqDqfwgAWCXJtFs3b4sAAgFAVUL9lugEoCLpBUBEH29AOMae10lOsrYZQxLmnBMEAOwXAsCDzo4woqVFyTv3P1T2XrzQqmOSvBw9clQkANheDgGA5B1JaJKZkssnGdrbG+633VfClAfJ6MZhw1WJwVXfvnNPBADOmSo1kpjYTeeDBwJ9SNCTeJswfkJoQL7fWzP0cr5l4dbN6wJ+AaQB4gE9SWJzTQBEgBEkoqliBFTgXDkW13H+/IVw49p19VkHZOZ6nbTY2dElkBlbpXKQfqB8TlK8Dx4IcAcQHTtulIBQAAxY01RVk/Dmu+fMnqPEodkfa7UrnDp1Mhw4sF9jBLBCUpaKYI5LFRNJSBK7/Fi/UdvPAWOYT4BwkrpUbHFuPdrngpLVHMcqzhuszcWAzQ3HJqnGzReJTQgAzH3jkMZQWUG7A6rBbysxTV9i2kbQQgC7EqGzp0cAMt+P/D/HzqvOgsbCqzql8FBXlxEtrl2/LtlbwM25c+ZoDniogqq6RmOF0sLEyZMEwnMMCA1KNt+8qUT2pCmTZVeMEfbBOTE3/OZ6GSN8IuAs14nEKzLWxIZ8BgIA6gpwdSAAADD3dvcKIIEAQPUt580eyTVDAADgOnrkiJJ79KrGnr3ah/V+6PChMLR5aJgxf5610elFxrkydLY/CFevXDVJ6ief0rXyftQMSCTt278/tF5sDc89/7wqn5H0xv5JGI5sAfQqE+mA//kOKiLHj58QJk6cFLo6u0USuXjxcli+YqXsktwT8tNt99skscvrVL/ROkDqEaz327fD0WNfqHKWfsYZ4TKEsGfPfqmIIE0OkKC9pLtLbTuOHz8WSR2TdU6MPX6LuWNtMh5Il5Osxa4AhG/dui0wmzXHGF69ck1gypjRowWI19fVGZno8mVVNzY0Dy0hAEgONhIAGDts3FvG8JqTSX1fdyUr35fT38W/B/s/i6uilJ0Lgia8Slgn4e71a1pj+HKq1yETQYYp7wth65atqoJEKhr7A4ygTQDgDOOBZD8EomefeS7cv98WWlpGSeYbhYn1LzwT5s6drfFkzHg/VZaseSpqhzYPs31dieSKsGnzJpFIlj+xQtWzrMNzZ8+E9957Ozy1amV49tmntR5UBTtAH/db4f/9p/+l47/yyiuqfqRysrx8INy5ez+8t3GzlGaWr1gaqqsrw/UbVwWoTJ40RaSB3t6B8MnHVI0eEblhzpxZoX8AQoQlnT/9bFf4+ONPBaRxvcwX9oVNoCgCmIlk/ssvvajnsUnW5LvvvhseX7xY6wMCAFWXgPnYFsAo+xIP7yePT6HiNY2/IGLwQ+932gCwfrEdiFaATMzX6lWrwpTJUwSc8aCX9vuA/Hv3hoUL50t9gYp3bIvzoq89Pdoha4wZQxsc5PpRYRkQmIls9MonnwxPLF+h+inGEQUA/P0nH38q2X2UG/guJ2+dP39OYPmyZQC+U6U4gE8uL6sKu3ftl7oCPcYnT2GvANRuFzD46aef6PoB2MeMHht6e+lfPkR7/qeffq7WBYuXLpQsObEgMcSH738YRoxoCUuWLM32+KtXroRdO3cKiJw+Y1qmCIOiwOef7woXL10O69au1f6ZEQJ7u6XcsnfPHlXHz541U2Pg5Gd8/vYdO0SSQDmAzznID5EMoB+bAHj2OePz2APgNwSA5uah2kNN0ao37Nm7T8SptWvNT0gVJADIdocPqNatrQnLnlim11hnEKpQXti9e4/eQ1UyFdjYPz6cmBdiDkosALmQTHiNOBQwFtIafgiJf+InVzBgjV+8BKltj573liVcn5PpaH8A6eOplasENPK9JFjxG6x9fAQgPqoVAJ+AhZAKmaf33/9AtgEpYczY0bGFRLfWMmPHPrxo8WJVnzNmur+srFD7GK/eZt+TAkAZMdBNrR1iK+IGixmC1jG+d+q0aWEKBAAVfhgBYOeuXdoLZ840kovu/QYgMD4Iv/vtr0UAoDIdyXR8//mzZ8PmTR/qGiEGQACoqRsSyirqwsb3PxTJ7Ac/+EtVU3NexJNcz1tvvaVrfvHFl6znfLxXxj6uXLkc1qxeLQCZdQ/ZDbLomnVrpbrCXkysyvX95Cc/VtzpBB98y5mzZ8LylcvDhhep8B8tNVtiCggAtOpgzT/33PMiUnQhZS//UBWu37imHvDEVN/73vdkFxDYiPnwsVwLMvrEg1Swsy64zwc0Rj0FhRfG9qOPt6ktwMqVKxTnEWcQV1JFDhkXghetkWZMm6Y2QrSGakUBY9++MH7c+LBv7x6BF08+uTI0Dxsm34H/OnnqtKrTp06bHta/8EKYNn1GuHX7tsYPpRjs9Be/+IXAacgpgPFOvsFeGMdf/vKXsltIU3yO2BzQndch9YjsOXJk2LBhg1W39/Toe/G7xJnbtm7R/o1KAG0aiKmJI3j84z/+o77nxRe/EYYNR6mlQzYLcWr98+vD1NimBbUjnocAMH3GTM0H38/aYYyZt5mzZis2pPqfNUscj43jX7gfWLp4SUYmZe6IB3kdIuzs2TPDiJah4eLFCxo3SFFHDn+hex1IDOzPrF9siPmEpLZy+XL5XnwPa/z9Dz5UjMN6ghAwfuy40NbWLttlHbFfT5owSe8ZPsz24m5iV/WsJx6i+tLuQVM/5/egxXxOem/6Vf5O8z7pfWwat2T5rT9GASCpgPXvTM/dc0KDn+vDOT7PZT0qDivNzahcXr7KcmjlWSuAqkoD/R3853cek5nqYwZIOXFT/awpdOsJAQJAf2/o6+oM/b0A/90R/I8FD11dVgULASC27Mta/2UEgLxln3cZVY4nAcTJf+rck/aDlvOw8/W8ctoCAMKDfU8Ilfqd247GrViB6TnfFFCMz4lkkKjVKgfp+RAVcZT2yPZ8tufJDVg2ILGYY7Q5H4QAEPN9RgCAqDtYBVz+uRLbSdq15t+dMRxKCACcj843Q+WdIBDPbKBf9lGyLgqG+ijwX4QwXXOfDpBDqbniJ6A/BRhGArCKfFST+EG5DWC/V7/tOVX283ckACD53wuoL4JATgBQziq2DYBE4G00dUbq5mu5ewP8y0J//N+l/13ZF0KK1bCmIFjpmhS5K+biH/IfVIuX5fkvq/7PWxJbripW6EZgz1RzI16jvHKsgRmkP7YTkqxSvlRm/49RAPDzd4DfWmzSAjhevxQAfF5zTMHM2Ivg0uvN1T2ysfHzxK8n2JqTgtIxxH6dAFD00ykJoZTz4newtrZcAVn/PURQyY25+Fruq+16rfrfSR4U98U2pJEE4IQny29Z22/lkXtQAIgKHFI0NgUAz91KAcBJLwm2lJEC/ggCwJcpAPj+4Lnnom9Lc9KDKQAU9590Xy7uxf9+CQAR5I+4jYPmuaKs5ZuM7GJ2nYL7g2Gu/rrjrp6TdB9f3Pu/ii0WY4J0baRYUpGIUEIC+BcoAOCbYu1vdiopFuC2UFr1b/ic4wfQ59LP/IclAGQOJAM0EocbCQAuY5z1QFZ/EHMGDoykvz0Z/mgGh/VL8Qk2mUoAKO9LbQlkq3jM+x4zcRkBIG4ottlEJmAmHZQzG7m+DGBzwCk6JEA8q1DPAfy0NUBmCAlYq+digOTS/il5IHM8gOgFgNb/N/KeAex/6JEF6dlG6sSNwcH/IhvGx+ehjaDAMPbzTiulnCElxlQC7KeGnzlcl+eOfYk0JnrOAAT/fLaACIaiCoN/n29xumbtSY5QK+QyEMwJAKpGGgSES+Q/imOXOivvs+32n46THSdfBykBwGICA954FG3Pbc1vZP4wAcBIERb85+PkpIBSkoAz6UzqST+JjaW2lG5agwUB3jvy0QGCXZsCjYckVggUrPK7aG8pWFkMbkqOFXuf/SECQOl15C0AihtPFjQmPdiLgWvpZyz4Sccvvcn0+dPryY2avx/p5nSOM0A/Sqvp2HFCim0A0uAi9U0O9qfkoUcRAB66wS60APhDBIDuLqvkVAVy7HNL1S4JUZ4D/PfkTkbMItnTaTfCEADo8+kVzCTdLJlsFU+pPRdJQZKFiuxlIxfFSn0CyCoDcn0tQAAAHMBe9bxu8PnbbqBzRqgHoPZeJwBkPigmEHVu3rs0ISBxQ5w+zHZyklwpAcDs3kkAJesgjgGf5xtLbmCiDJjdFFgPrXz9mL/x43CDks1hovCiPXOgL0AAIKGElF7zsBFh0uSpYcbM2WHc+EmhoXGoqt4B/5EBpWtvfcOQUDdkiPwaycYb129qDwaQJ2nFsRkbknck8khKUoWuhDps2VjNz/7LuLukMufP/Ny5d1dgJbLmJEDdBpBCP3/uXLh7+44SsYCPvVGelzFovXRJspqAiFT2IT+sZC22JkCxVXs+CerG4cNDHxVeZeWhrf2BAFCSjyT8SABW19aFzrY22TCAODcpEABIkooAQFUuCgJhQAQAAB9AaX4Aj0nu8wD8hwQAuEs1kyqcIwkDwPvcufM6J3oO67Owlemb3t6uJCCA6vARI5QoJcGonu2M+c2bVpk+dkwYPaZFihzsIzXVteHSpcsCtW/cuKkKcI6tOIq11tcbduzYrt7OM2fOUNIRYAD7VE/xQ4d0bCq+6ftsYJldL1VfgEEk2En0k3wUCN9PP+8OVUUB/DOGIm3QHiDKvREieOsNbKa944E+39zULJCwu6s73Lp5KxzYv18Vqkja1tUDWHDePTo3qvU4HhWGjKP3dCaWI5FOZfKqp57K1AGYO7dDrgu7IFFNspmH+njX1EopAdLJ5KlTNFZK0ldXKyEMeQAiy9Tp07Ke4GrPgIz3xYuydcaCB+PrBAAqCp0AwHucAAAA09IyUvbVLwJAW9i3f69AcQgZRp6xOJN+tyTJm5uawuxZsxTncd0QE3gdeX4IAOMnTVD1EP4dm2ezkMzvwUNqHYBdse6oUKXf7Z69e0WIWbFypSowsau79+5LGWL8OPpXW3W+tzQAMMNGqTLlphuJ8T2794Y5c+bKhioqIQ4NiRVsZnvjxo4XCQB/zM02cw6gDwkHsMFsoVzEj4sXrwjUROUAAgbXj52igEASHf/w+OOPSTba5FmrpLjBvFDRP27sWElEYxsQWJg/jn3zxg2REqho9wo8wFjmmM8ActNaY8yE8aGSNgCxwh8/T9KBPYKT4fxtH7C9yOI1ZVbjjZsRUP2R7smDxeTFJID2ByWNcI2273miOUsm9A+Es2fPhGtXrwiAgOCAHxvePCxcOHch/O63v1O1IoQefBGtAJBgxuapjEXinf7IyIUjUTxs2PDw+9+/JRnp115/MYwdO1q+DrlqAFAqQMeNn6Ae0AAmkKi4Zlp9/PM//ySCpGslIc7jzOlT4d133wovbHg+rFu3RusDAsBAf3m4cuV6+F8/+rGk2lEAAOSvqmbM+kPrxcvhw00fC5x5fNECJdxPnDwmSW7WScOQpvCgvTt89NEn4dix4wKDpk6dHMrKAT1sj9u67dOwe/deVZMuXbZMSQnAShKzVNjuBkBeMF/grO/N+LgPN20Ka9aulW1SHQrIBsDOngNwpbYeZWXaxwBT2W8gGHi8xOsAWahUMPYjhg9XUgQ7AvChQpbf2BykI74Ln8Pn3vzZm7JPqu6xbdRCIONATIGYAFmIdg3Dh48QoCjgd2BAlbWnTp4Mq1avCYuXLLH+ogO9AgbPnD4jCWrUZCBacI3YMWNED2quDQIMbQfKK8q0XqkG//STHVJ2efXVV6I6B/LoHWqtsWXrFr0PMH/USHrQAxxUilSD1P/ESRPCwsdR7jDZccigmzdvFWEIhQh8EcAEa5V957GFC8KUqZNMqr6MKvgOkTdoAQEQiK15WyDsEZAVH4gt42eZP/wVa4aWIgB+i5cu0T7G5xhbwH3AXfYEgHWIW4y94qiyMlUf80BxAOC3proqI91R+cucPfP0s7rfdJ/A/rNx43vyt4Ct7CtOBOPc9+zZq++kwtdJjpwLezUtIriulctXyEfx8H7zHI/zxXbxoVKLqakRQE5/eVphAMJnYHus+OJ19Ye/dz88/+x6VZ+b4pMpK9AOhPkGPGbs+N66Wlq4dIfOzm75A3wArzc1NYSauhqtA66JNQPxgtfwx4wBsZ7HABBe+E7iGY/NAFO5FvZm9n/GmZgMghskh2nTp4sA4KRUVAwgALDGIQAQRyt+7e+XHUEAgIw2f95cVeF2d3WKAPDxxx9pn507Z7ZIdtU1daGnvzK8/8Emra2//uv/KlIB+2RHV6fOAyB60qTJqgw3YrDtISg6MNa0QSKmbbt3T+NGu5kFC+ZL4Ym4hHGhN/y7774jkg/jQewG4QGS4suvvqz4AIJcX+9A6O7pDbdu3QnvvrtRwPnqVavDUNr3RMUr2jCdPHVChEbIl7RF4TyZf2I+lADYr1A8IV6BGGf3jrQ0sNY5JorVH86dPyuCHvESZA5ibMYWUBGAmD33/fc2ai9f/dQqxQ7swRAAAKbZG/Bfzz73nOIPiDvcN2GTgNHnL7RKaeTpZ57V/Tvj1hHbbABoo3BC3I/9AvJ7joE9F5CdeJE1ISl97S/0r6/Q+LG3s0YhEKACwLgy1qwR5vLA/n1SUYHo9uTKFYqhaAPAg2NjbxDeZs6aKQIun9m0abPIVstXrlTMSGU/64S9cs3adYpfuAbuBVgfo8eOEUkSIqCUE7q75f8hK5w4eTLcvXNHrV3YRz1253uxk+tXr4VZs2eGceNGhfttd2W/zBk/QGJcG3OA3+La2Cv4DQFgxIjh8gnavz4yNQ7ISnyGXJYRRao1ZrYPlYfpU6eHmTNmWKzZa4oefN4JiGnckeYnivHGYDHJlz03WO7F8yGxsDUDQL++AoBVxqYKnOm5mB/Jc7IPn6ffa+f33FnMlORwLabKQe4sx8I6QgFAPwb2E5tC7uJ3qQIAwLZ/T8wwqoADBQAeKABwLw8JoDeEvl4pAvR2d4T+nu7Qr5aHpgAAwZUfWgH0RzBM94VR5c99oVfGKi5Uv/tY1R+Px9ChAOA5kjQHxf0C5+vkgAyIj0PlBACpUsb8VRbDFlRJPQeR5sF0xf0Dlh8ptHh1EoDGNOZIPLftc5ERFv4YAkC8fnX/pK89LI6HHkUCwCBZciH7eQW2hiYScd3unQDgY+CAj70+kKlyeE65eBpeHlayjjKwFUIB9+7GIOEbJcEf1ZGo1gf47y+rCP0BOf5KVflXVKL2UhUGKqtDj6T+TZmS12BkQw4wYL9SLQAk419Rqd98p4gEGDcAPyqZkRBiBABTyXXZf357m+t4dxJvUIzoUZkUqdi1G4nAH5bf8ufzVruW1xxAhCqrADeVMXJZ/r68fayKyFQvk7cJMAAydi2NIHxqo//WBAAr8EsVAEzt1qv9tUZKSFGOBRixxx/+niyH52qfcWyzaypUNxuh0hQ8maTsWCkhIxYaluwJJWB/rl7s55v+Tu05tWF7Pq6x2ALAfawrxjIWGdivdrA9GVZHzsraAPRkRUngYeyZ7H2mHAIhC2Kv4RnKqzvmFgksjilB3nMFgLQFwGAKANzTP0oBwHP3X5UAUFQAKO4/6b5T3Iv/fRIAvMo/5pRjzjgvJouvRwJA2r49xW5TRQAnCDgJwHOgKekrXQuD2dyjbLL43uJa8px6kQSQ5eGTlvQea8gHJphUEbfL1rVtHSUPt58iVjx4CwAUcfOcH3upkavi6kpaKQ3a4oTP/ntQACh1dA6mlhIASloASAoO8N/YksYWyqUmUgZJUVqiSAagB0zRwFIFgME+7+9no1HiLco4pA7UF7KS2UlVdhGkd7Zj6jByADaVCs2rtEveWyInmhMIHOS3AC1hWRartb+ixNdDm0zC9vLX0jlIF0Pxs/liLCsB2AVnZ+dXkAtSv1mChlzuPx1jjYmcvkl/K+magG3e0zsFwl1+1RhiBgDqO53JaHFHwhDNq+0t0KH/0KMJAEVQOv0/D3BKN/OHgOykD3cK4mX7pwddBfLJlxEA3JkIuMxIJVbh7z+uklCiopCoBBh7GeUopNTtBii19VK39jA70IMBVcUVgpmis3YCgN5XQqwoJQC4zbnD9d/FwCQNRHIOxWA0GHOuvn7z71HopueLN5geyCuQiz1bS4LKwg2pJe3/ZQSA9MbN50/S9s6ojJOhfnXJjWya2PT5029ndA+iAJAGIcUbbJsfB6SRlveNsLQFQKoA0N1l/YHpL+0bfC7xb88B4kkBgPdQbdVtCgCSwuvpFJCLFD1AspO40ptas/Oc4OI+wOT/rX+ZAfI5AYDEOWuAAFCAQARQHch3EIqbffnrKP1viV8+E48XFQbS9WRkr1SW6tEtANK9MbXrnOBi7RZS2T/3E5n0nPaoUgYzSgD6bilopG1a8jYu6THk2/F3WUAXezsF2jiQVCwPw0eMDJOmTAtTp80I4ydMDk3NzVIA6OzpUeKPgLW+sUGgIjepVABdv3pdIDGJQBKqPBgfksIXW1v19/Sp05RYA1gFQAeoJ7nFPAK8+L4DwAQBALCyefiwjADAd3Q+6Ajnzp5VxTwRNBi4AAAgAElEQVQEABLQEP2cbwEgC3gF2EIyk3Nhzqi8orqPpB/HJBnYNLIl9CH7SV/Qnh5VgAPGUi3I52rod97errHicyTyx40dp3M13UH6J0Nc6gt3bt+UbVPRA4Bm1X307wzhyJEvVJlLAl/V0qjhSH6+T4lXqjYBbalGdLChpq5Oyeg7d+6qPz0JUK5JyR4qvNohBlwRAQDgGAIAYA97HlVkVGBTQdp2r02JV8gDpsBBQjyEzZs3qXoM8I4EPzfWBuy2q4qe81u0yFoDcCPWGQHnU6dPhdu3bqviknPiWuqo0u/vl1Q+RIeWkS26TiUm6V0u0oGBEqwz1qcTAEj0Ng8dFkIfgFNXuH3zlpLCJN9JkPI6Y4wvoSoQOWTAe6qoeI2Klnt374XuXpOK/uLoUVXotsQqUo7jBACqwAB+ITYAtKnSsKND4Br9zrE3kvjYjcBLQBj65V69KludNmO6yB/YgRMA6N2Mj8IOeeDLAKapzksJALwHYIU+0L09faYAUFsXQg8ASVvYtXtnmDFjuo5thFC7CWg9f17AA9czlSRyRUUYAlBx/77+BoiBcDFm3Bi1AMC/hb7+AFGG/s7MJdVr3paCa4TEs2PnTsXe9EOeNHmK1j1AHMAAlXZUB6syoBcf3Rl279mllhJIKwNSYBMffPBhmDB+ovqJQ6TyytYLF1rD8WMnBCTMmzdf48K5sY7oA77to23hhRfWSzEAeyfxTQXPBx9skswx4JESsHrtnkgfrFl6IPObsaWyG9s/c+a0xgxyEcAIxwAAZY6YZ6rwsGVsloQ+lahU27704ouyH+aEJP+ESRNDVU0kh8V9pqaWCt9qi0Wj3fr+YmB/TgAQUaBYQfUlMXkxCWC+XxmZGEdZJYXFscjTVoS7t2+Hi60XBI79/ne/D888/bSuF3/09u/elt+jxz1ACAAmawXJe64bcJJx+au/+qvQMmKUWlHQ9gGQ//r1q+G1118Kzc30X+7XmFBV7H3mISY1NDZaX+qyMvmqv/u7v9d+QWUnwA37+KmTJ6QA8OprL4e1a1drrhgXCAAQPH7y459Jqh1gGpC/ppYx6wsnTp4Om7d8Gh5ftDjMXzBH1ez79u0Jc+fNDQ1DGtVT++6dNoHEJ06cFEg8ceJ4Sd/zecCYzVs+ljoAQBNVy/g67IQpUL/pw4dVoQ/xRC1hegHoboWt27apuhVCC6otgDyAQvzmujzmc0lrgFhIKn5vig1R5Y8vBYiCjAIBgHkD+Hpv40YBSpCS2Pt4P+sdO/rhD3+oGA2QFUCe66D9Cz4UwBhfjAIAIG2kl2otbd60SZWpq9es0Zghp04CG58BQcvk1qeq4pW59/7bENEg8jBnEyaM13dxTPbHj7Z9pjn/kz95QyAjwD8EANYh4BnnC+BLhTNzSh/51gsXw+efbw/TZ0wNjy1aINCUCl0qmJGXhySGbDU9OTkOxBWASlrOcL2eOAco3PbRJ1KtwTY4X698daCNamLGHT9LLOfAOz4dOfqnn3k6jBo92uK8CuvZDnGA+ANihqq+IexFJS+ULzgGFflSJWJPjgUK+EbINRBNtN9GAimkmvfee1frDVIBD9YCVeaoFwByc2yq7UXW6O8P1ZVUabcLaB7W3CyAFr/NawKRbxmIzOdoXcFz7HVcH8A5++0XXxj5gb3LW+IQ87DOUXTo7OgMr778mlQHAH6xWcgdBw8eyOYbAJI8R33dENk67Vvefec9EUWeWr1K/n5Ig0m8cw6fb98uMt/adWsFEmO7xFB8N/6S+YA8wT6vWC+2eMD2FixcqNhM+2Fvj3w4ezoxF+fBvkMikXMFwB2READ83tAJAC0jhkkxAkluwLJzZ86Ezz77VPvsrJkzRAAACOnoDmHT5q0a97/5m/8WmpqGGpj+oF1r/ec//7kILADxtE8iBmWMUQYYN25smDd3bqhrbAh3Yn/30aNHSZGHnBQEAHzZ5599JvIBKjIOIEMKWvjYwvDaG69r7Q4fNkLx37377WH3nr0ixuI/UUq5e/+e7iewH9oz7Ni5PZw+fTo899yzWQshbBJ7wa4+/uiTwF6KzRAbELsRu0uxArWnHtp0dIa29japRLCvYXtNDY0RuCxTtTwqVhDdThw/FlY/+ZRiMGzn0MGDiuHxGfygBsSeSfyIyhWqFqzNn735c6kAfOtbf6b4BwJHZ1e3bJE9mDFA7v4b3/iG5pc5dLUS4hPWGqQQ/DZ2xOvYOKQ+7IjXiUGJ24g3WfOsVcb4yuVLIlGxtz3/3LOqfmdvd//94x//WMpIjz1u8SDrSK0t7t0Pa9c9HYaPGK7YlXMkPn/5lVelcMDfxA0oGJxvvRC+8eJLIqDx/exl7mNYA4cPHQ4jW1oUcw5taQldbW3aK7gP2b93X5g0eUIYO3ZUaBk5XOOBzzmw/6BeJyYifuP6+RuyBd/52IIFInZgr7RyOHL0C60F7gHUhubQIbVbITaCsIPNXL92Tc/Raob4E98kMoZiXANK0rxACdjzFfODMcXw0K8015LmQWy92u1Qlh/8oxUAEqAsOYNifmLwc4zIaXyxCMD4Z9LxyQgA5URYkJtQw7HYWyoATgCQIoA95woA9n0xX6a2jrQ6EuwZS5GdANAnAkBfT6cIANYCoDv0dHeGni7IchAAeqQOMIBSQARUUhCQfEgyyIppKtL5FNm+UiqSWd4oxo5SN4yAmeebDfTPc326d6ZlX5JTSiuH02J5989pPoO/sxzuI1rY6tjJa/6ZEgKAAPCvoQAQ58CEC6sGIQAMBv4Pnh9k7h2I+voEgJApAHhr2dRGI7VFTxXboto49oXygR6BQDnojww/UR3Af3noGygXAaAvVJq8fwX3KqhZ1oSBiurQW1Ub+gHxsYFECQAiwEB5hQgAkmmDECACQFQSUN7Xqvv5rdxEJEqmBACR80xqIRIBYrsztd5VgrREkcIJ0qkP+jICQP8j1XfNJyjeVs7KiNKumOskGQuQY+uCpMAsy+PGsU1z7/remMeN018K+KXA20MFk9GOIoFB3+sLJZPsd1A9aTObqUyXKgAYmS8H77OcdySiKG4dpBjRMH8K66wQxVV30xy7LRM/31SlIW+a4eOQ+nlf475W0/+9HM3eL32IzOTNj1AVHVuQCuD3FgConRQIABCkeiy25LpFKKmolBKPKQA4AaAUFzOlbFOIHogY0VclABgJlHywkf79vl7tpF2lN8GefAxyXCVXpR6sBUC6//DZIn6Y+od/HwQAK4Yl3nXiis+HrzFXkM0VAPozBYCvQgDwe+YiAaDER8SBKT6X/j/Ya2k+pbiO0uv4qgSAL/uO4rlozWXuIMeAiuA/xBTDGHJ1buzc9mP239im5xEEAJ1T4idSbLbss3d+/KUF4MWEU2kQZaGLO8eSQCCCP8UBTuldOrGE5WTOx3u6JGyvRAEgmxSYXiIAmASSAfsmgSp54lgpp/6TkpLNK4VtMq2HuFf2C2gq/BQZKYORAZzEVDKoBZA9Bdf8bw+qXJa6+LwbAYG6OwIHtRzAUqKPpG8i4Z4FVIW+0h5IMX6eIFRlPQy6R0XvyfODBfIKTOKmpY2H8Uwk2X0x2PtKN64Yg8lJJ4XselrAZJT9l/2UyGRHAoAAu7wyIwf2q6JMX5T7zhQB8h7cKdANY14SQ4Ue3F6VFffRrHortz82HeT/ua4cQEtBuuINz+D/m71jhw9t5IPIe5eQCJwAncyTz3/62wHQlBDhJJPBfuegf9JCITqcbEOTnJSVm4kUmsh4peZU3NDSoIC/PYAoCXxTCmgi6Z8FG1klMqxnkykv2XQKLTk8ACmOv46fHStnZefnUrwRsFeskM/enxIABpvfVLnAbSNdF3yXb5C+zp2t6OdRMpexT6P7B2dIp6QgXW90+B6gWICeX5n75WKAoWNFh8Db/fW0U9dgm6aP8ZcRAPDTuvb+PiXGALSQce3vpRe3gf0O/pP8xv/yPgGQnXkLACcEEPzBgOdGmMSM3hsTtcVgLLtpjyx8k+SPkmfeKiRusgruogKAgrxIABDrUxJTUYKHG3yUAaKPyYg1WfVXRaiuNUlXHT9rrxE374Q0k5/fYAoAOaOweCPiFa++N5lftQlkrL0nnY17gQRgmmlx7SQkAO/BVSLPhBKO3eySCGWe+Ons7lZSiSrI0WPGhekzZoUxqnZvCU1Dm0NZZaUqh9sFmIdQ31CfJfnwM4DR9DMngUeSkHnnOCTrSHixn9M7lWonfzDPluDqUuUkY0eVqZGRguRGubskyawKtP5+yZpeunhR8uZ8ZuKECZpHqiqYH6q1ScBR0U7CnGSaqmh6SERbJTDnSnXwMCoyAYNEigjqbcvrfI7kJPsJNwQkZAEUUAGYMmlyGDNhQuhubzd7qaoK7ffvhdu3bmr961xj1Z8SmFeuGEjb0KDvBYjnOplniBN8J+SCKVOnRYn/RgMOqqsF4lGVyfSSPAdconocG3CpWs53+szpoa6uWj2gUeIAEABM2f75DkluA1pxHVYZeU9V1AAxjQ1DwuLFi8KQIQ1KzF69dl3nRR9fgAEklRm7uvp6TRnjevrsWZ0/yVA+0zxiRGi/f19jcenKZZ37yJaRqpJU1QCJ/nhzB/DGD+NDRS3ACRVzzOlAH1Uilap647ohNUAAEPGxrExjBQEAyVzABa5JSdAYn/b29wu4IxkKMAGI7D6Iz0MOIDnL8yRejVluMS/Vevv2H9A1QACg37kngfFDp06flk/iNa/e9Dk8c/aswCVAEvn9siBlBYAJADHFZZGkw5ySmIbUgZS2CI7llSJz7N67OwA6IPHK+zk3zuH27Vuq1AM8ooe43Vvnkn87tm+XDc9dME/9bpXaY4H2D4SdO3Yqwf74wsesRQHEi0h4+fiTT/Q5qp+RPgdwgIABwIyihPqfigTQL5ABMBOgEzUJ9beuqAgXL14KVy9flVT68OHD5FMahzaH0ydPhQutF1Vljow2a5BezIw1INrhI4fD8BHDBPAC9HCTf/v2fRFluBegpy92SKU/4w5Ygkw9VZATxiON2xb3mR4BG81Dm8ITTyxX/2Pej60gawyoAKDB+3ke26BiDzCB6mDkkJFl1tq+cln+AClhVzPC9o0EUGV7bvTzthfHHpwZOQ9iax5n+d6axjRpcjbbZ2Mcgg8c0tgQBnqsTQ6VjrLNbvubqp5jhw8FWqB8ceQLKTVQyQ3Ay576izd/GWbPmhNWPrlCa5zqSIAtQFMqLako5x4KAsDtW3cVryNR/d//+/8I48ePFQFAcXA5IGm/Vbxv+1hrZdkTy+UjsRGuG0WFv//7v1fl7suvvBxGjxojf3/o4P7w0Udbw3e++y2RQvDLAMU11XVh376DYfOmbarCBSgyKWuSiAOSXN+770h46eVXQl09lad3w9GjR/Q+G8fycOXydVWV49def/310NBQrxYC+D3G62dv/ircvn1X6gKAUKx91iDg2M4dOzTfL730otYXPoh1jW9GCQNZcNRf2Lew1d/+9rcCYvDlzB/zD0AGeQQwDuKTqosjEIXENnP79Lq1Bn6RkBoYEHHo52++aaoBK1boPQ7GY6P/8A//IND229/+tnwI34cN4Gd/9KMfibQDIG6KMjXaE1B0YS655hdfekktS/jcqFEt8pv4T0AmiA6zZ8+2PVXKPmWyCYgMEA6szYb1e6fdw86duwX4ffObf2JtYnp6RKhhvdJXG3/LmGhN1FCB3BsOHTocDh86Ep5a9WSYPHlCqG2oD+1374lIANmEvucTxk0wUkltbfj0o23yjatXPaXvpvIeP6wWIzt2hftt7eFPv/lNXY+TibhOCByMJQA51decm8dZyP+znp99/jntR1yn3/8DujPPgPXs5x6XMwb4Mnw210TSkGQi7U6QfockATjI/se1cg7MN2Q9KnixE+bTW84RSwLgcS60psHneGWvyAg3boQP3v9ACi4u4y8Vl+7ucOP69bBrJzL4I3UuTgzwHMHG99/TejY1HmtrI3JaVaX61GOTjQ2NYd2adfL5fo944yY+7pDe88ILL0h5A/+OAgD3+leuXAsb33tffpN9rXFog2Iuvp+YgrHDhtc983RGwOS7OT9af9y9d1e+k31JpEXaA50+rVgHn2PEwapQXl0Vrl26GJBhnzZtmlRXKmuqle9BKQfSxLDhI8KsWXOkxGOKFOXa699+63cCFZ56coUAOGKJS62tIoQRw4wbO0Y2VFs3JLRevikSCfP2X/7LXyspzJoiqXns+DFdzwsvbAizZ82Wggm+2khSO+XjJk4YL4APW+IaULVBQYp7FvZsbGrje+9pPJF9J/aAXMdafWHDC2H5yhW614D0pvG9inLNfvnc1157XTEWoLGSrP392tMApVHteOONN+QHsRnWJOMGgXPXzt1ap4sXLxYAfOz4UcUIVPpDAIFA5cqWEKOOHT0WRo8apbVKz3nuz27duCFwikp6zn/OrFlq/wHwyPlbu5dbIvJAnMK/EfsNi4RcgP5339sYTp8+EzZ840WdCwRE1ILUpqO8XMSITz/+RCC3q1jID0YyCyQLSE0QaiBV8TlAfhGIBwY0DpCT8M18Hjsj5mb+iKuJj1FwgAiybOlS5b14Xfv8vn1SAXn2uWfVWgh/hiIBADwKAMQ9zDXXiB9b/8KGTGnL/cz/8/d/J5Uz9h9iy6bGRu2rsp++fsWOx48dE7mMuYE8yj0Y6+TMqdPh0qXWMGv2NCnWYL/EmfxA1MIeWeOsZ+yfY3J++H3UaPBZ+MJ7bfcUk7O/QeLge4lbIJNwTdjUg3aUISrV0gubvXvvXmhqbDISK8TPR7SRLOZq0hxN8e9injjNFxbzL3muoJQAUFR59GOkeZWHjjuIdHfxPcXEe/q68nyDJEAHy6MVn4tpw6ydkAk54UuNDMBvyISuDMA+kX+HnQXJfQMCgGwHQrlkwHvl58htVKhFX4+RALqj/L9IAKZ82N9HfoRcSmyhyD16rIQmoNe8eFVxvH9XhiEWeri0fzG3bOdKWFcsKottAXR/FUJlCv7nE2Z/efK0UFGc5r/SvIfiXAHDUR0rbXGbkADSnKLZHUTXfFbT78+qjNNqav1tLYfKyqu/EgHA1bXS+NuOG2H6qLT49RQAcmWJh2w2poGU10wA3myIFd32hwpUeyxbHkF/qK1l+ukdKBeIX1ZZE0JFTSjjp7wqhAp6mVeG/orqMFBTHyX+c1l/A/yp+KfCvyr0q8+FgaUydiV87W/Bt65sEW0hljQZvOsAV8azie0BIunF5d9zf2FfmK7ZwQgAttIGQo8A7BycthxrqVIA/wvviSeT5WFdXSASAGSySY6McZdPirnU4mvKr0WOjb9mSgOl1fn+mhd/xBM2ZaSE3JFV/hdUTXScQfyc1A6iEnFaAJTZv4DZCLAXcuL5/SUKBM7EKlUcSP2v54SLft1B3XQO0utP72d9zvL3mgJCUrOsQ4rQEseAHK/nLcjzQgKQMqwUT0ytO2t9opYklq9CvWwwcpNjZvI1Khq1/G1KAFArH+6baJuonG9lqK6xFrD2k6tJezGXt1cs+jPP5af+1e/nnQCAtfjn0t/mpnPlmYfy7rwuElopOaPURxU9S+n/wgWKBZiRnOfzUrL/piSZqH/i2J9y/xle47n+PL9s6y4Wa5OnJwcXC7cd3Oc9KdDvOC6/PcedradB9piH7dNVEUvz6j4KeQPuhIgY8SXekx4zxfayIvOkVXdeMJf7AD7v85FixPZk/EmmxLECtwNeEm4X2wineB3PV3lroVgg7RWr6Tho/pI2Julr/zkIAHLuuZS/T44nvN2ofAJL2RwGvv6xBAA5Z5GWSqWmSqru5Wzy6nIHYrM+JEmQlbItmXz1yYuOIP9crFgVg9SMI00SyogSAkDWNzzr1uSArWWec5HwRzuLhwzK6JNxw0ykdhIlhtRxDEoAiCC/fbd3pip1eg7+28KI1yngzgLTh8Ymyv1bNb+xb1M5RkvA5q0EGDs51jgH9rcRW/g7+sKHCAC6tgDxZHAFgCJQlwYX6bi4TJc7j3xjLpW1T51PGuAWsPLkBqO0t1Za9T8Y6O8VpAYuOEPOg3/kzCxxnY53kQCQOq104ypaVbqRDcZsLW5gKXDuwbDIPwIHeiNpKLfBoq2VjncSHJb430cwfJO7w/y8jXFcPM/BjkMCXO8bBHz1ICcNoorJfh9v3xjSNgCy40iOKWFpA1DF89aceH+3SJhJv/Ohm1rdWERizSAKAD6XRaDC7TtrqhWZnL7pk4RzAoD1TO0RAQC5f8BJB5RFAkA+M4L5/E3Fv37Hm1xeMwIBDHhrE5ATAGzDdVv0AMz+t4DJbtANjIEN7cC8S06nBADeZ5JPFgA+TAAg0HSFgTwwBJwqlxygSQEXwf+iv07nIV0vRR+argW3Hye8lQRGBRJAtiaKRKxE/j9VAki/M99PXdUiEjV6egXwkIAFDJwwcVKYPnNWaBk1JgxpGBrqGxqlygJQ2t7RIYtsaGpQUsQqu8tVAUSllIFow6XmwHUJ5G69qHkGCIEA4DbnBACSgVTYCKzo7ZUsHZ+lopyAh8S3S132dHWHK5cvC7xpbhoqAoDOoxclgTIBOZcvX1HykUQmx1MVaggCJEnsIY8PSDRyFH1vrZ83x7167aqSwqNGjgojWkZYsAYBoK1Nn0N2e9yYsWHSlCmhl9YB3KjESv+7d27rnEn4cWzsmOsE4Ce5SSKX6/BKRK9gIrkJQDdv/vwwYmSL5FvdVZFcRv4fMgPSuSQDIVIwbiQHAXc5DlXT9Q1UU0OEgFjQobYCXxw5KhlmJEM9tmhrv68q7EMHDwjonTd3jkBO9gvOg6QicvgkK6ny56bJq92vXLuq721Ejn72bCWPSWyTgGQXhUDBeI0ZPUY3Wra3DkjVg7+9sob1ybUBCgOmQRwRB2+gTEAdpBCS1C0QAFjfUaqfJO7unTul0AAhgpjK4xmUKQCKJFW9dKkSufItvUYsA8AT0WLKFCWq3Z/wOknug4cO6/umTJsaRowcGbrpJV9Vpe+AAICdOwHA1zjHggCAjTkBgOiHKnrARxK7qmhJCACApyR5MwJAWYVIMhAA+A7miv2QYwDs3rltLREAsKj8sj6KVOZzXf0Cq3jv7HlzwtDmJu0juAyUWCAAkLxGAYAxcwIARJ5PPv1UfcghAFAtiV/EdpCcBszn/KmI76NvaZ/1QP7k44+0NgDhRBihvcf5ViXZUQ0QMFVdI0ARVQsIJU89ZdLnal1ZVhY6OjvC8ePHlKwAJCbeRt7v1s274cSJUwIcrUrWYhZ8/eVLF1XNThUkIIG1sbAbUCSUmYdlS5cpGY5/ZDwBvzhH2h+wRqhm5v34mnNnzmpNatxmz9b83b57R4kEbBpFBeITKtxJrEstQr7f9htrBUB8ZTGn4ksSm19CAMAGizGB265Vf1hFMLaSqQ6ppceAkiDXrlxRRSH9m48fOxrmzpkThg1r1nd+9snn4ejR42H1qjWaZ/pBb9r0ofq5M/YQsNTqoGmo+sLfvHErDAxAqukI//zPyPJPFAHAquDsGrGbHTt2qsf8wgULQxvgAyDDQJl84Q9/+KMwbvw4gUItw0dozPfs2R327NkZvvu9b4d586jkh+jUF6oqa8Lu3fvCtq2fhOnTZ0ru2nqeUrUepE5w5uwlSUw3NzeFAweppC4TkMi103P+2tWbUohgP4EAMGRInVS7IAAwpz//xW/Cnbv39Rp+lgd93QEKWSP4lTfeeF3jA7EFWzAFiTMiqdy6fUd2gK+jIhUSkSuB8F1U6lJR7s/zPs6FH6qC+SzANvZH3MX3429+//vfi3RECwCPrThfgEaqV4cNbZZqgyqsu7rUhgJAnNdYV94bm3lRm467d8Pbb78tn/bKq6+FllEt8lEA5gCqnCPS1ChsAGCyxp0AgOw95LA1a9aGoUOb9Tx7C8fbsWOX7PiVV17Okqf4v2vXroZf//rXAv74sYr4SvlVgCyAx9WraalBu53qfO/54ouwdvVaAaLsWdgC43T75s2warWpIeAf2bMZp1279+o6Xn/9Da1VqpB5MFb4dfwP4CA+0gkAjDGAPK1bIAA4OYuxYSwBfTlXCABODuA8GHsq57ETQHcINoA33F9fv35NbQqIVQAra+tqo+pIdbh0+XLYu3uPzmHp0mUxvLOWXkeOHZXywqxZs8L8efMyKX/GlFjlo63b5GsgFeDBXeIcH7pvz17ZCKQ6xjXzKQMDYdPmD2XDkKwgCfCaSYJXShkAu6Yt0ZJFS6Is7oDUWNjjAbf5DaCI4gxrEUIDKQ4A3U8++UzXAdgNoRNfjF0z1vgLVE8gXUhppxIyWJAKAPP+oLNDZAaLryqVBBRQevy41i37lRJbNVbFTQsHgGmP5YhRsVdr7zI8zJw1x9QUIgEAfwIBgJOFAFBTXSm/f+XSJYHZqCOMHjVS+1T9kMZw5NiZ8Oln2wWMfvvb39F9P2QGYncDiY+FDRu+IWl45ov1hOITVfBcx/hx+AyIEVcUK8yaNVOAMvssCkPEOJB5sFeIeRDi8Amc7198//thxqyZ8v8NDY3yWYePHFVLkvETJob1zz8fhtQ3KEcDEZUxxicdOECro9lhxcrlwmO8+p99BUUi+shjg8QrgM03b92QqhDrmpYNlXU1ob+7S7be3vYgfPLJpyJRo+oEAYB9pRqiw+1bAuDffuv3aiVEzEchDeOodVFeETZt3qI5e+3116Qe0tc/oL0cUsLxEyfDexvflw0BtE+ZOlVtCiBS8GBf2vzhJq1VfLtUHrifUG/6Ptnoxo0bZfvs7awfz2MwrsSyEHKwFyTwie0UUwr46JU94vNQInpy5UqRTvgM44gtogix7ImlIsmwPlpbL4bdu3aLxEBrAQaCMWLMe3r7wvr1Lyge5/P46x27domERkuVBfPnq6UOz+NTiUX5GxImeynxB8QFnuM7r16+otYqTUPrra2KYtur8qkfvMA4+jUAACAASURBVP9+Bkow/vgG9lZi34P7D4Tnnnte8W99fW3o7YdQdVAtblg/7CHYoiX2QyRD3A7VVdVSoOC7OD9eg2SCzRUBty/L3RRzOcV8gP9fTMSXgAgOWBQUAL4+ASBvfZTmxIr3z4/+P1YjJxCU50a+LEfiftbBfkg4lmex1KETlpkzUwg0BQC7d8hzr5anLc8A+9itPQxEZVtIAECsA7ShVbFDd+gttADo6+kQKGYEACtyy4DEqFCr/+PznmX1/LQpE+QKhFyHVbNybrGyMCmOKuk5jKIARAEnGpQOtOW9IjAue/DWAEluIo2FU/DL2wIobnZVgiRHW2KjUiDND15qCzlA7+djv6WH+QdbAOR5rjy/77Ztyqf/+gQAZRbj9aQFUp4rdfuTRi6xvqrInQAQK/+p+pdUf7UA/7LKWhEBBsookDM1AFoA9FXVhj61ALB8OYG1WlNCEAD4999RKRNSAJuO3sv9SyQ465QjGOmFrV7jrfFWUZJdVFZUlyFgeS7VTMPel42z8qc2vyU5VtoEJgQAe61YbBhiYeLDVfJGvLGeCZ4vfRQBoJjPz9qVqOdCVBtIcmvp+euzqfKr3bhlqg4+r97K0y82v1bIQdFmE3UBjkHBZfa+QQt8imSIvJUuJ67is1iFn62bONZ2zJgXL7S2yHLXsfjxUX4/zROXrj+zDgNF89y7+yfGi+Pj05Q3ju0ATPXVyE48BwHAyQ+ckwpWKgHuq6UEWFQ3KW2X/a9LAEjBfvep//kJALE4jVxVtBXZlIhs8SeRxC8SAEw9zXIy6Y8D756HG6z6X/kuJxgle0px7aV7ejF+KRIAiuvci8BT/C0jKUAUSPLn/t50//lyAkCp+pCfZzHf43hlEbdTUZT25kiYSxQA0vhL8XCBQJTlkP5TKAD8HyQA+CS7sfpm5eyORwWOJcGNA9CqHrAeoD7pRSAvA5CSKiI3CJyMv99/y/FE8Nqr4Dyocz+bg01C+77SIzXq9G9j2z2aAMA4adMfTAHAq/0zJYyc7aQPxX4tWcDjVbRRtj593oHOVP7fx8eeM7kWH+cc5M6TsQK4FaC7JFoSLiu4iT2OnOUnSWwS6vk1FoF6v34fs0eB0388ASDZPGOAVQTii6whgZqxZ62/ZjfWOfif25Oxcv21FKhELtLuaOINUKJ84UblAcCjnHAW/MQPpEGff0cR9HTJGWNAGqAhJ5dJzpeqKZQEjQU2bU6g+MMEgPwacgJAunjS4/g8P4oA4P7CSAymYMLD5y69wSkZ88hc9LXtAU7qB/TZqG2uz8YbuKICgAcpqc/SOSQEgOw8XBUgvdNKAsTMJyQtAESM8mryPidqWHKmhACQVJQDQHkFLkk0vQ/Jfwf9E5UAAkH6VfI+Kh5zBYBEpi5WAmuTzPouOyBDdX9OACAR5/2dHq0AYL1dXRnAFQC0nuRjYu/XKNcjBZfMv+cSPtmcJqSadJ5T2099Rxqg2K0SAZQp3qR7kN1wJySVuDb0XcVeYDGISSWa8n3OKv9zv2UBm+YlVsDXDxmiqs4p02aEKdNnhIbG5lBZUytVAMaks7tLVfT4ChK/1TUQAAjgg+QpOzo6lSSjXz1zybE6kBW/dEkJPZLq3iOUa3YCAK9RuaSKIW4IIlPbCQAkDB2ERl6ZpDnfOaSuXkCvpL/7kJuuEJAjxYG+flUAcz3q+Un1NeDrnbtSEBgzZmwYO26c9UsvLwtd3V0CBm7cvKFroPqSZBtzSeUNFUckuCEdeA9Oxo/1ipwq/cdZ8yTpec5tH9IAAAfSxXynSxszNjzPubKuH1v0uEAD2WR5hcaLzyLXS+JVlXOVVQJpeU3V+KdPi92MBGpVDTZJtacRAHbv2iOZ7+nTpodpU6dlpAsIAEh1U4E2d+6cMHnSJCVq6dvc1v5AAPCNmzcFRkAegOAg0KG3V2QGJO8nTJwowALAldeYM+by2vWrqkYcM3ZMpgLCOoQAwIMkmuS3+/pUdQ3RA5AN5ZDebn56BRSQSJ4xfZoATm4EsXWuu/XCBckakzQnycyaFOBWXh7u3LsnwIPzAahiHvxmg98AvtgNyWWrArYECEQVrvvIF0c1/hAAhqJg0dWleWSsIQDwN6/5/HE9JIDPnjun6jwSypwn7hoCAIl67FIhe6zo51pYI1TxQgCQvPyAJaf37Nuryj7OTwlJKQB0i5QBAWDE8GGSgeZ5yxcZCI7qAU/NmT9XBABsh+e7O7tFAKANAElz1gJ2BoAD4QECAED3qtWrBQxLRi+Uqcc88sJUFFfW1oSejgeyq/ttbWH3LqT1Hyj5DOgLGHn2zGlVs82ZM1deTGuikorp06pipHpcldQkGQUc9oSz58+qEpiKfkgGjMP9u+3h/LlWJb2RCFeSva9XKgrXr12V8gNgBK8xFwAdPFiTADaPL3zc1mysLqQfPaDJ0iVLdP7MDWAYoBDgwU317N6jJDr2wsQBNJCoAwgB+KNVAvsA58Lz3lpG+4PirlwuUEnIpPUSdpjGEWm86q/lMcdAqIo+Q+9jTakios+IO2VlqkCEPIKMM+0fVq16Kty/e0/M+1/84ldh1KixYc2adbIFxmT7js/D97//FwLZALr37t0X5s9fEFaueFIEDbYUSBqS+Z87O7zwjeclqS/lherqsGP7znD4yJHw/Pr1pqYhELci0GqNCu9f/fpXkkymqpM1j4/89JOPw5mzJ8N3v/vtMGOG+RyUgVC5+OzTHaoynzd3gaTpu7oBePpCWXm/gLuenrKwbNkTYfiIoeFXv/pFWLXqSa0rSE/d3b1SAHjvvfdlY6+99lqor68JPb1dobq6Ijzo6Ai//NXvQnt7R/jWn/2Z9hhrQzMQuro7tUYYv+9859uhZeTI0DCkXj4L8IjYY8HCx1T9zp6GP6FS3oEq/DjrE78EAcnULoZrjPAN+DEUACBM0Udc+6sU6foEhlLdymsrli83AkxHR6beAqg1cfyE8K1vfUt+X+u2t0f7wptvvikgCNCb8xIxrrxc4/zWW2/Ljt/45p+oqhg743zUs/rEiXDixHFV8tfW1cjn+r7P8djvnl73jIB/rovfrFXWAvssqhI8r+rt8nL5Ta6BtYqUuSdCOFeqtwG61q7lHJtkzuy7KHlcuXQ5PP/8elXguEof9oGaCK088DEQ94hVsE8UWNjfUHDA/zs4x14GcMc5AeZBKBBIHH0zBADm//n1zxmwG1sPAdxBAGB9QwBI1x/7GAA3ds0Y0wKA/YV1BlCHnDry7/g5xtAJB7x28MAh7T3W2iQS50MIh49+IeIFADSf4zs99mIfR957/lwDc1l8jC/XxLmg2jBrxkztaz6+Fh91hY8/+Vj3RRAVWA+8LqJIZYXIT1J4eXxRmDp5auY32GNRKwBUrauvC2tWr5HvtB6qKN9UyB9AEOSzs+fMCdW1tpeK9HH9WtiFskBjo9QimAsBkZGQsXvvHo2zEwCYC87r/Llz5osXLQrNQ4dGu6wKl69cDl8cORKmz5ghFSjbt/ukIgCwOrR5WJg5c7ZskbFmn4QE8vbvfycf+OTK5aGutlp7z41r16QGA+Fy+LBmEQCGNDSFXXsPh737DqiqGqAf/6Z8SXWV7IC94KWXXta+K0IiwPW5c/p54ollIqCyN/E/exAEAFXad3eLAMA+/L9/8hM9ByEUUJt1yp788iuvhFFjRosAgL9inDdv2RZOnz4bnnn2ubDosUVGEisLUuBhrUKq4TvXr38+jBnLvmVtygwQbw97du8VUZDxhzTBe++3Icl/J4wfP04ESdoBME6sf1RWqOhnPKdPmxpmz56lPQUVHcYKwsS777wjAs7iRY/LpiCBEs+wb+7cszccPXZMvhXlDq4BoicET2LmDz7cJBUH2o6wDlWUEYlAzNmOz7eHrVu2qEoe38k1uk/jdSr48U/4F3woc8P6wG7wb8j842u4VloBOBGlvs5IIfiaj7ZtFblmTlwn3kLg3XffCc3DmsOGDS/oexnD/fsOhLPnz+t6uA4ezCvXASmRPR/7Jq5Hieqtt98VoPXUk09KMYkH1wDBC39/7OhRrTXmg3XIWmFO2++3iYhz4+bVsGDBvEjEuhuuXLkctn/+ebh4sVXtm7ArPociF9Wc7298X4QYfBN+sL6hLrS2GlEP3750ydJw6eIlERDwh5CZaeeAj0TpCCIbhArOz2wdgk5pdZzfh6a5jT/0d5rn4b1pAtr/L+YQ9XxSrfv1CQBWNpT3un84hzNYPik/PysqKr7nUbmX9P7c3mPAs4H+TgCwynlXALC8mhUIGDHAW2eWZ60WVakfq3yVcaT6n/vjjADQY0q3vQBfAGAURXSFPn53toX+PgokrBAC/+iAv8ZWigAGzqTgvwFh8TwToD/LIyl/ZGocyqN6e9RIYFAOWgQG+95UITKzFU+uJXmIErsYyHtyl+R4XTExkgZT0M4LXjJ7i+f5ZQSAh6r3I3FWRV6hMmnxmlr5IOWZSrjkrQZ8/v8lLQDsOoo10PYUZ5DlCeOpldggd4k9UQGVWaBVkQD6ytBPzM3ahgBAjquy1v4uhwBgP/0VVaEPEkDsj27Av7XENBUAVEOR/jfZf8B/I8HZj1ZbkmfUuvLzzpai7V9a+zrH6BvE7I4gcET3zTaiEl283txekur0xL8ovzqIDL75GvMvUgAo5LysJQAxd8yRJVX+WY4tKgCoHKGgMusEgJIWAEmVvVtSdi/3tQgAOakk801+/glYr7i5mMsrXic5hIQ44dfmJCFiAW9nm953uiiA5xDdZ7qiqP3fH/oi9pH6+PTa031h8D2hlFgTURYjDqndZczvUzkuhW7ITlagodxybKXp+Al+qrqS3ADKKxXKa5TcQ8ccu+M/EGHwcZAFUMnhM19HAUD+EcJq0mLW8+rym3Ftpefgz/3nUAAoEgAgthim4fuPYTOF9rFRAcDVG4pV/46vZvOcEARS7MTs8WFy1mC29lAME31VKo9v55rjR0UFAF73czNswwg4RdzPj+8EhnRt5edBWX7pWbntpBjeowkAkPVMBV72Rb4q+bo03vpPTQDwwS+ySBgAbgKcsVF8nzaGXpvERykApIZY/H6XlMnjHBv+YqCYMjpSoN+q900G7+sQAFIguwj86dixLYAbU6oA4PahhLB6uOeV948K8tPFVAzinQDgCyNdFP5cavwpSFUSbhUBxhgYKeEeCQ2eKJV8dwbs5QxWJVoj2G+sGBtXgdxU5Jb0uE+kWBNmKYvIFQDyuWRh5azE3ElEua5CC4CUCVQkQPxrEwCKc1a0PbeBRysAGOifv54qJKj7VkIMiCoWmaS52VAxePdxS3+n55kFBeoLlbuswW7WioGXBxoKfCBfBFcCKCUBpJ8r2m++gViQaI/BzqOUWZxfT04A8GtJj5HOcbZBOPEga1+QSq8bwJr6Dr/OlBDgAYXdbFrCP20B4GQOA6mc3U6sHtUyvOH5ID4qvelPCQA+Omk/t6LNlYyvbkBdF8s3xj67oY1s1VICgMk5yf/2WPW/gaAm7a9q3G4D+E0BgEpmwH5jvQPsGgHAFQIM4MmZ9lbxbwosOaNdQVhUAACYMQB/cAKAwFUSU1X0T7OqfiMAIHeNnJoB+9bztVLVQ76e8Du2BtN2Gva3E5zcv9n/hRYA0S7SIMP/thtPk8Lyvc3nxm2wRMYpEuVKgpEseMmZxKXV/5EAkJFscgIA4ALXN3z4iDBh4uQwdfr0MGrs+FBZXSNpLRKsjHv7gw5ViHNtJMUA5xRY9fUJPH/QZsmyES0t1tZnYEDJK5LcgG5jxo5Vos7XAnNNYrbzARLGOcgvufCBAR2LIBRCAZVKVvU8EG7duCkwuKqiUsBmI9VrfVTrVoZ799uUbHsgidjxYezYcZpLCACACQA9KACQ/Js4aZIStqGiXMAECWkADZfrr+e1sjL1UCXpToKSdUoCEuAFGxf4fOe2ktMkLbl+T26S8ASkBzgi2efkAAcASZaTlASUooJMoGLsFX/r5q1w8sQJ2SIVWSTU1Q18IGgsuUZIEBxv3ry5obe/W76P17nGzZu26P1U8U+aOCm78b1/j37gu8OD9rawbNnS0DKyxRQLOnskwUxPZUB7qugl4xuruKiwP3f+vK5l7vz5uhbAla7ObtkDQOOdu7cl/988siV0xzED6HF2LYlO1nD7gwead9pqcAxA8P6egXD/Xpvkd7mIqVOnhGHNANOWKMZvAbBQbaWKvfFI9lovZd5z7cYNk1atrVVSXqBtJC1ig8wdSXTmAQCHB6oW3HiS4P7i6DElaCdPnRKG0O88zi1jffrMGc3tpCmoMNTpeByX5CtjQgJdVe4xOUfyt6mpMSMAQG5S/FJeLn8HgIpsOoAH5AfOEwIA30Fi3/d6Kt7u3L4TDh44oKp8KvuippF8JusHcI55X7hoYWhsahBT3gkASEuz9lY/tUoEBfwb+y2Eh88+/1z9cVesXKmqRZEmKyrDhfPnQk9vd5g4cUKoqqsLXe1tSlCTVKdy/8Tx42HB/HlSwmDNtF44L0B60sQpIhIwLo2NTeHwkS/CyZOnwuIlSzXekD3s+L0CmKh2W7psSWgaauQDCkCuXL6mSk0IGoAc7A8AAICsVPRju1QIMraSFAwhArCfhtkzjRTCvAOKQPaAnECSnL6+UhLQ2h6iuaT1wKGDh0SkoV2FtwLALrF5vgewVPEmVV8xgcqewHOK1wWmma8HPCgqAKT+uUgITuNv7L2m2gBBJSIArrs6lYxgD7975044d/accnRbNm/W2hg9cpR8LON1YP+hsHbtM2Hc+AnyDQAS9+7fVW9prhlg4cCBg6o4nDZ1upRQiKkBAXfv3hNWrFgenlixRAQAzoFqQsDiy1euCkABoDPwEHJJv+Z14/sfaGwB3GppH9HREQBi2trvhu9858/ChInjZPM93ewDZeHDD7aE48dPhieWrQhr1q4JHR3toaqqIrQ/uBc+/HBzmDhxepgzZ16orCwL//unPw5/+Zffjwl36zd/4fzl8Pbb74bGhqbw8isvhbq6mtDZxXeUy+f/6te/C719A+F73/ue9nXmD/AfG6LaG3/5gx/8QJLh2A8xCGALBCT2CHwmawRACD+CnQEwsb8xpgDNzA1ALPsDNsSaAASkYhyAHGKY4kTFtANh157d4cC+/fI5tJtwZRjsFkAYosGcWbNFiLBYp1xKCydPnZTMP+A/LVrws+zRGDG28M4772i/pO8461lEorIyEdxYVzdv3givvvpKbOFhyX/O9Te/+Y0AKJQimE96S7P/cb0OXuNbGQP2Wx4Ab/hO5hpwm3Hz+3FIA/jANWtWKxYgfuF7t2/foVY0zz37XNazlTHBV+FLAFylBlOJQkSPvv/goUNSJVi/fn22DrA1zuWzzz6XLa1cuVLv4XmuCd/IvLAmn332GSUx8T8Ad8QjAL9U2DKXnLPHHezJjD9APRXWQ+rrRbZi7+U1fI2RzCaLACCS4wAV7mfD0S+OiUgzdeq0bE9lDmgBAFGMfvBUmbN2eTBe7PMAxozt9KnT9Dx7gdRIzp0TsEhMAVHPY3DmE2Lhzl07pazAebI/eYyNP0MyHPIEig4tw1si8bBb48qaZw1DKEO1wnualwX2TGTXPw43b94KCxYsNFKCt9SqqBAJEJl/9njAXCeZMH6QQBlz7J+Ka1X6V1TIn0J0kOLM0qXW9iW2KqAimriC8c7bOfUJlN67b28Y2tSsFgDeWoLkLf4PAgD3GCtXPBGG1NeGtvv3wp1bt7QP3bh+LTQ1NmQKAJ98viccO35S7TSWL6fdhgGC7DvYPecLAWDE8BYRAAAcIOiwtmk5w57f3fFA/hSbBkBvbh4qv0YLAPbRt996y5Llvb1SFUAF4G//9m9FJB09doz2CADzy5evCmiur28Ir776emgZMdJILbW1oaunW7aJMghy/uvWrQ119bXyhcwpa/n48RPyzcQVS5YsDUPqh+g9ENhQDeBzqOd0dnVo/XBM1hvA8jvvvK1xWv/c8yLlUP3P3kKMSrugA/v2hmVLl8j+kM6HIDBx0uRwrrU1bN32kezs1VdfE+DMfRJ2CBGu9eKl8PY77whMf+755xWTMr6Qb0i0owD2s5/+VPYAyO8xFtcNIQsCFT6NdUVrF1dvckIl6wB/wtisXr1atsI8VKFq1Uu7iLvhFz9/U3seID3HsZYotCbaJJ8JwcvisBBaL7SGDzdvFlmB1gY61wcPpHTAvaf2NST+8Re1teHM2XPh3Xff03Fff/U1rReOi91wjsQ4O3bsMLUj4hnu2RU/Qi49EQ4fOSjSG3Ep5D3W5bmzZ0TSYYw5PoQOWnEwn7RrQN2L9hzYWVNzg1p9QGJlrN54/Q0jvba2ynYs7kThi17hdv/F2mRPNuKlgW7ZfX6hfelgOZni/X+eF8lfSXMCnsso5g7t+TzZ/kcRAKIEdklclJzgl5+/5Qj9/IpjkOZjBsur2ftN8l+vJ60wnQDgaoOWm7EkfUYEcF0uyf+b9LUAMO7nKZjo67Ue2eRNqO6nFQBkf8lgowjQFXo7H0jFTrLYFENE8oB6MkeQ03DWSAKI+WED1QdCZVVURiwUmBEzck6ptLVyxiI9GOBA9T+ZUX+vcheFisy0CCEFIn1eyqlS9/yu5xXdBkOZju9j73lsL3DLq89jni6acamd5RXGqS1kLQCCrYOHHyVQiu2velvp85avMYBYLxcqpW1ecyUEB3zy/TqvwCvSV3LgPCfUeH7IxoT7yViAFxUATPK/SqD/QBlEgMoQaAEACaCiJgzQAqCce5MqvdZXWRX6IotFagzKf1turD8C/yb1byQAV8HJei6oD3Ucvwz8t7Gy3K5X/adAu68crisH8DW6uWK93pTnauNnkgp4xtAJAKmPsVyYV+bHIqQSYDwWJPIeJyB9BQKA59g4bqbM8AgFgNTWdA3xvDV/j1QAiOSSjBCRtBOQXUUiAsUBMXGdtcVNgcukDYEdW442Ayrz+8vYvrigAJCde7StNIfo46XZKHNihU1a0ee7/xxsL/D1lhEpoi81f2EtUXgQMxmhiRyx5YQdq7PnaJWSt/xWTpy8LLm7CMqT28iA+Ki6IkITOeAKuyf3FgB85usSANICyyIWUiQApPfzKgxDve8/dAuAAgGgLAf7vwoBgLn1e5O86Mzm1Z93TDEF3s2m3E6SQrdoWF9mc6mvh/7iDz6TkX/iGvJzSgF+4ckUv8WiO/9c6h98jTn+k6+51MvnBADtH0nsleI+X04AyHGNzLckY+Dj8EgCwOfv/uRh2uQg2+HgT1laMQMbInihE4kVhymgoZMpAH7mm3KGlcmgFCp4YxWpOx8NNMl+TYJJgeAIiwA9x3oUAUATGHvDiAQgdlHpT/p9gzFUbHPKGWtZUJOxJaM0QyqhFP/OnAabagpUF6rUnYHp4F8K8qWAtno5FQIpbwMwGAHAjO3fngCQgqH+d7pZFAFU21jywNxl5/Mq2pwsYRW9BkAbA8ZAfU+oqpI/kgIGHTcF5HmAmYNydnyFL9m55IEMjEC7FicA5L21U5KJAoUIaA3mXGxjM9svOoqiM0kd0KNudh51k5JuUO5MjJHsFcmmjpCSSTLbKrMx9Y3M1REyB4UKgG6CcnJAuuYf9XfmdJPYu3izljmvhyqWY+DBjZEIACkLqzTQKQX7S+WQzA49sBxE4isyvFPf5wG/a88U/ZvPjR83lYDxwDHdOCxJWEoASIPZ4kaQrnklE6KccDrHmisC+Wi/Ls/rbF1/3teN2032vJNxkqCuKLVT3A8ym/xaCgCA/oD41gKAsfIKaN3QRmDfQSuSra4K4IB/X48RAHi/PhNbQ0Q3Yv7BJf9j7O1jxU1OZVWtfEAK6JOQcwUAB/uNABB7QCUKADwPKcDAfwN3jAxgagAGANnaMNJB4r8iycnl1FJbSoMSD95TH2LjzbbOPmYJbAURce4GIwDoOaSi0z5OURHA/Iuvo9J+S/4acmMpWQ65T2TgJ06aEqZNnxHGTZgYGpqGBvRQUFZoah4mXw5wiFQ210cFMBXOLuEFkNZ2r02JOcAJPzeSV4DcVNeOGWcS+D5vzD1V/vR7HTmiRRXYjARgB7/V67u3V5+x/qi9SlyS+Ed2lHiBirJhQ5uUPKEqjgQ1VfUkt0eNHK2EG0lV5g/Ag+qqa9eua79HylRARzlV7D2SJ+ezzDmJvIYhDVY13WHy4adPnZKiAb18AS6RgmUsSMwCSAI6ee9i3s+YAG7wN0l2Kp38gY2TgAZw5DyoIOMcmSMkiQHuThw7LlLG9OkzMplibIyxPHXypOTAOc/pM6aFLiQk1Y6hTNe3dfPW0Nw8LMyaOVvzIf81MCBwaOeO7QJsAK0AP/FFvT39qkwH8Bk1enRYtHiRkr3IwHKubQ/aBYTz9/wFC0NTM3PSKGCJ8bp29YqSWUjE1w9tEgHAkt41GbMfggZ7DHPOaw1NjZpzamhCb1m4cf2GxkRS/FMmK8HPuWEnpCc4N8YaEI6qKm8LgW1evHxZ5AHGGPUCvsPJAdgR8wCYNANwedw4jRWJX5Jw12/cDEePHRc4AchfW1cnf8axVeV+7pzsb8KkiVYNqQp0AwYvtLYKZPJ+tiTRIAAgwStlioE+KZ8wRiZxNyACCraJskZvlxGd9u7fp3NXz1oRnSokeUvV1+GDhwT+ACIKZCuzvt6ALk4AWLp8qUACV2uBbAUBADtas4oq/yYjmFRUiPDw+fbtYey4sSJ6ILcNqA0B4NqVy+H2nVthEi0nhgwJXR0PpPSBDPXVK5fDzu07VGE4acIE+WR69F67ei1UV9WEiROMUFNXX6/+4EgHYyvqRV5JRUqZCAD32+6HXXt2SbkC25TaSkVNuHXjtqoYGQfUKVwWH0CDdUlV/2OPLZQEshKrIcj+tm7dFkaPHB1mzpylPrw8R+UcQNHYMaM1ppB1uAbmFBASAgx/YxdU4K5Y+WTW8oE1ybkCKjyh+QAAIABJREFUNkqWuq9XbQC0z0JajQpLnHdG9ooxqsdlaTyMLyxJGCT3StrfBAja/ZdILVKCQd6+LnTRzuPMWYE6t2/dEti8dvUa2R/A5Vu/fys0NTWHNWufCV3d1lcbYHDW7Jlh3Lixsl9ALcC5V195TSQNVCgqKqiM3RbOnD4bNnxjffj/2HvPJ7uuI9szy/uC9947AiA8CHrQO5GiSLWkF23fzIeOmI75R2Ym3nvfpvtFTKtbarmWWqIBDUASJOFIEN4S3ntXhSqUr5r5rb3znH1v3SIptnpa/WbAQBRxb917ztk7d+7cuVaunDZjslVUBjUK9kwq0Hk+ZOaZU0ATFFHYO3bt3iO5aYA+wBpUCrifn//8Z1bfUGOvv/49GzV6RFRqICY2e/ONDeo7/uQTT9mChQusq6vDmpoa7MzZk/bxx5/agw+ul+LIxYvnbeu2T+wv//LPNf/4bKobT59CreA9kbqeeHK91dZWW3d3Jyarti9vvvWOVdfW2Y9++CPZBesVAgAtJSAAACyhiBDIAY1aP5s2bVIlKHOMT4UIAMHJQUx8E3PHe1RT4x/wLXwHoBCAEv4K0P3xxx+z8eOCn2U+sQM+AxAEAWDBvNASgevyh3sC8FqzarUqUkPv72qtDXqHAwTRwmE+LVpqqjPyDuo1ANuoCjz1zNPW2dWl9YvtQOxAKaO+vk6y/PUN9Jnn/Xo915tvvilC2PJlK+SHUIuBhMS1AKGpRgXcwgb4DPfKfbKWIFVRderxMHYFiI6NAqA6yAUQ8Mknn+qeHlj7gJ6L8yz+dPPmzTZq1EhbunRJkBxG+rW3R0DkgUMHNb6A2RpDEuH9IQbYtm279gnafITWACE5yP66c+cX2sPWPbROMrLcH/MDoIjyA6QF5sxjZOYTsgOANK8zjigJSQHAykSeOXHyuMB61g9j73EZ8tyoJaxahYz5uIyQ19vfZ/sPHbDLV67YkqVLbML4CVmcyHNzPWwKW2Ov4DzPeRFwGXIAaxPp8UkTJwVCabQffPe+/Xu1l/Ac+HD+iODVjaT5do0BSgus0QBaoo6AXzsu+2beAOr5E9oQlllnZ7d9sOlDxbOQGSAJ8Izuo7jfo8e+FEGStjPsh1yTanpsAuIK9wJYiq/mc6wFniNU1K9SzMY8suezZ2PrxEApAaC9vc1279ltzU3DbN68BRkBgOQtz/f2m28oUbx61QobPqxJlex3W1r0bLQVaKL6v6HeKqtqbNNHW+3qtRv2F3/xF7Jx1jRj2dHVaT/72c80z4yT2sQMDKgSHxvAflGBIE7paG/Ta4yj2iLU19m9tqD+xPr49JNPNL70dCfWYM//m7/5G+UXiG05V9TVNcg3omjx4IMP2wMPPCjVFMavedhwxVGffPKxfDJKGLS1gbjX0wMxult2/tFHm9VqibUwZfIU3RvXAiDGt7Nu7rtvkTU2NWgvw0+33G5RvIf0/fZtW0XSY39l34A8QQx+7sxp2/rpJ7Z0yWLZCAQ54pmx48bb7dZWkfaYx+eef0HEA8WMZeVBmaG3zz7+5BPbs3evLVu+3B5/fL3iCWIz7V9l5fbBpk0aP+wcEgDjyNhhC8R72KMIiQ89pPXlZzJ+h7liLWBbxAQQy/gcFdL4APzthx9sUlU9ikYQFdjnWe/s879743dqe8Lr2DWV1O++/75s/uVXXtFzcq8A/RCK8HWsC14XgFBeYe+/v1H7BIoZxFr4DPwgn0PRA3IQewHxDHaj9dQ/oLYhh48cFPFw2rSpImjwLMRLX3yxU+Rg5u/iRVpDNYkghJoPdrL4viW2fMUyq2ugXUKvlLl++9vf2RPr10uh5Mzps5oH7otxgYxSXQlxvUo+Qf4EkM+beMcDRnEOqTgnU3zu938Xn11LJeDTvJUn8LNzrINqpfqdl3gtu+63JACE+82rr/1+/TnSn6XyaunzpgQAz6EEnxhyY/r/ytCO1PcT95lene/qXeUxf0LwQ4FLGf+mqII9Ksphc/ZQP+zebhvo6coIAKqMjYUTAi60hwaQUz8hs8UccaYAUMU99ut8XJhbCsXdVMVm+eOEABCK1xICQMz9u9JYOv8O/Hsew/NbIYYNcvI+xp6z1vgOBAKCv5feB695fpa2YEMpAEgRoQC0D5Yj+eiwY4ay9eyPA/2ppTtEMhgq8Xygci985PclAEQFyFLrqpgAoLWS3ipV+YD4A6H6n2p99caqrFYBBu/1A/hX0gagxspECggEABQABlBioQAwkfRXvl29H0LFf2C1uApAlP0PrL/8DOPtcv18kv3MmwsL+omvJ5nW2L41AfB4lmSYc8wgV0ZL7aeYABB+P8j+Z+r1ER8KNukqvq4AEPuWR3C9AOiLMv2uAJC+V0wAkCrtECrHmrekwOubEwBCjk/rJFY667sSwD4lAKT5wZR44xhDyCPk+T9J8A/0Zu2rNT5pi4GITYT1Wwjwu//2uD6dk4K1Hxdmyf0gyS8HMDd/XnBAVri+X8ToQAAQDidwOMTs+Dx+Qn7ip+dZIQCSG3cCU5Ynx89RIJu0ulAhV1QA+LYEgICnePvBvP3y/08AGFwhr73pWygApNX4WfygFiCD/XIpe3Mfm8Y0/UWkMVcz91jlqxQAirG91D/4eihFAEivDymz4N9JO55sT/Qi5ojRpVidt/DxuMI3wvT5Q0PVQpzdn6/sPz4BIAdAigkAPOTXKgBwyOpNFQASR4PshKRH+qPzCdfy14LzyydQQUBkcaQH8tQx+P8LIAJYlQJAZFQWgbAC+LyCqJg4UCQtIqOIbFY3Bl2ryKBCyJM7qNAC4Os5IMXBu2+mgYGYS2CkjBl/XXHREJtjceATgjoHLz0wDGB8WkUbgNEYn2Qy5zn4H96HAJDLbqfJVBLagRwQgppC5430UQhPNZ/xoJBKhWSBicDnQgJAOgYOAPvvFwP7Tmr5tgSA4oNXqcMKz1ZaASAnAfgGVjBGkpFlU8vJAWFM8j67ZUiQJDZf6gBVPMfpPXtAW3zQLHDSiQS5O1aNowBQAKriTSYH+hlX/4zbcKEtZ9tCCQbjN1cAKL6Gz7df39cAAZsTAHLQNScA+N34592PFKzp5LDmgU0xSwwCQGYLRQoAqY2UIm44iJwytosVANIDc8Fm83spAET2Zm+QlHcSgMD97iBVTVLZCQDOcs/aAaj3XRjPQgJAYAeGMySVvmmPu9zXCviPBACSSl7RH4D+aiXIXJLSCQDZ7yF1S5CJ1HkG+AepVCkGRIKNV8P4/LkcdPArkf2dtRzh7FXEmE5k9Ip9aEoAyDb0GKi7782+r6g/mILlpF+a+x9PWofAJ5Ft6g/kuEIWplnzsBE2d958mzlrjg2jKhsweqDMqmrrrKl5mJRTSA46AWDUiJECOLUuBpCFvmp3W+4qaUdVpa8j9cm8ds1u3bypKikSxq60wFyTUEPWGOKAtwegT6oIAO3tspuGpsaQUFZP7ipV45w6cTJIY06YYGNGjbSBvh5VQvQNhD6uJNuoLJs5c5YqpDAiwAjAL6TxUQNAktYJAMQC+CEAG8ZH7QqaA1lBLSr6+uz8uXMCqWfPmiVAVsnPsjJJvkPcQ7LegRPmheodvs+T5V5VyXfx3ICP/N7cefOsaVizeqryvFwTggOfnTZ1uhKGJE0AKfDZ165etaNHjuqzJO/HjR9rfQNBqjokUk/Zvj37BKjNnhV6lrpSAxLvhw4eUIU3IKv6netghvz7WSW258yda3PnzRUBgH2XeWq522onT50WEEriv7G5WclT5oAxgABAkhSFByqoIUdwTVXKZAkzQJ0+AXbY9agxoWqRo1xFf4WdP3dBidOmxkabNn2qqvt4HvpWc/DetWuXKgOpaAT89LYQjOe5Cxft1OlTsj2SwL7GWPdU/iNvy4ETEMLbA9TU11svMsyX6ft7yqZNn25Tpk3Nqr94LuaJKn/sc8IkWkbUKN7AJgDB6AsNwExCmGuSc0F+maourQ/WW7Rb/Bt78PnzF2zM6LHW0ARRolM+BgIAdgIApz2gEgJAl0CPQwcPSaJ44YIFAoeJN5kTxh5QAr/oBAAn7EIAoAUAa+HRhx8RIBoIUVV29dp1+3znTps2fZrkmgHVyiEAlJVb+91Wu3Dpoto4KAHf263YiuS2KtR27JAaBUoFNVVVIilcheBzu1XA16SJk2UzVMPSVmHa9BkCoWo0Fqzqfqlz7N2/1yZMGG+TJ0+y2tp6qyyvtva2DlXK4meQ+gfAJJGPJ2WNHTl8SKAcoIkSBLST6O1VtWTnvS4l5kmaA/oyPmfPntEYAXhgb/gNqk5RFwAYYZyZX8C5js6uoCbS1KR5VY/h2jol7NmDsWntsZFsKqKuWk1537ZArvD92/d794NDEQB01ogKnP4Z5pjtg5gAyWYIAMwxxB2IX4ATtTU1kqZ+43e/s+UrVtniJcuspbVNYMS2bVsFHldWUUnbJeAVEAe5fvaq3l4SLOX27rvv243rN+17r33XRo8dLhKa9ub+AfvZz35ukyZPtsceC3LxvT30D68x1FkgDuwTwPWgrVmzRucubPvv/u5vbeo0JO2/a41N9aFCspezW7/9+p+RvG611773uggcyPcPG9ZkO7/4TGvvySdfsMbGZtuy5WPr6Gy373yHXvR9aoFSXl5lp0+dUwuAObPn2roHg2xyf3+PSAuQcN55930bMXK0ff9Pvq+9B1UCEk2QWSDJYAevvx6k9vksdvPee+9JbhpVDuZ8ypSpkoCnqhSSkVepArIChOM78H3YHmMBUQTACzt7/vlnRVjS/tsfKtSpPMa+AGqo9HdiJPfy4Ycfytaff+45W7hgkdocAFqijsJ8AaZSHTpz1gzFQOwNXJfPULEPeL1qzWoRAAANmVNAIvphoxABQNjQCHiFzH+NiEAffviRgD3G0AkAAElI7LPXMBZIcGOTPDvAHFW77LmAdg72Mr4QcqiIhRSwaCHgbY2S5tgP1eWTJ0+xefOQuw/gDOsNQgTELoBJVRtCCOrrDb3sjxwSSItvp8JfwIDUbFps65ZtAr/wI97rmvuj1zckBOx02Yr7DQBBPri8XMQM7o/vg4Dh6485YPzYewGqed46bKU7kAv37t0j2W56iiP3DoDNePA55pq2GYCf9HQP51va4/TY7n177PadO7Z8RZDq5zP0MCX+5XqMP9ejqpvr4NcgcAEE46NpVYJ6jghAMQHKXnjk6GEBijy75xC4Fyq6uVds6emnn5EN834A8stt/4F9At35HIoqfv5l/6EFCKQb4iMUAPB7zAOf577ZiwDy8afYPJXrvX29WXyCfbLPMq5OSlA7nBizoNSArYg0UFkhn+QEAK7F/HCf+GkIAI0NTbZgAWBsIJRSueUEABLDq1ZC+Buhava21lY7cfyY5oj1xh7b1dNnH27eZrQv/cu//Eu1d8JnARpfu3FdBADsF2WAuto6+WlIiBAK2S+IoWprqoMiwZ49mj/2N8YRiXf2I+Zw29atUg/5YmfYV/F/TzzxhOKkYSOGa7+AYPr++5vUaufFF79jkydPtQ7t8VUax6vXrto///rXIi4AWEPuGDFyuN27x3VCvLtx4ybZ1fPPPy8SWogt+rQmIcsQw40ZM8oWLJxvDcOG2b2WFlLhImC7bwF8Xrt2tU2kHVNPl2LGttYW+/CDjTZ3zmytP+aLSnLi+6raWsVBqKIsXrLUXnjhRRs+YqTmQypZZeUigP7ujTeMVmFPPf2MCIT4hp6ubsnSE7OibEDcgO9irrkf/BNjiH+i9QG2gVIL1wbEd6I1/hS/yNhiQ/g49kLiN+by3Nkz9ptf/9rGjxsnKX7WSfBTbfbPv/5nEbtQTWHPhqy2Z+8+27d/nz3/wgtqwSWiSgekyS26L9qNENdV1dTYvY4uKZx9uOkDnWdeeeUVrVXWBHE+8SZzgx3gM1CLaWhs0u/Szx3iGm13IDgRu6B6gZoSalu0B+NPZ2eXlGbuX7pMQP7+fQd0JnnxpeeteTixbpmuxRgNa27WHtR2t12vsR8Qt9J+Qm3L+k12yt7C86KyU1wBneYHSgGTpV4rzkOVBHyKqndDRWte8PWtFACKetsOyicmaGLxPYa0Z4qohk+XymGVyquF3/U8Sy4c6md97EZAs4i5aQ4iVKSKOKCq5wBGC3flxMyYKB7oM2qvkf+XCkBUUQTYF/DV12PlA1T+h77Yyp+gmEibL1XGBgJAUABwIkAsmFLrqQErrwx97NM8cZZbRVlE6nJBhUxjEFUOlBekhYArAGRV+3EGkkIEzyOl+aQ8voXgnOQQixQoPL+V5r98LnSlr2kBIAJACfnKTDYaBChD1UtV+Yf8eJEwY2Zmbisej/9BCABFraGzfvOiauS5+j6A+cpa46ck+ZkjFCcrq0Klf0WVDVTwM4L/5YEUYOW0vay0AWKGynJjCJTTdfVbtQBIpf4lnRlUcLlOjMFyAo2rmeVAviu7+v1mYHyxD4hEjMxfREKS/9sB5lRlOc3fymcMagEA4J4D1gKIIzEg2F1UFgC36I3te7+GAFBADFDuOVbr96mJm76/EFyPqg8ibeYV+7KXr1UA8HEM6hWyrRIEAJ4lazFbVNRTQADI1GcL23/y3ahf+VrQmJcgAMSk3KDCoTTnnWXR088nzrjkfpC97/l6b1fA5CX/H4uTOCuGIt1AgBIBICqJkuPycVbLFcn/lyvOwHdlrQA4/yctWWGCk98gdvQWABTS0IKM1zzfW12TFIDRkjJTfU0LvvJ20uke4P6qEFsJ6+t/GAUAbzVD7bcXpEmBZigCAHtaKID1ojLHzdI8swrF4jnKc885joOdRJJb0cZfyt7cXjOMhfVfVICa4nR8R4rlpT4gvZcU6yn2AWkBaO7LErw1Chn4PZXa54qxnZQAIBJeooYeQNHBZB33VykGpvjlPzYBAPAn71H87QgAVP9/cwKAmEeScwuKA6oUj7uTHHURGDokcPcVBAB3FHxWPaQjs98nPqtgjVWlafIwhPOFRlHI4AymJhJABG9znt7Q4X6x4YRnDtUWDjZpo42yGOmiKAZeM/CwxOVcaj8PrEPgORQBwPvQhwCmqN/LUASAtBI3SoOnAF2I9lyOO/zMOKBFUjqpYoU7iGICgD9/6kCyIOZfqQCQHmr8/90h+GEmtRu3FQcoHdxPCQLhd0Lgn6pTZKSKeOjRAUYKAIW960vdU3qwSqe9gNFawAgMv5WOXbrOgn31W7+xQQQwsXB8w2e/KQGgIAjK7iPIuxX/CeZRmnWW3i+fSwkAfj+Fm0cgFRVvWP4sxQfPNIiQf0gULNJ5dgKA5iwhAKSHWye9+Nxk10oUAHzT+rdSAIDVzng4gB8OsVH6n8r+rCVAtxIaMD1dJYCgLxAAUBCIMnjR/4QDW0gwFB6+g29UUjQqAFDFqqoSAr7q8JPXSL6lBADAHIH7+t2omlFAACgMBiEYuMxutg9IJSC01nA/4+PvYD3/HtQaIwnw3bc6g9cJSPqeSABw+xE4VOSzCogEUREgJwBEJR1VxYWK/+DXcwKA2yoB7NhxE2zBwvts+syZqqjqpdqAcaurs/qGJp2HqZCnwpTPjRw+QhVSAfQsU8/fO3eoQhqu5LDbJ3N99fo1u3HtegEBgPF3AgBJLRLJJAT1elQAoO+4qsjravUe9qTey/fu2Yljx1WZOAEJ53FjrYxK694eVWhQ/X/q1Gmrqa612bPnqDKKtcMe5z3Y+R0B701NSj5AAMAWAAMBPkjyQQAgceL7oYgF5y/YtKlTs6p65oVk+fBhzTZyxEirqKpU1RifIWlHxRMgiScgGReem9fPnT+n5C73UV1Lq4XGoHoQZYMBVhfMX2gTaWOAEkFnlzh+yJtSpQeoS4IeoId8APetBP7uvXb5EsD0TJs1c7bAGa8YP3Bgv2Tbqf4HfG1obJCqAXE/VduAXUimTpw00Yap93RY0zdu3bQzZ8/pOZCMpXqfPwBQIjTcvmVjR482DliAG+pjBXGTisTYboO1zPqmUpJ5pGpOJAH+6yu3M6fOqMqKuZ4+Y5qS5IDdVEqSfIUAACBDYpSDodpCRHLR6bPn7PyF80roMyZOTODZAfSo8uaACHjq5I1qkrrt7Xb23HlV5UsdYMrkgv2G5PO58+eVDIbAov1W1fldAvcgtwCwhL7Gge1O8jclAJAg53lJ7uFHqO6DANA4bLh1td3Te3v279N8Tp82LShkAIJ0dlhrS4sdOnjQxo4ZI5loDsyquO6j/28gAHBQXrp8qezA/UbnvU77bMdnms8nHl8vO2cN4PPOX7goAsC8+fNsydKloaq2ojJTFYFIAaBB2wFANfwSyUhAGXoM93R12YL586weNYQys+tXr0n2mErtBfMXKMEEGLZ7z15VPUq2f/gw+UJyUhAADh89LHAIoGX48JHW3wfgV2ZnTp1WtSUy4aPHjFKlXHNTk6pI6VmMXdEKwfuxcm6A7HNg/yFbEAFaQAVsDbUL5LzXrlmjscVvII1NlR6fB0Sifz12Ss/g5mHNsSVB6COM9DHJdghIGdBPC4CYbJDUZpZQDaTV9FCXxk+lCAC+J+PX/QCIr1ZCFrCird2uXr5sd27dFvFl08b3bc3KVSLI4Jt279plu77Yac88+7yNHT/ZWu+2CyCCLPHIow/ruQBVAGWocqViv6eb/UA7jG14+10BEn/6Z//J6hqqrLePpHOftXfcs1/84pdSh6DvO/bB67Lh/j4BVPhXwC+qPe+139P+/t/+23+1+5ctsddee9Wqa0LPXPb1zs4e+5ffvGHXr9+y/+k//8+BkNRHlXmtbdz0njXUN9nKVeusp6fPfvvbX9u8+XPsoYceEOkEaWPu9/ixU7Zp04e2ZPFSu38ZQDDtRAZEADh+4oS9+95GmzR5qr366qtRFjn0xb10+aJALe79hReej6B+SDi9//77kt+ncp59Ad8GcMzcM1bMgYhf589L9pxndWlrvo/1D2B4+/Yte/bZpwUiKjakctZMwCP7A2M/feq02K95QKA2VfxIPf/wBz+wyZOmiAAAuI0/BQACMHvmmWdsxszpWncQAPA9gPWQFADIZs6eJf8KQMc4sXchEQ6xi7YwkG0qKgLpij2Kdg9UJU8YP1HzjwIAYDsV9m1trfbII49IIcJBaPZXZLEB33kPe6Yinp8QEQB1AbtmTJ8WCQAmsI6qfJQ/IARVVeL3AmANuAf4P3/+vKyPMXs2CgrHTx7X6wsXLooxdDi78X2ffrJF5ADaEDjojh8FwGRPwG8vWDRfe7/HNPh7ZNq5b8h8fv5mL2POIOcB4LLXAF72dIXe81TsAlg/sG6tNTc3Zv3q2X8gvQDkP//8i4opyaArpujqtM937ZT60KqVq0SCw24AIQH5ISlgK8wZe48k7ju79B42gDrD2tVrMnWkkI8IagQnT520qVOnCAzl3rE7fooQdeSw7g+SDupM2JrOP2UDUgrhGSHDQVBzIJP7vnjhkn3++RdqB7F06f02YvgIJfi4psgMUYpddovcuc4eIeFNjPHBBx9oz4MMAxjs6kIQFti/qa5WvNYLqaBC+yFjDlgJKMx1nACwa/cukSkWLVpcQAAgTkABgApwCACjRg5XjNF+964dP/alKqVpEYQfgPi0ZfsuGzlqjP3Zn/2ZCJ/YB0A0oPW//PZf7KWXXpIyAKQM1hL7NvYBAQ5AmQocCADYE36APYKxvNvSqtgDMsme3bu1r+z8/HOtEWTkGZ8xtK+qq7VatdM4YPv3HxSJcu3adWoDEAjCSOl324lTJ9XvntYetF6RMk9FuXX3dGids64OHTose1+zZq18LzEi48FcQ8Lbt2+P3W1rzdRwmJOmhmF259Ydge3Y1AebNiq+e2Dtauvp7tRz3Gu/axvff9emTpmsxDy+jnkEyB4/aZLdun1HpCjOO88++5ytWr1GMT8qUCh7EI9v/vhj+VvW6YqVK23EyBE6y5GMJ06DHEJsS3U9dsAex96LP8M+IRThi2j1wXrG1onjPMaGEIOPY48AzB81coT8pc5Sfb1qw0D7L4hnxHqsd8bv852fST2A72WeyZ3RGmbDOxuksBVaBzWLEH706JfaE1AZgPzRPHy49k5a3ez+gj11l+Zm8eIlIvVir4AKxN60oOJZqLwfM2586MteZtZ+t8U++WSzxmvJkvsUp0IAoAUA7SqCjH+92j9B6uWse/tWix05ctTWPrDa5i2ApBTOtMT2e/fsEXkHX83z4yMcDAqtQQM5HTuhXUNVVU1BEVOapykAWodODeqdNGbxvE3xzyznleRXXL1R+5/kqtMK1cIcUHbuTO6FuLk4N1mQXxqCAJDdb1EFXvHzD8qNJAC1F8P42T7WOGeKg8wJ50PWPmeZNDectQiIBWQ8RyAAqKRM1f+oAIQKfhQAgiIAr0mtlpY6fd1WUdYvZQD+rb/kU9QOILRHdOBfiGisTg/V/+yTfVZRSbInkN94Lc8Vh/QEvkPkAAH+hQQAYk8IACIZFIxLpFUkQGtM5g3Kc2GPecEX10mK01AIEdF7sJJuNn/lGq00lZLZQ8i/la4QjThJ7AFfpAAQbjYxo1wBoNjO0xYSfygFgDQnWpx3zsF3xO8qra+6wfoqqOgPkuY60IsAUCHwfwDQv6Ja1f9qAVBWKRKAFAAgAFQM2IC3C42FdJHlEQyA72EkEgKAk2aUF08IRGmVqeevHFvI/u1V9a6YkPSo16gXEQDyvGieC079yjcnAETAPq43+YxEEdMlsguAfvdJAjUDwJ/l+F1xM6j7Z+B/aZAvVrLHPLkbVs7LiSigg+cZnpS3r8haFXh7gKgCEIgNhT5QOFSRWlx43kICgNoSkTuPfzTWEY/IxjgF9AcpCAQljVL+Pn2t4PuTHH9mEyH5EEUAwh7gBAC9GMcd3xZIAFHpVQSA2EJWqijB3ym/CwmgvCIoHYFnuMp28v/evrBYAeD3IgA4wSC2G0h9vPxpUaGu4y/yI/8pZ5e6AAAgAElEQVRDEQDiXhNVG5RjHpIAENq/CrOhhW9f3obd47niYrMU283zH3FPTCVDorG5ny5ejynOooLeSLZK15DuPcYVxaoDuj/uOSmOS/HP7LnjPUGALl6f+YKL20zi8DOcIFHUHpoAEPbr9DMppzGNt/4NCQCsz8hSijQ5Df7/Ky0ACqtpiwkAGBhJZSYlnci0irE3gtaBWcTfVAEg9HrQ7wNGxQpIN1IM1/tlp0FnDpTmQHwK6hcA+VmVdexVn6gACOBLCAAkAApAvqgQ8HUEAL0fK+b9PrOg1SOhrwnwi4NsLST55q8mABRXwKdGqeC66Lri02V2FABop186YOlMRR2wkIjle7zHdkICcFKAEtiJgy5sE5C3EJDzjg47X6QEvUMTAMIBJFcASG1LQEbsfTnISTjb7hsTAHKAOx3DFDRMg/D08BZsJrevFAB1sL8kASCqKBSAzpLsiioAEEi8/1kRcze1s1L/r9ciuF58sCv+tzPK0qAiBGKwe6MSQFLhnAKcX0UACNdxBQ8PEFP2VDgY+WEgD/5LM4VLBWKelOPePXhkU+Agn0u3Fx56dRiOwKtX96VOPlsHURomfS+bq+LAQ6SXsNpSO+H309c0LdmhNB+LUgQABZqpxFNcBx7ABf8QwOOw4YfALgP8u2GxhypA/HSmAhD7VKvyLRIASKa5AoBASVUKI5MdAGoSXV5xHTb9qAAAAUAM/ECE0GHcfWxUAHACgFieLv9PYFdRqQS1XquuVhJVwSIEAAA99XWOP2NiRcQZtQQA8BtMAAhkjNhLLXo/H8NvSgDI7Sy0AChoIZEw7wUs+vwUKQBk3yE7zP/qUKA9r7DaXxXJ2v8CpzvYWaVNnjLNFi66zyZNmSLwn5ZolbBn6+qtuqZW0nQAIySj+O4Rw4arKobrY8cQAEhSIY0PeByS0QMie1D5AxAJMQBQ2ZUVmH8S/IDeyO1T4QJAqT3eQv9fKiKZOxLK/D5V5twH8vgQDiAATKL/armpGpl5vNNyx459eVzzQ4Jz1Cj6n4fqNlcAQLFAsrrDhov8pMozeoGeOiXQTPc6bJjYw/zhfYDkc2fOClAAEPZ5OXP6tECSkaNGKV6629qqsYcAwGe4jveI90Q84AWJ0lEjR9qcuXPQALdGydwGRQRAUMZz2dJlAg24Dyrh8Tdn6EX85VFdkyQqyUbcW+vdVgF1JDepnJ09a7ZUDrBl7p/kOUAWYMxjjz8aqpga6gVOsNR2fRF6Oq9eu0b3O3zECElwo8gAiYPqx3nz59v4CROsSfKs4T2AOsDVyUosh0prKrb4A9jLM9fV10V76NJzIxM/gX6ptFHAT/WanTxxUqDO2DGjVcVKMpvPdt67p8q6PXt26zUIABz6+X/GmTk9feaMKtcBO6hc5Dn4Q/Ic2yPZzz0BeI8cPca6OzsNAkAHahKnTtkNCCFz59qEyZPi4TSAePSfp8IY4GLMuLEZAQDwhnG7dv26rpdVbkYCAJVloUVGj8bJCQD8RGmBvsBNw4dbZ1u7qhV3792rSq5pU6eEGEeVdV3Wcvu2EvoQAObNnROAACqrIQComu1TxU6LFi9SBRyxJe9Rubh92zbdP0lxbJk9Eh8JUPj5F1/YwkWLggKAFDKC0gX+8eTJ4xpbCACV1YGo49J9Rw8flhT94kWLrKG+zqoBeK5es6tXrop4s/T+ZaFXbV+/bd/xmXz1A+vW2egxY0KyvqpSQAsVuG3tbWqnwVrqVoV5rfwINrpi5XKRcBjjUePGWdutWwIKkUgHdJTvxq57uqXmgWzywvnIHi8SsMaYIPn/wQebBPRRUVc3cqRdOH5MQAutAgASWOf4GexXSfay0F+Xe8UmGEsAAvUqdgk3KcOEvSMQ9EgQA0REMlmUESyO3XKiXi6DGWIXqoVp/UWlMSAf1T4Vdv3SZbty6aJ8ClXmWz791L7/vdcEqFLZsGnjRvVe/sGPfmR9A+V2pyVIwEM+wS8Ql0COAOim+h87ZT0HsrPZhg3vimDxV//5L623v8u6e7tkIwC/gNCPr38iVvkOs9u37gRljL5ee+fd91Sl+dxzzwuYbLl9R2vw//jf/zd78MEH7PXvvyp/xPN29/Rae3uHvfXmu3bx4mX7m//lfw3roo+WLeX21ttv2OLFS23G9Pny5z//xU9s/ROP2KrVK+SHa2sarauz1w4f/lIV7BCXALfpmV1Vw94eAJMN775rM2bOEigH8MoZjwQQ/cyxJ4hpqCKoYjiSlpCkhhRARTT7IWucKm/mHMCI+WP/AvTZvXuPei6jnEL0hT3cun1boCA+7skn1ssP6zNR/eTHP/6xQCfAKkBW/LorkiBPD9D353/+5zZy+MjY175KIOE//dM/CWiQAsDMGeqzzXcDXH78yccaF8AxKsNJYOA/8N983+nTpwSkI7ENWNjU3BDX23FVmz/66GM2kn7x5VS29koOHuCMcQH0Ajhl3gCs2JcZc0Amnp19l/2CZwQkpl3HY489qv2QsSahApGKKlnAy+GxhUbnvdCS48MPPxCJYi77XYxPWIuQFs5dOC/iAj6Ys2iId8rs5o1bUl9gXbOPeq9cxhHlCO6DlhIzZ8+w6tqaLEkD8AahDZKK4gpasBgEtB6BvOz/yJQzP1UVoVKfRCNA4q1bN9VCAQUa7It9Hl+C0gj7+csvvxIT5sQFfYpRtn++Q8AXoCctCVijEDo67rXbjh2fqbr7gQfWqeKYe+nq6NR4AvhC8qKvOb3B2UdEiisvt8OHD9m582e1BpkDr6bGPvEHxAjsb1RDQ9QLsWA4j2zZuiW0vJk9SyA130tMwNo4ffqM7d27XwpB99+/zBppgxQTfpAZGFPmi1YHqKWwNoirsDWIXRAAWPfMB+AtpBX2He4HeX7GgJgrtCMIBAD2X8gIrLFwhkLdo13XAuRGicAVAOhZTwXsW2+9ad1dHepZP3L4sEAAaLtrR48eEYlRZAr2n+s37Ytd+236jNn2wx/9KCollMuP08pgw4YN9oMf/MAmTposH82YEYPs279f60i94Pt6NFeQV2bNmilwmb2WWA4fQEzFnnXi2DEB2PgBCDrYvtov1NQLSH/nnQ1289Yte+IJJNynKXZG2aSrk1i3xY4c/dIOHT6o94lx2IfutNy2fmTCy8rkq1nfkEUAmQHPBd6VQ75ok/+A1EabCu4T/yACUK/JhrEb9rH33tkg1Y1HHn5QLQB6OjutteWO7m+SiJc9IhZCdCIGnjhlqvZs1saJEydt/oIF9vwLL2ruAcb5QwU7hJSNmzZJ7YDnZ/8UsKg+9H3yMQ7gQ7rgmVRlX1WlmIz4Dt8X/PGT2V4b+mD363cYA8grtFVBrYDXpERQW6sWABDhsD/mDhviu7Gx//Jf/4tiHdZ1V2e3yClvvPmG7BOwHz+AqsHFSxftvXff09wFUs4Y9dKGRIV/2LRpo54Xn4ffUXEFe1lXl3w9oD1rCqIIyXH2bdrRHDi4X+ty7NgxNmnSBLVHImblTMG6ZJ5YV7SEGD9uvH5CNmga1mTrn3xMBADGi3H4p5/+VGeXtWse0F6LDV6+dEnECOI+lCzAgVGGwmfSBiitrk3TcVmOMGQI0rcG/X+eGwlvpYl2/3eat/L4JVUASPM2aQ6oOPeYXzwCXQWy1vHdRNo33lEBScH3iWIJ3uJcSPrv4vyaFyV5sVKWJyr383G54h5XIPRcWa5IWGaVsYBMwD94q6qDQ2tRgWDKEwYJbFcFUB9sKl77eqyS839f+Lf3x1ZRHJLY/MxIADm5wvMMqvyvIEcQ9k3FmSKJ5K1VadHDewLQMuX3qKJIXoXX0sI3z91q0oO/jiWJcZ8ptA8KWNIxLiYAODFBJRNFEtsBmBbUmbWkT22N/x+KAOB1PQMkLEpkod1mUlvz+/TX3Ib8msUEgFiDkoGxcWFEoJMcIvnTqHabXShWf3vWkXUt2XfRLPLKfJ4N31PTaH3lFKwA/ldIgZHK//6yivAXuf9IAKDyH/CfVgE5AQAQLN5LzLVDSM4kD2Ir3IwAEFUv4vQOUhDxtSpwN6lELQagfCxQJnPPEjCFwhYAuc8oPvuEAQvqcLnyQMizl1IAyAkAfC4AdbFqn98voQCQgetJ7tbzsuH3Q8sHJwCk/it1kKkCgOdz8/FzX5m2wU4VAMJvsl8UVPVHLYhwzRyEz8YrKUrN/Gf8jrTgzAkA2eeKWlgoVyV/HpgOjmMUr7OhfH7BOCT35OvLSSPh834NJwBkycwsjxxadQfQP4CxkQAQWwMw1qr4jzgQaoP6/6hiQhFEpmjCelFBVkWmAKAWANXVUsqD9BkKwyql5OdFYvw7UwBQnjjH5XyPyAhVX0EACKSd4P8yP5dWcxep0aR7rOZLuFfApr4OQ0nnIf1/z7f6a2ENBmwvXZepXWX2JOqYV/w7ASDHOWT3X6UAQGW/lBuCUlqK3zpemxegRRw2zruwB1fHKaFg7mNVigCQjRUw9VAEgGjrKW7s6zu9z8zfFeTQcyzJFQyGjGGiiTuW4vtwwc+yQty3UAEgJwDomROpmmzOBMcPJglpP/vsvZ8PLmVNLKTYsAoNKZiIOzgfdH66oygIDJOHzR1G7tg1WfEgWhAsRhDJ2UkCLPg9wAuvOEdOMk4CE+TSIA7WeysAfa96h/SqKqWH3iL6fe9vHMCPAPYH4kAgBUQAJCYgtMlo88on2wMEAcxJ9XThpIYqdQdcNZkxQRik6GENhwl3JxYYTeH3UjaIB0T++dSJFAdLqSpAGsg4WaGUgygdhOdyNkEBYGj5e7eBQoApHy/ZRty8Au81/MntKEj4p8Cl7jeC/aG6KgSBOTnAVQBg3MbFIYnuECQFMkR0/FHePnfaOUu38D7yw0/6TMFZFrYAKHYO/Lt4HPy1YOMp+JZK14dxDQC2j3MhCzLIh4Ux87kPPiC/3zAuJPADCSCzGd+0kIySZA7JgmL7CnaYjWMmPZ+wmSUbVQgqDzV2/nrqJ3ybySS5ijazcIDIn9vHLNgmrPEAuLh8XPEh0h0wv1PqgFlqg/DgJIDIgykq+fulme+a78iszAkI+TqRbFPGpgzz7xtd8bM6gSANLHyuMf6g5OCScoXzJ9lhAp9YdZ6SCVKflB5sNUfe7ylhfw6lAJAdpPx3FWTmsn4eZHMYxV8q+MwqyweUVOeQmioA6P+RsoMA0BV+OgFAr0EQUGsAepp2y5+TdFNvKD/wBt278Dfap/owVwalEBEfysqtpobkaQD1HdjPWwBUKOnH7+o91AGiAoCkoVRxG4LB4M9DSw19fyQQDG4BEHyQE5vcvlLwX7aaBsulgvlo/yQAmQP31Wmgwf97gFfsgzzQY+zD/u0HIshugQTH3ip/JidDtfuAdXZ1W09fn5JSjU3NAk8mT5lqY8aNE/jf1dOt6n/kQdUrvZ857hZg393VbSOHD1f1rPu0y1cuiRwAMEJizAlvjMuFixfVyxwAA9CapLsHZCTBkeTn90lII5NK1Re+jqpXEmbM/shRI0MgOxCS+Neu3RDYACAxe+ZMqxGw2KrrU9UKkMOYkaQmUcx9AvjeunZN90klDtLBgIzyjZUAp/1KtpHkJylMgtAr7vguwFQSk/V1dUpkYysk/1vvtKiKTMnwjg6tVe4bYIrnIkFH1a4HhyQt+R6A5/sWLrIJkyZYOQBPba0SzlT+U03HfQHk1NUG+WdkrQFaSbID4gKEoS7An0AMLM+kmUkc37809O/l0EMSlcQwFY48G0l672+Kz21rCwAHnwM8BLCl9ywAP7bD9Vpa79rC+xYp6auEbF2dQAxAWmSmSer6GhdgWka/4dAioL6pyfq6u5WwpYpy4uSJAq4UY0JG6TM7eOCAXbly2WbPmqnvIpGKDci39AViAz1xsROq/HhmTJp7OHHqhLXfa9N80r+e7w37s2ku6HNNpR6J27HjJ6iyhvHC7xw6fFj3yVjX1gc/wefx54AayAVTKTZ85AiNpYDyykrNH4c/run+m/skCYzUtUgljH17u8YKIkNtXa1duXxFY89YV9Kb9l6nHT9xUokhqvzVziiCVVR/0+OW8Vi4YL7GAVvku7n3Tz8NLQC4d+SEWSOodJDoU//u1laBYFyLewWUOnXmjO38Ypfdt2Sp3bd4sSoXeVaRDrqDssH1a9cEHmnty4fzzBW2f98+VfwzR4EE0yeiAn1uuR6gEYQCCEOf7/zCWtvbJb9MtanWYBW927s1BoztogULZf+cAwDwbt64LhCB50O+23223xNjAZDN+sPGmDdIZ7Q7AOBCNtljDfzphx98KJ9D+wTGiefguxgPyDaMJVXNyCRDTADkYK0AHuH/kRmnuhNAy2MA5lSgTAL4c+RxZYCUhJlVFmXhR0qMTWLlAXrAVwoorG9usp57bXYBBZGLF1Wx+bf/599KvWLm9JlKaLS1ttnf/u3f2frH1gtgvtXSaq1376rPMraAb6BSHDCHnvLIHQMoYXf4R0gTVGQD+P7oRz+w1vYW6+3r0boC4ALkAQAJUvg11t0VFX56e+zXv/6Nxuj115Dzn6A5uHn9pv33//539uxzT9tTTz2hyvwgadyj3txvvrFB1bDPP/9CbMHRbW337trGje/ac8++YCOHTxKg/NkXH9trr79sTU0NVlNTb533qF6rt61bd9jefXtt/vxZtmr1cuvt7RZhprOr1+jNvvmTj1Rd/tRTT4uMgK9kb8OPbt78sfwkYDUqQoSC+F9adaxcucJu3LiptQdQRaUvoA8+DjttbODaWwVcQSSZLFnrDmscNsyuXrqo38dW+B6eV+fTvj75uHfeeUfVmYDe+Fz2TuyOeaFSlv7Of/3Xf617xbaI3bHhn/z0JyLKYcuhXUlPkE23ft0L+yEANeAhVf7sy9VVNQKamdsVK1ZqbbI+bt68bs3DGm379i3yrSge0Ke8orzaurp6rOVOm6T5J02eoPXmQB33SdU2+yhgG2Piezo+nNchVmEfVNjebW0RKEVVMWNOOwGk3QG3m0eMsGNHjmg/ZG8B+CSsY40HefV9ImoA0kFKU0yreLdSn8EuvHo+tDKpEmGHPQlg+aFHHrIx4wJ50M8GKAAEJZHVmnvGl/uH7AHozjPglyAXAl6EeevN1CLuvx+ViWr5a4iF/D6V/OQQuE98Rjmkh65uu3Ltqm3bvk3gHGsmSHIHQIK1gdoD/+ZzqZIUz857TQ2NtmL5MsUIIkBGsjkkBkBn5sWfgf2c93k+9h+Aair1UUdi3HjGK1ev2I7t27WHLFu+TOQTKYp03JMqEs/B2NHyAtvEtoijuMeLly8JBGccIaDwfVxTpCEz2S6gPWA+eyJ7hmyzv1f3g+/AH3kswJogngJYxo6wZ+ySaxGHQRZhnBcsXCRSk4hQIo522bsRxF6zcqXIaNgYexskl6vXrig2wc4hehw9csIefOhR+TmUW/BzXGfb9u1q//PdV1+16dNnKEfEOB0/cVxxaWhxAtG12i6cPiVbW7rkfhs3dqzugfkDkKetChL37HHsdeypkJEYt+bm0TZs2AQ7cfK0ffb5FmtsqrVnnn1CRFjaWDWoOr/NLl2+blu2bLex48baww8/aCNGNJuVhZYNZDBv374jewC/ee65Z+SfqOIfMWqkqvjxR+wt3A+2zfpbvWqNyHq08OG51F+3u9sOH9xvH7z/ni1cMM/mz5tj5RrvO7Z16xYp6mDv+CDmeMLESTZsxGhV+gMub/54s2KmF1/6js1fsFDXZQ9gvrDtN958U+t/3YMPCsRHwau+LuzF/MVHYSeQqLATESz6AcDr9L0QjvARkA9Y12GplGtP4neOHz9mb775plrFfOell7S/Y4eQPyAl/fZffqP1/PLLL8uuiQ859/z0pz/RGCDfj72OHD1KMfsvfvlLrUsIA5CpIOhAnCTOYB7nzplvDQ1NUqshtt9/4IAdOXpE48r72Fio4K9TLEj8wF+Upuqamqyr7a72I+IHvhc/snbtGhGJIKrs3Pm5zrS0ByDuIQYC8OBccPz4Ce0hTz7zlL7P8wasX5S+GF+uC5mY5ySek/JVL8SvWq2dcWPHhXYriWJoCmZ5XikvkigsICiVMyzOl3h+Jc1rZHkYl8Ye4nzr5x7/7OCfIdfgfwpyxt47W/kbzywWp7pD9j8I8Yc/ngspfrY0R+L/r2pscomxZakUMWOVfP5d8fAZc0lZjq0SSNusfCCA/no93qvnuPzZFJcq7xzyG55TKUNdoLfLypVPCb2xBaRwdkdNiNxi/Bk10bN2AwF8FoJp5U4AEAEhjAfCnkSZVQLP+Dd56ZBLzBUEglpSmPOBqF4QM7kRSAxYgOfvZFEByFaeie8XjbugKCWdAz9TZWMOcSaOc8gFR/Wa+K2pDQR7CTn61HZ07fhaGSB5lIvP8925nShnVpRT9bl18lv23SL1hPyZfsazZGaf4amLwDofjQDxZzkr/g+/DM6gfHUA7/sk9Q+BuMr6+Vlbr58qVNC9Vuj3TRX+VVIEgAigdgBlyP/z2UAC4PcHKitsIGtjEQCkYMNR+VbkjrwIz9e3xll3HDUrkjXs1fTFaz5dUxk+VATeOwGgGHfKbSgByj3vm7QACL4l1hrFewp4UYirgn1EkDJRcC6VH+MzKabktpXiGdn1kur4aGyl3OMgoFZ56/jHv9+r913+vxiHyW053F9ahJjm/9z+03kozJ8Pzom7b3bfk11b+cG8RUBhvjE8QPpa8VyXfj/gH1mbAycB6JfDuODTyNdorfWFfK9yk3HvgLQvALkvxOH4x6CEFzAz4mYIupx9IS8r30XryNiGj8Iw8hPK//I7kAHUAiAC/rHgixyk53yJpVCKVd5XCrB5/t3z6ik2l76WFlNKASBR8M0xnMH7bPG+FNbftyMApHt08M+5v/O88DcjAARyEs6OufF9Kce3HM8tLDJz4gY4AGRGx8wKSABJsbXjI/reWLAW7tn3/8H+vZS9Fdunt/T233WQXK2lE7ILa9TxGe6Fs0DaxrmU7/Brpfho8doUvpT5v0IMLcNvsdUihUhvM5xjvEPHLdl6LsK//Jn/lQSAsNH5Rdyw3KjknAYBaKmj0C5XMNh/CAKA9wpxg+GnqkcjGMtEKFjq77PuhADgFY6wNsNfgKXATMkIADIGDDoQCcTQ9D4tmfx/CApTQN6dgJyP94mOwFEGXgvIDrIhTgLw9wi+BOCWRTJAUuleigDgjsaDlez6mfxTCEaQaCs1R8UBU2q8qcMYkgCQVMUPSQAQRTCy1xRl5duG7kmBcRCZcgcYxiPvoeptDDwYlNRWJAg4cB0AUO/LnYOk+p6BAIAUj09qy6UCl/DcoQeJB4KpoyoOHNIx+HYEgMFSZwqdFWi7RJaPU37H6YGjJAEAhi9S6JVFBIA4htjqYAJAMmaVkcFaLAGWqoEkA5huZGGMM57Z4I0ok3fLGY6ZQ4sSw5n9uaRTkUxRDsDn7MX0kODvD94wwqZSuDY8QC+y0+T5sgALdlpBC4LYssD7UZUgzqRrLDskx805PYCmBAAdkBJ1B34vZYilpI40wEiDkvS79cxFBADuq0THgxj15QGcGKJZkBjmzAODcHD1g6zLylP5H/1r7GHnRADJ/QNWdYWfKQGA96QMEFUDUgKAAG0PDhISgCrvIwEA0FbjVl5hNdUQAAL4n/5V3+vKoADgYJK3B/DfC0B/rN5MVAWCryEwJEAM0rfhUBV8lxQAon/TPBStlSx4KBGYpbYbmMGh7/PgIL+QmFbspz3QE4jKASmqNDg5wwl02AyVMID+TC0Vt/hjAP7hI0cqgTR23HhVJXd0dtq9zg6jRzoVM7WNjXHuuu3WzduarxHDh1tzE4BjmQKp6zevC2BmjElKM97cG/92BQAC8mICAIk13sc/TZo4SQAsCW4SGiRgSfjxzIAznkRgL4cAgDQzybRZM2dYU2OD3WtvU1KMz5Agx76ooiGBJ6CvtlaABElIACBeh6wQbKpS40GymupAvof3ARx8Hkn6UTmGr+FzJOZIimLroxinKLXPNF6/dj30s29qUqKcxKIOQn19+gzJcgDI+xbdZ6PHjslUKEjuSh3g4kXJj1ItiZ36WFLxS2Ugz0ifZ8aTWEL7Um+/rgkowr1T7Q6ITwKfZDGg1JfHj4nYoL7scY6Igy5d5nsPC/giUU/SlkMRFakAByQjqQBEAQCQhudgTBlLgAyeM/SiDskr5pp7Yg64f2xJVWitrRpjwEjGL4xJvySYAQNu3bxh8+fNVRUzf7EBvoPEJyD+zBmzBFyQiMZmoC4Dmh48zHx36XvpbY+HDweSfgFv6t06caLIASNHjlI8yJqFPOBkEcApwF4nWPF55gnp2yAVG8bEK+2YJw6U3vKCz+HjsEtkm0nmCVCDAFBbp8p0gCPmAmCJ9VOBpHNHp504eUbjRVKYgyz3JoWMm7eUqCZ5jOw+Y0ucyE/WzpYtn+p+mU8UADiIUCmIL9j80Ud6PpL8gZBRblU11Xb6zDnbvWefLV66VKofPIMASPVG74kklKtSI6CKjuSjCABUeR47bueogJw82aZOmSLgHlnTrs57mh8kxGfMmmV9AwN25Msv1Tbi4UceVU9wYgSqbRmjK5ev2rEvj9ncOXNsKnLLZX2q6MauvXUG4KKrQPC8jBvrGkIPVbHYnA5tfX12+NAR2e8zTz+tz0h+vpf+4kekWIA0N2NfUVkuf1NbHUg12C7VUX19kNW6ok106rOQPRhjqmIBzgQWRkUQ7Sm1YU+BHEX1qitV+b7tcuWK7DJWdx4r6XwVE7SkU6nYUi/u6iq7feO6nTt3Rq9Bnnrrzbf0bJCuqitrbO+efbZ71257/rkXRK5obbtrV/6fqmbAXOYbkhVjQ79jQDkq473/NkALQChS1Izlq9971Xr6uq2rp0v+DkCNKk4AS0AJgSyd3VqrzM9bb70tQJSqWhEjevukSvLTn/zEnn3uKVu//jGrrAoEPcmVX7lmv2FZuaMAACAASURBVPvtW6q0fO2110V06O3vsSNHDtn1G1fskYfXW1V5s8hJB4/stB/+p1cFylVV1ll3J8oItbZ12w7bd2Cv3X//Alu6DCl4097c2dGvSt6dX+wQILd+/XoBSUjPA1pRJQ7ghL0A+LLXVlZRrYzU/z35OvwilbrsMQBwAK6jRo/SOsenb978kXw2ldYocdCaoam5UUCk9xFfsmRxRsxh3PENVLLiq7Bj5oP9AxtClnzrli0C/P7qr/5KiSysgiTX1SvX7Je/+qV8FRW2kAtCjFdm7R3tAjTxrVQQ19TiY0OcRCyCVD5V/atWrbGRI0bp/dbWO1ZXV2Nbtm629va7EdStMRuotK6uXrtx/bbGZ+682dpP8CUB8KvWenagDr/EfbhPB0TGt+B3sCvWEXbCemNvxXYam5rs7p0WAdtHjx6VL110333yHSLO9kE8axOgDFAHQMcceLzO9wHW852AifhZ3zOIIwFB8d2PrX/cRowaofXoSShUHxhfgL+xY8fJDhl7FAWQaefzXI/XSDS68hQAHj3d70PhpKFBahyQ0Ni3uE/u6ZFHHwkE/8qKoHB044bmBZtZsXyFiCeuYsD+iE0B2j388CMhnozJOp4dQHn4sGG2asUKEf0CmB4SVYDR7CUA6pDM/IzD+/g61jXzwhqFAIAd4JcgMfIcrGVsj72c93hmrs3YEMegKsD8hbNGOP9dvnrFPvvsc+0XrKVAdqLXMP40EAGZS0hGM2fNkt1BLIUAcPLkCX0v98s1/XyMvyUmYa0RO3jcwZpi/vh+7IKfVQBRUnzssvfefcfutrTY6lUrbdzYMdba2qK/2OTZ82d1v8RIn322065dvWWPPf6Eqr+Jbxlv/n64+SMRRb/z8itaUz1xTyYeYPzXPfiQ/FFVhdm5s6ft2LHjGhPiOewb/899ol6B/QLMQkagOh1SDMoZjQ0jrLZurB08eMS+2LXVVq5aYitWLbURI4epr3xdbaPdvoWC0UE7dgyFjgW2Zu1Kq62DeNKhOYP/TusAWhtMnDjBFi9ZZF9+ecQmT55oEydNyAs54xq8fPmKHTl81EaPHmNz5s7TniG76u+3u6137OqlC/bxRx9YW2uLPfLwQ9ZYV2std2jPsTO0YOnt1V7BXC26b4k1Dx8lYhC2xXrj74yZM+3Rxx6zuvrwOt/f1Nhsu/fsto82b5atUuVPPKmkfcyvMT+sFdYy8+HxEWuHdcj+zn1gY2HNjxQBwAFY4rX3339PLXyeBIAfOy6sayWTe23b1q3yu3wWv07cx1qEIMq6gNzq7Sm6urts67Ztui72N2HSRD0//pk9Dn/ynZdetubGUEHPe7LXfftEpCEmxB64VxLLPDO+4PCRI7Zk8WIRXQROVpTbrevXZM+0FoIgSTzGHnHsyy+lusUYcQ7gLIw6w+xZsxQ/f7Frl02YPFn3zR+udfZ0UErgOZgjxgwfSSyAalggYzTqfoYPG6HzG/bO2nIp3gJZ80zhL+QL3ccOlTMszpkw//4nTarr/4urWov7WBflVfyMm/8cigDgZ9+0gGOIOjc6MSQ56jQ/lVx+CIBaSFPhexErzfOHuttQpZ60h1VbQgjYysFGpdiYA3VF0bSy19UiUyACAkBlf4+VxTa4UkCMto4ySU4ACOPEdzjI7PcH+C/wPhYPck8C0GI7AoH+3mpKhPEoO+xKrXreAOJnagAR3A+2EFoQivAvhfGgHqqcJftOeajkTHNQpXJdfrbyOfH8lRMAUpA/zU+H/HIhQBRA+mgPEAAygsJgG0mvW2zzPAZn25h8UTV4SgBgXmXn8aYzEDpPeRZInYdnyNdLPwQCRlZS/gD61dYbwXwB+gD8tPAgRyvQH2CfiUMJDLCfz0EMAORHGaBSBAG1CQD859khACT59eJcYDre6fPrudQaNxD8UnAtzVGlaz5dTw6aeWIx+0xUACiYQ31/cRFYGNXiFgAZIB9JHfyOchwZQSGX7A++KZCA/H48T5/et8dVxa/p9UR9JAXbMlmVEj6s2B8O9mulFVRK+T9UQcLr0C4K2wH46ymRIM8xx/xsVCBOc88hN5gXcWXfU5Df9TWVCRPE+xgMxqZzmdpJGPiAn6SvBwJEwNZyDDGc10MBWLde5w+FYJwHKAQMagC98kXCfMrKVdlfUeZEgIBlBBWA4LcVj6MK5wSAykAAUPwa1fqUh+JcGYu+UBAUkR+lV+KnpAAvzavnAG1eoJoSAMK5PyisZP4swefSvah4X3K/8m0UAIr3u0Hz840VAIJPlxpGrPb3/Slfz7nScQEG1os6ZCAGOKAeyGu54rqfyVIszfP74Z6dQDJYAcHXytC25247t1eew0k/xWsdrNjv4w9LAHBsK9xPAWZMi9PYjjvFdIQPZ3hdjo2WislSHGnQGsf7/esUAP54CAApO6SYAJCB9wkBQK8VKQA4AYD+iBAASNA5AcAJBJp8tTcIzkkVsEmQGxZyDvIUOwE5oAhGi22UAK9BGioAeEiRpOBdYDRFg4hVvaWAPnckxQSAYvAvmBvBHCD40D28ijed4s2dQ3zx5llAtChRAV8QWMfoKAhLx7tKnSD3V0AAyPunMvjOQHUCgMY+67eVKwC4zGpYULlKwNcRADRKRbIaeZDw9QQAr0AvcGIuPZRV8UYpouQAJKntAgWAUr3OQquNfHwCIyxVAQhJGm8BkCsASIaWsZAM9B8HASC1teie40Y/WL6EYMeJF26TpVQAPFBwG01/KoDMAqjCwMUPX4VO9fcnAOTXj9XvyN5EttxQQWe68ZU6gPga525kyxHQzolEhYoAvO6VpgWH0CJJtSzI8JYuMXjWGojLszCAC0zqrAd9CQJACAxC3xzJAcWN1AMF+VU2/VjZX4oAwMFWoL963IUKVm8NoAqsqNDCdxQTABRIiqkfCQBV+XhxaEIqOCUAiN0p2adQ7S/Z/6gA8FUEgLyPc2BjFxMAApkpJwBkvaGHIMoUH4B0kCnRI4zDc17hMPiQ5PaXBgLZQUVU6BBYK3gmAOsPSg3yWzF5R/ULBACSbX0kTMorbOSo0ar6J4k4aswYyZjye2332q28qkoEgdr6eo071bEk0ElgkdyjDQCXZu7utt8VcM49Ua3m/dkZe5JcJIYZfxLAXhHE2DgBgO+hZ3BjU2NMHMMS7hLQxPfzGRJjjD2J6OvXbyoZzXfMmDbdxoweaV2QFmpqlLglgQngAhmBv072IAkOWEEyl+9EMt4JAMw3iTUS6DwH1WoiHiDHh7R9W5ueEQAbAgDgDP/mWaniAyDlfhhzQFKqfUiOApBwgOHeuTc+z/2RwKMCur6xQQoE/OH6gJwQFUgQkvx13yHlgytXVVEEOE5CUwBpBXLO3dbd2a0EKM9GYnTeglBRBAGA8aea8ObtIHUPoO1+htjo2PGTAhT4nFd7qtq9r08tFXiWpuYmmzZ9ugASbMqT4zwzQKIA8BgnMO8ea0l9Ayn/+OyMP3OipKraOvUZPevpaQ54vXjxfTZ8WHMuoQ+IeOmSkqvz5y0QqEalMmsT6Uekrvfu36v1g+0JUI57AtWxAMeARVSqqgq6oVHxoBMYSFaTyAVIASDHTnkm7h8bgwQBWNLY3KTP8Do+lvEC5ErbQeDPABSp3CNRx3dRrUqVL4dcAKVbt2/JJyGRzRqjihQCAHbD+KulA1LQPT128/oNAS7IfUOMcAIA94AtoQDANagCpRqRA79IE11dkojnD5XE4ZlMVfZnz12wvfsO2JL777d58xdobpgHYgh+QqRBaWL0qJEBkJNN9ygpxuuHDx2ykSNG2IL58zVOVG12d92TfVHRtmLVKquqqbFrN27Yjs8+t9Wr19jcefN1aK8kaTUwYNeuXbejh4/YxAkTbe68uVZZTUIr+D0AAKriAJkYWyf+8Do2gK3znksLA35BPqK/8JrVqyMBiQrnLq0nEumrVq4UeAsoSoKf/QWb5TvxmYwdFYaMEXtGaHUyINIQiXeuib/Av2isKsu17gOo0SsVhXBeCMB3iNPDX2yRCgWlFRWjB7Athu4aD/WNBdSuqpQfo3IQWePx48baRx9+qPX34gsvaI1TKfvLX/xKiQ3kyJHZZ00dPHRIwAbzzf2yvjZseEfjACkAIEZqGv0DUjZgvAA4nnr6Kcn/OwGAdgqAOC+++KJ8l+KbvgAuYttU1HO9H/7wRwGEKCu3gwcO2ltvvmnPPPukPfTQOlRMA1mmp0f29s4GwPBp9r1XX7Punm4bKOtX9f+s2dNt7pyF1ttVZZ988rFdunrS/vTPvx+T2dXW31tjfb2V9vEnW+zI0UO29oHlNn/BbBEEkD3vuNdn27bvsGPHD9vDDz+kKn0UAEgMMR8AegCe9HOmSp84AhvYvXuXJN5Z16xx1EHwa+++866q1+sbqLJEladMktA8OwAN1bMd7fesvqFOUtysTdYehJ807sW/A7DNnDnLli1fbo0NDSIS8efokSO6J0gjr7/+uhSQ8OGQTPDf9K2GaAUAy/jiM7CnG7du2Geffy6f/+KLL0iJgMS1fG13j3344Warra23tWvWCYTmc909nUpGb/54k9XWVguQo1puoB+gv8/Onb1ou3btlqpC6HseAA78OOuGtQLQJpAvabMHcI39swd5v3d8E3sXaxGyRWNzs91rvasqHJ4LP8zvs+4Uk1iZ1hljwfUYXyf1cB+sLYBjwC8q1V1ZyCtMuBbkqKeffVq+meSen9OwbcYA4gBkMV8PN67fVDsHnpHnEqFnIChPsT8xZ+wR+OFARmAf6NaezT5BiyPUFwTCiDjQYzdu3rTtO3boc/glgGzJ5ldU6HOMFWuPFgBeUMDzEp9AvkDGew0+s5IqxtCujPsF5MT3YNPsT9wzsRQ/eW6IFgD8Pjc8O58lfkGmn/tZvmy5YirsQ0nX3h779JNPraW1RepICxcsjAm8oIB3+epV2759u5Q9mA9sDX8BAZb9hnnEB0CSmTJ1qs6p7I+MB6QanhfA0omTPA/zDuDuBAAnNAKkBgWAGinRMG4AVuRhIABsfP89EQBoAYAfZJ+HtMOzHz95QvEBPm7jxk1WXlZtzzwbWpIQt6AuxHtvvPWm5oJqdlo0dXZ3yW6xbX7Sx57cQ19Pl505fUpjB+Db3Nik2JM1xhxgT6hb7Nu7V36ECm+Pc+tqm62ru8p27PjcLlw8bX/yg+/ahIljrKauWkpbqG3cvHHX3nlnow0MVNi6B9fZvHmzrX+AFmhBwr6ro8fee2+jfNKyZferdceuXTttzJhRNmv2TD0r69zJlZCcIIGxj659YJ3sn3HkXHbz2lUb6O+xXTs/s3fefsuefupJm0w7ndu31JMeMhL2hwIMz7D+iadEAKAK3hVAIK1AbHnm2We1d4vopl7m5bKhLVu3yk4gRTHfacKTuJB1hH0iyc8e4/Eg34/9AtY7kYT2D8RyzAc2xnchnf/RRx8qBl67Zq3uSyT0gX67eOGC/epXv1Js8Oyzz8r2yLdhT7/5zW+0biEmEOvwXSg9EE9All3/5BMZAQcSAkSmH/zJD23GtFnK5zlocOz4cSnOcF2eEbIL9oB/4h7xBcTQnGfUvrK6ylquXdV5gHvnPE0cixoUrYbYy6+ibjVzlj5/7eoVmzhhgjU3N0n96fS5cxor1jkxBnEkbQoYy1dffVX+gPG8cvmyCAD4WJEz+/rk36ZPm5G1LVPbLqlFhLMvNsOYh7NoIQHR8yLu9wtyekm+7OsIAHm1aw7CFecYhvp3KQAgPzcXtqVN768whALC/HYKAIConIVDX/a0gi9RUM8UCHIlQv9dojlaAKSy9xJFjcqgnnsMeaJChVuNO+pPFABERUXlVETkD38dlHHwX2C48oV5rlVy/7FdoseSgQQwkAH/kviPAD+voxLmLWX1TfxurKp3AkGE+J0ykhUqiQAQ+8nnBIChFQDS/Hk6h1k+OyoA/HsQAHhuEZkDgqy/WfV/VHbw9eMjHmGrmN6MhJoQASYKAGGG+iHocw4A7K+s0U/k/gX+R5B/oLI6IQDkCgCuGADY3xdVAcpc/l9EAJQEKqwvJMcGETDc9nIAdjBGIPBPJIB/HwKA1kWsQE7zuqkCQAbkZWqmQZHC8/F/KAJAml9Lwf9Sebz0Nb8/t+1v6vvC7+lBEvA85pgLCC+FIGlKUvBrpz/z3GBe2JXdbyTNF7QiCA4gO8MUP1u6Zgc/a46fpGeg8P2spZQAEKTmvQWA3yf7nRMARAxQz/XQBoDzJTgauQPtaShlRGwOUsC3IQBIpQ9FAcgAFH+pgHJoBYA0vinEnsIZ/38UAkAo9Mv3qMymRDQPxGRfozoPfkMCgJ/LMkwka1nm+1hhodtQ6yi1r9RGC+KThACQ5s2Va8xUiwPp55soAPjzcu1iID5uAKGNQRZf5e3IZTeRABDwuVBo6DaU45mFpMxiEkBxAWy61rVy/70JAK7glA1W0gLAJ00AEs3K0n7zRS0AMuZJbAvgh/1gbPSSzmVDsoTE1xAAhlIAcAKAgrBMtifm5RTQxT7PzuwsAH+KFACQA80cSOytVBEcVzEBQEBeJAEga1LMChmKfZSy+lJAMUh/wUEdmgBQyqGnm6o20ri5puxUN/jihV+8CfgBIOVe5mynMjGkM+axL4q4ELhxl93KxwqJI0+khtkJ45QvoNwRf70CQHZYcDZnIg3iCgAOgLpdpeNAoqfA8XnLimzjzmWG0sX5TQkAmh+xatWMKx6oCyVBAgCctwAosJs/MgJA4UEtjE1JBmMJAgBjIUZmEhSl1S+FQeLgfkaZvylS9cjv6ZsRAAInLifGeLBWcIgLumMFG6Pfn1dEqLoy9iBN12G2PiK5I1UASH1GSghwAkD6Wnq4KmAblmgBEA6OhS0owgtfrQCQEwDCgTQcRnNJHScAAFoFdmcO9rsCQEoAyFoFREJAMQGgj55CLv8nYCiyy0UAKLfyqgoBV0EphOQ5YExVrFjKQX9ACBG0qqs1ByIFxBYApRQAvooAoI1WAA97Q2ypEXu/hY3+qwlYafCSkQDigTslAAwV0PvnBwUh8cAayBcoLQQGbUqm03wQWLNXcAAlqVtZZWPHj5cE6MxZs62hqUmJXmTtSZRW1daKEEC/T8gpJJaQegZgIckGCIjPEhjZ1aHkKQATSUWSjC5ZymtIgvJc6i2vqplgh5KPvnlT302lz/AR4T1V5PZ0K1nGX76P5Jsq0Xp6Vd138sQpo8Jn2pSpNmH8WCWNlUzt6hKARaKaJCGAt0vSc03AKwBhflcV15L/CkoSvEfCmp8AFSQNqdK2KFsGIALATnKd9wDWkf8HlBOQF0F+qn7a29qlQCA58bjGSeBzXwBEgAz8le2oBUEABUhMMpf0Ogfo93iAe7pw7rxkXOfMma0EPrYNuCwSRstdJdT5DhLhk6ZM1tjxfCQMqSgkyUWCm3v35ADJ5MNHjqqHO8la7ol7IcEYgKebAn6RtB07bpwqxnlWEq6QIhhb7EFrGHA0AujMA58HRCCzRiU848XzAOawJrkOAOq9tnvq78o6v39plLOPcYFAxDNnlIBftPA+mzAhtA8gFoAAQHUVCgAAXhA6JkycECoKjPYAnUqcAiLNnTcvyPUnAA0AMElgABpsAQIAfoL7YuwA+fkugMKGpqAG4f4dsJVWCTy7J1ic5DBhwnglE3mdyn8UAADl2b9b77ZqDEaOGKlejwM9vXby1FnZLUllAX4kbru77QZA+dGjksOdN3dOqEyP5ArsAQIA9wtABkgQlD96rf1um/r9klRHFjn4DgpNqu38hUt24OBhEQAg/rCmdP+A1BAfurrt+vVrqozHtkPyi3ZbPbJpiBqAeoBLvFdVSX9cWkFQVb7JFt53n42fOFHy7x9/+ql6LwO0BBm/cPDGHo8cOqKKuMVLllhjc4N19wa1CJ4RIJa1M3PWzHw+7nVo3eJL7l92v40ZPUYSfh2q+K5URTu+hbFoqK/TePJdgGETULYAiKiqFMmEth0QfLAt7oUKU2wBQJL1yvzfbbsbW4q0yB+QmMdmwe8haWD32DrnCGTJnQCgPVqxa4hfVZnjpVmpPJYTYrVP9+tMwNwz9hcvnA+JyDKzDW+9Lbvm/iEAQMT6xx//g9RDHn98vd1B0r+jQ8/PMwHI4Fd5fuYD4sIjjzwiO8X/MA/I5gMAITG8avUqa7vXZr39vQLuAFdY1wAPfEbteKjDr60V+PbFF7u0ZlEA4PkgInz+2U77bMd2EQBWrlxu/RYk1xlfyEUfb95i8+cvtMcff0JxYFdPp73//ju2/olHraF+mPV0Mn/v272umyIAUHVdZlVWNlBvXZ1mmz74yE6eOmGPr19n02fQyqBO4BoKAB9+tNkuXjprTz31pHwbdidyUL/Z4cNHtL4BgvFtrI26+lopZzCmo0ePkk3Nmj1bfm3D2xvsxZdeDPPa1y/5d+4Lm3hg7doMnGGeIGJRoQ2oDnCXnjEAnAC2Fy5cJIIANhFkL3t1P1IzmTlTABbqCsj/19XWCxDevmO7rVq9WgAsvht5bUBKpOZ3fvGF9sGXXnpRNumAcahS3mzjxk2wB9Y+mCUYrIy+2m320eaNqiZGdntggGpF1tmAHdh/WCSJRx97UC1XuD/s3CvXuWeICF7RLX/W1WXvvfeefDgS39wPr+MvAeWZc4Bp9au+16FzMWA2CkRLlywJoLJaHlRq7QEGQhJjjvBX+BS+gzmgSpffYU1DGsPeguT3gGTl8evPv/i8SHSSsOzv1xr9+c9/rlYxfI69woHTa1evS+IeOwdYD/McKosh3bEm2FeJYUbgB2Ishc/heuz7q9esjm1GkKrvlvLGjs8+U2uSoJgBkWpA9s/eA9jMXK9cuUo+OJCGehT38HxTJk+y5fcvEwHI79NbDjCmkCkYn0oUjG7dkpkBxAM28gzERk4a4CdjwnNA5IOQwHjwvfwhNkD6nXHiPfYb7oUENKTRc+fP2/btO2zu3HmZcoVUfKprpKyB7fJv7AjSDLGwEwBQJiImQHXBW27hR4mZnABATKWKdyrV794VoYu1ujSuEYnERiLrB5s2WuudO7Z82TIbM3qUlH6ICb/88qgdPnpEvgli2ttvb7AxoycI5McmIa3i4xiLn/7sn6QA8exzz6nXPa2tuDcAfdY/xAP25K6Odjty+JBiXyq7G+sb5AMhAFyiZ/z779mhg4fs1MmT2k9pseJkVsjHZ87esE8/3WoTJo62V777otXUolZYJiWcvt4BO37sjH3wwcc2b/5CresRI4ZZd0+HlZWFeOnyxWu2ZctWmzdvrtF+gnW7bx9ElQGbPmOaFIB8b+QnPu7C+Yu2b9/+oHI1caLWKHEqQH91ZZmdOnHc/uHH/5fNnT3Lli1dqqrzAwf2Z4oQEFNYa995+bs2cfI0kYcYG+xl1+7dtuOzHTZnzlx74smnNNbYJPkM/v/LY8fst7/9rdY4hCniST9f8TwA5BAEsC/e5zP4K9Y31yCGxtdhH4888qhUbNhfuAbPh3z+m2++IfWexx97XDEpIAF7Nz83bNggstv3v/99gejYBWv6d7/7nez/tddeszHjxur5aI2DL+b6r33/ddke90CcT8uciRMm2RPrn7LmpmHyLYzj3fY2ERq5Bn6Hdgf8wTfixy5fuSwfBEEO4g7S6tgK9w+5DDIJ8Tvr4fy5s2q/AgEAEmJdTa32eGKWSZMm2r2OTvvok0/kd1hXKuoYMKmf4DdZT7wHueb0qVNBTjkSMliLKCigzMBYE9+yN7P/K96KsWKeUE7VGvP8UnFeIs3f8NlvQgBI8wqlzrD+nX6t/GeSe0guXCpnWZhX0gkmnGOK2jymeZB0X05zqNmYAJyqkjrI+BeTAPyc5AoAeQgXlQkgwaoaNa/iy8H5cF5QHOitQrN2oQFooTK/cgACgOdUIvAfWy2qijcCMMq9ZKqluTJvIAA4vSMnlIbosz8jVvFdXu/NZyCtB7JCKIILJIFARh1EAvDq7fAbAXwmJ65/xc8nY+Dj6+dX/1lsW8plxzPGtyUAhAr2XIW4+BrFgErBvyEAWKhgjjIC+jidFViHaasEXvcq9MjnDfPanytABpWIaJWsHUaIeDQSAPorqyX3D/hfVlmt1/thzEYFAPIQqAaUJQoAIhBEAoBaCfCeJP0hAAQSgCiVSSFKugZKEQCy9ac85789ASDYf2Fxi/sM5cMypVg/YzOuYSZTrCLc97cnAHj+TJhHrP4vzqmFfHyOZnydLyr2j0P5On+Wwp9hTefPGRUAMlAxrM/wfqE6gN+XXz/NT4RnyH8/q9CP+Ju/F743f9xi/zy0307oMCUUAMINuxJGINX4/RFve2tSnok9nfeI50KBWGgJq2JaToIC/kOBI//v+VfO2BCZfl8FAPZFzh8CZL8BAcCLEFhTeeGpq4P/xycAkA9OFQB8bWT7uEgBhcSAnKgWSAFfpQDA+SPF1bwFQFzdmX0X29rX2V4pW+U5XNEjXdfCY1IC3tcQANI1Vewf0vWeK2Ak8UiGFQ8mAOTgf45nFsYciYR6HIDi9Z3GV7rqHwMBoOCm0v7RXhH9ryQAqNpfvfpyUE4JZGT+SVBKWsRl/vvEVPYWALweks2hhYDYH1EBQAGaxtwdGsGUKwDksvIBaHPGUQDugyNB6j8lAMR+7Xo/AvwFfdmD4wjtAIIDS1khKdvIX/cg1N8rDHDDveaBah7+fJUz90S2fvIXuDNuir5Ysw3laxQAgoR9VOKJVSTaprO+Q7EXUQTJnMEVnocKqSifosqdWEVVQADIJdEZE6/EDeNTQUOGr2wB4COSMTkTifnQm+urWwCoR/lXECS8ir3YUfy+BAANoctxCQDx3lzh/0sRADQGyKL/ESkAFAbcX00AyCrPY6DnQZkHYfx0AorbbMmArSSDNZfiSlZFAXu61LrJgq0o5ZVfL28BkN5nqE4oJIGkiiX4iUFO2xUyPKj4CgUA9wPOsbI2BwAAIABJREFUIPPDlL9efLDV+CcKAH7tNAjz13jW0H8+sthiG4YChmiUBpLv1XoJz1qsAIB/Tiv8WTfq+dTVLd+dtgAQKB1BmpQAEHw8RIN4AosTF/wEtg4BAPDfCQAVVl1VZ5WVod+T/yV5LsDfWwAg9ZS85r+n74kMUB9fkrihx3OlwDgAnrA2SRbEliv4nSidClnMt223/VKHhixgTw4X4VD+1QoAqe2kfjubQ+aDva8n9NYKies8YCPAVoAWGh7qwFff2GiTp0wNfydPEQhONSlJUPYC+rYPHz7CqmrrNIcklgCJ29raBbRRiUIgLjJHb7ddvnJFCTCvjmfu8VmsA0BvfpJcc5lfxhN7IBF+926bAL3RY0ZrL+zu7lRSnkQWiVgSjVyTP9wHwC4EAMDUKZMm27ixo7MkkFfLAM5wPUAKgdBRmol7VGV3V5dAX6q4eXbMjddItJGcBvQBGFZ7gDiWgBEA0QBt/CW5PQ1ggjGNhziSfhAAiCG4NslG1gpxAgl47gtgALCK6j1V6FRW6CffB9BAcpBKMweWGEfu6fiXx1RhJAnemTM0vvV19frslUtXVDHJawAf9I4FQGCvJNlJMnHYiACQAhp4EhE58H37Dyr6WbF8uUAOxrAhtj+4duO6td1tk7Q+r3kyi+dk7km8QhYA/OaPJx1dSrqOse/vl20w7syly5EHslAgAAAE1VRXiQBAUpf5R7ad7zl+7JjA+KVL77fRo8aEg2AVFcJI/N+yo8eOqoqbpL7ku2OSFNCCa2J/yAyTqFa1D4kdyA2xshObJYEqAgDEhJ4eJW9JJuNz+F5AJuYx2Ge3vnfipEl6fv9DP1w+R39uQDutje5uEQDwa/iwjs4OzdeokaPkTxj4EydOy9a5B6qbIQbQMgECAKArCgBz5wRiBmoSfJ7xhACAHwNwgwDA+seP37l12zZseFskFqTEQxJ3QM934eJlO3gIAsAymz1nruxDcZ/30zSzmzduqNcxct0irwG8td+TusCe3bvlD5C7JiFO6ogexcwXCXWAVNoL4D8hnXR0ddnqNWtlc7QAwKfebW2zL48eVc9h+lSPGj/WOu+1WzW9tcvLVf3GXAGo0S5B+0Nfv124eMGOHD6icWLOeA9SAvdx4vhxrS36CnMtJpmKUVfUeHDdOk0TpAEq8gAc8A9XLl1W9SRAK+uEeaurr4+y5qEaF7+g6vkBeu/WhHYCsV0MdugSxuFwFwgAkNM8uenqTlnf1CxRh+R1SDJi+/huZKCR+mXtH9h/QL4EAB9QCr8A6LP10y327DPP2uzZc+zqtetq2/LLf/6V1jYgArYB4PHmm2/ZzBkzBVIzVqxjnpWqb0ARKtBnz55l9zrvGW24GJO///u/l02jAACw4PsI7wHsHDhw0OrrG9SDmXkhIbNp4yaRdJ57/mlbdN9CjuCyS/p079t3wLZv22nr1j2k9cv4X7x03vbv3yPCANW77a399t5771pFdbf9yQ9f0bwN9HM2arTOjgF76+137NLli/bk04/Y5Mn0t6/RXtXVOWAbN22yq9cuCRRnnWLngL59vf22d+8++T2eH5vBRqtrqkQAwIcyjwA9Cxct0tkRUOyFF1+ISd0B9R2nEhV/tXLFikBuigl4iFiQRugTTSsaJwCylqiAZd2yLrFh3wuxIYAvCAAAu9gqsv0V5VW6Z0g7J07Sz/whgaI4B+wC+6Y/++49e7QvQdzwmJQ5QOZ827btNnvWXFu5cnVGsKuoKLPrN67ap1s+ssWLF2m/I11fVYmvMNu27TPtOY88ss6Gj2jWfALS8RpVwMw5Y+fS+6wf9mvaGwBKqQ92XZ2uh82x1vi39lVawvTQw3hAvh17wD5VAd7fL7vhOgDkxASMlZNqXK6ecXTAmTnAj+EnefYg83/bnnnuGfnmTpgiZtqL/vEf/kHqC4Dg2KrO+KqOvyqyyvgJ4231qtWB3BRJU6x95p95Zg9EwaA/EgAALNmXeeYlS5eE6iTA764utXRgXtjPsT9vt4bfxLZYM4zHkiVLM2IAz8T1sAP8+vx58zMCAGPgKig8D4AxoGxtU5Pda2mR78ev8jvMTZA5DYo7PCPkQoB6xhpSgp9veFb2QcaUeAhiCvGH9mkUero67OiXX2rNsE4hzOAH+F7iZmIuWorwGt/NOOOv2WvxW3v37tF3QeSQ3GpNUGRgj2UNMj6A5oE0Fdo/QAzg3/cvXyYSDJGp1L/6++zDDzZZy+07tnTJYhs3ZqwIAPSIPXbsSzt0+JCNGDlCY/D+extt5sw59tJ3Xg6qTSNRIwp79D/+9Cd6jkceDS0pemOMBoCMvUH8qa2pto57bSL0QFbh9+sjGE38BPEIQgXALuofEAAAhYlHw/PU2KdbdtvBg4ft5ZdfsIWL2FP7NDbs73fvttvmj2jFckHV9pqTMs5OPdbc3Kj73LZlh7W23hX4P2XKZKuuqbQzZ07ZxYvnraGxXj6ademkSeYCxBI/TrwxZ948xQiAcd2dHdZD24o7t+ztt96wK5cu2bPPPC2CLHMU2ooEUg6ETO5p7TpaIdRk6+9Oa4uIIleuXrNnn31OcWwgp9RIFQeyL4QziLbYJ7bEumfe2S+YF/wcJBV8Fb4WO8Im3BeyLvALy5Ytt3XrHtSzsZ5Y38RyO3Zsl/rNvLnztP/RjoVYDwCcdUW1P7HN0qVLZBvs+fgf7Js9cPnKFfrOtvZ2xY5c78mnn5Iv9/M4IDv+4KWXXlFrBu7d93Xug88Qs0MAmD59ut6jJRDfS5sA9hTaj3FehRRJq6ozZ07b55/tUCsHxvrsmdN27txZKSu1td61SRMniixACzDis1GjR9sXe/ZorFDvwaaIGSE2MgesW17n/CBSAnHnxIkiK3KPqHV0d/WICIJd4n+CLwjxB/OmnFkEejwWGSrvUer14rNswRk0SqZnZ9tETjtcs1Aa2l/Lf8YK7KK8d8j/5FWpef4m/b9vRgAoBYymOVTOBCJpDupjH1QA8ufP2xGE10LesyopAMi/N39fcaDA4zR/FNsccqYY6LOyhBjg580MpPN8eqzQdGBN19KOHu49awGQqUoFaJfv1me4TqzKhQAggE3APzB1AAy9VCuoBADABXWFXOUhXjEjAPAeBIDBVYxpXirNZfoMZq/9AQgAnoJObTXNQw5JAhABoFcAWCgrjySIhACQqi2EeQxKELJhtXANo6YxiHk9mS7y/OSGqmqsXwQAAP9qKQDwUxX+FZXWh33EFrdKAEdpfycBpAQAvhMygM4c+r1AAuAz6V6frmMHkIrHQGtTzxOfJealinOVGQ6QqCT7+tV3R2nRPB8VAPpi/KGYAJDmw1ICQIhtc/xYOeCkIMypLnle2AUcCjGM9L7TfKX7L8eCivNrnstxOy0E/ArHSvZQNC7+ua/KAaY+ZbACQGgFUOgrcxKAx/6l/GuaGw85YL4rVxCQWmgsXMuL8mQtRdfLi8VSjzt4TksrAPjvBXXZoASQ2owAZeXVUPsMgH/A6FCJ5d+hLUIgAKAAEPC2QADIVQB05o4tuZTTrazS2bu4BYD+XRPaAgi7S1oAfJ0CgBMAAgaYt58O/u3/ewSADCf0lrN/JASA4M++WQsAVwAoxpbSYudSMU3x2gs7gONM+R7odiIKizCeojbDwvO8ZffQCgBD+eL09X93AgASkQXOqKj3iAbt9yQAeAWtM4UcwA8yFcGpCGTr7/taAoC3AHBFgWICAA4kOEOFxyX7pXtA7TJ+Av8jAUD9SKICAIF6+P8g2c1PSZnE9wNoFwBtKQEgjUrSML6fMia/CuDLgCZVx1dmm38pZ834p5t/ujFqM0zYdylw5MaeLoqCDSZerHhTUGLFGYmp5Kmk7RPmlP4dAtHwM/R10VhkLQACaOUHM5Kr/h25Q65EaGNQD5bigCfdmN2JaYNEMjtpg6DAIAHQnAAwFEHiD0kAIJjyMfEAmfENzx/sysciqwj/IyAAhLFONSC8IjoEHM5iLLCfskJpo/RgmQV8QxAA0u9JiR2FDrOUhNxgBYB0zeQ2EgJbv6fg3woJALKHBPhP10lqQ2ngkwVGibKIV5ZnNp74i0D8KNw83EcMDkYSFvAQCgDFwbxsqzxUeereXLouk6onEMfnRmkq9OOTZ2YMUgWArLo/qgBIAaC726jqTwkAvJa2AOD7UXgBvHa5x3Re9Mz4S4gS1SHICz4C6Uaq5ALgr2r/CPR7sIc8LH4jJQiIHIBCAGtHVZtxnKXKEggAAv/j/8u+4z0go8v3pS0AwhE5VwFIfWJ6EEiD+hB2Y2MczPM/gw4kMXhO/U+6Vji4y97UiiGC/xDjIvMyfG5AsslMX2VNjY0dN95mzJhpEyZNkkx8kLEqF1GArACV/zXIt1PRJpIYyf9bSlSSBCZ5pZ7eEDx6g0wuyTKq7knE8jpj5lVgJKsAf0n2u1/GHgDVAaH5PgB3JFzpKc7BAFsi0UXCmmRaOMRhp2V28sRJu37juk0YN97GjhkloIT3nVRA0o85JnnpgDfXdSl/wAeSelS1V1Ct2hsIE9wPIAf3SUWNA958luejKoj7YQy4FiAp8Qjzh03zWa7dUFef9dB2vwCwB5jAvFCl73KsA+Vl+iyAM8ARfYEXLVooEND9HInevbtJFF5RQpXqIWcy833Hvzye9Ujnu5GF5bPMJ6QFvnfajOm6LiADa4M5ARTZtXuPqrCo1B49apTuD5uADAJQQeU0gKvaIcQDL+PI+LoUOoCj+yq+l2fmPeTgsUuS6dwH9sFf/oR4rN9abreoYgzp/8X3LdJzcwikjyrXQXaepPOKFSvV3xo7leRt34DduHHdTpw6IbUE5pNWBVRpcW/t7fd0TcgTgHySn47xHWPj8sRUmJE8lToIEqydnUpiU/nJOFARWtdQL3tk3LyNBNKwAsFj0ocq0qAeMVJkPcYB4L+hHjCsR/sjShyMBYSXUChSbsePn9Lvch8A+SSDujs61AKApC+EAvrKMqYkmhk3xgUgk/vxFgBULOOm+Ny7776jRDH9uMP+mCoAHBIBIFUAoDqSPzVV1dbScsduXL9uM5T0psVQlQgAzMmRw4eV6F60MIwnpAP1KrUB9dc+c/asLVuxXGvk2vXrdvbsOZs9d64q7bwnnxN4GF+AmCkzpon044nqnZ/vlO0CMKIK4vv7jes3bN/+fRpPwLjmYc3W1dklG2JMAWUBp1Au4Lva2u4KTCfRTyVpY0OjbAu/AWgFyYD1DnmGProk5vELHrt7dRT3wtoHJHMCAO+x/qRGEVsx+WEvVa9iTBWfu6Rutu+HhJ3if+QIKyulonDh3LlMthf1AogJqwAraU9QUSHgo6+nz773ve9pDTCGHd1d9otf/FLVgkibY9f8+cd//InkugEK5ae7u7V26BePP/jTP/1T9U8P6guBpPjjH/9Ydsj3NDcPy/YQrrVta5Bunjp1moAdbJ3v+9UvfiXCyAsvPWfz58+1/oFe7a1UqiKNveuLvfbSSy/brNlzNAx79u6ytrYWe/ChB9Qj++K5W+qz3Tyiyr7zyjNSAKBP/UBfrXXc67ff/MvvrPXuHXvq6Udt4uRxikfYr+6199qmDz6wGzev2uuvvybwBDsH9EVaH7UCQCFaIOC/vMcmYB7AEeuI8Zu/YIHdjOQuKlbDeXVAUs0AUQC4Cxcs0JhylsOusDXGk3HC1/s+wWsAjNgR4Bi+A9+NP8JGAdYBk195BdAJckCvVVbUKBnwf7P33k9+XcmVZ5ZHwXvvvQdIeHoDgp5tNKK6Ry1pZyd2ftHfoghF7M7u7I62pZVCTXWL7GazSYIgSAIECBLem4L3vuDL243PuTffu99XX4Dslma6NbvFYFTha565N2/efHlOnvzlL9+ze/fv2tPPPGNz5wbwlmcjfMy5C+ft0OHDWe92XiN64JgNDcftyJGjtmjhEluwYKFeD0nJHrt46Zzt2PG1Pf3Mk/IHFUYcREuSHvv8swAwLV+xxIYMHaT9DCAPghrV6awPbIp16yCGeqFv3y6fA+gkQL+3V/s064zvMNaoezCGkDwB1tnrAOZ0HAEUlQK9AAHZ9wGIPWkn4pqZKrW5T2yY/d/JV4wx+wX3+Ozzz8o3t7RiixVakygAUL3M+CKRzevMNUSJ3bv2CLhjDw0/tLjo0t7rahHMmYhPFVT5twf59wMHBG7zXXwHfsBl8amIRklj7JixIqaF9h8VGg/WCzHIvHmAqBCI+snXA8YDwlJxTgsJQHjui/dZv1wLf3PvIgD0758R0/geexEKAIynk8IYH8YTIhR+FUKCSDq0OjBT7MJcENcQBwBi8359XZ01tzSpHzn+mu/iDzmvkrdqAdVmn332uVrwMHa8Vt+/Xol51uuePbt1LVwvv7leVGxYBwCp2AtxoRMAIIxAAGCcIABwjVRdQgAgJt686Qu7gyrR/AU2Yfw4kYIckD967KjacJw7d14A7sKFi+2VVwN4CgGAn7t379m7v3xP65M2HCLw9ZrIpgCrEHDGjR+ve2htemBfbd1iQ4YM1lzV1dRojWNTqC1AApJS0OgxGnPGj/iQ8WtubrdPNnxpnZ3d9hd/8RMbOKi/9fZ2Wb/+/bQvnDt3wT5Zv9EGDx5q615+ResAIhnV/cOHD1Ncs/6jDfKpVI2zP9X3r7N792h5c8Du3L0tZQDOOXj4cOvt7JQKTH39ADtx/ITGltZMAMuDBva3nq4uu3/3jkh5B/bvtU/Xr7dXX31FRAdIM4qxa2rswoWL8idTp06zf/f2j23IkKGa746uQAKC1LJly1apQUByCgpcgViBTaCcwvp0shhzy/eZV+wWvwu5h/XCXsH3OS9xFeOG/f/mN79Rzue1117X3GE37LOMC8oLtJWBtMYczp41SwoAKCoRz/30pz9VvPf6669pPbJe2Y9QJ+H6XnjxRalWoY6D3XCto8eOkSKB2zUx1Hvv/dLmzllgTz75lMaG++OH47FHHjl6VKSB1WvW2JChQ7QOIONs+/JLvY6CBzEQxIj7d+6oVcWWLzfLflhjjTdv2OnTp/RcdvXyFdkNCkW3b93Snjxt+nS739wsQgX+hbVHhRw/+Bzsj2ueMX26CBuHDh7UWHFPIdYcaW2t7boWYlj2bMaR5z1/7iwSABR2Ji06i3kbfz86yAQAT6pxHegPDYSDJ03aXxYT1/5+39/kH8sVaugqwl4Wx8OvJ//9r0UACMT+FLD2qjzP7Xl+K8u7ZoBWj1UXFADDcYKsvudq8vHwVqGeb+mxSsAuVfnHNpmxUlG+13trSy2X4osA5mfXGrFoydZTPBTB/yD3H8CJAO6HQicnAGRkgQqzKo4XVQb0vXgMOstLDSCv79LQq+4/AtCKUXymCgoAPlaex/QYwudP9xCBa6k8JrLnJTkTl+hPinzC8EbcAQ2CAohdtOH0nKkdMWbd1hVAbNlyACtFzE3IFdn1hE5eYa50INYaeSgvDqxUQYHL8wusp+ofAkANLQCcAFBjJiJAtfXweakQhnHtQwDgSljT8Teql17IIeBfRIDS/JOPPb8doE7z4W5r3MHvmwAgxb6sbYbni6Opu+peQiRSa7WkBUDg4uS52jy3X/qa5/Q9d1ZKAAhzmoPjfQkMqe9KbcjHt+ifHpb3K8VLQguAUv8ZCABFXCVXAEgr+72CP22xG3yMT6yKHJ3I5ESKAjGrpCYpee9Re0D0+lkBZd/rDSvEfVho/dVXCUCFYrEiOxAA2ksIAK6uTatttd4mJxvbvAUCQCiOfBgBwPO+5IH5+19KAHBcLvi10ELG/bH7unT9lfs7m2+lgEoVOMqNedG20rXs+ZGS7ymXn/GUSgsQ033aKgyVdNkbMUPch1J8JbQFyAvKfH15CwApRKp1TSjA1rqKLYEdx8U2MkykpAVAqnBRih+la6I4JunaKsm1f1cCQAHj87Vf9B3yj3HNlIxJtmByAoC/lO533gIgJQBkWHEkAHybAsDD4iq/7//hCACahFjN7wSAtKJWzr7n2wkAQQUg9Jl1Q3SnnyoAAMQH8Cu4qxRg4+/A6s9VATzRrZ4krgAgEDZWqpPUE0HA+9Q74O//zoFcEQbUjyl8PzeeoB7g/1aoESvC0+CdS+Y6igFOukCKAYAblMY5Lph0AaTgdwo0pQBU6pDSKm4tWpc9TWSJUkWAjB3DmCZBo16vyKunpGwQ39dYJNKqWc/VpN+qz1sayLsTKQY/fi+SM6eXScbAzeXNHbgpEgCK4+Nyv0UH8V0VAHSNwlUD7TSMT24LvP6HTADI+9rGDd+T3SGsiQFoGqDEv5PK59QmM1v0oI4Hn+iIUwft451uDqXO8rspAKS2nG+moQWAnzfYUQDB03Xgcu4BnAx+priZuPRMFmDGtZyuZ98UclJLTvRQciwhEKX+yX1R6cNrXwWAcCMeXOe/5VcyBYAA7gdfGB+uvB1DvG9/SApjEMZCBKu44T+MAECvZoH+sU1AKQEgKAVQMQZhIPSA6ksmUWVlTZUUAAAlUwKAKwAAPAho8mr/mmqByqyfcgoBIhQkBIDQBiBRAIhKAPIf+CK1bwmS8UU/k/oY9zvFwK3PffGAH9mupXZcDPJDL2a3s3wdxHYZEOEYuy7UE2IgFskASDyxRgG5eVAcOmyETZk6TdX/SJtzXwBZyKNj9QRzUhShL2t1TUiOIN19567k9wEJAP/oW8z9AGqS2CNxTXIPgNftmPVAUo/EIKAgCTAHSwAc+B4S88NHDFflXS0J8hb6JYeAkfcBAUh68W/25+qaOjt96pQS3SOHD5eEN+Ax90+CzqvNsTFACr7rlYok/fgfIIPrpJctyWrGhusCECQ56ZXqzKlkOSsrVbUD0cH3Yq4LsBG7ZR93cgGfYRxI2nnyytsdUKlMshSQzYGVzp5uJfMADCAQkMydOnWKksH+cATA8vVX2wQQAw6JgAEw29auNXXowCEl+Dku9wyYzf1QAQVgwH0tXLxICVle59o55uXLV6zh+EmBXIAwJG/5Yc0AivE9Ep8kR/F1fJfzkYBkPr2ain+7n2L8+Zx6hEfZZu4fMARwxQkiwX+b3bh2Q31a6fU7f95cVYABvKAEwPlJemJDq1attmFDIYL0CvwECIUQce7COcl5A3j061+vsWRsIauQwGVuAPlIvjsBwEEYromqPxKoOELuGzUDAcPXrtmQoUNll3XIjre2hqqypiYpANCrm3t2PwDYzHxBRkAmXLK5XV02aOCg4NdYl90BvB89arR8Huvr+PFTmSIFldqsx7aWFgEg2Cn3BgEA+1ZlJS0fHjyQAgD/BpBhrOgf7wQAepcz1lQZh/UWCAAXLl62g4eOqEp/ztx5iqmYh2aqrnt7VWnOdV84f049eIlDqOrvir1lqfS+euWyTZk8ReMN+EP8DAB8PQJXM2fPkn2qCvb0aakqzJo5W8AsD+vE44A3DceO25LHABJnqgKd65S6wpmzdvHSRdkxoKUArIoKtTZANhq7BUzEZ3R2hJYz3APADr3MtbYEQIfe3lQ+4nfmzJ6tdh0CEtrbBSLhT443nLDx4ydozd661Rjtp0b7v0ulMt4trc1Brj+2YgI0p5c795fvBYHUS1LOE55+/Q4MSknGibCAyhVVsg/UCFj/VKazlgHIFsyfH8Dr7h5JIr///q/Vu/vFF16we/fvC+i6ev2apLCpTmUN44fxm3wWmXnAN2yO+aDdyhefbxIwBwGA/bS7t1v7KUA1LQDoV86aQCGBdeLPPlR10j4AkAJwGzvp6uiyv/+7f7D6fnX21vffsBkzpllnd2j/AdFj8+atduXydVXoojTD3EEAGDFiqM2aM9MG1A+yhiOA1Ntt1NiBtu6VZwMZu6fKOtqqRAD4+S/eta6eTnvppWds8pTxdv/+PavvP8Du32uzz7/4wu7eu2V/9mc/kb9xBQBAEQgAgLevvvqa0ZYDWwZIPHnqhAhWjAl+BWLCufPn7P69+7Z8xfKwx3Z1S7754MEDGr+pU6bodYga2AjXiy8A8OxXC4AfWocwJkhRY5NUrgKIM668DygEAMu8/vmf/3kEnNg72Ecr7Be/+LnW7xNPPaE1gd3gM/h95NhRgW5Uo7JvDRgQWpIwxoCTly5dtmWPr1Tlu1eBIqV55uxJ27dvt732+iuh+ldEacgT7fbJ+s/UMmX+/FlSAMCHEydBYGOdSSZ94cLseZj7R2UG3+cAs8cs7HmAfsjds1c4AQCyEPeMPwDgUoykPqQ9ArTw+/gpzuP7Ev6b6/jwww+1bjXGkbTmYwwBgPlesWqlVddWy6/yfdYpwCK9xaUgonYxVZoX9jp6p6MMQCW25rOWNdEmeXf2ihXLl9u0GTOsQzLa4b2jx46psh4yFe1EqDhmj1KVcKzehQAwbOgw+QN8Cr4acJaxDGSJ2fJH9fWh1zkkC+wA1R2qt6k6xydhU8QfjDP+yIkRngtgbQMMolLCtWID2KQTLiGf8DfnBBD0imvmCfth3PCPrk7EZ2uIXZof2NavvpLCE3PLZ/DTquqOLR4+/PAjzRMKAcSI/Qf013v4UyroAY4hjHBNdQMGWGdrq0gejAPH9LiQ95kP7oMfCACKhWI5Is8jEABuN96yeXPm2uTYzghi2vkL5+3EyRPyw8RLZ86ctdWrn1CVP3EFbatcdWrDxo3yf5D/iAu45qtXr0nFBFIUezsEq/v37tqXmzfJz86bN1cAEOeCAHDgwH7bunWr7HTNqtWyG6qunZBy5sx527nrgFqcvPTyS9a/nir39kBQrqm2bdu+tmPHGmzhgsW2cvVqXRsxHGok/frVStGl4egJW7RosS1evEi+v6u7QwoBp0+ftBMnj8vWsFlilFDRXa18wb17yPof0lhiQzOmTZXdNj24p2eoUyeO26/ee9fWrFmtNgqQj7AJ1g3S8zt27FQrlbf/5MdSA2I+WROoO7A2aQcB6Zc5RZEEe8BGiaPwnb/58EM7fea0vfryK1rkMLgkAAAgAElEQVRrxIOhgn+A9iDGjH2GGIT4Um1B2gLRD/+I/aNcwlqldQ1rPKyBGq2xQwcOynfgU14QMYtnRAgQbSJZhar5V0W4dJAbW8MP4RcgA2Kf+BzUNk6cOinVAMZRZMq6Otu+fYf2p6VLH5OfcT+OL6F9APEhe+miJYu1Jlx9EmIm90BcRrsknrtCrN4tMgn7xmOPLZWvO3PmtFowAH6g6kRLJ+6D+HLipElWP3Cg1gLzyJ6B4gXHwg+itoI/ferJJ/UafkoxOa0KHjxQHNGvrl5jzudo6YbvhXzHOmNd5c+iAVDnJ88hepFE6ZNqMV9WzLHkuS7wH/IkuQR7moNJv5c+E+fPwb8NAaAgE5C1ACgtcErzo36v6T0XcyUBeM3HJH8/XL0AtGzM8nHy+1QBGam7tAo+KNtn4xzul+f3BOiPAD/geyrXHY4bcjEZASFcSN4a0fPBEfwM8v1RBSCCboD/agGg20sUALzanVwj8awTAHpo0RsIA5AA+J7Afd5PSACKIVSIFeZDCgFlwP90PNI8to9g+tq/hACAsqG3APBjp+dOcy7FHA031lMBQOoEgHCvgSgRWwDIcCNwqVvulTiF5slQlEMFLBTxBZVIikpqJOvfU1EdZP6p9q8Ov6UAAIhPKwAUABjoSAAIqrlVyF1aRRW5lypTeYjUBEIxnN53BQBNQAAQ03tOx6GYc/J16K//PgkAyolGRYUUa3AFgCwv/EgCgBcufTcFAM+dCbTM2qLmQF+WA42D6NeQesh0TB9GAPD58M+W/x0IJ9lcZAoqeQFa6jdz/+GkAScquP/NCUY5ASD6DWw25qdLFF7lZ8L303M97O/03r0ozllgvJeRltLxi34v0N7DNXu+PLQACPlzVzENKrCuLELL0lD9X6Ni2Wo9M4eYuOq3JgCooA7SPWQA2ierlWyuxF3MrxcVAP5HIwCg4iWCyEMIACEfH+bH12h4Ru7MCAM8f5UQAFSQFskASTGtsLOkiDtsaznZpdwaK7W3vjaarr9UAcBfz9a71N5y/KYczpniS5nviQSdRxEAwjWWVwAIufCgYOG2E/C88O+8NiRtI5SPhN9HGlelPul/SAKAnENiQE4AcLltlwyR9H+ZFgCAEt4CoKgAEKp2w/8MJAlMOaWIF+YgfEjUuaMpBedCT2kmMSS+S6v6BThFBQAHdPm3H8MBXQF7XvWeAP7pudLgqhhI8Z4kqgsMwHTReHIgDX7c0L1fbrGSuRzQWp4AEAFejxC9ljVW/ufnDEFK3kbBlQBi/ypJ3udKCiGYSliVUV41LJj43ZhkzVQbIkGCJHOfQC/xLNp8sj7zPdYTpXPduWVMpdgSgQe9EseXOBFteLH/5L+IAJBJJuUKAL7xcI6HEQD0mQhK5pIiETzOxjNU9xY3tuy16lL5qGIgWRzL9AEr/J1t69mDUh6AuoPv278oAOyl6iFpEOi2GWRX+zI8i44x3Uyyh6h0RwmrvI9SQfqRPGjLZZjy8zxEAUD2FDYX3yTT600JJL4utW7jQxSvPYoA4EBhaeARABP+5/3iA1i5FgD+WtFOI/8we+jUNfpDKKOlDTsGllEBIA8IcoIVgFxgcAL2hz7uQQGg0wIBALAyADYuj+2ST1nw0BkCCR/zkodIEQBCwKZqXQGzyD3RAiBU9Dv4r99SCoj+OSEAKJhEAYD3JdccyAT67SQjNufIOM2ISALC4wNegQDwMH8T/EMxcVEqKwhgX1QAcGKJP4w81P/00Gc0AGCBqQmhCSIFvbRQBOiSXDL3AvgPqD9u/ESBHsNHjlTQQjKZMSXBB2AcknB1NnTYcOs/eIh1d3SoCvjO3Xuq1idxRkKf5Dr3hn3fvXNXSUOSiOPGjgtSW/S27+oO/eKbmySFDmiXEQDa2u3O3Tt29cpVSbpOnjQ5AK0tTZlPBRBjvgBSWFsK+Ovq7fzp05IgHTp4sI0fN9ZGjgi9u0muc/28R5KSKiESzwJ/e3v1GrEElTUk2KnAGTBokEGSYP4B2agGJJkN8Jutr6oq9aQlSedKFoATJIKxba9uInlPYm7UyJFKKHvPzgf3HygZSkKRaibe49hSPOjs0HV5j12AVxK6VMCTBORHfZ4/+1zVgiQieQ9bBXRmTR3cf1DHJ/EPoOJB/c3GRiWJueflK1dkSWTmB9Dm4sVLdu36TSX2SW77XgPoy3e9HQLS+vhjzumS6MXe0F4Nz3eYMx9z7gEbAUTh2rEdD77ZOy5duKSqWKqp5s2dox7fAC9U89+4ft2OHD6s8XlizZNqS4Gdst7piU6l2OWrlzVeJIpr+tVZS+wlCzhKkpl5BqxX/+lI8uR4VP8CipD4xUbw+Mwj10uSlfEZPmJEkI2tq9VxA7EAqddzsYdwIIfyg+3g1yAAkMhnHPBlgwcNlh2o911vj927e0/2rF7YNbXW0HBS48P410EAMLPW5mZJ+XMeCAAzpk8LMryA8R0duoYtW4JMN+0Nhg0dkhAAbgoMZzwAXjIguq7Ozl+4ZPsPHLLFS5eKAIDNEwc/aGqS7xgyGCCwRYnmWTNnCMxWxVxUegH8P3v6tK4fUEIVcXW1kufl76+/3majx4wWsMi4Q9K5ebPRFi6i/zeEkEA4ALDcu++AyAtUOELCIQnW1tSkcWfeuH7WrxNLsBnWDwAkgAFrz+VusUmqsjknx8T+IAEAFh85clhzRyUh/jSQgUNLGo5x+tRZqUVAHuB7t243aq7YmwAjkB/m84ASkqfv7dH88n8gSoWKHN/T5aNiQo+x1z4V31dyMJESVDVLV7c1PwCgvCzbY90AOtFSAtAUAglJEnzWzh07BEQCqISWBVW2e89eVWv+5V/+pe4f2wYI2bdvv2T+AXIBMQB+uM+Nn36mufrJT34i8B8aML4aQALQdd26l/Ud1hr+zvdi+lRTFQl49vjjodVAe2ub/d1P/x8bNmyofe/7b9qUaZOsvZ0K7l7JX2/c+LlVVNTY2rXrbNSo0WpxcPrMSZs9Z5aNGDlU1e9HDpwS0DZ+0jB7YS292WmpUmUtTb3W0txt//Tzf7bqmkp7ce3TNm36JLtx45oNGgxZo0mSzw+a7tp//I//s0heAbRkrdKzfI9sBRlr/APEjfsP7tmlSxdt9uxZ8qnsF1OnTZdvYiznzZ8nH8h4I7fc0HBMtgbwyzhgU7SQoBUL80SVJ2EsNsr6ZF2i0sC/qdykqphzYBvYIiQK5vE//af/Rd9va+u02hqIXl32T//0jsC+VWtW2cyZ07UHYYPYz+694V7efOst3Sd7r1R9Ojt1TIh5y5etsokTJ2vvJtZiHk6ePG4HD+21H/7w+1LTsF4IOD12/16zCAD4nDlzp9vg4UOstalJ947PgTjBe9iZPz9yLqr/IU3gM7W/RaUf9j3WLMocVCvjlwCGaCdCJTD+wgkA+BJIc4Dg7Hmcg+/xwx6CXXHPAPmAWpB9GD8npzFvXAf7CASi3operUHWFcekmnb58hWqupdKGnv3Peb9sh06eFigOr6Fa+9XTyV/UIohZhCxgWrje4HoiCpIAJrPSEmCPY95RJod8t3uPbvVhoTxAOCEAMC8sL4AHYmJgnLAzKiwENqLEGOwL69cscJGjx5lA/r3F1kJG7x85Yr2PMYM+3Lbwg9funzZDh86JLAbP+fPDuwljNEvfvELXSPvEb8wZ/5cxD1yTYD/ALaMDTYNwEN89sWmTRpDYgiul3mAsEArD/qi//pX7+tekG3nNVoCUWTBeDCP+B7AYhEr6uutvblZPgUCInPIXHJ/XLMTAPisEwCqiIKJwyorVEUNWDp39hzFBawh9mTm9/TZ04oPOG5j4y17/vkXbMXKVRovEfja2qRksOWrrfbmm2+JAAD5jWvGtnmPtSmVq7pau3v7tm398kv5JMiVKBaxB2AXrHNUFXbu3GVvvfGmbHvcuPHyjczj7t177fLVG/bSSy8rtmGv5t6Iv3hW+PUHv9b9QqqaOWuW/AOEVPYS7G/z5i+trqafFBdEPqipsGYRhiCjNtrBQwfUQx4fJJKimQ0aPMQe3HsgPwcI/tXWrTrvsqVLJDWPzyBpe7LhmH380YdSVeK7KMpAAGWeeFaCnHDm7HmpJ0BOYC+UKlpVle7t7FkUI7ZqntkrvLUCdtje0WE7d+3UHjNv7jxbs3q1jut7IHPAWNM+wYmIzA9rivWLTWObf/M3f6NnkLffflv7k47d3qZ119LUbP/4j/+ouO17b72lZwJyaIwvPpRjP/HEGlu4cEHWaov1xvqfOm2aPfvcs9kzHXvl+x/8WusU++b8nK/x5i378MP1InWwr6pNFIohUcHq4qVL2ktHjR5lSx97TGs8KN9UyGdMmzrFRo4eZc13g7/gOWrH19vs888/k0+DmHz27Bm7cvmSTZ86zbZ/843iDFqkQCIgvhwQW3Jx3czz0sVLZMPMxzvvvKO/IbIA7LOPcwx8JuNIjDt2zDjZBXbFvj1o0GARPPjhPJ6T8Ip6Xs+fq/MKvHJ5HgdrPEeS5jWyhHR33/7eaYL60Un9XsUg5Z+fiwoA5QgAUeY+eSvNT/m9pnkEz4Nl7z2UABAOSixYzK/k9wfonqtfln4uJwF4PqqYxFe5VKxwT98LoGBegBIqZwMpwIkFnBfwnWI5FVLF3FaoyOdzoTpRBemx1WCEyuOxe1X5X839SeUxFA9UqQK+x6ogCDgBIALinu/Tb3IgCRGhOEYluZukeM1zIuk8/fciAKS2H5KVTgCIFdOx+j+MU1QEDh9MsoehYVr4HwIt7V6CSpKUIykYFAGgxnoE8gP8B9l/wH9e4/+gAFBlPSIARPJARgDg35EkEBV1kfsXMUCfCa0cGUNX0EjH29ccr6VYQLqOfW3/9yAAhGvISUJp7vb3SwAIRQiumpXnPvMCpCLAXxzP35UAoPHPquKLKgBRvj9RGslVEkpz6X3JV64AkPuPcM05USInHKW5yL6qB8V79X/nv0MOP/135quisWUAb1Quif0hcgKAWoUBMId2UlIVjKQouFV8H8CeZy9aRYViWYB/lAAqQhFuzOmWawFQVAD4/wkASTGmVWS5wkcRALzYz/PQAcgP+0VZBYAEv82wRsdHpPaQg/7lCACp3ZX7O7XDkvcTBYAU5+BvCjF/VwJAcd/Ozxn2WPdvvr94jscVAH5XAkAaRz3sGip2fvrz3uLCLG4GxQOVBFyFasti0Jc6uHRDCccs7dUSHGgAyvyaAjgRFngKQpEM5T1AgtRIlCCIUhIOBgV2UACHfBIFuMUq9tCLLsgG63cXvYlzBQAZgD7TFeQqtOsV2bDBAXpgIkBViTuX8M+l+nlIcgneHJwNiT8kPf210BLAe9g7MJtX96agnv+th6iEkcQ1ZQZV6LVENJiFKiWyXqXOvDTYKu1X3p3I33MuH1+3mRTUTIkBpZtAcr5sXKPMKRVocTMIkilJBRTAf3wgcQalKnAd3I8yUZ5UdQJBKpuOagBz6cB/8QHA59TtWvcYbVIbTWQ4+b07kOv3XSqlHexadpsBlaXgdBZYlVRc54ST0oepCJBnEGDfFgB8PgCVD2kBEMkR2GuJPWXJ5nJtE8Ic6Ng1oUdcGsCXPiSWPnil4xv8iEvP5woAuX8prwCgMYoEAPcvRYft9sX4p3OXfi48oOXMNB9bfqds6/z1RxMAUsee0Z4z2aKcAJBtJG4LiYJE0T7crrgPP76DMmmgHnxGToLxcXYpe3/ffyu5GSXU/LVs3CO5iQApG69uZ4fmAQCzoA4omdScKwC4/w59OYPsf/jtSgK5AgCy8z0ibLmPBdCS9L/6fBPUhcoNXtNnIALob4CYttyvsxckwUGYxwA8BgWAarHP+S1gSASsOgFpWdU/wWBtjcAyAf2osUAOqAufUQDoJICYIJYSQBx/HmzFzpNED+eFaBDl6qISjICbOHn4+HIPX2lgkq6v0v01KAD4CnPbEQEgEl/0kJf4m9IgLN9bs6BMcoFd2XyQrKOdAcAAycOJk6bYpMlTJBcJKaDfgFAx8qCpOSQvO5G4rbchQ4fpM4wdn6On+r37D3TXJMKowuSHeQTgJhkJqEZyffjIEUrgQQigshLZbfrVk0jjB7ul5cONmzfsVuMtjT3Jq4FU8neQvKK6sVU2E0DVoUqwqU1BV48hBw5gRoXhvLmzRQDgs6wVgFeSjyQDARBJPJMUZxw5Fu9Tmcc4zp4zxwYNGRL3UFOClvvgB1CYBJ1svrrautraghR4W+w33L+/jsu1t7a0SDL/5PETmisko0lcprEKUvY3rt9Q8i5IUgdmMwuQ66Xqj3FZtXKl1ffrZwMHhWpsfgBS9+7eY9OnTwuV7lGCmIchEoE7t+8UQMKxSRwii8x9Xrt+XcAMCWCqmACdSGBybQFI2SGbmD9/gSquvZKf9cE5sR3GQeBRdbVAIu4foIb/3ca5ziHDh1vLgwdK1APOQCxh7LAJACLmA/CBc3OfjBN2d/b0WQGL06dNtblzZitewidQ1a6Kx/37NQZrVj8hEBlfw7psa2kToHj95nUBehx30LCh1tIEgaRCcr/IMw8bOtQmT0FRYaDIMP0GDrJmKpH37RNYCqjBexCC8E/4CIAGQBqIA4wnAILLKQMGYScACx6nMA6ATNwryXhATK0lFAGGDJX/I/6l1cjtW7dlzwHQqpACgKrJZs4UIEFsg3Q2Uv4kmeknCxgvvxH9ANf96acbNJ/eAoA+v8TdN65dEzCKnQDWck/MVXdvr50+c85OnDxli5YsFQmopl+9dba3y8dR9egJY6qfkTZn7Sjmjy05qPTftWOnACjmkvdqqqmwpZoa2eKDuk96ZWOjjAHrafCQoTZ69Fj5DEBoEtf0mx4/YaLAISR0uW/2C+wH0M0rrLlv/maMsAcATwe4mDfvy7t75y6RYAD6ObcAru4urS0UQ7ARyXvX1dm1y5d1TyNHjLJ794MiyMBBA9VaA/CU++G7ADXM5SCB55CHOvWbcWZsvF+5pAljW7BAyAysb34LDFWcQsVxkAgX+aemRqoiQwYNsQvnLmisuE8k3Xft3GmrVq4SWQgQDXuBFICP+Iu/+HP5HMAAjrFhw6caU8D+IA1v9t5772ltvfXWW4GkpMrTelVBb/jkU83fm2++qYfi9s52GzlqpKoQIY688cYbNmHCxNjHOyfjAVAAonLMCeMnao2yxv7r//lf7fHHltrLr66zYVSStwUZaKptP934uY0ZM97WvrhOoATE7CNHDtqKlcusf/866+musIbDZ0UcWbR0pj3/4hOqlKcFgPXU29Urt+1v/u+/tdlzZtqTT62wUWOGG60u+tX3txs37qlCtLOrTWMiMLOiUj7iwf0mSZZDjmINICtNRfeVq5dln5B08HXYFEo4jOukyZPktxR3WYUdPLBfPZ0Bfmm9ITJHVZXajnzzzdfaWyTt3kFrkDqdH1sTeaO5yX784x9HJZsQA2G7gInsW//hP/xPoU+4VZn1cuxq+6u/+isB/y+sfcHGjRuj66DtBCSUEydP2slTp6XyAMCDbfGciy//+OOPtE+vXLHGhg3D99AHmlYjzbZ7905rvHXN3nrrDdl3dxdk4hq7cP6y7dge5PAXLpqD3o5sCl+BL+b/J554IpPmxnZ4D1Aem6Oql7FyMh/kBO4dYJm9RmSpmlqRoqgE5jy8x3rhGZ5EHWsOHwxQhq+C8MA5WEfsXfgw7BRQ2Qmy7EvXrl4VYYw4Y8asmZkGMWsHIkcAnCEoTFY1M74U+z986IgIb/h7gL7wvBliXwgFnBMiHHsFVeH4VohNkMSYO+6ZdcjnGV9izE/Wf6LxmL9gvlRdfF7Y9wHF2fPwR7TYkepIVFgB/GPMVq9eZaNHjVIVmCu84PMhOjFm/O+VI4wNbVV279olEoPLrvv7XD+V0cQk+FR8oyr41Vu1U+ub46LeQfyhlgN1tdbaAskHos3PVSG+evWa2Cs1EmKrqmzv/n3WcLRBAKVUhJw8UFkR4o+dO7UeiD9Y+/7Mhu8n/oDI4PLzriDE6/wNiYNrpT+VtwDYu2e3nT55yhYvXCQyJbbBsYgj9uzbo30SuXd+IPgAznJeCHT1/frbps2bpT7zwx/+0GbNni2SJT6DtclawQbIe0BKvRxjK4DkSZMmWnPT/eDnW1DZ2WqfffaZbOP5ZwGIx8iuWO9I8X/66UarHzDI3nrre5JjdzVGyAUNx48bSjwTJ01Q6wD6vbNemR/2b8itW7d+ZdOnzlA7Ls6Nj0IBoKeHvafJ7t67I3UF5hGAmrkmNq/t199am5q1zvbs3mXnz561p596UtXwN65fFQn4VuNN++zTDWrlM2DgABEAWEv4R/ZbFAR+9f6vbdLUqfbGG2+qVQJ7L3EU+whtAr7cslVjzl4xacoUjbfHfcRIkAggNKKyQjzgaidOWvF2KPhg/AJ+RIo4ZtrvIMHs2L5dPsDXOXMLWYs2RBs/3ahYAAIA5FfiA2ItfOhHH32kff4HP/i+lEI4N9cGYA/540/+5E+k8IWfZ91+8OFvtB7/9E//VM8v+Gt86eZN7KsH7I/fflsxMPEt9igyUmuLiEHMJXPopCfW8qkzp23MqFE2cvhQq6ddTnOziAvkPyFzSbVq5Qq7fPmSFJXITw0dPMSOH29Q6zDWJSpbEAAg67D3cu633nxTSkX8YCPvv/++FBDUpqqqStfD/YtwUFklBQD3w7R0YB0Sa3B/7lPDo2quABAfXYNeZ6xU92fU9Pk0zRv768VEtIrL48Nw+l56HD9fMQ8tpbeEAODP0WluGXKiV2AXj6ncaMxfpM/gaY5Kfv4h8vThYbRvBXt6nmKupvS5vpQAkI6hQ8T590tVMMOYhPxYnmELAxnuKfzgS/3eYqlaJqXN+8DwAuLj8YIGa04ACEoAoSVAGMjwb2JYwP4qWngpNw8Q163qf6kS9HRaBbkXKbUGUkEgGnibXOgHIW+YqgCk4+3jURz//O7yVqFegVe0Ob/WkrlP+4pLs6BvkUVqc/53Ce6hi+uxrt5Oq6iE7BDvK/ACora6X5+uIi8fCjduPUY+aoBZRajWD9X/vAa4n4P9AP6q/I9EANQBUADo5tmK9luxPa5LinsrAAf6yb+49H8IWiqkQiBbiTnAdEyL41tcl+n7AuCzHGdfpVZ/rxwQrtxioYWHi1f4OXOAr1QlJDtnyD4WKoFp/ZECy1EpQFcaiUGxKCm7rpiLLWIYaQ7Gc2dZrj+qEHpLgbTYLMc3StVIi+NczPMV338kfpZVuefS+E78CccNeEwYKzVrzuYqnTP+Lsmfq11I+H7J3Mc8tRMAwjF+F+DfxyQnKuXrM6rKxGtNryv4JaH6EfOjzVZoAeBFSyiXBVXU4Kvc5wSp/0AAoA2AcCI0zaLiNvG/Y3I8W6kIrLpG+7gKAuJrriagnHJUakoVANx/pUR9f/6Qr0sI/EU12If5vtQPpn5JKOTv0AIgtTHf+0v8XVQ071NYRjV7SaseMzq405ZKaqWRdJblofX5oPabguc+X94eADyN2CxrARAJAJ63DkUXqGC6Ym25vbCvHbpd+/ile0Bxfco/R0WRFKf0v4tKzOX8QmqrfnzHbfrEPWELCK11YiFsiu/IZiBxxcJnx2tyHCc8X4UYrDQGedh9lr2Gf/MEgFSWAZnihABQAvYnigCeCMXwUAAIBva7EwBSA/MJy6pBozR9cAI5CcAfvEOlf6nEA32hwoQHhpJ+R0UAB/dTwM8dTDnn45u8v+cL3Y0uyOTnVdypc0iDqTT4SRdISgDw19OFkAKs5RZIMagPckR+PQTfISTNgnKv4I9Grz5TGdCfj7ECm3hvnlAN5IHohNVioUoKCj5GRRA7HQslsguV5GIwFVoAfBsBwMcgJQCk45kHTKnkenkCgJQoEvkQdwaVURLX5ywjlMS2Em5vud1gf/+2CQBpcJY6ujwAysez6AiLpICwceRya7kd/HYEgFLbLq8AIBJS9EF+HSlgy7nTDbAYILrNpj7AgwzeI4BR8rkgIeMbCp8pRwCQT0sD+5gUyANyWWr2MKjNK5GfywJRfS8GlAQIkdji9p/3/YnAfqzwdwIA7wOEkTRxAgDgL6AY7wEkZLL1ncH/FzlpGhv8KfaPnWcEACowQw/dLACMsv/6txMACADTHlDOGKXiRQ9sUeklk+YJTG75Fx7QCDRd4i0ysP2Zs8qrO8tU+hf9T9E3Oyu3GKiXBM0FAoD7GvllJ3Vozwwgo4Iyb6lA8rerU/cICIdE5IQJk1T9X1sH6MZ4VlprG6BXi+aI+yRJSHKMpGlofVCt5BQqAMzZoMGD1V+Xz3IuQH4StCTbANmoGG9taRUQjXQ3QD9JLYEGESCDBNJ4q1GguBMABg0dYt30AOvt0fncZkjYkeBlPpBLJukIQEuF+Px5c9QGwAFar+4mQUmiX73hBw3S0DNmJB4BK7iPGTNn2rDYG557ccAyALkjQ6V2JKDwm2MH6c0KJQlJsHnFFIAcSf36ugDEqyLeTDbPcUm+Nz14oIoppM25FpJbVKYBCBw+ckRg9WNLl4oAUFsXAGmSxrxPQnzRooVKFgJKMtYE3ZLxP9qgawVE5pqwdRLzFy5eVMKQxOb8hQuyHsQkYUkuIkE7dtwEESFIbtJjFb8C8M/4YftjRo8ReISsOQlnB5RZX/5wK4Cxf38BmqE3aWhRwH7Nd0giA6K4VKzspoc5brczp85o3JBTVdV5JABQDcv36DvPuVauWBWBNkCsamttblV11c1bN1VFznxgP1RScg9UxZK4HTlihBLBvI/kLTYNMIVULDYDgO4EAP7NfEJ+IMkKAUAVc7Whwpf3sB3sgLYC/NvjCggAfB+wkQS21CY6O20IyeFIAGC+IbykBIATJ05rTL+NAOD+GbtxAgBgAtePrDDMedY/BACAUYAaeh1jywKhKypKCABUPtdCAEAu1uiP/MAGo4bR3WVI/SNLja35efEvrc0ttiRc69MAACAASURBVGf37qxfstRpKkznoGIS6VvAMyTWhw0bYs0tzbIHiEP4HVVd9qtXe4avv94uyWauEaBOidCK0NecueGYyPgK2FEVfpeS6oBNkFK4P0A64lds7fDBQ5k8eWhBEKpNb99qFGBI5R1S7hyLa2IM+RyV6q1tbQIkZ8yYripsB8Wamx5EgmGPqvmoduW6AGqwa5LwA+mP7LGst+rR/hISEk5a5QHUe7dzXdwXPY7rqmvt2NFj8bOVqgoFwMYPeLsMfOGvfvUrKX+8/PI6XQOvcZxPPtmgMQWk4d+M089+9jMBXd/73vdk23yeawHA37jxM5s1c5bkkFvbWq2ppUkEH0DwPXv26juANVw3c+GALGAXY/b2H/+JwDz8HT7i3X9+T3Lk615+0QYPZo21CJg5c5YK0M22APnrlWustbXdrl2/qsrWJUsXWm0tBI0KO7TvuO3cucOWLptjzzy3Sn2UIQBU9Pa3y5ca7T//7//FFi1eYM89/4SNGTtC8QJ7FwQAqsvbO1rsJz/5U/l3JwDcv/dABABsCvAJgIjt+cLF84p5UARwsIv527d/v82eNVsKNfrpNdu3d49ILQC4mXpbRYUqcnfv3iX7mzN7rsiMPOgz7vR73rFzh2wGYCokTkLiAyIHMtyQSiAHVNdUWW8PKSxkyJvsb//up5L+X/fKS1o7qoqrDP2o8WPnL1wU2AmIrJY+HUFxYP0nH2s+UAAIe3KVzn///l3bvmOb9fR02rqX18pWu7sgU9ba6VPn7cD+w/LHKAA4AYD5BnCDIAfg5b25Ia6gSLF+/XodBwA1jGl4pnJQClUQrkXV7JVV2p8B5FETAIglDlTrk8oqkQwAgVnj+Jmg4BB8LCoggK9UXHOuNDbG5jgme+x0iFGxCTHfozIY34ECAC0nWG+uOHXwwCG7cuWqrVq9ykaOGBmq0amf6+mWT2E9QQAYP3GiNVHlP2CA2j0AyOMbAb8FHPaGOeWH8eA1xpFjOgGA+QaIhJAU7G+4CDnMJecBjMceIBUQu2Bw3Dt+jDiB/Z4xY09gfJ2cwXdYp/h89vugzhLgD+wZ0gS+ESUDV+TBFjjnwUOHpGqBv2VcA9miSoRL4pNfvf++YreVK9lnY0UjLVt6uiUXj0088/SzgURVG0Bcnl2ZKydkEGe4r+Z9rpf5SAkA3Cf+F/CXuVm8dIl8FEooqI1xL04AWLRgoY0fFyqcXZVn34F9UQFni8YeUgz7NP4Uoh5rcfOXm9WS5o/+6I9s/MQJUniCQLxpE21ipmj8uK+a6lo7e+qMFBeWLl1ikycHAkBHZ7vWz+bNmwScE1Mtf3y5WsUMHx7Ur44cPiq/sXzlSrUn6t9/oPXr198qK6olH49qx6lTJ+2xx5fY7NnEmcPlT0Mbn27bv/+g3bhx00aNGC1wl7iBfby+f53UOyDw1PWrtb179yi2xsbwOTzVcS4UKCC3nD11UiRJ1Ebmzpml5DokqXt3b9vmTZtsBH3nBwywz7743JYtXy4FA5QdiIUA8K833lQLBeyUdebkzuaWVsWHW7ZuEcECkuj4CRMUI/KDTW77+hvbs3uPLZi/wF544QUR3MjlMBesgWMNDYpFaGvF+sE3QJR1QhX7+c//6Z+09l966SXZLkRESE/EtieOn1BLlYULFtiTTz6h72HL2Bw+gPF96603RQbyWJk4k3vF5h5ftixTELp05bL2UM6Dnwo2XmUnjp+2nbt269zcAzbF8xLkZfzb7Tt35KtYu/gH/B42fPb8OY311MkTFVN2KnauMmKG7du/kULBk0+w77WoBcDF8xcE/KNAQ04Qm4cAUFlTI1II+ylr4oXnntf+y3mI0d999109F0DMw3dyfyh5EBuwDwCUcc3sBTzrTJ8xU69D5nSCYtjUyhMAAlCdqwL4M2o5YKskLxPBhID/lQf3isfqk7QXqOWIa34NIeYsU70cOvHlP3Czo4Jreg9prpNjlSMA+Ge4giKwkx4rJOn9p1AMww4SAbrsE2JU5Hkm3yPDM35e6asww/uOZ+0McmDNr8+vn89nagPZx6Lsf5StzwgdEar2FgCe58nIAWqzhNR/twgAFd1BzhngvwJAQ4VRnSIFVEd1AbUZiG1bAygXiRWF4qHflgBABOQKAEX7CLFYqVJoeC1Ip+vPfyEBILQACM8elYEGkO2pUqePRXbUDAawLhphZSAAGAQAKQBUScWsEul+FBdjtX8vZM2KKikAQABwZQCq+Xt5DkaB1VVrlRsPEv8ydN4PKKFVVASCgcgAuqZ8VScG2ufPNO9dbk3/IRAAyJ+muVZV5D+CAOCgtefC3CZ8PaWYRRG4TD+jQsDY8TQDJ7M1GYay3Jilg/xt73uOJF3P2XH79GnPC6/8uCkBIFAlSokRrOOwDpL8OK9lY5qMbczvOtHBryO9h3Jr8OHv+7UUiQlOairN2csPO1AbK8G9ADgoloaiMOXue7qyz0JC4pkhI9pDAIjYD0cUwP8dCQCQAlKyvorKkoLbRxEA+r5X2g429X0+3+nv4r70b4EA4FX+5QgAaXsAxzgy/IyC7aQ18n8LAkCJXUa7Cmu6tN0x1+EEgLz4N2/37Z9P8Rtf448iAIT91FsQ5bGBYzIUJ4fYIuDD/hwb8JrYNqZM+6GHrcsi7qU45fdNAPBALXPgv60CQIEAoMlSL+jSav/stUgSkKElBACqPUIFal8FADdKvZ8oABSDQ99SU7CfScwnrgwBQNIkeQWpJpcKn2zCQ+UISftAKsgBu/DZKrGYSA6nDiZ8lv6tUQEgAk0enMqZippZKuFe3Jw8seqv+zylxl7sZf4wAkC6sHzx+QaXL8bAThQvVTGMi1KFBF16j2lg7qCnj3VKbEhlVb0a1yustMgUI5UyfUsC8viPknuP7Kbuzo7IcsodgttLCuQWiRB58FGqqJAH9mlPokcoAHwLAcAfTrz3bAoGu40EB5MTAIJMTl6J5uOejvHvQwEgdWxFBYCiXbo9sV5LWWt9WaqpXfq8/zYEgGIQpwe12NYit+9HEwDcHooEEY5dJJWk4/CwgMNfJyGTs8ZyP+OEgO9KAMgr99NgO1ds8Yct3W/yoBoA5fhaiQJAIF5l/3tlfxkCAABYkQAQFACC1DKBhIgEnbFHUFwT7h90/yUEgJqoABB61WcEgJpQ3U8wqHGL8v5pewAnz2RqALEVgBQG0hYAzjKlAiGTcA7ya+5rGLPAg0/7KpZ/HCsGf/nDRV8GdkbSiA+5qR9KH2Bkc+q/FBiYAhuo/mdeYmsAfDvStKNGj7Gp06fbGCT6I/hP8NsZiXPsnxwbu+LzAFgaD8YByWEq9hsbBZZBABgybJiYuNx90/0HAvNRAiDJR0VpR3uHKrJQAuA97Jk+uWrNUFUl4ISkFyAvP5KdRso/EgDcXryvaCDC4OeoWmsVEHv2zGmbM3uWTZwwPkuUk2QlQQiozHdI2pHA9TXO8XiPz1HtN27CBIVxnmQn2UpikqQciTjfP70/PEk5PguI6+sy9Bi+rHshMT992jTtf+z73m+epD5jS1/vUSNHKWHJ4LW1twv8R3adhD9VvxAAABr4YYxI+tMTfvnyZQItQxVip0DII0eOWuONRgEGjKEICzXVSphTAc+9AAgILEnISFRDIfNK/1d6Rw8bPjy0LFCf61tK3lO1BpmD68YPMyeMo6uSYGfYtZMBGHf+rX7TBL6Z/PIlgYcABMyFEwBQlTjRcEJAERXaqAAQH1FJRRJYkr+nTmkuHlv6eEh49mCjNSIAUE31oPmBpHulSjEgVJGi/nHt6jWBKYBLEwCYkFluAwitETADsKP5WLBACXLGzNcdYAf3AmilhHB8j/HjPc7Be04A4Hu0Y+CHRLzkxu8DZPZKwj2woyHiFAgAvWYnT53V8Ujuc8+MGb4xVQCAHCH7jXsJgBQKANggYAaAqxMArl25okpjADKqPbFzEuwkk5D8pZIYBQBUQPCdjCckFFXKDRkSktunT0tyD8UJ7o2EH6+3tbTYwQMHFMsCSKjNQyQfce9HDh8UKQPAA8Cd5Dd2Sq/mMWPH2+ChQ23oMED3JvUYRpEB8AF7wbYctAI0wv5I4vMegIIDWQCUXq0LQKmK+5oau3junIC1qZOnCBAI/W9DhcG2r6j8BCCZo7HC/ljnzD8kBBZiw/EG3eus2TMlQ42SBN8lec/rQwYPkk8jLoB4dfPmjUA6GTxQ+4HHVlmSQuSzmli9FZLZVF7SLojjqTqvrV12fPjQYVUQs9Z//esPVFkOIM0P9wEh5f33f2WvvvqKxhVyD68DTqxf/4nNnTvPnn7mafkafONPf/pT9VYGHHOCEsdiHiAYAO4CBN67f986ulCIqFUV9Llz51XhD9DFNQLUsU8CnAIu1tX2k9IAY8n6QK1gw/oN6l38/AvPWH09UtttVtevTr22IXm88OLLNnv2XMnyI2k9fPhQmzFjmlVW0b7GbNc3B2z//n226onFtmrNUikA0AKg0gbY2TNX7P/4L/+XLV/xuD3/wpM2esxwa2unPzu90m+rp3lFZY+9/fYfZyx8wK07t++K6OCVs/gP1h8APX3fp06dov0Df8lzxp69e23J4iVqO4KdAXJ9vW2b1iOV8Phx7fFa/+fs6NEjwd9OnW7dnayPSvksgCKAKUgkL7201rq6Qyse7Ay/sWHDJ/Lfb7zxegTPIXYOtNOnztn69R/bjJnT7ZXX1tkAVHk6qRgP7VCONRy3xlu3be3al6yOis8K+mh3qR3Bxs8+1bU8thSwC5sPCeLr16/aV9u+tHHjRtvqNSt1DSgOVFRU2+FDx+zM6Qu2ZOkSmzJlvPX0BuAdn8Uawv9jH1yrP3/yGqAWaw7Q3lu84Be4b2yXvRZgCmCSDPXFCxdUlc/rxB5UJnsPSMAuvicQfMyYAGbHZ13mBpCLdYx/82ce3uc9iANUHDsBgAQyPxyTvR0CAECn9i2RTNtt7959dvvWHflE37vZY1Gl4Fycg71g1NixUrIBfGV82UMYT+TDA7DJ+u2Wb6AKmfYQc+cEolioJAt7M3s247l27dqMuOZxHOQG/C0KAFKdiJVeXAOxALayeNEi7QlOiuDz7IdHjx3T+HNe7o9zob6Fv9yxY4e+g0IKx/LkFdeBT2UOIbRwTq4/YFXdqoz+/IsvtB6IFZgLfz6kep7qZAh13MuY0WOz9lkoL3Je5oPYJexhtVnVGjER4+cEAOJwngW4F1cAWLyU9jADggIAbZ5EANhjp06cNAgAkydNkh/if2zswMGDdqzhmL4PaZG1RC915gZiAnMN0YYcOAoAA2iXBPGivUPV/ID17I0kBElUHD5wSIS3ZcuX2aSJ462l+YG1d7TZrVs37YsvPlerHe5r+rTpNn7cBBs4cLDm88PffCwC1Zvff9NmzZpNtCdyDW1Nzp2/YJu3bLaqqgp7ce1zIkYNGjIojjkKP11qjwIpbujgoZonFI/GjUMlJxAA6C2CDd6+fUu2xPrEdgO4i58KVXO3pQqx004eP25rVq8SoeTOnVsisW3/5murq6nVPvX5pk02b/587Qv9BwzUeoEQ9tmmL6SCAiEMABmbAhTFj165fNU+Wv+x9htaLaA8QTxJWwBa4xA/fvTRx9oX33jzTcWu/HAMfpgL7OpEXOcoU/DD3seawtdu/PRT+UzsDtuEZKf2OhUVduf2HbVUgTj72muv2sQJE7LWLcS3qJ8QN6KOIIWnjg7tgbv37LGz587ac88/r3vC3rCDf/iHf1As9Oqrr0aFjFprbm4X0QG/R4sVyAbkr0Q87NdP3yWuZ/3gc2bPnaP5Ys3cvH7d5s2ZZf374afbRRq43XhT9/DXf/3XUsZBbQZCxrEjR234sEDyIKbFdmm51tzGflaj5ybUjVAJQA0Bn+itMiBdspdDpGC9u78i1wls6ZX+kLZD27OxWoctra2K48JPeQKAg9L+DJs/l8avJb/SBDS511AAF9RUU+AoywXH7z4KQMoBcj9RKSEhvT7HXvNLir3b/Q4LrVB52WP0ciQAP46/lwM43taylIQQnuFLGQjh+vIq4XCvIHvhNVe8COPqBIDYb9bCGiinolkc/ez60zdiz+1Qoa8z5KoOrgQQZid/Lyn6wPdXA/p3d1oPRADmVESArkAAQLWMKlxvLyDF1hBfSHE1qg+4EoDnKh821v56NtNOzij0Di/Jx30LAaAHosgjFADS4UpzMGFJ9FpvJUTLOH+9fkdyv2GkeOwKiewgvR8L0yhk6EYBoHqg9VQGtUgq/yvwfQD9Ueq/N/5WO4BKCAD8rpKcf0/oa6LRDfn80I88bMwhn+0KvyIJ8L3CIijmLvuu2rS6vG81e7l1m65z9weeB03nTs/L/woKAI8iACjfVVIRFOakD1hXpk2s514flj8rRwDIcm/fAfx/lK/0cfJx6wP+Fqq03W/kY59L+Pt5grJ2rgSA4QQ161whQNcvAkBY8+H8MWfu/dazKvDS/uuP8tv5NaS+LhK49GZpG4PMJ/YhdwRfleXLIXooh0D7WFRjKWQKhCSqq/VMoCLRoABAzhGfKgIA66GnQntciQJsTaj8B+x3YkCqCvAwAkC6V6RYSUpAdh8X3v//BgHA1X59zkQGiLlmbwdcjgDgpIG0AFLkk6hQXM6nFNdU8TOp/ymJKxICgK9hz5Xz7yIBIL22FHtKv8u5iPWKPjA/byAAaCvJWmEHX67ceUIASDGc8DzLnkGckRMQfX9MfXLxflPfzN9/EASA1Dk4Y8RvIjikR7QASAkAMqzfjgDQGeUpCIadAMBDfRegUnePEiUygKQFgLO+wsSl8gsuWx9B/9hvJJegDyC+OxD/m4l0JQB/Tb/FLEIKIlcECIbgbQBgMlXKUNz5FB0P1+ivpZuIEwCygKEMi5fvOoOsnCEFae8cEHwYWy5dSMUNMt009HcmCR8WRQhiol5GrN4vFyiWgNPuXF1iPjK0dM+x533mgGPQnwfvLklfLhRKNh42RgC0zg4FyKlzc7ZSGjj42BTHwjfZdBzDZ9LWAP96BIAiGBw2pyCJ4++xWf6hEQBKfISotYER7Q6+6Njcf4gA4MFYwV5Tx120w28jADwscC4+wOXXV0oA8MCUCsRyAWYW4EQWXMaAK5HgKWWne6DhxA4H13xeHfRP/Y5/Vglep8fHoLBcC4DSDY5AMfTx0X2XKABECalMtidq/UUFAL8/vy+BXEj7FwgA3gLA2wII9O/oFMgVWraEYE9/d/AgyvXk0msZc44NU/L/NZJZA0jm35L/R+4JwCVW/PO3pJ/02Sq9lzFEo1SzgkgIApEB6ucR4M3r9JhST7dS0J8WBOlmrzYxvwMBoGh/qf0Xg5DUvlI/FSr+o+R/F6C/EwAiGSDKIlP9P3bceJswaaINGz7Samrrwj1Qbd3REVoiRLAqHB+GfWC6AyrUDR6sBO21a9ftXtMDJdOQPKUSiuN0tLQqMcj/JMIBCbyijcQtiWfuz6X8PXENkEdFDL6VyiyIA8ifugIAr/MZEsQueYmEMa+TJD9+7JhNnjTRpsb+3awfEoB8B+lekndUEJIg832U6+K7JDVHjxlj06myiwQA7h1wGHCQ83FNrC/OV0dP5rY2JbyxJe6R17EjEuwA/PwGtKDCjqQ83yUxSAKU5D3foT0AoDCvE6Mw/lQLclxAhrFjxogAQBKacQJoo9KVjPbjj4eKaJftJEFK9R1JOIASCAsclw9cu37NDh0+rM9TfTVm3NhMYhkwnorn27fv2IKFiyRrG1ossL9W2ZXLlzU+9FKtHzhAfXG5Tu6Xe/KkFmPJmDM27S0tqk4CMGee/bMkalFr4IfkZJjHoAAAEHzowCG1UJg/f56IHMRGgF7cI/NEcp7xpAKNCla1+4kKAIcPH1IFqCsAeKV+dW2tnTtzVjZAdSCkDMYBEIDvktBlvrAr5Gf5TVzB/eOnGBvslr69sp0oE4qPYh6xZdQjPI7hXm/fuhV7yw5QT2oIAcR2zHVQOylPADhz9oKICYDt5QgAEydOEDGC8XIgHjvbuPFTVYmRlOd7PJDxAH318hXJBnNf2BP2wJgzcrQAOH3mrC1e+piS/ko4VVQqUcy9UWmmSuaTp/RAD6gDIYP5ws+gAHDieIMkznkPMhFVm9wfLYp478iRQzZl8kSbP3+urockNkADlTFTpk1XtVxTc6sdPdZgN2822uo1TygZzloNIE6t1rXmLipTeEUhYwAACAkAe4fcQWKMPeH+3btKjFMlCHjm9kwcQBUlCg2Mx+BBA3U/2MDNxkabt2BBVukOMDdz5gz1nab6G3UXpIjZSx7cuyciCmsTUIbKMyWQkE8XaSq0nMG+nHDJDgpYpPGLVf+dkeyGygr73ZWLl+zalWuqAgXQBjQn2U9fYlRZWG9UnAOk/vjfIyvfIyAMVQ4Atg8++I2te/kVgayMNb7vb//2b+3FF9YKmBdxo61N9gNZiH7WHB9QjjVeV0+VdIcqXVFmWLfuZYERfB6b4NpPnz6jdiGsI8ATVwVAVn3TF5vtpbVr7amnn7Ca2koRAOit/s3X2+3w4WP25ls/sLFjx1tTc4vub8mSRTZq1Ahqnq23u8K2btphDQ1H7alnl9nSx+epQr6nm1qsAXbs6Bn72Ts/txUrl9vTz6y04SMGC7DleezChesiugwfgdLBW3GMSbjXCuhFGYH5AhzCJwHQnzhxXK1V8NH4DkAnbB8CAPuEV6HTWuaLzz831h5gjCsp8Rvw/8KF87Zg4UKbMG6C9XYFAMRBzSNHDquVBOAua76zK7QVgaz04Ycf2pIli+3ZZ5+JgEm11dcPt317D2qOJ04aby+9/KINHEiFLq1a+qtK9OjRY9qTn33ueUn40wuT51r86qbNn+kaF8xfJHUcfrCZs2dP27avt9qixfNs4cL5er22tp9UF5D/b2y8o3seM2aEdfcE5RP2aaTr8WcQAPAv2AC2gK1RKc+eiO3gM3kdfwnwjo3xOr5f5P2ubgFd+FIAa1e9CfFKqJDnmBAAOI9aOkUSN2Ab1fwA8vgxJVSQs+/slF9gLbD+p06fZr0VtHQLpBr2QvbvFSsA0MZqjJ04tGvXbpFQpDjSv38ktXWKULJr9y4bOGCgSE1UagcVmSqpPXBv3BP3wBjhT9ibWDuffPKJVEVQ9Qmy4uE5D1vg/vC9AKshnq2MAHBFpqSwatVKfQ8f6/EfYC/gIraJT/B9lD0bpQX2RN5jjUJMYX4gEuEXuVb8APeRJq9oHXAoSu7jE7w9EXFWTVWFwM39Bw4I6GYOw7NEZWgf0N1ln2zYoNjy5ZfpRT5ACkNSM2hv17UC8jNPGYCspLPJPpkvJwDgJzkOe2spAaB/UABgj7MK27tnr9opLZy/wKZMniy/hh9jblEy+GrbV7IdwN/XX3/Nhg4bJkCXWN7VI9ibXnvtNcX/KMwQm2787HOpaBBPsFSIJ3Z8vcNuNTbaqlUrbOzY0VEBoE0EGnq5A04znmPHjLXRo8bY0KHDrampxX7zwYc2Z+4ce/IZWipMFmmps5NkdpUdP3FSxIFZc2ba08+sEdkJn4iNUsl56dIV271rn61atcbGjh6rc6AqQxzTrx7iLaTKanvQdF/KANg74wyBctSo0Tag/0DZFKS/pnt37fTJE7b+449txfJlUlK6cf2adXW2az9EkYqx2bxli40eM9aeeeZZjQfzhzLCxs8/t8Zbt0R0Ym1AosTWAJObmppVxU/l/LPPPqeKemJfSD6MM74WFYH9e/fZkqVL7fnnn7cBsZWH57OwV/wea5zqe2JUfvAbfAaS0AcffKCxefvtt0V6UrskYrH2DgHzX27eLL+5csWKTPkGe6DFAiQd5jm0xuqnGPxBc5O98847Ujxgz+fYkJEhfQKyc53EDoxlZ1evXb1yTWt5ZiQTQG5yQrir1rFGIJYufWyprp89+MK5czZ18iS1AsCmIS7cu3tHfpuWLsOGDhFh787tW3b39h2RchcumG/79+3TGParr7er168rP4ZfJSZhnT79FG1Dxuh+OO6Hv/mNxu/VV16Rn2BMWVvEGhgyfhM/wnzhFyB5kDdRn/hMIvxRCgBRmjlJmZXLj2T5ltiiTlBOogDQJ8dTBkQrHhecPEt4x7aQIScbcgBBbSWvjHdg3XMdtFz1v4u/0wxg+p7vM75X+ufy/Go+Vt7WIyShlMgsSSxWVSs6yPy354+K1f76UiQF+P0o5RLHL6RI82KCPteetHjNr5N2aAHgD9B1DvSHKv1cdSBt9eivA/bXVvSENqiq+IcM0BUVADr0uv4dAfrQBiAoEWT/JwUQxRysPx/5vfUB4COw68fP8nzpzUcCQAqKaJTiHvNtCgDlbCB7jfmoyskaQVdfkrUReKcCP4xur/Illaryd6BegH7tIOv1FgC8p+r/QAIA6O+pQOofdQBaAvBd3gtFJSIAoFSWYBCh+h+w3+UuHJ+IrQ4SoKnseJVYZ/hHmlsqvp2O68NysJ7zLpkWz8X+KxEAPM8arjesC3/NCxSDHfEslefxfe15kViad/X4r1x+VkUyMV5zRQHFpgkeUmYo+7z0sDyyfzDs+aU+IxvzqN7kn83HPycKlea1I1bjfcdLCABhrUshICMApEq4ify7EwGcOOBqGoXf6XWltpb7a7evSGhKWn9neXRXHfC1HlXDfJ7IM0qxNFb/eyEDhKReimCcACBJ9SrlKUUEIEcLwNobsLc0v8vf5VoAiCSQKAAERdnYXjYW3KYAfwbkJgR/fz/k3fPiMPd96d5S9Ol9SCAqXI1euyB7+2125XPjuYWSuSqQS3zutJ5+yxYALvNfxDNKCQAF+f/YAiAtpFWBX1LMqXWWtGIvZ1+85kVGRd9T8vmkNYYUmQvrWASE+IyY5s/TzxX9ho8/3y36xfxaAn4S5jVf4xn2FgkAJdhcxDIfRgB42H2WuwZe+70TAGCglmwwsWeED2CY6N+eAODG43L/ocj1YAAAIABJREFUD1MAcAKAKwDAjP42AkBgTfmE5X09fIPJGRyB5VM6gaUEgBSc80r/HKij+j/2/IwA7UMVAMo4IA/eH0oAcHAqCQ6LO9SjCACaowJzLiUB+Mbvv4sLK8RhQbZPNqCTB4fmiyJbHEmQUxIoRgmv7B6T/qkcS5/lNRL0CTHAJTRSR5iSOYqbV7oh+30QRNICwOVy3OYy24uSqkXnkAYUHoCkgUMYr++mAOBjFrfSWDkZ7zuOWU4aceJILiniBICSFgAoSmT2BLCREgJchSGQXapqYnVTGoR+y8NI6YOKEy5y5na+0fmDUSk7UHYXZdJ83NyhlwtCNZ6+cRUCNHfQxeM4a63UoZaREyssmCxwiQ9reYAc2Zcx8JVN8DcQQJke7W4znkD1ddXnPuODjNt/SiBKCQFF8L+vpEwgLennWwgA+ViFDQwJNN1nJK3kQUIIGCRzl2tllRAesHOtl0gAwE872M9rSqCQpMwA/y4ldgIBIMhWB/AKCagu6+kKsly+lp3cooQMJAD1bQLsD0A9gJFIAJEFyrikBABvF+ABokgD8TMcg3/jVzJFBfw9agORVBMIVnnrEQDSnLEfyFmp3ykGeX0eepMHsvC8Xlo9kPradA9Ng6nU/wAyhDkKBIzAoIX0FogzzA9yuFT8Inc/MEr789AJIIpfpWKzurJaCWsSaMiLQkpDCYBk4cAhQ/Xwe/PGTWu8c1sJ4JEjR4V+xBWV1tUeqrpIcAGEAXQrOImS3iRfQ5XTYIEyjHWQ7AyV8/wmMThmLL2Pw4OM+gVTWX33bpDapk87D9cR5CBZ1nD0mA0ZPFBJz9AiIBAA+C7VhWnv3nSeAHFJYFLJNJde5lExhWvmfLzPNZLQBiwQmaGuThXQkAN4zUkOfA7ghPPxQ3UZgAH3R5KEsSSJiew8wBPqALRD4BrbO9pVfQ2wwr8BcpBhp7qqta1F90OyD+Bs9MhRagGQMkYvXbwkoGTwwMGq+qNaWj3VSBJeOK9qQsBVKq8gbfAeY8m9A4ATMy1Z+riSjR7HMOaXLtMru1sASyX911tblexnPt3vuJ/mGmvr6+3+nTtKijIujCs+g8+TtKcqkwQlSVefJ85DVeGeXXv0AEcP3lFSGyCRHvwCgMelixdDv+cZMyV7raQngFszErX7beDgAQKjBeJXVijxyTUeO9agymmAosFDhsgnQAjl+yRPOTZJVYAL5hM/zhgANjA2/EAAUGVqRQDVsHHslddQj0gJADdvhIpw9Z9HgeHWLTHTAZbKEgDUr73Czp2/ZK2tbapKBsjH9/B5VwAAhJw2dUoJAQDwCQIA8w0BAPAgkKg67NKFi6qoBjzDJphHVdD39tpJ2i2cO2+PLVsuAkAga1ZKspgfFACYFwgAkDKQxBdhgxitp8faW9vs0sUL6muLXdG7mB8qflm3ly9dsAMH9tmI4bSyWKwkLv7k/oMmO3vugi1cvERy9QjKXLp81RqOn7AlS5ZqDli3bhsO8pMUB/RwAgDnwp4AfvkONsHeCwGM+6QFAet30cKFqrYLe22PAFvAMQAEEuQ8U5BYRyFj8tTJqvQbOmKEbd+2TRK+EG0gb1Dpz7qVH7p9x0aOGC5boSIRe+I5A99VXRv2nCIBAPvg2rBH3Lwkydnjent0TxAqzpw8ZTVV1ZLsf+edf5It0FMZoI2/Od/P3vlH61ffT7Ly+AWqU7FBfNEvf/Vr+/GP/738J+ub1wBsvvfW92UDIhpFFvvXX38jMP/73/++wEWAnvoB9WoDAABC/+wnnwzArz838PxDhSTAMHOBTDJrnv0aUsD2r3cIhFu5cpkqqZCch5z3xeeb7MaNRlv38mvqTQ8oTy/xp59+0urqUZ4g4Vxpn2/YaufOnrbn1662ufOnifwDAYAWALt3HbKNn31hy1cus5UrqdCvj9L49EKmB/U2mzJ1oq1b91I2xqzvW423RQAAdEbtABsOFfoNNnLUCBs7doxAT4hRSIUfOXrUVixfoQpO/BqAIPLZ+FuBqTH25DdAPeQQAOHhw0ZYDwoAsV0CfvzYsaP6Hm0w8NUQuSA1AfJ98sl6e+65ZwVKcZ6qqjqrrRliu3btEwliwsRx9sxzT0klAQIA/uBm4007fPiIDRo8xJ544inlvWtr+sl3Q0bYtfsbET2mT59p3ZGMwDNmw/Gjtnfvblu56nEpLmDDSJSDp2zatMXaWjvV7x0CRWdnaBGB7aAEwT5NtbEDxcw1/hLijapgZ8+W/XlSB9vg+4DPUl6qrBQBgPYt+EtvGeAJKAgAjBVkFcBsYgLff1gzvMcezBizBzNWxHmd7e0Cm7kWxhBCoxMAuEYq4FnXEAAE7kXyAn4bGXtkZaky5lrDWuywpuYm271nt1R52Ecg1gTiS4VduXJZ1df4OtYSds++xHwyVqhiQABAAp3vOZiDz4MAwHVTNa9KXdo2dJLU7JWsOWQaFH0YYydZ8X5OYoCcMUY+jOvF57PXs3czLrznGYy2llaNC2A7ez1jlj6jsd8Rg3DPgLz+bEiMWFtdZV99tdWuXrum9c3/vM914gPaOztFACAmefHFtSLGAqaK3NjRIeIB/zP3+BRPSPJ99n0IIN9GAAD0hQCgZK9V2L69++xEw3GbP3e+FAB8HgHBkd2nkh/ftXDRAlu3bq2AWakOVVXqWrDhRYsX614hC7P/q2f919/Y9773fdk3nyWe2LZlmwgfq1evtCFDBllLy32tB8gfAMyohkyZMtXGjxtvQwYPlS87erTBDuw/aC+tW2tzF8zW8SuMqvVau3P7ge3avVe+Zt0ra23W7KB2EnLFFVqju3btMcL2ZctW2Pix42W3EGHHjx9nM2ZO03VQBdfW3iplAOwXmyc2AdwdPGiI7KmttcXaW5qt8cZ1e+dnP7OxY0bb8scfs9aWJj1foWLC2iL2+nr7du33r732uhS8IAEPGDRIJNGt276Sja9bt05AOvZL7I+PYY7//u//Xj7uyaeeUkzBfgkxjj3r6tVrtunzL/S5N15/XTaAX8A/IPePmspX27Yp5sJPLV+2TPeBbanNRmOj4lvIChDTaIMCwZDYiTiZ2PpXv/yldXS028vr1ule2GcZk3PnztqmTV/IR3Ns7clRAerd996VXeD/2QcgBfA+eyP7G35g9Ogx1t4B8cR0/nMXzstmaInlMYeTXW/fDa0AsGW+z/nPnz1rtdWVNm8OZMcgXdzZ0S6//f7779s5qSHNssabNwygGjLrpEkTpdzFs8m06dPtyvXrsmXWM+Oxa0docYS/CS0R7tm+vXsVk37vrbf0bHHl6lUphtEO5t7d+0GlqqpKbUaIQadOnabvloIIDyMAeAXbQ0CqwvNpnoeJleu9sQdLGaDRnxGKOUm/rkQpPxYhAJbFAuhIAujsas+r2p0YEIukCcyz/xxkK+RCcwJEfhXp87qrVShzmQLwHDtTXU3HJh3HXoMA4LLc4X69oKq0ujaoAmRZyXAuwK9IAEjPneYM8msN+c/0OsnbVEq+vlQBgM9EMfvMBrL2Adk8QbZCxN7l/vkN+B9B/6gAADEAFYCAyHYbctycT4Vr0p+ILVzL5Hd1HS5vX65ArUAAKLXXOFb/jQkAKACEXGSYjzCSAWwP5AJaBcXKf8i9lbSMDG0jqfy32oHWW1EdZPwl8U91v1f6Vwv075ZyAK/zuVD9L6Af8I/njEgwx0QCqBgK5kpa+wr4L/bAyCvAi2vM/439lOAzZfOdpSSB4uc9J5V+NcMG/oUEAPmTrFI9nEGpyKQFQEoAcCWTkF/14rCYX07AP89xeh4+5F8DUdTzZ4EAEM8X/0jz+A8b0+I4POpzZW3a1yBtOOL8hPsuzZf782v6esBZvGArT8vmJKS0mKuoABDAzFIQOM2J+/iXSvpnXqtAEMjaR7B+stxxaZuTnKDhqifhaI4LBtcS8EHyFxAXQztT8pqpAkBoA0CuKLTXq8kIAJkCAOB+bA9L7JAWfrkCAAoCXsD7bQSADMhNCADuz5wAEFQ5Sot0i/7bffa/ZQKA4xf+XECemZxTNwVbPaH42nPUPO84CbwUU+sqwRujSEWGxeZYS54T9zxEn7FzW0zUdzJMJiEA+HpPCQBpLj3NtxfxzdQPlvehET/5DgoAji/kmE4o2PV8rucSH7bWyl2L7Or33QIAoMAvLjzgB8ecghePIgAESX4nCeQKAOUIADJCjCsB3Dqi5HGuANClJNujFAD6EgBy+X0PuMLijxL9JT0ccgeSVmP7BAP45woBEbBF9p9jFFoFcA5ec6NwI0gdT9G5pBu7ggT6ApUBbNPx982ldJOJwkmRgZuOabrY8400Z8f5xitHnkhk6PglLNbQKyoUk+ZKCwrKPbhWMB/ey8F+ZP0DsCYmeUYAyHtqeBLD77MIxPk4ySbj+KR2qvsC2CQjFqu4s8AgSpvz+VQNIHUQOaD7u7cAkB2WsId6lSTwhFAOggbVCMARt5UUAC62AFBLiT8gAkBfhrR0EzKJotTxpw+NRaeXBYIJi61IWHEbfxQB4FFBWQyBokJBqdxRUe2B6+mOwWtxzfi/PXmV2k4WADm4Hu0znVufvxKCEazH6ENSQoD8SGw5IluPl50RcxgvJCPd15YEmqHiOkRlMWDMAr2HEQC8PUsIWIMcZQCgiwQAAAgnAoSK/0gQaGuPQF+o+k8JAO7zeADK1C0yBYDqRAGg2qrrkhYAsbpf7E9XBagNbFG9RpVZHD9J0cfx9B5QGvOoAMBvB4bxVe6TQ782lwgsLzH4bQ8OJcFEJGukvtltxV8rB/6n9qWkA8GY2igEAoBXGXCtM2bOUsUyIEJNXb2qcLFdJCgHDx2sy21vbQ/V79euqVKOylXAJ5JJfK+ipsbu3r1nN241CiwdNnyEjRg+QkE4ezLzx/f5IbntSWQScoByJMxITnl/eCeJXL16RRW1gP9UZlH5xLV71SoJMI5FIpOkZFdXYFTfvnXbTp44IelCCABpYhAbIxlO0peEJccN/bfDfHGdEAiY99lz54aWCHEPAkAAOOZ+SIqSWPY9hEQd10OizkEyvkf1PglaroEqOu+Di123NLeoRyvXpEqysWNDJXdnl6oPkeEm6U9SGjCXCmYeaEj+snYAjqhcWrxwkaqTmXe2DMaP3uHcC5WoDpRiWyRjT546aWdjYp7zenU8YBigDIlyEogLFy1Wj2Jfc9w/oBiS+aPHjLaqujprb27WMQPASRVkeMj05FlNv3524+pVzRmJRxLEzqYHKGFsmAOvamLMuI/GxlsiADC3VEZRna2+xF0Qhto1h7QHCJXgk5Ww5+GPRGdbC72U99vI0SNUPcWc6NE4+i5AM+xOEvn19eG6Y4IFYIL7Zy4As0j28oCAYgiV+5yX47FmuEfew38w99gNdkw/XLcZ7oV1EypZgzoJ190f4sqAgVqXPNx6CwCvJOdSL166arRCoFIsJQDcbgykEhLGKFxwDpJu2JGqGTd+KrIF9s2Yka5izC6cP68qMhLVXgka7q/HTp0+K3niZStW2oSJk1QBwTVgg9wn5BPu6cK580rMT548KcplBwUAKtZv32pUReLo0aNs9uw5Il9BAKBn353bN+3okUNKSkLooBIOGwbI3rv/gI2fOMnGjptg9f0H2vUbjbZr9x6RCJYti1V69Efu6lLSH8Ce8SQR7goe2BygIYABtqT7S9pnQZahLzAgwqQJE4N8YGWFvrNt21cioNAGwNtznTl71u43P7A5c2frvlmrW7d8KQIBQAgAPfd24fwFzaUSDdU1+htfKPm73uhro1ICz0O+34iwVBFk/BlnEQGSvR4Q5eqlSzZqxEgBAr/85fs2c+YsW7r0ceVbRa6prbX/9T//bxrPp595SoDyvXt3tEZQUPjssy/sz/7szwOJpadHvgIw44c/+CMBH+5HuT/kmnlOop8w/gabqqypEggKAQBAYtljAZTke5I4rKhUP3Z8FOCiEwA418cfr7eTx0+pD/OSJQulhkDihjFfv36DVVXX2lNPUXE8SMSDa9ev2xNPrgmSqxXd1t3RaxvXf2mXLp63da8+bdNmjI+EwErr6aqzLV/usN179tmq1Sts6WPzrb4/LRWY8io7ceK8CABz582yZ555Wr6JeJp4ofHmLfv0042S5l627HG9B7EAUG7CxPGqMsVW8A0XLl6yy1cu62/8NmNy8cJF27H9G1XxC4BOpDO3bt2isQfUphIXAgDnBNTiPXzd008/pbWjFhSxpQ19obHBtWtf1NrkPLW1A6ynu5/t2gXAc8LmzZ9jjy9fKoUElBQYx+vXr6k6e8LEybZixSpra+sQAaCjo8t2795pFy+d1f2jsiDVTFUFddvhIwft9OmTtmr1Mps0aYLWFQSAzo4e27DhM6utqZcc+qDBrNGgNoNvY0wB8QDYPcZkrwH892p+9kVsk2OyxgBc8WmsVeyCPQyVJ/wQpEDIBA6oEZNCDmAN811XDfAED8fF3vBxXIMrBxDPASbiewATIW+MHjvGukkSxlYffI9jQgAYOWq0Ps84Y8uQVej57qoYIvZ1d9rtO7dFAGAPYc17KwLW9sWLF+SHHBjnGl0BgNiCe4AAsHDBwkAe6SG+qNa1s14ccA9bUmijQhxERTS+iL7z7CWh3S/KN6Fqm32G+wPs43XsV/L3Bw7IziAAEGNxPPIHrj7BuDDW7LV5DF0h8JCKe2IvKr05j1qkQJ6qwi98qH2TViLMrf9w/Nt379rWr74Soerpp4NyRX3/AfpN7ob5IP4hdvHqbgcdOC/rLCUAQG5LFQCWPLZE67GnMyQHUV2BAHD82HEBqxAA+HFy046dO9XeAzuDQPHU02tEqGI/4CmG6yFmev6FF2zBwgUinEFibTh+3I4fPyGQGXl7iMFtre0iABCPoQBA9X1z0z1Vo125ckkKAFevXbUxo8fYlMlTJb1fWVltW7Z8ZV2d3fb6G6/ZjNlTtbdab40NHjjcGo6dtq+2faP8049+/Mc2eEi9VVUTeECINWu8eVvrfe6chTZt6gwpBBHD4Ttof/LkU2ts/PixagMwbPhQycnjq1mbzCHtYWhFIBWklmZV6N66edPee/efBTS/8PyziqMgq0JQYQ9lbe47cMCuXL1m3//BD6UuQ0wEAQAVnI2ff6Y1wnoDMPfkNoRJ1g82CaFq5apVqrZH9Q7bBqQhjt2ze6/t3bfXlj2+TBXyQ4cMle9gX2Ge8Bu0kWB9vfLyK7I94mtyZdjz2TNnBJizBl988QXZA7ZA9ojvb/nyS9uzZ7etXrVKxD/WTCAVd9oHH/xahIUf/ehH8jGsGdqU7dm7R2QR1gNrqaWtVffCGsIuUeaAAFBRWWP19QNEaNiw8VPFde53WHv4Ca4Re/G4g3iUn4sXzivuXbJoUZThb1ccBikQO/x0wyc2bdpUq6muMkg6AP+3bjXavLlzRahDYYv2RfgS5phz3btzV2uGecBHELugkqCWKNOmqa0B10oMf//eA5Fo+RxxNqSnkOuqlJ/DL+QAeHkCAFWWhQLVbP2nuZiQHog9n5Pe9ZUApK6gnuRl0ufZhz0PCzfieU4fyOXrSWA4EUBVoPp3iOWUJ6yKCgFWoWcCqdWV+eH6HTRP+1573K7nwdiuIs29KucQYx98nD/vh6r6AMTKx3ED8f88p1TaF9svKx3jUjAjzEspASAH+rF/vZe0T82/32O9FfTK5jPA8blSQgD8deT4Xj5AAQRk3JH8h4iJ5D/j2G2VUf5flf+RBMDrypViK/F6gnKtGRCGtwXIcrgJCSOAHDm5wq9CcxNBz1QBoDiNkgJPKjyDqaBQGEHKCNY/zMbS19NxDxeFXw6FPOFHdIYAzoNrcHf8Rr5fVfwBwK+sRuK/ynqp6q+pFxEgqALEz+hzgP/VqvKHBCACAMcQASDkkMiVA/5LWSCOUU46CSSA9HX/O9SNBNJCKZbRdxRSQl65vGd4rXxb1TQv6zmQdP6UB/hXIAA8qgUA5ysSAAKGTa6yYBvRL+Hnw/shT1HMnz2MAOA+Ir3Xh+WKv4u9BVPNC+PSf4c1mHOCSnKC2ffKzU3E14JMRVaXFY6dk498beWEhoDN6Tx9FABycN7HNr2/dAxK8vPxQ1kjgOw5qdhaIJzb1182N4qbKjICAPt5RgDogVDXpZx0UC9BLANVbRQoA6m+qiL8nykAAO7XhFxvbSwK+21aAHiOtxwOl+MpecHwd2kB4OOY7jluB1rBf+AKABSWucy/56W1fmgxS6FZb2gHwBpLSQAq5os4rb8H8dttL7cjJ14lSkAJ6bBIAEh9kpccZ+PJWo82WMQtyeGxl3tesqjInOKf5dZi+lq615dTAHDc0tvHB3wubx8fMJzwb1c6SvHR9H5Sf1vuGv6gCADBuQSmlQ9SDu6HxeyLH6fPe04AkHElLQAeRgCQc0/ArPbY6xi2shtakQCQM1MgBnB9YfPU9arK3Ps/ewuAvGo6TFzee1s9PiOLSNW6CSAXEiZBksT/Dr1KAnibgv0O5LnTKe9g8utJmZQeCGhzT1iBKTDlG0JqTMWAPq/qzSvWy7FjsjlLqq89cAhgU0khaxa0BMZiuAcnAYT7CIAa1h9id4L7/DVAOhYPP04AIFAPvbdLq9ndzh5GACi3eWUAW6IA4K/5/TvAlv5OxyEH6R5NAAjff3gLABEmsqcD7weSKwD4uGA/2JaDvRn5JBJVUgUAbC7fzH7/CgAZCzBlOSYEgKLDKwkyCpL5CgaTACbdlFIH+V0IAHzek1WlAY+zgvNNKdxDSoIJDw4pAaAYdBYJJcVNSYFmstl54OG+wAEA+ZkIVhd/Fwkh8g0JAcDvL/WZfh2B0NCRPQCUKgA4kzT27MmpsklA4ASAqAAgoKszyJIiGU4FSSQA+OspAQDACgahA8gEDciZ5w+SoVeONksH5jMFgADgVyP1X5CAIlkM4zNtCZAqADCeKQEgqAsEKShXfAny/2GTThUA/OGt9IE9JzC5b37YA0JJABOJGX0eqgqtLlI7KtoU4yrbTAgAIUkdromE2JRp02zK1Gmq/uchVA+qFRUiyvUfGEA6KklILJGAYi+FQUvylKQdPUNr6usFVN5ovGnNba1GWwFkdmt4yI3td0gEcz0koAGafT2QvCZhR4KOxLUnAHkfCU9IAMOGD5N0Msk/3CEJSXwnyWJsiQTZQPqpd4e94v69+3bm9Cm7e+e2zZg+TYlOVdW2tmZJR4B8ktJeIR5AlwDkknQjUThz9myNi/tL7JPvkXjjWkksY19cA4lG3gcgU99aEtNRFv7ypUsCKyRLHh/muRYqh49EKX4S4UEqOMi5c4/nAGwPH1aV+6yZMwUySv60s13VfiQdGb9nnnpaPWJDNW+vrmX3rt2a4zmzAMgn6bhcKxXdR48dtTsRROE972OP7QN+kzBk/qbPmKlx9R/O9aCpSRKlKD2wlqgGJ24i6etABedlvN2HkpDk2HyPa2CvpgqNxDWAOvcHYO193pmLGzdu2v69+0PF0/x5VouqRxXAUmfWU7u5qUlAL9dKwhnAubmpWQoAVHxPmTZF4yIAtDfEk9jgwYOHZN+PLV2qSjCu2yX/AOmoJuSaAPi4R6q5sQ2S8VwvYAkEAL6HDDLXDZjF/bCmxiYgC+e7dvWq7IUkJb6Hfw9EPQObjS0AqKS/1Xgrk5LH9V++cl1S7wCGkAfwWfhBVwCAADBl8qRHEgBCmynaF7TbubNnZW8QAyCjME+sRRQAaAEA4AkBYOx4QEEe2npkL8jXDho4UOSqG1euqg3EmDGjA5mnMiTiWefYAlXQgApUA9OTHH/T3dVhHe0t1nDsiN1uvGFzZs+y0WNGKXVHAp3zXr12wxYtecyGDh9pNxtv2/4DB5V8J0kPyAUhpbW1RTZO1TnnBCRDaQSb4t+8DxCC3dEWArUJr8ACQAF4o8J7wbz5EWStFcBJRW7Tg/sCsSH1AERBgDpx5oRNnzFd84t88Y5vtutv2giwZyJT13CsQaA/cT03NGL4cPnCBw/uK5+XVYDFSoBQeRAqELAdACdIciRjVaGAvVE9e/aMdXd02JCBg+zLLYDHZ1WBP3bMeGtv75CvoFJ985YvBYxMmz7VGm/dlEQ043Dq1Gk7c+ac/ehHP86IqqgjsLb/6If/TnPkCgCMFwoDqMFQ6ekxRUV1pd26c9s++vBDW7F8pcA6CDyAFey7jPnWrV8JAHYwJSTIKuwXv/hnu3v7rggA8+bNlpQ84BmS7L/58CObMH6SLV9O//latQToP3CALX1siYgCFZUoSnTaxo+/tKtXLtkrrz9rEyePCqTQ7krr6qixDZ9stuMnTqm9wOKl86yuLvTM4/Gt4dgZ+2b7dnt82RJDSl0KH7HS+uaNRhEAuBeAfX6wgZOnTkjVgrGnyhRg98TJU/r33Hlzs8rShmPH7OiRI6rWd8UI+XQzVQUTiyNdX1NdZxU9IYGBXDeAIfsKfcmHDRsa1kUPhMd2gf+oAyD/jz/jnP360R6k1nbu3GsNDUfshRefs1lzZtigQQOMykfWNZXBe/fttzlz59ljjy2zpge0ymDP7rRt27ZaZ1eLrVmzygYPHip5cWTNIY9Bjrp164YIAPhHVcbW1llHe4+tX/+pDR0yQsBYXb8a+VrGD5+IRDYgG4Au8+xVtaw5fDwqNfgEfpzQyR7F3gcBQFLY2Hd7hypX2QOptvU4lDEENNyyZYvWmVfUcrxAbqsQcIndhhYFY+K1s47bMzl0tQ4YMdw6IZxUBXl92lhwTAhFTgDAl/C9b77ZLsIGFb7su4CIzA0ALz6D+WcvcMCMPYgKYwg1zBfgZCA9UMUfWpEAJs6YPl0KAIwTa5z4kX0Cf0PMwngx7lr/FRWKgzZs2BBbKSyMxJ1QycZ1AfTxG6Cea2Tdsi+xL3OdjBEEAPZZ7pljMuaMNVL/tLwYOWJENpbMIUonrF+IHYCoEL5oZcJ9VFmPvffuuzbER43/AAAgAElEQVRs+HCBy8wt3+G4jN35ixftwMGDNn7cON0Lz7KAx6hH8QNBgjgFv6q1ItJVaPHD2GEzzLHHUdhMSgBY+vhS9UV3BQASvLQAaDjaIALAtKgAAfmSmGzL1q9sw4ZPtR8899wztvSxRVJSGj9hvLV3dGpOAF9/8MMf2qTJk2zAwEGK65mP23fuqMUJZA1i4KYHzfbVl9vk21etWi6/2tQEsNxhly5dsM/+X/be+8mvK8nyy/IGBaCAgveG8I4ACXoHettkd0/P7HbPzo6kVYQU+mMk/bKKDUkTM7sT073d04Zt6EAHOhAkYQjvvfeuvJM+J2++d79fFEBOd4/TqiIQhfra9+7NmzdvnpMn31tvV65ctokTJtmsmbOsfex4O3XqrH2x6SuRJZ56ep1NmDLOyRADdVZX02Qff7TJ9u07aPMXzLdnnl1n9Q1k+fuF/eBzv962wy5cuGwPP/SEjWvvUM6L8WK90pZk4qQOW7x4oXV0jLPRY9rkt7BpbBg1Cmxp2dLlSoL39nQLpLt66ZJUcTZ8+IGte+Ixmz5tqnXeuKHHiFX4t3vvXvt6+w77kz/5gQjB7JuoWhGnbdv+tdQliBNo8aIYVooVnlODkPeLX/xS+9ZTTz+t+J7PZI/C5zD/rFnmHBIAxAsB/GnPhlS5YcNHdvXaVdkn/kVnRJSDhs0uXbygtUtc9txzz0qBB/IO6lnYPipQqKegQgGwHT6B3BPtjiAtPfXUU97Cg+r8nh6Ruj748EOtQcB+FLBYV8T++CvWjxOgxlljQ5MSx7QCYe+kbRTXyP7JunalnFYRGYgPWX/Emxcgtx7YbzOnT9eYKe85NGjXrl2V3fz69dcVDy5dsthOQCJsbbXdu3ba8mXLRPhDIWHW3LlaI/Ezbmy7+5X58xXTM86cqyBTEVPSJoGzB9eBgtJAn8emxFjEyH5e6tdahfhC7tF/7qQAcPsWAHn/bZ1dqySEkWD+QwgAw4kAUFb+ez6Q6nbPC3Lprr4YORj9X70DaiQBXQKClfmZ8KmRI8rzSnF+Z4/185rn1iI57wn6OtlGnKX9eX88kvfD6Tq9cCfUAKOoyYlL/vkjSfzXiEAfld254kBcn2ItkR68EKoSKBiy2rpB4xqILQNQzMkGzL+TFpwMoNGN0ku1Qe2zmmGv4rTBfqsbHhIJIMB/EQKo8lTe3XMNXiNPGwAz6bGlPFo1ASD/O87Eef7jj0EACIn+YgFV/ScH/UcmABBPejyruxL475X+quyv899FBb/yQl7pP1zXaAP1TZL5F9FE8v5J4p/359X/EAlSGwHlXwL4q1BIKOc3KAk5cFh9/SJ7ZgocI41Bkf8L8k7Fi0qySjW4VJ2D9Zi//Clynf/IBIBK8N+t2EmupU8obDpXZ82AwOr8WfF3lQJA3gKgXCe3s6xv93jYez53xdiKABBrcgSV3KKlRxAecnWR+H+MSeVcJjmqQsktioRu9eHhV6Pqv3KO46983cZjpQJAqBfgT4Ik5tfnBJSkIJINWeCCOQGA/XwkAkAQm8iLKXdb3+gtt2vqrb62wYn5Ie9fpQDA48oPN5VtAaJAFxWPaAEbeEru6yMnGPtC+Pfy8dQOJC9grVJSjlv+10wAyJUzYu1EC4A7EQBy7MwV3CsJAH7OqE3KK3cmAFSvNsdub1XPjRYAscZi788JADnGF+s8rnWkWCFeEz6wxBS/WQHAbSXHjz12uF0LgByPGgm7rPbTfzABQAncqtEtv9gTf4URJ9A8BiQWOH8HqOQEgJIBFAtdQPFtCADRFzAmoZD7TxWr3iOklJjAkOK1fbCG9LxXpfI6/pF483YAuTRFSQBIBCxtKGVgV27AXv0SkrclACcCAMBTkvT3/+cAXZKYTowPvQ4FABEFMgn3VKHtoJM/HgFT7ngY2xLMLWeqdCgOsueAVLXh+HzFhhEbRWKfCVB1UFWVvCPImcdmny8OjyQBQYPs4Rtz/kNQFNaVB64ucxQsWn1QGTwXMv+l7LaTACLoLgN1fX6qoL01OPYrCYAit9mwSQG6SIxl0kF3IgCEXcc4+Nq4lQDgz3t1XelYynEvyCe8ACao7+H6iWqQOGBUEgByRxLqEqlKutarw0mGfVsCAN9LQtq/t1RoiL/z3yNtZLnNlRXHJZs57C7GvpyD8A8hUVTKH7k1lBJEZeCR2JxZNVb4nWqn7fbqfqjSoVYHO1UGm26yOGAmv5Ys6RYCAO+mGkKsM9ZNFnTGvHMt1TZVbKJ5UJ0xRXN/AMgWyfoc/A9GGUQZD4qyFgBx3E+qGhqPpJxSjpUHZSQ0vSdcye4PX6E5Tb7BA8cgA4QCgO8Nur/wu1UEABEBohVAeg2PISetqn/8ND5cCgLICiVJuUQIItGlDVTy/0n2H5/L4ymwC5n/CPYEwNBPOlUshzwzv0Pun4po+WQRK1AVCBJYWmP1zurOfVXx/ypZu3ztVB/Sbj20ZWzrNLa5byoOVtFPawT70T6X2IyeYEg+KLUB0GGehEZdrUDOiZMmC7AEyAdA76eauB6QyoFPEmP0jyTpxnyTZKTa3gPnZgFYTa0t1j8waOcunFcCefTYsaokaqwDsMSOBpTIIlFJMgzwKnwvCUTvGdpQ9GPn9STHLl68YCdOnlCiDrnztjaXckeWlfvk/kjAkQxvbx9XVHmSDD5y6JCdO3tGPdIBbHkNCTB+SNAD5PMYQCXJPD7Lk2U39RzS5HPnzbfx45Gex7Zczej4iRNK4tMTHWADQAwgA9AdmyEBJzWJWu+fTuUdEvCQJUhOct1KHF6/ocdJSJPIE7jW1CRfQVzAuO/YsdP27t+npCL335AqJqhORLocOWTWz5PrntSYUknO9zKmGz/bKBnWu1eu0vcy9iRpL12+JFIB6wuQZzL9grH9RPog0UoiFMAD26AfedgpiUmuf9oMrxoNuVUOe0HqiMoi7wNNlWu/wCMSnBMnTPA4hqrbri4B5lSyUzUFcJoTAM6eOSt56xnTp9vixYtcdFEyy4AEnZI15hqomKLlBC6otr7Rbly9KgB2544dqt6eOHGCyCqSYE09hrdt+1pBNhLT2DnrXvFgX5+AUxKoJHmnTpsidQTGDpsn2QoBANuGAMC9EGNK9vb8eTt77qxsbWICwXS9A4OSxffKy2G9FgCdivq20aNtgDYoqoz2eUNqv7kJAMbszJnzWnsQAEK+TpWXqa0Ej8+aOUP+279rQGAQCgCANciNOxG1VhLZzK3LkK+QPfLD/EI0PHzkqJ04edrWrF1rk6ZM81Ys/f0iADB3AOBIbV+5cEFKAgDl2L/USpUsHNbrARao7kf2mfvg+yEADA/12/59e+zo0cM2d84sJbCJb1m/ZHLffOsde/DBh238hEl26fIVO3r0mN24cVOgN9/v69fByK3bXM6fajzWLiQOzgHME/PD+gRwZB6otnQilAloHTt2jN2zeo2vQ1Uj99mRo4dtx/Yd9vBDD9mUGdPtKv6oqdGOnTgmP0krkO4bN6UAwXpeeNcCKWMw3sePHpfs+4SOCfqe1pZWJdsPHtgnMFu5v9SqCt9VkDPr6uWnvY2Ig3zyram3LxLp40ePVlL9J//1p5qnxx9fJ8IDKiyAFP/xP/5Hq2+os1dfe1XtJfbs3W1Tp04WaAvwQdLye9/7vnwT9/vGm2/qu37wgz+1Ua2jZO+078Cm/uqv/srW3HOvfAmvpa2A1dVojQLwAI5qTptbBCigdoCNfvXVZhFLAF1ZxxBWmKP/+pOfyh9955WXbcHC+QLO+Lunr9d+85vf2OJFSyVzzWe88eZb8jdLly62IRsU2NZ5o9vWv/mhCGAvvbLOpkwdrzPS0BC23GC/+fVbdvz4SXti3eN295olktJmHfX3D9mePYclnf3oYw/YPfesFskAQIqtj1Y1gKys/dWr79a9UlF74NBB9dnG9+Hvsc+vNm8RIBiy9pBIsBOqO+lZjU1GOxMS3mqV0NIsgJbEeh0iugO0qrkmwPDcudP2J3/yPWsd5RLaw0OQNXoE1p84ecweeuh+W7DwLuvpdgKADbfYZxu/sF27d9gPfvB9mz5zqtXX14oA1tBQp32KiuaVq1arXUvnjS7NDwoAGzZ8YA2NNbZ27T3yXXXsxYODsgUAxe7uTrv/gXul5MLezvN9vQMiAKAYcN/a+6yuvlZkkpwAAPiPHbDWGCdsHlAKcIz7xv+xT2JTrFcUAPA1i5cttc7r10Vk4vsgqHE9jz/+eBFfcswBoAIwZP9YuXKFPg8j4ftYR4CBvA8CgGS6ExDI8+wJ+GjIKGPGjrHegT7tbTyHNDx7FGB0EACCjAoBgBiDylpsGxl0fBqtcrZu3WIrVqyUffphiGvpkS+lGpf4ASIhe4GSlAMDAgMBTVEUWbpkqZ7jGkhosbcAOFM1L6UI2sBIFr1J8c6HH3yo7wIoxa+FShixC5XBfAekCfwxz4l8duWKffXllxofYoUJEyfKrzFO3A/vw64h9zg421vMEUA84wbhhethD9JePjSo+smf/PjHUoThPvH5QcTgNyDjocOHRB7ge7k2bM3bxtSIoBR+WlX4Qyhi1Okz2PeZK2wJckC0t6kgAKyGANAiPwumRy5ly+bNIgAsXrhI5E3OBXwHn/3ue+/bm2++qT39xReflwIIvnDK1Gnyc5s3b7FDhw/bj370I+uYMEHqVfjDzz7fKML2k0+uEymPwoNrV67bRx9+bGPHjLEHHlhrNTZoN25etb6+Hq1/yD7eV32qTZ40xSZMmGRbt1JBfsiefuYZKX0MDPXZ2PZx1ts7aBcvXLW33nxX5Byeg8zT0Aj5qMsamzxv9N5771vbqLH22GPrrKV5lKr4OW8xJqgb7N6zS/aL+gh7DvsvbV8gHVG5jhrNg5CPIDz196k9E2A/1/uTH/+d3XvvGps2dYpa2eDHsIWxY9tt/8GD9smnn9n3v/8DW7Z8ha6Z8+u4Ce1q//DRRx/bieOn7KWXXtZaIF5CbYa1DNFty5at2gdW3b3ann76GcV92DNxLHH8Bx9+IB/BngzIT4wSQD32gC1ALsLn4g+8oMEr47HDw4eP2N/93d8pnkGlIRQAeA17ym9/82vZ8PPPP6czDTaDnyOW/9nPfqYYAWUb/NL4jvGyF2Jgrun555+X/bLvsi6IqXfu2mn/4X/4H23MWD9TECvyHoh4HRM67O67V8tmvdVJvwgTrMWPP/nYVq5aZR0d4xXfQwBorK8XgYi9q6+nR/4UEtb6d96WStlTTz6pax89qk2kP66V6/n008/sroULdJ4iRuJeJ0+cLJ+Pv8CnQgRgfaMCgIrCI488LHIn5x98ELZ9/DjtI6apHdu1a9c1NnwHMaAn5SJv6CBx8VNU2peVxtW5mluBq7xPNgkSJxbkien8M6qBw+zbHcMnrlURdKrqFyoM6E2+h9wi//hOcgT+z/MpVCaiXNdXtNscKc9yS+6S/lMp3+WtvSqrryPfRqsTz8emPHBR6JXyBurjznmkMk9ZFnZ5HixaSAg4vwUcqtEaKgkAecW3/19k6qT0qjaoSRlV81IzZPWNSYlgGEA+m+d0j7zD7zf+l/I86j+uCZB6F/9qtB84AcDbAQxa7bD/plUqantRfS8wjvMa70v3xmPYoN8nCgEeC8ePcnFFEZArPygFmqqZg1yQ24grAKSflOt1zCK1Ba2Qr8iQjCiCifLhmPPsw13BwYff5f4ZI3LNAPoNqvyvFcAPeA+Dy4F/pP5pAzBYW2+DdU02JFugRYMrAAzrb6r+XfqfZgt6HnJAUnOIyl8RCdI1jQT254oA1WtRCgBF24J81Cr/X702y2f/EQgAniYs/EGJBd3qIwLcdwWArNgq9bYnnxq+xHNJqZgwEQA8v6tXOKllRAKA58bCZ0T+U3//ExEAbpcDjMS/r4P8Xkv8TGfvjHSl8VQLgKjm1+ou87fps+IzuU8fw8rq/zLfW66vapA/x5Gq94ViXpIxVQKT0WseQqy3CA9CQrGUE+aiPSDl6z0PTCvY1Bo2EeriveFPiDk4m0KeaqxvSm0BnASAv+R3tACI3G8owMZrlD+noBL/muFysQar8bjqAl3/O637jADA/cb+UrHXVbWm0Xj9i1AAcAJU0eY3+ecC41I7Wd/z87WD8jcKDU4A8Py9r7G01vg7YbK8z58vWwD4nKv8uohPqu2P8Qv7rdgTElZSjXMyojkBIMfrhAdnSvMRK+T4XfiJkfxlgW9XgJxh16VvirmXfWgvLDHfMjYIRYBSHackD/pavu16K9SXErZJC4DcSeabbfWWUD1gfrHhYPzVhbOS02HdVt5cyQB1x+sSSBlDKcmvVDiE5IBvIQAMuuGNRACICYrDcfwdRhgSDg70OwFAwH8CmQQoDQ7pbyY+ngOwK2Rzotd0kmAKZme52F1+L0C2MrHnMiQkNxsavUqUPp7VAF2oA+C4xFhKYH+8Lj6PkRyJbRTOM4gB+UZSBJNOkS2Cy+o5zwPwHEyN16nqttg4s4reRL7ge0ZaGOG0C1mZCOaSpH1xrTAds0OIB7POitF9aadKADR/pKA7nlcAWbQHiMp2f68HBGWvrlsD7LyCuzIokXyQHB8HCLehiuAg/c3jXH88nwO7vkCc/JI7iHBuwVTMx688jEXxdwStpVRQZQsAt41KmwnJdw+w8xYAPrblv5BRZ5PLnQyON5hJuf3kQWj1RhZzWsxtkmXLwf9q+4vgIx4vAo/0QNhnbpv5a3xcORCWgV4A7Yx/zE+8p3T62cEhO3QUcvdVF1rpdL3PUuUGdKsckxQAigCrJILkNhJ+KvxXbJSyEXMZTUkoBZElHZoC4IfdOBIBAH8TZKSSvZjWURA6FGEkwDnJ+5cyV27XJNciCCt9e7BrHfgJZmwEYrL3bL3oXjICVqEAEMB/nysChAqAfsffqAAIuPZkJvuNArMUlAVbDjlhqQAkP8vBmYQiVcq8lor+AuhP1Ze8HpBH45dkoxzodako/DefE6SAWEsaT5EF3M/4xhgH/fA9tyfM5Gso7Ds+J7dt/V/KClVBPkFVsvvSJ5U+Kt8LGTd+nEzhcwrwgM8k0Tlt+gybN3++jWlv157FdbAvqiptaEhAe1yjglfer700AVZNTXotSSWS1Z3d3apeYTxI8LW2jbHBPg8SAfn5x+OTpk2zob4+Bdg3rl0TQEySi+TduI4OPSagoK9HgBvrAuIAiTWuMWyI++F9PKa+t7V1Ahd4/YVz523f3j2S++a9LgPNanJlAe9z79UwEGkAHEhmMk4kwbmmmbPmSF6e95EgjMpgCATYSsgCQzLh3vg8VbMhSdzdrWojXktf8Ognz/tIDlJ9oX7mO3YqGQc4DqgncE2y0V224aNPNH8kTtvHjREwRsUo+9PefXtU9bdkyWKNG0Aikpf8hjhw8MABmzljliqK+KHip3+gX5X/n3zyqSqZFi9dojUD+KFAfHBQoDsHojlz59joMaP1Pn5IgJKIZqwgG/AaxirA1RhfkqisEdoE4LZ6e/oElgBqUKUlAlN9vfV0dglAYX6XLV2qZLRLuDXoMyGM7NmLzP1MAXMA/1SiA74wTwDZ2B1zO232HBvuKw8ax4+dULXtsmVe9cWBELuHxMHnHjxwSOQIkqUieSY1D+5v7959Ap6XLVtiEyd3GFXQqlxtarZTp84oGQ0gCIjkJJl+2T5kk/MXzgnonzARMBgJZleHAESFiECimMo2xpLkIiAQ/o0xY96wOeZi9Ngx1t/bZ5cvXlXlJnY2arTPQ1SqYb/I/09RFT6y6N4G4PTJU5IMpkKfxDOtA0hdcXhmrLdt2ypbpCKO/R8CD8mnI8eO2xEkmVeusmnTZ8rvsbbodU2yW+0nmPOBASXssYN58+bqelpGtdlQApJJoLP+Vq1aae30U6ZNQk+3SAiHjxy0bdu2qOoY2XpP0nis8fNf/NJmzZqjSlOIuYD4u3btFCiF9C5xOYoCAIRHjxyzY8eO25Kly2z+ooXW1+3EAMYS//P5ps/t/gfud2WIoSERvro7O5UUp38z8tAkwSO2ZT4+/PADzeuK5csEYJH0xw/gT1hf+Kpzp88oAY9NQljh/byXuSBpP3XKFIFe9IUmCXni2BFrG9Wi/YdKVMAKKmTxbdgFj7OGqETFp7Y0t2pcIT/QZmHyhEm2e+cue+ONN+y55563+fPp5T5UKAD8b//7/6pxfOTRR/SZqC8sWbrYjhw5LLIDQAXj2d3VY51dnfoc1F6odGWN8p3YPiDypi++tDX33KOqeAg1Xd1dqtY/dea0vf/++/bKS68INKNtBcAKa6qvt1/Vm9jt88+/oJ7V+ElaXLzxxu9saHjA/vIv/0LkBG994mDd66//WpWX06fPkKLIm2+8YQ88+KDGmciH9QYI/s5b74vo9Bd/8SfW3FKvatzenkFraRpv/9f/+dcCzx974hG7a+FMGzW6Wec5KrS++mqXbdmy2R574j61H2isb7aenn5ramixQwcP23vvvmuPPPKQLVq8QOvj7Pkz8kXIWLO+Z8ycpf2QcZkydYpUI/A1rFOAFqra2Dcgukj5ASWLmzft9V//2hbcNV+2D4rY39MvQO/QoWO2fv3bZjW99tp3X/YKxuE66+9lDobtJz/5O2tuqbP7H1xt06dPtZZmensPQBeyd9a/J2WHV199RUQg8krMC8ehg4cO2v79ByRrP2/hIpFUuM7z5y7Ylq2bbcaMqWoTEm0mIAcAQKNGgD+mBQL2pzYgA5ADaIfxmSqYqWqP8z/vZyywfXxmSMGztrAjQHnWH+Ak/p39gXV6+dIVAWpr7lkj1YPWVuahW4S5r7dtld+8b+3aRIrz/QTf+9GGj23ipAkiaBCTo5aC3bM3Akay7tatW6fqHt3bkPtFZP6xs7X33qv9RwpcNqyqW2wYwgCkoSCa4acACiEt4Q+DFBVV1YcPH1KvetYE4DffxfVzj/hA/Cl2EHL82AH7OwQT9jA+D5CaMYpYjf0HchqkAUB14g72CuKok8ePC5QEsMNHM8n0YxcR6/o1AfnEOk+uW6eDcSQi8VMbPtxgEzrGS50h+n5zxmSsmR9eC3EA0gr37eBpv2II7gPyA/FHzGkQqvAZKIMoBmlvV/zB+HMORf2D7wb8R86cz4QkQxzGfHzxxZfaz0KaXWS7FL8BehIzYU/s0XFOYe1DkMA/rl69RvbMmOKH+U5UBbZv+9qWLlkiAJRrwbcDegIiox7B/b362nds7NjR2nfViqav395+e72KDv7yL/9ScQ8EAHI+76xfL6LJuqfW6fq4FuTTP/pgg00Y32H33b9GYFhfX7ddv3HNDu4/IDuEMDt27DhbsnS5dXX3SH3m+Inj9j//L/+T9gDC9/6BIWttGWV79uy19e+sV3xAJf2oUS3W3NxoPb0eU0H++OD99+3hhx6xefPmCwTHT0B27OsftLNnz0s5ZerU6bbuyadE9GE8IRyBU168eN527dxus2ZOV5sAYvUrFy/LVx05fEiEoOamRlu1crnUblAMmNAx0cZ3dNjNzi775a9+Y0sWL7cXXnxZCl5j2kdbXaMTOI8cPmFffLHVmptG2Xe+86p85qg21vJN+SN85wcffGjXrnXaj374723OnLs8LqxBkcpJKL/5za81L08//bRskHiHfYE1z3r6L//lv2ieaRNAO6tYS5CneM0vfv5LgxT66quvat6dDErMU2P79u4VCWDe/Ln2yisva62IEFpbJ//D2ud92BrrgfgT22NdsA5RCMDuuC784+uvvy4iwvLlKwoQFrvYvWevCLu0NwLoJ4bAVog7mMOdu3dqH2Yf43EIGaz3efPmqC1Sf1+P/PaJE8cM3/LhB+/LH/X39msd1dfWixz6wAMP2u49e0T04syDT0S5BtthX2JdERfho1lfqJGg8IAvefbZZzSu+K2r165LVWrM2LFOTmxttRvXb1hLc4stWrhIJFHGQwBIOnMw7iIip8rt6vxNnmfM8xueyymltR28RcK58vya55lHygfFYw78eq6huanBzz1UodeaXb/uShyoXPR0d1lX103PVZD3S3kXzw2XuTk+N8AG5kbnFewnFVdhm5KUTgR+8jdq/ZUUW3XfRU4ngPN0/JetZa0AOWWq9krsT6uv832qBI4oHnOSuKu/+L7B84yP53RoSehnVvJznH2wLXwgv3X2QCmoxVvU8XqALcZdcV19ypPQAiwVEkUuUOqqEKoih6HiDQC5GhFWlNsa6JetArIzBzWpLYAIAQPeGqCWyQXoIc8gUoC/DnUslAMaaohThnQuEXzO9+l/pJ68uI4f5bKTCkIu+e6kBU8Cy24iD5YVbzknJGsZEPk88me04OJzM4WLkgjhc1cUWAUBocZl5fWcFB4ZP9EZzGrI+1Bs0mQ1dY02DBEgKQDwd01BAKizQSr863lNAvbruEdJvbisf5L59yKvrO1tyiWpBUCdq+B6JWy1SkQUU1WXaCohpevP8/t3WmuxdkfCgGLs8xxo/v+RwK/Is9xarOV2F+8v87s+h5H/Kp5PeIyqgzNyUpkng+RQFoqV952TFwJwLnOwcc2y89TSN/Lw8dtb3KTvrVLd/LY+LMa1euxvyZXfZnIASfPP8O+N6mYfkMrx9+cj1vT2J5XkCh+7SvJEvD5yvLIg1kFqgXzrNaS1MwLYWnnP0YogK3CM4qVCbeTW6u7yPvEjCXca6FfuB78ePknEUCmcoprpKkoC+aUAQOFbk4hG+Er258ibk4eiOCF8e+Q24m8nAJDndfWO0m9D5HHFlbwQr/D9Ubib1KiDoBPPj4SfVNtCafue6w5SVG4i39b+CoJFerPel3Cp8Bq5/TgxJFNiT23NWH9l/r/EVYJUU42/QgBgjgaGmKuyyDry0Hmrdsdn/TWxyD33zZ9+ldW+J/+7eumM9Jzfkxdkhq3zGN/L7yhszu+Dk2O0y4335L8j1onvv/V7nYiWz1VgtRFjOEG2bAEQNoeliPcAACAASURBVBVYA/tOqA+F7eTfw2O5z8znUvHb70sAiEHXvpMmw51CMpuCAFDVv6eYOAeX6KETDkmfI4da1VPmDgQAGKABMAVwllf7j0QAiElkUr+JACBiQOr/IFKAgp1kh1x+0WfHk5QxQTGByI1USzi4E0nAXKMHdQ7I3SrVLUdVSEt574dQDIjvwrPpUFp8fwnWxpzE9eSLIZzPnTabaqMt//YNIgyqBFKzDTNtIjk4XjG3ApwSW60gF7skpq5Je9OtBADdSwrC6xR0lxXojIXPA4GkH9RxyEECCAku/3yXDwm2abXzHclxhDNwIBSg7fcnAGgBjkgAYFwzJ5vsvwhwKpzeSASANP/qksB4uBJFJFDczhij348A4OoLtdpAGc+wsZEIFPlh8FY7YwNLDI7cd1QNfO4gy8DOX1QGiDnAXqkg4hfoQU0xf2kRV/uasGfvD1X5+f7+nF1ZufmET8wVAOIA7MeIW3tl5Q45GGb5JpITR3K/piBUBxi/Hh0C0zqIeRaxKJP+DxsIspGYkKqQJ4DBZjIGebGm5J2Tjw+lD2/TgiOkl2U4xCJAz+5VBzJtqg4uF8FDRgDQ/SaFARGtogUABIDePh3co+d7PA8BQI/3cuinqgolF+RVvW8f98Oh2O/ZK/6pYIOZ7yxPl/hvanYiFlW8eaU/SVWAjyYRBHICAK0D+DvaCvghPcbWx7JegWGQkArWdsFuL8H/fE3k/icH/KsDu4pgR9LQ1SzfQWdWJoIAY+9EEicG5EFMf1+vPl5KN6lNA//n2qlyQ/5/ztx5qkJTGxUlZwc0NvrMJLtbJEwgBfT0Sk6V7ykCagHobQJgzp2/oPcBkI5JVbLc08ULF5VcQ+p96vRpAhL53KtXrgpAIoFLwpyKRGTcmQOS7QC5JJMBIUlYqbopkUe4X0BKPl9y5IDHtJWgh/yFC7Z/7z710CahHn2wWb+XLl9U0pLkP5WgJM5oL0B1jq714sVUOYPE+hw/KDQ1OgHg5k0BiXwHgCEAOUcyqvC4HxLJ2AnXzGOAJqwhkuBSn2hoUD9xPgs56dOnTtua1auVXCcR3nnDe6PSw/urr7aqStx7prcIUKMCDSBq9+5dtms35IHlSjYLYOv3npRUuJ85fdpWrlgpGeJQc2GdnT5zRhXUS5cts+VUAdXUSF6d+4GwsG//PlUx37XgLiWXqIDlOYA7qi35m0RpJGDDBzJGsX4Zh+aWVrmOGzc7RXSYP9crs3iQxBMJV8mmnj/v4MKYsUVVCD7i5EkIAHu9/cGCBdY/gEw1QH6vJFS5f8YMmxlPf1MInYnocuDAQVWZLV9GT9hRiscYG66ZeT9y5KhATmTiPT3keypzSwU5YMHS5UtsTPsoq22gCrbHGhubBTqfPHm6IABwzyTIvUL2lOyGPuJUmTEWJP4ASc+cPS1AHlvBp1GNyVojuYtvCwIAFZHYaXv7WDGkL5y/LECbe2wb06a5wq4CdJ47Z7ZNmTzJ6mtq1VKF1BoJ5E8+/kig5dJlS92XJQIA80BFK8DTokVUpdVJMpyk1PETp+zI8eNOAJg2QzZDlfDxE8e0ttpaXdmC2AhCB/POdfk+5MlUHgMoBLxftXKFrg3/xT03tjTZqRPHBMxShQ/ghj1EEhRApb9/UFLzPq5Io38sYJ1kO9Xs9IsnGX761FnJs3MPi5ctE0EsEvH00aVacsXKFTZr1mz5P/wC1Xf4EsYAQgnjE7ENAAUgICAlVcfcB4DcjWs3dC8k3kkiRJUx44EfY66wM8YD8AwwAZsGGFDydKDPThyHLFSXSCGoPQxYS6snbSMGQaGCtQKog/85cfyk1tro1jZ7/9339fnf+973vGXEgPeVh1Ty1ttvCiTlHwly1gQV5PsSOejJJ5+yadOmq5816izr16/XWD7yyKNJnQMfXG+fb/rCduzaaQ8/8ogqPPHl+MKmlmZ95oYNGwT8ANhDAIDQxPUjkw3wc+XyFXv5xZdFuGAfQZb57bffsoamWhEASLDEeYb1BZAJAQBQFYAE4BZAFzIPY884d3Z229tvvW9nz562H/3oe9bYVGctTc3W2zNkDfWj7a/+7/+sa3j8iYdt9ryp1tTSoP1n2JwAQJX7k08/YMuWL7aGuibr6R5wAsCBw/bpJx/b448/anPmzLS6+ho7efqknb9wXoDjkaPHbPqMWYoftm3dJvlw1i6gCj5LIHNDowAY/BHEFubsWpJvRwUBn4xf6e/ps6aGUbZ/3xH74MP3jKX28ivPqmJxcKDWaobbdD8//snfWuuoenvokdVScKirhehCAWW9rX/3fYGD3/8+/bknS/EBUjIxEGAUvuy+++63OfPnW/fNm0p0nT1zzrZ9vdUWLJjvnyeQyol9VOpzD4BoAGI8jt3hr6Qcs3Gj/LHIGCmmY+4Aitm/2S9ZD4q1U/IG+wCI4jl+VLU9OKR1CqAN0aB93FhraUGu3Alc23d8rX3mnnvvkfwjPpr3ALwC5LLfr1y5XOtIe/fgkN24flPPcT+qFE4kTY6irGHui++GVICvJX6GAMAa5Rq5bq6RMcJ2sDOeQ1qf/Tmq/PFzPAdIBwGF97DX4AMAzPihwh9/DekhCACR4EEJgr2I+CBarcR40Q4IEHv2zFnyw0Es4bOPQQjctUsEC8hNgADYIXODz2cOuGdaRYjensjv3AP3PnFCh2zPWxD5OY5xQVGBe0LFg+eCAMA9shbxJRAApLaQPpe5ICZb/867Ahq5VlcP6EltTYYEtvMaxkCthOqIe7p9PVy7rqpw1jj2xBxyj4pH+/pU9Uz8hQJAjB92FgQAcjN3r7pbtsl8870kRHfs2C4CAPPF+HL+YN8G1Eb1BPvg+6n4HjOmzcaMGa3PuHGzy9avf9c6JkySAgrfhd/lez7Y8KGIPo8+9kihPgiBdOOnn9vkSRNs7b2rOY2JAHDjxlXbv2+/ffrJZ1ZjDTZp8lQRRVEQoap86vQp9t//h/9O49/cNFqqI5y9IA5BDlu79l5bs/puaxvV6sTSpkbFblz3saNH9DxjSdxy9dolxYQ3O7vt7LkLduzYCTt46KjNmDlbpB/WnFSFGuvt+vUrtnXLVzaqtdkWLpiv5GPnjU7FBadPndBeCqi3csUyjRXAOHHj6NFjVdX6wQcQJ8yeWPeUrVh5t3VMHG9dvVcVA9643mvvv/exnTp1zp595jm7a8F8+bDmllobGnZyymeffW579xy0Rx5eZ/etfdjPTQ1D1tDoKiLMDXsjJCZ8J9eOvYSPQSmEvQHVJeyJGJO9BDuEDPv1tu1Sx4Bwg9oMMQLv1Rni8mV7483f2enTJ+3P/uwHip+wfY48xJEQAPg+9hjskWtjX+c7WTv4Emwcf4Zt4itYN9gQPgNirasAXLMvaa1VWyffGUA/eQ7m+PzF8yIb0a4MX8saYD3jgxcsuMt6e2hh1GedN6/bsWNH7Xe/+53aWBBLoCREb2JIU8QS+KiDB/fb5CmTFUPy3ZzbuP59+/ZLgQilE8II1swnn3ysGPS11161ttGj1EoFMhs+m7Hih8/s6e6RbeJ/iN+wQXwKMTB+IRLOyjlkfcbDL+S/K/Mz1QQAkl9lHqc6txP5lKp0UPEn9uvtpWg5Vy9A4ebN61ZfV2OXL523zs4bdvLEceOMS0wM6BBwcajA4i+khpfshPuJ4oSIW3XvUm/xXEeANTpfE3XmxTEJSvZ8a1wqfajLNn8+ZiWA7AVlfI6fr/X/lFMAsGee+C4qAvOiEZ3HqRgnD11XY01NnpuoqcXmy5wEc8rn8T0UozF/+Fkpywx72zdVn5MvrW+Q6hXXwg/nMOU2yDEz3gLLOKPWl8q/5J9EEPD2ctJtRXmB6n5+0/YGpcggAKSikJqhfquv6be6GmrcXYGAnKKAfxE1qvIkKc/tBIBQFo4Z9QqyyKnq4guCihrB+/VmKgC0PhABgDypXp/GPlMFKKtsk/oAoGdAHIyIqnj5B4jvcv+1dQ7+83uoaAXQIIl/5ktjC+GP6v66RhtUdT9EECQhvPKf+Sjau4pckBeqpbYctTU2SF4zCADVhXzK4UULj3wVlWPmec6RlUyr1131+rxdXjZ/XZHvy1Sd40zjMHW1WusdCABVuFB8jlrkDlYCaeU1QAC4legQ+fViHRa5skoAkO8o8KIsZ8k5wnNp/8wEgKyArPSXJYBfjHUG6ud4m/vfkQgApU2UOXEfm/iRioZUPcrH8txktf/O7UXPhYrItwBwR/5c/M5AIiFxLezNvdqfvff8sNonOsjqBAD3qwD/9fKFTY3NVlfjhbpBAFDOo6lJZKk7EQAEwirPW0kAENaUFHVzYoD2jaSy7PsDKidexR17SjUGxePFeCe/VIzFP5ECwJ0JAKmA9R9CACgKt8FWUX70vBD/vhUBoCh4K4tgK3LiWbuSapvLbXIk/yUFgKxV8x0JAFJv9j3v9yEAuE2y9rI1lc5rgddG/jzHdIr/ay8nZqjEe0eKm6r9cPz9BxEAZJhFhaib6e9DAKiQl08EgDxwdHn5wVtbAPDafwICAKwQKQGQzMgIAN43KaSZSrmGfDEHAaAagAWAEhD7DQSA6OkbQJbAp4wRwmcEuB3fW1kB7ixKyY1kPzlbpAjiM7mjcNAjLZjKhVMCkOVGUcqWS1ajqtqX92t+U5WqPq9gVf5TEgAIhAg9U8BZJbMS956DcdpUoqpZQS4s4t9PAUD3nQH9sSi98r9kSgdo9y+OAIC0erKrHPwfCfTPfYMIGekn299K31EVed4u0IzgpjLwqWQvFgGLGttnY1rd0yqTf/J5SGSBCkWSSgJA1WVmLDTvMVcZMJefWc5zZQsDzXNWMc/fsQEF+B+/70QAiIBEv1NwEoFMkI0IeJg7khA5AaA4gBaHiUTUSgFbgDiS0ON6B5z5FyxrBdaKKsvDWLAxKzahrFVINQEgwFtJ/9+GAABgxPMQAQj2qJxkM3ZfArGlJACQmKkmAIQCAAQAVfRXEQDUIqCuXsmtSgJAqQAgif9E3KrcoKMlgAeHziBPAV9VH76REih5EJgH3NW+WONZRQDwQMTr2sR8LpRIXEIpApVQlmD8+AGkDP9NBT8JgvZx49XjHhUAJVlTWxrAT2acQFvqNKnKjnslKXb58hVVlpA8VvKovl4JXEB2WgLwPHKrJKioJAoGK5UogJlj22kPMKWotAoCAAlu+rIComEXAJckfQGISBST+CIZp8rylKhj7yH5S2BJEq25tVX9CHn88sVLktgENOL7eD8/AK5UcUE64LOjAg2AJyT0SZqRPBs3rsPumr9ASXOCfu43gGukORfcdZcqqGiVQNUwlXcQK6KtBWA7yXXk3gGGuC4OJ9wfcuJUAnJQggDAAYUkeR8Ei95eVQHv3LnHZs2ebcuWLfXq/34Y0FSQXxGwArBMspRxAWwmmY0sLUABc//Qgw85MaLeq/16+/q89+7pMwL/+YdPIl7BRhjno8eOWvvYdlWPk/yiPxrvBbTm+kmkcq0R1Ifvx65FogT4rmdteW/zCxcvCXS6a958lzvvJylEUrhbIADjiQLA2NFjCsJl3P/BQ4dUjUqluctekxCGZHLW9uzeJbUFgGTsV31pk+wxPeJZPxAASLBzEIvKA0nlHqeKe5YqqlUdQ2uR2lrdP2Ar8dSSZYutubXB6hqQ3IY0U28QCy5fvipCQseEiXoPsSP3DrjMvMycNUMEAMYHQpLA1/NniyriGEtsiepEbC6qs7A7PhMgGv997uxFjR3A1Oixo0V+YtxYK1wnBIDJkyaKAADJim0Q8BWAkyp7QHAlDVUV1K+qMAB4VwBY4m08GpF6r7NTp8/asZMnbfmKlZIAd2WsPjt0+KBAiI5x4+ULuFdALMgOJM3bUTHo6/dkfVIHoDp2xfLlNg/Z7NRKprGt1a6cP6cqdc66jCFrNggASCczb/ff94B8Bz5+y9YvdeinDUB9Q5O1traJAHDxwmXbuWu3KrVXr1mdFJ/8sEoCngpS1vzCRYuLNkbYA0D17j27bcKEjqQq4b4Qe6N6EyDj7ru9gpY1cfP6TSXQAfR5jPGichI7Zk4AbvA/VNCyR5BQx4bwneyLbS1N1t11Uz6A+wHcAAwBAAVsIzHIdanaqwYyBtLFNwQsNje1WPfNLvvZT38m/woBgLVNRhD1CqqMT50+aQ899KDNmTPbID4gl4/97diBFPVBe+WVV9UTke/Yu2+fbfx8o/o0A/IjiQ+RCwLA+x98aMdOHLfnX3hB1Y0E7Iw717d581cCLF999TWbOnWaQAqq3RmLS5cu23vvvi9/9p2Xv6OWISw0gJwPPnjf2se12Z//+Q+TVPKA/ChgDL7ymaef1uOMJ/by4ksvSVWBtYAPuXYN8PFDu3r1sv3Zv/mO1dfXWHMjQD6J+mb7z3/zd/o8CADTZk6w+sZateMYGKgRAQD1iOdffMwWLppvdTUNUg5ACWDfnv22/ett9tRT62zy5Alq03D46CHtWRBKTp46XShg7Nq5S+MJIMP8se4gioxvHydQWOTbOq9EZZ1+9umnAjvVsqSm1vq6e63WGm3Xzv322cZPrGPiKHvm2cetv7/H+nohQo2169e67Kc/+4mN72izx55YaxMmjLehQQ7+TXazu8/e/2CDXb58yX74w38rMJOYBjUUEvWQbc6ePScwcNacOdbT5XL9gF4ApatXI0c9Tn7cCVBl2wD2I3xnEABCdQUwnIpuKtcVA+Dj+vsFGOJ7AOCw3YhVGRPaLbBvS1Y6VcHjbw8eOCyfQ9/use3sG67gwv1AXmOfWblqpSs7kTAfGtb9AMwBgi5fvlTghPabgUG7egWg8TOtP8Bs4l/WDuAV1wEgzf6EAgDEuX5ipRpT3MH7IBNRzc+6jXiG9R3y5DwfoDr3fuDAfq2paDWCzTMGzDf+AvCbz3Mws1SEQoae8cEW8JHxwzjSPgVQEEIc4xVkAz77yOHD2hMBFhcvWWoDKCwIBB2Uv2W+SV4iIU9lFD98Lz4HAJm9ALIg98dYsra5RgBNxpAWDYwdn8d9Apwx34CgPIefiR/sAiUJPhdbwF64T/Yrb6vSJ1Abn4tNKM7QWvAY4PTpMyIiEpsA8nNNIXnN90JeYYyjBVPExTkBYNXKVQUBAH+EHW/f/rV9vXWbxhb1I84mxCaA2lwrdsr3UGkOaZIKeYhTp8+ctQ8//MjW3LPWIEYp+ao4pEctAObNn2f3rr3Hq3bN7OTxk7b5y802Y/o0W7N6pQ0N90muv7Pzuu3ds9c+37jJmhpH2dRpM2xU2xj7assWxU4vvvyCvfTKi3bp4hVraRmtKjRs81e/+pX24Fdefkn7D23Z8MsA/YwHSgvjx7UrJmAesMUbN66plQUV+l3dvQKO3nzzLUk7Q9gIwkpLc6P19faI9HT+3BlbvmyptTY3i3iHT7h86YJt2fyl9ggUALo6b4owctdd7MGTbNSoMbZj5x4RTtfe94A9/8JLUgDoG7wpRZdRrWNt48av7JOPP5caBK0SWlubrHUUpCtvBQAo/dGGz6yleYy98Px3VPE+bP3W0urKHif+3/2FdQ1IzV4G2cvl2x1oxobZ05j/hx52NRiqMLFXwG9A8L/567+Rz0e2H58cZ05mjH3qF7/8e3vppRfkbzzHQouFPvkn1g7vw254n6/vAyImYNuA/awDEXGOHVObGh4jvg5iLaAq1feHDh9JCipOVGhsgjDUYzV1NQL2ISDQkowl+vmmTZrrVatWIMqtanXwQMbht7/9rewXf3tg3wEpRgEIs69C6qOljwMWLSJGcU/s/awvlKpopzB+/DjFUxAb2XO5d9ZF+7h2qd3g+/ABIW/M3g4BGWI0BBoISFwD3+uFS4n8/S0IACPlbor8nx9ob6nsHSlpX51r0ZmC7F0NheXsQV6RDsEDRaVrVy+JAHDh/DnFWZFvdJn5spUBOYMgACjprvMfRB5XFNRZJeW44iwdfojP5DxbKEria1WAlNT+klKIt+VMrWKzhBfemUIDcsoC57PcQBSDsW/hZ+MMlVdHsx/2JoVaFfNQ0a+aJl8vPMb1u3w1yipR8ER+xFUM68n/JAUAfJ239gP4on2T5245H6MMgo02NTSICD+6bZT8tRPsvAgC3wXozxjA7JD0PwAhhRlUCmcEAFM+v9/qrZ871JwoEzsMCcAJ10V2NvKy/0ACANfvAIsXWilPlVWXM06DRrvD9HwyMs/JpBxl+j8xguo1yVP7ZHCHTgBA6h9Z/9oGJwKo0r/JrLbRLLUCQNo/CAAu9V8rAsBwXaN+q9CN+UfhIREClFVTCwQH/0UCSC0cdH3YPPRFXWoo2uYYTKyS6tVT3p+DT/80BIC4ilj//9IIAFGtHDmyuM7IvweOIb9Q5NX+cAJAntfLZ6oaDB7JB0ZxRWVusJzTPOdakh3yorGy9XIxL1VV+/njkSN0y3ICgFNjyiKkfJ6r/X/FPWhNVpIH8px5Zf58JBUAcpxOAJAIbgKQlQtOBU8QAEIlRj4mFT2qhVBtnTU3tijXhI+UP0tqLkEACD+s5xsbixYBRb73j0AAiHnO/f/tiHUVY/vfKAEg2na7fSRLzGy22oaq103Y5EixiVoyJ8ynxN2SAgBEhawtgWObXnSY+4pq/1G5Nsu14juKni0uMc6W354A4IS+eF9uH9X/z4kccc3fSAD4xmDsj0gA8CAtl4hKg/UHEgAiER0TE3/jxAm+PNAbuQUAwVcoAOQEAO9b4BLXvoBLBYASiHdpJ1WEFj2gUsX/CASAIAmEE+JzYFriqPz93mf4TgQAr+R1g+AnwP94LOZT11zV3yhfKBWLI2NNVm9WbkilhH05xlnfj7SocgOMgDwqrQvRGnEBEutJccofrgAgiadCfsvVAfxw74GQFk8G/vP37ew+B2gFEosAUPY0HylYiEA6nsvHIew931j/VREAKnqg3dpKYiQyQP5YVJ3HAWekIGckRx2vywHSvPd8vKd4PlMA0HwkJiPzHr2kSnn7APoBOEolgGoFgJHWi39v2QKgvPY7KwDwWbKPjADAewOoHYkAAHtbUG9qISGWc8YgCwIAv+NwHwSAIBTBcuT5UIQogpG0Llxewz+XjTcIABz2dCAedDkUHfkSCzfvMcUxbiQCQAlMO/s+l/wJqX+COKoc9bsXeWRP/EshADlpqnlVhe7JxpEUAER0SAoA9PmFRc9h+NsQAHQYBhxMCgBSDSBwTP3eb0cAkOJLUgAo/MwIBIDwz2FHOYkm1kOlfZfBQzx+OwLAoHoflooNJF1zAkCxBwLmk+xiPrUmagRYto5qUwINAsCkyVOUEIg2CGLYIt1Oj98klRhJakCOEydO2sVLl5W0xM5I0JHkpdINwJ9kHfLRVOsiscp44ouvXr5iFy5eUCA+ccJEV19oaLAbV67ambNnJFVJ9X+ehMcO+U6S9CSwSRrSrgCQn+vEXkgY8g+AH/Bda21w0K5duWqHDx0SoA4YGH16saXOrpv6XBKAJP94zqvL+3RPVAdBAMCmFty10Kv6xeKvlW1S1U9ibeq0afrsm12dGi/GtJHqxz6Sxb129NgxVVVOmzpVCUOuU3Ltg0MCUenzTe9wwFLsQ5U6Q97vGMnYPXv22bLly23hwgXah3r7ugXKAjaT7CXnAzgxflyHYpRIvJPsRF6exDwJSsaus6tLnwvYQWIV8H/BwoU67LKGAMAYZyphAWYZFzwd9w3oEX1IAUNVoY2dSDbSYxL+H4pMHKhInuFfT5w8pfeKAEAFfE+PEjV8JiAK76VX8pg2B1iZu5Dih0CxcuUqVY1BAPCenMN28uRx20t7B0AiSAzI36vKnx7g/ZIzH9c+1hYuuMt9X6qMYXwAHk6doop/kUgAAp4GAWFdFhZgHcBgwaK7VMEMAYB+gMiR0R6B/toAIuM7JsjWGD/WGyAwcr2z58wSyUWJbauVmsWly5ds2rSpsn2Xc3aQmIreIACQiAXIYI5I6jJ+F89dEkkFEGnsOCr1XFkiqs7nzZ0j0If6rSAA0A8WAgBVaMtXLNf8Md74B5LEJMohAKB+4AfgRiWizpw9bydPn7aly1fYxImT0x46ZAcO7leSeOrkKd7yqr7erqRxYvwnT5tmfZ30MW7S3HG9JNwXLVxoixcuLBj6DW2t1nX1ir4fmWjGkHXHOOF/IA69++57ItxQuc+8Xb9xxfbv3ycb6OiY6KpOVmsXzl8SAYBk+FpaeLTQK9X3WOTpd+7coXnFNiAMBSmFMQcYZa3RBoC/vY/vgJL++/btFdkGP8P7r1+9LlvkB4ITP9gPtguoFQkaAHtshzUOeMP8IE9LUnTa1MkCEU+ePCFZc2TjuX8nXzSmilMkXpEkbLBz584r2d8xrsP2JdlowGYAH8YIQB/7/Nu//VslhR977FEBDgAszPG48e321VdfyMaee+4Fyf/zPagi7Nm7x/7kB38qH0t/dshg3Ofv3njTrt24LpB/xsyZAk1YZz19VAh/KQDhhRdeVL9ogAKINvgVfBQKBRAXaBEwbnyHzkys688/32iTp3SoIjNIFrznpz/9qcaS6kX2JlQJuNbvfve7Wh/Rn/zChUv27voN8nff+/4LVls7LAIAwHlvT4395Md/L0ASAsCUaePJxWpv6+0bsk2btstuXv7OkzZn7kyrr220/r5hKQFs2/K1JLGfeeYpGz++3QYGe23Pvt3yTfQKv3T5sk2ePE2+C/B6ztzZmlMRj86dE8A4Y5qD3fgjEufYEeAtwC6EMuTQgwAwPFhnX2/bbZu3fGmz50yyBx++tyAAoABw9sxF+81vX7cZMyfZuqcgv4y1nu4ha2kZa0dPnLZPPt0o0si///d/oT0qCACsD64FUgggFeoM0X4FVQD844MP3m9jxrZ5heOAJzPZ8/BxAK9eAer9uvFLkEa8SnmtzVuwQK018BH4Jb6L/zNvLlvvksv4PfYb9gtVZBeV6XW2dcvXei+g1Ki2VlUxL+WMxQAAIABJREFU4u8Av7g+7ACimZL4dBgeGhbxDQIP8cSSJYs0vqwVfPzFi5ds42cbtR/ff//9XunDea+mTvuxquAnThShjligD1Cirlb7NUA3pCPuO1oAsI55jjXNfPq69/M1PgGwGdCU7wqQH/8b0vncK+9TtXLqZ4wPQgGAe8JHONDpSSRXFTgsyfIlixYnG3L74f207WEOGMe7Fiy0XsY49UnFx0CWoSf9gw8+IAJAnAcYYwgOKK6gAODtecKvXhbICYGJ+yAWiPgSQie+muuCACCiY9rLef+Rw0ds69ZtGjP8Nc+rSrofhY6bIgCwN1CRzRrhyO0qAD0iy+3evUdALqAr1xoKAMQDKCjwWBAAFEsb8t4oB3yl61+zeo3eE/EGlbDELygA8JlLaWFUW6N4DVIS94ktcp2MEWAWBEDA2J279gi8fenl70jpQzY1hDrEVdu8dYvIcosWL5TiAj8H9x+0HV/vNPbYlSuWqNK9q+u69fR02o7tO23zV5vVqgMCQGdXj+3eu1fVRd/9/mu2YNECJ08bbUva1JKJthvz58+z5557VnYLoMlewBkZ0gd7831r79U+EeoR2DLj0dPbZ82trg6zY+cu66KlTn2DyCf4fhR4BtRq6LRt2vi5TZ82VcQFEvhdN2+q4nznzu3qMX/PmrsVw6IKgQLA/Hl3WeuoMdr/33vvQ5Gfnn3uBbU/GjWmyXp6e6yjY7JdOH/FPtrwqXz+unVP2Jp77raaGpTI+kWygLj25RdbbPv23bbuiWflB3kehZWwKfbed955W7aGz2Ju1EKoxVUemD/WIvEObW3w5zyHAsDotjH287//udYHPggfxXio1cDQkF29dsV++tOfqO3Diy++KNtqaKDtzKDe8+6778pmIA7xg12xbiCkYf8//OEPC0CVz6QNADaNUs2Y0UjoD2j/gzy6fccO+SrWN75+lEgc3dbQ1GCnz5zWnE6fNk3S4dj5qVMnFMOjJgFwDaiCX4Gwwr6BrZ4/e966u7qlisL14qtQe5Gi0Jh2ER/ZZ9mb2b/feWe94t+HH37IKyBra+3dd9ervdkLLz4vQs61q9cV0+Ojo/2GSIbXrltrc4v8PyRa8iQoAxCDcBbQmFb9VIMW1c+Hj4tkuXIjSW64yIl9SzBSe0jq5Y66U29vt12+dFE2PHYM6gaQz701IOuff+RNIyciqXkA+nqAVfeTnLt0beSDUcRLcbsq5BMxIIhRfg/egtH7FnvxgYRFlSvx/Cd7RKGsGLkaitbUwtEUE/en79H5nzg95ZQj5+t5As8BR+5SexCxPkTSNNDCotX+0Elf+FknMgx5DkMtBVzJQesCcgMtDHVmwuLICXtRSCh7RvuHFgFgtBBosFGtrTZmtJ8ZOes5+bVNoTfnKwC3WiHtgyIBAPQ74J9aAJDjgmA21G8NEAB4XaozkWqrRsFF+SMvm+dG8KH8lLm1KMkvq8AD6I9SoyAA+CEgSaOTPavxCviyJEmWlcbDx10ilokAoOp/SfNDBKi1YSr61YqBPBFV/umfCAD8H4C/3lsFQBSo5zGv9kf6XwQAPgdygybQcwj8kwIAJIEiFxdqtamXvaipTgCIdrYRW/kAxb3cslILgsM/NgEgzlzVeSzZP/nzb1AAKH1GpcplzL/nPn9/BYCyhbX7osilhj+qxowih/9tCQB5rvsWh3kbifvK/PhICg7lJxV5wArQ/tsqAMRauL0CwEg+Ox5zaX36sleuxzxfn8975Zp1+8wl0PPvijuMx/L35jn1wSHOGC4mHvlyfJC3hB2QAkAQAORHU3GY+9Jaa21q1b6gfJSIUq4ES/wfgD+kO/LAxFAU5ObFvH8MBYD/nwBwZwWAKBqSLWWEQbcJt5SwiWobym0xt6mR7Elru6oFQJABnKRXqZ7rvqFUNr5tofNt1vk3EQAibxrYcdisYhj2dxRlEq5QjR3k6ybuNR+bYg1/UwuAkQawwpH9KyIA5BMULK5vIgBwOMAoIokbCgBBAAgLrCYABNt/JAUAHEgoAHAgEECXelMH4yicDMkNQKtoGRAEgNwoSnn7yj7tzJNfx60SEYD/I4Gz1Yuk2mnn7JvY3HMCQAT3BJ2xidKPMsY+DE/PpRYAHqsQEEhwqZBi4hqjOjQYmZHQ+LYtADxQJriK/lsZAcCjpVsIACNt1PHYrQQAl9autq2cLcg9538Xh52kABBBRunE/rUoALgjkiNL4xi/Y7y+mQBwq8RN9fjnPqjasVUGlhGIlKzC4vkqAoDGPDGE+b6QPy8DPz8YfBMBoPrafL2UCgDlvZRBWXxHuX4yafyMBBABTRwkcxKANqOqFgCAwQpykq3HoTYIAOFb8hYAftjzw6Kq5mM9pENH3EsQADjY+nW4/HsQAJwMlZhwAp8Taz2xPG/XAqDwC8lfBOteUkCJABAtAIIYoN+pBQDPRQuAUADIWwA48aFSAcCDvLIFwO0UAAAMYcnzPEx9JxNUEgB4TbEhF/2d6sSq93YjiWiUbdQ5QStfL9WbeNhHvh5y/ylbu40CgAgAKQnhiYxbWwDoceQFh4ZEAIhgiqQnyXHAt7nz5wu0UcsPxkO90vu1XkguECRz3XwGIBBJaCr0OrtcBhfwn2RryF9DLED2EkCcqpX29vHW2OIVxp1Xr9nlK5f1eVT+kTSrQQ7/2nURA+jvSZIaEE3EDNm5J3cBvLkfEl/0oebeVdHe65JgXBsJeiqV43qR0kdSFyUAklzq4w2Aj2Rkb7cSYyQbSdCT3I7qcl7D55Ho6+nps3lz57tiAYkm+ozT5uDcOV0TyZHpM2bYjc6bGg8l0wCxBwaklkAFO0mWObNnKyEHmBhqGpAT9u/bZwvuWiCw1BNMVEl4EpxkP3Lzd69erWuEAAMYhgIA4BaJRYgXJFqZA+aQZCrEBZ7zfubLXf5MSdRO/QNcGdtO39qlunbtyry3t1fgbXdPt02cNKnoAd0/0K97kD00NaXvcvlkfpRAS319I4Gmfpf1VEX1SVKb5+fNmWtNLS0ClbhHrgWlAuaNNgVIzJMw41DHc1QP3uzsVB9zJLi5f+yBA+GRI4fs0KGDmtOFS5bYgBQjvD8970V6GPuePWtG8n0uCcc1A3ABstLfFclySU8PII/dKFUIkq+0B5gzb7Y1NrPWPXk2MDBkW7ZstZaWUbJRxtBjG+8/TQIfwsrceXOsbXSbgyzDNUq2XkEZYOYMBx0G6bXtwDIgPe/BlnnOpc87pQBAMvbq5etK3jL/7ePblejLCQDz582V7DMKANofhoZl8599+olIE7QAUHwk1aFBgdwAuiTCHZRhX2jQ+kRi+MTp05KehgDA/llTM2xHjh7WvQB6Sm6Ua+jqEtjJup81d25BAGD8qXYEiJtBj+vFi0VyVYUUfVy7Or1K8fw5AXyMI/fc0tKqBPcnH3+q+aBCXX1Om+pUfU4ifsGCRapYR5Xj+PGTApeIGwEDxkjy1+XWSMQzh1TRsXai/63INZLu3qVrfOCB+z0xnHph8xjqCDNmTFdlNP6S3rzYPb6ChDzjAKGHpLzaMrS12ai2NvW8B8TB/0CuYI4gAHRev6YEBSANVf8nTx1X9Sf+BMAy1o/70lGSiz5z5qzarLAu3nrjTRGjqPRjraPOwp6O9D5AOpX/DzzIfVABeEQV4ljk55s+0zp95JHH7Pq1G1q373/wgZ07f95++KMfJSlvJ3qRYPvV67+W33rp5Zdl+8wJfuPajWv2Yeot/MQT60Q8gLTH4OCrAQc/fP9DKQM898xzNqpttJ4DbGWeZ82ept71fD/jyHj/7Gc/E3jDGPMYlbFc6yuvvFJU5THOp0+fVQsAZOO/8+oz6iVNtRrtZq9f67Nf/uI3uoannn7cJk1pt5p6J352dvXZZ59ttSNHDtur333Gps+Yosr/4UEq5Orss082qnLw2WefFlgEAWDb9m02fcZ0a2kdJT84YeJkjRv7HXLXXB8Vnvh8gd0LFsq/igBAq5rubtu1c6eeX41E/pTJTsjq7bf+3mHbsnmH7dy13ZYsm2vLVyy0wUGqWFizrWoP8OGG92zxknn2yGNUlLZaV+eAtbWNt63bd9lXm7cK+P93/+7P3ZfVE1M7KIFcP2sAgsjEiZOKym7AV+TrH374QVXdc67EFxHvAqBiwwDX7FfuA2i306N9A38DUDxj1iyBiqwbxgECAOuQ51gzzBE2wnvYR6lixefyHD6OdfzxR6zneqlqQFyor/cKceYG/02bGdaRYqFBB12oJMa34J9oYSA5YvaXvn6tjU2fbxLwxT2TsGOdQmKi5Q0AIr6SfW/U6NEi9xOr4Q+iyh+/E5XoxLpBiGAfZV2Gn+D+ILFA1oF8gw1wb9gs64NqZh4DwI7neA++HFILr43PjH2RfRQFHpSJ7l65Sr6Ce/Pxqlc8gG+BTEFrJhQAdI6pdRIDxBp87tp77ykIAIwdhCMIANjdqlUrvR3QgM8BfgaQH4IkZMEA4blWgHjex+fjRyNJ6nH7sHzvgf0HBTQTe+H/+SF+og0PACY2AaCrSuIagNUG7WHbt+9QLMI98o9x4f3EOVwvc8x7eE4tUzhrDg8r3sPWuAaRPFIxBfsk10lcBAEA8JVKZ+wD8lVXZ6dk0PlcPo/nWUt8B8DtRx9/qnYZf/pn/9bmzZvvfc6tRmRA2p88+NCDNmXaFN/jamtt5/adtnf3PluyeJEtXjTfBoeIM6+o0h4f8PXW7dbY2CL5/0OHj9qpM2ekIvDMc0+L6DJu/ARJ6tfVNtjvfveGCFqotWATrS1enU/1P+sBcgC2xzVs27JZfgRfe++9a3UeE0je2qK4uqGp0a5eu6o1R9yKHwVOg+iKxPbbb72l2GLpksXW2tJgXTdvWHdXp9rCoJqE7SCbTsudyZNos7FK6jqoCmzc+IWdO3/R1txzrz386EPW3jHKbnbetNbWMdZQ32IH9h+yn//8FyLuvPjSczZ6dKvVN7gcOvNEy4/XX/+tTZ40Xao9M2ZMTXHrgMYbdZ5f/OLnmtsnn3xSax9boSUQaypk+fn95FNP2oSJE2UXal/S0Gh7d+8VkM+5g+p8bA97un6VVgWN9sUXm2zDhg/slVdeVusb2hvhH7APYhK+64UXXtA+rXZGw8NaU/jRZ555Ju37nnVmP2fdoCSxcsUqrafwlUeOQrDap+tgL5s8ZZIIiyiBdfd02Y2bNxT/8N3EFbRdAkRdsXypWkt23ryha9mzZ7dt+vxzzSPxL+2buLZzZ8/rfffdv9aJMmp/1CbSHoQvXk/8g19+6qknpRrB/XAuWL/+HVt7372yf97HWkNhJ36ItSAaQN7H5ljXrS0tIgB4MZPHqKyBPP8xEgFgpNxNRSJaMXBqDXALsFudCar8OwgAgFDYze5dO+zLLzdZYwPJcVNbAP6JpE5lJ+dzFft43orrZ89RHJlaEPENVISqCCvtU8ohAMRmiioeSw67/01AQNn9dljnDAcPvECM3wIy+jyWVw4IAJcYcsDb5ZE/wY7ZP3hNkaQXqbUsSorvFmydFAb1PbWmfZycslfl1yQi3oDWHouQ8xbzh/Q1sRAEMuI6Pp9Yj1Yf0RaS74+YDFsQiaKuxhrreT/f0WgdEyfapMmTRV4WCUBVkbQaGzLv7onq2KCIrhSC1DLHIgMMWs1gvzVQwavXpEIS2hnwXQnUUz4rFbXIvgoZ7Mj1lTZRjFc8FLL/Ch6SSmUkOXSzzAEKAKl9ZlGPGQQAbxMLEK86l1Slr2sQgA/TAnI0rRf4TZW/EwBq6pvUDgCAfxh1Ob223moY65ST5vkhqQYA/JffVRAEpATgBAB+AuQPdQQVzaUWAEFa8NcFIUJ/jbCI/ukUADT0Sf4/9wWef/32BIDbydT72vv9CQB5C4DbEQCCCBR5+sCOIgbymq/KwtW4128iACg/MIJkebwvSI+384SV+e8oEPq2CgChiOGfHtjN7cDUfB75fxAAcgWA+Jz8vqoxxOLvRAAY6bX5NVR/Zvk3Y+4KHgGmQgKuJgB4oaYDteFLvFC2zloam61RqidV4H9So/J9wwkAxBfC7rJ2yn8sAkDkhPPccKzl6n01xkb5lwqMrNIX3nn39Ger93B9diLlhefI510uPa94hwjFGvxHagFQXfgY11aNA93OZqtt73a2pM9jNyj281IBWlhLKmKuxvVKvCgreI6CzMz3jfS9YbMFVpKwl4hNAuss1CYSrlNgv7W+bxeYaHr/ndZOHnvJvn4fAkDu1Mr+0G5Q5ebj8gzCwrKeOs7gSMwNNq8kwVMYWWoBUOEU/wAFgKhCy514/F8Spt+gAJATAGSMkgb3jVVdkVIlcU4AyCcQAkAoAOQV/jkBIKpyA6DLf1cQAAQqjawA4N9Zyk/lG0iwRuUsEvsxCAA5AJU7jDL4rKyGL4wrfU4EubmT4DU5AUAAZpKfzp3HSAQA30xTwPNHJACUJImyN3cElB7PRZCVRDlSoFhh62ItelVtcb9Df1wCgI+PJ13zsfJxTjOUxsfnIty0PxnOwIkP8bdXjuakkaj4DlZxEExKokSQRjz5B0u42JyS4oXLy3vFZQ5e5mM20v/Lx9xe4+d2wVLuxKsdf2UAFMB/yQQu3psRACo2tHSQi3ktgyBXAaicBz/QVTvYW537P0wBIA+AtNlEv6xUvZATAGJDlA+T9yxZqwA8CnJCgi5J2uWkIh1sa+sczOY31TMiH1X6Dw7BzAe95AuJmqR4EoBy2QLAA2ApBAQjDn57CiRw+HciAGhOEwEgEqQ6JNPrt8cr/fHjUdF9JwKA1kBSNMBmXU0lqtcbxZrzysomVfJQGSp2/AgtAAAoOVDnBADey+u9116dQMUgAJSMPZjeDv4rwPKLcvZ9FVEmD+5yXxyPVwf4uU/QuhE9vfQVHqBAWvN+hRGwSLFhBBbjrQQAV8Sggm7W7DlK8o9VdSMJBic1SL46VUSQGIqEN0lFEsaAUxxaI4lOgjWIAPRU5XlAZCTTR48eY61tbToYA/wChmLjvB6Q1MFElzQn6YktAwqKHEAFT2ODEruAq3w3iX+SVr4HDQqY5v9U8vCZJLll1yQ/untUZX/65CndLwCeP4fEW78S4yT/AfFI4pMoigoPknMQHZB7nz5thr4XV4wcKuNBUg2gBHtRxWx/nxLN0WaAawJkgQCAjQjgbmvzlh+ABH39AgGQa1++bLnNnjWrAFVI5Abggn8CxCTRyVplnpEQBcRmvKhWJonqEpDIqN4Q2MG1Uf0fPdo5ADF/AJm8F+n0+UmCHftnKaMQcPzEcVdomDRJQAMVd4yFlAvq6nSPfFb4LL7TSWLe1zdAISVXjfd2iQAAmAmA3NjcbL18Vk1tUVVKMhmCBNW9qpDv60vkgC1qwQGgQUI/Wo8wfwcO7FMVKQoGc+bOFdGF9ce4k+ylUp8qMqqv8X2SvBzyXqkkVKn6g1hAZSBAOz1e8ZXIMzN+yNzOnD1DBACrVQ2RKv+pIJxMz9+ZM6WiETEGYwSoxVzPmz9XyXo/OLnsPAnh2bNRG3C5cGwZm4UUwJ6TqylAPiEhDiO9u6tPgBDgLwQAfFoQAHic6sScAICfhQCw8bNPBQ4vWrxIdqsztA2LAEAFPuAaACDzHgQAEv/HTpywRUuW2qRJU1IybkjtC1if06dO80rXVCEK0AJYsmDxYhvodjWQACsAhmh7sWTRIvU6Zh0HaEmVPWA1iWdAVK9+RVobWei9dvrUGQEfgNn0XUZSF3LAihWrNA8TJk+1k8eO2+5dXol/3/0P2MRJDhSwfgOoBexZsXKlEpiR0GYUqOrm+5HYDQCB57kOCADYC+AiY0M1HnK52AT2FJWKgFDYPdffOmaMdV67pnUVygAA0yQlum5cF9jMfHI/p04eF7mIKn3GLip/uf/WllFK8FPlTIyMT/6bv/5rfS89irEnQAAmlApUAI3Hn3hMrQwgFwAwQZRBXn3TFxtFsFi9+h6RBVgXb7+zXkm5P/2zf1MQUUIC+5e/et0mTJpkTz/zjHw2ezBruLO70371q18KKEZmntYMJAOISvEDWzZvVUU27SSeeOwJjyVrauzjTz6xvXt227Lli+zpp58swBb8D7ZBL2ZURlgHVFpiCwBC2DbvZz7od/2b37xtkyZ22IsvrVPPaQgAAOcXL9y03/32bfmFp595wiZMGmNWp8OoXb/RbZ9+ukXj8d3vP2eTJndYU0OL1RpEH7P31r8vQAwCQEtLo3rqbvpyky1ZukStPogd2sd3CBikPQ1riPYwVOHjV7H71avu1rywdoMAAGhJFTIgK4QPJd37B627s982fb7F9h/Ya2vvX2Fz5k6z4WH2gXpDAWDT55tt29dbbO19q2zV6oUCD1EAGDVqnG38YrPt2Llbctrf/e5r+i72AV4DKOIgdFuqBE6EpGEH0akkhgBA6xiIjiSWAQi4TuYXwJ717HLATsjChiEnAbyyl2E32DngM2QtfDVrIxQ1eA5gnf05qsCxi1jT77z9rvaRlWpF4hLG+G+q/48fPyb5/1DWwAfLtnfs1Hrje2bNmiEwgutgz4SUhw9GMUby+alHeENjs506wXNfiBQGoQ7SG/FzXWODlHYATAGy8d34YSU5a1B18b101apVulbs3s9jw/bxxx/Jnzz66KPF2mfssFPsmDECwCb24DODlEh1Nb6Cz8TOeZznGWOARch/9927VtcaPyJT7NolH81nskczYJwX8K34e64V0tjqu+9W1XPEOsQaAPlUfotskREAILUxd6xh5jwnP7D+8CMQGJg/fqK9DzbxxaYvRQrEppmnaAEDAeDcOSeFEFtBAGDeWQ9UdePjIAfRBgDAG8CSvZcx4YfYC+CVsQHAJj4grudMwL0AvDIHfK7H+CUoCYERAgA2Jf/b0qy4pjv1QWd8uSb2W0ArfARr+re/e1P29b3v/8BbmXA2amg0Ws/sO7Dfnn7maWsb06a5ZFy/+uIrO3LoqK1aucLmz5slotCVKxdUfYYN7t6JPHujzZg527Zu2243u7rs4UcetgcffkDVyeNRrLEGtQL45S9/KR9C5fykiRNdLSH1rsW+mDvinHmLF9kpFCL27ZPS1tIly+VbIX0CBvUN9NmESR128dJFO3jogGzqnjX36ozX09VrbWPa7bMPP7ItW7bZgrvm2ZzZ06yvr0sqAAcPHrDtX28VAaC3p0e+A+Uo4qDGphZrGz3Wjhw5buvffV+tXP78L35k4yaMdvKQAbo2WHd3n/rWY1MPPHCfrbob9YvWgtxBPu2N371tZ86ctyWLl9pjjz+qvBV2r3i+oV7rhvlFFQRiDY8zT8QY2AfkCgD5ZcuX2Zp77hEplFiIc0Vvd6/INcTtrEnAd95z9fJlyfCfOXPK/tN/+j/kOyC0QAAgvnN73Cpliccee0zrMs7S2A57EOeK1157rSD5sDaQ6CeGfnLdUyKRAL5DkKOFzaZNX4gIvGLlcp0txk+aaD1dEIGHRWhGgUvtSWpqRABgj6b9AnHAtatXUnuzk/bxRx9pTaxYtsz279uvtUBekfm5/4H75GsuXrgktSps1dsAjNH1EIewN0As4XWcDzZs+FAkhKeeesrax45TTALpiPvhnr3dEC1hBlTtLVL1+PGpKh4lAQfPw0fmed/8PKvjadYzOk8+F//PwMHq3E6ejxzp/4DGyP8DTIts9PEGO7B/j9YCj9H2gn+04OE8QVyqM7a6BDpRGJvAFxakp8Eh7Rn4KCfcQnKn8tPl7p0s4FLRajUI2U7qAWXuVTkk8jNU2Ae5NeW5Koo06up0LtSZL+2j+FRInNGCgDnjh3XjORAnCygHAvEnEQUA3WnRxhlIKgAClIcL30Y7MmIvYkdimJbmVm8RCNiOokkiGUAAcMK273+hQMlYq4e2PnbYVXfIn7S2inCPysWs2TOlWCJQbmjAGupoudbjgH8iAtRE61eUd2hTNDxotamKmLGpTaAgWUEnEFQSAMK+bpeD4/EC8q4iAESeLUAsifjXoD4QwGmRiUTXzoF3wPsk9z/k8jVeqU9rLvI5DV7pX5Mk/oeTCkANbbWo7ocEwLnTZRlU0Q+o7yQCPptzcCoSSSQAXifFAe8dkUAeyKlaafrn+ephGy7SpyWoX6yVfyEKAGVOtZS6DgJMruYQ+WzHIHOp7JRKzPJc8XyA8KE+Gvde+hIntuR+yP1S5IjT7xFkvOMzCrwoa2XM2gvywR9KAMjzv3muO3L5d/KDt45TKM1WFsH5vZT5cc+Bf7MCQIxb7rsjf+5AHmv7Vhn/uOaRCArFHGl9Vs9zZevcke8v7CPdUypCVqU/JCq1maSAzP8VBaqQjtLa8cLYGmtuaBKwH/L/xK8tzc2Kcb1Qt0H7QRAEPFeeyGTkgf/AFgDko/mJ/TTPAcfjhVcqyE9pzDKeT243YU/ftH/G5+fv1f//VREAvH14bidRiHi7cShem9oU5+uvmgAQe3NOAIicOsPE/yPOcX9Q/gu/l/uk/JpE2tOTJXYX+dIcwwl8IXDlnBAQLWGqiSMjrZs8vornv5EAEIfg3JhyoO6PQQAoPiMBQbcM3D8jAQBZr1wBICcApPL0FEx6j+eYpJgQAkcC5hz8r1YAuBMBQNVRoQCQEQAqjCABseHU8vkpgvVU3VtMfFT65k3Y0yTfLhAfKeiCceXzVUph8HfJjnOAMicAxCKBAKAgJrFvqhUAUpeFtLhLgN7BbQ/m6RclKZmsT5TfswtJ+WudOeoLKScAVCoA3M5h5kGnA8UuB6LNLYGb4RQE4CZJr/h/OR7+XA5AB2hb8VgiAMTmWX5OTFBOUvjnJgCU85KDm9WblkLXKpKFb0AODuXPV89D9QaV/10ZYJQBzi0BSJUCQNg411QEeklixuci/kV/l7Dx358AEOSBPJiqdsrFBpICUlW4p4NYSOHEoSwUAMr15NcW8yDwmR6hkn9LgQtBTRHEODjOgdFZjSXJgwOzDvgZAUAbazr/eojTAAAgAElEQVSw65CnpOtAQYTKiTG8LyqZ70QAKOw+IwCEzP+dCABUxxDoAQaGAoBfK+cq7jeq8B3cc/l6JwAQ1EULgCAAUDUT8k9i/APspz55QQAIqVEpDCQCgEgCqZqg9P18960EgFyJJdZCEGDytZEHgRFg5EFKxf6YEQDK4MMJACJoFL3KKlsAhA3hf1R1MICkYxmOTJo02ebOm2+Tp0y10WMd8MkJAIwx10GFHYlbEhX87Ukh5AVdFYXkUoBizANy24wDLQB6e/utfdx49eIFXMXWqTzhs5iD0WNGF5V9fA6Jb67Dq6u9opdEB4+R/CYxTLKKRHSsaxKL2D5gKvMXALx8av+AXTh/3g4dOKhECYCY7xFOngJkJ7lN5REEAGRMSdJyn9wzVeKnTp2xiRMmKVFPsoeECMlTkmlcLxXqXBNVhiSdc2lkQIVjx48XFe6xp2PTN2/ctL179mgOFy9abOPa23X9JIGuX7sm6V1JTc+YYctXrtABhp+eni4lSqnMA5AiAcr3un+tFfhNcpQKKqqGY6wYD+4TAOvw0SOSF547d56S3QAlJKCQAKdlAUoFgAVSFaivVXKV6iBIGbye8cG+wqdzX9gCn69DVzMyonVqM0A7iOMnTiq5Ss9RSYHTOqK2rqj2AszRGBoVKF7hzjgAIKBUwdzwmcwZiTASgABIJAUBsrlebBdgkms7cfKkxg+gZ8b0qUrqqZ9mT5/mlfEhkQvITNU16h99PS4FjzQ2/xYsWGgzUA9oIHrFE9Mvudc2bfrS5s6dr+oyEtP84D8Azai4pa3FvHlzxSiX7xsyVXBTReey4KWaBnMESO+gdW8hhYttebUNhM5aSSmT5KUFAOsoCAAA2XPnzBYBQP6cuGJgsCAAcB0LFy10CdREAGD+v/zyC1WHAcwEAQCCDgoAh48ds4WLFtuUKdNS7+l+u9l5QwDZ5ImTfH2RzGxosIP792s8AXDYc7i38O3YLrYNAYBWDFQscWivb260E0ePqD874A9AF77a1SRq7Pgxqlx3qD0Blfi9fU4+OXTosM2ZM9c6OiZYW9tYu3L1qu3de8AuXbxo99y7VvbK2BMLAqiwDnbt2i07nzV7VqFSwZwAXEECQY4Zu8uTIEgUX7hwXuABsSQV7VR3A4DiZ/geCE2HDx5U8j8kdLlv/Am2ha2z7pqR9x/oV7UfYO2oVohSLQKmIRDR/kFKGXW+Z1GZh8R/5w18WoMISD/+8Y+1xiHzAGJw/5xZ1r/zrkDXP/2zH0gtgntC/hlCCYoNW7du1j3Mnj3Xerp7tQ7fWb9exJ5XX3utyOkMquL2iv3q9dc174898bjWhEsA6+Smik3mCVUGyAHECRGVUkW6dfNWu+++++3++x6QTDt28N5779nevbvt8SceEVAUeyfSyedUtfiUHmOekEtnHQMysg8EMeLIkWP2+q/esNmzZ9ozzz6iqnkIAEODdXb61GV7+633ZEPPPLvOxo5rsaGaAZ0brl3vEgHg7Nkz9v0fvGDjO8aKAFBXwx40bG/89k0lul944TkB8Q2Ndfbpxk9tzT1r7Oq16yI5jB7bLhC9r7dPEvX4ENp7MOaAKfevvU+2gD8CQMBGP/3kE9074Dl7iRJwg8N27Wqnfbzhczty9JCte/IBmzp9gr4XIkN97Vhb/84Hduz4EXv8iQdt/oJpqpLv78OPjhEBYM/e/bJVwEP2J8BX2gRAgAIkApBiLVMxzJjiAyHScP+PPvqwwEi1rxmuEcmGKnnGOKrBRYDqH5APA2DmHrC5AE3YM/E17DnYO8A788T+gC+CAACgCyDHPkUMAGmP9fz2W+v1HvrSK2ZM1TysM66f74G8ww/+mffg9/FTANKTJk2wluYmB0X6+tUeYPPmLXb3qlXaF1wJaMCaW0bZyePHpW5D9fzcOXMEYCDpW9/UaDt37BCpgO9jffLDZ3KvgGjYIaAh/o0xjDYUn376ifwWBJyQ0OZ9zPeGDRtEzML/EQMxTowLYwKoHlXoVPSynvhcfDsEEkhaDz/4kEgkcR34F64TX8sYT502XSAByWi+G7vjvewZq/DdqUqX9xMbAZrOnDFdBACPJVwthLHkHlFnwE5yxR58CvfBNWK3fBZ7vMelNfbxR5/os5kL1lrEMACMp07RhuhrxR/4Gj6XcwO+ns9FLQffAumC+yRGg3DCDwAygCy2AXjqCka+fzAXKIjww/fG+QY/zRhDZti+bZtAXIgF9KvGZxNXAC4DnkPkQGkF4hXXx1j8/c9/qZ739LcfP74jVQi3aK0cPX7MXvnOK1ZbX6v75+eTjz6xc2fO2z1rVtvsWdOsrx9y1jklnQHs9+3ZZ6NGjbH6hmbbvmOXQPOnnnnS5i+YJ+AR+Xl81e7d+6Qkwf6P/Dy2gk1DXKCNAkSdGzdv2vJlS6197FgpVLHevv56u9lQnd29arWNHTfG6hogxEJmJrbqt2vXryp+XbpkmZS2ejp71PP24IEj9ttf/07A/Jo1S622dsg6b9wQQXH719tEAGBPYvxR6RKxa/wEg0QzODhsb729Xn7w8XWP291rVtiY9jFqf0SMyPmK8YLgwvg+9/wz1tExviBJYzMHDxyyTZu+UswFgYN4njURuUbUf/D5nOEgghGnBcGDx7ANPp+9HALAzFmzRHBQu86+ARFoPvroI60vAHvIdpBhevuIG3vUBoB1CKEMsib7GecE1hXvY/xfeukl2VzEsnwfezxtaIgnsTNiUGyNff6hBx9WTIL/BHjHteOLIBUBJkNkgnAyMOTnMMB+7olr4775bIiMkyZOkDJTb3e3rpcYdtPnG7WvPP7oo7Z3z17FAqxV1gDXSoxy4fxFrWXU1fB3+CeIIdgJ65BxZG8AoCU2/mrzl4oZaF/GusIHcB/hRyGNSTGirk73S4uyIFkwb0HyzfOJI+V48vwMz1fmucp8gvIgBShXnQEa+W/AI6T++X3+3Blb/85bOv/09qCiNmwNDSiGOMArQDkKI1RNrxO1tbY2iyynM8qA5+Z4XfhAxkNy0EllxHMHxGQpb0VVvHIqnmMp80me3MdGnGAMQcZzKl6A0KhYPSSHedxbPOEjy9aPyl+qLQDV+N4CMfJB/dhRZ5fA4iDWshcRlZFv5R9nDz4DAoC3j7oglSzy0rQPaG5ptZrUGiDaAIgorf0PInqf4nnOXRApPO8zJBWAZmKYGlQUmgX+025l6tQp+v4hYvk6VHl6DNC/qP5XWwCIz4NWMzBgDUP9VpvUAfjcmqFhqQSIbKBmXqk9QypIqcAeRGAoQWXZ4jdV/Xsixc+mkCUSAUBQpIAvZs3BfzVoqwfEr7EhCBHMKLke5hnSExLMjS2S8pdSQC0V/XVm9Y1WQwuA+kYb1OOJAFCQAFyRlvYfw8Z7fbylKsAhNlQjVQCXWjNE7jQp5Cb433kb6W5uqfZPWN6tqycnCzhg/G1+qnGB2+VlR3pdZZ42VctL9beUj/fP87VZjTXEY3nuNGK0P0QBQKB4soccvMv91Eg5/WgB4ESCP0wBwE2yEviO+Sj8zG0mqHoO/LN+PwWA/J7jmqrnLXKPgX2Ef62er9u9v/o2SlLCrWNwO3srv8v9ROTrWfte7Q9xCaIULWD6E16DWi2EH4hMJRmsoa7BmvHvTa6ECxmAoqbIUcXjKJ0qL5wpdXNm4gwRAG1B2CAvqYI6xwPjcYH8+I8iz851+J4Rr6nGUEbCTAp7+W+UAFCqkEPo9308t79KTOXWhVP92nz9QQAIcneBuyVlgGoiEJ/DHhnfN5L/yHNH8T3l78iT3Fq8mxNC7kgAUNsgx0IDS6j+ntvdr/bAb1IAiBvIN96KTZgtOFX15wGgVyV+OwWAagJAOKKYugAyfIGnileAVwYfADqTOo7gKCYrKqcicMqd+bdRAMgJAKEAUMjtJMfvi/abCQBBAihkqQHlGr0ye6QWAAoKG6nURYbaA0wFkIlQUDgYpIcL+Wm/jtgIcgJAvhRu52iqjSUHv281YJScfP7vRADQXGSguS8cWKIOsqYlnHqxlwoA/xgEgCAHOEEjCAClAkA+RrlEfAT2uQJAbIJ/SAuA/28QAP5QBYBK9YVbg4TKID8PeioPmCWrs/AdwSRVx7XSf4TTFkiegq+ovHeQ+84EgNsFPBUBWApO/Fpu3wKgOgCUj0pAexAAgvVdrQAwkBQJBPQOOADOTxCQOGh9EwEAwNN9060EgKiqjQN6WW3ugbOqsiIATlVR8t9JAUCb9R0UAIqgs/AjzjoPBQCARbUC6O3VY/FcEAD4DQFAEvdKINdUEAD8wF0SAOrrvIfTSAoAuQxUTgAgyAMEjIN/BHECxKsIAHy/SEbJV8tvaGP8/RUARgpuYtyit10emMsfDXlVwUgEgJygNDzor6EqoEBtamqVBJ9/1wLJ/48eM1bJBCkf1HkVL+OhvWHYZWKZH4JmB2f67eKlywKi+YnqN/YlwH7mg2TvlavXbPacuerTDSCq6+jtU3KOzw4CAPfB4yTBJJc/Z46N7/BKfvoF8wMoC8ggUDfr08u1cU1cC/NOAj8CNeKJy5cu2f69JGpHKdnMZ5Kwa2h0WWOqf0g4k8QHdFXl7jB9xDtFAACEokqKSjMSIk2jR1t/V5euEwIAnzGLyuBRrQID2PtJdrImARyQ3CYZDSDBdXGtfDZtCahKnDplis2dM9clLOtdhhlQ8/Chw5JqJ7G4dNmyYr0jR8w4AATweiqoSBJGcvXMmTP6XgAKpEtJfnPPITt54JADl8i8owDBdUreur/fLl+5onsiWY99kMCiTOPyhQtS6mgf1y5wh6RRSNYzdwL70xpmPYY9YHNUpJw8dVqf2T5mrK6Z9xMPMe4k0qlm5Hn5t0S+4H4Agsd3dCjRKfWjeqqW+pQERDqVsQBcUG9mgME+l9WELHLy5KmiBQCABNtEV2e3xp6kKZU/JL7lJwCgu5yUAoDL88uWLbfpM6dbTd2gDdDjsgZwp8c2btxkixcvtSlTpir5xg/+A3uHAEDlP8A7ZBGPH2rswvkLIsTweOxF2K33jJ8tv8z6ijYWXKOkgQcGraG+WUAkEq8k4iEdYHvYexAAJnSM9/6nass5ZEePHLHPN34m0BACALGZV0WZ5hcCAIArAApOAQUAkoRnzp6zQ0eP2oKFi2zq1Oma//+Hvbd8rytL0nxDzJZklJnZTjOnnZl2MlZW19RUd03DfJr7L/WXO3Nv91R1YVclozHNlGZmtmzZYjqS7v29seOcreNjVxY0TsmPH8GhvdeKFStWvG+8QUIdX8P6Gz1ylGyZPaesstKuX7kiW/K1M0Lxnta4yBtHVQ29cP58G9kY1e69Vj6i1h7cuqlKe8AgXjty9Ghrb21TJTMEgL1792mNz549y4qKkaIFpDuuz6AdB/4FuWKq4aiSXL58hRKTEFk4fEMAeNzaKtALEG3W7Nnq784X1w4YD3DFa1jXXHMc5LErZHSpEiRhi30wj4Cj+Aqui/XC74w/CQTAfvcbLn3PeiNpX0t7lArk+ttUlY9fqRfpCUniZr0ffYL5bD4LMAafg21WljPv52zr9m1K5AMIMucQAPp6++3DDz/SNfzN3/617AdSAe8JuIDCwqnTJyRpXD+iUcoVAEVfb90msO2td95WywvJvqtv9B378KOPJV3//MaNGsdQ5GnraLNPP/1E4zFnzlyNPb4gpBZ37frGTp04ZS+88KItX7pca4T7B+ABiHj3vTdt6dLnfJ2UevUnjwPOYPNcF+AL4Cs2iW1jF3z+5ctXRQCYOXO6bXl5vWUyvVkCwI3rzQLOAeFRAKirr7DMUF+WAEALAEDBH/zwTatvqFULgNJi1EUGBY5VVpTbW2+9oX7eVdUVtvObnbZm7Rq7f79ZpLiauhF2/NgJncsgP3gVa4d8Cz5i3Zq18q3EJbwX/nbnjh3y74CW4XOKBs0eND+2rV/tshs3r9kbb75oY5saRWZgaysvbbQPfvupNT+4a6+9/pJNnDxSwMbgADFMrQgAZ89dUPJ91aqVAni6ujtt5NjRduPKZZHE8EXYBwSSkLVGHpr7f/HFTdbX35OALyigdGfBM5dXL7Oyyiq1UMG+QpYdckDso8wXth5tZRgP+aj6env04IGIAdgihDP5/5oa62hvV/IEBQCez/UDWqICQkBJewgICgCE7PWsHYgqxBC0bwEEBCylRQNAKWuUilVUPb49+q36h89FeSSpmqyurpWaDmseYgDy28QzEABoQXT82DHdA0C1fFgqEYSvwn9zz9FCiPlkbhlf4i3sPw0acf/bt29XPIIPC9CY12HDkCyiuh2gMk0AgGSB0szGDc8r1gkyHe9/4vhxrQl8M76rL+OVn2kCAPsILQ7wt0G+C+n0KZMnqZKceVV1a0Wl4iqq7blW7CR8HdfEnsN9cK34Gf4WSkWcpbdv2yG7YNxCXYn3xgYBrrEX/h5APWOWJgCgSITqAJ/NNeInsadQlGDNE5cRw2ADjAWEA4BXnsc1BemAx50AcEgKANwnpM76ESPk+zgrQLyAKMF+ybijxMG9cR3/9LNf2MaNm+yFFzcLxFU8VlUtotjN27fsB//lB9Y/0K+55LFtX2+zxy2ttnrVSps0scl6ezutWQSAPvmx82che02wW7fv2cVLV23d+vX20pYXraauxkbUA/wSc/SLNAhIy71yP8SftBFoqB+hdbR//z6RAyAzAKSVV1fbg7t37NzZC3buzEW19pi/cK6NGt0oEkBXd4eNHTfaOrra5YsmT5pqYydMsqGejPX1ZKz1cbv9/J9+aV2d7bZu/TKrrCwRAYAxP3XyhK1csdzaWh/byROnBOrT2mXCxEnW2dUj5Z/DR46K0IDU+I//+q+kihCqGOwZkNd+/etfa00ipw+Rjap2xox8GvO2besOqXVAQOP948wKiQo7p+UB84Rdha9hrojpsAGITdjt5KlTNGacxSorKq2jrUPnEQhm7Fs/+MEPXPmrocHa2h5LsQryGzZNbLx06XLtWazLeF/W+49+9CPZXSjdsNfynvgcCET4CNYx8Q0tB1AzeP75jYqXUNsCFGXs8Ilc59JlS0QAqKqpElGMvZ610IjKTWtrlnhK/MoeXCqyUJd1dnWIlHHk8GF7ecsWtQDB32ALxGrsN7Ro6O7y1l60rmhufiB/BYGX88K33x7VusbHEjeibrR7zze6h3Vr1ytG4T54P+asva1dJDcU0pgL1slk4prqGu3frPsg4RXKC+eDtOlcTMS32e/ZXEthACw/F5T+nZgVWLavt1v39OEHv7GG+jrr7u5Ub2r60KsSnirzRMJevgLJ9QQoA6RmP41iCa4dsJvvcXaG+MD5S8f4RNGM79hzTV2tS0Qn7QEjl8PnAvgDRDnwnyvaEdAkQMnVBNWGprhY9kuRQij3MUYq3JDKoBP3eF5WoQXZZQHSfj/eWiBpXTkYigBDOotzvoGU/+hRq96vtqbOOjlnI19fhgoFSjJJzt5cXYr1IAID10s+o4jPoDVRv1VASK2hvUe5QUTgPAixbOr0qbpXzgVwClFGKEpIA1IRIA+m1pEZK85krAQFB+WGaRPg7QKKOTNC2mD+QrY7irlSasLKeRQgAGieFMy7TWVLpPLaAADxl0AAYHCkdum5Z67SBc6LraS8wrAeCABD5IwF/qOIWipJ/+KKahvEnhi/hAQgAgDKAKXlBg0+WgCo8h8SgHJUjAR5euwK0N9bAGRbASTqtzw3sp/Fer5rD/tXGrwvrACQVY0dtpD+7QkAmjvygv/WBACtlzxZ81QVr8yoQFHfn4oAELhC2i+mp+p3EQDi2od/zxEA4vo9Tx7V9oHZPNkCIN8/f1cCQOHrcKwu/ZXO3YcNF8pvpuckvX+kP4f74ZwZ+EvCHPG9NWmrwn4qW0taoMZrIAHw2tLiUu1l7IGOt0EAqHYCAD45pQSAj/8zAeDfvgVAlgCQnBXzbS9seLit5Kww397ieTrPkjNPsMrIn+t7ygfkinidJB7kpPATWUwjwaqftjaiBUBaASCA/2cRAIJEGBhPYLmFCACF1m/6ekQAyB+wdAA3bPUW+iWR3wgVkOxrvyMBwIpzwJyuI1UJGqAGI6wbSREA1FeeapKkKjUNaigZkPRgin5L6cdjonDiBC/+fP8f/Zi8z7GzLp+lABBbcbQAiMNoTE6hFgBpAgCHqDQBICp1CQ4FysEiSggA8d7RoyoMwVtBOXjnh/dUL+9UX+/YbNLgf/yc76TzAc6n/a4NJpkztyOvjI9FwuMRTKYXls9nThqcexC4ngRhSaSTCu+GV5oTGAnsi2YMwYCRFFduDOToVdGZk7QPpQYpA3iPCn+vdKuKZEDSJADd6xMtABLJ7ZQ8UNrW0r28YkwicaaAXuzenGyIb9je6zLtSHwthFxRuh9YjuyRnldnm/l9uXLVcBUK7/fuSVfGK9pUeP90bzXhNpz8T8Bh/Y33TkgmVCNFCwCuPdZ//vd4bPiBMeircZ1Z8a5sUFbIeaY/Z3hwkAtwnggaRFTKsbXyN4d04CPwXYoWuWr/mIt8okuhdaHXaXNKQhw36oLtA8JBh68btnlI4i7H+A67ChC8f3DA+J/133k2w6dHIj6tAOCM9aS3UbkHPiIY5REAdMjNawGQTwDI9APKsYycYRnsOReX85jTFTNy16l7zJPKSRNh4v4E/CctAIIAEL4dkJDHqb7k/dMEgHQLAGdw+iGaihsCOBI06nMHsKL+t6Xqm/m7CAD47WBxStqPfohiz+eUX+RHANu+YwuAsJFCfrhQ4Bt2EnNOEiRd6e/BCmPt1Qw54puPUXZ+ErY1VR4kguXnSkvkDrk35GVJgI0eM1YsdHxokB04grJ3ao+VfQ5k1RPC3z9seaQEXCgDcF0k/wBDSViSlOvq7pEM6oSJExxkQwWgt1fJ/YryCiWDqdolsS8AtKPd7t29p9YAVNzz+d7zvUhAO5/HawCLqcIdzGSUWMPeI/FO8lpysth2hmRXmwgAXCfJdgAjjLavv1fvDwhHAo+KG6pnvVq8WElG9rVz5y4IcCPBBgGAft+MO58HyEg1K4DZ2KZxSjTzhb0hR0uiH1BdIHVdnZLcJHwBIalQv3H9us2fN88mT5qs6jWumceb792XVCnVQfQApTc1NsdnRhU/ErRUM5KsBJDkdXwBBJKUJ+HO46wPrpd7etTqAA9ztWTpMmsaP0FVVrKNklKNL/9pOcAcSLa4yJSQZ+0EkBFJU66Xn6vr6qzt0SONMeOv9iOJAgCADXYAOaK+boTeB9ITdk1FFhWbjAEgEbYq8LGnR2ABPVbHNTXZ3LnzlGgrr6qw/t4e6+3tVtKcpDPJVOR0Sbx0tndojAGB6P9OtSPy4SRaidNYEiSvAawmTpykBGplJZLERQ6IlpbaoYMHNcZ8Jonv8spiEQBYG5BBSMIiRU8FIWA8do2f4X0hAFDNCqhPCwyN/cCQXbp4WYnZpvHjNA/YHaAKSVyeiz2mCawun11s9SPqrbcnIzIDoMH4iU464HHmJAgAo0Y2OgEAjzwwaFcuX84SAOhJjO9nLbBvUXULqAVoBTBDzKGkZEmJtTxqtTPnz0sZZNq0GYn0tKvEkKznM+bQt727W/PIPQBAkKwmocwXlW3YG2ADSW2k0mfPmikfwr2HHwcAACjCRutHjbZeKp0GTesO4gfA/quvvmKVlQ7oMwa0Bli46Dn5F9RF+Bty4StXrRIQpKrXDKBXhQB33qesolJVhGGT2CyJ/ZMnT+h9ARI9Xi+VLT98+MBOnz6l98NGojcl94StRrUqvzMPAGv4Bl4flbOff/65fMGKZcutteWhjZ0wwe7dvGE9UkXpUc9q1A0gVXC/7OEADChMXL1yVYxvSFOffvqp3bh1Q8AqPg8b494BAFAAwNbf//73ZN+A/oBeVI8eOLjfOjvb7e233zE0RDn3MJ7btm8X6QWQ3+1wwErLkRrebwcOHlQrBSSs8XFUGjIul69esk8++ViKEevXbxBASksB59YW2fbtO+zyxct6DAIASWiAOGSiqTh9//vviADglXKl9stf/lLADAllki+sRcYVMBoyhvv8YvmSS5eu2JdfbLcZM6bZy69ssOLiIYEWlRV1dvrUZdv9zX4RMt56+zXLDHVRsKU12fKo3T7/fKfs/d3vvWyNI0dYb3e/jahttJ7ufvuH/+cf1dd7/fq11tfXrRYABw8ftBUrV6jyFZIFuXfUUJhTfCkg8uOHqEqc0rVh1+wz0X8S29m+bZvAUPwOaxrySF93r/X1DNpXX+6why3N9sZbL1l5BWMHwR1ieIP9z//7H0RCePmVTdY4iv7jZqUl1dbbO2T7Dx21c+cv2po1q23FiuXaD4m9ystLsxLsM2fO0n5JpWvEq4cPHZEM9PPPr1dO2mMyk+1QKY59A0j63gBg4ZXiVMgCykFqwb7k6ysq7MvPP9cc8pqQ7GesHyQtZbAVrmH85Mk2gHqT2px02tdfbdP+B2jNnltZiTx8m8ghrFH6fCumyAzIFxOrfPbZ59o/8A0oHbAHYTvECex7LQ9bRBhRH2/FdpVK7J86cUL3wJ6oljrqVz8k8hV+CmAdMJG+4igUYL/Y4BdffKE9lDEBNIuzg6pz9+9XXMD+5LGfk2kB06j+xY4hHGjfT4hwfA7AIO+Jf8GGotUH633f3r0C3tevWy/gDX8k0iry5wcPai/nWiCi9PT1Gm2VeD22B1C5Yvly7RuAiPG5xDCA5nPnzLZZs2YmIJJXlgL+cR/EP1yPCJ5lZYm/89YBzCnzJEBFUu1lyo1s/Xqrzoi8jv0/xqA/06f1HbEGIC7vSyVsT48TPD///AvF4ZA82KO5z5DjZg8i1mAf4rrU+oe4oKhI8SFgLOsL5QXGFb/JOLI385nHjh6Vz5g2farV1dTqNZwZsG3mjfGiMh0bIWa8du267d6zT0QlCACQZWT7JaWyt8ZRI23Ly1uE1fA53CdzxgkAACAASURBVAsEgPbWTtv4/AarH8Hz+627p8Pu3b1te/bsteZ7D6ymps4OHUapqEHtU2bPnW0VVRVWVUULsnK7e+eh7d69V3YDIYs4gFhmwvgme9TSIsCbOHHJ0iWaU8AzYjKUq5Dc/9lPfyE/vXjJQlu4aL4NFQ1YTV2V1dTXWXtri+67oX6k1Y9osMraBmtvfkT7bdu5/Rv7+KPf2uYtG2z27Kn28EGz3bxxU6TT5cuW6nyI78YO3333PZGA6xtGqtc1ZImjx47Z+QsXbPPLW2z1mtU2iGLJgKs7MAeM5yeffCo7feedd7JriSp0bBzy0c9/9kurrKy1Des3ql1DX7+TfyHaYq/sEfjLzZtf0jwxLqw/9jlslnVZXVstshh2xJ7Y39uflbTfunWr9mPGlVxThr2/stxu3rxuPMaYr1//vBRSgvRCzPThhx/K7lCh8ZgE31NpP/nJT7JKGPh8XgPZlvkh9njvve+JOIKf5XwEsQA7++abXSLHAsCPHI2CSLF8G2Bq04QJ1tXRrvfHNh8/eqRz16QJEzT27N1379y2X/3ql7Z82TIRBCFHshYZZ+KLcWObRPI6ePCQlKkg1TppqEg+F5US1k8oxDCOZ86eFslxy+aX9RzmJFQAOLPTmqsxIcGw5mZMn25jRo+Rz2YvwPczD6E8lp8zfhLoGd5jOpvnSPICT8vzpM/H+T8D3A4N9FtfT7cUDWgp1AP4PzRg5WUogJK/8Yp1kQUkBEr0lOSdhgatrrbK1dijECQpvPDneZ4tslLpHKv/7CQBb5/oOdeo7idmi/M28RyVpdH+hTiUdYK9q49z8jqXoaYVln9FQj9dtBT7i4oRSstsYKhYvgn76e3rtdKyEhHnOa+jPoc6DESb02fOWm+fKwKgujd2zDh70NJiFVVO7oaMzfkHf+cKANJVzp51K2nZNgh5tzdpqVBk5ajhFZUIhMdvsfevWbfGSQ/KJTH0KEQOqerfK/z9O/9LAOR7e6yEOVI+OMNGLxIApAH+00bA2w8Mr5KV5HsKAB+WD0kKeryWPyr7SZTkqv8Z3yAAKA2s5xUprhNNoQip/lI0AgxZfwjQRiskQHzGCAKAfvf/tE6g0h8FgKGS0uTvThKAPKDgMwH4Vf1PnDbEGNF+Iacm4cUiKAHIAJLWDG4PrtKW5ME9CknJuhcmADyhCuDvlFN7TFWLZw0v9UN6HefnOuNpafwo/2/PAnf9ODocgHfCQi6/HX4i/pbFhBLQnmfnKwBk8+myG86nOUWB8DORXw+ps3ReLQfweT458q65YhpaRCYqwBhMksMvNA6BueSPbYxL2m/m+8z07/n5wWeNeRBD8ucul/+OPHiQZPzq0jnwuN58DGLY50rC3HEcrcY8FYP0cwvlyZNPLfjZz7K73GO5ym/RZDTPri6ilqeJAoATBGip5jloKQCUgPcUW3m2IMwr/PGrtACoqqySMgC5G4D/XAsA8uSuyEeeFAtJ53+z+EiyJ8S+EHtHvgJAMX4mOTfEd3cBw4siC+2v0ssIolChxZtaI095WJ/zxFinWgDkz2EoAIe9UICo9SbHObxtdeT5Y20FLijV8GQf6M+gHOu4ATFL/CcflX1+Cs/VZyTtx71wPKcgEtdU6Hvavgv5rbhPtcVJ7om/ZRV3ElVv/pbD9wKjyykbpddL+I70uhi+xn1fi8LUWONZWwmV8wSPC0xueLG3nznDztLzpRx3QsAp5DdlZ38mADxJAMgaIhJIv6MFwL80AQBnQ69u9aIOQ1BLAAcixBD7MwEg60SJ8vMJADhJ7//qSg25HmbJ7P3eBICUjH8CbqbB/T+GAOALOEgAOcDaF/CzCQAs6PSG42pSDvT/yxIAnr5hpTeu/CDGH8sjdhQIPgsFnoUPnH8cAcCDSa++Vz+hFGEgFyD6hve04Mb/nrAth/WmySM6pXpcZTefrLx+wtBMyCZp4D+9UQL+90q6PelxVYAAwOg+Ofcwup3NSOLE/YpLn4f9QDLSGCeSrB6l+QHKx8Il/iEAeGsAJwBkyS15BAAFYOkeXnkEAKL0eG2aAEDlN4BgmgAgJQAIWiIIUL2WBHyJAsCzCAAAfUHA4jBMC4AgAEQAKDBIrRFQaEGq0xUAQsFF71/m4D+VJ/kBYJoA4GPo7O4gZsUYh6mn18WzDgz5dsLvTyMAIOsbAZQHLa6SkD7cqCqgN5EV1OkfSXFT8pPKmqlTpylZIMJP0rcuy3aMQ1WyTkgIAQQM9PdLTpqqbhJKJHFJgvFFBe/4CRNUpUL1QHtbh1XX1im5rMQGSeXeXr2GqgsSs9XqKYgUYb+qCAEOmQ9ARZdRJ+lYrmQUr+NnwGSAZl4X1fYkFvlP8pbEMZ9HkEmiHwIACTDAIl7LOiCBzVhRhU2VDYlHEv1IN2MHvBcEgAsXLuk+AABI8lH5E+AfAC4JQoCQMeNcHj2CfJJ7gAD4GpKNtYnELXaO/Z87c1bqBHNmz1bijeQ188jn3rl92w4eoJLYbOWq5dY0vsnbKnR1KUEH8EDSZ82atUqeKznUC9ED0OySpEYZP6oIuRct7SLAn2YBuVR2U1WEZC0HOw+KTQAJSSUkrwEvGB8SQpBwmJOojGO+Y01wzYwJ98K6ZU4DbCXpBAGgu6dXYx8EAKl6ZAaUBAbQWDB/vhK5EAB4L0Bkb2VwUVWQPIZtQ6akco4KIKoAkT4nAc18g3L1dDmQAhBCz3gqVqiOB5BAGYT5ZAyQkJ0yZarsNPpfQwDgXqjg5vv8+Qusrr7OiksHbWCIxFqZXb16XYlvCAAkgrFnHTgTKXOqlMaOG6tKsB6AXiRAM4N2+dIVJb3HNY3NVh4FAYDKPxxvEFl5P+aS5CMEACqWAbpJKDZNaPI11Nen8SGZPWP6NMsnANBfGgUAgCAIADrISoFlUJWIgC+AZIUIAGcvXJBqB20OsAsO0hzEANDwRVTd9vf2yoZoVYHaBMly1AHwI0FoAyCDTLFowUIRPMJNMo/8vGPndq0jwHMkaJH/xsapQDt58pSIFoCXAC/9GWywV8oAa9euV9VmVVWNqrUhymAf8xcsULKa8UPdAxDt8JEjlhk0W7FipQgtWguoYQhEOiklgADoopK2ra3VkCeHKIR/JBnO/HJf+AmeFwAon8X9s2YZT3wSaxQ/xTqktcXE8eOtp6tLvWTZ0wAA2ttaRTTiM27dvCGAZ9LEyarMA3yproQo1GUffvSRcoqvvvpqtiIPogWKEDt37FJCFhtv72hTNTWSzFSpb9+xzWpqqmzz5i1WXIR08pDW/f4DB1QBu3rNmqzcLB/A34+fOGkbnn/eVq5aqb2Qa4HwdPHyBYG1jBNrxvuTekshfCogX/O9Zr3v4oWLRWJgDD755BO1JPjLv/ovquDH5zEnVPsjFQ9BgvkAmMSfUWGNz4qeuKyBCxcv284de23WzOm26YVVAs0hAFRVjrATxy/Yvr2HRIx4861XRQAoLfc95sHDVhEAsDMIAA2NdaqMra2ut472bvvp//4nW7xooa1Zs0qV+D29XXb67GmBcC2PHotkMTBkkrKmOh2Ql72Iqlnsjetesvi5RLbcrL+vV2OxZ/duEcmwadYacUKmt18KAF9+vl12/Obbm62klEQVifNyKxqqtX/4f39qtXXVtuXljdYwEsImlXVV1tMzaDt377Nr12/apk0bVfGMr0CRAwIA44uvQ5kBEgD2H7Hkt0ePibizevXKYQSAO3fuZtcM+5JijCR2wb65P6pgsc3YO/D1kFp4rirTx4/PVrSzZwM0BYA+atw464e0OTTkZIM9+wVmAW6iAMB1s8ak4NLZbhuf35hNUlGtzvr/8suv9NkQAOrqarLEVWKEAwcPWeujxwk5oNHlnMuoqixSlT9EQe5Lyhoo2BSZdXR1yv5Zl1Sq09OYPS1AIcBmAGr8CKoOEacCYjK+XDvrO6q1uDbWN3sX+xqfxxeP48fZR7Fp9kJ8LPsz9s/jjNeB/RB0Om3d2nVSKogYpryy0o4cPCh/wr42dlyTwBv2RJ4D8M19QABg36A9noiVJSXaSyHSzJs7R8opXkXqcrtpAgDECQfqXekpVHjwaVxrJCd5HDLGl198qT1SRK2EAECMg3z5pUsXdU1cK49zLaw5r4Ae0jyi2gJQz1jgF4JsRYU31wWxiDXMXultRzwOYU74PAd/uRbIIxUaB0DRUydPai7Za2uqqvVexAaQGSDHETcSjzGvfIcoduz4SXvjjTdtxUqq8GnRMaQ2RVu3brOmCeNt0wubbKhoKEtG2Ll9p/V09dn6dWsFJGYyPSIANN+/p8+BANDZ2WMXL16xSVOm2vvf/76NbRorv1lcSp6Clg5n7dChIwJhuReJag0NKh7kXAO4jCT+suXLbMrkySKJsY6J5bo6e+zbI8c15/UNdbZ67UqbMGm8iP+lZQ5QEgMAjI9sHG2lZRXW/qhNONvhQ0ftww/+2ebNm2ZLly2S5P/1a9ft9KlTah8BAQDbRsb+lVdetRkzZ4kEUFs7QmeeYydO2De7d4sMuGHj89bUNEafG2dmxnvnzm9Umf7mm2/J7zE/gN74HVSaPvvsCzt/7ootmL/I3nvvPc0d76F4v79Pag3ECdjO/PnztE6Ic6IFFID5xcvetoO9GIJQkVoRuN2yl7Ce3n77bSkAAAZXVVdae3urYhzWA/ECsS62yRkG/8Dr+Iw333xTfi7WJnNKPI9N8p91FSoAe3bvlRLVSy9BWHLSLOcdXnvy1AmRIVFCWLxksfZgxgmQYuRIb/+B3aM8cOvmTe19M6ZN1zphLd2/d9d27NguJZlZM2fINzK3+BXsFp+4cMEixcOu2OQkUHKX7E2oX+CLnn9+g1SfsLFLly9KRaFp3HjZHWuP8wr2Iqc4hLiX5wN4L1oATJwwUTEyeahYj/ln2TTQkE52p8/+ufyJFwLkS/imE/j5eZ5h+STOJZk+EU4PHjogkiPy/04AUGmNA1QCnL0YQtX4BE1JUUZNdUWWGKDEOknzyGMkIF+QGePslkvQu70HeSRHACgT8BznIyromd+oqIesC6gEYB8AjorAkkr8yPPpjCrZ6shpRhtTfy5knNKKKq1L8hio9OEbGkY2ysdwtkQd5uy5c3by1Bnr7u5VURutgCB3d/f22oiGRuvtz1gPZy7GiOIpteV0YIhrQK1H7aqw2X4UAYoF+rEfIVlPGxpaVxFjb3h+vUBdztA8X2+VD/4nv5dwfoAsgBosJACB/0ECyFjx4ICVJiqDjGcUsxCP5IDhyPkl1f5JXkJxSwBpqTaJDqL7l9uH70m+Zv0/4D+Avb6XAPyX678D+4D6yHijBAD473+HACDwHyJJSZkNJs+V/L8AfW9Lq2KzpCWtctFF5U62UPLWc0UC//U9yR1R8++trlPX7gm5nIR6YQJAqAGn12WaABCKEcMfz/2Wv4bTazOelc6F5v8tnbt9Imf6HQkA/pnDAer0e+UTACJXi/2nCQAey7pdh3R3PgEgSx5I5XjTQGT8nE8AiM9Mj1fESukxedo4FxrX9HPTOcInxjF5Yu7vUXCWr5wbeesobCvSuT9NrkjPF2+bW2fDK7/1kSkCQGKNSW44v62DX2D+e/vvw9dvPK+Q3T3rPRJ9laTan+JgCAADiiOiQEzxZ4I4EGewv0ndJQH0I/9LnMEZ2wlZru4SBAD5aUjF8r+eO/t9CQBgeb5vyqv9mQDwhxIAVGg53NaftLHhvqxQTJK2OeU6E2xC8T8Fbux7BQkAHgvF2s8ny/C+6YK7J/2kEwDCh//BBADtLW5H6c8IAkA69nrCP/1HJwBA2UtXQDIJWRaJDhLeQzsNymYZXTxeQAHg3xMBAAeVBf6Tqux0CwCxRBMCQI4Z4mC3nNP/4QoA6pCRpwCQIwB49frvUgDQOCbj6eBwqjpfQJv3u84nAfhB1mWH04FF2ikIwEtYRbmF+iQBwJ1LsgmnVHXYRNIbafqQ8q9DACDC98AqHfDk/x6PDScEZBtYJeSMwgoAhYKCeL/hDq0wAUDPkVJJrqL/aYGt5iJaU/yRBADfnCL4Gc5WKxQYxwaS3khcjcB9WpoIgF1BAOhLgHW9ZpgSR9JXJhWgpIkAQQAgeed/995Esh8Oysnh34UekvtIEQCid5YTAJKK/jwCQLD18hUAZOepTVa/P6UFQD4BIOubExIAYE1aAcB9nhMaqGjPVwAIAkAoAJAQehoBQBXvZR7sBQFAh3/GK1EAyCcAMH4kYJB7i8TAs1oAFFozOZt5svVF+qAhG0oUcNL+xRmMTgCI/2kCQI4E4AQAvWcip0dPrPqGRsnWkySg2tOVDkqUIHDf5QdUjYXaXHifRKQEO9raDBDh2vUbStSSgIvkGsk0ZOUnTZqsW2x+8FDVxRMmTpQ0OtWmVHeThOMLgJNqhgikAJ1IrFM5MWf2HBs1epQSocjOk7DndawLErqRjCZ5xZyQ0CNJTCBPspnAHpAZYP3i+QtKGALyk7AH5AdE4bqpNOczAbepyqVnLPfK+3KIvH79pt25fVcJXJQMsKVgXXLvvC9/GzVmdFY+mPEmCQ04SA97yYHX1CgJF9d65NBh7TOAo7CRvZdxv0tfX7pkhw4eskmTJtj8BXNt9NjRApIB1+ipC2iGfUMAAKzSvQ4i/9iihDJgVMjjYqMkHLhm9SG9fl0gB8lMyB9SkzCznt4+u37jhtXU1gjgBHTg+gBJkU1LH4KknqRqsFyvTGTuNafq916u+wT4p3c7SXZA4hG1dZ5YRLa5p1egckjIT5s61fp7+7yFQjLXJKexJyqm1D++rESEhI6ONjt+/JiNHTtG80Jil0xUJumhuW//fpGWAEchCQDQKWmqqvGbSjoD/qMAED3+qDjBfgDAmH8IAEjuD1qfDdqACD7Xrt2Q7UMAIMkmtjcJITPZJtX1rIGJk+gX3OcV6b39du3qdakVQADgCx9HMpb/3hYgp+SB7XAd+OQR6reOvPtN+W8UAPIJADNnTBcBoCySev0Z2Q8EAICgmbNmypdF/zwIANgP1dYAcwSXoQDw6HGbFAAYcxQAuC8UgEjoAw4yvgBhHLy5DiT++TvVe+PHNWUPzDwOOejggQM2bcpUe27xYil9KMHIPFaU2cH9+5Q05/0AFBl/T2z3C+BGwnzBgnk2cSL9eD3HS7/5SZOm2PjxE5QUZT3s3r1H653KXvwE4yRVi8FBAduP2zps5UrvM64DvZRB6CN8RvMF6BXEHSf29EqenDVFtV3IqsecsaZD8hsbZ605CDtHvgU/hD0iEc38z587TzKp7FdUPkNowx4hpVDt5wo6QwJxbt64pb25uqpGiX9kjGfPmSkFAAhF6lVbUSnA6sL5iwI+SAyjWiC54cYG/fzZ55/ac88tsqVLl9lAhtjUdI3n/n8SAADY4ueWyG/L9q3I9u7bZ5cuX7bNW7ao9QXH7s6OLquuqbLTZ07Z8RPHJNMM0KwWMcg8G1WEnfbxR5/ofV584UWbOX2miAu8N+oFVLf+3X//bzZyZIPWCX4We0EBwKvnhwTGAF6+/vrr8pMALkEQPH/+ou3fR0/32bZ6zWKO2/IREAAOHzplhw8dE/j4+hsv28BQt5VWoGJTanfvPbQvvtglMOmd97aoBUCmb9Aqy2vs4YPH9qtf/Foy2CtWLBOYgPz+3ft3lOBG2QbVkd7ejOwQcBKfhl0B7FAhzz6ycP6CrMxvd1en1v+xb7+VHUAWwx8zLgN9Gbt04ZoUAOpG1EgBwIrYW0i0V1lXR5H98he/sZGjGuylzRusdgRxBUAGJJB++2rbTmt+0GKvvPKyzZs3133FAIBSiYhekMzw5fgz7/velyhTnND9L1u2RAoHigEGhrJ9q7FhfCd/57zk6+6cwEbsjTXBY+wfvCfVuCTOAJDHjBunfZz1gl2iuMKYSB2jtlb+nbUBiefsmfMiDUycOEF+hHt7/PiRVDbYg9esXpM9G0C2gbiFfbPuUDygkpoKS+0nXd2qgu3s6JRKAeCuF9JRDUrrgEOyPYgxY0aPln8eKi6yto52AfLsyVSj46+CxIYN79ixQ34bX0RcEfkEqqvxBRCpJNtdWpoFTWKssD8e44vHeV98H4+HGoSIYAlQj8/DL+LjaSOB73PCV7HmLxRoIMNA0Oun3Up5eaJaclIxxaqVK0VKIHSP1gJBAEDZYs6c2VmwCf+ObeLzseU0AYDXpgkAPKZ8Q0JmwL9+8fkXIkEB4oeyEnNBCwAAOch0KCBAEPJYdEDAJuPw9ddbFZ/wWJCjImYOAgCPERu44oCTIIlTqOAmTvGqZgiOPfJ/+AdIepcuXpAN4HNJ5hLHsQ5pvQBxg/vAPrhmbHPbtu12916z/ehHf2kzZ80RqYFroU0VCijTZ85QC5BBZKOlONBr3+z8xoYGimztmtVWXcXa6hYB4EHzfduze4/Uqi5fvmZt7Z22dNkKe+9737PK6kqBcyWlRdbT2y+VElqZAMIyvk6WHbKypGc4Sjj8ztomzlHvbB0ahqz1Uav192Zk17fv3rL5C+fbqtWr5EdQsiyvLLdzZ89aTXWtTZo4yXp7+q2nq0f++fLFK/bb3/7KyiuGbNOmDYovr6mNxxlbuGCBlZeWy++iqEELnZc2b7GaWlSqqnU+uH7zhm3bvsOaHzyyVWtW26pVy62mFoKOkzhYN/jnfXsP2PLlK7U/oLjw6NFDKyvnvFlkx44dt48+/MJqa+rtxz/+sdadzriDAJnl2gtQAQAQpxqf9jW8Lz6OeBxb/+SzT0QQRLkGMkkF0ttJ4pVxgZjEa5dCaihnfaI0hBLWDfvpT39qU6ZMs9dee13+AxvEX0FagXxAiyx8E48FqQD7Yd3iAyE1eaW9aZ9DFed//I//y89/xcUiAPDFGmKf5Lpf3PyiCE4Aptrj612NDF9E24+zZ87oPdk/osIcQgnqUSeOH7MN69fJfiG4fu9731PsR4uKZUsh7gzoZ9QAWLusT76Ig1kTEABfe+1VXQc+ds/ePXb/XrPaJGDTrE8Ud2i7RxwBmY5xlipDba1NnjRFYwTxh3XIuouzTj5Q/2Qifnh1oOe6ov/28B6+yjiktMvz3zvOx3iigf5e6+7oEAHgwoXzluln38lkFQCQkSfAgabqaqoO8ruQ+pBVlPsZVv41WfORt9MeIADaPzES9C7p74U1TuRLpNl19neJfp4T/s73ICcE8F9xmvbiXudaJEA7PofPcJKFvy8xgn9uStU1Cr+KS624rNLKK6u0l/O8yuoqxXn1jQ3aF1gvJ06dsrPnL1omM6i5I68xYcJEKeM0jBolElk3cWeGtYHtOgGAa8AuUMmjFS13menvVbzKeaG8olJ5DoaHz507b65temGjYiyR6BOygM/zcAUAESdQF4P4lhAAqPy3gT6zwX4rooUD4vuMTQLmexuHaN+Q2FM2N5VnQ4ncv2wnRQDQRMZ8KrjOJIB8UiluKBp4lb8Vl0nKH5B/OAHAFQCcAFCWPJdYwhUAXAXA/z4oIF+VWFn7yZJmhlACSIh4Ceiv60uqep0IkNhWigCQy5L+5yIA+LrPgf38Hv6lEAEg/MR3IQDE+6RfE61e42/5efrIx+djR8KYsoBgonKaV/0ePipAufg937el/x4/F/J9aR+YnztOvy6HBeTWQ+7+nk0ASI9DfEZu/IdX+PO4V917Cw2N1e+pAuDXPXzdxpgXGqf0Y+nHcyQYURmyxU7EShQkCZ9JlErJM4fii8jB5HKTFi7K85aVaV9j30MBAPwtnwAgBd1EFTCNt2SJYOwPz1AA+DMB4E+kABAxRLrQMtQBUgWWw9ZHXsuY/LVUkADAek8wPuFDWawvhwOmSQNpX/O7CABBXEnHF0EwDNvKx3+zOG9CzE8/v9Aaib/lP6bP/M9GAMivls2C/SmANvscpCWQCUm1ANDvIUXx70AB4LsSANKyEF4B/2cCgALnAgSAbAuApPI/ie6z4Gd6U8Yh5G/eOfCSoDYnrZ0P8hciAKRJAgr8Uy0AcgvV2ybkg32FCAA5XmgC+AYwJ5mpfw0FAFhwfygBIBfKxuEqf6wjgCrkvJ4MqmKungROgwCQH1ikg620o3QZ9eGyNj4fOfWHdMA0PHhKWO3/CgQASABZu0tkc4aNVXK4DIAuSABiPaICkCYASD3DDyqhAEBlYiECwHAFgISElXy+yAhi3idyPQKk/Tqz4/SMFgCsERG3+A5ol1IAiOR/KADkEwBkR5JhRcItejgh1+QtAPIJAGkFgIItAMpd/rmQAoAOgXkKAH8KAkC+TYadpwki8fPvUgDIHWpcJSGIJP56s0yfKzOI2FRUrEQPlWVU6pPoI+knybpEvk4dU5DdT5IgMG1d8s8P5iSwkVdHKtll8l3ijcQRCT7eEzCL66CaEmCB/qKAKNECgIQ0yRcIAID8fPE+XZ1dAona2tts1sxZNmHSRFV1UWGPPVCdQwKPJD3J4ZDtDnsKJQJvLVBpA339stGrl68I+OUaqZgnKQcYwRh57/bL+hmQAhntqNjj2h88aLErl68qCTlLPcmdkMVnc/+MB3sIBIDob8u9U20IgDBm7FgloElEU/3LwYLX7Nuz1xrq672Xb1K9EhKSJ44dV5Jy+fKlNnXaJEnRcy2AyfQIp+/2zJmzlbwk+YtNAo5DyKDKiEqslStXCNSIgwoJbRKqDx4+tMlTpti0adMFYtP+iPtpbWu3W7dv2xQq6hIZf7w31UWNAC1JtWFUDnKtjJPAia4uJUFJfGEDUTna3tEhBQXsznui1wjkYN1TrQ8oAykCwIxrZb6wM1QbmC/A9pmzZqu6TJUMRTB2+yWveu78WaPfMe+rzyMxQ8uH9naBHSRnkZ2tq61xNZOiYo0fY4AdAe7SBoNkebQlAjxi/EgAA3Yy7pnBHhsqotLG1QzosUlfWRLlQQBgbXG9gK+QJ8aMHa24U1WUPX124/pN9SIeO26MVx3mEQBCASD8uldBz5Nz+AAAIABJREFUD1ltTa2VFJdLdQB/FwoAAdxgt8jrhwIAdjTY1y8CwP59e7MEgDKSh9oyh9S3GfAlFCKIJSEAkOxiTZ86e9YmT5kqAgAnaQgA+HpIE10dnQ6EqS9pqSrbARG4z+lTpznAzvrIeM/5o0eOSPUBadva+hH0khL4XVZVYWdOntBrASIBcZwp77L03O+RI0dt3LgxtmABlc1UBfo4njlz1jZvflmgFL4Z8IYkKAALgE9pOZWt3jP74KHDduvOPbW0wE5C5YQJv3L5kl28eCEraR57LIlc2gNgC7SBaGho9BYZSaUcoANjB3DHF3NFBTR2HAAiaxx7oNoPXwVARjIYX8Z+1tvTreRD6+NH8hk1Vb4uqPCrLK/UOACCAnK98soWAUNcD/6LpP8vfvFLq6yoUlXl49ZHIjJgX4AOyHJv277V3n77Ta1x+kEjfQpw/bClRTLGVHWi4kJsgIQsxIo79+7am2+9bdNnzFBlIffF3nni5HH79thRgW1UUjLXkAOIkfEpP/vZz62hvlEEgInjJ0qhBF/w6WefWVlpsf3t3/03VX2HBDK+GrAIkgT++ssvv5SvREaaakY+VwpAVFaePG379x+1pUsW29Jlc9UCgDVeXVVvu785rOpa5uLV1zaLAFBe5ZKNt27ft6++2m01NdVSAKitq1JVbGlxhd253WyffPSJPb9hvQgmRUVDdvnKBQF/kyZPEiDYNH68KntpQbJw0UL5NY5bEACoTGYNzJ09R/OvitXuLvmVSxcvqvqf+WKtYcsQAE6fPG87tu+xpvFj7cXNa624BJ/jCgD37nTYZ59+ZeMnjLMXXlxnldXsLYAWldba2m3bdu4WwPjGGxAkINYNSb0GAgAgOutywYKFmmvsjvFlPQC+cf9LlizOEgAgkbF+sE3aFIQNYwe8hpYZELIAv7DbAK2xPYga/A3S0MjRo0UAwF/hS6nI5p4hPwTQxPejR7+15vsP9RrAQY/RB+QnUdmAnLl8mYPOSpoV0Urlse3YsVMxxLJlS9UyAHCCz2prbbPDh48oZgTIFyDthzv5D8A7nscc0BdePMbSEmtthzB2XPs16gasI+6Nz4UUAFkHcJz1S2IwYir8E2NMdTL3F1We3BvvRzUta1vA7eCgHmdN8HfsAXuOSuIAfPg8wDr2wLWr12jfC+l73hcCANcmNYLRY9RoDL/FtUP2wOevVkX0FCVmeS57M59JxfOC+fNs7lwAbs5tXllKvIXP5x4hPIUCQOwjjBv7FmA8r4uzWldXt331Ja1GqkWwYtz4YtzoXU6lMtfDPTLmHgtCYOvRPgzoPm5ck4Bv913ec5zn8ZnYDn6F/T1iOcYJAgXkJ2KuDRvWy47xFfhIwErm687tW9lWIvSr5vMgpO3atVP3i7+Rb62pUUzym9/81srKK+3v/u6/25ixTSJQ8n7Xb9zUWlm4eJE9t+Q5r1AfGtL77d6128pLK0UAqKwotZ6eTuvp7RQBYOeOnXbr5i07e/aCVVePsC2vvGLLV6yUShF+s7q2ym7evG27du61oqJSe/PNNxSzxvqoqarSPUCuQh0IhZGZM2bYuLFjBdCyxtlvq6uq7PYtnndceay169fa3AXzlRaAyAagy73OnTffOtvaRdKDIPOg+YF98ME/W8uju/bKK5uV5L56+aoIGxAA2Gcg20DSoOXJf/3Rj7wd2JBZNcD34ICdO3/Jvvp6h02cNMk2vbDeJk+ZoMp+YhGeh0LBF198rZYDkFFZJ13dHVZUDNEHEuwj+/qrXXbt6k3NFcov+BLmpKfXiV4ffviB4mTAeNY0hFPO5cwda2Xr9q12m7ZUS5YqJquqqMoCsrzuH//xHxVfv/v221bfMELkUPYbwPdPP/3Mbt++K9Ibvi78IypQ//zP/6yzANfEvGBXrHuIAexfqO6wXlh3jO/RI98q1njrrbcVO3K+UOu5hHx77vw5xcoLFi3Q+YIxgpALOA/xXrFCd4+dOH5cSgzMAWuf+215+EDP/fijD9VuAsWLzz77VGNCnANJY8zosfLx+/cfUPspPzO5ohX7AvEHpMa3335Lcu0c586cPiPCFGsMH8WeS8x94/oNbwlZVKy9jXkACEeJjPUK4IZvYM3yWOQa43s6qR5n13RuJc6u3h4n3Zs6Vw0aeYKngf/y6kkLANqLQQC4cuWSJOf573sk4HECPKOCSV4gOa/7nkCF8KCR4lBv54SwK4AvKbggP5e+v/B9aeneyI/42d9zD1EwxGe6D3Ywk/9SslB7iF61FFEesNiJA1Hdrvuj0n0gl1vzv6XaZRaX2gA95JmrpIgDuxvRUG8NjZzda+zBwxY7cfKU3b1/XwogPd19Ilwzj4D/dQ31WQJAbx8tVihwIE5yIgJ+4VELRH1aiJHuzEgBAFKq+mZDeiNSqaiwefPn2osvvagWJ06SckUP5pm5ChKA2piwT0By6Ou3UtlBRqA/4H8xBADin8GMlRR5+4BizsCaCxo4+BmbmCxdQewHtYQ8khAA3E6SvyVAZdikz0livyyIIsjw/GdMy2youMyKy6tczr8UIgCAvysAcB6i6p+fJe/PmEHYSAgAer0IhpyP/LpVNJFtXZuQUIrLXAEgeCaq+g8Rd8+1+E2l6/aT2y7yfKR//WEKAFm10hiUvO+FclHpv8V4P+1v+QDbMN+QUgDIvU8izpHM43chAKgOhpYQeRLkymklKkf59yFycxR6pT4rncOP90sTAOLxpxEAsvYX6hPPGM/8Ic8fw6dMyTByVKH8dVjPk49FAVyA7q4AEBBHOm8crw1fHfeV/v0JBYBEPj1/zvP3gPTvIgAk4/+s16XHNZ6HxaevWTgE2YgAawP4R8klwfUoFvMl5mow8pvI/CsX7sB+EADwb1kSAG1bktaV8TzyGaFKEvhbkPnIPRcCcvNbAPxZAeCPaAGQ8uf5McezYpBC9ig7CrXTfAWApxIAcmrQhfwGn5OLdZ5skYG9RhwR15RTF8opQzydAOCqMkEUCKwsfCa/x8/p60j7lf9UBIAAV/merpjNJwFkfxeT698/AUA9S57RAkAS9wkg499D7t7lhtJBI4ae/v1pwOvvWlDpzSUks9wZ+6KIucDYCCQ1HynwVIaZVATovUTUdPl710DKKpGlApxcAJyt2k/SO7EI8lsA8GKBmlnWbroFQAJs6bOSHlMJcUKLNw/8zwYpWQdB4JowzKInUPJYmogSCaP0uMSCLEQA8P5EKZWBbGCTMCJjfLKBXxIhJkFHduP5FycAAAA48Jd/CMz/PZ6TPtD5zzniQv5hL2w1Hdg9O2h6NgGgkNRc+v3SnxNqAdGjKlQf0r3s868r9/ufjgAQNpP2aUFQAvyPHjxabySUEzvMbnKw33Uw9WpU/kvWKK8FAPPI4TXWkcSJVO2em6N0C4C0AoAD/YPq06rPT2Thnc7Luc/JFE8jAGgtpAgvca/q5dSfKUgAoIoMVqek0aPHE5JuSTVFEACir16aAOBAf7kSp/SEDAWA70IACF8SCgDeM88DyZwPhnyQUwD4Li0A0mtoeFA7XDorP9AIBYBgGrpiBHOQI4a4/xlOAHA7QXnB/QzSgIwV/TCpyG8cNUrJJQB7HnMfndwnCYDEwADsANS4d96ThBgAkdojFFHN91iJXX4msEaeW72Ibcg6Orqso7NLFbujx4yWAgCM3fv37isRCKCAZDqvlXxib58qdx48fCDAjsqw8B8kpEh20QqA15HQowpZbSKQN0wq6CNxRRJTgHJxsd2+eUuJaj6HqkdAfu8vxTV2CEQh4Tt+fJNNmDA+K6VMNUVXV4+koFXNu2C+AG++VKne44luQDTuT1XzCSjIfXCPJE9JZtbV19vjhw81jlQCHTl8RDLFJAJZVxxSuHauB4lgqsvWrV9jkyaNtzIln3vVjoMq9MOHj6qqecZ07/XLvDC3V65eUWU8UqSAJ3yu+jgmrQVI/iEFOXvuHBs7dpx6CzPPjB1yzY+oyJ4314FS3wxVSTSysVFjF328Y/0y36UAmS0t2XlRVWYSmD5ubbVz5y6IXEMCsrK8wpNg6hXvksZcGyAwZAj8GwEzYwD4AhiE5DzXKoJRQsa7e++uXbt2xWbNmmHjm8b73oRSziCy082qdqZKCiAEWVVXWiwWGA+IAthFEpckGcQK745RosQvCXUAaSpqqeYbGOqVAkB7R6fUDJDZXLlytdYOfoXPZv4BYKh8xGYbGusTmUzIDN3qH4sULMSAiBvSCgBBAAifjl1xvzXVNVZWWilAHGB63Phxsr+oVgsCAG0OSObiK7B5CAAH9u9TJSikFXxZmgCAtC7AKSAg4F8QACCBQACAsAMBwJVWvAUAoOHjlkd6HT308H+0AgCs4XqpdFelFJVmCVmHfsNUbCNZPWrsGBEAROipLLdrstXj2R7QJKQBKIklkfYn6U2Sd+NGKoRJSLNPDNqvfvVrSQ6PGNEg/3by1Gn5DJLlau+RqERQYUhf1AuXrtq8+fN13UFiwiDu3b0joB9/EAAecwNZAuCd+4J8ghoCVfusL+4zentT+eux74AADNQsAJqoPo6kuZNY7uj9pVrSUG+PWx7o3muqqzW/qF0AiKDUAtAzoq7BOto7JKGP3/3LH/0wW61MAp+KwF//+p9t1Up6wq+wR49bROpgzWNHBw8eEDnmRz/6oYCCttYOKQDQ55r5fOuttwT0UKkPsAdJ5+utWwV8U8GKekuv5IX7FRvs3vuNQAoAEfw4AD/+CplE/BtkhKmTp9qGDc/bqMZR1tXdo/ugMpNr+v5fvKuKTHwFIDJgDUAr4wlowd8A7N597z35gHQchHT23j2HbP36tbZoMb7ObRwCwNdf7baLF64KKN3y8guWGeyyiuoyEd2uXb9t27btE+j89rubraoaqf0Ss0GqMG+rt/eWzS/ZtGlT8H52+swJ9W5GjYb9CgWAx4/bVcFOWwA/eA8KpIFIAYiKhDPzDFjDHokt07qFOfH2BiUiAPR29tiZMxds357DNnXaZFuxaqFVVOIBqVoptksX7to3u/bZ9BlT7fmNq62sPCN57yKrsJaWDtt74LB1dfeKAIAP4X2poGVtHDiwXyAZBADmLfo141sAyiGFLF36nAgAAj36B/R3/CugbFTkUg0ar8HGAySP8xDV1YCuALLYN/uvQKPiYvk9QEV8OGvMQWA/L6DOMTRYJD8DKAXZtK+vx+7du6vKevZhxpIzrKrrB1FSuadWH8QpKLgEAQB7bHnYIlIBmxaAIuuBfROfgf/+6quvtJYgHACcBgHgUetjEbu4ZgA/l8f3awSExh+yniEwOEjjZ0VA/PPnz9nixYsEUuN7iUe5VvYY1jckPHw+7x02DYmRcSGGYbwi3mO8sHVeyz63ZtVqrYcYM64JAgBfrJGRo0YLAsFfBQGAfXHN6tUC/QBa4j74zHwCAPsafjUIAFxPmgDANQcBArICxJy4f94XH7Fj+w7Fc8iws4b5Egmoq0NtVBgDwH/8qJMcSEpB8nioHvPYJWMEmBhqBcRrrKMgm0S7iTjbcI88Dilh9epVsp0gAAA6oQ7Q+vixbIDxA0Pp7elViw4AXPwxsQ/2wecy7hAAZsycbX/1Vz+2mtoRWQLA5StXRYqhyp29kvMCyX9igV07dlldTb0IABXlAF5dIgCwd0AEosr+6pUbUhR493vvS1EJ0mB5RZlV1VTaoUOH7fCh47Zw4WKtKfw5voE1NqK21nbu2C7iJsRTiFuMK61FGGfut6uzw8COIRlxjecvXLBpM2bYipUrrb6hQX4Y9Q3GG5tnbx3oz9jDB7QmgFj0sV27ftE2b35R+82VS6zVc7b0uSUiF2IfjDOx3/fef9+WLF2mPTIzOCg1ne6efvvFLz6QlPiy5YtsxYolVlmF1DnnAXrnVtmJE2ekAsA806YEtZX+TLf19aF2VWxXr9y2zz79UvPx7rvvimDDf+Jmxgk/ANkDe0fRJuyHsWCcrt24Ztu2b9f1bn5pi0jDobTBvH700Ufyvd97912bM3e2ZTKsT/xMr+Km3/zmA1u0aLG98MIL2bMv78v8sS5QD4DEw99YD5wFIJCyTrD5aNlFzuqLL77UmEECGDtunO6Pa+E6IOLRAqov02dr165RlSJteSZOouWYq6hUVtfaxbPn7PChwza+qUm+gXmCCPj4cYt9+snHNnPGNLUiw7czTqhNoYQF+RGlBkioEHP4zPDb7EH4IMgvKINAmumjcr6rWwQPviB1ER+xLr/99pi1Pm61hhG+34oEQKuR8kpX1Kiu0VrlzJMFY1J5s9gXnpZbyScARAVnoaR9+j3yfxaoPJixlmbiwX1288Y1xRKDg/1WKpUcl59XpWqiAAABIOI8ScAPZdRnHnCHrzhfK2eillWJbHQKeB+Ww0oAp8ibeBvFHNDLmUPxntBzVHYGVf3vZDEAd4fAyE9SlMG8RdqRNRRtT8KPp4XgB6ggL6sSYM37EJtCFKqpq7XauhFaow8fPVKc295B65Aq6+zqFgFg9OixNnZ8k1WPqJMKLudHzn4qjiotU9E8MTWxPAoUvD8tZdiE1QJgaEjKdALNh0znSM6/m1/enBAAiq2nz1uVMf6a40T6P/JFtAAoJlcAiA0wB+g/0GdFQ/36XowiEHOkXDFkjkTNx0vjcwQAiINJjiJAQZ4f5UVBAJB9DcvpJiQCFY2g/oVEv4P/qvgvLreiskobTBQABkUEcBJAgP/sn5pcKemV2CDnG1QKVP1fnCgkpBUcklYUCWDP3MWVhvR/mgCQs/mkpYEWV1jBkA2gmuC7fPI/tUrybzf7UO65vmyHF7nlr9v4/WnrMz9fFes/H1DO/91z/sNVWfOnKOcrnuxRH9eTVgCIz4jXJeIPT4DmQQAIAkX6deED8vP2kWML8N8/I6cAUMjvFcppP21888c5//3SmEshv5gbX7+o9PP95wAhoxALQk+uBUB63uLnYTnbdAvXQgoAeSoA+e9X8PffUwEgPSbCB4aRAMC23E4A/F0R18F/8oD4W813otoiRZGEAODfXe4/TQAgRpQCAITQ70AAiPwweJ0XTiW4UuSI1T4kFGT+3AKgP/PHEgB8JeT7pkK+qlBePf082Y328xywz96ts3FBBQC3r7SfyAf80+sn/XNy1X8iAkCudfMwgk5qbRTCqmSb/5kUAH4fAoAD0gAfqAAAjvh/pNPSCgCq0kj1gPCKuGTDTcvyJL3lg60RlbRUnIpNK4amf3f5kIRxVOFScwR/PB7/Cdr1M68laE0IAALwVJXlwaIA2FTVt+TH0sHqnwkAWVDQx+VJAgAsrCAA5G+s2mRShxstpHAQuAsRAHK9tdOAbYBOsfjCPtMOJk0ASAc7hQgA0W+Ew2bu4OXs8ThEhd35RuR9JxW8p+zP7dAlzNyOOBS5bbJpDbfhpFdNmtEWfdSQByYA/kMJAGK3ejDyNCJKjH042acFRWkyQTqgDacbveyfFUSlnWQQAPS5CbElGKP5Tj5/EwlW7Z+kBYAkEQdVERSkpvBPyP8PJsxyPdY/vMe7xiohAIRdaG6VnCnz/kdlLtMthvfvUADgkKUZS5izSlPTRFkBFwlrB//dvv3gzGsIuGKjzAaBKaKMxjiT20gDBFPrgzwCQFT/kWglKREEAL1/QgAAeNP95LUAKC+vzN5z9G4OAkAph+fkYC7/LIJAqfH3aAGQZXmqr6zLwP2xBID8A0L6EJAfwBcKNNIEAI27/JPLaA4/yLhSSdhOEABYfjyPaln6lpNUBeCg+ptsClLaJAxcDjrxJyRxk7YmyAHGIYokGaANvqSqukZrGkCe/5GgBVTG5vi9rZ1qoBJVwQPUkrzgHh8+eCigdkT9CBuLhL1AFN+X7zffF0EAYgDXql6HSbUGySsS9lT+kagiIY8NUb3DF6/n+gABkN4XAaC01FruNwug4/pJVI8bN1ZlA1w/f6NamWQgfyf5FklwCAD9gO5XrythOW/+PKutq8uSQRhjPg/ADAIAn8X9ATCTxOaLansSbNW1tQLKuVb611KFM33aNJs7Z473gUzkfBmXvbv3yFZXrkRuuVEACQkcrufM6XOqaqK3KVVBUTnHdyQy6f2JrPyCBfP1uSRuYlzOnD2ra6fajQp5JB6Zcx6/deu2fkYyPv4WPdYAU/AvPI8v2VNRka6RCpHme/cEBpLIr62vBxXVc6k4PnPmnGwMcCiScyTeIAAAtvMeC+b7tQqkTkgZABokOgFvveKJfr1+wLtx47rdvnNL1Y5Ub7nP8bY6qBicPHHCZgHeTpnsUrslLrUJAYBqbb6oJqOfuuI/jX+xwFrALICgyZOnCEweKuoXAQA1i4sXUYoYsjVr1vl+mrSDoA8n18u1UVWGdHrsDR3tAAb3Jc86asyorC0zXpBn6OXs1cI+tmGTvFd1VbWS7CR9gwBAJQ52B0ABAYAWABAAGNs0AeDggf0iQDCfJA6jBQBgMb1unQCwJGnjUGbFZeVaryfPnFFrEAgAYsCTC7RBrY97KDLMnKnqWh6AzMOYsSafW7TYCVJUePb3C1CkIvru7TtSAADkAKnp7e4SoNH8oNn27dur8VJFXTltN5hfqi87VOnW2dlur776glSYyiuqNH8ktJH1nTVrjhQdbt25IzsCDGJteysTr0S9feeuHT95RuAEldwB/DHOyPQ6COnS5QI+EkCXnswA/YzDvIULRQCI6lPAJQBRPotEAr6Ge2UMALQAuwA7vIXIgKTA29raBSICyALqtD1+rPEcNXKkVDEAA3lfSAAN9Q126eJl9c+eOGG8vffeO3b3zm2BrowvFX0AS2++8ZbAJKS4ARrwXYAJn3zysaSQ33nnLfVMhjSBesJHH30s0ALAA99N8pfHsWuAU2Riv/8XP9B6wp7xY1Shbt+xzdraWyXRzzjSj5g9mwWHP+Z9589bYGvXrLW6mjoRAK5cviyABfn5jZvWuw0l1ZXR8oH1jk91AKrZ3n///SyAHYfyXbt2qwXAyy9vtvkLpmUJALQA+OzT7Xbr5j3N3YsvPW/9A51WWVMuMs7lKzfsm28Oi9D1+pubrKy82EqKymwwU2SXL12zA/sO2muvvmJjxtDvnR7Ox2zGrOmKw9gL2a/u3m0WMIbd+L48IKIFYJNkyydOSgBNqvgyAo3aWlsllU5SCQIKvqWzFaD0nB09fFLtXObOnyoCQFERsU+RHf/2kn171B9bt36FFRX3ZAkA9+8/tkNHqfwdUmUn78m5EfsG5KJvNPsXBADIGfLHSVU7QD82sWjRgqwCAOvlm2926zlcZyjdsF8zl7yGeaHa21srAa4PyLapWgdAZv64P/7OnoO/dBWCBWorRMzGeDGHAMAN9SMFELPmscuurg4pVhw9Sl/06XqM/Y212d+XsZs3b8m+2d8hDqB0gAIA9wkx6OSJk/IVVLWqUqe0VLZcWlJmH374odYE8yPARwejYmt5/EjXz/MBwtJnvpDHR4UGn8hXED6pcGcfh0yHnyDeCF9Aj3HGBeAVYC0IAC6Nfl4EIt4PYkS6wh/AHDIC17d65SqttzhvMKaHDx3SuIsU1zhSfYKjIp2x5n2Zu8mTJlqmry8LdrH/QCxYuGB+VgEgCAD4aEgOzF+0AAg1A2I31iB7t8YtsSHGCLLPrp27JL0OGCr1HnpDl5dbR2e7yIasXXwesRrXzz7Ffsu4ouTAPgzQCZgZpBHGCNCX10LcYmyjMp73YF8LVQbaQFAhDxDrZMeM2oswD1SMQ0qRShV7zuPHUhZgjCG3MI98Z55QOdnw/CZVg6MEIIIwbUkuXxHRZ9OLL6jFE3s3/o8xQwGgsX6UlBoqKoqtu7tDBAD8Mddw7sx5u3/voa1d97y99c67IlipBVJluXV1t9tXX2+1B81t9sorr6mNBPcPKcpVYHpsx/Zttmgx6h1TZROQTVABmDljpvaVzo426++DIFYtMuSly1dlD5ATJ02eqnUIiVJ96xfO99ZWItjeUQX8rl3b7MyZk7Z27WprbGgUAeDkyVO2euVqGzVylM72tIw6cvSoLVi4yN56+22pn/SospezT4Vt3brHzl+4aI0ja23Ly5ts6rSJem8AqYryauto77WPP/5MZJF169bawkVzbXCw1zq7WnV9Pd1D9utf/Vb7G36FdeuEKq+KftjywL788gvFxa+99pri7yAbs4d393ar/Qhg/ksvbbZpU6bpfbEHyB1c/89+9jNbMG+ebdy4wUaPGSWfoXY7vX3205/+TP4BhRn20Kh4Z3+n9Qc2T+yA/UX7GdYDvmLTpk1SFWKfaho3XjHJnj171VIAYirrIoBhglcIAGfPnbWXX9midcBZZvToxqzMflVNnT24e8/27d0vtYrly5dpzogJ7t69bQcP7FMPdnw2MQhy/y++uFn5mz27ISnNUn4LEiDrkP0bH+7KU+Plh4kFfvzjvxIZFVs8cvio/AL3iK/idcePHbfz5y8o9mAeOE+xfiCIQQSCfBVzlM7bpHM1cc5P/y3yK2kCAHvjsxL4zwLQIAAgG3//zh07sH+v3blzS9L/A5k+9Z6HBFCIABC5EOLGsiKq3D3XSswSLTuVky31dmNpECcf/M+2ASjyPQrfpjhdnUXdjoMgj71yVo0KUnyVE1r8vOSqLCF77q0E0+SvnLKrvwbsbqgEAoDL8PN6SMmQ25HkB8gH8D97jrNtrw0MmQiM/B0CwLgJ462m3lXeWAu0eRNpBT86OKR4GwIANgOIT46a7xAA/PxRZTZUrNYBtPB7bskSe3HLSzoXMQ7ES9kWkgkBINv2gfVNCwBa30ghAPl/pP/7rChRASgeyuhvnBeLEgJAKACkCQBDUg7ydoi5w15SWJRSBNC+HgkWh0OVP6NaF0DfSQBI+1eYlZRL+p/KfyutEAlgEGJEcakTAErKBO5DLBQhnsp/9mLk/6UCQPLVFSJFNCTvLAUAiT74dQwV67nowOrXXLeJpAaVfYcMAAAgAElEQVQuDczn7sfJ2nrFfwoCQKx/9w9aPdn8dg40G04ASIN5T2sB4PmwXEuBiOv4zpnei7qcQJGfW8sSCFJ5ysinCTdKCq1yWNBwwD1mKB87SJnfMIA+7QPzn5MP3qUffwKbCEbCMwgAOXKAKwDEeKfHNHKPaUAxxiibl2TdegIxN4ZPEDqGq/Gm79MLLIfc7vOqufNzn1mLTz0vX9kjTWZRrl7tSpPceT+5ur5sHlpKHEkLM0jCgXlQGJcmABBn4dcr/kACQBqPUf6Dz0raA0gVZChHEMjGCs/AU4aNA89L2oWkbeJZNpb/vNij0u8bhXv5CguaI+X+c0orUYBIjlLEruR/NvecPD+7dhKcQMo/Q4P2pyEA5PxF+try11TaxtI+J/3zUwkA2ZYfqRYASavdp/mO2MvT6zdt16EAENhdOs7IFRPm8LjAH7LFhuw97FtJu+bhfnS4mlIasxrmP/6jEwCGAI5SDllsjUTCPw3GBqgU3/WcpFr13zMB4He1AFDAmRAA3DC8EjU2hv/TFQDiIFlYAcB7Q4Y8UyEwLhZs9iCTcmjIVQ4N5QgAaYA/fo4DRTjAsMlwCrGJBbswgqB8AoAv4GSj9P1WX1y7X2Oukj6cx784AWCIQ0uuWsavJxHdzPsejw07QImI6tf+NAKAM6Kf7D80bMPKjkaQNXJBRz4BoPDrcuOZ+6zol5T0R02A1ahkT290+cHJswgAhTao9Hulg6z0xhLgf1TAYVeS/0dGKwHUkHfMBaY+BuoZmSIECewvdhJSfguAQgoA7l/8DnMEAA+sRAbgVJkiAKh/ndZFrgVAKACk7z0Ciez1Jn3vPDh3JYFQFYgWAIAmjIPuPVEAIFEWBANsSaQoEaxKrKTMJZ0kxShJTycAAP6HAkC0AHgaAaCsotwP7FT0JlX+ajGQEAAKtQCQD04IWrJfGX+eMkuq/UihJMfT7CTtP2TbiZRZ+nDCeAQBIPyKt2AYTiIJBQAuD9CHSmqS1Y0jR1oloG5CcAjuuR9k3RjCBVWUe3955oTELXNEhQjgMUk4AHDASABNbAMAJgwK2fSRo8ao+pUKOvVGLSmxx48eK8FKxSWJyeoaTw4DLD1seajq94bGBiV3Sf7y2cwRgCnJXRKAAASSKCwpUTItALyQGFWFVCIpjzQqQBxAHdW4AENhS3wu10Kin4pRpHVJcPMfAAfwjD6aJNfmzJ0jcMhlP72HI0lDKivoMc74MR8kDHk+hwsIAIwpVSHePuGherpCDJsze7ZNmjhRrp01wNhyHfv27rXZs2bbvPmzrW4EVRhmfX0ZAaMH9gMQlNma1WtVBc11MgfYExKg9+7flRQr4AqPsUZE3OjuFgkCcHLxkue0ZphDYiPvW3xDVWVNGpsizS1rkAQlPsaJZq4CwFcARIzD7Vu3rbunW1VIlTU1qgBnzu7ff2CQDqg4BmDhnrVfQ7zo6hYYTxIXAoDWnjfMlJ0xX4w/fbmRgyaJQ39KBuvSpYv24MF9W7TIq1E9EPdDPwAJ97l48XMCg7Bf3hZwlSQZVZKAEci7k8BlayU5xgGHMaDq03tWT3L5zqJ+ozSl+cFDEQAYt3XrNuh1+AnmGwIIn8l4z5jJuCP76PtKW2u7Nd9/ICnYxlGNTxAASP4HASD2da9G6x9GAOA5tABQa4sBr7CkynTa1Ck2ZvSoLAEg09snABYCgOxg5gz5MldgGRR5IhQAlixZmsyjEwBQOTh+6pSNaxpv06fPlJ+l+h5/D1hz8/oNAd8A19gIdgGApDFb/JzbOZW3iVII13HpwiVb8txzWlcl5WXW29XhFaSdyDXvUguQBfMXaC68BzRqIAOS233QfM/Wr1thDY118udUOUHGuXv3virjqiqrrRWp5t27ZV+AkNgrB3AkhrmffQcOezXxsqVaj3FoA8QAhCQZwGtJqnI/JGy5NtlJTa0tWbrU7zWJC1nDAHwkyvFpUd1HhS42i8+CQIJfIEHP+Jw6fVpEh4b6EbINpFsvXzhvzfeb1QKEff3C+QtWVztClQh7vtmjtfHCpo02d+7sbKsA5v3jjz+RHVMNyRoEiKMynWpqvv/kJ/9b7T/WrlvtCeYMKh5t9uGHH9nCRYtUAU2CWKoXxSV25+49zUNJWZkIAKwNADAeo8r30OEDqm585ZVXRIpRnJIZVOIc5YXPP//Cli9bYatXrZasNEAQ4AoA3utvvGYLFyLdbxoHQC6qV0ck1bmMJWAL3+lTHHtPkCe2btthx46esrfeesNmzpqgvtIQCSsr6uzjj762hw9aBZRu3LTO+jIdVlVbobV46TI2/q1sbvPLa82KBqyspEIEgIsXrtixo8ftzTdet9raahsY6LNTp0/Y4iWLreVRi+KAUaNH27XrNzXOEAw8ThuQHDxkMapDJzSNl7160dyAwCR8OKCR1kFFuXxoT0ePHdh/xE6ePCclg2kzmqyomMpA4qcy2/PNMTt75qItWbrY1qxdZoPWKQDLhsrt7t0W23/oqADL73//fa3fUABA5hrgjC8qXFEzwX/wxX5MlSe+ZfbsmVkFAAgAEGjwuQBCPN/j5yK1W6GaGPsFKArAgvkGvMMesWv+4xfYG3hOAJCsvQCBeU/sHwLA+KaJAvIZJ6SDATUhUrD2Fi5coPHlC3IgBB98MNcO0YjXEYkA4LAnsF6ohIa8tm7tWpfdTwgAEPF/+ctf6hoAq/k7sQExNAQAAHtsm1YhUrdIzh3MJ/sxRASuJR5jXdOmgNgAEJp9JkhA+AwIHxCBGCvAc2yBuIS9H6CeOAW/wn1gB5GAZM1AIgFcWbVipcC38El8NgQAYlpeizpTEACIa/AvvC8EAMhBtGGIWCQUABYtXKB+8lJUEEjlxDZaAOQTAPAnvC9gPCB8PgGAeAMCAMRRPpPr0piXlYkUxByyrhlvxsBJbLSwKNF1ogAxb958rdEAXhkH5pL1wvjhV4gPc2BaRvsJPp1YbdWqlVIAwJ6cwDVkH3zwgbdQWLtW800LDn6nxRJ7G2McxArmDZD44sVL9v73f6Be8qwnzrUiaJ2/YLdv37FXX3/NGkc2qi0F/bKx+f1799vokWOl1FBWVmRdXe0iANy5fVOV56dOnLbiojLbvOVVW7l6jSpyvUK3xs6dP2Pbd+y0cWMn2eaXXpbPHzGCfaxMABskUCq/V69ZJRu4dv2a1B8et7SIOMI6cx/BngjpolKtQG7fuWd1tQ1SM6AKWPZ07FubMnmiTZgwTq1F2DeR6j98aL8dOXrIli5ZIgLutSvXRCBbv3a9E3LLykVyYq+lAgoFGOItKti8ZViZ3bnTavv2H7Cbt67YS5uft9Vr6EUP8QTFDiqra+zAgSN27NvjNnHSBFu3bpXV1lVYTx99xYkdy+3I4WP29ddfSVIfJRm16ILwWewtdFhnzBtxFzZIzO+EmnIRACD4QVyaOnWarVuzLttqC5thvWEPD+7ft5deekEqAKiGKC7r7bX9+w/q/rBfxhRAn8eIZyCpsZYhBeH34pzO+mWNQlbgNazL+hEN8pGQWiCOEhdAbuE1cS/Nzfft9NnTUl6iTzvqWai5jJ0wwfq6ugQmQqJnrI4cPpyN02kJdPPmdbt29bKdP3dWrb84l6OEMn/+QpsyZaqAfNYzvd25DtYDaxvbgcyI7+E1586dFWFp/IQmf6y13T7++GP9zNjj92j/c+L4CbWYYD0yH5zFIWAxPpwTGZcArtN5n6flV9I5nDQBgL0xXa2af+59GoDG81TZPzBgd2/dsv379lhz8z3F84MAycUA1Srtcen5lAKA8qNKPQ0a4b9IwIm/j3wERRIAQ6Fel03Ie8m+fynf4Ps748R6caUab4GIciuT4mS4OB9RZe9kgUj8Ez/zt+hvz1mFL2Ks3FeoOPrflCMZLLLMULmhBACIz3tU11ZbbV2tYjjWbH9m0C5fuaaYGaWgjs5uqc1Bmh7TNM4qaipV9chZHMCffIaIVENDim8qKypFaILoDwjGd8ad8wfy2CXFZSIO4L+I3V7c/KKKQCi+ELFaPQMTcD6rDJmr6C8D2FdVLgQAqv6p/u/177QEyEAIGDTYDmobkPz7rgQADVaAhilVAP2Z6IH6OfI1APrFZV79X1JuxWWVOeA/IQI4+F8ukN9bALjd8F0Kc5z3aNuALVEYFY8lbST8+sVz1hgWoW8g8kZCAEhIAAGK5ldxi1QSeV6/MREAUtSAlL34DRYQsR2mFvDvQQHApygAqxxgH3FPMoVP5IHjdd+FAJDNA2fB/lwLgHzflAUvk7UbObfwW9+FAFAISyjkG4cDgv6M/L89DUB8et4wV+0//DODpJAa66coAMQ15AgYT+bgZYv4rvz8fIGq/uFznHx+YsP4n3g87jV/HPL3hezjifKH541iVSdrPmk5per/fnLHXkSE300TAKIVQBRJ4vNQRGKP4yz0LAIAr429IXJgKqJMFAD+TADItbLO4rEJZvvHEwDCv/0JCQBJG4tY61kFgEIEgER1NDChfGyvEG41fG1ntV88nEipRQwr2EwRVIJ8LpsTAaAsq/ie84c5gPBZ2Jk+81+KAKAbTQBLAazJ2vS/O9PLpY9yzkoXmwBBaQZWlqmVYpcoAMKQAIoGcoysHAHAJZDTwH92MpOKQQH/iSy9JEQTqXpAigDc+hOmF4/pvbIMp1wgqGDyD1AAoIIKmTOxTZ+iAEBQGcmBNAMk5KIkM5JU7maZIWkCQJ50lQLnvL99VwCqkBNnjtMbZoCWEUhHsBrjWWheFQhLDijZ/L5LCwAFovxzSSXdU3LfuRYIDh4H+O+LKulxnshtEYQFASAWYTqKigWbZUql2hw40Ok9x8LOskBcYjdPIwC4DFYC0qYkR2LBptsARCDkj6UDBFc08GssQABIepLpcJFUeccmx+EmrQDgcr6uKuE/pwFLpKxyG12MI5PmCgDD+6Slx3E44J97np7jp7M/IQHAi3rii59zDOqUXEc4oyTYypI7Usy2YIZm7TWrApCrVI95eTJ4yQVamhvhVjmWZDqYSSsNxNqJz4z3FcAvf+d2FgQn+S/AXhRK+hxUG85MHU4ACJULkp+q/pcSRK5/XAQwOtRI8g2gO3cIjWp+t0MnpHgP+kQ2J9kkYbZn7ysBllx6KcVKS5Lmeq+kfYCCzaSyPEumGaAvtMu45xMAGIfeHsBNB6/4EpsTv1ruflVqF4nSgVf2uOqBAP3SYvVDf7IFQHmiAFAiWfpQBAjVlQjwAMgd2H+yBUAQAGRbifIIz+X3YQStPOnEfB873FYSuf4s+zjUFXxvGmY/yb7mAW+uNUv44fg7iQHugyTueKr/x40T2EYlMePE4V5+QWx2D7S853UQzbyaDyIGQDP3Rm9apN+72tutpeWREsxRCUxPQsaRzyFRBvhGIlvgMJLxANYdHUoQk3giACdh4dXmLklLJS1JDkAtQDtsq6K62jrb2gR6Ml+AbwLqq6qss601W60ImESiH5ID1VDIGpIsO3/uvD182GLTpk5X0ljsTPUvHFIFhEt4NwioU8V+dbVAZfpdP3r8yM6eOatqaiT9Va3Y3+/j19OjhDGKBaogzWSUVAfIJ7ENUYG5Yzw72to0TlQj0uuVJD9VOPhi+t5j/4CLtABYt3adTZk6yeWri71f48MHLbZjxy4l6FatWqN5pBqSSj0kP5H4R64bYJzxrqis0FwC/nOdly5f1jUha83WhA3wmaw9ZEZpDUHVEPsDY0alGhV0JApDuYjKIu6F8cHueQ4gCuPB2DEfA8l7kmQ9feacSCf0CZY/Tey4u7NLgCDvD3iEX4C4hI8IAgBzM0/gcJ0VoxLRS6sJU6VcS8tDW7LkOdkHeyRjzDUAIHnV5jIlPVn/HERIdmG/VEOR5Jw/f4GAJCIMQEvWCZWH2BeABolWryABLCpKCACXJLu6eu26hFlvCYGiX9fEmAD4FJe6H+BeHrU8tkctj0QAqG9sUN/eAF4etz4WSIdvcxtxX+Oys/0CkFEAoEIxCAAkenlf1gnXi8rBmFGj5OuZVKpCr1y6LCl4CAAzZ81wkAj1Fqkn3FCyHbCLhDv3oz2irMLaOjrsJASAcU02ddoMgxwFAMe/Bw8e2vWr1wTKjBk9Onug997hx0UA4KsGQGtwUPZ85fIVO3v6jC1auFCElLKqSuvvxn6KxdYHBIIUtOS5Jap2BUAtQqbTipS0v3Xrhs2fO8Pmz59rnd1dmsOOduzm20ThYar8F33k8QfYA2BRVV2ttT1+pHh/5649VjeiQXMKAIMBqbVMpk/2xxcVqiMaGxMJU/d3AIbsZsjuVtGzuKtLpKmO9nYBStjWAuT+ISeVl9v9u7SlIBGbke3hm7yifMCOnzihyu25c2brOwllqv7OnT3rBKBBk1rChKYJWo+fffKZgJm/+eu/toEBtz8lbTMD9pOf/FTgDdeFn6J/cGdXpyofqQT8X//rf9r7f/G+QEDWaXtbtzU3P7SPP/5IFbMbNjrwy17lNn9VAA9g0ve//xda+32ZfvlTqih379kp9Yo33nxTCWT8fUNDo/WJTEN14RGB//wvKymT2gFgMeNHG4Jp0ydrzULMOX/ujK3fsE4kDdoPuD/7Rp/DcweJtYcG1GZjcKDYvvqSCtaz9t57b9vUaUguY9+DVllRax9+8IW1t3XagoVzbcPGtZKdpjqutw8A8artP3BUNvf8ppWK4cvLUJIZsovnL6sK9q033nC570yfnT172patWKZe0+w7DY2jtObwK4BWHgcO2JEjh+XbAaabxnrvdq9AyQhMIjSlopm1THzS3dVjmb4h27Ftl6o5X3/9VZs6vcn6+rv0nmWlVfbVF7s1B8uXP2er1iyxgcEuBzqHyu327Wbbve+A1dTW2V/+6EeStcYW+gf6BY598cXnWttcz5gxY7Vu+Gwqgvk8bGDy5ImKw/EZEABozcC+vGnjRidjAZL39anyHjvlfnm/IN1hj/h3QDpIVbPmzFHiu7+7W++JikZra5sUZ2i7EvFNR0e7wDKv5F+i51bUVFt3e7sIAIzl8mVLVfHLdTAXPd0u2838zJk9T/sULQNYMxBsmu/ft/PnLqgHMoAeqkHROgfS5z/908+071FprNgXGfHe3iwBADD4pc2btWcFcI5dQvYByOfeANXDD3/77VGRKSDURKKQPQQ/DwEAQiE+FPA8TQCAAAOAjF+ZRguR5PP4TD6PsayrqZXkvu9fvlfwPMgIUsVZQC/xehEAqNYE6IQAEJXUE8Y3aU8PIsOli5cEyONr8fsO1nsCKp8AgI14Nb23dKINB4B5EABY+8wJn7lt63aBSVR3E++IAFBeKrIR18p6ACgl3vOzi/uOGzdvinQwf9587TXyhwmRkNgCgB/yAOuFGCDGgHEMAgBkszVrVlt1dZViAldmMvvNb36jeEFKCJMnG7bGHs/78ZnscZD/aClVW1MjIBUb/Zu//TsREiqrakQAYLyPnzipve2td97W2senstcwZocOHLSmMU22etVK+Z6uzjbr7umwO3du20cffGgnTpy0KZOn25aXX7WJk6fYWFoK9ffbyFGNtnPXTjt46LCtWrXWVqxYJfvgWhk3iGD0eJ81c6ZsHAIr+zv7yvZtWyVzj69uHFlvVRXEYl0iUUKOu3DxstRwZs6Yo3sA/N229WvFrnNmz1Rf9JaH9w1Q+fjxo7bvwF7Fg1OnTLWrV67ant179N6TJ01R7EjM/e2xY3bx0iV75dVXbfFzzymu9L5JnKVqtY537tpma9ausJdeQlGlROS73l5k42uklgKxiLnfuHG9NY0fbYND+KoSGxwota7OHvv7v/97mzBxvFrXAKrzRWyG2gD71s9//nOR6iBQsZ4YD6nrtLeKKALRDILQW2++qbMM65FYH7s6euSIbf36a0nvz5s/RzEAawf7Zb/6yU9+ohgUe0EVBdtm7RCHY2u0B+CaWNf8HVuBVIBPYH0TczFO7AenTp+xc+fOy6etXLVK70U8yb0zTzdu3dS1T5o0UfsaPnvG3Dk21NurmBriD3Eb9pMl5PTjY2/ag+b7qnRH+QsSBIQsYjP8Lv75yuWrIq6yZrlGiKsel5doHHgNyhsQEWgZA5GDffa3v/2tYpMf/vCHyuewns+eOSMlAfw8SlPk2FifkLsZ/7ra2iTl9GTuJ//MGvmYXG4rJHa9CjByV/664cn8XP4ocgep6hdA74EBu3Xjuu3bt8cePmy2KhSwAI2LqVgnSe4EgMgTsh9E312Aq4qyYrUKGJYDSnLXXHfE3QH06PyezTEJQlb+QtX3Fd5O0BVCPV73uBqCjhfK0KKE+wy1KbXrSykAZPOMiTx1nNMlzZ8AAXFd/QNUr1eJAKD8kFpzVFld/QjlPLt7+6wvM2i3bt9VtTrgf3cPanRjFaM1jBppRaWUpNOmDKK3+2aKJdgbsEf8HTYDKaka8qzyjcQK7LtlOh8Qd9fU1trqNavtxc0vKXYmbuD8iCpbFsjOUwGgqr+E9jwJAQDAXwoAtAEYzFgJLQEgAaASwfmHljWUbIlYkRRDJeXwjisktpGoTubbnXLBScqRfVOZR/Kgym9Q0e/gP/L/RaU5AoArAaAIUGZDqAQI3EcFgByqEwmHuCYRAIpEBOBxvms+kzw1LjOAR2zIKSycZ6JIJLsSsgoA2fxzQjoZTgAw4Rd+UyliSjYDmvx92O+F/pYrmMp/anx+fl4q/bxY14X+lu8Lhv2elxf1z/j9CQDKSamVZS6/GHl4/pTOp8ZnfNcWAJGHzOVV0zk4z4U93Wfl+ZW8wQ17TI9xepw1U4mKSP496K2Sx/LtPOdPE3XdYQSLlP9MFFzDncU8pufoWQQAWXCippd+bdoe0u9V2IZiDIcrPKTvKf/n9HtGlbrnlr0FgD4naTHtZCUnAJBTUJ5U6rROZJJPTeVvyYtDbCK24Du5JS8a8zyw+0cvLFM+OC//q/2BfSfVEjZyvsqvpz7LcdH/2AoAIsOQf09a+D6xxxdSAEgwW/aRzB/VAiCfAJBT4ci3u7C9fH+WjjnkR57WAqCgAkC0Ns612/U8fF674zyCTNoNhD93r5xqwZzsHWnsN43/+hnUFQByykA5JZNCe1/++tZnHvzy50P5i3fYBRYAKPI3iXBOEUTlnFZOPj0X2Axf6OkBUC/5bA/rHDjqFaQubaxJiop/ng/AkUcAwLk70JEjABCgB0gSIJqA/qQFgH5OSAXeDiAjwxaopuoxl4LVZ4vhmQNccSU+CTkwKMAiB9hy0v4C+xMQStL+JcVKRuBgXJrdQatoARBSdPmGoEBWTCMHYLMM1SwI7qSLfLApwP/YXNK/P7mRPMlGG7aQkkD5WQSAeCzIF2ErAmZTcuGx+HQ9BERJPxnfYHPsmOz1JlG4kpVJJUOaQRNAfwBVMT4+JtGvO/rXJ4oJ38HWA6D0+8AeXHZYEuiJ7WbtkwSvZGtDFj1XVR52zkf+f+y953NcWZLl6QhoSRIUoNZagyKpk0mmTmZWVpboqba2MZvptrExm7We/TT7z4yt2XR31XR3VqXWikmtFQhqrUkQJEBojdj5nfv8xYtggJklerumd2EGCyDEi/fu9evXn5/jx4PEfLDrzGNwbv5cxrGGgCOeK0R4EtJWvtkEhlDYXLCxsNEF+ZnsFhKZHuZJkD++2Yhs2sfPAU02uXDsp1sAJP2An6fPTe5rP2bI8wcO7keiDT8hPRQCgTBGSXmVjN+CFKLQIUvOJjtwyceiCi1DsqVuMsxI/75wnPD5mIDgMmVZDE+f8xy1gYTMTi5pCXvwKnj5qwgcclKA2gU4IB89hjnL9CPyucWHcMPM3CZlkELftkghNSKKhECLG/aM/w5rASN1ElBYB15tHm7Kgt/meQ/SfPwk2y+fHiUE1L8+YrcrUEOGDqn/IVV/8zf+WI/9+GsYnX0i4HigyrWE9gZR5b5kcQOgrwAO34r0OQC35P2Dr3XAOyRMQgsAiANU7PBIVVsgSEC4CgoA6nMvv5/tf7Umkn5YrxP8hffm87nu4/LdMLlPSPre4GNccj3je7w9iXxOpP7gYwew5cfQHsjeN8z9bokSvEj0UukCsBgC1aJIup9K+iLZHcdViwX6hkf9zUmkYR/4F6ac4FkysJ2d6ntMb3QSaVSWMIYkxCZPmmwTkYSvCiA/SV6SCLzO/CJV2NffJ1BNQTiEgq5QyQ74de/BfYGjJEuRzycO4NwgBwAsI3kJmA0Rob+nOwKA+5XU4Dv4TkASErcd7R3W19NvjY3nbFRNrRJvfCfgDwzntnYUCe4qoQ/4ATBcFAVeJCgfNjcpaUdSeeasWbK3IJ8cqowA2OumTbNh+rZ2dwuAATQB2OTmgh/smoQl/b+paFq0cIEqvUi+SbpsCLWBHsk6A+4C0ABY1oyu0Thj9+fOnld1IeD1ypX1SjCESj/kuFsEbteOrQ1EBYBF9sLIf3P+SCgj/48tlFdVWU9Xl97DOZNkRf4VVQb2G66BvqsQFAGIKqurBYKqf20NlfNpKywpESkDMgfJ02kzZ1pPJ5W4od0B5wSgjqwtvWv7untE5BiQnPNDJbwhDQA6qYqKipyuLp0LRAhsFblbxjrIaaZ0rsisYgsoB/BaIYmo3t6IyHDDWlpbJZeKogMETB9/vpNxwH6RssYPYCtSt+jsEjjD+W7btk1ro7KqIgbPqLrCxjkfCCTqt12QChKiqUKBSCROAbRYG/gRzhFwATnXkPROWwl2098vO2YMkcZ35Y6w39JruE9JNtZpYapEIMv9Bw9s7tzZRosNiC2MEefK900kqS1FikIBWNgI/ZmpBp1HS4d08LPYCr2GqQKsm1BnW7e+EJGb8JEl9qStTZWSzCXgNtU9hVTTDQ/Jdi9euGhz58zVvADwkxjHHwC6zJszV9cf4pmwh9y4ft3ONp7R+dHL2eVUiUM6O9pVUQ2wgz2PH4cMdFFQYxhOq8rt2LGjNm0aVUUPQToAACAASURBVIXrrekhlY/VSnwD3DPvkEqwiTNnz4jEAxAFyELiXeBBe6cdOHjUUgVF9sK2rYEMRn/lLgAX03wyrpADKiqqQmJUVQUFIkIAKFEZzrG8vzrHhmDC9eFHACOwH66bJDvrnt7loW2FWU9vXxi7i6zbhTa2drQSEz09Xfaw6YES7Y8eNitdQfIVwJFew/Tn/clP3pbkPr6ccwDY+u6b77SeaLnAGFy8dEF2jp8CLHnvg/fsV7/6d1I5oeKpq3PQbt28Y19/84W98trLVl+/XJXYECfoGUt15unTZ2xM7Tj7xV/8MrRNi/b4ru4O+/ij9235iuVWX79KQDT3WSiQYNcQMS5euCRftG3rNsWj9J8+efyEbJCq9TlzZwngYQ3cuH7FNm2mQhTAodjannTbru8PKG546eXNVlIKoabH0sOF1tmWsi8++9pu37lmb//sDZs4qTa0M0pV2PBgoX315U7j/BYtmWlr19XLZgCjenrSduvWHduzb7ctWjzf1q1bLVlvwGXAEFor4Odff/11ASf4XNY9laPYP+uLcWUeSX5TdcoaZy/56qsv5TvxHWWRYhDADwAkFZ1ch0vMC6jvH7bujkF7993fWqpwyDZuonf7FBG2ONfe3kH7+KNPVSU6d95U9dkeTg9IOnZosNju3L5vR1gD06erYl9kJvn0lPZOQFTWILLuqLmwXjl37BMSxqaNm6RMw9onNnr4oEnkMiTGWXMOyPIIsAxpY+Wq+qhFUFWIBQpTtnvXLh2D9cYe6FLG7EvsZey5rCHWiO9HAKhnzjSKxIbPKC7m3INiDud37swZ27R5o40ZM8rKqyutp7NdFQ+nGxrt6pXrtnHjZoF2xHD4QpJ4+J+G0w1Wv2pVUBQqK4sTqLSbQXGANQmQ7TEYeUKu7dDBQyJnrVq9Suu1rKrSeiMiIoA95CH2oaDqEO4tAOqxDVQDkj3seR1Zcvwkezjgt8enfJ5xZM2jUlBTSYKRdlNhzljDAI+QMwDGOYZ/H5+lUnrqtKmKMwBx8B/EI/hJ9ndiH/rJixQHubG3RypKh48ctmtXr8o2OSdV8A6Ffs5NDx6IsIDfBgTFZxLr8ch5ogCCHeE/OS72wDkR93379Tc2a9ZsW7psma7B5xeiIX64o7MzboPAaw4qnbtwXnviwvkLpADDnsi+xndiN7Sh4XpRJHFlFv88NgW5ALtGJYI4iDXLWHFuAJqsL8YBoBfQjds99kTIYFwTezSy+QXpAjt44KDGEgIAexTKLkEdocC++fY7kWfWb9wgFRjOhTYm2Oixo0ds9ozptqp+hdoM4LP53jONpzX/2OPqVWts+Yp6W7x0WSAil6BCMmAffvSh4oONmzbrXIiJOTbkAe5Hdn3/vb36yivyJ8Q2zC9gPmsN4hw2tXXr8zZ6TI3mEKlvVIm6urulBIVNQKwlXtq/b5/IpfPnzrGKsnLr6e4SmNz86KF9t+sb9e6GgIhPO3uOdiOLReQTkat/QMf+7W9/Z/PmL7Qdb74l0q4klK3AKiuq7cGDJvvk0490H/fSSy/qs9hXuA8ukG9lDaHmsmjxQtu+/QXNCf6A9QeAiI1hL/gxCAjYQm3tGMVzzDuvE/OhFkH8RZzJ59mP2ANZU7xn/bp1tn37i2r3wL0Fdoz//ejDDxVTvfPOT2X/xEyQIh49atZ6O3jogL311pvyAfhsAFv2f8gvrENk/YnnsQnIRF9+8ZU9aHpgP/v5z6wCQkHNaJHbOrq6JMdPYhbyCv6GuauqqdJewnVdv3FDxEvmBNJe3YRxVjGq2vq7IKqEHOf7772n+14UKYixIWcQF+zetdMmTZ6gWO/mzRt248YtjRftsFhPtEvifo85wfbxB/hCiFOcC7bE+oFcNGPmDN3nXbt+3b779luRGWgBxP0F91g3r9/QWoHQybrFBzAfrJFJkFn6B6wEsDTKLeTL04x0PxueD1WbIT8W5WKi4h+/51V+TzfHnlNxkCdtKPwP9vXarRvX1C6K8aUdDPZNVb/61VMcpZwfFfaBEOA5J8nZ63nuyT2PFEBiz5syXiJzR+1Z5TMhVEB+TQ/ZAOotamviRTOheCIJqoWcZqInfZybCvkRbNRzv0HlKhAE+Byv+VpijJyYpvfxLQXFlioKrY2o4kcBDJU17r2KikvtSXuXNTU/ss7uXuvu4366Qj5oqgjgZWrJ5sUVHINp8e9jjXAe+E2IKSGez+TUIQQwLh2dHfJdW7dtU3xQVBJyisQb3Bt4fgTChZelqzUlvxQgqIosqAAUoN7Avdwwv0N6hAAQnhsSXC7MINJ2D4TgSJ1SNhKpTwoMDhUq3q4wZO09FwNIX2hWWGop8jgiAEQgfwz4hzYAUgXgPt3Bf75TbQOKbbigRC0YVOQh+X9Q/qDKG4zN7TdSRk2QTST/HTJtsahEJkepq8rKT2a9pvx4BmBOrr3sY+T7L5E/ThSPjfS5JGiW+z1evZ1v7Y/kD5J51txrDH4gsxYzAHQ2bpTxK54zz0MAkBppNigWvhtz85xjYB0k8+zJ/H0SG0vm9+WzUAhQnjdDWvIxzOSfRyZX+Pgkataeqv7PHcPk2AkbcWcjc89DkkqgBVnjniwkTEjwk3PNvWY/h+Tz/B18WsBxku9Jkgb875Hsw7EPH7ds28jgT8l9JDlucqVO2IrURlyplvNTjpnC3lgBINyLRxam1RfjbpGiB0on+DviC+J6fJuIuCL2FIQCs0gZlntyLwDLzQMrr16Uacmdi9GFXHImfxz7yQQokg9LicdaRZQRkckXjV9Zstgux0/4MbWt5iGR+Hg6uSJrD89pARBy/U7oe7oFQBLT8vcFLDXYDQUMEOS9eNFfo52xr0PHa8NnMoWz4bwi/5ljgx5fZD+GovNgY2HdhnbakY/QfpXE4MJ7PVeexPEyxKBQYJfxGRFWHWF6TggIc5Zpn+BzAIFE5xi1gkjaUAZPzuDCbkNxsW5Oi/eR1mpy7Sb9vBQAcj+U9YYfgdD5JCeN1Qcl97nc70o6v2cRALyCNHuwh00tABIEADcggvUg++oVs5GstE/oIPJIA0EmSRW2VP0EkN/BNK4LxrbLx2ZtAFFlrycSSE7kEgACYyNUVnuFXBYBQJX/DvgHRpETALgBcTDKHYk7mmwywNMOJulIkmBTPhA2HxiVdMK5m/9T8/cDCgC+aPITAIKDjp1EpE4QbwY48B9DANAHnmZShb5LDvZnAFCfpyRzJh6HH7L3aLGHc8bxQSwZjIkrSScnp5BwZPEiTBACcEkxASByEKyD2ClFDinYfSY4CvNALjA4MO8Lle1AYMt69X+RADoHe2VbEaPYWWlSSogq/Z0sgHNw5pHfFGlNJ1QnkkFPrr390GvJzWikAHSkQNLHINe5+saWCS4zhID4fCL1gXyBRWaDiMKEmMFF0BcY3/65kAhJBqcZMJ/nQ7ARbThRoJV9Pf56dhDqthL7M5Lu0caZpQBAv/eoulW+Tsn5YCtui/kq0OVrkHWjUj5il7v/cQUAZ0hyvmIsE01HrF2dnwj8YUPWeohA6cBqDxthCK6jIFEVR5lq9PB8IoCICADe0kWS8RC3BpEfDAoHTxMAeiVBzfezBpwAUFocJPsB9pEvJmkjEB+7LylW73P+5/pFApCsO58JYJfe60StBAEgAPnZLQCSa859fmCHB2KAj/+zCAC5NwxuX8kAKmlnDsLIf+S0wPHxczslIeTqEUm7ogLWioutoqpaCUUSkQDxkieMUhjYGuOiah38FkmbqBIZvyUyCgkMrjeSWq8or9R7AMioXFU/89Y2Jep4nsTUtKlTbfKkSdbyuEWBNqAxlXsA9lSII89NsokqY6TnAUZ7unvk6wBq79y7q/OtmzBe8oNOdnjY9FBgIKAXyVOSISSJ8NEkTTgmY00im0pTSw0L6O7u6rfGhrNWXlZtM2fOslGjapQIJI8EkES1MeCbeu+OqpV8KT+AD48eN6vHO8eEREHylYS2+i5GlRljxo+XWhFJcyoqSKwtWrBQ0q3sEZwX1V9XLl9WEpiqLMDvAPj2KsHMdZPoYt8h6SeCQ5RU51yotCaJS0XQ7Llz43iC1+7cvqtKLlQeSGhSTQVLGXIjcwjw3d3TbQvmL5DsOuuBJCvnz7kydny2jCrN7m4l6SEAiKynyhP6vXbofcyvbL+oSP3MOScS3Hye6krmsq21NRAhbt9R0nXajBnWB5CGxHhPj8aIpDHJWqkVCFAv0HeToGS8uQbGyKtpuE6SrRAHeD9gh9pARFLWJDFJ6vIeXuOc6FfJeJIEAwjiXBlXzokfxhefw/WiAkFCFVCC44qUQBJSMtj3BfD62DJ+OMu+3j59nqQr9krFK0CAKyc9an5kjx4/snnz6N+K6mSwf66fMYTI4i02PP4TAWCgX6BeUVGptUc2NWf2LCX1IMOQtAOkoNJMVW0QACDX9AUlCMB1CABzZs1SjMC8YWuQBoICxUR74YVtIV6ISFGALIwBiUAqUPEFheUl2nNIflOxPnvWbAGEqogvQ40gLQLArBkzNV9hTwxxzN07dwT0QeJBRpvEqpLCxYXW09UpkJjx5rvosYtvZj9gXJuawlpgnW7atDFUz1VU6PF0Y4Nk+rVWR49WWwPAA0A8kuD8hArXtO3bd0SAq/r5jhklJYn+3iAnzVhQ+Ug13/jxdfG88f3Xb9wUsQUJ/rHjgkQ14wvxATvq7OgMsv6oOkTxArZ1+9ZtXY+ej5RUAJbpl03f7rq68dqTILVxDczbvTt3rTgVqvi4jj30zp4zV/1/W1rb9DzXCTjUcPKUbd+2TT3o+TzresbM6QIXz54/a9/u/Nb+9r/+rfx8WxutUarsdMMZO3rskO1481VbtGSBCACdXV2qij969KRdOH/Zpkydbm+9/bYqFvsH+hVwdnW22QcfvGfLly/TGKGEwJZSVEg177AdOHBIpCKITvxChm1ve2IH9u6TfQLGTJo8SW1dbt28Ya0tTbZpyxorKyu2Aiu2+/ce2+6dh5W8f33H81ZWAQGg2wYHUvak2ezjj76wzq5H9vY7r9n4ujFWBBiRrrCB/gL78otvrbOr1VY9t0DA+eCAWWlJtfX1pCTff+DQLlu8dKGtXUtf8+K4gnjnzp1ar6++/ppsAN/HWmRdP3r8WL6NPYlxrR1dKzUMCFAcg6pdwBEnALB2WKf49YZTp1RRgp2Fqj5imrT1dRfYe++9Z8Wlg7Z+/WrJZHe0d1tpSY11dvSKVADpYc1zS2ze/JkRCZPWDcV27epNO3X6pPqHA856D3bkd/EJtFnAlwF4l9KqJWpLg+9Emn/z5i0CN50AQKuWE0ePqfUM1+BAL4/YOvtH/ZrVUrPBBxBXEM/t2bNbx6Yi1qu1iTPY99mT+BvASS1n6JdrJqAbAJ02NgDrKJkMDKDSMiTg9Pq1q7Zh/TobU1tjZVUV1tcNOGZ2+tQZu3Xrrm1Yv0ljT1mg91jGX7BnrFqzWqAXvtBj8KbmhwIIqRr3FgZSTxsyu3c3SOCzLqnKpw6kiJYD3d3yAai38BnUVJwAwDX5fgupg70fu/HrA2gmaQixC1KEJx3x3fhXVcav22C1o8aE6tphVGgCsMxxly1fagsWzJdP8dhQbRN2f69e9LPnzFHrG8YLIgr7EwAg68oJAIpPBgaUxOT6ODbXyJ6qinvitlTK7t+7q3OCUIE6ggNPPLJXAtwCCiGpnyQA4OO+/eYb+dSly5fFuQvGhr0CQBc/AiEDsidjI6n+0hIRqE43NNiSRYulSsBa8z2IsXECAGCv1ISi+1A+z14K2QECAMoSVHQTV2GT2CoKAOwlgMnEgN09XdpDGRsAXeJS9uGm+03W2d5lZxrPKO75i1/9Suub/Zl4l/PYs3efJNY3bNyoNQRJCEInccSJ48ds/tyZtnZVvfwicRqVsaFS/3vZ+OrVa2zFynr5T3pMoy6AesjO73dZ3aSJAomropYnAdwbEiGDY7zx+usx6BaqpQZVzQ5hAVthf1u/YZ1iZ6579Jgx+jxzhq8pxv6H03Zgzx67dOGiTZk4SXE3Aui0F7h957bt3r/LFi5eIBUXiKynGk7Z7LlzROYhpvM9/Ptde+z27btSM6ClCHsxUrnE/ZwXBBJIGdj7q6++Kj+ATToZiFgPFRTsn/WSbAeCLRKToPiD/8R++Xwg4WaIvXyea8WfEZ9hLwBsAJ+3b93S3LKWtm/fZpMnTVHsgr3gH06eOCkbh8CLD1b8VFIirI71/dnnn8qPQs5jLLTPiXDznVQC/vIv/1I2ASmC/Z9WQ598+olt3rolKHVVVYvYQXzSeOasXb163ZYtXa44nb0SwIDkM/MEcI9fBvx//LBZJMyyclTDaNlhinGPHD5ily5dttmz5tqM6TN170Mri317d4sEtmzZYu0rvAfQn+NB6uIcsVdiUdaNE2M62jt1j8c6Iw5hHjZs2qg5RiFo/779+l7mjrXO/QjHuH3zlsYRHxKS2QGcnjVzpoj/JRC3lETPFOok71M935JMQGf+DlLMMYCgVIon9EPyPfi+DJgbms+F/wsL0jbU12vXrl6WopUTABgnKV5JNSwQAAJIHykCuOpkVAGaIQVk+shn8ljp4CejfBnnynHwL6ryt6Au4Dky8N4gjR0SdHHONVGUEufEae2GfUsRKBQoOFmU4/mYBqJMAN6dACB1IUih9KhPFUplDjJYUUmp4rCS8gorKauwRy1t9rj1iXX19Yu4xP0FBAAI0GWs73KUOsI9iqsNOAEAn8p5cb/FOXjbB58/lFcYOwg2+DCq/1fUrwzy14WhMEmVuC5tLIZvyBPpBgBZfycCMI5qAwAJwAH/APqLFIByDNLdtFZQXomqEw5dKBIX/jHklgIBwAtwYgKA8qwhkaU8jMB/QH2I5Uj+l4SqfST+eb641NKpYv2PnD+S/yIASO4/qM2iFjBcUEq0ICBOz+m1iGUS/R1Zb+b5JCDnL/pCyXnMzU8m15NWSyJfnS9XP8Jh46d/n8/ke6+qf6Oj5TvXkfKrMcqfQ3L44wgAiV70cSFUhgCQOZegNBhUAII78Xu0p/ClnJ7mSRCQ6+b6HaPIHetccPWp16O8cZIslPueJJie9KtagwqKAsEkCJ1kFBDi56LiwKx5SJIFojf6mvZx8O9Kfn+uD2fwWI+5KrbJ78o3/37sH/Po35/vvRH0HTKVEeFHe0ZkU55rVj5U/i38Zq4xjFdc/FaQEh5XUlSsuIu2nJUVlVJ+gvwpdRf2kbi1bCimTCoIeM7X9wOPf5Lgv/8tzOr/BQJALsaS/D/XRj1nL+5UAteIbS8vASCD4SXtKN7XE5hZEtTXWvuTEAAyhZ5JG43g/hEKPZ0EElQYYtwuQQDwe8dnEwCSRekhVk2uh4xfCW2BsnxoOlKz0eCGuCeXJJLEj5M4XCAA8P5AXkzibvljrexCVfczzyQA/Fhwzi8yDmwSsiW5z+U6sX9JAoBX7AfALD8BYGAIFQCkOJ8mAAhY0w1I6B+bJACEfTsT4I1EAAgTFUD+5K+qVeRswvMuKZJUAAiSI4FN6eDc0ySAZzGMsqtN/1wJAL7pqpI9wY6VxK56WyXB+0hyLFIASLKP/foyQHU+AoDLbLiEdWaMYnsPpWiZvThJCsghAIjBFFU4PwX+E2REEmBJZ8ix3ZbkLCJHy7UGIDUj9Z8dmGSzI3Wr8QMEAJcuC4AvZJTQ28wf5XASRIAkAYC/8S5uc/kIAP6cB6NJR5QMUJN+YCSSwLOC1ZEDifCpJLsq870ZKf6nNsEcAkCuX3IZpezng3NX/8PIPn4MASDcjIh7Fp1rkhXqcvrZ7Dm/Xk+AxMy4nBYA8l9RyxKplkSBL+fl68oBaEmRJeaTm2L1v/sBAoDmK9DEImWOaCPjxssJAJEMkOT/IwKAPhHJ4YUbtmcTAEQWGIpaAkQButRYIgWALAJAHND1ZREA5FMB/F0BACa8bq4DqK/fPAQAVwDIEABCf3T56RwFAK0Xxu33VADwdgH59tXcGzmf/6TfyH0uKAA8mwAgPxMp6yRvbgIwnbaSykobN6FOlcZUpQKKs185MBzIZmEPi+OUyF+JbIKMYqReA7jIXllVGZLhVNygAKAq7BS95vuUFOSa6PM8WtL+wechXVg7dmwsEU4VE4lMvCPPowRA9S927QQAkrWzZs6QBKxsFNLB4xa7e++unqOirYpqdK2RgVCN3x1UBEjOkziGAEAVB2DLmcbzkpaGAACxQJVAxSQYe+327ZsC9kh2T6ybrGvU3KSH1cvz6rWrGh9aAJDwx264Vn4497IKqifSSkJT/YjfnD51ut432D+oXt0kWk6fatCcQgDg/PkOkpGsH8ANgJuJE+tsWVSpz+uewCEpTlUOYEvN6NFKAOITiCNIFF64cNHmzZ+v5Cljhx2rjUF3twB1bnoAY1AJELt9KCSTIT4wXgC7AKStLS0ab9QJWJvsJ+wvJBuViAZYj4ALPsv1AsjoOyMwnnkgQc58cT6oCzg5AEIGSUrAZgCZUOlZIl/CtTL/VF6SRIYcwLl4YoykPcADcwDQ4VLGvE5CizHkh+NyTcjx4585HwAS5oBj8hvaOISkHECgg1mAJCSn+SEAJxmPXCr2DsDCd1OBQ4KLhLD3hdd1AoJDpoG4mk5b04MmVdDMmTNb806CbnhgQIAb302ldpIAwHU4AYBEHgQAqiypRpsdtacguQHIwfWwrnMJAAEoCwSAmdOnx0l85gY7IJEPAWDbtu1xYpPq9/a2NgHQTgDgniVVViwCAOsVAgCS1swla4rzY31TnVc3foJsC1IIhBe2z5ZHj9TrmApGEu/B9xSIAAAID8gCAEeCffq0GcEvIRmaKlSFOcBjaWmxgB6Pn7G/K1cu25Wrl2VX2A7zg1w39kJlrQNFkG+OHm1Qddz6DRts6jRAA8gQfVZaVWX3o37cVNvOX7AwsLRJDg6npWbCWpw6dXIA2Pv6rLS8XAoLjx89lq+AAACZRj8FBdbc9FBzAghJP2nWGOPK+SHPXV1VKUn2qsqKkNdJh1YOJOGrK5ClLlLf7DONjfbC1hds/vyF1vyoRaAUCfp/+sf/ae1P2uxnP/uZ5FohWAAE4y+QhUc95My5M/bf/q//psrplpZ2q6ocZ19+8bU9aLprb/90h02bMVVy620d7SIA7N9/2G5cv22LlyyzF7Zv1zrp6+9V+5zWlmY7fPigrVpVb/PnL9A+29s3YAP9QwKOPvnkM93Url+33qZA/qHNRleXffLRx7rGHTt2iHTR1t4uIkhRUdo2bFopWd3CVKlduXzLDuw9oWT7G29utdLytA0MdokA0NI0bB+8/6lZQa/95Kev2tjxo2ICAO7y88++FgFg09aVtmTpfOvvox98pQ0NlNj1G7fsyLF9tnzlUlu2DPAxVCbzA4iEfZDMZrwB//Ep2BItAABRANgB6ObMmhO1CQmxEWA99uYEANY3ezQAK++nknLd+vVql6M13Z+27o4h++STT6yyutDWrVtl4yeMs84OKhlrrLWlw7755mvr6GyxN3/yok2oQwqdEYUgUmrnzl60xrOAxcvsubVrY7l3zq/50SOBqPgbSbdH6gCsD9Yw63zLlucFaLmc/62bt+z0yVO2ZPFi2agnEniddUiLmFVr18imAQaQUKd6g3XI+qPK3wFiJ44hU41tcg6e3MBfs7ZRIVmztl5jWlJWZT2dkPMK7cTxE2pdsXbNahs1ukqtGwb6ewSYQQBoanpk69dBgBtr6QKAUVqDFGg9cp71q1fFewbPi8Bw765ASuYG388PCi+D/UN29849gYMAyiKUoQoTqf+xXwDY0bYDMhX7KcdkTNgP2IsAFNlLkgDNt99+K7CS7wPMdDIF+yn+lXVEr/VRVTVKIOJD8SHMDVL+K1YuV69wv1PgO7HDvfv22JSpU7SPQzTkVoT4jL2XseaR82HMPd4j/qKtC/vtsmXLZMvsz1RFkcC8c/uW9kxAceYw2G3Yn/BNALMAQKgD+PzyeQgASKtjY8tWhCp+5pjPsdcSjwBMMfcAu1wD10hc3XjmjHw/SiULFyyIWzRxXPZL1CsYa9QVWI9hvoo0bow7ZAfOFZIEsZ5XhPOZ999/X3sJpBhiqI7OdtkIvpRrYW9knul5f+/Ofbt7565A6Zdeflm+lLsUpM4h+Rw5ekyA97oN65UAhmwBAQC7OHXyhC1futDWrKqXpD6KZK2PH8sOqbpnLlavWWtLly63MbVjrbCIe4kS27nze7t567aIKmufe07XHmTkQ+X5oYMH5Y9QAGBMAavFuU+lVNkOAYzYiM8B2EJMkSpVMb2sUdDq0z2QwMqiIjvb0GB7d++x8pJSre1KYuneXrt246rtPbDXFi5eqGp4lK6OHjtqEybW2ZYtKK4EwgME4Bs3b9u77/7Oli1fqWp42gAQ//E9AOXEPpBemF+qyBlf4k+uifNmXiAk+ToD5OcamVPskznB93Ic7Aw7dSDS4zDIWeyfkBMA1plzEVXlh4Zk40ePHFH8C3HEfToxCDErsv2MGfsjdowkP9eNJP53O7+1W7du2quvvmKzZs1U3FtZWaFx/vjjT7RXIa+PXRCDAHz/+je/tpLyUnv55ZfVokgp84KUlK1oxQVJ+LXXXrMJdeP1koDRggLFw8ScNdU1du7MWVu+dImVQnorQCq+0J60tljL48f2+WdfWEVFta2qX2XVVTXW8rjZGk+fsmvXL9uaNfWyicuXr2j94584V2L8jRs3KX50f4Tdjxldq/EgrnUftO3F7SGmL0ypBdqB/fsVS6lNVSol8iXEEfZAYjcndLCH856ykjKD7B3kt0NC3fNByZzwSAlpKTVGRRIh76VAKU7I8zkR6EcgAAA+Dfb22MUL59RqBgIO+Qz5tYiQniQABBWADKHACxy8d7TyNFEFrOeo1Mc+At7x04xpUNTEpgesuDAU2XiOTErwIWmUlez3tgFZua90m9o8SQAAIABJREFUIGhxfGwdH6scTqSwEsgGhUHpIirycIIZn1N1eQFS9KGVDQA/1eyo5RWXlltZZZU9evzE2iDT9w/odWTpWddLlizVI/4s2VqRMXc1K2+rgv2onR73YIm8KH53aHhQ66hm1CjFTMtXrghAdxBmDTYR5U+V4/ACGkl0py0FAQA7UE4tgP9U/Hv1P8A/KgAiAUC4AHSMCQAoSITCAykKhKZsWblAzsErpVXzKRnuQt2HGAA/BACIo6ryDwoAwyn+LhURgNcgAPBeSf9DGtQyD2OfTpVJAcDzD7kEAFfmV61qVK2blf/534gAEE1nlg386xMAMuq5SbA65M3wS9ngvoN9cdGSc0myCu0yKhdhKWeKqbJAzTgfmqlU9zFK4hj+XN7HJM6QU8XN+1n3fg65wLpsSqT5DAEgG2CMSFTRNfhxnJwU7lqSVdG5arb5FXLdn4vg9AMtAOLvzD2HaDCeBfDnXn/yWGFQQl490voNJKCY3JDMNUfFc3GLXK/SDnnsWE2bPHikIIuCG/6OFlFSAaiqUqzBjTnxq1f2QxbIRwDwex1/Xz4CQGg9/bTse9I/JHGTpP1oDn6EAkA+m8s9ftJm9HekqPDnSgDIUiH22R9JAcAtPKGIEK7XbTtDANB9T1Zxblh/2Ki3ik9ifBkMz3Pw+QkAzIEKIhMEgDDOCQJAgP9jdXLPn4bWP8HekgQAt6dCZJCiuCs5188i7iTnWwSAeEEnFmk+kGIkR/YvSQCQAxQwmpHedhaJLhKgKyH1L7ZGDPiHBZ4kAPgEkpgV6K/foABARWRSASBJAHA1Ab8xDkFFFOAg9xxNHuPmIL6DJ5k+2xkSgAApgP+4JUC2AoC3APDPetW/B5p8Nvz9b4sAoM0sIpAkCQD+fBxAx9IXEQMuCjL9BkSVugI8M73r87UF8OON5GhzbT4ZDLgCwLNaADyLABCOFUC04NABQDOSRsFxZP4P6zQZbPw4AoDbTpIAEAgBYWzivjQoViQUAPIRAOJ5iMgBbJ5PzU2CmZq72eSC/z/GzyQDn9wgwGOmP5QAMHKAkn0DF8Y+c3MRz1lO36kk+yszf384ASAL+I9UAJIKAPgvvznU889QAPBQKSYRpQoCQz6HAKCb50jGjhtdzW/MWYjGJVIEcMko2anA3CDrn6sAwHO5BACNVeK9qliPVAXijRfi1iASTkj/Z1QAgmQQ0kG92lj5/lwFAPlXqs4SCgAQAKhAyqcAEHwyfjhIdYZAD9WA7BYA+QgA7vfDxgwDPlsBQAB6gsiU9Cu5ayBp77kEgOybkUz7hCxyWlQt4EoA+BRPSLitaL6swKpGj7HJ06Yp+etys0qaD6eDFK5kdDOBCTe/vqdCjuP1IME+pF6lXCfgOMkmQDBu/km2kTCjSpiEOYkktk6Sh/ScdJnDiZMnCQwoINHb2aX39fb32bjx4/UdVPqwDwtUbnqg/ZPqGRIRHjAh5w8BgACPxDRgNKz/YUm09kQVQeG8R48eZVaAvQ6rF/aFc5esva1bFTRIp6vCo4Ayg2G7c+eWKmJI5s+aOUcJNcUmqpLrFPBA0puqLpJsnBsJe+xhTG2tbJTgkqQaCTUq02rH1FLDoe8n2dLU9MAOHzwUVZHSq7RKZqIKxwJTghNgHHJAkI0dpddJ4JBsPnbsuPo3k0BlnrzPKUme0w2n7UFTk3q4QmIQMzlq4dLa9kSAEODVxLqJVj1mtBjT2AEJWeaBsaTKA3l2SUJSlUcRx+CwlavdQQC6Oa6q6KIKFs6XOQ+S+kWxxD+2BQjU290joJ4KJk/0MhYkehlvKi8BD1jH6s0+MCC7IonKdTAO2HLoaRzGFzCDBCVJS76TRDHzzXkDHgDWkGCWFD8JvFSBrhFgnDn0Kn6v6OSR4wLcACiQgMYOuGb/7PXrN/RZjgvwg89h72ftQFYgIUvFHvOOHwDMYh1xLcwf7SzwueFzg3EFV93EOoFsXh2ZJAAAHpeUlMcEAMB8knfYE/aATaIgEBMAiqhu7xXAdP78OVu2dIlNmTRJBB5PNDgBYNKkyYkWABA8SqyjvV0AFd8hEA0ZzJJCkWRR96Bv7JTJU0T2IKlJMpIxYD6QHhYhA1+htkhpSbVCeAE8gQBAMl439OpJPqRxAzhlPubOmaexZL/HxyD1v3Pnd1ZcDHC6TvPhYAPrCCAD8oSrR3Ac1hHvBRwKoCeV3Hfs+IlTtnrNKknwB9nSQSutrLTHTU06d5L7a9asVZEBvUKHBpi7sB6R7F+8dLGAbW9FAjDGGPPdVEuzX/DT1hrWGTaL9DpxlwgNhYUiZLAXzp490yorysWMZ80zBrQAGDemVjK/yP87yM/e1NM7IFn67q5O++D99yWb/OK27bpnorLR5cd7+3tt957dAsP++m/+xvoGaJ1Du5wa+7v/8Q9WVFxgP//FT6123GgrLSu19s4OK0wV2549++32rXu2fsNmq1+1WtW0qJ7Q5/nO7Zu2a9dO27x5kyTjqSYbGESSuU8Vkb/+9f9UgvnVV161sbW1UgBgj/j13/2dKkW3bXvBKquDfPnRw4dt8uRxtqJ+ofZ0JPDPnb1ix4+cFSj2ymubLFXULwJAerhYCgDvv/eJpQr7bcdbL4kAgIx8yioNAsAXn39j3T1ttmXbKps7b4bA9qLCCqA9u3jxip1sOGz1q1fYnDmztH/gO7AJgFvW+Jrn1sqHMf6sU+aSvuX4FGIuwNb6FYAwoYUb4MO3336j17FXEkj4B+z52tUr8i2zZ82S/6VlgCp6B8ya7j0RcDa+rtqeW1cvRYvurj4rKx1lD+7T7uEre9LWbP/hr/+dlZbRPg7lrlIrsHI7hjrDpfNqn4Hf8TgCguPde/fkr/DpSDsTywQwcUC2iV/etGmzgEMnANAn/vyZs/K5U6eEClrGBf/J+T9sbhYBAIIYfggCgKpS9+3VXsXaouqeWI0xc1/MOVB5m7xPACTFPrc8v1H7RWlFjXVIzaLM9u/dr9gOafWq6nIrKSmy4fSgpMQbTp22rs5eW7tmnWysCP9Di5zhYc0J+xVViIojUqmYwHX1+jVVyDIW+CEl/iICANW8AMoOGNNyYBiVCzMBlgCEkAPwJ+4nGROOh58FNGM/5BwYF+adymF8EoQw9hvFpwUFej/fxXsgAKDsQa91nD/vwU9dvXrFli5bqj3BFQD4LEoxBw8eUAsASFGsewgT+CIAVPY29jF6lvt3ckz8NeQH9hr2LsBZzS3AViplN65f02d5HiAxmV9JEgCc+BbGrkhtcVAdYe/GriFx+v2Ug4wQAADqte9FigTEEBAALkF0WLZcLUucOMCaI76DAMD3QABg7+ZH39nVpXPFL6NIAAEA/+BgJ7b8u9/9TrER50vsgM9jPyEOgQDA8Rm/82fP241rN0Vse+edd1SpD9iN3UAuOXz4iHq6AzavWrNGc4TNQACgvcm5s422bm29rVyxTFWwAFAQ+k43nBKIj29fvmKlzZoN8W+SVVRW26PHrfbxJ5/q+M+/sFUALD/YCuA5tgYQqzhjyRLZMWuB6mauHT/KOsVOiJGIKbBp5o4cVkgLB1KuwERil4dNtmvn91JjYrxrqqukRnXtxjXbvW+PCAAoZvX0dtvBQwdFkH7zzTetuqZG18uaJPb+7W/fs8GhtAgAtDrCbonh/QeiH2vQ22zw6G3beA8A9a5du7TeIQmwZvh12XPmFZ/FtUBi8ZgwqJCVKCaCBMBxWVeMEQQHVSqXltrNGzfs888+U8xPCxc+4yQEyGd81ls48XmpWFVVKn4H/Kctw44db2jd4Z9DpXeR/frXv5Haxi9+8UsROnWPWFhk5y+ct/2HDog8AkHQ75MAGI8fPymVANbbqtX1apmmmNtM9qg2FJMm26kTJ2zqlKlWVzfWCBMKS4rsyaOHAiU+/vhTa3742FbVr1Zc/qi5yZofPrDDRw5IAYB4CSUkFCUgVOBbIAiixiMliaaHNn78OLVgI36CtIK9QDZh/UyfOcMWLFwoYJKYhbWMHUKgYI4YH9oAYGuMOfbJD0pfureqGW2jR43RPYCD1p5/8/vUJBDmeeZMvjmQ/ZV4V8s/7RCxpDbP5yMAeEEFBICBnm4709hgFy6cF/EFgJ84SqAMwDwxNfc5UbWcF2d7xbjyqMrjRvmdKP/mexXxPQ5WxVg5BAC+r0iq0IGAHPJsofVmuJKQe+YnlwCgPFgeAoDfxztxjeP6vp1UmBERLUXsPSypf9Rr+7kfKSyyYalRFUsFgBYAEAA6enpFzgROZN/Az3OPj117PslVAEKLsoKgwBe1AGAP8Xssz8/ScgjSE7EPJH0IACjByAdFBADGLOsnqQBAQYgD+srfkM/PVP1L/h9yX9wWICIAhJ6Tmhcy7w5UxRW/5FWjxKAk4GVSUf6FvAwFDREBYLiwTMC/WgAUldhwpAIAEYDfguJACkC9JQ1xWyQfr/KHfMHencnBJwkASplhPhHQ6gQAty1ZnU4we4iS/+XmPv01fz6ZO0oCOyMfMWc68oDOyXeMBGT7d/35EgBCLl0dShPgfiAABL9DrtT/T74nGf/4dXoe7ql8XDRYuWP/YwkAUsPI+Ukey89LtpLoJe7/5xIA/HkdMnp/rsKAS+QHzCEQAHKPn7S7XL8d+2+tv2crAPyQLSeByqxzTxAvks9njXME5LoSAK/hUzNqIF6oRjvUkCf3VqFxfjrCKrRfqEVMaCEbisiKo0KhqpDDlJpskX49LqddQNhbkjhTwABjUlhOi9gMETrTAgB7SRZY5uaE8+WI/1ACQHJOPO7O8iv/BgkASfsOf2cUAJJq204AcBvPRwBwTCaLDBSpH4f1mt3SOayzCBtJEgPjFjBh9DNq5aFAN9hEpNodtSPNJpK4AkB2ofdI6zUTd2UsoODwV/8UajsTDIkfA8oljehfiwCgoBNn/gwCgDtzAvcke4PK0pFaADiJwAkAUitKfIeC24gA4IBmUgGAScoEhASGGQaHQCmXlv5BBYDAqI8B3KhS248fHsMNWAb4jkDdRK/pJLidD4DN61wS9pBvg3JjwuHmborJDdRf80pmt5VA7Ih6tDjDLhGM+KLJVEBkqwB4RJ1fAeBp8D+Mjx8j21nnIwEkN5rk+GQA+agafAQFgJgdFFW4JscoVwEgbgEQ9cfNDUbcQWUe41H5kygAZLUAwN6obsbx5CgAJMeJJI4SIgkCAHaSO5b+3A+99lQUlOeJ3GA4/B/x/xL9VTLf+cMKAFkbX8IPZhhi4R3B3rOdO89zE+WBVrjpzfSA4XXfEBTl/4EtAHw9CdzPowCQjwDg6icaI92QZrrQebBB5WU+AoA2mejm2W/AWed+45ccm5EIAPEmGCkABAJAkMvz1zQ2w86ai8YxUhQIm2xILCA1S1IZHx5+AxEgHwHAFQBoAfD7EABcAcAJAIBrzyIAQCQQsJPD4AyB39MEgGS/p6Rpj7TXJgOQYFfZQUXwLz9MAFByZTBDnsMPSzoT9bCiYhs7caJNnjpVCUrO3RM5kAN4b5BfDUQqVR+kQkWdfoeHlfgnCQewQxKJREFlRQB1SLiOGT06kAgspSphqglIVFHtzc0PCVP2Q0AFKm0FTpeXW09Hp97X3dtjE6gQBKSMWluQPGt50qqEFAoA1dVBcp9zQnKdamiqEkiektAqRFJ7cEAJDeyGz2EbAhwLAPkLRAC4ef223bn9wAA/qcgm+ZMeHlAP5nv37ih5yOcWzF9k48chq06talrHA+AFlB47fqzAZ6pWvWJm1LixAhSQ4Uben+uCcIGEKiAca4hzu3btqp04dlyfRxKesWTMATgASUleQ2IAaKHvrfr8qmK5XxXoSOOSmCWB1z84oNeRN8fGkBTt6++3FStXChSSn44IhMgjUx1I79ZxY8ep/zGJY9Y+SVfOAdDSbxZJ6jPvyJIS90AAIAnLnGMvvCZ1AZLM164p2QkAhA3TkgGJf/5G9pU7dAAZByz4Lo4D0AyYQ/UgCV3aBgBe8znOCTuiSpUEf3JvYY4AqwDESFJiW96/VD1uz57VZ0gAy7elABYKNf4krwE8eI3ks9+csg4AAkmakkDlfEmQhoRcSvNJJRbvJxmv+A6wrX9ARCIq4yEfAJqHsUHCOzCLGXfOA8KJqvwgTgwPCyjmO8bXTRB5hTnmfS6VrORjRABAwQGbn4bsNa0SIvltxgLQKkkAoDKfsXUCANLMyAU7sMV8UbmJP6BC2PcKgBHsGfCQtca1QFawYmTOWVP9IgCMHzfeZiCzH+05JGGY54G+fpFAyquqbJiWJJEqCQnwx4+aVUU+EbUD3agPqsIcoowS1dOn24L5C6OboQB4oSYC4EoLJmwE+3QCAGAMa4U4Btl/xhybYTxIlEMAYM7hRT1u6bDde/ZJSpo2BDQ5wa+WVpRbS3OzNTaeUfy+fsPG4NcLqLAc0Djv27tf4OTq1fXyARAAODkA3nNnzwnkZ63hM/DDsuuLl1RBDUmCinkqMQFNr1+/Jlnm2bNnSQkAKWnafty4cV3AOVLhJPr37NlrtaPH2FtvvSV5fSpKx44bL1WAvXt229IlS0XsGOjvsxMnjtvatWsEDrZ1tNmu3bv03W++9ZZ1diPxj4x7yv77f/+/bdKkCfbzX7xjZRUlVlZepvElqbx79z71mn/l1Tds5qzZAv+5mYUAAAB24MA+VVsiQ0zv7L7+Qevrw3cUCjgBpP3ZOz+T4gt2/fB/yen/5h/+wbY+/7z8FGATa+/g/v22ZMk8mzVnkvX391pZaZVdunjDjh5qVG/7V1/fbOmCHusf6DRLl1jrw7S9+88fWFV1kb32xjYbXcseUBYTAGgB0NPbbs9vX20zZ0FIIcFTboWpKmtoOGNnzp2wtetW24wZ02ICGYStL7/8UuSExUuDLDkkJfwo/gBQHd/8pL1NNr1u7TrZMTEwPc+phMc/AGCRGAqknZSdP3dWx1m2dKl8FrbC8hgaLLDzZ66pMnbm7Im29rmVss2+3kGrKB9jN2/clapAb1+H/af//O9tON0XZPRTJZYqqLB9ew/a/aa7tnHjBp2Xx8eMKbZ+7vx5nYvk/NPDMdjGueM/161brwpf/Bs2euH8Bbt2+YrUBFAxUXwT2S2+EeATAsAoWvUUUz0/oGrVw4cPCeBlPvHf7jfxt4DknBuAazLZx7q+c+e2vbBti86rtLzaOp6gOlEu+XTGAWC1vAKlvCBzyPw0nKSlQEoEALV1Ki2K+nsO2lEq67u6VI2Oj2e/ElGhv9/Onj+nOQAUZu/F3wX1nSG7dPGywDEIAMwz/bqpIuVamBv8Hr4BkFRJxoJAGGNMmMtAKgrgN5/h+wAbGUMAQK+cxH8z7lw7P5s2bjITga48VBSaCQBlXFB1YE9w8hCfhdh47NhREQDY30RMLQrtNthfAOpYS4CnTkjgOvFVHNcVatSGJqqQBRy7fOliTLTiuPhRxY1DQ08pAEBu4zXWBt+1b89efdfyFSusuiaoIvE6r0GewGacoBXfDxWYnW5stBvXr9uyJUtt5gzIbxl1Ms4TAgBzh2/xitQkAQC7ApgnTgpSmGH8GPvf/va32vOwR2IHSEvYD/EZVebsK+wZp06csksXLsvGf/WrX8m/oVxCPIsyxhdffGHNjx5LCQd/QPzJXsA1QaiAOPH85vU2f96ciABg9qi52Q4fOmTHjx2T6tWiJYvln+fNW2DlFZV2/GSD7d23zzZt3mKrVq9RHMf6Y/1w7ijVcJ6MCTEyZCJIQexJrKdxtWM1P4D/2BF+muuEZEGc3dlNDF6iBDaEt66ODhHt9u/ba5cvXLT6FSukbkXwevnKFduzf6/NWzA/kFuGB+3goUNGS5q3f/q2zVB7JXJQoWq2sfGsffPtTlu4cJFt3/ai4iviftYacwPAz/iyJrBBtfZAKSTqa06MCEmAWIp4EFIN64b4kEdsmHXDPgmJhbXDZ7Epn3vaeBBv8d3YRmg/1K7vwebwHRwfmwPk9Pso4g9iLewKe33llVcUF2B3xFLEDJ99/plNmDDe6utXasyJQ/D9+/btt7Nnz9nLL78iIB7SFGRmAL33PnxP/gQbAVjl/hSVgNYn7Xb40JGgiPDSdh1XRGkSxcND9uDBfZs0cZJdvXxZsdHiJahgQAAttLaWR4rJjh45bocOHbH5cxdoT+pof2LdXcQrO238+FqRX5j/gwcPaaw411OnGpQTJJYnluNaGVfuVxgX/udY2NjDR822Zu1aEXcAPoghiA0h3bBvMM4oJ5w6eUrjy/lzPezjrP+68XUiQku1L8rd/b4EAM8BxnLc6qedAbvi/INSGKrnjvMwVJ+iAHD82BHFT9wnYdcCZMhNqTCLVgEjEwC4jlwCAPaWuS8PZRNSN4lIWpDw2NdFOCigCj1T9BVyJ9EdvnochwreuEUntxzKRXJHHFon0EKI8/AWPjzn+6jH/J7zcAUAJwAMp/nuolC8JnYsZDlagxaKANDW0W2t7R32uK1dZAHIAcRptCZpa+9QfOqqA64kpzFJpbSeWHfYAXPP376Hc10QryAAsE7GT5hgKErg77DvdEgYCVTL+kkQAPSWREW/VACy5P8zBACIAFIFiGTHMwSAjFS1S39nCqqCLXHNAPhU8HPvhZw/j8j7D4kAgApAkPh34D88FokcwOdEAIBsR3GaFzgVoAIJASCnCCrRAsB1P50MEN2sxkPy504AyJeXTebG/zwJAEj8BwWAZE/vkMcNv2qnKvA9EAKS+TX56KjyNwmm5QJ+ybHJAqYTBXC5z+eOp6+nKMmcvVQSYGEy9x2fE+92JWQnkySLeKO/nSDjeeykAoDjWElwMPm3j0smB55RCVBbwcgf++u5788lQuTm8JPXny+/nxy/fK87+O+KvE4O81wzvikohIR8qYhmUf7Sj+exJ74KRSzljVHmVjFTUACADEkLKHy0cr+RMg37tMefSQwuWa0dHz+HFJDMCf//BAD2kSivzGMCr3WCmmxFbWWSyhRhyTign1yvyRYAse3H68NJL5l4QzhLpACQzL/zPAoA7hNy8U3Pz6sV+B9BAAhF5KGoO0MAyPzvavDYSrCvQACQG8jZZ31dJe+5k3+7o3mKAJD0QBnAJ982kHnOF30SaPZByX0u15H8UAuAwAwNi9eBtuQEJBUA/PkA4CcApGe0AGBiXQGAhFdSAUATH1XU5rYAeBYBIKkAkOzh4KSAH0sA4P0E80nAP5cMkE8BIOlMFHwmJJj+3AgAoYo++s0hANDbOySSeRiZABAbc8SYgRMakrW5zKwMAcAddL7xeZa1u137QicBHWw0u0VE7CxGagFABWC0eT6bAOAbbobJ6Oen4YoqLeMbjMQ16/ojZyG7SbQAkC1G5JJcAgDAv9tZ+IrAQkoy1EIvrVRMAPBxzLWv5Nzke20kADR3DvJt/uE9f1oCQGZsM8zMzHePQADQjVzobeb2nNyI4qDkjyQA+AaZVADQ3/iwqIcb/iqA/5mgNgZjohtrXxdqAcDcJm3E55qbpkjiWvOWwxSON9xoM9b1JhQAYpBfUqKh0j9JAPA9A8DHx8yp0mEtBZ+gm1O1AXACQOaR9huDg/1PtQCg+sUJAEHyn0rZ0rgFgCsAANLRb5kbev7OpwCgzTiPAsAfQgAYSQEg6YNy7Zzrd5/jNpXZ/36YAMDcQaDwSgtPJLD+qdicPH2GjaurU+KbHyUWJP8Qqv9IzAUOSVj/sOnj/T6V0uv8T5Kgt6dXQG5RYeipDPAKASCAFsi39ijxBDhx5/ZtyZkSzJH8pMJy1pzZAvtKqqqsr7NLyXIqUamSYs8kCcm5kJgAwALYmlg3QVVR9KYHIOZ4La0t9uhRs45LEr6knKrjPiWzGUPOi3OGAMA9Pn6QFgCPmlvt3JmLSv4iFQ7wBAGgpBQp6HsCETnGooVLJJEO+E3sgK2StAasIwk+f8G8KEFEYqfIqgAO+vusrb3N7t4L0pxcZyGJgzR92UMFPwD+rRs3lcyjH6n3TO7u7lJfWCotGV8S34x7AM2DdDCgzp07dwXMArYQyEJqYe4hXpD4pJfZ0mXL4oQtiW4SlqgptDxuCQSA8eMC0SciL5E0BYjGPiAQqCUPMmkkXLvotckaKhHZwxPZXkHCdZJQZMxI+CppFAH5vBfQpbiwSEluzW/khwBXeI0xIbnNdSKvTl95bBAgh9cA4iF4OMjD9wIMMBcklwErPAHN8UmIAqxjawBxUikggZcK1S5UZmIXgCAkSnndfS3jS4Ib4IDEtvfDZKmQwEZ6FaCC6lmuU4oV/Uj6lmpeSWQLNEfxqaRUPo3nPClLpb4H86xDxg3bHTt+nAgAkk6GMApo3Ed/2j75pdJSehL32oOm+zZ18uSgakCVWUeHQAKAkCQBYLC/X8emYgqgGHl4wEqvVOIzJ06etLoJdZKS9X3fCQCQKxhvbFSSeCUB8CLePn/unI0eNVr9YamwYT9gvYqw0fxIiWekQlmjap2TTtvZxkb1+0YBYOasmdonJGFcWqwKYkA2bG/J4qVBmaWYKubQQuD773fa48ePlLBnPjlX3zMgANy7d9e2v7hd1aD4CgAyzgG/QIKfpGl7R699t/N7gW3PrVsbWk1E1X/tHe12/vxF2f3atc/JX1o6JbIDVeNHjhxVBfSa1auCVGtUqQpwwxhjA65AgE0wTufPnbfKqkqttRJ8J1VbRUWSiUeKGznn2jGjRYTo6Gi3+3fvCcxBvpnqviuXr9riRYu1Lu7duy/QYdr0GfbN11/bubNnbNPGjSJFIaF++nSDQE3ai0AQ+eKrL0VQ2bZ9u3X1dNvgQNq6OgfsN7/5R5s3b7b99J23LFVUoPYAxA9P2jps794DdvfOffvFL38lIAs1FFQziotTdvDAPoFpADEAMiWl5dbZ1aO5bW19Yp9++pl6zL/9k7fjnrwX/xdw/sVnn9o7P31HYDkJRACcwwcP2nPP1dv4OnoND6gFwI39IANPAAAgAElEQVTr92z/nuOq0qQFAASA3r52EQAe3u233/z6XZs+Y4K9/OrzVlVTJgUAGy6XAgAEAIDzF19db1On1Uk2n89BADh69IRdunLGNm5eLwIAiWx8D9cCAYAxow82awl7VwuS4mJ79Pix5g05efaxNavWaJwwRgAd+hADOkFGIXnEXot/QOr+1s2btnrVKlWtYgsQUPr7huzY4UaBswsXz7Q1a+ifm7KB/mGrrKi1SxevSeWirLzQ/urf/9wGBnqsuITexkWWsgrbuXOX9Q302KbNm2zSxIkZEn+B2YWLF+Vb8DmcM0S6SmSvu7q0DvCxzz23ToBnAMOL1Qv9zs1btnHDhkAui/ooA/IB3AFGr1hVL/tVNeDQsN27e0egJWOEz+VYfp+Av8RXM8+cQyZRMqTjtbe32fNbN0klgnYT3d20uknZ9zu/tzFjRtmK5fQhLxHJh/Gi7cepEw1WUVFla1avC/tFcZBiZqw5Jj8QAPCdnvwVsHq6QSQ9gEle4/34tIG+QTvd0ChwEHIAvqGsHPUGFEKKbM+ePfKNDgp6rOaS+/wP+OogNdeOfwbIhIDIXuLjgY9gb8Kn8TcEAGaSSuqQZxjWPk1v7/pV9UGFKEoC8/7rN65rrKdNn6Z9hhgN0osTACC3sY9BckoSALBj9jb8KeQ25ko5BWJ9M/kN9jfiBl5nvBhb5pLj4UvxZYCqxAL8OAHg0IGDuhYIAKNRDoqugz0fkBywnPXEXuxjx5o/1dBg9+7etSWLFoe+9NG9KO8B6EZdhWsACOb8+WE+OB/2eGx4y5YtkmsnBvJWP4z9u+++azNmTJc9Ejv09vUoHkMBAYA6qF9ssgP7DlhjQ6OUmCAATJ4SVLDYnzmf9957XzHUSy+9bNNVYY9aSzgH5gni2tbnN9qUyRO1D3CP4m0Rzp09a2Wl5bZo8WIbNWaMzZk7T5//5rud1vSw2d54Y4fNmDlLMSjnzHniB/HZ2CDr+XRDg5LPkMIgnwDksrdDGGF/Z485deq01hYxIXZx7/5d7ZeQu9nHaKXzpLXVjh09Yvv37LFV9Stt/ty52l8gAOw/fNCmz5iu/ZOEaUNjo125elVV7avXrAmKCJB/Rfjosf/xd/8gn/fTn75ja9esVQzvLXWw30OHDsmfqfJ91SoRMJKAJv4UUg3jjMqAt6niGNgcAD8EROyQued1bIpx4H6AuWNt4Z/efvttzQ/j54RT2krQ+gRSAlL/xPpSRaLfeEGBPovSAAoE+GqvqsZ/o0hy8tQJe+GFrSKWKD6M2nYdOHBQuYbXXn1d6g20AGJ8Dxw6YM2Pm6WKMHXqNMViSP+Xl1fa4SNHta5QFwKsx+94ZTLxGrESqkBXLl+2lSuXWnl5iRUXpay9/YkUBh7cb7KPPvrEakeP1ViWFBdZe1uLHTiw19o7WtWmgXMiLmA8iIcfPOA+5KbibWJy1C5Ye12d3RpD/Jxfd8PpBlu0ZInNhURTkNJ6/Oqrr+QHUdcgru3p6padsTdiVz6exDgTJ0y0UTWjRe5O5nby5c+y8yGe0woxoFQwvR93jgJAOK7zSQMBwInvTgAgDiHWU3/noUG1AVDVvkhOVKlyjxeS5bktAHTfoVauUWFCjgJAUIEj3uF9gZjAfSH7kVoOREqkDgLp3jkqFuEx5LdCZWrwfyFZL6XNqCUjY+k5Y9YQn3Gwne/ju9mDkgoAIhYUpLR3QgKgDQb+pYi2W6HfhJVWVNqjljZraWu35pZWAdiA1dWjRtna59aJ0Eh86vlXfDZrSWoHhYVxiw78ktr4RQUCnicIJNqgckTbLwgACxYttP6Bft1XcZ/oaghxHpB646gQRJk74oVovCAAAPKHNgBB+j8oAAxaytsCkBPmHlRg0LCl+J6EKmqcI4nEwTX7APcC/6nyB/znkYr+EhsurrDhwpJAAIAUAIEiIgLof1oDiABA8YMTALzikgI89qaoLW1MDAj/x/LqkQKAKwZz2XHR/9MF4FnLJzcflMlPhiMk86c/BDaPtC7zPZ/7XO6x/X8KIPxa8p3riKBunE/MlpmXH4gO6PGixitBCvI5Ds/ntgAIbUk9/5kkAGSOmyEAuACD57T0nYl2z0m/5eskG2TMjJRf64/NafPJJADu1zPS2Oded6wuob73kZrECASA5LGTCgBJAkByPP0cnMCUz3+HSQnrMfnZ5Ht9LEbK3+eCkiPn+bOLlDPXE117pAYQqv8jFQAVP0EAiGwsUhJXjBopMEL454c2uB4Tk5OSP6Y1U1m5SAAQACDKEYuKDBYVPpI/1r4S5c1zMad8pIDMe7NbAOTidkk7yLUpjfGPaAHwQ/5BOd0c3C3Ma4ZYlZwTzyP7+Ie9O9y75FsrcZ4/Ia3vOEZYa2HPDgV9+QkAAc8NOJsTADL2Fkbp9yEAZL8/FEf62s4lDPn35msBkPQHISf/+7cACChL+Al4XSggdAJABu91UoCTBIJKM7bnsVdyreWPt7JVrfWdKADk2zhyF+6zNok/VwIAm0AMlgncD9W5ThBAAUA9tAX0D6riJbcFQLKndpIB4pu7D35SASBJAPD+yQHMz24BoGRw1D9XzKJI1j/IPoWWAEkCgDuObBLAs1sAuGH5Yy4Imy9wf2qjyZn8LAf/RyoAOPinsY0C5nD8EFo423IkAkB28BUEoVw2g9NmDAOw4OOU3XMlufjc5hW8JZxirhPNLPzMoodRGBMZIjKAqvwSNhePG87QwVKDCBCxEnPYR2IqRqoAHgxlnLFmVDK8PDcSAQD3EtvLCAQASZqrN1akjBARAMQqSvQ3y0cAADxLjluuPSVfG8kGn+Vb/LWRA4M/DQEg93s8RM/a/KKeQ9nrI5o7MdMygGwyME10WooDpcw1u7JAhlnp/pT3uM+JwX82SRGagty/gP+IAKC/E4SlOLgK20tghieY+up3FEnNuI34hsKNWyAAML+BwR5xcbIDhrhFRejp5i0AfgwBQNeZGLMoFosAorCedN0xAQDAP1yzKwA4AcDXgECy4uKYAOAtALhRFhkg0QIglwBAsgs/ISIAN8G6Ec5PAAA85TcJ6mf8Mz3jwrrgOcnCRf2ekv54pAAvaV+5BIA4UPmRCgCcA5XIHrh5QMMNfVV1jc2YO9eqakbF1TBub+qglU4rAZckAIjxHVUoSJY9skEAfwhGJDL7evutuwdwuNhG1dREICI9Y7sEwpKAI+lF8nD+PKqPJqmv7dhx4wSQkKAAuAa0A2yZPGWKgDlPRpKgpjUACV2qZZErrhhVY/1RxQIJCyQ9SXxxvIqqShvo641l1DlXEh2jRxPUk+AssO7OPuvp6rMjh0/oe6gIBngqsCH153z48IGSjyQhUQCgeqeYPoHpkCgH8Lp85ZLks+fNJ3kYeldSjYWkMDdJSJNDAGDsqRoqkARUkZLGXCsVc6ztZUuXhdcj38v5Xrl8SeNG5bADDkEasl/XRYLfgXbeQ6I6AFDI+D9UYnbW7NDL3IFx/D09wgElsAuSQbV1E2ywt1c3OCT7OC8Sl0qwR9VLqm6nSnA4rdYO+AoSi+y1gF/8+NoFcGd8IB74XshrnCuABdLwgLK+VlgvgFMk+Llur2xDkr0PGyssVBU67+Fz2FtJRYV1tbWpTxu9dzk39b0WqSe0BsCPkYzlWkl2O6in1gxDgzoewAKfIXmq2Ky4WHbC2DC+JEEBMxhffkQQGAqtDyAAkIQlucq1lVdUBOJN2nQtHJektoCnsvJIDr1LVZ0A1ACo+F4/VwgQPFcLAQAFiAQBgPkm+egEAJJ/9x/cs8mAsFGlEtcDmE/lWS4BIPSKPW/Lly0VAQCpO86LH+aRcRg7dpwqhJ2YgU9kPjgvxtIJAIXlocKPWJvke3VVtQgA9CGFxU0sxphDbKESmCQyyTTGhv3l+tWrdvIECf9FIt2wx5DIdQIA5AnWy9Ily1StXFxaZn0k2UvLBM7dvo3M7hIdGxCBccEOASGogAcYwbewFhkPrpP3MuZwELp7B2znrl2xZDRzyNrFJnr6QrsEVDSWLV9htbXjtI/29Q9IvYMq/wf379nK5fR4pj97IEX2dHfLV/BdgDNl5eVa18wtICtywCTrsRH2CXxzS8tjrXHmY9LEOvkLEvj0lKbKANUEegKT93xubZC27u7qEaGmsqravvj8M4H+27dvs3G1Y+zC+XMCqugj3tffq/7tX33ztfoV169aJUlnANemBy32xRdf2ZIlC2zHm6+bpULUzX3HzVt37MCBw9b8sMX++m/+k1VUVioQII9cVJSy7779RgSMl156SaAIFa4QAKiAvHTpsh09ekygyMsvvay1zy9A/8njx+wvfvlLrUGun6rZkydO2ObN66xmNHtugfX2DNrdO812YO8JVcm+vuN5GxzujAkAzfcG7B/+/p9s0eJZtu3FTVZRxeeKRQDo603bV19+Z339nfbqjs02afI4EQCGBiHBVumabty6ZNte3GpTp04OSi/ptOaMFgD01aYdDfPJ/OMvWNOAmfjlS1cuy+aXLl6q/R9VDchfAP34BwA87kRCnNKvtfbg/n1bvw7Z+tCbnfs7pP6PHGwQ6Ld85XxbtXp5iOsG0lIAONN4wfbu3SMCw463XrShoaBcQwV8QbrcvvnmO4rWBARJ6SZKSvUN9EtiHfAHXzZ1xgy1iKiopsr+idY3Pnn9+g2KbzgffHrDyVPWdO++bdm8OZDPiotVLcO6B8xl/petXGElpeFeFf+PzV68eEEVo3wXfkqAWzqt78GG8Xu+LzgRhuMRK27eslH7LcA/+R1k/nd9v8vGjRsrAkBFVakN9NPru9ju37uvqu3a2vEiAEh9oQQFkuAf2eNYa8jnI0nssROvHTtxXOOBrbL/BSALX9Jvx4+dEKFs1epVqvB1uUbmH0ASfwcBANKP39+wLwLkM04C5yLZZF7n2ACN3vrA4yXmB+KIf27jho1WWgjoV2T9UQIMgBrC35q1a0QAcGIAn8VvnznbKAUA9jfi+bIyFByGtAfhm5krJwh6HMln8Yecsyvj6JwimeyGUydl57wGCQDbZn6ZK8YFP4sPBhR0IN8rsk8eD6Q5CAC148YKBOd/jsF8oBbE+WD3PM+5oE4EAQBS4+KFixS/+X7LeyCMQeaAbABQzx7Ej5MOiIOIHQCIkWuHMObVyaxTCAAAuF5hjrQ9Pp2x51oggvDZb7/+xk4cO6n96uc//4VALPYYiFyA3e+//4FIARCcxo4fL4BNalddXbZ37z7r6+2257dssNoxo+TfO9s7ZJMff/SR9lF6vKOMMnHyZBs3foLdf9Bku/fu1d/btr8YyCZlZbGyD3NACwD21gnjx1vDqVMi8SDjDqGBsaddQUV5ICdShY5CDefK9bIPXryMv5qleyD8KEoWzU1Ndv3qFfvw/fdtwfy5tnLFct2r3b1/z/bs36fqXfZf1uG1G9ft6LHjiq22v/iiqt3Zw+kXzt62N6qGX7my3p7f8ryUXdhnsCfmi7n7/PPPtfYg27DPYUcO5Lu6g5Mw8K1cF+9nLBg3WqJwfcR+kIdYU/gUYhrsitdZy5DgFkJ2VTVyIDE+jtpH8D1U+UPC0dpMm+IzbAdlB/wRvgCbIoaEAABp+PMvPtP4vfTSi3FPdmzv3LnzqrTf8cabNmPGTPlNVAMePHxg+w7ss2XLltuGDRuVQyQmhgBw//4DkSnx9QsWztdYeD6qta3VKisqbaC3X35yxswpNmF8rZWWhOPiE9rbOu2rr76x1setkvWfNnWKCAAXL56zI0cP2htvvKZ71TNnzoocwvrFFohFIRJC7sJnMAaPmh8rnoQExPVyX3T+4gXZ89YXtuoeGxv++uuvtU537NgRxrR/QHEvPot58jWMytG42nFSAIDw7bnLZC7Y82gjJaOVF/kjCACGemB/n+3Z/b3WjYhg+ILSkqBSIAUbqlQDASDI8zObIXsLMKTzTjwXSKsBuOeXPUqVoREZjtdQp4HYTVuOkD/J5EmiBE8A9kQkpTqcRF7mmIFUmynOQQXKK/35nN/3+T2U27Yr9fAdIuwWpKSwRGU/xBP2A+4thlCs5c6ytMyaHz8JCgCtbVZYXKIqd1pabdy82a5dvy7b8JwQ+yT+kzXB9bpSnitscF5eIBDOhfufoILGPToEANREULpzAkBWjiPSoWTOPb+UBqAT4BRA/QIIAMODkv0XGYDXIQQM9gcFAOgNUTtJwEcUGLIUKcNQh1wXFZVU8kfV/wWFJZYq4jdI+gP8DxWX6zHF2Kh9QpD6dwUA/mbMRIakBRl3LYn2s4HEkWlD63ajtgPcB0f5trgdQE4hTehPMPJPbt4zN0+Zm5v+MbnU5HvyYT/5Xs99X3xeUYsDrSq/1lxAMec1ve9fhAAQgEvPm2v9xDl1Pz8IAqG4SK9pjrLbBMR5xyh379eWBPzcp3nePXd8cvPeP2aOc+d2pHnIyj9HRWXuwpKv8Zz8SXSgeH7wRdFzUkHIU5jm1zyS7w7HkpRCvP5y35u0iZHswwkGI70e57BzbEs++imyQ9RqNyIBcH5qZel+J+rFju9Sa+Z0UIGQ/5ZiTKj+B/hXLheCVUlJIABUVyu/QIziypycM3v7sxQAHMh1gmvy0XPC7u+z8JUcg0mu83hu/kgCgN+XJG03Xpt/xgSAsMYzhbFhPJ4moYykABCGNrCMQgeOkHfjmO4v3O64h+fvfAQAx5P5XPAZ+QkA4VzBM6OWFPFCV5PyrJnG5gJ+GQqYXY0n4DMBw3R80xUAnoXhjhx7ha/9354AkIbJk2BsuZN2BYCRCAAOlv0xBACfOy1cyTeESftDCAAedPlnVZWqQCywMTMAXW5LgH9bBIDMJphNAOB5H1/dWIgVHFy7kwC0nCImV1gUIXDPVK9nmMrumJPBfq6TTa7M3JuZ4DDyEwAcrBXIn0MM0IJMEAC4M1WHkKiS2h2RMx79+eBkMiCxV77/GAIAToWkc1IBQHbmG92fmAAgx5JQncj9P+mwnjXm+QKip4PMPy0BIBOIZPoiZdlkTqsBVYABE7r0S4INFzaYTFCSL9AKw5RhseY67GQwmmTIuf9S9WUeBQCvoM9sdfkJAPQg9fWhG2QH/KOVFQclCTZ7VrCWZP5FpBZu5qTYwvU7UD2CAkBQd4k2Rmf/RiStGOzOIgBktwAIBIDopj0dQLkfUgAoKSs1fgH5SRbkVwAICXCx8RIKAEEOM6wnQNYRWwDofZE0aYIAkM/e8wZ3UcCbJAD4OLlNeCVEkpim90TECe8vRoV5Vq/FdFpJoFGjx4gAUFpeoeA2AF+R6oLs2iLAIqPA4gQAMWGRfm9vV5KaxG9FebkSqG1P2kUAoMIFUJaqY0gB9O0GhIMEQCIT1i1JKQGdY2uVjCJRTGIUkFCV4BfO2zRUAUpJqpH4DMA2IAfJRqpi6K1cNWa0DfRQIUllepdduXJZ10QSnsp3JLVZK55IJGk5alS1VdVU6jp7u/ptsH/Y9u09pBvIxUsW26iaaitMpUUAaG5uUgKZZNjcOfNFACgtKVeCAR9AkuTipYuyCxKIVHICkgEalJQhL5iyu3dvS96Xqi+uOT1MRUqRtbW2KzmvpHdNjS1csDDuf4o9Ayggr45yAtXyDlAH+f8+jQfkAeIFkoBjxtQqiQ1wiT1AlFDP6vp6m818R60FmLe29nYlBfksSVHaFUCk8N6qjBnzwXewXpB35JEKNCWiqZYYHta5Md5Tp09XVbNusoaHNd/Y94JFixRte3Whg8lVFZWSqOa9XnnCvJOoJQEVkx3oFRsRPAA6mD8+pxsyqudaWqxm9Gjb+e23SlwCkCRvtjg+QDyABmPINQWgip7l3bqexjONArCpruT9zCWqFlwLYAZzrGrbSZOk2gDZo7evV+DLxYuXBMKtrK9P9INHnaFfwAw3kPMBV3p6JM050Ntn7W3tdv/BfVX3kYhjPlnLzDkAB/MxZtxYqVc4AYBzzkcAoKJsUl1dGMNUSiAFczISAQDQDgIA0r8w3oMseYHAEUB3AF2q3r2ylUQz88J58T4qi9U2pYqK675AdGhsVFKb9ejqE6xXbPvKpcsCCRl3/KkTAO7fvSt5YhQvlixZHPVzHrTishIBF/59y5etULKzuKzc+rp7rLSyyg7v3y+iD9V1qDLgO+jnyyNgCpWrgP28jg+gop4KRNaPlE3Yt6k4VoVrqa1Zs1rnxxiyrrD18xcuyGYWLKRydrJiSsBzxuX61euSz16+dJkAY/Y6bI6xB6DApkj6l9EfPFJWOd2AhHlaVXcQANhj8J2c96WLFwT2TJ40UclpqsZpswEY0NXeYR9/9IlNmDBRlcPqVSgJ9FJraWkVGI+/eeXlF+UTUQtBCaC2dox1dnXpuvcd2G9v//SnNnPmLF17f/+QXbl8QxWES5custffeEUtECBGc+yLl67awQNHrLW13f72v/6fhnJOmoqPFPtsgX35xWe6lgCqjpIaAdLHEAComAQ0WbFipW3ZvCVq+TJk33/3nV29ctl+8fOfa00gR0vlYePp0/bCCxutqgbyc5G1tnTY/XuP7eSx81ZZWWEvv7rRevufiABQVFhhLU3DUgBYuGimvbB9o5VVcI9UbAXpChEAvv5qpw0Mdttrb26xCXVjRABAGSBVUGn79h20u/ev2yuvvWR1dbQQCcl5/Ds9qmmvUD2qRj6PvQo/wxrHX+K3z5w7Kx8zf94C7f+s6cuXL6mCFNCLqleyiqxlzeuli9by+LEq672amZijs6PHjh9t1LpZtWaxrVi5JKh79A2LAHDqJNWs+23R4nm2ddtzVlAQKp2Hh6keLLevv/7W0gXD9vzzm0ObFNp/FBQImABgxV8B6E6bOTMmADx5/FiAEz5m06bNAo/5gbDTcOKkPbz/wF7YujX4Tsn89wsUwP+NHjPGlixHej7EjORQzp5plPwyPnXJ0qVqfwEIz1pgT2ItcA4ATowxY+LHI3m2YeP6ADQNoMQSQK+9e/bIJ9ICoKK63Ab62NeLpRp08vgpmzhxsq1etU7zUyoCUq+OSVU28QYEAPVUj9qm4C8PHz2iOYTcARjJnoqN93b32dEjx+RTUceYNGWKCAdOTKeamDFHoQQfEe5DUwLc2FPxI+yrTpTiGtmbIADgv731jQPcAJ98Dv8BAaAkFfqNQgBgLUFAYT+CADBlymQBCA664dPOnjujSm/ATyTpIQAQs3FtENzw0ZBQgnJT6KHNI3OBH2Nvw4a9mgZ57FMnT6jKl+sHcGW/c9CJ68wlAPj5dHV2GZXuzIMIAOPHKeHK64wnVfzMAQQA4k3f24jdTp46Zc0PH9qiBQulACDZ1ajSlZiB84UshuqAEwA4J+yJ2IA9FWAeAgCkL66XOcUO/vmf/9kWLVoYEwC6ujsV2xK7YSNOAPjsk09FKFm0cJG9+eZbcaspCFXEqiiY0Jbq+a1brZpe2ShlRK1waMUCALVp43NWU12pBDI+H1Wnd9/9raTTOX9sdd78+frchYuXpESB9P+aNWtt1OjROl9slWtkv2JRYU/EGHdv31Y1PPZAe5zFixbpuJDPAnGg0Do6urSe8ZHYaENjg9reVJTznlJrb2u1Jy0t1t72xH7z939vdRPGWf3KFdrzaWWyc/cuqfLgpxnDBw8f2m6tv7H2xo43peDC/S1+mnlt6+iwb775VmOxdvVaW7liRZYyEbZPHMs5YUvsDTzHnoydOPGT90CmQsWBdQKxlnWJHbAGiO1RyUKOnrHhcwDQUtE5f142ic+jnQ37NOcO0ZlAhNYIzDN+G8Kb7sHV77xG3/Ppp5/qkXPDL3EcbOju3Tt24OB+kfH+43/8D1G1d5nWPOpaX331tVoRLVmy1OrqJop41N3bZR9++KFiz7fe+onAcO5T8GXEOcRSl69ctpmzZsQtoPARVEkDLEBAajzdYDWjKm3atMlWWQHRoUNz/KS1TQoPx44cU2uvpUsWW29Pp7W0NNsHH/7Odux4Q2N28+at0GJm2TKpTtEqCPuAfMjzXDfka8aIvxk/bOzBwyapQOx4c4fGDiU1iFmM7S9+8YvQVgaVpPZ2qTa4D0OyHh9RU1Vj48dOkB/Fn+Fr/F7U86AO8ORLRAcQntuCbAWAZLWv9pmoQh+clfgj+GYUBQMBYNf334mI+EMEgAC6eyFDIAAo95F4LpcAEINDyN9HgCAEAPYu9tmiuHVJpodzUgEAv6Ocle6no++LCABePEP87AQAz2/5XunkFs/9OMkvEAAKpIYDMQlSaoFUqCqsf3DYelgLhUX2uLXdOrp7pOZUXFpuBYVFNmpMrT3/wguyE8iVnp8j9uDXidNOBGPfCMTDdKxCIF9eVKiWUBABpk6bJgLA3PnzdE8EAYBzDTLrEdjgiuURAQCfGQC6dAT+s06p/h9U9b8AfyS8udbBfkPxgRYAXv0PEUAKAFH+jL+CYg6PBTZckLLiknJV9Jsq+ancDdX+3LcPpYptqLjM0t4CADIk7FbJ/xfbcKpQagqMK4oBUgHAYkX0xZYgYkbVsjkqu16dHQOYGuRkRjn6+8+cAODnny8XqzzgvzoBIICByhXC6I4KV+LcocD+HLAwJgCkVX6XJAzEx/IcWpSHS+bekr7sjyUA5MsHJgHZ5LgnwX1/DyiJTCtHBcPNjXX6QwSAjIbDyCSOkfw3BIBc8DUXtM/KF+cA+XHu15eDV+tH/z+TIOCVk1kEE1ZsAFy5bkBZdpAIJQhA7WCoNnfQ1u//wEMUhyYk2Ln3riyvENHRCQDeDkX3TeSBn6EA4PcFIxEAgk+JVGGiorEkdpLcD5LeQ/PxRxAA/Lj46P+vEACSdpgp8IzaxOQQANze/1gCgJMEAhkhQwDQHMt5Bvwo3iOlApDBklXQExFTAhaTaV/uRELfv91ukn4iuRbzrcuCQ1/+Y6xGk2d7+lESM8kvzHcSfoJJ8M4/k3RO6u3gVaQRqBMA00wLgNixe4+WiACQAUWiqlguekcAACAASURBVFGRAiIwI24JEFQAYlkHqhep/Oe56DdXASBZUetJ7ShiiplTCnZTAPGZyXHg2XuojaQAUEIlaVRt5u8JwH8A/Z0AwGu5JIBgABkALwN0Z0sSJR1KLvj6LPZI7qb/NPga6HM+J25gyf+TAGbu887+jTfdmNUTSWchN52nEl83BVHvC0CUXAamLxSuLTCuk1X/Ybz8uoO8WEZGI98ayN3AfNNyaXdtJkn5Ev8b20xUSMfVtQLpIgZSejBSAMiMY+YGKMlMzLCeguEFvzEcLaCkAkDyerjJyCUAqL9NnhYAVH3KlrE97KowFfem9DGLbYwbGzGrs1sz5NpTvv/dH+R7zLU5J174HCQDkfB57zH2tLyJggCXYPPy9egLwsee5fryHy/ubR/3Z0r0kJHP8lYAzjALz7mmTu5m66/5Gkg+coa+Ztxnuf9yBQA9SjY53JQPCHjLSGDpeE4eiaTK4jlJp60U6TOXn/EbU7WLCAx1nW/EBsyMV2bcnIWpNZFDAAi+O1Pl7y0AOE4c+EWSW/Id3uveK/+jdeREmnDtqACEPvYEd6EHXQjmAJQVwBUVSQGApITAeqT+S8sEDicVAPjbWwAIzKLyX4SrolgBQP9HBAD3t2qZAbFIqhnZrUbEHI16ZnKTqAArjHCWWkDS9nNtPhkU5+532f8H9m1y7/MxV+AR3egkWwAwdpwTSUcknSfPmCECAIGs731a61FgGpKvQUGF7yF5y3OSQE+nBSDzA/hfUVVtwwP0BW7TnBAwk/jjhrmrvVOJKipzmCOqWql8YG6ZJ37LKsqVNKXinO8ncUi1JeNHIpZEU5AAJ9mRChW9/X2SS62bOkUAMdXgvZ2dqrYnmUGlLMlRJ9lg+wBzvFZdXWnVo6oEzvX10ncqbefOXpK0NpWzgKNlpfR87ZQMMUkmeoGOHlVr655bZ6mC0BsQ2yJRfuv2TXvc0mJTpk4WCaCjo00AHLLa/Fy6gpTmfVu+fJnGp7QY+d60dXf2SHYVIGjhggU2c8bMSHkhzC2J7WNHjwqoJyEOqOgVGKwBJw+QNJ4/f4HmFkCBOeNaAf9u374TVbKN0/5HQp73ND96pHMn4UvPcoAgyAqdbW0CDKjqIsmoPq7Iz1ZVqu8rCdmxtVT8DQncI6nOWOu7+/slb84xSEBybABu5t3BBb4TcHf8WKrbQg9gzot1iGQtAADBL6DE6LFjJRUpqddUSkA+xwJQ9psx7zNLpT6vUXXqMv18hu/11gF8jnMNth0Cc3qzUy2FCgKAFWuXqih+HjHvZ87q+0MP+XIBUvyQyIVggewqn2Vu+GGN4YchAJCQ5jWXXlacWFxiD+7c1Wenz5hm4yZMiNj09Lfv1ZyRwCbZSKzT/uSJ5swBZpQlOru6raKiWmlUKqBqqqsEKuBn1W9ebQToNz850CSp6uzv13V6CwAqxYgdpOggKfMHSt6TxN669QVdC+Oo9djVpYQ2NgnBQioo5aElAdd6DbWHwSFbtHChfC1+B/9Jsv3m9RsCnkSe6Ae4q9B5Nj94YHvoTT+2Vv3quS7IM2zX2B/Jamxl7ZrnRGwpiip1Bnp6NZ9UXbNOvde2V67ev39PYC7JfSpXU4UkSyusoeGUfBLnQcX60HCBHT9x0lqftNiqVfVqQ4AtEftwLJdSJwE/f8GioI5HnnI4reui0n7K5Mk2b8ECgaUA8vjAR82PNJbM+5jx44xKJ36o6OS1+Qvmq6JasSz+savTbt64Lj88Y/o0SUo/bGpSYr52zBjb8/1uO3nilK1YUS8CwJPWJ/I7JHmvXb9mn3z8kb380nabN2+Oqj5PnTyuqlF8Hza6/8BBO3P2rP2X//J/KBcNuDs0mLaGk2fs9OlGW79+rW3Y+JzAfQAV/rh67YZ99+1uKR/88i9+JaJdWXmJ9fb3WHl5qb33u9/KV9MbmT2PJLT3QT5y5JhdvXrNXnvtNRszeoxICSRmPvrgA4HRP3nrrSBVDUhy5qw9evhQBABk/pXkHy60q1duiwAAiWXz8/U2MNRh/QOdVlxUabeuttu7//yBLVk6x1565XkrKYPFb1ZZPs6aH7bZ/n2HbXCox974yVarrCqRbH552Shra+23041npQDwxpuviQRGkh7/A2EGm/mrv/or9XtkDTHHXCMAK1Xl2NDxkycEXtEDWeRjKmN37xIgBGFJ1a5Sv0jZkyetdrrhlI4PWIY/Dcn8UOn/8YdfaL0vXTbXFi+ZJz/V3dVvlRVj7cD+IwI7l69YZM+tX25FRQFAKCgotr6eAvvuu++trKLEtmzZJDIFa7gcv97fZwcOHtSxWKf4K65H8eHAgGTQ8blz5lCRWmzF9Hbu7lZ7iiePW2zzpk2Kmaj+Z607uD6hrk4EAIggqFyUV1ZZw/FjIj+wLwGmeSU8e8ihAwc0hi7Fjn/B57Jf4RMBH5DH5nmUcEjc37/XJABx7pzZNm/ubBEAaIFCnAx4fvzoCZs9a64tWrQ0jAUFeinTPFGtD+ilPsTsr/itggKB4oeOHNZ1IG3OOQSAe8h6unrtyOGjWutIXys2qSiTjXJ8gK8Arq5Uos8JUezF7DXMJyA/zztIwxh/9913Ohf2IQcweST+4fqYLyqoiwuKRAAiFsXvfPzxxzrmosULg3KLmfxr8F0NdvXaFVu0eJGOTVwKAYA+4OzzEAuYL64DoM99OtcBuMy1sbepPQJgNvvBwIChAADRBVthb2TMHAhiXJEF5zP/D3vv4WXXcaR5RnkPVMF7gAAJ7x1hCHoSNCIlSmp1nzYzszM7Z/+v6ZlWy1IURW8BEN57771HeV+18/sy4758Fw8A2VJvd+9u8eAU69l7MyMjI+P74guAfK6DHz6Tzz+wb7/itCVLl9roMaP1HNfgLY1QzYCsgB/OlAWGhzQG2MHC+QsUv2nvj4pS+EiAb74T381eiu3yGj4bMgp7GGQOfIMDa8wvc00bDyriiR3CfsAZOyiqQMxgLXNNm7751jZ9s0mKKvgp/DHtn9hjUE3CF0DoW7V6tfwaeyB7B5X8gNSVFWX25huvWVNjvdpTkECmldIHf/hARBiqwKdNn27PzJ6jCnrmlpPgxjfekO9D8YqKbV+7XDfEhQXz51sjsu1tbaogP3v2jOyRdcRe09gA0Q01pEprahqpuLC19YHs5cSpE/L7tMailUpHe5u1t7bag/t3bef2bQbh7uWXXtS5h9j9m82bbcTIZqmcTJgwUfa2dfs2VZFDAKBNCHsdez377517d23P3n22d88eW7J4iVq5eK9wT3Zii6gw8DckDWyVecN2sBmu95e//KXiCuIpgGseF1Dd0aHnmSfm+80335Rf4TtcWYR7/81vfqPPhJA5bcb0YHe0Xqqu0Rr7/e9/L5v5+7//e9nAGMn2s2fWKKZgLljTzz23Qd/NtWBHW7dtUSuX1157VSA5Nov9ofC19btt1tHRpfYNXCv+oLu3S/EoSgxvv/0jkeuwlZ6evkAaUVX9ZyLW4Sfmzp+vNiyBbE0Fc6XaqJy/AIC/wFqa8eMQpntscGDIrly5bh//6WN935pnV0uRDMLT79//jc2a9ZSIAYwDvo8Ym++nNRFjh+8JttFqQ4PDGbkackUg604VEQci64svvKhe9KxJxo7YkzXBPsbY4D9YP9gqts1a7evpUys02gAEpbiQM1G1vIWYMj3b5kEkxd6xUMDjqrQ4WPuCchAxhwLYS8FMJAAACPd3d9nOHdvUAoBxIzhzBQDITZUqzqLiPOR7yGtk0rnx7Mx7+EwBOd7qLuYiyMM6kd6VAIJiUHhPTbxXz4spnlNhkLeuDRWm4XOLW5IGeXxkkANxlPuVX44V+H6m8c/25/ntuWAIiOzhnd09qvwnpu3tH7Sunj6rrK61O/dbra2j2waGzdo7u622vsHGjZ9gi5csFTG0vqFevoPv5HM9P+BEbcbfW+f593v+SG3IqoLCwVMzZ9rGN98QEZbYuaOrQ3ta+hOq/gPpI/uneDr05S4TuI8CAG0AXPo/KgHwt7cHYK6iwQyrxzc5rpgrEygW5P6tvMrKq2oCAaCSc22VlVfWigDAawb5xxm8DIIAwH+llYkoEMB/qv8hTEilixxyzI9m+XQUZmVfD/94hkz2G0+Z6auyPOCfSQAo8dWPfSjNP/6Q9+axm+y9MQ8v/5v0rNdqK/G3P575BQHIhWKrH9YCoFjuP/UvfI6TT0LOLCEBeMUuj6ulZVh36fV6Di5PYCrk/ouB9/y9ppjL48b5SQQAx1Qe6Ufd+CKeUHQdcfzTSvk0n+u5YTfgdB7y35fOZ+F15HwfJgCk85B+Tjr3/hnp/ZX6/vz4l7Kr8B0FVYkA/odVh6qN/o6KAWHPKeCC5PUcA3KQ3lsjs7Lxi1IBqG9Q/qWhvj4roAkx68MKAMJQYksArszJrSl+F/JdobiMH/epjrP4fT7KjjTGxOERh8mPs/+dx0/yc5ASAAo+6S/XAsBtIY/P+joS2XqogMlm+Gx/KCDy9zn2mipdcC9qJRnn/yH7KQuKxKXszkkr5DkKxbapYkjwF/69YCzuI/ycx7WJiBd/vBWCKwGkvkLtzGOhQTYn2vsKykDhY4IqgFf8F2ymGOd1+1K8kRTc5u3A11c+9vKx+n8tAYDDvbcACEZV6C/xLyEA+PuzAXX2TQxS/yMTAPIGlG4iacBQykHnCQDpgk8XsC8abTouy+NV08mGnH4fSfiUAJA6SpdhggCQKQBkbFxAuZDUc8k1d7hysJKGitLmDqA/gQRQHKR4v5NCz3c2mgKrLNpaQgDw5+QUiggA4iBmgGgaqPhY+aFIBJlUQurPIACkCgACNJMWACkBIMiXF9jNfhhx2jSbJT/FpIpiRlNqX/kN7XEbnL8vH3ym9ukEgIJDz/xxxkx0x1t4JlAmfeMvejz74/EKAH4N4fsDUK4NwBUCYvAVAhgQ9OJeVwVH7QoBpVUASq0hQH61AYhkJpGYoix+vgUA1+VtTDh6FZFdOKxD9IjkiMIhFkJTuQ7LacDoG206Xs6+ll9MWgCkCgCuCOBBWNYeQKB/2AQ1TnHsnEzj967f8t+hspiDvhQQGIehwrrjXkSmIolbDUs/9Gr6IQQAgf8O+McWLKkCgPzKD1QAEFcntgB43MGg1CbtPiAjDyXqCIxHngDg/sUJAJr/HBGJoJbk6thx423sxEkCALz6n/fJRiKxITD/OR+HCgDkW7ME+uCgPaCSv6LCmhob1SMbOeS21naZCMlS5oIfJCipomHOAIkJqnu6upW454d1Q5KRZJ96KFdVC/i+ePmSpJcnTppkTU0jVF2qZHBlkNPt7GiXfDcVCCSwALDpFU8fXRKFJNN53hNujA+Pk9Sora22kc1Nsn+qLik+OH3qvJ0/f0GgKeBoPQBnXwClqAyiqrWhvslWrlgpBYCKShQkqvV9ly5fUq/tsePGqOqY+VGFBaAaPVfPnhaJALCSsYSkMkC1RieynSeCDO/ChTZl8hSRHTzJrn7D+0OineQ+SXqBlFGtAxl0kpAk/0IlNLKQITDlPgEO2ts7VG01onmk5k9EioEBgSrtHe1KHo4ZOyb0dYck0dam7yNxH8DsodAihuROZ1AWQOEBAgAJQcBO5o5+tw6EUm0KqAbYzud7Ip/vZ95JxI4bM1bX7PsH9gbgCwBAkpLkMJWn7JncMz8QB1jb6qOOVHUECLBdgCWSvFSfkbhknLFnbAnQgPEApCcBH/aVkIQELCcxyrUgf8tz+Biu6+atW+pvz8+69eutLvbDhH1PtQuABaQRkuhcE9cRwIphJfi5Xj43yPyH/QJ/cPXKVSVop8+YZi2QHKKMGePJ9ZCEBRDngC7pXyrGKypkv04AaGpqVvLr1q2b1lBfp7XFguU+uV9sPyMAME59fQLOqUqm4h6wmR8/6DCPgI51tYEAwDx7tSHfCwGA+wMsqqRNVU2VqjwZSggAgP6QWCByQO5BJQVCx4Vz5+VzWNv9qqCv1ZxSnbjp22+sqalRFfhBZtussioogLAmSDxToThuLCQSEnsVSkwjF4zMf+i1vTCzBeaO8QDoxNYAJyGhdHV3yqaRa8c+AGWoCALkx06Xr1gmJYKQOApJVkhLUlKYMEHXAGiOL+Q8ANBB+wJ6SC9YuCDEmyRSAcAetNqVq1ckKT5mwniRAtiLbt+8JR8xedJkG9nSHEHMcsl+0w6BJPG0qVMyAgC9gCFjfvHpZwJHN2x4waZPna71PGbMWGvr7FASnyT4P/zD39mY0S2q+ty69TtbsXypwHwkWanIv3b9hv3n//J/xDEst4H+Idu6ZbudOXPWXnjxOVu5crmVVVCdCKlu2E6eOiMgfdKkKfbTn/1c8UZlVZkIAIjM/ubXv7KWltEiAOCX2TMAXdvaOiSRfenSZfvbv/1bAVZKig/0229//Wurr61R9SKqARg30sqM2fr1q6ysAjLJgA0NltupkxfUAgD73fDCchuyLusf6BQB4NzJe/a73/7Rli2fZy+/+pxVoSI/XGZ1NaPs1s0HAs+HhnvtzXeeLyIAPLjXawcPHbHL185J8WDECCSugwQg6wVgEgJARVVQrsBe8F9U9yKVjW+BAKB2Fs2jQgJieNi2b98mmwFYFBjcH/wv/h4CgKTily3LqliJj/r7huy3v/5AcerSZXNt9pyZWoeQ0WqqR9qWzdu13latXmYrVs63ioQA0NEGsPSljZsw2taufVbJKREAqG7v6VYlJ96N/YLrYa16Ba4D5RAA1OKI/t6oexw5KqWJ9evWBSJYPKcJQN+xQ3vw3AXzRX7Cn0IS2rFtq9pwoHzAOiRZDqGO8QQ8d18BcOS+mLHEx0D6WbxkUTg/lAFAlNmVy9fk+/EhT89CSaRCQCZjRPxAxfbsZ+ba7Nnzwr5kxNcB3KXiHN8NAcAVa/hsKlh37dmta+I62WOcANDR1ml7du+Vj4O8wWdW1xFDdOraGSv2cMBkYggnOAAyQgDAp7FHpQQAxgbfw16AUorLKeOLiFmQ4ycueW79c1YxzDrs177L/vbhhx9qb4IAALjtMT6fz/edO3/WFi1epM/WeqsBbCwQAPBB3IeDyh5vUtXL90MAwBc6AYD9AAUAfBzvo+o6JQBwn0ius7c7AcDPg1zv3t17ZAvLVizXdfPDPDPm2C4tAJwAwJyoKnR4SPaplgQLFooAwGc6AYB9mHvlO7km9kyPS5lDVBkgf1LdjWIK88LnQlogdkDGHAInAG6IqYldTHstxAxiD/avb7/+xrZ9t02xHHLxjU1NkQBQpf0cZZTFS5cEJRwRXk17BmTHTZs2W0NDrb395uuqtkcxAF9AT/ff/fa3IlChkDRnzlypSkC0RDVg0pTJ9sqrr2qdsmaJEYiTuR/uef36dTYdFaVIiGY/Pnz4kFQ2mLcVy5fbyBEjNV7soZ7nYGxpWbV3/16RyGbNnBFihPY262xvFwFg+9bv7NKFC/biC89bfW2t3W99YNt27hRxC/CaMWbfvnXnjn3yyac2d958qYRAYmMf5ztJhLJ+mQP2oLfeeEvP8+NJSeIEAGPaP2GnxJ3cD/EcPwDx2CP+llgYkJ/nnSCKXRGz4iMA6bEfT1T7WsJPqz3LrJnat5kfzsRU7xEvY1/EXcwrQDhrjJYM2Bz7NlX7+L533/2x7I71T8xA9f2Hf/qj7Id2OuGsQ1V+p509c8727t0ne4BoK+W4mkqRKWl3Q/z96quvqW1CW3unfnPdKIOhSDZ+4oSMSKSxwuarakUAOH32lE2aOM7GjxstwlFXR6f8IQoPn378mWLM1197VYTk8vJh27zlG2tra1WLDNYH48EPrQggIzDG2D9nlhs3blpT4wjFjU58xQ9BnGjv6LDLVy5LBQPlJvYfiC+se+ZldMsozTvfzxnDCVBSAegbsNGjxogAgL9xX8O9eUxZyHMU1CsL+ZtHEwCyBPUTCABdba22e9cOg/BJcQD5iEcRAEI1f1AA0L+kN3RKAPD7wCaJDVyuPFPMFOgZ/EptBLk9d6L36ow+EIt/VEOu7/UzTkYE8HuLLcp8zPxM49WHvq50lo9ApX+fWsRWVKgFACB/bR2kVrOu3n6rqKqx2/ceiADQPzRsHV29UgigJcmChYsUX3M+gAAgvxzzSfy/n7W4Fvy7f6/I9zEn2DcAOabcyivLpXLy2sbXbfRYyPsQY2ixw/k2KBWEPf5hAoD2C9ouOPDPWKgFgLcBCP+vdgCD/SKCQ/wIxSTBfsJsBIVLtZGVZD+S/kHaf6icNgA1IgGUVVYbrQCQ9YcYMCSCACzC8A9yQKEVAPdWZcOBMZLNH9fsNlKoLnZLz/0Ohlact00qlv/cFgCP+NZHPlyUP/4Bb87nYLO3/psTAApFUoX8WWxB6EV2+TYAkSwi1dYyCM+RsJMQFhy8exyApng2Mj3SnLSPja+THzDMD9nJ4wgAXv2vz0+wgSw3He2sqMg2KehSbpG/4wvSOfZrTu/fY7vUf5OrDYonxf/8tenv9P2P+/z0PaXGP/+Z+lvUSldaCZLwIgYBAHsMGIEU96M8x9kiiHoUyFlSSlbhZKjGJldJgZNIABAAVIgUgH9aFZZqAZDuB8pJK+dWUPMOz1NkGfKjKcbiviW1m/xjGu8cAaDU2n4SAcAB5KIxzdlI0dp3td5oWwH0Lqj4uh1kGF+0Cwfyi3AwcmyPIACEfH+hDfC/BwJAHovxe/Lx+aEEABUBJ+2GfCES0zvwnxEAykJhodvVX4wAsPOzf36sAkBqhI/aPFLn54aad4h5Q0ydVOYYnqAAkK+mFmhE8JBrAeCA/1+CAOAVtRzuUhAmRpDZ4v2XEACUiIiV/c4SKqgAUPEfKrWZdH/8YQP48xUA0oAmvwmkc15qg3DJrJRBp40lbrrpwvfXfF8CgBe65x2hbCz2YXqYAFCQz+B1ArYj2ypz8mVBnjs7COTA/9RW8/afOjg/BMguvFo5BhNyWApsA4sp/ZcnADho7FJE/lv7epRFd/C/aF3lCAApuOv/zybGhpa2AACUexwBAJDHHY8TANINUptGPEnp8YQgkA963B98398+3nlfUyoAVQBGX64I5Dzsqxx0j4oSyQtcASDdAIsDtYcJAD7fabCTEgCcmZ4yYUlKpASA/BoK50UnlBSTAML8F1hwTqJR1X8JAoArAARfVbC5UgQArXmlqUKg41U0WjPeo06RUaoAkA9lvQ9TvP6oACBGt99T7IXH5pgSAEKAXawg4oGaS9gX+YtIsOGxPAGA+2ZcvYeTKwDoIA2I/xgFACoTSeSkCgCh6j8kxpUgT1oA/DkEgJSA4T73cQF+6mvSvcd9ahp8FT3vbUdissD9UFgvZUrEAUaOnzDRmlpGWYVkhpDnDYxGremKQusUHmcc+CF564FsT2+vdXZ1KXmGnCV+hiQTcpO8hiQ3lkXSgCTUvbv39RiJXWyOiuLz584rWfWAKoTqaoHbAKmqZOjttVt3bguApQJmwsRJStBqzKiKbmtT32uunUQjP6xn3odsKsk+khAkiavralX9TGIDcDRInpuNbG7U9Q/00S9s2K5cvhFA/oZ6VZE1NdbZECotw6HPLkA9lf9LlyxT4stthKQiEqLnL5y3xqYG9WMlsYsMK2ZOH9qz584K6Js7L/Q1pfd6d3evdXd2KeFJNfjKFSskL6oEb3WtrpXHqc4EDATQAWghKcMPQCk9pHkNYMO4ceNDpVQEdbu7e5QM5Vp4L60vAG4YQ8AFEs/sP5Kbj33MsSVAfmyBpL5X7rEmaO1AUp+1BbDX3zdgHe3tSqpjU03Nzap2hixABTPJcq5Xcx4r+NhbSMaTwJ04foLAcU8aYqMkmBkPVULOm6e553HsiGsjsQsY7gQA/1zmlCpI7hVJapclZZyCTP9JXQOfyWskqx/bKDCvXBPAHjbI+Ph9M7Y8z7oBTHZiAa/p6e9VIvvBg1YB9pORkI7EAfwblWMkwrFpyWCr53tQaGFsAIohAKhyP2qFsC6oyASkpgKJRdQaFQAYp1ANFxQARoxoUeILZYm62hoRAEQciUA/djxlyuRQcRMfB+xxAgB9pnkuJQAcPHRI4IUTAKSkYuWyuUOHD+u12CmgYllluewIv3j2zBm1Rpgze7ZkwL3OB/s4e/qMyCSABYDn+FhiJsg6EABYiygAkJBk76iqrtT4M7Ykn5He9d67jCuHIWwOkFFAoqpw8WMhUQcQ5P20SZJj3/gLFBUACvl7/MSJSu7fuHlLawRlDnoh893cE5+DTZw+fUbAz5q16+Qjq2rwF/1SvgCsJEmwZOkS2aTHP4wV8z5m9BibMGVyIAAgZRxbMwBGTJw8Key7ajXRpTHi7ymTJ1l3V6eS8E0NTdbf22d//MMH1tc7IKlqlENY19jTnfv3bPOWLXbj+jX7r//1v9jQYL+1Prhn33232TY8t846uzoFCANkgoK9++P3tP5RPePzPv/0S93jxo2v2aLFC0VWgnDV1z9ox46esO3bd9ucOfPsnXd/rNYA5EkHhvqsq7vNfvOrX9vKlavt2dVrNZ8k0yBu4esBzyC/ICVMwqS3p1tVrL/8X/9L1d0bX38tKBhYmf3po4/V33jZ0gUiAJCUGehHXv60CACQMtZvWCp1gIHBLqsor7Pjh67bh3/81FatXmQvvULFepB+ra1usRvX79n2bbutrHxABIC6+kopANTWjDAIAPv2H7Q796/ba6+/bI2NkGpCNTMABz7ib/7mb3QvjD9+h3EGiBsfCTwQAACEIRliD7SXAbzD1wNYsfd5AgNlDiqs8WHLli61hqYmVYAyz91dffabX/1BNrli5QKbNn1SqCIfICistW++3qLreeHF9bZkKe0GQhU07Qxu30KK+yub9cx0ETfwTaxL1mpbR7tAZmIafL5kKOM9CgzftUt+jupR9nUABAhfhw8dtoHePlu7Zk0RAYB9FDunFc8zc+eE1ij0Cq6ssm1bvxPJgcp6KbXg3f0u5QAAIABJREFUS2hj0NcnGW78FQCe+3Duj7FEwn3SpIk2e84z4YxmxBf4kAvy71RBPz0LP9xvg0OBAAAZ5/jR47ZwwRKbMWOmYjSegzBy7fp1279vn3z77LlzQvVpVLDC9+/ZF0B+5PH9LC3p/HuttnfPPvkmKqx11q6ttl7WTXe3/AsqKvgXfLETyvHd7FH4EfZdzXmM1Rkv7h2fD/jIe7ySGMIdJDX21bVr1loZKQz6KVdVaT+ifzog3fwFVOqPNmIsfhij7Tt3iGyxYsVy7ZnEk9XVtVJUAfTkergOxturrX1fBZDFNrgevhtbIU6GsLl3z26Rqdjb2L/wYb73cZ/4URRTIABgZ+5jud6d23foupevXJERALheb+ODLwHEZ1/y6lJAZAgl+OglixbbBLW/Kc9aAEAAYB8nbvBWPh4nYz+Ax6xN5OHx/T4vXDPAJtXjVNI7AUCtsiJJhMp99g2u6bvNW+y7zd/Z8mXL7ZVXXpEUPjEHYDKKPoC9K1atshUrVmot0XKBuBOC6NbvttqYMaPstddeUjU91dCAxO2tbfZP//TPaiUEiW72nDlqb4XKCXLrq9c8aytXrdIaYs6rRSAN8v/M4Vtvvan5R+qfxDP3C3iMcg22s3rVKilESSVLPcqHQ5xNzF5VITIHNjJ/3lwbOXKE9hX22NYH923ntm1qWbPhufXWMnKk3Xtw33bs3mV37923//Sf/rP2R9ofsNd9/Mmnduv2HXv1lVft2TXPykcwvnUNQaaf/RISxIJ5CwSyY2ehit70OvZsgGT8xE9+8hPZjZNnWFfMHyA8pIaf/vSnugd8LXbAZxEDItXP3wDRrDNsiu9gTBgriCldPV22YcNzNnnKlNj8eVjfDyHogw8+0DqBKMKZcuyYsbI5rh/7o1J+7dr1Wr9cH6phrLkPPviDXb12RXMRYswaa29rV9zy4YcfyZZffPEl+fva+hr5v4MHD4nw9td//TeKwbsFtkIQRgFuWIQ8rmvRksVaS/gzztnVtQ129+YNO3sWpbMBmz5tsk2YPMna7z0I5+Phctu5Y5f8wksvvGDjx4+x6uoKu3jprG3a9K38LmMHYRRi5/PPv6A1cPz4Cfkz7IJYcuyYcTojQDohTmV9NY9qUduLY8ePqeXAmhjb4guYG9Q3li1ZqnlhTiB9MJ+MFaTOMgh3tfXWPLJF/tPljj3Xw5r1XFoeIPKczaMUAIrzjq6gWFAAUMHH0IA9uHPb9uzeKfKG5J7LLCMAUJ2NCoBSVd5GIP5W3OXFPy4ZTVoxFkkUAJFCkj4lAHjrRhQAslxbVMMMBIBBEeHIpSnJL5DHSQBR8jkhADjBhff5/pQnAKT5IP9OtRQqK9c+AfBfU9cgGfve/iFVsN+8c0/Afy9qN70DVlVda5OnThO5hzNrS8tIqRTx/V4Yxzw6AYC55rzhZy8nAOic3d8bfG91pc2bP18EgIYmFP/M+gf7td9kKhAC/6Nwa2wB4DkoSbc7AUAqAANWzhlykOp/B/9Da4Aycv4w9WNrARE3VGUfCsGGVLwAAQCwv8rKqmpFABgqr44EgKAEAMgvmX9+q9o/qB4GBQB/LCg8ij0W1RtcSDQD5CJYls+M+d/kmQu2VHhVZt//ARQAHosBPIEAkN57SWwhaakacIMgye/vK/iNtO+353VRAMgTALwlwKMUAEI+U7Gaq6O6YocUS1Pl1kIOOO+/8nP6cF43kl5igdyj7MNB/Eflu5+UH8w+9xEEgDiQ2ct0H1Qdx0ecAPAo3OdRBIBw/4VWr6X8e0m8qEQLgMfZyJMJAL6+CgSAoHgQ/05UeZ0gwPOeO6WATH4ow4BCbiGcs4LPIk6uq6lRKwDyInU1tYr5FLOKkFeo+HecxAFax6C8rYr79oCvVMpv+XtS/CZvL5m/iU9ovJ9AAPB8r39WqflIP7fgk/71FADyBICB/l4bioV9Kb7xfQkAXjAbsJlizEYYhIghBX+S7uvh9d9fAeBxmGawf8dqAgE+zd+XUgB4mAAQdsRgMwXF9wzsT0gA/58hAMgBREfzQwkADto7ISA1MD32PVoAhN58QWoiBVlkaol8/OMIAA7kC3SNve6owOPv70MA8Pf5pGeskJI9IQqS7KljK3ZywWnmwdrU6bjxPsp5ZM4iaQGQbgIpeOfjni5+LZCcAkCQKg+SHbo+AINYFZc9Fiv7SWiFza3AwfQWDIXfTgCILQC0gCKTswQBwMck73zzG1RhcYdFnhEApDoRnIAn1HFuIbApALmBrReBX8ThEpZUgQRQ6E1ENtI/I72WfAsAd+bONOa1oZK7mADgvW74rfHQZhR6m4e/wyFcn5NI/PvYlSIApJtYOo7pBvN9SQClNqr8HBT+zviNwRxShYS4KeTU/wN7V9TNYmJA8SZbihcVnHxq54GA4MFpbAHgzMooS6hgJCoAPHxv4TP92tONg8fy9hR82cMEgFAZ3x8rhmDPPUwAILZN17wTAHwE/YDqzMdCbF8IGPNrw/staUySFgApAcAJAdi9SzMVCACFeywQAApqLcHuOUwHBYBAAOjPDqTeAoDXee+mlABAkq0UAQAZ21ItAPIKAD+UAODMTpeL429XAHhIgeEhey0cctLAtwD4B9t7FAEg87mRjJSRjyIRSf6gokLJeBK9SAHWNjZJ/o65D60jQtIGAoAnJUh8eVAskCdW9QP+4x+oiFZv8t5eyf939/SKKUtSCFuCFHDr5m19PkldwFeqnFEAIFEXJOovqzqdBDUALAQArqWjq9MuXLwoH/XUUzMFjuv+h4OPBfgCYATwrauvy3wv1SB8NmOCRHj9iCYb6utTUp/3keBAwhACAHKrw/1m/b2DdvcOifRDeo4k8uhRIwV6AUqRICXJ1tPdZ/PnLbBJEycrMcA4kRjj+06ePqklsphE34QJsjHsl36rFy9eyMgKOgggGXvvnnV1dtme3Xv0GSThSDCyfuvrGnS9gEAQJQATAZgYV8A1r2wDpGBNkCz3in0S1iTmkaYl2cn4UKlINQOVbr3dvWp/xDUheYzqQE1jgw3392tsmFuukd6mVIeqChz55nt35WOwIYA9CAB379xRcpa5bRo5MjCuh4aUiOQftuYJa/cfgECM5ZRJkzMCALbN3JAcBgQCeKOi04FVJ2/wHElPABZPOvK53h8YgIPErYDreLAjoewgPglfAOq+np4g49rVKfCPRBeVLJMmTtRlMn58PiQJ3kuyGlDBqz3Zt/sGA3BIVbuDK9hcAF7KVEnIGAC4CZynJcgQZIagvsA108eYxKySRbF6EuAFAoAqkGxYBAZew5xgE04AaGgYoQQVyWsOpcy/Kun6+zW+JKkd5BcxoL9f94NsNwoAkAN83PmdbwEgvyq2e4X1dPeoKg8geMXyFZICBzBmHPCTZ1BY6O4RAYAKRxbO8EDo+X3y+Amte9Y248LnAXwxB4CISOCjAMBaZe0CwrPOAdG5j6lTptnChYtENGBtADTTigKQgc9FAYDxYay4f8Y1AEU3VCVH0h1b4P4hFTAnJLgBO6iQB0zAZuifjBoBCUxeT2UnvZsB3F959TXt9ZU1tdbfTaX6kFQsWttaJYdMQt3lXPke1i12Sg92KpfwsxABSNYzF9gavqGiulKSv+fPntMeN37cWNkkrQKo9uzq6LI//O59ARE/+fFPg/30DWgdt3a025dffSnyx8svv2g93RCwHtiRI4cEDNPb+P6DBxqnyVOm2tp1z0khpLu317o6e+zjjz6Rise7P0a+eLoUACD/9PYN2IH9h23v3gMC+bl35h0yFIqqt+9ct/d/93vbuPFNWzB/UTgjqfoqqCZQ1Y+PePfdd0WQQKkFstY//9M/2YvPb1ClK+MHgPnLX/6zrVq50p5+eloA+Qf6rL9v2A7sP2Z7dh7R3K5es0AKABAAyqzGDu65aF98/q2tXbfMnn9xjZVXhrYFNVXNdu3qHduxfY/RLQICQE0tSfhKq6luEgFg95591tXbai++tEGtDJBxZL5oO4Lvee+991Tpio2QuMF3OQFA1amHD8l2Qm6hTOAa1c4tLc3yAYqbY1sNgAkIAPgy1F1YF6h5kDhvfdChFgCQXlY/u9hGjR4R1EPKqq2n20QAwA+8vvFlmz1nmg0O9Ya4vKzaLl1EonyzzV8425YsWZSRkkSuunsnyNNHUFutTsrL5Fu9+p79wAk1XG9ba5sA5OqKSpF7ILaRZGf9Mw7c39O8ZybS8xVBXn5o2Hbv2mnt7W2q8vV2P5CPWPPsS1SGQpbQc5Fo5IQq7O2pmTMCqK4WAOV29Mhx9SZevGihPfXUdBvoh/TRp3VCS4nzZy/YsqX4idA3HjIK5Dx8Kdeo+GFmUGFRhB8JZfsPHggV1CtWZJV8auNx+55aawQVEfxLmVXVVKm1EEA+eycKFAHkD2AP4wWJCr8PoYnvTAls3B/jj88HbHNwhffhe3mfqttXrhIBQD4jxhCffPKJfBUEAOwJAJ37ZK1s+W6L1EPWrHk2EKkgI1XRemBI18r8sVdCAPBqesWfw8PyhYA5XCv7EPNHnNzb3a05ZI4B+CHx+X7AvRKXMY/s4dg8e5+fDYlbtm3dKrta9ezqTFWH7yQe4D6RmYeEwp7s+yJxB+MKEA/ACAGA7+KauS7Gln2G72S/TUFEvguAn89HzYEx8gQsYwR5gOsldoO0Ianyvl7r6+/VGsbPs5dir7t37rLPP/tcJAQAXQgAzS3Nig1OHD8pEHXdc8/Z4sVLRE4lfifuZP/Av02ePNFeeH69VVIFa5DO7lvr/Vb7H//jH23M6HFWW1un2IY9AAIKSjn0yZ7+1AydsckBQSJqa2u3Tz75WHv3Sy+9KLAbQg6xM+MBmfXM2TNqA0UlGnsNsYEUP+pqJePN2HKNqNts27ZVJCtsmvwDJA+UAPbu2qU2U2uffdYmTZwgBYCtO7bZnbt37b33fqbrqW9o1J545sw5kQDYOxmrppEjwhzVMv/lAvi//voba29ttx//+MeyG2JEB/yInSCdsSYBqVkL3pLJySWAzNgtpBx8RGjJFH6YSwBn3s/zkFMA/Z0AwG/2NBQPaKezbu3aoILSG1SisBNk/gE5uQcURWingz3gm/is3//+fbVpePvtt+WfGGcUiGi58IcP3td3Yrt87v17xF+NUra5evWaSA9SkbIBq61DFeKqVBPWrOFellpdbYPGE8U0bPTYsaN2/kJog7Ry1Ur1j2c8a2sb1N7p6lXUw67ajOlT7KnZs639zl3r6wPQrrCrV67Zb3/7Oxur+HORVVWhwtVqn3zykeJjFK1YS6hbYMfEYpAciWdYQ6yn6qoa3TfjgU9ivUMAmTlrlnV0dtjdO3cVt3FPrN9f/epXstvXX30ttJCJrRNYX4w9hFQpmPUPigjN+1yhqjgHU9xXOs2dKEeQawGQFbw8lMcJKh5h0405k6EBu3Pjuu3bu9vu3OF8STX4wwoAeQJAINqGXEQAesLfIgUkgu6e1A/gfZnOa8H3FYqHaKGYSkjLV6nPdCgKgqCtFgJZpV+ilunfG9smuN/1HLGrHIqUFokGaR5QexWtnIaGdJ4YHGZ91gn87h80Vf3fuH3Xunr6Bf7zd2VVrU2f8ZTakhC3QoBMFQD4fK/cZw0y15yLWLOeY/I8IDGyemBXltvCRYtEAKDVEEM4MDQQrk0KmIH9UIoAoLyX2kdG6X8AfeYRNYfBAasYHozV/wMGK5THZDMZwOLVsxBt6LUQZPvLvNqfCv8ygP6gAADojwrAsFQBykUSCKQB3ocKAG0AKkSigBggo3uIAFCcGwx39vifR62Jf+8KAOl1l7yH70EA8NxmmvvMPut7EADC+x3YL+RfRespSQBwBQB/rbfSDXOkdc0aTdrzep7VZ9Gfy+drU/+Vznh+bPy5PHCbtxLnf5T6Hr9Wf0+x78ypAT+OAOAD6PnGEBiHfTanAJCf7z+HAJCf91J/e5uGUrbh9xsnLcu7Z58THEsh5+9YUVQHiW6nqIW46tk8h49+GAoA8ScF4LP/57wPubGqWsC/Wp3WBHVZznBVVRXyf05cdMA//dv9eXhPKOrl36MIAOG6i33K4wgAeZXsdA79fY/yP/nneZ0yTglJpGhufqACgOMZKf6V4qiDA30PEQCEF7KffQ8FAOKFYA9hrRfbWGnl5fA6f23Swjn6hBSDyTDjqHKQ3ofjfFpHwvcc/ytWRAifF8gIRYSLhxQAgiEWFACK274TCzq+kBJM8rja49ZS3n+V/XtXAAhAcZCZcKkRnxQ9h7xxCnZlvdhDFWwB9P+XtQBICQA++QrCouN0R/F9CABh0bscSDEBwPs+BWdRcBD+Hv/tjqVgABG0dfA2AWzdkaQGUgQARidTyrmU2nzSxzKHUoIA4OPkC6kUAUCBYWTNeFAbNt0CY8cVAOSUsmsNYL4rAOQJACFBExYKPzjZcM9xnOJvPRbarybsrwIxotSGni4e3xiDjEwAKEs5OQ4B2f1JKaC4RzxOoZgAUGgHkJEBdH5IehhlOxbHoSDh41JE+U3MCQAk7SQnCwklElG81423ACAJ9X0IAPqOSMAQaSBRUPBxz2+q6aaW2lspe8wHQyXtLgNPH08ACNcRnH2RnccWANnu/9Cm6/3n0mA/bBxpYBI2oBCEhE2osBFpXqOcMPOcvq9wjwWbLxXglbKpQqV/AMNJVucJAKEFSiSdeA+seFDJ1lJUACgQAGJ/PG/7EMXVYpiVDlUhaIqHcd1P0gIgIzVE/x0Y+6UIAIH1q/XkNo4Pz6SF4n04AWDI2wDEFgDR33NBpRQAUgKA/h8ppprqkMiqBBRAmqmgAPA4AkAG7kOqQZlFpJmgMBL8jvvicJj0x5wAgMPJb9b5Qc3bQOpL02AqBEfhX7ofhv0yktV8L4wtALg+Dvcka0gMjR4z1qqoBo/X7zapIBbVAyrE1GohEADwHfgbr3ZTD8HYE4v7IGnZ2tauQ9mIpiYl//ExVJi2t3VIwp8kPD9UORPkkbgiWX7h4gVJLCMJSpKM6pmQ4B8UAYDkKZLF9Cnl+nr7+/QbAsDtW7cEcCOpjQ0F8lWoNCR5MWHC+ADODQwIPOU+eQ1ynyNGNgjktsFy6+3qs472HkloUtWDDOjECWOtuoYKvh6BiiTA7t19YLNmztL1BPAz9KZVz/KTJ5RoW7BwoU1DOlXVoAN2++5tgTkk1UjwC7i2YUl0kkzbuWu3JMaQeA1yzgNSAOA7SezfunlLlV8AEchte3/I7p4gt8pYU/HjSTgSuX69JNMBBaj4xBZrIQB0dFp3b49duXLZmkc1q6e1ATRE8AbggesgAUSyPQDU5Xb7zm3ZPfNI4oME4I3r13U9VK6pTz2fMzCgiiMSjSTBeT3jjg0yVowFicmZM57SdztQ4VV8gKfYKAnOAECX6zsYY6pH+TwIAN4XFtvkOUAH7AeAhAMX38VaxUb4TBK9VIkKxJfaBXbbKhl17Gn+vHmBuFJenlXEBMn8U7oPxj8DVyoqrLuvR9WxJPv53ABCB5IMfo1qQYgjJMB5TmsoEgAYHxLlJGpVSVNVqaQhpBDIJCkBgMfUUoMq8p4eEQDaOzqVQIasA9CIL8O+eA0EAIAKwE16ArtKD3aPDVNVCEhCFS4/TlgEAMXeqBJHAcDvxQkAJOQBzCEA4EMhAIhHXV4hAkB3V7cSyeoVjVR+b5/807EjoW0DyWqqxQXkI3fe3W379u4RUL98+TKbOfMpKbxAAOB9XCsg++jRY2zNs2v1PtZGVXWNSESqbJf07SIl2rEx1iP3Q5UidsacoebB/JIA5x9Vra+++qpk6JmTb7/9xhoaG2zp0iWqAgyqBmWSyD158pTduXPPXn99o5L65dU1ui9sC9+EhO7CBQtt/ITxGcjFc5BGGIcZs2YFN6/E8IBsCTBiwaKFgQBQFaqvrl65IhJV88gR8o+oQ9Ba5dKFS/b1F19r/b74wkvW2wNrflgEgJt3bttnn39u8+fNsZkzZ9jw0IBdv3bZbt+5aQvmzxUBgOpoqjVXrFxlc+ctEJDR3dMn1YpPP/lMVQ0//dl7Gj+uBbuCALB71z47ffqcPbd+gz27dq3mva+/x6prK+3S5XP26cef2CuvvCZJdo2L9sRKO3XqtH333VaRPUL15bAIAJcvXbCP/vSh/eTdd23RwgXW29unaq1//uU/2ysvv2yTJ4+1wWGk1/tVBb9r5wERAFavXmWLl87KCAAoAOzZfsa2bd0tAsC651ZmBIDqypF25fIt271rv9XWVYgAUFlF1qfSqqsaRQDYvmOXVVQN2rrn1lh1daXWEuMPcMh6BNwBpGQtMH/4VkDDMWPHai2fOHVSoFJ/Lwnwakk4S81k4gT5JH4gI+KvqMY9evSI9gIpY9TWyv4g5ty8cds++ehLKdSsWbfU6upCFXl1Vb11tA/a5k3b5Afeevt1mzR5lA0M9kSwvMrOnrlqu3btsYWL59q8eXNim45w5rly7ar8GfsM+ynrjkQjawOfg1/Ar06ZgnR3iFucANAyYqTWEo5RFYwR7MZm2dOoTgW8ZG1CWtm3d69sDPCYe4M4QF95fDEAHZLy+MXQRiSsS9Ykn8eeDTkpxBNlFAHavn0H7OaNmyLiTJsKOanf+gdQhRgQIHvtynV7dvU6a2kZI5/ZP4iSz7CAauYAcAuZddauR+7sQZA2uBbGIyxFzplldvP6LTuw/6B8O+/V3FVDRhjSWAUgf6aeUz/oWA3L9eOXHOT3uI57hLTE2meM8e2+t/Fefw6Ql8pzCAA6I0Si5Geffab9EAIArQdcbQdbYp+/e/+urV27RnsjBIBKwIxhK1LNSSXTuS7mCgIA+w++kP2Nz4MAgBrFzh3bFaMBqEN2YWycTAqxArCea+JzPU/B53Z2dNp30f9S2Q6xwMeHuIu9AnDZW7DwmYopBwcEULKnrVi23MajjBPBLK6LimX2ceYLEN/HluviecaIH9bgKOK6CCL62LMf04LJ7Q777B/oUzyIAgC2CSh9YN9++9OHH6qKnV70I5tbbGTzSJF0IIVcvnzFnnv+ecn4c27AtxH/Mu/sLRBYNjy3RipCVRXVIgDcunFbBICJEyZJ4QRZeK4b+xs7Yby9+uorirekTCYFyBrZCmB3UL96KsQK9fXawwHIsTuUo7Bv1huxJ7EeFf4jm0MveuJ0YhrIXn/88AMb3dIi+yP+hgAAoezoocO2e9cuW7p4sc2aOdPa2tts9/7ddvbcOUnhT5w4Wfsqba2Q9//o408Uc1BV/swcfBfAIm3XQn/zo0eP2bdffyuFBBQViD28Qpi5Jr779NNPZRcvvfSS4kMeZw7xB9gH40i8BlHMwX0/E7H+ALXxv6gAMF7cI/EPPg0SwpdffykwnX712Iu3XlHMceyY1E74/Hd+9CPZK/fD/GNT33zzrZ07F1pJEJdAZApFAWYffRzUB/Br+AbOL8QtAP28D2IA9jU03C8bhMTxxz9+KBCSOOGpGbO0LiEAMG6QGlFW4vzBWGCPOKj6+iapNLBfnzx51MaOabG5KJj0QnJnrAbUIuyrr762k8eP27vvvmW1tVXW0dFm23dslW1AzOF+ITxAksQ3oG6A3UEYhvQFARufg58E0IcccvjoEZswcaJaf128cNFGtbRkqloomPDaNzZutKlTpmaqafhDxh+SV11NndTeGhuadKZk/pkjP0d6rM98lsptKJeSFQGFDlgpAcDzflk1p3I2noMJCgA3rly2A/v36hzloD6qfsTRVP+jAiD5/UT23wkE7BCBUKcrjL2ii0/k7DtBEZFCGj/fs2eGM3910hdeZIJQfpoRAERkJQcYK9Y9R8C3hB0KqWrLyC9qXRN9gxPV04KvfL5Ae6rO+UP6pIqqaquqqbdBKxfwDwGgp2/Qunv6VfmOpP3sOXNtxlMzRQCqr4eAFNr48X38OJHHFYXyBAAvSAtV/tVkMG3xkiW28c03pArmBAA+K80HKk+S1eoX8nElCQBU+w/0W4UIAaENgGShqNj1dpFKKcWKf/KRAuqDjH85PaHUBgCJ/yobYp+EBID8vx6vDKSE+L5hcjPkigH9IQKIAMBnQgYoSHS7f5C9RNWBTEM9ap7l58jtP308yy//O1cASPPgJXPiCU6ZKp/m7zmf+yzcfzFwl1cAKPiO4uKY8P7vQwBIiQNhBvTe2BrVc/OeZ/M58sfzueiH7qPEZKfjlMdW8i9Pp79UfthxhvS6Ul/q9xOA7eLcdLzZwlc6QBrBXd1jjgCQnzf//lLfyRpIe6yX8vGl7Ccd0+wacntEumdkN5C7vwB8FxQ28pX/jIli7wQ/dKJXKMIcElHJc9UpruREMPImVeUVOs+JBFBbKwJATVUgAFRWBwJAWpGd+uviot+QU3VCgBMAUrJAunfqDBPnLG9HGmsVyRbOOaX8TPoZD9legqulc/JvQQDwwsYMK+wPVfQF/Db8HbfqbFy+DwEgHZfCfXrR5ZMJAAL6HedLCnnTc1LwH8UEAL63kLMPKmQ+j5q/uA5TDExxQZECQMDsFDf8/wSA4krqPAGgmDHCZITq7GBcfx4BwEGqbEITx6kJgznoIHNkbDJpoZdvqPxP/+UVAL4vASBVAQgB559PAHCjy28ypTbxh5xMQgDwsUk3Vf4/TwDIGEA5BQAdLBPmL84tz24Ki4VgrVgBIHs8BfjjQvI+eWERRTUAVbcXCAA+Bo/asFMHWeo+U8kSdwxyCgr+o0qA9yLKWFRswKQUCqB/+tmBABAcRWFz1ZWGqSoTrPxEAgD3rBYAMJjZzJ7QAgCygNuZtwAItlYAOZ2AASjED4cjd2TpGOYBzyf9ndpgqQ0tH4QW5KIS4kj8EFXIRnn7/Lx6CwA+r/T1FoLFwvOlCQDpNeSZaN5PWFSNXAAT/nZG+8M9lLiC1KflGXEc/EimUJXibHFaluDr3N9p/UUCgCsA+BhjRRVlFc6PyBQRYtFpbA3NjmV9AAAgAElEQVSgWYiH1VLRbuH6nQDAST4bB210AagmIEsVA7R5RwavB+WydTbbIgKAKwDweIEA4EGDB6kEaV5ZTXWCZJdoA1BVpWSc/h+CVQ2H5KAA8KQWAAK+YwuAH0IAoGdc2Mg5TAZ5ulIEgNT2SgXQfjDxhGzxgSWoIqSBkhMAOLxnrRQiAYCxIZlGIo6kGAlPwCw4+oW1G/yLEwBkX7EFAK/B33hFGlXiJNT4m9chk4kUIYkhHhfwMBQS6cw1MpQuVUxyk2odEr0kfEl0jh0/TgkokklIkQK+8H3Xb9xQJRkVi2PHjlOFFrLWqna8dVPAGe8bPWa0QCgACOyNxFeQOWwWqMcPCThPilP5UN9QY81IqFbUWl8nVbH0SD8r4IbKv6lTJlpdfY0IAIBDgAmXL11VgleVf5VeEVKma0LmFcB83rz5SrhBBAH0u37zhhLQktpvadGY0RO7q6vDbt64bnv27rNpU6apUknEhwGqWco1Lsh1AqyiOgDAFCTog4zZ7Tu3bMeO7UrQAxh7hR4EChKdgNeMP5VJJP1IcFTW1lofsrDtbQJeGbeJCRDMfTKPAAXYHb5FbRIGB+3+g/tKkFNdqj1vYMiuXL6sABXwwNcc88v3cs9cs1cAOqmE5C3/Zj/9jMbEfb2PMSAVCXFAIt93sDEIIygAYL8+FlwjaxslApK+JIIBv0Kf5wGNJ2Ae4Av3RLLXD2nMQVvrA8kyp+SAANQPyX4AewCiAU9IzjsBAJWFuw/uSW6bfuwBsA99ovEzyOEjH881cB/e25O1QN9mbInv4D6C7H2VbAXQD8CRz9MBbyiQAnxNkYCtratRf9jq6jpVw0MAqKqsUBJW1zcwIKAvtMeYIdKf2z2JXVoAkGjGxvlxAgDzBWEEQgPVZNrb9d5y3Q/P9fT2iABQW1+ninH2l5IEAMD6vlBJf3D/AX0W98Rn42O4RsCJ48eOquoORQIk+PFpVE6F1iE3NN+854XnX9T3qIVATa11d3SIfAEoC7DHnPNefphzWmPgW7DLdevWai65Fn5TRcp8Tp82XfK3R44etnv376knObblNgcABwEAJQcIESNHtITEE9WZgPbXrtmp0wHMJPEusopUHoJ6AZ/D/JaRGI9tbABGqJ6dMy+2eIih7N3bd1SFyJ6EukFfT1Cg2PTNJjt94rS9/fY79tSMmdbR3qGYEMLUzr171X+efsX0D64oH7bDhw9IOh0QDFCD66BideMbb9qMp2ZpPxwYGLIb12/ZZ59+pl7jf/VXPw89zmtr1FqiuxsJdyTHr9krL79mCxcvUpwKAaC+scZOnzkhCe233nrHpk8Lqg4DHNDLKzRe27ZtF2BIBS8xMADUiePH1K/3Fz/7mU2bBqjQa61tnbqGV1552SZOGGN9A61KikMA2LF9n+3YesBeeOF5m7dgmggAQ8M9VllRbzu2nLCDB45JOn/NuuVm5f1WXl5pVRUj7PKlm7Zn9wFrbKqxjW8/Z+UVoKyBAHD/bo9t+W6bjWiutVXPrlAFB4kc7B+AlT0H0AeCGb5GJDbmc3jYGhobBZQCsAMAiQBQU2vnz5xRj27WGX4Yf4RNQVBhnUG2wa/T2xv/TEKdft1nz5y3r7/cYuPHj7V1zy23iooAWdfWNuk6d+7Yq2uAANDcUisFgLCnVtiJ4xfs+PGTtmjJPJs1K6idaE8BeLt4wQ4fOSK7AwQUESqqXVGBzvoXUD5psvZ2bBSyycEDB2zShIk2e+5ckVW8Mv3kiRMC85avWGGjx41VKMN4oLwDoIiPAYxVayCIVb29GifAVip78bdO4mJN4/dZl6w/yHkAa4Bdw0PltnPnLtk3BIBJE8eblQ8HFYCBfhHz7ty6Zxuee0HEJ+I3SBGAQlwfn4nk+rjx4/R9TgDAdwN24XsYDz+T4ksunr9khw+F5/Dt+GN8DyEbn4fvAegDmBXhoD9UERO3sLfyHPen5BSAU2Wl3sN38pyT25hXXgOIy/sEbi9abBXD5eGMCIGyvV3966fPmC4/SDUyBQh8HzYDiN/R2S5JdvZyonJsngnBTxInENux7jye416xbYhS2DJ+EmUOqdvQ0qejQwos7DcAk77n+xhBAGB/g1DHWvaEJvsc87R50ybteWvXrVP1PPfIa9ijAHhp38RagbDHcyKnxRYA2DYEgHFjx+oznNyGv2Ifx34ZQ354Htvmcz/66CORGSAWiKyFMkn8bMB0vhffx1yHeKNPZ2XiQRQAiKkgALAnffzRR4pBiI+aW1qsacQIq29osG1bt0s96ZXXXhPxCp8OOA4Azvyy70C8Wb1qeQAQh8N4YE+//vVvpQ7FnoVNXbp8xa5ev2ZLli2RekNdQ532ep0bh8pEhrh+/YZIasR0kydN0nizZxPD9UGIqwwS/F98/rkN9A/o3ubOm6M2BJD8FLWXlUkx6/3331fLlWVLl4lARgsAANtzp0/b5m83CfyH6Ei8eubCadu0ZZO995OfqdUL4H+IHdvs9JmzUsMC4F+/Yb3shr7f7ANNjQ1S3fjwA4DyCo1nIDISuwY1OmJtpOuZz40bN2qNYRsq/oAE3NVlKF4wd6gIELs4STm08epWKw38Ff6Fe+b84C28eN+uPTtF0vG9pra6Rp/NWPF+2gAQH7z91ls2aeKkTKmD72ZP//zzLzXWP/rRj0QIhgxODHHs+FGRMlAMwX5JvhK3QYyg0t9JDQ0NtVZXX2tdnd22Z89eO3r8uG3Y8LxUSrw/Oyp1I1qa7dTx41IAwbcRyzFf9Y0jRbRqbb1rhw7vR8RcxJLxY8dpj+7s7NY+c/DAIfvTh3+0d995y8ZPGGsPHty1k6eOK36HvIL/x46I0yCs4GOJW1kjfA+KFvgp1jm+Gd975txZxTDTpk+zG9dvyN4g3DAH+C/WPQodjC2+Cf/B2rp44UI425ZVWHdXj9QF8BuMibfHwn94DO2xff58mycAQGrMcl5JHtBzJCFfV0wAuHLhvB08sE9V7CHVA4GOsxXqCYA3xQSAIrA/RwDQ9VCgk/TldQJAIAo40T8QABinypBIiuT/8LgTAIgB2TOUt4lxaVq5x7XGWib5eLdbB4h8HaV5txRQD9kYYjJi3pBfANiuqWu0obIKa23vslt37lv/4LB1dPVZZXWtCJcLFi22KVOniTTRNLJRMSKf66Ry5pD1xz9XAEhbAKQEABRIANGWLV9ub7z1ZiAa8l9ZyHmGs0OiOJvA5sFnBYBOCgDDqADQAmBQgH+5/1N7gP7YAmAgvpaCEVYLFfsBuM+q+CsSAkBljQ2WV+nfcJECQMjLoN4iIC2C/iIQuAKAqsOC/H/YT8OIZyCixjwovaU/pfQAHspbxsrV/HuLPihRiHw471msQpB/36P+zn/Ok96XB6Afur4nEAAYN1/3HgO5P4g9Tooqd/MEgML7UzDNSQN5AoCD4KkCQCh297x6NoOuIJErYPTn0zx8dr25+cDWNT65au0iMDUvP5sbwFIKAOn70/ny/0/vxcf2UQQAfFBWIpcjAGg+BCQXbCn97vx9p/MYXhcLt5KiuHyOO7WfUp+tfGaucvvh7/Fllyu+i5etvHasAg/Lk3uOrVvCTYQ8e/S3ug7mfTjkk716MhRq+Von+xbaG1eUlYsEgNpLbU2NiAAQADgv0wKAHEge9Pe/i4t+KTYr/FNxaiyscnzFx8hzxz5+efxCY5QjAPzQtZ3Ob9H/iyBT8ExF9vhnKAA8VKgmolyf/D97XRHYn+C1aZ4/TwBwZRAncfh4BRty1aBiFaJwrz+cAJDm4lMsxnPynovPq0Q7OeCHEQBCiwhvBeDYZShuLuBzeTwt82/JmvK5fTj+Mivb9fmvHruTlHJApTap1HDTL/TXuiPPX0zqnAL4E1hFPogB0AgA0g9tAfCXIAAQIHtQ6gbgTssdpxbrv4AAEBjgsSo7tgYIJIGgEuCtAxRoRgKBM0gLgeRflgDwqA2g1Caox2LAnAJUviB8o0oJAEULx6ujXdY6RwBwBYCi4CoSAPIKAAHkT8D9LFgPyesMwM7+P7B1yyuCxK47fr4rtdX0u9MF5I7G7ydVAEgBOclwJwoVDtBlGyjtLRJZeR8zryyXYkACHEfyYrisHAEg3bz8/7WBeQuA70kA8BYADl5mn5WoTGTjH8f5X5sA8KjNzTeABMUOMUAi81IqBnMCQOqffO6DU33YLfJwKtevACqnAJBXCAA0C0eipMI9zmdhIyruX5Ouwcy+vKo7/lYbgEgAcAUAf4wKSUnCRfUJXicCU2wBkN1zpgDgLMqwKeqgG481Po7FPMPCqkgBfWdVBlm/GKwlLVweTQDwAC324BJpIVRxZ/+iosGTCAAiUqm1SvVDBABXAIClDtBRigCQVwBwAgCAXvC5oVWGgF8/eJZQAHACgCoi/KAb+/ukviZv1/lN2oG5dO8p+NeHFQA054kCgHzRQFBb4TAPEAvApWrtxiYbAlCLCQ+vahC3DaKQgCLsiKRuUFKBbOKACFXiJIV4nGQbCVDIRiNHNmcyglS0Ar5SdQoBwKsMAIhv3rhhe/fsDZVQyGNVQ9So0Wc2t4wK5ILqKnvQ2mq379xRb81Ro0Zb86hRqvrhfchKX7p4UQD2qJZRVtfUKJltgjGv9iVJQa9Y5hBQhutlXOh9WFlVZiNHjLDq+pE20EmlVL+qfAAkAWmQ5Gxsqrf+/l75FJLIp06eMXp4U23TNKIx5AhcXv3iRcnzk2yDrMCPgMKr1yTNTFLbq/TpHd3X120XL5xXb/Uli5ZIij84MCSbg4oBYAM+fPGiJVE9oFr3QGL7woVzdvzE8Qxs8L73EDh0radOaf5I4qHAAFDOxse83LpzW5VlVACNGjNaQATjIqn93l7ZColST/ig+NDV3SWpXMAwAEqSdpcvXdI9AbQqkV9drepQCADMPYlb7wGMTZFYIhFKJej8ufMkh8zYck88x/tIGoc+1TMzUIEkFJ8HOACwwvPeZ7K6ttZu37ypajrew2emEpSMI0lRHgd84Yfr7OvpFgEAYJvrB3DwxBVjQQIeIJ1rYgwd0FEVW12dXb0RqkSp9ANUw77VsiBW1UIm4TpCBWlQDWE9os5AAhq753pV9V5TLfIKxABIJCTMFQMNDQoIZD1wv0rM1dVYW1uH1dTUiwBAIphKRJLo6sU7PCygic+lghWwRy2VBgdjBe5JKVzQAoCfPAHAFQCYl5QAQAIY4IDqVfoBq3pd1fLldvrUKVWnz6YdR10A+QXWV1ba3t17BApAmkHBwgkAZcPDdv4cQMMBgWwkx9k7AOG4T9YwcwPR5JVXXg3+lzgPAkBrq8AY5oaENoSR4K/CHNDmAFCMMQF4Yc5UJRnlstnjli9drjm434qM+yGREADynawB4MP80993xfJVUiDpHxiyqvoGG+zrtRu3btnRY0dlU9gG7UTUezxWOgNWADDUQmaSMsmQ1jR2NXnKZCXOqaRijDvbO9QKYaAfMlWbkhSMwQfvf2D9Pf323/7bf5fiBr4BYgXKJe//8QO7c++Ovf3Wm9bYUGu9PZ127Nhhq6utFshOdRdjdODgIfurX/zCpkydroQxbVfPn79oX3/5lc2YPt1+8Yu/klQ2pA4IAJ2dPfb115vszp0HtvH1N1UBWlFZbr19XSIAHD12SNWo77z9nk2aNCUoqnQB0JsIAAC5AIpUkzMfKD3Qq/fK5Uv2s/feszGjRylGuXjxiu3dt99eeH6DTZo41rp6qOQbUrHXls07pQDw+uuv2TNzJqk9gBMAtnx92I4fOyMCwOo1S4sIAJcusq8ctOaWBntl4xorKx8QAaCqEinnHtu06TsbO36kLVuxRC0AiDEYZwBW5p6qyc7uLtkJ88McAn6xf2BrVM4BlAwNkOCvsuPHjtm1a1elqMHeGipc61RdfeTIYamsLF2yRFLn+AInABw8cNj27DooAsBzzwPaBgJ0VVW93bzepnvgtRAA6uqpdBsM+2q/2eFDZ0REW7J8gU2dGoAtPps1dvY8e8IJrQlAOT0eAQj2AwhGrMPxEyYGRbLhYbt/77782MzpM+zp2bOLCADIhuOrVz/7rI0c1ZJlhuhTvnfPHgHVAHTyFZCuIgEAlQ1AY2/Vgp8hTnASAv5UqhOVVdbbQ0VshYgqAJyM15hxo82GiWV7tP/u33/A2ls77aUXX7GKikDgHBpGiSOoagAUAnCPHhuIaPglrkkV5ceOal4D2SqAE8zdiWMn7djR43qOsRKQH4nhrBuIBcw1a4mEH3bCZ6OSwnP+PrVEGB7Wc4wj+xTj761HVKk5gIrBcb2P71owf4GVDwXAiCSo9zWf9XQAvlU5HKvm2Q8AQ3t6uyUhzl7FuA0Osm+Wyy4hsfF9jCs/HqdhjxAA8IOsR+IrbNoJAN9t2Sw/iyIKz3mMxj0B8nI/+DDIHBnBraJChM9vvv5a9uUEgDCulfp84hbIm64A4CA9MeSOnTvV5x6AEQIAez+fg32w9zNOxFCuysC9cF2sByqduX/uk+pr/Atjz9pgXngv5DbijjDu/Tors4dCsGBdv/zyy3b44CH75OOPpUJEBbtizqZGyeB/8/W31tHRaW+/8472FSndVVRaT18gwWEbK1css4UL5ymxTKV2T3evnTxxyj7+0yciANBqhXgV2yNeevnVl23K1Ck6C9KuioV07859+UrWAXN+/fo1xU7E57Qi4r4kF19eZjVUvV+8aKdOntLcPv3MLJs9e5aUIsq17npkR5DbjkFcmTtPpKOujk6RTW9eu25ffv6F/NDSxUsE3N26d8O++PILW7Roib3wwktWU1sviI7WEijBfP75F9rLX3jpRa0B2mNwBiam7uzssr2792pdcu3MB0QP5khnhUFUAo4K5MffAKZjX8yTn9GxLeIUnifeIU70uRaZ6fx5VfFzDVTq8373I+TJLl+9bF9//ZXmmf0GNQnOIE4yQNWF1i4L5s9XKwM+x1VYiCk+/vgzAeK0faEVCwQASHitbQ9kZ8TAvK+leZR8OsSIQ4cOq80NpLtJk8YrVmFPvnv3nm3ZulXqSatXrbGpU6cFxZbyMqtrrLf7d+8qBuWcJZsqK7O6ukbdb29vpx07fthu37qhPYd1QezU3dWrPR9A/v3f/c5mzkTFZL4NDPTalatBXYZxhRADSRRVBggAIg5u2mSLFy8SORW75L6xKz5LcWJ9nfaJWU/P0j6AShZzwNrC30BygaTNuHsbAFdsI0fQ09Wj+B+ohO9n7l0By+NGn+f8udbzCqkCQJ4A4GeCxxEAzp06aYcPHYggdqgwdwIA1f+S+VeBSgTtHUEQQBTOsq4OoJxzzNUVCFRDoY1mJACEHBHnvVgME3MqoYqTPGP051HpM9hyv+Ju4loHhpRjioAU1+ZrAl/te3lWKJUQEtLcgeeoUMeDCCaFkrJyq61vEgHgzr1Wu/+g3QaGyqy1o9tq6xpsyMpt8dJlNnHSZPlDFPAgvvCdfDc/XAt+mHXMfPLbARp+e8UqLaFoH4cCALHB629sFHGSfCZVsU6K87xayC0FQA77wf/5WRzlKgH/kIkjAUAkgFj9n6kAoAwQc0rq32woT4UWZRAB1AKgsipU+avqP4D/tAAYqgh/6zmdI1CNjAiECsKC7H/4HRQFVOXv9RsUQGW5wZBPCwSAyOAtpMUeagpQlOcRdholqJ/QPiCfj/eveFQ+NLmEkv/7Q9/3lyIAuB8oAuJjjja9x8cRAPK4QrECQEEh118XFIULBIBs7LwFr+MPXphXRDp6uKe430Pm0yjQUgFfsbps6uueNB/h3THlU5Tnj/ZR4pryvlTrq5QCQMRVvi8B4Em29vB9OQHgUQovrrRVCoAt3J8rR5S6r2Rwspghe52rBvgaijiKlqsDwN4bPvra4H5iW1nhTYOhPa9/kRc5RtCgHBUBGpRVBAKA/6uWz6FdWCAAKLcT9wn38Z43c0KXimMoOqsOuWkpIcbiYGEtiQqCf9afQwDw/fNxNpj6g+z//x8kAAwNsjeGor4/hwDgeEMxOaZAAMiv3QJO8/0VADwHn+J7xY+F/E5eFeORBAD29WxvL+whTv4oTQAgxgjkAMc00/01vz+ka7qk3/i3JQAUs0wCASAMYDEBID4WAWKfAEDXIB8UJY8TeQYHLvy1oSI2vM6rYzlckxgZoE9aJpcceguTtKcK1QkAziLT5/GdkTfFoNL/zZOkDtAHh1ARE4kFkL8gARL6gXAId0n2YhUACABBOSBPAHDwPxjAX4YA4EaUN5jUeTy0QUQZizw4ld+ofzgBwCvcY4+aeBEpwB0AaPRnWTjx/zMmbqEaPSSM8xLd4naFx8uD5FtxYF3aZaYLKDiaQv/yfAsAjYnLdMfDQOosPOkjS0o2/sJYhmtwh6bXZK0AYsCgjaugAPB9CQBub97TzFsAKMmhREew539NAoDb25MYTE8MQGPgkwL2hU3Ng7jiKn99t/xt2lqiwFKOVPIiI8hIAYx5CuDHPrDZgTbXi0aJCL2n0L89fX+BTVxawiklzKQbjwM26s0WGXTut/BvgbFd8IvIhXpAoEOXev3EA00UT/Bx03oI4Uh4j6KjYkKEB5VFBAD19AsH67wCgD/uRILMrjkXS8otJGvZEMN9BgKAt07Q+orV7oBaBR8dAgdPIFZVBL9Jf3L508i4pK9lZQzAvA0AqhhBAaDKqOZFlSVUbVSqQocEKwc8qQZECdDM30ZClitk8P2pQgBricfw33kFALf5EJQUGLppAOhBMfNYCvwP+2QY59S/pjbisoMCjcwkKwoASsU1yRr6BQ6UmQ1GNrqz9dkXASq90p9DGe1DsBj2Sg9WqY4FGMEPAlxRpc64t7SMUsK0u6tLyYMHVPePHWcjWlqsq71d48RrSVIiH09SvmXUKFWnUJWAag7VWFRiUWlOMuLGzZsiFjQ3t9jYCROUmCIBSDKXvqdUsZM8BBSDXID9ALCTyOI+SLBW1lRbf3d35lepGiF5QbuC+hGjbKi737q7+uzWrdt24sRxJXRmTJ9qI5ubBKTyOVwjFYPcJ2DD+AnjghhgTHheuXpVyW+qxiAqAPr1DwzalatX7O69e0poh2rICuvu7tQ1UiF66uRJJcohSbC2sEMqZK9dvaaENjLdEABCC4WwnyFte/rMSSX0AFqYW8kwU70+bAIhAEZIRKsfLtJldXWqoMBvXLtxXQAuY9cwYoTk/7EfbA5yB98FMEDyj+8DoIAYwOv5nK72Tq13gBeSliQXWcOsL+YeUILkKvfM86xZJweQ2AVcWDBvvt7nySJd17VrAm0AAKiG8ip+fgOOMx4ArqGyNPQNrq6rs1vXr2fSyyQxuQ7WAO/zdgTYvuSTBwashv6WHe2qZAWsADwhkY29ecUhyTES1IwlUqvjxwWZd15DAvXq9SC3TdKV+wQgItnPoqCCkL7VgNFZn2j1gR9QVRqkEF5Lz2oq4SEADMT7hyAQqh+DPyxFAMC26TWLXwOAJKphPUp+v6zMLpw7K6LB00/PsmpaTlDZEgkAJ08GieqpU4sJAPkWAIpvY5w50BdkbFnT9AkXASBK9eMDAMohACB1HlozaKdVxfnu7TtCa4wFC6ypsSn0jGcOqqvs0sULkgKGjLBs2dIAMtUEMIi5BcSnwg6ASoci/HJ1tXU/aLVTp0+HauL581WFz+tZq9jz5QvnBXxRLQvZwUkojAlzCnHlhQ0vKAYn5gEAnjuPMZkq21AVcVm4rwsXLtq8+Qts2tQZ1tfXb7UjR9pwf7/dvXffDh85LOB38pQpoZ0IiaFIVmH9YFcAF27jJOqZT65n3ITxmnP2IoAfpPKZ17YHrToX3PvfVbIffvChNY9otv/+f/5fIiKMHjVG/pM94h9/+U8i8Lyx8TUb6Kfy+rrdvn1TvV0BNAAzACxYM3/7d/9gk6ZMsbb2Ts3LiRMnbcumzfbM00/bX//1LwyCDyQTgJ8A/nwpYGvjxjds2vTpkkZHNpqWKHv37tbnvvvuT2zatBnh+um/XFYuEIJxf+nFl23xokWaj77ebtv63Ra12/jxu+/ayBGMx7AdP8H8nbe1a1bZlKkTrLXttnxIX++Qbfp6m+3bc9jefvtNm/UMYBj33GvlZTX2zed77dSp87Zu/QpbtXqJDZeh9IHEYqNdOH/V9u8/aC2jRthLr661IesXuAywfv9up3377WabOHmcLVu+2EaMaBTA1t0detbjU+YtXKie2ewtzBFrlfnl3Iev6+rptrlz54mgwTgePXxESiyQV8aOHy+yA1W0Xe1tqpi8dfOG+r1DUMO2sT986s4dO+3M6fM2Yfw4W79htfpJy0asSioGB/YfkS299fZGo7AVspqq83oG7cD+Y3bj5m1btmKxTZw0Xq9zdRVs+8zZswKnsWX2cvwS+xR2gP2p+n7iRIV1+MJ7d4OSCbbwzNPPBFBayh7lWn/43bXr16lC2vNt9I0+cviQbGb1mjXyYQ7esU8CWOPDIGppLQ1TQdsuUE+ft3aN1oXige5ePIUIAHzB8mVLRTYY7OuR6gQ2BOGkswM/8LrOfaqaLOMM36ce2/h4Wniwn0CKCrETRKizduToUYG8M55CrSIQAKhcPbD/gMCx1c+uFihfILIPCUzmOhlHfBMxDQRCfBtjcvHiBVu+YpnWRl9Pn3wa+xGAJet74UInAMQK9oF+O3L0mPbrp2fNkg2RYPRYmP0V1QQqwRm3auSV4xwwblT4Ih2O/DvxEnESygkkEbFLCADsbdwnY03cym+qv1mP7MGuAIBvRTGrq7PDtmzeJJsE6APwSQkAfC73ih1BHmCuXG0CPwWgzDyse269QEUnAGBvj1IA4Jp27t4l0gn+wQkArnSA/XoLBfZU3UtCAKB3PD6VcQD89h+uC7AXlQUUFCABsCa4Fq7r9u1bIgA8aH2gNh/H/zeIT1X1zKeeEqGNuLW+sVFk1S+++Eo+4b33fmrTZkyPbW7KrT22ZNcAYbcAACAASURBVGJPWL9+rc2dE1QjOjq6DI7NkUNH7euvv5W6Br3RIcsBslL9/6MfvS3lQmJl1hF72dnTZ+zI4SOyMfxHUD84qj2JmEEtlaR+EM45o5pbBMxiQ41NDbbh+eds1OhmnV9QjWloqJfdfvbpp1LzgEjT0dauJXvvzl374rPPJfW+cvkK4Vb32+/b9p3bRfj6u7/7e5FE791vtfkLFkrWnp733OuatWtsydIlNmr0KPk/KmcZ21s3bklxgDEDKIcIib8MJJNujf3//J//KJvBLlmbkCKC6gctDu7J5okvsT/k9okTHATls2glwjX8/Oc/lw1LGSyeETu6gpoPcS4qA8xlNe1oYkUzfui3v/2tlBD4fOI/yaUTF/bTJuC42tWsWLFcBBdIcK6osOW7LYpRV69arRiCOQXkhwRAawJa00yfNkVEnREjmzWftAc4dPioPfvsGlu9+ll9j2LfIfanCvkF7BvfwP4N0YL3V1SW2bmzp0VaBLh+fsMG7ad9vQOaO+LoTz7+yB48uKe9srllhPb5nTt3yE7wwcR+n332ufYwxvGjjz4W0WDa1GmKG0TiWr1av/GVK1ausG9FElgsogP+39cVcTNE2y2bt9g777yj2Iq4j/0HZQRyW/fvP5AKAHbJfgbRIBA0qMzlzBhyb55XKOSyvPrOWwDEyn/NS3E+DMC1INFMeFFQAAA0Pnn0sB05fDCoN0C2KDOd6aVeQ34PMFpkKCT8QxW35yD4XOxYoH2sGFW+BmnemBMUaB+BnSznIQJAeF+ZXhvO/oEAEEgHIf8X9k/iXAg4IbEf1o2f/bkmKS8lCgApAcDHr5CbKa4v5/2cyWgFQ94C3TgnAFD9j8LS4HC5PWjvtLr6JhscLrMltF2ZMFEE8camOvkj969cF3PJXLMnYFdOAPCzoee4USaBAMAAr1u/XgSAto525c05y3j+yHN9/H5IXbIsEAWQ9g8EgEERAKj+hwBQNtifKQK4MgDqRBrj4XIrr0SFLORsnACACkJZVY3AfkB/WgBAArCoADBczlko2AqKWcL6IuCvFgDx/0sRAAqjH1oABHrJwzX/+UdSoE2bSUYACGekR/08lHPXC5O+5zFP98gPyD1RdB3f402Py78qj5jkBUu1AAi5roIKgPsAv//URgJuUAy8e67MH09zYe5ngjrzw3l08lpeIJbehx6LWJPWV5TuTsfGc7T+/aXmgftF9cxzgD6caT7/SePt+f8095fmh/Pjn//s7PNz45b53Ki245/vv71lsD7vkQoApZUB0rHI/j83/o8ag/w4hvsr2Ef+fen4p+Oiz6EAMlfp7KoS+AjdayxGCz4oFLfl88uOA3C33ipRPh09HrWSCe1fAP+rKyjaDUVmGQGgPOR5HZdz3I73QCjkbwf9iYP4/xBDB7/l7+Uafb5/KAEgb2eP2i/ySz5v83FjirBEcRtkjX9JBQDPRRfWoK9TP0+lf/v/gxPQ7i9PAFA+OxYwhtx2IAiEs3H4KdhdoXgx+I+01fKwyJeOXZRaw8EPBJwR4ppsI/kMx1/AWPy60xx78WPFBACfz/CaEi0AIjspKAs9igBQAPu170a8t0AACO9LMYX8Wi/lWzL7eBIB4HEbgBuTD3oK5vlk5B8rvpi49Q0HB+BV/t5LIVvw2XO5fupUNmbgauzFnoBhPjlBSilUMuIP+J0BSMhnS1Z6MOulpEpa/iUEADYTv88g2x5+2HjkIDJGRuwXFQFUT/aTGGDhe/DkTKAillDsu+yMIQWC1aH/rRMBMICUYVSQpSoQAdIxd5YIv1PD8KA1JLHCTxqsp47Yny+5gOKiSxeez70/VsTsSUga3h89LDLkWILTliyUQFYRq/3qiuRZwqYL9QI37YSBEIj7vWX3KKA/7dHtagEakcgADqDK437SMVHlN0nsQW9LERxEJrudtZ4g+RiA0YLji7ZE5R0OKG6AaXCT3+wK45uy6YYktSWbiqCQz6NvRpFnq4pl2RrgZtyssoONH3CSCn9/PePsm1FKMEhbAGicE+mcdAzd7lKbTB3Wo57PAphoE49yahlUHSVd0tcVQOvHEwDSedcaiMGCS+wU7icePjOL9BYN4YEAVhcOtzwWKhEKBIAgR1QgJoT7fDQL1NeSb4Ap2A8oTmIUfwRRKYAf4Tf+TPaUrc9CsBSuNawv/Il8fJEqQbzGCKyH81Ghf310JIEYEMF+P0Bz6NWOGjdpEQTiuuA7nFgQDn3DNjSQBO+xl6f8fyQAqHWAgnR8dpB2Z0y4R5I1SFJ6AOeKKSRGg4JKhZJFCrLEvIykABQAkOmuKFfyhSpz5D0JyJx1RwIZoCkEaBAJ8N2x+lT+mH56rCn8agEkC5VCoWcPP1xDwMGcqJT6mJBc8HtK/WwaWOT9QhqAqLopBo7BzxYIAe5AsQWug8TbxImTBBRzsEcuHwJAWexty5hy3SR5GHOvaiNYxd85EMv3KUlcVmZNI5qVeFSleFm5qntdIp3XkLgmoUdiyQEK5k8A8JUr1jyy2Vqam21ky0gBX0gpA7yQTCZZCAgNIYGkG9cwYcIkkQmCFPiA5FGRPEYql+Q3/VU9wGdeAKL5vib62dfVSh0AoMLX1c07dzQmtIgYJJleVml3bt+1M2dP2+1bt+3pWTMFAnnFx/UbVwUK3L97X9U1JP9Zf+5vb92+rXEjYY5UvsgIw0N28NBhjTlgCN/NOFN9z70CovDYU9PpATsrVlCxB5qdOH7cjh45KrUBnlN1eaAAKHGzd98eAaXIVnvvevZR7IAED4l0xmXW089Y04gmVVIj09zb2Wlnz5+1kaOabdSYUVbX0GB99PYUsSKQDj34daIiSWfGguQ1zxHT0Ff11MnTSjrqcFNfr8/m/SRtsQuBGZBvsCP6vvf2CrQFbAZUQMocIgRjwLqlaowq6Tlz56ivdhWyrx0d+kwSshAmqLZWewALqhxcD59HcpOkJ2MhuewogQyQQRKVBDD/sBFUAwZ7++3c2bMikSDJTnUc9ySwuL9P7zlwYL+SYtwHiVJAoKbmkRr/y9euCoT2lg9eOc4aIUEKyErymOv1KnDmFXIHwAAS/HwmSWePv0i8qnd8rGgnmUbynmugcpAx5WDJugKo5n2ss9YHD9SvFUJAX3e3gD6UARinehLy7R1W29Ro1y5ekmoEoPikyZNEvvI9Gdtm/Otr623VqtUac+YEX49d04eb7wJIwp4hABALkEw/e+aMkoaqjh4ctJqGRrP+IO/GfGMPABIoeVDBXl9Xp3lnHOkVzFwDhLD2sRHsDh+/b99+3QuAzxR6rPeFalv8wsXLl3W9s56aqeo19l9iF8gxPd09tunbb2UHAINcL+8DVLh29aqdOHbcXnrxJauvrZM97N6725qaGu2ZOc/I76i9UXlZUKQ4d04+Ys3a9dojTH3QUYhos7PnzosYtHbt2qzXOb6VKn78HJLeEJlQ3eCHdibYN9czYew4ESmomiaZi+3xHhIMDfUNtmf3Hkntv/zSyzZ//gIFxLQPGDtmrB09dsy+/OpLW71mtT0DyaO6Soogly5dtKnTpgiswb8wtlz7j370jk2YOMnu3X+gvZAKwf379goUeO211zOfyriiVvLVV19qPN9++61gv3X1dvfuA6uqrrUvv/xaVaAbXtwgW8QjeYUkZJqD+w8KkAHoxA+jsvGH938vyeqf/+yn1tXZaSNGNNuWLTsEkq1YucgqKoettoY2GGZtrb323ebttn/vAXvnnTdtzmwqZ3tlLzXVDfbH979QBfwLL663xUsXqOKMe4SwB1kDf0uP7Fdff1kxAvsSZ7h791rty6++Ejj4zOxZ1thQJ/u8ffuObd60WX3QUWagdzk/EM6omMdnMC6AoeqbPGasZP6xgd07d1lnV4dUJrAlQL6erk6ty+3btgkAmDN7jk1EPaIPMGBAvpPe6qhfAPguXrpI8Q2P46OvXaNf+Vc2eswYVbaOGNkY9ub6entw777t3BUUNZYuWxrWcIyT+X3g4AH1IwfU4jp9L6+qrbWtAnu7dK0jmlsEDuNfrl0JUu9qc/L007JVrwp00gB2gi+oqYXcM6x9EACd1gf4P/WVx1eUlakyFYIT+wIEv7BfBPUDyHVUwiIbDjAHUE3cCOAKuISfW7pkqewZEByQGrIh7Qaorl3z7BrFAuxZQ4N9UnH74otPZWcrV63QGgQQGR6mzciwHTx42G7evBUrlF0yPZAA9u7dJ6IWPos92yuHGUcAd2IS/A4+PK3IZE+ArIiKBOpCZrRXqxZh5sCBg3b/7j1btJgWB6gAcVYMKhOsbXzo0iXLVXkblIWG1FuUvY37Z7yIExS7EncPm/wf3wlJAKAVsI/zb0VljXV2dYvMhz3NX7BAQCbnBMaROeF7d27foT2NVhT4HchcxJ6M7ZdffiH7eeWVVzICoceUgOmQB/D3/AOQ5rVcF5/72WefCfRjjNjHsAsfQ95LzMAezz05sYB96+SpU7onpOh9bD0+BMzF5rBFCADEN1J0GBiQn6WinPd4RbkIj/GaAL/ZP4nN2Ev4rlD0MaDYgOvlGrHlB/fv2u9/9ysRcBYsWKi1jpoJlf9btmzVmeDNN98S+YdCkcamJtkDoCvz+NabG0VaIh5DOYqQeMeOPbZ9+06bOg3iYr9dvHxR8f17P/2xzZk716jWhciqI9fgkH35xedKUkNuI0aGpMA+eeTQYREtaROBKgH3h8IW980YsCfde3BPvn/s2DHxDIl/u2uXL10U2Qqi4eqVq6QcgLoMRMfN324Wge011HQg0Ha02rmLF+zI4WPyM8uXrxDxljMMZ0dIAADJnHMEsM+apbnnetjrh4f6pYiwefN3tn79BluxfGWm/oX0fWVlue3atUPEDHzByy+/ojUyetTYmIPrVaseQPw33ngjI5kQAwCWswaYT0gAnFuwUfwIBE+UVSA8nDh5QgRC1sQbG9+IhTOBYMBcQ0TiMyAgrFy5SmtCZ/5hE2Hx17/+jZLMqACwRrivsJde0HWx97E/Yp/EPqwB7Ag/vnHja1Kh4IyFotqVK9fsq6++tvq6Rlu3br3II6gCDfT16pzZev+eXbh0QWuGuLsQ64TzzH7UQ27ctFUrV4oY8wCQvYJWYHfV6mfnjm32xhuvK06BOQ95Rwoca9fqfnfs2KmxmTx5iogw3AMxDqpkEIRYh1w/a2za1KnyOdwXa5THsC2IEowlNv7Nt9/qGpl7YqJwRjtv129ANLyt6whAcZNVVlRJGQ21hL7efquDYC4F1VAUoPxRzIVk51tpxod8g6vReK5LleLl4RwacqAhzlcf+TKz/r4eO3Zkv504flSxOs+pbUpvj+ZWxE6BPqFGW4A9hd2q2g9ZED0XJd6ZT67DgSL8MjkWL5QJKpfhfdwJf2M33Bd7DuuMfIznOLCzjERPrjoSxUVGiIoCOldGQoHn19IcFmPB/PqZm9fwN4/jf4MaATE6ZLgKKQBUVtdJAaCto8tu3LprA0Nm3b0Qnutt0Mpt0eKligNRvaquDjE2Y8fnsd74fOJGHpPiEOfsvr5MIcDXP3EV6w9yy1tvv23LV66QAgBkJPKSXKvvBX6+CGMfFSbLYtuoqMZQjo0A+EOWGOy3ckgckRAwTFDI3EfwXzQLKvUra2FGZgSAYVriVFQFAkA5KgA1IgAMl1WF6n/+8Rreq9wH2RlAXC8I81aNMUcc8ziFHKDuJPpbB+KfDOAXv99TfonOdikSgMaqOG8f8oUFAkA+f/jQ9+Qe8Lxqmmt63Hvyr8+/lgKKtDQoKVjPcoAFgkMJoDfm/Ao50eKWAX4mTvNhxbnxAOZ7i2ZfO+H1nBELhVeFaw8EJV/rTkJI8/v+OY8iAOi1moesmiy7X88tpWP36P/3dgZemV78t99/em35+/drzb8mu4es6r04N63nYx9yl8FPfU+aP/fPLuAQ3nKXPghJNX8OIH7UdYe5CGD84wgAeTstnqPQaiQlkRS3lSgoFPhrwv7jFpv+vyvfFnyTVBWIK2MbAOEnsYWyyG2uAACJS0SuiLHEol4RBJQ/rpAf5Z9aCLBX0Ia2qlpDx1lcSkFJoarH33ncJB0PxycCn6i4QC//dx7bepxdy7u5XaRge0kCQADNH4X/5TFAz117TDAkdRzwVoq2SrRpj+29HCP0+wotHSKPKoKEhedS9YzgY1WAGO8lYB+hsDEoOMe1V6IVN7hKmm/X/8eiu9QnpdenuOGhMcFPFtZ2Oo9hPyzsIfztMYdUIhIMDvvLsD32LAhrub0j9Q/p/psfH63Af3sCQAjEM6eZyT4nTA4nALgz9wnICACFXsgctjAmB8yYiEJFLEGmEwBCdf/g8KACGKr0wkExEAEeIgAkQHfalz4QAIonxXs0OJPTA7RSBAAAWScBlFIAcCArrfr/j0gACIoMBRaNmEFRgqc0ASBWRGtdRMjDZVnE0AwEgAqt7rB4xPZJ+tSnRACibCdfFB4PbGAtv+h8nxQMFW+EUsrMACc9FyW35cxELIEAEKTNvWo3OEVCJ/FXdAXuKPOONL+BeqIvW8wJAUBjkFc7iM7lL0kA0PdUeMAcCRf/QgKAX29+g/J5eOh+c5JI35cA4GOTza8OKAXmVLrRxsJFfXTxdRUUF8Ku4RuLB+QFoN/nx+c63xcmC9zjgTINvLIDcBK4pZujJ7T4DZgZyDODkvYtEADixhXBwCJmbSQASAUg9DXQ4TtjJfuBnMOWH9iS9aEAIW6gMOxdos/tvEByKPRi8s8Xo1/EhEAAEPZUxNwLbDmv9uezWda8HxZ9YOkF/0wyrX8gVLZxH8GPBqAfwJ+/SYJKdaWqWmQqSS9FVQAeJ5lN9WIRASAC/qHaNBABnK3pbUacABBdUdykQ/84J0toI48tAORl4mEus7WYyEhZlcUHmEIgocAj61tWUHYI8qeRuSjwv1gNx6XkGROANxJDJGqVXKY6anjQKqiYiJXfXDuBqoMGTj5zm+R+3BYZn/qGJuts71SSlr2K5JIncknckDBCKhDAiueZN14LAAAQN3HCBAE1/AAEIsuPDCqvA3SR9HJFpUALKmLGjBknedUKwBeS28jgX7oowIaquClTJ1t9AzKmQyIkkNAiwdrYUC8QaHgAAgBJGtpMDNvdB61KyBKUQ6MCNOA9VOmQvJ4xbboSwJ50uXf/jt24cd1uXr8hwHHm0yEh6nv4vfv3lbAimRuIE0PW3dsjsA5Q2sEQxhcwBJAewIyDASAmYD2PhwqpAUN++dzZcyIAUNXDdfKZrEuSkXv27tZ4U50ugDM6OJK8ADQA35AUACEBT2SDZeXW3tqq6vXR48faiOYRApIhAChppT5TQbLYKzexURLoJKAbqX4eGFDw2dHWoQpekrtaW7W1UlnAPzCGzLUTACTZHBNNPMe9k3gkYUkSivcwjlTA3bp9S8n/8ePHCainjy3XxDXQniEoAAQCAPfEtToBgDF2AgDDwT0xlwAOJHOZTyXWqmusp7Pbzpw+pUTo/AXzZY+ABtwjigj/N3vv+WVXkW35rvQ+U8qU9957AxIICV94KKq7ukf3Mx/uh35/1X1f3r23i6KAqoICJEAgJOS9hLz3JiWl95mvfzNinRNn55EKqq55VeMlg5GpY/aOHbFiRcSac81148Z1O3TooIKftGdcS4uCxmS+EDA7e+mCXb12TQCCk1x8jSFb7Ny58xpTbJnAGEFGFhbGDuIAYwppxckKzC3AD8aSjFQfA/pKBICamtxcC3LUQYqOeYbSBiUkIFoM9PbqeQEKyPSva2gQKYA23LtzV1nrEAOmTCOzOq8OAzANoF5TVaMsNuwU9QD8L2QWwCsAbDI3US9AEhgHDbAJyM9zMaasEZVVNfLxPBPvQWbhvWmSjAcQpFYrAFWv5HbpI4A4z9Tn3owTgWtAWL47GwJNzGrg7Hbtxg2pEhDMRgXACVmBDDdgX/zpc83DdevW5moM01cQAJCAXrVilcYc2wPIIJt42QrAoDFBQaLEBLqh8gDguOHpZ1Q+xpN4urt77fyFi7JlQCX6RGtRebnIR6fOBAIONs6zYMMq/3Drlub8lImTdL2h3j4RF9rb2uz6tWsKDhDk/GHXDyIB/Jdf/zooZQxBGoPYVqf2Hj58yNasXWNz5s5WxiVZyRcvXrAVq1bKNnjWTz/9TL7/tddet4bGJo0RZxSAvdOnf5R89/PPv6jSFATuAQ9v3bphW7/60hoaa+39938pP1xeVmld3f3W2NBs//Ivv7Xevl77r//bryWDKCquVE16BfZcunBRdZelSlJZZY8ePrBPPvnYZs6abq+/9gspE9TVNti2rd+qBMLTG1aKAACIP9g/Yo8e9Nr33/1gJ08ct3fefs3mzZtqw8OBoAQB4NPfb7Vbt+7Yps0bbcXKZQKssG0MD7LGsRPHtc699PLLWiPwm5zrKHuC0gPgIsB7DTLrgwNSfaGvAVcnTZ4UCQAlAjZYD5jbZNrhq6mfC5mOOUt95gP796vvUXDhepxDqMHNugMoy3gtWrDImse2aA7pzFhaLpDu5q3rtnDhfIGrfYCyZdQsH5DfhqCBqsSzmzZZU2OT/Bx7lY7OTr2Hja1eG8Bp7Bfb4rvIarO20h7sGHsUea+iwr7fAQDYLzCMMZXEPASAa9ft8JHDmmMz8Dt9fbnrHTt6zNra27TGePY3tkzd6EOHDwmsZi3k3r5eHD92XCAR2an4OO6Pb8f2z5w+Y3fu3rHNz23WHPA9Bese/QU4BnjrmTH4Y+yYzHr2F4BdPC8lWNgTEsD/6usvraysxNY/tTasQ8j9jki80/bvP2S3b91V+8dPIPsY4CbECFCKgKglvzRtWg6wwGdBAOA36jrNEBETNSaIIG1tD23N+hXq45Fh9gBVUq44fOiIPXzQasuXL5U6Qwl5mSUmYApFGEpkQACYPRdQnP0r++QSrV8/7NqlvqTPeFYn+wGGAm4zrtgoxAnmm5VWWHdPrxSG9u3fLwLA8pUr5GtY0wXs9PaqX1vGNgcCAGQ/iH6S8W+ThDo2ArjqJYToX74LiEg/0D/MGdYfXsfWsCPAeMYLMJ755j6b+7OOYccpAYD3GU9Abp6JvQH2675Ra+rZs7ovawG2JaJbBKJ4fghNrOFIzjvhTnuikhIRdPy7fJ/vuooWa9u2bdvUfuz/4YP79qfPPraW5jG2cOFiGzOmWSSdh4/a7Ycf9gjQfeedd7X2E77jXtTL3rVrp/w9QOyECZQgoI+HbKDf7LsdP9ixYyds8pQp1tHZYfdb7wroff/999Q/7L3wcZWVNSL17d61w8a3tKiOe9PYsdqXscfB1lnzsD18D+uHK4dwP/qe0i+TpkxWWYEQZxi2jvZHduvmdduze7fdunHD1q5eI1IjZQAg6u7csdMePWqz13/xupVSjml4UCTGHd99LxIHpBzOBrX1dTFRZkj+nP0ac/LpDRt0vvJzbWnpsEi727/ZYfX1jfbSi69o/WZPEQgAJXbh4jnZGGvWyy+9Yi0tE6y6ir0oB+xhO3+ekjF7Ze+UEvF9FP6APmdesAdgL8MaCzFSJBYl6oSyUKi3MCYoO7De4kedcAIJFnJTS8s4e/bZTaHsTvRVALyQbphbPDt7JY8dYmu8x/oPOQE75XvYIioMRw4fUhmA5cuXad1rGoNaTKcdOXzMbty4ZXPnzlOWfdOYJgHDnDUH+vvs6vVr8gcNTQ1SJuPsjl9nLWF/de3KVZs+bZqek70OcaSurg5J3fOcq1Yut6lTJ+scTBuwC/oF/7p//wHZF3s7VKGOHj0W/HZltdYufD77LOYIPqSmqlp7Yy83BVGCMcDmIV0dOHhQJOJf/epXuiZ98vDRQ51nyLpnjDmDAv6zVjbWN1lLy3gb7B/Uuhew/xgHiPXfw3kVIn+Mf8VEAtlUkmiFPbO3xe96zFMEgEgk6O/rthPHD9rZM6dyqm8iPRUjAESgvSDmI+J+UAfgPOXxSYD9GNwRSSdHAFDAPezuQ8INsb/QnkA6Yz8bzuN8H1vR+T8+lwgNqhftirHUl46qBEXiZ/hg3/9zDw/mO6kA8l7Y7wblGQgA0CMqqmqV9d/e1W13Wx9a/+CI9fRif3VWUl5pK1ettpbxE6SEwqN6AgK+MkhTl2ucPU7q/obn0bNHcjj7NggXsCvefOst7Tl7+/uk8qYYeQYXd5hD4xdwbIEpoV73sJUMD1oZAXoIAIMDOfC/RKoMQ5oLXkZStgXhoQJppKB+QOa/wH3J/FeZlUEAqBYZwkqD/H9Jabm+Fz6LkBBJVJGckhsDT3YJMePCn7AipwDOn4sZP/79NPmn8Lr+HfKQ09hgiBtG4Fmhs2BrP+fncWB0eg2PUXn89XHX/+kEAM/UjWSfXIZ2ogaSSULymK1jQ1lQLR8rI35ZqBzgnw2Jm4VAL98LCXy54vG5Pi4E1/OJY8XARScAeFqTtycbs8/aSmH/j37+bBuedF1XOMjeMzvGxdqUs2LVhh2d7R/TwHMJa/lreMw3zOPHtSF97vT+qS0VltAtVHEoZqeF1+HzQWE37aPwd+G8yI9fIQnCXw9qMXlykqeVepzblQFCbCzEmpVUWoGvCGevCk+yRDGWhOASSrtUSpFGWf+VVSL6slaQeCZiVwnqAHkCAG3n2sFGg1/yeZD2m/ohYl5/KwSAFEhXv0slZ9AoA5ASABwrzGX+j3hydzpXXG04j/9l5+hov5lXWY4GkyPOy8dEYoCX7KaHixEAhCkXUQTwdfQvIgAkycesk3kCQCCG5GLMGQIA9pOqB2Tnwd89AUA16AHAojy0pNIEvOYBZ4H6UgBgMYgEADKT9NmfTgAQaB3r9eWdG/uI/IaOQzn/exZdUAAIDE0/rDKgUgCQ5HQoAZCC/wUKABHI8g2wg9jpv7OgbwpmOxjlGxmfJG5U/14KAFkCQNjs5yWsRysAjCYASO0+snWzBAA9c0IASPtEf0fAOiUBBKZvDiblCgAAIABJREFUyKZM+6zYZid1LnmQPigAhGBJAFyzBABefzwBABAqEOh8YUuJANmFPwsM6/0IUgN2+Y+DoXrWSABA4lYBNWew6W+X/A8EllwJAK9xrrpYeUWLtI9+LgEgXcTSRa3Y38U2DtnX0vkX/n7cBib/nt8rrKhh8+3zIm3HzyEAxPTuOH5h05Fu4P41CQDpAupBLeSDtSANDRQlABDgDZKHSb0mPb+X1yjJ1b1LCQA5W4sSdwXj553PewHBjyz/QHIJqgBhPPIKAGGn6HwH1cmJ5GsHwPNlEiAHhUU/RwDg39GnK7ik7O+Bn0QACEQsCACBBBDUAFAAKHsiASCA/rEkAIAMh0bKJkQFAG3UooRc8LOlowgACoh7zkBkmXtfejZEqr7gcz53gImkKYH/kQCQ2gGAKluX8FoYZw9kyA6HqUEPAF6vmpTIWBKwFRmNDFuCz2Uho4c+zWX8RtDAsw+4poPcBB/5NxmfZNp1dXYr2BEylGs17mRJE8wlqMA1ySLhWgpctt5Xdj0bYYKTZBEA/odgbb+dPXtG2SUE8ggmIi8KoN3R0akg48wZs6ymoVGAJplZt+7ctitXryqTkaxmJLHJasYnKpNhkGzjakmPswFgztDn9ClBEqI6lAGoqqpRXWfABgBLgNAJ48YL3PZsut6+bhEUrly6LBB60RJq9Qa5cGUIdXaqb1SjF/WHkRFrffhAoBQBRAL7nplEgNNr2gMsI78M0ENAjyAemWhHjxwxpJYhAHhtcr6P+yKAjgKAZ8MpMIQEf3kgTJD9097RYfMXzNdnZM9kmPb1K1iKXOMUJExrQ9kAgAIys9mP8IM9EJTVOPb0KCAtZQNkPrHLwWGBJxANXOa5nEB9X5/GGTlbrgFwTtDUM/WUAXjmjIJMgAOMcQguBZ8BAaD1QWusR9qSq0nJ9yGO8FyUBpg9e46VlrBBDmAE7SBITFu4JvOdH57LwWmCql5ygLWQrDrKL9AfyLLmangTYO7ttcuXLtrBgwcExnPdluZmAaUuP3f4xDF71Nam8QHsdDCL+QSoSK1Yvkv/O0BHcJq+vHT5soKqEDBcNYO+AQCh/diKAyPMBwXma2tFEOHzoV5okJnDZqipPHXKVBEAGANs34O7lP/wdYlnBuyDKAEBIAQyw+GK+2D3VRVVtnHjM9oXYQ88M4FYJHMhAKxcQWZigxQA2FtAAGBcuCdgJtlXFcrCDYsF/Q84A0g/b848va7gaVTN+e1vf6u+B2SiH8OeKgBNAN0QNAjOS/UhHohU5uLePQGezDdICRysc3uxkRH74+//oGusX0+98bE5ctKd27ft2JGj1jK2xZYtXaprqizAjau2dn0gCwAwen7L1998o9rQkCLI6FNgoKTU+voHJTEuqfDVq3OKJT4+5y6cz5XH8L0nY8XzaG6ojEWFxot1iTq8/F9bUyfb/Obrr+3a1Wv2f/2P/xEyJvsH5SMcoCRjdM26NTZlymRrbb0vdYwbN8mM3yI7wZd99NHHtmLFSnvhhRcFlEMswp8Cbly8eF71sDdseEYgBtfnmS9duiACwNRpk+zXv/7PgWxbWmHtHT1WX99kv/3gYxs/Ybw9//JmEQDKS8kkCwpEZGv2/K/60G+/9Zb6vrG+QTL4n332qa1dt9qeWr9OhB9A2s8+26ag+Kbn1llp2bDsBhC17UGvfbt9p507c9beeec1mzULkLBX0oAV5TX26R+3KXN78/ObbOnSxRo/AE8IgufOn1fdbebcluefD1lplZXy99dv3hAYCjgYSmNAaKO0yG1lswMus37cu39f5zgvMYLPwJcCXM6ZO09S2cwL6n4fPHBA+xQANBEAAHv7+0QCADxrqGuQAgBjyhySwtmw2fbt31h7+0O1n6x7+g7fgA9gvgACLli0UFm5jQ1NmmeQHpmrn376qcrkQADArjVPIZ309Ajs4jegosqB5JSoTNmw/NBWLxUCAZDa4sx7Mo6nzpiuEhb8cC/6izWAvvFyMNgfgOrBAwel1MK85LO+5h06eMju3b+nTP4p06bG5y6x9rZ2+beu7i7buGFjLtDBfGI94Jk1l1esCOBJBEEgM/Ee4B1qN9wrkPIgg/bb9m+/sqqqClu3fo2+V0Hm37BCKbZz5267e+e+bdmyxSZMHCd7I+iE/zxw4JCyY1mHHIjmuVmPAL6DesgqEcKYoyLdxrIklPBZ9/QqgWoc80pRAIgEAAgvKQGAoCHAFIQw/l+zep1NnzFDAKjOvkNDduvmTQGLgOJaZym9E4OSrE/4T8YVAgDqKWG/GQgAkCD57jKA+uXLNHasf/QfazdjOK65RQQA1gInANDO7777VuPmBAAH8YPiyyldFyCaddzXKT5PW5DUdwUAr9/u9oY9QQBgLF0BwIkDzCOeCeDRFQCcHIB94ItRMmC9ZpycAAAYS/Y1IDGkA0+q8GCp15RnzCCf0K/MJ+3DWlslN89zQR5ob3tg27Z+ZrU1VTZnzjwRAMa1jLO791pt//6DNn7CRHvvvUB+Iluea1E26ttvt8v+Xn0VsLtehEB4fb09A/b5F18pCxwwGAJMT1+3rVm7yl5//TX5b0qDhNKQNSodcvH8GVu1YoX6iGdkntGvgLXYH3OUfSb97+OC3fM6BE4CkYuXLBawzFoKsar1/l07eviI7d2zWwoLK5evEPjf291je37Yoz0JxAaRomur7f7DB/blF1u1dr3zzjuaY01jAclDWRX2qPQb9viqMsHHKbOyppr91aCUrHbt3GMnT6Ko81IszVRuff29IgB0d3faV19vs9u379iGpzfaunVP28hwzJgrh3ALUfKcbBTwGd/k857xpU/Y9zHu2AP2733A8zIu+Fm+Tz8BhkvRK4LF+A7ex8ejAMBcxwawYchprMUfffSR9h0i1zQ0RJWlCtk/oDvKMNij/0AK+/jjj6S888qrL0vVoLGxSdDwvbutIpBwFnvpFZQdIJwGwiP7JdZC7eGqK0V+5rfUjnopf3VLZSFQYGEf1URberpEWLp29bJt375d/b5mzSpd88rlS1orVBZk7FiV5UGVyNUvvKzN9Gkzchn+vMe+EJtgT3Xk0GGbMHGC+pY9gZO2OMtxrqJvUAWANEP5B8479Cd7j94+1DkqrLMD1axmq6mqlUob+wH2jMx3L/8XUl0COBOC5CH+FQCk8EdKAvBMf879HgD3PSGf7+vtsmNH9tn5c2dELGZ+oUokpSXUxBTjChn2uVhfLpEhnMorKwKgA+DjxA+v8y75aJH1YuysCAEg5E9AXAznG9b3kOkf1hDFl2ICkJQUEwKAZ/+7okBBfCoaGuR5L2nhMRk/R3EvJ9wxT1MFgMHhEnvU0WkP2zutt3/IunsA5musuq7B1qxdZw1NY0QAwK5c3c5LnzlRzwn7HhsoRgBgv439vv3OO1JQ6we8RyEkgqspgD6aAOCqlCGO5BL/SP975r/IACrzC/gfsj5DRm6Zke0/UlEtYJ9YhrIhleVfGVQARACosiE+q8z/0EcqEVCKWsKIWRkwz+MJAKPH5P9bBAAHaXOOqcgfKZDq8aUnfT5976cSAPL3yAP9fq+g6BuuWgDgFqihZt5LGiHMpUiWsV9Psc3HEAA4Iz6OABDOcEn2dBECgjcjCy4GADbWD88QQry96fOm/Z6OR6oYm/ZNer/s62l82cF336sXvlcIjBf0fZS79xKkxW0kJLQVjltS3jUEkR+bwZ/2Xfbe/t6TCADF+r5wHLALlEjTjG8fz5Rckx/jrEKv30O+OY5jjgyQJrolyZXEFQPehHsh/hRwBMViYmlYZWrHEgCcMaUAUFmlfXtKACivCKVnPc6aw+Xi2SuLTxT06d8AASCHmSbK3z6XicUSm6WUz+MIAHwfPNdj2vnnLyQAFJuff85+GPMUIIeMprkbS0RlCQBpTP6nEADcDwTb/zMKAH8FAUAIZvL9tC+KYoZJ2Yy/aQUABWITAoCMRGyR0QQAAWbs55wAgHy25B3yBIAAUgc5bf0tFjNZ66HWS24RKlicTJuRPNAeajY4QJ8nAowmAKhOdZRjFxEg/u9gAtfwA24K+GfJAO400t9uEP/RBADvs38tAgBd70C/MmLwwokCgNfeTp9bfTGqBEBg3ganH5h+xUgA2YUxBf9DkDpfAkDOLqMAUIwAEBzDkAKtwyPUY08UMDJ1TJ60+GthjgSAbAmAHFFENclKFDwUgPeEEgAuXa7FrDzadFIWoGAxiv0pmdy4OAbmdGHWfAFpoAibLdvv/Dvt83QDWtzJ+4bTJYnS7auTAvLkgJyjzBAACtqtMgChfkzqWINqYMJszu0xXLbq8QSAlBjgz6TNSKIAkN0g+9gXAL4CesNhV78fQwDwBTP4OJjkgbyke0QFAM9iHIk2nM/cz2+4nRha0A+5i1BfL9kQimk7mgDgCgN+dHKWf0CBQoZAoUJCZAbG10NNPQgAZM+FRVqs9AEUAPqfqADgNdFz8v+A/1VBBUD+FSmmbAkASgHksv7zf0v6OanBw/dLy4P/cH/DwTItAeAKACHzOq9kEvozVJHzwEe6YXkSAUCbIv5n/YvZFEGWyEkAYa3SMEWCEcEZ6nMid+8S/wT++2HeRwKAB1c88B5A/hBI43/PDnBZVckqDxFgDtLWkgSvqbaRvn4F87t7uvU6UtYELOkvACkynAjqkXHHhjjIPAaJQUCsU6d+VPYyQABBOaRZ6T/VnCytkBQ+GZhdyPuXmHV2dwlMZU4sWLRAWeMAJfQtgTYA4OqqSgXTVLaFIE1c27t6+xRApy5qbUOTDfYE8JqgIMHkqorKgrq51KCEAHD29BkF3FauDgCAZytyX+yTIGo8Xdq1G9ft9p07CuojH03mBv3pQCABvJkzZticWbN1HfoIcgWy1EiCMl+WL1+hQDl7A/qORQPQ8eixIwrYEZyXnyDzr6oqSJNfuKA1BkBB7QEOqam17vZ2AdD47qkzpllZRSAq0C6Iku7HuR5ysAAIZCZTs1cqBHW12kgBFhJUZawJ8NM2DxrR7zwX8wJwiDb5jwe4GS8AXwEoMVgLcAYBgFrjixYusuaWsTniCPYDyEwwGDB+xoyZVhoZsD5mnvFOth2155lbtB/CAXtAvkdfBD9i1tfTK+Crs6tTBABAEs/yYnyoT48CAO0kEN8k6eUSZa0DCuzcs1v9yPgQQGfue6YoEtgEdKUcoOzt4LfxRZcuXc6pHNQ11Amsof+9Pj12z/3cZxOEh4zhBAD600kTBOHo0/uUOJgclQYGBpS5zBgAssA8x+cRHMVv7Nu/T/Y4bcZUBaY9W455d/z4CalAkC3Hs2IPItAODgYFgLY2ARbI2hsBzfIyZY4zLtiVatIiI0zgjYBdaalkYwFKsYWli5cKWKAPSWDi4AwBgMA738UvOFDEmJOBxrhje/QlNiYwZMTsUXu7AE/AidUrV1lDY32QYY0kga1ffKm+QRIam/DvYs8oAPR09dgzGzfq9Zu3btqRo4cFqON7yObnoEe7Pvn97wXerF23XiUrAthZbgODw1LAENFi8WKNGT7Ag7TXrl9TpjbXc79LewDG2h49tBXLlitzgHWWZwacQaoZGV0AQWo5c0747//tv1l7W4fGCZldrgGgztg/vfFptRFwClvl+be88LzIHIBsH3/8ib388isaT1SCaDfSzmSyXrlyyd544w1bvXqtCEdkzNCOU6d/tO3fIpU/39586w2BpE2NY62zCxn+Ifvkk0/t2U3P2tyFs0UAIEjd0d4p0IgMXbKNX3/tNfmy+to6u3D+nH333XZ77XXKAiAJP6j6xl988Y1VVVfa5i1PmZUE3+MKAN9+s0NgyDvvvG4zZo634eE+Hc7LSirtD7//0to7uuzFlzbb/AXz5Foo8YIfQV4c5QXse8PGjQpKs3YRlL5wKRBRAHPmzJmtvmdvQY3kc2fPCTwiYxMCgNZ7K9F3sXX6k3FbsHCR/DOBou6uHvloQBDmBOsMiwzPR31r6tZPmjDJFsxfoKx/1ZTEbvoHbeu2LwVeAxRD7mKPBnDF+grwBPEFgH/hwkXWUN8opR7UG1gjPvjtb2VrZN2pnE8s1YEvZj5gnwDevpbzb3wkIBlzBRBM2d4xkwUADtB19arVUkDw/QO/IXRwfQgAXn8bO9T6c+SolFPw//gqAT7UeN+zVwADtdUBl/x6rCFIdkO+AohCXcR/AGhpO+OGH+Ba/j3IBrzHGoiyAa+H94cMIH7H90hV19uatQEorayACETW/bDkydsedSg7uGXc2BgwDIomu3bt1v4YsM0l7B2I9nIEgIr4Ai/hwdrG3gDw5Oln1sovD/TjD4ICwJHDRzW3V61aIcUBZNJVsqWnW9n/+H5AUEBsan+z5uEvzp09Kz/CuEIa055yxDSGPD9Zytg3xA7qkEppsKJS+5fzFy7Y0ePHbPmKFQKEGVfPFMVX7IUA0DJOBADKVITs0TIpFezc+b0+iwS8+0fGkDHGBgGjAcwhQtIm3yfSDwCSrtgAaUp74jhufC8lAHhGLNcF5Gc+Mc74RpEata72ad+CPTJHnTCJrTIvWNMAgslihgCA7af7ZmyEtYL3aC8/fI8ffCGEBeYBNtTT3Wk7vtumAOS0aTNs7NgWGztmrF27flNlIyibRAkAbB51kb7+Prt//55t27ZVe4gXXnjempsbrKe7x8zKrauz13730R8MVRh29hcvX7S6ump7/c3X1B7GgTIqlZXVyhT/YecuGxnqty3PPZcj+7lsOPMYsg5+gHUDYBy78HMGbbp05ZJKtVDqI4Q4RkQyaW9/ZBfPX7A//P4T2diLz79gXR0d2usAEB8/elzEBtpS01hvvQP9tmf3XpEn33zzzagYRLkc1qQgTQ8ZgXFZ/9RTtmw5ChMj1lBfa729nVLxOHv2gm3b9rVNnjRVfUtmO8B1aemIVVVXSKmGe7c0j7PXXntTEvkibZRS9qlM9q11o6VFz4ot8b6raDHuf/zjH/UaRBUn83FuxObwRZAUsGMRfSYEVRR+sC3avnv3Hr2OndN/9DXkNNYo7AKb4z32KNgh92Y/BNmKPQllGrBRrsech8DFeeWll17UdcsAIpX1XiIVkLNnz9mqNau1d0QqXySAqgr5cGVfl5Xo/Mkel73ZYN+AiLvnz56zM6dPy/5nTJtmbe2PBDKgWME9b1y/Zi+99ILWnPv37oqgwx6PvS0KIxCM8Fn4eWyIZ122dLl8C3tdlA6wr2tXr2o/xT6ju6fHFi5YoL0WxEfWMvblnV1d6lf6gnFpaGqUn2T+Hj9+3PoHejUHKVsAAaKspFx70KbGMdozhv4I2X5OAOB3KPMa4l9OAJCvT0oBuAKAEwCcABPWmGHr7mq3I4f22qWL5/Q9xoW5EsgwFshliuHEMgD8nYtPhShIVSWx2rwCgHybYlAhsYxN5pMUAJB35vk8TsuaoqSFWLqA9zzEo3vH/W6IC4t5K4LC4374vqvAejzI+8HVAXjdkxWQxS+rqBboj7pdZ09fjgAAID6meZw99fQGK6+skqoP+w/PaFUZvyhjHcqMhbOmx1v8jOAxOhQAeH4IzO++955NnzkjxjRjVfGswmYE73lWj7t62UzIS7DoSukPyfQOWhm2wF4+2kXoq1IR+139ZhiScUzSILvfVQBQOhDoz++SchuO7+UUAFTeCz5AUPX0+FaIR4ZkjtE/PlCFA5aNEafr0eNHNh+JC58prgCQ1MAN8ZyoAFCofPrTFACy7ZRtJsBR/vr5VhcjABTEZ39yCYBCBYCg/psnnvu93cbTtqRx0BTQ8s+kBID0s95XnGlGx/HzZVhHjVcCkKXjNyr+LOXeKGWRITfk2lGktGphP49WLkjvk48VF8+OT4kVafw224/+79E2MLqueppMl5Ynzcdokyz6GANPr5/eOzuuhff3/iskf4zq58x45N+PSgQZAoC338H+QlsaXQbBZ7MTAFIygNRr4vTytUOxBaKLJSM6+4YyLEHZJYfnRRVNzpf4SGX+V1Ur3hmUHEPSEOX0PDYtvxjxFp8bfy8EAF9DUiwjVQBIMVvHN5wYHTDdWGI7Zwt/nQKAr8vp/BIeJ1WCWNIgowDgMXl+ExdycoPHx7MKANwjjxf+xxEA0jmY/fvvngAQjCkCZoM4UaSUYlkAgWihDABZklkCgAbZa8lE4E0DWgBy4gxClnQIOgYCgAMC/FZAIqlLHf6NNEhlzmGkoP9fSgDIgv3uUDwYmjrC3GuxBoa2IAn4WmzByDrm/AL85BogOcAqmcQOluOkw+QOfR3aERiDakNQKA8bJJdocUovm3wYnSMRvH+CAkBxAkCQ4PJnzxIAim2YChe6oCYRnFpQACDAR4DdmUsh0zkvse5ORAzon0AAyDuQwszy3KYlIQD4az622INq1fxEAkCa7e8EAFY3D+oUJQAETbVg+0VIFOnG2vv5cb+LbUYftyHMb9pyf6V7tfh3Wucp/7buEwkA6ZjnyQGBAIDJFTCYEwKAPvsTCQAB/M+XNCl4JhWCKFQvSG1sFBAcwVhnqwcCQFAzSUsA+ILpCgD4wNxil59OgR0bCQD5TPwAsGuRLHK2yB2D9H6iAJAhAPB9semlPhDmQV4BIBz2g4JLUu5Fh4KgAOALqhMAqPPnfSMAYWDABocgAATfFTLUQwkAPzQTuAuKKoFlGTZdAfQHmPG/5XMrUAUgozWUDFD9nVJ8Od+rFGtch0PPCBABINQFzM+5oKSREpG8fVkSgIgDISWi4IDiGwdtNFijYva/+4KUAOD9FDYleQKA9xOrE1Ln48eT4TFbNYEdFCghqylQ6gPzMQbV3eafRADgs2TE9nT3xUyhcmXGGqSCjk4FzggiAMq0RLlkvsPrEADYBBOg5fHJ/mfzDPgZagdf1/pIkI3PIdFPdj6gNv4WBQCIDABtobhjia5JhiZZLBMmUa831HMEZCTTpaKszMZGOeThgQGBmcyN7r4+6+jskrR7PbUrO7vVDy65S+1Uz0rmeQhmQgCgfjj9BEADWCs1CJV0CQFJsqO1iR8asvMXLyjA5rXpCVQxrgCpAKOt9+8r6DhtylS1OQRfKlVDGdCUoDQS8w5gKigzNGyXLl9Sxu+69esV6OWafJ++Q36eQHhVTbUIAKrdS13M6hp72NpqD1pb1cYJkyfqICN/Edcu9+O0v6qmRmVGyC5nfABn/FkBsQg40l8AFj7nmAsEbLk/bSEwSQAxBQ6QdOXz9K2DSvQn2WQQAKgLDgFgzNgxIbNmMGRsEch1kB8bAFRTJnZfn0gbBIIJhkqOGAWGIQCiHgXSuT42R1/wg0/kPQBvfM2K5csEZpBlzL0I1EIAgJBCMJYMdb7LdZD8Zm/yzXff2tiWZlu6ZJmC1vgUgCLGAWAY0gogB9m66l9qYVdW2akfT0lCXeSImqocAQCbIFDLeAJy4Fz4nteM5/6ywyiJTL+goEEw++6dOzZp4qSQCT04qCAvQW2VAKitzREAeHbPtJ05e4YOo65KATBMJjR7BrLhtKfErgeDn6YfGVsCxDwTNEZ8KQQA5iAkAEAmMqbpIOYrfYmsPTK/M2fMtJUrVlp1bZ319XSLAID/BNThuRz0UUZcBKmYIzwH4B99iU/QgXJ4xHqVxXtA/QoBoGV8iwLA2neXltoP3+9U3y1ZEqSmnZBLDfofT5xU4JpMZILdDx4+sP0H99ncuXOUnctrgMeNzc32+aefan1dtWat5gD3hyQ2OEhpjBtqH6U2Fi5erPF3EAxbZZwhDWAfzA3ayut3bt+yeXPmWkN9nQgXlDiBsAHhB5+JMsXWL7YKnNy4YYP19gBklajWLKDFb37zP6WE8cymZ4I6wEC/slOnTJ0sKXAANsZj69ZtAnzWrl0nsLC6utbu3gtgQuv9O/bee+9JAruzCyArlC84cuSQ7d6zy9asWWmbnntWKhfjx0+00pJKu3/vof3zP39gm57bZKvXr7SyilKdZdoetUulBTBl+dJl9uwzz8gGK8vL7cD+fXbmzGnVwqa2MWvfwwdttn37D1ZbV2Obt6y3oeE+7RdI6mh72Gfbv94hIOvdd1+3adPH2chIf/CxgyX28e8+V3+9+tpLNmfuLPkg/AhrAiDG2fPnNLdWrlollRiVtSktVS1o3gc4nzFjuhQAmPv4MewEwJoSMhAAAONRNcAOIELhXwARGWPILZAVIGWg0kImJ7bp18OmkWCGHDBrxiwRAIIqJWVOykUc+OLLz622ttpWrAi+g3MOajf4JADmM+fOKtuddbumulbzjDUOG/rdRx/p+VasXCFw0gkArFv4VgfCtAbFcxX+jMxNAFd8JN+RTPzwkJ04fsIgq6xds1YKCOkewLO8yQClj7E1/qc/8AeQCSAwOPjPPQGeeA76s7mlObf5Rvnn1OlTNqZpjPwS4KGAwJISzQmem+fivfRchk8EjPZsaCeM8V2k+Hfv2WkTJoyzVatWxjWQ0g4j1t7WZT/s2qs9CnWs6+prlDVUVkHZkn7b8d0ujXMA6cKaTVtY6yAA8LyAt/hd90fYNP2okgMbVof3+iB2QABAlvuYdXV22Lp1a6yhsU4EAMC67q5OKajgLygl0jJunFVUlmktobzIwX37BFZjC4wPfcz+W+Skmzf1/PQxBAAlL2qvWmE9fX2y6R9PnRIhcf6CBQIWtXZQgqirW7534oQJtmjBQgUjVT6mokKA9g8/7MrZS9hDQ3wJ2TE8J74NUJf9Cz9+Lmatoo+YH/ht+s/34XzGCQCBbDNH/RdUG4YFIDLfsB3WaleK4pnxgdxT5ShmzIikuUqtDyjMAEgCyEJKAHz0fQXX5TmxS4g8fJcf7st73I+SBdyDta2/r8cOHvjBOjvabMKESZIuh1x14SJr/hllym7evEXrjcq0DEEUuiICANfetOlZGzMGgmSvxh5b+6d//kAAf+uDB3b+4nlbvHihvf3uW9o76DxeUSkVqxMnfrT9e/fZpAm7tHCiAAAgAElEQVQt9uzGjVrv6TvmKH2Hv6IPmMvYPkCtlwPgmRinq9euSFlq1RpIqA0iAKA60tnZbijcfPgBbam0N19/w7o7O5VhzrV27fpBJQCaW8ZZbVODDZeYXbt6XfXuuQcgOEAvJCcnjuP3vv76a4HDL774kuTem5oarKPjoch+jx5BKNtt5/4XEQCgGCWuELhFerxC2eKHDh22a1dv2Cuv/MIWzF+ksaGEG9dhrQJQhoTEesf+wuNg9Dv2CtDNZ9jP0s6w3wzqT9gsexrmCMQiFJmYu/QltsV8/vbb76TKBJDP/FJpCdattjbd/8MPP1Q/Q3Si//1MRLkV3occAUFBSg5VQTlgx47vbNGihZEsGeJWnBcfUUZi9261jf5gDyxguDyUq8KOAVDJbqNsmXznUCDqUwKAUiCQX5YvXWo9vd2SOu7u6hCBa/++PfbCC1ukLICaAM/NGYT5cOdO6Gf2ubzmZUOeWv+0zl58n5IA2AUkA/aY9BN/s4fHBiET0f+UsWDe8JyMPXNm2YrlQS0sjgfl0Fj7WHewF4xpXMt4mzB+QsjWjoSwkCka4gF5idxAAAhrVIg3uFx+OL8CpLPeB1DegW/Gmn1vV2ebHdi3S8oIrLeA7yLG9od9REoAKFAAyK1GEAACQOMlALIEAPlZL/FGhnmsbe8lAPgufeSKgqwpKQFAZ+qowqknVbZoUOvhuspqj/GfbLyRj8tnxCSxbEyWa3MNehabI5tU2e1lldbdO2B3Wx9YT/+g9Q0MqwTAsJXZhElTbOMzz9rA0LBKlGBXDpSxXjvJn/nCvUU2j2uBEwB8b0DpXNo+fuJ4e/9Xv7KW8eOUTMC5WolBCU7u8bKgrpAnAFAD0pNGggoApQCGRARQ5j/SKlEdIqjhlEpdwgkAQ6We7c9zo8hIGcbymPFfblZeIaWAYV4v5W9+M46lOvfCC/AEsLD258H/NB6e1rHPmU/yR7FYcbHPFb6WZin/2xMA0rX7cW3LPofvHf3zo96PBID863mgP3+//LPlYp9Fsv/989mYr/87jYV7e8JrxFkKAXLF5CNhJKgAOLbgyVousR6u5O0fNQcdYU8A/ty9kxrkvlZk256LuRZ7XmEbTy4BgD/K9kt6D87Yadu9j7LPlPUdufFU+alEBSHcLV6zEHPwGHb+/ZC85SW803ukbSr2erj/aAJA+qzFxiUdn/B3tnyBJwKGwHXefguJFv78KZXHY93uo0JlktA/WRJA8IEscLGUMASA0pIcnifMhHIsyP9XlIuYBvhfVxNUHIsRABy/47vue7L4SToPFVcmdjtq/LLjmS1lnP931u75t+wBdd94s4KxjLF6HxvHJ9K56XNBczDiCP5aigU+rgSAEwA8hvvXKgA8zq/wfGm7ixEAAn6SJyD48/4UBQD/rO9lAtmtEFBRf2fKj/+cEgAjWFmmtHA6b7L+Izu//uYJACNktiYlADh0sDnMAWSe1R8VAIoRANjIQADIkQViplZKABiIRqDBTORAJAmtQfAMcjZsQQ7YD9MhOBMUAJzhw+GFoBmHcP9cqgLg3/eNZQrCOkvTHUUK+LoTkXtNAFnftLkB/kcRAFJHEDJffXL9NAKAnishAFSwg/uZCgD+7PqdyP9nAejsJildyNxxZAkALBgwn2V/IwHEdAkw1T7PSRnlCQC4Wr9e1pGmDnTU5iSjAOCTuxgBAED/zykAZEsACOhJ6o8UgOVJSYUsASDttyyDrdiClgXh0+dMN6AFG5/chixuJYqyqAtZngXjq4NcfiFM2+V8k8cRAGR/YZ8koCTU5HK5pNElAJ5EAHAiwuM2eW4vDuinC6j8VSQAsNmVJP4AQEDi/2IJACcAqG/14OHYif1mCQDpou4bn3QToA2Snv1xBIB8v6unIgHAjwFsLtRfknbLEwBCH0QyQIYAIKJWVAAIG7ugAEDpA/d1IeupkAAAwJ8SAPCnAeyvUEYdYBzv+8EXKTmAHfw1vzksBn+On3YFgJDlT/CpvCLMkUIfHF/LKmJEdrmXL3GJwycRAJwcFcYkEInyNjCoPgzZFIHUNhSB/NDtgMFVkg+eKEBxapASjkEZUdnKQgDBx9fXD59r9At/c09fp7z8BDXlu7p7ZUN8rrYRif0Ra3/0yB4Q4OrvVzBbmdECTXvt7r17qlVOViAALhGe9getugdBwuPHj+leU6dO0XfISmUsCNIjUd3T3avnABQBqOIQzzgSoCSoNra5WXVRaQ82DtDX3vZIWQNk+SszVwQAykcMWd/ggLW1k3E7xpqaxlpfT18uEEvW+NXLVxS8JhhHMK+6ptIIepGZCgi3ZNlSBcaxKYESMWBDxiA/gIGAUdgYAKH3J31I0IzAPWNI4JGsWeyI+zBNAZABlwBNyQIl2M336ccgx/6j6nES0HNQ230pmfnUGR/bPFby0iEYSnwk9BUgxrgJ45W9AQCkdSeyX/ntewwk/ekvSAq0a+r06QKXNZ49fcoI59r0gZMdmRtkowM++nsEjj3rkOASQUtsA9DMsw65JlnMgEpIXy5etCiApqWsj0FO1IEDgsDKuorBIAJVANAB7F2iDDEHz+kvMp84hAEucT+uha8k+EtmGrUsqeXKIU3jOGIaX0DL27duCowgoOpKBvijjq5O27Frp8Z1ARLftbW5rBn68/TpMwIQAZcgW0gdiJrbFZXKDK6prbPZs2dJgQE/ha3QHp4DgEMgOoDx4KCeC4AFG6D/sAMHfQn+Y08E/Qm80tccrhhj7EslESL5xfcTSHQDvM6eO9vqG+plT9gHz3zwwCH9m0w6zSMRGEO0QzYXa2ZjWwPDyBoju9qvdpPFSh8LLBohW476sCHDb+/uPQJCCM43jhlr/b09Ai3Yr3vtZoAb5psD6Px2oBGgiXGgH/AXyBBDejp85Ih1xLIEBMUBwiV/PTwsKWSAlMWLQ11tB6BQhYDEQ8Y95QymTZ8u8OXkj8cFtGJD3IczAH1OMP/mLQCrFRprfsi+hQCAFP3JH0+KELF2/XopjOAH6GvGk/kGqIpvUkC4tDRkk1+9YhPHj7cpkydLmenRw0CaIVOAciX79+23fXv2Knt/8sQIILGPKy0VIPjZZ5/ZqtUrbd36dco2h+xERi5Z0NQsZ/wB4SC4vP/+r2zx4iXW0RnIRXdu31UG+vDwgP3y/fdt+vSZ1gUBIGZX7d27244cPWTr1q2257Y8FwE66hpW2N27rfb559ukMrBo6QJlcdL+7q5ugZs7d+6y5zdvUUahwOL+fvt2+9fKCH3nnbdVjoW18/ate7Zz536rb6iz5zavs4GBbisR87fc2h722Fdbt6v8wXvvvWmTp4y14RGy1UpVb/t3H34mGenX3nzZZs6cnitXgo9irl+8fEkkCPwq6jie7Y6dQSgBKJ02bWpOAYC5Sn8hWQ94er+1VTWrWX8AzJkHV69d0/xYsGiRCDGc3VrvP7Djx45JdQa7L5eazpBAhUsXL8iuF8xbIAIA34l0Y5El6H9Aa+Scg5SvxXt22u69e2T3SE9PnTpN/hgFCoL0zP+t27ZFgsNK7WXc72NXzFF83TPPPpvzObwPAASgCIElAFIjVgUxbHDADh86LEWSp9YHBQTupzk2OChyDsQiyAYiF8XzMWAiYC2EHicNuH3v2LFD30dRoLGpMbfnuH3rtuYKAOr0adNFABDQXVIi26e/vGa8AI5IrHOFAoAtfL+D8XyGfcP+/Xts+oypIlMElZVqzc3W+212YP8hAQYoABD7J3O/vKJEfYl0OQRD5rsrdDgQC7iNDwBYAwT2uuEQoFi/amqqbMXqJVp7BwcAdiolA3/40FFlYm/c+LTAz6FBsokrrbOjXXMRkG7Ts5ulKlFeAcjSKwLAnl271Gf4OScAsD/GdsmkB9z0bHBql7MfhaAKWe74iZN29tw5W712tcaW7G7KYXA9CJD79+2T7w0EAOpk94mUcPfuHYGC2B+2xrM7SQr/ReY38wVQ1IlPHljFr/E+AD4S5PhJ7ue2g+/BhgFkARdFOoj7SfZWkPUAe9kf8h5zm7HjfgDBgJAAlCLNVVSEMjcPH0qRAl8OIcXXQb7r7UUth/ZKYUHkwaCWxn6ELHM+y9rW1xtqiN+9c8uam1GbmmS1NbX246kzduHCJdvy/Asq+SJ5b84KFRUiJwL6QlDZuHGD1VQDRlIHHP/dYf/PP/1GUujnL1y0m7dv2vMvbLYtz2+WUgv75SD5WmXffrvDbt+8adOnTrK5s2fZxEmTtEbTD5BFIWmwztJ/+/fv07qBL1u1arUAV8aI+Xrs+DGttYDIEFIgmXR0tIng+dkf/6g17a033hQRkv0aPmDb1m327DObbA6lrerrdAagjNef/vQnPePrb7xus2bP1rxg/+L9D/ECcJg+mT9/gY0f32I9PR0KekO2uXTpin326edBeWXD09YyrtkGB/tU5oI1HvWLH3btsXnzFtjzW17UvBkapnRYlfbCtJX1CztifLALP9vRBnwbBA5slLI17JHwtXyP79BXvM/e76mnntb72CM+GzsAGN+3b7/8C1nwKmcxMChCI235zW9+o3XO1RYYC/oZW4XQBBkL4gGvYYvY1ddffyV7evvtd9RfMRohXw2Z6eDBQ7JxzY+GeiurRPFkRCRc5m13T6fNnT9X1wLYZL/06MFD2/Hddxrzp9evt5paiGi9slf2o19/tU1lY1A1gkSoTPz+fgH0nJF4ThQqGAd8Kv9TeoF+w29B1mJunD51SuvNrJkz5XcnxBJlfAZykpMwaMc//uM/6qxDv9FH+KgrVy7LNvFJfj6tKKM8RZ1NHD9R62M4azqAki8BkAPuIoDlpABXw1OMQNLsgURN5rcH7LFR9ngd7Q9t7+7v7eaNq6GEQn+fyJGc7XQ2Jwszyv97rCfCk3EdpkwA/i6ANR5jCYBYUADg3JiWAMgSAADztY7GEgBOAPASALyn+tGx/TyTZ9yLoBDQllEApMej6D8/i3nsNI3h8rlAOiduUakSb6XlVdbV058jAPQPjlj/wJANDJlNmTbDnt30nLV3dqkMDyEK5ibjIUJMVZXmBXNK51dI9pEA4CUAPBZN4hznoOkzp4sAUFNXqzJ8kDDZkyixIAKvmsceLfN629JJ4dmDkqHL/JeiSigACrm+ED9VklcowJhLskPSf6gkEABUnlFsYiQWIANQCiAQAIYF9gfpf96HICACgEHijYG8CP6ncsp5AkAu5SUbEi74dxoje+IHc2+GGKT7jALGRHw14sP5b/wVCgB+kWJxZI8/pr8f93dBfPavVABI+yyN7/rrxYDF9DnCnCheAiAlAPi1fUyDKEnwL9nnLPh3hgBQ+NmoXoLKZlKeM+2fJwP4QX2iWHKYSmgkALa3P9dH0Q5UXiUXfy4kQXhbR303Mc40Sz58vlCVtjD+HjPuU8LEX0AAKLCfJAE1O3+K2cPosUoA1ZwSQF4NuDgBIJJBcv0QT2VJpn/uLW8ffjwtERBj6OxthBPkVABQWc4rgpeXQo4v1/mBJAwIACGxKWT+EwsitunJM074+nshADhpzNeuFL/A3yuBbQi8Iuwz8+B/WFv0vX8DBYA46fNJkcS4paZbqAAQFODzMfe/NQJA6j+L+ZO/OwJAYIvkSwDkQH0AWe0l8goADK7IAj+DAKAOjczMsEl7PAHAQfyUAOCgvRMA2LCG90cTAfhsSgAoRgJwwCYFoLKAag7sTxz3vxcBIAtcuiPIAQ5/hgAQ9RZyCgCauOr2ALr9VAUAr1nvBAzvo1w9lwwLJ7uBSxendFKlBAAF12MJgJC5iwOLmc4caB5DAPASAOkG3xeu1IGmC6IfELwEQJqpnRIcOJxLAUDZB7COy3J1ajjYqD+i7FeWACDbip9JySYagp9JANB3MiUAUkA+tdnsBi/dMIzeJOQ+HUyjQNLqyQQAl27Ptu1JBABX6tJ9ihAAsjWGwjg+XgHg5xIA0sUoJQAAVATwfzQBICig5CVrUgJAVgEgBf9l5xTpy8hbOQFAh+vI4Na4uNRWjtUa2O+BABDmAd9JSwDo+jl2rN8rHL7DPAtB8zwBgGBbOKwDEuK/ffxEcskqAFSS1Q/AFlQBUhUADs0cWMN3AjEgB/i7AgCBBJUEgNAVso05PCpIWs7vkPkt6f+cCkw4pAY7ipvLRCnDlQBCZkDQ6M8eUByoc/+ZjkvBJipuWsJrARDLzRHk9+vqVcsUEIHAZKhBGmR6xdQHsIiHDfeN6fzzAIS3JwAVYTwBknr72LgFAgCbXM9uIUDGD8E4QFyCB7xGEI/vAwAoK7OkRJLXAGVk/pOR1tw8Vtm6fIeAJbKY9D11NgFOqEEKCKeM64rgoygDQCCPbEgUAAioh+zvbnvY+kB2SP12wJ0hJPi9hMbIiGqaE3BtrKe2d1CSoK0EzqgTTlsIyPNTWVUuwIEsHeTOkT0EkAD8FUlCahOhRis/XIc64ATMpsaAZACfB1RbleAizzGPLPmoUkEfEsgjYHrh/HllwlP2gP7yQDhlDQBzKO1CsJsfL3dB4PLKtWsCHiXzTj1hst5HkEMd1OsEdugnss8hADAmWKpLvQtwipmltBVAH2udNH2aDfcHII6gMRmNAACMp8gVw8MK/iArSsDd30NJoK+nR+0nIAtwAMAN8OJrC78ZbzLuuQ5Z24BHPje45+nTp3Iy89gBcxfbcAIAfeoEAL4nPzEwoCApQWJAOn4UROwf1HNJmralWQQAPUNk3aP+cPDQAYEl1K6HAMD3GB8CjJR2OHL8mC1YuFCEFPchtIX7AvZwuJMEP6B8rq5bmTInJ02eYtOnTxOJhe8yJswDwHKC1wRxsW3AeF7DTngG+s/bQdATuV3adPvWLck8+72YV4ChgCWT4nwK2VODyvhFgnbWnFkC/Bh3+ossy/37DqhsAkF4ap3jnxTIiAQAAG+C2gDeA8MDyo4e7A8KAIBUc2bPkSw4O+MgA1tq9+/dt3179wr0WrJ4ieYwgVqkbTs7OzSmAAyAUABY/Ljv4dm5LvZIUBqb4gcFAPzdiZMn7V4sPTCT+uVDg1au4P6AMsjJHCQj0csHiJw5NKT3sF/mCNfl2W/cuq7MbQf98I+0g0zLY8dP2JIlS0UCCG0rt8FhkzLJ4SMh65ogPD5f/RwzF5kHgBkt41pUXoyxY5wvX7poNVVVtnDBfJGIKReB/ZKFyhK6betWu3fnnr399ttWU1UdMseoJ1hRocxcxvbpDU/Z/AXz5Tf5Lhl/ZOzzOez+q6++Vvt++ctf2ezZc+zhozatYffvtSoDHYnq995/z8a1TBSZi2diT/D99zvszNlT9tTT63SPEGCnXh/lHK7asWM/2lvvvGVjxiHVPCj/OjgQbJ659tYbbwnQAvjs6e6ybVu/lF9//vnNCvYCPl6/dst27z5s9fV1tnnLOuvv64plucrtYWuX/enTrSKLvfvemzZ+YoMNDSGVXm493QMiABDwfv2Nl23q9Ck20D9gDY0NCmIDPFK7GOBRtcdVf5kgcZn6DaCIrG6RzKgHPxzazTVUe76iXBm82D5KKvh//MK169c1R+cvXCgwDbu/df2mnTxxQmoCgJxkgWB/kEjOnj4lMB7/PX/u/EgACBLSD1of2ravttqUKZMEFAfCC0BCtT1qD5nV2AhzEKIctkSGJX6R9qN6AUi3ctVKPZfmQwTJAE/xEyjDOOmI62MfzCNAdNoqoJx1a6DfIAQhCQyZDP/B87rv3PrlVpszd45AT1//eQ81FkBcSBMO8gffWGZkzUJwp32shQ7Q0nb6hDVTaiXR7/EdQH5sB7AMUJN7+F6F7/Bdvsd7Diazr0WR59Ch/VKCoJwC/UtwbWBgyG7fuq+MfPqOzN/hEfwcJKwSgcl79xyQOhJrhgPf3JO9BGOAr8EXBNBpQPsL1HCwIzKXFy2dp76GAFBSQpZ/nx06eES+bfPmTQL4B/p7NA862tvs8JGj9qD1gWqlSyWIAKJKRgxJLQLfju93UmF/b5/WdVdAgJAAQMnrqvssYmWfSFCQXtauW6fv1tbX5ZIg2IOQbQ6YDqmOfQZAFf4UX8ezcA98F/sxJ10wlvQB5AP2GA6o8hn6grH//vvvNT+wG9oWguqB0M48xHczD9Mxw1bZ9zCerI0QE3ysmb/YFSQA5ijXFjhaHspfMGaQS5jXkMVoq2eA8zmAWsBkwFr2FwJ5ox9mP8cagz3yrO1tD+3C+R/t6pVLIn9OnDhZ5VaOHD1uV65cs9def0M146W2MzykPRyAJ/9jLxAA2P7rTDYIwabN/vlfPhBB9djx49bV02VvvfOmLVq0QAQA9ss1tfXKlt/+zXfW2NBgs2bgu3o151inZUuREMNzQVLBzzOn+aHdUvSpqxPpa/+BA2ofBLfqqgqRrCAAYKM7vv1WfQkBgCx91nSURz75+BOtYZSzqUZ9prJC/ozxgjC4/qn1tum550RYUHwrgpC0YeeuXZpL9O+UKZOtAiUNZLqt3Hp7++2Lz7dqH4A6wqLFCw3XxJzj+IMvpdQAz//Si6/InthPMx+9rBi2yPcZe/ZqTjqmT9ifQBCQytCiRSKAMHd4L/jPYY0v+9tFixZrj8K8dftAUQsVACcQAIRz/nSgn30C4LcD9h6E9xIB7L8gEWEHzCnag1+ij5kfkCJ0DhgOsu08L8+DX1+8ZInNnjM7lM8qKbH2Bw9CSYnWu7ZoyUKVkYB8wr6f/RaEHebIimXLbPYc/F2PCADsk774/DMpx1CCAqUR7s//rBWs7ZDZ6AvmCCUK2N+uWglxpEnt5XkhQVCKBHLQkkVL1KfsTWgj6jfMbfoX/8fc+wKFpp5u7c8402GvHR3t9sMPO2WjgP7s3ZsamvR5CACQGN1/S+hQgG+e5J8vAZCPj3icwOMmoVxAiCN4ViLXx+baHrXa7l3f2e1bQTGOca6qrLBh9n8x4SXExULcIU8CiEgP5SMgL/LZkmA/8l8JAUAlWGJ8TLFCKVZ54lDueC//qXZFBQDu6apairOpVGkgNfCekhKIS6A+EJ8xjXP5GTyN+fp5ht8+J/lN4kcgd1dYGXGOqlrr6Ru0ew8eWkd3rzL/CbP09Q/Z1BmzRAC4/+ChCChOAMBHOgEA28XX8pyuABDIxtwnKUkg5bhBkYghALBXRimlp7dX66SyUxMAtTgBgHNFIQFAmf5KLtFABOWkSB+g5wPxDUAfcD8QAHhtROB+zPDH8UQiwAjkMGIt8TM8dIjBhLIpIRUmSP97LMn7/7GZ/7mks9HZ42mMsjAemb9q+OvPEwBEvE5+HHP4OSUAsnZVzM6Kga+jWltEip2za2EG8mgFgNCvniQViOTFwF1/LW1fGmv3v9VzSVt+CgEgDwTHnk8IAE/qjyg/HEarSGkAxU+TEr5pG31P7t/NJT654mdJiGt6Rr3iapm+8Xbn+qvg/ZBBn/ZbsT4s9n40v1zcx+0xtDUPoIdnDmq42di2PksCV8FYjCYzPfb+RUpApP3M3+m4ZZKn1a78+17OonC+AB77T76d2XLBP4EAEBomn5TDKkgilGmHdS2QAEK8QOou7KVVjiwhANTVqSRqXW2NznoQADirOIHM9zu+bmYxk/RZ/hYUALL4VQrwE59lraYE1+MIAJpDwnTzCsZuoyK/SCK8UAUja0OpfRb45iIKALpPUgIgJQD4/kDPEPGJ9LViJQA8bi6Sz7+RAoCT1rJrjfxJEcWGgj7Yt/U3RUSe864/6zizi4JPUi6aGqvfPPtazhnKkcUM2rQGesz8TB2/Z4q7s4HZLsCD7H+Xrh0OEuwCip5AAACH8prYDiJhYGkJgEAMGAx1HmLmpSsAqF0JAUCSQS5BHzM8g2R0APR9A+cKACkBgMNmqgDgk9+VAJ5EAEiDFe6QsuA2fZ2+l06Mf28CgCsyuF2oH2P2apjcxRUAUgKADgA55lVw2q4AoOf8i0oA5NUbvL+K2XixRS5syPMlAJwA4AoATgAQczkCne4wCksA5Bfx/PthWvrBt9jmQ6USYhZ7VqrdbSElAACQkqnFa7Ifl/f/GQSAnE39KxAA0v7OEgAe57RHO/fckqg/CkkFvoHIu7jc+3HjTz9l2xG2PCzuIfiRfz9shPi/GAEgBfpTP/c4AoCeMXcACc+R3SylwG/BAhQBTEAONjkc3lMCgC+YHA6xUd7zxUjkGUkHIS8diCluuwX3w7YTCR9vWyEBIMzj2Pic4oVvalMCgB/q8ln+ob5SKAGQl26Sj1BJjbB543vy6bG+Xlhzoo9OCACuACCwH4l/Dthk+2PvUYElJQEAHgIUAVgGBYDAJA/fiwoAIgAEVYBAAAhlXpw0E0oAeAmSQAJwIoDmZzCeAjWWnAJASG/IZQCkBxEfP/eXKREgJQD4+psSABzQ570xY8ba5ClTbdq06VZX3xCfMZ/dx6GdNc7XA7f31AfSZ75x8+xp7MRrYLvMN5tYBzF7Y4YZUr8ExQgSEUgjOFtTW2sz58y2gZ6Qyc61yGi9du2qAilkZhIwJchG7WlkO/kMBIB7d1sFzJDNOmHCeKupq1bbsX8ysnl2shGrkYMmU35wUNlQBB/GtTSHbJWo0IJN8fwPHz3Shr2+tl7ZWZ7hQyCSrGUCZwTMZEsVpQqq3bl1W4HK5nEtCnB78FslJSoqdB9+CKRQAoCMGgLwLoNLMIVnJoOSAPhsAI+BIC1KXwPUIROPrPvyZctt+vQAsNM2+hFlA4KVSOQjz8tzAsIIXGxvl3oAIAZywATRq1AkGDHr7+nNkTAgALAmwHyVDSPJ2j+gIBb38cwe2grAWlFeYZNRAIhZISHD/IyAcUBUbCdkX1YKNOB/7s17EAB6u7v1Hu0nUE8WEuPooAPPB7kCBQCmhmdh+7wArCMDDxIJWfUQWnxe0q+MByAX7wGe+x7SCQCMo2e+BoAY0Py2wPBJkyba0qVLcmoX+CTsDyCUoCIgHpnaDjgAYJ4+e8YuXrmsTFu5e8cAACAASURBVGPmF8+fU2gYHLQjR45q/hGwl3KAgphBsvD773cKwMPWyaRxgIk+5RkIjmNT+BnGg9d4JgACrwNOX0MAAFjFZiBdZAkAAGoigUybZr3dPQpAk5GNbUH8mDlrho0d1yKwnHaFetF7FRgm26tpbLMRs2SfzQcAIwhCU/JgTPMYGxoZtFpAi0gAAEgEXET2GT8p+VYL2cfIMwcSxgKbOCGU6WB5BchgjD744APV9wWg5HmcUMGzE5yn77kuwI4C/tjz4KCdOn1azw64hSS+6gITEO7psXt37kbAaLbAQ66JXRDUvXHtuu3du09BbgL4PX29Ak+OHDksgEMk3erg0wCEqSGMVD4ApfbxpWWSsG3v6FSgn2cgM5G1hwAo4wOpgDk+bvx4zRNK9QAc088QAHq7u1R6gr0tMsyPHrXZ2DHN1tHeaZ98/LGA/7feeks1v7UellB7ud7++Ic/Wnt7m218ZoNqttO/ZAcy5zZv2Zzbu/zTP/2zAgwQAKZNnWEPHj3S+efRwzb7/Ms/WWNTrUoANKJ+0gt4GwguALiXLl+wLc8/Z9NnTBPgRMmXmuo627fvoB05cszeevttGz8ZSWQAoPDfnj177fz5C/arX74ffGp9vbJSt375hUorIIuORC+AqBMAGhvq7TkRADoFoJdaud27026f/fELZUe/8+4b1jyuzvoHeyIBYNA++vBPVlVda6+9/pJNmYrqw4DmC0FswDd8AeM0Y9bMAC7GPS7EI+wX8BACAP2JHTJX8Y/4eXwiCjbUNCZbG/+Mj7px86ZsZ+78+VKiYRxvXrshAgBKHgB4tJ9gBnZz6sRxgdr4jnlz5mmvRR8x9hAwvv7mK5s4cbxt2fJcANxFnqqU3yYrm+A7gB9EIZ4LQI7nQAUFIId5vXzlilzGNX3AswEW0xdkq4YzcVDvAdQB5AM8c0Wbymoy5QdEACAjkHnAHHGQVySSbV/ZwkULA8EhylNyTZ6N9Zz7OMjvWfJkaZNpDgHAVVN4j3HBv6MMIIA2AnRcF8CL9rGeufQ77eBe7ncA51hH6Q9JlA8M2Y2b1+3IkYM2b/4cW7ZsSQCCqqqtr5f73bLjx06KCOkEAEhHCMexpu3fd8gmTZqstcb3bvwGaAb8Zs76fGc8WBN5ZggYLS1jbcHiOaFsDHFcK7eO9m4RANi/ItPNfqG/j5ItlVIiOnT4iJQ+AEBRCULBirWEMafkB3sCnpF1s6Gx0Xo6u3RPwGt8OWsYvol67oGECvDaawcPHdK4r12/Too09Y0N6gfmMuvtgX37baoIAItFunACAP6CTGUHxdNzGN9nvjBm2AWAKT/0j5fccTl+yhKwPvkZg9+0l7XaCQC0022Lsea6+Hrs2M9ltBWgmXYxR+UzI8BLH+HnIACwjvO+7zkDKDigfQWfgSThylO0hTkHqYDveh/eu3vbbt64ZBcvnLOGhiabNGmK9jgHDx2xq1ev29vvvKuyKbS5u7dH9sp+AJUqlWXZuEFJp/ygStLa+tD+528+FBmQ8aA81X/6z7+08RPGCTTlDNY0ptkuXLgs5YmlSxbb4oVz7fSpE1onlMkPKM746NwW5i19yPrCOgIAC9mivqnJOh49EiDPd1evWqlSQADFXV3t1nq/VWVXWDfffustmzBuvPYzlAH44IPf2ty586RwgAJAdW2NiAFch/FknN97/5c5QhK2IdWpwUH7Zvt2+XdUaaZNm2JNTaxllPKptKrKGtu//6B9+umn9tRT6239U5RoqJFCDPs5zgknjp+0PXv228YNz4qQN7a5SW0OBLN+jTu+D5tgrWfd8T0X8wC/h4/gh7WWTDrAaMY3EDT2i+REqTNIBKw/rkwFuP7ddztkX/gY9omsr7zvCgQfffSRxoB+9rIfjAfrIYQVygBgB052ZWxoL3vZ9eufksoPP6jT4a+vXL5qx0+csMlTJtvSZcu0Z8XWIXdBnLt246otW77EOjs6rbFpjHV3dglMP3nsmGx15vTptnrNKvURJSsYw8//9KnKnrz11ptab2gXeyvajN8DzKcUD3OLMeW9BfMXSskGP8K847O3b9+xixcuquyLCM9XLmufwtqwc+dOkeFE7C0vt6vXrqpEBH369IYNsk+IfezHIRFREgL/Q3kflAzwX+OaKdsTkzDyOJL6JxdnyJQAyAWsE0VFgfJKuCBYEMi77HsfPbxvP3y/XQoewQ9EBQAIeBXlUuNhXxUy8B2sD7GgEMYB7A9qPU4AUBw7IQCgtPIkAgBEYNrmBACPUbAH9TmsjNBIAAiAVJ4AAGnHFQDSYL37Q4/z8u8Qbwxk7XysuEKAO0Q4Kymz8qpqq6qpN7L+7z98ZG2d3TZSUg4Fwnr7Bm3azNn2zLOb7M69+yKgsLn38qXYiish4ofx88x7frIEAM2pskB2RMECAgDxckrOdXEdFBFieYQcBjBKAYD+1+FCCR/a0HMWjWE2rTUCjkPiXgA6QuxF5Rgl6Q/RoELrYMjuL7MRxpt/8xkpAJQYJAB/PzBBYlwvMFPitfMyoqHNj8n8z2UIhctkY7MFAEtBQlIaVeHvfx8CgO5URHraW/NT25+byykYXhJA6/xPIekjXDvfl/r3TyQAeOzL/UUaG03bniUA5H0Lc5/4VmGJzXC9wuSwUSPjz5RRAEj7MbQnuKU0bp+N42Vjuvl+DOp3ak/SJ9l+zl2vyGek4Op8pj9zjfS6uqk3vsA+fCyzZUldGSCxpVzstjgJIe3TdCzT/ikE+MO9i72ftV+/dvh+vs3ZcQyR/EJCQ7hWXAciOUUeIOKQeS/g/sefzxXc8ncZiQTeHMGMEnoifIWYL+A/eIuy//m/rk57EpQmwf9cAcAJACKG5ZRzCjHVbH/+PRMAAl4Y4v9OACicF+AOP40A4DaVnVeuKOT+BawxJQAIZ46kwGz83QkAviY7hhnukS+J/h9JAFDfZUqIFODq2LwTAJ60QIyeVIWv+EX/WgKAOi+RfnanEQCqwZBJGuWScgOlzMcA+ufrsEcJdoEGQU5XAAY1tgZCneTgOGFp9svAvASAsigTAgDAAosF0so5I0jIDqpFNJyv1cS/VacoTmRXAfCyAA7u6/XSMgVAkKrKAVWZ0gEuS+iMT7+eg0ylMEijTHsawJBDy9aWKPbvyGhKF9RiC33qmLOLoC9+/hkPOqVgooNWPqZOAMiNWSQA+KLqbEwnACQ+u6AEQBDvCptwsiFdsj4lPsguI5ibJUl4CQDvr6yTzb5e0P5IAPBJH2xyKGRRslE3DgH9kcUaJc9zrJxQAoAdJBuUHDibAYGzDKqCmack9Ax7LdqCP3+og0ZmdCSjYJsxGOpSNU9SAOC9lG2cA9BL87Ln2RIAKQif9l/qH/w5Uhv1992+snZWzAbz+7NiPKZEij6rPqD9/+gFVm3IkUyyc+jxBIDwPF4GID9KwQEXVwCQ3URGeHb++cYoddgp8JsLtBEokv8KBAAOghw88Xt8xv2XKwCEVoZtEbYTajtH3wahKtqn3xd7zm5u41Es1K8Pkc/4+JH9mdS1wmcD4HNdSbql2e5h5ZXP9zkUxjgQDwKjjgNi/rq+0IY2hWd1/0e2LMA9/5PV4gQAB/QDgJvP9gfsr6yqVoCD13OlW0SQCWoASH8GX45SC4fOyPBU/VXmVQD5U78i38y6EGXlwkYtTxTQvyPgKlZpbgMbNr9pf6cbj5QA4rbg2cpcH7A8EIJChjkAxZSp05SRhAoAz8TdyHB00JwNjgdYPSPfM5DSbH9npHo2TZByNdUWhAjg2eIEkjq7OhVIJSDngAF9QYCI5yPAxv2VJRsz0pGTZKwJODU01Kv93JPrIdNNm/r6AKJblYmKogESmGPGNCroIFDlQavkzxupp2wjkismgOGS+WTYEFQf7h+03p7uIK8+PCDJVbK8UQBoGjdBsoOUMeB7hw8eUkAZEJdgNJ8nYHT75q1QrzsC1QRN1SeoBFRWRln0IOl+685tmzR5sgJwPBd9wnMBbAKGECD3+mBOECA4d/gwmYSDtm7tOmtuDmUUfD2gZieBPrJ/CRzXNYSSA9iF2n34iDIMaXfz+PECfTmI4we4L/Y+ddpUHTwBPvkeBxTACe45YfJk6+2i/EIAJ3heACAFiMiCHxiQZDbBVoLxgGQV1dXW3dGhgCxBSQAi2qa+ARCNZA+uh+QoQA6BaM01ZQ0i59quoDWgCtfFhuhvX0+PHjmqzBWuO2PGTMWMeI92kr1GfwPmEORPCQAEhmk/gVo+H4D6PpFLkPAGPJ45M9Qb5nuq8Xr9uu3c+b1NnhQUIGiLA8gA4gcOHbTrt27a5i1bJP/KXs0JEABxZJdjpwIG45rL+OOnAUrJkieY7AQA2kWAFhugrZ7Jz+sExtXHFRUCX3xtpH70mDGhtjwKAGTdjpsQbNizBwngL1oYZOv5HDWL77feFyBCG5DqVQYRMsvt7UYfX792XWA8/VheHrLpAS/5Dv/PmD7D5sybY+xiUNXgml2dXQpa008bnn5awDPfYX2hXyhngV0888yzynKvlhQ8dY/bFYAHfCDrj+C8j4G3mRq09AtzxTM7KQEAAYCANoDSgvnzbf78edpzQTgZ6OtT/WskzCELAe4yRkH9Iagt7N+7X4QKZPBbH7RaRUWZVCbwDWvWrsnJR/Od3/zmA5s3d0Guhi73L6+E2FEqgIDrvfgSmb31mgvcn7EiO4+5q9rcMSOVcYDw1Hr/js2dM1uBqoH+Idkj2ajXrlyz3/32d7Zi+XL1B5kE7JUbGuuV3fnlF1+I+Pf++7+0R21tKmFB0J54BhnLyLBiN//4j/+3/P97775vjY1jrLsHf9in4P83335j48aPsV++/0sRn4aHCGTXSjHgo48/VhD92U0bJC9dW1cb1yWzw4eO2RXVcn7Zxk8G8KD2dACoP/v0T5rPr7z8slUEfVVJ4R88sN+ee26TTZ48UfsGANEL5y/bnj1HBOK8+otNNjTYE4h/1G5/2Gt//MPnAjhef/NVa2iqtKERaohX2sOHXfbhh3+SbPcrrz4vEF0AeswYB9DEzjZtfk5ABGsj4wDguvXLLzVO2DbKA5CKuro67cSJk4GsNG26SBqQqCAAoHbBmsS8RWId2xvT3GxVSMxD4rpxyy5euCDyEP6dGtw8D2vZnj27RaSBADCmcYxVVoT5QFuPHjlmJ388YdOmT7Gnnl4fSCnlkC9C2YhtX32leQQBAECI5ybQX1dfZ0ePHRMxbOasWSK1OEDipDLWFABK1UCHQNSLskOZ1l98JIC2SDTl5fL1AAGUAMDGkfl30jo+pqO9Q1ney5aH6/GaZ9WePnXaHjx8IPvkdSeMAWbt+mGXTZ40OXc9jUFvr+YqbaB9U6dM1dmI+/EDoY3sXdrHWPhzMe8hPeAbAZoBdvFtEADYv+KPLl46Z3PmzLK582Zr/WNPUlpSZjdu3BYgT0YwgFjYlg1beRVr+E3bt/egAFv8O/YDOZE+wX+7XDY+B/+lTPDBUDYGYBwAdP6i2XpulDEqqurs7q17dvTIcWtqhICBOgMcz34dKbANymOgwrRqxWrtRZivvpen7jd2umjxYoH12ApZ23WNjXb+zBn1G2spPpIsfoGQNhKJat8rE3TFKsoxQIwM9c/xM/TbjydO2tw5c2z+3HlaV7gu7WaeuBoP4J6eJe5B6XcAdcYEkgf7NsaecaEfsCdAQWwQMN7VCulhX3tQAOA91vqgzBBKStEmxo39CWsy93LAFfvFTrin5lRfX1DnKoEA+KMIC4CT7A8Ipvq85xoQT/icrxO0FWAL/4sNAYZiP7S5s6PN7t29bmfPnJL/owQAZ+XDR47ZvXut9v6v/pOtXLlKzzKmeaxs9Ntvt9u5c2e1BqxevUrZSyLAllZKNQAFAErcHDp82JrGNtprb7wqhR76nH15XX2jff/9D9beFkD7ObOmqkQE/Uj/sO6Tue3+jH7m/tgcaxzAuIBtatF3dakvgjz9RpEYBwf6RMhij0eJGSTxn3t2k82cMSPO2wH7bvt3Ijb97//H/2nlVZUiK+HP2I8z1+/dv2fLV6ywNWvWygdyby/vgBLO1m1fCeiFADF58nipCzDPxrVMsGvXbti2bdvkUzdvec6WLFkosLq5ZazWlfa2Djtw4LC1t3UqY33ipPEi0gA4ejCVNjD/8H3YTdgbhlgeY80YsreE5DFvXrAB+o79KD/sLSlNxRhpzsezF3E82vDJJ5/oc2++8aZNmzo1ECP6OceUaQ+CstY//MM/BGIPJZvKQ9ksnou1FeIA7zEutHnfgf16H5IM+1JAeEBQ/Df3c/ISmdfYM76cZ+roarcbN67ZuHHN1tzSLOC8pLLKeh61SRUNm4A0i6rJpMkTBZZCkIU4+Omnf7B3333HWprHan/O2o8PgyiMnaM+4EpK7KfHNI2VbfGs/JvnYB9KSYTVq1aJoIx90T7m4e07d0QI2/TsprC/6w3lhXBkEC94fubk1auX7eCBA+o75hm+ExIq+5mF8xeEElCAsTGTG3BEyVVS9aiwwagOGMplxoSAJEYmNaekHA3kR+6DP71395Z989WXNtDXo/umMv8qAUA9+oEBfZ+9DK95MlmIP3LtkLnpSqAhjBNKkxJ3ID5ImwW4i/gf4SFJQ7N2hdIjOvNB8lV2fjjLOHgelP4CwdrLGuh6ZaVWTUmImKXqIH8aA3BSMX3osQDfE4fzHKVG9YrIqADeNXWNNjhcYq2P2kQAKKvAHnv1e8asOfbU0xvswaM2rd2Q4dgvc09XwvBztysB4LuYH9gO7XZCn7K/R4Zt6fKl9sabb4bs/75enSmJPaDQ6GtQaCFEjBg31L/CGIQSAAFJ9ez/vLom34zgPTL+EAAUh+FvSAiRAMAegqQWFlSpmpYL9GePw2tOAOAz6uecnHcuepU7H4VX4udy2GIKC+a/kxIAgukUxiGz/y68WyEBYHSGMxcsdt88oB5Asnwcs/D6mbsVyeBPP5GNu6Y4QLHPhZ1UiNAnPVLwrxDHDO3V9ZOs1GJ94/f8Kb+9v3VZCYmGOGNKpAmPzNzIZ4uH+4Z+dZDRG52NXXt8LdsevzdruggIj6mNns5lv0e+nSG+6W3Ltt19UfHncrDcp07hs2fHrlh/5gkA+REMfVOEBCD+VfpefJpc7tfo++fHJw/sp+1I+z9rez4ODmA+zq49Tp4t5eAJZaFcr98/q2wQbMNtwZMo0xmXtY+yEhRbQoxaiVOloU8CZBDmoRCp2CDWHUgAlPVzAgDKT5A1iY9wJuS3xyU8TuS/sxhe6mOwm5DI93P9Tr43Pa6b2qYT7cJz5okg+vsxdp7iFKnN+9nGX0sxDGL/KKVlFQDynwmxON8b+FiHNgXcgt52BYBsW7P+eJSNZUpskAjla6ySy1GXSkoApHimksPje/lni+3N4Rl5XO9xCgDF/A57J0gjjI2TVx1f0B4kl2TIOhdKB2avM9oPZsYxfunvkgDgCgAMGJsQMi+CURGIxOgCASAcZB1ACwOqbFmXBwZgKkIA8P4Ok7P0ryIAIOdJVnYBMSBm+vlmywEuB/89QKPX/wMJAD6h/i0IAL4B+7cgAOQAw+istQwUKQGQblB8QcoBozGTzx2c1+GWtHSUW8dxieEnx1mcACAQNmEMpYsm9y9GAOD10J6wseG316dJn00g278yAcD7yjfSyhj2TX2RPsz2q/fj434XLETJqp913nnbezL7L1zC2X6RLKHVOi7axcoS6IAQFtd0QxhU/8Prflkxu31zG6H1dOHJLVZe2z4r8RQZ4dnNYXbDVhT8ZXGMpSbwUwH8D1Jt/C/WtnxZqA+fW6TjvoeDo4jXsa48bPd08eZv7Dn7mpNmnACQy9531n6yUUS1JfSWU2UTkkSgzmr3nm60BPxHgD9PAMgrhvAcXh/IN4iMU2DFA/K7nH+psjEF4JeH1yAGuAqAlFoqq3RYVMZ/BPs94z+X6a/6nyHgGghGgUyjsgDlSP0HSb4cKSsu0sr3852p5AMDCSA3h8Q6LdxUj+r/hIBRzAa8rAjXBthxUhGfJbMVAsCEiZOUEQM7HrKRB9xFnoi1U2kXQQx+nBDAvx0QpU+0nhJQieQ27IragtrIRmCLIAGBBIIEBOb4Dv1NMISgJMGk8bQl9gMEgMuXLqueKZnMgLCAQwR5XP0EIJWMFtbxjg6u36/nWbZsqcAfNs99A/2q28zcRJocwJmx9gAq96+trhFQOzI0Yj3d3bLJweEBZZlCAKirqbMxzePUB92dnQp6UEOcILlnZyFnyqaezGIIAJQeAHAG5HUCAAETAMj+3gC0kk06ecoUjYcTAMgw9Cx5ZVDW1Kh9TrC4du26QPymxkZbsXyFMmzoM5/X1O8koxPAZtqM6epj/wEQPHqULKhxAh1RCdA8GSH7lDa1CqQk6Mfr/TFQU11ZpcxHbGr8xIlqv2dDtt67n3tG7B4AlcAjwU2CrAA2gJ49nZ0aewL4AJ8OukPGcAIAhAqkygHH580LMq8e5CWrmaA2de0BOghGhuBX8ENkZ/f29eq6BDsJBNEn/BDAxG4I0EJ+wHfxgz0S1OU7DiwFm+yT7PrZM2cloTttaqg3TFt4H5Bi5/c7JO8NYEDw0UkY+CWe4VFHu2ptk2HqmWq0F+Dj7FlAqbkCTvSMyHX29em+Bw4ctMVLFotUQhDFA3yAIg4E/BQCANl3TgC4c/t2jgAwMjioOQdggl1CcHD/1NfbJ7Ab+503f54yyD3QTR13SB2XLl6yF55/QVL97CFYPwiSQjphXHmm+Qvnx2znQKZwAgC2DCiI1J0HsBgLAvMhm/QZGzuGOQqpivHplS0B1ANw8V1XoPDxABQAJAD4YQzlm9jDm2l+AhrNnjnLFi5aoMNhRVWVAHjWNOo+Y098lz4NxKMB2QoBcO4NGEDWHoSEixcvWFdPt8ApfJgHRn/72w+teWyLsh95HdsjgI2fx77oG8ggZHtW1dZobea7Fy9dku1iz64MwFiQgXrlyiWbPm2qNTU2qZ48Msr19Y126uRp+3rb1/bU+vXKhJTS2fCQNTTW2Y3r11QeoLGpwV5//XV71PZIPpAazlOmTpb9Q2rC96EAAMD5+utvWl1tg0q2QKC6fPmKfb39K5s9d7q99967NjyMGhBraKVKrnz4u9/JD29+fpNNnTZFdZpFVRspsT2796mdL774glXXo6hASQVqyPbZd9/ukJ97ZuNGBcx5/nNnz9qpH0/a888jZz9R6z0+9Py5S7kSAK+8+qwIACNDAzY0MGIP7nXap3/8XNnRb739mtXUE+AdVnZXe3uvffDBpzZh/CT7xWsv2bjxY3MZmfQz/gPfSJYjYCh9jV+FCLN161YRPgAxnABACQpKAECwgQDAmbGjs1M+FwAHW9dznD+v+drE+FZWy79cvnTFrly+rPIhPDe13yEA4K8gAGBnSxcvDXLIJaG8CGfGw4eO2PETx2zx0kUCisO6ig8vkSINhBcAJEAulBcAlQRSVZTr+bBZ7NMVTfBznmEPOAbZRRnbAC79ANAlmrfMecAf1gYR4CAK9fbYsaPHNDcA+n1/QF/evXNXgBvrDGscrzF/mDs/nvxR30Uq2vcPrPdtj9psz949Nm3qNFu0eFFOWh9/xJpHBi7tgyAQAJMgvwzgzvoDAUB+MSpL0feeMU72OwBukCtmTRnW9a7fuGLz5s1RGQD8SdAsLRUoe+L4j7Z06TL1FQE7LwHAfD12FPWGuepL+gICIWOG/QCUsWbQVt/T0M9eHmDq1MlSAGC9EwGgstZu3bij+40d02SrVq2QxP/IMOvTiEiHu3b9YDW1dSIA1FNehQy6KCe56/udasPCRYtsclSdYL1gbrPOMq60B6APRRDGgr5D+Qj/SLBq5epV1tzSkiMA8BnWlNM/nrL58+bZvDlzdT0IACK53bihDGZXOsgSACAHMCbsUQDqff3DFlkfRQ5Ztizns+kfxg1wlLWHDOksAYD3aRPfxycyv5wAQD/zPZQQuKfmVH9/TjmA9xgXfDlAOUCk71f5LkQs7BcCAHYi++5BOSSUmMCWvfRQV2e73b1zzX48edxKlbU8OUcAaG/vtF//l/+q/Qm21jQ2KAp9883XdvXqFYHL2EVlBfuPQdna2bPn7cPffWKrVq2202dPi1i35YXNVl9fK+JOaUm5tXd0iwDQ2DBWPnLShDFmI4Nav1BMYN+BLUK2od3MNe7PvQGZmdO8V8p+qrtbdgEwiwLJwgXzIiBJiZFWu337lv3uww9FIF0i9ZugLoXqzelTZ+zV116z2XPmiDzK3pr5z1w6+eNJEWFeffUXUsdgrrPeMQ7sZSEvAtBv2PC0zZ07U0ksPT391lDfZA8ftmkekxm+YOF8e+65Z1S/vmlMo86hEACuXr1h+/YekN2sWInfHBMVPYKPY64ra33BAvWxkzx8j8L+hL0E4wvxgfEE/Pc9FH6OdR2yBLbnxCSeH3+Oegf34L2li5fkiEb0MeoCAP2vvPKK5pmfK5nzAPLsR3nPyQEkDl2/cV0+Wc+zYrn2nqwx+G/AobPnzsveWV+Wr1ipcVD8omTErl27rDIIKCJB3uRsiVIT815EhpMnbfESlI1mqFYuvg0CwB/+8InWU/YO7IuYw/QHfg71L3wbCgvMceYLQAP/5rPsW9kj4D85JzCv8e2MPfsq1kzmPM+FndNu4kyMiYg5a9Zo/rH+tbU9UrkCfjNOlNQa09ikPoe8UVNFOZnyQOgfGtFekvgrc5ZzBIlVJHVBuvM4WT5DOJzzFWOKsTD6PwDrI3b71g3b/tUXNthPya1QhiicK4PkfwD8g9oTJOKQhR+SCUJcgex+wJpQ3zl3Vs+9HwgJjyMAcA3Afq7nCgABMAyxJdZj+ehIAFCkPsadAqGg1KoqQwmA9CeNAfC6Z+X762msSCpbUYZc1RrLyq26tkEKABAAOnv6rLS8SgSA8soamzNvgUp/MjCtYwAAIABJREFUUAIAAgD7XQgA2D796ooDnOOlfNKNeg3ldMJ+2UEJ9SH9Vlpiy1Yss9ffeEPlFHsZi+FhraPso9L4X0oAoF8ZoyHIcTFBxAkAMTyls4MUdqWkSJwxgv8qAcC/+V1pJRBniK3E+MyoUgAeo6QsY1TvfDIBIJP5H0HkgkHyf2SkV9OYcRoHLPrdjALAX0IACLG3YslPhXfMxk+zbXtcfDV9nuyzaa3/iQSAXJZ6BBA9vpm1+zTu6XsJb2s2Jpp/H5J5PnkmvbZCjDGzu/CeP5EAEEuXFrt36I9ATitKAHAp8QwpwduN33Ol1PQaaT+nwGr6t/dbtgQA57C0rSK7JMSPUeMcs6zz9lAYTy/ss8JSAChfhzblgeLs+KW+KjuOKTBfzLbSz2ftJP/8UR0m+UC4Vkiu09oRAftsW4KfCRLy6U/6L1er9fchAPhrPLurG7nPl9pMXEuE0JSgWFOuEqN1NXkFgIb6Oq2/1VU1BQSAFONLk6dSHML76u+RABAw2ZBAm0sOjuRAPw+G+QNG8OcJAKmfy9p+qgDAe//aBADu7THsv4QAkJJA/n8CwM9QAChGAAiGFf8fIJgWWFva/EhC+9+ZABAz/yEAqC57lKoOIFaQoU4JAFlmUA5wSqTY/TV3esXA10JAsyRX0yR1joULaJ69VWwy5RazGKzxTaqzY7KgVbq5BWgAIA+vhRIA4d7BNet+UfkrBHRCK13qn79TBQABtkkdbt73oHdasz73mpz16BIAj1uM/PnTxToswAHA1DPH0hT6G7tSfbzCEgDhGcPWKSUApA4u7cfRC6ePlh8d8uP4lxAA6DORSmK2P/0DsKl+iu856SS3UEZw3IOFyox+DAEg19onKFKkdvk4Oyu2iaX/w0+xTXDMPI8regH4GqX3Cw4osX0583Op/0gQ0T0iYVDX8hImOamw0QoAuc3IX0gAcJtI55GDsgJ/sbeoAFCMAOAlAILqScy0L1AACOQULVRxw+r3EtAeM2LTzWdKABiRhJVn+Ecmomfsx4x/ZxIC9jt7kn7R3zr4p3Wjog+IQdGUABCIAnnJOp8jPoayWwfz3Ycquz9PAHDwXzJLANmVKABEkgC+WJkCgUgAMSDMhVBCAIWRoAAQ1TT4XAXSc7EuYCQBBBWYGFBI6sqJEJAlAUQJK7dN72f/nWMkZogAvkmiDx3IB9hxn8IaAug8ddp0Ab3IS8rXcECI7lVyvTDlk5qCzr6kD1xak49zPT7nBAD+3cf9RkqUocjnCViG7Axeqw2ZZmSG1tYqMETwyWXM6VcCttS+BGwEfCOwOX78uJg90RODt72SZ0YaGxIH7e+MMpnUiJ89a4buxWb47v17Au4IgBPEChIVZHh2CZysrqqyZiTNkUPs6RFwNTjULx9NwK2qosrGjm1RIAHwm74gcE7QmQA5AAKSvgSTHj14KDCF7H4ClQSyFWgcGQmZ4tXVugaBbIIiBG4l+Rvr2QIQE5CmvyR1WlurrD4nfJ07d161O8naW7hgYVSgCEAWz4MCAEHPtevXSl3AiTDYNbWqyYBCChhwnkzrsCcosdYHD3VPgoVkaajGY1THwSUS+MOPk0UOgEl7yM7u6uhUQNXlyfgeAWmyjQgsEoSl/AHECgJHBCD/X/be88uuK7nyjPQ+4b333nuCIAmSoKfKqCR1qUeav2lmPk4vTbdcOVapqugdiCqCBOG9S1jCu0wk0vuc+e048d59Dw8gpZbU01qdXFzIfObeY+PEjb1jB0FPxgzANrLjaSfXI4gLgO8KAK5Iwb3o05Ejh23MmGZdN+pRy0EfHlKgdXBoQONNbezyyirNnebq3Dldg0BsZHJyXcaLwC6AAe1kb7FeASwBQpkjz+CdIBsYZAqCxPv2fW2LFy10udhU1oE1jV2i9jxzu2nzZpfnTtlNXBtg5caNm6q7TgBV48+a7+21jo5OO336jGS1RUigSieZuoMAs1fVF9oahBz+JvAaCgCRWeR9Y0+N0fUhAKC8AXkDAkCAKXzOAQDPPIMAwDxfunzJps+YrrqvQaIgSAuocPbMGXtm23bPIg6VhYpKu3HzpqSqGUcyf1TvvAZJ1kHJ2H61d6/Gl8Cx9hpBvKRMAcDBmti6dZtNnjRZtpM9yFGKbQCoZy+TSUeAPcphMPcA7BCIINuE2gYEgIqqKkmzI8M+dfIUW76Cfnq9d9YFZxUBffZslOpgrAH5GNcjR47ardu3lVkMIExn7z+4p3vRx8hOZf2+++571tvTb2+//bZAfrL/sYG0g/kh0A55QYHvBr8W65E5JXsb8E7ZiqlOOhmoZ8+dUmmS6VNnSC6YTNQxzePs8892W8u5Ftv+zHZbuGCB+kK4DSDl9KkTUqZYvNjVEqjdXllVYX/3d38n0JvxAcDm3qgWAAq8+OLLVlkBaYLzAsDpnAgAGzausrfefst6evrNRitsaJi6rwP2zjvvCLR67fVdNnnKRJ19Dqb1q84zddO3bN1i4yeNVcYpQfZLly7rutgrst4Z+/b2h5qbO7dv2UsvvSglBrL8mXMRAL4+KoLSiy9ttZHhXhsZGhAB4M7NVvvgPSduvPn2a1ZZM2LVtZXWPzRsPd2D9vOfv2vTp820V994ySaM97rDtI+xpZb63Xv3NBYhA85YsK/J8GRfkH1KFgYKPpCOOGMAIgGtOYsgUDjoPmiTp0zReUH2K/sVAoAUE4aG7Py5FilvuBrNWBtCfaK2RmUOIAAwb2tXrxUBgHifMgHLyuzI4aN26vRJW7NutS1fvlR2XX5FZZVAU4BMwE/mFwIAAXXOFvYpoCyf59xgrYW/HPYDkB3gjLbGe/Sffc265pqoGOCPMV6yj6dPaU1jc9kf8Qyo2vPHT9i69evcFiQ1o472R7oen9u4aWPueZU5uH/vvh05ekQ2jDUfoALjzv5nr1DWhjM1CAD0B+AQOwBBgXkLPxS/AoAU4hhkA9rJtQDShgapw33aWtvuq9b6rDmzbJg1JCU2yAGX7ULLJWVyiyxhADTIJQ8L8LrQctkWLVqitnI/bGSUk+GMAgRkTCILHV8QcJU5gACwZPmClOGKz1irshZnTp+zSRMn2OrVK/1+o5DXRlQK4+uv91lT8xgRACAChAIY8wMBgLUB2UwEDT03ugwmoB1jR3uwgVnJasDGP+79Up9bs3atjaPUUV1dLvtSNcIvXrRlS5aq1JBUZHpdjv/6zRuSTWetQLyIDH3Ggj4DLrM+GPcohRF+IHaNjHvWGjY7iBz0BR+D9UH2ON+N8kdh0/GdQgEgyj2Ev8hccybTniwBgPvyXigAhD0NkhjrBAUa+gd5gHVCW4LAFQoA9BUfobeny1of3LJjRw8rNgTYzR49cvS4/v7pX/5nqaewHprHjtG1PvvsU5WAgpjDXKBQorNztNxOnDhlH3z4sa1bt96u3bhmU6ZOtrXrKYFRLcJldVWtXbh4xY4dO2VrVq+3TRs3WH0tMuVO2MY2MSa0m77jRzKmXu6iVp/BRkGm5LmM9qDMxLmJ/PnWbVusuRkw37Ph2x+22c9+9jORV7dsdlId/sGFlotahwsXL7Znd+ywCZMm2kC/l1BhrL7e97VdvHTJ3nzzLVuCHQeorKlRO3h2AGDe/cUemztnlm3dSomEKqurbRQ5jD2H7/Ppp59obb/++iuS+ecz7NeuToi9I/bOr36js3Dni04KYw6Z/8jkh8zGfLOuYn3wN5/Bt2QNYJtefvkl7U8AetSK+D5+KUob7AvKfnAeRp16yG34PowZ9nrr5i36N4gWXIcyAJz9lN7hJwjMQRz48Y9/LL9ASmtaXwMqF0I5j5defjlHyOR7nCH37t/XeOpM2vG8ykJxBtfV19jdu7fs4cNW+daNDTwfuBQ6z/aQkD58/32bPHmirV6zSoA117x545oUAGbNmmlrVq+S3cI/Ys6ffXaH3b59R2QS7Ah2FCIBJR7Yp+xL9hBjgv/Mec36BtDHLkM+m79gvsYem8PYogbBGmBtHjh4ULYJHwhFF+zVqZMntNcpZ3X922sqMYLqBc803KOiHKUZSrY6GM8eo5/yKQTQoc6aCAABVgnIyhAACKajaldfr/YSb7v27RX7cs9nNpwAbMBonl0CFGVv4mcA4HPfyPXkfT2fQ7yF0w9QVIIAEIqFQQDA5oYCgMtFcx2PPrE/5cNLac2VAeL88vu6H5wlAKDqVFNF3MyvEWBdFkTj92ICQMQKiJcqrqPSqA6QV1TXWH3jGBscNhEA2h51Iu0lAkB1bYMtX7naVq5abfcetNrD9odSvMJ20NYgSjHXUQ7Az1k/E9n/ETtVLKmMtlXZmnVrbNcrryh2ApmcdvEsyJzG5z3kkFcAcNzcFX81jinblIQIB84cuCOeI3pG6h99dPl/CKH8XyXylpR4c1L/xFkq9Bzvn/MkJcntpMF+MgEg1XSJmF7JDPwUckzzmfnr310BIPQ8s20obk82np2N7YdvGJ8vHV8trJdeHBv/vgSACM9GzK64Hdk2FK//uGcxAJ7/3JMVAEIdI+6b73PAvIX4RvE46t4ZAL1kGzJAf7SpECMoTRDI9jMb98vOSy5mW6KeN5+L9+UrFpErFGNNBqp4DUQ/w7/0vx8vi5BfExGjzcv9+z1LZ/fH94rvn513b1+6cybTPGxhqXVZao0Wzplr2/oYBgHg8RIQ6QNPBf9L7eviOC3kMe9DPqGQPyMhE/sGAYDYIyXRUEvCz3ICQI3V1zXmCABRBiCLARZgFkWL8z8CAUCKf5D+U9l2j+97ed8cppYIAIVrJ63HESdwZNdFKdtSvG609jIKB/wdibiO46E84CoPERPP4iJRAiD2XyEukSfh5BJ4ifIlsk2xDS1e76EA8L8IAGH0/pklAIoJADicvqjyBIDiEgAE8RxUyZcAYEEUKwBocaWN6CBPoQJAMBZ5oMBxCsZktgQATrxApfIKKyYABPgfQZOQVnZwK2WeRs127v8fjADggGe46oQ8nWWXJQAkD9HlVhRg/u8pAeDASDFZInsIF7Ovsoe7G4B4WPkXlgBI0iOljFjWAXjcsOUJADnWWWTjJ6Dx+ygABMiflzf3kgFBAIi1l3XmswoAGp+MCkAYtHBAig+xx0goT6iTVcppedyQ59yEEj5woUNTMMffoQCQWYK6rn83rwBQigBQio3r7c0TA7JOnxyo71AA+C4CgAB6EZjyCgDK/E8KAEEAiBIAYb/yJQDyBACyJbOHHL9H1m52zT9dASAc5jT2OdDf5d0c7HfWqJjfRQQAPqT35VRHCYBg7Ptr2TaG1BKXDgJA2FpAIAGW+tcVAIJo5TYYRYBQAMi/B/DvdhiJuTwBgD0RJUbCTqPAwk+Qr+L9AFzzpQDiKZ+H0fSAm5H/L374D2c+GITFhCo5SEnymId0vj8w6HKAPLMCgBLUnjFrlsB/BZupmT04lEhVDk5V08dUNoR+BLGAs4ugRpb1T5tEGmDsEoBKMd3ITicAFcFKgnuccZKaJWh3/ZrGCZAuzjaC/WS9Uq+UzA5qMgPIEJBgz/BwQZCPgCMBs8YGJDlHJF/KOUuAa+GCuSoZwLi3PmxTsG3chAmqr87ZwRwSwCbzCFklpPSZ98E+l0odGSUjFiJCj8HuhQAAeI/kOWNx49p1ZQxxDi9dusQaGusV3KFWJ227dOWygncE5QlOsQ4JWiOTT98JVrJGQgY/spgAaQCsuS79IFhGVl/s3RMnT9mFlguSAJ83d576y7gHIH/+7DkR4Vat9YxoAflJxQHg+uq3ngEEuMv88l3m/87de3KWCWDyAMF8kbkhQkdvn4KIZHRFLVPGhWwv9i7fEVhPULq3VwFKQAD6TqCR9wgiRfY8fYeAANBDP2VPkrwyAUrAcTLk+R4/BJkIwBLcJYBIVn7UlqbNfPfgwQMKogEwQvLQXKYgP4FNfgTW19WlZ7xRBXwBewCACK7HD2oIFy9ckLoEBACto5FRZY+TNUsbqfdLOwDQg6hA3yGNnDpzWkEmwAYIAIxz7FvG5eHDdvWPgKnOC8atp0ey4ry/eInXZfVMGg/0M2b8BHAWe5KgOiBKjDGv8zvy+ZAl+D6y4CIAJPIGe5UxYVxpP3uMdijI/qjDLl66aM1jmpWlOzjgRExsJ0AJIOqqlatt1SrP9NJ7FZUCOyEvcK2169daZWW5wGdqcbPPAMY6Hj2yzQDh06YbWQIxLqxL1vzaNYCJcwTKDw4h7+x7FACEtgGusGbC32BMmT/aBfGDsRGQNDJqldXVkqs9cfy4Hq7JxAY0jvXEfJKlilJCgIcRqGX8Tp0+o2xA1gwBbM5S7AHzwOcAXGgHD+17v/zKIOa88cabap8yKpHp7ndSDu0HWGLfQa6R/1NRbte+/dbaWttsxqyZmm/2nQhQfT3WcuGsNTbU2/ix4+3WzTtWU1Nn48dNtP/2X//W+nr6bMezO5QpTWY54zRmbJN9/dWXduTIIUnqs6a7urtFAvybv/kb+/M//3PNTUdnp9YT9Z63b99h25/ZIbEdssR4DkJd5Kt9X9q27RvttddfkSR1ZUWt9Q8gXTsgEARZ4l2vvGjjJ47TPNNmFFg++OBDW79uo61as8pGy1AZGlAtZUBryC1bt2xTRiNjf+/eXdWi5kGfjEVUXvidM/5CyxX7au9hmzxlsj33/Eaz0X4bGuhTCYBrl2/ZB+9/bNOmTbXX3thlFdXDVlNfbb2Mdc+Q/fxn79rcufPt1ddetOZmJPJdmpzzCvvBngfkxxZnfXky61mPED7I1K+oqhBQxnhIrWTqNCmMYFOwuZwfKMog5X/l6lXtwWYAo4oq7YvTp85Y+8OHtmbNagF2EACUCdfTnSMAbNqwSeAOAAgP99z/0MHDdr7lnK3bsNYWLVog26bScVXVypIHUJoydapt2rxJUvcqVZRKxwBycj5jd4LgQN9DKh+gHHIAto7XVSe+p0cEFdYE5Bxk5SEJ0U9AWggA9A2w0M8KDx6yN9h71ImGLJR0lq29tU2gD59du25tDjgOshKkOc41zr2sfT9/7rzUR1C1oX1BGmb/AEQzDhAAAPMUlBke1pxii6MESAB9zA3uI/Pd29ttK1YutalTJ+e+BzB3+vRZu/btDdVyp28o+JSjAmBDskVXLl+zZctW5OrQ09bIbud9zjbOMOyS/MuqKpUOwCeYM2eWSgCIBD3Ks3mNXb1yQ6QQysYg3a37lTmQ1fGoXdnXqKqsWb1Oc8q+VXmA/n7b+8cv5XNxT0DJCFIxJvSRdcF7jGsQABgf5u/Lr/ZqnNeuWyewWjLN6bkKu4lKxZpVq21WUqMZ6HNZ/Ws3rmtdMPcQpGLugwAAUMr9WTPYvFgXjAfEglAA4H3GJ+YMPwLgkX5hd/Ed+E4oRYmUcOmSQHT2Hf0If5Nxx7cABGd9hyoSn2FdAUzS1iiTE8+ErCH2Bmc/eyPWSXyftQzJhLYIDO3usK7ONjt0cL/19PSJANDX22+HDh+16upaEQAmT/ZSFGTJ0/6PP2Y8BiVPz/0h+ngJgCplnf/xy6/Utjv37tgUSgctX2LVNVXuj4yW27Hjp631Qbs999yLNmf2TKurocxDlzWNGWPnkroBQCzzQYZ6gOIBwuFr8rv8PTMRM5kjytbs3PmCzZiBmo8TALo6O+zdd9/VPn7hhReUaIIdamt7aH/4wx8FiL32+us2e+4cgbKcG9zvxMkTtucPf1DZDMh6zIGeVQEYUMfq6bWPP/7E7t69bS+/zD2nW1PjWJ0NkMwYpy+//KMIThs3rrONm9YrUxiQDoIAZ9znn30hkgfvQZTx5yX/cWLeEdkXzlJsWdgQ1ifPDZBnkb3HN0MVhO9nVcjwUbgG6wASgaspVOVKf3JW4YNtWLde+4kxwjZyb85xfPu//uu/1jVZl7yOD8b5wXpmbiL7mvfYm1/s+cJ2vrjTZs2eZVPxyQchdbm9v33nrrLtFy9aaosXL0nPUZXW199lLS3n5GegjMZzDqRszhbaAwEAggDkjvq6Gu3rttb7tnfvH+327Vv24s4XRKRgbWMjX331NSn44IctWDBf5AlA/tu37mhd0lbsOeO4bNlylVeDuMf+xY6gcrN0GcTUqdor2LYdz+3w5wORtLzcAeUH8Ld4/f69e/aHP+xROyA5UXaJchQA5/j4+KTK+h8c1jOYx2P9fBmSBLarG+VqiecUMyO25v4S6woSrj+jQr47Ywe/2SsCADbAMyYJMeRl0cF7/X+HZFymOcUKyiEHAASkuvN5NMoBnZTAwBml2KtU/FIsKEMA4N4B3kQpgigNwJ5J+JDfXzxg9kK5yjpVVdCGVCIgZesqNhMSvXyGZISkksPruTgcxNnuHj3zuyx+pVWTZdo0ViUAHjxst/tt7dCLVaoPAsD6jZtt4aLFdufefRFHIQCoDG46Z7MKAJH5H2diqNdFHICkfHyo9RvX284XX9RAEzNHiYaYy/CIl8+InyBBKJaWSs8y9zpTEiEgG9FkthSDySgAOKjPMyixGOajSs9gqCtJDjvF5F0NgAlOn0sEAMfz85oLHj/KRfRTUwMcdm3V/E/+dX8txaWKX858oxTYk3/7v78EQICPWR83c/ucilL2/VJgWKn3w+Znr1fcn2ICQLGKAUSmbDw/4p8R1yy+XjY+mo13l3o9/74rABQD4KGOWypDPRIMn6SekGtXUfZ8MQFAZakzCgDZ/pUiAcQ454HDKH+aLyOQ7XfE/4r773PiCl5xTT4T7XvSeoi5zK0BKRykxK0Uey3+TBADIvM9u35yNIpiqfjMQnjaegufseCaGTwgSyAoPQZuj7N7Kpu1n3hEBe9n97OTsh//yWJ82bEsiNPybKVwbpYEkJf/F0lsZFjxQggAKgMAAaCxUbEmXmtoaJI6Dz4G9jaL/2WTLkviU0GeSED20/ZpiS7qpRj/gjnXhvFxeWwP/iuXAMgSAAJofxoBIL/WCwkA2T1QvN6eZPu+LwEgSAnZGPz3IQBw39z+JRqdSQLNjncxHoafnivTnZKj+Ez4IIE1cC7+rxIASSoChzAkI7IEAFiIUQKgmADgAel8DW3Pks0TAJhkrwEBOyRTzyGXEZyAnBHfSO48AQh5wD2y5XhdctMpy19M7JT5/yQFgCwBIACaLDMonMB/DwLAkwx4LOI46GKjxYbJAnWxueOQ0kFVQgHgSQSAUMp2sDlpqyQFABAtB6vzGbZhMHPOcnK685snalE5uzQLUj/NaStof6ZW2dMUALLSZnFAC9wUoJwvARBOUXYci52arEFOSKITGJJDHf2Nf/8lBIAc2SQBnkE8yT6kBwEgqwCgdVoE5hcbN7ktGRn0Uu9nx7/U79nXvksBQMH2zAmfO0gzCgDRpnjvuxQAcqUBvocCgO+RBGqXkGL6LgJAsUOZPSTZPyo5kVEAAOjPEgCyJQByTqdITEl9YqiQABCHXPxbigCQZ7SPWlmA9L5o/cE1+pnks0LiLU8ASO6VvHakfNwJ1k+aF7LrXFmDB+i4biEBgO9k15sTWdzWBlAZYHWUBQjb68SAxwkAORtb6SA34K3IWmSV5jL8OXg9+9/tUbIlSR0gsvxlV7zobMGaD5fTTZn3O+tY5m1EviZRKVvKHEkyMmViCNznobmq0prHjPH6qjNmCPwn2DyEvZVOYF4ujbyI6Bfj6cxLz4TDISVwFvYgANzIJCYQWFmNU0v2jwOtfB8gRBmwo6OehVtersxhHF6CyLHnkeOk1jXjROb/hAnjtZY5kwlK8D6ZYmRqNzU1iwDQ3d0rQgBBLup/QgCghihj/qiz027fuaN7LyZzSWUaKlT3+lF7u5gRE8aPV5BkuK/fMx9GB3Q/am6iJz5u3Hirb2wSAYDAMZmOABMEl8m4nTQZMNeMADrA+Nnz5wQOAvwRtOeekb3HdwgM1jc2eC3TVG6BNQjASGAegAqiBmND4I8gCwFOMpPv339g66m9O2Om/JIIBnPNC+dbbNz4cbZ42RIFaJWFRsmXqko7dvy4xg6wgPtqn1AvWIDcffkek6ZOFSjE92rqvC46fWW+eUDhQYXrdXZ0KBjf3NiUA/npB8QA2kGwmuwh9T1JbfMvwX2+xxqkfVE3kvuhfkBG/qJFiyVPznjQRtYx6gAEbl3OdHkCrX1/MB9k1VZVV9qK5SsEzEnuMQVvCRhzb/qtgByg4NCQsl5pJ0AOoIACj6qt2ycQCCKNS6J6CQzWN4F1sqpu3Liudqgub7mTMOg7mfcnT52y8ZMm6n6AdLFH6QfXZd2SfR33JCjV292tDC36uXDRIr0ndcuyMgFdATxzv9gntJXgc4BpobJBO5FeDQIAKhuA9BAjVBomqSIQ2IUAwBxxTdqJIsaFixdEVKHv/PD5UG84sH+/zZo52zZt2iw/TQ8g5ZXW+uCBQHN+NmxYZ/UNqEtwzVG1H2CMsUa6fs6cuSLVxA99O3r4iOaddaGswgEC814/FtCTcQGcJSBOO1kbrBmyopGgDQlsBeUTAaCVkhLHjmkeAWInT52S6z+kNtYTQDSBezL7uCYkDuby4qXLmmeA9CVLFisYzf4GHICMQgAde9ZY36BA+sGDh2zb1mfUDogiFVU11tPXp/UEEANAA3CF2ocIWtXVdvfWLc0rmZZcj/NEtnaQUgz3FAgmON7TjdSzWWNDs/2f/8f/pbrxL7/4kuwLD8rKtKyvsc8/+8QuXbpgb7zxumxmTx+qEh0C7f/qr/7K5zcRd37729/bW2/9iW3csMkGB1ELgmiDPP1+O3XmhD373BZ77oUd1tmBTDaZ6yPW1tZu7733vs2cNdNe3rXTmpobk/IJpS3u2seffGo7d75k8+fPMysftoHBPkn9cn9qRpPlSLYDwbGbN2/Yvq+/Uq1i5Jrr6wHCnMTXcv6SfbX3iDIZt21fKwLAYH+PlY2UWcvZK/bxh58qG/HlV3ZaZc2oVdaSYTZsD9t77Ne//sjmzV9or76y0+rq/azimp1KKwXOAAAgAElEQVSPOjSf2FAIAKz5OF+xH2Q0Y0cBPGprIf+V2cNEAIBUNGnyJGWOuq0e0b4G2GAPXbt+3TM1ycwtcxWJM6fPai2hAABZiZqGnL9dHY9s/zf75ENs3rhZwZ/BgSFlwbGeD+w/aFeuXrbNWzepdr3v9TKpDgHmAMrOnT9PABa+C34Ne5N5BuRkTQKMYT8kpTw0JPuIXQ2gHBvOnsYOdnV0CBRi3wBe1UBWk+9IXen7IgCwBzgvuA9jSdvJ/r91+5YIABMnTXSgrrzc2u4/kFQ4ZT4oG0Bpi1CL4swGZKJ9Kg2TyBn0m+v19PaksjaNnplZVqbxxXawNyEASNUnBZuYS8Bk5hhbG5LgZcaZVqYa6DRr5aplNm4caiieEQKR5ejR43b3zj3ZsenTp9nwCCA0ZZuGVPbh2rc3bfXqtQKFI+DG+AEwkvHK/UIdIOwRrwO2UXJgweI5Wl/UgC8vrxap5dLFy5LmXrZsiUoA8BiFP9PW+kAAGkDz2jXr5Rvi7xAgpI9f/uGP8ttWphrjuh9KJgMD6j9nAGAlJCjAKPfjRuR37f36K43Pug3rJUEuHy2BZpLUv3nTNqxfb9OnkrlcZkMDXsrpyrffClDH3gbQmj3HKJnB5wFRIWyEUgwANOQyvkubmLN4TmTsIaHgN/HDe6GkEiAt48sa4eyJ8Q1/MwgAAJasH/of5z99YY1jY/keayvONPYthATsJfsmSlDRVtYt16VN9BV/DQWW3p52EQCQ/GdeVKP+8FEbO3a8/dmf/4WAUH5q6+vkG7333rtSDsG2oIjAs4uIPeWVtnv3Hjt+4qTG8eGjhyIAzJozw8aNJ8O8yu7euW8HDx2zsWMn2AvPv2xNjfXW3Fhl/X3dmgvGnTGhjawxxo2xxV7RfsaUc6dp7FgbHsBvHbKerh7ZAwD3bVu3+JqzYdkwfBRAcvw0MuHr6+pF1oUYQykK1I/efPstW7FypTXUk4nmRFCAwS/37pWv+Nxzz8tvCr8IZRSIbwDs77//rq1bt8q2bN6sPgUBgHVw5cpl+/iTj7TXfvCDt6Vcw7MpKgiccffuPpBsfUNjnT3//A75waGywTg72eJjVxhJ6ycAScYJP4F+9/X1itwAuScymLkOpE5AfsbozTffTP4ncTmvZ+8qBZ/apAkTNZehtsTn8cs5y/keNhE7GhnQKF5gU3/wgx9oLDlP/TmszH7zT78W2fm553bYHCT7R0fVpjFjx8kXRCGiu6vHtmzZKsIoMaCy8mE7ccJVcGbNmKVnIUoBUIKMfp46ccL27fvK1qxdbTNnUIIDBadenf/vvvt7e+P113Qm0R/6+/zzL6ivKDzgQzN3Ksd18bITE+vr5Yvg26CK0tXVo/OS/cIa49kBP5M1fPrsGe1xyuVACGZfsf/wwzZs2CAfj/GHMMy9OevHjxtrD+7d83IhZWXaa/SVZyvIH56J7yWl6OswmXGjLvdbGNfxgDnIHuoBPMdRLo57+XPqoB09cshOHD1oI1IhTCT8CkoZeU15j0c5AUBZmQnsZQxdFYD3iS84ASDuH58TsCOp+gDsCwkAKjUA6D3sygz874o2fN6fVxTTywAq+BtBAMCCBwGAoH88l3tkxoNW8Wwe/jltDJCIj0A+5Zk+MuSrauukANA/OGL32x7aw44uEQAo/QQB4Jlnn5Mq4K07d1W+h3MzCABZBYAoARAxSfZj3Js9IsWiynLZwo2bN9qO556zQdh4jEciCpFB+TQCAH3KJ3h5OcSoox3+EH6PR0lSLIXnCTL+Ke9ASYCKKp2j8ktyaoteDoDXRyGlhbqDsy/S44j7CI/nHhXCgaUJAPnsccoJlUQQ012eFkuOrGH/KO3JPSrlfympQJBPkHsaASALmMbayv5b6rXiWH82Jl38XZ+/pCjpb+aVezOxziAAZK9dGMf27mbbW6rtxe/r/olgUFwCANvr9/NxLb5elgDw2BwVgdfZ72bj8Wq0FICztb4L/87G7YpjuYEZoJTDe+BU2XEpvO7jKgLet+hj/rvF1yixqvK2tmCeCuPUaVbS3BSWFtDeyVy4eG5LrZXitRXXL25vFhMoRRAotXa0g3LlDvJjga3NbKY07RF/flz+X+3OfCN7/xw+kNaWnpFkTgJj8G9GTDri3fj3nFs8A+LLSQGgqUF/19c1qJxcEACyGGE8j8R9c9hF2Jb/IASA0RTzzWIb/rvHsJwgmFcJ9rWVJwCokkaR/YgpzO7tx9ZfhrSifco+zil5u5au47+FcXgRFFIiYp7Ik8Um8qSceJ897gmNhWoUfgZlCGeKs1WIKFlKAYDnPic6evL5/yIAFBMAkmxUABn+L7WsMwoASY7KAY3HCQAOmvkkZwkAYcxlcnNy5mVybrMEAGVyJJA/wJPIQI3XRQogqANglTJVnSgQEtT+b4Atcf0CMPbfQQEg6wAUb6BYvDEusQmLN0z8XbhZ8gQA//7jJQD0YJ8UAIIAIEMvjz45yP8CBQA9GESpADE8v78CQBii+Nf7lN/8AmRTOQlJm/FwkmM0p4NexixKAJjXQStiVmWdheLfCw7XVIM+qwCQJTl8FwFAYxGKEhmAU4dPTvI8lQjIyJcXKwBkgdCsw1FcFqD4EAvjlzWC38d5iLUICJB1VAqdncL3cgdzehAMNnc4D7l/cSR4bEhlDuL1FKPNv15EAHiaAkCeRVkoOfVvSQBgbZZSAJBzTIY18nsoDkJ6IntctrTwwAsCQJb9xhc1jzg+mTpWQQDIPkx7ca50Qis9PXOQpzp8RIR8PvM1pqLmMQdn7nqZfRZ7Iuvead1nCAAB5ocCAIHyAgWACiT/a1wJID3A5wkAbn+zBIA4eGXTsdOVeal/jUciAIQKgGcQEmwuPOAL90ehy6kHgQyjODvu8XreUfIHfx7G+SGwhyQ6gDMg9IKFCyUHXoXKASABpR6IWGUzHYZdJivIPcEojnMqZP/oRzAzcVbpL1L8tfWNAklCupN2AEpU1dXa6KAHCgD3CPoDFuD8BlBMhvTtm7cFGgFkIcFNNjH9BLAjUAWQzfWQnCbLilIA1Fq9feu2skxWrFhi06dPFZmqr7/f7t6/r3UNAQAVBGwYMt18b3hwyAH+hgYbGUC6s9cGBnv1GNvT3S2AhtrkkA0iyAHQT7CfICp1MufMnSXbTQCdIAkEAAInBLIJeiHPOmHSJNUfp98E5sjIA1iRg5kY2/QNkBFAUCBJUgQieElw8/DhI3pwJWhPNi1zy8ND1EO+cvmygsGz581xENmNlLKOAAsI0gJoQRLgx+89onHgOs3jxlkHpAgFt1E1qLAH9+5rH06cMMGzGs0EONHWaVOm6j5BrAEEp/23bt3MydXy+QAICGSHZDvAQfgxrAeIAQTxyUCiDEAQABgvwCgAW4giZHMTfGW8aQ9r8auv9iqICeDWADBKjc4qr0kdGakEzRWQQ4ZycFABULKWAE64HtdiHMmwJsDJGcn88aDGuqY9lHigHdQHX7FyuUgYAOGMHWsFafMTJ0/a9FkzU/kHl1zmJzJWIedAABCZggdDFBK6UY64pr6wP3mPQBrfBQRirAngBijC91iLZMsRTKXtrDv2EJ+jHRAANH+JACD57FTuhWA287Bs6dK8EgG2oo+a5heU1eXkB69Lq+s8eGD7v9mvB9Rt255RsFTzN0r99Q47d+681vyGDeutaUxDyrhCOt73CmMKQLNwwSLP/koBUuYWmWv2MqQRQEwIAJgjrgeYROYd4Cz9p98hPcz7gFEBVDEPTnaqktz9saNH7dHDdsmRzpk7RwQeWdbhEYF5Fy60KMgdahQQflgjN2/dFjDKXlq5coUIaKwD9i0gDHtaygvlFQJE9u8/qDrxBMBRCimrqLKBpLhDEJz2ApYBPAt8ra629rY2ATsQbQjI03Y9VwxD2hlSFund2/cEIvb3D9qj9i772//6t7rPG6+9ofZU6azhhBy2Tz/5yNraHtjbb7+lDKyuni61leD8j370I60tAsPMxVdf7bO/+Iuf2soVq3Vt9gsy/mSAXr/5re3ctcPWr19rPT0DZqNk55XbxYtX7Is9e6R48upru6yiEh/RFZDOnD0nEPOFF160KVMm29jxjTYw2C/y0j/+489E7oAgEdleSI9DAFi+jFr3axV/xX3H3z9zusX2fX1MIMvGzcut3Aasv7fLKqzSzpxssU8/+VwA7HMvbLfaxkobLhvW+Xbzdqu9//4emz9/oe3a9YJVV5crgML6xXYeP+qZxzt37hQIyA/rmv0FaIQ9AlSCUIH/BYmG7Eyy0gFiAFSx49hcyG3MKa9BLsNe1zc2uozx4KBqaWMXsFUCupG9rSiXqgAEANqFAgD7gAAfD/fKdj9wyO7euyMCwKxZM7SfOZsBCpGexz4uWbZUQCX+CX1DTlpg7969OjOwc5yn+C5ID2NbAXOUlb/Ws/IVpKqqsoetrQLK+Z6TCqrUbiwWhCzA/JUrVtqEiRP0PfYedvDQwUOqFQwBALWQCErdvXPXzpw9I0INdpXxcvljE9CKHQvSACodEJI4G7geP6vXrLaa6hrZ3gA3IT1gD5kb+sD+wR57WRgnhbF/pLSjgCngW5lIHahArFoNEQsQk71SLoLXoUNH7GFbu0A3SIYojtTWVokAAMnu9q17tn79Ri9hk8AlxpE+YAOwjcx5ANB8BpuKjVuyZJHNXzRbbamqxCeqsnNnL9qVy1dt7pzZtnjxQtUIrawsk4LH/Xt3RSDizIMAoNrNyFBXVtpDsrL37BF5a+2aNbIRWQIAthE7Tsb8/Hnzc0ATZ+OD1vv21ddfa+zWb9wgv0cJBKmsDOsJdZitW7bY5ImT3B/ANpVX2sXLl3VuAiIC+jEXWQIAUuysB7KspXCRypdwxnFdyCq0CXsfZyf/coZgV/kuthKwPBQAAmRlHLlnMQGA1znvOCOCOMA1sWvYOP7nmtnyErQZUJO9ge2lPawTfjg7mCPmlHXEfLKv2h+2Wk/3Qzty+KBq15Ptz1o5dvykTZ8+0/7kBz8UKUCxl+oqgeq/+c2v5XcCOuMPod7S3wfQV2a///27Ul5i7/X299rU6VOsrq7GZmh/V9ixoyfs9JkWW79uk61bt8lqqiqtsYFgn/tZtDeIFQDQ9IkyJrI59fUaE/pMSRL2Gvapu7Nb5Lfduz9XSYpNmzZaQ32tdfd0C5xl3QDYvvTSSxpLgH5Xxjhj3+w/ICWDbdufsUkTUbRxcLy+oV6Z4J9/vlvZ6iK0JXUAzloAXci/v/jFz6ysbNiefXa7zZ41T8K35WWe8dvT022ffPqxnT9/xl59dZdK8zAGBLy7unqtrrZB9ujylYu2Zcsm2TLtI87zzk7ZaLLtWQucD6wT9ig2PNYC6+/48WM6I/AZ2LdRaoo2MteQKSA8cQ18Yp5VsKGM7fvvvS9CI+cEdjHk5SEjUQKHc/+VV17Ruufa2CPsMv71rl27NDYuTw6xoNJOnDqp0jyvvvqKzZ4zS2cJpX94voEgcv36TTt18oytXLnKZsyYaWXK2hjSGHF9CJMoNBAr7Hr0SG189PChffDhe8oYXJnKG0Ey6+rqsP/yX/5v27J5k8aGNmMHUW0AwMe2cU3sF2MGUY3xo0/Ye/ys1auxMw161sCv4pmRslb0k3XxoM1JFstXrNBexP5i1yFBYF9QG4KM0NzUqL0FOXfSxPHW9qBV8wepGTUm+l9dCUEMwAS1lHKpEDFuEACGkwJAFgH153sHzzlnITajUsVzktviftv39V47e/q4+1Ejo+l5PIGCys4E5HeJ/YBMXQXeXwe8CQJAAHny05PaI/ENyf6nWG+xAkBI/YcqnnxkgfaeVc5ezhIARCSoIJMvKZai4sX5oNc8lpCLa6QYZTbGGs+OeaKVK/oFAQAwAAIACgAQAO61tokAMDxabgOoL9TU2/M7X7IJEydJAYDkOFTwiFHSTvZ+nO+smSDF8F6QsNif9FeqKtWVmt/NWzfbVlQ2+vsUL5FsMsAs5RfSc6Q740XgGC8l4oMeX2VBQmQoESIVc0wxFLL8UQSIEgDEVyq9rJknwnksFyJAjhDAd1OShhMERDHw5gC+FACEeRJItDdKEejvYlnQnAJAHjL8rjimXyd+/m0UALKgV3H8vhgQKxXTj7GRn5BK++ZaXMRSIIqd/XwelPZvBEAvFYeiBKhsW4rvGe/F/WNfZP+N7wjgl6lIsbOCbPTEv0mv5e+ZJ3EU251S/Y9rZ//ld+LugW9k4/TZGF72/SxuEGqmDg7mAf7suOQAxEz7c+9nMtXi3vkx8TX5tPnT+s9ljwdoXjyfoWCbj1vn759Kv2bIU8XrqXC9F+0vlXcuLP9a/Hl8hvw1s58txZbxb2fbEKFO35f5GLPvZtbk4/n/OdSghDRAxEljHlUCQESx/F6OrwmTSSQxzi3sqcoANDZaY1ODVPM4fyk9ir+P71KADyYssJgAEDYmmq5eFe3L4r+LxzX+DoJDwf7+d1YAyBIAGNdQoX0aAcAVYkkgzJcAKN4DxTareG0yT1n74udWwj+Ghp9IAFAbE1GgFAEgu6bpi/Zh8nGybYz9mcXE+P1pBADiUHl8D1IcyST52c2tjSdgisX2oezAJ79w8Z1/4QKKToSjoo2VHBkGKgvwPX4ACHrNSZBocDQBRbIoTykBkGOKjDxBAUCZpB5ElQLAIAsMYNbvgdRrSGiHAsDTCABqYyajU07Bv4AAkFMAAHzKEAByAFQCZSNwHk5flgDg2RgOhseiyII5pcDWrIOi91PmeHazZBdpdoMUG9eY6zi84v048OL1+LsUAQD2qR+qjxMAdD0dEm6ug5r1JAJAVgEgDHUA/cVKCTE25am+VKl1Wspo5pyMBFr6QZAIDArqkhGQgFSk2QcHdQgAstKRODicAEAALq8AUGzA8p8tLQ8Uzm4oAORIDQnQU0CGdaTaoqluuR5+/PfIvokSAASMYv0EAYC1VUA6yZ0cTprIs5HymdDZcSsE3QvleooNX/Z7pRyJUq99FwHA7ZJfuZgA4PXYUq32DKknqwAQY6rvpyfJJykAFBMAso5LLN7iPnwXASD2X+ylOBy1NpICAHsH9nXYtVAACAJAvJ7bfwUEABjzTgCIDK4sE4/1rPcTKUoPoems0ANyOFWuI+XnSKYuFJ55oQJAnmWq10eGVIs2aqHmHoJFROAQdgKAbEFSG8g6y7m2JBuINC8B71BQiUAoQZWSBIBKXq+2qupUliWRsCJ73P91BYAsASCrAJBz0EooAMQDcI6FXmRUMlwm7+MTCABBBOD9AOIhtvF/OBkE9qpr65Rpigw42ZNNY8hKrxTznfNNHIxEoholAE12RYYAEDY97ICY/ul9bBn3xlmlz2TZNI8dr8AewY7IIFDt0spKna28TqY8Tm8A1QHGtLa22UDfgE2cOEngP/sLAgCBiOvXrylTGqdYdZebxwrAIvP/22+vSx6fTPC1a1ba3Lmz5ZCx0dva2+1RR6fNX7BQWSuAMQRIIBIM9g8oGNXUQEbtsAgAnV3tVlOTAJS+AasXSaFZc6H90+d1iwHTAA+XLlssZirXYgzOtZwXOYAAJsFZMvjGTppofZ1dAoIJ2o6fOMGmz5gh288Y8j/gOYE4vqdyCZKEdBl4gIejx47bhPETBAbwr8gWtbUaY9py88YNBzSneeCSdQ6o+PBRu96ndu2ihYustq7W66EPDEhelEwkgrm1DQ3K1AFUQh2CH2rIkwU/Zdp0G0lzDQB+5fIV1Q4m4ykIAGS9Xr7sWf4bN25QH2Jt0k8Ct4AABNqZd0A0zhkUIegfoAPgOIF2JwC4fDcgMSAWgAHZ3J7Z61KS9N0z/BoVlAZQlfxlpYN7AAP0jTHlJ0AkxpoAKVnn8ZDFtXq7vbY0gUrVVSYomAJxrfcfKNBLcGzlKid3MOesfeTAkbEWcDJ3TpKkJ7NtRPekHwTeWUcAouo750xlpfV0dtrFi5e0p+bNXyAAt5w0oNFRtZG1xD0ARSLgx3phHQHSxN7h+3wOAgBBOMaHYDZnPdl0Lr1oAr8J2kIACFl9gY1DQ3rvUUeHMsOYowB/WGsH9x/QXiM7TvJ1AFJJ5p/2k40IoDt+otc9l7wvNdHPn/cazatWqxY864v2M+4An5989LGC8AA4BKQHhrzcB+ue9kR2J6CSbE19vRQX+CHDnHUBQOgKFeUK7mFjmKvbN2/Z2nVrbNHiRR40Zl0Ne03io0ePKBjO9+ubmqyno0Pvt7U/knTvnFmzBXgToAVABISgL6xpvuflcUbt6JFjsqOABoCoZCMB0Hb1dGvdAkJRwgCbFc8KBFrPnT2ngCuqD8ro1/yMWGWVSar5xjUUUiCKlNuB/YftwDcHbO6cefbqrlc0foA6g4P91t3TaX/Ys1tjhgIAtohsU8+ertB8AXxC/Pvoo0/s+vUb9pd/+b/Z/HkLZT8JnpKp+eFHn1jbw/v29o9ekwT94CBqLSNWXVVvBw8dkST+pk0bbMu2zTZC1nQNZ2qFHSMj/NZte/75nTZx4gQbJmufUipDwyIAALSuXEG9YlfnIeP7wP5v7Lkdz0qumYBzdVWl2n382Gk7sP+k9uW6dYutvHxQBICqiio7ceSM7f5sj61Zu8a2PrPZxkxosK6+LmtoaraWi9ds927UIBaIAFBR4bWh+eGsYe/RHuYoiAHsS0mlf/ml9gHEKvozMDQgkg/Z4OvXkT3dKLuFggPjGDYP0IgazmSaQpgCzMCWUU8b2w15hD0OAQB/kzrh9JuzcN2adSJ7E3CCCMAagQDQ2dVhzzy7zSZORPnGlefIBmEtnz13zlatXiWSkKuLODhG/1DKmD1njsaN0jEQnWgLNh7ZZtZXALKsQWwG3wOQxa5g68Kv5Z5k+APgbNq4yUF+5J4TGABgD3lv44aN1qAz2sGLWzdviQAAOMmYoABAG7jXqZOn7Oatm7oeIFgQsdjPZP0C/FM2AFsV8sph9wFv2d9x/nI9jVfK3OZeMdfDQ6M2MDBin3+226ZOm2hr1q70PZUIAICUhw8d09kJKYfyE339PSIADA33i8jysK3DNm3akivbg93EnmCHGDPAXGw/P7yOHTx7xsuGQACYtxBC4KhVV5GlXW2nTp61b69et/nz5kohAHyjsqrc+nt7JNl9+NBhqd5AAICYCLCFHUJGe88XX9i06TNs3VrqxjuhhbXFWXvixEmtKc5MiIj46h4EG7L7D+6JAMBa27Bpo8gYemaD9Pn/ZStjlzgbntm2zSaOn+B2SeoCVXb+wgWdgVwTkE9rOAWjOSORkGcPYdO4Pu8Rk3CVoiNSaOK8xRfhvVgfQQBgrrD1kckf5BLGj/8jk592ck4yxpClIO0FqZJzhevyXhAAuB9t5npBTmWPAipz/nFd2s33OI+5Pv0ENMZPYw8gpQ4B4MRx1JZalfV//959O33mnMhFb7z5lkgB8nkqygXS//KXv5DyFLYFv6u+rlZlAyAA/PrXv7EHrV5+g3Nt4uSJktieNmOa9ua+ffutvb3bXtn1ptXVNdlgf59NnzbWxo1t1HjG2HK2so+x6eyvIFBwjvE39kvPA8MjIgCgtgQBoLen25577lmbNGmCDQzi77mSxfvvvy9VHS815QQAygDs/mKPCD+UAZgyeaqIE7SDeQbM+/DDj+Tjb9myRXtcKgWyJw7yHzp00I4ePWjz5s21jRu2WGNjs0oAREzuzNnT9vnnkPam20svv2hjx46zutp66+sbtNqaerV7/4F91tzcqPZx/4gVYetUc/7AAb0GiA/5Bx+CdnAPfE8Ad+af9RkkHtqGzcS/BsBm/bD/Kb0BCYBrcM1jR48ZSkesBeYsfFjW2e7du+U3/PCHP8ypmDCHkHAg+jEHu3a9YrV1XlaJMk7slw8//MDGTxgngioKOnp2knpLrRRJzp+7oFgWMuxNzQ02Mtxvd+7etOvXUJeZbRMnTLTa6hqRTNmnEIn37NkttZiNG9aJxAToDnngH/7h721Mc5NIIvSRc4Hzin1DqSJAfsaNGCv2gx/6CknOy5ussAkTJtmpU6f17IQfiP/JvJD1z3PD8RPHVU7o9ddfF6jPHmAPckahgjAFRTeB3X329ddfWW9Pl2wT5xxKYvQfYkFjPYpIDr47cQvwtdyGyyJ5Jh9XiOfgqA3PuVJdwxnnz6KuitJve7743C5fPGfD+B/KxgT4xX4Ne+Y+z1Rk40sFIF9/Xs+Ziosp+iZFopDy5t5cR2UCysjQ59z2uFUQABQLcuhMn+PeId/Mc6WImqMOmqeHeuNZmzbwfBsKAIBGFWWURahwG5Nsr66feeYOkCZiQRHbVBxg2En9+N/EMWrqGwoIAK3tHSIA8LnK6jp7ader1tDYZPcetOrZuKeny5OU0vkW7cD/DVUD+hFxgCg/wt/VtdU6U7ds22IbNm60zu4ulT8KX0YJRNkU+yICgODHlOEfJRc8xAZRolyBirwCACA/Y+SZ/VECgDiDKwA4YcDjLKwD/4xCUVEeIAf+55G9XKzPZyqTGV0C/StBAPCklf+xBACPOxYCn6k7JTNOs5+NNfWk78czaFyvYIySAkD2XlkCgMez/d0gUkSMu1QsN7/vn5zNHjHxws/mCQCKnxWA5bp7bhx03wKlgpScVGL8IhaXbXM29qjYMuHO5C9F20r9nY3f5fGRhHM9hQBQfO+CcRN2k0gtJdRli8c4+3f87jHbWD/5LP8Y31CYyH0+QxhwADXKdxRiiNnP61oFefX5vRYx8+K2ZvGY4jX3eFuyqzO7DwrxxyAA5Eg/qh3//QkAtEm2OMZABAqPb+euXWTjggDA96QCUFurRCgIAPW19Yo31la7MgBnSKgwZZUAclhVevb6j0QAEN47TFwZ/MLVZ/PxbVczzioA5AHutFZV7SeUMEopfRTa9ew6C/JL7DHOLVRrwrfW76k9sX9zOEwiCtC+fMw+lAry9jiPuUSicKGSAdf7H7P7wOoAACAASURBVEwA+OW/AgEg1fHJSHvHoPybEgBShr6k/0MuIjEzsgoAhQQAB/+DAEBwDYdRBIEoASCywFCunpEUBFKtFy0g9wgT0YHz338ne8MfgL9bAUCAVHmF1UgJwGtVFysAyGjAKs2AsMUEgNGUpfw/PwHAN1tsxpxskJxpeXEFBAAnYZQ7gSE5zNpIOH5pbsJgaw2WLAEg+L9gAxYeJY//ld/s2Wx+JzBEBrWyqZOqwWBWAaCgZAAMWT8WqZsVhiXumAX/Szkifigm51bjkK8NlmcIPY0A4A9STh5J5IAEfuTWWDCVQyGgACz3Wuaqi54ekOLBJOv0l/q9+HAvZOmVdmRLOagZrLlIuCfnkqa1k5dZyZMAaHT+9eyayRIAAsD194NgnNZMbk1m2KRJnqbQKQ7Zl8flX1xyuPQBVsrxLAbnJZE37AQAPzgLSwCQ4amyJgLwfZ3xI4a2akh5ZjDZ0Tm1FF0nrWEBH/79IAGEE41zU8mDlwopeSmBHAkgPY4BwOQqruXeD80eSAwu9Z9jZ8b30gGbe0/8mTyJJu9su9yO73V/kMa2BlAZiiqANNnsfy8T4GUA9F4RASC+j5Sc7HKqe691UJHKvYgwg83JlwDwh9G8DRII5S1MPcvbFNmtvJiJ3ii0Lw5Ca/xTRm+hg+QlIMI+km2CfP206dOVJTR7zlyBXQLKILvJwSm8oRMA8jYwSyCjPVH7ln5HFgyBzyAAjJ8wSWuJoJkICNXVAiDYLARuCL4SzCXDhAAfQJ+At7Y21UIHjCfLivHv6+0RSAaoSfCO7xJ8JwiLLCYgvuRD791XgJ663itWLLWFixYI8GLeCUJQ537O3HkC+2gH40/Nc9rXrFICLs9NEOlB610FIFm3Pd0ub0oQLTJNerq61RYCkWRaE9gD8Ixso3Pnz9vZc2eVBUcADdLBmEmTrKe9XQFBgoiQMabNnKl7ME70C1CaIDmBasnYpjOst6dXgTsCdnNmz1HAbtyYsQq8EdQkeKmMvjt3bfuzz9jYCeMEsDDuyq6/e0cBOjKBqD8vIldVlfX39npGyqgpcE0/6Zf6mjIfAZkBVqdMm2YjA05U4H4EBBeRrZ6IBuwJrkcNeYKwmzdvyskyxzlGgJE5jkxv+TFkJPb3K8hIG6kvj8Quc+sEgG6VPTh67GiuJjHtzxIACL4CVm/YuF6gE49grFnAPQL8BCkJdEemIu0BpPASDg7Gs5cJsDIPALMAUitWugIAa5Mf1BAYZ3xLgsOsJT5PDdLOzg5lkZ05c1pZujNnzZItYbz4PvcCdBk/foLWBetSFoD3OjpEjmD8586bJ2lhnaGjowK6VDKivl4ZayIPjvoeZJyDAEBwjnHhcw/bW62pudn3VGursjpZgyiosEcBUwikL1m8WJmLCopWuD2gHa1tDxVYJ0hLsI17sU4OHzwsAEzSwfX1VkMN894+Zf6xHgiEr16zSjW32UcAnNgqBfX371c28dIlS7RmWZeobmAP3n/3Pd178+YtmuOhEaRFPVjKngD0oD4zQWw+h/3q6+7WGv3Zz36mwDvZfgTr6csgZ9/QsLK+r169IgIA86+srOpqFb2nH/sPfCOJf+xJ04QJ1t9BgLNa8vkffvihzZg2Q0BGRSXZ5E7YAKCCPMH96BtlMKgpDgD+yiu7XH2iskpKFFp/585r727f7iUMBFoNDKjt7AfWxYKFC2RHsEnwd0dH+1V649bNe1ZX22j1dY32zju/llz4nNlzbcezO6ynu8fGNI9RRmd7e6vt27fXGhvr7LXXXrHOrk71j+w/5nHd+vUi+bD+//4f/lFzCQEAQlD/wJBVVdVYW9sje/fdD6yj86H9xX/+sQCakRHKegxaY8NY1bFmbezY8aytW7/a+vp6rKrafUVqmFMv+5ltz9rY8WOtonJUBAAA41/84pf2PJLRCxa6akd5uR34Zr/k7JEqpoQK1yLznizGI0dO2KEDKIEss9WrF1hF+ZD19XTLHhw9dNL27P6jrd+w3jZtWWcTpoyxhx0PbdzESXby1EXbu/eozZ0z33btes7Kyke0RpkzSGOQDthPgHRRGgD709bWqgxh1t26tWu17/r6eyWVTUYsMvEEYhhPiFzsd0g8zGOcV9qzqkM8rLPs0gWvp7x8uWew0i/acf/+PTt44ICyMVetWClfHfCDkhjsHcYR0GTXqy+L0MQ6EdGjoVG2gwxcsuQB/AjYC+CoqJQd2LfvaxEDFi5cJHuEHWT82UMA7NhAzpUIdtCeIADEOcV72BBUcyAAABSS5S1FkgSa8r2jR44azzCUz1BGdZLQvXX9hsoGsOawS5TDGEhn+8kTJ3XNLZu3iDSQle4WSNXQKAKAk/+9HUEAwA4BeIbPGQQAzl+AW+4VCkSQ+QETyRSeM2eWrV23SgQTvkP/WKeUAACgpW9NY5utr6dLhD/KVkCI6O3ply0aM2asVUI2S/aPzGKAMi8bMlnXU3Z0U5OdO31aNddZz/MXzlHQCPJOeXmVnTh+yq5du2EL5s1TiQwIABAVWde3bt6wQ4cOi4QBAYCxZ+5YP3du37Evdu/WWULZn8i+xC/grIKggl8EKQS/AFvKuYj/ee/+Pft63750LkIAoLSF+62sKfYfZ8P2Z7arBJKCTmSfVlbKZmGbAHg5q/mJMxz/BRl25i/WBnaQ72HvmJO7d+/IRwGQj5gKYwXAzDlAxtOGjRAAOCfcPwSYDgIAZA/mle8GWezSxUt2/YaTKvke7SHDGv+NMx7Acs3qtTZ79iyrq3eyA+1ivlhfZCoHASAIc9hD+onfyNlKm+/fu20D/V124sQxu337rnwh7Mf58xdsyeJltuuVV933REGrvNzaO9pFAIDUCEAKWZIA5sDAoDLff/WrX6smN+dXT1+PylFMnjpZgDpn+75931htXaO9/tpbduXKdbt/945t3LjSJk8arzHFxwuiI78z9vwLwMv8sPexJ1FiCh+1q6PLblz3rOyWlvO2c+cLGhdKSzAm+BOcm6xjEZwam5K6R5UIALfu3Laf/OTPBDwDQDPnrB+ILthKSgVw/jGejCG+BmuK+cIPeu/d32lsXnzxZQHsNdV1/jw6OGBd3Z32+9//VgorP/zhD3QmVkK4Vo17B8y/3rdXKlJk1LO32WPYIPrNOmKN4b9hE5gz1lAQKjlPsYWc0awjyDr8+Hpwsu3Jk0jo79N8zZ49JwGrEEY7rZ3s+vc/kL2EgIB9ixIBlPthLeH/sF9ZU5ylfI9xYS7+009/ahMnTnbycUoQABg/fOSIvfb6q14upqkptZkAf6382zNnztqixYt9bQ8PWGfnI63LmTNmuBJBbb2eMfjhmQhb9Pnnn9nmTRtEPulU7fZKkQ3wE1ApwFZDyGGPMBY8d0CEe+H5F2Qvjx2jLNgjvce/kFdRMIAA0NJywdoePtQa8XW6T/1mXG7fvS3Cw5/+5Cci1vDD93/1zq9s86Yttv2ZZ+xha5uA4OPHjtrp0ydFiuH5amzzGK0ZfC6I18RJAVxckXVUz9EQJ8i6KygDGACL0FsvIxd2w+OslVJUoRTS1auXRQCA0KRncY/qK66nv5M8M2WW/H0nBLjyjCIgrko4nA/MizAg4kCZVVf6s5lCiJxY+k6UunTwjPfwc1l3KHNgl/kBWI/YDu2jDZDTUB9QDAyJ/DLUY7y0GK9FXMP99ArrH3BSnXqSA1PLFA8gUQ11P/xfhaXLK6UAUNfQbH2Dw3bn3gPr6u0XAWB4BLWsGnv5lddEWrnf2iZS56NHqGF4eyENiagocn+nyGlBykIxjHb4c3qffAJIGZMmj7ctW7fIPjzq7BCZnHQO2gfBIxf6yIfkUiJOCqaVu8S/xwSdJBEksgDyFb+IRC3FVxz018AnqX+P/QYBwGNByvCVIoCrAnjCVKHU/tMIAMUg5uOdUcQmKg/k4lD5CM/jiZXZ9/RMmMMf8zHA3GeKG5d7oxi0fDw7uxRIWgyyxlkfcadS/5YiCGT7EAUA8td+EhCcIV08lo3vV4xrZEH+uH82FprHCLLAv3+/GEPwz+aBwXy6rLfHs3VLEyh0vaTYmI3LFZAQUkw1SwwoJgAUg4d5AoDHPfVfQXJgPk6csx9F73vjCwkAxfPL30+LLesSKYExPxaFZQiczBQAd2bmJcvqtjCr+Fq8Z7DtpX7yn8sSEB7P6g+soPRedAJC4T7KzLUIWvl1FzbGPx/zr78ea2Iu5zSTGO0Kr267fV2Fuq2Pj64S8GDs7aSywPfw17Cn+Dc88+EbN9U3Kf6E78E57aSrVCI8owDu8W1P+M32Kd0yT1xKPXnSeBV3lGf0Yluhv1M/CvZaWoOxh0rtifh87IEAwOOzWfxCiX8jgd26vxr/5/FbV6eJPae+gzXkVLV9zLNrP9vm6EjJvVFQGsQxke9PAPA24eeGHY3E9ThPeT0IAlmV8Nx4J/KgY0u+Bvn331kB4FdPJQA8fSGFgXHnKduRMOilBj5v7F0oUpmIucVVWCtBE1+kAJBbXCIAuMOl7FUtoBFlf0iKXQ8iLCB3SAR0warNgVk4fp5B6TUdkJvigW5Af9MfAjMCGjMEgIKEdOrPqw6tGwcxVBPY5ECqS0lnAX4BVOn1OskgugMYYFUQAYIAUAz6h3PIQ74ITEUKAMXzkDV42YXG67hJ2Z/sQZs9lJ80j/nFnwcXiw/AOPCyB6EMQ1FtDZh7+XXjALdek68ch0PaLEm6yWshxtpL0lolSAA4hHnHMq+YEIdCqTErNn7Rtiw4H1n9Ybhg5ed+T+vWjVWhzI/GLVlZjM6TAP9SDlDMF2uOzIOko+EOdEbG342Jr0+traQCUKk1WqmHHAFEWqf5Guf6XiIDxLjF3zFOvM5hVFFRfMDmD9fiMS1ee4FFPvZ6Zh0UOwCPr8NC8D3WkI9RrJkkVZSMbEi8cZAEuzr2iB8wrhkXTMF8+9xXEDtZvzpLmU3o5QTyOynaGa897mS605md36zNzNrdvMPoYLAeoFOGPAdQHFrZwzPAegIqxeB/AMqe8e/qEmS0+XVZv66SgpJF1LELAgCEBbf1zrdG2lVObGLW6j0/UWRZoIcE0y5qIuXtSpQEYCfkS2kI5U0OVsjpaGiTzFdMqwRUlfnNdVKdvmRXfX1jV6tzJS7CrkY5Fmwz9XXJIMZmK9M/8z/vSxUjZVPF3vI9w3vO6I91xD4L5nnsD1+GccArspA76HPSURq/tJQSg9nXhdcLdjuYJ0iJ6DEI4QhZ3X4XoWEeR0etqXmMgH+AinHjJ4gQAPAPuQ3wXxyMIJxgdwRa5m0jfYvAMQE6Ai84p8w/f8c55VkBg6pvyb0BMzyIW2N19ciCj+jzBCAB6wiQEAitamy0rtZWBai4JlmuAUAzvoCJfIc6pID14yeMV+1SfliX3Pfy5SsKYJGFvWDhfFu+crnAVsYFSUTAGtpNAFkZBBWVktIkuDWmudnGjp8o1Qkyizu62rWW65VN3a75oy4o4w9jFwUAwIkzp0/r/QUL5iuwx+uAb7QBFQDGCNlMwKUIMkB8oE0QMshkJoOBYBYBUQJyBBUnTposcJnMK4JSSAG3nHdVAQKec+fMsSYREqoU4OYhASn0poZGW7l6pdU11llTc5P2Lw7sjZs3BPbMX7BA6wBgiKwQgOf2R48UxCMQSYCH+eJhhDmDjEBAlEAz+wvwlL0NeEzbZs+c5VniFV77mnV59uwZ6+7tUfYrc8vaCZIIgBLXBHAiqBk2lPcJTDJH9A+Zc8ZcJRgGBzXvBDJnzZ6t91mb8hXKPAOTzCxAYMB8AuECxlLwnDVBFhiBZsYpzlRe5/7M27gJEwRUKSv27l07eeKU1A2YV9arlxwYFTmCADBkFrLH+D77grFCPv7EyRPW2dFhK1Ysy2WIun1IYNbxY8r+J0uRdmBntD4HBpSFvGDBQptDVl1NldYh64MsUNYM64H/IWUhn3339m1dIzL4USDgh3rqnd2dUnnwGsN35U9Pmuh17vmOl1s4aQsXLBD4TN151EwoRQAQCVgFkKj7DY94tu7AkEBI2kJgDzINcx4+GAH5M2fP2qqVK1S/nQdWgT9I1pJR/8UXnmW9YYNII8wPP8wxweSujk579tkdIiQMj+aVuwjkQwCAKEQmO3uqvKbGBnt6NG4BRpGRiFS21nZtne55/do1a7nQojmGHMIPNhoiBOvw6PGjKjNCf/iJ0iYEM1kf7BmADhQZmCfWh0CugwdzktFcB3sCAMC6Bvxkreg+o2bnz7eoBvTWrdts2fIVHriuqdH8tra12fmW86pDvmzlCtVwLlP2W79AnJvXH1h9LXuIwP77dvVqi/3Zn/2pyFH37rbauDGTVDv3fMs527PnU3t51w6bPXu6CBm3bt62PXv+aK+++pqATIKjkKN+8cufy4f56//9r3QWUOe6qqrOHnV023/7f/5eEtWvv/WiSqj094/Y4IBLmX/88aeyFShwbN6yQUcWdpk98MUXf1CmLOUdpk6bigCCslwBMADnmBv6iI9FG/bs/kLn8MIF8wVMUTPWz4ohO3zoqB0/etbmzJ5lL7yw1bp72jVflGI5c/qC7ft6v23cuN7Wb1xltQ3lNlI2YrV1TXbixEU7dfKqTZ481V56mRIVEAAadA5hq7/5Zr+yTcl+jLMLO0IG9v79EEGW2IoVyz24V24inmDbkUSmrShfhL/DOsbPZi+QDSt1EYImIyMCXwCYUI+gzzV19VK9gWB07swZkUGwRQvmzZddIDjejurNADW4v9K/b771es5WQWLjB/sAAIb08rz5fj4GsRl7zP+cM6xB9j1tDVIdaxnAiv2M7ZAfNTKi84T5iaxqEVvL3L8AtGIssLeUq+GH/c4eYa1DPtm6bavukyOL3byl9bxi+QqdP5RFoOwG++EA5IaBftlNKd0lGeC21jZllNI2ybdXVOqZnVIaV5MUPXbd60bXeb9qa+1yS4sIY8wbfeMc4H6U4YEM+M2+b2ze/LlaryKeVFVZX0+P5hFCBKAn4FbYzKh5TN10rkWZE842nfm1tSqNw/zww/c4Z7JKSADqEJ2QW58+c1ryiaqU4Xvp4hWNMwooc+fMFfgPmIevff3at9onS5ctFdkI24XKBHLlZACfOnlSPgHzgE1l3LAdrEnsJu0GiAdsA7Dyc6XKLl66JHtNO4OoQYyDNcEcAuihIoB9w7aGjDPXpR+cx4CnzEk8DwUJ5FfvvKPzDRJcZGhHPeiDBw/YrZvXZQc3btwkhSH2ILbwUXuH7dnzB/WHUjEA9RB/mB+Ac8YeP4j9hCICGdJkd0LIgGAFmQuCxcxZ0+XjxvPQwYNHpLBA/XLOVmqoh6S2k2P25ew1Z7ViOUlBAAIA64jv0WbIVH19HXb61Am7evWajWkep/I858612Jatz9jLL+2y+vpGjSN+AOfTJ598rHIfrG3IYgBinH2oq/z8Z7+QrcD+Q6ZkvCZMnGiTp0xWfXT2NTaGOers6LKvvt5r06dNss2bNzp4mAiE+CGA2/SH+WHP8j++D4QgCAx6vgGoe/RI5yoKGZyPqDGFGgPPRrSZ1/GLGDO+C7GJeeGsOnz0mM2aPUdnB34a64W9F34cChCMPfME8SH7nMz+unTpou3e/YWtWb1G9efZTxH05ffLVy7Z73//e3v++efkH7M+xo6hPI7HSc6c9XODe1JWIYLgrlg1qLObLH7WehAhGBu+y3PF5StXRADCr92yZbPNmD5dY8m5yFlOX//+7/9OZa22bd0mMgdzxthAqPvss0/t6tVvRRBYugTiIM+zZUZ5st/802/lF3KOQFTl3KqurbErVy7bRx99KIIZ5KGOjk6120lmD23vV19bR8cj+/FP/lRrAFB+7LhxSTq9X3NKGwHzHWwul9/Dnoc0KYC6HCW0XgHKrjzxcxs3dozWDln/nGWQaC60nLfnn3tO98YvgxxDX2LfA/jjm2N32AfMMePG/SA2LVmyTMRq/laph8ZGrVNXilkmZSPGl7MGcqHbBUjIJ3VuUqKIEmXYOIgMH3/wgU0YP06qRqiNMIfcDwIiZzQEGYIlEBF7eim/BoF9OBeFdFnmVFM7ZcfFucNzGj5xSGf//t3f2Y0b15Ni7EgayxTzSvCvJJoVr0BNJakB4KcnwNlJVJ4IpFyGXB16B/xVizfF0Lx8oZOnvEYv8cYUcxOhgIxzJ+tLVn94OJUbQOnG28G/XpagTM9XtWSwpzhgYewucgZc4cpb4+VZFJOrqFS5N8qH8dwPKM64VlTXWHVtg4D/W3fuW/8QZ1qD9fRCwm2WAkDz2HF2ruWC1D8ePrwvAif9DvvDPaIEQMQCdOam0jv4xX6mj9i0GVPs9ddfk31RyRnOHcoEDA25LD8S3h4sy0fjcjgfSUiQoyOBwhMnFDtJoD/+jYP//ponVxBsK7dRwLiUYJGLNabayAVxynxYrqAco0JKUZ4y85nsr1mwLRuDjvMofJtinOTpuEn+DsXfL45vZtuSv2ZpAkA+rpb/Vql25bCWTLJSNu5fMu6dYnyF1yssp+B3DWC1EMwtvmY+Ppr//He2oVgGf5QEJvZkSpwpQSxwfyQff8+239eIUPAE6BYq7Wp9xPcTPqVk02yiYlIAiNirxjaT0KdY66AnVHnc1Psb8uZKEMyuzyIl7ogPl1yeox4Ty6ouxOcej5MXkkQeXxcxBoVkCN0/p5Rb2AqFXbHRWQA27fJS67/0a5H8lVcOj3X8ffZQ0XCpgRFrz+6HLMaQ39MliA0JhC0hDPAEC1G4znWuBFErUr9CiZkzosyTeqWI2tRkzfWNBgYoJYA6CAAJ/E+qMBHHVow24TcFc1xUWuOJtitTFiNso0OHjr9mr+lnYP4nC8AXf64Y14o9nP1OHr/IY2B6H+yAMtmDnrAQ3wmlWe7l2EX+PVmYHAHDk699neRJM7l1k4gCMSFZ+5JYA6k6sV9DSd6hAJD2uCeF54kJgb84nsz/Q46DhBJ4UgPPjoPb28cVAEKpJAY7cLcgAIjwkQitwhzCT8lhfKjcOIHuSXslbFXsheK/yw588nQCwBNWfdZk5ep4FAN+WeNV2iD98wgAYmmmwdaiGiFrHwKAg/0jgFiJAKAFlQgATKxALSZsdKSAAIB9k/y1JOghA3iQluvRH1j6xQQADSbDLo8xIzkUMtQZAoCApQSq5EkAVQro83otSgAZAkCWBPBdBABlOvxPTgCITa/5y1lzZwn7YZo/uMLBkAOY6mzhnOcMbnIeg4yRdwLdcZRjmZHXilpdxQB0qQM5u34LHQCX9y8E/QtrqRc7BWFwlf+fWEDZa4aDVuioFTLzYixwjp0AEEy4BOonGbMnEwDcoKiOudjGPNA4aCqGc8bIhEJA7uDIjTMKuE7ACMOc/Td+Lx7frFNN8wv+zlqWEgzG7KHuv+cJAIXgvzsCfljkZZ70gJHL5n+cIViKAJDvRyIRR8b0YwSAQparE1O8Q4X2r5D1mH2vlPNd6gANMs3QcF7BJHtQxSEagez4O9ZU4XrNEgCSrRz0NRzfE+jMYZzJ2PeDz6X73MnO15RSZnuSaEg8cMnseTmArOyWy/8TBAhGpbIBlKWUrp8Mrh/2zvDX/bTypAGUe4gkAzZLoMra37CtQQDgIRpwKggAxSSAAPqDxJUjXrE3UgAgnb+5zJIAAcVQzzHb80zdHF2cNSjqYlJIoG/0t0i+TESMIA/F2ZdIa5xvQ0hol3kpAPoD0ENAdfbcuTZ23Hix/nX+id2I2ogThnydUUMJedW8gkE4nMw7QSSCqAS3IjM4AvqRBQQBgPOSz7J3CGZX1dQKCAFkBlgRAaCmTu8xpgT1CCLgCAOwBMGNdQ4wTPCU3wkqEKiM/cP6A7QkmEVgk9qRs+bMFpDK5wjusU7JzubaBHkBu8k872x/JFAL1i2fZX7Iruns7tB3kKsk6EFfCBbihElqEsC+/ZFkfwEJAV7mzJ6ttU4grK29zc5faMnJ5PI+9pT5QH6bH+T/aQdnVvSBLEmy/SAAECQk6Mt71DEHxGHcCLhyr4a6evmIBAL5DADrjGnTbdmKZVbbUKugJPejRiZAT1d3lzJECfDxOpmNne3t1t1DVto4r5ve0Sk7D+BNP8lYJZCpoLpBbKkSoEOwEiAPkAsgiLHEcScYevrMGesb6BcBQGUMUhCbtQEBIEB+5jFsKO8FAYCgMgFbgp0Eaunbw/Z2KQAgce0Al2eWBwGAvgMgUXc6RwBIYC2BZNYTWXKR+cs6Z71wHYClMePH21C/g5mA/OfPevYj/zMHBLkCOCeDkeuFJHWQAJgbyiywfgADpk+bmiO/Mt63bt/2GtHLltnMGTO1r8kUpx/0E5BCmbOzZ1tVbY3uSwCcEgysfQAXArUQWZmru7duab8GAYB9xSld1wABoEOSz9g05IshgkxO9azpB6QRESpmzhCgIons6kopOACWXr78rTLjAM4xB+Ej0X7UA5gjyArZB22ATfrP9QAUkDANtYKoRcs6I1gtAkAiE2IjIFWwh7du3mIzZ86wsgqXbOUHUhCBaNYSGXmALuwlwEj68umnn2oMCVQzRrzGWkU1A7AEJQ7AFogHsikiHoyKpEMWHYHwqHPNPhdA1utlIPg+7eXeXJfvM85k82H/PMPV67mxLgjor1m9WmCaP6iV2Y2bt23fN/ttwwZqGi93gA7b2UupkS47e85LVARQaYZU7aA9uN9q9+92WUP9WOvr6bOPP3nfHnXcs5/82Y9EbGp98Mjqa8YKnD927KgdPrLfXn39OZsyebyC95cuXLIDBw7bD3/0pwKseM6hvMlv/unXyvL66V/+J2Uitj9C9aDWWls77B//8Vc2e/ZMe/NPXnYJ+uFy6+8blpT5e+99IDu4YcM627ARaW+IZg6kffnlVzZ92kxbtGiJsuQHh/qUxUcdashHO57drtIAEAZQTwG8QVEBBYpp06bqd67Fejmw/5CdPtli8+bOsWefgc3PMwAAIABJREFU3Wg9vR2eUds/bCeOn1WW/I4d223N2uVWXYeXMGw1tc12/HiLnT1906ZNQ1p6q+pQQzDjGQ9AmKxRysps2rhZdgAficAKthHZakoR8L/IjGY5hRDk1ZlHgt3h97CO2RM3btzUGbd46VL5H5y9EHbOnDkpMFfZrdW1NtiHGkaF1tStGze1rziPeSbhTHqEMkxPr2wAa/ONN98QyYkf969GNGaAXKxVrltRleSBR0dlj9l/2GlUXvzZ1Ncr+wpQCNuCjdT6T/4Ee5nvso5lWwASBJR5LXfW8PIVy62xuVnkONrCGbH/wH4bP268bdq8qYAAACECwAkCAGUTVBYh7VMIADxPAzjH2U7/Htx/IAIAexeAiWdgSdFXVsrW0HbsjRQFICKp9nOVCHGcJ1FmR1L89fVSk8FeAshDHAA4xz6wJ5kr+hY14bHh7p84sYD1zXv451kFGwg7zBHzQ9uxJYCLIefMNQBbsVUAg8i7e3AG0k2fxuT8uRYBorNnzfFsZAV5R0VSOn36lC1ZCjFstp+xw6PyWyizAwEAG8956tL2qHL0yPaT4U3fnnnGSxko8DY8Kj+UeY0SRfQz/DXmlHVMPxkPbKrKM6XXGXe+y/xDANDZn4Jr/Is/9Nvf/U5rCXUA9oIC2ilYB5nm6tWLOqc3bdySyMTuiz+436Y2e8mWDVZbV6N1LoJGBYSGL6yjE5KRj1N1dZ2Vl1VZL8BVjgCw0GbMnGbDw64Sw3WxcxAA1q7doDEsrwAQ8+c4bDiED0ByfKcoAcQY8INfBQmAM4v119HRbt3dD5W1DAEA9Y2rV67ZpUtXbPv2Hfbizpestpas8CrZbcYK/4PSN9u2bRW5gyxZfHTKTPzyl++orALr4ubNWyJjUesdG0SmOhnz1IeP8jAXLrbYxYvnbe5c93WiTA7tDeICZ1DI/kMCYc7Y3/iMg9jY7i6VJsLeoGTDZ5lL/BiuwxxCHOBchlQHyYMfCC9tD9ttzx/3ijQLuM5aZ2+x3iLzl72FGgzzCODN/pESBqV5evvs9q3buj7nppNTJuTADrdJd+yDDz5UiS+y/KdMnaL7k/XGfe4/uC+bjJ8CeYz2c+8gY/I69hywmXOfdSjilgLB5dbd06v9+O23V52wtmmTrks/8B9EQtvzhfbe0iVL5Tc6+cmfHi9caNGcopa149nnBKQCTpP48/77H+heEBPkH8mPqxCZ45v9+7SP3njjTUn6Qt7CP6a8zrnzLbJXS5ctk+9IwgB2BVC4orJM38e+MxfI/bN28VGxVzNnTLexY5qttqZa5wSxCpQ/yPZ/cP+eSBQQAaQ+c+mSHT54UPaLvemljo6KnMI+xU+hv9hb7DX/RxksiDCM39q160WU4v74wBArmXPmmfHEfzh56pTs7PMvvKB1EMTuvV/utW1bt9uqlSu1FkksOXRwv929fUuEa8aM5xbmc8rUaSJi9fUPiECHEgTg19BgX0HwHig+F/9KJUVYx+FD8uxB39gfv/3dP2l9ETsQkJ+y/KVoJxUAQH+mOpEDAqxXjkdh4ork/RMYKFiTa6WykSoJkNT6FE+j/VLN5OIOYEVGOqsq4jUikuqzlCLgo7QR9YFENhgesWrk6SNTlbBmLsvUE0p47oFob6Mew5TkdgLBB1AYqHQ1gJDGr6yptZq6Ruvs6bMbt+5a78CQ/u4fGLGx4ybYiy+/YnUNjXb2fIuNHTfGuroe2aDKcLnSWBCHedaMsgYRCwgCAERIJz/wbDvZXn3t1aQgViFbAsHGCQAuw59yZHIEAJe+4o6MC/13cD8r3U9/pO5WgTIC7zvwr/9TgtcIDcDHySRVKH6ZyaYMECUTViz49akAayZTOBvDiwsQA4hyKMUAzPcBL7lO/vtPl/Ev1f7vumep97MgGL87Xvm45H72u4XAWSLJaIw9oeRpAHT4EzF+xfHN7PsFcfUUMy0VG81dQ2oifv9s5n/JtmdA+/z7Hn+LthXH4LP9Dpwi+6+PHySEQoCQ1yM+y+8Rg43Pc79c/DY9U5ZaX7z21PWZElP/dQgA+dKskWGdvX/kxWXXocwlCq//vyMAFALa7ivkM6wLE/Uiflwah3gSNqH5ith+GpQA1DMVQXLDpRKfCcQNAkBTfYONyREAXAGA9/ArPRnNk7H8Gapcz4GyZzlMIR+vKbYP0e7i/RNjISwnxqUEASB7vVjzT9pX2fdjz2RfK4Vf6H0RAIZEHnw6ASASH/MlHeI+WQJAdg+prcnHK2VDCgkAnmzsMfKivZsSImO/5nEXML+hXFli91lSO1OSZM6PeQIBQHZABBsf7Tj7Ica7QlEkNOfXjvspgc/lCQBPsx/Z/v+zCQBP2wB+U2dFhnHLLrziBfPYBAUtMBhcyvZ3ICi7kEIB4J9PAHAZMCcAoBbwr0sAUJZwkibyyfKJ4lDPZ/Q/rgDApo4SALVIT5c/vQRABFGyDNF4zbOos4CtL5DieXsSCCsJ/YxFLHXYZxdQqYWWPRTj0ChlAGLzhEHIsof0+RxLyYE+HaTp4M4bJCdcBAEgakblDVuwRPOgVg6US5snP16JAVh0QDy+Tv3uxQ5BelGZ0sUGIusUZCV+tAETuSG3/J+gAFDKISk09MHAdCnNmPf8OimlAADrlv/9MOHh1BUAfN3KCc+oWQRxIv9gkpE7h70uAoD/FK+xUq899plE5Cher8XOa6k5eVIJgAIHzyepoI1PIwCozXHIZh4UfWwLCQAi/2gSQwGgFDP3cWckL3lfqABQ6rDWIZFk4LP7rJgAkF1v4XAG6zQbUIpDqdBpRZLPM/9FiKKMQCIAOAMvlUhJBIBgswVAHxn+UQJAYyjetoP1ZSHTpCfBbA2cxNwrIgDoM1IB8P99XGDK+EGdu58cZFcg8PnJ2988czJPwAoiVii08BmysqWMIYeLz4bzlRwvlXVxRyz2QNhewCsCOq4WESSjLNkoL7cftbr4V71JGQg5AkAC5cMG+t53hm8QACCvySamuZIDMuoZEVwTgJ1Ay9x5823GrNlSA3Dw34kFTMOIAixhy/grz8ClfwFoEWAJ1j99j4wcHNQIIBOM4B4EhPgs3yXIQ8Y9tc4JOtJPyVvVIJHoddwJ6tEPgPio08r4k8kEuEHwgYBWZKvwHe5JGwhG8j9rsnlss8gbgFtca9y48bpfBC8ATwDesW/dnV3W3u6ZC3xO2WGD/ZIp5fpjAbPIQH/0SIFD5L49HoRSQK9daGlREJIAOln5tTW1AsFbH7bahUsXtT4I/ALq+/gMiQAAkAEgHYoQ9BuJ2wgQTpg4KReoJigIAYBgPtdYu2aNSBA1VdXKBKL/gDwERAlwk51UU1+TzsIy6+7qVhux6UiMioxRVa2HSMaEdUTgGBUkPssZQGAWMAswnOsTtIvzEoCFdjIu8+fNkxIBRtAJAP3Kgqf0CEFZZWtT0zNluTNHjCWZa8wl/Q6CAAQA1oBqsk+ZkrKd+vRdXj96/JjNmz9fwcpSBAACmrynWvfp3KN/BPdZM4w34x4KQ4wn7YOc0UT/peo0qoDp1ctXFIjlOwKWaj0DnGApwVQC0kj6Zs8tCCyAJtg4SkJMnTI5ReuoST1oV7/91hUcVqxUwJT9xjoVwePRoxxgNWPmTBEAuC9qEwRZg2QSBADW7p1bt3R+FRMAGhrrrb2zXQQAQKTWB63W20NdYc9KZd5dJnefjR83VlnPyF97RvdAKpvQYhMnTFJWKucYtp9gNQFziAOMzZIlXsYgxoCxIWt4xozpWof4E1yPhxMACwLqjCMBffYVY83aoD1ckzW1bg0Zp3NFRgj7zdr2TLiqVLMbYDrkdcsFjLI+PGt0rj5HXViMH68DLpKNDJDP/V2thxriD5Wpje2ivQGQ+ff7ZU/YNwAnIXNLewmynzp9WnuOa2Jj6CfEl4dtbbZ5y2YnxaSzh+y2Tz/braw66utKqhyQD0B5aMioicw1AfiQABweHrDK8hH79tvr1tdt1tgwzm5cu2Gf7/7Ympqr7U9+8KZnpHf1W2VZgzU2jBGYcfXbi/baG89bXS0Zvv12/Ohxa2m5ZH/+Fz/VGQh4AfDx3vvv2rjxY+1HP/6h1ggEgMrKWrtx46797rfv2+IlC23Xa89bUxN1jFGiGBTJ4J/+6Xca22ee2WoLFs4TmYAzBjCJ7PqlS5bbkiXLRYCG59Y30GtHjhwVqYRMz6ZGJJwfWUdnhzKXkZdeuQKVlnEKZHBuYVO+/uobu9ByxRbOn2+bNq0SAQDfDALAwQPH7OjRY7Zr10u2YuViq6odoVKmVVU32NGj56zl3B0RV17YuUkEAM5uzkokvAEwZs6YZWvXrnPbOkLmeqUy548cOaw9u2jRQgUImBfWI2sTQJ31z++edWcCthhTbDnzPG/BAgHkrEukqy+0nNO1ZOMrq22gt099AGChjAj7Z+bMWfJfsH+od7Q/bNc6R8HjpZdfyhFg2CfMnWd7D9r6DRu0l7EdOlOGhrRWsVuAgAuXLLXhAZcZ5n/OTv4nU97tjvue9AeABxsPKD9mwgSRUhibRx0dAkYBfBYvWaxyFqgwyBY/aLVjx48pw3PN2jUFBAD2y62bt2TDIQCgNgABgP1B33imhTRAu7Dh/Ny7e097lLFy4lBVjqDAHACeY2s5twEPIBHyfcBNbA4AP/aYe2Cj2Lv0l76xrxmTAIv4F1tENitnKOAmY4i0Odn4gG2QkVCkIEM9axMgEHLG4iNAmFD2bjozGEtAZkhg2Dck3vnhfAdIUz8uXZHc+ozpMx1Ql5qg5QgAS5ctkXKKy/R7BmTL+RY7feqUziiAN/fDynRfbAZrgp8sAQA/EGMOeYIxUmmLVD5AhKyk8BB10AEyA8RhfpkXSBesVb4HASD7LMeZ+vt33xWAyLwAGsfzCGcZ9ddZ/4D4KAB4INqBWVRJaDNziV9UU+uEBg81jKpmfXdPl8D0WTNni5gEAQAVhSAALFmCygjj6zLb+JtBAFi/fpMIACgAoKRCXzk/mTf6wbqkf+yBUDHjzAI0BWznM2Qsd3Q8UDmHK1euyoZcvnTVbt26Yy+88KIAYc5VfEjWB2f+gQP71R+yzSE1cMZgM1pb22Q38bmYewhDyJ4jq8/9AXBp749//CPtR5UFePTQvvzyDyJfMobYioiNqNxQXZ3WAecOfcFvYh8EgaG7q9N6e7oFdmITPvroI+1RzjH8OK7B9wHI8QHeeOONHAAsZa+GRvvmwCE7dvyECBFvv/22zkj5w6lcF3vhgw8+kD186623dF3WRbwPGAjQzLjiBwJ4M+asP9ovmf+vv1bbyUxnz+SJlp5kg73mf/oPiYCx4R7sW84c1mgQeSCx8Dr34OzjXIMM/P7779vkyZPs7bfeSiVahvQvRDQA9/fefVelR6KkEWcC6xFJ/3feeUdz+MMf/tga6htFAICwybhhy7Zv3671j50jltPZ1aHMc2zLzp0v2qqVq0TwwxcYGhqxjs4uKQfR9tffeN1tsQDWAautqxYRBP+Q/YpMfqxdXqurrbG5c2Zbc1OjdXV2KdOcNh4+fMj2fLHbnn12u84E1gOf/+rLL3X+MHb4ltgm/CMIK4wpe5a/aQvzQD+YO757585d27Jlm55VsOdcE+Iw77n60zqp/KB0xhht2bo1R4TEfrz37ntWV9tgr736qkigdTU1du3bK3bo4AFre/BAJQ0C9IAYMn7CRIG6PItClGFMeAbLx/3yz/Z6/h12cpjUp5KfH8+e9Oc3v3nHOh61KYsQGys7jCp8kvknzgLYTp1mKHZRbi+y/7PxspySqFqYJwCkkI/OdPzc6qqUYCAQmpyGpEjgD/U5GciI1Qj4UXtGrTwREZD8V97SMO0qs3I9IHh8KR/0T/Gmckrv5QkAPMtHFjzka3wDlADkX1RWWXVdvTL+H3X1iACAAkBVTb0IAJOnTLPnd75k1bV1dvHyFRszttk6O9tFAGAssB0irA0Pa/95PWoUTjwZgP3MD2OPXcGOz5w11V559RX5zQDzIhGIADCsMzxiHagO0kE9QyR/2RMkALQc3A/ZfqkZKAbHaygbJAKAZRUAygwCgBQAMiVfY07jWeXfkgDg683Jm8XxylLxy9zhmvkl277iOPv3uW4pgLgU7hK3zMaw/XNJYbcou75UzD++m/cRKC2RYnPpxeJ+y//JJPE9CUsoblfxd0q+HyVFsvhRUcKgrpP6VkwwoO+oaMY4R2w028/4TikCQIxDxEfjM9l4reJ1KX4aNix8cl4vNefZeX/qOvKuPZWA8X3mMd//FGvNZU7n49PFBAD1RR1xxdfcff5f6t7zya4jyfL01BpI6IQktNYgARIASVCAuqq6p3tmzPrD7tjOzNruP9VmM21d01vVJVgkm1XUCiC01gChNRIpkFpv/06E3xfv5ksArKrtrU4aLRNP3Bs3wsMjws/x438RCgDFMfcUWyjEccLoheSD4gTGdA9cas5mcyl0febj4ta2AKwnfiElALCmQRpsrK+3SXXERkMJAPyrCACxDAAEAI/HKv5cGeLbhfR8zpThbKWmJCSHdL6X8iPyk/9OCAAZXpiTe5DNZbmE4xNkSRnIZ/+nth75fjGZ0Mu8h2x+n/esY664nGJ8YMn6nMjJrmD/ZAJA6sfC9ImARhwLkQsnIABoLxWTCgMhEjJcUADIj7f/Ow/4/5kJAN7pBVDHF+D8YlHa8YfZ44CovpNIJfAQcpKxnnpKABCAReb/aMiA1eAwWEUKAE9BABjxzIuJFQBc1q5oAZFHDBuAwEwssDLyJQA8IzUA/0HqX/9XVFoN/2bA43sOUjnI5BmXvpHOg1B/DgJA3smN3ySET5QaQ577z0kACPfx/0PphuKfuCX3DbNmccH5+ebYN9LpuJRSAHDug9vtRI4zffYiO1A20BMUADKJkCgVkiMApA7H+znfp3nHERx+kP8KCgChDwrPG/4OcmNeAiAsIBMRAFzuH5suAP6hrIVnuaQbbGUOxxIA+cXnaf8diBzj2XcTbWKL/Uo4TEbrHLcJT0THikxIfRTLgqWbg6wdcW57bXd//WkIAH4931w/jQJAYVEaL2Pjm9JSG1BeI7vN5aQc1HcCgC9Ynr3thADflOr7sQxAAVQOKihOAMhf0+8XMv/jAptTAFB/cYiOE7nch2gCBYDAOI21+Bz0TwgA7hPyBIDwevEGzpUsUgKAFtXoc92/amMlsL8qKgAg6R/8sP/mswK+MoWMqJoRCTOUAOB/MiDlb8gKiL/dD/mjpwSAaPAB+PI+TAgABf8SgospK1FAflS0CcB/WPu4P4GdefPJiF9kM1tmW219g4I7TgAIoY1AQAhr2qhVVXDwDxlS3kf8HTL8hzNJdA+iem1a3ucZa+vqs+xt1QpH/n94RMEoAgUEoOhrgqg8KgFFgudsdgmM+dzCJsngAqQh8E6gX5LzEfjnc2SUE2AH1CT7G7ni1raHyr5R7XrA5FiDnesDmEJI4NpIfUMA4LkBpKlJjrRsX39vCGjGewHASplg+gwtQownIOOVy5cFvtCexQsXRWnPfmvvbLcr167qOZDIdACd4OT1GzdFJgDwYAycCEb2P8/K5yFQMN60m35pa30oQIOgLwQAZehLDrRfPp5AP31AIHX2HMa41gaHyWauMiSW6b/JzZNt+YoVWh8qq2sEzNFngOIAWgOoO/T1i8RADfqB3iA3i70T7BdgM2aSWAdUp/+WLV2qQws/EAZoz/GTJ0QqIODsRA7e5z2CtgR6CT7SBw44YFME4gFsCUbOoPZ8WXmU+hoR2HoCyfqlS1XGgLGQH7NQg5msQgKnZDYxju5vsTfGh/bzPoSSoJAxrMA9ASrsA4lT9pPYL4Hjm9dv6FpBAj9kj/Ie/QgwQrAdskGWgTQaasrzDI0N9bZxI9LIk/0kLrnX8xcuSMkAEJhMZLURMGdoyO7du68xBIRoAaivpSYyNYTLFHTFxgFNFOSWvJ/Z3Tt3dA0nAGCv9JkTAADDACoedT6y9rYOmz9vnvoNu3IpWALLGzasE+gYMipRsKC+7Cmrq61XrXXUU7BbsmsJ4ALgYM88B8CG//D8APnUsgc8I0itjPqKCgWtCdbzbzLRZs2cqX71fQljRFB9zarVkpiN8TO9L6n+o0f1eQB3+ofgbyAqVtjhQ4cEEgL+M2bKchwMWUtkKx86fEjZR4Cckn4fGVZt8s6O9iCBOzKsGtrYjUgXBDfjWGPn2Koyp6NiAe1AXvvk6VO2ZdNm2QLziOfHpgCZPGtWVOCKSvuXf/m9zZg5y8gmZ+ypUTrE3C0v17y9d/+ulBPmzJ1jQ4N9IgBcvHDJKsubrL5ussD8b7790tasXWKvvPqSQMwyqxIBoL6uyd5//7fW29dpr7+xQ+UDWLcPHzxi9+612t/87X8UgMaeGXntj/7lQ0mjv/Pu2+q/R109VlVVb2fPXrIvv/jGNmxcby/u2mrVZBxU1FhvzyDaH/arX/1G/m3XrpdtwTNzra+vR2AJAPLhw0ds8+ZnRQIArCYDDiCLWvGQGnZsf0FZsR3tbdbe0W5/+P0fNF6bN20U2cjJj9j8119/a1d+uGGrV62w9etXWH9/KIMCAWDPdwfs7Nnztnv3q7Zq9VKrrAHsNKusqrPDh8/YpQv3pUyxY+dGq6ggYA+xYFSZt9gm761auTrMgzHAzgr5B8phYLMCDytCtj/zEXshCxTpaHwAc0OBGpUEQSXgiv6eh/pLPPzfuHHdrl75wZYvW6bM1opKymcE6V/sraOtPYLxqFWEPQKKE2TNesb2C9ufl9SzB4JRaWHeMR+wY/xWUCiq1DqHT8L+APkXLl1mwygOxHIfPB/vYcczWlpU3ocffCBzDn8MmFXb2GiDvb3qG0pToJzBnABEYl0EIKc9APynz5zWWoy/Ysw8qxrQGWWcVasD2CT5X4gnvX12+MhhgW2bNm/K9hX4IkqUQBrjevh31RuO7eN6+GPWBPy0k8m4AH2Fb1D5gjnMm8FA/hkcFPDIc7MG4Td9L0RbWWMAPnkdgJV57cowrLX79n0vP4sPZ23kunyG7wH+8Vxcd3Jzs8bU98sAf/Sp5LinhD0K+04UdBifa1evS258dsucAFxFraqrVygPcMbWrF0tAgD7sBrV+x628+fOS2UIfxtUSsLBNmQAd4j8xHg9//w2rTfqtyGUccq0RtMH+CL6z0lz2JCvmfwN+Mnze+CZZ8VOWat5FsYlPUNy3w8/+kjrqYgejY0aT56JefPll1/Y1SuXleGPvLzPQfri6pWr9t13e/Q8z7+wLQY2Q1YT+1ZqmkOgxAfNmT3XKitrrKIcAsBQRgBYuXK5zWqZISyI/ggEgEN2/dotgwBASZExY30Iu2wIAIwbdgxZhHGhrb535T3WWLexnh5Iqq124cI5zW/AW3wxWdy7d79pz26BSEbt9hrZG2Uh6OsdO7aLUFLfUBeymIchA92xjz76WH5z/boNdv36DWtqmiTp87BeHBexAwCXH+Y1e8+7d2/b119/pblFH6s0RmWl9s+0PxBbp8je8L8AvIwHYDtkoqHBfhGtGSsy8ZlHPB82xFpF25kjyPADnrNvxK6xZdS7HrZ32udffKk98LvvvpuRaADhsR1sDmIBdgK4D0DvxGB+0y7A488++0z7k7ffflu+1L/LfSDpcA2e7a233orqFgEspH2QF2g7domNpiQDvs/cZ85xH3witspnOduw94F493sy5FsfSA4f31g4NwDADNvvfvu+7OO1117TMw4M9kclmkHNrQsXLtq777xnc+fOVzlE9o/s1SA/8FyoH8yZO1trHusJxIL3339fa/zrr+/WOUFlXqprBSGfO39epAeISRAFVQqor9eqqgNwzHzlfEO5Mcab/sK2IHSsXLFchE32NF4Kj5IYv/rnX6rtvM+4oOB0YN8+mzSpSfbAWGCjtBcb4XrsH9iH8R6lIJjj7J347rlz523r1uezslXsvTds3Ki+DUSClbZw0TMqT8WzQrZg/cAP8D9KL8ePnbTdr78uMjJn2db79+zM6VN27+4dqTzURUItZJiZs1p07vOa9ahbQWpzYjtzlQB3CsSxH5BCK3vIqCaA3bFP/vWvfmn9fV2qIyySVcTgAdzd53q2fZDfj3GJ7HchXuYKACGlJhAAAnAfk2vMBP7XVFOjuUr7bwGIZDAOD+mZBGzHDH5/BtqEAoBKAEQFAAgAKAk4AUAlCmI8M43fhfhauc4UKAAAiLPHUfnBcrLtUVMos76Bfu1ROOtx5ocA0NHVIwKAVVSZlVdZT++AzZn3jO188WWpit26c9eapzRbe3urSgBwXycA8Bt/EICoUGII+xSp1iwrBQj6smDhPJE08SVcA39IuTP1Bz5bxA058JhYE+Lk4dzGQBRn/wP4ewkA3uNvpZLEv13+X9/nulLBDeOY/u9xhXx8LzvExD9KAej5zzzu338uAkBpfKRw51JA8UQxUl+j/Xcakxwf2y+OOcpuk6x4v0YezwktI/O+uHfSNvkY+CfSZ8i3Pd+u/GdLvR8qhRaSBVNwyyXr0lh9+rfHZ0OiUSwhUKQSEDCt/Pc9ppr2B2pXSpRSGdXwf/hcAPhTANPHoghDyBnY48a1+KNOrhgvAT6RPaX9mF4rvP54AoAT9bP2xXKvf8kEgPQZx8f6QymGvJ2m/36c/4jciyy9MHi0gMX4D9/XuhbLKoPFsO+uq6+zhtpaa6yrs/qaWu2ZFD+Ne03KZbkyuOMvTgJwP8c98LXpvX6M7/r3QABw/MHnlY+N2/GTSgBI3yRHQPK5H8rjhR4jNqtEu5H4e1wJgHReRzX5TAHASQMTEwCYW+4P0vldigDg6rO+TqYJ4KUVAIrXidLPW+zjsrXhwCe/kB3nHbf/+0kLaHBwBZDWjTO/YJR2SMUEAC3GpWooJAQAFieuFQgA/B8JAAL/4/8AWCoBUIIAgFTuCJs2NpVhwIP04o8vAZASABwRxCzaAAAgAElEQVQwDXLpqQJAyK4GSMoTARjoWqT+EgWAv1QCwEQLCuP95yQAhPuERV0LZ9D4yezTgbQ/lwJACLQUwPP8ZiXdIKaLZ/a6MnInVgDQQp+UrdB88V2TzL/Qf2kfp3060aIdHFdsf2x4sEPfZCM3FurOYHvULCxFAODQEgDTCPwXEQBCTS4nAHhfBedUUAB4EuBfalHV4pioVRSD56V9Ut55Bt8emayFwYt/iRlSpACQtf8pCQCpbaQEAL0e+FhFCgDF/rK4XYXxfRwzrbBgud2nG0jfOPpG1EsA+ELpbFPP3CfIklcA4LpuX7wnQHkYMgB2HEoAUIc3XXy5nkDhEQJeweemNfFkoyowH9mUkQAgWb64wQ6KPOHZvS8KDExXfvHM/yjP5St0lPoKpOV0UX88AcAXT3yy5kBSjkVAPwA/ihiaH0EtIPsdP6vSGFEhw/18IAoE5QfOp+F1J84E6bvAcI/bQX0wMt5zCgChPwoKIwW/F2qcBaJH2Fxo7SOjX/8HAgCvs3EEeAL8nzt/vmogV1WT5T6szP9giVl4IzuYQAAgM4WfIDsbMgActFPAZmhIQT8PoLstiOhWXSOwhB/AdoILA339CjzxPYB6+kCZBENBnp/PAwp7BjfthyxAgI/AFMErQCMFYTjgk7He0yPwD6CaoCigOp6VDEZIAHyG1126FMCSQBg1WNkXAOIToFc9zuZma5o0SQQAMlAInlICgAAHQVbaM3tWSyBzQIYYHLKbN24ooEYgBAUA6qzTbz19PXb77h2tUwRwCbDxQzbgjZu3BDDMmAUIGsdxaFgASW9Pr23evEXAKgFq2k1Qi2AoQOGC+fN1PUB62uEZqYcOHlTfkoU2ZeoUq66ttoGhAQHAtB0QRRLLS5aEbLyKSut+9Ej3ANzhPr19oQZ3vco1VFt3Z4f6laCvss2qqkTi4FnJDiUIBMhF+QQuim3QniPHjsq/Is3qyhDME2SLARW4B+C51+F2cJ3MJOwAcGUaAFdcw7guz3/qzGkFcZHIx/40H8ZGZTeAY4w9gVACqA52ELAi+M17gLi0w0tAhWz1ubJFnp/1DiAOe7p3524AzGYEoJ55zLPRfgLnLknN9/jhmWgj1wSoeu7ZLapprHqfkayCZCqBYjKKpUoBEAFUMTQcs3SvC/yeCWGlBoJDKFfF2DEPCICL3CAFkBGVBuDa3I8fLwHQ2NRg7Y/aFVyGYINNkXmJWoMTAAD9QkZumW3cuF4gbH9/b6bGcOTIcfkSAvuVVTU22B/q1nd3dUlyP2R/rpc8svsfwAlAVvYZ1MFuqA81g9lrcD+AFuYxYAOlI5x4xlhhZ4zhsiVLbeOmDQp8+lrEdQHWGWcyUiljQlaxnymYfwTVaRPjgr0q8Il6SG+v7osfACQAjCZASk1vCAAAc2Tprd+wzlpQe4gAL6Th21E6lyxIQDRXT6DPr9+4YUeOHrEli5cIWGF8aC/AIj7MbR/fDlj06Wefa0FA/QFfzPyAgMM1b9y8adeuXxVwtXDRQsnfjgz12Q+XLtvkphYrs2r79utv7cjRA/ba6ztt3frV8nvVVfVWWVZv/X1DkvWfPLneXtqFJHuf9XT32tEjx6y7q8/eefcnArBZ06gRjAIAffzqa6/I9/f2odJSZwcPHrODB47a9h3P2/M7NhNDJZSgEgDc44MPPtJ8eOON123KVJRR8C9V8ktnzpy1557bZsuXLbX+AchplGUJgDY+e93aNVppyHJkrD/68EONFXZCTWb2DiyJ2MQXX3xl167cFDlgxYpnbGCg12qqq9WGL7/YY9ev3RQJYvmKRVZdR4CbtbnW9u8/YT9cfKAyC89tXS0VWD8zUMObucl7ixYulv/wbE/k1/ERyHeTLcr6TYk32h6UQ+aJJAa4wRzju8F3jcj3z5wxy2bNbtFcxSapBX3n9k1bumSJTZ021aoqId2MiVQCkeVRR6d8HCBRqFUa3rv8w+UoRb7YNm7eJNBHmR0AeZ2dItCwFjmRhf0J8xkCAEAc6wR9CtmPs4ev2fhq7AXfORXiTSx1wpwkM5prsm5U1NRkCgD37t+38xfOa83FR/p6D3HmaiS94cMXLloUJPnJyBwetlMnQ01plEMAFPlhvYeExHyZOWOmrV23NlvD8WN379wVoQA7gUyjUmMxSx1fC0AHYKZswoTMzHrBvAPUxYc7mYz7AaTxXcBJ9+HeFjJZsQXuxXdTgmNQGzmoZ6aMi+T4kS0uKxNgi8/Ev+CH2Cv4npNnpia2qwNAwNP5vqZW6j3Hjh23Wzdv2csvvWwts2ZnBADs/odLF0U2YU4i+86eobqmTvsLCACXLl7MstdDUsOwADTaA7CHXTKP8G3sCdijk2WJz2Qtw39hFyLwxT0m6yz+lva+8cYb2X7KA5P+XXw1feFrIN/Hzn7/hz+IQMFexMvj8B42Rf30e3dvy05Z65iDrHHEOvAVe/d8r/3Qjp3b4967XGsl+ya+yzNu2rxR/VReTmIEc39QJB72gqtWrRABoAKlLSmHjNrBg4ft5o3btnnzVpEoRkYHRABgbrEuYyuMN/3g5+ZwxgnKDfQlPpuxhQDQ3d1hFy+et0uXfrCuR9128eIl+e+333pHSi7saaXk8q+EHEDsu3fvCAzGTuvqazMCAASCzz77wma3sDatlqIAayYEADLk8Z8QByh7w73DfKbtkDrPaHy5D0Cul8Wij1mPGiZPttHBQc1tQFy+y+ewAbKfWSN93QXMZr4C9rOPYQ1jLQbIZu4A0Gd78qpqa2iarLI1tJE5wrPRPif6cC/2QhAv6QNUAFj3sDHvV+79wQcfqH1k+TPmTmii39lH4tMg1gAgQyYKccOwJ+a6ZKezRkOsoG/ThBfmHH77k08+0bV5Br7Dnoc5hD+4cPGiffvN1yLy8j77WPb1obzKmJ08ccL27tmr/uQZiYWgUoMNQgr5/PMvbPXqtbb1uW3W1DRZ+zf8Pv3J+xAXIO5Qt97L4NFnFy/9YG+8vls2h+03Nk4S+Nnd0yOfi9/a/cZuEZcgDbBesg56xv30qZQuC0H8c2fPyr6WLF5kc2fPVv+yT2XO8PqHH/xO+6xtW5/LyiScPH7cenq61W9ch3vS99gA6y9rAmNCf7Jn4fuMAWOBr4LMB1GFvsI3rd+wQX3HeKPYw34J1RTai6oBcx0iRzivtNvnn31h06ZOszd2v66yBa3379vdO7fl6yAQT540SetGXX2D9m0oAeg8OTiksyKwvSvcYRMunxxiwYE0x+uQs1SyrLFBJDPOOhAARgZ7bEwxYMpBhXBPMQEgZNt7GYBAqgrhIdYeAvMCWJRtHogDQSkglAAIcyxE2VA5gACgs79ilMj3BilgagUrchkJADEApb0CBABUCCAAsA93AgAHcykA6HuFOJXaI1XCEJeg1AbhFin4xVJ/Ok+PBPJEb3+f9sFVlNlraFTGf2dXr926GwgA6AxAAFi6bIVtfX6HFODutz6UWlZnZ3t2/nf1nJQAAJlTc7iv32pqwxlooD+o/VGSacnSZ+zV116Vz6CTGFfOohA76EhliCcEAI+fuOQ/GYzEAAvxE2k1iORg9A4EgCj9HxQBQsKdqwjovaQEwERxSB+P/O80vjvRZx73+p9KAEjjhfkYO/dN452lYvD5mKm3tdS1/Hql4tjpayl2k14nj+kw4Cn+n7bV2/G4mG7+2fJtmKi9WjsieBfdhGzU92hFMeKc9L+vO9m9tC8vKE6n73N/P/Om8Xj/2+/jMVePyZaK3ft10vGRv0sUEvJj5/d/vF0GZ5bv+1K2ku/P9LqhP0oTAMIYjo9ly99GpfXsfn9hCgDpM47HMsdjl/m+floCgM4r6uCQj+3fw68x9k4A8PLKrJ91NdXWBPBfU6szlBMAWMeD+grE7+KkM9YDiOt+PmKv7XWG07nm4+H7sFI29O+FAJDiH3mbzSsApHPhxyoAKNEOEk9C/GEdKygAFEgAIR4P3owKb0EBQD6gRAmAlABQ3MaoIpEoHJVSAPCERnYSvoZ6OZxUAcCv7eta3penfkj+58An/8+fRADwC7ozSyeMb+6LHrhIosVlnb0DJyYAhHoLBVZWAEkeRwAIZICQARkOCWzS+HvI61mLMPB4AoAYv8qWLCwGmlwR2MlnnLtcdMjcLwBObNgY2CIFgMqgAPC4EgD/1goA6SI88bilgPyfRgAoWjQz2ygoAOQJABmIlmVIFPDdELxwOalCKYTizWWh1kaofR1cijvU8YtiADTTBTW1eQzjcQoA+mxCAOCzRYtlGRkRBcmRgjMpEF0et3Bnzj82XAcg1Q9xBYCwgATwEwIAEiOoABRKAIQM5wLIH+S4YimAqCAQygP4whPeTwkA3ofp73y/5jfnoeMZr5QzVxiBiTYxhaz/wNzKNic5iZgoDZHVeYoDHQ53cfeS3juzgUQBwFsT3ouk5di3ExEACgtxkK4cP49i/fV48Yk22f56ugD6BjVk8QAMA9QXwHoHbznM8bfXkuS3Z/6k13AFgJDxj58MCgBPIgB4/ZtInw2LoDL843xKCADjSwAUjg0FJYGwES+QCmIfjYWDvc7akRgkokFk7QUNoIKEk5NVBNpnxBbsP4L7jyUAMEfi/1ntpaQ8Rsz0ckYmB3RABHbBmY/BnmPGaiArxdY9DQFAoH7wF6H0STjwF7EgtdmgdpATAOiYMgWHAQSQTocIQGY+h2f5lkgA0EGcEgReDoDaweVkkoUMAIGjMSBPu30j6hL/vE+QksBikEuv0z1cop9AEs9O5gpBP3yK142lLwYHhhRo4h4EDPx+gHcE5AEA6EeCdAQpuYdqOA8PK3BLEIrnIQBFkKq7t0eBuvutD3Rd2ua1TwkOzpk9RxKWksqNwCk1sx3oJvOB+UMgEJ/I62QbkVnVMqtF0lzYHiBLqzJmzikoPrulRe9jr70DfdbW0a4xWrZiuS2YN19t7HzUpUD2vAXzdV0fR/qKIDXPRZYw2deSNK6u1rW5x/1792zhMwsFuvM6/UUf0B8EsQlyCgCdPEkS6v2D9HUAV6mzPH/BfGVPM9asN4BZjDmlErgWdVMZD+qzs060PWxV/wOcK7hLYG4wyD4CONGvK1esUEYPeyquRVsOHz2i8QZ80cEEwgbZs93deg7+TbaR111mL8M1CZwC9pLJNZUa23FTSx+SLXbm3Fk935wISHG/lAAAQA4BwAPR9A3XI2sfsAIwz2vH4wcBgQBHsEWtc8jcRmlZQBsCzpBCyPpSyYe+PgVOARQAC5xYQjtoP8ASQDRt2LJ5k9YS2kC/EfQ8dPiIMkoB4pgTIiNEWVwyzQjIIxs7dfo0ybox3wmS8uxcnyA3NsPhmvZjD7TbCQCuANA4qdHaOh5mBABILshPYzdkawFocT1AHmq0ogBA1j4Z3QIgBgft5Mkzhozvju075DOwdSdBAHTRx2R3Us/YgXyN/eHDymijTvy0qSFDkbkiifzTpxWwJyi9ZNHiLIjCdbFFgJRnFiwI4HlNdab+QL8ThGYeADgxZunaKMnbPXsEEAKAMC6h7AsKBAMiAHANQE6C19RI5TkB/gExkFpes26tLVi00PpRxGC8R0Y1t5lXAGAEzvkO/Q4RAhtgrDmgA5Lx7Ng6oDFBaGonQ0ShHfgcpPBv3b5jq1atseUrVgqgo5QGtv/wYav9cPkHmzS5SYABmG9X50O7dfO2TZsyz7q7BuzLz7+0Hy5fsP/4n35iLbNnhNIK5dVWXdFoly5esT988ntlxG95djV0FHtwv9WOHT1mQ4Oj9vruN21oaESkLGobf/b5p7Z9xwsC4CCCDQwOW3V1vX355Xd27uwle333a7Zh80oBbHx/bKzCWh+021dffSNbe/PN3ZL4p8wOABbPjBT+c89ttfnznhEpjfeZd5cuXbTNmzbZ7NmoujBP+tTnn336qUoe0HcAH4FsFiSiv/ziK7t65YZtfwFQAYCkT6Uw+vuG7ZPff2UPH7bby7t22pKlC6y61qy6FtWeGtu796hdvfJQdrl+wxKrqgrZwewQAOJCTfNNyixm3CAt4ueOHz+m8XzppRdFhGE5BFQPigFLbMaMmfbgQavsi/WENZXsRwBanh1CAaQr/BS2zDM/fHBfEsyorrganHzAoUMqO4MtQsZzAhiLN+A5oDVZukuXLdE8csLOg9ZW2SLzju8KdLVYk1vz9WQGhre0FJQF6E98NfOFedMM8S1K6OMbaQ/+Hb8KAYD3nOCCTfId3ncCXU19vZ0/c0Zr7vp162323DnyJ/ghkb8OH1GbV6xcoX7yPUp7W7sdPXZUJCb8n6tpBPWTe1kNdkgAIi/EUhvYEGs8JBv5vkj+Y91mvcC/4BNUwib2P7/xNfgFslzpMydScD/62JU98NUOKnJtQD3KQYRs8QCacw9+aCc2gR1AAHDZfN7jnvgv3lOdeZVUKbeaunopPqCQQamD1159zaZNnR6zf/CLA3b+3Fm159nntqj8CfNHtbCHhu3SxUtSGaJfGCM+D2mANdql7Vm/UCtAxQXfxZ69vLJSbYU8hu9ivfX9Ke1lT+DkAbKrsQ9/n3EEdOW7UhSajT0FQIzfkENYA+gjntXVA7gu68onn/xBSh8vvrjTFi3CV/N62LNBFNq/b7++CxjNYka/40fwDXyXsyjqADNnzlKGKyoAA/1D8jFkPDMus+fMjIT2kEl1+PBRu33rnm3a9Gxo71gA0Wmvl+2hDwCZ/bzjZGiyyJkLPCu229vbY329jwRWnj9/wVpbH4oAAOhPNjjgPeseJE2u/6tf/bP88ZtvviF/UV1boxhUIAidt2+/3aN9G+ojXIf9MeSfjz/+WHLqr7/+mgK6+FYRagVCd4jQAdDMWGD77H+Zj/QXc7K+sVFrCDZNpjykDp4RiXUkSCGYub2Tqe0Z674nY78AwM78ggQS9iVNOhc0TmqWUhXjTH+RIe/zFjvw7F/mIKSm3bt3a0xZz2ifE4WxMeYi7Yb0RBv8nMl1IKhwDV6HbOh7N+yI+cX8pw9C7fkNuo7HhngOgHTmHev7iy++KLKP/Gos10KgFhWAHy5dEljP/oBr098oTXQ/CoRG/Pqbb75pc+fNkUoO53Ou+f77v1P5uzd2v2mLFi1RrXrGHIIR5AX2Ki/vellALYpbnFshZn7y6WciM+7YuVOE2vr6Ru2v2TNTKgh/vWbtGlu9BhUlCAuURqjVGNI+SgDwWfqZskvXrl215smTVBaHvoAAwDxh7/L93j3ai6Cyw/mI/j1/9qzmipNaGAOujR/luSjHRH/hN/HlrBH4AfZhEAB4VuwtqEEdF+mW/Sd/01fsb2rqauQf3//dB/osPtHJ9BByzpw+bW+/9ZaUCR51dIgEcPToEXvU2WGzZs6IKk1VsmWIZrQbUBvfRRE6AOlQzq6YAOB7P85mzBf2w8wP2o6P+M2vf2mjw30iwWQEAIH2Ib4TSgAIqpfunZcAcLCGsSeArzhBlPTnM04AgEjAeUAlI6FIKnYWY2ORAKASgFICCOyDguJfiJWxZjoBwEaG1bbqqqDCyZcq2b9KOSASCmIsknMdtsualRIA2EeQoEA8Q8kdo8PWi8IU5/faeqttgIRfY109/Xb3QasNjgCDoBYwYus3bLbNz221ru5ee9DWJruDDMxaQ19rr5krAeAAkit6cB8v9zc8OmSrVi+3V17dJWIGfUC5As4+7Ks49xQIADxjkkgUYxHsjwtkgEL5RIgBXh7A3/ffmUIAC1Esvfu4+GMhojj+rz+GAFAUMwyFLicEYB9377TNE8U6/ft5IMc/n7bFX0vvmb6WxhP97zQmWIj9j49ZpvdPr58TABjXD7Qv366J/u3rRal4qN8/4D4xhj7G+hOTZ3JAv7cxHd88mK+4wtDjSwB4/+QJAEXtiQkzE32m0K/FyV2lbONJfZX/Tt5uUntJ7bJUn+bt5GkJAFkbo2LLX7ICwETYQrTwLHk5/7nHf8+/HcHb2JGlFADwp04ACJhJ0AiQKmp1lTXW1ql0DmcolUqtrdX+ORAAwAvxgyGR09fcDN8pLwsJbIn6Sd5f+Hko/zyZ/1ACY3HJhLwN5gkvbley64hdpZiYz+N0vpUix1BK1FDQGYJsCdAecDDHLriPYx/+XgFbCXMpVQBI26V+iGzCoDpYSLALzxdLg+QVADJ13UjYj3Pbz+9pQp5jIIXnDfuQQBAtYNrh76AAkF8rQktS/AJ1IPYHBRVuP685UVH4VUw41JrojMbkGb3v8z4g//oTCQBPWsDUmfFhMwAtaUg6YOMdUpkAeH9djYslAIo6UAD+H0MAIJN1SMFjBo4DNxuSggLAkwkAbGRCtmWhxoSeOau3UaiZ7kELKQDETZoDqwXgPzBIHdhHVuqPJgBUFmosOSskczI5UNXHIf87sFsLAGy6WOUnVKnFRjL0iRPwSZs6DZ/EqRPQwppJ5UTJnBIEgLQ+WLDFmEXrteOV25Rm8Rcycfl0oV8KpRoKE6jAuk1tN7+I5p2qT/houI9XAEjYheqTSABwG1JWbo5ckjrQvGMdNx996MQgiszlqACgg010JOEw4QoABQJAqOPqIGcA40Mmc1AOoJ60fkeHE/rpxxEANGq5+jTh3zENP82Ujg9Yytb8NScAZI48AYGLHWzok6IfzyyagACgtqr+WGxe0u6JSgCICBCzwNNnLcWaDO0rVgAoNc/S50/nl8/PlADAwuJBrjwBQFn7MXvfN7P+mcLv0SIFAC8BwPd8YeazqQJAYfFLmLeRAEAbA+s+HOgllueH+5wCgAP+AvI1V6ICgBM7EgJAKBdTqBMYJJjid6KNBdA/gP0F5Ypo9wL1Y/mVKPVfzmejxK6+EzP9uYbPiwzwhwQT54ErAFRWBilA+d04b/wzTgCQ/YmlLv5n8GLOqo39EcQTPCsmyLC53H/qPzX+Ug3hYA9RYETAJRmISBiTdTpl6jQFCXS9IJgQ61QFAgA/gUAAuQLlhyH1F5tPXvNsf8AT2klmjzLIY50qgkWhJmC9+loy1WVlCpbym0x7bIXrAToLNB4NWfEEI7kuASk/nAGIEsTnHgQIXeoc22MzTCCK4C73JXhK4FcSwMNDyn5oa2/X+3weqUnuzfgQyCIji3GgLbSLgDj3V/mBMkrMDCuDBgCWNhFofNjaqrrVk5qaogSkKSOarDZAWrJa5s2dZ1XVlSIAINvM/BCIMmeO9ipkkt65e0/B0pBBVq52IQ1PcI1nXLhwkTXUNajd2A/PefTIEfXD4kWLbVFUQdB4jYwIGAXkJFOLfmieMlly26gQqP717Tv63IJnFkjqHnsEFGb86A9e414EKGEONwKODQ/Zw9YHIj4Q3KOtAkMGg+oDYBqfIygsyfQIkqjW85HDsj2AfNqPvRH86Xr0SMFsDjGAElyTdnFd2kIwGpshEAwBAB/hmfwEis+ePyewZ1ZLi77LddnDEdAkiE87AXQ4NHFfr2fP2AA8OVDu6icErgEEAGrVxtpa63n0SGAzz+nZjcwBng87c9lpwAvs3rPCaQMgIoFWSjQsXrxIAUZsmTrYfT09tmfv96obTVYkQVzmIvOU4Bj9whzYsH6DTZk2VXXNWWOpZ02Alvtjt5p7CqgN2oP799U/pQgAD9tbBVQDNgConTt73latXJkRABwYJBi7bh0lCahjH6R9eRZqxwN8bNu6zerrG+Qf3d8wTtjAli3P2rRpIfPWfRQEAADt9evX2jzAwbifo/2MIXZDEJrgOG339Yz2AFK0zJplmzZussZJTUVrDHMMYB2Ahf89AMn3ATAI4jPukAvwA/g2Vwk5SO3ZtjYFqMnUDvvxcmV5X7l6Rdn8S5cuUZ1bsq7JrsU3UZMd8IE5iS3gc7zmKW0hwI29Ejj3tRqQkGw7anJDVGE+sd5cu4ZiwDFbtmy5CD6A8fRnBfO065GAeWxh0eJFNmlSo7Xev22dHY9savNcu33rgX395dfW+vCe/R//9e+stq5K/Y9KYWPdFNu7d79Ay+07nrNFi3n2QWtv67SDBw7a8NCo7X7jLSsrq9T6QM3gg4cOCOTf8uxmqX4MDI5ITeDj339mN2/ctfd+8o4tXjrPqmsqpSBQU9Mgee1jx07ITt566w0rk7w2oKAJaERhAOWSKc3TA1FkqN/OnDltt27etJdfflk11ZXhPzQo4JG5B5AXstnJdh7QQRi7RgEAAsAru16yBQsAxXqtshz5/QH7+KMvrKenz17f/YotWjzPKqpGRAAoK6+27747bDeud6ju+Oo1KDaEwDO2APHk1KnT9vzzLyhjX4QwSdyaHTt2VOSb1157NUiRAxyMISt+IJKApkjKm3mGHTlJDdUY7JlSGKxnXpaCzN3uR522cuUKkbEsypFCIANwR02D52ZNCuTKAHgfOnhI64iyrueFzNBQr3rQ7ty9q34G7AXUwWexzuF/+iIhC5tgbqmmcjw7MK/wSdguJKjmadNUAoA54CUr8Jm858AgcwqA69r1a7Z2zVqbMXOG/DcKLhAfjh05anfv3bVntzxr02fNNAI2rvACmIfMv0oAQAAYDkEPCGgQALiX5i8B/kgYox2Mj8DL+fPVPwDZzC18BuufMu7ZM8SyOPQJmas8PyC0v6c1YWRE9sV1sT0vQ+N7ZJ7NJdFdUcj3XvhaZNlZ1yjJQT+lBADGGzugn/GVIjhFtTuyqQGyWIdR4KEd+F/W/KNHj8mfvPrKq6onrq1fWSAAnD1zWqSYrdue07ohkKScTOphu3L5il27elX7BdYqPs8+AkUM9kY8J6AnZBpAdF4ndkL2JL6YNQnfRZ/z/O4TIQ+INNjcrMxnJxtiAyqbc/Gi9k7YKc8rG40gEL4PaXfK/wDKOjHKCWJkZLe3P9R1WbOwRcAqbPD48ROaV6z/EAScPEY2M/stMtn5e8fOCGaOohJVIwWAQAC4aqtWr7B581AHCCRb9pDHj5+0u3ce2IYNm6XiYWWMS1h/nQ/vX4cAACAASURBVADAmPK/Z7Q6CRqQm7WdNZ1n7O/rtf6+bhF5zp49Z3fu3NUeD3Wn9977qeYeIDP7XPrln/7pn2Rj7733bjaPWL9JLDlx4qTt23fAli1drj0IhADWBPwS14Q0AAkA0Jm+ok0o+Dx4cE9kNWyY/oK0gt/B7tjnQDRx4gV9yN4REgn+YdPGjZIWZ8/BmJPV/Y//+I/yywD5fNfBc76DTQOMa981dWpQOquqsb7+sM9jP8R4QabxvRX9yn1Z7ygjwLzG7vk+9uBEXyea0L/YEtfxrCXmAPtqns9JPlwH3+xnUNqPT8EP0H8Az05AcHIO7WNfBvjtxCr8Ffekj/Dvn3/2mb4PUQFfwclHmfcjI/K7+FbmCXMQIgr7A8bi22+/s/PnL9oLz29XVnx1TSA6s1eDdEE/vPeTd6Xa5CVleKbv9uy11vsPZFPLl0N4qhLZjv3b3Xv3NN+7e7ptrcZzgQEYsxbx3IxXU0OQ06cNXO/a1SvW9ahTCjtTp0xVjIx2MmcgEEGCWL9urXwoP9evXhWxjflJv0DmgUwhhYiKCu2XGC9sCf/KHEARgLE7ffqMyCsQ+ng+qX1VV9viJYuto6NdBAF8/4KF4VywZ+9eXYP9PvfC5zFXP/nDH0Q6pfwC6xuKY0eP4JNuqpQBawN703DmeUa+i72nVPLKA0gcCAAejS9k5NIuPk/WOYdYxhQ/e/XqNfvtb39tYyOA1yMicmq/p9hXoQQA/w4EgKgO4MkbsUzA8DAEy0AAkHJmjgAg0puSYeK1XT1AMSuO0/jacPbnBQcnPcao7+teBQWAlABQBSieEADYj2D3nC0Bf5gX7D/iEyhO43EGbGZgeMj6ByFBISvdaNW19VZRXWPdvQN2/2GbDQyjnlYuAsBzW1+w9Zs2W1t7hz3s6IhnGtTc+jNVN/f92CJzSnGbsjLZp5N+nAQ7NDJo6zessZd3vWR1KisyJkK+yulwTnSQX5lCoY/SGIk2lWUhhu0xx/Qz+g6xNV0nEgUy4MNjvq6sWIgBF8fgxkVMi17wGMREn/LnT99PwTSP5/j5xj+X//fjWxHeLRXzzL/uext//UkAe6l2+TV8D5XGH1MlyvRZSt1X30sCrD+mD/LPmrYpvZePj8fBU7UQ9tvaA+Uk/NM+w8+mz5HGUvX3cDjTpv+nIFlKkEjBSP+8Yxr+219P8Y98P/q/tZ/MKEOlSSRPBKI9GSqX/Faqf4vHuQD6Fl5/OgUAf0ZmnDRwY//rOn9hCgCP77/iRLxSfuNx8zgtARCA/fEKAO5Pec/J0HwMzA+ye311tdXV1GoPwJ6hthY1x/A/sb2grMnaExM3k8Q0xxtZd1L8L7V/j5+k5Yw1ftFuggrOXzYBwOddSf/iW4Zc2ZIwFE5PKszv1NY9sVD94SUAhGW6wm5BeTfsU10BwF8vVgCQkmeOAOD+J5BrCvsat7W0BACvCWuYgAAgfCJiZcGWQjw/P7Z535P6gh9NAHjSQqZOTCSZ04BduniWdkgFAkAGdD4lAUADggTDGJ0+EqQbikoAjMi5i03CBhOQLFMA8BIAT0cA8EzMos7zrPGYvZayMiQJWBkYPMUEgMDcdDIA74kAoM8HYoCzPgMAVZ4RBTT4GRAbMrkBrvRTJKFUyHwvtWlJgVgfOzfGdIz870yufoINyp9KAEiZP57tn5YACIrf6WIVAOgxgd2hppdkV4qy0wOQ7WMSHGVglKavh7qCQc5zooUifb3UJsEzRP0g65Mv+/fjCAC03jNyncEYiSYCAEsoA4zbSEams8u5hL22A/ZlOQJAAPpTBYDSBIACicL7zm0v34cuR5MunkUb5JLAvwOgsQZYQhBIN0ulNsXF4L+nhhfkiYpt5ccRALJniAcy8RN+JAGg2I7C/cf7vvEEgFKbs/xGPb+5lN+LUqEpqO/APa85McCJAL6YOssu2BgZqGGBow7mjyEAhAz+uMCWUAAg+z/jYOjvwqZL60ME+jnEe3mAvApA2FiFcjHiCWREIeoCF67nxJTgc4MCgGd9FRQAKqV+Id9chYw/kko5dqX+XSARaD4lChkpMaCyKiphOEEmKwVQKAEQkgPIQSguAeB9EQIfHjzw8gwcTCxmRxRKjAQbiHKAZBWPjkjGneDt0qXLbOGixQpcsjFwWcJCVsJ4AgDZE4DArEkO1BKc4d9BYhs55y4FAAi+1NTVKcObzwAYIvdHUIjPESylvwHasTsRBshgjAQAXiegRjB6MgCF1HVGFeAGEOHzBLABTV1VgA2wv88G2TPKJTleXWWPurqsq6dbgVPAZSTXAb3pb4LpBAN5lvpJk62nk8DRVQWuAEIIsBDEIAOzt6dHQU2CG9Rcn9I8RfL0IQMkALQEcgno1VbXKKBGDdi+QYC1QT3/gmeesZlzZtvI4KCCLNQQLWTkhQzD+w8eKAuH75PBWVVRFVi0Y2MiGRAE5foESGl7OudvIlV+7KgCuBwYCByXV1F3/ZEy78g8rK2r1bVxPMwBAvL0JQcKSgAQsCXgS7ZykG4fUAY0wUju6XsTwBn6mMAw5REAJVg38BsOuh86fFhZ7wRj+WEsGS/sgWCilANWrixSAGD8AQYJMBE0pY9JHeF7+CsAGwgAgD0zZs7MFBCcAEA2FuPqBADuy5gBZhD8dAIA/eYEAIK+XA975h7VdXUiANBGpD8JCPPcDmzQXzw31wTccDY236X/CHYDLgHgka2lDKGofkDw8+tvvrFZLbPjdavVR1JVGR6ykydOWm9fr23csNGayZwfHdY+zgkAInAsWKC5wMGaZ4MAQPucAEC7CFiiAJASADjUnTp52lavWiXZVgflsLcH9++FjMrZgDxDhsQ3bb127aaADwK9ms+1dQL6+AFYIvBPgHjWrJYs249nhYiCLO2aNats0cJnwsEnsriZrwCgZLKuXL5Ctpeub7/61a807gStp0ydqnHyswLBa77POEKoSUEEbPTDDz/M5NEXLHhG4Fnw9+WxTXcVbJ83f54kS73u2vWbN+QjQv3xJRrH+oZ6PSv+jUw5gtooM6D8AaiAv4EMhJ0ALv3sZz+Lkqx9mhvIWJORq2zQGshT1GJ+ZF9//Y2yxcn6Y86JEEZmew/KGGetq/uRPbNwoc2aOd3u37tl/X0D1jxptl26eM32fLvH+vq77f/6v/+LjY4FaWey86dPmW2fffalXb78g73y6k5rnlpjw0N91tc7YHu+22uDg8P21lvvWlVVKPHBPDl77oxAC+pso0jiBIDfffCxPbjfbv/hb/7K5s6fISnrjvYua2xotosXL0sOe8qUZnvrrTdtaJj6sgTRRkUqIFC7ceNmq69r1BrZP9Ar4AU7IfNSwQrkuoeHlPnKeFJLGFCosaE+BJuHA7noyy+/tqtXrttrr71i8+bNCKUpyiAj9NtHH34qNYN3333b5i9osbLKIREAEM2FAHDrZpfm38pV862yMmQUsi56mYKdO1+06dNmaB4htc3mgaxEfBOZuPxbTP2YYU7WKkA9gAbEEmxNqiAVFQLx8AcoDhDoHh4MJXNOnTxpA/29tmbNamuEABDLJ6lExuHDOn+GchT4nUAAwIeSGY2vQoqZutKsv2TcD0Iuun1bIN/UadNEMJrU3Kw+ox3ITzOXuQ5zZ9KU4DshsTGHzpw+o0w8SG+Tp021sTiPIYadofb86jUiCuoMwJwcGbETx0/YzVuUYdgsAoAruLAGU+O5vaNd5KApM6aLUMDeh7USH948udlWr1ltDU1NkiHn58H9B1qjAGDx08rwizLgkC8A+JYvW26z58+z/u4egTtkrDI3WRMAlxpRzImAO2s6BADmIqCWqw04MAmoGMb0dflIX4fw5awl/M/38CcO4PMe7Th58oTWBepX438cpAakZM4D8rM2+HrnPgwCAIQC1jZKAARQvcZQFzp58pQUkHa9vMuqqwKAAgiF8oUTALY9v1VAGPsGCACsDRAAyAAWAWDVKhFoCCgR+HPFGfx/UCuokI8i+I2aoftpQGPPnKbN2AnPgq9mb0MmMP6EscWvojbBfLl157b2FFyf8z6kDL7LOvf7jz/WWELM8BI+mhMDg/bpZ58qMxmwlf0UP/hN9le0ifuyBnBf+ghfzL0ZZwgA9fW19sL2bdrHjI2yVwfoG7Lr12+ovMbqNatswQLKEgSdWbbJJ06ctvv3Wm3dOkprTLfyikBOor34aNR+nADgoBW+hr8hLPA3ZBGBWgP91t/XY5cuXJBiAd/HDhn3d999T8A/pFYvYfTzn/9cwPtPf/rTrMzQCBL8o/iWY7Z//0FbuWKVvg+4in/84YfLUqp59913RKq6fv2a1gv6cnLzJM19wFb21tgq0uusR+wb8R2sV5As+YF4RPsg5vG8ZII31NWKyMDzsKb9/d//vfbB7FtQtGEPRn+7igQkEsaL56inrI8RR6qS/4ZcyV6H7wLWck3+zZ4Ne/nFL36h38wZ5hP9wnt+zmLNgWjAHGbOeSDbCa7smbAJro3v5vuufAUhl7015SqwEUoN8Nv3BTwb/wNg419Zi9mvUJ7Dzyvt7W32/m9/q/cZI/bBrjjD3uTa1Wta5/Ehu994XfYYSlIMSTnmu+/2at3etu0Fa5k9J7subcKef/ZXP7MlS5fYWNmY1jLug9rPF59/ITIGaw7nZ0h/9DuELYi13+35TnOavUJtHaSJPvUj86u+tk72IR9SVSW7R5Fi8aKFKqPC/EehjDPirZs37Ne//rUtmD9P85F2k21/4MB+EUaYv/hYSKaMEf0LsZHXmRPYAfsnyBWscazz9Pnu3W9oHPAFPX298iGM3RdffCmls50vviRCOiWMIBOxVgZFEEjVj6Tyg628umtXKMNiZqdPnrRzZ89k5bEG+/vlgyA2QBJkvyu1zuinAtAGuz+e5xUHCzEwSo8x9qPDo1qjWx+2aV/BWI8R/4UAgDR+FvuKCo/K+g8EAAEwDvBnNeiR/IUAUDaOAKAzf5xzIV5G/DXEm+TTY8kAFB04R6oWM+p5cQ/sMTjOvgD8nLO9BIATAHBrIgBEUoKel5gIZQKqiROHMyP7D9YJwHH2EYoljJr1Dw6KRAYBAF8DAYBSNOVV1dbbP2St7R02NGo2ODxm/QND9ty2523dhk3qv67e3qzMB/sL7uMlQ+jzlADg65+vr64UgBLGxs3rAgGgHqWlEa1pEJIhwRCD4AzqJQA8SSKQJZQxE0YmTTDCJmLyhgMcnihEH7j0fxrvdQnkUnHHcfHS3AtPQwBIY5vj/v4TFQDS5pTGSMIn8rH5/GfzcdPH/Zvv5oH1wvksnyk7/t9FXRjLL5TCiZ7mNW9HGuuc6O8U/Ndn0mqhScZt2j4vnejPlycAQBxKz6YZDhWv5wDeOOKAl+OMpTlTooD3rz9HOhZpnzgBIEpwF3Wrf87LW5SyY8VF/38kAHDgUk3yf6cEgIxwlmRgp/3s54WJfEhKAOAzrDVeAsD9hO/DRZaI+JM+C8mrstJqq6qViBAIAPXa87AnEQGA92trI/mMzxfHqVMsy3HGlGTgeydvi/vH1C55LbXJvM36eSrFPtP58m+hAPA0BIBQRjen1p0jABS1O0ssjAQiqfgEUrljIoohFpUA4L3wGZUAYC+QJMU4AUCJBYl/CPctEACKfH5OAUBxxBwBwMc27EmKSwD8yQSAfb//Xxm6WmoBzTvj/GSQ0Sc/eaefLrDjF7iA+RTdIyEAZAPmCgAwMOKmsJgAQPAxSP4TdOEQy+ZYfytAwiEtsDb0f5Rt00BSIkCvhzpOAQQrSGqz4QiDHrPUvSa9Z5wWsW+8XkcAmQTsVyPx71mnDvIXFAAIgARQ1j8TwCd9L8nMxihSlo/YqjBPi4Buz8wujEkKYLojSH/7+JQCwIs2HS5PHSdZwZkUj1+efaJxSDL9/W8tmBHgzlh0sW+dAMD9C6QAB/kD4zPuxosIAMGxFpcAKDjimNWe1OgKYHk+RbzYwlMnWuxAorNR4DsAdAXnEWxIfZEjAGTy5VFFYlRZQzHzN9mM5AkApTaq+h5V1FT3LNiCLy4EYQObKJJFMgAzsMmwJ9lXZTiEFZxMoeZMoaa5qwAEwkm2+SbYm9SbLGVf+Q2Pty+0NRAA8rZXanPrr+UJACiGBKmXYhZbGMViAoDukygAxGTo7Jm8/S7LInJEUX2x4hIAgNL0I7/9cXLWk5ViKPaREywGOSZquhinG9B0A09wu5QCgNsjhzUnAuRVArJ5h78cxOcVSgAg155m/2ekglHIU7w3JPk8LbxxfnsJAPUzC2xgTmU1vhXHywD/qITgWf8w5JNK9U4GEEge5X1TAkCwBy5YUADw+Z8umIGEFRRZvCSLB6w4gMJW50DqZC0OnyINRBKBEwhEKIhqGqlfVrYBZ1mpZUT5/6gE4AfbKPATjKdI7cJrUBVYzD62XgKAMeEHANTHTwxFkQDGBCw1TZ6kYN/iJUtt7rz52kxiLxzCWe+8LqEfqIvXdNbKwUx6ShmnymgLUlTYDwF6+ky1QysqrKOtTesrwAZZTl4Xm80rz0eWKJ/PJHnLy629tU2ZxnzGa7HTDoL3gPJcg8ApgSnsxw9uBJQJHNIOvkdAmWdTAHd4SGD2hUsXFeimndSjJDDI9VasWKlrutoAJgOwwz15HZBrcHhA2TUEpAiYYQcEQ8kMnz9vnjbf2E5HlOwE2ESWE6nXqdOmiADAJpHvIpNMn2FTBLEB5Qngqq7ycGCiE7hyqXoAzOqKIKVKgIvgHUHYubPnKMhGUI7r0df8AIwDXGzfsUOZ8wCcVfW11tf1SAAYQA+gJiBCyCSpULYMfUkfIAtPQJKgC0QJAk9sTAEmuBffA6zWukyGUutDAV9IzXrdT68DTV+fPXfOamrrNCbYi/tPAqMum07g0QO5jDfBaYKwfJ5A8Yzp062/t0/fZVwhgjCeBBhRAKBvGJOBoaBkQCAW8J9+pW9Yf2gTAW7+5z2e1RUFaCd9RhYUIBL3oARAV0eHwDQCsCI3xHWM60EAgYiB/QLS0W/u47Ar7BEbYoymSPo7rBPYV3dXt+07sF/ANvckSEpwEPuFAED7q6uqbd269VZbX6fEFvaerMmAF5B3sHMUBIb6B/T8ZIYSJIbAwH3ITq5R/d4GEQAYa8p+DA0MSgEAu8UHAPIBKsrmLiM5Tn1hMvmDPTEeV65ct5s3b9nqVattztx58rXqo6oqO3bkiLLx16/fIHl0jUUsc0CQmWA1qgIoAGA/9BE+iu/wnAT1165G+rYuAqmDGjPGv6vzkW15dov6qZEs575gA4BdfBc/QN+7TRHk54eMVK7/zjvvqE2uAMC40SZ8yYIF8235iuXa2/CM1XW1duP6NWU40r+AD339AQhjDQNwOaA6zdUhy7ghSJo7qcFrR+/atcsa6ur1LNjiqVMnpeAAQQJABfC/prrW9n6/X/NxF+SReJDH9XM9+uxhW6uk8mfNmml3bl+3nq4+m92yyPbvO2Lnzpyzpkn19pOf7rbKKtRXugWO1dc2229+/b7Ag50vbrNpM+qto/2BPXrUbQf3H7KZM2fbtm3brbcXQtKQ6psfP3Hc/tt//68qg9Ld02u1dY3W1tZl/+N//KPNnAHI9bZNn0WJCgLm1EA3++abPXb/3gNbvmKZMuUhAAwMkClZZt99963Nnk3m81rdB0ALAAAglbn37rvvyiaHBwYEagGcAFjt3LlDqhTsSdk3AJ6QHfnJHz6xWzfvKKO2pQWZ/CGz0TKVAPjNr/9FNWApQwABoGFSIGuVlVfZt98esoetg5pfGzcts8HBnghGdAm4JYv/xZ0viZDGD9l0rHGAIYCnr7z6Sih7U24CafBx+CKAWILt+AL8BmsEYwZxDXBu06bNUg8BCAfkJXN4bBRp+tUiXik7rywouRw7elSZHZRH4bqAotgi6ihHjwQlAghQs+e0qG2+z7xy9WpGngEoxGehcsN8RumG58MvhVrvKCJUyH/QzsOHDqtEAf4s+CPAhHK7deOmnT5zWpm9TmbChvnZ9/0+2TrXo4wB84h6y1IOOXnKWh+2BmIHoPBQUArC9j//7HNlinqtdZ1NmYOnTskWIBtAKPDsXXzRiSNH5QcBD6dNn6a9Mzsi/Bm+D//CnKfd+FzWINZ/yAYh+31tlt3OdVkzAUO5JnOT7wNS+B4Kf4A/gSzh+wqeGf9/4uhRu3HjuoCzuXPnyG/VNDTYYG+vxhqfSf8Dhnlf8l3sgrXBCUr1jShehBjBw4dtkpJHAYASACQByGdWlItkCPiJEgslANh7cGioqakTCfXAvv0iekE4wO6cSEM5CfoTBQD8KSCiZwQRV2APC5iOD8PWWBc9qMe44iu5L2sHwF9a2x0CwLkL54MizcaNImVpTS0PJA9UBb768kv1H4A0azZrjM8P/OLD9jb1fVAPGA7KTIODIrgw/3kelUqI5Az6kIzWoORSb9uef1YEABvjHMg+vcYOHTosohPlAebPZw5SXqdCJOVLl67YhfOXbOPGLdrzVlZBOuiWXTNuzGWUM3zucl+pHv1rfXrmP7YBsM4Pe76RoUE7fuyYwE/A69u3b2nMIQlQmgBih+ZeW5uyr1HCAVxmPVbJoDKChCOqIX/16nVbvmyFxuDgwUN2//4DkesAa/Fx2ICXnUDBRuB0WQgo+g9rHzaNfeEf2D+VoUBB7fmoAsVzAB4vX7bE1q5eJQJAAAoHRSCA8Mj1Wed4DR+Cv2G/w/qIOgC2AmltaARwcFDPyPMxbhA66SMHBH1vhh3+9re/lT3Qx6GkUyCX4hfoQ9rGGovMPn2kICo14CEO9/aKhEFbIOwwfpwV6C/2fYwh+2vmHv7Y95w+n/k+c5pxgoDzxhtvSn1LPr6qSmslYwkRgefnf4LpAKnER/DLZPMzl/7qr38mEo7qt0v1CXWpPVLjefPNt23R4iUC+OkXzhaoFi1bvsy2bmOtb9aaiU096uyyY8ePW9vDh/b22+9YS8sc+WTNM9aOrkfaf6LsQumZyc1NoT0VFXrOSY1N6q9K5lZvr92/f88u/3BJSjmQsiD6dHdDqB6y1gf31f5OSFmQT5ubra211fbv36drMNe8TJj7JwhS7J2Y+/gCFBQYC77PvyGuMJbsOTkbHT56VAQQ5jrlTPBlb739jjLkOMeilIBNsSYEda6grINy2XvvvqcyAMwVwI1f/fKXWus5pyN1j+rSsmVLrLYm+MWplHAYRqUmCZDHOIBiWuVBlaWyoirEaeP6yp6a+fbtd98J/FZMR7GemJUfs/1135g1V1AFKKhkosLP+u0EAMUDcwoA+AieheuEWESYqxBwQ+Z/TPII2SJJFCrch7NJNYqvleVGrrvUCISYhezjxvqGjFTAWUwAAGqdsf6z+8uKymr5Tc7XDY1N+hubhQDgRH9KeDU0Tbayyirr7OoRAWDEUGkasfqGJlu4eIlt2LTF2jo6rONRl0qd4IPSs3YojRLmlGf6O4Hc9wxOhKY0xKYtG2zr81tFdGUvRQyE9rCmZeC/shQLCgDK8o8EABV4VJwtJLgRXwhJRoEcoH2RCAKBAJESAHQ2SGIqpQAu31dlDjb3x5MIABN9z1+n7JOfpdLPerwyD7Dlr/e4WKf7Xf/Okz47Hl8Jc8Lbl8YT/bOuejRRFn0avy35nOMkVoufsFSb8/2UxqPy+EEm9x/jA+lnXQEgZOwmpXUzJc0QO0uv6d/31wik8VopAN+xivQa+Ws5aTS9bnF8bXymffr8qQLAeLnaQgJa+p0M08GzxvhgKdvT/IiqVfmxz56/aLiCl89KAeTfy2VZOwEhKq0HO0sUAHT+yNnf+OeI0fYJFAwmeq7CnCh8opSt4qMf9+OxxCfN81LtUD4adlekChM9UoLF8F2AWx8P/80rrI/EgyABhJhrtX5TJghsULGTWI6Zc4RKOEcFcVdWzGLXCZhfSHwrqC+Wmovp+KTzO/VfPrfS7/uezJP/Unvy9/x7Kebnn9N8U8L2oNbUQmw74Kz+f3qtfDvUj7Hz8zL/wRYLiZapDw1zwZWGKfMT7N4Vdz32g0kS2w1tKSTk0g4wZD1LjOuGdoZ2U3Iw708eRwDwRFOfL6yD7DeEH8dSW479BqUix3ljQl8CYeZ9T94vpmuB+u9PJQDk4dOJFozSixc1mAqsDTU+pwAg56tgXJB5mogAwOFQgWvAWKSrh4ZFBNBgKfOfDKzhQASIgcqJCAAOmOlg9qMIACFzWoB+ltEfNvtsYkOGP/8HFQBefxoCAAOe1WxPsrvFqEzqfwTw2+u0R4eTANz+nk8GXxxSx5ROlPTvIun6Im8ZAGyfqOlv/k5BRJ8U2eROCACadEkJgEACCOSNbMGLKGspBYDMqWqzGCZJ4bVE1j7pM1zE0ywQ+cUhnWSlFACKyABPJAAEie6JHGjqRMe3g/AzGRCxGn226EAOCeB0IAB47S2yswLjuIgxlmVKFwgsvoDoQOKM3JjBnNlYLB+Q2lMK5qd/5z8TrlGcFZ130j5+7jvGZf+LkF1MACj2PyUIAFHiX9Mi1qXML8x/CgGgeMMPCDdeXcIXg8fZVd6RT7QQhsUmkpgi6cT9F7bjmf8O4OdJAGGOjowjAEAIcJWAIgLBUxAA1J9sBAFqo/S/xjsSAAqb0eDvQyY8B+uCIkBQ9gjlBYJSSSxVlFMAKCsvRQAIPtcXytT/pmUBOJSSCcvvkGkagf9EuUWMSs2PcKAtJsuEA2pBdSPcM5O504HWN6BEOQoKAME5hU2DKwD4XHemMyA/Gw8dUFTGJmw6nEjA4bmqrk6ZxATRCJiReSw58JGRGBx4PAGA+/O/AwMONrsUPId/Al2sV4CSrLEEwWkH2Rj0GaAobQxALwFZAKOKLOMam2tv77Durh4F1AgMes1jAo4Enrg+QVtJNlPbMGYFExgkUEUAm6AWWT0E/gWaDw7Y1WvXlZni84OsLUntt3cogA8gTMaRE/sAxAlQ0YYZj20OrwAAIABJREFUM6ablY9aV9cj1W4nUEq7uB8Z8HNmz1YAjg0ZoD+BEYKrAMSUAGiZPctGyT4bG9WzAzI44AcBgOxk2iwJ4ZFRBc4AxAiAMlZSACgHWAnBWwc/aTcgDt9TQJ0sj4F+BT4ftrVlCgAcFgiME4TluQjWERRsmTNb5sXBmKxEbIEAIcEZnp3gDOAYcww5eKRFCeJyXwfCMwLAyRM2b04xAYCxDQSA88r8UCZkQgAg0EqgkbFGClZAazyg5wkAgA6ACgqWDQ8rKAoBAGCmJZJB6AMnAHi9bvrVA898j+A048Z486y0kecmeEu/usy/g9vUKgVMIwBLG32/wPcIrhOIJmOJQDmv8T0+gw0AJAO40MZpU+nHQDxkz0m/HD1+TFKxSIa7kggy9NgtweeGhkZ9FwLAWFnYm3INSBMAydjm5OZmG0b6c2zMrl+7pgAtwB/9xD0ox+AKACIAzJip+58/d8Fmt7RovlCSANBOfSpVhTVSAJCMSiQAXL9+S3Kq9MGCBQvFqVLQtbrazp4+rcA8ZAVslR+IAdQjxhYvXDhvy5cvlQKAyofEg1srgeRDh9Te57Y8m2WcemkRAKmbN26ob2fPmWN1TU021BdIQ4BOBK2xYwBLKSFEggxjQACcTE0ABsDoUA80+GGeU+oa1NFevTILwhOovH3rpt5jjnNdzgI1yHcPDWlMaRM/a9esUbt1GKMvhob0Hjax7bmt8iXaq42M2NVrV+3m7ZvKDA/qDOUCqZCgv3b9hm3fviPUvKWGHwDq6IgAJiTXIQC0zJphDx8+sN7uPpvSPMcO7A8EgAXPzLHdb7xkwyP9yv6rrqozG622Dz/4WEA8JQAamsrtUedDa21tEwFg8eJlAsUA5gF0AE0vX7ls//3//G8CWyEAlFdUW2dnr/3P//lzWzB/iST+Z7RMVl1iSAYjw2WSsb539749t/U527x5o42MDlp/f4+ycLkmtb6ROu7vpyRMg0AtAABskjEhuI+qCAQAiB7Yz84d223lipUhE3qY79WJZPXJHz61e/ce2HvvvWOzZhUIAH29Q/abX39sFeXV9u57b9vsOdOttqFMBACe4ZtvDlpH+7AIOCtWzrPh4T4BdV1d3RpjlFd2bN+p7N1Acg0AbMgurbVdu17WmsceuTMqgQB6Qdjycwd+yhU3uB52uXHjJoHHKLz0dPcYJQDI5kPhQGoTOsuWyceeOH5cZBHAFfwwoAU29aiz044dPab+2rFze6zlHM6p/Jw7f15zy+XcBbINDmgOMa+8TnhQLQnkxcGhQa0f+BbsE9CQH/wfc4c1FnCOLO8gKRkCCLQHwI4AFGQKCADsb7B5nu/Y8WNqF2BoWE9G1Z+dHZ363tJlS3UvD1zwHj4VP0xJgekzQpkI97lHDh5SmwDvsEl8DeQp9deJE2obwBSfd+CWvQVAM8+Fz+THz70uK85rAFzyT9FXcx/agv/HTnws9f2KCgFWzEXA2ZaWWeq/2vp6648EANYMno3Mdr8mfQmBjrWB/RZAMQoAvtY+eNAqAgB998quV0QACCTsMtkfJCNASkpyCPTW2QrlmaAKgdpISgBgX4mf8RIA+JJNmzbqzCrpztHgySFFsU8D8PQa2372wleyZrKWQa5wYhx9jT2dPntGyhL0g4hzAmAg4fSrrMee774T4CtlpiiLTn9AiNz7/fdSFtn1Cpm/oUQMBBvmP6An/oLvYlthXxGIEqyDn3zyqTU1NdiOndsCGSISACrKqwQ8QpTa9vxzNnduiwJ57HU4p/xw6YqdO3tRJQDmzGG/xf4nZLNi44w5cy6Uhwly2qxnkmv/7js9GzZGW0V0GRiQkgeZ0Kzrd+7cVkkPwHfWYkAy1iBIctj81KnT7K//+q+1jojwW1EmwhXZ0hAAIMuRNX3gwEGtq/gU1puf/OQ9EYba2h7KJlX+Y+4cybyGcg+hRBJjDcGQvRNjCfHCA76MMX3n6goQ73a9tNN6urtkg6yv+A6UV/geygueRcacwncwl8jOf/vtt5X5bySnVAWiKXOQfRu2AUAP4STL9h0EcOw11C+4FvbCHABAbGwMZawAzFHr4Pm4t5RxkAOPBAD2TIwR6zvto4QLPszPAowXazjzi/0OxBHawH2xTYgqrMPsk+gvyrywf6CkVT0ErJFhu/zDDyLo0H+0YZJKDA1lMvKMM0SHjZs2iEzD2YvxZZyoZ4+CEgoAGzdtVp9gPzwXtvyg9YG99PJLtmLFcmWds4cgLoeKCtddtWq1bdq0RXtiMqGdvHv/wX2D2AVhbuUqSmKF63IOgJjAfpVzKP6g82GrXbxw3u7cuhVKfc2cqfZrTW1vU/9CEGCu0zeoOH3//V5dj/0Ufe17V/Z02BJ7Y9Y3+oz+Z+3FX/Jv7AE/xmdv3bpt+w9StmOFxgeyyMULl2z1mrX2zMJnrGnSZK2v2DZlBDiLMe+wWfoUItyul16WsgZ29/VXX9n1a1dtanOzDQ32G1Ap6y+kS0grDXV11lhfqwx51uigfgqJKwDm/Jvr11TXWJkRt4LQGVRjP/vsc9u3/4D1or4Wg9ABwPd4i2f/R1l/ycl7rd2wTuhoPhYIACGBJsQtBNJHBQB8REoACIkJgQAQyP/FBIBxIB4lx6QeMCYFAOJO3JffxLMh8ob4R4g6uSInz06CFz/YJspOKnNkZfJJEAAgmUI+EgFgzKQi1CgCQKV1POq2hx2dIgD0Dw5LHQACwPqNm63j0SN71N0TlU2Cqhn391IaKs8QSfj0k7/uBADmOt+pra+xrS88Z5uf3SzFMc44nC3x8Uo6QN1OMcOQ1R+yFUMiVgyaZGUCfE8CoU3vkxhFX1WEklbZ9xRPi8lOiicl/04Cah5j+rcgAEyEeSTNKfoz/XweFyn178d93s9xpX6nN03jiYXPlmXks1LxxkKcLlwp/5x67QkEAN/X5tvi/06f12Pgft8AyI3P0HfQUaqZwwW57sddayKAHwJA/r6Kt8XM3hTg98+lQGS+ffl+zj//OFuJwqYTxcrTz+c/4wB8qXHx8foxBICgwOJkLPeVniE+XmU3JQCkcW/1QfRpEwHMhdeLQdonzaXx7xcsq1Q/lOrXiebl07xeNBdLEAB0vsirBk9AAOCzAP+sd+ytiTWyZ2CNzJQASBAGEBaJLJSFYU0MSp0hwSHgjShcF7L50/h3+lyP649S830i++Gzsu0E+0vnQjqn+LsIE/OEwT8TAcDXznE+0NWESqwLBQJAwbd5WVwH+7muK/qE5MgYi49J5HrGEgQAlAULJAIvPzCxAkApAgBjnY7rhASAAGRlT5j343n/5H3kdly27w8/L6kAkJ8MeccWVoSixNuJF4kJa0x4DZekRkOuVoLu6woASa15HixkPsRMnSj/z6YqEACCIoAGLn42KAEEUJnvpgSAQBCIigFJ7evA8gkKAG7U/uhMDt9w+gAJrI/gv9ebDgBUAP6flgDAwdANQEEEbVi9RjubJAefiqXunQTg4yfgLUcC4L28Yy71WragRpZcwQbCoiwAN8q/ZIt2DPS74aWAY7qAaoFNlAHkIB6jAFAgAZRWAPD2P60CQLheAGgf91NqAU83GnwbckSW8Z93dpEAkG0aYl+GDiSLN1EASDY7+c3GRBspFADCYSU5+JDRlbHGHNR3OfRQFsAXiALA6a8VSACpTYe/2ZiHcQ9AJ7ZVYNgVxqjAdhu3aUkIKlpc4ukt/ZwWl+gzUoWR8fL/zkt/+hIAuk9kiotcnGxgs7/F5A6HMc2f7P/xCgBiLatOWXyvSFJnYgJAKlmT3xynvja/2fR/Z7+RoIxZDL7opAQmn395IkBGwokEAPwlATZMUJlwUQHAv59XACDw42StQNACFBGfO/SpopOBAJCxH4sIAOGzQUKHjWdBAUBMeCcDZMg/kyWSAOgw0HExCuDQeq0fL39RKAFAW9x3qqxKtGO3+2ICgAP9FcpmC748/HZFAJctDAQaZ+J5VkGqMhKZ7Nn88IU61i7R/E9rHxb7AdYpHUSi5FB2gNHU8jIo5dbQPNlmzGoRoExAhqAlz0l2PAC0E6iy+RtLjriNYTvYomdoKRMubkQZU4AQ7s2GFPljAqYAvFwPEJm1kc/wWQJpTgCg31S/eHBQYClZlJzoeQ1wknHBJglQ8V0y/AhSq65hVCEgEEGwj/cJUvF8fJ/3+T7S/0ePHReIM6tlljU1TgqS6Q9aFeTimqGW6kJNMQIpBDMgHATAvsVq6qoEspHxBvAHkMl3e7t7lJ0+iXrE0a4d/D154oTkORcuXmiVNQRRy/Q9QF/6jrZBAGCcqHUcfsoUSCQAx6ZyxcoV1tTQJALAYF+QYDx95owIAi5Z7NLpWDjBQjLu6ddCJif1M0PtTLJeGSfknxuaGuXjAIQhADC2qjM6hNxsh7L2NXYjBMYf2aWLFzR29HEmoxwVAOh/MsqxL2UAUnqhslKgDQQAgoIED72tPDvgFoF4xoogsMDhuC8gEA8wSP8TlJwsuedQdxh7IIsPAgDAQUoAwJ6dgAHIT/YYgWPu51nn9BGBS+xL9TiHhwUWM570qZe4cAIDQdvpU6fpuX1jzPUIMpORCogAIONzJWS89csmsTPew0YCSSmoVhBsPX/xgmxu5arVGThGcIxnpzYyAD/14Wvqa1XCir0neyGuC9DFPEDadmQwMIkBy7FlQAd+6F8Ch9QQbm1v1b6JbEWYzJcu/mBTmpuDHyDrcmxMgdzTp04qcD1v3hyrrAxrNs915859gVbMLbIXsVPGgWfV906fFpEBtQo+7xm92Ck1tBcunG+rVq2wWiTw4zrAfCcIzXVe2vmibMsBPSd5IJFOEBvFEif9MD4AbAS5GVtAGN7D13At+pdAPDZCltrChYskt4ttMW7Ma0DeRUsWh9rdNaGsBP384N499S9rOsAAwVX8N+cH+Zmjx+THGFP6T3t7AKuREdnCtStXM2lpyEA8D8ShI8eO2PwFC9Q/KKJAciLr88iRo7Zu/QZbu3adfDEZ4sy3js4OO3HyhIL3LS0z7VFnuw0NjFhV1SQ7uP+onT19xl7Y/pxt3bbeHnW16R6TJ0+1tgfd9tmnX9qMGdPsua0brayi37q7O+z2rTt2cP9h1S1etmyV9fUNqAQAoGDno04RAJCF57XBIbLZ++1//fyXtnr1Bnv11V02bWajDQz2KfsfAsChQ0ekAPD2O28LYBsZGbD+Afz7sH2/b6/sdsH8ZyR1rBI1Q8MCnhmDl18GhOV8NSSgC7nmO7eCvDigGoF2FIsAQChX8umnn1lbW7tA/unTkMkfsnKjBMCAFABqaxrsZ3/1U5s2fZJV10GCG5YCwJdffm9gXvjBufOabXSUADm1xXsFYJGJvf2FHSKoKTBSbvLxX3/9lYCkHTu2h31/RZnKn2DLgCesUZAa8DPYOnOI/e3lHy5rDQPcwy6wKT4D8aF5EgSiZbK1sOUZkw0DKpLhiN/hNQgK/Dx80Co7xOZeeOF5a5rUJLU3Mg3pwyNHjwpAx34loc86OTKs+XA7lh7BP4gAwDXLK5QtiiLBqdOnBFgvXrJE9wLI55qAsRAYpGYS6/r6/CcjF9UcpPxZI0R4J9P4YZsdPHTQpk+bLqUO5q2fQ+/euSsQb+WqlfK37h9p6+lTp6UaQCkNQH7e8yA8agP8zXrRPKVZ6yq+2MtscH/AW+7F6/xmvcKXuC/2/RxjwBoEuI2PwMY8ACZwFwWDU6c0bqwl+FU/t9EngKitrQ8ExE6bFkr/uH9nTwKIKf8+Y0ZGJnNyGEApJAb+r66tDn09DNnsgWq/81wv7nwxIwBgagD/+77/Xnt1asGjHhTK24W9nMottLWpfAnEQ1cv4/wDKIoPgvQGASBkszK+IyoBgM9j30TfScY/ktXoD3w49sZ66WQ23+OhKHEEkoeN2eaNm7KST0xsZfFfvaZSFtjwkkVBFlwkrvJy+dq9e78XeeClXS8L3Az3jeUOzp4RcYp7BkWKUBKLOArzFLubNKnRdr3CPG2CyqowqY2Vy3dev3HNtm591ubMadEeP+whWN8u27lzF2zd2o0CyGtqAdBDiQwv0cS6Qj8U9rgjAo9ZO5hHZJdLkQcJ7f4BO3vmjGwF8JyyNgDDzE32KPgLSKWA56zd2MPf/u3fZmTh8spy6/5Xyf2vv/5WBIAd23cIoNu//4CdOHFSSkuo1XA9FCdYcwBd8S0Q8ubOm6v9m/sc/IJn5GL7KGzQ7w2NjdbZ0SF/xnN+8MEHAr3f3P2a1hXGmu9h7//wD/+gvSwgvlS7ysK+G6D2o48+kp3/3d/9nU1unqKa4ewH6auwPzkuH8oaydxgv+PrL9+j7cx99guAyIw3BAA+RzvZUwWi2CL1M/fF3hg/2kZbUBHg86+99rrWTcaGPZHKU/WRif+tfCh2hx+kXYwn+2ef14wHe6xXX3tNhOPqas52ZcrEZz0qlCJYpxIqyOsz4ejnX/7yl1oTXnlll4LtjAXz9/Llq/b1V9/YjBmzbOeLL9r8+QvUHuwaItvvPvidbd6y2V55dVfILxsbs4a6Bq0fzE/s88233rG5c+dZV3e3/KnIzMNDdvnKFRGOtm4Lihf0N21B/Yr766wpFYAeu3rlsp2Mc3aJ5PirRSCi1BclhL795huRA/CjEBghALAnhKiF78M/cT36j/0o7cOOsAn+zbx844039G/WdJ5v544XdY2Tp0/rGq+88qoAZlRlIFj85Kc/tcamJq1NkF04P6D8oTr1ZrKrvt5eEV04M0EqQ3Xps08/sZkzpknhqa622jrb26WC8uDeXauvrbFaQH8k+CPgT0k9pI6rqsL5GlCEtR1lpbq6BpT0NVZ79+yzsxcuGBIggJAexvFYTYg5hNC2lwYIp7AI7quuMn40EAD883kCAGcIxcsUT3MFw6C4qeShsghgqR5vQWHSYzpBgUCBDjZYur/UALgYZQt0cojqBUroK8TpPG6bEQCGmOfl8i+QAXjdCQC0jPJ8QQEgEABQABgtq7De/kFraJwkAsDa9RvtUXe3dWvO1Ghuch1sIJRvqc3mvJN/2BfjN/GxAkXiXryuodZeevVFW7dhnc4a7DG5ZihjAOgfSF9S+ZR8f4ghSg3A+ysE4bK4jEgCEeCXAkBGHIivixQRY50iECb/TgJpGcDxlBnqE8WAS4GK6WexnPzPRN8pAg9jfDON66ZxZd+flXrN3/P7TvSZ9HO+FhauG76Nz0rvlcd58tced88wqSb8KfXM+XaFdgRwTXHERAk1jX+mYKOuO8Z+IpbEjNiQX9vj59k1k/ezUgIEO7VnH19u119LiQP5az5pHPy58p8r+rfLjiQ9mI+FF9lbGq+O8dP0/VK2V9SH8dzvz1L83aiiEFP6uVahLYVSq/6dmEMXBHiTn9SGfE+uZy7SRwlfKMjwF/89Ud+Os7/cvfPfy+MPE1vq071TZM9PIABoanhSZry8/9t/O7DP/oVkYBEAautUnpO/KRFehYJtVZX2MA7883eIYYf4thMA/J5+VvP10F9P8YzxfVksoe/vl7Ifn1f/XxMAivyCl8lOVMjHYgJ5SQVoEQCKsaGCbboCgNthUBt3iX9+a60jqZLku4gNZyUAcgoAYT5FLDoSALyPwj2fTADw/mZNcwKAKwBkOEZSBl5jGZX83O7TuVfKl+fXgSICwESOJn/x7HPet3ESlnI+pRaAwqJSYgHKlQCQASQEAO/UABgH8IvPOKDsJQBcAUBgWPxsAP5DKQC+y/eGBkOQJC0B4ACaL0YpASDrQAcFY0ZCCpaGCYn0f6GWdJr97woASHr4xsrf98nMwDsAFcCmfAmAYrl/v3864RmnlAGZdz4+rqWc5NMYT6DeFiSG0gXSv//HKACELJwQoE5LABTkswM71Bm7vq4oaFuiBIDA6liPKvxdAMufsD8szXpMNihOACjFcJJdyp4LBBfJjTghJpwBChufP4IAgAShB6v9WSTpGgkAaQmAICuZVwVI65sHmypkSQfCScH2kEErMG5VguIxBIB0Acw2DUnJCtlfwpZLF6SUAOB/Z4t7jlAUXfi4sQqSagWvlo17QgBI25W1twQBILxXTABg868DCEG8SCYo3ryFgNj4+TV+M5U+e+qkS21A0wWZTITHKQCkBIA8CcCvkyoAYIIAxxMpABDcT0sAKIM9VwIg7OwCAUDHs7g+FBQA4kaTeUGWmmv7Z4y9wMIPKgDhf6R+wrCLohrW+0gACHUD42E/U0hxKblE7SKyz70UgDL/VQIgAP0FUkyQ+0fiMyXKwG5PCQCMbciYKk0ACOz38HQ68Ea5OvVPJCAB4AYyiPuBoAoQ1p6gAKB6Q+4b4uNje2Pl5TZt9mybM2++AvEERAUSlpkCBAC+von3eU173OfwHmMptZCYMc19CFyxLhGQ88M/QXavD0xAjvcJAkEU4TP8pAoArF+TJk8WmEAwjyBDfV2Dgsx8l2Al3yM7kfsRoGcMuDY/3BvwFrCP4CABLD7DD22lnfce3LcLFy+pL5EjhgBA5j9BLgAPPkMQf+VKgqi1CuYxn1zBgAyshqY6gWw9MWDncqmd7R3W1NhoLbNmKRuOzTkBEsBhsuIa6htsxaoVVl1XY+VVldqsExzmN/eFAABAAyDDPbEbgOjzFy4o8IZEObSt2spqBQGZpwTmyMojcMozk1XBvoQxuxazOOkDsq/C3qBCGbXYz5UrVxW8ASRQpoYCwoPWHTM9VAu2p0f929g0SWAlwFFnZ7sCjoyBSgBEKXyNWwSrKAEASF5PKYOhIJHtBAAC3ABOTnxgfAAHCNASfAYkceCdfnEFAOwJAkAjNdLHwphiE4AvEAB4xjlzqf8bSgCo3ENfn4K7EACwdd8c0yb6ljYRFK0HyGLvEBUFCKQDAkmWNWbF0kZsa07LbAWz0zWaQLkyyZ95RqAv7aYdQWa2R+PE3wAb06dN0yLO+7SP9t+8dduWr1hhS5YuDa4QQCWqUgCoEyCmnZBHxiyWnxoKdcaxl1Cft8FGozLE7Vu3FACnz2gL9luLNHEkAOAfIACwNl+9ck226vMJOyCT89jRI7Z48SJbuJDSCaEfuFZbW6fqFc+YDllmvezUA3/MW5518eIltmzZ8oxtzndDTeH9NmfuLNu0cYMOrfQ3z8o4AtoxJrteftkmT5qc2QDvEcj/9JNPAsi5eIlAV76HnXi2HfOBADM+BVvnfSeAMDZIFEt5oq4+Y2YPDA7YBx9+oMzEjZs2xf4a0Rwl8Izt9Pb1KlCuciXy2+G6Z06dVntp00zq2Cr9NkjISnb4zFmBkM9v2ybAgv6n/vOxE8cUsMLHADizbkK6QQIahYKt24KUsqTxRcoaVJbdzBnTlXnc3v5Qme6jw9W27/tDduHceXvvJ2/Z0mXzrPXhXX1n2rSZdvbUD7Z/30FbvmKpbdi42gYGO6y395Fdu3pDCgC7dr1mc+bOt+GhMXvUFWr9Akr/7//lf9NvasD29lLOpct+/esPbcuWbbZjxws2eWqtJP7NKm2gf9gOHTpqD1vbBBARjC8rQ0mmTyQAQFPUDmbOmGWVUZK2p6tLQFdz82QROnxv8KD1vn35xRcC+nc4AaCiPEpGV0vuHBlfyFsQAJqb6wVYV5ZXW2dHrxQAJk+aKkCheUqDVdWOSq1lzCrt8y/2WF9vhcZx6jSyrIN/BQgCpMPHbdv2vE1qQqEGFZ4ye9j6QCUM8BtbtmwO2XXlJjUXfDpZ4hAHWNPwI9iH1rzKkOEJCLFq9WrZOLaBzVBmYXbLTFu0aGHwRQZRJZTAAFTEtwDUhDIVoY73vbt37fix47rG1q3PaWzqGuptIK5N3+3Zo2s7CUy2H/ew12/cEJgfasGvtgoIAFEljTYDeuGzsH9+dL4dGhIohw9kzni2rfYBIyMCbhbMX2CrVq/SesNejv3Q3dt3RADA7zPPlCFfW6t2AygB9PMdCF78uD85e+astXe024b1G2zqtKlBTQQZ9qEhAYMQhSAbsAYSVOF8wrxjjuGzWK+dAED7IXUBrjFuPDM/fj2+BwGA7wE00zY/hzHn8Ke0m7GFNJH54sFB2TK+/Pnnt9mkyZNiTepyfR4f7WsGvtjJCPxWVuzFixkhsQofLlBkWMQfCAD4wm1bt0n1T/ZngKtdtue7b7VOUoplytTmsOuNpBEUAFCHYN3Dz7gyFAQAxpw2MbaAxi5tzd5rYGhIme2MM9914NsDr6xx+EvWGzKqHcylHR2dnbbv4AGrqqm2DevWC6zVPjoq9+GLzpw+LTIHQCS2E2p3l6s80J69ewVAvfjSS3oeqWqUMwbDIsdwX/YyrNe+/+WsgVLHp598alOmThYBgNqn+EBKfkAsOnrkmN2+c8uefXazFADYIPi+CgWA8+cv2fp1gQCAj/KSNtg5fcU92Xu4XWITrCtI67O/w1ZEbIXo3D8g346NnTt/VgSA7dtfsGef3SJwEzuFAEBZAsZ+zpy59jd/8zdacyj1xPm7vaPDvvoKWf579sbuN3VfyBH79u23pUuXyZfi6z0bHUJHUPtptvUb1ks9IazFobSWg/YA8U5Coc+xSfySZ1y3tz20nduftxmRfOHnu3/+53/WtcjSZszZS7Pv5jdkEa5LGYP1GzZa0+Qpiol5lj7PyGewI0h29BdzwmNR7MnJ9uZa7733ntpOP/F99pCsjSrx09Wl/R17Ss3ZWLKDdnB9nh9iIVn8zHe+i9/jc9gN9s68huSF3/HzCXaNv2YssaXdb1BqIPqZSlSYhjQ/IcBxzXfffceamhrl6zz2QpmEk6dOSAnmmWcWxOtXWkd7px04cMhu3bpjL728S3sB2kSfYy+/+OUv5K/ffvstmzZ9qoLDtdW16mvGlLm/fftOW7N2Xdi3opY0FMh/lLyhZNDCRQtsyZJAOOXaHW3tIgPyedTDhgcHrO1hqx06cEDzbZlKWk0WAQAJfdaW93/7G/kI7Jjs8qNHj8jNayU8AAAgAElEQVQnU9qB67hCFf0PkQnyAp+HzOIEXD6LT7x8BSLnCXv1ldf0nHfuUSbglL3++m7Z/oXzF+3AwUP2n/7zf9a5gX5g77d3z/ciCeI7+RxrD35o+wsvZKQVMO4/fPwvNtjfZ5XlZVZTVWFdnZ324N4dKVJNaqg3VkUtxUpoEp9NvyvjmZR1FZ9UWVFtDfWNNjxEUkGZSEACuFGYyeJ58RyeK7PncR/P9fHkKeH3Y8PKzg8JNJEgoNKg5VImwJ5CycwA2ruKAAQAkQgnIAB4zCclAIwNcy1KygUyAclqHhNRDA9iQFZGMBAY+A8iRlV1ocQQCmI63w8G+X/+zxMA2ju7shIAEAAmN0+1RUuW2srVa6yrp9e6e3u1ZyK2zfXxP27rrtTlJQD8vO/nbvwB/9c31dvut1+3latXKFrDGV9KR9pYRzn/cggixAk9dlIo0aq4SDyrelJRIAAU1EFFHPNEHCkHFEqdKhYQiWWaUH/ETynMIr3Mk97PEwB+PAZSDLrlAZoCVlIM1PteJt/WPN4y/vuFkr3hGoXM/jx4VOoe+dcUm/2RBIBSbfR7Z+B8jOexdseNWxFJIOxTCgSANE7qGFEKHqbXdUxJMbW4/0oBcf/bv+976fx1/fXHmZ3H7fwzRc8eAWLf3/OZUlhMev30/VCSJM2KKh5L/14aL/bx82f0feL/S9x7dtl1JFebUd6j4L333gMESMLQ225SZtQtzbv0UR/0u0atpdVG6mbTEyQI770H4b0roFDezzw7M+7Je+oWwO6ed6bWIgt1zTl5MiMjM2Pv2BHaFeOoCaKftXd4tq+UD/GbCQif2pvHHotsOuh5hKZFtYFSfRPamak/5D9Tep79FQ6gxFfSaxfH84vZBgWiij+OkiMLTxce0fGN+F54Lbup4ysA+sTzWPOJs6EeB1FeCgEV4XUnAAgjjCrXldUkFgcCgGN9fk3HDX39y/8u5efy/iK1/fzYyrb/NysApHM4nY8F21ZZoIzsVzScUtgdrjAR7DEjAOR9j5cU8fLxEACEYw6E6ykmH2P0rOGZX8gIAGm7/X7hTFdsQw5pFOxESeUZAcCJHY7vBuJhovSeK3GR9+Ej/e1+YEQCgHdk6iBSA1CDdYId7v9fvgh5J5QpwzFtJMCR1yDxjv1LCAAwQtjsuwKAADACITA4GMiEEKAASY4AUGB4uJx2ZIX464Vnc2ZPzBRKCQAZmB8AJFcC8Oz/rASAEwACAOUgVPpvn8TpZE7vlU7qFNxODSody5EWGf98fpK/aLEOAkyZCsBwoy8uAZAurAoYeeawZ82/VAHAPWcgACiDP5n7vnH0EgDFfZNl5/rr+RrxP3f5KLZX7C2T5/ZndIJKuvjKntOaPYoxZ+UTfLOQbjTSPs23T+2I4COOwVlQ/FPAJc4iKkXAVnYwcyQFgGISS7BdxrgUAUC2lpQAyNtbfuFM30/HJQxg8Y/bXAr8u8OKKLC+4L7UNy/DNxLFJQDc9tWWcEbRT7FkT4FZEgGCVM1guAKADiAjEABS+0qfP2xsEiKIbwTjA6UbppcRAACQWVgc6MdeUtUNJzONVAqAexFIKaUAwHfCgheur/8iAQAgg8yTlADgmdJhcCIBIDkf/BwCQJDDC/3jBACNgPaCop8okBN2V0EBIN2BFg77kfTjviAQX9wHRMYkh3oC90mmf+Zvw4aK9wtsyrjpgt2uTVhUASgmAASyUZC5C8BVaGsxAcA3LfSfEwAkeUZtQGckI0EdfUu6mWYDIpZ8VZVNmzPXZsyeLQIAADQBE76PBCXjJfsukCIi8z4KKHDNPrIu4wHbP09Ah+tw8AfUJJAGIMk6TICP4B/BolHNo62ns1uBA54nSL0DqHVpLSOg7EF8Xh83drxV19cr6t3Z3i4gk+sRiHK1AK5N3xLkIzDF3wSveT6Ckdgkv2nb9Zs3lHUA0QDg1GveA+4SyCRYBnhJFq6rC9AX3DNIPE+0UaMbFVxDAYAgM89OsJhMTYI+BDAB6GFk0hYCm3t37xGot3jpYqtvalCNcTbo3MNlP5EAR4Ka+tsCOioqBeIjy03AD5ny/p4+a6ips56u7kI9Y/pr7bp1akdNXa2eF7vgeQjkkd1MQD0QBSukwtHZ2WG3bt220c2jbeq0ULeaU4YkIvtCcFUB5NZWBW6ax4xRNg2BuWfPWiTTSf8D1jvYCtAF+AJYRd/Opx51fX0AdGKN7HPnL6gm7uw5cwrS0tiU1ArOn1cQGTDKCQD4EfqdADDgGhlmHHY4RPI82BFB/J+uXgl1fEsQAAjUOwHAN8c8E4FOAuTYClLO2BhtJTDqgJoHsLyNBG1nTJuu5/P5RX/zOoCU250fqJhL3IPgM0F6yAEoGIgAUB7KRJC9+Kz1uUCuaYl8NPtc2ki2PaAZfQ0wSQkASB58l8A39kagVmBcf8hOBzTEZrwfnQAAqPzs+VPNdUoAoDJ1+9YdBS0hgviBkPE4euSwsv/nz59ndXXIifbKr3d0oGhwypoam1TjHDul33hmxirIb09S5rf3A+/TBjLPqFe/6ZWNVl9XX9jPcV3GibF8Y/t2SSI78MjzcO8//fGPetY1a9eLjBJcJLL2rcoAZI5CAIAIw32dHATBggxEgvMAexAAWL9YMyBt/c8f/1ulSgiOSwkCyLiqQpmqgA70BdmNAHv6DvLwnR1qK7ayZtVqZeByT7LbIVPw+vGjx2zsmJD11hX9AeN34eIFu3HzuuThAZxrauuVSQ6pgrm3ZWuQT29orJdUO/uwo0ePaIzHTxhrT1seW0N9s3W0D9qe3QdUr/0f/vETGz2m1p61Ptbnx42bYLt+OKDa12vWrraFi2ZbR+dj6+3ttMuXrtqxI8ftnXcAJSZamVXao8dPBOyiivL3//D3IcO8jzrHvXbnzgP7+uvv7dXN25SNWNsQALSKihprb+uygweOyH//r//1f1pvX7fV1lZa/0CPPWl5JAlrAKXmUWPU75AdaC9jgj1jW4B/7A3u3L4lQACQluzspUsoyVApX0tWA3OBcg5d3T328S8+tMbGAC7WVNVby5M2+8PvvrBJk6bae++9KwIACgBlFayP5fbtd7utp7tKAFXzaPxgkAHF3zH/sM8NGzaKEKb1r6LMHjy4L3tlHUGyv7ySfduA3b5zR3bOXH/8+Ikkvmkz48MaiM9A8ngSKjtz5wZAoKJCGffHjh+1WTPxH9Oi0kClAEUUOwChyJpmrmfkP1M5DwgFrGEQEVB6q28Myjr4np0//qjf1GSHfKYzYQTYyCKF2EY2t2qDM1dFLgsgOnaqMkCTJhXWfOYbvswBYuah/7CeUT9+0cKFQa4bAAoSRk2N3bt1244dP6b7cE3mLApA/Jw9fVrrEaQ8+bGowsI9Lpy/YG3tbbZ61WqVFHACAP4NAgBkIHyjyExRWQdQkfWCa9EO1i/37Twv7cdHM3a85+0EiIJoBEkBu2RcaAO+PCg0nFDbIH8VwG0jG79DZCA+B9DrEuY8G+3lPT4DoI4P8etiDwBdtJc1CB9LAI7rAMYgoc1zTBg/Uc8PASDsWodEMvxx5w82ZuxYW7F8mTWPHhVrTgbCLeoIkBAh0QDWMY+CEpZpXAHyGQfmGHtG/BLzr7s3lPvguVPpe8U2IvmDNvEsXuKHvYsTAPYe2C/7A2jG5jlHOqH3xLHjklSHADAXBaCasG7wGchhe/bt0y79tddf1/M44Zr9MHMNG+G+AQQO5Hx8NQSp7779Tv5vy9ZNCnRWVdUq+7+7u89OnjhlDx89UAmSmTOniSSH3bLvhQBw6dIVW70KckB4j8MBaw5jAzgOAYC9mHx4jDGwJ/TMe/qJPR7xq76uHrtw/ryIbpS0gQCwbftWW7NmlcYdcgIEAAB9SoHMmT3HPvroYz0HJXz6BvvlbyEztbV12IcffKQ1e+/effpv3br19s///M/K4oYoxF6NdgGSkxGOEgaEEPbutIk5yZ6JOc0+AxtjnjFm9D3zwktCnDxx3FYsWyICHmPtyiRI4LPW8ZyUZfGa3qGUwW37wx/+oDH55Sef2viJk1XCgPvRx+xvIMew/wZAZl55CTDaxj3oRz4DOI+ygdbRSNLjGuxjaANtR3WE++pIGGMd3APfzzpDpjnzlzb6vFcZpePHtVZDWuL5AdnZEzM/eVbuD+C+eMkSfSaAlRUKkmOb7CFY0wH5V6xYHgmhYT/Fs33x5eeaSxCAGA9A1c6OLrty5Zp99933Iu6hQESbaD99f/TYETt+4oSeee26NcEXSZo9lEfYs2evNTQ0qXwA/solrFHggXx79eoVa2tv1XizJxeYfvuO+on1gHknkmBvjx0/dlQEXIg3nFNYU5HWx0b+9Mf/UV+iwFBfW6t1GV9HX3MGgwSDb3QFB/wHr0OY4YcyDuyPsDNKC3z73bfykdgE5MGvvvra1q5dp5IGlBXbs3efSi2sW78hAIaDQ/ab3/xGKmbrNwTiFe2BeAKBDnUB5nRTY4MdPnjQTp88bhNQPRjos/qaart7+5Yd3L9PCgD92LRiU/gHMr6JXXEeCBn6+FxitPiGGp2VIKNU2N07960PNdcQwAl+NsZi/d/+W0m2sVSfQKt4HiZ2PtjfXUQACBL9MasS5Sn8nZJpYikBJ/tHhQHhz5LFzBQA0vs7AaDMBlUCQGoHFYFIwP5SpQeiAgB70aBYFBQlUTbExijfxLMDQPDsTgAICn8oLgUCAOee+sYmOtBanj0XAaBv0FQCYNLkqTZn/nybN3+htba1WQeEQxQIUAjoDMR45obbOn2UJwDQNj4n9ZS+Pmsa3WTvf/yezVvIvm8wEABq6wpZ/yRMKPNfsRCyVbP4S1DhDH1WUBSNJRNlTzECVCAAiETgn89ihq4s4/4l7fvCRucF/8gDMvmPvuz9lAAwDNwpkaiUxtfTe40Udy/1+s+5Rupvw7/D3Ypi1zkFgOHfCcT2Fz3XX0sAGOm58gQAMAJ+8thCAB8pKRSSSD1m5s+XYg200fcBum/yd0oASPsmjbt6v5TCN9K+SWPebodpTD8/3hqScqcUhXdLXSP9Xvq+l1n1wS1lF7yWYhDps/C6j2949qik+jcQAPI2ll5/2DSMGI6/Xmqupe3KP99IczOHsb7QDcjPllAw8C+9yP7loyIGo7GL10lViwvXcXJAkeKwTDiQK2O5ZvYwgP71tUEBoLGhXgoArKfs+b1Uqz5PDDAq5XjCsEwqKfvsip4p5pLhX4GN8LJ+LWU/blf/XxAA8vOuaB6VUAAo9Dnre0IA8OcM1wsqw+mcT/2EKwB4+Xjhef1hPX4RAUB+ZihL+nUCkxO6/X7exqCWkyWJag/zAgKAEz8KWG9CACh+vmCMqf9Jn9U/OyIBoPCBaCD5hofVxKw8pS/FCZEOkDcgv7iEv02bkCKnUUIBIADFIdPUHbsDrK4AoNdh+YoAMCj5Wz6vg5Ey/EM2dvh3pgDA58K14usRcPEFg8+qnbEEQMHpJNIeDFgxeBoApsDKKUUACJIeTGCkP0IwP5P8L/V3BsIW38slt2U4SXZ7CjimC0vRAhI3WnkPmY51On555x7Ify8mAHg/emYG1y78O46n/50BviMrAMRlMiEAZB48OLYAvuX7IryWfz0a8QuXiGxhLrlJi6C+P2dqnw7mFTYlkS3k/SgGXGS6+ffyC3Tq/IaPU9hAZAefuG2OoL8TAFLwPwChsaREVJXIZMeCbTkI6ptrfy30aRAtU18igR4lSEayt/winQK0eh61v/jJtLiUyvJPAPKCHRQW72ImbXi/mLXobRQwEvWLCq8lUv+RCv6zCACFEgAlFADyBIBs7mWbrZE2PakdpJu4YRvdv7EEANdLFQCQ1PK/PZiKbRcIBAMhi5FABQQA+d9Y+3kkAkBhQ6TU84zgFYB9l/6PQH5hwY4EgMAnzwgAcb1Rv0n9YlBZOIVFPx1H4JCYtZ/557BxchUADsvDFQCyz3gpgIyZH/1InEds2FxWUL7HJexinbukZQkJwFubkR0KiieRABDmQKYA4D48+MpBSe3VNjTYzAULbfrs2QqiEeT2YLwHypwt6OtHsMFYbgBfHMfD7Y1+IhjF5wC7uZ+y9uvqJOPIa7SNz1Drsqu9syAZSCZvABU71ccO6hN8JVA2fvwEM6Q4+Uxbm0Ag7gfIx3roGfr8JnhH4J9ALtmQBHs9g9tl+m/duS0SAtL7gIgELAhCuNT+5cs/RfBymcAFflhn+RxBSAL/o8dSjsBEAOCHZ+3p7rYH9x/o92IywAmwDIXatcpuPnRYgdQFixbYuInjrb4pKCYIuK0NSgM3b922CRMn6tnoLwItl6/8pOAjkuGANAO9/VZfVSvgy2sLA0yS6Yjka5kkygcFXqKUwGcWLVms7wb5+xCsImj97FmrsrjJuuR+7FsAxCAbEvyTnHJrq8Z19Nixkifu6e6ylpbHqo9O272PtMnt7xeoRLbYjOkzigkAVVWSK4YAADjM86i2dGWlFD2UAXs+ZEyTtchBxtdHJwAQACVAyWFHPJ6yMpE6ABOvXr8W6hlPm1ZYj3r6qHkZQFxXu3CQiHHBlhh3ACukMAcjYQkwH9/l2aPch+ejjSJUzJodMy5DEJvxVRmCS5cU/GZeiQhHMLCnJ0of7xOYAihCUBrVKa6L7RH0Zy+5fOUKkQToF/oeLwZAxLVV53naNB0UrJyx6rf2tjbZu0gF1ISFmDRk6hNkyulLJ5cQIKdmXH1jvT1vb7Wu7m4RMci+uXfnnrU9f672OeGBfjl86KBNnDheQe9GwOjeXvUDgAsZ3PhJgr5kOvPjPh+Arba2LtQ/j0pUDkbs27fX+vq7JaneWN8QZKkj6YhnUVD61Vdt/rz5mncePGS8PvvTn4Ic++tbFTR2AIH3AA8IYBOA96A1pVrwGbwOgYRxoYYwQLSvj2Rkfv3NV9rnAwIxl4JEbVCSOnv2jEApgAsIFZqXFdRO7pYtADoghU3JC8aTAC3EH0DIA/v22+jmZkl7K6gbM8uvXbtih48eseXLVijjf1TzGPm/q1ev6b+tKCA0N1sdYFFfr8B4Sm6QSYgENgoAo5rG2pPHnfbD97utv7fPPvn0Ixsc6rTePjIiK6ypqdm++Ow7e9rSahs2rrMZMydbW8dD6+vtsrNnztv5cxft7bfe070rK2rs+o2bApjI0N62fZvq03f3ELQdslOnz9vhQydsy+tv2PoN66y8CrLHkDJwUYPYv++Qxvvv/u5TEQAQBBkY7LUbN5HBfy4lCDLxCEizDl2+SI3he6r/C4hFEB+/cvHiBTtx/Lj8nQgAS5forAPZgs8w/2gjQPxHH31gtbUV8oN1NY326GGrCAAzZ86xN94gy7/JauoJlnBOK7Pvduyx3p4aZbg2NiGvXyYAFn+H8gJ2CgGgsaFJNk594Tt3bkuxAqBj9uxZUm0Z7O+16zduyDaxM4BJVBwAnlh3AgHWJOfNfJoydVpBAQCJ/LPnztj8eQDuEwMrH5/a0WnXr10TiWjJ4iU2c8aMQqk0rgWgevrUafUVUuPYA/1CO/FvKAAwvwDfBMhWVFgV49fVZT9duaI1QPLzc+YEuUKyI6uqtB5hw/hG1XLnPFlZKV9ANi2+AyDNA0XcD7IN4PGypUsFWDHH8HH8vn3zpr6HPwq1vvtUY5j92rEjR+1JyxMpA9BvzAXex6dcvHDRurq71M/K8h8I5V3wYyITTZgo4Ejrl2q49qvdrPdcDzBM8zKeQ5ivAFisI8x5tYN29vXpmVEAwJ/yHs/s5CUvQwKgQVvYr3jAk7Uf34T8NyQifvu5lM/gf3gWQDLWKdrPmNBmJxFBGGFP4gQAwBhIePi92bPmaOxZ88MxZFBz54fvd+g7lMNAvQWfRAkASDD79+6ThDbjTp+yv3YCAGsG/cDYzpw5Q++xbkIA6OzuVskU+hnA1/0az0GbpV5y4YLmoMa4qkrPxm8y13ft3WNjxo2VbaQEAL6Pz0M9Zvmy5QUCAGAc50eBrHv3SuVo86uviuDkBAB81s6dPxgqICtXrJTMO7bKXoSzBSpNO7773iZNnmCvvU4deBSU6syGsJMuO33qjLU8fSIQ3gkAvve78hMKDFdtzep1ep7+AUhVzP9ePSt+hT70MlO+NrCXYVzZO0FKYA0lk7g3EgAOHjxgN25cl58ANF6+Yql8L9eh3aw5KISsWL7Stm9/Q89RXVtjAzZo9+4/sC+//Ep1ut97731rfdYqMPjo0WP27rvv2TvvvCMiAQoAnAmxX9YU5heZ6OxNnOCKrTH+9D8EKmyOvRA/XkYHn8qc+fabr2zKpAm2dcvrRWu9+1b2H6gVeGkLL8Xz3//939rbQQCYO3+h1lDaxNzBB3FtCBG0A8Kbx1KYw8wx2g5xiPn96aef6NloJ++7ghZZ9vwNSYvreEyLvQh2ht+hfyDn4sc9+98D7uwfIfrhd9kH0C720vymPbRx167dajvZ7MxhKRxGX4Q/QQUA5QVK00Dew98w7vx8+dUXIqNBMGOMvXzPo0dP7LPPPlf5qXfeCTL5tAl/0/r8mX3+xRcqd/HmW2+EEjFRApw2HT9+QmUg5s6bLxIv/c28DAQ8ym89tbPnTmsPhg9nfl65/JNscgJlP0hW6u/Tf5fj+Qf1LUrxSGWhlxJmHbZn9275RPp2VGOjPXr0UD6A/SrXcuU0fBt7D3wd7ZBiUm2t1IF8HrA2MhZefgVC9Q8/7BQRjhINnR2d9tOVqypN8/f/8I8iN0HOxDYfPnoogqGfEb/88ku7f/+B/eIXv1CZg7raGhEBd+/cac34h4E+mzR+nN2/e9t2/7hTe96+ngCwM4fLyjnPx/+iKgABbye819XUW3dXr84uLS3PrKKyygaE6IcAUlYGM5FejjHRVImxEOMqNxvo7RABQEA8YEwZ6gMhBlZZXh7W+5gk4iUAFMPSwZ61NyTehDr15cNErkUe0PeHrILPV5SLAABxm71edSWlKWJJ1YpAeAgxNc7/IS6NilvwjyHuBiFJKo0kbvQT11Yuvc49KQHgUctTEQD6BoZs+oxZIgBMnzHTnj1/bl3sBym1U14lAoDvP1zxI5xn2P9VarzxD55cgK/FV4weN9re/ehdmzt/bqGUAPORsp6Ke1dWC/gPBIDhKgDFMesA8Cs+QVzaM2ejoqsTBQBLUryO+xQnAiVZty+Tdy2BVxRHIrOM6vzrhXiT4t+5rM4R/k7j6im+4rGXUgBNqZhzKSwm/ZxfL/yOW5ASyUVhbRyuQJB+/2X9IYXeFygAFCJdkfyVPmv+ucN+qBiwBsMpxM/zUv0Ky3CeD5hC/nPp9RRHT67v8Qj2AE4gSPs/vV76egqG8no+7s0zpRhLKfyk0CeMT8QA8t/zv9Nr5T/jBADlQL6gf0sBuB5HTgF6T7wNcdWAK3j7w1QqtnOVvy4hAOFKO+m8yNtsmOfF1ywVCy/GDzNbKDUfS31/pHkbXs8MNz9/3Dbz/V/0TN7v8SZZemp214J9FCkAJPcVAaBM6w8/rBc11VVSSgPwZ59fXVmp/Q3JMl6elXUD38wAsE91PNF9qsdqPEbmtpPiYnotKjiP5D/cBkrZl8bmf7MCgM/DvA3786QlAIaNf64EQLG/CQoA6XM7+SgjC4UEvEwBIID/LyMAQNzz/sr8SCgRMKwfNQbFBAASFb0EgMfvHb94EQHgZetI3reqDw98/ZuiWV1qEqUOsGhi/AwCQH7iZx0eJklKAAgG9WIFAHdcAq5iBqoC1rGm/N9KAPDFxEHpFxEAAvAaJE0cXBabJ8nmH04AgBgQanmUIgD4QSklBBSDsmGTpNeYvNGx+MT23+6C3JGP+HduQ5U30GwByJhC2WQMBAD+nwLVbmga3wgOlgLIPdPAxy+T+3e5b+wjq+/twJV+FxQAUgKAl0XIyiNkgHNan9tlpIbL2rx4wRgul4QDBCBK7dKfJyUAhA1Ixjjy9UciX1776C8tARCZx7KHsAsogNZyGAUFgEwGXfaZ1C+XvegAlsmdZ4B/pgCQAogFoDPWRn+RreX708fDf3sJg/RzroowbCxykkBhT+s1uF5OAPBFI9w7+2rov+CE/QBSrNbu7w1XAPhrCQC+mWJejLTJyDvs1MYKPlks8ZEVADwzxAH8gl+LCichs7+0AkCqJOCAcl4BQIHK6H8dKNW4RQWAUDQi/pApy8E2LoSBg+FAfzEBIOOAh3Floy7jLnIHvNcfqJeRGFC8IQ+Zo84w90XUFVlgpIuAgv1TsiUCO7554nMpAcDnivt0lxIsJgC4PI8K+mlxj0/gxpOYdeiLtAQAgHzwpa4OEnyoL9IhwF2ugFXz2LE2a+EimzpzpgLnHnAqqDXEbG36pJgAEFyFSDbllAtARj6ohvCf1wkmiM7fyoKjxl97u7JW6FMCBdU1tdbZ1lHIFHACABmw9BXfw+4IuiH/P3osculhrSaQR6CSoB5BNj7Ha7QdsJsAHvciUEbgChDb5SDpHz7T3dtjkyZPsclTQmaL1zJ04PrSpcsKeCHPDQjANbxuPLWnIUaNHttk9fV1AlgIyNEWOoc6x9RcBeQl44Jamw58IotLFueceXNs+qwZNmpMAFwIbNJ3BDMhAJAB7gFE9jmSYm5tVaYNgTmqQ1ZZhfV19yjrnaAnmYWS229osK6eoIbw6PFjBV0Zp2UrluuaPBeAItm0gG3sKci0Rm6UvgcUBhDDTug32vS8rU3fG0WNc+Sqe3vs4cN79uD+PQFeLoWv9SsSAAiqA2LNmzvP6ghoxgxYMrIgAEyePEVBJREAkOvs71dbeRbADq7JPSWhFWUmd+3apWdATl1lI+L6SaBJYMfNGwJfCMIGEmW5xppnQBXCwRe3aWXJP3igQJUIALXIZQbFEuyE39gQdsf1aAdAsgCzefMlNctnuB5BL9pAFpVICABcEQgkYMlzExwn2Dpt6lQFTgnkuf0R+CYItnrtmgDkR1CNOMv163h70KUAACAASURBVDd0XdVqnjI5+MGyQEzF1uhrrsu80RpcFtQqqGtLOyTB3IuM+1MxxCEAtHe2WUdnp2oNIz394P5D1dQOdZcjgaSz0/bv22ujR4+yBQvmC3h2oAwCwJnTZ3XIWbd2vQgAAIdkPtFfAF4EGyEHuAQ4/U1fHTiw3x49vm9btrxuTQ2NOrT4delDsvSWLlmibFg+z/X44Zl2fPed/Nirr72uYDPjwprGb4B4CBjYAHOF8YKA1PH8uYg71I8mgL1x4yuSpfUgBkDo3v17Vdub7wKA4BMB+Mmivnz5kuyS94JiSLkNDKJyQ/3uhwqEr1y+QgQA+ZqBQe0LGHNUP6htix8Z0zw6EBbKULt4YD/8uNMmT5oiMAMFANYN5MABOEKZg7mal9yHjO/Hjx6KOAd7v639uTXUjbJbNx/bd9/utMkTJ9m7771prc8fWFV1kLci+PvHP3wpGVzVEB7XZO2dj6yvt9NOHD9lt2/dtTe2v20NjUjeV9qZs4F8AcGGmuKQD8giKyursl279tvFi9ds29a37JVNG23AkIJluS63+/cf2aGDR2369BkCwVDXGRzsFQHgzNmTIkwxn1EP8eyb82fPCTinNjn2QaZCR3ubZIkvXbxYUACAIEBgg1ro9APzDwJA46gmEQDghUEAqK9tsgf3n9rvf/u5zZu30LZufd0mTBwtBYC+gR7rHzDb+eMBG+ivFwBSV99v1TWoOHTJ3wHW0w7IIRAAsCkUAG7eBNQ6FAHWKVZRU22DfT126fJlATkifvUgc18nG8Mfyj4GBiT/HTKkQ+1m7BEQjozORQvm2/gJ4wJIRjmX9g6B/PgW1CRCDXnIL4FgdPnSJTtz+oxAdYht2AC2wPxgXhyJ0vRkd+Jb+Kmqr7MuyFGXLwtUY32YMm2aMiOR0MXu8Sv4XdqJb/U9PEAt6w7P4yA592K9vXf3rsDhZUuWSqmmAv/SRW3gal0PFQPASQhe+AN8Gf7/yOEjRrmNxYsW25ixYzRnuR7rIwQAfq9eszpktcbAM6Do0WNHtSY4OYkMwf6eHpEl8BcAVvhiP3PSTtpAxjMAKbbntcbxg/QxPpPvSQ4++h++xxgG9ZKJ6mcHOPEV9ElBgn3lShEwaKfvg8i8pg1kFmNLXJf74hPw/YwT/hWwvaIqgPxOABBpYuFikZ4cHGQH+Px5q+347ls9OwBgfUNdAGAqqjQ39+3Zqz0I9+RZUgUAxo9nDQSJ6QUCABnLEABoE89FP2Bvfk5gTCDwMcYAufhMnsdLvDxpabEf9+y2KdOm6tpSSSDAFRVg8HkPHzywZUuX2RxK+bCW9fbp/AhJZteePfK/G1nH62vVZvwV/fntt1/Lt+Evp02lDFIgANBP7L0gAEyZSq31jQqA1tbWW3lZlbW2tqu8ROvzVlu9eqVNmTJRfogMeubQ1Ss3hikAUC+c8SHznLGFAIDteSyEORxK1hyS/UEA4HOV5ZXW8bxDZVcOHzkklZAbN65pPaPUCs/Bno7vA4rS7m1bt8u3CDjh7AC56O49+5//+aNNnDhZ5ACypnfv3mPnz1+wX/3q17of7ed6yNEzLtiUk9kAolkDyVRnXULNhzGCfPf0aYuk8pHah/RLKQkUfyBmfPH5n0UCe3XzK4XSD1ybfRIZ9oDtgOOsofQFazO+jn7asWOHrVq9xtZv3GRTp02XzfAZfljvmAPYOX2J32DN9zWavmZuXb9+TdnwgdwViI7MPfbt+A/aj71LNaa5WXOQMwX/Zr5DluRMB0nCyU5+D/Zz3IP7QuZzJSmRKYdQewkqC3fvQT5brjZwplfN9spKETVRAbh3766UVtiH1Kj/2tXGU6dP2qlTJ23DhvXyLYCqgKk93b0qA3Dt+g3NRfyfjxfxxj1799iDh/f1PXxtAGUDCAgJ9+jR44ZfY4+B31S/VrDPCNn95y+clb3TJ8zZm9dvqM8XLFliQ729egYy/dkjHD1yVHONOU+5CAj3jP9PscQBa8TkiRNFCmDfiW1D5GEvwxgzbvhMfADPzd6YNQWyAD6afSh+iLHCv3A9zsQQFyEzYTs11bVSBUCZZt78BbZ+3Qb1PffY8f0O2/zq5oKCAXu2fQcO2Ib1G9TftTXVIvydOn7UHj+8b7VVlTZmVJO1tT61k8ePSS3GE3YA/jncDw6ylw6qHmlcpKqiWj6it2dA+6HnraEMXXdvd8gVLyL+lyIAZKU//TxcUT5kQ/1dJRUAFMNlXJWg4MX7ouIoAybgdMhqalF5CQSAUtFEKQckBIAqwJpKrhsIADVV1UFJETVT1AEicc8JAJzRIQBUV9dqPSH2wB4FRSf8YV9fKGtLP5J9X9/UpNKAT562GgSAwbIK6x80mzN3vs2cM8cmTJwkBYC+gUGRUthTOgGAeY19YBs+x7Bt5qzqUVPyJK6T2PXYCePsrfffsnkLIAAM6Hvsf+HL087K6lpGMaojhPhrUAEIMRmPYxfGzgkAoTaXSACaW17SwcsDxJgKbeE6LyIA5GNrL4vv5t/PA7jDY5LD0e888OnfSXEU/4y3z9/zOLpCaDnQvtT308+Ff4e75XGcUhhOqc+n9xx+7eFEh7+EAODXSzEGj++nMXC1IQEW0zhoGgMdSQFA8YtIFtBU9eTQJM7u1xmJAODvp/2R4R5ZHN9Jwj7GL4rlprajPuAFsYqG21BxHLPY6grvcYWkBECpMc7HkH0M/Pl87Qp/x3ILCQEgu3Oxmq7mrIuwJs0rstkRyCWFjycEgLy9praS/bsYsB1pLpe6VunPFkP2qV3m52c6hwv//rkEgEiSGD6mcQ8ZVWXkz4YgoFXorFxVWSXwv6aqSudqFDiJl7GHZ90IZG5KDWUJxAWgOEkolpkVqcAmycIvIQB4DCnfN25X/38RAArzLOIBJctFFPYQuSTzpARA9r2ANRawuxiDJ24bSs3H//o9WTx8ln2AzyVPRncCAP2eERhiEnueqPMSAoATOAp7liTZXOsnSobxJ78+jLR+pGtM2cFv/nOoIKn8koWj1MTCgabua6SJnF/QQptLlwDIGhjZYAINQkZ/1tmhQwXQF+oxZDUayN7hsw6A9fvg5hUAYN3GwRXbI0o8FAHXysTkfsHxp6B6qFU9EgEgykhXBDWA7L+UAFAtIMIB/zwBIAOjAjjjm6aUAODgpR94i9rnTMoSv8UbLTCxso1DOtnzG6CijQqYXWRg5hdp/5wD/6UIAH9JCQC3lyComJG3BCAmz5bJScXM+IIUeCllgKzOzIsWk3RRzy+ywh4dAC3BMPSgd37zoPkQU5sHo9SX93W6GfLvldqIarMXDz4hyzpCjU4QiXXKMtA/ZK7Jxsjej+B/eC3YagH8j38H6UYvH1Bsf97Xvi3ML3D5zVB6SAv/1pEv1kjPsfEK0unx9Vz2f+ZnnAAw0lgWb1qzNjhzPOuz9ECSJwCERTRs1ny/FogQSMkGmdl03sXZlHw2Y3mlygRuH6VszDev/jtvF4H9g2/KfFge4HepZweF8+8TkEOiXL/xf6inUBuzpy8pJRD8aLhGn+qOB78a/g5KAJT0CIdlbQoimYtDtLPlQ/H5hMWJdCRdGrP5XfY/HLodNs/g8/C4bg9BIi8EC/ynmEnHq9h16jOzDVJg2nPIDAoAoRRAsb+t1Gf4LwXQg/rFcJUR3Qepu6SOXTjABocVJO/CU/qP1y8t+NXkkBJsHBlTVA4CYM+/WSvIph83abLNnD/fJk+fUQAIs3EKAKgyiUsSAOK8KDMBzdyHz/oaxXgSyOPQr2wqAgFkDgAQ1NQIFAfwa29rV1CYDBVe4/4QALgn38NvEYznPYLFZBjyGnYJiDJn7hzVUuXa3V0BtCZgdevmTQF4gL2QG7rJTIzlDQSw37wp8Ajwf/LUKQrcEYDgvgAKgDYEtrBrAnxkwHmGPsE+QFQA9DFjR6nGJsEPgmSAfIw1suvUqSbIr2x9Mi56QxY61yWIRmB19ry51hxBEDKE2agT0KdeM5lvqmFeUa6ADeAjbaQWO/1BHfGh3gEpDVB30yVzyQ5vbGpUhh5gNgAIfcVmj4C6DgB19dbd2WE11ZUC+wggkyUuX082Vlub2srrDi4hQ0pgnCxXbIsxuH/vjj18+EBEDMgWvt709/UKvCOoR1AaOWtk6ZGI5h4EWAlwEzwGMBQBgABRzMx02Wau6eAL8xo1AwKz9LMDLAqG9VM7vVWBYfqOIDsEALdfbDQlANAmbY4hO3R2FhMAYjYb1wQUw5axAZ8PPCOvC1RZuEh2ht2KaNDdrewq7Iv2CQisqJDKiUpWtLYqG2rtmjX6HmAbwCXX7Onuse+//8GaR4+xDRvXW31Do1UAmkS5Ta6LbRLQnhTrPA+SQzgYrk2fAVZ59iJsX/qE9wCF6AvsB7IANiAZ2a52ycsCTsIQf/jgkWyX4LT8mzJBu5U1BoC7YME8a25mXkKGQHWjx86dPa/nX7d2rQgA5TW11h/lfgkkEwBEyhgwnfkFiMv9yai+feeWbd26RQQAZaX29ekz9C0EAGTMN2/aXMhQxE4EMOzdK8LO61u2CpQI2aH9kjE9c+qUbJpnAED319ufP9ccRcKWuUz9YCS1HbjAzo+fPG7Xrl+3DevXCwxrbGqSH6upq9G8xbcAyAAosO/u6enSAVqyxDu+V+CaQDrPQkYZ10aae+cPO62xoUGSvD7P8OHd3Z329TffaJ159dXXdEYYM3ac5gcABqoAK1euEAEAjwtbn4A9bWIMILZUVdbaT5dv2bdf7xDg8Mb2Lfbg4S1rGoVyR59VllfZ//z35yJ5bNyw3hqbaq2js8V6ejrt+LFj9uTxU9u27U2rr2tS9hUgBIQi1TiePVt2QtZXZWWtffHld3b71n3bvu1te/W1zdY30KHMu76+Qbtz+56+S79DfgFYGxxC8afHjh47LCACX8x87ulm/R+0UyfPWHd3l+p1s5vjXm2tz+3ggUN27eo1jTUg0YoVgESVsqUwL+9prlA7/KOP37fKyjB/6uua7cG9Fvv97/5sCxcsti1bN9uESWOtprbcOrs7rX+gzPbsOWhDQzW2/Y1tVlMzaFV1ldbRir8LwBS+VQQA5HDjAfva1St25MhhrQNkhVbU4qt67ey5c4XyGp6ljI157XfsmbICq1aRKV4nf8M6gE9G6p/SBuPGjglnkKpq64kqJry/fu26gm3jg7BPwNzz584JnMG2IQji13xeMN9a254LfJFM/uCgMu9RvwAMxz8Bqk2YPNl6UXipqdE8h2wBoQ4Q2IkDtInX8DsqOzNrVtjHoILT1aX1BiBx6ZKlNnHSRBG4IADwGfwwvgr592mzZgqox98KmDx8RM8L2FSPRGVVmLuQMFgv6LNVqwPhjs9pD/D0mZ04eUL2U6gLXl0jP8N9aCOgGeuQk8WYe4DXPIPA79mzrTvuSegH2k87/XveDtop0s7evVrT6GeeGfICPyptc/KkQFXmJs9LG7km7eV7/MZWsPVADAv7D+wL++DZsSNkm/lxAgDkDohAs2fN1r7XfRMEgO++/cYWLVqosWefwHcATJgT+GfujzqJ1GFUAiDASpAK8KeAnNQsp3/IDuJ7HZ3dIkzxzKwdrFd+pnACF/uOt99+W32LTbmPfvzkie3as9tmzpql5xERM9Z3Zu0hyxcyGT4JpRwpLyCJXVEhABCQG/+7YeMrArcVABsKYP3XX38pPwcxaOrUaTpTBALAgD1+1GI7dvxg06ZNtte3bhABqa620crKKq31WbvKp6CYsGr1Sps4cZzUtWuZr0NmKABcvHjZVq1cq8zoikrTvZlDzB38LoQEyKgpAQA7Z73C7zNHsAH2r21Pn9uli5fs2LGj1tLyxK5du2qbX91kc+eG58UPsI/CV7FGfPzxL2zVytVBZQlJ7+pqlRH57W9/Z3PmzJXNUEuePc61a9ftX/7lX2zRosXaa7JfYK+J/bitXrp8SeoCvAZJA1B2zPjxNtjXJyIEa5aX/MDOIFu5lP83X39lt29dl6S8Kxwx57CjXbt+1JzidYhgAMjMCZ6H9//rv/5L+5Q33nzbFixcrH5jTcV3ADJDlmANxla3bdsmIgI+hO/yw5zFPrCpd955W2OAEgBnQ/qLn8///IVAddZp9i/sGUKW4aC1toZSA1euoMjzmgBx7NXtk/u4ihD+DpUAV+HAfvGXkEF379mjdn/wwQdaW9mLscfls9g9/cCYb960yRrqgwoIY/H02VP74Yfvlc3PPo+zGTZTVVkj8t7vfv97PfuHH36k/RNEJ+0Nr16VHTEPt2zdImIz50Hsj7YfPHjYblEiZMECW7lqpZ7Z4yzYzL37Yd+JDXJmann8RLaIj2KP6So5nDewSfZytH/q1Mk6O+NHmJP/+Z+/keQ/85LnQe2AfoCwwVieOHFS5xaegfthu+xb2FvyN/tfzlbMIcYWG3z7nXesaVSzAGEUHtauWSfb5exF+ZnTZ87aL3/xScGGfv+H32tf9e57SP4H5bM//ukz2cn2bdusqaHBBvp67d6d23Zg3x5rbmy0aunuD9itG9dt75491tPbH5QkXUHfQjknKQG4OuQQyg7ErMJ+FQLi89YAStNnIXbyYhJAPjaqcz6KA0O9IgCEEzlZ+qEUgTL1o/R/LJSeYXUexB8aVDktAf8xByEFYPH/7DGVICAVuCGrrqJMRaVi1qxHyDsrdoIaWFk4g4c4b5Q9LzNra2uXupcTAAD6UTwCnOC34tJRAaCBPU9ZhT15FggAVl5lA1ZmsyEAzJ4tEj4EAD7PmZTEB8Yb2ywQALq79beX9oMIxPhy7vdzI701fuJ4e+PdN23eAkoADEhliqQAyF5ct7qGEileHqFcZEXAfxy6yAAxbp7FS7IYmkZE3AFXBfCkrRCzDrHTOGqxjn0K2qWxxpFiuz/n9RcSANJAdLxYHv8oBcKEEFkWlywF3KTf88+nMfYYZis8QqnPq4dyEt/5z2VJdeFS+XalMem0v9Rml5j+CxQAirAFxQmz7PUsRh5jhBFcSzEHx39Cuzx7v7gEgAN5hbYnuFH6ff6NPkdeASD9jAPkI41RngCQt6l8f6bvE88jplMcoR5eBsC/MyyezjeTpDhPMHRFAL7nz5L2expHLiYAeDnVzJeG/WtGbUrboH+PUAI8u18x+Jo+fzgbpPHb4cSVYfYXfW861wulC0rMwXyfFY+Pl5N1P5KV5U2v79/Jz23lo+XUPnKiBhk2Fedicf9FDCiKIej6WieoAR+ywOl9sv1R0yG+E0j2tSLjsn8olASI60YW3w4laj1+lmE4WSlo+cgYn05tJn3OFxEASqlzuA9J7S5gqhEjSEB24bZKICxOYEyx1wxAL1Z/UNt1M5KFAwsgBd6z8ctG3F8LfiZgDG5/SohL/IQnfvOal+FVuyIZwLHiYgLAcJA/JO95Up//ziWreuKpl2/IJZH7WiblyZcQAHzOl1oPUgzS51XZoa//c6iUk0o7K+/4Sy2cL1v40sUl+ywTMG6eUumXglRC7LDITkoNzgEnjMcB2DBAmcQ8m8OsBACDEwF+Z3Qk9bIZUA6pwVgD2yN0mGexZ+yjMImj06COUsKuKQCslV47OpP2D+BKAFkcbPENX0oAcBKA/04nb3ovDun8iGVakLoq3igVBnoEIkCefZZfKPLjVvw+i1V5wQmmC4sbW0oAKPVvJ3WkjL0wGYMMvDYwWuiCKkCAixOGL0u4P1sM2LqTdeArAwCLQTsiNJGHV8Q2Tp+x1AJSeD80qCiDPyU68DmXxE03ENmiBrCHg8ikQfKbPHeApcZF7NdkMgZJ6ET9IDJn85L/QQEgIwN4TXN/LWQ4A3JWFvo6VbgIm3IONl5bLdu4v2jBTTfl+hxgaByD/PcKPmIE4N/f9zIFoX/iQpB8xwNwRTZTOG0G1rWOT0Ukknj4SBxzaHuwO/8vPkD4e4QSABwA85ue4tIEI9XgyW+ccvXhC2ST4T4rBfs9mOrZ/P6e/CI1bQZYfDOJ/yBx4wSAYJd8VvXmIllKJIBICBB7Xf4UIkEgaYlQFsF9fhcIAPHfXDPU3wkZlg78B18Twf/ImuTagWSV0ZtTETiNu4YrO4VkthT8Yt5/pv6AzNDU/gND3YkAGSkmHF4z1roTBtz+/JpuG3pdxJAwh5Lmx7/i+hEJHGFtw36zwwxrkkC/eMgniI1PrKyqVgbg9JmzRQCYMGmKMt0EVnV0SIKXfpGUUCQAZO1KMiHKCVz3yYfwGxDL63VKjh+W//jxAqgBou/fuxdqlM6apefi9a4OSgB0KbhJu3iNwAGBuEmTJwuc5Tu0TRKkFdSB7lI7yYCbMClk/GE7kE6QTyZzFll1goIEk5S1H30Wme3Khu/vU6B8ypTJqsVKwI8f6jgTuHza8kwABJleBMoJcCMLHbKYw/gSZG5qrJcCALadER6aBLzevHFdQTWCl7Q5SKl2SWKToDtjvGzZCqkQ8AxTp03VcxAEJWA2b9589ZvPlVNnTkvKi4AeQUqCfEjQYrv7VQO4Q0E9JEObRo1S4I35CAACoAd4EgK9ma0TvKMEAJn4Xi+d+asat2YK1gHsPLp/X+PgZIra+gaBKffv3lN2LG2aOWtGsIPyCgE9BCbPnT8r8Hz6tOlROSaQwO7cu2OUWCD7n8B36r8lb3v6jAAnrxFNbVb6CCIDgV+CkWS8kSXkayaBVogbLU+fClQAzFDQWHKYQxHMuhrkuJHE5724hyOoyXUIljeq9rtZd2engp3cVzWzIxjlwBKBLewCO2H/xQ+BeALvEFIUjKf/yJ4jW6auzg7v26d+AUTG5qtof1TQIMD+w/c7bfzEibZu/fpC9qh88JApYM59AFgFMFahMEI2bsiC5d70FzanfV15uWrE8sPYegYOfUibyaTDd9++ezsA2mXlGnfADvoIxQZMpa211c6cPi3JW5534sQJCmorG7Snx+7euavyBHPnzrNpM2dChTarrJJ90H+QITa/tjmW6eiMyh69AjOv/HRFJAqVeqiGzBqC4cw5ZXjXNwh8ks8vCxlOqs99/LhIG+tjdl9FVbXIQXwG8BQAgnkH8cD3xhAhGEsUJAB7AUmbm5uiBF61yCW379y2k6dO6TkJcCszqqFBAKaXpiAI/srmV62/t8fKKzgv9EdCy3ndH2UKSoNx4OYHvwAoSIbu+nXrpfyAP+Cz+AOACsookJFOv/vcQ54cm6TOcJBD77eapkbrbG0NUsp379lQWaVVVtXY4UPHlPH3ysaN9uqrm+x561Pr7+9VHV366fsdP0jG+Je//IXKdiDPP9DfY7t3/aD19rXXtll9Q7M9e9ZmZ8+dF2j4/gcfSKUEv/W8vc0am5rtt7/9H2tt7bAtW94UyD8w2C0VBLJLGU+ITR9++KHmF/6atZ5N7o8/7rQVK1eIDORgR8uTZ3bw0FGNwdq1y628bFD+/emTVjtz6qJdOHdJ/bRx41pbuWqxtbU/U9CeIP7Vq3fsxx932Zy5M+y111+x6hrf19fZ/btP7YvPv5NaxebX1trYcc0KPpMh3Nbeq/GHBLFp0warqQslK8jeJ5D9zdff2Pz5C2zlylUKmtP/7PGok0zG59vvvC0wTOUYaqrt4P79Ak0kCV5WrkxQ1gzAE4hpgC1kRGKHWkPJMifT/eJF1WheuniRjRs7Lu4By7X+sf5AwCLzlHmK/Q0SsB/o17ig2KKay8jWx/WZ+QGgDeDHHNqyZYtsXaS3GIwHXMeH448ht0jABxJURYUdPnRIfYsfcOId18HmIQ7wHfyVk6C4HwAa63OQwaekw4D6GZ8AyE+wAyl7yGj4CtpDH3z77beS8g9KNfUiIUAcQC6audA0qkmAvYOc+DH66uSpk1K4wVdwL8hGEBEA8VlTGQf8op8duRfXYz0BGNeaSRshRESyGH0CQMn3eI+ySIwP2dWsM5AN8AX0DT98huuptM2M6ZLjR8q9tzuo7QC2YF/0FaAc/eJBctZispoBGunPoLRQJsJdV0eHxg+VF76HdDeEFicXsDbs+nGnQHoURnwfAgjT3zdgu378UXPlgw/eV8mOcF5BnaknEh1QY1ii/Q796vtJ5PQFxI8ZozXJSVqML2s4Poj1wpUFdJ6O72Hz+/bv13hIOSeSHbg2NsB6xRqpNs+YoX0B6yDjQx+SJU572LMgJUX/hDNkmX3//Q75qBUrlkkOHFtlraqprrezZy/Y6VPnbOq0SfbKZvq4xoYGCW5VWUvLc7t48ZKyU5cvX2bjJ4y1wcF+q6/H/obs6rUbdvbseVu7doPNmjnTapj+ZUMaN+YWRKfNm1/V2qfYhEprdErtYv/+ffbKhg2aOxAc+Wl71irp9jNnTuuzgMYQlvB/ANqMMZndrGXMvV//+teaY1wbn8nB7/CRoyovQD+iqsLa9+c/f6bP//KXv1SZJPrrvXff12vssyWjPThgvX29KgNw6NBhW7tmrb2xfXtQFRJJ6q58yaRJk6VUxJoRyLQNel7IKCj7QChl7eHHM4bOnz+n8cOGfv3rX2nfSdkZD/hDrNm774Ct3/CKrV0DqaxBAHkh+7e7y373u98KwHz33XeCMpZZtJFy+dp9+/bb9as3VQJo6bKFImNDGOOHub1v70E7sP+obd/+ls2ft8CapDzUa2XlgLYDduXKVTt+4qz19Q7Y3/3931sT5LH29sK6i0/gLMAPtjBtOsS8oASGkhbnJYBv9sDMR3wq+1f6h/mGnf/xj3/U+v3ee+8FIm8EjCEg0Lfsu+g79grsvyABsH7Td5wl3n//fdkL1+R9zmcoEDHGn3z6qfbdzCnWGsZWe8CdO+VTmHOuYETMhL5H2eL27VvqnzlzZtvTJ4/lo1XCbfRo+ZG62npr1+du24H9+2zatKkiHFBHnvX4eesz+/zzP8uHbN2yRQR+fA9rEiQS5hrthwjHGs8857wS1oAJyd/z9dz0BXOZ8wqEQewTkiV2B3kERaj7Dx7Y0WPHnp5NdQAAIABJREFU5duwf/zMgYMH7afrV2zT5k06f+I/Tp48ZcePHbVf/R//ZFMmT7JeSrI9bbHDBw9ZZVmZfPOoRsbniX391ZfW2dUpFRWdryoDOI7Pkxy/FHhQvIMAwCkpA3wVQ1OMIKhU6vwd4zMymPgTAPiAYaWxU14vL+es3Wc2hD2aVQmUHrKyQUoClKk9tFl78XgR959BtW/QavFdij2FGITiZB5LGjKprNH2ilhaALKlJz3wfUAeFzAsxLQicMM4YFM6H2vtzZKYFJeG3Is/Jmu0EgJOkwB4SBXP2zqss7tH8v99A6bs/4VLl1l1Xb1KzvT290tJpKo22K2IPYOhtB+EV84a/MbeUBjjb85bkDIgHNOm6TNn2Mef/NJGQ+CthtxFLKEsxDzoh8qqIOVPnFKlACLwL1n/ENWhZFVeDSAMXZbAFYcvO2MmgHNQAMiAu7BulkrGSa0i+7eXPS/9bulM+vSzfu5N47thbS6OU6fv59vrn08BmlLXczsrAkVjUkl6z7R9/tkR3+esl1MbKPW3XzPDbsIrHj/Pv+6fzwO4fM6l+UPfZ+V+0wTPfH+l4FwxkBXiZQGwyzLz9ZkSCXkeX/drhPj9cBJCvt15+8iP78+xn2ExbvwKZR5LgNpZjHmkK8feTwkAiXJCalN61pjcmo6jnpH497D7h71n8HUhJhkV6oviPFK/EWUqS4rzfgm/HV8pVj4uvBcTnIq/E+dOjP+Wei8Dq0PGfL40QdpjpcYpm3/FzJVS90oJHiXbKTGYJEktR6IphT+kdjAUpJtDvmEh1zE8Fx6yBrXwKPEPEYC9D8kJ7E1Zbzk/8htVGG8r+29iiBAEiAnxOv/2OEpYT4Pys2g0se4861baX7wuMnEJheq4qurZU6Vr+j7M1TAfQ2wvw16L8FVIzlFB2HGKPPhfyicWj28qCZz31xE/HEFJpaDZE0tOp9idnkH4XZb9Lz8Tn8XbyZpZjBdnit6pvRTUAXKEEZ2pYwmAQoy+LEsI97ik4wtpgqJsK5Y/Sn12wbc5QcuVKpJ5XhjnA1/+RwFDzBv4ixaCEReEEg840sSRiZdwwLwYHHCxAkBebkKS08pajYOkjVKQaPBBYVPiC4QbasHIYvCYxUN1HaJMbTagYWPnfxc6Lcree/+MTADwWtJBoiMjAOQVAGCjuoxHzNBGkpoNaJTAdVDKJ2tgsAZw0Te+3g4tq9Gb5B2gv65s1ORzeafp9WDSscv/O+PNFi8ivlj7YptOkNQBOLjtr6WO2QkAhYRft5OizR/b/6wMQrrx8+cMbNoMCPQ+8vfJQC/1421JHbiPt78n1z0gLe3E2UWVipjpLAeam4C+ucAerQz5r4zdpD4j4zdC+6UIAEVjFf/InEci75IjAHjtWncisqlyV6lIFCYkHxOyKwvXFTAa6qWn/ZwvQzGSTXmbi8aIoUOGLUoOlVq4XdOqpG+i++IBoJSv4jvpAu5jrjHVDidubKJN5Q8O6SYsb1uFRRwFlL+ZAJA9ebY5ym3Mo9R/uhF2OyxaVKPvc7DeFVCwo5QEIL9I/bgo+ekgpXwnIGZvKA3g3ysmAAyEABbZ/xH8hwggeUZsN/rucMRjMxMOywUQv0AAcEm94En82bUhirR6JwQUC+z5xq8sbL4Sokbe/tKFM0+Ski+Q0oUTXjIbdzJM8L8VCrKnfkR+pVCfrnieFNlRLE2Q2mfKXMd5hw16KAUgUlKqAmBlGgfpzJCpZmXKkp05a7bNmjvXZsyZZ+MmTBRYyn0JdnmWDs+XSgiVWh8GBqNSjjK0AgGAMfdsuFHNSKCGtZG6v9wDYF+ZAx0dyvICyCZgTqAIQAGAiM8TcCOI4JKzBDaxD4LKBBq53+hxY2X8rOEEzy6ev2iXke6vqbXFixbpGl6ihPIIyOEDiNU11CtYNW7cWIEQ3INAhYMoTQ2oA0xRFv8ZaiBXV9v6DciZzlOAEfIBUtVkuZKNzo8TAJBpJQuKABxtJOBFn1AvE+CU+xM8JJCyeOFSmzYtyIlPnjrVhgb6Jb8PEAnAA4jEfKJtgOlkgAFSC1AZGBSBYqBvQAFg+pbscEAYSfyrxuOAANE79+4KHCagKOCnPGQtInFKRjZECdUkLQv1cL1uo2eDAgIwJgB4zHWySjvb2u3u7bsCeAkwUhubz3imJ0A3ddMXLJwvAgD7EV9P7959OQFAtapnz1ZATEBW/4CCnQUCwMrlhcxB+hebAGAhuOsEAILWsg8RAB4oaAyIxPMqAyju4Rh3/k3fQp6gk7BhAGzmUwCDswMOAXACul5ewtd5XgN0InAJoFKoAUuwrLrGDuzdqyA8oNn4CeMFdvhh5+HDR7Zn916bNmO6Aq8czrhuqNfZr4Ap44qkcvPo5kKtz4GhAYFgBEF5NgcA6DPGnnaLbIAsfSRCBALAaJG4ABdmzJyujCXGncxk7KReEuJD1tb6zC6cP692k9E7bvy4AEZXoyjQbXdu3babN29J4nXmnLk21D9gZQQfu7p0bUDJ9SgaUCqju0v1nnnmGzdu2oljJ2zxwsUCviF5YB+MI/2ILC1SddRA5vUAxgIedNqpkyf1bASPCX67T+Qz2B1ANFLIa9asLbDcuSb2CXBMluW27Vtt0qTxAikIqPPe7bt3FOzmmpT+AKQBoMO/PIyZv5TFoPQAIBCxStYYQF8AJPr31c2bNTd5Hv4u2OWzZ7Zm9WqbMX1GITCLbWNLgDEEywmQk6UHSCg1i5s3BWxCuuA+EAC6Y2mVe/cfWt9AuQgA9NXFCxdsy+tbbOWKFfJN9HFtdbXqUu/dt8emT5tq7737nj15/CgGbTtt757vZS8bN5Kt3GBPn7bZiZOn7crVK/bLTz6xKdOmCPyBAFBWXml/+MNnxlLzxpvviojS3d0uAiq2Bfh14sRx++ijjxTQJ+gb5lef7d27R5nWExTUD7VhW1pa7cCBwzZ27GhbtZqSE4MKorc8arWzJy/b6VNB8WTT5vW2fMV86+wKtWQpO3H58m3NlQULZ9vmV9dbZXXI5Csrq7d7d1vs88+/tYUL5tnrW9dZ8+hRVlNTTy6EtT3vsd27f7TmMdW6LnVm2QMyx5DKRfoasAnZbMbe9xSXLl2U/8UWmXsE5pm7gODMc+YGPhU74t88P2Vv7t6+LTlkSmDQPuY0IOi5s+cEpKxYukzEjBgxE6B98uQJ2fjatQGQ5TusAZxNKY1ArXH8w7TpM3Q/P4ADRjHX6CNA1QCSBwUf1ibsDN8OoM16zxmJPQjnCMgjo5pHhRINrOH9/ZprrGE3b9yUnxs7bqx8P9cUOHz0mK5NpqoTAGgrazh+mLFftXKVCAC87kR7+hgCAD6mobGhQABADQgbGj1mtABlbMQBtwf3H9jZc4FMBpisZ0OBpLNTqgEiA61fL/JTGsDgmck2Z24VamrX1lrbs2cCvPDvkCUgQ/G9OsgWUfkFkJ/1h3t6IIXP0Cdki7PmLV680CprqgL5yCBQPRcBgPF3AoDLDNN3yO3TfzyfJPOHUGQKpCfGjvkOEDl1yhTVt+a+3JNnAGRjbruKBtft70OhJZBa8MUQAJh3vo/t7ulSVjokPQgAkyZN1P39XEgtbKTQsQcncjDu3JMxxhfSt4CRgNq+BjIv2W/ht+gjnof7+nmJtZMsdoBOrisCQFRK4NqsCwDqUyZPtM2bXkVrS3sVFUUcGrId339rvb3dtm796kgAIJiGT62zM6cv2OnT52zGjKn2yublVlOLE6608jLUYZ7b6VNnjb0e6gFjxjTLP4kkMDRkly5fkQLA+vWviMBRXckcGLKOjk4pB7Q8e2avbNosIFcBThEAuuzWzRt29MjhSAAYr/nPHgGbRUUFW3FiIHsw9heAYdgcawMEMPrsX//1X7Un1VlCCRgVdvDQYfnNefPm2pq1qwVIf/vtN+prMtexkzNnztrWrdtsxvSZAutoL3bT3Q8x7Z5IW/PnzbPVIi6FZwWARn0Eu1s4P8wbwGnshWdCYYC664wrJDu+R7tQYGB8du/eZezTsCnAZvZStInPYaeQTlkzKFvgCkMKSJaZdXR2aHzxVRA1IRnw3LTLS2XcuHHL9u89pL3Jps3rbNy4USLUAeBSm/nhgxb7fsduq68bZevXb9R86+xqs+qaMv0HsWLv3iNSdfj000/kT563PRcRAftmHw1RkLayb0WFhcB3FicyO3P2jPwte1/WWfyY2ylziDnn4Dc+l/H0vQj+lnUX/8C6wN5Jik69vZoX+CXWBggw7Nt0Bqio0P4V/wEpbPWaNbEueyBQMVYnTp7UPoQ9CCRSSfUShK8JBGn2PdjSlMmTbXCgz27duql964TxE5TRzZ6Js5X2QXv36oyyaPFCkZUhrj172mI7d36vdYr9AAAM1+RMApmBNYXzBPfAb2Iz2DdqRKwPKLShgIL6Ac8OOMD7kDogrkKCw+/iW+lTiNacX06cPKU9FmQsbOjO3Tu2e/8em7tgfuij6qCyhJrJK69stGUqu1Bt/T29du7MWbt5/bpVlZdbY329/D72de36FZ2rpEoixb7yQlY//2bvgc0ComeJEyEuDABVZgDonL/jEpyLaUq1kQx8ZQwSW40JAZV8h+tQtmQgnFEgL7EYM85lZSIj8HfIVQkS2O4/iVlxXfZWskclPUBCCPFIVw0gLkILqioowxeJDGUh7sH3IADou/FvZQVHRUK3U+LTYV7GxBuIzBFIRcqf8yBjXlffoFIBJAxAAOjopGQS3rPMZs2bb4uXLZdKW2dXj7L/eyghV1cr4ix2yYWYe5zZGTcIfT293SKi85zYr5MReYBZs+fYu++/LwIAZ39IBYqJqLQisZUKBpTeV1mCkFxREUoCCPQgeQuflMVW0pgb8zeN35WK06ZnOvrT43L565QM8jJMpcO/hY973LFkbHKEDPs0VunnSvdZ+d9+3TSWl/o3jxWH1zKgunCPXJw/vV6pfxfHoYaXDMjHWdO2lOoDb9/PuxfzLWI6BTAqlvvNKV8WYuQJiJ/GPn2P6LEynyOF9sbr0a6RADrNqZhYWKr/S439SHb0l7xeiB1LnYwkvmICi+/90s+Vuj7f40zhviP4oOIsdvXT30AAUIw8SWvP5hctQj+BRCcPoBdnNoc+9cSmzHaDDfrEc1JXLiu6RPkAjxEXYsXyswEn/Et+UhtP+zh7Pbuag/KhzeH11C5eNj9Sf+Tj6r/pNmm8xu5zLFd+TEGvUBKdRF+PrUACYO2tF6GzxmogmMd4Yar2KnWAqpBoHGrKVyh+J2KdSkOHErWBlBXKRReIawmByvs6nW9ReFh9IeyhULbWx9CV2rNE6pQEUJiPlAxjbcuB7Ni0sNhIWinlO3XzwP5IbCkbNx+j/PpQNF6RpEI/87oTAPx5AgEgxMcL2PBQhi3rbJvgw3mflLY79V2prYZ1vTiBNgX5S8XvU0z4byYA7P/i/xqRAJB3gC/7Oz853EBKLSqhE4YTAJTRX3DeP48A4IEJLQJDgQ3mg5kSADAsHwgZ4QgEAAfUwmLlZQV8ExY2kql0Tp4AkG3gsrrqTgAAWGWz5pn/BQWAWIM9KwcQlQPYhBYk2GMGamT1ZASAwMBygCu/cIzkhIIjyogA2ThlgHS6wKcGrbHV5jiCcNExpoaeLqo+gbxvM7ZN1r/Z5AzSPvo7mEl0utwrWk70mvDP5JByk8j/TkG/dJzUJ2TfxgmYTsrUSeT7ssiWpQAQFt3UrvzfpRxX0eZOBICBIgKAwH89d3jQn0MASMc3VYMIzLzA9sKpvIwAUCBHKNs2TwDI2Lu+qfVr+31+zqY7HReBnTphxVNW8SAMW9OH+ZFICvEP5t/n9fwBIrWTMI2D1JwvyvlnSJ81b2Nh9fnbCQAZIOybt8ieTDdzIolkJVDyi002n8Ji5fONYIYvYA7m854TAJhnAvxjRr8vzqEEQEYACIC/s+FCcJHDeSjNwoIdSgSUIgBoI5Nk8bvEf9z6FeT+wzhGskCBARoUAf4SAkBqOIxZ6j95r4gIEA+lAdB3G89kkn4eAcAXcCcCpISA4F+LD5oZEElpGs33SABQ/CBh6mktU71RDgrhEN08ZowtXLTY5i1cJPn/UaNDDWPGGaDApfBTspMTGtyG/R7cT2M/gHRrAJ691r3q/tXUyhcQBCVQAFg+CvCyvEI15Tvb2+VXCALSfwQPCIbzQ+YMfxNMJrgMUEVQnGthKwTbGptDvXNs8Mb1G6qPjFzwlMlTVHue7wQlmHLd7+btWyGTfdZMmztvnkBJ1YLs7lYWL0E97g/QT8DSpYAJkCFniQoA2dTYL2AmG9PRzaPkJzzLHwIAWWOA1YCOAjeRtzfsvkeBNwJm9x88tNkz59rcefO1QYdwwFwgWPbo8SMRFHg2+hriwqXLF2369GmFADKb7o62dslZHj923MaOG2fLly0LmdtySBAOegUktnW0CxwGmGDZIYjMOFGHmuAMz+pgPzZAHwCmONjjZAYCjdgJmR/trc9Vg/T27TsC/wkS670IEDFOZM0uXLRAoGeQ6gy2TWD5p5+u2IyZZPnPKSIcci9qg6tEQkIAgChCzVYC7rRj+YplCj66PBj9T3CVcd74yqYon41kZDglIc1KNq4TABwQx34hANDPUgCItbOdAEB7CXQWgndDQwL5eR/gI2R5hj0EQWCAJZYkgA/mALeXMkJZue3dt0/AOAFPB9LZSnBvgEIUDBYuWqT3nSwncLKjQ/W9x4weY0uWBrnlEGvst7KKsgL4THuYg7SN3wRhaRdzyQFZ7JJANrL/ZI+S7Tp9xjQRABj7mzduKNDbALGlzKy99ZnqkpPpT0CaDF3AB4Kq+O0b18g8pl8XyKdwIGN+kyEEcEV/LF2+VJLZgFRV1ZRVMXvyuMV+3LnL5s2dF2vsBoCBNQT7A9SizinB9VR6WvK8584pwL5+w3qBk/RRdV1dyCTu7BT4hIQ7BAAph8TyB/gN6jHzLNSfnTdvttYMMvCwTYgygJcBwFupLDjPvqOkBpmafBbQQ7XXMa+Kcnvy6JGC+owzBAAOzWkwBXIAQATzc87sOfJf+BDGiPkJKMpzEByHFIWU77OYWYeSCeAQPqamrlYgMT8QAMoragVik6mI/3rnrbelMEAdYO3pzZS9fvzEMVuyaJG9/vrrIjXhu54+e2J7dn+vObZyxRqrqKixJ09a7eDhIxq3f/rVr2zU6FHyD+2dHdbe0WWf/elLa2hstrff+UAARXvHMwWmGTd8Gv6ErFVXoWAsUUo5evRIAFpHNxeADup1HzxIX4+3lasWiQBQWVZuj+63iABw/Nhpffb1LZts6bK51tXdJhvu7GT8r9mBA4ds5aoltmHjaquoCoB1eXmD3bn92D777GtbtHC+bX/zFWWOVlfX2eAgEuFdtn//Xhs3od42vrJWcrch03fIyIYGqIMAsHDhIp2z+MHGL1w4bz9duaxMUErH9PV0y5czpgDqgCSsc0wY/BBrBO1h/gHEoShAHwGEI4N+6uQpzbXVK0LJDv9hvSObmAzmdZEAgK1oXgwO2J49uwUQIlNONqZICjGQwtrFf1wPENJ9MVn+z589k8/iB3tqBCjv7ROBkSzKE8dP2KTJk2QLyJKTaUn7yf5/2vLUlq9YrnIYUjKpCuQ95sKoplF6j+w+SDJ8B9CXOcS/16xeIwJAVk6kR33sJQUEuFVXa962Pmu1i5cuylexZrJ38rM8Por5vnjRYps8ZbKeTUozPT0Cm+h//C1ZsJ65he1gk7SH/iiQFGImNP3BGoXsOv6Ua/IZfrMeIIHua5Dve3iPvQDzGVBz0aIFVlFTpf5iL//kSah/DiBKP4fzOc9hsovgP2pEngn14al7HvwufgCiHc8xARn3SKrknqyJZONDAADMDCB/mQ30B/CajF32Iu+9924RaRMCwOXLlwQSKyN+/Di1yeMaEADIxGb/5QQAnclV+qVH6yl+hT5yAJcxcYUfCA30Eb4rDTbxrMiC85s1g/7Af/l4BpWWgzZt6hR7ZeMrNjQEWEe2ENLSvfbtt1+LALBl66tS3AgBNlSpqu3UyXN25sx5mz17hm16dYV8cEU5Ch/V9ujRUzty5JjsjUz8xkZUbILUNs909twFu379pm3YsEmZ0RVl/VZZVS5FGAgAj1taRB7E78tmo3rGlZ8u25nTp2zTxo1ax/Cv2DtlK44eOSIiEIA/Ngrxg/WDdYf/eFZAZPr83/7t3/Q5kTAUGyqzvfv2S9Vj2bKlAmofP36keY4tQmqh3wFkyaimhvq4cZQcwieYdaHkMjhg9+/d135n7mwInkNRKYf90DHZ8oxp07WnYEzJ/ucHAP1Pf/qTfCyZ3+x9lP1VFVS2mMP47YULF0glQ/NnsF92y74Wmfhz5y6JmICtC3Ac7BeBgP2HlGe+36E9NvMPm2f95z3mQGdnt+347kcB1a++ttFmz5lmDQ3sXbpU6oGxPnTouB05fMJe2bjZNm7cYN09HVZVDQEg7LdOn7poO3fu1vUhqfB8vv+hn/GHkAHpE9Yf/I6vu8wX9muoAOA/APjxO4yTl0+hbZ9//rn2FO+++25UThmKakZd9tVXX6kv/umf/kl96nsN9jyQACBvAKrjkxVDqazU2rpjxw757jffQlFmTEGVg3558PCh7T94QM/Heg05ByJwZYzlsXdhb0DJMEB91nfW1elTp4dSjFYmQBafcvTwYYHkzP0Z06eq/1ufPbUzZ07JJj/68COrr6vXWYU9E+PMvpCSYoDxqPlwHZ6HPR0KYpQzwd5D6Z71NmpUk/aQKGG8vmWLSg2xZqF0gK9as3atyn9duXpNJAOUl4Iv7rcf9+ySKif3xQc/aWkRAYB+enP7dp2tOBs9uHff9u/Zq3z9xvo6gd4XL5y3Pft2y2a1N0/iBOHczl4yzJNQ5jSLDyjWM8hr9FcmU+3lUH09TsEVyvNxTZ2Ftech1gDxvpgAUMbaFBUAcPyuQBhICAU5gKAAUAtZJ4DwoRxuRHViNq7Wh4ICAPcGaOF5QnyPs7OeKmYhOiDgJTmdxBQSiYLCgPYLinPT85wvw3mQkmPsebp7nADQbd19/VZeWW3zFy22hUuW8kFra+8MCgB9fVLPcwIA/tAJAGSZMmd4j2eAcA+A1DfQH87zNTW2YOEi27Jtm+YG+5A+AJECASAqAfB8JOlEAoBIDCIIBAJAmUFwDAQAj9Wk8Zu/hACQjXkWz0uvVfLfSYJGqfdTzCOPf/i4+e80/uj/9tjsSLFgv2caK89/Nly/OC7k18/zF0q1MW1ner8QWOeVkVRIA8A38vdjmYpc0mfahlQivWQfKM5frKKbxjaD3RfLc6fx9VAWM6o1eywtxs+87RmeU4xrBB9Sum/TOP1fZVcvMLwUU2B+Z/hG9qU87lDSNiMBwAkEKQGgYB9/AQEgu0dGdsJPenmV4b+dAOD+NwVlPZEpJDalY/8ieyrMm1xZj2iEoYmJvQUJ95EJAPl5mJ+raT+n87e0L/DbZ/d70XfSeZBiNJpxvjAlJYVdDZfvOQGAeKLwRJLUIo4DCYA9EntQ/LcnDFEWIOxRKnS+YB+oMgKO/4iUFUhwnL1Cedv4fry+t819caq6XpgTMTbv87KYAJCNu8+7sPcPQLr/FwD+QAAAM/DkRH3HFdqjIruP2TBfFJPl0vH/OT66YBPBmES0KMKFHWdJCACOi/CsKaHoZQQA92Xps6e2xespbuv97iB/ngCQkgNkQ4kCQGrbI603+XlY5gSAvCGPtPD9XIPPT7TSfwdgxBcAz/z3jCoZWHTuei1x8AJGAUZixqnArUgASBUAClmv8b2igc4RANKBDYvKyxUAfMKkmeZhkEIWdZ7N4QSAygqkPwNDRxM8+SwTmA2dXi9FAFDmdqoAEDbLReBmtLKRHM+LFphSxlNsXOHiLtHvi7w2sT6ZklrfDkDqvSgxHoDDYoKFvh9lYcLEcc5vxg5TJmwkLbB9LICIRaylrC9weD6pUkCsCAjLefvUxkv1U+YIMwJAcHLFUifeH6UmZug/NvADQQbfNy0JAcC/n25G8gtauvTpOZNyEA7Mu+S/lwfwBUEHIR2KMsBTzijKbYcM52xjrvecxRsXMZdm0+eiDb5g7zNsow8BwOWFEg2cuM5njN6S/imyN/MbitR3/RwCAEaUnzvpvEnf838XFvG/kQDg2UXpM7jsUpHPlI0MJwCkC0uBwRaz/XmvlAJAAezvCz5uZAIAdXvC4hwA//A39/G/vQSAEwAA+QJwEoH7wgE62HggzkfWpoDdwK7Pnj+QH4IEUmD35QkA+nw8uJRSAMjbn4PfKZmjQAKICgDBtjMCQNEciQdWKQEUEQoCacDl6sJ74TNuH8yv8JNJlxRs2cqUGawNclzbQkGKIKvED0FGl9FD8IbM+4mTJ9vyFatsweLFNn7yFKtvbCrUWefQrmyKXFkYX4cUaEkIBmRfaCwHQvCcjSPBQ8ZaNZSVvV1tN27eVHuo6Y3cH3YLoNbVGerKO2D0vPW5sju4DoExAlkE2NjIEEzr6epWsIo2UD+2oYnaryHgdfHCRbtw/oIkrubOmWvNo0JWH+s6AVPAPeqtElBbsWqlMp9YK/k+AUCCfWRl0pZZs2brueiLc+fP29kzZxSwo64l4Cg//QP0k6k2OuPNc4uo0NSoDDFAfAKzBMhpO8FRMnDoYwJqSOBPGD/Zli1foTYT6GUsyWAHsCdjy8eauqA3b90QEI0KAD/YBgSKe3fuKXgNIBeyKhuDakLMFAOsAKQEqFKwJfpgMo0BOajjCejimab0BeNHEBviCLXTCWIToKPP+AG0ef70mV2/ek3gBPcGEHHQiX6jPyEAENROCQB8H+UBCABSoqDecVwnHGC5cO68grGSpo9KFJA/7t2/r6wugtXLli8tKADQXvofkASwHAIA4xjmZfAQEADIeiObn772PRdBY4A6frgu9sgPrxNAxvYgDcj/IEPaH6RyZbZGAAAgAElEQVS48WOMhweLuR72AwhQV1OrYKlk02ImIWD2/gMHdG1qxZPpit/jQMW1sAfGkYApgIpn82C71FtGmh5iy8JFC5Wpit9lX4sEKkAN849nCyBpp9UTAI+S4IylZ34CMkFyIFALUYv5NGXqZGUw6Zlj3WCIQthjV0e73bp5U8oaBNrJ2lXmUjw8YwPnz1+QBOySZcu1R1N2KlnzDx+qr2bPnS37wP49K4BA8jdffWNTp0yzVStXag54H9N+AvdPHj1WFiTtx6bpf2zkxvXrykKjL8iYJfsMULPz+XN9BvCJtWnjxiCf78+OXSJ5/dPln2z1mtW2Zs1K9SFzm3679yAoTNCXZG2LJEG2cexTgDb2lRAA5DvKB628usqeSu3irILlABGULgAs5XmwAYLpBM0XLlhgixYCdmf+gvlDsBybBGSAPIQEH2sXcukE0QFvAFYCuaZHNvjg4WOrq2+2waEy+81vfqNrfvzhR6rvx9hIvnZoSBmOFy6etw3r10s94mnLE43z7ds3bN++ncrSmzcXCeZKe/Dgie3avVcg3K//+Z+ttr5WS09ff589aUE6+BsbN26ivff+x2pXR2erMgxpD3Pv2bOn9vHHH6v/HLhmrgNwbdu+rSATzlwNBICjNn36VFu2fJ5VVAxKEPLB3cd27tRPdmD/EY3Jtu2v2YKFM6yntyMqQPTaieMXBW6RObpm7XIrqwi1xSEA3Lr5UASAJYsX2lvvIOddKwJAf3+5tTxptyNHDtmkKaNsw8Y16rvIEJJkNqDIwgWLRACD6MH4hTINZ+32nVsiABDMpvwDzwq4jI/iNzYEkIj94Xv4Ln6T15YsWSq7BYwnW1wS+QMDtmblqoK/wbAghyG/zQ8lAAjOQBgCGOof6FdmMPbKmBGwJ1PZs5ecAADIhb1wfZ0Pq6rsaVSo4DqyJfxHT69ROuNpS4udOn2qUHIFn98f59rpU6c171atDpnFXBNlA9YE5if3Uva3bC5kI7Q8abFjx48pyLQSEk1cH3km1nLsBD8r385ZAUC6p8eePH5il3+6rPdYY32PhR0BYtKXS5cslXKK/AR1iHt6Cr4YgLGxuTkEhSJIzVym3wGhvQwB18VPQw4AjGC+4sP5DvbGM6JEgF/En9Ie3vOMStoCeQBgFAJAeVWF6jGz5ULFBZAfIgXt4Xvsf/BF2AigIPdiDNjfhAzVoB7EngCwHSCymXU6ErBpD+s0RIcVy5cXCACKLwyWibjCWOCPqKeeBoQgAGBPkEYAmAHTeUbPwn706InAZdZ/CABec5x7MkdpL/sBwNNQNiLstfEf+HZAYtZG1qv0nIP/BuSk7wEJtZeIZz58MOvtkSOHbd7cOSqLAhDO2WBwYEglqL755ivJvb/5FoBk2O9AACBjF2LQuXMXbcGCubZx0zIbsn6rrqpXGYDHj5/Z7l17NUe3bdtqNTVkT5vV1gY1kmPHT9qDB49s48bNNnnyJCs36k5DhuzV2vvoyRMpPTGvyErlh7E5d/aMXb3ykwgAkCh6urvk33t7elU+I0jtTxJhhn0LfUVfsvYwrtgTP//+7/8uO+K9UDZyyL7b8b2yuNevX2ez58zS3oi+YY1mz4atXLhwUQRBFAAgTEIGoFRUe1eHYjxtz9t0TQgAjG0gz5ieCZ/GegRIr3JYsfyAq+xAXOMeZF0HlZ6g0MIY7dr1o0DjTz/9VCQRao2zl8XGIH7u2r3PJk+aojmEbbFucA2PZ3z99Vd6HjLhAykpxDiCSlS/VF7YL82YOcXmzptpkydPiMFeTWN78rjV/vzZlzZ+/ESRFEaNarDBIcoABKWp9jYUXfbqmbFR9va0jWeDhIU/xd8wLjwj//nZzJ8TEgt9pNrz27drnJzIzGeZW/gRSDDYOq/xfKxx+BAITWTKMwcYW15nrvM99sD0jauI8D2+j49gTNeuW6/54YFclT0ZGJD/5MzEHhIfBPmKwDbvc0aCAMA6P7q5SQQArjlr5ixrbBolBSZIZszhi+fP244d39mChfNs8aIF2n+1tz23Bw/u2WeffWYfffCRxpV+gszAujJjxkyVIoHI9Mknn+hZncjGOBKDxJ65L/sVQGyel/V49pw5tmDBQq0V+A4v08TrT5+1qjQTfh+fyv7k2o3rduHiBfk8Xgcgxh4Zj48//FClUIhRQ4aiDMD9u3dsdNMo2fGd/0cB6quvvwiKZHHPQ1wQ0II9KOCTSgBGAkCmABATgqRgXRmjgDFuEGsDZ/G9sKYF0D0QABQHTAgAZWUB8FecTFlBQQGArEknJSjOlYA1HquCfEQck10IhG6SwwTkxAQm4iPcuxISgO5NW0JbeV1SzJLDzwBejyNwD9rq2f66P2QHLh9rE0OAJAzOGoXP43dXd6+1Pm+XAkBXb69V19bboqXLbP7iJQZchjpAL2dq1N4i2YfztxMAKF/EHGD9YB3g/nUNdWoj/oHvjWputmXLlwWyVWOT4oJKpnLAn7aTRJQQAAj0uYpoAC7oK8rZJGVLc2qOHr9LY3qa4CP85OPdL/qs3vsLCAD6eAmF4/T1NLbi66V/JwW2R/pOGvPlM+wR/LOl4sDEhvJtKtVXpT+jGqyFLioVY82Dbul1SrWnFODvN0j7Jsyr8HwvIwD491Ig32XzC/HPXAmAtB/T73lf+lgEAeDimFi+H7z9w2K/LzWu4R8YhifERMSfe6mi/vc4oauHECDMyXyr736mAkD2nFkJAC9t6+B/hluHc1e5od4UfGOG1mQqBFmN9WKV41J9nL4W+VGFWGUYpTD/VDKlEDN+sYSHKw04ZpSWCfa1vJTdp2NePFfDOyPZSCn/kPdJ/jczO4tJF9IA/QYFFRmtG/L94Tf7JkgAik2BIVZXy1+z50G5ReVaFGuIScQRz1ESckVQhVUCiDDGiP/E0jV5rMPj0qkP8rHxPsoIAD7GWa17T2B9IQHAAX+S3UgyjH/73C7yG8PIRi8mKOX9VZEPTxQA/loCAItv6l9SX5X3QXn/723J93mKGae4cjEmEUu9/0wCQH4N8Xa+lACQGnopo9ek9LTsaBEvWoCKr1GmQ1SgQGXglsvPh8zqjN01jE1BoJIBiMBrngDgAJiDCF4CwAfMlQK8BEAK4DoB4EUKAKmTcHDZf/8cAgCMygIBQJPTCQNhkjI5X0YAULBAjuSvIwCU2hiU3GgUScvEzaqPd7J5daMXuJ0QAgoKAAIQARIHgtS9CDgBVCxM9MLGACAsw868rXLmDrzGhWAkkFZB1FwJgPDZrDZ7flHObDQEwtOffGmEINOSEB9yz+IMxlLzSEL/QxAAMgYkc0n9EFlzpZxGand57lueACDGV6IYkdmnO/7hChOATZkCQHH/hazGTIrMWdGp/b1oMzNsgYlKNFrgc3JWWuxLvFZw4oXgb/GinN4/Hdv8vV0BwAkA3ob8Ri9dwIdd4/8FAkCqABCeLQDkRfMwKgCkc4p/D/dZwY8WiE+JhI1IUlEdwBUAlNWfKAD4d0US6HMFgAD4O0GK76QEAOZzSgDwevYcawV/O+AfD8qFulJhK1WkACAAPB4OUoWAAPpnRUfCGEfqQIlDkNtA3i+nr8svJCUANLbxQO7MyBCMzQ6oLpkUwIogiY7cZWn/44er9JCWSl75wR8lEMqJuPpNkPXSIYenrKiUHwTsqKlvUN31FStX2TxqAU+ZapXVgflJUJdDu4L8al82d9O/ff4okBfBH4gGqikVa3RjW0iMszby/ATva+tqBWAy7bABarUDZiGB7PK8kijt7ramxiYFTwlkEZxyUAW7IqjEvQnwKSuxv99ao6QvNeknTZxkM2fM1HmC98hEJpP/6vVr1t7RqaDaytWropxn8M8E3glo027VUR833u7euqXNMG0iiEjAExUAZI0VIOztVmaZgweuAIAqwWBfuCeBsylTp6hNBE+xcwKPZI6eOn3GGuubbM3addZQXx+yRisq1BYCYQQkfb5eu35dhIIlSxbrftH0rbujU8AscuoEi1V7uyHUYkVyHnAAYJKsVd4H3K6soqwAUukPBXKQuU/mpMve87yM47jx40UAaHn0SONHewgWyi4qK6215aldu3JVcrEQAMhSdgIA85v+PH36lC1eskgEAPYr/kNQGDl+ZCBnzgyECq6L7dE3F89fKIAvTkBz8gdAqhMAOIjgD5wAQOCQrBMCS9hPyNYJQbC7d+8psAlg5TK89Df2BqjD/bmujye2RlYmds3z6cBXUSFAjiAl1yYg7LWlOUiRXU3Af/SoZr0XJNRCyZiu9g47eOiQgG4CwhBFBOBXBAlTgvVXr1yzza+9ajNjnWtACPY5t+/ctXPnzxXKOCDdxtzQ8lZuCrYCsmC7nu2urKufftLfqkkeMz+dAEAGcWdHl8Zp0uSJIgDQ/z9dvqyxxh4F/vb2iABw/hy1k4MCAFK6A5G8gEQ4QCGB41Wr14RsJrKqY7kBguTjyfJeuSKM1QB1fgN584cdP1hDXYMAgsaGhtDH5eWaI8w5yAUE9gEE6SNfY+lnZepPmihgAZC1aexY62wFkK5SRiwZjhAAVF4kZnMGGe4jau+ChQtsy5ZXNQYQZpnTDx49FFCPPQW1j/EKWKq2eW+vgv1k3JKZJ6WIsgGrrK2x1idPBNCRUUx7Jo6foPHhh3vT52TYzZk9W2UUOHATHOV5ASMBy2j3L37xC81d1QavqlQmKD8E5iHvBElwwLlOa3n63KprGpWZ/x//8R82fuw4+/DDD0ImNkHjygqrqaqKUrlXbduWrfIPAADB3k7bmTPH7K233rSJEyD2VNrt2/ft+50/6tn+4R//0eoaqfnaKfuFcPDNtz+ItPTeex/pWpQAqKoO6icE9xlf6h7zzPQhc4cMZHwN5RqUYVBTYz2dnSIA7N170ObOnW2LlsyyyopQP/fenYd28cw12/XjPtnZm29ttdlzplj/QADXOzoA0M/a6dNn7bXXN9qq1UtsqCzUYKcEwM0bD+yLL76zFcuX2htvbRLABwGgr6/MHj2kZvdRmzFrvK1Zu0JroqTwy8pFSGIMlyxeKpCtppZMQ1RxQlb+k5bHAjyQsh3o65WKCesDoBMgIXUUsTn8gdauCHSyzs+dv0DrMwFtwGLAoZrqGpUAIOiiIL5kux8LECP4QgkAxpu+xV4gYXzxxefqE+YL/h2SHfbJvHUCAAAkoBH9ryAPWacPHgi0AbwjQzlk+fdq7X9w/76ksPFXoT55IDnxg8w/8xGZf5ejpyQG5K9Dhw/JX8rPkZEez3iPHj6yk6dOSh2AID/94XtxQH4AHweB/Gzl6zpEGXwtGeO+n8I/44cB01h7KVUQtoVDIgtCBHLyE+Vb2I9yP/oNcA9/DknIpfF5jz0FawU/gHeu4sIz8uwAfoBagHq+Dguc6+8XmIidkFU7f/5cK68MstOA1+wRHBRnveVeEEkAt5nn+GnmsdQKIAVCZB8aFGAJqYB7MtcB95Dy9j26K4hAAKDPQ1uY55UqbcPcwy6Yy3yn4O/6kfE/JlURCACoE9Ef+DLsEtILqjM8Y0GxJqqwYNP4UfwUwCh+FDvDHvBR7B1EmFm48P/m7T2/7DqyK8+T3gBpYBLee+9BeJJFz1KVyq6WZq1ZI63pL/qnZqan1aqRNNUqkcWiJ7z3IOG998gE0iB95ui3I8598W6+BFhqTedaJDKfuTduxIkTEWfvs4/WVD9vcG+eB1ITv9O/rCV8l/51Yh3tWrRwgVQiIADoLD84bJ1dfPdLyWu/9z7Z0w2R+MWYlysj/OLFK7Zs2WJbt2GxDQ71WW3NWOvrHZKCya6dlPhotnfe+YlVVBLwRNa+SnuTQ4ePWnt7p23avM0mtUy0suFevdeDzPj5C1IAWL9hY6YAgA3y/CdPHLeHD+7bGxs32MQJgQCAf8duDx88pH5g3mG/9CU+Ad+HH2A9wWbo97/7u79TPzAn2JP39w/Znz7/wh4/fmQ7dmy3adOnyq+cPHlC6xH2R/9BlkPO/+mTZ1lpG+qHQwBgLWVNYlxWLl+RkTs4g7MvZAwpFQUhBZ8NUUkKPb29atdnn31mTU2N8tuURcAHMR+wkW+//UZ7ONYl9s3YXU0t+/wKtengwaOyoS1bN8u+6A+eTcDj0JCIU5AIIERA5MMOQiwnnAuePnmu/nnR3mqLlyzQmIYM/Trr7HxpVZV1tm/vQe0VJae/erkBuJZXhMBtZUWt3blzz3bt2qX2YcPYHNdgDWMfwfPwPrbHXoI+wFYZV8YXFYCvvvpK+27K17haEv3D59gf0Ue0HRIA4+s+GT+CQgD3+81vfqN7K7OutlbzGbtgX8azM/60h3+DCsBOnRd/85vfZt/BNniNcmmnTp9WPwKOow5GYJtn4DOUnqAPx46pszt3b1tXZ5fNmDFTtjHUPyByCj+UoPnkkz/YuPHNtmb1yqA20tlhL160iTT40YcfiThAX1AOAhum/E1ra5sIAfQX/oozFwRV9n/jx0/QuebYsaPyCyJ+9PXZ5ctXRFR9//0P1G7v94WLFtkGyB/DJntjrw3pgblBqTTWQubLuvXrtVajAvAv//IvWv/efustrb+UB7h3967t37NXKnINY8aqlME3X39lz54+VX+zFYZkDQGA5xc2puNdiHIFCCQkFxT+9jSgAKr7/tKVAJRAEIF7kqYEohAr1XV5j5gCajTlVk0sQI0IBADAkkCK8zrJMUZVwEw1Hn5fSStHwr9iGEMonoQ286lQqrVQ9pDvcQ9fQ8PZKoJpMWap+I4DXzGO54pBIlxFBYACAaBGBIDnLzqso6tbmf51YxpsyfKVNnfhIusfGrKOzgIBoLyqUjYNEY81EDWJlADAe5wDUK4C6EHZCPtumdRiKyHkrF6jkoRSs1E8oUoJC+zLiKGEEgCSp01KAIR6DSGOiJpYIVaRxt78TJkdOksA8P5eHmRLv/PK3/8MAkCpWLkD5LLSXC319PPpe6PF19NYbwqK+7XTe2SvxTLAo/VRGnce+ZmRBIB8m0sRAPKf8eumiYDevlL94/Hy0A/B5lOwz3/nHd/HZkC/MoQLAKP6LIm5p31U9J0YW8u/7wSAkn2bM5w0xvej7St+MI8x+N8hgen1VyvV5xElyBQEVBL7P4gA4PH84E8DBuN+MJujKnkSSgCE54m+OVNsdqDcY9mFcRvNPvz1UgSARIM/67BCKYHX92Gx/Qd8qtS8KcyZgKsVz7/wjVfPq8JV3f7z/knnxdcSANgvB3WaQtJbII15PJdrBMA/qLfyr/9OCQDOFNrTqKxzUDAiTkSCghQAIgHAywJ4O7PYcQ5/0ZNFjCrYRlksARBi145bFOZecVKsY30B/0MBwBWEIyaouVzIsh/Nb8ZReO04lJw3cdw9wTBVABD+4Sr0UQHAcQ/9G3Fqf42+8N891pv+q+5KFAZS30/f8V5K+Pa9gCsApMmLKQEg80XafxRs8lXrTP49jR8KAHljTjvtVQuAggI5BHK0STXapIEV7p3kGa66RibjEjL/BRDL8BKigDZZBZUAwIpQFyV8fjQCQDagXi9bJQMK3ykMWAhypgOsToslALzjU5DJB9AJAKmUQ2B2wL6pUv1DAuoK8DhDp1QZgMriDO3s+lEBQPfOst8LmczetlKOxyeu97v/ndpBaqh5B1i0gUk8aJ6g4RPBQUXvVycA0OdS4KDvk0nHJRnDTPYobPuzO4XM9li64DUEgBQEy49T2g+j9UF+4U4nUSZLHllA7tycaJJ3BCPmmZwDG/xEIodrRfKE+iFKIOXnlberlAJA5hyw1NcQALQAxINF5ohEAPAa57FWV6wVI4BUh5pwcCkQAAqy54lJjPh1BFBaEca2VD+nXy7tozz7a/Q7ptfNL24Cn9MSRomKhNtDOn/ybXdfEAKdI+ce1w8HxMKPb5SyQyOSbskgBvsq1DXK5lpUAEjnFL+zQebfPBGgaNGKJVGcFOAKAEMDUSGAjINYAkA+E5KAlwQYcAUA5P7TkgBB8h8QCRsWAUCkARb0ULuI7EXP3g/AfvDrGZM/rwAggkBykM8g/vj6v5MAIDsVuFDYaftYBhZkZKb7+OeUANznyudEkkBGAFAd0LyChG+Ig4Uko1801vK/2eAHspvWOvqP8dbXqdMUWP5WXmlN48bbgoWLbNnyFTZj9mxrmTI1EASi5Guv6m8SeAjP68/t/2Z+I9oZ/iG0A8ApkIE49PNvQ2OT7IJAYduL5zamrj6AymWmjF0y3elSB5UJIrW/eKHvEGwji5rfn7e1qU0hYD6oQB1/k2VJwF9y+w8eKrBEljUS2I0NTZIpph3PX4QM9vsPHyhDhiDWnHlBKhWpbX6Q3YREwCaYzNYxTc325MEDBeZetLfbyRMnBBDNnTNPwSyCUF3dXTamvjaTjCcoSD8B7GK/BPMBZQj4EbSHLBHAu249AzKb1GAHrK6vq9PzAM4THCyvrFAf0N+Sor99WyCT10b2QHrvy+4gc9wewAoBvTGLkbF/8uSpgtItk0PNZZ6vgkzVzi4F9SBgUFu1hgzIgQEFQ7kPQT8BnOXl9ujBA/UfwAxjoKyKsjKVWrh+9ZoIAIBAKQGA4CmAjRMAAHwYC/fDSBIjGw8BAOCYH97HJ0AAuHzxkp5HKg1xf0MQG9CB50UdYdnypfGAFfwX/QoYBAGALD6X2mW9YU4QqIYAQKCYftK8BJDo7s4IAIw9fcQPbQGMY/wA1pkjZKuiukDQms8B5KO4IGns6mr1FQSAKZBQZs3KSjXRj+3PWgUOSap33jyrVz3a4Kuxc+zh3t37tuOtNxU0Zj/KODNhkE+9fOWywBaevbq2VkE31ofe/l5llDEGPJcDdTwfgVpsmKB1yLoDuLyv4CsEgK7OlxonZI058PEdaskzJ0PWZlBZuXnjhuqWL1uOlD/ZjTU6gAEEPH74SNlfBJ/JmscnSrYzBs8Zk5q6GmUYqi7rYPD5+MOjh48JnCC4r1ro0Q5oJwF0iCAEwOlnX6O47svOLgGQgBGh3vmQ1Tc2Wm9Xl54TAA/wgxIADmryPfoZtYJjR4+JmPPuu29HWddKjeeTZ0/t4qVL8jkbNmy0SZMmy49i89gQ40eWL22SYkckAHS0tSlLl3kCSEdQ3Ylo3BegAJCBsiSAmPgtiCRut5Q7ADRDPh87C+uL2YWLF1RHmSxC7hcyOMskq9/1ssfKymvs3r1H9oc//MFmzZyhDGAIGwSG6WvIJnv37LFHjx/ah+9/oO8DqNK/e/fushcvntgHH7xvNdX1hJPt5s07tnPXHpUf+einHwtsbXvRpqDAnX+zze927rVpU2faRx/9TEH7/v5ugWz4DcBNAEYkj32eY3v4AOwI22GOc60gId5qx46dtkWL5tv8hdOtonxQimz37z6yK+dv2Tdf75K/+eDDd2zGLLK+A6jR0zNohw+dscuXr9rWbRttxcpFIgCErNdau3XzoX311S7bsH6tbduxTjWCa2oAPc0e3MfvnrG586fYqtXLFGjGdjhXff/9D/I9y5etkE9ijiEvCEgBAaCjs8Pee+/dQCgaHFBtdc/0BUABjAeM5TX8aX9Pj/wHr6NyIkCeAPfQkEA5ynksmr8gK61Fn+GTL1+5YmPq62zNmtXqL/oKiX2UCCAAUMcdcJnyOmTtEVTn2qw1+HqyXLF5J/JhL/ho7JM5zXd5DQCZuYo/AJTHt7hUu+/VThw/IZuBAOD+m36mLABZqhBz8I3BT4XzxqOHj0QooCY1Yw5ZaSiWMaAdrNN8x2vKh7YMqI34K2T+IfbQH9yTvkXZB2AYP4E/FllsYFAlggDZ8FdSv0HKP5JWmU/4RcYD8JM2ci/aCMmNuYx9QtjxzHcnrpD9yufoK898d2IV4D+EBDK2Z86crmxQ7aX7B7W+4HtYp+lP7gkBABUX1nyAeuYNhASVJ1K2yoDmPmsK6+a2rVvVl+yX/OwLGQpADd/CGHFdrllZUS0/x/sAcW+//VZYp5zwNNAnqX3uAUBLdjb35T7EEViDke7mmrTJ68DjJ9kH4Jf4HQCTdjNOTgBgvGgzfcTz+lmCe7P3AVCkXylrEtQOAiGI/Qy2qPJA1P9eiVpFJI0NDmueUQIAsOvtnwBANkTbK7OB/mE7euSkXb58zVavXmErV88TAYA68Z0dPdbW1mE7v9ttEye12E9+8ray/6urUUpk7zVku/fsk7z81q1IlTcHBYDqSuvu6dW68KytLezH6sdkJQDwl4cPH5J0OmU5WKfwsaz59OPB/Qc05vQfts3a6rLu2Cpjw7zEf//t3/6t7EqlLyqrrLu7zz759I/y5xAWWiZNtHv37trp06f0zFyTzH3ItCgA/PD9WdVgX7Jkqcr2mGqDM0e6NV4b12/I5iHrK0Au4Pe9O3e1n2Ks8HXUitc8bmuzP/7xU9nWtm1bBcwyNxg35j0EtF27dmrP7HL0IskM9itbGCWGg4cOaX3eunWLnp1n87MlvpPrc5/33ntPzxJIxkEhrPtln2zo+x9O2ezZM23rti3KUue9gX6Cm1V288ZtyfSzJ33zrR02ceJ4q6uvCufJgXCGp5QB/QVA733PfMV38Doldpiz+A8numDXjB/t5X3GiefEf6rEUjwX8zmy5bF39hpcw8+7XJs5jZ+BAODkAQf5WRN59kCumClfTrv42bt3n0jAkA54j/0+c4OFn9je2XPn5NMZs7nz5klJRaoUkdzE/qG2pkrqHuyLAeZnTJ+hwxhgLO1v+7fyHV9/85V1dXXYurWrtT5TvqK19an98z//s61ft16qQDwPdsK4Q5rEtzB/mdf4ap4BAgo+jbWMM8qBA/tlU2vXrtFzsb9G4eqXv/xVVkoFBSOIqJu3bFGmN3ZGX9PHXKvnZSBpcf2t27fKjw8MDdgnn36q+fo3f/O/aa5BiGKf+MXnn0sNQP5E6htHDLWwcJ4Okv8Q6lgrycBP5X3zyQKMAYB7iBfHMoNJDMcllcOe1MWbPlAAACAASURBVGvOFzJVAf4DfjokUISsSsUshoHVIwGA34sUIv00H4A7zp/h/uF1aZL6+KGqV0sJMa7paoexnUrkDwkNDuiEPaPHGIgpBSJM2IuF5ASP0UmZUYBE6BXm8ph6SgAUCACdL7ttYMhEAEABYM78Bcr8D68PWd9Av8B6KeXFUpH1tXXaC2JHzHPmF+NYXVcbsdIyvTd5KiqEK6VCKIWc+PxOACC0KwKA15oG7I/nTmKOBQIAcYqCsqLHZbyXeV5+8vE/fy39fKkYYv41v242iq9OIB4VJPTve8zb21MUG08Ce2ncOP+Z9L2s9G38rsd/0+un/aE+LUGMKB0vLTy92xTgrX82fw/NjKQEQHpNj1sxx1LgP3/ftP0pOF0gO4RZk8cO/L7CfRJJf1fLyl7Lqe7mxyUF3/yaRWOVKyGf9kXeVtJYcP690f4uZX9ZDM77N/qX9Br5duTHSM8Qi7GnJQA4m4ywyT9DAcDPrSnYrxFK4tvycZnSSkUswRJaFMoZFGdlh7EqZIcX23sxEJ89Z6J8kc31EgoAxevDyFHgeqNhC1micfxaKR+TfrfwfvE8KmUz/prHAtSHiTJsdgVfr5xoERMAQwkAJ75FRQUns0UlAK6n2AY4IqXFqyHKV1ttTW1WImBcM/E+z/oPJQEyBQBKEsbSia4onuJliq8lMfOszQkBgNcGh2OSdk71mz7wBO6UEOBn06wEQKoAEDGGFM/w8c9j0a/ye5l/H4XkEbxOSNyFAOB7RWF4JUoAeAJzWgJAvi3Bhws+LZauj/cO/VDArfPz3NewDJOI8dLRwH/HMfUMOQKA++zU/or8XY6kVnbgs/+awU+jLbLp6/nF63UEgFIEgnTgUgaYg/suIZ1mVgcCgGdbO6skSLADLMmo6GRqNCQEAB+4UEu5wEbxz/NvKQWAMGDFEvXZZBbjKQRIHRxKWRwO9CuDP4IqBaC/mACQgf+Smg0ZpZLnyMoIhAw4NwYHdcQGiZmpBQKA18kqmFjqwPIOSA7E2TDJ7yM3KOF6qePOnHJuA5AaerpwZ5NeYxPYPqEEQJgYvtBrM+ATJmMIRl+YLJQuby+gMXGs+cnkfzt7xser0C8pWFf8nKMt6ln/ZFLmxdLs+U1L3hll88nZQQkBQKoI8W851xIEgPR5SykAZH3wowgA4VDhAKEYfbFOWiHbP0iby8ZjHRm1YbggYZb2++s2Qz5XggMLB7LRFuliX1GQwwr3eD0BwA8Q3qaidir7kvrqAaQt9Qz+/VJ2FVoQiQ//AwQALUXJYpFJKaWqG4EHXrRRLlq0vA5WDHqkYL0HIVNVgKAAAHBfrACQl/iXf+z3jP8CAcADKGRraT7394dyAxASVOpjMDDfg0SMDsDRiWRMUY1e9n42S6Lsf2F0C6SAH6cAkG7I8v45bwdOdAk2WSCxZIftRPY/fR/gMf1Oaj9uF/yb2p+vdak/0PyOYBFsT/lCAKQQdQhAHP9xyK+psynTZ9jS5cttydJlNmnyFGsaP1719Rhbgk+MQerjPGg+2vxkzeUAL4pFHCOuRb+MaWgUSEkQku8DyCp4X1khOUiCxDBMIQUQTA2y0C80/gCWVRUhW4yAAms5gWsP3nM9pGEBRgjykaEMMNc4tsEmT5okUhigOP1xX7XfryurnmwUAmrIm9NeMi15bjJ0+SEARaCRDCReJ6gKQEL2JNmdSLAS7CRAGDaugzZh/Lis7ijXJMguYLa3VwFhAiQAMmOoRytJ2U4968VLl631aavAvZAt1ijQCTIDGRNeN5R+unf/vp6FzFSenaAl/dLd2WlnTp/WGMxfsMCmkd0UDaSvf8AePXos4GHajOkKTmpfUFmlrBlqUxMQnDSpIP/PZxk/+t9/CHzSB/Qb4ycCgJnUBSAA8B7g88KFCzIFAJcIJsi/dNkSPb8DSPTRo0eMSWkCAH129fKVTNHA65AB+hLoJPuegCnXDVk4IQDAeAE2d/f0KIuPPgIg5n1ISQTQb9++oyC0Px/zlCxSgCeeC6KGEwCwNcB87I4gqAC1qirr6ujQfXgdW0COv4+6lrW1kiUly2nOrNkikmTEofJye3L/gYACgK+UAID/w0YgAJDh9+bbbwn49EwdAvaXr1y1a9evibwAWEO9e2S68entne1Z8Jo2EWDmmbEx7Brb4nkJHgNmMJ7Y1sSWSdbV0WXPnj1V8BkCAPP9wvnzCrDSTtUgra6ym1evqsTG3HkQNmZqj4lfxs5fkA18FMniBhEA6urHiHTEPCawizxy30CfAALVPDX2O4EA8MOZH0R6WLtmjcqD+P4UP0Tw+8yp0woy89zpeiVJ2OPHJBdN/Vjsn3Fz/8V8JaOTbDaC2IyDr2PKitx3QLXh33vvJ2oTYBj99KytVfdFln/N2nU2fRrEnZA9ij8lE5cyElwX5Qzii+U1Vdb14oVsCMB34fwFAfyLpDHahI/6/PPPs1rMjc3N1hPBCcaeLDjIAz/72V9o/AJZo1f+cP+B/ap/TL87UIn8fJ8Aklq7cPGKZH5pz47t28T6hwBA0Jp1FAJA18tO+/lf/ExS114f+A9/+L3NmTNVUtm9fdTfrrRLl6/Zvv0HRXDY/uYOlQBAbhjfff7CJduz96AtXrzMPv7o52rL4GCvamzjC44cQYWiJRIyKKsQ5NTJ9IVgMmPmjIywTH/evfvAzp69ZEuXLrLZcydT0EbyxXdu3bdrl27bF59/I5/18cfv2+SpzVZWFoJ5vb1DdvDAKbtx45YUAJavWJgRAAYHq+3mjQe2e9cB27T5DduwcZmCT7W1Y0QAuHf3iZ0/f9bmL5xmy1YuUcYxexay6cl2B8BfsRz/MFXzGTtzBYCe3h6Bir6/oqwBfi20qdcaG5vkXyRtH+vaY4cQY6ZOnSbb9Cx0gNUpk6fYvNlzQtmtCOzcv3fPrl67Zo0NY2316lWZbyPboqO93b786gubM2e2/C3zjGxeFG7w2axx2C6ANnPXFQAYA+wZcgM+iXWCfVY4K0F+e6TvLlq4SMA798Ju8KenTp6Sz1+5iuzRQg13ZP5/OPuD/B/X9H0Kz4jP4bnxUyoPgJ3EfQVzhBrW+L/JU8J898AH7eM/FDLGTxifEQAAx8/+cFbywTwbfYgvg+wHAQCfytzQ/EBtIBIAWB8B53iddvi+hjb6e6zjgH6upOdnJkqI4A8gDgB804fMSeYxz0Y7t2/fZuPGNcm+RBAaGFKmMoQEvkc2rQgvtXWSigf8gnTAHgNgN6gOQMLt114IP8l9dmzfrrFDBYlx4neANTIrUwIAc7mqskb35LvMvTff3JGNO3ZJCYBDhw7KX6PAgrTnGIhSL18KCOa7Z84ERR2AUScY0Uf0O3bK+FC3G4JiUA4I5UuwKUhaPCv962AP/UT/kjXNOgNwzL8hszsAQ/jJc+fO2tIlizXfkMLnjMh8VF32775W5v627ZszAgBSNxAADh08Zteu3bR161bbshWzbWi4XwSA1mft1t7+0nbv2iuAib4AKyLDn2vRH19/852Vl1fatm1vKuu9ogwgvNxedveIAPC8vV3lgyAA4O/5DuAWYCflqtasXqXa6wP9fZojPMu+PXtlg+zjsG/6kPWbfuB3gGXmJX3029/+Vv3Je7V19dba+sL++NmfBHpDxGpsahABANIU407fhf1mo/zUzRu31E5ItZRumjZrmvbP7He5NwQAB+D5PMoA2Mb3p89oDAD4KWvD932N4X2yubFLKZzE9Ye5gBrBl19+oed48803Rfhhj8E8gPj49FmrVHFoK/OIZ8RfuO8BiMX/A/KyJgKg+5nClTFY906cOC6QmjGbMHGCVZTTdzU2MACRtlOEKchRZIWjvEFJB356e5F/rxUplLXZy1Ewr52owtwE/McX0DYUNiBC4Q+klFVVJUIKID7jzTjiPz22xme4Nm1gH8WYsF/y0mSs0dg6fUMf8J7spr9fSiH0L3OE+7qf0bnk/gPbs3ev1gdUHri2YoTl5QrGP3n6VHtdvjNz1iztvapqakRwon9Zx6sqUY/qU/tJChJxDVJ6JDp1d3XZseNHVAYIRRwpq9iQPX36WKSKiRMmxhIcQxojVMt27KB0Rq2AemwGX8U56MiRo+q3FStWao6y3jOW7FnCWeml7d23T+VuVMJKChDn7eatW8r2huzLddg703fbtmwVsM8em/5dvWaNzV84X9+7fPWyiCW//OUv1Ob6ulo9L2UAmEvMQeKXj+4/sH27KVMRVJNEAKip1p5ee00BkB73SUD+eLjRuhVlrr2UoAfIQ4yqkMGfJg2F0oKBAIAkP3s99bvCFQH0p+5yCA0VamKHQFEmQG01kYBOeMZjWIp/DITaxhA4PQkiSP87oSBelxiJSrp6PEE1ETOAPJCyQqKAx9+Uba+4NWBFUEllro0ZM9aqqyAa9lnri3YpS5VVVFndmLG2YNESmzV3nvUNDdvLnh4RB3rxgcMhCYQ4EOMGkb39+QutnU4AAPQgy5+zE6+PbWy0lkmTbMnyZbJr9t5SCpTd16g9tI3PsyYQvwhEgFgiMSuTSOwV8D+Ju+RKABTHT4rjfx5/99iGx2DSWFo+rpgdiuMvrFev+kljSRqxV5QAyOMk6efT2HkaX0/xEV4fjQBQHB9M2pFTAHhVe0e+F3kzsQNK3aPUay6/n/ZbKWyA91lj03hXvh9eVwIgD6p59r+/XigRXZCY9373eznGkD5/4T0YND8iBT952NfZVN6e8p9P/2b+pfab76tSfZw932sIANnY/TsIAHlF6ayNRaWWA+mzWCXZ5f9zCrYRDA79npQDSAgmRfMrRwBQP/jc8/eSZLHR5rD3Qdrn6fxLFQTytp6/ZuH9wjuv+k56H/dNaTtSHCe8H64rv6bM2ODzHQ8N/i58RiVyGYsYy/Prc04IJIAa7SdC+cRKq66plpog71XH/SH7I+KvrH0qSR6BZ8eD/N75droCgJ69LJTt9rLthXnlpIAU/Pb4dtj/sD6q3NsrCACl/GaxHyuUm8jPlVI2kX63oABQjEOWIgA4npISAOSDUOFJ8ObU56Rtfx0BIMWPvf99/+oxNf+7GD/LK5QnycSl1EDyBID9f/y/tQKWMuRSDjN1rm6IRRM3t5iMxmDLDD0C6WHxK8ips3Hz19R5EeDy150hwsYrJQDkFQD+PQQA7huuHyRqUvBak24UBYAUbOJw7gQAHzgH9VMFgFIEAGfshGuUi+Hjm1r/V9+LG6diAkDpxay4dssobKScHYT+L2y6UhsJvxc2T6WM3T9fDP5HJxCZPn6PAmge5fCjoSobNmbROvynMWBnLsJZlANLF6ZkE+mTJe2/4gU3gMijLRClFgF/1nDgCNnOKZFhtA1HurjL/jMCQIFcMRoBIJ1jqUP+MQQAHWR0yAhgf2pDhb8L9cthHgdg1Dfm/p34Wiw3MRoB4FUbJO/77N/XEADyfqn470gAeMUe3sEu7/vsvgJYSxMAfDHl3/9ZBIBiHzyyBIAOnYlPdBtMmXKpDaYEgPzvGXjfH4g4hRIAYW5yGPTPZP/2hUVbzPNYMsAB/xDQiAoABG8HACM4YMcNSyQAhI1NYIj6Yb1Y2j/3XsbNCL6m6DvpK7kSAMUbhDCG6aLptpD6Bmw+tU2vVYcP9lp8bhfZe8pYjCzNxOeka8TIdbVYUor+9s12IMAFYS9XGqBdTgCoG9tgs+bMs5WrV9uixUts3ISJVjd2rM4vIVO/J8vw8mfzzL7UZ6S/M5Z1dWSPhiw+tyu+R+AAAgCBLgJJBCbFHlVw65mCiGRhNU2YYP3dIYNJYD+12KdNkw/hMwC//BBcwN4IlvMeBAAYjMjb3r55W9+dNmWqTRg/3jo7u6yzvUPBQ+Tzr9+4oazbjW+8EeoLI2WljWyFMqAJQhK4I4swgBKhdjdBboJrgBq1NXXKCCa4y8YYQL+t7ZmChR7gph8JPJHZwdgAZgOCqqwAYEFZmTJKeY/gO/fdvGmL2kJgtaau3h7cv68atgRkeJ3s4YePHkWAekboi7Fjld3T+eKFCABk/wCqTJk+XWAL49f1slsEAMZ15uxZMeMQe6kQkA6hgWxSxoB2MX70Bb9PnTHDhiDkRPCI5w91yJGPDZvGlABAkJqayIx/qFMeSgCQyUYJAK/p7PbhBIA5c+dJutR9JW1wAgCgL30LAYC15GVHp9pNsNAJAMgE056MABCzKCmrANhQV1+n5yFLFnCO/5DAJtgqO0bit6tLwXPGGyCEZ+THCQCMLe0XAaC6Wn1OUBc7IKhNti+AirKk79yRvSyYN1/AmE5ccY7fu02g+4SuBTiEAgAHHwK42M3Zs+esrfW5CABBXj5k1wBuQxa5eetmRl6AAMA48/3W563KoiP7jTb42ouaBoQOXlO2LdLNkQCA/bZMmmwvO1+KACDJ4uoqgd0Xzp0T2DN12jRlX1XV1tiNK1cURJ82dZrNXzA/cIsUfCzT/CQ4TEYyGWWobEh1hGyhmKELSYEMQ8gxIWM2lEe6cO6CXb50RQQA6r06UdXt7uhhJOLn6bkZZ1+L2JOcOHnCHj56qOxU5or7qjC3rtnp02ds0aLFslve87UOf7Rr527JzaIAMHZsAFKR+Qfsxhb4/urVa7JMcJVbKEcm/qpdunRZ4wfYQWapVVVYd3uH3bl7R0AlAPDyZct0iMbG3K8iFTxj2nTZnxMAvB43mYKAYh9//JHAdogr+D7a/emnnwi4QanDCQCM6+AQ8tb1duLkGWWozps3VxLVlWSFhniplAz279uv8iO/+sUvNefxyczdv//7/2I//ek7kuZHjn94mNq+lyWTvePNN23jGxtVXoLMa8Ce48dP2r79h23duo3205+G2sBGVn4Z0tutyjSePn2awAz62qXGkbOmbYC6DoDTL9ev37KLFyG1LFaGvw332WBfv92+edeuX75jn/3xS/UlBICJkxqYkZrnEAD270Ph4Y699fbWIgLAwAAZow9s7+5Dtm37Flu9dpGCDHV1ZD0PZwSABYum25IVi22wP5zTqmrr7OSx4yJFAUgCygSwpUAAQIL/zbfeVMBB6gwXzmu9YO4yT8nShRyCveInerq6RAaCTNBCze4INuFbdu/erWxNCAD4h3KyQocpfxAIAE2NDQJso26m3mt99sy++fZrEa24b2MTfrvcenp7iwgAZFxLQWRgICv7AWCND8f3zJozR21RJnD/gD199tQo44EvA3wjKES5AmWln/k+1KxfvSrLPpV6w+MnKklC9ui06dPkL7EHVxgB+MJHM09cTpy5DXjDdwHqWqZM1n38jI/fF/Fm9RprHtessWbOU/MagI9gJyCayPBI4PcGxSCAK/oD383c8TM7wBx+mve4n34gg6E0JADriPoJ4Nv3NB6MAfzCBwN+QRbE19J+9h48G30JGYTscfwZqjvDg8Na0/HFzHHuKdJHDWotKF48ERgMqQWfxFygzAc+lut6SYI3d+wQoDW2sckG49gCsgKoOAGAtjgBAGluQDVq2gOgck/WYJ4F4s/BgwfkdyGUEMxzpRQnAEA8Y63yMgn0hZMkIADwAwGAdZB28T5tYa0LpRBWyBdK7jmC2/QvWdPsqQB9XY4dW8CuAuh3VoA6NtTXRymcSpEonABA327Z+oZIioFIV2F9vYMiAOA7NmxYa0uXz8oIAI8ftao8yJ7d+2zKtKkiaEAAACwG5KdtX3z5tVVX19r27W/pupXlkFXLtFe6cPGitXd02uYtW7WnxVZ0nunvt3379mqcVq1cYU0qM9Efy4N0iQCADSKXzjzDZl0piXZjg6wp2NnPfvazbK6QEX3v3kOVAGAdhQBQP6ZOoDt9Q18DyEO8ZLVljerp7hVh4/DhI1q/1m1cb4sWL7LqqmrZwNrVa7SWu31gIxA0aSPgbqhVv1QZ3py5AEx5nWxv5gsKNL43gvjEfIK4xlgz9/ARzBnWJvYQAHPYNKQY5pmXxmEO0getrWGfz9rHD33E9dmTsN8P61+/1CAgwbFHoJ8gKIRM+bB+QlDi+VgPtmzZnJ15RD4GjOzt1T3wVTwjBEaPp2HL/Md8Z95y/VS1BFvGbwG2cw/8J37Sk254n+dBEp95ij0zv3kuXse2P/nkE137448/1rX5Dt9nDwyZCLv/8MMPM7tgDmBjgNwQYXnPVZqk4MUaU16ueaKzycSJtmbtmqR8B4QWB6HLpM7EmKI8hHIIwXieGf967vxZ+/zzz2zhgnmBeFpXY8+eBV9E7HPzps3y3Tw//fzOO++KzAnhgbnI89I/lE5iX7h58xb9zbpO2377299ojBivEydPSY0Cu+X+nH0gOaAoBCmX17Azxurdn7xj8+fMlc8/ePiQ1os1a9eKLAoJ7Xf/zz/YsuXLta9tbmpUWyDIHdi/X+WiANwrhs3++MmnIseFcxvEQ5Q1XqqsGuNTkP33QA+JBeEczVwN+5gCUUCxrhgbJW7gZXKL6kArljJk8GB5H7I6igMFAkCZVSpu4FmQMZYRwo5ay9iXoBygMBL3c2VSYpck8pA5L2WdELuAAMB/ND1IS5O8FkqyEBMuxCUd5YllVWIMVGtceYiCEKMRaB9wIhE+RABAHS4pAVBVXWfVdfU2b+EimzFrjg2gPkE5x2ETIY/noI+5Ft0IYeHF8xea18wBCLrcj/MqYBFng4amRpvQ0mKLliy2yVOmaKy9VCBrpRMAOIugAhBKAARFgxBnKcQVhSF5HDvGG/Pxt1fFAPPxRI/tZDHaUhms/iEB1D+OAJCPKY2MhY9MkPM9VRobT38f+X6MfceMVD/D+ufSZ8t+T54v38b890Z+H4JxcQx/tHt5u1Pwv9S4+Of8zFzqMwVQnzN6AQxO4+Yp8B8wgoL0v7/HPfxM6PhB+ox8LviU4qz44n6XtSUWUfxrHhcY9YOjvJF+v1RcXDHRnPJs3kbyNp21P6QKZgmDUshOnjXr+1cSAAp26/PO111My+PnHmspnm8F8D/NFC8oGEdMz5NHaYeSB2LWv9x2MUHEnw2AO7OlQgeE31xuBLEVVFNfMSjev+lH0uvyPAUb/XH15POKvaXmZWpjqT8risPGL460ixgnx36LEm8jWSR7YhSeSYwI84D1DIxHgH91teJu7P/4va6uVnuYulgiQCTsSB5grwFZIC0TkOGS8TNFbUwUADg7eWJ1ardOCCgA3zH5ejicFzVvWdsjtpvHCP3vUr6zeCyLJTxK+cC8eWQxe8c7c4nIfw4BADtN2575yWjjGVFpFAWAdM753Ar7gUJpbl5PMeR/DwFA0ya2KfXJZRAA8otZ2omvWuiKJmOOHZd3/OnCkl6/iPGWMEkKJQAC+O91pX0xcMMKJQBizYhEASCTbIjEAVcH4PsZIOaGGIHudCBDZ9FpcfFJasg4AcCfIwWYCuAq0v5B3r+Y0TGyBIAPuCsAhMEOWdlsDF0BwB1zdo8SCgCj+cLU8QSjC5/MERrja8XsrVLOMxi6Z9+Hz6cLbbEzGFleIfR1ZMoyiVBuSOR+Qng6TC4XQgntCGA9r6kKQGQI5zeC/rwh8BC+M5IEwAVGEgBK2WreEYWOwkb8gFLcB+nEL7UJ0tdj1i0yXH5PbDktIVBqPAsHhVRCPHwyI4PEfoI8wmFINlWiJrg7oNRGPfM/ZCZ737kCQFCkiCMR6iPH7PkULM+3O21z0e+RADCa3Y7mi9wWguZQ4dujHQj8E9n7kQAwZIMKkkuWLP6k9uLPVuq6sqlY8y1WpMht5gLAkr+uZ6CFawYbLH7OkSUA2DilJVKwL35SAoDPHw+C8q8y/QXqR7Af5ngE8AmOEwjAv/przElnhKfEAQXJe4NUbTh8UgdyyPp7+xRMAwQLagCB+c7GLmzu4uE8Lj6BUB9Z+SLwFGr6BZuKB+SoMJF91skE8TOhv6I2wCsOQVmAIBnb/Jimf8uGo19lbCTZqA8UavX5gRXTy97PJJ58ziTSdbHyQanNCQC2xjCSO3wOyZ/qdFxh/QAcNbU2beYsW7xkmS1cstSmTZ8hEArJXDLjGUcH8H3Nodn8nt/wpn6QQB6SpGS5sSkkuMP7BItZ+wBeqava1BAk5Xnerpddytavq6+3lsktshdkpwC+CbARjFYWUyxL8OjBQ21EHWTnM9jc+PHjpABCII5a4QT/Zs2Yab09ZM62C7wBKNu1e48OOStWrlJtdQFRMFxjTXTqpNOHgBUEN2k/tkpQiwA3wVuyoxYsWJhJrRLchBXb9vyZNY8bZy2xzjj9SACK/3gugqsEBmn7rNkzw7X7ehWwBDQjk3LcuPEKrHmd3BftHVZbVyvggI0cBIDbd+7qfdrHeDgx4MnDh5JsnzUrSDE3T5pkgz2hVjZ1bQnuAzhAAOCH6zEuZMPTPgA7gGjmHv0IwK7+B9TuCXW1ATRoN8FDlRBIFADI1Cczi4Ao1+I99y08N4Hd5WQeTQ01nQE8aD9BbtqAHUIA8E0q/UcQkusCkigoGm1wsH9AwULaA+Awbz5kDWw0AMMEVZVt3t8vGV+vRcsBA7sjIxwAlLYyntSXZP2n9AOAL2PgWfsO4AHKIt1LQBmb4YYd/xYoJ3jKeAB+cG/a74QP2k8mnpcgUEZQTY39cJwyElfVdgLMkBMIwmMrZIcixczYvPvee+ojAmBcl8yqa9evSwUCuWTqZ0IACFLXg3brzi2NgWeV8h0nyvC6SgZwoIO80NEhe+T5sbvengAQkKFNAJPP3YqqFZA6aB81zx9GCXGClOvWr1Ofh+BjmaRZCfyy9yA7DGJBWXWN9cUAuQCQO7cETmnOlpsOmawD165cszOnvxewNX/ePM17Aoc8P/ZIfWVsliA07/Ga13vluleuXlFWMPZf09Bg7U+faq5hJwSsIezkpa0BFz7510+tt6/H3n57h82YAfEgEAQINDIHAnA4z1atWq3tAeUdIIoQhKZmNiDL1u3bbXiw38qqK623s0vBbgG7M2YICCH4zo/PBwAEUpABpAAAIABJREFU9lKA+fS/SoaQ6d/fJ1ILYLFnUT59+kRgATb93XffiaTANUWgKC8XkFpX32CVFfXKakWOHoBv3do11tPdZV2d7errc2d/sH379tmG9RvtjY0bdT2UUU6fOm3Hjh+2v/nbv7ZJk1ust2fAXnb328ULV+zY8ZP2y1//SpmnyPF6fAv57Fu379uSpSvsg/d/Kh/U29dl1VUVIi8A0pKhCUjkh0zGixrQgHGAuvQx48n4fv/9OXv8uE0lAGbObrHysgERaW5cu2W3rz+wf/nvnwr8euvtbTaxpcGqa8ioq7D29m7bt/e43b591z7+6Xs2e85Uq6kL/VxRMdZOnbpgly9etxUrltna9UsE0FZUVFt/f5ndvfPYrly5bCtWzbNZs6dRcUBnmMrqGtlad3ePAMlJU6daf0+f5szTJ4/Vv5AosDXq3vZ1v7Tr169pzWCd4D8IABAI8AuS7O/ulq9auHCRjRs/QcAzpAKUHwC7pk6ZqhIA5YBgXV3qT+brpcuXbcrkSSJNcH/WOgI1t27fsoMH9tvixaHmOgoAgGf4JWwPGwJUA2RjXXafVF1fb6eOHdPaik9lftD/7EP6BwY1hwColy5DHrwiqIv09gYFgFOnBLrhA8niw6a5LmAR4Bb+qKm5SW13IJ+sz8uXLtvadWuz0im+/0VlgR/6jfIS8nNkC3Z22pXLV7QPwX4aYt13rgmggNoAJRO8jITOcEPDUrKhLdiq1/bGb+Lbr126JH/LM0NmYo2r4F4dHfIjZOOzZnqmPjbrIDbgF3NcpRYA9+NBl/bhG/AD1GwXuFxVYWVVVdbd3qkSANwTkJE1gz0JZMTG5nF2++bNrD8ht4WfYasZU2+P7t3TddkjrVu7VuOnDBdlOfcKjOPeq1etyspO4D/LrEK1uQOxbJbKEniWMfu57p4w/5DRdwUA39+x1lC3m+/Tf1qTWFdiCQH2TtyXfgkkqzFZ7XMvtwNpA0l0Mn5dbp2+4rsQABgTMqrpCy+RxPsQGh48uG/r162xeXPnqwQAttzU2Kz16auvv7DJk1ts/YY1yujFZltbn1t1VZ396bOvRFjatGmDTZ/ZbDW1lTY0WG79fexrHtjhw0elcrFy5QobM7bO6utrDaIg/fHJp5/ZuHHUct8hBYDqymHr7u5U5ulpMpO7XsbyQWOlpEVfMaf27N4lgtza1au19vE76hPsoXZ++52AY+adKyOwb/F9MmsCc4/38R8a2+FhKQDcv//I/vGf/lnkSVRe8FVPngTiJOMA8YKxIWuffTZsXc5YrG27du+0JcuXSFofwhIkMpSHsGedy4ZQlxjUuECkw0aw5y1btmq9C+pdlSIA0kb2NLTx/fffD+pSSMzX1mqfRvkaB7HxB66SVFFVoTnDGoWdAtbyvtsR92bqsL9iHWIPyT0YC2wS9RLmOIQ0gHI+TwmZQLgcMEhXBJcBEinbQxmkN3e8KSUs7BGlG5c5x++wBkG8oZ9dcSKUZxmrPQH3CDL3b2i/J99fWalzC/0NMA2xAQUcl/OnH3iPZ+QeEASY33wP2+BZ8b+///3v5Wuwd+Y936NvWBuxD9rEXPESHIzPg4eUq/laezRAc+xi/IQJ2hNA7OJv/AJqAPi+5atWWVd7u66PugJrL/3EnGEvhdLM/LnztPZIsaSz0zq7Ouy//bf/amPH1AX7Y7/S2605+LLrpW3ftl37ESlFfP+97ANCMb+zl6V8AT4F5QnOQh999LHGjDJelErBbvGjqKY9fvLEvv76G9kkhCz6gFIG3//wg/3il7/SmPFdFBOmT51mb6ynPdV28NBBO3LsqP3v//k/W2V1pfrg62++1poHaYbzFbbK9b768sss96JiuExlolA5oU+k6FBZEfeXIbaWgviFYE8I+nj8qShBwGNWkqoOYEqIiznwHPy2JIAHObtWKdufOAYBfZ6HsE0gjYUSq+FcPmzDIfVSCUiBuG/y82RVEhdmj0Act0bEliH9TUmBgN0HMoK+Vx5+Zw30uFwGsnhct7xC84sYMH4KkB/CPPOCH8qeSGbfAmCA6klVdShX86K9yzopMVWJAkCDLVq63FqmTBHw30N5mO7uQCjuDWdNlaMhkz+WcYRIwLxDUQvy6LgJE6ypeZzVN4y1xqYmnWGax4+3mbNnx1UwJlHRdkn9hziKJ1aEUob+d4EAEGIv4W+Pw6RxEo+HxMX2lf9k/Zf7VD7ukv7NmJWKy/gl0thtqd/9bCCLShU7ixQ9i8kB6eccZ/DX8sB3qWt627Q/TJ5Ve6rkvmGPWJxwUhSLHubMW7hA0XsletpjUgVQr6C+m/VhLsM07cdSz5jiPx7L9M/xL8p/6d/qnxJAVtqmDGBOniG9RnEfyeoS8s2PsbSRfTbat0azyXQM8999nc1lzzIKASB91jA5AyEpb1vBnwVf6HPPY9K+3+daOgtmyYAJlhKz/4uf0bGjYFiZmnMs8eztCePF/jckfeVtz5XFi+01XDtTHVfofyT8n87ndH6+amSL+7y4Lsir/EM678VDywFqRb6mKEks2F0A4BwjKBDc0udP+yhfXsGVyAv3CeQ4L+GguFFVlYhd/Ef8gXihSkRVBkUAgH8IqKxhDjRnGGMy7hnOmZAznABQ8FMjscCsDEAsFZDhE8S/+vvVBynWkIL/eRwttbVwz1wNjzjIpeZdfmzoV515I6HBfchAosTrPsnblFcAeBUBIJ1vKTY62twXnhTVuP2Mx2uMn8dsU3KArpPgS6ktut3n/V7aJlngvk//ywgFgHTR8YsWG3oy6VS3eaSCQH5Cl1pcwn1Cd2QNjY4iWyxc2jp5PetMLQalCQDZgOUIAP5d3g/S/4AvxVL/hYVoJAFAhiWvWVhs88ByGMRXEwCcnVz0r2dq58sAJAoARUbiQNUo8uVylrm6I4W/vd9HusURC0j8SN6YmHwOcOYnarrY+4TPg5X6zmAkWMTs18LiHfPr4w4l1BnyTH3/10kIxfLt6TP7BrLUGMHa/bEEgLz9B3vGEyLFWSBM+LPyvtua9/CIOZEQAPw9JwD490stWr44+wKbfuZVBAA/yBT6IgX4I0kgbt4l3ZUA+wHgqdQBJNuw/4gSAKkj9nanNhhqmIzO4Uud9kgfEhjS+a+n98nf3zc6kBjEnSyjWFkgAKSf9QB4akulrpsSANJxCd/7jyEAhHEODL/8Ji71Z+km2OeaEwDk7yJAH0D8AQWm+/v6cwSAwCwHhMMW/bOqE6fDYbhOdi2RAkYnAAjgl7JLjNTrYYIMXtgCFQgA8agSau75pijW4BsRBGDtKEEASNcrH+t0/pUaT/+cj1/Y8HpdukK9upQQk9mKq2EUEQAKpBixcrM1Lj+bhxVgcMJPaj/Y+iBZ7FU1xjYZ2dfZc+erlt+ChYsDAYAsGQDpgVALU9kSkS3oh0HPqvW5kz6jbzYATQhm8jeBQzYcBGwJClCP/UVHh41ralbgi+t0dHWqLACBgfETx4eAc3m5pIGxEYLGDmAAupE5N6Z+TJBejXXqsScy19nNExR68uixrk+giLqSBN17u3tUH/fY8eMKOqxavVqZNNwXkIBNERmEZD8SDJSscl2d2o8NE1QDaKN9gHqAiRALCOaGfhm2/sE+fUcAieo0kwlTKQl/AkAQAAg8qo783NkxOz6AK89fvLDOjk4b29BgjQ0NCroJ8FANxToFpWkjwcUHDx/pHhMmTFQfhaDlc7sFMHz3rjKdCSLWAe6Q+TM8bBAJyC6CNDA1ZmnyPQBQ6nVybWRkqc842NenYCZAtLLgYw1rrkPwks8SWM4TAK5duVqSAMD36D9qZzsBAOt1AgAytwSWZ86abdOnz8gIdk4A4LopAYAxQPKZviTIC0g0f8E8Keg46cBllPE9QcY32CTzg6ASAUzGD9BeBIC4t3ECACAFz65DTMzgBcyh37EPwDh+sBmvOw2QQ9u4D7aJvbgUrwgvkoYmOFZpp0+eUvsBS7gPBBKIT9gLYBo1yFkjf/LOO7oP4DDXZrzITiQIvHbNWhFYlCWm/eeA3bx9UyQR+gvb9b2TgxEE019HAJgwISgA8Lnbt27JPkPW7LBKADx58MCuXrmqvgzBbyT+QyY040JWIgDOYtXvnmIVNbUCEbFVBZJvXlfmHlmqbJv4Pv7h/t0HdvzYcVtARv2iRRnIhJ8R8LV3n56ToDuAONdzchB2Se1yAH7IOSoH0tWlbKNHDx7YoUOHNV94H7sNksd96s8/ffa5dUiVYLMk1QlYyveXmQgAgCHTpk23DRs2yk4gAJA5HzKHjypDjmzF4eFBq6qpks9hDAA5AA62b0OKv1CLm+dBchcSCyA/c1LqDjU1er6LFy8IyMSe+I+6vtgPYwhYzHNv3rwp1MgdCPOgppYa4lX29dff2ePHD23TGxtt0aIFIgAMDvRJIeX8ubMC8bZu2WZLlywV0IFiw4kTJ+3K1Yv21//Lr2zCxHGqxdz1ss9++P68/XD2vP3qN78WiAZJgmA1uRc7d+2x+/ce2+o16+2tN98N/WX9UhwA5IAstX79upABn5GE2qROQF9BAMA2nVR25sxZa2vrVJunzRhnw0O91t3ZYTev3xYBAAUAgO63f7Ldxk8gOM0es8pePH9p+/aesLt379lf/OwDmzFzklXXhv1yVVWjCACXLlwTAWDdhqUC1Sora0QAuHXzgV29esVWrVlgM2ZNVQAzqL1U2cGDh5RVLQWAKVNsoLdfajVPHz+2mzdvyG4BcNj79XS/FIkJn8tcYSzJ6IRgxPgzP8lKJIMTAgDkAPwD6w7AIdmolJcgA7KS0hUvX2ru4jOvXL1q06dNDSUmohw//9IGVBYAC/F/rLmsUyIpPH0qv0g7nAAQyGZ9ksU/fuSIAvLMBWXuxt1Tb1+/xo6+W7EyqGx4+YLul90C3ufOmavSAPI5cY+A0sXjJ4+j4kdQ3+Aa2DnvARytXrNaYGC6jzpx/IQ+g2+BAECfUCIAqWpIA9gHCiO+V+DvttY2O3f+nIgV+E4/w7I3evL4sewOkBTQVfbF2lxebtcuX1Y7pPhCOZOEAODqALQD8MrPNPQX/wGOQQBgrfBSFtyXsQYooy8paVJXVxNKAFRWWndXtxQAHBRnroZMyB6rH9tg165ckS9kfiAJHs5og1ZTXyeCFWsK+ybUUASgooQFUNPdrTlMX61ZvVr2xf4I/1lRXmUXL17SGj1//jwRcPxZRALrbFcdd3wBgDjqRH424f3Ll6+qzU4AwE/6eoZNAfBhl2+//Xbmm13Gn36QYsOaNRpP2unnZb5LVjlrJxnZrJ/0He9zX54HAsDmTRuLCAANYwN5CwLA1KmT7Y1NEBoqZbPPn7eLAPD5n762trZ2EQDmzKN8EWSQChEAbty4Y4cOHbFFixfbmjWrra6+RmOEn2Zuf/rHz6ylZbJt3rxNBICqChRFXgoIO3nqlEoBBPJgMQFg757dqse9ZtUq7bkBGZEZ55khAEC+oRQNz0hWtPYXkfzFs+K/AbZZoz2pAALPxYtXpACwbNlSEbgqKssFyB8/fkzXgnjBehECtWTY1osIANHkzPenbdrMaZrvnD9ZJ1DAwmfSxwB++COtL+cviCBAu5B4xx9BRIUYwR6EsYQEwL4EIJr5x3rOPbF1arkzprSHORFK7tRYdW2ot4794UfYIzLefN9LYPLsEJsA37Fh+on78DM4HMqFITd+8vhJO3cuAOzI/LO3YW5BAGEvcPHSJTspossc2/TGVt2jqpJ9Qo/2ekH157SuCwDNfGUecX/uwf4Qe6Yt2CzXYZ/NPOQZ+QzKH/Q7agaMFX3HvZnH+HK+z30ZS+7p5Rbw26z9vAfBL5RPQtUiqJ7g75m3EBnZZ3I/1guUJ7gmewfIE/gi7TMBeitCDXfmAypmfA/ypROXQwZ6yHrnjHTl0hWVoVm0YGEWU4VsRhmQTz75g3W0P9fYNDZAHOsRIeTB/QciANA2no8yCRAAIJRASMRmfvGLX+j5IW2zL/rww4/07Kg7QIrgDEF5CJ4XQtmuXbt1PcgG+ArIqygdQMD20gDc++H9B7Zj63Ypaty7f8927dltb771lsqVcUa7eeuGffPttyKOrlq5MiPanjpxQn69vqbWqssr7NaNm3bw0IGQUBBBd+ICA4DSkLNCDnmmAxrWvpEEgBTIKsTBony/6iaPJAAMDw1YbU21VUC6ZW0UAYASDBAA2PcTB4iKqS79D6nAk2liFmoo21Bu/b1BvY2/A7ARSAzswGICv9SdnDwQgB7PAi5OMuCdvrjnYK1w9TZIAWFd6bHyiqCywXyul+JctfX2QQDotK6XPSxsVt/QFAkAU6UAwJ6hMxIA+np7dC2t49U1WcmayooqncHbOzusqblZ+ykIAJyLa8fUyz7GT2yRUksGYIkYEYB//097xaiMQExFJIAEOBwtPu3xij+HAJDuU+IGKfsnjSP6i3qthPx7/rNp3NHPZn6NFGDMx81HxsuL5Zk18gn+kY/t5b8fPh+U17L7Z3GnwhPn21j0vGmiZkYAyJcgHQlkai2M4H4pMMsTNkfEuHOEBI9rexu9/9LYZQEDoJREKBvm39PncySD9L2SbStBzvB2ssa9ioCSt6P/6L/TmHN67dFsKdhAtKM/kwCQ9r3uJfn2AtidxrdDQlzEB3IKqoox6jWPmad4TAjIF/oX5YbiGvGMn4+TE7xSm+V39FSKnjWg66GLNGZlGXmBKfyqOfuqMUu/V9yGH08CKIzVSNUC3hvNxwXfn0W6YzMjGaMIF0VtpkCUSOdYkf0ooa6Q3BuUZsqVgMOeA2Ibez7f96hUQCwJUFNdo/cdj3QAWsS2XPKsj01YuRw/9f7KEwCiOnYC/jtGRgIM5d5ctSLFKPg9tVf3CenzBuJI8Tjlx9rj4Pm5FXo+JneMQgDA36WJ5IrXRQzGX2cMs+dJsv7zeGgpv5Sf+97PKQmD1/5/JwDkFzifePl/85NUUzRXqyO/+OS/k15zxH2iY8i+w98C8Av1JLLJFl8jyTQtAYBDg/ntAFg2gFEdwAdCAJbLMrxCAUBZ6kmNeg1aQgDIAyqFQfzxBABndYQs7SC/XqQAEOuu+8E/Y4n8CAJAuoHKO6JSjvFVm52RGxoOMIFBWWqy8lqeQeOv6fUo/+MqC5IySdhgtA8QLNvAhFUr/D+yqdwBpItXCqQVL2oF+XuNUyaDUFwCILXL1IGMsP9Mlj2y3RKZj9QBZO3Ps0J9MY/MTV0fxYmkRk7+u+mzh+lX6B89q8uRuUQaShIlFACCDRVqb7lNpeBnADwLhxK9lygqqA8T9mTa196HpRa/ovGRAsDrf1K7LIxPJOLkfFB6fQ9kp/2WvU95nbIhZSGnm0A+60E4/57/63Mw+3sUBYDwfmExLh63sEkK7RipAOAKAf6csotYdzmdZ+nGN2XPpgvSKxUAIAUI6A+gP59VECDWhAu/h6z+jAAQwX9dd3BYMq7hc326lhZufOYgC/uglbk8X7RpbXoiIz7M5hIEAJ/fhRz/TLJalhIXfYadA2d+C5DfDKZzKG+Pef9YRPyI/lU+x9mbSb264IgKG7ywmStWFEkPeE4aKyz8hZpOvlH093gmJwDA4uewTeY/BIBZs+falKnTrGn8eGV4UjPd67f6xs1twyWbvU98ffI5wPqGDaIAwNiRYcoGsZ666L291tr2XOvk+HHjlVXOa8/bXyiTHkn+xubGkK3e0yMQFClFwDHa4dnvAK4E1pobm7SWErwHrCaAi/kTTAPsJ8iM7DZgHM/T+rRVAcUbt24KiFi6bLmyJQEKCa7RXrKduzq7FMAmeMlrLktKtg8APsG8AAxT27ZDzxgILANWURUO03yGAB3tIjiDhD8bVABDAAGeZ+68OQqiY+s8L9cJWUp1CnKSkc0aBgGA4C0EAPqGNjxrbVOmfENTk56PTR0EgEvnzykQvVKZ4ZMyh0HmyL37DxSEARgZN2F82IhDKGhtU2kAQAEpHiBD3NOjthIkzWrMRwDXCQCqd18XJPX5IWvrxrXrCqgSFA6Z1EEBgP/ILEcmGwIA/YcN+fsQAJDjnztvvggAbr/0BwFTrgtYRfs4gCi41xuCoYAoeQKA254rAEAAoK9pK+shAA0EAMYP8AUwSdOvvFwKAAQUXQHAQTCyUmkLIIZq+kaZbuyPPiGIRbBd/p5gbW+vgqbYMVK8gDn8hHrbpjq8BNGRNZ3U0iIgUbJrFeXK7j939pwhC0yQ2McqBKD77NTp09bR2Wmb3tgk4Cw0nsybPrt245rsKJXJ5/vMAWyPoDLBPwclAbgBAsgqROni3r17ItNQZxW7QmYVO2BOKIOpqtJaHz+2a1evGXXQg3w1AcrInh4alroC5TbmzV8g4LwSKc+BoCyijOCrlwXIBFAzMMwBGNqfd9ihg4fUHyuWL1ewkOw1ETeGhmzPrt2yS4LJjAOvM3/JRAYw9zrkyPW7XVbV1lp7W5vt3btPWU0E+/Ef+BP6hPt++823Kh+AjDQZ1QTjZZs2rHIbp0+dUt3lrVu3BbJQBDjpF4gF+DwHAMlYY76RWQ8Ig91t2bxZdpuuFwAEHS/aBUgCHOM7sRvsAPCCOsj4Kezesy8Baeg/pKUBnwH58DHyldUod1Tan/70pQ0ODdiOHdts8qQJ1v2yU5mBsPVPHD+mTOcPP/hIGeeQiXq7e9U37R1t9qtff2xNzQ3W1dkjAsDRIyfs9p17UgCYM3eudXV3KSMPUs133+2yJ0+f2/Ztb9n69Ztl7xWVZKCZwANsbePGDXo2xok5jW9ABQTyghMANCeHhuzkyTPW3T1oS5YstJbJY21osNs6Xjy3m9du2Z0bj+ybr3fKBt959y1rHkfpiADUP28LBICHDx/bz37+gU2bPtEqqsIcq6lpzggAy5cvlQIAoBpStr09Q3bj+j1l7q/bsMSmzJhsQwNeIqzMDhw4KP8LAWACSip9A1ZRXak6w4DvyHPjOzhPAnq1t7/I5LBDIBJp9J6wflVV2ZNHjwQGQs6CMCJACEWX1jY7dfqUSgDMnjFTGfdIvWN/dwB7btywWbNmipjiwcpQfuKKajlDAMAXsz6wP8CGAIDwffQ7/sNLgbg0MxLl3J+5636R9oba5xc075H5VwCeIH9vr+wZUA9fC+mIcXOS4A/f/2DPWp8p2zUtC8Nnzpw+Y/cf3Jedq+Z0DADRR5B9mIeqa97YECTyq6tl05cuXhIpCvDNM4j57tMnT0X0oV9pCz+BWDUo1SB8N9fjfb2HwgR1pC9flm/DL06aPDkQAFDy6OhQf/HcZETTRt/38Hy0BVAO/84zBLA9ADOuMsPnsGnAZci16pv+QflB1j3mqkup429YzwGJmcuAYLQpKC4N6ZnxuYBr7CHI8meMnADAPQGRmU/r162T7w5ldvqlAEDpGK7tIDLX9XPLi/bnKgGAGggAM/sM90k806VLVwQm0yZ8D2PhRA58DAAgvjOoj8QMW9QOursFIDK/eVZIZqEOd9gP8V3AQUgUnm3NWsD73DfUdH9o27Zutjmz59rQEOVu+q2+boz8yNffUP5jhm3avEEgGvfu6Oiyyooa++rL7+zZM8DMDTZvAYQygvr4YBQNrtvBg4dt+YoVIiPV1FZJpQECAEo6n/3pc5s+faZt3LhZGeg1VaxD3QpDHT9xQuDWps0QOyhrFc5xrgDQ2DDWVq1YEbN6LSOEQQBg3QcUZr7hq1n7/busCdgQwDp2yjgyByDwHDx4xI4cPaa1ccmSxVobUX+BNEV/0beA7sxVfB9lqCDP0lf37t+1pvFNWi/Y5+Hn2T/jo4Jsa71UphjvZ08CmYP1C4AX8BsfNjDQK5D03t37AvnZ20D2YF8TygQMai5iB/zHfADAx5+hSlNVg5JPv+4DwM+zAb6HevbDAgWxC/4DXIbkgg/asf1N6+vvtfJK6o+jclJmN2/etm+/3SlZ8K1bIHDWitzB+ONz2TsdOXrcnre+sPfe+1B77vKyIYHZ7OewOeYB8x5Amv2Cqy34nGD+0Q6+u2bNWps4MSiQBeWuavlQ7I8+4zmYZ4wpc0B2sGeP5jCS/di8+1Lu7es0fYSCAHMEu+U95jaqGPQd3+N+9CHxl6tXr4kgAMkYG8LuKAHEfo1281kIoC/aX8hfzZwzRyoA9EuoCz+sMikQgfCJiyGcxXIdlHphb7B//147feqE1ucZ06dZf3+v1mz8+NYtW9Uf7K137dplmzZtlpIAcxsVDwgA2DP7FWzkjTc2yUdTIgKbevz4kf3mN7/R2ENqQckKn0w5BMaF88yBgwelSObkNOzsqy++tA1r1+tswBr2zbffaJ3Zsm1rIHGVmf3jP/2j/POHH7yvvqivrZPv3r1rl8CHmopKa3361A4dPiT7EGFVWe69QUK/urqoBEBIWI1IB+oPWQ3kQiaIn21DfC8pAYC3FWili8QM/AEB/sTIiFkQzwqlACAlhQSnkLEfsk0Vi3EVAMXbgsKhgvQqcdIXrgGRl7N1omDg8v8iAMTYEPdVYoeSRWLpTRUiCLE9AFBAffpOylnK2u/V+5zBIQAAsLM+YY8VldXaE7RDAOjps+GyChvb1GxLlrEnmmwDUQGgk++imNONwgfx8iHNNbdXfBX+lhjExJYWmzZjhjU0N2ucIRRPmNhiEye1SOnBf/Lgv8YhSv6jZKhYVzzDBhXdqOKaxHP9Wh6v+I8iAOSvm/1dIgM+mFhxUlIa+07fHy1e7q87kOXfCXHhcPf0Hvm4Xqn75cEu+rMU/JW2iTHI3ye7d0IAKPVMaWy5uP2Fcs2l4rJpnDxPkMgDY+lzpiCZfi9Rw1rfT0okaJ7kgDe/p8ck8mOUPqsTAGSLuXIR/v3RbKfUd7LJ8Gf+4vd+lT2NeI+osEqRROA5lgBI+1/f4b+oZF30HjHlVxAAFBPPVIODAjA/aSJhaLdjMmkicKGEd8DZnMgRSz5kZQCKy91mccrcHPEXvkiiAAAgAElEQVTn0Jj4e9GPpxye/LxN7e9VQ1LKjoOdvJoIkH4vLZed2kxqV2k8IZQ5KOT/F7cvPGS4fqrInVfnLpAv5G+z60UiQax0zHucKViXWEeILQD4j60fo/UP318HIS+SAFyCXuU7EwKAsMmESMfZqVDyIcwh92WhPEMgSecJPuw5pbAY1d15P01QzM9pt9t0ngQyVKHX8mOYzs9S/jwkriuEX9Q+VwDA/4zAkaNSub/u8yrFX1JfnhIZ/Jmy9TLnmx1zSkkYXMsJAL6v8bGJk7HIbLyfUh+Y+ti0beqfvZ/8X5kCwAjHkSxSpRakjAAwSp34tGXFjqfAECrl8PRZl3lJjCe7hlgYSExDEAgZIGJnqMZI2DQ5CBYO6eG1YIwhuD0aASAFzzAOJwAUDV6OAOADl208X6MAABChQS6vUEadMz5SAoAOB7E2lK5PIDcn4e4TMWO7lqh3lAe48s4oPzHc6eQNKXVoBVsg8zNIsI+2sOcJAN7//nrhe3GyydkVLCfUxE4mefzV+zpbMBK5en9Pi1VOoj7tQ/cdzmgqtQin/VVqkQCYTfssdXQ+2dINR5G9x2fBarNrJASA/MZDi19O0SGfOy9byJh7YXHATgSKJEy+EDBzGTP+DYePQAAILN0QQCkuoRAUAAqEicJiUFATSPsx317/rr8eMvFf/1N6gXYyTrECSTpmngHti0F6fx3qyodHJQAUfXY0+0oIAEWLezx8plOy0G//PgJAqRIA+flEP6Vz63UEAIAPKQFE0N+z+8Ni7ItyYOaHz5BxEv4lWEGWnZh7EACiqgDMecDVPAEgq930IwgATs4J7HkHygu1kRhPhewBKnIyZ6XmTd7CMvsTAcMt0KX9EhuPBA19Pm52M9+TO8CGSZySidzDhE1R6qvcHqWikn2soHCialnDAL6VVjtmrE2bMcuWLF9hCxYvsclTp9uEiZOsaVyzCABdAOixtiv2Tvt8HfN66OmmI7Q/SO+RTSsAuzZId3MdsrU8q+/xk6cKLhAI5jUkKVuft2koAVXrx4YsbYAp/qNUAEFwfryGJtckoMV1Gdfnbc+VMdPY1KDsMALkbMK4B+s+QDFBs1s3b6mGMVk2CxYusOmqyV5uYxvGShqOgNz1a9dt4oSJGRDgfpQgK0FdNrQE5rg3QVeCotyP/9hDVFZX6LkJUvFfkC8f0gbZbR1wD5sH1CHAFQCkIBvtWUL4TgBotvNk7gcCQKhviqw0QTRkT2vrxyhbkqDO8+dtdvXSRauuqrRly5ZbLWUXyLKrrFT26bXrN5QRRCC0fmwEwwXMPxAQjmQ/Y4ABMS70P+MOkFJD5pTA0pAdxlhIdrquLpsKZJcB1AMoewkAl4LmOgQUL1++FBQApoU60Q7s3r17R+oMCxctFmDsoAP3IwDLdQFuAWEI0okk1NsnQC0lAJQhixmzCl0BgLEliF+KAABITYa1bCUSEghGErDE7hhrrXlVVeoT2uIKAA4sAUgDPhPkBlzXAQdlhZcvFVSlHSuWLdd4BqJiUIqCAKD3VqwINWrLQ3Abe+E+EBQmT5pia9atDet0XDOYYwcPHdb+E8BN4BDZ5WSddr8UuM74AOJgR9gdPwSsASO8dANANmQaArv0q7IAe0M2OfWQqTsuGfKHD2ULBHkBjCAAtLe2igBAEJr2jxlTnwVW2f8gJf3kyVPZ6KzZc6yyKgBJ2D0qCmfPI9O9wJYvXyaQA5/JfAKMPrj/oA6QgFsEBCk94f7twL79AtTIgnQlA4FbCpxftaPHjiqATFYjtiMwkvrYPT0CdJmvACT0tyTrRWoZsIMHDkr6fNWq5ZLGhiigLGYL8tUQPJh7b775ltVGm+e69CkEAOY5Y4FyAnsQwEXeA4Thi2Ta1Uc5bd9Dkv0MYMk4MSa8DuBEsP/uvbt25PBh2SVBesY/KBb0Kiv86LFjtmTxYvUDY4MdVVRSE3rYPv30c0ldv//eO1ZbS4Z5u+R+MaED+/cpQ/rXv/qNNYxtsPYXHSqR8tlnfzKSzH7xyw9tbEO9CADdPQP23Xd7rLPzpf38F38pf9nd2y0CAEou33y70zo7e+zDD//CFi1cJrUFrkF2GuAHQAegKLZVIPrcs2vXruqZnLiis9bgoB09etIGBsps5crl1jy+2my41563PrVb1+/YjSt3bd/eg7LBDz581xoaqzmZWVVVjbW1dtnePScEhP38Lz+0yVMoBdOnPqutHWenT12wi1EBYPXaRbK36tox1ts9aJcv3bQ7d27bG5tX2MTJrBeyNO1V9u8/oD5fvmyFjZs40Yb6B628qsLu3rot0gCytUuXLhHp5uXLLgFfzHH8AesEIBxrooDo8nK7c+uWyFuoYuDP3aYfP3qsjHbqNU+fQvmCOkkZ0n78wO07d2zB/Hk2fcZ0rWfuCyBTUb6AeSTZesn3Bj9B3+OnWacAXP2Q7/s3wFpew08LCIh7EdZ+AGTWxBUrV+paKNfgQyCKQUYAdGoePy4r0cRzABy1d7QrazVPagXk5z1KKUxsmVjUFuYAc5S65fgxqSKgZvP8hcC7cePHZVL02Ag/jx4+0lxlnkMIke/Dz/UPiMCHf4AYANgkXxzVWAACAYsARLFJV2CAMMc6Ql97ORjPymZNYP4DErJmKdsZYCOC18w91h/aDMAMAQCAjb0sazLlQfg+PieAoCFgz5kdn4LP4pr4gACIhzMUcxzfwVoDEQpy5GBfv56f9QnAnHtuWL8+q/GOH7PhcgFuzHFAZPyrZyzTD0+ePpZqBCVeIABA3PI1mM9duHBJakD0EWufKzlwX9Z1iCP0KzaVZlNDuuQ9nhWfxNj4Gk4fsqZAeMLvAob6Wkg/c18UFsh0RwFg9qw5IgAwB6urakSG+m7nN7ZgwTwpACjjXqSDXmBw+/ab3fbkSatt3bpJCgBDw8iAVlpf75CdO3fJDh86amvXrwvlEKopa8OedliExc+/+NIWLFhka9duEIBdVwMhocf6+gfkY9mXbt6yNczXuP7i13fv2mktEyfY8qWUyQjlbzj7sBfd+d13el7AXZWjunlTto2dMy8hAODXf/rTn2ZEyADGVdg33+y0K1ev2aZNb4jYQ0CUvRFkMEBnvkdG+ZQpUwXoQzKBZISfgQDaMnWSTZ06RftwbItSWNhWqCcfQDgF84aGBUJDekEtZ+nSZVF9cVARzJ7uXrUTG2V/xNomgGhoWHtEiDTI42PjSMIHCf56GxwOMufYOHMGf4F9c41AqgukO+yKfkEFB1LAOz9515rHNVpVTUyqKKu29vYuO3TwiN24cdM2bdlkixbOs+oalJWQMQ+lBq5dv2lHDh2zxYuX28YNG628nLUk+GEvYcVzAljTb/hDD2Zi99grz8n5Yf36DTZv3vwsnkcb8SXs7bBBxpM9r5OauQ7zDGUL+hiSAf4GkJ+5zHfoA/oe2XrWBewA++G6zG++x7427KPLtMd//qLdjh87pjZxT/ZA+GMCyLRJfXfrlnwga/jmrVtEkhTYHbPBWdMvXbpsTx4/UQmAGdOnqz/w5finixfP26ef/EH3XrpkkZQfUKo6cviIrVu7TuQf/Mznn3+uskeML9+nrAFtYp/L3P3yy6+kVAbJjL0Jz/X111+pbARlmNiTcl5BSYG1QWputbV2/sIFO33mexFapH5VXW1ffv6FNTU22bKly0QG23/ggD1vf24///nPRdQmVoQPodTA+++9ZxM5Q8aSOBBDOzvarYY9Um+vbJu1kWWNMyHjETLmPRO0AKZnZ1kzEWYcJBkhZe1JGFkyBpEx4mB+/iWIMGDVisXiE4YES3NeEQEgKpxG3Fq3BaoH8GDvr7UqgkRIKHN1FBU5ywKcYG+VxNKSGIaD/1o3ykzv66yueyHlHzIuFaNWghSqayjaBQKA9pyRAMC5uIw9RFm55iqE17IyztMv7UVHp73s6bOy8kprHDfBlnBmmdBifYNDKgEASQB7YB/kUsiMjRNsiQlAGiUuMKGlRQkHY1Gn09mq0ponTJAan8oRuZpjkvkvAimEC8ZH8cgCAaBQiiGcI+hL31ulcRrG9XUEgDQmmsY48vEejwvkXw/ClEmSWS5Jyz9fCv8o9V4eQ/H4duH7xVnCo+IfI7LcCzLphb4qLgGQtsefF1sa9flGIQA48F8q5prhILGfUqDJ75n2QYqbpJhCHl9I/9Z8cOXf+K/H0vW5hACQjovHQvOYRunYsSsahPNDGjNO+7FU/D+1oVLfK2V7+bEpukaOfJDvv7Rfi/o4EgAcIZHaaIm+0SyLyZbptXFUZOen88Zjm64AIIJ7VKaWYrIqoIQ9umMB6dx1X+z/FgOgoSRsNpaqcR8SwPLzK5XAz9ocbc7DpRE1yfxPftzlr9MaFyUGZjRb8Y+m30/JAPk5Fdr46hIAeR8n3KnAWyu0LhIbUp8Vrl/IeC/cP8VdCmQCnyda1xISA39LDSCWUG2orxcBgBKuxDtUGgBVgOrqkMQVkyAcGxIWWRZUBaT+XVYg6hSeLykHrsTFwn+0C2yA/0SQBsfN4bUeX3A7SX1ofj7mCQD5ue6fHznO2F4kr7yiBECKr6hdP5IA4G3/cwkAjgWnIL/vIb1/nSCgZ/oRJQDcjkauRcNWtudf/8+MAFDKgacOI/+7O5bAZElAzBJgh75bxGRJpEzy340yLxKYiMbhjXeHob9LEABcAcAHLq8AEAwwBLBcXsZLAPjrhYWkQC5IF7JQNyjM18wZFtVLH70EAM6UTZ4TAFSjXRn/IWOSyRV+dwJAZcEBR/BVYG7CxHECQN7B+N8pMFnqM6lfzDvivANN38/Aq1cQANIJlJ9M6YIdxjkyC1kWopfPNhhRLl8bmoQx6kGLUmAtz+WZFOk4ZSSAuDkKhN7iTHS351IbgJLOP1nY0ucabfMR5oNmnILWwWEXpH3yG4ZSi5v3RbqAZwSARJr8xxEAIklAB4pCPa90Q6DNeLyu90spAkCpDVJqg6V+f9WmKe2L4r4PBIV8H6c2nhJAeN3HXm3g9IbSUSwBkN8IFX02sbkiUsn/oAJA6RIUhV1BNt9GUQBIF5p0oR3BXCtRAgDQwwkABeA/SPy7GgAZJALvlE0S/svIAP3U8AkAGUF1rgf4H8gBgeGXZfirVotTNwvMPX/f9zwE+oKKRTwUwoyP8yTM/EQKKUrOOQEg3TDlN3D5+aPxVwmLnAKFWK/JgSDK1UVnP4KAE6UJMvP16/q45udxqmAiO43khoAXJmKH5eF3GP7NEybavIWLbOnylTZn/kKb0DLZmqhPi8xnf29GAGD9YHPHj4+/KwDk56TPQbKTQ+ZAVQg4DQ7qUI/fJABG5jogtGdQk23d9uK5AgO8hnw2PwRKAdUINhP4dFYlQWjmC9ccUx+ydMmgBFhpam60MWPqFDgrEACGZUO05fy588pGJPAAcICsJAcSgmtPnz1T5hs10desDhlsBOvqGhqst6tL4DQBMYJVtDMEVYLcGwAqAVE2oRAYyIQhcM81FLgYJhsiAKD8AC4TRJw0ZZJNURZzyM4OcySAtYxkIACYCABOqmD+AKxSm5agHBtvAooEqJE/vn/3tjU3NapeObWkB3p6VFOZ98iwRzWAIDJS1pBdAD+Qzmb/oVqudbXKQOFZCY4SmGQMCMARWCPoSlAYuyB4SbDTfQpy+tevXhNQQNB35swZ+pyCTwMDCooTlEsVABysdwLA4iVLlW3k6zD9QmCSQLYrAHDowK76enozAgCBWS8BkBIAaGtKABBQRGZORYUypCAAAHYATPAcvM+zE7hOCQACeyMBgIAuY+OgJuArgWAnfYTDbIUIAwChXBcZVrLZUTXBF/FcZ06dVn/SV9gzfoLgOTYAWEUt5gXzF9ripUuCHUUSDG3ei7xsrE3rKgy0sbOzw85fPC8bBVT2/qc/yYhiXmH7yggm+7itTaAYgJgrAACG1dXV2sQJ47WHbH32TDYeakLXGntMng2yzKPHj9R/qG8E1xcY9WSxUdIBG4XUwbrqRFrs4OTpkzZ58iSBMmRk8z2Viunps6OHj6p/Nm8K4LGrkTDnTiFVfwWgfpVAPp5DpJnycoFme/ft1dhQl1aS+tF/MQanT5+xhw8f6buAsh6g5L4/fH/Wjp8ASKBe8IZQ/xTbJZuuvd3OnT+vrLrt23YI/FQGocpn9Ajkw/8EYGay5iz9jf8CHIR8A2A2rrk5Ayv5zMULF+3qlSsaJ+yXwKxn+jP3DhzcrzYCBuGLeAaeCXvbs2e3gukE3pXFr9quNfbw4XP77I9f2OQpLfbRRx+opBQKAI0N1CB+KWABEsgvf/ErnQ16uvsMafff//6/24SJTfYXP3tHMtkvX/ZZb9+QffLJZ1ZTW28fffyxtUyeJHllCAAQkL79bpf19Q3Zr3/9n2zatFnW1dEpAgB1cH/44axsEal/QBdlaA8OyveR6Ys0OX4Xu3ZQ+uDBozY0VGHr1q2xhkaCBQPW+uyJ3bx22y5fuG5HDh+XDX788Qc2tqHaBocgeNTZ0yftIgBAYvrFLz+2iS2NIgDwU1c3PiMArFq1wlauXiCAq6Z2jHW/HLCLF65LenzLttU2bkKjSgBgq6xjEEaYWyuWr7SGpmYFGMorK+zGtWvyY3PmzrFFSxbbYH+fsv/x4zwrY8f8QyIZO8LfQgDge/j9JUsADTmHBVUE1g7Aunlz59nUSZMFMEvKMJJa7j94YEsWL9J80coQScjfnyGz/p4tWDBfxAhRGzk7x/UTAgC+CpCFa/mZxbPWWVeZu07yY81BVQQCAMQ0/LtURaJEMH793t17tnxFBKQhaEbfjsw/trl5y+bMd/seAXCXHwgAkD58TjKvT508JduGAECwyNtJlv+Z788IhFYN8fr6qN4XiGT4Z54ZIMqBfAhh169d01zEN7iP5t5eexvfDoGBNQ175NlpB/4W38gagy9O/QbjwzrCvZinVZDhYk1tfCdznO9AHKqpIYOSWs39VlM/xvbt3qN7O+mA5wsk6HJdk7mI/4fAEYDRkN2MvwVQ5/mXLlkipZ/B3mDT7G/oU3zfxg0bsv0VfgwFAPwR4OPatWukZsJ1WacZy7t3bwtMxpZCe4MCAONIO7///qz2F/hIL3/jsQr6AWCN1+knVwfw/nUgFV/H/sfPyowP7SGrGXvku8wP+p85gM8jc5gyJxAAZs6YZcPDAWxGOvrS5Uu2d+/uUMJj/epIkiCrd8AG+odt18599vgx2dTbbdqMJvmF8rJq6+kesDNnztmJE6ds0+bNIkRAAKis5Gxq6uOvvv7WVqxYbatWrQlZTPivoQBoHT58RMS/rdu2C+iWOtjQkPaSO7/71mbOmG6LFy7UmCF9TbD82dNntmvnTq2pAMLYG0A3fgTfwO9kztOHEABQb6APGB/u+cUXXxsk2R07tovYQ8kVfA1kH0B0frj/8uUrBLAS2KCfBOwPD9q8hfM0h2gvbdj13U7ZEH3uAL4y2OvHaA4BUAPAU5YEmygjg74/APSss19/9Y3s7N1339XeEb/oaiKAuhD9tm/fobUPAkX/IPL4Yc8XSEhn9Dsy/nyftnJ/bI5/Dx86or0Cc2D9hrVWXUspoEDggO/z5HGb/b+//73Nnj3L3nxzq01sAdjvUPkX7J3x//KLb+15W5ey8FtamqyqKhCuwzmzX2sOYDvAtat6BQWJDrUN28R2ad+6deuzciN+NnWpf8aMe/C6y+4ztwDJ8TlkuKvcSwyIO8jPOPzVX/2V/Bv/+X4GRQzaBzmQPQDrF6XJeC5X25Aywdq1KrkCgMr3+YGoRbuePH2ijP0xY5Hxp959UGLkuW7duKVyHi0TJtrCBQvCOjswIJt68OCe/e4f/l4KTOtVJsS0Dh0+dNgWLVwk/0k7P/vsM+3hIK3xw9/4XcYbe8J+IAxBcFAWfHmZ/e53v9Ne+OOPfyo1OeKT2ApzQOTL8ePtwcOHIrE6IYg5cPb7H1R+DaIAe2VKPFy4eMHeevttmzkb2+tVv+zbs9eWLlksm+KswrqMrf7w/RkbU1enfSj+HD9H3AA/BTkvEHU8wSZkioZ4QQGwBXhXEr7SAcJe1s+2WS3kSACgPwKYFQgAnP2HB/qtSsqrIQ2I7/O6Z+Z79r8Lv4as5FA2kvtQOoA2YkPszyBycN8qMvOLCAAh5gEBwO8tskMl8yYkrAUCQCDws/fGrnhiro0NS/muPJSVkF/p7qawgF5j3zJWBADO7Z32vL3T+voHrayiSsA/BIDG5vHW0z9gvQOoBgbFIvaHTgDg3pCTiPWwFkNQbGhs0vm7efwExRswPMppkXzAmI9tbMjisS71H+JmoQxAKCUalS6LpP9dxr5ApvD9R/rv6wDW1Bbyn1U8JZfJrxNPCvjHBN/R4rTp5/3cnH/N/y6OjRdn6hbeK8Y98tcceY1Cgll63/CsZTaYJIV5v6XPkvbBiDhpQgDIg/75Z/IzkgMfpfqrVP84CTR9rjwQlb9XFseMitD+fobBJPiSX7fUNUeMdY7cgRdR1nZSUiHfh3mbLGVPpezWXxsNV+D9kIEcaranP2nfZvhHiWdWQiugsPtEiZEUJyTqulEBwGPF2b0SAkAak8/PXz+HlEOLShSBAwGgkD5V6Lu0DQn4G320j29oVygPm9qH+iZRAMjs6s8kAKT2ONoY5cfzVX8X23dBGaB4zo4kAeTvnfW1DLBYAUCPXZTVXtyXxWoA4cPF2Fe8fzxYKq4cO1TPFss2O+YIAY8EJKkC1AYCAP85QaAuks4ckM4TAFBPzqtwR62cTPUhxSWC2kxQFWYfMEz8NCqsZ7hsPKf6nM7sJSHKeJ97CfJiH5KWtYjoQQklh9cRAAIuXEgY5/eUACDfFjHLPObnc+3fQwBwgJ8xCmeDUO6WH98jeCzizyEAeJtSey3b/Yf/oyQBoNQCkHfweQJAduFkk+bGXmpxzBaV6Aizz2TMoADWZ47LJUuzgSmtAJBJ+yelAPRarN+ggYwEAA1cUgLA3wvGF33nK0oAZGByzM73yRgCRhHUj4B9AO5DaYA8AcAHXQOszxTKAGQMrFEIANoKJASE1OGkC1Dq5OUTXrFByjvkdDHNFuJsQ15w4NlESFQhvE99LDOiBeMxWJhk4bsusxWcW8EhIwUca78UEQBcSj3vCIMX9cyQtH8yYDesjkWHhvwGIO2/UotDuliXmvTpd0ZsmmIA/lUEgLTf8/dX23Kbh9EIALKnREEi2GJYwLMF3uv6xM8VKwAEgsD/bAJAvv+K/w4HutHGzMfcbd0dqD+vCHgVsKgKShHhs2kttpF2lV63/DUKAOkCVfheQQHgxxAA5CeH8YNhMcr70tRn+fz7MQQAkaOUte/Afsj6zzL8o/R/UAIoEANKEQA4sFNLWiQAEQVC8OLHEACUxufSRTkCgEiGUQYpTwBgmQdESwkA6XxJ17D8677PcpnAYEORXBTtP7wUbCFlCWdrmm+s4ndTv1uqtlxhZxezB2JdJw9UBGJTnGNS4qBmXoVNnznblq5YZQsWL7MZs+fYxJbJNqaxUQAU9SEJBHiQKwUQMztPGpY/kDC2EAA4pHsdTQKfXE9y+V1dyhjx7AOC2ZQAaGxqDjKplaFOMYEe/APgiQDOYRN4wusE7wgoIDnFZyAAALpMmDjexo6lJuoLgQXNTeNkBxAACNAh440k7+w5ATjAWZF9wDNcv3FDAbBJLZNs0xubdV9eb2xutuetrSIAEEgCjPDNk+oj9vZJqpggInNq6vSpAtoAVwCruI5k0wXuBt9CRiegakPjWGVr8Xw8c1DJCKAKJsoz8jsZQaqzVU8d1gEF6Am4cP0AYCBXWqPsx/bnz2zqlMmSMgWglMxxZaXuSUbqzJmzQiY8vpoMqKdP7cGDh7oXWWUQA4YG+gUyABgToGZcCNKgAADZAGCJviAgzbV8HWZ8r125KiA2yJrP0MafZ+DZAJYvXbpoK1YuzzLfHKwnC5c+XrIUdYDRFQAkpx0zOp0AQK3r0QgAtJXgFwoAkn2nvAEgfEWFMuwB0z0D34NmXqaB4CRBX9k9NWPb20VGILipgFYkImCXBCCROicALL9cXq7seggA9NHsmbMU3GU8mJ/048kTJ+V7qePM+EIAYPwhP5H9Sn+sXbtO0uvKxIwEBeR1yY5iLJcsXRJk1mImFFmAFy5dULsJHjN/aQvEA8AmwBYIAJJCRWmjtVVAgcoaNI9TzVHGiawp7EiEiOfPBbph+4AkAB5k1N+8QXbybQGFEydOCAFQMo+sTFl7gAOAFMtXrNS66hJoku49dkRkAoAOMrJD0HpYCgCnTp5Wu5wA4GsPfXX18hWBUNwTG2PuEBgm8AkQvnvPbrX5Zz/7eRa45XuMCcFwSB8uRe4EAObajes3bNfuXTZr1nRJ+VPzWbZrw+ozAsoQZZC7nTZ9uuYr/hJbAjClz0Km3GwdVLEN2gUxBDlvsl4nt0zKQC/8gMpXnDkjuwGUVKAaMkNUMQHkI6gPQBAAs3DQBTg5cGC/bAYCgAMZ1dV1dunSbdv53W6bPWemvf/+uzbQ32P9fT3W1DhGfvH0qZPKyHv3nfcUXB7oH7LOji77wx/+1WbPnm7vfbBVKiY9PaibmP3D7/7Jpk2bYR98+KGID/g2fHRrW5t9t3M3lBT767/+X62paYL1dPdYDRm0fT3KQmbNZnx5LgdMmA8QA8g+BrQIqgYhAL1v3yErK6u2DRuQ6h602hoTAeDWjdt29vRFO3Gcvpphf/n/cffeT34dV5bnLe+rABS8IeFNVcGRMARoQSuSEiW1dqd7e3qne/+o3ZjdmN2I3Z2NULekaUkjUiThDUF47733QHnvtj8n330vv6++BVLdv3VFIAr1Ne/ly7x5M/Oec8/94nOra6DvB62mps6ePum0PbuPSsIWAkDz9IZUAaCyskkEgCuXb9r69WutdfViZUBWV5OJOWwXL1xX5vHWt9ZZXX2V6IGQ1yBFHMX96F8AACAASURBVDz4vfq9ZVWr6uGS1Y1toWAAKAdovXjpEgUdAC+ZM/gY/B9zDwIMZVxEYIMAcOOG1kQIAKzdgIvsafAp2M+ypctsZjPlCypEAMAfYXeQ0wA8kG3XnhM55PFxO37smHV0tqsMBOsZ9ZZZ77EhwE3ktQG8sHf30fgJJJLxmYDg2F22jyyxjs5OkV1oP9/lx2tmA6S9eP7CWlpbkpreYf/I/KBcibLgN7yeyuPzXe6LjDSZqvjZ2rraNKtcgPPpM9Y0pUlS6AIrksxJVBGOnzguvw6AKVWEpE8AUdVfy5bZ/FdeUTY+zzXUP2BXr1xRH/M9+r00KdMCYQkfHfp/Zbq2Mp7YH2A8fhyyBD7F1y2egbWdeUxfseZCABjq65NNM9b0Jf5TaialZmUVZSrLU/0v5Vu2//lrfU6qCcmaEUjGpu/xfcgBLgPOPgH/j08GXAMYBLxrmDrVRvuDEgprM4Al7UQlhfUlkIgha4za8eMn5Osh2SxevEjjQQkmgrm379yyU6dOiqgEASBWAKBvTp48rTrx9IMk1ROSCuPMNekn2kQfMl46S4yNyde5pDzZ4ux74rWfTHP8NjbF87raA9+n3/F1+CdKAMydQz14iBAEs8sEAh48eEB+YfWalhTgHBkZs77eQdu396AUAD766H2bMatWCgBlpVXW2zNoJ0+etfPnL9rWN9+UWgcEAI1RWYlsCBLT6xs2i+RDPdPy0hGpA3T3BGWXanzsW28HRbty5O0DmXTnju1S5ViyaJHmfV9vj9Z1Mq537tgh0hjy5k4mxM4Yf0Bb+gHbJXPebQ1bffrsucq3II2+bdt7Wkv6B/rs0qWLdvv2LcnB40uZT7NmzZbK04zpENlQFnhq9Q11tnzVCuvu7hJhlH5FVp17A6pqX45k98CANdTVhz3xqVP6LvsWbLSqqlxnAO7DnhplGJSzKDtA+RuUBZjT+DVIS5Ck8COAsdhUWSLR7+Uf2G/jwwB+Q1meQPgIqkQldvfOPRFdmCPbPnjPpkytE2FzdJTswHIrL6u2X//6H21goE/qD61ty210bFBjxDXq66bYgf2H7Mjhk1LDWLN2lU2b2qh78IONMhZ//OMfBVxDTuHZOJOwD3FiMmA8Y7V585ZUWYh+4vuu2kB/MQbM9VByg3Jd1SIX7NmzR88I6UPgahUkuj75DsBvMuLJtnd/Shv4HvOC+cAaD1Aa1IVCRiTXpI0bN22yJUtReEG9olLzmb0HZVXwafiOUEJoxMrLgooUP8+ePhfJkLPT8mXLAllS2dq91tnZbr/9zT/qtc2bIDxWi7iLWgtnINrKOH/zzTcibDN29BXKI7xOWQidOW7f1jzBlqWgUVNjX375J9nW3/7tf9RYYnfYGW2FhEFJh/aODjt95qz6nHIi7NFePHsue6Iv2Gs+ff5MpQLYy259a2s4R1B6aMdOzbWff/Ezge2hPE2X7d+3V+QeAAj67cCB/dbV0ZmASqiLliUncpdiDklkKeSUlKiQEH8SG44JADoHeHZ6pAIQshmT9ygDR9KV/g4SyuyHQ2JAUB6U4lWaLBhKAIQ12FICADFdfjjjQASoKIeYMGblxA+A6VE6k6JBIF0EdYNg7w7a+Xk97Ls9CzooSQ2PBhvFv2J3fLZvIJQ+IUbB/hcFgPFx9gTd1tXdayOj41ZRXSsCwIqWFpUC6O0ftCHKkg0NixyJ6hn3Zw6E/fWQfM6MmbPkk5D6p8QR6xG/IUqXV1ZZQ1Ojzkd1DfWZfmJaMjSA//gOJwD431ksJZCIQ2iliLKpg325+GZBjKWIVH8+vsHnJwX1ErQtH8PNf+dl7xfDNbL4eGht9v1MKddfzwO8E2LERcrBZn3wbycAjCYKWvn7evsKni8Cl70N+b7JX8cJAPHz5oGoeExjsNABuGJtiYkI3sZ8v082jun1Emw8pBwV4iH+HHmMpFg/5W0y/rsYfhDbY+JWJlwifqb4+Qv6ggRZMvijEgBOKojbmVcASG9WkpQQSF6IMRIv3RFi4aGMsO9Z3U+J2Ow8niL9p4x1TuRpaW+PXSdxbHA+gWzxZxLkv0hp8ah2RpIsFaBmf/64E3/sOOV9QzF/UTiHi6mXTyQwZPNjcuvQWoVibKCCBF8hQ8y+4+C6+jAtjx2T4Fi3knIq6ffcooPvcZhIz5rga2FtLLEK4Y2swZUqv6pSAIkSAHum+rpw5uf/TgKgvcRvtIYmySA+f4KNhJLF3rfZnM7KubPeSJUCpeCEABfiqSHhsBhw7nGheDwKFQAKyVLepmJjqmv9CAUAt920XTkFAJU7jhQO8n7uhwgAeV/hieBhjxLGdTICgO6Vy1/M+42874zxI/VPTADwL8cd9rIFqigBIJfln29AvKDwnl+/4HMJAYDXZCjKjg4AWJglLiMybqMjAMgBRPYSAPyOg5D+XkwAkLH5515CAJBA5g8QAFJAOQLh/xICgLM6nJWj0gDJBHNDyJMAYgWAlxEA3MCKgf+FEykD2/NjlDmz4KRiAoAlwGRsePFCHE+gGJwM45OMY44EoDUh0JYKCAAp79ezg1U/SzvgHAsqkqhPQBxf3ArGSnXAEomuSVh4xdx3vGjEc6Zg8xIBtfn+SxenHAFgLOzG5D6Dc0oWuIggk3cYMQFAzxhlubsD1AEHhxLVchGTK5VCCwdY/xcUAEIGox9s0lIACQnF2/GyEgAT2lqEqFJswx5/L+8fYpuVAkqkAODPG9t6/v/p5iWhxhUnAITnT/sj1+6/hAAAUBLPwdCelxMAginmFFV+pAJAfr65Akq8uMYZ/k4A8BIAnoXhmf8h+yFke8bZ//p8pAAAeKDsf7KipRIwpOCFKoQI4C9UAMgS78MG8C8lALAGsEdE3jpfBy0/P+O1pcAmse8CiaSEYhCVuAgjkUnzF9ir2K9xiZL8apwA+ukhMDtohLmaBBKS387CBuwF1OAfh+2ly1daK1nui5fazDnzbMas2ao/yucJOA5ojEK9RNYNP3R5xnN+DYj7gPmDfCBgBAE0bf5qaiRRSYY4VggBwJ+bAFBXT7fNmDFTQQEOAABaBB8JEgPASD6qtCyVIie4rOy+hFjR/vyFguIzZ81QfVfVMh0etvq6Bn1vsH9A0pQnT5xQkIuMZAKoZNRgUASrrl2/rsdY3braVq5YmQIc3JtgEnKx3JNAqfsFzIzgKeAAn6murbbZc2crC4L+I1AY6q2HDBRl75SW2pNHj9QOaq3OnTtHADtzgYBiRsoJJRF4/UV7h/qirr7RBgaGVF8ViVqCZAGERgK53C6cP29jI4O2eNFCZXDwHu0gCEe2F/U4AddFREhUKQAhkc4mgEgGOPLlw0ODAlMBIQBfCE4DSg0NDGhsAJbY2Afp90AA4D6BAIACQCAAUOIgTwAgmJ0SAMbGlU0e1AGQYL6dEgB8c06f0HZKABBgVWZhQgDwEgBOAFi6bIlq+zowT+AXwAJADBlfnoP6ygIcS0pSAgBtdQUAxtYJANgZwUd+uCbPDmgAMIItYMO0nUA7wXACsdiH+wtskgAvJIo5s2an8rPMWvr31ImTsgkkk7EzlZsaGZb9nCK79/4D27L1TbUBgIvAGv38+PETO3rsmCS69R6ysFVVNtjfby9ePLcbt24ogwv70V6QjJ/hYQVgaTMEAF7D5zHP+EdmJiSckaERAT0EKRfMC7aCKgagG7ZAnWTWeXwy40IZAIDQmTMpzRDULpBRRW2CLHBIJevWvxYynpNyBMz5g4eorz5q77+/TfcCRMF3DPQN2PlzFwSak2U2I8mQ9HXo4f0HqrsLCAWojjQ2voUDJOOAAgDkis8++1z9zbrCM9NvEF1OnDipgDv2jm2GUiel9ujhY/vqz19ac/MUe++9UNNYdcdtXNeg75DUpU7w8hUrQrZuom6BUgPvU9tdss1joyGLe3RUdgEoie1iA7TDg0D4HTLysSfINMj/Mi95Vq4PyEemPYoE05ubbWh4yCpRCZAKx0nZHuAAfpaf6qo6O3H8gh07etKWLVts77z7lg3090QEgA47+N13+t7WLW8J5B4fK7EXz9vtyy+/shUrltjb726wkjJID0MiAPyf/9f/batWtYoAQJAWiVcC1k+fPbM9e/dbWVmV/d3f/YNVV9fr2SrKzQYHghw4tvPOO2/reR24gADAWg5YitpIyBLr12f27iWrud42bnzdSkr7raam1NqfPxEB4NSx83bq5FnZ4F/96udWVw9xYMBqaxvsyeMO270L1Ygh++LnPylQAKioaLTjx8/bjWt3BCBCACADEgJAT8+QCACQZt58e73kpSEAUK6ir7dPBADALQgAgB34WeYTZCUIACtXrRAATdCBeYefx8cwf15ZtMju3Lyldc3lDwFLsFGAO67FnB0dGlKGKusB6870qdMCCJ74VMAz2ofNUpYDX0vderIcKBFBSQZAXtYCSmiQbcm6xnoH0Mj3VrW0iBCHXQFiPnr4UAQj7A7Qj9c9GPf4yRO7cvWq1i3mCD/KsC8vlxQ2NYlXrFwRMsqTfQiy55QwQL55zdo18q+ebcD/v/3mW/mX1WtCuQHuxTWxP9rRPL1ZPkl+tqxMbUXmHxtau26tCFeqf41BGuoigWRGf81ZMN+GBwY03yAAsAZybVencQJAV0dH6v/wjaincB/sjvkN2M5vfI7qWtbWar9J37C+4+sAxVQOp67OBnp65D9YP1l/6H9qtrP+VNRUWX93j9XUN9h///0fBIbTzyIkOFA/PKJnZ99AW+nrsG4w9wfSsgO0dfGiRVYPAaAvgJqsK2TTs/auX7cu7VP8Z1dnj50+fUb2REkCMqfpj5o6Sl70q0786dOnRDxcvbpNftfHCsDyyJFjIgrSD9iH+yrsDvtF7QByhZcs8bWWcQbExxdBAMD3MtbafwyjCHJW9kM/8Ly852cJ1lvIAxCD3n5rq82eNSdVAODgzveOHD1kb765xVa1LBfAGdSSxq2zo0cA8IsXnfbZZ59Y45Qys5JRAcedHZAVz9mNG7fszbfeUrYzBADSpAAKGVNITFvffMdWrWzR/C0rYQ6VSnWJ+Y/yAgQAEXZyBABUORZBCIGw1d0lGVOIK998/bXWIEBS9gysnfQPfUI/YE8QLMiqZ8zpC9bq23fuigDAXhwCABn5gPEQjlApAWRlL8G6QNY1++wVyyHfzdCYTWueaouXLZF/xRYYT/YYbrtkciv+NDqm4CxtYy4B0tMO1tPZs2cIIPZzMoAv96MMCuVvVCZoaEj3xocxR3k+1i8IJQ1NBHghb4SyHBCRAH9RqII8xx5T5IAS9n2jaiN9Qhtb2lbZipYlVlFZZWOjxBcqbWy0VCTKC+fPSaFl8+Z1+g35i3W7vLza7tx+YMeOnJJvfP21Nlu8KNg88xP75XXsFp9IO5lr9LmTBLAl5iJANiUAIF2yH3QSA89LPwHYC4zeujVkaCf7a54RAgHPTCY84+xxHPZ5lEpg3wqJwktm0S72XcxjXgP0Zq8USJ5hTtInJ06e1J6ypa1VvsdLakktaKBf+9Ge7h6RGyAUAw57jAA1JUiuTx8/sSWLF4eyJ0ND1tvXY4OD/bb9269Fbti44TWbMaNZ/6ckC/K9EDp4Hsaf8/rGjZvUJvqJdgHkY3c8386du2TP7PdZ686fP6czwgcffGizkfyvqpa/RvmCud/a1mZd3d2yd/bHqI3Q34zZd/u/UzvXv/aaxu3goe9lIx9+/KHmCD771MlT2lN9+P77NnfObMWoAMpPnuR8d0+kJn4oF/Dg/r1kPoTkFMXrEpnosH5ligCcoKsqUUALp3TVBE6ChH5eVYwrOfAqmSCphSyCN3u3IchHIf6l0gBJTWCB9R4fC1ytADQp6B7WXxeR5BmxAfqfMeQMG5QJxoKEsvL0gwIABABUA5yAEJ4vUy3wrGTFspNnAajH5sO5GkL0iMa2f3DQRpMMZtZ3iB+A/h0dXdbd02+j4yVWW98gAsDylhaVEuzpH7ChkVEbTtR0eru7tU6LdAapWXO0wmbOmi2VP35XVFXq/+xjxihtVVEpVQAIADV1NQUlPJWQI9AwqOYoiUFljhykStQBEkJGCPxkSVwem/Az2Q/FB+NYj5/z4/hGHD/MXzuPtsVx7/x18zFxfz8GVOIYeF54IH/tYvcqxF8mZv5PfNZSKQAU+/Fref+lMec4C368xEbHMgg6/xmu67GktCRz7n4xPuT7y3xM3F/nt/dX1m/hOX3f4udGV2eOx6xon+Uy3ouN24RxT17wuZbF9yYqWTuhMn6GYvHFooMQzeu4b+Jree8XGyfvi2LfVV/8CAKA2hUBvwX9U5KLXiZIcYhvZwQeMv/jUsCFBAD3rpkdZnYUCACOi4Txc7CfEt4ZASA/j/IKAP4cXCO+I744ngH58S82/+Oxyn8+P47xuMTzI///uIzBj70+4H/puBegTtYwTYbsCul1k7VP9/WYur4SLMjRoswHJsmyil8k13ZFjSTBgj6mBA38NmGOZWXhLJWoALDeUBaA314aQPGppFw0+xbUBR2ryLCVoMijsUpiOcRYVLY9UmD3EgCxAkCMU7j9x/Mg37cxVlJsnsfrx4SxThK8XcHecV7P8g9qPwm27MSEH0kA8O/F/i7GRX2c4vZ5/zkJIE8AcNzJiRjp8EedEq9Bk/nOuB0lu//bf0nnTzxB8848Zhalxs/mIxTR0b3yk9hf07U8szuubRPN3MLFL5N6cgaFCAARKygbmIwAIEcTyTbEjmckMT5/zQkAMCtdAcANIPte6EInGHgw0HeCAYAMQKEPTjpIiWSkD1YA8snCJrM/KAA48E8Q3xUB8mQAv74TAWIjIbAeG9LLNkv+Xv63j6UvwPlxzzvEwkWYsQ8yGPnJ6o6L74vNGpVyUD/jEJIaV/Ek0//l5JLKWemGJbQkZMlmgFxwMlk/+Fhk/ZIbm4gsACCuLPgEgPshxz1hc5FXrsjZXmzT3q8FvyP2Wtx/mRNPnjlXDyptZyJD5n97v/BEWR8FG80rAGQMo9DXMQHANwCxAkC6AQinqHB9SbWz0S8kYORtJra5uF3h//lPF/6dZ5AW9iP3jyiIsW2kJJGMDJItUOF5tZAGync6h33RcjtyJ6xn8OdM+j3bKAVQP+4HH8PJCQCFZSfyC8EEAgDZ/zmmZLDHbIFyvxX7sZhRx//xe/5Pfw8NRQoABOliBYDwf5+/1K/07H+CLIBKYyOoeCDtOCRCgLL/hwEjnACQsPOTtgfGZ8JK9BmdEgDC5iYlNMm+wqwP0Hz4p+dOfI4CxkVY3g6mh29PZG16fwepv4xskR1Ug2HK5ydy3hNVAMLcyX4mGnPwq4U27aobwUa83EFQONFrbMYA8zloN02R9H/r2nU2d8Er1jxrjk2fMVMBdGSkCbYEIHo8lfr0OeNZnHl/ErcGoISAD1lMXIcgNfLxyKcDEBPIJ3soyxrvsp6+XgHyyn4pDeAo4BiBc32fTP+ycrt3+7aClgTCAGB9887nCYoDphMIkb2OjEiCirURABNpSQgA2CrZV4Du1Dxk3bh1+5ZAGzKq16+lzvzMVAaUgDYZcbSX4GUMFBN4I9OZwDjr7czZs6yqJvQjQW3aSLA8yH4OhEy98jJrf/7c7t+/p3vTZjI7yd7xTNiw74EAEIKt9AXgPQEZslxpD/Ucaa8fKPn8qRMnrKqyXOBvXPuRYDSgDkAKQUatI0kwjAwl+nT5shVWU0v2ETLjg7onBAACiwRyeD76IiYAAJx7Jh9t7u7qESBMzXgnALisM/1OHwMUQRwAyOPHAYS791AAuG0rVrak6gDYekwAIFAIkKTvIGU6OJgCMAQWyYSl/YEgMKzsfrId6as3tqAA0CCbBkhlZoRs5F61FVlSJ4ICuhLUzhMAGFOCyAAjBCP5wX8B6tGPgGYEL33fik1eunhRn585fUZQXkhIAygvEBjHDslKY/2kj3ifLGsCqA8ePFQWIXODYBmgIJ+5/+CBnTlz1jZu3Kia2lqPKyuN4NuzZ0/t3v37ITu+tkZt4ZlpJ9lg1JcHbJPSSSJZ/PzFc5s7Z26oMz0yqnGiH19NCCbUdqfmOWM2ZUpT2EuNjkoBADBj2fKlAiu0NqncRZXdv/fAThw/rrm0/rXXJUlcAeiTqEigYAC48eGHH6j9gC8Cg3vJtr+qbGmIEQAeLsfNszx78lRZaQTxCZpTO3QoIgAc/P57Zbh/8glA8AyB0bRrZHRYGXGHDh0TmAEwVllFFl+/7g+A9Ic//EGZcB988L7mHuOFD6VkBAAAfY7trl6zVv3p7UI95Pz5C5or9C17VZGZzOzWzZt29swZa2trtblz5qQKUpwB8B+AuPgzgFoAJiTwnBh35EioAwwwQ4Cee1JnmX6DSMNcRLJ4eChkU9bWNtqB/WQVXrblKxbb5s2vW093p+SppzQ1KTP026+/kYrDlq1vGAQavvfowRP7+uvt1tKywt565zXCQMqOHxoet//9P/8Xe+311+3jn3xsjU0N1tPbo/PLk6cvbN/+76y0rNL+/u//F60t+F6SD/v7egVs4LffffedhEwW1BIgSvCzYiU+KgAd+Cd+9u7Zbw0NzbZhI8H/bqupKbMXz57anVv37NiR03b29DnZ4P/wP/4iJQDU1TXa40fttmvnYamjfPHzT615RoOVlgewuLy83o4fO2c3rt+1TZs2JASAPqusrLOe7kGVAFCpgrfXW2lZoMoCQPUmGcDY76qVq2S/AFbYCgSn6zeuSV591uxZ2u+gAACQw7hju4uWLhUBAH/r+2XAYsaMettci/kAAQDbQvIeH9Y8lSx/QLpAqoJogH+BNIUMPsF11nKCHICm+DnAWIgIELRoO0QI7gVgBWi9ctWqFOymT3gP3+fKE9wH28P/3bv/wG7eumlLlyy1OfPmhj0LUu3l5Xbi6DGN17LlywLoDJFsfFxZz+fOn5PvY35IkQMVAwiF/X2qkQ05CoUMKY8kfp338B8ASWSG0w6BaqOQnEK9eYBo/B+AFyVoeB9SBAA3JJJZc+elBAAAbhQ1uC99yXiw3+Cszx6BfqbdrP81yA8ndUxZYwA5WePxKdhlNXOfvezYmJ07f97u3b0rfzulaYpV1dfbQHe3/BwAHAA1YwD5B3WJitoa6+/qEuj+3377O61nAI9OmmD/Sx9RB7v9RbstW75cY+HqXqyztBdSAs/x6isLRAAY6e1T30Gg4j38E+oxnk3Dmv/ieYd8EcQCCACAciJw1NbaQFen3bt/z86cOa19Bz4J8FrqMpK277dDh46ImLFx00attb6vJYDOmgiQyrOwNvCer1vYobKDR0bUhzXVtep/J/oC8iJjv6pllbKRIf+IADAaiIOAr5CLAPkBSwH3tS0fGxdAfOzYEamJrGpZEST3OS+MjtmL55323XffW/uLLvvi559bTS3qOxCRaqy9vUukIZQ43n7nXZs3b65Il4EAUCZ72L1nr4Dt5ctXBgJA6bhVVpSJAEA28pSp0+ztd94WMOZkWPwVCgAtq1bZwoQAgNoP13z65LEAX/bRAL4oQQCYMu/pD9Z8+hGSBNnkzAFenzJ1il27dsO++uoba26eLgIAZDv2KuwVmQ8ff/yx9hLK7P92uwhpjMXiRUu05+Yaryx8NfgJlAp6+7QXQy0GvwlIy7lbc3A82BGqVyhGQHClHE9r6yopMfCMXO/K5cu2Y+dOa2xo0vdXr16TrE8j2h8xF7/99lu1a9sH22zq1FDGi0AvZTDwRYwfakavv75BikDE3diLcQ+CuPQHvqy+odbefvdNmyqCcIWVl1VpXa6qrLI9e3dbR8dz27R5vS1bvli2wjP393HOGLXr127byRPHbeWKJbZmNXZdof6jH/w899VXf9Ze27PZUXwIBPVA4qS+fWVFlUoasFd2ggo+h/lIJj+kgV/+8pe6PoQeQHzmDuMKmE02e1vb6pQEjJ0yL9o7Xug9/CBnJNRyuAZ2H3xZq/YV7MvxUU6iglTz/MULa1vdJv/Cd1GK8sw+yhLhe7nuvLlzJXkfiJih1MjlS5e0J8dOmbPs7ek7yvQcPPidXbxwXqVCUNZh73j86HF9FyUDfuOD2SOj/kA/sEdnbxrKFizROQcCAP6rpQUFiSr5npSkuWGjvsd8YD2irz748EOVMOB8wbjjH1k3aO+xY9hiu8gzXOvsubN289Yte//D9zV/SQqAHCrFhTWrbXVrq7IK8Zn37921w4cPiQDAvhq7v3njut4DjJA6lWcKJHHmNKYGaDwOibJaIWj+0PkyJQAEIMW/769z1ggKbwAfJTY2PBwAkET1TZ+D1CFSQCDph+sQ9Algk3ysYkaBMODENHwfBADtjzVnKYkSMiJD2Cz8FtHAK1CqpnISjyJWqmSzEMd2RUKuJzJpZZUIANg5aznn1mGShihJUlMrBQAIAO3tndbT229WUm61DQ02bcZMW76yxSpraq27r8+GR8dFAMCeWYPxacwpzkjMUcD+GahmVFaJ/M9vsv+JteBX2VtAyIMAwPnZsxApjRtibJAAEgJAoqCYlgFQ/7mqYhLTKUIAcB/wsph2sbhPPtaRJlXlgjBZ3NsloidK9nucJI4P5XGKPOYR4rjFsoSz6+evET/HD70Xx24EYKclALLYU3qNXNypIM4VTvNsqQQi6r0kkzxuTwxgxW3zcUkJArkYtd/LAVj/bhznDq9lBADtXaNsWt9fxvdVPC6KuztIN/HZQk/565PZSigLWRi3yz9n/trps0m+Px6R4v/Pl1dI2+TJizEBKI5FxgSMyUoAiACR2VbcN6n9CqcrtO+0pYnSif5O4/iOmUCKgtiXEQB8fik+nigCJ19NLxn3nytkxqCjkwLY53MuykgBGZbovjw/9+JgqmKrORWDHzPmBXNoEgKNf8ZtIz8vi/mEGPPK+45ilqHc/2T+ebzfSWaJ9RbEpvGzPmf8/gl9LB1fx1RSbCW1p4yI4WOosT0c3wAAIABJREFU8jWQqhNSBe0hwYd1nD1NRXmFyray7+Is5KWkRBQQ6bE0+H+Id4ntOG4S+iI5HwqXBb+dSAAoScq9O06hRMKcAoD7jHwfhj7InNwPrRXFxkSXiPBL7BSsOGCUwTd5ewre8zZGCgB5PxX7uhiLjm3L48HxvPJEcO9LVwDwPo4JAIX2kpWXcb/r86GY/9U9d/72/4gIAJlER8qySRwHRhJfxA2QDWxBx0aOyjtP7+fA+/Q7o4mpT3L9+EAwsVYIwbdCGflY/l+dHsn++4A4QMZnR2zURoopBmhgvSZ94DjEAxxYN4F9kwdPA7AcJBwk6eoAq5hUSG6UKUDCZ1zylYkHs8avxWe0SSXo5tnZycaJ6/n7bjg/FoSNjU8OJZpVxRbRYotftoAh4RGYXPFCGy/ibgPe5z4GMSGA13zcQh+nrVTNjfCTMJ1EDPCXstXXN5Xqa4HT2edTSfd0HJKaVAI0Anj7Qz/FNgncAvuSeSd9UGxD6JMwnoxhSozrcBhvYgptLGtV3L8+5g46x+13p5G3hzj7H7tLHTb/T7JL3U71Hpv4JMO+8FoZ4UVZFlJYCOPgfRT/9nYXe08Ho0QyJv5+ftM22QaMMdZhYwLASvsnlkdIn6+AsJMQlBN2uNqZEkzGlWEbvxaukZAKOLioPmg40OWfkWfy8cjPU2+0P3/+u8U2GLGfDXNsVKCkZyHHNpgtqEGaNiYCZCQAsvWDVH+Q+c9KAYggJTDfM//De7qOsp+DAgDS0oEAQNb/sILrXBMCgA7GOhCFhT/OeNfzsYFOj7kZs9NZfeprPXREAEima1YOwH1DbrOfdJb3o5fZiP1f+KbT+4t7gGzeF9/pR66qYA6EqyVBiYiMEuwguxfXB/RWO6XUQQb/mJWWV1h9Y5M1Tmu2ta+9ZivbVtv02bOtedYsa6T+uQG2DhvZfDwD64gDXMo6TNYWxiyegwUb2rGxJBuNYMKw7ESy6+XlCoBSp7ROf1co6ElQiKwTMgIAWghCEEQFoCAABqCgjWNCyiDYjk2QYTNj5kzVJnYAlgDsPKSCq6pkV9gRbUZ2sLO9XUDDndu31J4F8+ZrTSDoB3BDVgvPSFB20eJFNq25Wd/lNSRP7965q5FVEL+hwXo6kZUsVfAPIIU+BgAgIN83OCjJfrIsAY3IFp41c6Zslh/At/aOdmtvf676zYBIzdOmCDggUFVWSv1UJGh7bLYC4aPKlJk5c1aSPYR07T316YKFi2ygt1fZioC/Fy9cDPL0TU3K1CCQM470+927CtSRpejZ/GQ3el1kAjWvvrrQyqoqbXSoX+NLcJw5R2AxSEGG8klko1LXlb8BGAjkqi54eYVs59rlkJ1JsJigoGSdk5qkgH/8I9i3ICmlgP0w1mTV8lz0MaBvOfWgh4f1HoFVgqR8D3CAMccuyPy+qgy2CyI9rFi+XIcI/Ak2A4mBLFj2Rps2vxEAocSW2JQTmCagC1jugD5rJ7ZK0N6l/qmVie8hMEm2F21onjFDgJtL5dJftAEiAXYJoeb+3bsiBsyfN0/96M9K2+/fvSfQifrOfI/+hCiDnSH5TbYUz04glj4WICXy1KieF9C+rbVNpBOAMQJqtIe+RxqWTEvGTeBeInNNhhSAJAFXBesGQzAYogGgmCt8MCdpDwFl2oy8scpjzJyhfipBtr2XAO4TjSeZyetfW69raf+TkLN2bt8hJQqyuQA1WFeV+fsvQXSUGRgfMs0kjZ3I1g2NhFIF1BRfuWKF2qVsvuoqZR+r/vKuXfoOwDiBXg/sADYAfl29et3aWtfb2rWrbWCwyyqrkJYze/r4hZ04dsEqKmrsjTc2mZUMW1k5yl1kI4/Y7377z8qMhJCxeMmSlFxDX2EPp8+csTlz59rmLVtke57Fqky+I0cEVKICMBVSguSDy5QZfvjQ92rv1i1brISyAZInpl/77OyZswqYf/Thx1ZdQ8kB/ESQvoYAgNoDtavnqrRIrzU01InMcOfObamPbHh9k3W0dxvy/4Be+w8ctv0H9ttHn7xrK1cuFaF2oH/QGuum2ZPHz2z7t9/a/AWzrW31chsbHZINtD/vtP/vv/7GfvrTz61tzRKBBKUltXbnzkP7x3/6rb373tv27ra3pAyAP6ypbrCrV+/a/gOHrLl5hv313/y1lZQyRoC+YwISAA6ws1B/Ptgg/oSAP8QUso9DhhiAOxn3vSpd0NgwzdauabOmaXU20NclMPL6tZv23f6jdvPGLZs7d5b98q9+atU1ZI5ha+XW3Tlou3ccVo3az7/4xJqmkUU2oPvW1023fXshhXTaxo2v2aLFs228ZNQqK2pFALhwHuWXcVuzbrlV15FlPmLlVdX24ukzAWM8w6KFi5Tx6ucIMnJv37kp/9fU1Ggl5WX26P49zQ18Pr4WPwsRBZvwfTp2TX9TAoD1QySS6mo7dey47Brf11BfF0q3oIg0MiLwmfmyedPGAiIMr6ECAiFgw8aN1oQSxuCg1dTVW19Pr127dtWOHj0m0Im1Cdn6kaT2NoAbfgnCCuCzAP5E2UxqK7duWmtLq8hFjBttrqqttYP79ltDY5DyVwZhTY0IDGQ9Hzt+LICRixelRDZ8o8tnQ47yNVL7sIoKe3T/vnww4D9rBfOMLA72sADNAIS8npIbAAwS/8faDblBoDqSxv39WmsOfPe91mHWVX5Tz7yyukplDyBTsHdYsmRpIIINDVtlVY31dHXZgQPfafzWrV0TCIfUw032PQD8DtqixOH+hvfxi+fOnlV/AbZL3rmy0ga6urTu/O53v5N/Z43x/TvnZM+ehuATiFwzQlkRlcQYlh8nUx8wccniRfLHZNdwb4AzAEeenfrdDhgCtrT/SyY8WfyMD34D0MyBTK595eplO3furMA6QD/KsDAeXBeg78SxkwJtN2zaaM3N03QUEmA0MhzUTK6igrJOiiSAZR5L6Gh/Yfv27bXqykqBxNOnz7Ty8krr7wtqSOyxrl1HJWWptbW1aM+KL+G89fTpczuw/6Bs7Y0tG0WqAUAKZ/txSXlzbwB1svi1xifnC8ohAdTz+V/84gsrLSPgNiJlE+YrhAbUaN599z3NZUB+7Lmmpkp7QohKlFFZtmyp5qRk0kdDWQvWZ9beDz/+OFWfcDB4/759snf6l30Fnwf4Aqzft3+v1rq33nxT5akAYQHwIHxBgGQPATEKYhX94KAve5X9ew9oXn7xxReyQ9ZYVDmw988+/yyVT2U/dPbcOdktKiU/+9nPRJoAmGueMcs621/oWbu7OjUu7D9RoYHUoaOSnnFQtoafQxmHeYj6Cs/BHoz1nGf79a9/LVIhtdiXLl2i/Q/kAeYL7dp/4IDdvHnD3tv2nhQ72FdORU2qtEzjzz327dsvn7h5YyDYqB472U9jAPTjtm/vHu37qXe/IvGPAJRIkVN6B/La3r17bP78ebZp08ZAhBsY0PigYNXZ2W27d+4SAXbbe+9qr0vb8AHMBX4CEeG25iP/GDPaovPC4KDIvKxP+ByIl9ifn4PwY/hGSCyQcvCBriKAffMeYzFv7nz78MMPg5LWMEoopRrv3/72N5rnnDEYV2LB9M/jR0/s8OEjAko//+lPwTlFvGCvyX6Qft6zd6/k9bH/xiZUwPq1ZlbWVFn7s+dJyaYKtRtf3tg8zUZ4tooKu3fnjl25dFlnYxQaaBP7OYAUwP9Dh763pYsXi2xJO8ms51nf27ZN856SFagI/OQnnwZi54MHdvjIYamvtLa2aQwogfS8/YX2qpCu2T+QfU/9d0grjDu+Ej/KXp7+mZnY0L59+3QN1C04H16+fFXqQvQT/q2nt1v7PcqZMEe99ALgPmWi2LNA6mAM2B9+8/U3oexZWZnOdvv27lV/SeFvjHNsktwjFdgQ83C/zNYVICKN4HlsQEf6EJMJcYdM1l/xVZHuk8SfJLagcFGiCJh9JjurO7jjKgJ+iPd4Ld+lz3gm2s5ektIGTu7QHlHXD/HiRIDSythrOUie+E/ONEq4EcgfFLGyJJ0QbyMuyueGkFA2FJuQbmbPUyLwH18BWE8ZurnzX7Ely1eqnGBPX78N0/fDw8Y5CaJ/d0+39hMkFkD2r6yq1hm1TuoB020cVYCKChEIiFFwP2ykcUqTVaDeoOYloKGSj5Qhk8TGQ3mLECNz4N+VEQOA4zk8HmfMxzrzkZmC9x28juI98ftxvMP3dfHvOKZW7P18HM4/4697YqHHbdMStpMA4vlYpmrQ52JVk8U/8/eOokhJcmQhCSB8PvtUIRAdxocSvCKaOFDoipZxUmdyiTzY7qByPjlU+4AIyE5jcLnypVl/F2JL/rrPKdbmsLfIFKD9qeK4Xr5v8/068e+J/VXM1iaLP3tCUgzA+/fzdhffO3uWJG4ep3xHcXS+44k38di7rcW4S9xGHw++ExMw4mdL25cWWckSKxWTlI8qTJ70WHYa0w7ZS/kuK/jbY9KsX7EdePya2EPIDg8AtV8txlH0mhO7Cq6uPPOX4jcxEFqsobpnpPjqsdmJ8z5KEovnaxE7D+MzUY5+4v0FIOnlLM5ciDN6+wvj18l30j7Jj0FxPCtvx8TQKQHgMvahFE3AZBy/hKyHWmNdfW2a3BUUbioUe2GdC4B1YSI06x59yf4lc3AJZpGA5zo7irAesAfZQWIPwgcT1eFg+xnGKM+VDJS4LT+ChBP3fepfRfSDaJjL9E+y/JVMkpSxS/FK0i28/SIvjMn3xpinX2+y+Zv5vWx+OjblfR8nfL+UABAl+7pf8bnDNYsRtOL2pQSAzGgztpA7kAD+B3ZO6nwSw9fETkSYlaGfYzD5pOa9PDspHGxk/hPIBekCGzGC43vr/XEOwuHQ6QPknZAHmH2A/H2BWeNjNjw+GjZTOeZZnPWftk9dEDNOwmZoMgIATjQlACTONDBQA/AvqYdEmgwCAJtSP6A7C0S/Iwn32FDy4GIAEyfPLJ6wOPFCAkDHRjnZBiQ/9srk9UmQc4T5/o7HwwHJAlJAWicmEAD0T9x/d5BkqyUzPXiAAn9auFghWuNZ6VmfaFFjvKKFLa7RPtmGIXbO8U2DUkHY7Lhdxb+L9eOEzUQw/wL1jGILVXytbIyzxS8GkPMkAA1zJPGfHlqS2sdOAChY4FM2bwBIU/C8YFNQWBcotr14A5QHt7P+ZPPvtcAKx3OyTVfhRkejWbB98sOSs+7je8cHKV/0vf56aHuYD/GGIM3gd0Z4ypJMvhB9Pv6ej2EgSBRuruLxc+JAvo/yG5C8LaX+ajyrq/OXEgDw3WTrw8xzoD8lBySZ/3HWf8gACp8lgOdZvSzUoYRAAP/5B5MPMoBL44b2Z4zZ4L/HLRxnk4NgOtfDST7bX7rPjXwv70cSPgX+KzElXdUPMpEKQNb/4jymBJZi826yuZ/5ivC/vJJF+F4yP91tpUSA6E4JASDMsVJlzksivqLKGqdOsznzF1jbunW2bNUqmzpzhk2ZPl2gNhleg4PD1tPVY2UlYT2JCQAimiXlALwPYvt0P0Wgk2ADEvX8eNYzoCoZZk1TpggkIQgGUAJ4RsYSAXAemk0bwW9+IAC4fDLBcbKvaQeBR8lBJvWHCaLzPllIBBuUOSFp7yA9TY3nq1cu26MHDwWqS25yaFjgHIFUiAEAA2S1zJozWwCMZ68R4Kd0gcv5h+DdmHV1AhLfUvt5TxntpSU2MDhsj588FfhD4JNApEvpqmxBOZLqnfb8xTO7deuGvfLKfJs9h2B5IByMDIf1iuAl1+VetIHMCYKh/jdj+8rChTbY129VtTXW09mlQN38+Uj5TwlkAeSNBa7fFZgCCC0Z4gRgcglYMpAJHgJkjQ5T/iFIlzMHAW74Dj+BANAp8IHxBoDlPc/47GzvtKuXr9qjh48SSdBX5I+dlQroRECxdXVbuF/ynmfyEwAmqE5AG3lsAG/GlUA94wSI4gQAgpE8E9ckqEhAF8BYGYlDITvbCQAQTJBKn4wAgLIAQLLP787uLgV0AQzoSwK9PDtBWYKjIgBMnx6A96REBDLetIHP02aCt/du39F1IABgB9ijsjHLy+3OrdvKiOKZyBoPr1do/wcgDKDGz1tvviXAFACO7HmBKefOW2dXp0CnGTNnpEAi2TcEuMkYI6PMwXGugz0xbrSR9tP3/X19eh1AyQkAjDnPSFvJWOc34CwEDbL8pZSA5Gp/UIMgE509D0CvWNmwtxPfuH/vPo0DgBEEAAWzkIQeGlbQmPHGhgAbOAAKaBoO85wsM2yEQDvP7FmqtI+AMONPdjBzmfc9E5Xs9/PnLtvKFatt/WtrbXiky8rKATjH7cXzLjtz6rrZeIVt2LjeKirHraSsX3LCw0Ol9uevvhUov3nTZluxamV6KOQZmEOQFpDBBzDCHry8BXXTjx8/bg2NTbZyZYuCnCNDg1ZeWWEdL57b9we/E+v9DTJja2o0XyANAY4wlo8ePbZ333lXh+LSUmTaS62kvMounj2nLM+1a9dIsWBouN+qqsiaQuL9vhQNVq9eLwIA4H9ZebXt3XfQDh05ZB9/8o4tXfaq1s6hgRFrqp9hDx88FUjy6sK5trJloY2M9IkoBWj423/60n75y1/Y4qWzVWKg1Ors7t1H9qcvv7L3tr1tW97coNragIPV1U129co9O3TohM2aPUeS/CWlQ1ZRSQZQKFEBgMv4Yd+eeYeSAsQWwAzmHH3CXGHcscPdu/ba7JlzbXVbmzU0VVt/b7dAhGtXb9r3B0/I3y5aOF9Z/uUVZK1xXi61zo4B27PjiLLVfvqLT3MEgGbbt/eQPX/WYRs3vWYLFwPIj4owAXEAAgD2u3rtMquuq4oIAE8FijkBACIZfhlbgwBw736osS4CQGmJPXr4QPNNZSyS0jesARBu/OCML2Cer1ixUp9zEP3YocOyCTLaGxsaBB65jC7AKe8BHvnZD9vD92Fz+GEIK6yzImfU1GpdxX/zXaSaWZtKKytVt555gs+EjAAgD9HFCQDMzes3bihL3AkA+AlspKqmxvbv3au5CgCmtldX2/DgoNQLzpw9o/bTXwRpeGbmLH4bMgjgIvfzOcOYM8/JIMYneb15D2Dhq3hu/Obc+fN1Hycj4O/pY2wIkAiwAUIOe55jx09qTYIAgN8EjCIj9MmTxwKvWeuQQlephKFhAW+dHZ3KxCWjubVllbKXWV9VzmpsTMAhazDS39PwN6MhyOeqNqxP2GxY00CRym2wt0efQVWE58OP6dyUEAux+2PHj8sHb9y8SfdGNSm0i6zv+xo//DglAJhDTgAAqGN+8Zzr163VPAqSztUqAQABgLaR2Utddidt0n9nz52xC1LhCYQFCIm+PkMAOH70pO7/+sYNIgCIVC4wc9guX7liV65cFukAOyBg5+fizo52gbgQCtauWWfTps2w0hLIDCFQi+rA5cuXrKV1hbW0rNRelj0/z/v06QsRALDvTZs32IyZ0wvUkMgmxl7JmHeiCH1Jm+gnMqx5hp//Aj+EGYQYTl9vv2T8AYjJ8mdfwT4Pu8Imzp49Y8ePH7O33n5T2dWQrqqqavVd5hcEANbzbe+/r7MJP/Qh+wqAS8YGkiA+HXsEaLx7/47eIzaw9Y0tIgCQRU/MhX0qZAbs4ieffiIwPZR9CefpPXv22tVLlyVBj63JL/b2ag4BVgMAsxchxtPX32coz3AvXmOe9/T02eq1GwSKcxaDAIAay9mzp+UPIOdgi/Tz6DCBshCUP3nylB0+dETX2frmFps6dUpCBgwlMlCbOHHqpPqP8jjYBc+s+E2JaY+zY8d2W7J0qdQSUKuqr62zpsYp1tvTJ790/sJFqXCtaVst4gn7Xa0LUrwZsvPnzomsyXpCBj62TZ8yL1gb2HfyPnsT1n1IEk7QwQ5oy5FDh6XUsXbNWq07Hvxk3PA77I3YV5GJhs9kbHv7etO9BUQmLwXC+/gKrksfsG/n+/v377Pp05s1nzmfhLU8lDoAyO/p7rOPPvpYxBBKzXDehyD75Zd/0l4RYHteQkCur2u0+/cfai/EWo7qxoJX51tdfSjfhS8hU57nhlQHgI/vBSSk/yDJUv4EIjHtgHTBnGyA0D00pD3e00eP5GNfPH+eKn5IXW9kWEo1B/btE6mCPRpKaYD0nL/IwEeRjbWCUk4QaKR40P5CJAnsHtIAZ/fLV67a/QehZBN7S0qu4ROxOcpcaD9fXq6/WQtQRWOfzw9rGHtn7ofaxsOHj0WmxLczxvQhWf0cdSGzMX/5P8pe+MC333lLxBYIItWV1Xb8+Em7dOGSNU+fpjVh544d1tnRIVvjuf1cHc76SSnBJJ4FmF6efECRAQ8hubIkIcNEFYBsx1DHmvhfIAToPCx5/nBOD6BXopipRKLkXB9lUTre5Wdp9v8erCfe4TESxX6J6bqKQNTmtGYz4L+N6xm4nu9XFCmXfD77swR48odzskCSvDUAwCJFriqrqa4TUYV1oa9/0MbGS6yxaarNmTvfFi1dLiC/b2DABodHVD4Av6Tye6MjKmMCaR01D/YOVTW18gvVtXXqIQjSKAGUwMwtKZXNQy6kBnSIdWQAv/eN0rAiddYs/uCvTyQAFIvBZLGWicBWmh8WxXoKYoRRYCYfU+S6MUD4svfz8TiPN3mCWoinFMaBf9z1C4HFyeKefr/87/D5hJWWdFRhrDgB+nO4TAjHZeqUcZwsvkcMQPrrjgPodrnEzhgjiD9X7HVfjzR1owTLgu8lqk/x98MThega/Z9GByc8YxF7ifGbxGZcHaSYnb00Dh3kQtJEn7jf4vh3bNP5fvDExsnsPgbwJ3xXAtwTS0VMZivxPdL2Jd4vjj97qc44Xsj/Y9xAe1DGISpxW+wZigGjPEcgNiTgv2LYoUSs/HUyLh7PdvuYeP1Qa/4v9Rnx550AoHvEMdvkQ5l/mKjqoX52UkqkSpHZTGFi7EsbGr1Z6GsKCQHx3E7Vbn7khSf6t4QAAPbJPBO5LiSlhrUxJNOyF+DcwVnBy8yyb6mWemxVUjogqANqfU3K6XhySTavkvGOsudZ9FCxTPHbpFRAIcjucywba6fOZJSRyTshH8OP/UtYdzO/zXjHCgBxO4RXJlixt9eTZ1K805XuE680GYHHW+v2Fc8vYb4kgyfJp44V8x2P6wvrTTY96V4knVeZrb7Uf2DzKADEBhtn2YcFbDRlOfxYAkDBApw4dj3wBFac2dhIWMAmWzhexmAQhoTfSDJcwyIcJl0ecPbX/T0NLJvM5N8EwBplgTSzPW5fZmhhc0O2cVYvXAOZKADgSF2uwUFnJwC4nKYy/BnwIgQABhmGqzve2DH7ptMdV7rpmgCMZ8DqhIkgiwrvT7bQxQbkn0udUJLBG1hc2eSMnb7/fzKChis8TFQACNvyyQgAvrTHC1dGAggEgDBhMgBWWfAcAlI26kTgrpgbie8R95W3LWZGxnaU79dim8jYARVsrCZZELKFykm2MSElA69jMkjsXOJFnNMOdqQZmFvg3Z6C9H/MBIwVAAr7t7BthXaV70P/m0XC7x/3/Us3Xr5xC0tUAc1V1xWxIVw3T4phrvqzhrka7ppm8BchAOiaXg8uUgCIN0DxNePniAkA+bnqIHe80crbX+wXs4U0YpxFBAD3f+4PtZglQdE0ez9ZfIO0fwDsJxIAEkl/GHipAkAA+GMCAEFvgo/O1CtGAOBQzOYi+AfP5E+e5N8RAcApqoU+NpAYAkM+2bIkm8xsA05CHGUMguoG8w0JdNj205pn2JIVK21VW5stWrbMmqY3W/2UqQKQCT4Dtgz2D1p5aXm6MQtrdvDFniHscym2M7cV2J1+T+aKg6cE8Qi4k11P0J3PA54DIjZNnRLKAgjQ79PrbAxd/pv7832CfwSACNwpS6+0VGAHr7NxJCBHUIH7A1pwD9pMFtWtmzesu7NLwXTajTQrUs5Im3d3dQmcIAhWVVMtKUSVCFBGymVlQxDwIxip7PO6Ontw955dunhZAAQArgKWQ4M2PDJmz54jn/9MgVuAe8APABrASgKCAI4dnS8ESEyZ0mgLXpmnDTH7j6HBIOdNvxBM4xm4DuA/suSsewQbCZ4vXLQoBaG7u7pVyxVwg/so876kRIFBgucO5hO4hQBAqQ6AZjIbAflnz50LdVYZWcxjgnXMv6AAEGqaMg4xAYAAoAfU2VR2dXTatSvXUwKAakhH5VwIFBMYXNUa6rB6FooDHk4AoP0ExoMySCAAMMYEBQnK0i7uh03QTsaIoCIKAMroUi3scgH2BE8hAJAl6wQAnoVNOcFOgswEiwWWJ4f5jq5OBbVpI7bmqhIE8GkHYFWa6V8BuPREALFqS9fXp+27ffOWXn9lwQIBY4yHz6XrV4NyAcA5fRzKP4RA3dNnIcOT9nrGGP3hNk12PPVfW1a12NQk+wlZcMAk2t3X369AsWdecV/aDnAGaDEFmfHxAHLQR/QjNkqfYS/YF/0LWYbvct1bt26qbjTPjc9GipXPkk2KJP26tesSWeehdA0kIM/zhmA5KhgJGXhsXMA240ogGIASaTjuNTwyrPkPUOykHOY516F9/AAIcW+C9PiIsC8Le2fKBxw/dtoWLVyumu8lZYNmJYOShe7pHrCL5+9YX++wrV3XZo1N1TZe0msDA302PlZp3x88Yjeu39B1V69ZkxL36Av6BFICJTzIDqQtylhGOru/X7V6MZ/W1tUKfAKCVtRUW29nhxQA+Hvzpk2yM+awpNoHBhWsRvkCgBdgZWRkUASAisoaqUTs339AgX/AItW2LicbKmTZd7R32qJFy1QHm5rXY+Nltmfvd3bqzCn79LNttuCV2ZL/Hx0etykNM+3unYd28LsDtnTpQluybK4NDfWK3IFs+B9/v93++m/+g82a26Agbsl4jd26/cD27//O3v/gPVv/eouNjLJGDFpVdaNduXTXjp84Kx/06WcfK+O+vAL1jXFl3KIMgU9FiYIzH/t8k14fAAAgAElEQVQyxpaxA2DCd6DqgE3zgy3u2b3P5syaZ23I+jZUWm9Pl9akG9dv26HvqWUdCAA//dknKQHAxsusu2vI9u8+TsjdPvp0m01prk0VAOpqp9nePd9LKnzzGxvslYUzraRkzCoqqq2zvV8EAGTQUQCorE7IcpVV9vzJEymdYJsoALAGML6MHSDok6eQnNZJ/YLAE2sMY4vkOXaMbTgBIKgfDAuI4f/LloUSLV5G4vChw7ouoCwZEvQVf+Ob8BHYGH7Cz368x7qHPXI97DUQS4KsL3OaewGwAwxCVsLXQhDiGvgBfBbrFgC7gmRJWZVr16/L/0AAwLcABqBmwQ9zEuCHcQ02XKn1hxIAV65ekZ2GEjnZfgHQDCBbtewXU6IlO18DNPE+NsLaTTs4Z/G8kKP4AQSaMXu2yE/yRf2Uv7ikz+K32V/wbLSD/cWJk6fls8kWhQAA0AVYRg11iBtSFJiP3D4y8hDFKiXDD3hHdvSK5cvki4QkJ2MA0AToCygLQSOUmgsxAQAyfO7aNWvUNyIAIFHfH0opUa6EtYlnlJ9KbIHnOHnqlHwpBADKrwCUul1wTa6Nf1y0cKHmkBMAyMIFMOU5kcEG6A22VGUd7V0iANA+7BPVFtZL3x+ePnNK9gupyBUAfF+HFP+JY6f0edbLqdOmpAQAKfFcuqTvbtq4QeswZE8P2LsCQH1draTemxqnCTzCH3DvEyeO24WLyI2vsRUrl2nvzlwpL2P9fG4Hvzuksdyw6XVrbp6aEgDoY+qrQ1IDJGSM4tru9BEy6eyvyJAngIv/ZK1pf9Eh/8l9AJV97xj6w+zYsaMiQ7z51lYRACrKK+UX+C77HNQBeE6AR4/dMH9iAgDreijxhP0N2q07N5X9TN9s2rDROlFFunpV5VaQ8UedhfILoVZ8vRSxvOzLn/70pT37FzWNn/70Z5or9Dl7UfZorG8QINhvqhLu2Ji1d3TY6dNndH9s7ObN2/bahje0v8anQXIA9MQ37d69KxAsNm0SIKt9fnmFPsuaefTIMe1VWttapGyCPRGg5Te+efeePXb12lX7+OOPbOXKFek+p7q2Rr4IAsCTp09t27b3bcXKlZLtb542XYQ69qqUGNi+fYdKIW3cuEHPztysqIQkMmjYz969+6y9o1PPiW/iuuy5sU/GIwDw+7VfctIT84izAP6PtfvA/v3yoZD0sBXfNwBms88HvAZwhnjIfp+9hgdEUWFhL8neiz0xPpd7O7kYfwWBg8xy/BlzGvtU6aL+fgHlJ06cEoFw0+ZNWvPxhagVHD16RNelZA+lUPA/lPSCfAcBELIZROj3P9ymfofgPIgST1mZ9v8QVZjn2GJdQ31KEMAuIDK/aH8hQJqxRQ3GY0V9PZQpC2WIpDbWPE0QDaSEp0+e2O6dO1XWib011zp18qT6mWx+9nqcHY4dO645TX9CSPn+0Pf6LPsgJOTv4Y/On1ef4ZOHBga134SoST8zlsxP1hyk+5m/jDHjxvxlnjEWy1esFNl6567d8qUQClztiLmKSgBnIs5K9+7dte3bt2t9/uyzT62ru8umNDbZ48dP7U9//JP6gf46sH+fFDi0/6A/PR6TEABcRdBBhhDdS2PhaTAnJHNMJADwurLwEwIAGWiejR/eS0gCSWjU3wtn6CyBwf0zW+RQ0jVkEkpREYUeZdEmypBJecgQ2A8xSF1vbNQqSpMUhAQo53oBVE5IAPpsUAtNNRI9AYpzMSQJKedVW3VVrVRFnADA6jx12gwpACx4daGNjpdYPz5qeNi6unuCctHYiMjPrE3N02dY09SpIgNAzC+vqBJpUAoAlYEAEIgJZSIA8A9fGOJaEzOGVT2hIOs/K90aYucvJwBon5MANHFcLI0/C4DL3snHDIvF0nye+e84bl0s5lgsZhvHaT0zN+SzZECSXz8f083f42UKAD/03SzWEwgAcdnL7NkdLs/H+AP472WVwxwKJS7i/vX+yZ6zkLDgoG0cpyzonwigzn8mbLACthITAArGCAwmVz46JgBobY1A/cn6rJj9ONAcp57Fz571b+JjcgSDycD/vN3538WeP1xy8hTmlwJ4LyEAxH2Y/3+Yr8m8JQM6arArBedj0gUx8ySGHmVoTfbIaRwqxkU8NuV14UlE0HO6GkaRROM8ScO9Pt/9t/xw38JndVJHNubu+4v5l2IEjNgG/Wz1MpuIxyP2G9n/J5IA1ObE50xuPYV3ndj+oFImXDZR18krF6hCcmmp9qZV1SERDEyS9aaGf6wT5eVKCPHyZKzZxE1Z60KCSToDAuZAdr/+haRyxae8RLgUxSNCgM/tSAHAr6a14SVzJ9+v8Tws8DF/oQJAjK948kxq05w1kxnlZ85i8z8/zm6DaeI3uFtCpqB/PZYWEwCUVB+tr9m8KsRi43HPMO1kb7TjN/9Z818fSjL9MwMOhiGjyDnh8JkgLV0ggZKrVcL33NHGDjDcMygApGMcAfjeppc5wHC9QgJA3AnFgGh/X9l7GF7CIisgAETy/1nnxZPQUcOJBIAALmcS/QrsRyxRJwc4AYADgzOfw6Y2qdeuzWKowZKWAIjASwdy3cjdgF4GJk5wNCwECVBabPNT3Bll7BKcg2DWaHLGm6B4okxGAHCD/CECQAHLMSpdED+vWNi+EdXms5CV6qUBnEgR+iNMz0LgrtBxFoJ3cVZxxr7LP3ex/iwmizSZc8gvGPmNSdbesHzHbQz9kJEB/P9uMykJgANKgoD7Ah8A/5hI4H9ndYH8+rqvH6RybSi24E3ox4RtPVnf/9AGWAIMaSmOaByLEADSPkre0zNo/xm4pOkzJ6yr0KYASOr/KQEgk/VXzxcpnxCPR0FfFUgNheun5QSK2GBsQ/H4F/i4JIuzwH/lJP+dxRb/jgkAKiWQAP1BAeDHEwCC7P+oskSLEQDCgdjJVGOFilH/DgkAhb4kjG9K3n+JAkCQzQv+a2R83OobmmzmnLm2YlWrLaWu7OLF1jBtmtU1Nekw3jeAzN+ADQ+OWGV5RUoAcNuI2xHbjs81/1woJVOmvbc2csjhDgwkdZ5LRACoqAqZg0+ePtE4N8+YruxZxp76owT7AC8DYB7AE4KugOIEdnjds394nQAZQCBBM2pRE9gE2OJ7tOHZ0yf2EPWAkhLVwuQ6ZKmQRUtWGq8r0L5okQ2PjggM4XtkshL0I2MH4JTAFYG+EGy8affvPxCg4PVCCbSQKdE/MCgABmCP50DymeAYYxfqXpHZ0y0CAIDewkWvKuintWssHEfpAycAEKTkNUBU+jkQJ3pSIAafgLwsCgDU5aSP+JwDJgT0+AxtcMAEZQCy5wDdebap1K4fGlQAncAlAB7tcQUA950OPPE3IB7Pp4x3FB06Ou3GtZv28MFDBfToGz8Mcn+CiQBaEACkmJCQxDyTzwkABI8IyjL/vQQAAAABWYAiz6L3TFfaCuDtBACC7U4AACRzAoCy5xIQ2QkABO4JWgIO+Hra3tmhIDGBZmyNZ+OeTgAg6I+ShaRGy8tlWwDEBOG5hx8Cb16/odepveoqEO4zr16+osAsAVICq0GmNhxAHj56aGdOn9GzIq1PXwRp6FDygvcYWwLQ9Q1BnYF2AOQz1vQr44ad+jwBFKT/yfQnGMsPgX2CsnyGZ/VgNzYP0DATVQ4zZVIhKU5WGwF52cLomOY1mVjUUOc5COCNjY3IJ3PNc2fOaq5Rg3ze3HlJgGhMe1DAXMgZEA/UJoANCGajI2oXgXqelwwy+t9tDDsCiMQeAAHoO16jTfgdwOcD+w/Z7FkLJPNfXctRg/qlrCnjdunCXXv2tNNa21banLnNNjLWZb293VZaUmMXzl+2Y0ePyc4AwFKibFmZxp72IoXtmWj0DW1G/vTU6dP2/PkLW7NmnfyFMjCRKe7pVh+9eP7MNlFDfMoUfacSqdyBQbtx7YbduHHTWla12vwFc210dEhzsLKi2jo6Ou3LL7+yVatWKmu2opK9A2WEyMrqtt6efps+fZZ1d/VZWWmVDQyO2rfbd9v1m9fsZ198ZDNmTlUGaKmViwBw7eotO3aU7LpVyoQfHOQavfbwwWP785d77G//7n+yaTOqbWCwTwSAy5du2Okz5+zDj7ZZS+sSGx2nTAmZXnV29sx1O3f2krWuXm3vvvuWjZVQZxfg2uzC+UvyLczJUN4iMPXxnWSsAiwDMhHIZ/4xdsxlSgDMnR18bVNTtfX1dgvUhgCAAgD9tHzZIvvs84+srJzyDWzcy6yrc1AEAGrUfviT90QAsJIAWtdUT7Hduw5YR3uPbdm6yeYtoLwLQfZK63jRZxcv3BBQAAEgKBigwFAhcARAB4D81VdeFVDsynCoXnR1dwhEBdzBX1IaBR9CsJz5hf0zfigAOEAEcM1nFi1abGUVlZL5Zx4fOXxEtgZRpqaaMiDBa9InfIfv46Pcd9FfrA/4NlfCCJn14QDPXOd7+ANAa1fhcSAYIIo5hr+SGkhCcgVEp6QKc7a1rVVtxZfg5xg7/M78BfOD72arik9Kyo7gW+gP1gMuF+ZjkJDGz7G+0pd+PnPSF76G9wJxIEgocj/mOM8EeDSluVmlBvjhuVlb8bN8D0AhZH2MaE2EAMBeAAIAdeZdfYK1HhITfm7OnLmJAsOIfqNgQLkE1qtlS5dIASAEQ4L6iZeKwd+QqaJKzgkBADIFzwABALCYLAuD5Dc4oPHD3vHT+DjtoSBaJAoOjAOdtWHjhqRcAdLVQZKcfoPAwRxizyL56kSCkb7mfZ5zdVtrqh5UVobdPrejR4/LVlCocHlsEeNGRgwCAHLtXh6AQJyrp2Cvp0+e1RihmNPY1CBSZllFuXw9kvMQJrdueUN2Q5AOsi59EQDcPaq7vnnzG1ZXCxmG82w45x05ctjOnz8nif9ly5akBADWvPv3Htnhw0e1f0OCvqmpQf6e79FXf/7zn1UiA1DSVaHc59P/AIi8/v4H76vkA1nljGtnR5dAZ+YuNcy5PiQdfgCfkRFH2Yas9yVLFouMAAEAxSz2WGSDs44CRNIW+sUVAACimZPs/UI5CdbmIbt6/apqqzegzrB2nUint2/dUgkKxu3M2dOad6xrXA9fSBY9/hxfDzH1H/7+79VOCCpkgGMnzCueHxvjNchUff0DaufcufO0Lh86dNhWta7VPtElVCFM40927dqpcYdoxn50ZCiUaQtKSe128cIlO3QY0l29ffLJx1pzGUuei+c7dPiwfbv9W4HIyK4z5rwOYRZ/wfzavmOHLV26zD748CNramyyyvKgliVC7uCQ5sKLZ8+1V0CNQKWjKrDLYZV2Y54dPnpUc55nxWa9Tiz+h7nPvoD7sffkc7zuRGN82uHvDwlUZsz4jCe2uL1AGGVc8R+ffPJJWobO5wfX/vrrr/XcANz4OuYx+zd+40MOfv+d7A3fSj/5z907EPa+0xr/wQfvaw/Fs9U31Ils/O2332pstryxVeA//UKZDEjxKJBcvXbFfvIpIPdMjT/PBtiP7UGgYU/KvF28dImy83mfcaatEAAG+vpkB5CUAGHxiewoH9x/YLt37RKBkxIaSMlzzsK37dm1S+eSsOY22elTp0Sq3bJ1q2ybdRy7orQRvgh1IFQU2De+//4HGucX7R0qC0Cfvv0WpIDQpq+++krtgYzhSmEQABnHzz//XOPGPg6lDfp3DfOlu8fOnjuf9j/HWObVn/70J/kz9hO0s7e3R2QMzn+ffvqp+riqokrrHwQA1r4ZM6aLfPPN138WmEDsAGA9AzsyBQAH0/81BACBXEm8BQUAj/+4GiTABb7bwf+QuMBPVsbQbSgoAIQkLckUk8GIgl8CgjCf/bqK+UoRIJFcHxu1KiSUkxhauHpSDtXVDRPJfSncEB+PlQxLSlUCAJIrSkLVVRDoxqyrq8f6B4ZIz7UpU5vt1UVLpCQ4ODRi/cMjNjA0JAKAzleV5SKzyQ4bG62mvl4EAMhpxCNQMuM6ZZWVOqszB1AphKxXW1crBYAQa5icABDHIjwmm+VwF5YAUC9HgG46WeMktQLZ/OwT+ZhrOkY5gDi+R4wvxK/7tfIEgTgmqRhKLvPX339Z7K7w/hn8WixmnI/75ftHdaqljFuYcJX1yssIAMXvHZMA9PxSKs+A/4J2CsTJsJH888cJnN72tA+dyBLeSK9T8IwpLpUp7TqmpL3uSxQAwpSd+IwT7OIl9vGy/g/vTeyX2N7ztpzvn0AAmQjhvux76TWKKG7nbSiO98VzKY25e/0N94c53MCfpRATCHtEj3/H1y32/xiH87YHPChRAUgIAMQodL+/RAFAIEBMYfih1hS+7/2V4Uh+rUztPJhRIdaT2mgR1Ym8j3hZi/y6rpQy2X1igpFfL68AMJnfzNt79rmI0JYQ7ELbs4Re4sO8hqR/AKLZA4V9HgoAkAAgBGhvCTmgIpSL8v0s2GCKsSVEWGItIXZKCfFwL2XKJySE8DdlwfBtjk0XV3r4MQSAPL6UHx//2+30ZQoATuZ1PLOAAOBqJdEa/VL/F61pMUY3mQKAf6ac/Qbn1iIKADEOlPe3se/x/5ds/6f/zT3YhCx8UcJ1lcCg14KX1HPOnFA4UBb7p68iv5dfJJ0VJgJIoQxNnqEw2bXdiL1+iAwoJ+WQJwCE9mcGR/AoEACy13WNpKRAuF7SBdEiF14JDM1YAcCBZQf5U2AfBmUC9HuQ0rND4qBlfPgJRlCcABCkrEolv5IHfuPFp5jjiSeDlp4fQQCIHUg8eViIQwnZ0PexwcX9HBMB4jEoAC1/oATAywgAhYtU2Ii6AkC2cIXM/0wBwJmryWhGygl5hzEBuPZn9Qo0BfMjVo4oZF3m+0j9lXRufmNQME65RSbfnnRBKADus9IHfH4C+C8gPAS40gOQMpALN/IFCgo5ckC6mU8eIt8ubRKSthd7jymkg1PyAMU2K8UW03ihQ/48XYwdRE9Aedl3flyT97gvPxz03H70WlSjTe9Lwh8aXFS7zYH8lBgQl0hwlnN4qMkUAMI9ef7s/sXGPJ5T8TxM545lNZTizZUvUMXAf5f5dwWAiQQASgOgEIAMX5D3d4n/oiUAJIUe5O+8BABBgJD9HxQAgn8OcntuFzz5v5cSAJMpADgBoND+Qx/wo/kmlZKgAMBv1qSpzTNs/qsLrWX1Glu4ZInNWfCKwP/aemoYl1tvf58k+jmBOgHAg2bFNoK8lrcvAVuqsR6ATJfvJxijOsLIUzY2WVlVlfV1dStjCKUagmkECbAJgBSCcAACABe0ge8SKOL6BL0JMABg0wZeB5wjWBXkgIMCAbKPfs/2F8+to6NdGSIzpk9X5jvgGxlZEAAAHwnKEqRiQ1bf0KDrXr9+QyDqqlVB2pjnoY0Ew+/cvivAxWWNCT7W1tcp+18BscNHFMAlc5+gLeABm11JXJWXWv9ArwKyZB8vXrJIQBLPg2wu/UdgyyVICZgxNgR66Q/+RmEA8NR/yLS6dOmywKUZZMkPD8tXEDgncEhwhmA2WZuSYR8eFlgMyKBMfkgVgwPy4QRmAVnob6/b7H6DsQF44j2AUkAiDxIT7L55/Zbdv3dfGUXKLk0aSFvu3L2rzMWWttaQEZ8Qy5wAQLDRpevZzzDHuTakAcaDdjL+nnVFPxCsJOArkGVpUiN0IMiyYhcEz50AEPq+XP3MppysJa5PW5W5Pxqyd5E5BbSiv1y+lDY6AYDn4vMar7Iyyc4CuhEgdf9MG29cu67XAXAYS67tvvLShYsirhAMJ2Ac5lMg7dy+c1u14bl/S2uLgvSMu4Cjnl47fea01dXW2cpVKzWuvvYgRU+7sV/ALFcu4JnpP+wekourZ2DHjD+fc4KCv6YMngTsBxik9i2S0U7KYR+OLZCZhmoHwEJtHXLSQQWHuXftylU9I0Fb7JJ5SVCaPRNZb4B89CVjzjxjTgNs0NcE6SFPENxVLe+EZEI/YQ+MOX2HHdE/fEdg3rPntmvnPmtqnG6b3yCLNakHbyOqF3/54j27d/exLVu+2JYsXWBDIx3W19djpSXVdvvWfTuw/4Dau/mNN9IyKNyTYDu2RHkIVBk8Y1l7UcoyXLggUkNb2xqRcAj8I83NXLp29YqAM0gxqCowjkjKUwKA4DxqCIDMy1css4qqchsZHlQpGUATskLp9zVr2qy2vsaGBgE8gvw1mZXV1XXW1ztopSWV1tnVZ//9T1/b46eP7K9+9Zk1NdUoEF5dWWsNtc125vQFO33qpG3ZssFeXTTThof7lKF5+9Zd+/qrvfZ3/+k/WlMzdWIHzcar7MTxs3bj5m37+JMPbemy+SIeEPQ1q7Rjxy6IIEDZlNc3rpfKApm342NlduTQUQFTSPPiP1iaWL+xl6PHjgpYwneE/gllLZgn27/daa/MX6RM+GnT6mxwgCzqYbt+7ZYd2H/Url27buvXrbaffPq+lZYhcQzwa/b8aY/t3XVUVXG/+KvPCwgA1VVNtmvnfuvs6LW33t5is+dOsfJy9l4V9vxpt126eFO+FwIAZSJCCbYyARznz1/QHGRsWFd830HW8NAwyiFtApmpqYxqAj6BTFeC36wHKMhAAMAnMA6AlfgBMtAhACAxjy0cPXJUc5B5UF0FaIZiApmdL+SHwxq0KqhrJcA6/YUfZs2jL7XWlleojfhF1E34LD7TCURcE/8DYIov4prMc3wYPyh9XLl6VZ9Z1bJK9/U1/sXz4BMBxKbPmG5lrPNk3vf3C9h8/OixrVm7OqzZZaUicfIDqEdfQm7AxzghiflExjF+iXYA6tDechSLRkaU1c1rIgexLifncfwJhC/6mDXbSwpwL9bECxcvC5wG0K2sApwLQVWAXrJG8X+zZkEaKksJExDWIACIjLR0iQJPEBNRM2IcWSdomzKCkzO0743xCawLEABU4ichAJB5jf9CyYBxxY50vknISswFvgtxa936dUFSPZE45vnpN66LL0JBJiYAsJ6z7rHnWbWSsjdhbSgtLbcnjyEzHJddQLJhrvFDSR1UFA4fOaR+4D0AwRBgc5Jlu509fV7thADQ0BjWRAgAgM6UQKEf39y6RcQrYhAowfDDHguQGXn0zW9skV9CzQhSAm37/vuDUg949723bPHihSkBgBIBZK4fPXJcvnHTJsgQNYk/D6UHfv/732s+ACSKZJGctfhNPzEP6F9lXY8MKWsY/4r8/B/+8EeBWZASsAvfA+CX9+zZLSD0jTc22/wF81QCgHZzTvGxg2TC+LGGOnjDvMQ+2TcwBsw992PnL57T/JrePE1y973dPXbv7h27c/u21lBIjswF/CbXoxb6wFBYh8mOntLQaH/zN3+Tnq8hkwJ6c3/sk30kY4LqDKV+OA4zf7AfatA3NE2ztrbVCdGcpOBRjTE+CxUA5i9kiMb6Ru0peVZsmfujtIBdorQAUEypFp6Lnzv37grABnj9xS9+rr5k7wFWFD4zLgJAR2eXff75T23Z0mU2PMg4QLqs0HUhyhw6GMDeLVu2BLK61E5CaTf2ql9/+63812effabnpY8COTKsedg+gDHrL/bAcztZhHHAp5AZjn3yHOwXtQ/u7VN9cX5TruT0qdNpSQnWOycA8Nndu3drjwHBI5RW6NEYMy9Yx37/+3+Wj4IIGJcJwN/jR27fuiNpeuYua5/HFGk3vvLNN9+y1tY26+nutaamqdrvs5+hlMW8eXMSNaBmG4X0Ux6y47A5suDpsw2bNtr0OXNsJFU5C0pokHD47FRUqyB/6gxQqjIUf/7qK50/UGmBZMb6gTrQkUOHdObCxnmWixcuaJ167fXXRZbCd3/33UGtY9geihQXL11U/7z99js2f958EZ4hj3DN97e9b9Obm7Vfwm6ZR2Tus2+k/1BT4btSpmluVt+y18NHQDogWQBFAdYvSDKMMzawffu3GqO33gpEHmwBXwTZhrZjT+wfOW+dO3NOe0vUT9hv/tf/9/8JRBQpsCTgWJKIFmSKE5n+0hLVMNZZRwGV5PAySQkAYoJhvxsIALpOIuMtX6/rJiUCUAJIruw4ZTglF4JN7DMcvHG1XL4GMQ7QBPtjfx0Su4gDhzKkPF/J+JhVQQpQ20MJCeY2+1NUAFWGVhmYAXTX3EvAEl53QgBre11tvdRB8M+BAICKFuD+FFu6YqXNmjPfunr7bHBkJJQA6B+Qkl9jUp6vcUqTFC1QJArZ/5VSFkAFgHgDexX+QSKE8FBF9mdN9UsJAKFHM3Azi4GEuHn4SVQSk1hdHCNVt0QxxPx7+vZLwNv4/cm+m389/3cxgkCMCwiAzsW+8zHLifdwMCuUMC7WTn/th55PwPxLCACeYT7x+bPYbAxic984o56a3HqeCMMpaO8PZPhP1n9+Dd9fpdYQx7rDTWUpjgupxBF2kZQIdtWCH9uHeZvJl6z+IXt4mQ1OFndLDD395faR2VGUI12E/FL4+QiYTvrHL1ys7b73yrctjQVGBACfbxlmksWy49cCRpAo9yb4Uf4Z47/zBIDs74wAIKC0iAKA28/kGP+/HvwP3qdQASD4G5+fhbL/YRwK53sx+8n7g5f1TTGbCTZazK8U+rtiCgCTXa/4/MgILFlsOEsED3MvqSMvdVZXTw6KeZy7alGvcgIAZWIqUFos11kMO2EP46V0HCz3/ZXWQJVwD/iAxjrBmJ0gEhODeLZ4/aXNEResaDe73cZvxv459rPFCACuoJzabEpiCO2dQACIwH/uE/u//LoQj4m3M8WM2X+oJLATL4Kapvo0IQD8GAWAvO9wP+qvBwJADsB3aQZnPGYXCeCmkwC0WCSBA/9MfAM57kTmIX34AiWBQAAQAFGERBAPTvH3kfULNetiAkD8t79eADYnBqdNFiyyxAjDYIXNmf+LmXWBhZPIMyWsR02ROEs/AQdTML8kZPTnCQAx2F8w6Ek5gfQ7fD9RBRCQ6yA2G1WCF4kDd6ccgzyTOZ6CzyQ0V3ccMdOv2MKSOZGXL6YAACAASURBVDc2sIEcMrG0QyHRwie4Twgfn9hWtJlNSi4kpL+CEgCBbOfp+hlwHk/w8P/ESUU1qcLCFvrR65pk3ysExgqButAD+dfiPqATYtuM7SzvdPMLQ+Z+CyVeio3b5At4WADjNqrcRJHa9MVIAHF2cni/MOO/kABQjOWbAdjF+ip+lmJ9KxvOAfXFFqtimxs+x0Er7hvdYxICQPCghcoIkGncscomtMi5ekQG4Ot7csr+XlIgrogCQGyTvgGLN1DZ82YKAJPZWOwD4/mY+ifVzwyLUbpJzikA+PxzMkCeADCxBMC/nQAAoAL4HwgBLumDNF5mEf8eCADxQdafLN5M/ZACgM85X0cUCCgrs1lz59mSZSusbe06m/vKq9Y8a7ak7Ktr67Vmdff2KACH/D+1FNmQxfPG/x8foN3u4rU6ABgBSHGpVgJ62AoBcgIBHPw72tsVMAIwmDadrMxyG1aWdbvaQeCO7/MDKEkgiWAfQSPPsvayALTJpWG1pRs3e/L4sQKTZCF0d3UqcDl39hwxTAGnnABAIL2xoV7BLp4DsJhgBEEqgolkSxGso50E1fkMQPWL5+2qa05AFfvnXvWNDXbr9h3VxOT7ZBoS/ATIIyOJDGpXAKC25Z07t+zZsyciACDDSbBkbDQwuAFrPbhIfwBuvPrqwlT6HnWBJYuXKIOK+Tg0iFT+ZWUfz6EO8+CgPguAwTMCTgG2UnuRwCDjAaBDUJa2ARozt3BfALpkGPLj5QvcJ9LnZELzfScAqCxCdbWy3e7cumu3b91WkJv7ObiEXcYEAPrNSx3FJQD4HqQCD7gHmflzBQQAnpdnAyAhcEpQOE8A4H68D2jBmL6+YUMa/Of7EAAYI9pOIJ/xdQLAsxfPdU2eHXtzgITrYYeupCA1l9JSZfjRz0HuPGQJOgDO65SdALByAE7PdCYAPC7f7UQ5BuDa9WuGzD/gP1luTu5kDADiIABgGwBgInZClhgZESDAuM2bP1/AOHasLLCSEgWeCcLzHf52RQFeZ14y37g+toZ98zeBZPXV8LDqJS9c+GoqyesEAILSfX29ClpTw14ZVhYAcyTsvR+RPWeOOwubbFMC3gAJ9D/zUqA2fn5sTOAY4CdZeoyBA4e8B1jB+9iKygfUZUAFEvXffrPLKivqbMPG12z2HADOYRsdG6LyqN268dSuX7tjr7w6z1pal9rgcLsNDvZbWWmNPXzw1Pbs3mOzZs6yLW+GzGkHGOgb7PDu/Xuye9X7zuSeQs31Cxdt2bIV8hesV6Hcx5A9fHDfTp48YS2rVgkUUAmLqmqpkLQ/bxfQPG3qNFu9ps3KayptfHgQNVcB/Dt27Ay1vtevtaZpTTYyRK3zsDaXlACWjtvQ4KiVWLk9evzcfv+HL623v8f+w1//zGpqUIXotvraJqsqb7DvDx61K5cv2Xvb3rR586fZ6Gi/7PT61Vu2/Zv99p/+4X+22sZxG0aFYLTKvjtwxJ49b7dPPv3I5r8yQ8D50DBrb6kd+v6M3bh+V9meq1qWWwmAPOoEJVW2e+cejT8EDc3zEpPMM/Z35OgR+WTkyV1iGj/DGrFj+y6bOX2OQIrm5nobHhpQH1y7etP27jkkqerX1q+xT36yzUpKIRyQnZ4RAAhQOwGA9/mpqmy0Hdv3Wldnn7237W2bPrPeKirYl1bYk0cddvnSLYGka9evkEqEg7AAH0FRZbEtmE9t9zKdPRk7yl5APoAAUF5J6ZN27ZmwF1QgmJv4b8A1gBNsB4AG4Jp5SRZoUBQYE3h1/Nhx2RlgI6QIwGPq6aJCwHeCpP2yApIfwDlzgPcgluA/kNRlb4TPwUcDWjG3mOsuc80cIwsTm5LiQE1NAPPHx1UD+tLly/os5CLfAxCkf3jvvsAgfDq1egGUtTb39mqOd7R32Np1a5MgPsBwAO1oB+0BpHFlGu7X290tAhrjznusrdo3JwEiMqzpR57b28F8A0ClTwBe8c+sZxApaOODe/ft5q07AhhffZW1J5CROdOTuUsWLvNv+vQZSSm3sFe4e+euJLghcC1WhmyFDfQPKNufcYMAwPoGIKg9ZuLHGFfAK+bQurVr1aciACSgppc/4HthHiTlxEqCwg/jx3XXrFsbSF5cN1EghDiAbeD/F8wPiiKuAICP59qMBSULAsgYsu0fPXwiAgBzbMOG18N4YBsApX19duC7/fbkyWPbtGmjzZ49K83AwS4gT507c0G2ST1yCF3sybBxpL+p1813t7yxWWPD+RcFAJ4LhZOdO3fY7LmzBbZXlOPPkfivTMDA7+zO3dv2wQfv2Suvztd8YX4M9KM2dN2OHzupubF50warrg5ES1ek+fWvf62+hXjF2PpelPdpEyQAbGjN2jWGhGv/QJ9AfwgAv/nNb1WGaePGTVpr+A57MPaDgIqMF30xcxYlKEzKBexfsTNsl70RdsZa6sRJ9q2Am6wD2KG3kzE4c+6MgNp5c+ZYa0uL7ByFoPPnziqLGx/IWsncY+yRye7q7raz586KTLd29Rrb9t67odQU6/fYuEBTlFfwqayHTVOmSinn4aPHmuPsO7Af9n937rGfo5xMc1DiSABOZOtdSQGwdNmSZboHJACAPgBmQFOUQ7C5rVu3SC7eCa8oY0G0AHBFkebDDz8Mykhjo5q77AFu3rplh48ctfXr1tuWLVtF5mloaFS/Yu/Yya4dO/Uc9CulEMorAvmE8iT4ou8PH1adePqIf7zG/t/L7UgpZtcu+SJUApxYg1/G/9K/EBl8b+VlmXjdyULseSEzMHasUa4y4MFZ5hcED17/xS9+od/McZ6TYDQEA/ZN7KXwGSJCJIRoSGr4V2wGBQHK3dBmfDDniR07dmi8KJWA/SOzzjwH+EYlgz35u+++k8rmQ8xm/nIP9kOsPStbgrIOAKvuy34zKZ1G/HTWzBlWQZtGID0yxwZs186d8n8oCEyd0qR9AcpOly5cEDmRdYK5deP6ddlbS2uryFL0G+oEnE0gXLDfvXvvrvwecw7lIhiJfIc9EP3ZsnJVWrIBMgz9wDrKPGHvRh9wbUgw9Ct7dPzZe9u2SSHu3v3wGeY7BDb2pMxxSCwfffSRiEv0Gf/wOdjVr371K81PShJAWP3nf/5n9dm0qVPsd7/9jcqSKWYqAgAS4UnyWVJKUOfmErPKhAz3YwkAITzkJQAyAkAIDYWs/5DIlcR5RPKWB8vKRUYkgNKyivBXlBwnwD9J4AoE2pDsoSzKspC8peD9+JjarzhqEkfiUvizIRIqBIqMa70XIJ8orGCH+Bm+BgANYA+RAr+A3+noRIlp2GhbXUOTrWhptekzZ9uLzi4lF7BnGhkbs1mz50iRDMIe50l8Judf1miV5isLwH8JgAPAfwXqM+E15hhqNC8rARCUDkJUJI45e+nc8Hro2/xPClAke/Z87DQf64j/juOBKe4QkQX+kvc9pubX90xc/zuUa5iYAV+sPXl57YA1/OUEgLzkfUwAyPfLDxEAvP8L+jdRhAq2GJ4vrwCQ9uEk5Ic4Ju5jW2wsPD3Yk0Tjz8o+EpA7fz0HhL0Mr7dxsrEtZi/xuCWDmMby8+2YLP6cJYgWjqPbu/ef/z3RjjP8azIbLmZfuo7PrSK27fd5GQEgJMgl5UiSB47j1BOxlcLYeVxqd8IEjl6I8TTa5fHoyRQAfCwyDO5fn+T/cjzMOzBTAM6a7eB/Prm5CAEgKnOet/E8bpPvJwg2+TZmNlLMt2QkgMkUACa7Z96GMSC1N1JA1pxLDIvfjhmwVod2hj4jrg3wX1tVo9+sBRC4USuqrAi/WQO1RiRld/z7qcKAl5Bz+f8E/wv2ERQAYiJEQPsLc/5/jAKAnilKBI3HKJ5bbm+uAIDPk8JxhAe7As8EBQCR9bJEeR/nietHRiqJ57vPNcfoFKuEsFhWmsYCQr9nBIBiCgAxDp73JzE+lK6v2//xfx2Pnav+L5Zxxm4IC0GSYZ+ATW5MscRBDOjGJQNSBQCXSEjBfq6bmNxLCACTOkCxMYKUSOwsYjDMOyTumDQrNqmr5ASATGYjLHzuvDOCQiEBAMv2DBSB+JH0ugP8nq2fz/h3QgAmrc1iXiGAv3PKAcWu78add9z5BSw/CdSnzrBMPjz5IpctbgWTxyVworHzsfL+84kSjwnX8Nf9ejBbfXFINy0Knfq9CwkAviEpBrBmCgAha9ufPRAAghJAtrhNBNDjvircuAb0MnOwuM5s0mftL2T+5CdiOt+KKAD4uOUdVt5ZqI1OY3aH/RcoAMT94o6FezqwEfonsJD8/5mTSmTxo9UsD2DHG558Hxb8/W8kAIigEC3AunZEANBhK1YhiAB7ms/8jJ0vB5psLoW5Ga4ZTiv83+ehLCdSFMj6L0O5J1MA8MUwrXEXLVD5TUKxBSv1TxEBwO0v22BlzDpl5ye1dvjNwiYpnuTf6EgIlqf/hpH0J7N/VK8VUwAAaNICiQIA3x2eqADg4GUI1gB8ZISbfy8EgHhjVOhnE3Z7EkzI3ov6IJlnTGax/CGLVVbZK4sW28rWNluxqk1kgMZp06yyulaSfJQI6OrpUWAOGUUIAJ4pzdjHm37aFtvP/8/dezfZdSXXnlneF6pQ8N4UHOENYUjQs0l2qw1bLcVTz/vnhUIx32bsF5CmR62WafbrpgUNCG8IQ3hPeG/Kez/zW/vkufueuhdkazSjiCkGo1DXnLNN7tz75Fq50v8Oe/W45HOZQycA8FmCcVyD2tiSmLMSgfAAA2SGkC3AkuI9alsTFFKGWSLXTgCIwBGfJbCpvZG63A8fCmgBXOV1ZQKLHDJu9+/dUzsAMvt6exSgXDBvvpikBCORWiUTDvBiSmODAvTKJCortZ7eXgGptJ1gNtnL9NOBRoJVAPVkcpKNwnvca2Bo0K7fuGlXrl2zivIKBbTJCiKwDlkggA8tOsQyVo8eP7Bbt26oFi/B1sYpjTY8hCx0kMYkyM4P7RLgvzSAwcwTgUYIAGSgap2MjSmTGHADYEDqB9XV1pf0hXYCWlbW1goIoM30nXElGEvfJJdMeYK+0H8+QyDTiQ/8XYwAQKAWAsD9uw/su2vfCcwiOAs47f4vJgAIQE3IifSPgDsBUs/G94Av/SC4SMCXYCDzzA/BZ+yKPhA0Jai6dMmSkI03MCgbcQJAZXWV+oj6gRMLChEAADv43tO2Z7ougXDsBxIDQUXshgxUgpm0j/99HGnnqhdeSMsCkE2LzD99gwCgTNvk7CAVhZPfah4JqnqGv7aVklK7cvWKXbxw0TZvCVlY7vPp95PHT0QAEPizYoXGohS7Hxy0p8+eCRxrXbZMYAcgIj6VNkKUoC3MiwDoigr9TT9Za6wt1jBrkrngNWrJyvePEvz/VrK92KSkxCeQUR4V2NHW9kxtJdiNDSFLSt/ayMi9eFF9WLFipYKBnJUIVgI8ECgHqAIgo24v7QTYYC3xPcCdN998U4F69wX0l/GDPMD8sMZY//SFH2qWfr5rt42PldmGjets3vwWo9ToyOigFACePkb2/TubMbPF1qxdLgLAxARAVa09fdJhX335lUAHstEYE9XmHhhIAJbLdunKZY0hNkCbZNsJuYV6zLNmzRHYFB40w/+QmqhFSy1vwFqVsKiqtrHhEevvJbP2rK6PfQOya18rKVPw9fDhIwmYvtFmzZpuJaXswQFcRT64t2dAJICJcZQjHtgnn34uqf6/+fX7VllZYj093dZY32SlEzX21Zd7VQ7ljTd3Wss05IlDnfLvrt6wPbuP2H/72/9m1fVjUgCYGK+yvXsO2ejYhAgALdPrBXoPDA3b6EiJHT1MNvBj+9nPfm5Lli5UCQDkbylF8MWuLzUurDkHojgbYFvMW1NzU1oCwIE+3tu394DICgDrMQHg2tUbtnfPEQFcmzautXfeDQSA8goC36XW0dZvh/afsvKKanvnJ2/alKk1UgiQn6hosC+/2Gs93QP25luv2dRpZKVxBiu3Rw/aRQDAbiEAjE9AgIIAavI3+FP8H36edQnYSXvPnj1jVdUVtnr1C1KwAfwESMRPIqfN2oNEg70TFGf94Iuo5c1amDIFFQL2gAmN/6lvQyY/YBLlCEQAqKzU/gaogg8KSgrIA5O5Hkgw+EXWKTYVCDKQwQKJB4AGIhX+1BUAGA/aD7hCZiXviRgOmD8+LtWci5cuKYgfq5kQrL9+7Zp1dXbZsuXLQrC+pobFpv0Afw9IR7kSCEBkjENAo70A2bQXsIj20Gf2hI72dvl7L8HiZVY4P9MXCACsbVe50VorLdW+zpiwf6isDjL0qH9UVtq9W7ft3n1K9sy1efPmJoGoIPeO2g7gNWu3qYls1JA1yHjduX1HaxA/NH/eXMlnDwkYrbK2Z88EPrF/8r7O6iiZJIEcgEL6uXnTpqS0ChLEZJKMyxfTVgfX3FcwBpx/0uuuD/W33fZ4n2xh33/pj6Sf5d8CcY2xwyZQLMgBASUq53HixLfyXWT5c9bg2uz7Az3ddujwIflrst7JkOV5gbHFLih5dPniVYF9ZNNX11SlBABAaoBZsoW3bdsqJSX5cuSpy8qs7dlT++KLz23+wvm25cWtVlZaKV+MAgD7JgoA1KL/0Ttv2qxZM0QIUnmq0TFjfUNaoEzM1i0oVpSlKj/Y1W9+8xv5EchyUg5K5PjpF/4EggbvQZhjY+rr77XKCrKcO+2DD/5gkM+oYc4cOgEAQHzXrs9EvKQ/U1soK8X5FRs1rVWASfZn9loyqlkj7GsQAAA2ATsBTWkH7WTezl0IQP/C+Qts5YrlRg12CGDHvjkq0gBrkT0NAJQ1X1NbJwIA84Ia1bs/+pHIJDpD4x9GRnSG5Ad/xBl6wcKFAtlQAZg5A1n3xaFEERL5R4/pvIoPhXyGvTqwDaEBEB+72bJpswBSrs1vSpcAagOu00Yk7CH8eTuQBedc8PHHH2k9IeGO7+FsxX7JnsG+fPQo2dzjGrclixaLiBGk6oOi04Vz53W2pLwEc4b6ip4jR0a13iDYsfZpEyQJzjiB7BYSaWgPJAXmnfM0JAw/u4ioOTqqsw7+j7lx8g1jgI/hGvgsyDecG7mH+xjGG2UIAHsy2gHcAZx53wkGxHu4PuPIvGMDnE9oF9dnH/vwww/1eercty5bKn9M3IMsadrNeECQgNAbfHIgL3x37brshGcRfAa/UYegXYwN7Zb61sS4LVy00JZQtqKiQoFt7oeaRXtbmy1cMF8+DEOmRAvtPKW5/1bEKHwcPgPC1707d3SGY69mvB7cv69zFzbCOZK5OXbsuOwDwJ7SVx2dHVKrQElly+YtWhvYBuuFfeXVna9oDBkLiBasH9QY6Ac2wmv8++c//7nGgr2WtUHZpaWtrdbR2SUCBjYA0YTPcr2PPvpIPg1lIbcHyiuxblCKgkRJ3IGzJL4IvwOJ9dS3J+34sWMaD1SKFBrxUrRJLMcz9f9cBYCYACBQX5L8CbCQJFj5Z0QCSAgA/lqKukl6nAB9UICTT/d4aAgLpSUmQ8wDYkE4D4TgfiA1lEWxqaDGScZlKFOFnXEhL5MnwF9qikmGKs+xY2NWVV1j9fUNIgBQZgSy7tDwmAgAjU1TbeULq62xeaq1dXRaWVW15n+ipNTmLZgfnosqqxLybG14/lPmf6WI2GXllUGlj3h0kv3P56VgVMG5LESripUAKCRv/n0EgGy8wmOfMU4Rx8iKxa35TC6Gn6/G6t93/MLvEf8Ozyc5EC7bDr2fZgvnkwD8+rm2Tb5OTAAodv94LIom50VJlPG4hGtqdvRy/jh5jDKUwEjfj+T+4/Hj3vqvQIZ+DjfJB0uzY5DfhmQ8kg9FeUH5CV3FCADJ98Lb+eB7noKBq1j75zMZ9vH46joFsIzJc+mEFY+thU/kcIHcLGQJALENhU89nwAQ9y22f3+dfSq+bzZWHMfhY9vw1z3Bj+/5ax7/UeuSBZ6Liefi4yH8kdVEybdA9/sx3pPDhkjeHRcJVPHIqFy4z0M6fpM5QkXHPG6Bx3Cy6yL3d9LvkvxE0GRGk9hpbu3mME5XRw/Lp9A8FbOJuC1SjYniw5PtI6cGEO6dszWV4BZrtDiJKL5Xdp1I/4DvRiSs1C7SL+awOs6msq8EC+bZr0JKN2VJfI3Mf5QBvCRtmVVW5QgAJGsq/oxsrfZLE+k0KPUlZQF0/VyiebCDHOnCVQm87IP2kiK2kbXfeB0XWjNZAoCUeIRb5BLCYwKA1gw+0ZPanVAR+Zjs/jLJ37j/S7AlJwAEguN/jAKA+3HuHZMAND75BIBQkyE4whjYdHA21GmIHVEM+vsNHPyP66/wWpaBEA47ciN51yw0SFnnFyYQ48gRALLtypu4AhmysCCpbySppRTw93qBkdGlie757A2YtNAkHPwP4GkCEiaAvhMAsioADvjTC33fP5/8WwfFROo/sD5ytdljI4kddBbUjR2Qf84XQboxRB5isoPISe9kHZN/NiV3JBunfy4L/GcJADFBQHZTRAHAk/69BIDui89LNtwYQA1jn8zBRD5bzd9D2MsB3JznyGeAxWMVj+8kZ5o4Tre7rH1nxzNr1+63Ch3s4jZkr5Nrk1Mkk6NEpn6P26ITHmKSSXaT52+33wD6oy4R5FWDI03KTmTukT04xE43u+mmm4uzenWAIJCWMhnyvpI9zBQaT5dfy/tiJNE/6QDwvQoAQSYuXseuZBYksJ0pHogGoW57rgSAj6G3JwaD4kNUGKfApCtmY8/bsIoRABgjB/qzRIAfogDg5IC4BACbYMh6gDAQSAE8nBIo99dEEBgJhAIC4q4AQGCZa/7/lQCQs7/CB0iZelECQNj7tMZQKIFtT32lmlpb3LrM1qzfqPp902fNtoamZquoqhEBABY/NfxU357XeBhPgAbm320weyj1tRkfBGprkA0cFrnSM/UBPwgyz5gzVzK07I9t7W02NDgkcIM6lwSCaT2y/My9Z1ZxDwclCS4RCMYOCWjfu0UG/TMFmAASldU8AoA4anfv3JGNENQK9bJ7bBG1nBNZX6RZAQUAQJumNKaZ/GTcAFSTJUQ2PXU+RVyQbDd1uTsF7iCROH/+AgUuyHAg0Hbrzm0pADx5FuTqa6pr7eHDRwoYE4wmUEttYrLZAHraO9rs0qULysSjVi+BTNrO+iUo5vWZ6cetW7cVyGZeCDYDhkEAoG6i1sn4uDJkqS3KffgMgVnGDklPrk1AsYps6b4+zSkBUPpCEFOZoKiVlIZ6tE4AAGSNCQBcjwBhVgGA7/d299iDew/t6pWroXbxokUKRLo/un3njkoArF67RgAOQSB8IOA6gAZBRIJ7jI8TUDxDyOXyAXu5HgFR5oI+8D/3K0QAACQjSE0fCxEAGFuCrfTRCQDMH9csRADALggI0z6XhQXk4TrUusfPEZSlvurVy1f0Ou0CfNDeUVZm3R0dduzoN3oPKVQHklkDgEDMF+O/fcf2NNPcH1zJZIIAQBtWrFwp/wkIhhQ3JTUYx2XLlwfFATLDkgAw/WGd8h3GO1UpSMA0r03P/HINgBZqyToBAFADWe0Zs2cr6xfqI/0neAyRBvAPQGB4mFrwARDp6ugUSMlcQwAABFDdaAKSwyOS2uUaBOEhGzCnyN4y5wT5CQqTPcb6Zn5cBQD/QJYfr9NOJyV48AMCwNDguK1du9oWLKK8SKkNjwzY+Fip9XZP2PlzV6x5aqOtXrNMJQDKykqsorze2p512q7PdmmbhADAdac0N9tAX5/WB4De2fPnlJUcKzNgw/fuk+V/WpK+SOOG5+hQr25woN+++upLmztnjuyb9gOMMN/Dg8PKPoZQtHnLJquqCkx3gqSDA0N24vhJ+UTUDObNm2NllSU2NgK4PWFlldXW3d5j4+MhE/76jdv21e69ZqUT9j/817+0svJxqZ9MaZhq4yMV9snHu6TyAQGgrh4/0i3A49qVG7Z/7zH727/7W6uuH7fBoUGbGK+2vXsOWkVltf34L961+oYKGx0fsd6+fhsdQQHgjD161Ga/+tVf27wFc2x8ApBqTMDf5599kdamD6UyQlCQfQGgC18XMi9DdjDrGXs5eOBwSgBobq5VuQP8IQDhnq8Py+e9/NI2e+vtV3Q/trnxsZKUAFBZVWtvv/d6SgAgmFRRVm9ffL7HensG7a23X7fmlhoRACgW9Ohhu129fFvtWQcBAJWIRBoe/4s/bV3aanPnzw9g8WiwzTNnTlttXXVKAIBUQWYoNkqwnBIsSH4zx+y1kHPwVayroKiCfwsKO04AAHRfvmy5rjMyPKQMzof37glsYh/Al/LD62PDw8qYRJGCNbBh40atc7d/xhQAGZ8POUBKPACBCWj9+eefa190IKW8ulpgPqo81HmnLjmEKie74keQhu7p7rE1a9cEEDVRF+E12sjahATEXKNKg4/h+4DGfN6z/P08AcGN8eCHdrg/wq/wGeqF0zeAKK4tX0u5lTt3tA4ZD97379GeG9dv2OMnz+RvyC4mwMye5gQAyIUQANgjvVaqEwDOn78gMJHsWQCN4f4B3fPRw4cpsOVqCmySzCn+m3YyvltVAqVOwSyt/RKTHwdIpn++lzMP9CeUmLggwGz9xg0BWFDwNQT/AMAAU+g/ZyHOwSFrdVzzzr6ND1q6ZHFKAOAS7W2dAtPx/4BlArZ43q+rs8GuTjt85LC1t7eJAAAZUUBSolhDWZarl7+TfD4EgKrqSgFHADdd3d0CVSFSkjFPeRieAznosX+xBj7/fJctXLJIGegobIyNBgIAyjRHjxwWEeqdd9+ylpZmlcxgDXDeReHj2LETssktGzeoRBJjRP+x5b//+7+XLwak1LkhImGzDzCO7BOUrSD42z/Qp0xgVJMoAbB16zYRALwkFfMFGeGTTz7W2YuxaJ7aFEqqVEGENO3/AJoAl4w/almAhhAqWcuMhYOm+C/ayQ+Z/KfPnLYlixbZ8mXLrK+n2x4+uGcHDxywuGvXBQAAIABJREFUffv2igj405/+VP2hPYT8kNfes3eP7vlf/vqvpByADXAfyAFkRU9rmSaSCnvMkqWtNn3GdJHT1q5ZZ3Pmzbfe7m75koNHjsoeAZ85x7HfOuEPggf17Wuqa2wbMvLTpgXSL2o0Q0MinFFrnfuShf7CC6sEXnM9FAA4x7KPPXz4QH6FDP3mlqn6Lj60rb3Drly5ZqfPnBEhZudLL8s2AH1bZs223o4OkYiOHD5sDx89SNV9OPjzzMGcD40My2dARmBvZ/wZJ/rG+/ymzR988IHOiZAI3DfynkiPo6PqB2uFNesKCVyHaziJA6Cee5BpTnCW/cJLhpz9v8kfZPpv3LTJtm/bJltkXaDmRXkQSAqcVwHyl69YIfl5yE+QnD74wwci/qCigE8JMSy8c4nKBB06fFhnd/rGD/YM4MrZ8sK5C3qmod0rV67Q2ZU1zBgzlpyDKTfUNLVJ9ldVW6P9QHuoiMHXQhmTKr5XGs4utbX23dWrtn//PqutrbHly1qlDIK/f/r4sezS1TUgPKEEwTqjX+GMd1LPMTzToC7V29crEhn720s7XrK6hgaB7U72+vG772mMGWtUJ/Avv/71rzV37PPsTfQDdQXOm4ztJ598YgtZM5R1qa5J1A7O2zvvvCNfBkHiH/7hH3TGhJTBXsvZBSIcc4GPbV26VGPMWRKyC893ENIh6H380cc6+/hZJIWZBFTlSgAkBSB/cAmAQgSAXFZheIZ3BQCFd/x+iTpAAqWm8WpUjBQncwQzASwc4CAT0pV0vQyAzovJtdnH9dUodokyLeftYVSpkN5PzpdODsD2Qwy4TOuP8Ue5AyIYBID2DggAowLvW6bPsGUrVlltQ6M97eiUIkB9YygjCDFJWf5lZbINleQrL1MsAFIgygKcr4ISACSAQATgPjybOTkjPC8mCUNJDDyNNWRKN/tnHZQupAAQx/0EGBXJMs/GFwvFCwvFDD1GzW8HaIp9TuqIBe7v1+DcUCjOknstNwCT4+vFFQAKxuKjGHt6fx1AckoLcczQ47aOr8T9ztVdDThK+l5EAIjxFO/npDGOCBJ5ny8AtGfbpnsm41dM4r2QAoBizsnFYuwvO2YiLUTtiP+dN36RgoMDz3lj9ZwM+4QzkBu/yCixXbevYvF8J8MUsqG4jYXGltdYu9k+xn+nOE9mPvQ661wqVrlRjGPRWRwkixkEmZTn4q8p8asQFhcrADBO/x4CQNYHZP+O+1Dos+F9x39ynwj6KpqBlASQPwcBHyzR2iucIJu1t0L3B/gO55jo3pHduv/LL72efBbCRFK6ppj9ZK8b2zWtDgm2ObUD3tdzQqh6rH2GNqpcs8B2JwSg5ltiY0OjwiY5SynGxr5RWalYAc/GKMzSRmJMXkIgR6ILJeTAnCFJqo+OE6d4rZMvnGAXepSYXoid/xkEgGK+mtezBICsAoA+k5QA8M9C6nMCgCsAxGNeaH+J2+DzG2NDKU5XgACgsRQRryyslwR/8nnN4diJ9Sa2GWOTMWZfsuuf/ncNnzMYg2R/LHORTwjILeREEcDZL8lGGV88yCIFqXhfPCkQnLBZyFgpzFCbvCAmO8FgwlkJ7Hgy439nB4HNfTSRP877zrgzBwOL2X+04JNMBJ8w5JgdkI+dZwz8O4DvwEw4AAL4hIB6TCDwa1HnwYFqfvvrgT0aSgGoDUkGdVgU+XLsxV7z/mSdY3Z8C20s2U02/k48TnLoUaZ/ligSv6+xzxAAXIhEiyoseZ0W1OZ000neSf2nA7GML6Pk4KoDusD/ubGTs3OJsczYZcey0FjlOdOIOZjta6ExC1vL5J9C41lo40iWd8rA9bmOHQn/dgA8tlH/t/qfgt1e3yUHaIdDfUSqiEgCKdEi2kDjdv4wWwzZeH6f7Hjyd3b9TRqLpG5a3kaXM/C0/xqfRIstHqPYTpBbEdM5HZOkBICebwIxgN8AEMEOA0kiLTsREYC8CU4AyM6LHzx0zeQne+CK16+Pjfup1E4S/+frKT5oxSQcB/8djM8qAIyOhsxRJwAgTavM/+Hca1IRUKZ/IAB45r8y7UZHJGseJP9RDwglAEaTQFBoS74CgBj+gf6V0Chzckga3oRjkXtAiSR2ACnGAbvLtKbjH/cYeVJp+R/xEbeJ8QShj/xnITv28Z98QPYDYP4h2udXh8tkjnPfTT2l+kCgHBUaHsxHxiaU8b+kdbm9sHadzZ6/wJpbplv9lEAAINOQh3sUAJgPAibx/pA7MCYH1CQTJ/YFfC/sZSWqL0mQJ2QZhBq6BH4IjDU0htqNBBoJAFXX1ti0qS36XVJZZW2PHytIzI+D1ePDwwqMkTHHawCp2CQ+h+A69yIASLCB+6MA8ODBQwVqPchKwJsDY2N9gzXU1ys4BVh97dpVgReUACD4TJDt0ZPHCrBxPYJ7XAMiAO3m+gRBaXvr0mWSciZA6sQA6qQCBM5fuEBZnmShcV4CrCFYyEHWZbHJzEUyHWCVTC2C6tg4QXH6B0AAgIOUIn158uSp2uF7PuBU05Qmmz13joKPkCkI8JJlBBjO2LNGaB/jxN+ACYAbSCYzX/SddhHYY344mFdUliuTiNcJ6gGYeL17vsN8AkAQ1AXUYdyYf9rV39tnD+8/UkZlIDss0z6Mz8IGyFAnE2nt+nXKhA0EqJJE4eCuACECefTb7Yn5JZjHuBN0dgII/WG+AIPI1OI9AFbJ5iYkCgKpBDNnzp5la9etE0nESUyoNQAy0zYA6BCMDz8QACCG0H4vASBAu6tLwVkvAUCf6TvjQZDSwQlshfeQ+ef6SDgTwHRSDX2hFi5jThDdpWlVj9dKdD3AgJdefknAUUqkKy1Vu+gzmVdTmkJGI2PLvEKu0JytXm1NZPSnRKlxEQoYV8AMfgiUky3mQBL3IBBLlhllDgi0slYgpbY/faL7UsKC18nGmtI8VTVokaRFXptsvMVLFltlJQobnXqIk8z1t6fU9+3bqflbJkCC3wCHzCsBXGrpUv+ZNgwL3DYF0F3inFqwOvcnZ1TaCQDDODNHcxcssIHeXklXE+g8d/aSfXfttq1YscxWr11iJaUjVlVdbkODYzY0UC4CACUBtry4zsorh0X6BdSmfv3Xu7+Wv9m+Y4fAWmyfuWctYfuHj+bmrbGpScALwB/Zl6dPn1HmPusJ4gDbyPBAvzK1Pv30E40n7+FbQqDEbGgAssMV/f/zn//M6uqQXR2w6mqkgUdFpgFU2rRpgy1dutjKK0ttoL/XapibMQApCHE8TFfYgYNH7OCho7byhRX21tsvW29vu4gLFWVVNjJYYh/8/o/yddt3bLGGRkpoPFEQ/dKFq3b628v2d//j31lZ5YiNjI3YYH+Jfb7ra1uzdp1t2rLB6huRAe8Swbmne9COfXPeOjr77Je//JXNmDnNevufWVUl2WiV9sc//FG+muxN1pzICmWlWjtkzs5fME9rjod61rCfEfbvO2hTm6bpezNmNdvo0IAyVB8/arN//dc/2a2bt0QAeOfd16UAMDwyqH73dA/bV7sOW119o7317uvW1FJLEQpdt7lpln34p89sbLTEtm3fYrPnNqsEgJVW2N2bD+3ihetStpg7v8Vq66tFysAHAyp2dXbnSEAirgaiAlLdc+fNDlnmE+NSWaAvIQs0AC/YEPsDoBF/s+ZZ09gre0OIgJTas8dB5h8CwIrlKxJJ33BYIRsTEBlfiZ9lLlkDrAWuxXuMo5evwX9UVtfY7Zs3td7Zu/DfvhfgK1y+HPAcYIxMfgAk3mOPPX/hgi1tXSpgGlBdPxMTyjpnza5dt1a+Uj6EjFdq2Z86bXPmzkkAecg/gLvlGitIPPhGB8/x66j3PEik/Gk7Po6+SRmjssoe378vnw44p1ImdXXGOYD5ZFzZz9h7XPlDpYJKSlQ2pau7V1m/lHWQFGVpiQiklDBhf/PxD5l4JZpv6oEDfiONjmQ0SQnKlkDZ484dAwzEJmlrkJEu1znUFS3wEdu2bpUfd9WPsuoq++bwYdk8ICVtlf9P9lD2T/wfe8YLa1YHoKi8QmcjxgLwkevSF8qjcDaoSHw9wDTzyD4/Z/YsnWsBUIYGh+3pkzY7efKUxnTNGmrXhwxRfCbjt/vrrwTib9q0UfbL2cMJFvggCAC0afWaNSoBQM1v1HIgAkB2IHNf6gHU5h4bU8BN8/LgvuS4V65eZevWUdKg2vr7yD4uF4h9+NBB3RcVjuZmFJ9CTWrWy9mzF+zbk6dl4+tWc94IZC/Gk3MQYC/jB2CKP6Ev2ApnG/Z37IHsZBQARkaHbWwcuU+zGzduqoTKzp2vSD0Jm5Z6TQkllp4KEGXdvv32W6F8TVmF1dTUK0sTdQZsDYIe+yY/jDEkGtYr9/QSNLSDOWNfvHL1qghCqL0AxPb39lh721Pb8/XX9vXXu5VVD6l00aLFOqtV19TYk6fPbO++fTp3/ddf/40tXrRQClBcs6unR+AwtdaxUYgq312/oWdECIdIn7OXcO7hesdOntDZjHMmZ2XsNQTDzfoH+oN8/uMnUidgLTgozr7JeYTx4ly0fPkyKSO4EhPRW9YuZ2aIE8wV2dmcdUOZHGqEl9mTJ8/swIGDNrW52TZu2KDPsd+5CgDESMYW2Xn8E+e9KY1TVLqEe0E+e/L0iTLlOTdoTUblk2hDIMAGgiB+gHbwGmOAKgLrBjAaH86aZc9l7jkn6Zza3y8fyj0417hdNTTW67kTf8EZCIIi4Ck2oHJWyR4AeZizM/6XMzmEl/A8VGKV1ZX2+NFD+5d/+Rf5LsBqCBbNTc0iz6GyQkY9vhYiiJ+fw7N5qUijzDHnNMaGkhpBWYDzTYX2mG9PnbLOrk6RdGZS7mugX7aJL75+/TtbMH+e1gmfxb5pL9n+AP08X61ds1rKC5C0njx6JHUO1jz+hGcNlJloO4pW+PE7d+5KiQi7hQBAnJHPQAp4/xfvy28h18t5jXPb22++pfF2sjB71V/91V9pXhh7fDvr9pe//GUAiUtLpZqAqsXWbdukisG6Z/wpeQFRhflC/YDzIuoTtI+zQyAenNS/X3/1Vfk6SrdQxgySAoAB549/+sffBnXCJPPf/82jtOoKExOVgqM2PIcxtO7Dc/+ETVDiiGcWgK482X8EHV3mP8RNgxJAuFauFEDySlLrl7+C8kAoFaC4FQREr/Wb3Jd4hod1FOd1osrEuAjtACN6TocMnCgBOAYXMq0DZQAgflDkXwL+1FQuSxVRBfpyXk2UODij1NbWWf/AkD191m4Dg8NWWlFpM2bOtvkLF1vj1BYj+lIBWaCpyepQDKipkT/Dp+O7A+Ga0jaoAiW/k78d/Od9yAAVlRAT2HPjGGt+OU+Na0k+QJkcT9KYf1DPCseWOP6VjZl6/CX+nUZRihAEfkj8Oj9WO1nK3wHWYrHxXIJaMYWBUW/mpEz1GDwu1j+Pjfv73o68cUgUANIbRf8IQ1Mo+OWqAKEoRHr9ZC353x5/zSnx5mcbp8meEYheqI3xa/Fcp9H95GE+njN9LmT65XVNsYbkFcpkZO0gHptsct332ZXamWA+HtMoZGf+mp9LC81f9vuFbLeQAkA8Bm6f2fn3z/iaib/jz92F7CEPx1AGeeHku7jP2ZinX1/Indc3iW6WXcfx2vF4jvt1Sb0nJfLAHkPJwRxxw+2vGEHEb5vFGwqNS6HxyH0/43/IUs9ZVkESgN6OCEKFbKAQfpHvl5RTPsm+c+NfnEDEmHAm9yTcQvcvZLt+f+1bQdcjJRL42kzLACRx4jhR0TEIkQGGRwKmlpTk4TckACcAcB4JCgHsX2Hf9P1WigJjof0pwSFJQJcyQoL/5DQmcn31ceXaPnx5tp3ZT7LvxX7A++PYCaou+ndECkjxygQbd2xFB/UCvi/rx4r5PycIcI08fDgqBc8e5P97HN+fd2PsPNsnH79Ce5e/VvL5b/+3UAIgkTKPpfvTWg1B40KLIEsAcAMMxIG4jnvCnMkwxLTwU3aHYmJ5/j07UNlOxZ0JM/98AoAPQko8yOvDhCQzncUf9y8ntZGVdoklUEJQyEH82AnF2fuB+Zmf0S8gP6kHlYL7CZsjnnAH+kUScOJAxLLkdXcfWSfoizn+necwM+eCYoec2MCL/TvfqeXsJAYhsxuBbwYa98h2AmMxmd2EABCkPvykmFCAHDhMOhU2pgBSIDfC275ZpSCtHgT8oOoY7mQQttiGMtmh5jvomGRS7CAUO+p4bgrZetZxZTex7OHZHUSu3zl7dTtzR+POODtG+d9NCAF6YMpluvvBwQkUcbviNmf/nf83AHo+AcDHxg9u8QaaHbeUppaRX9LBhAeshMGWZ/95JIbw0OfqBtqgUrJNIJponSakE40t4L82u7AtuQRcDPrEfcyN9WRFisA8zNZHyyfxZA8y7qPStfQcAkB82MoSAAisOUgvoD4iAOi9RKYciXMP+McEAAKxDlgB4BGIIdNC4H+kAEDglXYUUgD4jyIApFJIiRG6TE8eO/g/iQDgCgD5vjj1Ijo88XA/Qk3ihkYbLymz+YsWW+uKlZL/nzV3nuT7ahumCCwA0OntG1Bwih8y+D1rzG0tthHsx8E4JwPFBADkmvhb6gMlJWmwjeAiAQUCyt3dPQrcENjjdaIbtPlZW5sCVASKCA5yfYJY1CclK4mgWACqkfkfE0jNb4J8DqIODhG8eyJQHLAyZIp3KIACAQAAkmuSnUxNSYJTBP0JMhHAReKbTGqy6wBnyYQgGMIY0C+CwvR/8aIlCszyOmsaUsC9B/dVY2l+0h4yeDnPkIkGkEAQFNAFUIZgeE1ttd2+fcvu3r2jbB+X/HcCANliEAAI3kEAmDNnbloPmRIAjBNjIkWNoWF9BsAMsMKl7rknwWra6AQAr89MEBPQnQApAUMvAQCgxdgCMtBe7uNzDUD8PAIACgAQACRPnBAAHKwn6EkQb826tSGgymEbAkCiAOAlAAoRAJh/AqIEFhkfB74JxgN2QQCYB1hEFvlIICTEBAAADdlakqXxPALApBIApaUKMNIGJwA4GMfYE2jGfghKpg8zZnbm1Gm1ZxGSvYnEvc/t8W+OCVggi8vVDjijQGAhQA4wT/B75qyZeURM+ostbd60WSUjfBwIDgPeEWAlcMt8+sMANsD3AIX4nzZ6jXEC3di6EwBYa8wTdsW8Mz8QAPg+tVcJFBPYrW+colISBJyRYGUNUjccMhvBatYZJBvUIugfsvgCQ8XeRnJ6VP0kGAxAtjDJ5gUAoC+QZryOOQSA+GEGv8J7rFfskzYp+6+ctT1q17+7bd8c/dZWrlpua9e1WlV1iVVWldnI8ERKAOjr7xYBoKYunPkhAKAQcOL4CbVp3fr1WkfYDHNGHxjbr77eLaCBNYP/4jXWKCAXgfu+vgH5jaD4QOZeUETYu3ePyG4AM8y7EwBGhkbs+vUbAi9ff+N1mz5zmsBFMmcJBt28cUsZka3LltgLL6yw+gbqLfcqk4++DvST1cb5odIOHf7GDh46YmvXr7ZXX9tq3d1tqilfVVFrvV3D9t//8KFNn9Zi23dslgJAT0+7wNoTx07ZrRsP7b/8+m9sZJx6r0NWXz/DPvv0K9v5yqvWumyRTRhgFZnAvdbdPWinTl2x/r4Re/+Xv7Jp0xutu7cNcQsrK62wD//0oYAN5iaUSAlBdtYO0sGzZs9SdikgrZe/wEa//GK3NTW2KLN++swmEQAARO/dfWj//Lv/LgDspR1b7c23dooAMDY+IgJAZ8eACACNU5pFAGhsrjYrCaSNKY0zRACA3OEEAMosoABw++ZDu3wJpY+lIgBU15Ihim8pl4/r7uqZRACgnUgpz18AOD2nIAEAHwNQgUQymXDYK+vKy4ogQe8k1adPnmptNTQ2iABQAYk7IYhCAADognDEXuY+h37hu/keICT2zw9nKEgw3Acghjlgr2Ht8B0nIkDC4JqQdlxRwP3l5StX1GcyjAH4ARX4Lj6W89hqgcqUGgg+uLOjU4oktIH/CczI5hPyH0APPpt2pt8rL0+l/GkHPok1JQJAaagTTf/YI/BD1K+HbMT7+AXeBxjH57KXAzQQAzh79pz19Q8KFKyvr1MgijUIyA0BgPNxWNP4xjDPrCHWPHs0AFfL1GatU89OcaUFromP0/NzaZnWKP4HEBIbf3ELteurdZYZHx3RbzJdOeeQXeulgphc/CffBcin/yvJXFcGcpnmkHFFJpvvQJyoo0xTQgAA6ERVxffm2dofTOuIOs0P7j+yM2fOadycAODPaYzV13t2C6yFAIBKAtf1DHEIANeuhHFnv+R8gioOBADObWTaEkhzBQCNUxI6v3/vrgD1F9authdeWG3lZdRNp1RJIL8cPHhA84AKR1NTOGv4HJw+dU5tpkTThvVrraamKthCebmA2D/+8Y86GwHU+h7O+4whbcKv8F7rslZl/6MCQBzt3Lnz9s03x0QAWL58hbLv/Xmaeuj4ZMbg1ddekZ8EXILAxJnNyw5RZz4tO4XC1NCQ1gLnI2yQPR+fwNwDvF+4eEklQlqXLpE6w2B/n3W0P7O9e74WQQLfxn7X3IySUalAOQgAe/YGMsJf/+p9q6+rTbJyyiWJD1lganOLfCGlc3Z/vccuXrxkO156WQQAJ5RhV/cfPdT+5QRMnonIWq+qrNZaAaRl/WPnQQVimvyCyNlJGQjGFJ+1bt1a2bwk/kcgyk0YpRNQAWDsGZtVq1/QGYe28+w9Nl6ikiYooLDWtmzelJATKFUzKjILZ27WBvsMa2NZ63L5FvwGZLqgjHVJY8z6YJy5B3t8IDoM6NzKXsJaee+99zQPtJ/FwH1E1jt8WK9xjnIysD//+5mI8wlEP3yhymUQ5pkYV/+wH1QXmC/WP8Am0R7WINfH30A2BuTHtgAwOUsMjwyJLNPZ0SVyAGPoxDDO5/g27ssZgvMf/jUoDFRLQYvxEcm4tdU2bNoo2wzkskDiuf/ggd28dVNy/BA1mH/FI8dGdRZjX4VQyQ/Bc54NAPaPHfvGLl++ZC+sWqnxQJmoo63NDh8+lBIAUJKBGNE4ZYrax/jeu3ff9u3brzM2GfoovOC7Ll26bG+8/oZNnzlTJAX6Rb8pL4HfYn5ZK5zVGCP2MF7jfEnGP8QN9ih+IHTSr52vvGLTZ8zUZyCrsG9ATOD6nIkhRrHWaZvHEjg/cQZft3aNFNaweRElvj0pEh2KAJ99+ok9uH8vPUsH2eFQllalUakxrFheUCvKSRknmhDEDb+HAODxl7x4mHo3IdDegX7WEUoA/rriQEn8J01fcNBKbQzXoK06LymjMvwt0kkFakKh1G45IbAkQQ7fokh8UpqWWwLwA/wrDkW2ZEI8CLHCEhG9sFWeH6pr6mxgYMietbXb8MiYlVVWWcv0WbZoaau1zJxlJRA/KBcwpUmkDdQqeO5H0h9b5ixC5r/IBiLOUQqgIlEBoA3lUgjAz9OvkNGZRpRTMDEvdhoj5MlHY1A6qG7lx7wKARnxa4XigMVi18Wu5a+7f4kxgPhaiq9nCAbx/YsC40lSZbF2+/zlcIZ8YD1tX3TvOPaed93/BwQA/J+DWL6GCkno+3v59w3gfNyHbMy7WP99zv1ebkZeHim1qkShPMYXwvIK4xVn+Re6VxaXiOcu/XwGwIvLAMSx3Oz1gyIHQKWTKTLkCO9E9HtSP1xeNlYhyMazn5Nhrjh3gez+5+EGee8VWJ9xrDIF4PPKJifx9SIEgELfd7vI4Yeh3F4hAkBMwPg+AkAhrOH7MJMC05JiG+E9n0cvtZKT4Xc5+tTOvRJAZp3Ga7WgzTlJjYNvARzO2+hAeKFr/DkEgEK+I0cACHfTPpXuXSEBLyTZuTp0DquQzbH2UcGMErzZ49gXeK4MigBhnwjEZseQiDskitJsem7vvofyWkmQ/tf8ywd4ND9f1UNJ0lGgv9DcP29/8XvHdvk8AkBWASA/WT6/BIrODZkSvFnbi9euY3epAkBSBgAC5yQCQPJeVt2lkP+N9zN/nvL7luz6x/81HDuSCc19IJH9R/4hck4YZGAoJ9mYAvDzv+/XcNn/POOL6ilwy8APKO5Acxv05MHNEgCyHfXv5judcJ0ATANUOwEgJ3eftj8tTZA/bZ5ZPsEKUVA8J4/OA7ZPpED7xNAJlGQZHkH+3NkzOWl6n+xCsv9cJwvuxg73eYCr9yJvU/uBJIDnHaRioyu0oGLyhX82ZdQkSgE/RAGA475+EgWArHxUblwCQCuoP5GXD++F1wP7V7ypgD8XUE/IOo2sYwnjEWwpPByEdVCMAJDdEPg7ZT/mTtG5tZQ5BGQdh//tGeRxewuBzjFAHb+fYzy7AkBiX8ma9HGLf/v3w7ipZ3ns3efZY/ye11DL8TlzvYzXsr+aPejosFjGAT2/vlaqDxMpIKTzl1UxKEgASJQTUgJAogCQZP7LppwMQd32hHSSHXfanW9/WRKAj1++ekd2DWcPsbETD+zJUEMpXmdOvCn024NHTgDg4XpkJAfoFyIABMJATgGgGAEA8D+rAJAlAKSz/AMUAFJ1gLDCor0mpwCQZYfGCgA+loXPucj3KHqf5wPitZZ9AIjXWfj38xUAvo8AoDpKZMKOjVoNUsNVNbZy9RprXbnKlixbkWb/1zY0WEVVrQhrnZ3dkiEliAeAL6UEP1BFB47sGnI1Cve9tB+wi88RCGCeCJbxuSDrToYPGQVt2u8JUhPYGRz2sgDtytwgUEQAgu96oJeAG58n2MVrBPAIDnMoJPjnWWF9/QPW1taufdKBBTKrCI5BAPCHsWdPnipTi6ASsr+0D2DhzLmzykhAUra1dVkSnKjUeAAAE5RUZuKceRpnD0wStOvs7rRFSxbbNGWajYnowDkTWWgCtoAJXg+TYB4nTfoLOIEULUFIP+CRAQMAQLtCVvYTmz07ZLgzvpQEoO9k2mo9jIzas2cQKLoCsKOgkGmcaBtzQKBdtDbGAAAgAElEQVQTSX6y2PiJCQAEMMPJmDqd3QqwEoQDxGMufK5dAYAAqSsAMP+0e6Cv3+7ffZAqANAO9mGvMUygnsAhGY9eAgDCI+UTuB//E+x1AgBjTvsJIDL2BCAJXHI/2kOQDxAMkCxLAPCMVgCoGbNmKiseEN7BsCwBQASSZN991t4m0gQkBgX/ybwcGhKQkSUAEJT2bFvsFtvUXjw+bt+eOKn5Q5qUzBgntGJDvIc9u0Rs8O2Qcfokw01/X9zyos2YOSPvLEBfARP5nvpTVqb5xCZQruA3QVq3EwJuyLpiA/SHeeYzjAP2DkCFXfC3S8zyGvPD9Z0AQB9bWqYqKK1AfGVQ+gBIARBtmdYi4JtseoAesrDIPCMTj6Dvpk2bbdq06WorZErWDnPH+wR5VyWqFWQp0nbsH6CCe0EAYN3zg79g3slIZu06ABr2SghDo/bsaaf96Y+f2oqVy2zDxhU2panGyitKBPAPD1bYxQvX7PGTB7Zx02qbOg3Ck4kAQJY49cwJRlOLliCzq19Ukl3Y22tf790TpIXXr7fZSUCbzDUBCt+hqPEgBfw4S0nVo6zUqFVLMHr9hg02Z/ZsBUklTzc6bnfv3hNogoT1ypXLEpUKTjFkVD61Awf225SmRnvxxU3W1NygMguMEX0dGiSrjRIAJXbg4GE7cfK0bduxxTa/uMa6OkMWaU1VvT1+0GEff/SZLVm8yLa8uN7KKkast6ddvmXfngNWWlJr7777jtU1lsn2JsZr7A9/+Mh+9au/skWLF1hn92NrbKJUy7g9etRux49ftMGBMfvF+7+0WbOnW19/m5VVoPeJ2sGuNOvbiRA8rGO3p06TnTxDQf2aujCnSGsDnu367AtraZ4h4GnatAYbGR5UH5EI/90//UHg1/Ztm23nK9sE8KvSjZXb08fdtvuLIzZt+kx7853XrK4RICdkNtfVThUBoKy0yrbveFEKACUlBIpMBIBrV+/YihXLbc68qSKJECtgHUJOgQAAiSmAZOG5rLurS6oXCxcFmXnOSkhts3diqwD+Amnu35e/rq2r17rHl+Jv8YmuAIDPhAAAWA+ZBwIAQIEf37kG645162Q2vsP1AfnYTwBaeC+Q5chuLk0zlNlrAOH4DjbLZ8gshoTFmue6gPwQwvgMoNPNW7f0HdYzsr6oA7B+WRdkedJ+ruNnxrZnbXbh4gUBjuxFBGZY/042wHezX3JNz35jyvGB7pPw6fhfZWdPhPcgOXm/y5AgHxjQ+DJWjCX+HgKO9gJq2A8PC6ybsFLtWWS4hkwUE7AI2Y/1SPshIvGcXl5FOYURO3jgoPX09KYKACqrApiZ1BMXwWzjRluQEC3YJvFjUnI5elT2sWnjxqCYgOTx0KBAcwBIxg4AEl8qv1tWJtIQZMfLly7JvpYua1Xfw3MLhIURo0wDew/9pKY1dgZAxXexTVfnmTVzhp5X2O9RDLl547ZdvHhZ5wzqwHuQjHtz1ti3f5/GBAIA6xD/5Ps3gB4EAMad/bK6hpIs4+rLwOCgwHYCcVu2bBaoxph7ts6tmzfs+PFjtm7DOp2bIObgKzgPc047dOigno3feut1m9IEqQpFsDGR8E+ePG0XzoexWL8OZRD6EmyIPerTTz+VDQE4S+EnydLDn1ACgM8CArNXDgz26wxDSRUy0QEHX355p0gJ+EK3W4iXe/Z8rTIJmzZvDFm0wH/jQUYZoJwxppY99sne6Ocp9h7WEWsPAJN90Gu0n79wUWDkiuWtqsU+OjJkne1tdvDAfvvii122YeN627B+o9YpBFIktu/cva8M66WtS+z9X/yFdbQ9E0GAfl28fFn9rqlGQSiAaYcOH5Gtr1u/QcoHLS3TUgJsd1+PyjzQFzLXKysqra+3PygcTUxoX0UeH0D4jTde17oNcquog3SqPMnu3V9LSh7/BvhN/3v6ehPyumme2bc5/23bsV2Z21MaG6Q6VlpWKVLQkcNH9Bq2wpyVV4R4leRZx8ft6NFvdBZcsnipQHLUcfAbXGtwaEBjj70ps/v119MM/rDvjWgdUCYDohbEHUoe8Bo+Bvtgrrk+a4U+MlecfZgrzhKsXa4NYM1r9LOhoV57CmuG9xiPf/7nf7b58+ZLwQhFF/YBV+ngTM86ffutt1WeC/WssbFhqSChPsGczps3X/ZHuwBWqVGvvW7XZwKdyWYPYGm57GFocETneMgikF3efPstnYeZH3w065U43+Url1WqjDlYtGSJpP55drt69bJKyNBnnQGTszkkYsB/SDqLFi7QOW5oECU0SDT7tb7Yk/FrnLtY99gd7eYMgjIEZIxNmzdLAYA1vX//AZWt2bh5s+yLMSWTH1U31iPzzOcYI8i7zAFzhx3+7ne/EzmN1/lhnX+1e7dt277dVqxcpTlBZYB1Rzu8BNRvf/tPtmjhIpUGCMomlXrO4h4QZ159dafKSQRbf2yHDx2y6S3T7OrVK/bN0SMip+qsnZRokmKeVBhLRb6DACBQRoGlcDxJonFERp6rAJBQBdK4bBoTTDP9HRTJEQAU23U1yBA1yEETURw8AAPjUtgLIbIAaLhcsqKP4yiyqIhOEtcQ3qK51DFLR61E5lexYmwqJHy5NH1QZakMGf1VlJDrVwkA4gRVtXU2feYcW7J8hRIJyqqqpSBUXVtvVTXVOtOiYBuei/k7lBKUAgD/IzXsigAJ+I8tK6tTMsQkZYW2xsq4Hj/Rs3GmBEAyFJOy0gvHV3MS/eF7WZDcLz4ZG5j82Sh2FF0rlBaanPmfjTXG94//7ckm4bVMHLJgm+M+5Ev3Z9tcDNyeFIt/DgHAM8x9TnK/fbEEO/V1E/KBJ491sUz6rGR+ISwg26+4LSl2VyDLX3blJcqTL6XAVQT6ZccjbkP233l2lJQf8P6mn82UDvD2FupHbD+FbDSNPxbrX5IAV8hew7qajI0Vakdsr46DTJ7z/GSzMOkFM6PSrzqG5m2J45+uAOAJd9n7+XNMvL6yBABlficKAKgKecwlJXgkvrC4AkCuhG48Xll/UmgswmuTyz+HscyRADxDPyfD7+s8AOSFQNjYZorNreOXWQWAPP+SqlHk+xauGRMACtleIbvNWw8k1xRw0K4JkRLZkv0uJCBHWAXdZ84S2f5cXNlUHkay/5DXSpGtZ1/JKcYIF03KF6QZ/JN2BZ4LEgUVDXOOBCAbV5mC8Nt/Cs17FssrNB9ZAgCfwedlE5gLEQBi+/bx9d8eH47np5gt6mwRlYNXTD8qAxDH+P29rALApD0kUjPJw40SH1fy+T/+L0EBIMrwjzP/ebj2xodBCuC/Lia5htCdGPiU04hKAqQDFIFU4fN8LAfAFNs8ijv4sFAdAMv2I+6wG6d/xv/OEQACESDLkJCDD2QX/eQ5QJpeWi4J5xRgjQkAOqiyABIJ/4Qo4BOZTqgyKoO0fzjclgXpwiTT3z/nqgKxg3eAsZDzyxp+sUXie4CPc44AUejQNfkgVWjeCgGSheYnnYfI/lJZHPnX7ysBECYm7qsvjnBY9xr2CTGDOUiz2WOnkn+N7IYX3yO32cpg0vUsp5EQY7J2VHATiOrnPG+jL755BUmyGIB3J+I24r+LEQBC8lJUIkEPJE6QiAFsZ2/llABcpj1uX9YBZ20w/+9ERj8CYLNrvdAm5q9JgLkMqbQM8zLJ2A+y/bm+6N7K4ndVAy8T4eSH8F4K5GtdJt8HZM17L2yTKADEBID4frzvQFx2PvxhsxCBI8/HRAfH7OaivwsooMRrL2TeB3/tmdhOAIB9qTp730MA4LsEAnQtZKpHQjCwkAJAlgBAsJr7ugJALJkT8vqeXwLgeQSAsPHLWvOWSKwAkK6rgufc/+8IAPl274SZCXMCwNDoiFXX1VvDlGbbsHmLCABzFiyyusYmq6lrUA2/yiokXsesvb3DRkbHlTlSWpKriRivvXxfG1icMQGAfS3IHgZwkQd95tizdgKAVyKAk/tV11Tb7FmzpXhDgB7gnuAkQArBKAC3wf7+VAGA+QZgcElSAoQEgLkuGYZOAOjp7RMITqYRAXQA74G+Xt0DAoCfNR7cuy8CAED2/Hlz5bMAJG/cumkt06YpoBiytgOhgv4DWHBfZaJPC8FA7k8wGMAC+c/lK5crQEeQUGUtxifs7p17qvNNZiagBZkvSME64E4Qc8qURlu8eFFaV55rArwTBAR0hwAwa1aQUw0A0wONLdlFOi+NjWtcCdY5AYB5IJDJffm3EwAI3PPD64DugMkEGZk/1j+ECQBwwG4CjCFjOQRWuZ7AsYQAAPgUEwDu3bmfpwDAknLpUoAbMuvIeGQuSwmqowAwOKjx86w6l9xlTrwEgCsAQOrw7EAnAJAtxpwA0Mg+kixK7MMJAMjlMnZuJ04AIPAUlwBgnts7O9R/gqiSn4VsMDwse2NeGHOB4wnBAmAPMB9780xbxunk8RP6/rLW1jRLFd/HuFMewAPTXjIAO2vv6LAzZ5GrHrONGzZay/RpKTmWfp87e07vIcVNgBdbw6YJfpO9S+B7ydKl6dokCHfv7l2BewBjni1G2wEQsSEAH39QAHTE3gCQuBY/ABKMMTYKkBcMjszCIQVUye4EACGT0jOVCCJCCCHTjXFbv36DLV68ROMI8A0Ix70IwDMOyAVzDQgAHkxm7vgu2WOMLXPDe9yX+QGYwz5pa1AAIfMLNYxx+4e//60tXrzQNr+42mbNbrYJGzWbKLexkWq7cvmGXb12ydatX2kLFk2TasHIMFLhZg/uP1AG3Ow5c0QCcmlyro/NHztxXGPtxAPmDnIHv+/df6AayGT5B9AYsJaadqVS+qD8BeNH8B0wQM8C46bs4+PHjqukw0svbVMwdGBgWJLUgN4EwoeGBuyVV1+ylmlksY5KbnVsZEx1toeGxqy3Z8D27D1gV65eszffft2Wr1xgXZ3PZKd1NQ127fId+3r3Psn/rlu/ykbGuq27q80eP35k+/YctFUrAZO22uh4t8b5zu2ntm/fYfvLv/yV1Ac6uh5Zw5R6tfv27Ud27NiFQAD4xfs2a850GxjssIkSstUqbPfuPbJN/AqgS9grQiawarsvnB+kzWuq82o779t7wOpqGm3DBsqAIFE8oDG6dPGqCAD42y2b19u27Zsk8V9ZBWhXbg/utdnXXx612XPmSQGguo79Z0Shx8ryBvvow11WVVknAsDM2VMIU9jw8JgIADdvPJAaAcSAsvJgvexT+Lie7t58AgCqIk+eCkhZsnSRFDEArVBzIUszKCc06De+DPCnFtJZUtKF/SMQqmhDODu2PX0mUJu5X7lipQIUjBd+gmvwHvaCn8V3sd4BaViPrGkHwgMIDrGrROQY/LqrsMRnRV7nu+wR+DH8uj9bcL9Hjx+rz81Tm0UAGB8ZkfS/kxS4ZvxsgZz41WtXbVnrMps9Z7bAZYFUCaGAvY32Ax45AQA/5oQvJ1iwrp0AwNoGEBIRoaXFynhvaCjNKIW0IunwqBwQa5KMXM40fA8CQIKUaH4gAACyBXWcCj1/I188OjRsu7/arWx0wNTmpilB2r68QvsSRAvmDXITcxDYQuH8yV4AWYjzyvp16+TjpQAwMqyMafwXvposZ5Up4HyqtT0g38eYkmm/cNHCcJ5NaqjiZwC02FOcACDLnICch9LIeRF38H0QALDBQIwas2tXUYa4rvEm29zJnMwxvnr/gf1adwDf1G3HP/mZ3gkA2Ab7JaAt9kZfOLcBuPp3AWwhSHBmxl9dvnRRxJiNGzfY/AULrbS0QuD/2NiE+kqWMWvkjTdftYaGQGjgzM/7x46dULvXrV1rq1atsIqKQO7jB5tEDQFbBej1cwjjyfhTY5x18bOf/UyAKg1CVY3s4I8++ljgIADs6tVr8p7pyZQGDP3Rj962Zctbg/x0CWshlIVg36IN2AQAODbIWnAFBrdB/DzrnTYAlp09d15Z2GtWr9LcjI+hNtVu3xw9LNB385ZNWg+Qu1CiILP2xMlv7fLlq7Zt24v2xhs77cnjh9bcNNUGBgfs9Jkz9t57P7a6ugYb6B+UP7xz956y+gHcUAdg/8QvYyN9g/124uQJER/eevNtgdf9ff1pDXn2e4gpkE9QiMCGOHMzr+z7lJ4h8x1SH7YBMM6a7x8ckA0zTuxlXAMfv/2lHSIL8n1tZxPhvHzh3HnVXuc9lFIgsGGLkALxkQDkZJWTnY460ArIopCUVDYvPFugEoAvY6/lf/dV+BZsjvM6MvH4CABnzsvYsurDDw6pnABEhIePQpY+54SB/gGVW+FZg70RMhTriT6yXgDwsXvKaXAm+uCDPwQy5otbbe3adRpn3sM/AG5jmzNmzExIf41WUorSSomeQfbu3afzyJtvvKWzOz6GdtNGfAPEXylXtC7VPVFpqKys0bMDcv0iem7aZMtXLFdbmQ/sr76xQX2i7fgI9lKdQ6oq7e7d28p0lw9vbrahgVCOhdID9+7dlXpD05RGgfE8q0McYB1wTl27Zo2uw95H39597z3NOeQoCACchV6BFFCOUsmoffLJp1ZdVW3vvvdjq6kNJVzI0G9/1iZlCj+/QwrgGQ0ip5N3UfXAfjhjhRIHffanDz+0xUuW2Itbt2quWYOUH6AMAO1gXvfu2aexhdyCbUGI4b6c2W7fumXbt2+15ctaZUv05cC+/dbX2yP1hF2ffao9MySphGSJEHOGpEx5qnIrmQgS5oUIACgAaC/NlADQM29URdzjq7n4aCAcELf183GI9uTAolAfuUz3zcloJ7HRJE5OrIM2ugKA+iGJ5EDa5+xQoXhbyGRWnMbVABIQNgD+IU6m2FJS1sLjObSB9QtxUeSKHp6nu6E+WE19gy1euswWty63mXPnWXlVlZVWVlllVbX8o0itSSkbCAAC/Ik7J1n+zBV7pMosJlmIUr9M4tMxAcBjtnnxv3hSksEN8b1czL9YbDOOX2jkI1A2P94ciBX+mWzsulDc1bP99ViUxGvjexSLQebsIxdMcgAtC/4XjPdOAtYLEwDieGbh9kfxTnXmeeNZ7L0YWE7s1sc5AcbjuSkqpZ+Jf/s4Pn/OcrH2yQoAMbKfs5RczD1pVULciM+2cfw9O27Z9qT2EhEeUrv6swgAxSXaC9n2pH5k1kL2ffpX1JYy6yJrn/7dYjH5sGi89En4dvb+WQIAn0nHPFEAiGZsUiJgdi15LDqMdYInFiAApN/7QQSAXBmDLN4webzjWXF/Hl7LjlNY006JcV8Rl0cP8YDvs/Vi8+cEgJS4VoAk4uPv4xXfyzPvhQAlk1DI7ov5Nl53slnWVnPgv0v2B/A+V/4mV54j3D+fhBX2yrCPhmeaXKn0oK7D+T0nfqCxd0A/Ib0E0h/+LTfm8R4cyEGBCJGdu+x8Tp7bycSvFCdJ7leMAECbnBjg5L3sGPt4+Bp8vh3m7C9LAOD7IlF42aMYE1biaXIyKbI/Zucli0uW7Po//+cMASBkk/qg5y6QgP4OJiVsnZgAkC7u5JDmDjlZIXlZqlkCQLFFEi+AyQstkX9KSwrkJrUYAM014vdy13QjztUdz20oTgjKZYpqYnUuQ8o/AesjIFMT6XUcElYH3wmGnwD+Al4CUzglA/Co6SUDEvnx8L1gCP7ZrKP7vr+zm0OhzamYEftnJx3KJFeVfzhLN9ZoTvKdfk6BwReSxrlICYDU/SaHHPUzBc5zTK24/4EAkGT8c4hnk/OM7e8hAMSOwr9TeHNI7p05ALnNuN3GG+gk58xDQCITkp2P9DBSbKKS17MZ+LF9xIHE2MZSgDuxq/zPJQ8aaZmEHMPOge7cb8120ez/Yk44N1eT5f+zazy2vUnrHzsQCJZ/cImZiQ56elti1Y0E/o8A/CwBwEsAuAJAQuRJyn6EU0NwwjGpJ7YbJ+hk5yKMQQLCRhJo8ee8v4XWX/rgQvZMpADgduMb1PcRAFRbL1MCgAdxgoUE1kaGR1MA/99FACBjKQnAEhD5jyAAhP0kkMxki/EJNFLWiNfWf7YCQL5/nkwAGBwZljRfy4wZtnnbDlu8bLnNmDU3JQBU1dZbWXmlavu1t3fKpxEwGp8gizBH4snaiu93OkigVpNIqit4p+BD+A2RhXnnfwI3BI8IgFEre2BoSGC8ZHHJXBwdsTaB10+UlUawiGu4lKdn+hPA4z7cF3CaICwAOddxYkB7R6d1dXVb05QpCggqMD6MdGqfTUH6N5E6vX3zloAcDpLIjxNYAxhp62gX+Ef2r9d0JugH8E+gkGsK2JpCVk6FgmvK/u/stPkL59uMWTNUh5S+Yktk85w7e14BT4KvtJ3gPCAhWf/Y8NlzZxUcnz9/nqSL+YwTALhfUDt4okCjKyAo27+jU8Ff9nx+2ts6VJczAIzUXyxPsyaZLwgArljA37QbIAYwBaCOIBhuuquzQ9mqnuXmMrG0XyB0koEoACIhADBfAL4QAG7fuq12ASQ4AYDvQQDgu8tXrhBoQl1IEUD6+0UAACggmEkwEr/DNWMCgCsAMC8OBBAEJuOOPjCPWQIAAM10Mo5XrQr10JNayBAAmO8sAQA/19XTLXCceRIxIiIAYKPYoUvDY4O0nWAkr/m+yOunTn6r8VmagGbuS6VacDGAcGRBBfn6kB2DXZ86fdpqa2oVnG9qmaosLr4L0ECmOHLhZGt5dg0LtuNZm127/p3WDnVafX8i4Hbt6tVQGgBQJ5HvZh0BQGEn9NP9CXPAfehjkBYN9kAgHtl57qsxBGhXXe5R1TZmTt5483WBCTyQ0bbhwSHVr6ckBBmYBNAB1wAqRXZob5eML/aFbCz9ImhPXxk/5g77hDADYcR9TpAqfiwyCYF7t2vAEfYY5PB/83/8zqZObRIBYNHi2TYyOihwGgLAzRv37NjxI7Z6zTJbtXqhAKfhIbJ6zchoVv3h+vpUeYD7iZzQ32+nz57RumAcWGfYNWOM3SCVev78RWUDQvBxAgAPnu3tbXYA8Bt5bYEuKHmE2rEEtI99c8yGhofsRz96y2rq6qy/t18EAPoEEHLv/h3buXOHzZk7U4QFMrcpHwAAPjgwYp2dvbZn7367dfuO/eSn7wno7u/rUlYjoPqpExfsxPHTksl9YfUy6x9ss+6uZwJRTh4/ZW++8RNbvrzV2jvuWG1ttX1z9Iz19Y0I+KhrqLEOFAAa623u3Pl2//5TO3vmmg0OjtuPf/IXalP/QIcNDpMJ22D79x/SeAAe4Vec2ImPJLtw3vy5snuC8q7ywjju33fQGuqabP16sjVrpADAfF68cMX+9V/+JPAFAsDmLetsfKLfamqrzCbK7N6dpyIAzJu/0H704zetvGrcKirHdK4vtRoRABrqm23HS1tt6rRam5iAJDJmt289tFs3HwoIgwBgJWOhBm8iAd7fN6A1GmpQ4xtL7dGDh6pfvbR1sc2YMV3EMjKrWRsCZ+ob5K8BLhcuXKSgOVn0+A18CnPf0DhFJBjs+dnTZ/K1IgCsXCX5eAXzx1GGuKv3AK0hPvl6h0TjPpi9SOo6sgeIXSXKfGUd8z0H7EUILykRoA3Azvjjg+OAAsSkru5ugUeAZPLP4+PW3tau702bPk1+XT4O4sDYmIB6vrdq5aqgGqC2B5I/9/EyBWRKOwEA/4LPpJwObWT945dEnrJAxGN9y/9BIMFnjY6m5DNsRdL4cVa9aouft/KKKrUfAgBgYpDzRoHngvZYrum1vCuqquWjdn22S+WJVAqnoV6EKvwT4BmKK4wlQDB2wLP5+HDIYqXvgFTKmBdgXpFkmExI1QiQj7FiHYQMx5ANiZ0wZuy/3HP23DmBRJdkZOJfqF+NX2Zfq62pCWtoArWmTpV6GRwY0F45YzoAdCibAph++RKEhdtqE2WF6L+PO0oVe/ftFfAPUI9vcAXGoKpyya5fuynbWIbSQ1mYZ/rCuQ0CAN+BPNDYEMiUnJnZQ749eUJZ47xHXXTWZUkJpMEJ2fHRo0d0tnnt9Z3yL+EZA8LWmB09ckxthmSxaBF7eI6Ugg0B8mJ3yKW7UgT3BMxDShz7f//9921sHF9cITAV9Y5/+7ffCyCEAEAJAD87Mh6Ar7TpL/7iJzp3EfeqKEf+n7Itw/JTnLU4c8QkFPY8VC2YLyeh5GrLD9hJET2v28YN6wS0ToyNWldnu505fdJ2ff6ZbIEzQW1NnVVUVAk6/PiTzwSyvvLKy7Zi+WJxTLi31I9OnbZt27bbwoWLRUgCHMbHL1iw0G7fgeSzNOyrCeA5ZmN2995dAaXsQ1tffNEqK6pEDg1n8LGgyHAQNYcK2cG0aS0C8AOhO6gE4EMA+tnn6KeDeNgTClFOjGldvkxZ4YDPVZT4KUNhasy6uzrt0sULWieQHqZPn6ZyM9gLoDj9PXXqtF27ek3kjG1btwXgrcSssiqUD2PdYXP0zZUY/OxH2yHDME/4WvwgZ2rIn7yn0jz19TrjoSTAXr1z505d18kjvE9fuQekm7fffstqajk3l+n8gQ9g/R86dFg2/dqrr8u/S8lMBF+IWJcFxL/22uu2bNlSKysPMUTUOC6cRw3iomwPG+SZgLmA5EhZMoDxWbNmiGws8nVpmVVV18n+sG3ON9jzjpd2BPKRBTUT/Ay2jlIUvpQ5Cs86Ffb0ySO7dvWKzaMky7x5IlHjezo7Oqyt7ZmUBcj8x+9Q7g0CAOocjBllTPCt7Dmc995591353+HhEWX7c15778c/lhIMn//yy68MAthPf/Zzm8o5dWJC59PTp07ZT37yEz2XcW/ITIwnJB1XcMJvMm/03ZUZ9h3Yr89v3bZNvh0SC0ocjO2UxibNJ77kxImT8gevvvpaMiaUfXtse77+2ubOnW3v/OjtkMU/MaFz9pHDh0RC+Xr3V9qDVSc+iZW4IgX3lfrdBBmCP4wAEICCBJRIQAMvE6lIVKrEmSsBIH8MYBGCDuk53QP1in9DpNdbOQKA1kbyXeWJJfEefBnndL5P4gUUAn/OCKLCjh8AACAASURBVBnfAcwJkutJgkyiMKnYFYQAVAIAz3hmtVKds5D05xm+F0J9V4+VlldaY9NUW7N+g81dsMimzphppUj8A+hX4HMrRajDn+nfvFZOMlsoNcu/2UtURsMzOYlVR7WJlbySUQDw+IMPVwxQ5N7LAd8eE/Wxj2OkhTCBOC4a3v/hBIAY+PdrewLapNhiAmz42ShbK93bmysBMDlD12MvcRwvv0+5cZiUxFSA9JDXxrykJ+ahcCa3KzPkzUuw4jBFMXCU/B2XAPCPPpcA8BzwcfJ8RS2JEuDSmr/J26ldZLKC9XqkChCfh7Ng16R4ewHAPJVBjwBMR1P9+97iwtcrPO/F7Dp7rez8ZO8Zz9uk9eD9ycS/dd5PfVn+zMf4RjCAHAEgvnehvspqouvGcXa/S/b62fXM3zk8yNVbEvVacMMslvdnEADyY6yhRTH+MnkNTM7+dx8fPpv4l1QNIFcGPV3TBRRE4vVe7N/uu8QgKEC48XGbTFCKwPAkydpXfpYEUMzvxGtSCdB5A5PoMSfgukoeOz7BbpNxMxXsGcLWcrYh7IHkwoQcH/aIiDwnbDQsflTS8kt1J1n9UgcIMUXfV3NeK4l3q6xOeM4qZn+xzRbaY2IfmOLCSioPnj1WANBryVyl+0ZEPsv6n+zaza5t911x27+PAODxyhC7D6V4C62xSb49L8E/d+Yo+ew3/5NGzw0tPOgFKY78DuUWJ4d2HyyXv0gXtWpbJeUBEqZEWEu5xZNzAKEEQEx8iY0zu4ALbyaxQ8knAMTOJl5I+Q4oV1MipwCQAxQDGcLbGIOhCX1FBIAg1RA7oCwBQCxKHSRzWf4CXlJmR6gl6RJ9Cj4kbA8FUgVqh2s4SJh1yFkHWMghZr+TdYo+xoWIF7FRpcSPAptqvpPPB/zj63OPrAJAeD8sdX6hABA0NnOHHMomJDMdnHTAUqNM9jBeYZxCRrv3GxKFs3+5jjOVCjkKfy07jvGCi52P9zv+nd1UJ/2dONTnbZyTN67cK//xBICgmuAHXgewc2MRHkJCewPLK/7J9mOyTYZPh9fD/9nDdbzOYyeZXf9yxvA7nkMAyALwrgAQHGhYt/ykBBzWqK/n0iAvqLYmygEx0J/aZQFlj9h2fL1mf/85BIDY5tyX6bUMAcB9pvs4JwB49r9n4/O6lwDIEgD0njL3x9O6fWkWfzEFgAQ8nqQAUIAAkM4jTP5kow9ONq4Hlyz76PAQHwT02cRPPE8BwG3zP4sAoIfkzBrPrZkJq0Bar7RMJQBaZsy0WfPm25Zt223eosXWPH2mNTa1CJSoqKzRXtk/MGRdXT3KSGoi+20COfd4TYV/x34GW/CDA+9JvlbEI1XQCOuxNGSM8z+ZHl7jF4CeQwYBKwUFkgwz6jtTHmDevLmp7Db3IegEKEqQyLO/CS4QfCf4RXCWwCbXog0PHj2S5OmM6dMVRJL06fiYdXV1WlPjFBEACKxCACAjBtB23tw5ClABiHZ0ddqs2bMF6NIvgDrslsARAUllx61caXW1SUmDwUEF8mnT0mVLraKqQvVymYOBgUG7cuWqXbxwSX4JEIR7A4QTVCWgzZo5feaU6vIuXbpEWdb0hT4zRl4KAQIAEqQEhgk8ktn28MFDBTYJEjIfHe1k+dwPmf6Vlfqf4DSACj+AAi6hyufpE0AM2VWMr2Rwy0ryCAACGWbM0PUZb+YkT4I4IgAM9g/kEQAAYmICAHPJd5E8VtkGMibLygoSANzfOQHAlRewAdrh2WD0DWIG47lItVYrbXR4JJWgpn76zNmzbAWS44mdYJPZEgCyk8SWkbtlbMg6VG3XRGKaOWHuAKMJbmIftAu7AKyJ7ZCA8tnTZ3QNiAkxaYHg+XdXr8mOAMCYI+6PjbS1t9uJkydt+rTpArIam5tSAgBBbQKnjB1zjL1rP0Km9cFDu3n7lgBmFCzifZYgNvbpmf58jzHgdfpBG/2MgT0wx8oOTupV9vZ0a4wJMNNeSSlD5lKW5oSyyvr6+xSkb2lpDg9jvDM2rntcunzZFi9abFu3blMgQdJ8Fmphk91O3zdv2iQ7gwzE/IYart8qEI0ErOw8ISTQVoAw3mf9Y7/hvbD/QwBA9p0a8Rs2rrRlKxbayMiAXh8ZqrQH95/a13u+tJWrltjGzUnGaaIA0NvTq6xBMh4JTnN9bD8oDIzbuQvntZ6Yb6+vjn3wXld3j507d0FrFjDCwVD8DwSkgwcOiFACqIRf0Rm+pEwZmieOn7SnT5/Ym2+9bs0tLTY0MJScM0sEBJy/cNY2bFhrK1YyDuEs398/aJUVNVI8aGvrsn37D9rDR4/tF7/8qVXXQmgYkD+pra63/Xu+sevf3VKW39LWBdY38Mz6ejuU6Xnn1n177933rampwUpKe+xZ22Pb9ckeW7t2sy1fsVLkia7eZ1ZVRQb1Knv6tMsunL9h7e299sqrr9mixfOtvHJM9cJLS2vt8JHjAmfI2PUSAF5XmbEDKEbtBH/jewT+94vPv7IZ02ZLutxLAOBDr165bh/8/mPN7Y7tW0QAGBvvs6rqCgGN9+8+SwkA7/30R2Zlw1ZVTTku6rFX2Ccff2HNTdPtpZe3WV0DZ1GyA8ft1o0HdvvWI91v1pymoBKB9PtY8HGDA0Oy96BIEmq/P3r4UMDYsuVLBaQC/gPKADgHeek6gU/4BBQvkM0dHgjqNgAe2AwKAIEgFkoAALg0NTcJRMdWsBvGBbDDVQPwe37eY30AjHA/9hDWTwXS2INDaic+wgF07BTbZH2wblhPAO8A6FzT93Luh19iDpe2LtUax64JoHmWP76F/+WbE3UA/CT/r1m9Rn3w5wfuxdrHnwDsBhJFOPs6aQqgm/HgPSd0cQbje75HAvoAHNAO+s2a57NeF1zXRFa/t1dgW1V1rfwchAyehTmLsvdfunRRAHSsAMA5BPuCAAC5Dj/SUF+nMwLS6f19fWoLfh8Zf9VaZ38ZGFRfmB/AP/w4Ki+0K6gfmPwHxB38BuQB+q0zSrLHeI1zxkYqL5xdK0L9ec42EKNoK21C0lrnvvFxqWhQ6oWSNEGJqEW+JRAgzS5euGx374YzAPWwib24fD1EiK92fyVpd1Q2IGu5OiNjCwHg1o07so1W7d3jAhvZK5mPw0eO6IwIyE9ZAj2xjY2rj0jc379/z17csjklAExMoKoSlCyQjW9orLfXXtsp5Q6CeTynDQ+N2qFDR+zO7XvyF3Pmzbby8mAn2CRECQBc+iM1BEnFB3UAbGvXrlBuhIzj8Gw/YVXVlfb40RP7/e8/0FoDKESNA1uXak5JieqDX7hw3t5550c6c/I9CFcTE6UCp8lwZ5+FMJIj2AQVCohprDnGnzMm7eGaqLUcPxGAza0vAoqjgjBiPV2dduXKRfvii88FVOMTIZAyXygA/Nvv/6B27tz5ks2Y0WQtU5t0TUpZUVKAtu/Y8bJIAwD5d+/dF6Hu9JmzNnPmLP0b6X6A68GRQevt61HGNooBO7bvsHlz56ttlCdx5bSjRw4nAP8KlUBhvQT1yhKdLZFMp2wN52MULCBRhjlB1WpMdgj4TqyKtQFxt3EKai8o9IyISAMp5NLlS7ZuXajNLvB3CMUUQOkKlbE6fOiIlBB2vrxT52OeP6TgkJBNGWtXeNK5W+Uwgu/EPvA9lCNgbUIU5Izf092dqoNwPuN9/Chy+06k4nXaw7V4n/uggLO0dZF8OeeLcMacsC8+/1IkvVdeedXmzJlrU6ey5gYUMOX1f/zH38pOUJipqakQgYGQJyUE9uzZK7LAe+/+RKUaXN2IfnxGRvrjByIe4LMgUJSUBnIBn6Nd12/csPUb1skXNE6ZosAhREHuce/+fZGs6BN+nvMZZJOrVy7Lzjk/QpyiH5QAYP2T7X/zxnWtcZTP+np67OTJEzqLcc7ifIb/wf5f3rlTZ132KhTMOIf8/Be/kDoM/gaSCOeW1998U+sT22Kc9+/dJ4IB92cfwUeyX6HSANmLuWV/ZMwhZTDvvHbh0kXtkxBKWNP8G7AfIsvyZSu0DjlXQMiAJPHTn/5UZy3mAnv64vNd1tPTZe+9+478FDaC4sQnH38k4hLjwt7Ifs0+q70jAZAYIwgArNcES0ifs9PYoD/bJkCDEwAEyHtgIK1vnBYYTUkCnKdZPyLIJg/Z6XOzZPLLbSwJhMZlQB3wUIxC6gUh25GzN76duXACQKk+kwD+IUyeEADA5sK5XCqTSblYSqX4PRUjHZsQMam6BgId5WoGVaaktmGKTZ02w1avW2/TZ862+qapSL9oP6SUThk1miurrbSsQokFtCkQ3lAZyMn8e3xa5ICMIq0nECQRhAxU6zHZUGIw/vH4bjZOEf+dxQHysYg4Zp9k6U7CK8I9C0m0x9fGJ6UxooySaPhcgRoGUWfiuFIco/O+PC+Ozvwl+OGkLG//fqFrxrL76dj/uwgA+dnlHkfNxlM1jhEImjdPoYbzpDH0F4r13+PCqb5vhkTg3/coMQTcAkaUd9+sjWTtq+D8SEW1cAbzZLvN4Uvhxvn2kb1+foOTb2TWQiGCRva+xdZJPF/xveKYu1+rUFw+SWdNZOzz2/eD+hL4A3mkgHTeIn8Ztz+HvYWxC+VbihMAdHYQyFtoNHkthx8UwrsKjWWhK4VntTCn/kPbAv7gJTIyBICQ/RosoYj/ifGLvHWTkpcC8b3QHPPaZAKAj5tYYvqeZ+CHaxSex2wbc/cLAHw6TslAB3WBQEbOFbkJ144hn3A+d/wkvMOeyXnY1fH4m/077J1RGeRIwj8df1R7FBMK16LMT0weyLu/EjKC0lrWvvW5CJzKvl/MV8s+E1Le8xQA3I5TJLLA/Ht/03tlfVjGEL0cvGO/MdYU48EpVvU9BIBidhnblAgAbryhU/kEgPTDkusYVzCQh/sccy5sIlkCgH8v9/3CBABqFTmJYPICyWT2ZjZo/7yz03MLN9ee8JlEvSBT6kBtE8MoIjuIkOAgdHx/34oiw8I5JPXAY7AeY/Psf/83h8UY4E8nN1IAUCYxxp9kZE0mAOTqtHtfs+BP1gkWcvwZu8v783mbqDMoc3JH4ZAaG1RuTsKYuxOLQcvYXmICQO46gRkZ86+0UfohR1PhqL8fQFzOPSFYiDkU5Llc0l4gWKLCIN6bNq8ciF1oA3GHVWjMtMDV4ZzTjfvmfY/tMrZx/3cgIkTSOplN5XnzJRmuaNPK2qEDC/56HoCtB6HcvTU+Ccs4SwDIjYPccwKKM3aTd+ZijreQbcJADpt4AkJk1ni8gca2qbGFPVdWGgJJMejpNDVnrvmDFDYRSdHQj7LSUCsyjAtBY7KhvQxAjgAQv+6fleeCLJEoc2RJO35dn9u8zS85cMQlACa/X3xtpQ8xfwYBQP47keMPkv5hk86VABjXazEBoJACAHURvQSANvoEXNI1R4YlVejX5t+uAMBrsbIMi/zPJQCk85wQANxnxmskLgGQbr4Zokr4/P/7JQC+jwBQVRGARCphzV2w0BYsWaoSABABGqdOs+q6RqtrnGJl5VU2OISk6YgN9AOoUoOyTgE4PyBl/YzbXUwAYDycFMKyqKwI8pBBWjAAGQQDHEAj059gJYEbvw6S6wDcU1taBKp4nVeCQoAVAB0AD7zOdwgeEPji30hgegCEeyHDTVB/3ty5AcRApWBi3J49faq6tfhrAIj7d+8pC4f7tUydmsjsP7Ynz55aU3NzIhdP4L1UbQO4IhiqwNn8+crkEWDb1qaMYMDLmbNnBhlsBXrGlY2PtCuZWwAMtFVS7ZcvK2hH8B8Q7O49st/vCRQjU4r+ADoQ8CJYHGqtP1YNdV5jXJQJdvOWCAlk5LDWOzu6VE88SMKSkVUtyXWAHcaKIB1j4koEABieDcp9CCDy8ASgwOtkIQHQeIZmIPkEBQACpLwXKwBAALh/F1AtZM8XIwAsaV2qsaA8A0DSYF9fmhFKIJXgn9uagz7cDwCAcWM8PKuRvjkBYLGCoCHIzLwRpCaIOmvObGW/I9XO64UIALLPCbLTRqy3P7QHm1MWE/WVh4Y0J7QDYGBKU5NITcw/YBsBXObNSwxw7yuXLgu4pua71wmmP9jSrRs3Uzl4xpSxwK+RafnNsWOyMeaxnnWSEGz6evvs+InjGtcFixbZaFInmQycB3fu2p17d2UPZK87WM59kcoHyGaunCjDPQEDGc85c+fqSY/XIMEwtsocTvZACAAEe1nfzLlKY1AHW+0alwJAV3eXgKGFCxcowMl75aVlCgif/PZbmzF9hu3Y8ZLB8K4opz40MuzDaQ1eSgBAOmDvDQBBueyMLFqyJuPyBfTNCQDMJwAbv8kuAlRnWzhy+IQ9eHjP1qxdamvXrRCIXV5WbUMD5db2rNs+/ewjW7Z8oW3bsVaAEyUAxsdKEzD+hMYSmVlswP0La+zu/XsKXLMmAIBYj5q7sTHr7um1M2fOieQTatSGgC97FkHnkydOhIzIzZtFAKC9ZWVIjQ/ZmdNnBChu3rJRQfdENE3nTdbikaOHlB27YSOlHwIgODAwZFWVtdbfN2wPHjy2r/fst9GxcREAxib6rLRkTIHwyvJq++KzvfbkcbsyQmfOmmodXQ9EACALdny0xN5+66c2Pj5spWWddv36VTt/9jvbseNVW7R4iZVVEFgctHEbE8A9Mmx28waA9mNbs3adLVg41+obykO92YlqO378jNYK8r6uAMAzFcF7gIXpM6bJTgGdPDMdO/3yi91SKyAjf+7caTY2OiwwCuLCHz74RNlob7/1mr24dYONjvVaeQVn+DJ7eL/d9nz1jc2ZO98gAIzZgNXWhXPXyFCpCADTp822l3dut/LKUSsvxz4n8ggAMyEATIyIAIBt4lOQEQd4oQ8hga5U+xHEMQgAkCvwlcwtAANrG5AN++VzEADIisO/sUfwGnYM4MX+wA/g+vUb10UygACgoyYy+iMjsgcALtbcjJkzU9K7k6Lw6ewhsn38+gDqGdToPi7iHP7SiWwOsLP3hJIc662ppUWy5ti1+wNIWRAA8KO8jj+k3digZ/nrHFpergx51jeAEeVKGsl4VpArBJpYv7wHMYj93p8HIEfRL9oBwB3KzwS/zNkPv8RnIDd4GRLeo98ASZwDIAA4gZAbkuEKAWDGzNmhJEh1VZDjHx0RAQBAk7XgcumBnD+htQrAh1oDNgkBYGhwUD4K0AzwEbsFqBKoUVFhIwOD6RkEv0hbIJ8JhEmCkB2dnXbk6BH1G2Cbda/yJUn5HfrI/qra4xq3CUkoY3sAyGQlsxdKtUXkfcAZyjW1i1DFvg6Y3NIyVRLXgeBRYufOXrCHD0MZB6TFVYIkIUdy3oEAgI9GZcOf9ZgrxhYCwO2bdwXeUUaGsyBnCMgM2C8EAM4nmzZtlCqB6quOjulst/urL63t2VPbuvVFmz9vgYB0wH8y/LGBEyeO63z55luvhSoKo6j4oFA0agcOHLLbt+7KX8ybP0f1Pvnx/QifwToMZUMAqnleGJUNoQ6A/aAAoPU+Omw1tdV2+/Yd++jDjwW6vvHGmwJtmR8/Q+L3OHO9+uorOneRUR2U/coFvDP+jL0r3njmMkApxA7OgqwvP6syf5zJjh2HfPPIXn5ph5WWEPwZtd6eTrt966ayrzkXsWfU15HxXW6PHj+1L77crQx/6pdPbUYtq0rnUc6PT5+16bpkyS9csEhkXRREFi9eKgIAZ10IAEin6zlpYsQGhwZUiuDs6XPWurTV1q5ZJ7+N/2LsmPc7t2/J9/PvF19EjSqUcqKIGqUMOihb8M1RrX3sbM26tUn5qVGdWZ2EdP3mDdnaxk0QG5psbLzUKsoqrKG5ye7evGGHDx0UUWvDxo02d85s6+rolB/AT6I8duyb4+rnC6te0L5YUck+EoK7zBfkKIgG2DDjzfjhk1zJibM8a1B758ZNtvqFFwwS3+x586y3q0t2BNiMogbre8PGDVZTTemzISun5ktCJIFwA/Fg27YtNmv2TOOspazwqmo7c+asHTt2XJn869att2kt0+WkQ4xywj788CPZ46ZNG2ze/JnaC7Br1vKZ0+ekTML8bdq0WfbC3EJYuH79Ozt8+KAtWbLYXty6RTY6YeU2Nj6h+0I0+/bUKfky1iu+XESfiXErLS/VdRgfxpNzJioMw8OD9t21qzofYbtVkocvkU9jr4LwB/mDOVu/bq11tLWJCMMaBaDH13B2Rcp//YYNWnfYzbVr32kM3/vJj+VfmRtUyD75+BN7AQWH7dvkQygX89WXX2rPhBhCf/EdH330kda3lKUqK/Xa7t27Nedeiubad9/Z5SuXdV/OQPQPAgD3D+oL9bJR/BTlXl566WXtHyhKMC4Xzp+zb789YSuWL5OtaA+bmBAR5ebNG1KCo2QD44D/xPYpmcfZRHsoJURQwAvZP3kEACUWRmAGAH5MAEj/LaWdEP9RDEpkFcJKIVaI31MtY0htqepgUIaExDAaScjjX8NxIEQuQ4I8BEHXmpxQH3yvdgWAENMIT+8hwzCJTSQ2i9IY5D4uPjxCZqUT+susZAKiWqVk/SEKoP5ATG3azFk2e+58W7BoqTW1TLOqunobp1xAdZD/h4SM+g5KATwvOQFAiS4JAQCSAOQFyQ9nEtI8oS0lOxSS9Y9K58bxmSwBoFDsL41vRXE9j63G4E0q0z0JgAl3jAHo/O/lA3fZ2Enus88nAHisqdj3iwHgIaO+cAmAGLT07+fiXjH5ISGU/7tLABD/ys2Mg/GxAoC35d9LACg0j3m24HG5DDjm982Cv/Hr2fn1MYrHr5gdeRuQQC9IACiCNaXzoCUa1nmcmJQFFrO2nbWT4goN8SglviFLpEk+klVseB5moWZ7XFzflwxx8D0F+hzbX17fnbSUwS7iVsexe/9uPi6YKHgn5wfHFuM5U8zxewgAMX5QCMOZPJK5V4ThJKC0z2X+5x0b1ErPA/oTw0nHLoud+bWL+QbuR3nA55UAyPqscI+QYB2XAMifv/z+FbpG7hOJDEdqWzn/QvtCGZyAoSbWkjc8XirNMUv2t+CnSSYLe7NjCqGcfIQXJX3gggGHCgmN4T5BmYJ9VntxhIl6X0Xk0zWS72SyUYvhUFk79nlz20RdR68lzzQpts1riQKAv1aUAFDAn2W1FvKLbySlFpKzhuN0jillsSW9/wNLAHh/4/3T+1zy2W9CCQDvEBMnA1NEa8JGkbqToY6JPe4SdH6YdvC+OAEgMagiCgAjSXZRIQcUO/JiDirbqXxH838x955Pdl1Zlt9J7wEkvAcIwnuAIOHoHchyXdU9Mx0z30Z/iiIUipAJ6ZtC0kihiI6erqruniJZNEXvQMKQAOG994TPBJDeSL+1z773vJv3Jdg1JWkygkzkM/ces88+5+619tom6+sS2elCcPBfdfFKGTxm57kDT5ZMdBgc9yAAuAR4CuDp4FTGmHQ5fw6eUU4pB15z8Lo44ZJ7SD6ftabggMtA1qJTrljBBeZg0YkVxz11zvaeyVFVbLojXs8qB2Yd6E8XmwOSmsMxNUTsKJ1vbgWQ3FlTUULFFpONny0OB5ULdd7T12NtEndKZWNX5kQqDicahEoGWJHsMK5tR/+b3ifdMIproHJzCno4sZ9KiZUyMDkF/y2p3TZ/+6wrJuQkADlmbQApScBS7vXdSKAYz76q2WO2rhJ1hrJ+pweo1Db5rI5udZXEgTgdxtxLQF8fDz3oZeuINWpSq/bgE0tzxKx/XpfMNiMQv8P3rWyHkVAICunayfvZw2Q2fpXqFOkBzYJ65e/zuZShrD7HB858HbJ2Yi2lZA35ehNAH4H/SgKAyYNT89ICdJb9zWvIRRuDz+ry8cCp11F+0Wfi54YghBnIaOD/YBiWEoCRAExZgN/++ZwJKLseHRWzHhbfT1UAyNZSJAC4PKyPoa+X1J/oO6UEAB7Q8zfK1mD6Wnqgk59J6u9ktpvMJb0iSFWxPjPVDAIENaG5yTJ5RmpqwqIlS8LCxUvD2g0bw7SZc8KEyVPCSG196JhEXfOG0Ns3qAwsxp9grNWZtKze9EdjEG+LLfoh3gLeBpo6mE/WE8AetmyggwUcLcO6RjXOO2Jmu9sUAbofb95SwJUDIIA2duCZggQTCGa50gDXBUTl/gSPPMONYMW16zcUiCIgz7UYV+zl+vVroaOtLbQ0NytASCYnwf8pkzsVWEJSF2lT2tFMPcvBIQV5Cb5yL+TVCYwTlFdN2ForcUAtTgAf2tHc0qzAHO0heHXmzLlw7ep1BUbJHHL5WsAU/COBP8BuDrYE4WbMnKFsNPp76/btQJ1d2tAbCQCAuIBH3JcxpqwAQU0/NHfdNwLAAoDwpkbV52QNAQAzP5YZ2ZpJzjsBwOpST4jBRaTd+3UdxoxAIfflHsw19yUTqEgAYE4oAXDtynURABgPZRFSt7KpUZmlXgIAIgIqCzZejRUEAMsInZL5MCcAuAIAgWonALDeT546JaBpPQoACxeE5sYmtZF5p41OAOC6EAB4fWjEwCSAFNqtLMukf8yny/pLAQDQJxIAaAcEgI6JkwTMA3RCAKBPXIu5o83cGzCdACr20tuDZHmrfvM6ChQu0c3cNDQ16R6AyHv27hFQRbAUMJ+1wA92u/e7vWHVylVh9vx5qotNfwjAXbl4URlhWkNRcYP5AryCJEFAFaDEiQGsJUon0BeBi5B1hoYEePEZAsr4E12ju0uZt8wl98YuAfI9mxAQhv4C3C5btkQ+ChUGxhSQZtfuPbKvLVu2KpsVG+Z9ArfI7QNqrV29RuMRakdVqxqSEO3j2uvWrdcccQ1XFCFITRYn80jmGvsnIAf7Z88jsllPSvZ71erFYf2G1WF4ZCA01CP5XRe6uh6Gd955KyxesiBs3b5B/mloED9RE5B9P/DDgXD85AldVwQbgLv+Po0RctifffaZfCX+ACJAQ2srgydw5sCBQ7KH3/zmN2Kbe41tEBv0kAAAIABJREFU1tSRw7ZuCHo3N7eEluZWjTUlEY4cPqKxAnzFlpAf5hlZBKSbP4avvqJUwuSwfuM6AQy0Cd8EAeD+/QfhzOlz4U8ffqzs+r/69S9DX193qG+oCZ3KyqwP773zYXj44FF46cUXQ0dHc7h2/Vx4+PCe5H8nT5oaXnrxjfDoUVcYGLoZensfhpamiWHWLLK9OdRinzVhYLBP4z9p4tTw4MFQuHL1x7Bg/hNhMqoP9aMqJ9PQODHs239I4OYLL74YCQCcu0fCg4cPNN8AGdgKGcgE4rEjxufLL74OdbUNsjFUBUZHhlTW5ML5i+EP/+mPygj8xc/fCM9s3hCGhnvka8NofbhxHQLArjBr9tzwxs9fDUMjfaGtnQy02tDfNxref++jMGPGrLB9+9YQageixHgIF85fCRfOX5MCwIxZSBgPaY/S2jhyTH7W5JUnyn8yF+xV165dVd1w5gFbpe2u1NLW3qH9gP6zhusbm5Sd7n4Cqfi2Dif1BKk+nD1zVuOEj/JzIOceJwBg+5TyUaYW6iW9vQJGaA8EAH6aqHvd06O9HwIAfgoAHSDM/QT9wffwHgBJ28SJYSTu1bwH6QHpf/y2AIIIDNNnQGnsXQBsrGVNO8jQBsyhHezrg4P9ahfjReYnawEijUhDsXQA9ajZA+Uz1qyRX/J9Gt997Ogx7Z9bNm8WucbJSbyGf2IPAwz2sxQ2yfiqlveTqMvMFUhJ8MfUcroEtrGPsS8h/c8RBx8EgIqUNfscpVpaO9rCQE+PgCHGCcIE/aQPAikARXpNch/yA3sPpMD58+ZZ/+prw/AgJR8MMMc/AHwxHvWNDfL/jC2+CXuGvER/IB8D+vUPDGrvgfgESUM+kcBVJBewh9Imzmwb16/X+QECgJ2BagQ4Qljke/SJs7ODpYC6n372qc4da9cyfvEkOTqiPh4/fjKcP3tBdgNJD9/V3Nqqs9GPt26qTbNmzTQFEykrjep8Acj34Z8+EKFy25at2rcI9/RzvhwY1FpgH25rawmvvf6KzpfMC20mk/err6jfbQSAhU/Ml3IHP3yGsxf3ZW1Y+QYjU4vseeWK1AFYe2+++aak/4cgALS1hDOnz4YPP/xIqkmvvvpalG4H0G3S/rxz59dq79atW8LSZUv0XMF+VFfbqLnDT+Gn8f/MK/6We2KzEBKwWYBxrufPVPjjb3ft1jnn+ee2y3+RUfzoYZd8xueffSobFGmsoSm0tLSFk6fOhH37fgjLlq8ML7/8YmhpQcp7SCAw9se5HBUA5hbZ/8bG5rBl89YwcdJkyc8DnlOmZcGyZeHK2TNh+sxp4eGjh+He3XvKPu9o7whPbdykLGv2Sj1vxvIdH3/8UTh9+lTYvn1bWLES9REIMaa+w9zs3btHfWU/ev7FF0QWxNdhr/SZNYyNU7pnx47XlTVM9i9AJnEAK291UOdI/P3sWZAMRkQMtGfDkXD16jWVyEJx4+mnN4VZs00FQGsiKl5AuMNvsR7whfhniJmuEoAP0jlvxsywfds2SdtP7Jycyd8zjtgJv1nHXmLKy2HxnAGpg3Pt9u1btD7snNEiOwTofvfd9zR3qElwNoFEwBqkr5B5ICYtWrRQBD1K5XR3P9Sc3b/XrYx1xtPssL3i2eqDD94LQ8ODOmvMnDVbz2XMMfeHLIQPvXjpQlizdm1YunSJ7LCFa0SQgzUAWcoI0k2hob5WYDfEAPYaSHbEwE35rEfv/elPH4T58+aGrVu2hFs3fwwnjh/X+Eqiv6FRz13vf/CBfAg2DpkbgsBbb78tVQDOmB4v+O1//K3Olq+8+lp41PNQbfjggw+0B6Kg5Mozf//3f689gmcQiMyol3340Ydhzeo1InVAHsO3o37FPsO9sUOIF9euXVfbGHf2kWtXr4WPPjLSFmPK2GIT+PmPP/pQcZcdO3aElmZTbbp540b44P33RAD7+JOPwsPuBypHAdmBeJfK8dTWhAZlJ1qWvSVjRBJAzMrxp2IBBSIA2DO3MgbjrBqwHeOGManIyw3gw0loEAgRgQ05ypjJjy1ZNr5liTLGRHOs7rHJJeOnMtnkUYvXMca2fw6FejXZrqE4RfY0b/HMQQj5jU0C6XmP/UZlswDpyd6XsmxdJAA0BBLqGptalEyw4IknQ+fU6aFjUmeoa2oOI7W1IjjW1jco3sDeyHMMBAMn52XAg0qcMd6UAiDmZep/eVwx/tuLYCuZYmwykGfgZ/GROF7299igTDHGV4xHj30/Vxsu+24ZAF+MYVe2zffYkpiKR3IcKHWF2uLrCVCb3iuNTeX3rLxfilHIHjw0FuNlZiM5SOcxqLKxtCHO66PnjszHfWwphmpS/z+VAGBtzseurP/eDsVoC5+tcLYO7CUvpjZGL8oUHNI2jB3PhPjh8dQS/KesDEDxWma+P60EQHFc/G+LX/70n4rxqvK1NOaeYRVVwNGUU1BqqzGJc0zf3TbHybIum9+UAOAKClmCbiL/n67l6M5LvEWlDyliDbxr+EVmcWNGLB2fvCuVJJs8QbjS1+hiBeyn6INS/GKsXToBIAXdK/2Bf6fMD6r3MVO/8tp5N4tzms5jRHUMz4lfKSqeWEzJWUKVQLvvBdr3RBojnmal02wr9YRDi38S182Th03xF6yhchZ9b7Z7QQxg71WyTj37cL5euFZtLFWgaxRsvPhacS6K81FJTskJAPQvw11U9tz+dudcbY9Kjc3GPZ9nb0sRX0uBf8OfbN8tIwBo/EFPCgnDZT6vWhtrPvi//udRA4YsOyhfjKYEoINKZHO4jAO/cbw89Bgzn+9HEJjBEVHA2Lb+W7U9ktIA/t5QyQZAY90gfQN3tktxBfvByyczBcjSCU4nN/+M1WkqW2Tp9WyyCvL/0Ww9A7gC9IuMzxRw9X/7oqkEYyNoXUIIcIPPD16VJQDiadNaU8h4rrYAfAx1eIjswdRZp8aSHqDKNojxjL9i4VTUfokLCIYND92l8ilFAsBYJy4XIf9utcCtv/khlb/NGTlo7ZndKZnAWEfp+FYby6LtiUWsEGS5BIz3v+hoMnvTjfINquww9DinJpIJ6yUrZ1Bpp2nJiEobjKBzZFul5AkfC14rOqh8bGwMBSqW2F7R2RZtM3WA1Q5p6bpMx9DnweZ/LAEga2PMbMrWZiI/4w5V4+8ycIk6QPawE9UAUlmWVA1AIG+Jg3Ymddpv/btQwoPApR4Wk4NK6iMe9wAj/zpqJVncF7rdGbA/lgBgwRyAfQPu5cv5LwHzhwcToN8BfGV8GRnAFQDIunOA30gCZPwPCihQHSDdx+SniwoArB8UALAgZaIlQLa5MmPR5wB3/mChz+rwUz7//knZVhXwP6HbV/jP4jpP/07XowILkcCSMbojmUTKMMYRsf9q3VfQp1hjkM+MIolbH9o7JoS5CxeF1Ws3hOWr1oTOadPDaF1DaJ8wObR2TFCg7lEPcqE92nMzyT6yFVDBiCQP7FSy6gSkovS6B0OHqMmkTAbLHqYvrS1NCiDxgG8BXpNrJ9jGnPX290v6nWAaEoK3b9wQANja1qbAEMAigGvXvXsCAQjaUdecgGBrRwdPaBmYAjgOuOqgJhmiEAC4FyCTCAiQSfr7BUTA/OycNCn09/WHG9ev6V5cmywZgqN379xRDWTua76tLqBOQHARdQJAB5MQJphBptJIIGuFfgMC8MO4EZAmAAcgQdCK4BwgkmX/9Cj4hZSrSbkv0ngRYKtvqA/zFyxQX6nXCdjC96WEcONHBZ25NuP9MILUJkk6WeNPH6j/Sp+sJqgBbARq6ROBNtQNCOhTKoJ7Qg4A5BKQGSXWyZAhaA8QQXDc648ynlJPuHpVgUS+Rx94XcHlUBMuXLgUzp05pyzDpcuWKhhGv7CVO3fvhGNHj4a58+Yrw1CSl5EMRMYewIWyTKdMzQ7IAK8EZiE3EPylLSKbjAIQDGicyQYC0Fi2dKl8EOAEtkYWJoHZqdOnae4Ak5y48wDJ6GPHREJYuWpVXqcyjGp+GBuTu2/Nyg0wJtijpL0lCT+q2u6ME9ld/uDCvRlz5hBVAkAIyYO3WXYp0rpd97sFsmOnDmgwjlevXVV/CbISLPV9iozbyxcvCvxZt3ZdmD5jurJuWA/4Q6k8jI7KnlhflrFco2wuBYNXrqworUGWI8FjQBXGYED1w0M4dOiA1hSBeGxE2bV374TDhw6Hmz/+qAA7dgVJg8xmBxUBwiBgrF27ShLMArYVlH0Qdu/ZI6Btxxs7JGNMe01iuzecPnVKQe6nNjwVVq5cEWrqkLjt0zmS9Uwd55kzZ4Wf/4wM9dFYSmRQYA+y0mTJvfzyS2HipAnK2sV/8z1knN9//72wevXKsG492YstWnv1dU0CzsnGbG5pDJs2bdB6uXXrTpgxfVa4c+teOHXqdNjz3R5l/WI3TlJGIeNR7yOpFuDXAO+QPm6ZNDEM9vQo+37f9wdkx889+2yYPsvq9t6/c0f1oCE0HD92LGzbujXKnucPY9evXQ1ff70zLFzwhDINWacAA7Zfj4YvvvpCtiZZ3nlzBOYDUHBPwIYjR44py3be3Nnhuees1nFzY7PJPg8MKVMPcOy1V18Kfb0PQm9vV7hw/oyyJ5/a+LSA/L6+R6GphQAx2XCtoUZkxKgIVQv5eVTkDsVlqfFd2yhVhfr6JpUyGA0EjtvDxUtXwpmzZ8OWbVuVrQohhfIunsHNOAIIkRHMfk5be3uoRfxtGBmpDevXb5BqBg/zyPuS0fgP//APobvrXnjjjVfD5i1Py58QMCdj8sb1O+HTT7+WVPbzL20LEya0hZpasiibpIry2WdfiICFxHNDI7LOrJmRcPbMuXDjxs0oLd6aAQlcF5/Pemb+XTacM/Gtmzcla42EOgQA/CFrAHCB7B8C4PgJ7GPubPONvA+5A/CQDFX8usCjhoZw4fx5gS8L5y8Q8MT2z57Kujt25IjWj+SfJ0zIiEjsB3v27BXBa9Omp21/jvsv/gWwiz0KIEUS+pwnGxrCo4cP5asgBQHyEohnX6cd3V1d8jv4c/7z8jGcSfAtkmbesDFMnDRRKhnsUdyLdU//AIXpF3Pc3N4e+h9Ztint37ZtqwAFgSyq3d0t4gA+GJ+OEga+kWd69ilkmiGHQBjiHgDjnAkBbI8cMdIS9a1RPYD0APnh0vnz4dKli/KZ7IeQvfgO+w/7FYQ2AEypjIyMhvrm5jDU1y//CNhLhi4AXn3tqCkSDpliBWuWc4CrdsRqhqGuqSns+eZbgW/Mz7x582PJKTsjM16ApwDIXJv5aWpplWqCgNFDpqiCNDrgV31zkzJUQ22dyIb4RIBdzg4GzNRoL4cYCCAOsIt6QFuLAaVOOjx44EC4cf1G2PT0Jqns+PO+kyQAvtkLOAvYmWxAvyEAUJMd22UPXr1mdaZaQ9uvXb+urHhIBfzX1tqq/RSbwr4gErE2nnn6Gakvicg/jMrLoPYZ+oPaEqAg4JsymUdQe+lVZnFXV7cAwvkL5gvkY/24KgXAICC0ZSMbsZS1CQGDuYNoo5rmEDeHKVM0LBAfYgfzgh1R05p+OhkCOX4IEf/q3/wrrWOdU+pRYxmS2hKAMBnM2Ivbtcu3Q0pjXvAN9JE1Rns5G3yz8xtJia9eA8EJFYkukYSozU4/OWfRh1mAvTX14YP3/xRu3bwd3nzzZ2HR4kWhpQ2iLMToEa2Rp57aFE6dPiPfyDp58snF4d/+23+nBwD2uc8++1wqLdRJ5/7MCzbNWFBeBxLRqlUrBeTiN5gr+oFP+2H/AbWJc+Wzz5paC+ctPZPUjMqGKbHAWGP/zA9jjx/j+/gA7oF/2LJlc1i2fIUUnVBHwi4YB0oaQR4ElOe8OG3qVGXXs6a4Lna3b9/+cO7sWamIbN7yjF6jDdgBfWEdvvXWW1q/riqDz2E+ndRAnXle27BhnYg8pjrWrGcLrsN57N133w3r123QWDho7MQuiBR/93d/F+bPnxuee97GgrUN0YC53bN7r86SqHmw7iCucF0jrw2IqAgAvf1ZI8Dgxzjf9vcNhPPnL+j9X/3qV/IHdqYLmi8+9/nnn+kctgEbVpa7kc0YA/w159SWluawZt3aMGf2bFOqGhoSEeBRd7fmyUqhQWwyP/nd3r1a/0uXLBYYT1yA8wNn0t///rcqWQJBAEAaRRvW5yuvWAkF7Oqrr3fKTp574Xn18+atW+H99z/QWenFF1/Kni2w9x9v/Cj1AEonEEE/fvyozkhvvPFmlPwf1N/MyYsvvqAzBePHfsOcYVs8y12/cUM+ZvHSJVrvzC/PbV98/mXYseONrFQV/eHZihIS//pf/xvZIfMAuLB7165w+PDB8MorL9s+Vk8W+4DKbwCW43cP/LBfz36UeCHexVwzZijEDQ8MWtKg4ir57zQmJSIeqgEBAN5KgLJnSOI4yS60Z3tTBBUJIGbg2/N7TBCJiSIWoyFyETMkLRgRFUFjzWM9X1rWI/NpoD3B/CixT3La0IBpYMYYhQSx2c+InY+GMMA+1NwSGhqbZYP9A5T0sHgla7IFchwgSX2j9qvm1vYwsXNqmDF7TpgyfWaYPG1GqENpq7EpBMD8hoZQTxkA/HkIobHZlANYXw42uM/mt6sVFOPXxfiex0iK8UqPX1XGVPKATBmAm8ZBPVafxgIrwMHaupgAkyehFePO1eKv/vxfjPcU7z/e+1ksspA97ddI+18E1+3+VoLAYZCKWGiWtZLJQiSAuYHn2E3a3mJb07h+/p7FiLNoWryGHhMK/SjOczr2xfErfjcd92oxNIx8vPivYmiFTuX9tTEwbkQO7Kcfr4ZZ+GekYlUFQMsmJX54bDvzkqVFO/C/y+2/OEt/3t9j6TZ2nXQNZvhZEvuuuFuM3xfHqWi/xXn3ebEKzSmeUvl3MYGtuI55nkzXqy8GKTNEXMj8d+X82plHFlhx/7w8cZ5UJ2+u74+NFft52/pbiC+nZBbPCs9+2/V4nvck6DIflc5FOsb2WXRf86z4ajZcdl2tfV1jRMTvdK2V+YNqa8QU0O1nbPuiwkghwcw/r/g9yZDZC/xtYLXhJbY+Lf4fEw4jdiy/zr3jb5LL/f4Gk8T9nD06AuGuxGNnLbup1ICypN7csrU/RnVypQALky3/8fsaVm3twP74cfst7inZWGUCCrnCvb03tjRKkUhRhq/lY2fnBceWDMf05Nz8d+ody/xoEb8t7qc17/2f/5MIAC79n5EAMraGHZ68lhiAuQ+UHVQeRwCI7IkKAgADG0sKROMaY/zFjSitU5EYrLOI3IDLDgzpexUEAZ+oEhJAuiAqQJ8KZyd+imUaZIBPDoz6Q0EK9nPdSmKATaxPbvGg5RPvjj0lGrAKDL8vd8D+ndTsKwEsY5AUt9jU2f+5BIB0A0kXWHEhDYsZbWQRXzg5J6SSIah2Jqm8+qew/TSLPc+opt8+fsVSABqbjDyQj5/PRebTSlhFib+LbOJKaZjUkY53wJULR/aysJOXOfDiwVrtJAFeBIAIMCb1ePzzJjGPI8+lzlIH6rVW0jIJ+RjYQ0ZxLFy2yDbh6pu/r6Hi+ilbT9U2sLIDXN6g3PaLY5YeXL0/6W/ZBYcfxicjAOQON1uTyJ8VAH6tUa+XFp1ybmc2Jmm9NF+HImkUDmJW8sPum46z+4OfRACIJIDxCQA8OBojLycAGDCfv2bZ/GQJSRFg0P7OlAHw2QCA2esjYbA/fj+SB1z+n0AFGbfaNxICAHtJZhfYr5bwn0kAEAPbiEJlaya1qdKt3554xth3lXPCGIYhd+bB3u6j0IFKooxGUolf2QIIBvyTscA3EH6wNVmnh/dJk6eGJxYvDctXrdXvSVOnh7rG5tDaPjE0t3aobi4EgEc9vbofD+aym3wJZoAmr/NQw9z5ZzWHgDAx+8DfQ4ZSAHrMhvYAnYLNw0PKauHfBNYYYwI8fB4ZXGUCjtYoQ4E6nsiPEkTgdQJEHvglSE1gkKAX76meYAQ7yeDns2Q88Rq2gizlzR9vhOampjBj+nQB4PwNUEytdYI4vMY1CZi6XDvtunzlSkDmlKA5AToH1ql9KpnWGzcUIPMa5fg/l3knKxGAl0AURwLWANfmewQFCaJarfAa3Zf+zZ47RwEtApciAKjmrQXgURLwcTOZ+ssK8gHGigDQ3y9AdMo0GxcAXNbj5Qj6EPTvnDxZoApZWIwvwXUC+gRXPTjjGayAVgAUSKK6/wD8AaQmoxKQmr5hH8q6Hw3h4sXLIgDMXzBPGUvYakMjmSQGyAOokDFEpiY24uU/nABgZIRp2frjusijkzUKWEQAMi4OASJkCB6KCgDKlkRxoNFUKCQT/8MPIgAIaCKblIcIsukhABynZnSzgq+qYcm5K4yGG9euRQLAcgGoXoMaWyVou3DhEwZKjYyEO7fvCGBat36d1gbjZOoM58L9e/cVyJw2fZoBY2RT9vSEH/b/EB71PMoIFO5HGUfsgIwy7A3wwfcr3iOIDTmBvkzsnCTfT0Yw92SMWtvbRLww9RjbZwkOc01XOXCywa1bt/Xe8uUoBjRK7hx/f/DgD5pvgUfRFxHMP370mMZk44YNYUJ7h2pA008etAhSI9M7Z87s8NQmZJGbNJ60vav7Qdiz97vQ9aA7vPLKK2HSpE4lOaj+c1+/bJM6skuRpF23VgQAsgzJWidI/NZbb0sx4I0dbwoAcQCnrr5GAOOZM6fDs89uD1OmdEoqdygSzQAZATewNQOHrEY7/efhcec3OwV2EMyHVMK8drRPDA+7qd9+LezavTssXvKk3rdawXaufNhj9aHxFQCb9LltQoftccOj4dDBo1qXT23cKGAKW8WXARJBxCD4DFlFwB5EoghmdXfdD19/tTO0t08UmDppcqeVD4hEaggJ+CKkdp9cvFgkBkloR5AcEsx3e/eEFcsWK3MaV93U2BLaWtrV7w/ef1fyts89tyWMDPeFnkdd4dDBA8pW3fzM5jB92owwNNQfJnQaiIaSjYE0wVTb6iCJAfLnZO26usbQUN+q/2prIMTUKmh84eJl1S7e9uyzynZvkDTxoNoKuAurf+XK5aENwC5mtPX39YZvv90VGhpbwprV68KMaTN1LiBr8ezp0+F3v/uPobv7bnjjzdeUKUqbKGMzGhrC9Ws3w6effSVf+8qrz4f2jlbZngC7u/cEUvHeM5ufycg8TlxhTQM8kcVKdpqBL5BLvssIAAArHrRn/ZGRyXoiWx7SGPOo2tSUIGpskK/GHrA91ia+mbVL5qErkZDhD4ns4oULIgAsWviEZLxVAztuwkePHBWRBb+G34cEBJmNuf/uu+9Da0treGrTU7o/+zFPX2SYA6LQ95QAADBHpjh+qa+3L2x8amMsVcM4Int+R36HPYK908ljjOOpkyflKzY9tUlgda/qibdoHwHE4d5k57Kf4ROa2tpCT3e3ADP2EkoAiHwVMx0B9M6dPSdpeXwvhCW+y73wywCGXJ9yFeylem9kJNy9czccO34szJ0zVyBzA2UPenpCIwSAc+cEZEEA6OycJL9uBIDacOWKKRgAulp2+ogA/OG+QakXAKjTjkVPLAh1tUbixw7YPxgT1DggeOF/WBesidqGxrBr506RitizqLNO+ZyammEB+QCK2BB7JHOO/TfUG1EDgtMPP+wTcLNixfIwYWJHqGPP6usLNY0N4cTJkwK4AH/J+pafwF8ODGieIH/gEzc/84wykSE54kcAmn/Yv18gn9QfZs0yQnUMfGLrXloA38QYsw6Ya84kjDvzzFjQZvyGiFyDlsVPJjb7mYNz/j3uAWDOmWXTRpOT97gIbWbsRcSbOlWgOtfzrFXugaIKoC++FvIZ823qMlZGgrHgfMVY+rMT7+FPIbvQF0Bd1imcNXwKc/7pp5+FRU88qdIzLW1tui4/3BMCGP7/13/9a4HlloXbEHoe9sn/46doK/biZZOYB8Yf0gF2BgGAsWVfZ13y3jdff63rQQAQYezRA627mzd/VJkEyCn4l04y1HtRPflKey8EgPkL54fRmqFQW88ZwpQgNj0F2WlYIPCZM2fD6tVrRIZj/8T2UNdB+YY1pjMJKmox1sZaOXfurMYFgJ52mWIBQcmg+vVfffm1fBOkK+Yd/864sF+yJzIOtIOxhwCQlpDCt3EmYO9XSZz160V6wwdyluJ91jOkRdYZZ0WUMvw9t03W2FGRZduUoc+1rJyKlatiHTLm2CZEW/ZH7MOIVPZMybkSUuqMGdPCli1bNBZ+LmVtAOZ/9dXX6reXmfLyIpyv2Seoc3/m7GkRxQDqvQ3YGkRZ2sCZDGKglzShfdgyADq+df78eSqRwWv4aWyK8XvnnXd0TTL9aRu+mxgVa5K1wT3w5QufeELrw9XL8JWQjK//eENnMvqvdTs0ZMTNgYHQ3dWt/Qt7U9mcrq6w/4f9Ioghh8/zDb6QMzQkhT/+8W35jac2btC+dvXKZfkqgP0pnVPUb+zqUW9vePXVV0Wmut/dpX0U20GOHxUonnU4d0JqfP3V18O0GVOlFnTm3OlASQXW3fx5C3Q9rk9fXn75Zfkus4uTInOzztjfRMb69hs9v7GeGWN8CtdasXxleOaZzQY0jo5qz8SXocjAfDJmvHfh/DmVpFq2bKnIdqYaNRT2ff+dleu6fj188vFH6rfHEZRlT2JGqAlN9Q16BrUHYYuDjUlIiYltQBWKtxhqqj3KnsOj8mMk0lhSj2Xwe1xBj/R8LivdaHFTL2HJw5SUCRwsUUzZshzppxEAarJyAiIDcD/2vLzCuvZcwAeAJa5AbLC+AcAeRbeagGLu8LAlPHnciH2qta1DKhrtEzrDxMlTlfk/oXNKmDh5Sqhragl1lBok5gXQ39RkZWYoARhLB+QEgMpYtPv9YgytWoyk+HoRAC3GacpAizRuUxZ/zmOCFm9JgRv/bkWcPzaq2r28zWUxpLT9Ze+XxSfTz6X/dlXK9H5pOd0xMdDJ7xNvAAAgAElEQVRU2r8CD0njXdVgYLuLr7/ivOj1iIgVgf+0zWkc1dtX7PN441otLpe1R2vGforXKbOxyutVEgB+6vyln2OvTu+b9i0L7P3Z7RufnPFT1lAx7l/8TuafSnAKxdNU0qQS38jsjzGXCHCiiuCg+zhJjRVtkPFUJh2mbU4JCMVx5jrKCk/B/nhfwxbzMtJF27B7cPNItsr6GBW54995XL08TlwcX91H4HqBUJJJ7yfEhIQAULmmczyouP4q+yFvX6EiUc13uF2mv80+jchW9GFj/ezYNVa9hMBPjYlbIptvedkeGcvF+Nnf8AWLjaRYA3MPRsB4mx3YuKUldOifriMiMQQ6w2P8+d4gqDyB0ubPEE0fe+1drlpdsuh8TNN9xF9LCQC8lu4r+oz70DFJzAVVdMeavcSB22tSAtv74SQAnRtif6spAIxHAND6SkoUpe13f1vz7v/xP0YFAAdi7bceSiJ7kd9OEHACgJhTyIYpyz8vIeBsHX8/ey+bYKvl54MNB6ZsAyluCmNQUme/2CrIHpqLC8Sv7QNRRgCQhFSJ4yvbNFOHYaCyZZinwLxPZAYiJpn9la+5MedZwGUEAN/IxxzCSmTO/bPe9qKDq/x7LAGgOA7FA1h6CCj7dzWDSxeZGyLfNwJALDGRLaJ05FPezlgCAHW+HkcAsDHR0T8jW2gclPlv9ypukunf1TZqOZnosKo56HQ8xowXLyQMvH/pgYD715P1NQ4BwDF6sx17CPmXEAByZYUU6Ldr2cAZO7o4hmV9KRtTZaJVYc/6eBXHLbPtCA6lnyvavTaUZIPwNVSNAFCR6S+J0PEJABmZR7VqfEwqCQBZv2Gpe625aHNOAPB2efv9uj+FAEAfqYmZEgAsqGT1dwyw+ssQAMi04j8jBhgBIJX4t3o/lAMAbIrEsUgAUFmAAgGAGj5/aQJAtUNU6fpKnp8ed9guvk8gQaCb6gVZ2IAHUqIQTswy+8sJABxYWS5WYxB/VC/JPhj7y1euDktWrAqz5s4P7ROnhMaWttDSNiHUEygcDcoi74v10lWPWj4tPwD7YVeHFkn8UR/Zasrafoy8O3W37XXaBqhOMFns/5gZTj+dAEDgiuAiwT6CvgQGuQ6BUavxSDZbg4KPZHgRxCYg1N7RoUA39wXQJKhEQJFr+cGGIPXde/cVgOZ68pUjI+HWzVsC/Mn+nzVzpjI/bt+6qTq2U6dM1XirfuUD6k2fUdCJthOcI3iHZDxBvxUrV+qaAiFHRwSgE3iihrqrFHAtgqK0kT4TuCbDpLenTwFBPg8oQrCRf7skKSAy4zhl2lSNjRMAqAHP+kDenXEgcMw4P+rtUZ3bIgHgwoXzoXNKp8gREACUvXf1qoJrgDuMC0FDgrCMl2VuLxRYRWCRsWReeI/xdwKA+2PUEyh7cPLkCQWF+Z6DytQDvnLlWjh98nSYN3+uCACuAAA4Qn17JwAsWPhELKeETxkWaErmHWAXBADbygBrBxVkpMYzAXeIDU4AGOjvV/YZIBRgF+1h1QAwpgQAxhTADqAJ/8sDKnN97MRxBTdFAIgs45rREREAmFsysaUAQHBrZET2wPeQHmW9KKvy1u1w6/atKN9t/hgyyckTJzXPBH2RZac9rBUAOoLq9Gv1qtVh2swZYWhgQNeiDQTjCSQDwDC36TmH+QB8W75ieZbhij1Cwtn1zbdh7nwjm7DGDLQeyTKP6T8/ni3M/JKdi32qRINq1g4KmJo9Z5YAU8+mgGhx6sRJtW35smXKbPZTFGcFgrjUc506dUrYuu0ZAQ6+z1HS4Pt9+yUhzRoim7+uxkqDYC9kjQpAmDw1bNnyTKhrMKALcJtt/IMP/iQCzMsvvSKbdtAABYDjx4+Fw4cPKRt73jzst1lrjD4S8Cdgjx8CEMC3eGkI9oyDhw5qbAj2e510yCjDg0gvPwjf7PpG65eMVYLIPBMAjBBGBSgDfEI6GdWDJgBi2epwOHb0pOrlAuhuWL9Oc+CAl0C0PbtFGiCQ74QbfBnPQTt3fhO6ux6Fbdu3y2ZYO8wJ+/DJ0ydFdFm2YrlsnYMSIBESrowP2btk/W3dvCmsW7s2DPRjTw2ho22CxuLDP70f6utGw6an14UwOhgedN0JX3/1pXwlwE5rc2tobKwPLe31obePGrkQSwAPjQBAZh8EAAPY2PuxpvrQ0NAS6uuoB05t4rrQ3NIWzl+4GM6dvxCeff55EQAAhGgjQWjADtYnWakQACg5Y9nN/WHXrt1hZLQ2rFyxOkydPE0EALKFz505E37/+38IDx7cEwFg06anZOP1Dexj9eHK5evh8y92yo+9vuOl0NJq5UoE2N2+I8IG7wGweBALWzh18lS4eetmeGrjUxkBwCRmawR2cg0DXHICgGXy39O6gfhx7fLlvLQGZ+K62nD12jWtD9YiP4wXa7ePtUtd5paWMByzcX29P/nEorBw0SJlcfgzBDXtycZ0BQD2JNYiwB9Zs2SBU3vb92MCFfgeAG1sF6CM/VHnczJ3oxoI/YKwxPWwT37j7wBVIIO5qo5Ul0ZGwoljx8PtO7eleKF11D9gZTH6+rQWuD7j5HLoqCB037+vvYV9laxdfK9qV9eSufxQBAD2VdW4J4sw1qnHv6JKwX0gG4lQQI1hyEw/3hThiz2HTFjL4u8TAHHxHGoO1wVOT5wI6aQpI0ext7AnoxDBd+Vr8d/9g3odf8zesmD+XK0Ri0+Myq8BXgKwApBCBEBhyR4vagRAQVKiD7NnzTH9zJrhAJkFxQH6wXWXLlumMfPneshJ33+/NzQ2Naj8xIQJHSJMQXahnMuRo0flX7gnBACBO7V1GQEA8geKQk9v2pSV+bFxfSACAL8hALC202dj+gpQz17AODkBgPOMEy8AyZhLykAwv36247v0h+8BfrNX8T32OH7w4ZSo2bB+vc5CIqTU1GTqF6x7SIaAfb7X8T3OGhC18JHYF99Vuaj4DId98V3WgKlFNMbSUsOyBScAqCxBE7Wr6+SnAcsBfFeuWBU2b96izGovwcRZ6Msvv9C6/vkvf27AaVQU6euxjG3mnbZiL05IYCxYJ/SVOec/PwNzFuF8sOubb2R/EADIZurtfSQCADL4n336iYBOlFs4P1Aeiiz8zkmTlS0N8W5guE+1xjn/ohIEEMq5r+vBg7B7956wds069YfhQVWH8gBXr10Pa1avDkuWLJXaC+3Fb0r959wZkULxmSiMSBVreER2CxBNffqPPvxIqkvsz9OmT5H9cE/mhHOpl1nAltkrvVwS77NO2Wfxi2vXrQsrV6+SP+GcxvuMD/seawx7QKVpziw71/A38/ljPIfifxhzbJc9UXZfX68zF9eHKMJ1kYOXhGtUrMLH8Pndu3eFrq77yjKfMcNs3/0916F2PH5T5akWL9a19Kw7PCIyBt/9x3/6xzB79ixl+tM3f9a3TP3PNS/YqcgS8bmBz9FHK71yP7zwwvMijuC7ITxCYHj//ff1+/XXX9dYT5wwUWdLbIZnIBRn5s2fFzZv2ZIpNDB2jDWEsn0/7Ne6gTCsfSVmLKYkB5UXHB2W+gK+F3+/ePGTeubh3MnrPY8ehq+//krj+eILz4sUcu3qFfmy7dufDbNmzFK/IM6eu3Ah/OIXv1Bph/7BAa3/kydPiQAwc8YMEaop9/XpJ5+E5599LixeujjU1odw/cdrmivOyWtWr9X+xzmdNYVSBQRa/AzEIMgf7A+QPnTWP2wllLADXmPcaRtz9Mtf/Eo+C5vh+ei995D175T6gPsM4gTvvfeuSKSckxbMn6+hkpLCkcMiWf3xnbdFhEAtA9vB707pnBxYww0QVxICQIz0V8TzHCQZjwDgCTKm1GfTpbOr6hYbsUCxMz3n5OVFPQHBYgu5fHGuaGhlB3hWNwAjjxVD+a2JNa4lOCzFSpR1Y3KcZMFINkHBrlHJAhZvj9mtZL+PjIqgMXXajDB1+kyB/m0dE0P7xE7FDtonTpL8P5n/IgC47D+E3wDZu0lndyO35qQCX0dWqibPpk1jIGmcpTS2EgGIYnyuWnymGAfke+MDGAb/FcF+30PLwPviPYoxnWKf0muUxRmL90i/z3OrslDHiW+O10ZX5zXTckAyWpr+rMxaLpsD71/pXMUMXQ+BlY1/+n1/tk3HoVrstuxapTbyXwABwPtT1r80Qehx45P2b7z+Py7OmF7nL/VZwzvyOL23T5Xt/zMIACPD9vxVFtvntaLdjRnjCLhXW+dFgkalDZUTALwsBvf355To1Su+Xta2bK0lScH+midH532okT8uzru/7+eZamvEUlerKwCUfa84TqZgXkng8PaM7Z/7Dvt8xKIzBeuydV3Nr/t+F/NL7c+Ip2WYCCVnKF2TkCdoP+cLJR7GcsNSh1eCOCW4jDQX0+myvtkeaio8KQmAMjX5fhwJN2UEgKgAAOJZzSaLGDFdchwlndOKOUhIgulnUmX63L+wccex//+AAFBca2n7vE01f/wP/0NGAPCsGQPnDfTX4SkjAESZ6YoSAMYycoBBN+GQ4hn+Xg5ABADfrG1g9b1EXiI1+CIBwI117OSNlb+otlGlBwVdJ7JnnACQbgTpIio6t9wp4/jqJKfp4Iu/lwOtlYxKrZMo32QLxQgEfuBKfztQ4t9xkDADC6OD5fxbvY1xbVZhiBEgqcYiKTOYMqMqbqDpZ4pjXvn3iICZFLhMv2uZvRXbYfR1Zh08eJtGuD04+kaUgtbZvGTgf0oC0FUMxE5kRNJ/Z9G9Ek+YlwAYS0DxMRn3EBoZeOM72fzd4mGAfhKcTwkAqa3Yv/0/t0NTAsiYU4kjSm0oH08bL/+xsUlsxlgQVe3PN0FvV/pb8xUl1Mo2n+obZ7TpSAAoHrDTfvj90zlNNyijgEdSRMz0r5BbKSkB4OQBNh9frwRRxiMA6P4FBQB9Nx6eUgIRvfO/y8aguAblr1UGwMk0uUpLDvz/CwkAg3lJAFcAMNn/SgUAAlgiAEQlAScACOwX8MB37H0jI1QqAPAA/JckAKT7Q3GvKF1nP4EAMHbdxYN0rFHk/lM7kWQBs0KAWVDLFQCsrAGKHFFdo6ZeIMz8hYvC2g0bw9IVq8KkKdNDc1tHaGxuC60dE/XQjhQg2f8AM2QEENyWeEUkTzmDn7kScFZXq8AigTaXz2Q8nADAAUx/x6CwlxR41NMjm3YCANcDzOdvgCkCOfwbYNqCOJYpT7YPQSICjgRNPXBAoJrAEWsGUIffAjFi9nRvX78CfAR8sRcOg1evXA1379xWIGzqlCkiAFD7EgKAiAIQTyhP0NMj4N5q7A4p+EkQdeZs6kdvVxkAX8sA8IA3gIMCdZqb9W+CbATXaCcBb4LwfAeA1YK2vQKDDhw4qP5yXT5HkJN+oISQEgAmTJokeyf7FyDCs+PJnuQ+ZDVCCmBc+wf6lQVFdjjXxBfwOiAr4ykFgE4yi4fl4wE4CK5DsiCo72QK5piAJkA0kvIzZ87I6/IODAo0O3LksALgzI/7wsH+gXDt2o1w6sSpMGfubGXh4OpRAIAAINn9o0cFbM9fsLCUAAAAhWS+n1VSAgAAQEoAAKAgMwsCAIFRQHPWgxQA+vtFOKB/EACQ+RfgWlergJgTAFpaWwUsKNiM9HYkAFgJAFMASAkAAB4ASU4AQP6U2uYAI7JRCABIlB4+IpuiTchm82/eJ+BIoJgfpPwnTpkcBvv6tHawE/pDAFTkgOmmhMB/fB9QiB/GyEE//x4Sq/QR8I75c7BDpQFGRtQOZZY1NwtEpH+8jkQyABz+lKApMvJIzGMrrAseqrgHBADWxcIFC8IaJK1jfyAJYOtI8BJM3v7sFgFa+CzGzUotHA8XLl0UmEFQuKXJMvtGh0eVlbbr210aewL3za1NUarYlLAAcagBu23rNpVe8PNXXT1qCZdUp/iJJxYqk5Z1w/xgx6xbwCP8C8AG5AH67+cF1s6ePbsllQ0wgm103X8QagPlLMiA2x26H3SrtjTy7vygHNDY3Kg5+uHAgbD5macFJNTU1Zg8+8BQOH/ukkAVyEYvxNrfTpDB5iAAAIAT4CaYzdgS5KZeLcDeyZNnFSSfNXtmBkzxWH/r9k3VW57UOSk8+9xzskuAYAgAqvu+93upC7z6yotSU+jvIyu4IUxon6i1/MnHH4aW5vqwbv2KMND/KNy+eS189eXnykjENsgcBfzp7X8Yhkcg3FkWtNU9J4qNhOxQQHnBxhCiGlL1gKL1GQGgpbU9nD13QSSA5198UQQAyCDsMzyLA8YD1KGC0EEJAIC3uhrZE8A1ZQSWLV0hAgDEJ8A8FACcAPCLX74ZNmxYHwbIXG5qDUPDteHypWvhiy+/0Rp87fUXQ1Oz1cRlPQGu7N1jmctr1q4x0DuWs4Gkgy9DtpzMdgv04DNH1BbmzTLbm0z1qq5WoCNzRqZnc1trOH/mjHwgawl75/kDshbgCH6Vz7KXAG5BeMFeIB2RMUwb2UP4b/GiJ5X9qcy/GCyCAMAc42cB5Pg8Nkzm7sGDh8Lkzslh7bq1eZY3Nbx7egQmsVcD5Hr5AtYj/h6fjt2tikCdEwBYD+yrEJYAXmzPMplF1D/u3rurvUr1v4eGdTb1zE58jSuM6KhSXx/u372rzG2+z/rzkjmMKYo8+DKIIdxP9YgjWMd6RZUGP08GJ99HrhmCzbUrlJ45r/0dAArpYchTfN+Ie3fkGyktASmAbEiui1Q0awD/wX4sALq+QWApY8+eJHBz7myVvxgdwk9QOuCagCvOCGReA2xAsCQegY0AfPKzYsXKMH06KjmM8nDo6+8NF85fEODIHLC3OrGE/kMg+X7fXpP1XrNaEvSc/dm/yagEfANoXrt2nfYa5r0RefqBAc0hICYEgI3rN8hvuQIAwO2+77/XuRjwizOAn7XZL+grPlFqB4sWyTacnOQEAM5ktBmbNiKWna8EoB09KvtlLfFjWc59ugfEAkgO69etk6/lNe6JjUj5JJ4z8Hv0h2vy2/cOxgVglflJn7e4rhMpnDQl2xwczAgAtAcCAH61vgEFpj6VigAwJ4MeJQWy9L3sAHZOyQLONa+89oqAep4jOANTAuD48RPaHyGOMYZW7seegbycAW1BeUDrvs7IGZwX9333XZg2bWpYtdrOIn19PQJd2as++/RTkUFZy5xxjx09Hs6dPR+WLlmm7OvJUzrDcBgMg8OD4dLFy5pb+iXiSH19OHv2XFgwf6HWDH4Zn3rl6rXw/ff7RJzYtm17aFANeRRX+nX/K1cvh/379+lcgHKK+cX6CHKFcPvWnfDFF19qjwV4p1wO48fccR3ml7MF50fGgj2ce/l4MNf4REgcM2bODOs3bghTp03TmnEFCfZkfNJ5nSefDOvWrM2eIXhewEY4dwP04nvYk1j/Ik3GNvAZyhFwNvrZz34mYgY/jD33YUz37fs+HD16WP6BbPE8WGzlYCjNw3kCW8NfAaRbBr8RTrq7HoQPP+IeN7Q/53L9gKIdsmH2Be7tKgC+fhgPI6v8oFJG2DJz3N7eoXYCyLP3MZ/4C0gDzU1WMoU5gVxAiSzIfzpT1NjZvaOzM/REsirrl/WBr+qYMCGWwTGyq6kGoMhjBFTW3Injx0U2ROqfZx5ef/igW8TJL7/4IuzY8brKclAOjSx7ysksXrRYYwoJaffeveHXv/51mNQ5WTnl+N4PP/wovPjCi2HZ0mU6s0Gwe+sPfwirV1LCYF1obGkM3Q+71R+us23rdv1m3ihxxDkdNRX8GGc0yCWsMwgTzBdqa4yjK5jwXdYjRIGfvfnzTJ2G8Yakx3uQNBkzxoBSE9gB1+DZRQS+5iYRN/bv+14EgN27vlUpAFQMfOykFID8PwAiblyxIEphWtDLH+slDxyBUilmxmxAnYkKz+J5MpDFAyE6cvZQiIsjFcT9goJjJQHArmnngTyLlOd0CGEA7Fwzi+MSvuRzhKJdhh011Pif4C0+ozNdg86HXNUUACD4N0jCv3PK1DB37nwRAFraJ4TG5lbFD5paLH5Q3wgBoD5XAICUFYH9nABgMWyPO/nvlACQxk/KYitlr40LcBdkp4uxLu7n309j0fZvA3uqEQD0XkHeuizGWIztFPuQXiP9vo9F2T08Hlk2XtVimmP67km9McEkv3caE8+g+4rQVrFPxX77+5EXaasjCbSn/+azadvS2GPlda0J1fpX0cDkcxZDr/69tC/Fucnb4koAlbXU/dxS1i6fo9S+/HPFPsaOlfbvcfZTbHPZ3BTHJv37p36+9HNj4vZpMmVStjjzPWOTcX18xmBnsZH26FOJD5T1p5od6ZtJZrXPgd/PM7CL6hnWX9prALr335KqchVo919OAq5mhxU2IlJWAVQvKABk7fRF5ONRhUxRZoM/hQBQtvYq7DNRACjzn97fyvVtrzqmmpOLCqoH4xmmrQYbJ3dDGbht+AU/uYKMZ+RXEgB4xnYCgDDhqBgs5Zx4DyPT2U9KAmDOSSxxrDVbv5GU4erW6qvv20m8v9rYpgB/GQEg24t04qj0Xfk+VVaWIRK2Urz2MQoAvienCgDpHl0sP5HaWZnNpfuoxuXt//2/jyUADPQH7OdDqeS/lQDI60wbOcBk2z2b3wfKX0dqlPdcGk6DKmJAnv3Pa48jAGQ2WNRJr9i0xrKYxg5EJVNQk6/FwwGv0vDH2wzdmOy3OZvxFADSQ1VmhDEjGWeFdKoD18XDlw55SWmB9PtyeDromhGmD+FpG4treMxGkcoMJU4sdTLVDgDFzxQPaVyuuHFUfEZyV6Y4kb+eHkYM1K/8KWxi9L+CACFItWITyMfNwX8HtW1BpmPnn02dRjU/aAcX2yyKY5Q5oyrsz8zGCioO4/nc4tzBfNaGJwZDzDQuEBmMHZUyeKN8ikun/AQCgLcpH5ucbJE9dJXYYDXby8eboHQ+n9UOl8Wx9LnRQ5MdA2yriGOdzievpevIv+sgPoFKJwAIxE/ka/S9RAEgfa+sBEAq75+WAMjsL1EA8NdSAkA6zv9/EQBUgx2wvoQAYNn/+QaOP08VAEwVwDJTnQAgNZlYVoDfEBU0J7ZzqgbQX5oAUDx0V11ThcNb2SF6zJpLD9XpIUq5+MbYz8qyJIxbqwpg1uoEgBpkv2sbQvuEiWHR4qVh46anw5NLV4QJnZNDQ1OrSgAg6ccRl8x/wAXV7WuijnO9jV1k0BYJANitEwA4hPk+TGYffXJwjWA9ILdnakEA4EeAZASpCYJCHCAjhsAMwTBe04Gsrl6ZyQRT+Q4BRt7zYCCADsQAgAir52v2wxwRIGMMCMyqDnpUirh88ZKyPJANps4jIAmKALRxcpYFZPL8F89fUKCPPhG04rUnlyxW4I416lLid+7dVZCYQDkBdT5PP2gbwUzGj/cEmCjoY+ASAWSCodRgJwgPYEGwlO8zbq3trboOATKAGjJceFi5JEWBZmU28VknABAQdAIAoBgEgPYJHVZ2QPXEQrh31+q9M16e9cR7jL/V5p2sYCcAqs8lgImkqRc9EWbNmpkRAMjKJRuUoDL9dgIANtH7qEc1tU8cO6H7L1tOoBrJSQCcEB4+eiRQCGAsJwAY4QMACgWAfwkBwBUACK66AgDrwRUAADMOHDqogDRtNYAeljV107vD8ZMnVHvaCQAm5ZkrAJQRALCHOXPmKmiM3QHU8JugsDLS6upUl/rADwd01lq5ymp+e0Ykdsz819XWKQvXM9PZC/hB7YDyAGtWrxHY6/sQ9z196nRoaW2R3aQPwATHuSY2OmHixGytYE+A1V6igjXKuiMQjI1im05QUQmJvr6wdy8B7jmaBx6kuDY7KveGaAGBZvvWbZaFRDbh4JA+Q8AXgHzb9q0CQKy2eL3m/OKly+HYiRNqN/Wl29ss8IoNIl/73d7vFKB++eWXwqTJRpZgreALADoBQpFpX7NmbQzCjQowo4bzV199qSA2GY4Ecd33ACQSNAbwBLgkwOxlSgyEux8+/vhjEQewfQBgajE3NTQrs5KMO3zNq6++ovUhP0splGAKH3v27gmrV60U+UdlUGprwsAgZJu7ynYE2Hj15ZezLEbG1spZ/CAAkDaJzBKClUBpbxNguHfvfmXkL3xioQBCyqywufX0PApf79ypOVIphc7JyjBUaZ3hEYELzPXrr72srLfBAYCphjCxY5JkoL/4/NMwoaMlbNi4OnTdvxUuXwSU+z78zd/8TZg5Y6bAXsCC+913FVgeGDCCGEAvUvcQLvr7e8PAUL/WlxHGGsLoCGASWdENIdQ0CJQ/dfpsOHvufHjplVdCx8RJWnOoFeAEAE3pF6oNEzratbcTxB7o75MCAC5rxfJVYfrUGXq+A4w6ffJk+O1v/z48etQVfv2bX4o8kBIALl64Er786lvNxYsvITef15/Fh+/ftz8sXrJYWcTaF0ZGZCcQAFDvoAQC829V/djLhgT04C8AvABWdC6vrdEYsw+SJdrY0hzOnDwpUIs1wLXJasdXT+joyABY1j7fI2tP0utRMpy5Z88CXIUAsAACABYWy+JhD9giBADPRmVtUL6DNTFj+gwB+X4G5TwFocYz6PFrtFUElKhgcu78Oe2prG8Rmzg71Rqxgb2L11WKh9IFg6hLDIajh4+E+8psfcFk1ONZS1LRu3YJHINEwn7NHsm59V4sKUDfsXWVexkxlRPWPHtLW0e7xo5xc7CZ+aItgI3UqRbAGktkXTh/Ply7ek1jiB/ycwj94ztkdWIDEJHIpIcAwP3PnTuvtYyii4PTgCCcPZkXwDKIHrNnUwaH1wc1ZmSC4/dmz54j0M5L83FEgiS082tTCVm5clXcw5kJaoL3h7NnzoZTp04bsWDePPky/qM9rP/9P3yvmtkoYdBe1hS2M0Id6z17tD9x3Xlz52kdGKhrJQBQ+5jQMUEEMmwUUImxoATAnt27tX4BvgB9veQW34fARX+xJwheUnHoN8UUfBBnAfwLdhhEb90AACAASURBVAMQy9h7wM0zeLEPwDbsxtvEWhIZYjSo9AnnNX+f60Lo4EzF+QMA0MsKYAs5eaw1y/r1Z3x+c138OIAgY8lr9Bm7pE28j/9m7wPIr62DLDcgkgR7BwAkRArIIswp92S+IY6RHb11+1aNvZ0bGlUCgPGl3ZQkwF486MtYcY6CCEF7IDI6kYF5ZR0f2L9ffnTFyuVqB7aAAgBZ+BAAWFuMD7573/f7VSboqY2bBIq2dbSpBA6AHXPB58jKxh+RGcaZkXJPTt7AVz2kDMCuXcroJ2t91ozZ8ayBrHmNbA2VHAB8CACsK9rMWZJzNrZ89MgxkQDYI59/4VnZJX11nwPwy/kC+wMYd+KtjwvXIxu7+8GDsGrN6rBm7VqdOZz0yKq4dPGi5orXt27ektkX+w7XgSSAsgJjyFpkfLkuc+bkYs6O7HPYIAA7vsh9AGcsgPt9+77TmeznP/+F7sG8uDIJY4RP5bzIGHJmxE5VLmk0hHv37ocLF89LQh6/BBFBpU76+zVv+BCUjiDycX/awbVpO5/jTIVdEc988cUXdXY3RbN62RNjRH9eeeVVrU0e7Pw5C39IWaJZs2dLdt9tFQUwxogSSvh1npew9Xnz54uQpmeBnh4pQ3VOniQyHcTYmz/+KKKp9tp164z01tcX7t29I/LzP//zP4fXX38tzJo5I9y6dVMZ+/ibNavWqE1nzp0Nf/rwIykAzJu/QHs4vvm3v/1teObpzSozhF969PBReP+990LnxElh89bNobW9RUQm9k8+zzhwLmPMPvvsc60ZZPv5G7/Ba/gT36suXr4oe2Z+rPTNJKlsQR7gc9i4xTJMSebtt9/WWLI3mYqXESAo8cHYPPXUxjBlspFJTp86qRIAqL+99dZb2u2ZK/cnTZxp0my/SACIYXaL+yQEAGItLKAYMat8FicWG0NRSkuBJFpCALC4jUUUdKYfKcYoY0wxEgw4G9CGeoHrlsFoCgPelrz0o0WyYoegYAsYs5iC7UcNFlMftjWArP+UGTPD9Jmzwtx5C8KkzilSyqmtb1TZwOa2dpUG0Gtk/EtZqF6+lbGnpVISrKszBcCoTunxMn47gT6NoZQCpOOAyGlsrghSpWBLWZxvLAGgslZ1GQGA65Rdt6wdxdhQMXb0OAJAGVaQEgCK/a32d9o2BXnMwiqaZ9/NCQD2dx6/zr5VAH7LYvmy3Rg7TTCx7Pm1OC7p3BT74J8t61txPIt//xQCwHjXcN5CiisUbbVs3osEgMf2r0oc3/GZx/WzbG7Kxrj4WllMctzvFRI901h45rMSsofGoUoWc3FMUizH2wCel6kBlzSs2P4xOMljFACKBA2fNwN38ZFGAMhKGWeYnK0dj9OUKQBUrLmUjBSxwbT/jvWMSVaNz6Bla6Bok2PXDWNvZLHx/ET6XurX9HqF/H8Z6Dx2UjKcxKodVJTBLbZjfPsrEgA0Yua5outKMU3P1GcPl9qUSgDEpMX47Gclg/mP0m52fY15TBzUnMZyANpXIwEgn+dcBYDP5naRqFTEZqqvsQRGOlfpv52A4q8V10B1nzdWVd7RKk841lYfkxgyPChJQvWxG4NJJUS9NEF6vL2lzL9pnt7+D/9dogAwoiC8gHlJRpsCgGdxWueT7NKMBOASDgbk6vtDJufLABp5INZPiAQAJxTo/BR/0g44KyxzYHGXKjraMudetimXTXCRAFB0CPztD4ypA88XRZ5VnQL1Mrw4SUVQ352wvW/qAXnmusuzJyzRksx0NxZP5c4IOAng9FM2EjvA2ifTAHXZZuqMSxujvL5F8XBRdFBjD3A5e5NAqREAbLHYd609Noe51NZYN2avsCGkm5yNjR+qywgUOQnADk/5lX1ci9erdm8t6HgISxdY0SaL9ljxd7z44zb64vv2t6gOYwgAPp/85gGrkgDgtmU39qx1z8SvPDBUEiny6+avpwSA9L5l/SkeRlwBYLzxSX3DmLXPA1qswzLmYFnCfkzvn61PAqBRAcAJACnbigxUe1CtLAWgzyLhF9d69qDkTLP4MFXxUKXMvHyN67s8bEZfUfQxvF5tgykeCv4SCgAC6iNYb7WZ7W/5cP2bTP78dakBoAAQSwIAfqjOj0oADGbKMUUCQFbOhbUb2Za5ZJ77I62i+FA+lunspC1n4Bf9UHbIKVE+ydZzRgDwLMki2SgnVqW2nc1TQgCQlFbkRNJof8DKfErMIFChAMkLoghRp4fzydOmh6XLV4a16zaEBYsWh46Jnarbx4M8/x4YGg691KLv6dV3CKQp02toWOPHGuYBnnvZ3k0NaJNfEogY5cWZSwX8o7QRnycrhMAOgTGuAQDIjwfhCDBPmIQMarMytAkEESAiy5/r4Wtv3jSQHxCZ76EYAECI/RLcoz18Z/oMQCIDKWkXIHJbe4fAWNrBnBGgunL5svwWssEEIMkaJAhGe1VbGWBvZERBuiOHDyvoT/AQ0IPA2uw5swU6uFQxmSsA5ANDgwo+e0YcYwhwz3u0j4C3r2P2RTI3CR4ThCewRUCbzwHEEkBkLFraWtRGgo0iKEyeIjsAVCJADXjOGPX29wk8IqBLcJL2I4tNsJZa8AI8yWipqVENcs+cdNAR4JbAIYFmAr0GnFg5BcaX4B0BdrKrAbu8LAsEgHv37yl7GlCd+/Cj9ndR6/a2MkaZu+UrllmdS5RNakPo6e0RiKxazAsW5jXGh4aVpcncAroz9m7nrgAAsEWQkIC81/fCJxDMRxoduWgChk4AQLJUctKHDilAKKnpWKcScNoVAOj7qqgAwOGe8yoZUd4WVBdSBQDaQ/spU4G9AghwXbLiyK6H8QABANARGwegU3AsnkmwpwMHD0i6efWa1dm6UM3twUFlK9N3MnuZD/9BXpn5mD5jusnzJ/s8dckhzHAvr3PMNbrudwlo4zusCYFpdXWad6uXO0P25fYPyAwBYMaM6bIHZdf19uo8AJB+6OBBPQCRAQbASZ8ITgM8AhBg9xuf2qC1YjXa60JPb2+4e+9e+O77fbJTAvvt1EuXn64J9+8CUBwJP16/EbZt2xrmzEM23QKVjDEgHMAwc0s2p3lxe25g/D/++CMBP889Z3V5/QGLQDl9x94ImLtkr++ffJeMQsYA2wDkBwBAnQDQFSla6jbTXgAd+socse7wW9SUZS1yXVQ6lHFZUxu67j8Me/fs0Zi88DyZ+oB7eabsyRPHBQYBPjAnjLF8anNT+PHa9bDzm92aXwBVyB5Dw6xhUx8goI8SCBlvEIFQO2GcACOpzwsxAQUAlE5GhjkH1IsAcPTokfDNzi/DjBmTw8aNq8Pt25TpOBquXrkY/vqvfyMAFzUG1tbDnm7ZQ18f6+ehxhtFB8oDDA4PhEc9DwTYAiA11Dcp859SAE4AqK1rDEePnQhnzp4Lr+3YoWwyytgAvjA+9AHAEwIA5JthSvuMDIe+3h6BO4NDI2HVyjUCslTTvrcnnDx+PPzud/8x9PY+EAFg9epVoX9gILS0doTBoRqpLuz8Zo/G7Lnnt6hUAaoj9IMxOXzocFi6bKlABZcKZo86cfyEyEyAWhqDKP9PWwGj+CyAJSUyCCI4AQD/DCmqvqlRCgAAYuxrkGsGh4fCxUuXwpTJk0U8ciUjQMzmxiZ9lnrklADApvDhAEcQAOYtXCgCgAIWIyMCq2gL/eKefN5IRzdUP1k+dvnyCGLVqmQCwA/3Yl9jfxEBIJYwYSwgAPA99iYvAQABgH0JvwCoZSUvQkYAOHLosNQwIJ7obEl5jiGA7gFlcOKvpYLT1CQyAT+QzgCcWY+ANhgxwCb2jl/Cl3VOmWz7Klm+kTTIHs5/7CsQWWzB5+ooAKZ8B+KeziyxJiH3QvacsUKxgT5DaGRtIQcPeMpaZVyMjFWrZ1X8A+NCKYXp06aKAICMND5d5IAz58KiRU9KXj17ThZppyd88823kkuG1MSYAfKMjqCkYuUlKNHDHOAnAEa4J/OHUsEPB/ZJKh4CAO1VFnoU8Pzyq6/UL/bCubOtZAFjy3U5F2DPSIivX7c+893YKgoAu3ftEmEFn+ZS/HwfOwBA9Hru+Bj3Sw5QkjXLfSEPsB744brMOfaBPwWE48zDNX3PYi8lg7ihviFsfuYZjTHXkapKV5cAV8BbfDiEGtrC+mP+XB6dvcFlvz35g7kj+5y9hyxhbMxLUDkBAJ/B61yXM97wCOV0IPDs0fp58YWXRPzAHugHfcX2yNSGSLR2PaUr6KMRziAAsN/QNohYzKs/q3E+hGjCOJABjt2n+zDthODFmYnyR/gu2okCgJGwPtc+Q/33u7HmPIRZSArYGOoyozWmvoZtMU6vvfa6gGTO0ZSV4OzBGsUfiKyEksCxY1pr2OjG9RsjUYUng5EwMNAn9QFIaew37DvMDdfGvzc0NIXLl64os5t95rnnn1VZGz/nY/P4NrLzJfO/dq3WEeQEJ3AwRmRjHz12LMyYNVMy9tgA39WYR6IHZYogInCOwxZow8MHD2Qn/DCu+BO+i1S+k1UV3B0ZUcY4QDXkGIBl/Jj8thKMLPHj1KmTkrhHAYBx4h58BrCY+Njt23ekVsQP+yhzyP7J2kTB4uGjB+Hdd/+oawLEO2HCA8L4C8gsANlOAsHGnRwN2eLEieMa5+XLV+gZlzHgffrGGkTtgTFsbMAnUObH/D22fu3GdflZ2kW7pfAhdZm6cPzECdku80iJDpSluDaEKuZoxuyZYXRwQOV0sFXUQCCAcC+y3fGx9+/dDQ/+H6IUQP72bVulZANxCGIDaiNPbTCCztXr18Lb77wTnn32ubBm7TrFNFir//iPlEiYHV59+VU9Jw4ODIbdu3aHO7duhxdeeiF0TGwXaRF/wX+sE9prBI+9IgIy7vSbfwP2c87jcyh3oTSzb/8+jT/3Zr1QPo3PQer827/9W52LTaq+I3zwwQdSasE/8JzC2sd+vv/uu0A5NAjMi9hjIIzid/fZtf/pH39vz1gN9boePqyjrT2M8gzs8UslA1k80CMGIgDwvG05MhFUiJEnXhNRNAcHss/jX4gvjQxHEMHjjOlv4jM5IOvKmobhWzkAIwAY/JRn/zswQW3iQuxB27FTGOCc2PWJz4kEh8rXSFBZktaOCWHW/IVh6sxZYeasOQL7iQ/UNjSFlraO0NLWLjUAyHUqASBlkjopCNbWG8G9od7IABUxr0TlwNeRx87SuFMx5laMVdGTsriyHRFshlKAJX3d38/jx0nGclquN8Y8ymKIZbGz9B7xqJLtCcX3+PtxBIDid7DzYlv8BmPak86zB75jPN7/rBx3z8YfK2M9NrZaGbvy59mKOYtnvCIBoGJA4h/FeU/ja9XG2cembDz0mpN3Su5R1oay+Un7VbTH4vxlNlVQO6jWtzH3K5AA3L7TtlZbE2PmZ7y4ZLXOP+b1nxZzt4tk7YxJpOlclY0Hr5URABL8edzWlfkBril9lqjWVLxvEUsqjq1xqCoVAPKkXPOrjsulBIB0nEr9RhaTTtZyQQEg818o0GR4Uz62Rf9W5ttsATyeAFCcG7d5m8hirfnKv8ezTfZD/JVHvav57+oTm5e8qfzM2Hh9joea71KpG2X8Iwtv50Geoy2B0JRgLW4IEcAwaAcrda1IMiDRoWL/ShNBY89sT8/3WdldbCIlIscb36ICwE8hANj17Lrp/iGMI/IF1Z7HEAD8PO7k0iJBz/Ch8VVXqvreOE41f/jf/tsKAgAN1n9RikEZm579Hx/enSBg8u3WSQJoyvCPpACfXGV9+gTHzRHgwoGK0Ui7HGN8xWzecQgAZYurzBEXNwtjl5gCQNnmkb5WvsHmcvI+Ob4plE1WumHkBIDKGkvp99LPZ0BScjiT+5T0VeUhsmjsvjiLG4SccsY2zJewG5UbcXF8UwdUbbMo25jT6+p9Mbjy7P/KxZVnmVvLxoJzWmAx0wd2dhrwyWVgcgn7fAzzebMqUmNrXJXNd5kjrKYeUe1QNOb1JHO+2jyl962cw3IFgNRuCLI4S7TShuyqjyMA5CSMVGVibAmAoq2WjlXiiO3zuQJAtfHy6xTfl+06eythMBbHMO1z+t5PIQBoLSYEgJSJBcjkjP7UQUdjUmCVe/sDlK6VKAD4wcQJAKntcg1vX9m4VBwA4iYzPGKELT+oZQSrqNaSlwKwjVdZ+jHj2ny1AfupAoATAPy9CgKAaviY388IAPj6hATAPQELclLBYOWB5f8FAkDZIabMFvVasgGn9lttvZX5TyeqZUeeqKwh3xwP15r3JHNA0v38r64uNLdPCHPmLQgrVq8OS5etCNNnzVbWf1NLu8gBPNQj///g4SMBSAREAamwD8C82pGg7FUni+hwE2sb82+CcS5dzb+xS7cRgd0hZBLkHlimLwTAsAsCVQD6gCoEXVAIIIDo4F1PD/Xnf5SdW+C8UcA72d4EACEG+Of5zb0JJhNgAoylxjiBb7f/u3fuhmtXryrYPmP6dAW3WGd3b98yic2OjiyLCDCS4N71a9cUPIRYQOCQ/pJZ7X0A6ARwBVj2bDkDzfrCzdu39B2CZLSfoL0yTAaGJOFKAI+/kUL3DD0CULRD2cvNjbofALwRACYLPLl0+YrGYdZMA+OZOwKyXMMDpaYAcD60tLUKaBroszqqlCUgcA2oAsjH2CDXz/zRX/oFYOBy0eybBGoBQJwAwJgx1oBMXd1dYefOr9V3gCReb6NO7d37yqI+duSYsshXrFxhWSqQxiIBgAAoQewFC6lHa3XeCUIRPEeGFul76p+73TEHhw4eUmarj7Vk6aX+BHHggsAFssYAJ1TTq9Gkh8lII2CLPdA/+U7qqg8PZwoAEAAAadx/Po4AgM0AvjoBAECFgD7Z+kh70yHuve/7fcoqBpBKz3337t4LR48dVQYn4+P+nJrVjx48UKAecgDqAF7jFv8BaEaQHxCTILseZOKhGwCA6/AetkWADoCOzCnGR/M+1TIZ8emqwX3unGyENeR+yACkb5VR7xm9Ampq68JVMh+PHAm0/4Xnn5dtS9llaEh9xq4Bpsh8BCRgzTOm/YODoa+/P3zx5Zdq78svv2ygZA3Bwvpw7849kTjOnj4Tlq9YLlIE/WacsQ9ke5EXJtiPlDPAg+81fI56r2SJEzRnDXE+oU2sO/pIJhr9JEBMe1THOzL5CXpzDQLkrDNl8jVZxt/ho0dEAsG+AZz9OwC8jInVsm/Qe9PmzAl9Dx+EpuaW0POoP3z7zbcKtj+96SmtTe7rz0EXzp8Lx46ZlDZAmgNs7GuAit/u2it5cjLXyMTkeUnA1jDS1MfD4SNHwnYyPWfPsYe1UCPiwieffCp531dffVnZ0WSSUU4MAsAPP+wP+77fHRYsmB1Wrlwc7t+/GY4c2hd6Hj1QFiBgEjbnUrO2n4+EoVhuTVK19RB5asPAIJLF/E0N5qbQUN8a6mqbpAQwPIJCQl04eOhoOH32THjzZz8P02bOVKC4t9cIEgDrZCWuW7c21uDt1R5P3XRKQYSaurB69dowZ9ZcqVEBThw/djT80z/+LgwM9IRf/upnkliGANDaNkEEgHNnL4Zvvt0ru9v+7DOhvsGAPn7w04wb9sw6EAko1m52AoDqPXd0SM2C86kTAPDDgIB1jfVhBFWKGgOpeB2wgXlhz3E/DwEI4hEEAPaazsmTMwIAIGh7qxGzVJ4mglqsT67x5BOLwrwFZFqGMBLPUsgbA5LQdgM9jIx35cpVZZdjmw7Gsv7xzTeuX5ffloT+KiMEISuPX7t85XK4fOmy/MSs2bO0RhUwr6mRPfNv/KSTDfzsdvjgIZU5eX3HDpObb2gMw5F0B/GE/gPouVQ69g5YhE9gLbL2OCfwbMV7+DLmZPrMGeoDBAAIfrSVfYo5g1SHYg++CT9P/wCU+nr71P5JEWDUnkSZguPH5RcErEH+iAQA1vLp02e0RrCPnCTEIb9GUtGQ9gDspk2dEuoaasPQQL/22mNHjsqHAMQD0PqZjjYBngLS4jcYM+aHvWdk2AgA2BbnGIBpwDzbLyAe1CjjFgUA/CzrAABaJB/UPurqwmeff64zGIDu7Flz1D+VjRgYCJcvXZJ0PNd0AgDzJrLlg+6MYIN/SaXam1pbw769e0XS8tI9fAdfxpxwFmPvYZxps/XHgmH8dvIA5yJszqTTzU9zLkMBhn1wWyTTeJsA7fgu88oezR7ugBvX5jz37rvvqq0QAJzMyDgxd4CirA/WKH6c+faMXewcYJD+0GbGf3CIcjojyhimXvnLL72iucMenIjHGkYGHdWYJcuWyB/p/BxqQl/PgGTisRPWPucDPTsBYkMoPHhQ5y72G1fKMEJJjcBn6owvWbJY/p19Fr+N4tS5s2fDl198Hs9qQSQe9u05s+eIUIcdAaLxH6Qk+kV7ALJZ/5Bu8BWoPXFeoV2Kg42Mhq7u7vD5Z5+pLAxqJrNnzQ4Dg4Da9lACCIwsOnMNGY4zI3srygI8M0NMPXL4qNrz5GIy4zeona6mQ99Ye/gw1jjKCMyFg22MK2Dqvv37lam+es0a9V82FMt/9TzqCRcvXAgHDh4UeZB2TIs13n0PBNhHJYD1CLgOsYOx5z46S/T3qx18xufcy5Vgj6wjyDWUd8Bvcg/529ZWzQV7P3ssvo5zIePKumcc8AUNjVaiCXIrZy2+j61jm4D8+H38GjYJwM77zIUHdWnjtWtXw7fffiP7QVIf8gY/fBe/xpkD8i9lZyi/5D4d33f+wvnwzbffCjCHlDp92jR9V6o1YVTnWSM69YX5CxaEefONxIM/5bXZ8+aG0QGUhiAGjoRjIhtb2aYF8xeIIITSDiSA3/3ud2HVyhVh6ZLFOr99+hkKQRNlb7QF0uZb77yt56Bnn3s+1NTVqc+0nzF4c8cbIiFxDkdJZ8+u3WHHmzvCtBlTw+CQkbHZ6yHQMY8oXvjzD9n6EE9pMyQd1jdlHfxZgfMxCje/+fVvNH6cM/kMBIqXXnpZ1+OHNcDrO3d+o3MUPqK11VQheH6BpMkaQAGB+YD4/d13e01N6auvwrGjR7TXifg7OiKC3lD/gEUGFQ/ynOY8XCiVVX/eVrzBknay1wvlPz3pgLMC/eOcp2dTO7xHYnVectRir5aNqrhNzOy3V6Mqp6cGqOSjxxot/qUEMEmY2vezNIIshRISgiVD8VnOkKwL5qNz2vQwdfb8MHHKtNA5eUpoIi5Q1yDJ/+bWdv1uIFlAkv8NepaCIMDzFv4R39xEeQApDNi+URZnLsZGivEnf64p++2xlGLM2J+xiiBfeg3+nQLqxZiy/vYyuJEUoJhL/Hf6HFceX2R+bWzTn/R7RQLAmPYVwOTiGHh7ysYhy/zN0SizgQSR92e9PDHOrpS20a9dGf8e26fivFVTAKgYjPhHcUz9/nn7ov2WZMpXje3+F0IA8PEs2uiYcS4jAEQCbaFWcdX58YzDYiyxbMx/ymtlMcni98ruldnPn0kAKLO/n9LeCjuyuidynUU/4H/nBKCxGJ25SAPQ3Uc5ASD/27GxHLNIxyO1zezfEXQ2/5MzcizxNcereJ/zXIqRpLak93leS9Zr5VrICQBln0l9hrdljI1GAC+/bg7oPW6OVHpGJIwURK7uX8bOb+6oinwWxw61hyZYrsbe97phSxJnChknJQ9GAgDPkICTPEOpfVEpPJvrvMpuRgBQbM4FdBJMj3anSgD5WLtNVS/hnc5fik+Ot8fY9SsJADYGMeHYzxzZ2SHHLv0ZLt2PxyMA2Nmgcs6K+954+2DNP/+v/82oDsQKVngGv02GMXOi3L9A+xRgMhasghIEdyOoX1ESALmiQbsO187IBVwXKUy+P44CgC9i/U6YDmmHq21AReddPDzYqqwsAZAaeHGDq2hLwibxTbcaAUDGlxys/Dr2GgdAMjfLD17p4aH0YFaox+5j4dl/xcPHmI0gBiTTA1Axu7/MuKod5koPaBUMlVTq31ZqXgLAnFB+4EoPMP7vsSSAXDLLWLKVhyCvBZPXhMnnyVlBkZVTcBjZWD6GqTcee6piA6m2Ccgh2iin8zPeASF7j5pmksPjYC+DrjjA2zVzOZZKG7J7qo6yvppm+/usp2oKZQSAyhPceGNWfC/vQ3xUKjk4lq3HdF3+uQQArivwE4A+ykzr75hxUuF8S0oA6P2oAOBAvV/PNjjmw2wxXfsGrOWvyzdEBYDUblOf8bj15zb2n0MAYLPVBhwz/skSENgfCQECGAajAoDKAFiZAOoQE4xBGjonCxgJgOBuRgbg+wOxLIBL+fih4C+sAFD0TY87aLvUe3H9ZSugiqpK6aG6Yh3HEi0cBGQPlSxEJwC0TZocFi1ZElavWxcWLFwkGb+2jklZLT9q/FE3GgIAATWCqZ75DcgOhI8UIu3xw4pqadYg1W7z5J+XNGckTdE/MsBgYHJdgkhOAOA9wBF8Me/xfa75sOeRgoyAL541RoYOoJ8D243UyQZkDEFAoYPrgH3cg/nhGgSwyeQj2Mu1NP61teHmjR8F5M2cMd1kevFRTY2h+95dHQadAODZdSeOHVeQnEC1X9tLDHA//k3GJvciCAmoQH88m43MGdYogUMAoPv37lnwsm9AdWkB9g2MWqB20x9XQGB8CAA3tzSHG9dvaIzU5ro6KQA4KYLMDRQcyJpPCQAoAABYNLU0CyTp7+3TvQFXCJYTDHVyBO/RP4KhBM/oizI4Y8DDCQBkg1ET3gkhrGUIAGRZpQSA9okTw/3bd8PtW3clGW1BTGSTzVY5cNFmrwUMAQBQhM0K34BMMwFSZI0Bq33fxl6QxYcAQLCV9pNV65JeBBq9hvOiJ59Upk9dg9XkJaAs2fqYoSrfWk/Wy7CC5gRTxxAARobD9RIFAB4ssQvaRb1n2o79QwDoaO8Q2A9I474MBQBIAStXrdJrPn43f7wZTp46GTondQrwdp9OUK3rzt1wULVJO0QAyEgJo6MBIgvtJfg5ZdpUp2BJ3AAAIABJREFUXdN9ExL6M2bOEEjOd1gzAIzYEGNKxiztQ7J8SKQWq8HtZR/cVz140B2++XqnMr6VddzaqjkDjMJuTx4/ITUNB2MYY58ngCmyMam7CkCgkja1tSIbcS7/6OOPpQDx85/9XHbNOYE66V337ms9HT50SDazddt2rWtTA6lRpuQf//hHrQOC9fSFcefeBNXfeedtrX0yBqn9DQjA+9ybPhI0hvRC0Bk7J3OdceM34CXXATQE8MAuyAjjN0A7c8vrLjtr67NOPgxlCUB+SjzMf/LJ0HX3jrKBwfB2fr1TQWZqmAME+57O969euRwOHjwg0NSylS1g3dvzSMHJ3Xv3hQcPH+qeHRPadd5qagRoG1JQHXnwp6VKMFegEGd9/CUZnKgEvPHG66ETCW5JodWGCe0TBf4cOrgvLFmyIMxfMDP09nSFA/uRKh4K27dvFRll0sRJAuMYQ5GW6hoD6hfIkiOtPjI6FFpa8A8jYWCIeacMQ1Noae4I9XXNYWS4LgwMjobh0dqw/8ChcPrMmfCLX/5VmDlnTiQA9ImsgLw2Gc9em5esbT2Y9yMbvEd705o160QAIEyOrZ44fiz88z/9PoyMDIQ33nxNZRsgOxUJAAAyzz63OXCExVcy3gAEANH4Dlcrwd6Zw+PHjlvd5W3bQlt7u84UAgH7+pXRil+XLTfUZQQAbMpLADA3rAt8EmPG+ocAcOHixTB71qwwcdIkU8gYHpYfmtBupVmo3zxcRgCYNy/UcC8UjwRqn9B5qEgAuHTpsrLaWQsAbQ62ksF6+9Yty67vNBKPsmtrUQcYDJcuXwr4H74zdfo0I3ThR0IQ+Mt6c4BWz07Dw+rXoViW5NUdO+Q/6hubMgIAmd+sWyezsPYYe3wvoC9tQy5bRMEYWCOLH7Bx1pzZUrsQ+enhQ403QD77NddjDAUARv8JEYw5hRwAiOh7FffkesQTWMtIuguQiOcNyBKAnNgH+72dayTMLOUSAC18y9Qpk/XcM9jfJ9ANNSD201WrVocnnliUBZ5oE/Lp+Ltp00wtxchzBJ4GRVakH6gObHpqUywPAAmmT3ss+8v3+/aqVApEHwgLZGtDlKpvagoff/KJfO/iJ5eILOcEAAAs5vbUiVOxHjvZ3kZ4orwE65T9A4UNlUmIGerMZWNra/hu1y4BY06GqVPZHlNoAuBEnQN7AfjGt6bZmuzbnHnoK6Ag4B3nO8YSkB8CAPvWs9u3Z/LvfB8wF9uHmMhaYg2y5+Kz8XuQB5BGhzDJOvRscPrl9edZY5ADWDvMP98TyeLECRG86A8EAEuCYV8ckaQ9BIBXX3lNZEv6SnudGHb27JmwefMzYcETC0S04rv4tN5H/ZIlZ00zDgIIIUJwXu3u1jphT92xY0d2zuSa/EAqOHXyRFi2zFShWAOMPeom586eC199+aUIbBDN8OWceVYuXyEyAeNN9hBlMQBAuQ8xLtpOO5CGxz9DkHVlAh552ANYN++884781orly8P6dRtC94MuI8JAFu3tUVY6xAf2HQg5Xm6Tsxf/fvjgUfjDH/6T1ihqOowp64L1Qv8B+JlH7BppfNYZ/eD8yeeYkx8OHFDJpdlz5mguXaWD7OLu+/c19syXZOzXrZPfYI4hnzn5HYIF5zlKE+E3WC/8MA+cl7nX73//e/1N1jifc9UjI8qZL4CcA/hspSGM6MKeDwEA3/+HP/xBbebcAHEC8jmkZPZQMscBurFJ9il8IjboJbIgAODb8FGuHsP18UfsZ5Qlwu4hLPI8gs26oho+A7+OX3j66WdkH27zUrzY+bXOps8/95zGlvfZLyBg8Rt/hA9AXYb786wgAkB/X5iHytOQKQBIxv/MmfDd3j1WKmbVqtDddV+kNdTPyOSfP29uWLVihQgwkCw502ovbGsPj3p7wh/eekttePX112RnzBV2eeDAwfCzN96U0hA+FGLHO2+/HX7xy19oPdEW/AxEGu7LHLAWUHaD2EJmP34ff8gZCxIWpYjwJZxTT5w8ET7804fh3//7/0rrRXGVujrZOG1DFQO74DWe9VABQEXqr/7qV2HevLmyfUBoiCCQv1nnnMPwC5SRQYGJskIqSdFqymuUI5ICXloCoCaV0LcneDuv10g2WAB+QgCw5BdXGfT4lgXpOe8aeJHXg7brGbCvkJlI/ialr5hN5AHoJBfJPGT95zWMY/kBERK8fKwpwDqZ064Ud16FxowAwLkREhAkAMYU3zpr3oLQNmVGaJ0wSUp6DY1N2usbmlpCQ2Oz5P4bmiIBgLIpxJlJaOGZS4lBNVK1KBIAfNzGi0eOBypUglyxRwkoXwq6VYn/OcBRFltW7CvGVf25xs8YaRxII1p6fSMV+k8ZYJYSAMre51mp+vXHZuGnn7V/Jxl4UfU2bas9h3oLczCtrC2Vse8sGCW7LwWsoqX9VAWAYmzN7WS8/pd9J+vfiEm3V4uh87nUBsv6XLSLbDLjP8rmz2XkizZcZpcV8zUeAcA+WHH79PpZPwpJcMX2Fv/2mMJ4nyvGIotjlsbeS9dmXB8V7yV9VaJmkvzrn0vVl4vtK5urdJ1p3pR9bpnQ1QgAKQBbvGZKAMht3zAL77OPn0utpzbrc1ucd886l3/5SQSAcrUNvu9kw7I1ovGICgDV1pD7s7StFWu5ogSAk3AqfVKZ7Wi8EgJAcSxKzLnUBBkfh8hSqMzGlDJdlK0ZzhJ983mKCiCqYhBV4z0xUUnjhklzNjKSiJUEcBKG+ww+x16mRBr27JhZT2OLmf+2ndo38znPFRiKPpK/H0cAGOvPc/UDvl9JIIskgJj0npcqtzalWJL/O4s3JgQ9x5R8byjf22y6igS24mdrfv+//NdSACBA61IcDKrLXDHoLtcAC8NBfNWDhjhA7WMGKiMAmHSDyATDFrDQ4s5kPoLuxXfJMFDNzMQBeQOdseFWp/pNyU8pAFPioKstLLsppISh7EBXbaH466kj1dodhwjghp4+lPtr+W8jADiDqHi98e7h7zkDNd38vb3FDbR0BcfeVzOiag6o6DDGft/uZouqEvjPFhoSiiPUTDUnkCsE+IHFJVzGAv+OmhvrN8/gz/4trq2xbG1ciwoBzgxTK0vn0ttfPFhVbOzJoJZtrukGkI6/f9bAltwhpTaS2m7RFmxwvQAA+uKRbZwoRNh3cgJACka7s3YFgAomTtZQHp6MIFBp+04MMMk1Z2WlnyuumfL3BH9nDNyyQ8N4B/AyAkA2roW1mbbHH1AVKCoQAHjN6/wpA0WJ2iaR5sQAJwAQBEmdtpMAnACQHz4iEUBqHf5QGr+rOnVF4oqXFrFMxNQOyg6tfIZ15OVZfOPS67GUS0q+EqDvCgARFJKfjioAgP0EsvnbavWQ6Z8TABxYHh60YBSZeA6keQkAr+UjIoBKB6A44GVlIvNODwDmh+1xOl2HZrdW+6fyYCNbyh7CzX6K41K0v7GHR1v/RqCrLLlSZqtlazd9rcwH2fUtA0pM0ZqYHRIfyAged0ydpuz/VavXhDlz54dJU6aG5pa20NDUKulhygAgy03wjuAf1xLAz9wODoWGurrQFGVfHYTToSuMKoCHDbocLd9vammKyg9DygADFENQKZNa7idjtCbLLicQRCCL6xDoIluEgLCrCty736VsPYKDHZ2dYajPQGy+R+CVtnhpAOYA8OD+3bt6z8AByzzyBwDARbKW582fGyaSBTI4JGntB133dZZw9QP6RiD78IGDCirRJoKfZL0Q/OO+BBoJhCKbD6gIaEBA1WuPE6AlAwrZUFcv0LlkZEQyqwTOaDuZcJIcjTLQBNYIdHWoDEK/2kVQigDN5ClTtGZu372j3wB/kqrt7VUwkACo1To1AEFlEDraFbzUfDY0hDu3bytoSFDaQYG+nl71ncA+fsYlWZkr2gvYTZCzo6NdGbcEGpXxTc33gf7wySfUT1+RyfIy3w+6H4burocByWjGZMPG9QIjBgaR/x5VmwkiE1Rc9ORiZZ7QbgwZeVvavnzZcgHnnk3KWByFOHHjhoKxAMHYKjsV/oQAIkFp3lv4xBOWMU3JgZoaBWH/b9re80mvKzv3250jupFzzjkDDCCYQM4wzWjS1cjjuvqg/8F1yy7b5b/A6bp85U+q0kgaSdZwMjkkGEASJEhEImcQRE6NBtCNRue2f8/a67z7PX3eBmZk9wyr0W84Z4e1195nPc96FgFlxmLh4kWZTWLzt5BSPnpUGahks5HxOazyJIOqJWsEj5VhXMzgAvjietgiqhrD8mkDAq/JhJoyY3oY6DXgiJILBDWZa127ttaki+vrw7XLV8K58yYbbpl4th/ymdu3boeTp04qOCobb24W4MZnyP7DjiENMKdk4vBz99btcOLkibBwwcIwYeIEzSmODhAK8JNrGpmgShLl+EaudePGddmhgAc9dJHV2hV2ffihAt2ADL5PkKlPKY2vDx2SzQECEVx34JHfADyHv/5adgzYDhlFEtEQf0MIH+/aJRnx57Y9p880QQhCEYT6tY8e6bvYwne++5r2ANYfIDp+irFkngFKmC/PuGRt0h6C/a+++qpUJ2qotVpjID3fReaffv3lX/40k3M25YkR1YlmbWPHzIXqwUpBYEC2itzwpEmTtc7xCZorFCQGB7Pa4cgds9btUMP+GgRMfXP+Qli4YL7AA+yE9mDTHXduS34aO/K6tXrwQsJueCScPH0uHD56VPK806dPU3CeoC9jgZ8gUA/YBYEIsJzzFDXhf/2rX+v6r7/+Hc1fb+9AaGxoCtOmzQw73/tjOH3qWFizZllYuGh2uHb1Yrh08Wzo6+0J21/YHupr60ILYP/gYFb/uSrUSLac17p7ugWsNaJO0lwfHvU+irLJtaGlhbkcF4aHATgHQ1VtQ/jwo0/Ctes3wptvfU8KADWShaUcTI+AdQCXDRvWa47JSJRY9eCgwAX8/7p1G0QA6OvtE3hFsP4Xv/iHUF09HHa88qIyd1GOaWxqDSOhNpw5/U3Y9cluAULPPLtZQurMFfZ37OixcO36NRGLyHonGx5yDLLJrAOAFWxdAE1k0Ks+94ED8v/YOQQASGjsVdg5BBnmHHUCJ7Sxhihp0PWwO5y/cCGsWb06A6jx8wDNM6fPMOn9SOQEmD9+9KgA7zWrVssGh0aGRFB71N0tUAPwDBtyEIn7QQCgNAYAEH6CtmMbEPBQr8HXcx/8nvwBcv74ysuXws0bN8OmzZtkK6gokOVHhjJ7Gvsb14SQh//gRANYd+bUaV0HdQ61g/rB9fXh3p07AvTwV14yhD5BbgAAwi+7D8SXcUHWO/NKGRT89TyVPQjaC7E1QCvWJDbOfs06hbTY+/ChiGAtrS1hzuw5KiMCKIuyAX4AghuAp8l+G2hIW1BV2bePbHvKDSyUzdlzLEoEDwS2QmqDIDJxArXrTcEPn0RbAK0WL14S5i9eHPp7ejLwmbPC/v0HNM68byWOBkNtrZ1VqD/vWcKQMZra2kNf90Pdm9Ii1ConUxyf1dzSpLZDamGN7D+wX2cYCAAQDHimAKjnHqisnEMtZfnysGrlKtmfnjuqkdPvlHw2JB4IAJxR+GGvePjggZRymBcAOc4oXtKJOQVYBZxjfACIPbvfAVh8sAh669ZpLC0DfVgERvoEiM/rWzdv0W+ux57CdQDa2Nu5LsREEYGHhkxq/OpVkQcYR/ys9jbkpSkjEZUFOFfhK7Ez+sq4YvP4Z/z/9u3bdbaB/IcCAKQhwEcIkk8/9UxYt259GIhlo6TOc+CA5mDr1i1h2YplCvhhM5A6uu4/FAGA8xBnCi8ZQV/ZT/gu7Xnttdeioo6pWtAnZP6pMw5BifFlTTIGd+906NzDvLGOOjvvCqSmLU9t2ZqRLyEuQpQ5cMj2u9Wr16jUB2e8//jXf62zBjYJkQISD+dvnnLwc+z1Bw8eCpMmTlJpA/YAMsHxVbZ3PNLeQXsA1p3EiNoJz2b9fQM673362Sdhy5bN6j9txQ5ZC4w3bYYkgp/CDvCB+FnmkrHBTpHXhwTF+iWLX+TvATvjs99zD8oJ4JuwB4iotJXx5X63O+5ojLkeJATOSdzDbYa9lLUOsQ+/SF8Yf1Ms6NH+Tx//5V/+Vf6bduCDmDPW0v37DzTu7NH0BYAaQPphd4/Oqrdu35Id0Q/sD7IDPoU2yMdynu7okD/nPAiBgDM17ZK6WHWVzlaA1fgF6t2zPug/PoPPQdarr6sPP/zhjzKCiZ7Lq4KeiVBLQsUHcgF9gUjGGZqzJdfgGQRCMORD1gQloLABzup19D+MaI3w38cffSh/bftRUDkK9q0Pdu7U31s3bxZhivHAtl5//Q21iTn8bPduPYu9+b23tCewptkzOW9t3/aczuqUtIJ09v5774VNmzdrPbFPYlesT3wBgD0+kfagVMRax36wO16DULFi+crw7LZndbbo6LgT3n33jyILUYaB+YX4wr6Ar/jRj34s24OwwJ6Fb8G2me9Xv/OKrjG+rU1A/86dO8OypUtFyoFIyTz+6u1fKlECFTP8DzED1jnPRLUQlsEHIuBuJSljEoZiK4bKW36MEQAMdETiH3DVYg8OFvBxLwng5QAc9LfYnJMASufHmEMZgQr7S6SDGOh3MoCul4GaljlaUwNAghKqxUk9hdFhBKmnqE5yCPUNjSJtTZ5CibA5YdK0GaFh/OTQ0DJOpID6hiYrK1hXr89CBOAZhix5SOkG/gOU8Ntib7U1dVZENJesko+f+LNF+rvSv9NYSz5+57Ff/24aM83Hf/P3LAJoUgHbovhrpbi2vV6ugFsUfyzrSwG+UHRPH7tKMami+zh4XHovL/NfnARnvJZiCD+N3Re2KUcAyF9n7LGLj1AFCXLpPBVdI7OBP0MBwPuR/q7UziKb9c+mJIByG6wM4peNT4UxH9W+XAJRHqexs21lbMvvWQl7Kvp+ip3Rz5JvizFPxYsNk/EYdaV1mcafC0kAGf2paGaKX8vu5eobcch5PY1T+9+pryi3UcauVMbZfBixpFLCZ2m8y5MZ8z4qJSA44Jyfb0uALseyGMf8/DlxOm1/Jf9pKiCjY/xjrcV0rlzCu+y1OOwWGzQFgqIf9k2N1yhAvLKsfEmJpIS7leLz6dqxGL8RzdT7MpzLXwJbcAEUGy8vBRATzuPfxDFdFcCVU4R3UOovEuoyfAZyXYwOpPbNPYtSiEvXG60EkPdlbifp68V+plxa3eaTMUhUE7TvOhGwVAra+6HnxAj8O85UjuGVyg/l9+Ki/bWonVX//H/+TyOWoR/rMUTWgwP3DJjLM6SLM8v4h70zYt9XGQB93wgFfF4ZC/HfJgNrZQOMADBUkQDgbA13cMm4jZkp/adsYmkJgKINktdSBlbeCSvnPErAuKPJT1D+fT9oyRiZ/AiA5oHfIoeffiZ1bHlwO53ovHMq2zhjGzLOSlpbqcJhp2ijSMc874jyC6hs4VRBAEDSMoL/BSQAB6DLHVjC2tRA5gD8qATgyz1fDqB8bF2aozxDt2hTTl/zPpscWbkMR35zqWRb5hbLnYLZRQmQTDf4UrujU421wWRDOQKAX8ecc0kZwO3TX3scASCtbzPa5njwKnd0+fNgEYOxNI56DBsF4FbaLPNrW3XXjUCYMVx9rNM5zs9l6ljzBAAH+p1RxtNmEQEgLQGQkgPU36gA8DgCAO1i/JXbFJUBvP3+t/d5rN9/CgHAAc6UACCmnRMAlOk/KOCQzxIQcoUAUwUwchiBEQgA+HR91l9DxkfkglgOQMC/qQbweqYwEsvBWAETOwQ5qO8P2ppZfyjOsaXzBIBKNpNfs3m/GkMD2ZpL119pDY1+yMrmI05YnrDm64CgCWClURaqQk0dst52aKxvbglTZs8Oy1atDitXrgrTZ8wUgMmDPP81trQqkwNwi6AeGydBK2VLku3X1x8akdwnM8ClyNizapDvNfYin/VMKtpcFzNueQ8QqfchmTAlAoCCoDVGGuAHME4Z+lVVCgox704AoARQx91OZekQ4IEo4BmUBL4IvAEekp0l0kL0kwS1eY97kDHl79EmAqMEqefNMylQQHFJhXZ2CHTg3nyPdlDHEtnMqZOnKJjE5wlQEXAjaOigAIDN4kWLFEgnyM73leFy+7b6CohCO31eaBv1gAkyOuBMthZjQx+kgtDaanWEa1FegABAzdLqMHHSZK0PCAC01wgAVlsdMIpA8+TJUzQ3vX39CoY1t7Yo6OkEgLsdHVHOf4GCt9gKgVfaTWCaNnjA1w75VgLACQAEtBsaDQx0AsCHH34gEILveTCfLLL7nV0C7Ak8A/IBbhC8tBIAjwTI04YFCxeJAGCSjEEEgEvfXlLQl9qmBDRpB/PC9ZC2dgWATOYtIQDwnggAgWyrcgIAY7FgUan+t8D227cFiDAf/If/ZQ3wwAABALuBANDWPl52ix0yj3x38rTpIgBgEwTlyeaHAKDsWCRZO+8J4ILEIolrJwDU1YVL336reZOU/zSUBAyM5ge7YswJ7hMgB2TjmrxP4JXx53tagxEkuXn9hgK3BKkJgkOIAYU2QOKCAukA3Mjbah0LrKfcwlUFxz34jq0BBH7w/k75BZc/1hqvq5O9QBYhUEyfAFs96M08SQL4wAH5kFdfeVXrgIA+gCagBnKwqGOsXbPWgMlIAADAYx3s27tX6/6NN7+nufc60cj7I2EPqMk9WVveJj6PlDJBXoLli0XygAA7omsShCZgzLz9xV/8QIF6gGh+sD0UOVgvjB2BdO0lsfQNygcEsFtbDQT20hkoANBf5omx2LBho+R4tW4i+evK5SsiNMyaOUNjbMQ5A7wedgNI7tWaB7hi3YtYQBY8ShjfXg5f7d0nGWb5rCaUVABABkJfb6+AD9bdzJmzTMI5VGsMABzwH2+8+ZrGvfcREt0NYcrkaeH99/4YLpw/HdavXxVmzJgUbt26Eq5cOh86794JL+94WdlpkFjYc2rramQzA/3m6+kX2cnUhgHcrK6hDIyBRlXVtaG5qT00NrSGoaGq0PNoMNQ3tYZ3/7gz3Lx1WwoAUwGJMgLAw7B37z4RAFivTY0NKt8gMvbIsEDo+w+6BNjNnD5LvkbZqydPhH/6x58DY4fX3/iO/Aq+xAkAp09dCJ/t3qPx3PrUhlEEgOs3rsvuRABAin5oKHQ96NL6eNjzUPMr8KaKDNJh2SFtYZ/Cx2vOBwcEbJgM9/gwddo0qTYo8z8q0TQ2N4d79++pBADqDxo7Lwly4ECYNWOm1q+X7yBL/eSJE6Y4s3KVbIz1UtfYEHq6ukQAYKwAqZwAwLoG/AfcdAIAbVdGdk2tJOLpF4Ao68xIPyM6j3176VspiVDvHjAJ/yUlHsD1w4e153FNiAwqByQFjrvh1MmT2tshALA2mRdshr0RMI+1w/3SMyb+AKAOAA//i38FSOGeUjM5fSosXbZM+zzjwI9LfHNGADwE5Gd8RSTq7w8njp8QEW32rNkiKfpeRTvwD7QfoIezkghXkRgBMMp+DDnQgHpkmKmd3SUCANdZsxrQFOLggMaG+3196GsRALCBWfPnh8FHj2I8gj3ipohJZPiyBzpgTgYyZ9P9Bw7Kn1Kr3MhsBEdtzNhfTpw4FpavWKZSEqxvrXERZAfDni+/1H67aOFiEZBQSmF+cTCmkHBD4D/lgBgfZanX14er334bjh47EsaPb9cewn7AODS0tISeSEpzAgDjTpsdWAXsBNTktW3bTIXFgXg+A3EHwBNQHECae+L/OVvhyyBa8ToEAM5Nfn6mv3wXQh3jCDHBs6GZB2wEH41P84xvP3vSJlRa+A0BwIlWKktTU6MsbfZpysoAFoocPEKbusKePV8qw377c8+rhMPg8HA297QHEH7btmdVAgBwjTMhIGPH7U6RBziHuNS+EZyNlMmcc9ZDAcDLjGA/zAMlAL69eEEEAAB2JwB0dtwV2eybC99o3C5d+lZ7Nuc8pNRZpxAQ2DMhde369BPdj1rpVy5flf2/8dabGmsyyPEhnsWPrcqWux6oVBLEJsoozZs/N2YbGQjIeO3Z84X8F8QCJ8r29aF6EpQBz/njo48/1DqCjMHaZaydUMv7gObMBz6J8XECgMe2zpw9q3MCtgB4zp4kcL/RCKTsxYw/Y7hpw8aMzMv3FSMcGZFCksojzJplSjFNTZkv5XOQIyAecT1sBls3IiVrzMhEjDd9xa6YS9t/7bxJn/C52Cx9fe211wVcNjWjEABJx0iS2B7XdsUM7secQ4pi76eNrH32D/kovV8TUFKC9II9cT7AP+ID2AvoI8QhbIESAbTP1wPEVXyxqYd0aHy1XiCnjgzrNzaFTz53/rx8GmcxVx+YNHECtFgB2vSDcim7P/tU87Vxw4bQCLGsp0ekOwBzCCLPbXtW/pJzEHvem2++KSIp+wU+jHPO62++GaZMnaprMm58d9OGTfKZ+GxKp+18/32dg7Y+vVXPdvSdswp9fv311/Wb17Bf7BX79dIMXG/ihElSEEA9wO0cwsFPf/pTO0dCcO7tC7/85S+1R1EKwAgXVr6E68q3bVgf5i+YpzNKT7ftT5BfUFSAAMBzye5PPxUpGgLw8ePHDMDmXAAhPoLs9hgeE1KS+JliCQkBAJ8sQp/HXDIAK74elfpsb4xP7ZFc4HGJcoAtAZZ0HrV4RnWNl+eMKVoSVfOSAJ5QYwF8gTBRjUBnz5GYaCe5f2wphNq6BilWsb9AjKF0XtukKaGqpS3UN7eG5qbWUFtXr9IpxAwaG5tFAqjmuSOWBORcxDOFgQoGltVUG5HS49L5+IjHo4riK0Wx3vRz+e/kY8f+vr1eiuFV+lz55+0ZLE8AeFwsurx9JQJAJdzA+5/PGs/H44rGqdJr+XvFzTfbg0sJLXm4Kk8CsLhuHkBM5zA/HmVt8rhpBRLBk8xvEb6Qj/mn81b27wICQL69Y+EXY9ma97PIlnwuK7YrGaSxxs9KgjghScxhAAAgAElEQVTAmY5s6d/F8fuihMbSdx4Xs3zcmDwJAcAIR6MVFvLjlf0dP58CoBrHGH8v7n2UmE9AgdQ2LAPdtL38dccY+dv/XbTu3d//uQSA1HbSe2ZrMQL92eeS7POULCACQNkeVI5F5AlQo222VMKgyFZTOy4ch4Q8kPcr/jxbaW6knpNT4MiX/S6y/0rcl9JnS1nw9myQJPClpj9CUlCJQKF4jpLDLbGHGIPhCI4fWPlKT3Tk/cFBnnvLkyodV+G22seTBFbGIlUcMdMsB/5T0kvel1UiAKTzauPgfU5/l7A+X8Mo+niSsoP8DvrzGT9r/jkEAO2Pj1Oo+af/43+UAkCW/S/wvqQAkC3EmBnnwTHP+Hd5ECcQKCM0ZvhzzRIBIMohQBjIFADIojHSQN74RwEq0VjzxpwClE+y4aYbt4FIAE/lIGZ6nfyBqPxvJwCMZlDaYXE0qDzq9SQDuug7MtgCpYHStUdnt6fGONZm4dnIVoqlyGDLga+ieXrc9yptKP49SCAlxtRoJQBzIMXsx9G24OB5uin7HPh8lNhhNrbmAIrG2McxP4+FB7gyFlU5ISDv9Mud+ugM+nxb8jZgf3sfq7MSACUplpLd5QkAJRuzVjyOAFAiUbhigtubOXYjAKRssPJZKSkIlL9ufWTjL5fhGr1BlttlehUIACjnjkUA8LFL10FKAJCD9Uz+yLZKFQDEmi5QAHACQOq0UwUAgqTpetZGlFMA8I3KCQDeN/8e33nc+spIWXpoNLZfStRSkC0qtzj47woAAuxQAMDfs8lG0N/AfCMASLo/7gf4dQgAXktaCgCDtl9kr0XwH7Bf943ZQyYDbioFPNH6RmoCGJEFmcgZZesyEljMLkp+2gkA1CBOFQDy45WOYX58WUMm41fOGE3XWwqs59d9jiucSICVbFZBJtWxpqMmwcc4UpOvpb09zFu6LCxftTosWbpM4HFTlPJraGwOTWTGjxgQ65ljBEVoE0EzasaTxe8HHYIF2A57qstzYctOxJPd11m9dfoyrrUt9Ai4rskC4pKTRmWggWxvy9YDWOG79+7f1zwThCPIQ7bwrdt31DfAOs9OBpAiuEPwSxLKqvVdyjwiMEkbIAZQn537qE8RECd4Ri17k48ig7E6AAqhVjB+wgTJCXOuIKh/7vQZBewIXLp0KBlcvAdwS+CWgDzA3tIlS03+v7ZGoAa1W8nYX75yRVanlsAgstEEcpHzlbLBOLKyHumejA+BdT43adLE0D6hXXZJUItxIIOGzOCOzrvqo4DhGkoA9AnoAUQmiMP4mwLApdDY3KT7ENDis5137wog4TXGjzllrj2rizYQyPTAPfYKgENfySZcvnyZ5FHFmh0eVobNrl0fKzjK9+T3adPDR6HzrhEAWse1ho0b1oeW1iYBZ9zzUV+vgCaArgULAeQBYyxzAoUEArurVpUIAMwjbSOLl8xWBx9cAQC/wncIxBIsJZu0ikBZra0/lx+mz5YhaOAvbeU9pGYJoAIeiAQTS1SRweUEAOq18uMKEQRyJzDeQ5YRCAFg8qTJYfL0acospp9k6h89dlTXxZbcVvnNnPGdJYuXSLbfCQDYAkFn3iOwOmXqFNWD5poEeC3zuC2bP38Yo51Xr1wVyE9AGP1zvoMN0T/aSxAZ+X/06TkfnTt3Vv1DfprsMnwp1+P3xx9+FG7fuhW2bN6i9nvQm7nwOsAAS2S+8Z4AwUjWAnS5ef2mssiaWpqVvc4DLf87dvy45p7grSTNm0wBACCPdbr7s8+Uyf6d774eJk2cLCBaoFcYCceOHVXWPAASNkBbyYwGqGUdERSmXvb69evCuHH4uCFlpvHsQGCYvu7Y8UqYr7ITVvuYDKdzZ88rAOwS5rbzm0IMBAAAANYVYCSAO/aBH+OHgDlZvqyBFStXyd8QNMf3AW58uuuTML69TdmaTv7TnA0PCYghkA5pwbMoefjsHxgMt+/eC7s++VSlFFh3jCFlCQiw4q8g7CCxjM0p02toRHXd33nnnTB9xozwyqsvGWGjFwC0Pkxonxjee++P4crli2HTxrVh8pS20NFxPdy4dil8e/F8eOON19XmCe3jrfTCQK/smhIxzJ2VTWCP4FgImcPqFmpPq64T+F9X26QSAH39w6GhpT385rd/EJAPmWPazJmqIwvxghrGZGO3tbUre5O9BxCCwAFrGQACAAQCwLQp0xX8hgBw7OiR8It/+geVAPjhj74vH4Gva2hskQLAyRPnwt59B0UQ2bhpjWQQnaiG77hx84YUAKbPmJ4d9wAZzpw+I5+KQgb9JIOe2tEoAEAOYj3RTtV2Hx6SH8OXT5s2NUyaPFnS3ti+7yuUAICodQNVieVW3gP7YTzp2+yZs8KixYuVtY4t0UbAHnztqhUrrQwFBID6OpVtOXLkqIL0+Fiu4z4K+X/8PGvegVzt51XV4dzZs8pqBFiSbcUsebLLIQBAfKC/gEn4NK7JPkx/uT/27CU4UP6gbZAUKBOxdt1aXa//EaoNdi5kjQAU4kd1/oxgvivI0Hbky7Unx+wNxlC+fvVqU9aIKkTsefhy2sX+CjlGvikEKZAcOWrlXObOmZupFNEG1huAXHt7m/qdnus4b0AA4D7Ll6/IMiCwx447d7WemD8yUhubAOrNJ9Fe6nEDnrFOp82YEfp6ekx9aYiSNRfCkaNHDSCEYFVHmQ6SHiy4hC9k3qltzQ++qn3iJBE7kJ8/ffpkWLlqRaDEjhMA8B+ch1FLaW5pDhvWb1TNd4JU+Ej2PcYHFYe1a9epbAf9x8fXNTWFb8+fD8eOHw1Tp06RzTB++NDmtrbw8P59+ULAS8bWzxH+PM35Cv9MP1yKv7GlJQxFZQYAVwA59ln2U9aLkyIZI8hS2MHG9RvUX/Yq9ge/Lr8BSvG1HpASue/4cWUA49cBBdOzMtelxARzCJGCc4POOdoXgggA7OOov3AOwlc0NNaKAADRiHXy3e+8puzWtLYzSgcCBZ/fHuYvnK85lwJD/0C4cumavos9eOkNEZcHBtR/SBL8m3t6P7xN7FO3b13XuuQsCmDJ2QaAlKzpK5euqA/sZRe//UbnrZ/86Efy8ax51gHEqY8+trIa7LH0nZ+Nmzep74wzcw6oKvJqU1NG4jh/7rzOSoDvEPjIaAeMpm+t41pEUMAGqPe9bu16AX/YG88r9BHCHLLpnBUhAGAHzAF9Ya5VNuXkSc0X9gPhinlOA4vYMHsRaxgCgBSQ4vMu7eYanCv3U7Zo2jT5bNkv5SggG7S2aG8EPObz2IyraeFrsTsH4OkLds440X76yVpi/jkXAPCz7t3eeQ0SAG3g2pQW4rzF2WDO7LlSBnNVOe71+9//Xv4PQgyEBw+e0jdeZ00wP8wF84X/MjuyPmJHEHYZB9rt9nLt2vXw2aefKYOdDHfO+HqvploqINgZRAtXU/LygEoukC95GC58843uN3feXO1b3Q+7wyz8fdVIqK2uFojOmOzfv0/reuuWLVI44QzBGeTjjz6SYsjLL78k4gylygDi33zrLe2TRsQ4Ez755FOVAJi/YKGuR9sgGy5ZvDhs3rhZ7eHcz/Vo54svvxiamlvk+yCCcPaCLDN+/AS1iT0NMhBqTvQPUjQgPXP6ox//SM9SrC/Owqzvn/3sv858FecU5hQC1M9+9rOM4MTYYrOQTOsa6sLrr7+mMcKuTkd7ffWVHVJVgBx15dKlcOTIYbVt71dfav3T3gYIBWlAPxIA0riL/p0SAMh6jYC3J1+UEg9MNtjAcQcuXJmwXGVUiT8mKpDFDxQfiGct5tQIBK5W6GqHnMNMlcAVPAXE1xCLsD16EFXUqIk4hIJgXUNoHdceJk3meXmGCOQQMBrb2kNNS1uobWzR+ZqYAgoA2CnxA0oC8LxvBAD2eiupxv2N4ACRopgAkB284j8qxaHGAriKvpPGg7n04yT+K11D4wNukCRg5T/rn6n8u1wBIP2c9z8PFhddyz87Kj5UASkrjB9n8Xe72uivpshZBmGVEa38umn8OL1X/r7et7SP+b4UfT99LY8vPA4jyOMBJtldjD2kZ4u8PZbaOXYJhqL2j0XmeJI5TD9TlOCWtjU/J2P1aSysJv2ef46xS+cuj5l5O1L8Ils3AOxRHUDrMJX8TxJBywDECMpnc5xTkCiaoyJbz2wgJpOkBADeSwF59rC0zeW2p5YnEvRPrgCQttUxzeza0Y+X+aoMeC7hlVxDJUDicvTnx0rtzdt+XOllzz9FPqzoeqW2jrb/1I4KfU3svCkAECgowqset64qrchcnD5zWyVSgON97H9267gfqqMlEoATADyBEPzAVADcRnh2I5YNhms/KXbiSj+8l0+w9DE191Pqa+q/Kv07JYCk6gnpPKUEgNIcjCYAsP96AneKSzmW5L8dZ6J/aV/y+0SR/yraQzPf8I//+X+wEgCRBMBge01n/dsHOyUAIP8fQSV/X5Mk8kCpnkOJAOAT5iQAy060a4wmALhJlDm9aD+jN5z002MZ5WgjN+C/mACQbqKpIy134ByqyiX808nJXyN/MFXydwWJmLSf6WfS+ib2ejmAld98xtpUDHrOluOoTHbva2pAZU4xV2OiyHnlnV75AcHunkqmmO81Rmj5TzFrrmj8SnNk41Oavyi17uUBTBeszHEUzXvqWPxa+Y290iJ7/IGinACQ3iu1l9QGS3Mq12YqEjkpnNLnrY/5az1pCYDy8XMSgD92sYMUt9/v7w8ao2YzNgACQFoGy51ofpyL/lYJAP4rUK7Ir59sXuPDjx7gVVfNpNEULIiSKx6M1mdgTceyAB4QECFATGuT8XeCgK99rqP/IgEoc94JAcAdeaoAkI6Rv5+OR9H6+ncRAFziP5ZzUUZHBuYj22+Z/U4AUP3JIUgDA6YAgJrLoJG8LNvYMv+RlKUkgVh8MNrj++kG7n7ASwC4AkC6WToDv4xBGAcpTwCoNE55/1fug1k3RtTIrzv/eywCgDFgo39xI3bmqB8qIvCvOn7V2FNtGBwa1sN524SJYcX69WHJipXK8Gkd1xYamlvE3G9obFI2YW9/vwJtFvyvDo311HW2DGerq92ieaKdnnlDBjdtI0jn2f8Cw2JpAAJq2Gxry7jw8IFJ17u8LNf0AF9vv2W9e11HgkkEDAkiAjogOwkISAAJMMIDbnyOoCDXBFD1mplcmwAl7/Ga6suOM9UA2gPYAdBANp0F2i3bmjPC5cuXFPQhuEkADnsDZEa6m+x+QHr6yD0ITp0/e05BOf49a+bMsHHDxjA9yugyt2TsPOjuCtShnz7TJMH9YAfggfTo0iXL1C+zLTtEEsAmy4b2AtTOnD1D8+EBPAEAZGLe61RAmeCuiAm9fQKFyab3wDjZYwBDgJSMBecubPH+vXsKkBFwdbB7oM/q1hKoJJBIINX7TLvoD+8RRCar0gkAfIda7p999qlAHwBdn6e+R30iABCEhgCwYf260NLaLFUmrkl2D8HICRMnKlsfAoAUAIZNAcBA9+WZAkARAUBZgDDNQ5X8AEAsoAhA3fyFC4x8VWPAG2NLlk9KAOB1JwAQzKYPDtLbg9ugJFxpC4ARgUvG0LPXCNqjCsCZAvu6cvVKmD5tepg4eZIAGt339h1J+ZOpR6CcvvuDJ7aAvS5buixMnjI5IyV4YJxxJ2CN+oUfWqjxyvcIMvMdrue2hQ1AOFi1elVobmmVa+uP0sMEf7EPvtfQ0hyG+gxQP3f+rORRkVKfOGWKShfoekPD4cs9X4ZTJ06qDYAyrBHfhwjKEtTl5/vf/36Wic+aZo2T9Xb+7AVJvpIhTbYuc4+yB+AjYM6s2bMUUG9FjWNwQJmBkH/3fPFFuHTpSnjqqWcl1Q1phywuAupIK+/d+5XWB2A89oYvA6jl/Ircb3NTS3hu+7Nh0qTxoaoakAgJ8yqBf8wz2XZk4+GbqD07rm18uHHtmmSv8T/0FfCgpgb7qJI8OgDD3buduieZvsoibKgXYH79xo1w8MABgShI3wp074d4YSTIP777riRbAQ+xGQeJ62prpADAfEJoQH0Am4GUxPf7BodVA5w2QdAgK1nlG+pqFdTGLpFGR5mAcxr7J0AXKgisxWefezqSOfDXDaG5sSW8++474dbN62Hrlg1h4qRxofPuzXD75tVw8uRRZfwBICAF29TUEEaGke8lC++hSBAE5AGoqqvJIu8NNXWcUYxEU11dG+pqm0UACCN1oX8whOr6lvDr3/xeRLPXXn8jTJk+Q6Q4zn13O++FL7/8Stlm9J255XwAIA7grbrXw8NhzZq1Ii4wf4B6hw4eCL/8t38NIyMD4Sf/4YdSelCJiYZmEQCOHT0djhw9IUBq9Zplmn8/R6l8yK2bYT2kgunTMnIYY0lGOWPP2tEeRcmD/gH5amwGX41fZJ/EJ7MPnjp5KsydN0fAEm1zf8L6Idv+5u1bIjoAkPgPADVA89zZc+QTPODA+9wHP0UJACcAYIcqi3H4iABgvuNnPu6DLPiVK1eV6eskIvwTPgmwXoSCVau09t1XMF4Xv70o+X2ko0VKirWp73Z2yk8CrrPGXEEHIBxfdfrUKe2RgL/yY3qmMnUW1jRjxL6iNnLd6JfZP0TakhrNQFbnm3vR53Xr1+uMQRYza5pxYjy4LiAqNcQ59/JdMpuRt8f/z583P7SQZU5JrcFB7clkkiOBzXqSAkxdXRiINcNRUmC+UEWijZY5WhNu3bxtJKnGBhFE6htMDQm/w76Pr+O31AgoVxHVHvB3KvMRlVx8D5Q/gwRyi/IyxwQ0Av6xfwAuQwCglAFA8cWLF8LSpUvCosULbX3V1YaBvj5Jbn/08cdSP3j22W0igCBNTZv579DBgwEAce2adToLeBY/5x+UBfZ8uSfMmjVT44ffUYmK9vbwMEr8M8aAu+xLrpJAnzknsTfjd8iqxq4lBR5LDOALOWsByHKO4H0vYQQ5Et+Pna5bs1bz58oyZCtDfoEAAOjHeQvb9nXDuQQAEDvh2rTJn1WwEQBv7gNQKoWkCG5yD8gnzD3kACuDhE+oUXb/V1/tlUrGD/7ihyJIoozj7aWt2MiLL74QZsxCRYHzqxFpz525IGUY2sK8unIV7aIvtJXXuCdtYdyd2HrgwP7Q8/CBSiYBqrEHkVnPOeGDnR+qHA/j/sUXn4sAMHfunPDqjh1qCyornF2/PnxUmdfsvxAiuAe2O3suCjWQ4Y7J1iEvMMc8T9qz05D81sH9BzUmzCH21dV1X74LJSbmDwUDxnX5shWSqK+vb1S/2eexXeyaNc08oazAa17yC3/FWfw3v/mNxhKSAevNy0GI/FPFnmslDPAl69ety95nrPC7ZGYD8ONb3CY4/zPv9Y0NugfrEv/B2Y25sJJA1kb6yjmJshN8B5IN/olxRMkBiXsATABkfCEkBK7BGmQfYi65H/bOfALSb92yVWtNajdoyAwNaY+GJMBY4k/9OYHxwIaZB9YF/oF93p6DIFP3aQ5QkoBUge3it/AbRpzpVzkT7Az/wNnVMrMJ/qMANqQxZF098yxnmklhXNs4A1iiWtvtO3cEpDuBECLD4kULQ3NDfaitqw0PYgmOU6dOSp4fe5o/b672WZ51P9+9W89AgOXUxWU+IVJ+97XXdCYmFsIZ55dv/zI8u+25sHrNGvlMnkuYf8D0557dFhoaGqXc9+WePeHmrVvh5Vd2iBzHXHE2hzDzwgsv6prYJ886jBukDe2hPb0aZ/bHHa/sCLPnzJY9055f/OIX4ZlnntVZwVR2gvY9iAoQR/AZrAnOgkaa2BsOHzkc3njzde2l5otvhbfffjssWrgwrFmz2oinw9ZeVLAOHTigdU2ZjGaUJlReLEYIUBLNxbrs2T6C7xxyIgEAcIBzn8ov2hNejNfYeVCxhwwcMHWA0XE0U/VTrMABaYFqRiRQiYFhCDslJQGdrOK1mDTOckqIiEloikZGFUl+DwwOh5bWcWHK1On6b9LkqaF9/EQR/OqaWkJ924RQXd+oZzMy/3WOqq1X/IC55vmKBkiRID5ridin2FQ5AcBjI2kcKo1f5mO/lf5Ov5MCiOVxZLtLUXy4DHSMjcnHoL2NnhLyuPhr4fsZAJX2uASGpjGlSvGl8m9WluPPx4HLvlcGgJfLOtvnMngrf7vs7/z107hXpRh0ljiVXLXiZyuA9EX4QhrjL5q3dM49Ql9p/sbCLyxzt5QUVBQfzdtoGiv2bleyrfz8Fw3+2O0r/0ZRLPJx16Rt+Vh2JaDfr1XUJl/bRWOU9tPHxz83av0mybr6rIqNVv4psvtsTqysu4d3S1hjVi68lCiWn8foPf5kAkDRukgJBxoLQP2c1L9nnheWABhDAaDIrstfiyhcAQhfyT7LxjRXPiCdCfo6lt8pUgAY7fPGIgL4zlny5eWWkMeGHOuLFqO6PWlxd9ufPUmQ3yUFADszqwy9sGb79+BQvzAGj+XJW6bJ18Tdfa9PVJbNnlBvqEwA4Foet8v7NI1rVDApmqe8qkBmrzm18iICgONM/lzlv1MSgPfzTyEA+NymNlH1j//5vxcBwAbUiAAC5wfiIEcCgAH88TNk8HtWqZcP0G+CkuUEAB6orMRAJBmU1fl4PAHAG5uaiXfeJsgy0ir9MGiVFgEEgOHhwVCd1mXIaZin4FB6X3vdajiJyRllKEYD9NayPMhkr8XXs++WKwak3xtl2JpNvm8ZsPnD25gHjjhYeQJAfvHnxzRdBEXG9LgNOHXi9tkiAoDNJ8ExfqcM0ziSZc3yel3+ns+LTaMdpsrH3oBZX5Bp1nzhGMdP5u3A+6os4jEYjI/bcD3T2TtV5rxydlNkfzhQ2V+OzODXY3zSB5dSH+0T2WHCiqjlfvIEij+PAJC349LfzC/NixtJzpulNlxkz3+OAoCPLw/dcqhVxoomoCnmfvxPf/N+jgDg7z+OACAQJm44JWKAwdZlDl116lKbjPOSKwmQrs38gVUHmAoKAC6n435dDHMB8ibtTwDdiVoloD8qACD3T+Z+/A7Az+BAqQSAlFziPqGgll83/maDNpkeIwj8/00AeJz/Ste3Afs8FFv90rx/9r+Z77ztZeNvC8gOwFI2MEBR/44HZbL/yRSFPCGJvrp6EQAIgkyYMjWs3bw5LFq2PMyZMzc0NrcoQ6ixqVkMfoJiBGZEABjoU7CALEzuwViytypDRrWlqxVA5jc132kTgS/9TX3gWN+1H2nkWP+yqbFZCgBkDDhRgPeUJV9jwSM+T3CG7xO0QSmCQBCBMTLEIQAAsDpJgKHwupd8j+Az38W26IuA9wcPdA2BEDW1WUYzQCzqANSUR2rXiQNkf128+I3aPW3GdN2LPl2/ek0kgMULFykA7yoUtBtQlKAl/SCYRKZha3NLBAwGlDUNyLJ+08aY/dyk7xPkpA2QIyBlEMgyWWOTIiYgBoBNsIpAFwQAy2Lq1vdpG1mXgDQAl167lwxYshCRmvVav8wb8tBkaRD0JBDE3D7s7tZ9uBZBeknSRyUOArUESQFxeJ828T5jzncAJ6hVDEjCemXsyTYii5ngLBmQrtQw2D8Y7nY8UJ1iajVLAaClWRkojBsEAMAfss6RCyWghHlD8iSwB7hJ0Jr58hIArgBACQBXAIg0RfkH2k+wmCDqvAXzY0aKHbQJdBMwBwD3fjMe2DCqDgQiCUzSDwFlkmEfKCsBkCcAQJIge1yZfZ33wtVrV8OsmbPUZn4YPzI0z547K4UIADrGzH0ec4bNUj+VUgcOVKou7clTso01a9dkkrFqa8ddBcMZa77jmcDcjz44qEddWTbu/kd98t+A2xBfAB0gAAz2PtLe/c3FC8pCRUqdzNaBvl4DR4ZHwrGvj4R9e/fJvskAxA6doAaAQNYbwW0IAALvkLV/+FDkETLeDuw7ELZQ13jVSrMLfEuwGtPv7XxP9WbJnhzf1q4HLrKMmc+vDx0K585dCEuXrQyrV60RcYBALWuBes1ffmlAvctTYztk1eKvfv/7P4TO/zdz/sWXng/Tpk0ODY2W3cxZSnWL9+4X2PHiiy9p3fE9CAD3O03umbkR6WIc65nM7Cqt5a8PHw5kVZKR7jLsAEmqH37/vq7LWtn+wvOxpro9VDY2NAZKZPR0dwskYX1qzZEtXlsTTp82+WBsErvlO8jhU8JjqKomfAJw0N8bnnnm6YCsL+PAuCHfCxmEMauva5D/Zh84ffqMQBuyVjdt2RD3DMCQplBTVRt+//vfSe7/2We2hvbxzeFe563Q2XEzHDt6WDLTzF0D16vj3GJ1EAFL2CeYP4BRlBEgAKAAQL1XBX+rakNNdaMIAFVV7EM1oW+oKvzhnffC+AkTw4svvxwmTJwcBodZF8Ph+g3m8SspMTDe9EP72jAg2X0RAADRkahuamiWpD3ZnPv37g3vvPM7kTMgAABwsh/V1jWKAHDk8Mlw5uwFgSmLl8xDBMOImFVVUiO5fee2CABTp5Hxar4ImwWEwR8vW77MCAANqGTgNzoEhAEqsuaUwQfQ1t8nctPSZUvlF9lH/HkQvwKQfeXaVe1pC2Jte9+/mO95c+YaASvKfDLv+Cf8wfq166Qew7oVIW9gQOQVFG2coMS1aP/Jk6fCzZu3BFpPnGTZo1yL89PxY8cE9GFXtN/PMNjzNxe/0d/WJwvas7dQwxkwjL3F5bTVn9paqQlcOH9egCA+ARCrCf9HNmhnp+S82Tu8PnuorQ19Dx/KLwOQQxqYITUa1Efs7Hb61Gn5lTXrTN6bsy+v4wPxj9yb/QtlHtYmpS+YS97DVqdNnWbKIf39WYY0ADMEAHy5K1QxrlyLMwWEGXw9Z3LOoNR7pwQAfgm/wv24V21Tfei4cSt0dXdpD0QBR1nMkTxIO1n7XpIFW8S/0j4UIZiLC+cuaJzYJ5y8wX7BGgAku46NDPaH2XNnh+nTKMljNZ67urtDR8ddK+PT3CxVE4EuI0F2ynnn6JEjyp/meWcAACAASURBVG5etnS55pfP0R/GjnmHJIH8O/Po0u21DQ3hXofVoecazAlzzb/x37SZ/YW9hHlmbYrsFBWTsBmyaxlPgDeXdddxtbpa7YUcydhjx/66SH+9vZk8t+TFJ0zQ+DkRg3XBuYqzD8SE7HmKbPibN8P777+v18iypj+sU/rJ+gXI5zf7FGMBoaivv0cEvt27P1f5hv/wk7+U4khzK2VKhuTT+B5lPCAATJg0QYQP5oD5OX3ybDh//oJAX68/7+dNzkkAxgDB7EPYC/br5QEA9muqR0RiJMue89rQ4EjoedgTfvub34Xurm75LjLoIeBt2bI5LFm8UGckzuP4zJ0ffBzOnjuvPjEezLtUo9pNkYozDeRLxvrVV1/R8wLtYy4J/p07S+b5Xu37L730ovZPAGkva8h5FHC5vQ11kzU6P6KIc+/efZ3/WEeA2ow99+c/xpj5widhK8wXZ0MIRrSTtc+4Yi9ksHv2N2v86aee0rpjjBir7gddai/nQK4DeI6v4rwHaYT+ML/ci3FifbrCA+vdy1Lwb2wSwhD2zHyxR7KHGdmySudu+spnAeiZE+J7UhGlLEokMHH2fH77CxpngE0nANDnn//85+o7Sj6sKeacdtJfbBswnPffeust2QVjbc/IQ+HEiZPh668Py29SwsLJNIw3NvHOO+9qDCGTiPzFeQfi0sBA6Lx3LxzYv1/XXL5ihfYukbDr600RhGeLmzf0PlL/EGlWrlgeWikZVFcb7t29q3Zdu3ol/PrXv5Ytr161UmcIlds5eEB73OuvfVf95dn9F//8z+HlHTvUT0ib+KNf/PMvwspVq8LmLVs19q6sQJznhe0vyB8Toz129Gg4eeqUCAAoFEEqxl+gIMD8bNq0Wc9pkBaYt6efeiazC9YV5xfk+7ds3Sr7wR4gePADEQV/JVJnVbXIjowvygKsbeyecWc8fvu734igh58SmauvX0QhwP6XX3pRa621pVn9h3gAsZvzGGMuNTyRi/98AkBNrIFsURcDC3R+KCMA2HtWSzuNFZiCYJbBGJ/5UwJAqYRhJCEkMTf2ifpaSJWDlkmKb+AwpGebkTA4AhGoNUyaPC3MmD0nTJ4yLbSOG6/X2KvqG1ukAFBd1xBVq0hiITmlTvsQZ2dJlPN/xbJi31gzMX5dW2MKWfn4sY3HkynD5j+XxnnTbEl7vfya+VhWUYx5dFsc9C1p91aKwRbFELPP6jI21unPmN8ZA6hLx6HsgmP9MQrALhEAaEe5wnFlnCMfo/L4VaXYlVl0JGAk7asY63rCLP2i+SuaYx+rxxEALE5X6ae4fnqR3fJaHvy38S2BpKndPun8FcWl0+8Wtb+EP5TfpdLr/in5pgSfStvuazjf7vSa6b/HmudUDSBPALD4ZlTshnhHAu+YFABrUdE4W1KIJYekdpMC8sIccwrhpT5KM+WJFABsHaXKyKWrZPin23hCAMjwpz9TAWC078qrnZeXAMjPX94XpTYq+81Jzae28jgbfjICwBhrLM5bCX8tV/LQfiqAPfWv1v9oFebfEiDdCRbql5SCeU72RESLMdnfRgCghJv9NpU+t03fzxQ/TBV/cviuisioBHmpXem/PREotcHS/mFnguL9wvaocvzSME8vGUEbnQDgGFE+mdRfz/8u+ffyWR7T3yd9zPzvP/zv/11GAMhAIqSeVd/ZQPuMFJCSBMgGJUAQBz4D+IeMjevfYXxN+tJeo4F+TfvNArfX08b7VucT4Bh93km6hESR86x0qMmGDPl5AjhyIqUs0NSZFjnQ0mtMoNV3Tr+fv+9Y18b+UxC60neL2qTMb9W7L5e1zzudsRyBTLLyuaJwYTzJASnd9IucoBmgqriXKQBkm7caZcBRbpss+xMGd7nTK3XGnX5+7MrnIy7KgpIN6Y2KbMnIBXb/fH+L+p9+rtRmvVrWh7y9FM59PMCnCgCpmoFfMCVIlJMd7J5PSgAob5OrTjxJCYDR4Ha6fsYiABSNV5nt/TkKAFFChUw5Z1oRZJTsL//l5P4JJPOaywLnCQB+jexaMVDrBIAyx12hBEBKAPBDqdtb/iCft6vMl8qXldh6/jpAv8kkRmJXJHI9CQEASXLPVhEBLBIArETAgMAMSgCUKQCgGCByQVrHx66jEgBxk/a94N9bAkDbe1YOo7Ri8+Pmf5dvpJA0ajNSRt6Ha30UPICU2aCzP2NpA/YTkzw3nwDATQAJEkBtfWOoqauXRPy4tvYwc86csBbp7oWLBBzU1jeIAMADPioAgGUE5QhEKVuqrtYC23EfNlCgJvSRrVdVnQH+gHFsKl7H0gF/Pg9oT7t4j4N3X09vaFD2gEl4M89k7/BZgnkElghaMTYE2AlUEHgUkPioR+ALBAA+w3Vdep12k/EG0M8Pr3M9/uNaBIABUDgfuCQ54CxS4ICwSD/Wk0UyNCRQiTqstGnGrJkKLHtd0Hsdd8OCefMVeHVmKMGsM6dOx8DxhDBv7lwFC2tRYKg2MPAmKgQNDWHrM08ri4k+EfAC4GEcqOdLppGIDo8AjmoEvBOEI+gKSAiAN2HSeGUx0V9XSyDruPPefQGXnvVHhjKACBnITgDAJqh7S+BHwEPc75D9JGBL4BIpfIHrg0i+9omgAMgDiMN1PCuQICzfoS0QAMjmVn0tgIouJHa/UvCSYCHzqwzUoREpAFCLFgLA+nVrdU8IAASiIZIA1pPdPmfuPBFSjAAwLAUAgoNInzsBgPnnuoBujC8EAAKByrqpslreqQLA3PnzQnWd1YIdiwCAvVCXl6ApwWnVoY7ETtpKJiVjsmLFyuAlABgrgu8Eaml3dW1d6LzTIQIAktQoHnAN7J1+AH6tXLFSGfv80B5sljEFCEBemDES6FRLALM/nDxxUkoLlsVqcq/8kDnI9ZgjkQZili39gGzBb7KYVfqlpjYM9RuY9vkXZGUuMNUM5m+gX+v+8pVL4eTJE5JSnzNnttoMmAkB4MKZ85KnZUwITDsQJAB7aEjBVJPU3yFbZN0DEDDPZ86cDV9+QYb39PDc89vNziSrGVRr/ZNPd4UHD+6H77z6apgyeYqy3vHhrP1zZ86GI0eOhVmzyNbbrEwAzhqAM2T0YW+Pent037Zx7fJlgNT4amTljx87EbY990yYNWt6GNdm5B1+vrlwUWAQwf/vfvc1y6jt7QstzSaP/dlnu5XlD9AxbdoUPIsAcE6SBIj37zsgJQgyCBlnCAA8f/T3DQj0ou8EvbEJlb1BjaW2VtK7N69fF7gB6Os2wIMohAayYllvDraR4YevggBw8OuvlZ1Hjeo5sw3QZCwA+gAO2A9qqzlbIEduGeG7P9sdNm/ZHFavXWlruKY+NDa2hMH+IWUx9jzsCtufezq0tTeFe523Q/eDu+HEieOqVS858Cp8GfvTgEAUxhWbZP6Re62qgqTdH0IVZUWQgOVBGxIA0saNIYzUhoGh6nC/uy98vGu3lFCeeubZ0NQyTgQ1Sn1cunwllk1YIlCAfljGHGoaD8KhQwflQ1EAqK2uE8Hh/v174as9e8JHH+0MjY214cc/+UGYMmWyqSvVNogAcOjg0XDp8nWBLHPnzQg1CkzbORHf0XG3QwSAKRAAIoiFfwUcQkZ98ZLFVgIAAsDwiAg8+AbsmCxWKQCQlf+wW+A1a43XWDOegS3bqK8P5y6cVx/mzrGMXV7HvwOusq8w1iI+RDAfIIx9cMO69WHiZEq52LmLcYcAQOkJ1qID0CbDfUqZ4qjQ4He4B/fiPAUBgH0HX+lqM9yL/QJSEuuUPumHZ5Tqau0BtMNLYbgfw8+SWXrtylXtofhKEVyaW8LIwIAANnwdYCTAsZ9tVEKiq0vXZR9qZ1+m/E/PQ/k79kv2wDlz5xqo9OiRxgBfwvucfUVeGBkREHm3oyPMnjXbzhmNDTpf4PvZP3nf/RD7UH1zU3jU9UDgEyQExg4SFwRJSjSgGnAfdZuz57V2+C5tpzwS2bGAlPho2j5x0gT5RydCiox19676zBhrrxpP6Qyr702fr1y+rD14yeKlWvdNgJpa/COSrma/5/MLF87X9VnXZJ9yfsZOrly+onFmb9U+gwQz57YHD2SvlB8CtKUECGsUeXXaxVmAsaB0wOw5szR+bjO0i3lkT3MVIFR4AAOxHebLlYC4L/tP+qzEWYB241O93rk/t/Aaa4Ux49ooWXg9dOaWcYKIhi9x8oARII3AgQ+FVAaAi0/gdZ1zq6tlXxAAmJPvfe97sgv+zZnPywNwf67LeZGzSm8fKimXw4cfIpU/IgJAcyTCChC9dk33Y15feOH50NrWGuNFVo7s2JETUlhATcTIJBbLwafyXUhKrBPGwZUO+M0YUxapbVyzqRi1jw+PHvWFgf5B7RX/+i//twiL2CMAJmeMHTteCi3NTWHSpAkCMAF///Du++HW7Q4Rx7Zu3aLxYN/nDGiqI1ZH/e7dDmVvQwwQsN7dLRWcjjsdAs7xTa8Axs6cEcuXmBIXbYUgAGEOUtzSpZRw4kzXrXMc1+GswWcAd8nUZgxohyv9QH5h/3KlAc6tfMYJALSHcYLcQXkMU3tBOadagCw/jCVnCeaNvqJq09zSIn90776RciBqoMLBWHuJKq4h8vfwsOyDvvIaJAFKX7B30w4UbGgHGehOtqNsBn6A72OX3ANSDCRA1B4gVHG+4oxkGecjIinwH2oMRhIcp3WFH+Y+H3/8sdYGNsj7jDtnXX44V+zc+YF85g9+8AP1lXYDolNq7aOPPtZZimuz5jj7YQOsR/w0Y6yz+fLlYcHCBXqPshz4UqIt9IEzJKRA1uCSxYvCuGYytevlM7Hbe513JZvP8yOET8hn/X294eyZM+Hw14dEEhnX2qK5fftXv1JbVq1ZLQIkCkBv/+rtMHnKlPDc9u0aO0gtkGA67twJ27c9J3UNniUgSh48dCg8/+ILKu+FbWBL9JFnFMB6ERs6GZOdYeaMWRlIj99C6WPe/HnhhRdf1OewF/Yk/kMFgP2MsePZF9IHdoFCCiRbzkEifFaHsPODnVLXeOutN2XPNVXV8n07d76v9TR3zuzQ3jZOBC5KC7G3YSOoHnEOqY01jBXNepwCgB5eDBDwDP1yAoAnZemRLCoAcCbItt+s3nB8pUxBUPGXCMr49SEAeJKPx9o8ZEBMOxYwtAigkkZqVNSKGMHA8HCYOXtumDp9Rpg5a25onwBZln2xxQgAza0h1KFGAwGgTs8SrEf+DfiPvZsaZSn7nzFXUlAsnVkUv/5T4rtpnCUFSXw/KgGIo7P9/TN5cKVy7DSf7V1evLcoBjtWX3jQGY5x5krASaW4rrfdz3LZw5+9Ufann91Gv1gqGWH3cTCpBCqlMezR37dX8m1M41hF/ffrpASAfP/Tuck+nyMBjNWeIltI25ndLxJ4ivrh54pK93lSBYBKkv92pP7TCQCl+HUe4BvdUqnsjPGTXss/lr7mzyRyDzmMqtJl0+8/yfXzY5/OU54AULZmw0gYBIAds4fuO0ePcxEBIMUG9Yw0RgkAwzseTwAw12rPyD7nqU2n91T/cgQAjUckAIxSAJB/LwfQ3PbTYcn7OBvHmDA2xghW8mn+ehEBoAirKpqilABQ5HPz/UjxBbU/Jtj6/Ns1SjL3pXuWLCTvZ5Qw7QBkhl9Y/LxK82+qxPbbCABGnrfSbSPD/GeviSySqEf4XKf9LMdVzH6cAFDkgzh7prZS5tceowDA90YRAKICgLejOiZwi6AX/xtLASCdW/Nd5TNbaR+r5F+rfv6//bcjKWAvoAigR+COgfYZMSBKLZAB5gNOAJYHN7vGiGRJU7BJm1pUBUgnxwgDXre6xMDwDrize1ICQH5h55174fuEDUeGMgWAdOPMf774PcuqKSIApN8vcsjZ9aKEenr9ogVc6NRHOMjWmAR8ksWaGuxYvlnl1/8/IgCkG0P+/pUPYdShsRoqoxydznpFEiblzjafwZ+X/C+NS0kloXwuywkAmdN4jBKEH9gepwCQ3wRyy9V5mNnL5Q6qxDYutif6RFYWB/rofHN24AoAo79vniMbzXgQzttLqmhRGptSCQDqzDpzOv1ufr34e+WbJfNrCgZjOa5KY0iTxT8ssJ/0wYR/E7j29uNoLUvSgnEANMqsiQSA7H0+U1ciBZSRAEQYiN+PJQI8iM1Dl4GzVmNV948PYqkCAK/nSwBkG3tSPqCS8/YNRj56DAIA7wvwjySAVAFgiDrhGSkgkfvvt387AcAy+I0YRlDerlFSiiFDmdcA/5VRofs5S89UA3jNCQC+kZqIXpTjKSvHoV7HmnrOLCw9APrBhwe49GCX3yBTu8s23Wx+jACQXxup7XqQvMg+7aE9riAFF2K95RgIUA8AuDU/VarlNyJ2f1WYOm16WER97XUbwsy588J4QPbqmtDQ1CgCACx+r0/N2HEbAkXIVDPWlm1bq2txfX48yKsHp2jTDqwpQBZGVLOZz6luMKUc+gaVAUs/CexjI14nVBl5VaGMAMD746Pcf3fPQwEbkiicMiUDCwj48jnAEy9LQCCUwBEAHECHB7w5/GFn1DUGAAAgMXli5EUbJY8OCAlwy3sEeek3AVwAXhQMZs2Yqf5oPcS6lwCUBDX5/NQpU0wuf5C9vkrtIHg/bfr0sG7jBikA8H1ABIKpfBZAwLPJrZ5qvwJZBABd2YDgcHMrpRoaFTwjEAjAwBzeu/9AQU2C7JIRLSAADAxS3/28wEtlcsbarv2x7irf43UBLYOAvr0CSgiGEWBlzJ3cQaAO0IqsOggAAAvuNwg8IncLgAmhgMC0VCFGqkQAAJSmnioEAMAT6loTFEUBgGu2tLaG2ShUNDYZKW9wSAoAeQKABfwGlMXrCgApAYC1zxwT4CVDGwWAqlrL5GfemE8IBwDgAFGuvsF6hAAAaAHYAgiU+fcqQKcSAQBZXu7DXAA42fg3hJr6htB5+47siOwq5tvrQzOntGvN6jVh/MQJWQAHm/Usf+pp8x365wFlJMkJQGOvCrZVVWlcsa2rV6yut5QGyGLto75wCAcPHNRYAzTjT1VCatiCw1/s+VyZgPSd7Dj8H3772vWrqkMMOWDBAstuBWhnzG5duxV2vr9T64zscNroCg+0ac+XX2oOAcy9XrjqpzY0KNP2qz17FaT93ve/pyxxz0SC/HHw0AERb8jUnjl9hgLPfb2PdI+rl6+EPXu+Cu3tk8PTTz+jrHOAMgBgHhQPHNgn4gJyulOnTJO8PbYDCeDq1Wvhk12fhvUb1oVFi+aF8RPasjq/tIn38OkQAADP2Gfqauu1h1CrG6losvwXLJgbqqrwhYMCuFm/uz7+RCUJyCBknORDIvGAsWft73j1FVOz4OQcA+wXzl8I31w4L9tAqhmfJOWGoUEBfoBQjKfLbbdPmhgedXWHYbI4L5wX2PfUU1vDsqVLrPRNzA2jXA4Pqqw15loKAKfOhC8+/zxseWpLWLl6ufpeW9MgAsCjh72qZTw40BdeenF7aGyqCffv3Ql9j7rC2TOnrTb6suVijhNbqqmhXIdlCvmzmrJHea0az0IGvREARoYJuaAgQ1Z1CL39I6HzQW/48qv9YeMmyAjrQk1dg8oBQCy98M3FcPz4CRFrVq9eJXBMdSeHhkLn3Q4BHgAaADXVoUZAL3Leuz/9NOze/UloaWkIf/nTH4e2tnECQ6pr6kUAOLD/cLh5667Z1awpobauRBLFd9ztvCsCwOSpUzR2zBGy3Pv279Pad3UQSgDwvIk9AagC9DF/HuCmlAqvk6nIfkkJAFd0Eamzri6cPnsmtI4bF2bPmpURAACq8DWLFlhJEPmhqIIEQQywhMxp9myeH1mj/Bw4cDDMnTtPftmzseVDTp0WGYzsWQfN8RX40cNff609EVAOwMl99sOeHu03kyZPEgFAD/sx2Hv12jW1DxDMs9l1HhtgbV2Vr+R1SAAKIIYqqcoAhgNUMQbu/1gz/LCn4Rewr1rK+/T0KEMT4Asfho0CuvNz7fp17UGMt5OxIFGwVwNMX750SeUOpkydYqC2ysYMa++EpINfdGUgiBkQhhhzxhYfhb1BlERin3FkX4BcwbMu48Q+xvp0+XkHtFeuWqHyN7TVpeDZA9hv+DyZqfJxg5YZzbgDdt+4cTM8+wylTChJU2MlHwaHw5Wr1wQ2TZs+NWzetEE+mbWN7+3p7QlnT58RieqVHTs0DsQ0WOM8a3CO+OjDDwWWUsqAZ3QFk2JQE5CScw2S4dNnTLOzXASvsVlASkAygG364uV+sCfGHpCMexphYrzWiBM4sRvOI06Wc0DYSXbMAWNEf6ejztDQkKlEsVcwh7zH2cnthLMI88B48H0y6tmn+S73xc44DyDjji1BAPAMdNrMnvjee+9l6gCAfawbtj/2mPfee1/A4w9/8CORxajtzLVpC6QD5vXZZ58Jjc2NUf4f0lx/2PvlfmXDs894mQTGgv4xRtgU/gKyAu108iPnR1RfpkyeIAIARLOenl75OJ5x/ukff6FnM2z83/7t37QHQACAhDthQrvafv3mrfDZ7j2S3OZcRSkB/AykN86APmesVQhx69evC0uXL9MatHVZrfJdjCdkKr5PW/CXJm1vBGTm++iRY2oj+x7qGOwjvMec6uzwxRda+4DaXuLCiRv0FXtiLBgjJ2CoDbEsAnOHWgXXY41hO8yf6F6RLMM1aMvSJUsygF8lP0Yg/xlwS7Y41+C8gX3YWcX8I+3hTM6cQqhct25tqK+vlY1xVuY3PgIiAfP38suUoLCyKNgzv+nrrl2f6Df7B/dgTXJuZX6xUfZPxhgiAvfR/lrL2qWU2GWNFWck5omzO//RRs5Bhw59rfZ5SSU76/XLh+In+C4+knMAZFFIZNg3dsW96T+EWRSVJGsPAUDPf5TkGQgNjY3hfuc9zTnA9oypUyRzz/mdn56H3TobcB7ZtHFDmDhxQujqehCuXrkSDh7YrzPGzBnT9fn3d+4My5cvC5u3bhFpDwLAu398V/vEjldeiaQWK+MFgeDZp5+RPaP89e3Fi+GrvfvCug3rw5q1azV2zA9jC+HhJz/5icYMHwlpgnWBqgfjxv4HqYBzOwQAqZ7V1ES1i89UTgMyKvbKvPEf48bz7HPbtossJdWAhjqp3Pzq129LsYE1XhfJAX/4w++1DrZs3hQmjG/XuYJyOZzTOcd13Lmts5kB6E+oAFBAACiVAChJ87sCQHlijhECMvDeE3CSEoIGFAFejMTyAq6+aW1UrEOEhfgbAIE+KPPf1ASIplEmkGSA2obGMHvugjBp6rQwddrM0NzaHurqKQ/YHJqaW0NdY3MYrqnTmc0IADUiAfBv9k3mT7EoCJHVnD/5dxwwZT3Sp/L4dVGsyWMoRSBR+l4xyFU541/P6zF2kf9uKu3u90jbZq8ZASAfX64cby59VqCw4o7lKqf5OE8K4IzV/3hwS5ta/O+yuHJKALCPO6BTigN6rDV3OQfNYvZqOjZp/KpoLPxKDoznFRAq2cBj+++KAhWyacvAs/hZRc9yqgppmz3+VjyYj1cASPs2CmOIxMX09fz8p/fNA70GwI0Nf+e/k+9HIa5TwYryBID8/YvuVdRmrZxohzoDFKhyeL/GJABUjShWNNYIlAOgbuMx2XckPFYBwAHYvO1YHzAdU2DzPuWBfu+nv140Rh4Xz+4xBgEgLVnOPem//6Tz4dfyRJXR/s1Gjes9yU/R2jEP6LHxiOckJJHH2SfzrvU1xvobvWZKSYZ5AkCc3ezsmtqZ76Xl60UpMJnjcwKd9wsCgEgSsdSn4QmlREYB/wN92nMdj/bfKlXo/bKAhpHzHIuJSj8i8MezdpHfq0QAsOuN9l2la5QrCri9urJXhvPFBEZvl2NPKSEgbXP2vWz9jraeIp9U5PvUpr//X/7TKAUAHmRV+3mwHMxnoRiIb9kLfqglaCj5f2dfKIPEsmtosBQAIpmAhligKso7sABSCQafrBScNHJntshLXfYM8XJpD1vk5QujaJHZQQwzLlcAKHLK6aZaMmwej0oS/P56+tmxriUGWwRufWLz10jbnW+DJKy1gEaXAEiNeSwHo4DvGAoARU5tlDGNkQGfb0fRYU0kgPhj77skfPGslb9a7vjynfEDRB4kLHdOubohBWSKdH7Stj5OASC/4ZQvzmT+k06VnEORXaekAN4nYOVDlh+LkrqEX75kQ2VUiYoyEHnWnH3f2+UKAMzfaHmdsQ43fp2hSPRI57TSoSr/unxJEhhN39f1IzEgdZr6txMAYjYOD68pASCVYalDZk4KACgBGBmAByt/uCpSAOBhS6zryOh2Z85rYxEA8u13x190iM8OaIBnsRxLJQUAIwBY9r0HTglGKEu/gAAg0F9S/xG4j8FWlQyIBACCJewB7BMAWQZ0QAJICQDsCcbMG1Q2q9UP9sNMxo6PD82lNVmqx6cyArbTZht6+tAQ6TuZhN2ouY617vza2VzIPoxxH+tnlF0j7jZlCgCj7E8NcV81HDk4UYkhHj4YJ4X6sB1k5FHECUGA6qq168LS1dTcna16olwfBYCm5hbZHJcgaM+8IqELwMaYISHOuCi4DmgclXXcXozcYrYKkEefJT07NCTgnGA9wTYyWEcGRkJTY5PWBEEZbMWz9m933NaYCJiICgC8jxwr4AmSk13dVudzytSpGYhLcI614mA9fSFbjwAlgSaCkNSdxGbIZMU2kdolO1wgzuKFqnPO2iPr7d69znDj5s2Y4WeZmtwDoONRj4HsClSTPTE4KJD8wrnzkrkEECIQqwA5/R0hs++6stKWLFsaVqoWu0mEAiQRLCSoSPZ/bU1dBkwC4BCIZvzIkCKIxd7d3NyosSXIRcYkGaoEf+8/6FKWFoCVsucGBhT0SxUACNoBIJDtoSzyKA090N+vICQ+xwkAoHLMD+0GICDIS789yIudII2JH0OWHwKA790E7AgwE6gjUO0lFKpGNnecBgAAIABJREFUqsO9zgfhyOGjktpcu3aN2UlUAODaZ86e1WuzZ89RRhE/tJvMx2vXUQCw66UlAI4fP6bSDACD9J8fyA3YjhEAKAGwJsxbME8RtccRAPj+vbudGhMC0w4eEQMhqIVtYFsAS5BRsAECl0gKuw2SLXz3zh19DnCD9jroQlCYLESyltrHGwEAO2G86Qv/JnuXbHJAKa2rvj4F1CGyUFIAoJkfMj8BOwCaAZLHT7K1gz1zHQAUpK/JmsZ/mqyoERwAmckGZW7pF/cR0HAdIGqf7JIa1M3NyBij4DAcuu4/DO++865AKQgAZDIig03WPISho8eOh6NHj0ieGtIFBBGywrg2v3d/atLLf/Vf/ZWk4mmrsqSHB2VPR44cDk8//VSYM3u2/AABau5/8/qN8PHHn4a6uuawbdt2ZfHTrzt3bstuISygWvDSyy/Z+NSboolqCvc8Cn/4/TthhQCPpWHCxPbM9wD0IkPLZwB1AFRFLFawYFi1ogFUV61aHZYtoyYyCiJ98q9kIgIkzZltkrIoe6iMyqNeBUXJQsPHvPLKq/KBBAXI0AUoRrGC/mKvrG98EgAU+xb7IYAdr3FdAsTtBLE7O1V/9ep1siN3hY0bN4RVK1fEjEdIC3Y2Y55Zv5ylvATAF7u/UDB/7frVoYcsRBEAmkP3g24BGJwUXtnxovr24EFHGBzoDefPndG1AVfqa+tDfV1NaGqEBGYZlravmqRgVc2IgPWhof5Y+5X1R7kqfGQIvb1IPw+G+w/7woFDR8Oz27ZZdimZEvE/ypMAiLCOV61ZJeCAR3YyEvGh2DJ+ELAEAgBEMnzvp7s+Dnv27A7jxjWFn/7VT0JLS5MUbaqq60QA2L/v63Cn474yeqdNn6h2KlBCSQtJ4t8LGzauD5MmT9GewvrA35PlyhqYN3++7Ff1vAcAda5oXvENKqUSCYUAMvibTZupJ92nbE8nAOgMV1cXTp05I6BmxvQZplRSXS0fga8GOGQ/Yk0giW9y/ie1B6xdvSa0jWfPhvRkWbIQAGgDAIjXGseHAJwBIgEGOxDl4N3er/Zpj2NOUwLAg66ucPTYUfk6fKxnErGPMPb4LIA6+mN+YlB7AX4X1QnGiXIDnLlQMGHfQJp/6fLlYZDyIchT19UJsAK8wnfyQ7v4DpLWgNgTJk4IS5YtE4jFD2cNQEBATUhMyEe76gjENb7D/kTbeA81G05IkEMYVwhe+CGA64fdXWo/RzHsBv8HmWr9+g0C4vGlZIPjM/bvP6D7Y2sO4gKukaGMjDqZwZs2bwyLly8LPXyvpcWIKp2dAvn5eesHfxGG+/sF5gIQlhRF7oannno6U27wZxNKxnz+hUnIr8H+BwfkL/B/kBYAM/FXz29/XuTE/r5+lW/ivteuXtX79AdfxXsAt/zQ73fffVfjDwloWix1wZxAVmOM+I9z1WuvvSbfyB6M7bCXe71xQDOu7+dS1gjnGPrLGQ6A1DPBTQ7c6nwDsrJu2e/wMw6Y00b8HOUUyCS3Z+cqnQ/5Yf6wZZfxd7IZ60G2FzO8uTblA/icStWMjIichfw63/nxj3+s34B6qIRgy2Q9L160JHzve9/XeVwkjqYm2Rr9Rf2G/tbWIxtvoDL9+XTXZ9orACdZq9ii94e+sl45QwEEe+kbLwFAlvGM6ZTKWKa54ToD/Vaa4+///u9DQ32jzgp/93d/p0eE7c9tC01NDTor0Sfk4g8fORbmzJ2vMxDEFEhGf/M3fxPaJ4w3BRrKQd0lq/tdZWZv4xrNzZpb1n2DlHH6w7vvvhPPBWvC3LlzJAtPljPnaNaz16ffsGGj5k6lv/r6onpDvwgy+EfagLy9x9mc3MHcYReMG+cExgRfIgWHEKRyApGGDG7ew1dBKOJHIHhvX+i81xneeeed0NY6TteAKDw4PCTAG/+CH2Ku+I/v41OcjOjPXfgHwGPuCwDf3j4uKh0MynaZG1QCsLM33nhD53CuQX+wfdYB53AA5R07XhFonIIMjDnvs9fjgwCisU/OacwDP9yfvpLlToY51+QzfBcyCfsa8wbJpS0qmFGChDmG4MLZjusaAaYxU9hj7aOS8KDrQVi7bp3Onk5EcpCkpr4+9HR16SxLiZrlSxbLnh7cv6/nc+b860MHwxeffxE2btgg5QvUI+7cvhX27dsbNqxfLyUT1hNEiZmzZobntj+nZwjWw4cffRTudz2Q3yDbnzMeY8l4PPPU09pLeL64fOmKyvvMmTcvPP3MM5miFmcv1txPf/pTrVF8JN+9euWaVBvwvfwwRiinPP8CZXyWZORXxhaf+9prr8ufYm+MKzaBD2fM8Yf4Txw/5I3/8n/9bZgxfZpsiox8QHbKZkDsfenFF1VWqbenJ1y4cF77Dr7x0rcXFb9AXaEU7SWMZRn7ZXEAxXlN1UV7fFQAULBdAIhHn0yeV15PYL8HRkvxiAy8z1AnS/DQj9cVHhmRWlZWfjMB/1NBc5EJRBojBlEVBoiZD4+EhubmMGHylNA2fmKYMZvM/0lhPNn/za1KIoAAwH+UExzmrFZjgL/Fp0zJEv+REQAU76qWMpQUQWPdY5UvIAEnF7vL4jM+LPF3Pu5bGrXyBD7/Pr99bNLvptcXOTDDZ0ZfJ9eEsj8Vuf8TasCXYmZ+Q8+g9BhOOZRZ1s589rs32lDIUc30e+Xjvxla6dnnUkBOY955QK9IAj+2t4D8QENG3TP3OTPVeB87LZePaw4QzObZvxMxmlIfS21M557v5QkUo8a04F5pnO3JCACjwba8rVb6m2fAvG1WsrniePaTEwDSfvk9xoqRi2wdx6cI/I8uJ2tuft7dB6b3LcX/Le6Qgq75ufMzRDr/ZfPnZRWSEtr5seMsnP6U3wOVvNL7/gzr+CCfzRMA3HatH8z7UElSXYT+kj/2/vMdf718jHiaNUVLxabTUgMxO98TkN23WxtLiuWUS0yJYvmxejwBwLLdH/dTNDex9mymNpuu/bTvY13b7Wrs9VLuk8r9KDaaRcHjNljC83z95gld7vNsfBI1hKgi4B6uNpJcOSfkFemtFEA5AcCI8JbUaJ+P8wo+nRAAhM0oATpfgqG8r8QSy/xlqlQfiTOyxNz+UExgs4EqO5+IAGBr0c/IqQJAWQJp/ExpniOtMLf/FPmZSvNb9fP/9T9JAUCgf8wENQWAWGeBAFZ83ZkyXpdLv2PGv2ef+G8Nvq4ZZf9xBMkCc9WBvKRGWg+izKATP5ttPKrhWjK2kqH7h1PnXACOxkCRyT0Vg+glANlMsvxzkT2oLNTS+0WbcN7x6mIx+G1GUX5970vRBlhyYlVWYir+5NtQaeGXbbAF3id9P//vvCFpccQbPemmW7pmuYRF2b0i8zzPIMuXKwBYyP+kTj4dv0pgtruvovHLS/gUHa5SBzHWv/PtVPEDf2BJDm5lh4I4wKlD17+zOR+7RtLY9iMj9LzrwoNjxQOYVAcgzpjki7WoZEylsRxdAsA2s8erT9A6PxSkY5faD08ztoHkDrE+PpGynY1pzMovZfO7GoA9MKUAf6oS4KB/+j7AJtdNCQMaL14j+B99ipy4M7ETPyOHLwkY+ymyv9IGWmETloqJkan0E32s+1eXX4SAlbLkDKgHmEde3uT90+8QlCLgb+SBqAQQ9wT9zfsDgwoMW2kAA/91Xf02uR5lPPG3NmWT6ynNK4cfY8x7xmRpHOJ8Wo2I0Ws8vibJ6kgOUPaVSB02poyLbfQG9qesOn8dBQB/f/ShyXZr1dHLPVhZ7T8rb2P3io5YJWVKf9M+HurJaAKs51OA/ctXrAzLVq4Ki1asCePGT8xkWAGmLKPLMtQI6hJEAvxXoD+qL9DWNLtGbU9khIx8Qv33hwp+MY8E0LgGGY+UCeh5+CjUVdeFpoYmZahDFuBeyubrJ+u9V2Pb3t6mB22kmfnxGtkCuR9QT7xNgSGCEASBAXDIggSMJNBHMP/2zVt6j7bwHrbW2Nwa+h/1KjuSGqvMF+BnS3tbGOrv1XwRKCI7Cbsi8Dlp0kRd72FXlwJNZBzPnjXTSA5NzQoUPbj/IBw/elRBNrIJXcafQyRZPASRKD+wbv3aMH3mDNW4Byi613lfQbsZM2bFYL1ldNOuw4cNPCQ4ShBNWSLVFuBtGz9e9yWISOAdWWNkPgkmegbpo94+BQ4JqgHqaM2OVIXTp88KcCOoJzWQqiqRGkx6uFHEAII3ZMYwh4wF4BSZYigYYA/YAcFNgJfuh90KHAJIQLDghyDe/gP7NQ5kwmVqCYPDChCeOXVGbQeQZCwwYD/H0Q7aKllbSUqaDTL2kjFdulQAmktrM698h7kG6HECAP3iUE4gmizDFStXaqwBmp08QFCT4B7AG0CeB/OZW8A8gvm8TqDf92WkT2k79+N7LVHpAVunPjOfpW2sJ8aIzwGaAACxXgBPmVfmHzlV6piT1QXgR0Ca7CkIJIsXLVLgXuU9amrC9atXZV/z5y1UP9w/MG4E0cnu3PrUVhtr/MfwsEgiEDGwf6kQNNSHEYKY1G990C3pe65lks5VVtZieFhrA/vjqONZa4BYgPzDgyMCzAna8p6Dhcw54woZAXAFEAtAKKszXVur7+/9ar9IKMjXA7qy3mxsqsL1G9fCRx99KEACsKhtXEl+GZv7w+//GIaGqsKypStETMDNEoSGAMCY7tnzhWyAzGcHCQHkAXwAIwh8IxdrhIVeERZYb0jOMqcE4K0mt5Fs8bXHjp4If/zjewIJN2xYF2rrQmhtJfsPolNN+OSzTxV0Zi7ps0jIAP2NjbKtY8ePyyeQSckexgMmJUaY6w927pT/YfylhJEEBbBp/AYEANY4bcavc4a/dPmygvNIhCNrz14A+aD73r3QrJrT7AnGduc+BMJR/nhq61NhyZJFmuO+3n6Bnb19feFXv/qVguBknGI63d33Q39fTzh8+JCC4tQBBnyBANLU0ChwprmlSfXw+vt7Q0srhK6gEgzsnZal26+gcV8vBKl7obm5NYxU1YYDh0+EvoEhgWv4EwANfb6/Pxw/cULrlfemz5yp+zFWjA1jcfjwESlDAErVVNVmMu+7PvpQCgAzZkwJ//Gvf6YsTySx6+qaRAD46MNPQ1//iDJ6587FFw5KThmCB6ApPmnr009lss51jY3h7u07eg9QGZtIfdilS5dlb6yp+QsW6IzBHABKCSjfuEHlAHjN5Ka7NYccGQ8fOaLrofYi0BF1iyuXNT+LFy8SAMUkQODBrs6dOyup6NWrVoXJ06aG/l7qH9fpXtSQxt9kqgEjI5pv/DX3BOR3QMj2laByGBwdWCOsV6lOIJd947q+t2TxkjCLsh8xEMG56puLF7VP0G6dAyDsDAxI8YRMT8bBM/PtjDcoEAfAirbpbKB6y30C0tiPIC54fXQHmpljsv8BeLh/TV2dCJzcH9/vRDivrUpbjhw+LHAKoJ42eOCKe7L+aCM+QfaLDHkkOfm+gP/jfdYt5xDuy9i5Agf3dEKfPftzz6Pa+xjfBQvnq50DfZB+auX/AJ+mT58mEFhASMzcsrIre2RvXJcxoL3yRfX1Asr5LmeWTRuo7865yIisfIaMXK61ds0a2/ebmkK/ygVVaz+BzII/xp8wpwCEEBaYww8++CD0PHoYtm17RnPiz7n4OCfXcKaiZjt2IUXGWMMekJG9jP5ib9gsJTl432S8P1KbyVLmuy6Pznv4MdYR/YXwR11oC0ixx3aEt9/+pfYgyrqwd2M7jDN9wlb4Lv4AwoSROwC7amX/v/3tbzU2gP9e5gj754f+QvLAzr0EBGoy7DeAfcj44+/nz1+ge0EY4uzLODK3qMwwTu0T2rVGuB/zC5ECW2Lv49zMmZm/OZ9wXqC/tJe59bVHGzlPfPzxR2HJ4oU6S9n+VK++3u3oDG//8pe6D8RH/DE/mzZtlP2wT9HGj3ftCjdu3grPv/CCvse6Y12gfkC5DGwCUgG/sV/sYfnKFSJbcUbFJru77oXmxsZw6vSp8PnuzzU+EGvwU9giBGLO0ceOHRfoOl3+Fmn7tkg8MnI3a27v3n3y1+xBjBX7OPaErfJvgHUAePoEQI+/VwbfyIje5xrMLzbDfs8cMgZ8n9/4P85ufIZzJHslNsq4ct7iN+dT6sPjS2inl8DSnNbXa/0zRvgCAHpIZxAHsV1TJbqtecdeaNNzz23TeYnzAOueeaU9n39upYAgAbgiFNfgPqx57IK1yVxgF8yvANGqKo0BWe2sneee3RYmjB+v7Hneoz8QKWgf6weVKn5oG36C+0MwQAWNtTkexRTOxCjV1NaEru6H4WQsv4G/cbUSVMakQIZvevhIttD14H5Yv26NiHw8K7uCx7cXvwl/+1/+Nux4+aWweMkiEdc4T+58//2wCWWF2bNFNMH+iDMAqkPO5UkUAJ49DbCetQQJmetyBly6bJmeDVzt4L33dgow/sEPf6Tx4QKopTD2kHQ4PzHmkKvoMwA9ewVzy7rC3iC5cobzteelPtizWJP4Sy8tggIIxCzmDJvDn3IuwF8xHi+98EJoa2/T8+bZ06fDl3v2hI0oFKxarbHq6EAh7JiRDD/5REA9BE2fV5Fi9cwfn80158Roouy9HtSjvLAH0yN44TE1D85DEvCYRJphas9opXiNxwEcIOJ7gP+QP7k3sQ/LRXGFQPuG5dHEEoSSojcogjKBKAtNmTYjtE+aHCZNnR4am1pDc2ubfgP6U2LGVM3qQ21DvcodQXBN41eeAKB+iYxgSpc+Nh4fCcPlcbvs9RhxSWO6vpenn7EEttFZ/hlIVJDh78Ec9hwD2MoB+NI9c9n9irXksq4T8LEo/py1YxRAE9udgw9GxRErgOGx06UMqxiHSgNVpSjtqPBV9oKD71nbc+C6xf+KIUKLmpV+imLzaSx51PjkmlX0fT+X5N+z64KgFduP20reZopsKG8/3iyP3401esSg0+Sgovul3y+bX3IfvR8FIB7fy+M/aducaOyzkMcGirCCvH0VxXx13wQPqvwdi30X4xqlXufvUZpLj60Wx5Yrreuy9ZmsxyL7Sdte5EtUvC8mBfvcQTK2BGHDJL0dej+uV4vZJoT3GFfns2kc1wHUVMk4mxeux7YXMczUZkuE+tLY5MF/tXvE1P6KbJj3/V7ptct8bCF+WWzxRWuHNqV2lo9h5/Gbss8mt/FnotJYp2XZy2Pc2TwWlCyxSxohx/a5ku/y76V8EZSLi+L7+et4u0oYtKmGYhDgCq6I6RiGJZzHUgEqR2yEAAhnTi6AvJE0L1NTSP2J/F8kJZTNoXPIkrlPbd37XY5fOpGwhBdL/UdK0GBE5UQA1IlSUkC2juPniCeZgk3ln4zAUsG/Vf39//zfSAFAcs7xIRNwQFmggxiBBYPLSQAG7Hvmf0oCsEUaGTUxKwUiQCr/7ws+XWQavIgKpl3KOq2zWwFDLx4wyoegJA3jr9tEl5MAHKj5dxMACsC7sTaDzCmoAoUdAfJOOr+o0/6V3isH0P/UDUgSIPFwmt9k/G9j6FRwcLHdY9XYqfjdyHqsJMHkM122gGLJgvyGbof10RteuoH7xpD+NuZr6YCVd56V5qDo9UrjV3QI8JY6AUAkAG3kEUZPySAlsy0niVRgeuZdwdg2YcBongCRXqMiASA6eicAiLiTI2OUDlclh1d+eMD+fQWM6cfsbqOYTrxWzoLKPpN4dp9XcRZ48ItZ/Abmky1N3bQCAkA1Wf/2H4xqB//T3w668n131rpffOhih9HrsVyAt0XtwOlHBlixfZYOoIXrCKBObERTavFNl98pmM8BR387wStm9LucqUn2lxMAyFgj+IfP9eyyjEAwMCRZ5WG9T6kY2y9szzAFACcYSE6VvwdQHLCSAE76Kkn/26nO5YzSA5pvvmXrO9qe2YRZEA8iSN0p0z7W3WIcjF3PQ3sRAcAUAOwwWWLiJZ7E6vKVkbuyVspvOwFAe4tnAERCA36RDBn5xyjxV1tfHyZPnaYsiEXLVoS5i5YJCKedAsUbGyM4YTVqCWgSfOI/7MhKLwxmxBMHBjI7S0gAHCgAlAhAcm0CawRjCMIMDQ+JANBQ16jMTYLhBGupu9vYZAQAwDwCBtS75qB2p8MIAMhSEnAguNT1oCe0tbUrWMcaIIhIcJZMd17nfvwAvFPvlGAessacCQCb+vsHFbC7ffuWrqFAbVNTGBroDzV1yF93CsSxYOwsBQs9AA8YxfcI5NXTL2RAH/aEe52d4ejhI5IiJkAFcEvfkS4m+AiRAeCaICYBZb5HABqbVj3fKdMVUHOiIwF5gB/GHQLAjBlktdsaI6jJ+BJkI8BOwKyhmbq390WEoG2MCwQAxoZ5JGBpDw9V4ezZ82LQIu9OFpYys8k8P3ZcfgkwBB9FkFHAUGwL2VVIB7skfefdzoQAsFFzJtUPAI1HvZLPZi6QubesS8iDZA09CmdOnY4EgKdM/UHvmU9xAgDBXvqKHbPepThwtpwAILBpcFDfIRCcJwDwvgM9BEcZG8vit+Ay3yHwCmjCf/6TEgCYH4AsvsP6435kPGFDZOtRrgBfxngwB4AZJs9PPehOjR/XwNaw7SERAC5mBADmwMkM2P/hQ18ruLlk8WKtDXwY7QEcIgNq0cIlqvvt/tkIAEck20qNd2zLxxN7BYhDQcPk+BvCyECf/N6D+10iACB5vwyJd4gIsawAdnPwIMBoj9WAHdca+vp7rbzI4IgyuRg3gA4C9/6gQjvpw9tvv63ANqA4wJAy2yFzDQ0LUCfAS73ZLVs2h/4B6j1DmKhSwPWDD3aKdLNx0wa1G3/rZ4LPPvs83LjeEZYsXhaQ38ZNehCeuQRwmDdvbnjxxReyOcaGCBJ/8cXnyorevv35CL72ajx4aCOzDbIMIJWBdqaGwn/Hjp0I7/zhXclqUyO2rr4qSvgOarw++3y3bBn532nTpstPoXyCzZ89d06BZgAQstqZa2yZPQvfRyAakhH3ZB37nozd4jcAP5xYgP1wXZUeuHkzfPnlntDS2hxefvklnanJUu171Ks2Ydu0HbUTkS727gvffmuEE+rMc30C5fgcpN9/+7vfCBhlrjkjPurpDgMDveHI4UPh/Pmz4a3vvRkmTkCpIoSRAbIoBpWZ2tzSGCVeh1WbEf/PDwBdd3dPGBwcDt0PkbkeChMnTg5DI9Vh1+49oaq2ThmNDhrjGyCOMVasK+xqxswZet7DxwE4ssYBeymVsn7dBpV5o5+3bt6UAsC+fV+GefNmSQGgrq5GgX6VwBmpCx9+8IkIAJBO5syZyioWAYBsELLo8aVOAMCe6hqbQgdA7qGvtZ4B+UUA0NliJFyOBAAA8bmAuFE1CJDv5q2bYfXataGnmwxPy2Z1AgD2r4zXRUtC24Txyoxnf7787bcCiQDf6beX8BAAduq0MmHXrlkbJk2dHAb6HmmuHXBMQXbWoSu28F2vrc2cWGZkdfj88z0CHl0dwM9u2D/73kLKEMyeZcGO6O8ARVkTAI6Mj4iBg4PybYCl+E72GCcTYFtHDh+R35w+w8qncG4FwAWYZN65FvPKOY3vQWDjWhAAFi5aZAQA1svQkF5nfNatX2/kwoTYjy/BZugr1+XHz6a8xzixL+BTmT8RAAb61VcIVbSRPZvvOLGB+UKpAN8BqGi+G0ULgoQhHP76iNoDeIpvr61jP+lXP/DTkKcYD8pY8Jr7L/zPrk8+kR/asHGDvssPmfAQABhn2gyIR8kHXmPeRNjp61MJDJwwQDr7Zh1kn95eXQNCFj6ZfRNfz7xCaIB0xHfJJMafP//8dp0n/DkXm2SPBHADyAZcMzUJOyP/P7S915dd13XuuSrnQlUhZ4DIiQSIwEyKWaSSLVm6127/A37ovqPDX9BpjA4vfnGn6+5+sPtatpUYJVIUcwKRcyAAIucMVKFy6/fNNfdeZ599qiBbLg6OKpyw9wpzzbX2/L75TXw3fhW7wsfRL/YlSjzgRwBiATd53QkArnTDWdKIO7u1TyA5j1KIk2EhAAB2s8YgFwD2eWIInwFcJOt986bNYfPmLQYMU4ZtZER7Nxn+jC/1050AQL/pzz/+4z8KlAasZC/idYLcyP/jR7g+BDWIOJxZ6SfnTUqQYNsQALAZznKAntgEfYVkxvi5MgRji33wHgQA5gG74KzhpCE/a9Cf5csgaCzV+NuzmZ0T/uEf/kHjvnLFqvDTn/5U/aIMEE7XJOvvKNubsef6tJtxwyaw/Yc3brS21jeqtBY12CGncc2XXv62zr5Tujsl+t1/97bGA+Jbd9eU8MQTT2ZkBc4BfJbzM2cH9in2p4ULFoXhkaHQ0tKkszrgNO9zfwgngOteKoAzCD6ANQKhhWvSZs7APJfyLNDZ0aEyXLt27tRv2e2SJfa87M8dlBy6eFFlhbgmYDLKX07U5Ax+LQLklIDCp2xArYYSWIODugfXY01CJmFPfPbZ5zQ3V65e0T7OOLhkPJLvz7/wvBStILhAXNZeOTgYdu/dHbZ/tT2s3/Bw2PjwRltblCxQuZhbYeeuXeYTKAOwZk1m4+zH2OrOHTt0hkUWn36yl/uzPuctSf339misZ8y0czZtxxYZ5/MXL8gnrFhusvWA4qO0vb8/HDt2XPvOgvkLRDZFjUvtGxwKjSieDY+obRcvng+L5s8LPSjJBCNyYIdkt//tf/yPYe2a1Spfw/M0BIB33vmNlGe45ujYiHw3a/rFF15UTXief7fv2CGCBmt/5cpV8m2QG9555x31A9KCKSqNh48++iRcuXIt/OD7P8jsDSId/oPSI+63eA1lEPwNRGDGyYD+D0Nvb5+UmkToispsECjuDVHC4Tn5RfrFd7DNr48d05hK5aqpUWd4fNLnn30WFs5fEDZu3qj94Orly9lr69auEfn0woXz8l2QcH7xs5+HO7dvy/9yVvWYsu/xnHwYN2W8RwKAx3sdgE9jWx5DlL17kkZWn9zUmyrjxPZ0wvlwE3pDAAAgAElEQVTS7h0zDiFLcc6QgpcRAfAZSiGI+6Taoz24IYzVNYRxygigfIAddXSG3qnTw7SZM0NXT2/o7O4NLe0dob2j27L+G5tFcDMCQJP+Z949fpXFsWK8ys+wSlbxmJQ/WAn/qwyqlsUx09iTP1uoO/5fEh9O37cuV5f3zeMrHj9J64Mbqc9DfWl79AyQAPaKd9nA1oxRS+E2/hRjaHFKMvypVgzX+5G2W38b+popABQz6f9FBIBCrH2i+KsIADGRKm1j2k97dpoc4C37fvG1dHyy2G5UkEjHJp3zNH6fvl4c01ptnCz+PK6iGXn/yuyvOP/pvV1BudbcT04AqMxwnwyDKd6niDnQtpSkozhNIe6dfUfdro7fl+ETxXbZNRXBrFCAqDV+3gbfO/L5Kk/izNpcQqBxX23+g/hoHr+mR1ZSPFcfT/2IYRWO95gCgPu4dCy9vx4LTuPubg+sT0p9wbwqYpH8OyW/FG3ax88JAOW+pZwAUDE2ANLV+W1VrqbW+k59jvubNF5dGbuuvqzHCLI1wtkgJkbn93T/WulnMwJSJQup4ibet6INu4MXAeA+B8DtJpubiDULX1DioQH9DvyDe4gUGBWQec/KXURyA+iTSpCnc5Bgx57tXyAA1JyLxNZ93IvrqdIOKRWUZ/77cxif8edUP387kaXC1kUA0Cul9mJraeL9r+7//V//m6wEgINAEABMAaCSiWODa4tTYJATByJbJ52YjHGhII0RAIqLyBddNqCa0GrmiHexSADQ9woEgNyxla0qJwDYeDkTxGWdypx90alU/vv+nG+t2dECiuevsoXqzr/2puKbQ3XmdebkatSp0eEpPoRXnKoKQKuPSeVBLG64LmMUb3Y/m2+lo6yswVRxj3jNyQkA+egWx8kXSzoWFZsjBRQS0LrWHKTfL85l2T2rD0rlFmDzDzhoe7EzpnLpMfONtTb0jGF1nxtIdT/0ZJRtoGkrJ9s47LNWQsMOEmaD1eOR2qaTSeIDG+sdFl9JhndxxKo2ED/8/oEEADnZentgwqkSvAVoMwm1XN5f7xcIAEWFAL+WBw7cSev1GgQAHyNz9rkCQHG8/d8TEXCUqVtCAHA/bMSuETEcJyIAsEm6DBLfIdgBGFokABhoBOA/lhEA2HydAGB7Rq4EIP8uJZicAICvybPl7W9XADCfnB+aMtSnYB8Jp9D2lGgsECpSogXvNTQa+OfkjPw3AKLVZeb76eabeJSK9cF14g5iEH9UsrD9yzILvD+alzoDKHlKlfpgXZ0e8BcuXiwAasEDS8LsBQ9Iws/9HMFLl7gliEngTln5gK8RAPBgpYLgUSI57UNGRAHgHBtTsI7reO1vApOUgBjovxc62jolz0tgkfd5j2xSsk4ILrE+yCbnTEBAlv45AYC6nXduD2QEAO4LcAHYDpBJANKDh+fPX5CUKYFpQAWt53Ey7IcCGZyoDQAYQBCw4D7SXiFcunRRATsCTNRH5+GIvjAGZI+JADAXifFmy9K5czdcu3o17NuzV78JNhE4JGC1a/duZVFhMY88+qiCUE0tVrsdGXQAOLIdp/ZOU2CH7CvWAgE/yhAQqOR/sn8ZBxEmWlvVNj7HeDHWrRAAbt5SRp3Xh783aBK5lQSAEE6cOBl4D/AKgMHkVu+FvXv2KshHIFcZZ4SKR0fVX8DIpcuWhjlzZsu++A6AN0FF5HuRqxdpIxIxyRCGAIB/ojYzbTTbGasgAAD0EbBTPcr4AEQQnbki8FckABz5+qiCyATmyZrnAO4y2UUCAPcrIwCwXvkhQExg2LMmuZ/7Pn6TGUZbnACg8hcK8o2G6zdvKCuIgLNKGIyMimwCQcUVAPAszAfBXT7HGiN2MzI2LBACsIe68U7CkMTwnbuae2wSAgBBXAfiCIpSi37VyjVh1uw52fmWMUc2n4AtBABl06sMltkr10NCGrsk4D06OKCHgJs3boVPP/1MgVzAbX7zPc/GpQTAuXNk9z0tQB6At7WFdTqs7EAy6gnYAqI4kcj3gZ/97GeyT2XILl4scJs1hD87+c0pfRf7A5AFXNHaqwtqL3WSWYeA7UhVK7udkhZDQ+HQoSNh5459YfGiJWHzlk3Ze9yf+QBQZ61897vfETEDmVsnH3z55ReSbn/yyaeU1cgeBPEAsgugG9nPzBNtBgjk2QSXcfDgYREAFi5cFJ566snQ2UVpAdQxkM9uDl9+tVXrjPF94IElAlcJ7vMetdMJIDO2rKsp3VOk3NHSbPLYAELYOvf0urYOrgJ6AhYDnEASYF6RUCaIDWBCRiJB/BdffEF1omOCguZQxDiVQ6uXqs7nn38RLl68JHsDFEOpg/YzNpBWqH/b2dEucJBxIVN2ZHRQBICdO7eHH/3ZD8OMGdNDHaS38eZwEXLV1cuhp7c7zJ03O9TV84w2HDq6OuK6OhuuXbsRenunhQ4Cyc1tobOzO/QPDIb3Pvw4tHd1K2PQAD8jAooAQLbdlasiKgAcs94A/VjrrMUD+/eHBfMXhg3rNyiIwpkBCXoUAHbs+CosXboo/Pgn1PRuCI3MbVNLGB1tkAIA4iRkd86dOy3U1Y2q3At1hiEAMF4QAFwZpKm5JVy5fDns2r3HSsTEEh569huvCye/MVlzSfbPn68oMXbKWscfInt/9/Yt7R2sJ88SZu8h4xHCTeeUKWEMAKmhIZw4flzXW7F8herYky3PGQcfdWD/AUk80+eeqb1hZIjsWEBDSrAclr93IgW2xDrAljlfAnx7QErBiLp6gTAd7Z1SC+HHySB879LFS1oDM2bNNOURgLjhYQGqTY1NYc6C+WFU69iAKXwSfnf5suVhxswZAgpYNAD9+/bus/IE06fZOR11nQis02beo8TJaJT9hgCAT6SMwALUWCIxgPvQT0B+ZK5Rf3ECgPm+PcquBpDFnvjxfYi9l7FnHMgu5byEAgeAD3sX96Mt7Mt2dmtUfzlPQADAt3NdwDZ7NuZ8NaYyFZBA2L9EuGuy0insGxAL8MesM2TkUwIAZBwIAKxNCAAipEHaHB7RPkCbILrg/9euXiOFHsU1okoAvgSyCeQpfCoEAEoM0F/8BbaFH8Ln8uNkIABOsqQ5Y0GOSgkAnDlos7KMe3rlIziL+HMD7QeMYxwB5ADaGQ/8l/tdrk1fWLcuwc68uRqFZ1+jcMHzW72koU0BAAIA38UHTqcER4ztcP/PPvs8+sDNel8S9FKSGRDQjgIA+yoEAAcE6TP2/zd/8zdqD+oA3Iv9g/FEEQc/AngOCQlgC8Bc3zt+QqSQJUuWam7xB36+597YIeVxIDLgk00pwcBG1g9zx7gAyDOH+FfmjnHguszfmtUrw+LFi+KZ00ip+GaVAGhp0Rj/3d/9na7NmYQxZkyxVWyS8w+AOz6ENgC+cg+IDt0qx9MVKOfBa6gwUVIJ9RnUDpCA7+xAveGGzl2sD4hha1av1TW5l55PYpAPoJTzEeuKPtlzQaOIJOxz2Ct7LmNAtjYkXOyJvlspsXHt9ey7+LbNjzxihNpx6xN2i19nbCD2QJBlHtjrGDPWHP6fPtIWU5Gw+vFO6qDN2D7gNPMA4IxvoU1cS2fV69d1jcOHjqgUFGcWyJGcMxhnbJvnCLL4OXOwT3At3uP73INSQxAm2AJefPGlTG6ez2Eb9Jd1wvkcRQQnQXsNe/z7Jx99rDIFmzfZOY1N2/sCuePUmdPyRZA5aBP35/vYMyRF5uFbzzwT2lvbtP4HUWcbQyntms7ojBc2g23ji1E7iwmr8pFHjhwKfVO6w8KF83XW9+frC+fPhX/+p3/SGeDxJx7XvsX4QABYsWy59jliFtjvqZOnlWkvFa7mpnD4yBGRF9g3tmx5RL4NQg2gPuegl156OcY+GqXgs3//wfDySy9nez/tou/YDCQAfvC/vIavYQ3TL2zv3Xd/GyiNQPkNbF9l5QYGtC537dmdqT+5AgXz/pt33tHe89KLL4oUSJvY73/33nt6XvvzP//3etZCaWbbV1+JRPnkE4+HGdOn6TwKiUAlAj76WGQVzm4S8o3xZXyLng1iZmA1AUCViyOxpS4pLWtP/Q7+Zxm4Mf5mr+fyve6P03imYqqUO6MNAv85l3qZrzxZHKBGSgL1DaGxpTXUk73f1BxasKPuntAzdWro7ZsW2jq7QktbhwiQre1doam5NTQ0NYsowOexKc5V+MRaBAC1KRL+GHePX1tbCSDFSF6NTPdi/yrit5C/oqJjGtu3eEhlULL4vsdYLIHCFQC8vrRFgvw6+T0tYF5x7Rh/rIwr5/evlZxmnzcSfBFAKWt7HhOKf3n/UgJAoc9V35nghVrtn5AAELkHHotKx92vlxIAiuNpZ7McwC5rg2MQZXOqBLpYAtm7VpznFERN719rjIttuB8CQFr61O9f3t5qW4cAUGvasrWTpgknc2hAYkxeKnymVvy82O+y/lXE/+N10++lGJQD4rXix97cYlzerpdBuNlaK7Ohot34ed/sJ12/OREju84EfsDAVxKJK+X37cyZJ7FV2k3uG1yBIe175dhUx3Ur8R+y/1EByPcPv5fHTor+LyUKaN8ZJ8mmEmQtznFxTLP3GZt/BQGgaONlNpfaVxHsL8MX8/XrvjgHxN1msjHJLMj20WwtZC4yB9Zrr3cD4Gv9FO22YvyFF5PY6Gcnk/6H+Kdkw0gAUOniiF0w3ja3o4rXEAfP7q/lkCsOswMp1h7j+kVbKPq8sj4U+11pq5aAzRw5dsT71ViF4RepbetzdcTqqvevYjvSNqT+USvp//lf/mtTAJDUm7FxGCyCMfawm5YAcFmOagKAPxjL4ccMVAf9axEAqpx1QgAodsIT+KsGtHDYqDTS2iSASnmnnAVfNLgiKcAnwT6X/z+ZA65p4UYrrXi7wkmVbD7p+7U2r2I/UmPNNgWBzpVOu/i5ynvl4+nzICeSLPiiUyoaX/UGU70Byy4K15TaUOkg1h679F6l80MANRIAas3fxAeQmrN6X2+oPypBZj3zjb+ClBDF9bVYk656e/WdP4AAUGkXOQHArl/NJKplR9bBWFstaUD154sEgPhNZcA6AaD2cBUdVqV9WsZGKVs4flDt8RIbXmslUQBICQApwO+EACcBeE21lCRQRgDIwNcSAkDqO+6XAFC2/vINOGfrZWSqQgkAA+wtqO/KLJ5FXlQA8ECtZfwPm4T4uGWr8b9votTdJbCEAoDq8KTvexmARHbHCQAWsK9FAIj2VEEAqNyQy60k1tWBzJMQL9w/86CstRUz402xwbLAJAsVFQCq/Xq8W6IA4GoZqW/K/W9MUc3Yk9i21UvnflLJCSH09E0NK1atCmvWrlV9vxlzF4ShESNdYH8ETlUfdGBAWUz8EGzBHn1+nACgPjq7O67frJ966LdMP4HKg1bqgWsTWEfuH9npnm7L5u9Xbe5+qQM4AYBMWsBKSAFDw4MKbGEQBJtYB0j3QwAgUM11+QEY4DoQAJC05oe+QACgbbNmzhKhgJ+hQYL7twVo0EeC/1zHGdBI5AJ6EnyDODCTLFRKT0BYGRtTIBGgde6c2QrcNjY0hP47d8K1q9fC3t27BRoip0r7KRWwe89eyXuSMbHlkUfC3Llz5H9pL1lfZAyvXLEydHf3aG8nq4pAMgFzspMBLggUWn12pMPvKOjlwU+uI8nd9rYAOeLipcsm0Yuk9uCQwBn+9sxIJMTPnDkn2VBAgraYmQ+QDnhAZhdZi8oijw9E1AM9dNik8AksMg6esUkQHsDroQcfkpQmfkJreXAobP1qq/z7mtVr1F4FBsbGNYdfHzmqIJ9lsvVYyYv43SIBwMEwxh4FAAgTFnysJAAwp17r2deWEwAIjgKMWGC0UbZAkJCgLCArAU4vOeAP4dgVY0K/yRKVRG4EzK5ev6asb143GetRgaIAPK7AwDK5fPmKQEEyZG3OYACPhJOnTgp0eYwSAJEYxnqBAEDGHJKrfMcCi/ZgSpCbYP2D69aHmbNny8fyHg8WgGAEMRlPAsP0n3lCtn/3nt26rzIWISsMUf+9XgQA6tvjVwmKU0ec69FP2rJ9+zbJn5ps+nwRAAAO795l3M4q8I/vcIDFQX7GlvdcIpugPjbqstJXr1wTGMW8A0ZN6UHNYkBtZH9AnhklAMgMACW8DiEFW79y5Xp49533w7y588NTTxMstuxI1jv/E3TGhr/znVcVICYo7+AdWbkHDx6S1DRAvbKkBNA2hNNnTiu4DQgB8ENm8uDAoB52jh07EX777nvKPHvu+WfDjBl9kdFtANve/fsUfGc9rVv3YPTxRvC7eOmSrsvahgAwtW9qGBwYUKAd+4GcgZ2RPUcAnHlzNQjsGYCG8TMSECoMqJQ0KsD+yScfS/XhpZdftEzGsVG1m72RZyvmVWUMRsfDRx9+JP8AuMe44Gd4mGNOIC8gwTttap/eR9IfAsDQ0EDYs2dn2LZtq4LkACNsp13tveHggYNWgmBab3js8S1ScOnvJ1O/WetK9aOHRsJjjz0R5s1dqO+RmTo8OhZ++/6HKpvhIIJnOqJE4AQAxkPAcSQzAJKzTo8cPhwWLVysDMzG+kb5k9O/Vzb49a/fCtu2fRmWL38g/Ps//7ERACBYNqLwUB9+97uPw/BInQgOs2b1hvqGsUh8slrWrJVHHrO1yN/sTxCA8N+ASWT5a/1HAsA3J76Rb2WNUiLAH+JPnT6lNbRw0SJJCOusxx7Rj2pNtwhC2ApqPG3UNo5kcvqFHaxauSr09tG+BgPS76HCsCfc7b9ra5tSNcMA8FbDnmu5/L4HV8jUBohkPSrrMaoT2RlsVKDqlO6esHnL5gzEYL1zPWrQsyf2Tu3LSo8g2y8iWXNLmDl3ThiPKi8iXh04GG7cvKF2o7LjBAD29kMHD1mpg77e7Fq3b97Ufsi4cZ96V8QYHdW9GVPWwRxKEEQCAMAt5LT+gf6wjrIg3d2Zf8N2ACjZGwCIp06blmU90j7AR3wnGf4QAJibZgF29wQoAvoxfl7agDHkmowh7WQMAWSzuto6mwIUbdeYsF7YWyEAeGCbdbtv317tNUi9+17EvVG/+fyLL/X8BaEDkosIMCOjAmgAsvCbkAdWrViZ9cXIXHe1Bnj63bRpoykgtbSoJjV9dcUQzh+MrZOEuT5+ELIRKgWsAVvLloHOudvr3rMHILXP6x4got2sZ+YBG+zu7pJP5d+MFeMA8GkA4Bb5KSf10Gb6xP+MI/4cBMivzRr75S9/qfayP1npKAOQuAYEtUOH7LsoYNB+QC58POQTAFvmlT3I/SZnPubvr//6r9UegG9XheKcc+jQwbD1yy9FXgNwlPJSVO76KpZKoewKYLOkvhsgYdh5GRIZa4959wAZ48P6AaDnvIA9MAeuUEU/GAfsFOLfpo0QP+ZGFQ2TiWdfB/Tnb+6NGgB/M6bMLecx5p517VL6lEFhvLgv4Db+FFIAYB32yj1v372jNXD12vXwV3/1Vyr11N3VrjJoRiDtD9u+2qb9AEKWKRYw9mP6m/MLexD9o0/MH0Qv9lp8JGc4iCOcWQBqyQCHGEDf8XlSwTl6VD62va0jPP7EYyJMOTGKPmIDjBu+DjvA9ll3tI8fJxpxZmCuaaefJ0QIaW7WXgo5Ajtmn/XyJp7hjq1y1kO5iHZDloBUzLmDeeQ62CTnloOHDoiY6Kog/jzM+Rsw+OOPPhXQjU26Cp/fhzbQX3wR50lsg7VCX2gjShr4ddqH/Yn0OTCgZw3G4KtYNuupp5/Onm8YS3yzsu/v3JF9zJ9rilSovTW3toksbQpRx8PcOXPDylUrZQNSWB02QBh74EzX1tIUVq9aqWA0Y07fr1+7Gj784AP9fuLJxzVvgN+oMS1asFD7SHNLU1Th2SvijIiuzU3h9JkzpkzR2qa54RmXcwpjcer0mfDqq6+qfARjBYH1ww8/Do89+pjO4/zwTINvwkf94Ac/kO3QLs5GnJ0ha2AP+BWIjJSP4nzAPPNZqQBduhQ++uRj/c39eJ2xpx+ffPqpSCb4gZmzTaUGf4B/xw/88Id/qvNTQ12diEF7du0OL734Qujr7VHJKHzXsWNfixj283/+mZViU9wqz0702BRnVZPYtaxaC+RHCj/KY7wWY6BpPM2AfourEYvjb1NKjc/USclWPy+l8QN8Is+i/MYWLcBfKefL+/INkLEbGlXypL2zM3R2TQldEIe6p4Tm1vbQ3NYu4J/fECjrG8j4b5RSEb8hUbiiZRq/UgmARsv+thhYLGeYxPgUmStk1CsKUyADFIGPLN6mDMpKgGiieF31ewbm59fPY4PVZQEMbaqK9dUgAEwM/Mc+FuTri9hCcSws5FkebE3HiI9NHDfNI1nFe1bhGzXA5zxaFmHcGln+afy62EauwTNe2s9a/ajZv0kUAKptpxpvKF47HYPJCABpBrbbUi0brI4fOgGodgatf6c4n9bGPDO61pwX21+c3+L7KfifXjP3W2minSvrVibfpW0t+ztvQxbJnFAlomgf+ffrROCqXcKj6JNt/XisGqwRsnpWpz36gmJp8cp5jVmzGpy8/T5W7ofzf+cJjsU59NzFWiUAUvJK0bbs3xY/ShUoytaS21Clr4tS9AVV82obrXxlIn/h/SvOeZkN+GvZ/hBvk/czJQD4mvXXUsKDJbbpJ/Yl02cATE/6V+5fy0q4531O21kcW1MQNlXhLDlRuIMRAJTUqORGe78iGRISwPioVLSslES01axkTcaMi/7RcO1avmoyv5n6kXyeDPPjbFJFACBpMTkz+Dmk0s4nLwGQjnmZ/6/7v//n/2rcsz/1oKjBtLqBnumfAw/OnrAgKNmFBLYIZFcwZnyRxwy0lADgk+if93+rcfq/XNBAh7eSxZIe6io7WGm0hWXk5i4GvB/4KkEg+0iVQ4mHQLMKHHBaw7sym7rsEFAxIVy/Ia/hXvb5VA6mejOqlocpOpDiAkqdkfvQdPsrW6RlTikb6+TNMgOrXLS5U4mjWyFhUbxm1pYJMO7ieazWwavoHO2AnxMAfK6Lv/+tCQBpBnxOAMhnRPVva62J+GAyEQGgatOrOFBSl3xi0H/ig6xtgmVn1LQcQH4NI8xkm0zcyyfiL/gmXLTbZIvIrml7kD/gGfCfzafXCIrBtDzjPy8B4K95poLA/igpL4Z1DCA7CUBOO7K3PPiQsbei5D/3T+XX3J8UCQC17G+iDdBIMfEgEhnwfsByny3gP1EAENkrboYTlQBwAoCXACgjAIySuRgJACKNlZQASBUAnACQa66lCgDyFJUKANHnpwoBVb5IJpWz5vSwHkF+Zf4zR15uIZHHZ11hKWTY+NjnZK+Y6V+oK5USAHJfl1lmhQqArFAKDSze+jAyRqZVY5hJJtratWHlqtWq79czbUbov2d1YT2bHFsiYEeQir8988UPORWHt3xT0F8eCFVfCHJE0JK5wV5V25oA9kC/lBzIdmcguB+BOQgATTGryLNhCCwN3BuQ9DHXAPClDYD3A/2DAuO8XjkBRIJYEAAIQvE5q9F+QUEjrwmqDMTbd5V5z/sEE8mowZcAFmErSD4ipUkAiSBtW1dXGBE4aWAMwX2yn8iEn9LdHZobmyQPSrbozu07QmtziwKlgHQESckAJvDL3w8sXaKsoIaGunDt+rVw/doN1cwkENbR0SUCJP0jG4rAKqDrkqVLdO5hwASCKvDaqDGln7SJcW/vJOA6EM5fuKgAKkHHwaFhBQWZS17j85ybzp+/GK7fuGl1rckwjwRKglwE1gFnCLgZm9WkQA8c3C+w2zMWmRNqyhJ8JjsVmX8UAPgxMuewCABc2wkASG4z/4DkEAAgmxAoZUwAggDDsBknAJApRduZNw7UTgBYsnSp7MFkiu2gzXecAADw4uuL9xkDwBECurSf7BXGAtsDcAI8B+STOkMsH8H3nQAgAHDBAlMjiMDE5atXNKdOtuD8evbMObWFcbKssTFl9gEykV3HmEoqbHxEQAAEAILm7sdpz93bdxRMX7xokQBlrS1lnY4osIxyxYYNG8OMWbOVsaTrjY1JctpBMMZG+9LYqIAu+oc9cS+A59GRQcmE3r6FOgD1sy9KAYAMd36YW64JiIXcMdmmK1cRzB4LzU0tYXDQ7BRJaeyPbCyrUd+pdchawYYJChOkJVDOPAA8AzjcvdMvoJ57EEieO2+OiArG5h5X6QEy3latXinwOyUADA4Oh1/+4o0wber08Oxzz8YMfvNd/BAkhzwAyMU8OGGGex05cljKBUuXLRfhAZ8DoMR5F8CI7wIuMk6oB9y5fUfg+YULlwSa4tyQyF8wf7bWCW6W+Tlx8huB/ACXyFTznc5uI2FcvnJF488zC5mL1P5lf+tob5MPwi4ZK0Ad7JZxcuIVQX+y/rAd1iRtEwFAEspjCrDjr559jmzDbs038tDIyo8OG6HOwLSG8O47v9UaQt67b+pUkQFaye4i+/zECQETkE4AFrGZewOQs+6EbV99GY4cPRT+4i/+XAoAjH976xSVEaGkwpy5s8KLLz8v33TlyiWVc6Bt2EZPT194/rkXQk/P1DAwMCgCAGSeX7/zbujo6lRgnz7RZ2XJ9/eHnbt2ytaR/IYYYiXf7LkPQIBMefzWhoc2hMZ6fPZ4+Ob4ifDmG6+Fbdu3htWrl4ef/LsfWQkAMtYaW8LoWH344INP9RvCybRpXaGh0Ur1UJKGNcBcPfr4Y1kQlX2c9b9v/4GMACAyjtj59eE4kssXLwrEUda5PSyGr499Hbo6uwQ0UEoGEhc24gQASF8Al9hfs8A2LVSBPwDg7AUQqfxcgI/ZtXOXxhXQw0tWsMbInMR28BNO8OJ1/CpjRbt4T1nMMQOadqB40DOlVxnoPvYOomCTKlci/0+5iQYRVuhrW2tbmD5zhnwg6gTM0/Zt29U2VF5ot/tPsvlZwytWrggd3d0CqSlrcOvadSnD4GtZnypTFDMyr1y+ojFnr/xF7JsAACAASURBVJoBMM75IarTAFLSh3UPrpOfUVmYUfzboMhy+DepaPT1qW18lvYBTAOEsYYgHDF/KABg4+wZ+EzWVlbiJZLQWHsAm/hSwDonYgncGhwOW7/8SsAlADLrnuxYD87i17k25wcIAL4XGYjfHz77/Aud6yEAQHIRYRa1jhDUF+yDOVi5fEVW/oX5uX7jRti3d49KDz3yyBYjVkbFBcApz6TGzzCGXs6F+zN/9Af7ePRRyEYA7QbEM4YAh9jM7NlzYhav+SHGEdUm/AOfhzTS0zPFwMU4b/QXAI9xtFrxJptu57Vb8o34OTKzAZABn/3MSLuQ8Zd0+4aHlfFLGwk+0S5K1CBvzh4CuY85ZZx5jmCcqPHN+APo6jQf54/7/u3f/q3WDG3irCjSwuCgzmPIf7O3cF2dP0UWatT9jh79WtnsnBcgGXKmdKD0088+1XkRqXHagl3wA7iKnwcshDjA2cUJGIwb+xDji909smWTFHWc5Mw+wjpmT2RcaBP107knZ1e/D0A8ICkAMLZMVj/jxfmIkjuMP/L2PNFwflUpr7ZWnSc+/viT8KMf/kjKVV2dEF6DiJsd7R1hz569mqP16zdov3bCELbOmYSyQ8wfawG7IwBKmyANMMfM4euvv662bNq0WecI2u7ncz67bdt2qYtQE379eoDb9mxdMGecI9mH+Cz9Z674PnbkShPYIGc8suudsONqZX4N9nDsgTl3wo8/o5jM/+c6/wPOP/zwBhF76a/WYCw/hQLRrFkzZVO+BuwZOshf/OxnvxBpBBvgTOPf5xr4L6TvGX+fJ1c6oB9O6sPe8R20m+c1+nr7zh2zoSOH5ct4ZkvXKEQbylP0TukJTz7xhPw6anNIsuu5fHw87NyxU/4YRRb2T0hbYdTWOWW+UHUautcf1q1dG0nXVkYMstr2bdvC4UMHw9PPPCUfCwHggw/eD3Nnz9FagACAT//s089FgGGv4jkNkiMEIfad73//B0aIHR2VP9q+Y6fW0ty582QrV69eC7/61ethyQNLBMjzHMM6wP5YHxAA2LfY97AryCvMJfsscwGB4KuvtmluX3rpJdkkP9jbvgP7BerzecaPa9AP2ud+YtOWzRm55NzZc1IBWLLkgbBl8ybFFZifD95/X2UWHnpwnchOVy5f0jmMs8pbb74ZLopYbs/88vmZdLMRSlMCQHRKma0bASCPOVh0KoL9KVAupca8PGcWE1bJK/Ot2f8xEcGVxCCD0zaB82T8N0EOsPJePGfVkb1P9n9bW2jv6AwdnV363dreERqaKOvUFeqbmkQCEAGgMRIAOE+JCMC/TQHAfZx+RwKAhwdUhqwATKcEgDR2WwQN0lhHBpTYYFr5xejr0/dqX6My2lcZM84Vbatej5mOVTHmAgHgDypHq3B0Hn/3sZowBj4BASD93sRx02xWSpUS8ncnJhLIcpVEXJJ5HS+C7RXHLI2rGwGg/Pva+0u+n7fPYuhprDeL7SZtKtpW0TaK455+3ve/dEyS0ROI55nHDiyndjjhPCiu/oeD/2l7J1MAKLZ7onh8LfC/rO85LlUO/qf3qTUGjJO7uZo2Em9ete7imieG5et/ot8VPsJLg0cFgLSELZ/LSgDEMgCpTTlMmNoAf6f4Tj421a+nc8fc88yalif3dlbgmYl/S22sqABQa4zK/Eq2BrKa9OUWXvZqLf9UxLjKxiV9rda1K/24KbfbTwTAdb4xLM+mv5wAYHMZFUZKsFu77sTZq7V8hbeH5xcIAE5ytr9j8npMbJcqgBITUSvOyQKoLsl/QGSL5wbirLmig+HajjHb71zJvtIPTN6Pahtl97m/EgD+jJZeAwwjL0Fcw0PW2Bt8XOv+9n/6LxMCgMlxAP4TRPVBrSQAuApAeQkAXfg+CQCVC3tyAoAxACsHukgAqFyElQyhyu/i/XMDdOCouEBSADg96JnZewmAvMZ52SKccGnHOp21PlMEoMuceZlDyCa4gM5WjV/Bbqven4CBWMuxTdSeyvmprB9jLqaEgVqyR0eYN1ug6filBxInUBTnxf4dDzCFDaToOMv66a+VEQTSOarlrLO+JhL4ssFkvF2OLPre0qMKDxP3+1M9lXUZQWuig0nt60f2r0g0ySRJNi0ltqSH7D+MAFC8d+V4mv1UHDCLX4gAsdoXweE0i5+MQwKGPEA58O9//6EEAD5fRgBQ1nkkBKQ+BAeuf8eHkDLf4fZVekCT7dim5AcT970eRCkSANynG5gMaD9kG2b0904QIOBHTV4nABDc8e+iACBAA/IXDLsI/hM88Ho8qskTVQdSBYAKMD+qASQaIpq91CXafuJKJdWbLCRuxrGKQcfYxgdvHfOdFMDvyKzTyFcoABjbX2sz/s7nBEA9Elj8OKS9KH4+YwQnJKdoewAm43X1oa2jKyxYvCisWbsuLF2+IvT0TQuNre1h4N6QbNjl/z3DjKCJZ9dgByYlbTXIaZf+jsvOR8btywkAyJY7OYNAMQEhMlb7ybYJ9VIAYO5d4pNseQ5FAOu0Q7WwqQndf8fqP7e0KODJe9S4R0Wgr2+qgma0DyDEAMaZAn1oB4AewCaSskgq01cCFDeuWZYhc0CgCeBMoFtzo+rWk0FEoI4A+sxZMzIJZL4PKHD69CnZLu9PQwq3hczbsXD54iVlk/T19FrmT52pWNBvl0kGFETdAAIAwS2yQZctW65gcVtbh4gNBBAJBhPERC6XABfrAoO0OsMmGc2YuMoCbeParI+z584ncuEm7YuPAahmnlCFuHz5arh0+YqCqCgA0H8CU/SdjCjA7imMt85kwxqP/Qf2CWTiPeaBewOQAq4z1lIq6Myl550AgB0QPOzuop4kcvbjIgfQR75HsJzAmkgjkQAAGMaPlwDwACvBV0Bw5LgJADoIQfv5DvPqWf6+n/IeY0Bg3t9zAgDvMQ8EHxkfQCIve8H3eQ9AhmAtgExKALh4+ZLGzYEWzq5I2zPGTgAA9MUGuQ5zLOlbKVyNhlOnrQQAYLPvDdRrJWi/Y/v2DJRibtlvyVwkoAoB4OGHN0nC3jMpeOChDy6DbbWQ7cEJX0tQmbEBcIUAEMaRm24QEH/48JFw4MDBsHTpsrBq1eoMwKMf33xzQhKwlMHYuIm6ukifcl5AIWBI4BrzTzCYAK3LIfv6e/PNNzVu9JG2ECwX6WdwWIARwWDAqKXLlghosLqqY+Hw4UMCaQA/eB9VEfZMxm5ocCS89tqbobW1XTK9AClcm+9j53yPNQrIACBCYBg7YQ3xOlmU02fMCg8/TL3k1gjkU15mSAAM/pD+dPf1CazExd69MyDpWtbM4489GpYtXSRf5cTCK9euKvCMnyN7trGhSVnPrJObt27Jhm7evCXQd2pfr9pJHXLahg3QJkhDtNf7gf0xVmTmY5usBXzB8Ch10Zs0Fnv37tEcPfrYI1mpBDLOVRZjeFREG4BFfN2bb7yl+1LXeurUaSJwtLdRL7pBdkWgfdmSpeGhhx4Mg4MD4d69/nDr1o3w4YcfhFu3b4Q/+7Mfaaz7+++FMN4UTp86JzBhydLF4VvPPSNACcngofjQ+9bbb0tR4qmnngndXT2hudkySwGY3//gg9DZ3SkgxwkAtA3ZasYR3wLoCjhge229AAXZ8dmzIsesWrlaZCLVNj52PLz15hth9+4dYcPDD4bv/+A7slXtBQ2MVX344MPPQqhrFIGjp6ctNDXb89Od23c1t9wfBQDtE6phGpR9uP/AQYHoKACkBICvj36t9YbPIAtXm+I4ctYHwuxZs1Vy5vr1a/L3AlEHBrSv4QsgBWELCjQSJI9kG+YbX0m2JO2gfXwPyXL+zdxZZiEZySMCoAFusRvWij/b0i7AXrV7wQLtk7Qd22LeIcH09vSGtevWap9GNYI68fQX/8O+4KVHAAxQuOFegIXI8wMOoIqDDbKO6QfZ2dSddvIK5WHY99asXRNakbqOBIDrl6+I5IHqzRzUcOIP65P7X750We2eOmO6AflNTeHe72tOcx/2EK4ndRrmKErM79+3X+oAAIdZWQX2k9FRZfT2TOnRNQHETGq/QeuXdceYQ0Zgb2MP8pqOPoZG6tkcx5xzEOt2KHz+2Rfav7Bh9iLO8/gpAj/sbZCN8H1OAHBSFcSbDz/6SEQdyuYwngLLY1gYEIz9ihrhSKYD7Ps+T5tY8x3t7VJlcfIwiw+VBvwMICoAGL7W90fuDbDFHsG1Nm4EaLf7ChgcGBCwtzeWbMA3OrAK4INSDGQuPstYTJ3WJ2ULfjw7W/5j2TL5MRE+I6mHMcIWGRPGSgoA46OhUYEkK5mBjD82hzKLA3rcC7IEewzZ8cytZ2SriuvoiNqMAgC27wQAB+QZC4gFZMUDaosk2d4uEBQgee+ePeGJ32fasy8zTkaqbhQJDIBY9ciXLRMxtKuzW2ME0fGLLz7XtSCY8eMS//hyQELG3wkA2rsjGVb7+o4dOsdSAoCzACQFJ2CwD6Dgw7+ZV3wddsB4cLbg/nyftewqPw89uF7vQyL55a9+pc88//wLYe68+Rp/L33D3k/mO6UOnn/+uTBjep/Oea5qgW1wfuJs/b3vfU8+mb2cNckzNW0HwKe9kAGnTevTGOBL6B/zCOgNQM15Fj+F/bAu8PeQAyERHNh/UHazcdNGlaBwn6Rs8zt3w8FDBzPVIL6DX+W8yzkT33Lk8JHw+Refy7+iDtTZYapSEOKMzNUfvtz6pUgSnEc473npIClsNDaEY18f116HCsArr3w7TOnp1rOIyOZR1vX9938XTp78RrbDGna1LfY3V1D5+utjBtKvMX/kZxDaAXmDMXWbpewP79+5e0fj9tZbb2nMAMaZP3wBc8e8M+fYEecHCARd3RD78mftHdt3qA8vvvCCzp6UGhsi+2x8TKStkydOaF309Rq5mTngrAERHD/K/nTqm+MqLzVvvhEOmde7d27r3Ln1yy9ErEQdAVLmRx99qOccCL6otNG+3733vvqNL6DN12/eFBnxxIlvpMSB7wEg5Gz44Ucfi/iIMhL9gDTym9+8K2/HeZTP0gbsH9IgZ0XWOfbD/6g+YAe8zthxpsEW2UfxJ/6MoLPW7Vsq0YC9fvvb39ZaYf55TsU+eX7jnowbz5W+f6F68Cd/8gMF9dkP8AHXrl4J/+4nPwmtLaYytmvXTj2bMbZffvFFRCFsj1bwXsClnVP52xUAUpUAPstzVkMsQejP+QTkUwDJ4y4Wi8tleKOegOzU7tWkZwN+Mw8QrNnDICwZQG9nII8tab9oagwjYVzEJkgsbR0dobWtXf9TDqChuSW0tnXEjP+W0NAYSSbxWlYKoFHXd/CfeVEcSv8n8YxaQbwYAq+IoWWgQbkaQEUsKgYg/LxTjFMpllKROVmZ8WmfzxPZihn+OUaUfiYFHS07yoGQ0jhZRbwm7VOMAVfEcGoMVAnw7+fCsj6nMeSJ4rPF+HDx32Xx/iweDX1PNbvtp6zvZbHo/B4QngygqzVuWTwsmcOKvhVUFNL5Tue9+Hp6z4nufz8EgPTalQBt+chnY2LB05pqDenYFeehbM7LYuiTzWcx5l+0G/NpBcyrmJgUu1kWPy57LR3v9Pq17Lg4V+m/lbCS2M9kBBzuoe/EDPrxYASOSvJGiOXHK1+3z2iEson1Nqdx9XQMU19ethZySfjyEuVl9pz7umoFgHSuao1nxXz+gQoAE/mS+5n/4ngU3VoR4PZ/+5Bb24uZ8BMRAGKJjKREQNoH9z/34yPTcbO+QoGKcv4ZWcTKDpsKFGRuU0AWHqESxcRjYsmASACgDRmBILkObcoIDNH/mepA0v+q/a22P/E+ZjH6uI4bkhLF/p5jSfIPrl6cYBL+uRp8tIr1MdGeWPd//Y//QSUANAD81mAlLInIxiWDyuvB+SGYQJBUAhIFAC0YPyTH30UFABvYnHWROZCkBECVMUcgyHuWG0MOwNjE5IwVN1Z9J8qFVBhRzJ7VA3/C4kyN0QG44sLJnUklAy79XHqdmo44xU1LZnMygHki51zcTMoOGxx4iz/VC22i5SkSYMUmkBpceoBI26rDk+o55Q69CP7zzmhSXyWb+6Q5ztAp9tX/rQz6+OMYdT4X1DrOL1aco7IHgeJ4p/ZRNt/FMa8YyZjB7TQ8b19Wfyxm9OaruVodo8w+JpqtFJhXX0rmf6JDZ+W1OXwmNVOcVJGPePKXH7bzBwLsRnM+OQkzH4J0jegCdkDyg0eVLUe5NvUpIQBYlgkBHh6eTCJYWf4FIkDG3E4UAPxzcszJw1f6EObAlmwoIQDkdhml5aJ9ltken52QwWtbsfW/oACQkrdSBYAyAoAk1V0lIAJ/PPAXCQCZzM4IIE1OACgrAeAy7SbFYxuvZewlrL8qAkC0SJEiKpmlNUkAcXNMCQCW+W+MeAUhKxQAXP7ffH7KrNPakGRgUZXFy7TYdyr9lPswb2/cf6Jtq26v6tk3ht6p08IDy5aFVWvWhoWLFofunr4wGurDvUGrVwsoQaCEACaBEwJhAFnKvK6ry2T8va8EXuPulz0EpvsYQXAyqghoMZ9ci0Ajmev3hgZDW0tbaG/tCNSI530FaVpawsC9fqv13NRoGRojI8qIIbAPKEegjM+TJQiwCojFdXmNwA72iJw+QVzaA1gM+Dp/3nxJKnM/AGi+z+sE7QiQETTDlmBmktFOgIu+K/DX3aUAPMEWZfOfPRsuX76krBBAVhQAmhoaRaC6ilTqV1+FeXPmGgCMjPrQoPpBkBugBtdB4BdwjQAWwSwC0MuXrwgtLW3KyAbgZR4IghEk9bFl3Bkj1hzjSxvxH15moZts2dGxcObsOQXMCFoOxdq+2CNt4loQAK5fvymiAKAIYAIHTrJHjh8/pmAgr/f29UlqmrMZWWsAq9R4Bgz34D4BV8aEID+BOIK07lM48BKMpRTAqtWrBMI4AYB2OgGA4GB3V5dlMo6NWc3rgwc1nytXMC4tWYYVGZAuee0EAD9HAmI6AYAAn//gP5wAwJgKsG8x2+a7BPUARsi+dgKA1tv4uOaIfjsBQAHz+L3zFy/oGoAPRlAYC8ePndDad/ll7PTcufMm7S1gzwgAaGCePPVNBQEAO6KtTgAggE3mFa+RKQwYZhLCpgAAYKVziGd+7dwpkA6wg+xOf1jh+4AJjPdzzz0rAkB9HaSC+nBvANni05JVnT9/gUBx1oVnHJJJ/8tf/iJ0dnZIErdvaq/62dyEpC1ZfdvUJsbNs9kcwCDwD3jNvwlkewkP31u2bv1Ka4IsTOop016B16MjArWZE2z8hReeN6JVvb0PSea99z4IQ0MjAvkfeGBxJMiYHD8B2gMH9uuajDn+jHnjN9nySPgS4CRTsau7Uw9pzggHTOKzkuOfPTvcvEoNY84/DUaUOHhIWWEPPbhaAAq+RpmQg/cEUDK3mzZvCX09fcpwN1BhVLK51ECGYDFn9iwDjWQHQTZLm7AZxgL796xDrgeJAl9DwJ3f1PsleItf+frYUfWXNpFtbGe5qIw2OhYG+gdMWryhKfzi57+UH93yyKOq04x/BJjAie/etVsgHTXH161do8w/iCM3b10Pb7zxmuT9X3n12xEUGAz1da3h8KGjYfuO7eHBh9aFp595UkFpLkZtb3z93//9/yeSFhmpU/umq8QJ/QHE/PiTj0NP7xQF8GmTbLylJau7Ti8AVzx4T2Cb50QAW5RWVi5fHpYuWRru9d8TcI0CwNtvvxX279sTNm/eGL77vVdMer+JvQCAyggAdXXNKuHQ2UV2m+3DgJtkwDInKADItwEajI5pbphzwEkk/RUYVPZefTh65KiAJmxf6jRSVRsPe/fsFiDPOqJ0CmsH23ZlG/eXEAAcgMXXsEbZy7BZQB3OLnzPCAA7dW9AEMaKvmFbrHcAR6kQQACI5zHP9gYAw08oUxS5aKm53FYZDGyJ9z1Tl98AePymT6ZgAmgG0eu29liUDSA2cP5k3Gk3ADt7jdcH9+9dvQJZ7nR48KEHM/8FmeDyhYsq87B61WrtJ1yD693z/TVm52YlCKj3fveuyDkzps8Iq9es1lw5CQHA5sD+A9prsZlOADOIA7G0AIAQ38OHo1BgUvuMa7/GlXFkDwaIYt5Rz/B9Af+Gfwfo0nNhrI9+9+6AsmDZK8kCBtRVTXuk4qNSy9dfH60gAGBrXNcJACiMUMZCpARqyKMONTYmKXfmgQxUbJyMdQdjbT/aq3MH/tjPkfR1iAxY7Q+nBBAzv+73mBOXp+c1Mp/J4ue+XIMxJOsd0JzSKBAIsIO21nb5OOYeAgDfRVK/t69HQJfvkxA9IO5gN9iv3xc/xtnAwMETGqvFixaGcQFYkFhGtcZee+11fZd2u9KTiAc3byqz+OwZA1NRk7DzEGWukPI/JAIAvpNsYBE5o2oBwCFtAsTFr/IeZ82bN26IAHD82LHw/AsvaI4goCqrcWwssC+xBz/+xBM6l/HMASDOWLHnU/Zkal+fgHB/fsNnY0dkGTN3jJ+TFfgMNg7giI9VuYlFi0UMYn/lrHvr9k0pAkH04izGvsiYYwsdHZ1qF1L8Tkakv/iXJ594Sm3D/vbs3RN279mj0iIq4VBfL9+K/2APOvb1MY0H87dyxVLNn8vsQ7RgHmgfex/+juvjj1ytDN/LHAIMr0TVo6NDY8MP7eN8wTwT+3jySUpMUI6rXfuZlQMYCIcPHZFPWLhgvogxzLWXsMLGsSP6yOcZJ85qTkDGhjlTGHHwqogmEHccfGec+azvp1wPf+nPDbSDZxHagc8ikxwSx4oVyyNRcli2xZiwxt7+9Vs6B5OlPm3qNCUpseeL1Hn+okpTYOecezhv+zxj15BNmTvawNmHsXAyNf3YtmO7SHfYCL6HsyzqN1yD39SZP3f+fFi+YrkpIMVkEXw4pZc+//SLsGjhQikEQFBCERvf4z4KogRkA8aP8metqtneFPpv3bIz0PZtAvVRWOKHORgZHgpf/X69fPzRhyqthAICPhICQFeH+XfWPWP/67d/o/MyfQdgRtkNUhnkJUgNrCliIxBK3v3te/KhKD2xBonn7ty5O0Cgc1szv3gnvPHGG9qvIGAydtgu50D8AMC9lUJr1FkKW6MNlBzgdZ2FG+p1RoA0JH+xYoWpoNTXa7x5jzXG+lSMYGxM9oZ6FiWjUGVifrDlTz7+KPzohz9UWSSuwbixPtinUAi41w9J8p6deaISAPuKkVhRMLG/DbjIa3YbAQDClwXtiUcW48CKU8bAnCUL5MktXJe2004IPfg0CCSQ+AD0ee5E/U8JCoovmbKJkwSIP9WhjiRifrsRyZua9W8IAMr6b4YQ1SCb0TV4P/7P+HO9DPRPFA5FooIAEX+KwJy/7lmwOq0qfl5IqCnJIKwAFCYhAKTx3zQ27/e3a3kM315NY/vK0E3wzxx8se+ojvgEAHblfaqBbhS5qsLu6Qv2UJeNY/F6vu9Wtrvq4zVfKMaH7z/2GuEvzpkVBIpC3CzeuRwEypMga4FEE/VPbS0po1ABkNWwnzIsomweJyMASIMiAnJpHLTYH66djq213QgAxffSfxfjstX2lE9t2dxNNr+Umir+VLWzkBTpPsraad8utrPYluK/vV1l6g1pH9P5T9uZj+/E6y+Ny6fzYyQAbNeUEyvncFzJKbZHxUzz+Dxl/ilviWICJcCof8LP5cUxztof75HFz+NYOz7pNuntqySYgDuMJBnjtYk0Nf3DH4EAcL9zX9zbmHsbX09gdnA7x1B9/CPSEH1tWgKgksDlVRk8MbsK/6ro73gYGbMSJLV+KvcPa1/eXyZrNJYVlhRKtKMx7ctZKQBPZpdSXixlLOX6kTAM9iEVraTE8QjXNJzCYoTxvr4O43vZnlrEKibpT7Z+VWLIYh8pfuGAf/ZMmezrfmmuYc+xliA52U9N//5//g//YdzAf6t957L/kvbXINoiNAKAGUZOGPBSAHkJABm6yzDFzzoBIHUsfi0b4LhwEgKAO7VssvWhagUAB5Bz5kqRABC/mMhWVBhlDNwWF0fqQKrakjGwDNQsOuyyjaDopPyaRfC8bCIncua1NtKJDCL9DuyTia5RtYALF+agX8u4ajpdPxSMmYpCgduRX08HPCQ6qn/itl0BX0807j7e6W8zPPu/lhMtAuy1xqNs0666V6EbBoDn+v5+KJEtFspP6Fq5KWdXmowAkLa39HCZgJ2pc5nMoeh9rSlzkPl3XRXDXsnuHx+uUoYv278kxCYgAJSNd/qAUB/sAJ8+4GSbhg9aQu5xZ2s1aetDSzNAsREAyhQARBRAui1KqrnUmv8W09ol3uLfcuaeZT4pAaC8bEjZwbPsUOtgdHYwib7X/bZeT0oA1CIAqD5hJIIRYFNN0aERTa3/2wkAKACwPygreXhoQgWAMgJALhaB/FLBftJDbbGuX6YEkFhnnT3o+gaqKY+KADx4A9BoPUUFANtco/JCFQFAKX3RF1RK5nFY8uBPbtdOU/CHxDzA4NJ42Nk9ZYo3hemzZoVlK1eFZctXKDOoe0pvGB4LkofHnggg8pugJ/8zHwRUnABAkIPXvK/MhxMqfAVW7GN1IXRPmaJrObigeqT9/cpe7eroCk0NzYEawVwL8EDgz+1bCvggDdrZ2SWpazJCuQaA+5TePgW5CYJDFiToxnV5HyCGHwgAPs4AXGRaLlywMEzp7VFt9da2VsmQXomBV4L+SPyHkRFlD129djVcOH9BWXmexW3gVHO4cf26AqAEqpYsWawxUr3FoWEdqG7duKnAHVm0BOUA6anbTL8Bashch1hGAPXy5YsCwrBngoBkTZEhe+P6zUBmEUFLgHHAIwKXBDkJPl66fFG+bTpgRaPVeZVqxshIgACAU4MAQECRzCGuT1AVf0J/FIQcIePnTvjm5EkFOLuQUw5BWZEEvmgrgVXqOUtKPGZFKXN6+vSMAMA1GbNz588Fsj35DgFWfgwIGQ1ffPmFGy+c7wAAIABJREFUCADUI4UAwPirRNeYScQDDhDgxAa8BAPzSbCOHwJ4KQGAz0MAIMDoBADGA/9SJAC433ICgAdcCRo2t7bUJABYDVzbQ5QBvH+/7kdAOiUAnLtwXmuC4K6Ba6MiADAuBOgta5MSA0YAAGwDcGZcKAElAsA3JxUEFbmrqUk+zSS6twv8mTVzpmXoAlBEIP/0qdNh/YaHw+yZs7WTOaC+AwLApUvK6p05Y4bVH4XwMTIiYIDMrxdeeCF0tLcK/CcQia+lTMbvfve+pJ+RryfzzuvqkgH205/+gx42kU6fMxfVgbHQ1IjyhhELaCsB3u9///sZyILvwL4J0vLbJXtZk/gb2gz4xtgCXgJuIyHP2PNQRKY+gV/2AzLKGB/8d1t7mzK2t27dHpBSx+bWrFmtMXMiHEAXIA0EAMgQgAJcl/m8cuWyQBCIURAAuqdQsiLKtjY0qBY195Ic//z54fpV/EpdaGluUwYj4NDy5cvCo4+QIQtQ32wAxfiYgs60AxIFcrfsAdgyvg1AANCVYD/Z69gIpCPGCRsDaMSfcV/67Ps880cWK2PGGLH+RsfHQ1NLqx4iGaejR4+ElSuWS6WBdQdhiR/WBAA5dknQ9p//8Z91nc1bHgkzZs2Sz+zp7tExaPu2HWHHtu3hoQcfCmtWrwp3bt/SsxkEgJ/+40/DjJnTlDna09cjAkZbW2/Yxnd27JBdoACArbi059Dvy2Agv804fPvbr4TWFuSeyVhr1Dy8/fabAiABEBwsZG4hDjAWtBPAgR/AKzLOhqJMMNl6Sx94QP8jTQ7RyAkAB/bvDZs3Pxy+933qgVugGgLAyGidSgDU1ZMB+2xo72wIzS225zoBAN8FAUDkFwgalPQgM/bgIQH6EABE7NODQ52yUbFnbBAArg4J+PHxsHvnTvk75hYCAKQf7uMEAAAw9pDVa9YIRPeMZezd1VIgpeF7+Z4TALjeI48+GgZRtGhtFTCMr0a1pUgAwN8AVjCG2Iw/1LOPQwDAHlHLWb5qlcB1ro3tAl7SBvrkAC2g+J1bt2QvZOADotMuyw6uE8kH3/7wxoczIivXIJOf8Xto/UMCF+gPfWV/ReJ61cpVylzGHpgngBXWLgQ99sQiAYD7zEGKevUqIzQ0NemaZAfj25G9lgJApwGmThAgG5eMYfw35AXsBfwAcAvfxWe5n0A8iEKDg3qNcwbvA0jho2mngPqGxnDnTn/45ONPNY/4VOyVRxrslPUHgAsxZ+HCBRnAyHjyfVR/vvjyS5E8vL1S9SEwNjqqeWNeIb89sPgBjYvv86ZIs08EANRP/Ie9A3tgj8a+aC9nCP8e/gY7ATDHzlEAwM/ja5hDzmrsq/gobAm/ydpqRxK6oUE+HAIA3wVAxm/y/OJnQs4YjBUgPraT3tcJAMwtY7Vg3jydv7X/RMAWAgDfY/9xAgCZrQCIAPnYJeoAnAfqGizjFv9Hf8js5RwDEMgao01cl++5wg7f43XOURfOn1cGOGUFICTMmTtXZAl+IGTyHv78qaeeVj17ynJ0sobr63U95mfF8mVSZxJBKZbcYG7x1YwVfg1/jR3J18csa66N3aPuQFsuXrwQent7wrnzZ+XHH3xwnfwoc8F16QMgHb4T0JMzE+dCzmyot3z7FWqrd+keN27aWPX2TVWZF84l8p2xXBTAMQQFPr9l88MqL8WPkxdpN3sy7WKOOd9iG+kc4zewecgPZl8o6AxlpbwA1rkPeyDX8P7TF7KSz5w+E3bs2BlamptUaoYzKbbHfVCc4ozNnGKr+C7Oajr/xHMun8NP8j/fpaQE653PsMfjk+gvtshYcbaUmtUUyLEW82OOWSPYDecWiDQi8MT1yWeYg7//+79TuzyjXcTodu4xFEtifKx2kmlOWxg3AfjxGYrzAPOIjfG+gNaowsKaePe3v1XJLJENp0+3M2ecD+yMcwr29fyLL0SpfyNk8aGtX27T2tj48MNh1uxZoQup/462cO3SZT27IG1//MRx9W/2rFmhDcIUBIrr19W+rV98rnrxa9auVr+lvlQXMgIAZT7mzp0j4i8KQJQJQ61kxszp+v7bb/06TJnSo3OdFBZGTI3js88+E+kCEhGxET77m3feld/47ne/a365viEcPXJMKgcA8RA5PD4CASAljEI2QEUAu4NIIZJWI0SPEdky6/0v//IvrTQSc9/cJFIW5TCwT0gDXo6A5zDKfvD+Sy++aKp09+7pmW7r1i/Dk0+wZmbEdXkx/Pbdd8LatWt0vmxva5O6EWufZ56tX3yhZx7IRPQJMo2rV/EsaIBBkI/LMxcNRKhNAMgz57P4WirzLyUAS52CPISCCuuP8yXEajL4m1uQ7G+2+AMAPuT0qBBAzIhyDVIGaGlUaRDWJOOp2AWEgtbW0CTwvzESAHguieB/c0tUnLGElTLAwOIdFltSkkgG8BeyiaMMtj1nJck5JcCtP4s5GKZ/FxLY7L0cFGSP9teqY3mTZ/4XwX9vp++3EAAmiz/Xfp/GV8Yrq8D+EgJAMaaajkd2ELjPP4pjUhqjrXEtZtIVAGr1Mb1+9Wdi+dYkObL4edozYf/uowRAajfFv/3f3sViG++HAODXSPGpslgpn6uI01sAOxvdspirx9P4kCfmVZJp8sQ2v1B6jxxAtXeL81skANTCeoo2Z5/LJfxr4RfpPbO4eLK2jQCQqphWY2yp+VXaa+VaT+eybPwZNwfWc59gAHoKrNO80ZFElj0SPOwzZQSAPIaezhd/uw9MxzVrG9eLZRtrEQDSfvB3ZTuNwJD6uzJ7rvZ7yYj+KwkAFfacKENU2XpBNcK+V6LAnfnuSqn7rI81yoWk69dJAD4WFfBO2t+68ZisUNtZekzNfZCPZWb/TurLgSXDn1Fi0m8r6abMfyU6WvY/z4acyYeHB5Wgx3tWwtiUkZ1M4Mqe2dkhy/6PZIOY9FOc93T8y9au7FQ+hfif7dUeG0jP+m7D/r6PVB5HmBj9L1vzaVvr/o//3hQAMnAngv4Eq6wWBwMZgX5JpubZ+2SCqFRAks2vzsZAcK4EYK8VJzH9t3+viAdmjk3Egryz+cLUUGtcKuUrcpmG7L2EAerf9yNSaoLuRNLf2gAiOJQ7mcoFVOaEa23o2euTlAAoM6z0teyQV0uiJ3as6ISyhVRiP0WDrb087z97Oz1E5NevC6Mj5exKvRoXV/oJXSffsm1TTRDksvGeyEnq+yUssnShTdT/yd4rHgAqNlPYxBzSI0CgxZ72paAA4O+ldjZZ8nzZ5pO+Vitz/r7674yEIlDrjNSYnZ/32Vsb1yulA5APjSzObMNIyglMOH4xIzB9cMkcb1xXjG+2XtMSAASlAf4l/9+Q1Vn3rHEepl0NAAKAyAHUb4u11vzBy+Qq8xps2cOYS/67Y49ZAd6+9KEt3SyKPod/Fw/lFf9OGIvuQ/ntBAD8+kQEAJPqz2VxtDnG/zmEmSKMEQKcPFCrBID2EDHp2Ezj55X5b1I88ciRPYhbP6wGX/5jjH0nlWR+2k1HH3UWoEnvyS9Hubt8w7QSAABDqfIDQQ+pgojKb0G3or+PdzDfksj+p397e51B65n4WbudYBzqwjASoO0dYf7CxWHlmjVh8QNLwrQZMxUouHWnX0AeQRCCJ/wQGPFsWYJZrAEff7c1XiPQYmaeK2CkdgUIBUDB9XjdM4qRwicjs6WpJTTWNyqwyvvKrhoD+LTa9gTyCJbduXs3XLl6VWsAsNcDNoD6/Fi2FDV17wpIxk7mzJmrAD1gBq8hNzlv7jwFcGWTsdYoGa4ExwiSqj/1DVIIIIjFNQELCM41ElSMAUqC7wSLyMon2xYkm3taRZ/xMHC3P+zft0/1OaUeoMyuWwK1AIqQWCVThuzsc+fOKNBJJi5BMKSyIcVev3YjlgWwQDpj7HUsr12/KllSgc6zZmUECIAZxmhKX69kVO/c7deYSya5rl7Bc9oJkMH4ogCAHPnpM2ezAKHWzciIMtL4vNcbJ0hoJQDuKjhMUM2y6XiIrxO4f+HiBYE6tNfBId5DTYE+AnACDpFFRdsZawJ4BGEBqpTZjIT2+HgWwAdYJjhHcJDgLeuGwzM2BZGCvjB//LgKAq8DvJAFSqCQ+cZmmF/LCj8gAIH/UUrBFmgPYAtANdlSLhlrLFfG6aZATgLRgESSiI51j8kGZDwJ7lqW2lg4dfK0rsn48RrrFHvFdhwYodTEIGSOixcsQ/bBB9VO1aZuaQnXIIscPqI+0EckOr1G9jcnTEaXWskAVpaFZxmrXGvHju1h/Yb1AqmV1TUyrIA//SfgLUnalcstCNlgtZ0hAJABDaD+yiuv6r7Yq63b4YAcLqATUvxPPPm4yJM3b95RZiLBWeRs+c6rr76a7WfuPwmCk5EHsC3wJhISYN8rE/zjj9VHABPWMddBBhmbBwgm6EoQl/lmzdIXJOhPnDgZtm/bGVasNAIAY8BYMG/MGTLNlPYAIOA9I9Dckx0j93712vWwacuWMG/uHO1DHgwg0Lz/wIGwedMmzRdbBT5kZJhscNQDqKs+Izz5BICgBQbUpzED7rB1QCwnAIgEEqXVka3FLsh8VgZ3BFAZBwANCEObNm7U9do6O0P/7dvyg157G9vEXxFsJzOLDNjz58+pXALzjbQ2c8o65sekk++G1pZW+dZ/+uk/CShDoQAFDHZACEzsq9u2bguHDxwMzzz9tKSDKQGA8grz//f/6e/DzFnTw9PPPC0CAMHLsbHmsHfPfq0NMiSfevoJkZ2wfeb23uC98MtfvSZg7Zmnv6Xsf842qLZdu3Y5fPjB7wRiAtrRbzLMCU7jKwXAjY4KXBCYSxkLVBrq6gQaDA3eC2tXrwrz5swJ42N1CshDpPnVr34ZTn5zLGzcuEEEAAXgG5tErBq4Nxp+8Ys3wpy5i8KWLZvCtBmdoaHR9nPKYHz55VaBQOseejDJ5GwQSHjk6FFTY5kzxwA/ZZHUhUMHDykbEqDLpLTtXMGYIFPP3FMCAICPv0WGa2tTCQP+RpUHUo8UBxobBZ7gy5hnz2plHXEPMiuZe8BZrycN6Hvi+HH5UCsh0yYwgPa5cgmZvOyTHtCkvwB0ZL/i75A4Z+z5Lu3YtXOXQHlAM34A/yEl4T9YR9gvcv60m3POlUuXM0luwF+ACMbI/RE2yF4IgYkNDtvEZwAYIynNfuGALW0DULt29ZrGj/WsjHvICbdvC9yknM+GhzfodeoXDw4M6F74b2pdA1wZyFQvX3r14iWp0MydMzcsW77MSgYNDQuAZG7Y08gqxk+wt3l/aQvkJPrNGDIn/DAGHOAwgbfefFvzBIAnAoge6u1M6WVI2Nvmz59n+67IA4DpV8Onn30W5s2br4x2xl5kC868w8PqC/scAOjM6TMSaUmbV7JVVQJj1UqtHZwQ44ztAMDSRvZofCk/BlA16uzCHknfKB+AzfI3cRb2SPwt+ycZ5GvXrFV2t84Qsb49mfacU6QwM8NKzHhglfnk+/hM/LzbE/ZLX/Dz+Hd8OeejxoYoZj0+rjkHzKMEzXPPPpeV1mJMTHngI+1tZPhjy1ZXelTnaO6JXbAuAAi5H/3insiJ449FOliwQO+xf9BHSjWdPXsufPuVV0R8cyI293zjzTdFfHjp5Zd1hnMyLPOHPzh06GDYsP6hrIQC77PnsGcCPDKm+C7WCtdljNjPGH+IKk88/kRYtHBRPF/c0HPgjZvXwp49u8PSpQ9oX+ceN27cFKHDzqeNqv3Onr561SqV4uB16q3PX7BA16ftKGscOXI0rF6zVn7ZnyVE2lWpl0PK6N60cUN45pmn5Yewe8YZ2wR4Zi9iP+ZcI4sW8cXUwtjjeJ/9HP/hGcRchzFgr0exAeUXzgPYgciNKhPAjlMnYPvsmTNh3bq18ltcnzMefdCedeeO7sH98LvsIXyGceU9rsUegU1w1sPWec/LD+Eb6A/2is+krcw773N99mzGlrMSc7Jly2atcT5jGd3wgYc1H+y9qFKQkS6ycleHCATsq5yXOFOxxjnDS5UklkzDz7DW+D7jy3i6CgDPJXwWgoL2ijVrwopVK7XXOUmBdlImhPZhh3Pnzc3iAmQpnj17Puzbu8/KQWzeHGbMnmnPInDJda4bCNdvXNfzMKSp9s6OMD5o50TWxicffRju3rkT1q5bo7MVr1HnntfefOP1sHLVCr0O6Rjp++vXroXvffd7RnJqaAzvvvuezkWQGzQ/daZk9MEHH+p5i/GCcMB8QXRAYeLHP/6xbIxn40sXL4df/OIX8hfYqZNu2edQePjTP/3TTLmB/Q1JfogFVmYKRbBG+VjIXRALeI8x4/kSP8N1ePZgXkTc5Xn09u1w9MgR+YznokoBn5V/+ojyJvXhscceld2zllkn3V2dYfPmTRr75qZG2eWJ4ydEUnv/vd+JxMh+jq/lTHf9xjXtQ/58bJn7ETSz1aS4Q5PCAFEBIEsIgECoFWuqBfi5JMuUmAPXxo4hZPAbOwLEd+Cf/UvqkJLrt8x+CAAC5iXdT0Y/2f/2N2Mpcq2+0yjwn/mBXCcCQSQRMN583ssJSO0wiUF5jNojKjr/Z8nO9mpFTFAx9YkBwKo4fQx+MC6u0JrH4/0errRAglcxY9Tb4LGtpCyoYkJWm7uyXXmk02KWNpeZRHNsk/cvjTf7W9Wx0IQAUIifu78u9suvVRZnLoux14r/125T0pEaf2ZtctJGoe/p18pih3mfYr3rFLEr3LMsflxxfZL4YhJZOla1xr/YnmJ8d7L7VTYvL2GQzntq4379tD1Z/JwMXCfJVGQW50mdGQGo5lyYn7jfn6I9pCV/J8Muqm0vZi9OoABQ1v70Pp5AW8sei22qnJ/K9VftAyql4lm3qS+x9cszvyWf+VxJaXy0SBbI1UlSUpCNvY1/iovUWqd+f91LCnKVbaoE+Cvf47vp+xZ3NbU9f6/Kv06wnnSWKsBfxfG+H/9R7Hf6nVrveSy73Pf7vFXirdZHEnIr5zVLPkv66liVz2m6QnIbKsNzS/aoZM/y7/peLgUA34+cnCByprVROIiXOBYBwPAM/qcvg8ODWWIVZzS9NzQchkfsbyMgkCmVk10c31ZpXylg5z+T7Qu8n/0/bviDqwB47D7FJDwpofY8ViuIlPn/om/OxgwCQAbsRPCfAKoRACyw7r953YwgqgA4ceA+CADarhMmT6nDLigAVCzqGgSAlMVSRQBIgCW7t7MFcwOukKROsq7LBrxi8gryNxMvNBvuUuOYZP+odNbVYLm/X3S+kxliZiT/SgbSZPLtZZtC7iQ56OWuIT3Y+KE128ATq84oAIn80P04zuIcZVL7cVhrzflEm/sfdmCxK2X91PnT6lW6baUgvzYIlx/zB5BId6hw8vdx+ig7nE7MHapts5UeLz+EVGzMk4D/GoeoIKXfkxzAy5yaYZ9RQSL9vjK+TbY9W7Mc9GLNVnv4bcoIADwwptn/Dvx7MMoVAAiMp2C/HPV9EgCc5OF+4N+SAOCHKSd2UQMHP05Amt8ZwM/GGP/3ujgTEQAykliiAADgT2BaEsuRAGAbqdWrN+l/IwCwcfoDeT7fuf2YK4wP43HCzW7NUp0rla7TBmfIJ4oLegiOmf6mAJA/JHtWus+HH5C5ZnZYjqxYPWYmZBQZUKHMRdYWW9nearNtM7gwMjYeOrqnhEUPLBUBYMHCxaFryhQFB+72D6h9BC890E4ghLkjGOMBXCcA0EYPZnq2iPa1eGfvh+yroV5ABMEfbFVB9+FhAWFkaLRSC3o8hJvXCX42WibayLCCRPy7o71TGQw3b90MN27eVJBDdSxjdg2AGX8ToGKuCeATfKQN1EUnWEEgjyAOwTqy/5CmJ/BPO06eOqk9mQAmwDMZlYwF/f/mxDe6H8Fbsv5pD4QUAkUEHPnMgoXzw8yZ0zMWL4dpbPzu7TvhwP79YVrfVAWqkZVFhpN+W+3evWFweEgEgqNHyQg+GHp7kZI1MLf/7j3JAxN8JohOn01C0rJ5kRS+dOmiMvMJ+vI+Y0uwk3b2TO3LCAC8rgyu+oYqAgAgHAHQ02fPCHydM2t2ZKEOq51nz55RYI6AqBEAIGdYUA2gA1DegU8IAOcvnA8XL1xU9p8TAGgzmZkE4SSJ+/AGgTcKNtXViwAAEOSZ8XkGnmXwQQAgIOwEAJW0KBAAmH9+BLIODiqgCmBD0I9gK2PmpBGC/gA6tJGgM4FC1rhnNwK6cD2XL3YCAPPtBAB9LyEAnD1/TrYCOcDOskYAwDYJOjoBgHITADeuZgABYOjegCRFsan1Dz2Urbem1lYRAA7uP2BzoyB7mz1UjCCN/03Yu3uvQBqANV+TzBHXIzBOFiH2i8sgU4XAJkAIwWr6h+QtwUxsa2gQGfErkm8F4H7uuefVH1cAwJ9S550MKWSjH3v80dDU2Kxy3vg0yCdIbGMrBLk9k84D2Ywd80KQ2wP18TQSbt68IZAGOyYIjO/xIDzrlyw+CCkEk2kTr5mk8b1w6dLV8OUXW8PCRcjmY49kGLbKl+J3Pv/8MwErgEL4Bc/CpD87d+0Op8+cERAOaO4lAPgcbcX2aC+gH77ECQAQOb76alvo6uwIzz/3dFybUWVhbDRs37FDwWCyHymnoGArpSFimQnUAwguI/3O+HNf7sn6JbBs0twme097sR/+xjbxb6wF7FqZ9M0tytBnzlF2WLLkAVMAiDXInbyFT21pbg33Bu6Fn/3zzwWybdy8SfsUY9bchOT5SNj+1fbw9eEj4dlvfSv0dE8Jd/ut9Ap76n/66X8Ks+bMDM986xmrlzxWF0ZHG8P+fYfkEwBPn3zqCRE0uD8Md777+uuvK8v8W88guW81pTlDA7z+7r13Qndnp+S5AT4kA93SLNKX1Wdu1NwZialOBADGEQIAe//qFcvDHEpgjI6LAHD65Onw+mu/DN98czxs2rg+fOe7r+osJtnb5rZwb3A0/OpXb4d5cxeFzY9sDj19raG+wSQgIQAwNyI3JQQAxhk1lq+PHZMtkCnsBAD2hMOHDmvuAIANTLXaffh5AGx+sHGIKMwn+ybfB2RjvUIAYCHpjDQ+LuADG8b2PIud9/DJjDO+AP9lBADLmi8jAHDmYb1DeMIPsHZSAgA+h34Bii5bsSL037mTZdgCKs2cNVN2KuAYAHN0VEAUPsF9jgCKhoZw9dLlsG37NrUNEM3VWugf96H9fIfMQlBzXgcsBiyCAADJjrY5OY/73LxxM6x7cJ3IEvg8+om6DmUjkLMGGOe6XBMCAN8FVMRWAOtoN+tKBIBLlwT4MAaAR5k0fSO+62q2z+BjOIcAnrDP0CbmkX1DpJ3VqzPyEnvf8PCoCAD4I8+2dwIA92evOXPmtOYSsqBlWQPQ1VUQANhTOjqNuJQSADjTSL1h6rQoK2nnZ+ZVQPGSJSIA+N7gQSMIAPwNqcwJANgW16cv+DfaAtBlNmtENydcnTx5St9du8ZKkWCPvE973n771zqn0K5Zs2dkpWfwU8wbvt72lxUR8LW4hxMAWOPsERB/WgSMW4yHPe399z/Q95568mmtG9roZAnWPCQ1CAD4P743NHxP50zuib/gu8yDlBTq69Uf9iXWp2doMy7MF3XKIdvw3ssvf1vX9OcwfNevf/Ob0NPTq/IAfN4zuzmzOMnwwXVrNBaecc79OMvg89jDACWdhEgffYyYg6efelpnIezh1q2bOr9fuHAu7Nm7K6xevVLS69gP12ZfgLwFGYM9mv0IAgCkLsDaP/vxT3RO8GcG1hx7FOfKZ59/LgNRjVTbKjITvoRnI4BNEQxF/qGsSJP2GcaTtcB+zdjQdvYB7IXzHGAs4wIRBEKI7/XMNfa5d+8+nSUgG7JncW8+w7mWMzjzDVEWdSvWB77D14e3gftwZsJHsW61PuL6EdFh3z5dh3awZzIX2s8gmY2O6rzOPu5qVnYesr2acaCfjBXldVhH9AWfq7JZZMPXo7hwSuQmiMEQi7gGzw1WAqlFxE7fmyEZQK7zvZu542zEWOPr/PyTEfjr6mQvvE978VszZrG3G3GP8aCPu2JpKubCz8iAtpQgOXzkaLh08aKUadY+9KAUlFAl0rPO8LD2Huxy2rSpoa21LYyKvBSkvLZj27Zw+tQpAf08qwgIv3lDCgxvv/VmmDN3js6JXG/nzh0iAHzn1e9E9cKW8OGHH2tNQgAQEVfnGM6Cv9UY8ro/w+3avUfr5i/+4j+TX8COrl29Hl577bXs7Ie90WfmFJKJl0agvYwj48x9ONtDLuHsyfzh75h7zhHYAs+X7lP4DuRyCHrsJdgNew/fWbVypeyGeYK4jWIUZ03OMX6eh/hw4sTx8MTjj8VyFm2y/7179ob21jb5Q/YfSKo8J+ksPo7aEiU+veygONj2lD4+Zkk/EACIvcWnZ392VnZ//LD8n8iLBtArOx+5/xbLwmf9Nzc1RQUAsv6bRF7jOxnQ30jyiJElaARnPsZHqkgNQc9A5vesRIJiTFE9wBQm8cE8r9GW+F4sWWmxDfPRRuquLlOoWEsMs3qyjMfT9MycBO7K4nD+Wvqexz2IPEz0/eJ7Nv5p5DEnH9j1PdEvTXypTBzKk5b+GASACCD+KwkAZXHgNH6bxi/LYpm13i++XjGeMdHKy7iWxXj9+2kcPo29iUAxAQFg4nZVEjXSe01kR+nnJiMAlOEYeZsiIBtBuPSe3t+UACDbg/zmyWFQ6Cvie3blKpxngkGoBKNrf7CsHxn+UGhDrT6XvZ4Tm2oD4BNhI2UKG+kardWW3J5yBY70e6m9+eu8lpIAVAIAheeYwJP7GVO28Di2vy61CycIZQ2P7KY49MX2ejken/uiL8MU0teKBID0TFVNDsgVANJrpFaQtqdsfZr3qSSQpN8pro+ihZVhVm7DqS0XX4uWXlVeJZ/DSiJX1r+k5AafLSaQFqkw8oE5G62i+WXjUSSL0b8yX5JdKCpQZ2OWgvVQRTn9AAAgAElEQVSJWj0YhWX3W7a/FAFIIBoZVAJHpgoQ1QE4b3n2v+yW5BRhpZUll4sEgDIPkPYz9S18FvUgf82JfE7i07MzSoeJbae2wd8qATDBT0pwKlufdf/7f/dfFBQA7GDtpABfhP5aUQFAn4vAUmYkkRDggJPXWik7SFQsHO3+RmurcloFAoAbsPffWCm59FDqoFIHVJTrMAZJPojpgipbXJUTyNK1OkuTLcT0M+mElh0cyhxI6QEjSqam/St+t9bBxD+XkDMnNKRab/5LCQDWZs4elQSASLzV7bLNIhuwShWIMvZXOrbFNhfnaDICAN+fjAE4mYOeaFDV9SRz2W1LtpKs66zd0c5SlYDJJm2y+Z/4gDWxHJAZftEB+aGwwhLdhVU0l/7D/6hVn6xszVT1x4h8+SaRo8Rak5q/SAjwf6cEgGZY2PdBAHAFACcAZNJrJSUABL5GBQAe4DSvcZ69T39MAkAFKzHd9GKgN1UAcFKAgfkmiyMSQMz0dwKAyeHkCgAZwI+/Hx5VIIwSAPdLALBsPc/2T1l+lQQArbmEqZ/Pd04CqDigx4djy+yPMjouqROzHFICgDHwc4m/qsN+Av5X+nUrAaDjWnJgr/YPsW8JAWC8rj5M6Zsalq1cGVatXhtmSZa6RRngyFgSiPHMGMA1gDPuQcDTpLhNgcGDy9ge48K/peOeKAC4jRsJoi6Tv/bsH8nUU4O1jcBFizLHAcxpg7J/Bu8p850AWneXBeKR6e8fuKeAEsAi9yZ7hna2tbVKNpO2EMwjQM13yah3BQACvBAKAQ2Qlyb4yHchACChSOALmXykc7k2QPX5cxeyOve+v0H2IIhH4JiAEkBb95ROk3saHZPdcLC7Q23l/QfCjOnTFUQiADZwb0DnFL5PsA+fsPiBReHUyRPK3CWos2K51UK9fPlquHdvSAFP/qdNzc0EgUwmfO/ePQp+L1+5QsQF2kLwFqID49/T1yuw8lYcR+aWgJArABBAExCqLNzrAQDbJUIBPegDAVMCnwTULShnwDuBRNrPa8qEV2DIFAAgAJw/d16kAeoZ2wFxTMAcGdUuA808oGaCLVOGAAIAQV7P8uJ7lu1mdTy5J4FTATMxs0oKAEeOCvwjcMyPEwAA/wk0EswFzKcNLh1L4I+AsGdzEghjfPGr2AkAEmMBIIPtex+wFycASDlAGc6mjHHqzGmtHwXglYU5Ek6fOqN7uioA/sFLAGQEAOTMBweUvU0QFkCFNceZFgnq65evqK1clwC4SnHEABZBT7K1eX3D+g1Zdif+lMx5AHXGExulbfyQxcVYQgBgzQBmdXRSqoFSKCh/IAl+RDWgt2x5RCCjzkGSvgOgORHee++3YdmypeHRxx4RQaexkdIT5huozU3bGXeC4H525xrMCVm2jAeBWH+4EPlgaFABeM+idclhJ19gb4Clfl0ndACIEAD/5ONPJHeLHDFz5gxm5oaA7u3bt0QsYBz8vIQ979i5Kxw8fFiS0gT/9cBVNy474n5fbt0qAseG9esFnrOm2EauXL2mut+AJ6++8mJop5xFzOaAwOSgBOSMJUuWWsA1Bm9NZWJrJPysl43gP+jr9Rs3wu5duzQ2D61fH7q7umRP/mAGkHvs+HED3gCrmltIbdccQQg6eGB/WLx4oSSdsU8ahU9jHMgExMcMDAyG1197PaxcuVpknJFxk6prbULyfFg2dfLEifD8s8+Fzo4O+VMy+hkbCABz5s0OT3/raVNSGUUqsSEcOnhUANVjjz+mjGIIAPSZeSL78O233haQ8K1vPReod47vwf8BNEAAaG9tVb1g5keEk5bmcPvOHQHhjA+AHv6NgDUEAEoAAAZitGvJUJw1S0peqJ6cPX0mvPXmG/KrGzY8FF5++UXVZMf/NTa1igDw2mu/DvPmLg6bt2wMU2d0igDAGFhJia8EJKQEAB5ykXA+fuIbgWEQAOgDZ4rBe0MqAQA4AXhs5zKzaaSX8SOMP+AABAARyUZHNaeApfx74QMPaK6cyEjf2OsAzbymMesL22Gc2VOszIqp8xDop445ZS1MAcAkqLmPKUMc0T6Cn0wJh4AstIG1CglhaGBAa+f2rdsCOGbPmZ0TAJS5O6Z1QX/YM7FTZbuyR1+6HPbu26vP87+XDeLchq/CjvFV7IX0lf7go5FPBuR31Q7azHcASNk3vGwAY8P9+DxgHNmljA/XIksRFQ3OLoBG7BOAOk4AqG9uDlcvXpT/pm2eka3zSySisGa5L36CtvBDPxlH/A/7hpPGaIfFDYL8D3WwmS+vM469eVCR/Ys5YP9CSjsFMC9duiwFgAULFobVyEu3txsAOjKqkhAArIDlArt6eo3MOm5Z+pwjUGNZsXy5fJf8SDxv03bKJHCvVAHAz5OMO/4YXwlg6YQpxgMAEKKEgNuHTWqf+zlhgj3CMqpniQhGSRBXxOJzXBsbhTyAjfpYcW/OZ9g2exDjzJi1ohIhEjD17k8IkIcYRbsUvIukLchp1Fq/+nvVBNRC8PecgciUYazZt5lfbAIQlbnj+9gEyjSMIxLurAHeo8+QHFAkYP8COPT67fguCFPvf/BBmDFzpmqWYxN8h8xX2k8GPfO6/qEHVUNdKinD5kewFcYfW3vllVd0RmWvoi/0E1/C/KlmfJ8B5/0Dd8LoKHb/dTh4aH949NEtIox8/MlHZoM7d0vqHcImCgC0deWKlSrFAdnsT/7kT8PcefOMzBGl3D/77HPNI2P90Ib1Wb/pA+PJnvHZZ59qj0ORgedQK2Vg5QpYS9gJAP6adWtVdkvy921tOithn/SFuVq+fEW2XrBjyErcAxUAxg4VAM4cjB2kBHy1ExsogcR5zLPrBWwitX77ts67qJEwdps2b1J/B4cGZTv8cB/3YxCJIFxpP4tkYwhvEIjlUzs6w5ZHtojspnu0QqAa0xn45z//mZ5FUahinfv1GQvk7+knc4qvZE4hQvBcx57KmsA3c/5ZtnSZSAIiACBRH8l9Rm55X0A39sRe19ZihAjWnZ+PWDesOUpTMVaMJXsLJMhTp09rjFhXtNtKQjSEixcuyfaJZzzx9JMiFkPU7ejqlH9k72EfpwRNB89zkVjAmf3o4UNh21fbwqLFC9U31gbKOhAKkL6HRIAyAmOzffs2lUJ6+eWXQ2NTg0pP7NixS2pI9InvQzSm3b/5zTvyJRBgIEDfvHUrXLh4UcSAn/zkJ3qOY4wg3XEeZZ2yHlif8vPXr6vP+DBeZ75YwxBiGA9sGnIlc8B38dH4WuyY8UHZiO/SBs4R7FuQESgv4WPKfOJTX/32K/osfedZjH4+9/yz2me9PMebb76hMgDr1q7VOELa2L59R5jS2SUbh8QNmQmyBWpK7R1tkdipp8csTJVXvOS18dBMPMDVARQvMrA9Bd7ZMyHNYNPYm2f8e6KIVAn0eoudcxoB96Ocv8inEAeMEAABQCULOac0UiqSI6QrS5qcP3NoJSpNWVKxjTrKCNj/UgiIpNYiAcABwTymZiE3T7LxZ+ksEFeqqlud+ZnH0yvjfa6MUPZ+Ebgpfsb3l7xNFjvM1ZxFp8pih9VqpX8sAoAFo4uxxXTvLHvPx3CyGGs21n+EP9J7EU3zEgDppWu1J50P/0yZgsJk16rsRnX2ewWmk3y4zB5q2lU0gonj0wYSu/2U96+yRr03x69bFGCuxHfKkzb/pdNYi2zg58L0urX6XXw9jT+m+EHxmsXv+b9rjb+PKdcv2lOFDRbWzURr3t9zXMey70lMs3NbbjcTEAAS/1Dly9xTJPHZYr9T2yzrR0UsXQpEpuLHZ//YBICJ5tvbfb/4kn+++Dt93qy2CUqdxf0hwU4zv5Zlt1crIeR2U5kBr3sU1rz+GfeZTMi3QDor+tKUCJCu7+KYjY/xXGqvZnMdCX5KjPMkdiVBGgkgJQCMjlEKIE9g5GymWLsSGof1jONYON83wlzicwoKAEXfUOaLUx+jfT0SYlNMyEkAacJA2seJ/WK5hypb63X/23/7nycKACbDYQoAsYaCwHwvAeAKAPFzcXAnIgBo0UhyrHIRFZ22DgPO0Cppf1Q6zt6xzihf1A4MdamRppvCRBsEs2krIJ2o1JGW/V3paIFjy+t4l01YOnHpAeN+N5VKg4LN5gu48gBTdPDFBZb9W8NTvYnX+n5FOyvJV6VdmGjz0LgjIRTvrwNeWlPDVSPS+cmYrEYWcaZu0bl5Y4rjXeUES5QZ0u/8sQgANRdslIbn/dRZl0nDiC2Gs0hKFpQ5mFq2VDoX91GCYiLbNGeY5R/bmqygFVayd9Nr8VBigjK1FQDK7NCvL+52xI+zg4cNUj6WsQSAA6IezHcFAAgAE5UAUI1TgGQ92PEgZw9lKQHA2dfGwI71OGNGuqsE/FsRAPww5YeTCumbEgKAb2YEktjcyksAOEtuTHVa2QuKBABAttEhwMrJFQBY5LUUAGzzrnyolI37a5WyEnpYTxly1MizMaekgykymFyezQXBNl9b/nquuJEfGowoYsQAZ1TnvsJak8n9T0gAMHfqtIY6HuCbmsPU6TOV/b9y1ZrQh5xsqFfgk3ElGMX/3JtgEcFK7LOjAyABuUz7nMm9W1YWPwL4AM3iGvL2ZgcM5MUj4GEZ31b/mLYBxDc2WO34oXtW2x5wCLAJAgBBxilTenWAunDxErxP1ZpEihVQi8Afberp6bbSAZKtv5rJ5BNkZLwJOvM6f8+cMVP35bOUHThz9kzo7u5SoNUDhhAFCNYhjU9Qkmwb5hY7ZI0DjgKkq9byzBmhuQUgyOo8YUrYGYSGQwcOhunTpikIjC1IcrQu6NoE65CiXLlyeRgYuBNOnTopCXbAfwI9yHoODg6H9Q+tF2iigGZbiw6GBNjJKOTegAr1TY0aK8aPvrK+IABAkLl567bmivEBLCSYSt/J5rIsXMtCpIY9ILPqzLMuR0cU4CKQTTCSYB0+ygkABPi5JoE2gk4ePCOoDQGAACoEAAc7CDRCAOB6ADooMaBmgqFCQoEAQNu4F+PN97yuNEAUQTzAaq8Zb1lNNxWUnTt7jgJ12JYAwqEhZTfynsC6SA7Anrkm9wKIZlwBC6h/yfjyPoFFgAQy9ooEANpAvyEU0D+B0wCsQ0Ph+DcnFNym7bSDsYcAQOCbcbWMtXpJDTvRAXtjTIeH7oVzZ00KG9AqIwA0t4TrURKeYD/2RnaRHohHx8K58+fDp598Ipl2MqsBHFXjdGTYQI+335LtIQmP9Di2Sx9YhwA4tAkAZ+rUPsmI8SCAPwAU2bVrd1ixYqWAZvpjZIw6BZXffvut0De1NzzyyJbQ18vaoL69AUTUhqZ/zBWglcsRM74EyAnEYksEaZ3IFgLKBA0CafgcYIPJ/KOA0a7+ElzFfhyAM79KQHggDA+NSvqZfZFawi4T7OSBffv2irhAdjp2wnV5D0LNzt27wu49+8LadQ+KPEDWloMftBdwiLVi9bm7Qv9dZMYB/frDxx99Em7euB6+/71XQm/PFNky14XAxBqlvYD/q1ev0XlAQdr29nDj6lURAPApZF5aiRWyxRoUpMfGmD+AAGyKMXHQ+P9n7r279Liuc8/TudEBjZxzzhkgSCQmiaSCZS3b9yvcGc98g7l3wgeYHP7xrFmeWWt8bflatkSRYs4IJAEQRM45Z3QDncP49+zaVafqrbcblLTumtaiGv2GqhP22efUfp79bILYBLp9jCjh0j9oYDLgL3LRC+bPk9Q4oCgOaaCnR/PX29MnX07byVhbu2adQO6BIUrlDEpStr+nL3z79bfh1vUb4Uevva5ANsQXvo/KAASAaTOnhZ27d4b2jvYwPAThqTacOX0+HPn+iIB6MooJ1DtBBnsgAxdb3PPKywItdE6pqwtPuzrDF599KhUEZQQntcghAAAYANpYnfLNFvymLjv23denuWEvXrd6ZZg9c4bsoKvzabh142Z4//e/D1evXQ4bN6wLb775YxHulO1WS2mBofD22ygALAqbt2wKs+ZMDKHOnjU7n1Db96DW/7oN6439rpIjg5LTvnT5suaFEgAiwUUEAAALbMz2+hqRTu7dvydpfTJ0AZEADuSnEvIQPor1MBM5cz2nGqEIEBRfB4GH/vPjBAAIQYDvrAV8uBECa+XzkMxfuWplSoJhjeOTAZfw1diyn0XwB4Dsd+/cFQA4e/68MDwwoHsBsqq8yqyZaQkAxo+9zbP5ta8l8qVcE79//sJ5XYv7uJSzEwDoc/wd+nPi+An5iHXr16VkK9qF/Z8/d157Ju9BhtL4jIxIcvnbg9+qXQCgki9MsvVZP4BGrBvIQiJHqMRZbbgLkHjkiFQI2NddMQXbJ+MTYInPozbh2fSuvME16Td7An6YH/MvI+HJk67w4Qcfab6cAKDa9DrbDmo9A7SyF5HR7QFNjdm/ZrPv278/LFiwMCUAaM8cHNIZB39JG9gXOtrHK3jE91hfVg/7tLLAV62CiGeENCcBsObwyexxXlfc4wz4Js4hgJy+trgu92IMWQP37t6XPTPOrgLDmZt9F3CPfRX/1TEBcpkR6GgXvpqx5Lqebe12whpR6Y7+/lTumxIMqpM5MhxOnzojAg77DvPnPpxMbdRz+C73R8qfsxL3bWpqCD093QJXAQD5LuPl51P6Q4YxtgMYyVj4vF69ek2KA/hg9z8qnRGC+n/g6wNh3vz5YcfOnaEd4lKShQvgiy11dT4Jmzdt1B6MHeMrWZP0n7ljzgEq8RW879Lz2BNjsWPHzjBnlpUN6u/vDb193eH48e/DhYvnwuuvvxpmz5kZ3n//PfkI9uTbt+7IZvBF8+cvCEsWLwlz58wNx44eFWEPCXgRperqdL7kc5Am6DPqB23jjVDGPs9hlH9/8OH72n9QVeBzEONYf9gGBFDIIMw1+yN+DZ+iWFlNjc5YzAlkW0h0PEPwHmufseB54cCBr0UyAiBmPAycHydCGuNy89bN8NVXX6rNtIG54N5cn/XDuHFe416cdx385nMev8KW+QznJNYga9HUCkwFjh/2C/Z07MPVS3i0Yz/i+YC1hFoQfWWsaA/9gMzW3GylJP7lX/5Ftsv7nIEgBOMDWBf0hTXH+YJ9kDMM12A8mHfOltgo18Em8EEKrg8b4ZDxokwAn4XAQl8gE3oGFmPI91euWqW1ZWUGeOZsUFmi744cCddvXAsrVq/UvgGZg/li7+PchsoJZOeJ4ztSlTvO5TfInv/4kzB12hSdvy0OOqLSDPv2fqX99uWX9+h8CTD+4N59rT+eR8g+P3/+Yvj4409ETIC4gy9m3jmT0eZf/OIXUv2BtAEhmTHEx4rk0Ngo5Sn2O842jAuvM++ME2dxfut+iXoEzwnMNWO8YsVKjT9jwfPK7373O80fQH9zi5WywYfwDMHY4lMWL1mSPiewhr87eCj81V/+pc4e3PfGzRsBsP+VV1+OVHaGdO7lbLhjx0t6ttG5//yF8ODeg3Dzxk2pCXCmZK/nObC52Z6bPSNeewa7tfJBEmVIyGs8TydnAgB6y8ZvFDlecvuS9zclPj0zJO+5UglnNMWDRGoxpTq7jgH/ku9PYxMA/kmiAr9JEqknISEuIZlk8yelJg0UsNfsWhZfcgKAxSzsNYuLWIQNvCWOw7lGYBEE8Dhj8fX47zLgII0fR7GQss+Ndl27RpQAVgH+O26Uj0/H/crHH+2KHgscK/aci3v/gQSAse4xVny2aly4JOhavJbNcaQ7WZKOXjb++bkdLbo7dgJYGotN7KDMblJbGQMs9rkbvUX5d9O4b2HevR1pXDT6mo+5yrQUoI/UN3CuLVEHqGzb6Bm48efL5jprS/Us8NGuoXKmyc/zXituh41T9T4U4+/5tZe1rNo6j+e0CK5r7f4QBYChSgWA521/PIaZf4jUmAvlCbw/ft6KfUr277EVAMZa//KAz6kAUbYu4usX599tuWgf2T0zBW5dJ8FQ4/XqtpFXV4/HrQrBJrlIbBe+1zgWnPrqks/m5ytTmdD5KFXDph2UFo5eE3agKxtYn5BLXAXZSADZ2ZQSDjEBQOdWSJiU80yJAdnnKQHq514DIPNkueIclRE4Yh/DGZafGPz3GIHHKkZb3z8UnyzaY83/8d/9l6UEAAeKPOM/UwDIpDkc+Oe3P/zqBkntBQIqGoAkq7+4iCo26xIFgHSDsTkt/NQkxJIkIyCBXTKpfwNJ7D4ZwyhzSrKQXI2ieLBNCsrMKV5MuYVVIkNf9p14oVdz1KMt8PKDRp4AEDvbouPOL+rsTkh3FmuolDmlsrY50FX6XmFRFz+TOQbTgc9tIC7LEhEA/PuZ2LW9UpYN/zwbbfyZFKIu2fDHWmCj9Z333P5y9/PDkjoQydQnDybpNakRkgT57KPW0h+qAFDtkDqWesNYfbP3swOEnT/jg0xW46vUtpHUjggAZfYbf6942MPVC5RN7EebQ4n0f+xQAeL9AaoeifQGsgPr0prJDozwcGzM7nICgIP+YmQX/tODWJEAUCz14FnqLkdV8DOxj8gfuvJEHx4CYt8rEDQq3SJJ10TRRYG+hBQwugIAWWDUIjcFAA/m2HdMAYCgCwoAgwP9Y5YAcAKAuBnarLOHtGoEALckyfUlfsAP7NlmWacneg7B9uDtD9dGBkgfnBPZPTH7Ne5RjS8iAK70UUoAyGf+P5fvTgkAJn/b1NIaZlD7duWqsGTZ8tDeMTEMDJLZ0ifQgQAjYKUHgPlNUMVr0jr5wg8/8f4zNIicZFoURX1J34/IMJ6RSHARMAEgnnXztNMCJgT9+Ezn0y4BirSnrbVdYOqdu3cF1EIAaFLwsFtAI+tm0qSJyrCijQSB+E2WDYAda5PAG/8R6ENuldrE2BBAAjXrJ0+eqMC8BdBHFMSmLjJ26nUmG5tbJJtJ4BdghHsAchIYhACAfQESKUAPWNM/EM6cOh0mTZwosAa3JD9cW6PvE8AiE2X1agL3SFs+kBSm1R1FEvS+MkvXrVuv7wsIraNm83UFQgnurVixXMH5geGhhKzRqmAZB8eJkydJ8eDxk07NB/PLuBE8o+1jEQDoD2MJQES2N8F2ZCb5rmdtMV8mQ90i0guHVjL8+Y8sqAkTJ6RyrgagndX1yPakDjMgH/4aFQK+A6mC6zF3rCWrsRwEbBEcBXxxkgrtQAECIGPu7DkCluRjIVr09wvwIujHHDF+TorimowBQW0CtAQEqYmqjPuGBl2ToCPBV69f7Idt7ALwje8RvBWQE4LG4+z5c2qDSiU0NEhmHQIAQUWC6k4AoOY2dksgm/WF/x8c7A/Xr10VICOguaVVgUhAr8cPqQd8VNdFqlTAd1295oGgNUHW5sYmSbJ6Zp5Jhw0po571u337CybXPoRqCpmPTVIHIDhLtva8+fME7vIggM0AtBC0J6hPpr6XTiC4CTjwyScfK+uSrLCZM2aFkaQEDjYKGAAARACaYC7BcMaPewPEEIRnbj2jEr8BYYH1S18ARQBYsQMIOJ6FBznCM5+ZM/ZEge1JRv4Xn3+hEhsQAFgTHvjlM2fPnlHtWmUprlwZep4iT28EgBOnToZvDx4OCxctFnANEcLBeGyOgDtzSEAe3wNJh2XM3gOwcvvmzfDWm6+HWTNRfjBi1LOe7rR+8sxZs8OWTVu07ul3U1tb6FJm22GNjYMVfk/ADkAs7NBt188O2B+kJ+RsaQ92Tb3XvgGTRn/44L5KAMyHAIDUOASAMJJkRveFgb5+ZYYxrgTsN2zYGFasXBn6h/u011KOpQcJ/P1fh4f37oc3fvRjAXMANYAAePi/+/u/C5OnTQkv7XwpjJ8wPoyM1ISa4YZw6tSZcPDQobBly1aBhp45jdIL9k6mHfPy8isvC8Rn/2OsGON9X32lcyX24gQAyT93Wb1w/EFaDgHAoL8/dPf2iGxC+sCGtavC7Jkzw+DgcOh60hVu3bwZPnj/vXD9+lXV5/7JT94UOcSUkBpCT+9Q+N3vPghz5iwMmzZvDFOnt4WaemPZP3ncGQ4ePCTSDhmzOnsDaPQPCEy7TL165LBnzDBwRwS4ESkAGKC3I7E9iFX3BHrMnT8/dD5+JP8PoY7fnk2Nj4J8NnHyZJ1huB/9wwcxFoBdTvTke14+hrnHBzGfnDHYt/CTkNrIgPUa1PgR9gzWD2D51GlT5VNjAgKZuMzNtFkzVYaAw9GdW7fljygBwHvaz/GtfX26FucA7o+N0W7+BsDhXosWLlJ29rikJj1ANq9DMJk9b25QAEMg92A4fOiw2iOQP6l1zL3wFai7MB5kxmMz/kPbvjvynYgG3AsAhO8wPuzzkOsYH9aPCACQOIaHtcewtshSdYluron/uXPntlQ7uA5AMONHn0QMa2wM337zjYgUXJP78h7zgr989OhJ+PSTz7RHAkoxbzEBgPbQLsqxTJs2NQN/ampECENlZOHCReqnSfFDqhlSOSLsnx/2hfbWNhHwHCxkvC9evJASAOJnPfYksmppC/umS4bzGewcHw2hgbWFP+W+/LCHcMb59puDajNELQA1IwCg9NKnLHSuzX7H3oKCDGdk2oVPY4zZ6xkLgNbY3tizAPtoAyCgPdvYeZgxBeRm/eHfGGsytYn7cMZg/ljz+AwnAEAcGjeuSWQbSG2crRgr9hARKYaG1I/f/OY36iMKAK4gxRqA7PbJp5+GWbNmKzOcjGbANu4ppaBjR8Oy5cvlp9vbxyeZsg3h3v37WqME9yAAtCZKHJAT2AfJjGe/Ys/hP+7lJAr8OPukqU1AAJinNU/2/+MnSJzvDTduXhVxCXLFgQP7NX+nT58JFy5cCpcvXZHdYDPzUY5YuSoc/PZblSr4i7/4C52bTSa8UapZkDk4J2HXkEEA/SDOMaaMO++xb7Am8LN8nzVhvqhPpDLGHDIHmeUQNyndwvUpU0X2OESK9es3aM7olz9H4584SzPnnIPY97E5EYn5H0opAwOqsc54m5LAMn2GvZA5k909wC0AACAASURBVMLS1as6H3AeAGiWolUCWuI38C/YNPsm9sz5g3HGpgQy9/enxFvWqasB8ZxBPzl3cz9AXnwPRAS33Z7e7gRMrxW5CNCYseD8w1xTQhI/wHVoA+1kzbEPehkBJ4CwLryEy549ezRO9UnpDT6DD+K8B0mBMxBzwV7HtekPBAPOl8yTlWYJoaGerPDmcPPmjXDsxDEpGjIGKD+ZopEpGODjAJBnSBmNzLtB9fvB3fvh448+1vMFe5v2jpogVYkj3x0ODx4+EAGAMwIlR/C/qPVMmNihpISbN2+Hd955V2P+wgvbrVTM8Ijsn3P266//KEyZOlU+HIUjzp74Ja7BvXjGp988Ezl5h3njWYbxZm75rJMhmR/GmPtt3/5i4h+M1M15DT8B0Wf6zBlac9gHfgeCKfejnIeR+gb0zPHu278T2RG/zjmYDP5/+vU/hY2bNsgepVYURgJEUlMGeFX7Ij+A/yePHdfehv+5d++ugeBS1ErKDWb6w7pOnEDAJ+uSsyF2KtWIxib5IP4T2A/pqAESgGX4s6YYY4sPNYSmBnwoBABet7iDqwAA/Dtor3ZJpdCTFCxGhL2kClVJHEmJJimgb8RWj114iQCPOfG3xUDsP/9RfeI4yzJOrIqB4jEUAMoAjCw7sya4AoD7nPh32pgogSsPFOYl5ItxLu2pUUzR3i+SAeIEJLtjjDOUtSF+LfnGH6wAUC226vcYCwAsi1UX21c1fosCAMBl4QtVPx8B8D6WJE6UJQA+b/tjQK441mXtKJvjMptJcZ8xQPgM3ynPUo5jxt6+LH7mJUntnRiY86zcSlvJ9TL54/lIAMW5LsME4jaW3Tt/DY9jZhiV92O06+TvO3oPq63hbB4jAk/iV8rmOF6T2Zzgp60We0wOUFwqLTeeJR2LL5Aof2X2WZmBHre5bH3FbTH7yWTmixiDExj99Xw7/3gCwFg2MJZ/oD3FmPRo18zbBZuCaHEWQy6QALJ5dMwhW2OZn82Pfzz3RaC/jAAQq7rk94bMl9u98vtZaudeAiDpmOI1AhiM3GMY9JAwEMNFTAFASquo3Q1ZImSGceQVAHhO5uzlCrwQCWLbG6nJ+l/N7n2s4nlyX1OPKlCiXumxJiPy2dpmny+u5Xh+/9D9JfWv//t/+18UCAD24O0KAEYAcAUAYx+zaWgwk9odoxEAtHCeQwFAnYw+W9yAiomiNghGAIglgwgiZoaUEBDGIACUbUDVFlUMvlibrR2jfT52yvH3K65V4ovdARXHI1keYrQWnVY1AykzljICwPM4EN3/D1AAyHcxqWFRIACoPwUSQNr/ZL/xvtQW1BfG2vgq+zb65v2nIACUjae/xgE6PngUbYKHlPj7OphEVWPGcgDVDlxuunH98Oc/CuSOBZFDLB7Qkwz9KhcWdSApAfA8/Yg3CD/AwsL3EgC+znLjGSsAJFL8Lt1WV1cTGuvJZjRGtWf2+/u89rwEgPihTQ9jSQkAY25b3bcs89we6hyMdgnPYvv97+IcxocvADz5ZH/gSw75+I3Uj0v+BqmlrLSLZWdYGQBtikmmv5UAqFQA8A3whxIAADEsQxumnm3KlQSAdHWbW8kx/DICgB7gkXNOyBVivyKhk0g8O9PeGPUE55OSACIAROoM6ZoLYtSn4++1/2JWu5NMCg8Io66VxC8O19SE5pbW0D5hYpi7YGFYsmxFmDlnbmge1xr6OVj0D2qDn9DRoQADQSYH7Uxu0Opo+l5c4RvICCohAGQnBiuv4fbspQQIBgHEc//up92qZ0iwSyBMV6fWE8EzZLcJVj54+EhZ7Qpu1tVLNQDwngAcAD4BLb5LQAdbNICboHaNgoIEgQHwCP7RX9oBwA1IgyzvhESunnYjsQpQy/0BErgG4wWA5gA3QWQCpvyMa2kSAQAghZqaABKAshfOnZeEtyTond1bExQkJOA1ddq0sHLV8lBfR4Z1b3j08LHAadQPHjx4pMDYypWrFIik3b19yM6eUrsJ7lGXU9niCfuUoCiBWkmsTp6kdj989FjjQkCVbGGuzzoimKagfw2Zw6YAwJhNnzY1KWWApPhdAenURicADQHA548gP2DWokWLpVjgBACCdYwRmWm0mYAU65ofgp8E6AG/CV5SAkLnuuERgSv8R2CVtuL3pJiQZKkS9AOQLxIAANAgADhI5QQAiAbIpfMd3nP1CdrvICpZvgRSx7W2qF/Yumcd0V+T2LZ6ofgxgqX0G3CQYKF8RJIdf/L0KZFF+DyAETZNUBwiAf3xvYLXGFevh0vwDwLA1SuXFaAG+Bjf1q6+OwEAW2E81qxeHRqpY95AxmOPAtUEQkcGhwRs+N4h5vDwsAKtBOoJZpPlzzXlj+pqFGwFXCKIDfhG9iUEAB56sf/PPvtc5BnPZOO7Irs0Iof9XUCyF7B97px5YXCQ9W37FG0l85GxIwDuD4f0H78CeE3bAVRMGYHSIr0aNwLjgJgEdglEk6nupCSfM9YdY9TaavK/ZDKiXABh4dbtm1I04N7eV8YEkAyZY8Z809atoa+728CDhnoBunv37Q9Tpk4Lu3fvUl1bHrb4oe0ElPksoBI1jslWGxpirxvRPcme27Vze1i8aKERAMjke/ZUc4x8MjVqt7/worK6lJXZ2hqedXaqNjLAOOOLjUjaLcl4ZI2zTgEADOQ16XV8MwAT4BIAF++xp4REbYYs5tOnTmptzZHUeCZDDlEC0hy+E7lj7IaMzcVLFoeBER4u+0QAeNb5NHy970DoetwZfvrWT+TPIDP19veGkZqR8Hf/4T+EydMmhx27doS2DggAIdSHpnDy5GkBYps2bw67du3W/o2dKmv9/v2UALDn5d2yISctigDw5Vcab+wFH834Y0+POx/LlliLEAskKZ8A5N293cq4G+zvD5s3rAnzBSwHAfgAFx9+8H64ceNa2LRxgzJpFRhHEremIfT1j4Tfv/tRmDtvkQgA4yc0hNoGIxpi+4cPfyefjQIAP8wbhI/z5y+EK1evyo4ANPRgrGzJWmWrQwB4cedLYagfIL9GgIxK0cyYHh7ev5dITjfJNltaW5XhjY9asmSxamAzVk58MtuZZCB7EpRnDbEOWGPMseSWlXnHOA/Jt3Y+6dR6dvl9rgmwhk9euWJlmDLV6mNzTfYF/Cf+mX1u8pTJdvaprZWKAnsp44AKgKf1YQ/4KWwVf2fgiIHK+FxIdZLPbm8LzRAA8Js9PQJxWltaw8y5c0Skc+LA/n37tQ+hCuNBB2zjyaPH2i/YI0xlplEEBMb75vUbKjXA/cl+Zr/1HzJ88SOMzdJly0QyqOMMk5DTWFvsMZ4BTL/IxhB4duyYxh/Qm/t5YJfXqIXOtZl7EfpGRtR3yIn37z8Me78ygBPASOVL9ExsZ11ALNbteqTifYyT89+1a9fDocOHtY+uWLkiHU/iG4wbWavcn+tSaxpyG+PFPgWBC+UgiGGQBzzZgbnFV3iZF8YPv+k/7A9kqDO/+GD65POoDP9/XfvYH+cmQEpUU5wAgB8BTHv//fe1r0KaamunZI3Vjfd667TNfbyvIWwRn4f/Yq5Nct5IZaqVPRK0P0ACAOR1ciHzQMY414QAQPkm9rTxHeNDE0SwGpM4B4DDztkf2Pf5oa+c/VAA4DzC9zjXeVCLNf3ZF1/oTIJP5cwImMc4nD5zOpw7f15KNgaMt+m8RJuRMscmWlvGha1bNiu4h80wz8w/+wZ7GWMAGMt6cUUj5o55pR0QACZ2TE7IjiPh4aN7Yf/+L8PjJw9EXEIelHJPtJ0zKb7pzOlz2hvnzp0fFs5foLZfOH9edej/8i//Mi05JaJR87hAmQnmi7MT+82sObMFAkqenmeuoQFlvuNb8MGsD/ZjzqQccVCvwLfw/dWrV4XxEzvCg3v3jBzT0CBCwpdffhUmT56i66cKRklNcQgl7A3MPePB/s5cNzeN0715Bj9x6oTWLf1kr8XmnNCILXNmcHUh5sMVPEzGv1k2iT3jT9kvaIeToFg/zAu2gO3RDsgQnOEo2cDr9I0yAZxtWBus5Z///Odqg0pfJZn42BL7Dm165ZWXRRzBBztYwLXIcGe+Ibi4r/A93EtgcB3IEPPmzA1N9Q0i+wDg4mMA+TkTsC7xUxAA/BzFGF28dMnKEm3cGJqbW0J9HZni7AED4dSZU+FsosLCWaipqTEow2xwQKphDfV1Yc6s2brXQJ+RHp4+6Qr79u4LN25e1zWlYhVGwr27d1VS6NLlS8p6xxYuXDgfLl28GHbt3BXmzMWOasPDB49FAEB14dVXXwvjWoxIznmedYAqwLLlK7QnPHz0SH4W8hEgvUpTjdRoT2Gvh2yEjbA2GGP2AAhU2ARnQvypzgz79snO3njjTWW9u//CTiHX0I81a9ea1H2dlSSgLfiQn/385xpfzs+M+3vvvKtnCKld1dn5D/Ws9vFtUhKgLawFnhVRBti2fZuILuwBnZTjOHpcxCHIDihZ0C4ldaFMwN4zbAp5/h8JNVJmEFGgRs+IbseA/pA6sV3+bYojJufv4D//9riQ+s77iaKSx4D4jL1m8v0EPWx/tTiQSABJNoMRALIkEkj1KbifKFlmsaIM6HeCgEkaeJzDcx95rssDJn+oAgDgSBbbZp+IMz4lx5gnGhRAQL5bBHbi+JWDenE8JR/fKgLUcUyxPHvZ4+HFmGJljDH6/h+pAFAWvxwrpjlqDKnKm7lYoJfJTT47WhuKsVN/Jo7j/39Me+IYNdcpzrm/Nlo8Ov6et6V43WIb07hnWiqvuly5ztdRkl1RAcDfc/B/rHvHyW/PM3bF642Gs1S7d+XrSRJc0oBijHC0e8btL7tfilFEa7o4r/i0GH8rm8My27M1ip8uJwDwjM/cxoA7tmrf89EeOwO7aEfFtsT2H/sN/1xMqMyD/0n7iQBGycVjrfnnndexbS9vcZmPzpNBRrdLL2Ge7Bvu2xNZ+/xaNaJVpS/PKwAU17fTQ3i9SABIlZ9H8Reyp8J9M3zAErilz5sYBe9lBABTgtOeleIkFk8X/jFM/MsSdgz3MNn/VL0qLRdgiVf6TqJEa7YwHMoIAGP5uBifquMskGB8GV6RYYKOP/5h8zu2V6r53/6bv04IACb1bywJA4ysk9UIACMiAKhGQvKddAH5wn0OBYCYwZXq2UQyD/6+EwDyC6OgAOCOSgZjBpsxeKorADzvxlOcBG0oJiz1gwkAz7vAYwZm6QEmWVU+9kWHV87gzEDvIgGgrI9VzehPQAAQ+yoh0XgfOKzq35FjSF1+xGRNx51MqDFkVErnjsO3LlydBDAWAWAsh+/vly/gGmMAc4CPiADpeBcUAPwa7uBihlW1OSo7iKWHMUmYFPOHx3Ya+U9ksjzpHKU7dP5wUtiyLDOX/5UcvoutKB7q/QBbU4PMn31am0xUT8VLAWhTcFZVndUDNsC/9gcTAJzl7ZlhquXmNYY9A70KAcBrz3t7/lQEgPhgolq2f0IFgGolAAi+shkOjaEA4AQAAqROAMhkhVTLwgD4aB1mG7wFcmM79+xFIwHUSUrfs1GcAGAM/KQkQALqO3M+ZtcJQ5QagGkDSk2iyDhWjZVsQ/aHCB58+ck495nFiryEX6upCe0dE8LkadPCoqXLwoJFS8LEKVMR/A59iaQ/gWWCELSLoAhAJ8FMgoCMg2UnGetQZJLogVqSoGMQAAYScNVBXQ461IQkkwhJ7b6ePt2/uaUldD99KgIAwQ8PDhFA7Hr6LMxANp6AlkCF3nDn7h3J96MAQG95nQAw7XPgnnVJIJv/APAIUsk2B4f0fbI9ALgBN1m7jAEZ0NQuBRC3OpVN2mPJFgIQJwBFzV6CSNy3sQkp6CHJJj+4f19khulTp4VrV66GlnHjUgIA48d5BQCHwBYy0suWI+tOhvSgamEC1gAS375NJkm9sjYJdhJUevzkkd5nbqj5O2sWWa+DKgHA/NA3J3BMmoKMfp2IE8wfbW1ubQt3bt3S/DoBgMCPEwDITpw2daoCV9g2wUj6Sz1xvq9gVpJFTu1h2kQgkiCkA+8E9gB7IAAokz8hABCII6MTwIkAMIFNFCAInEKgdAIAwA3fc6lc5gRgiaC5EwAMkDMFAK5HCQDACD+88h7fIZALiMA1Y6AKoI7gvQGLWyQV6gQA5hYQgjYAnLjMLDbDAZxrYhdpVmySPXb85An1S1neyN92UtbhmqTEYwIAGYeAwwQzVatekroD4fKliwpOAvQg9cycNTY3SwGAoDbtW79unUAgiAGsE4KagPiPHzxUTVplniYgMuP29ddWn/fVV18RYChVAUCrgT614Ve/+pXKA+x5eY9ISJBtOH9j5x999LEyxRkfxtBAGMvcRhb424PfhA0b1of58yBC4OcMhANEeO+99xTIJWiLTdIW7svYkhVGAJ7gNllyBFshQFg25hWNPcAeAVx8nhOQXD2A66BKAFBMX7EfiAtkBGOra9euSbMQfU+8fftW+PTTT2QHAEsZOaAu3P/X7LbPPv9SQAnj1NRMtqA9kHFvQAfWFADQzJmzdE4cGOCBDrDqGxEA1q9bFVatXKH2Qv6AAECgHxtDheTF7S9JvYT2NiV1jSkjwnwj20xWpZMOGEPmjDXE2mLsPVvbZXEBMRgj7I3yGQ1NzQrw4nusBMB8+Qa2Ea+tDXA3MgTwW6/1jt0Aqs9fMF8EgL6+Hsn5Pn3cJQJAX3dv+LOf/lxALA+kT7ufhoGhwfD3v/r7MHP2rLD75d2hpZ1A/1BoqGkKJ06cSpQJtobde/akagj4GtYboMaceXPDnj27E3l62zOxia+++Eo2AvhEFqsTADqfdmoM2QsAGvlNp1SOZmhQBJceVB82rhUBozbUhcePnoRrV6+JAHDr1g1l5+7atUPzQiA91NSLAPDB+5+KAECWX0wAwOYB2bBfCAAOvGBnly5dVg1mALdJKgtjtfN4foEAgD+KCQCAs+wfyAWTGQgwCPmBdds+fnxKAEBhBWlmbM6zqL0MCWCcnyNoC+sWH4RtOAGA8ydAHuDH066nAtOdAICtY2cQSsgUJjOfsbbs9cFw8sRJrVv8A4ot/HAf/Pijh4/kp9lL/EwHwMt79J22uc/lWqy/rs4u+U3IfU1kxyY15dmXqd0NAWCgt1fzwbkMILS9rV1t1lmGcytKLPeR5D4T2se3p0QDCACoB3B//D77AUoyqSpZXV24feuWMmjl9xctsoz5xkYpFwAQMkYiDiTlCxgL9t4bN65rXwZ4AfT2NecnKgAn7BiQSIS+RMUBX4laz9cHvhGYjr+UekCwUkl8DgALO4cAQCkWXvNnOvaD748eTQkADkzHBADOYdu2blU2PAQA9g3awnjT7hXLlwuYldIWvlZ1tZ+KAIAd01/2Bj+js4/RV2yJcQDM4r58FyKJEwC4ByAl18COOAfhR/DxAMrYIAoyLa2oL/WnBAB8PHOEr2Xvo69cnz2NOcB/MUZk9eLPjQBrJS6oWQ9JgznA9iAXsi4AuvCL+C2+w35npURqw1B/X3j2rEv7Dm0D/GVtcF/8D7YPOQBQWdLgzQaw0acTJ06GfQcOaE9hP+L8jR9kPX1/7Kj6gV+yzOhm87cNDeHW7dvyTRAmt7+wTX5SIPKTJzo3M/bsc1yX9eBtYYx9L+NsQMZ0c6MREAHeHjy8KwWAoeH+8JOfvhnu3r0taXq7tim3HDt6QoAv4POKZSt0FoQswn4E2UD74wTbH3kOYa+C8Afwylly4+ZNOgvrWTUYoQGS3P4D+3SuYa/jvGckacseZ044g61avVJqWYwdvoCxhDSF/d+8eUv7OuvSyYicQbEpqSkcPaozF+cCiHG1AOeQZEZQ7nigezBmKC5gszwTuF3wDKHs+e++k+/cwjUSH9za0iLb6uzqCidPnBDhjL1x+bJlaWJKd49l0eM3uAZnb9YqNsQ44Ju6nnaFe3fviJCDz4QAwFnP1MX607MVagsnT50KS5ctCevWrBOxlr3fn+m5PmuaZxDObBMS0rE/E0MMgRQE2eGV3XvC+NY2EZX46evv11xxHsaHsTYB64lEsQ5YkwDNhBuYp/nzF4a6WlQSjKD54NGDcOToMQWW8Qmc3QeHTKGN/Yj5nDd7jsi8nHMYN/b67498H/bu+0rXFLF5ZDg8fvQonDt7Jhw/cVzlniD83rp1M3x/5EjYtnVbWLZ8qdrc3zcY3nvvfdknRNSJkybLNvAzSPJTim3Py6/ovP+su1trCpAe8H7GdFPSgcABAYA5Yv3iS7ExnkEgXDAP+CIn47I34MtRF+Bcxn7HGnJ1De6/a89uPefwHa7Fd9hvUD3iHowlzzQQEB89eCifw7MAPmXf/n3h8pVL4Y033pC/Zy10dj4JH3zwvvbDnTt3GGH+aXc4f+asSu/Q33/4h783gvlAv4hEjDNlpQT0KdO/LiXxNjTWaw1wlqX95pfI+gfgt8x/frucP387sG8qAHamaaizRAMH5A3gtxiTZfuTpJAkNSgO5VL9VlaQ8oDEC/waRsjKPlOXgPuQY1OSnic26NpZ6UKPDWhfjTImFTurogBQU5EVntU49piaxzy8BGKWjVmpADAa+FEZi8xiv/G9bN+3iBAEdf/xmF+Wsf6nIACkweeCjqKiPulrxThvDI6WxYCLcd8sOpT/11jx4+L3cuOr8+KI4qfxT+FPvVUeP5WI159MASCOwZfFnb0N8XwWQeb8XFfKoxfHI8aPuH4RpC3iHzH4pvhfFPv39yAJxZ+rNncGiKLaVf0TxXdGwynGwjD8WunnFD4lQ7hcAcD7ELchf48EJ0swpPi9anMZzyHP44rBRvH3ynVsd4/tL7vGD1QAUIJwlvBryEWmAFLN9xTHNbNNy0DMJRAXsAhPhPE252Lt3H0kKcGa2F61/rsPLc5h3Obnnf/8WrfBL8eXxrLLjACQjUkC6Bdq2zueWlzX4De6f1Jypvh+EaPyz1nU3+ayqAJQNo9F38E9TTwZg8jICYYxWIosv4kNp8SFhARgKgBGvrUSyBkBgPecAMAzshIfpQBg5zWRAAYtoTEmABT7XfTr8X4Qr0vOIDEBIMaq1MfEF8V2E9vJWPhkGf6b8wf/63/91yN2ODbg31k3RgKwyVWmmGeRJoZu2WMEkKsTAPxaPulG1CiTkUheS5QCMkDIshs0YFpZhQ1B2cPmwuMJsHtY20cjAKSgUwlr0QcpJSBEEt3xAMYTVFyExYVZ3FR0YBtdwSTNhPB75g3LJM9jeYziwaNsI86clGfgRw6kIEk+2gElcT2jwOfVawhlRuzsowJzr1BLPu1HtNkybWSgpT9+0C76vcLc5RYQ3ynUyyrO72hudKwFVrZw00OPrXB9RLU0o5qeetHweXOwhT44CWCs+6fzlyNOpNaUzF0ZASKbl2rnG/tW8v8FeS6/b1yjKD+OdtVBSbjkVSzi/sZ2X+k7GJhyAoAy7iPgP2VXRQQAFACaG6nhNnoJAAuoZHXXUqZ3wvx2ADp9cIse4gTa+gNbEmzLM7orD2/xBuEPdcVx8L8JisUHX642GgHAyV3PWwLACQCxAsDwILVyMwLA0AAbabKpClSyjVVBUdXWNfUBdntXAPA5N7vOe5L84TN34kvli+1B2dQfAKE0RwpoWva/HsATBr7GM5kDB9EN7E9OLjK4TEIv9k3StIjWpd4TycQkyLMaYvEaMmIPIb5Jk6eE6cj/r1gZ5i9cHFoAGAeHQ09fn/bVjvb20Nbaqjn0TBmATwISvEaQ2/dAJ534mo8JADFxIfWVSFAPDipYYhlzRiYgq4JxItt9sH9QUvn1zc2Sx4YAAHCG5CpzT4Cxp7cvzJkzVxkazCnBFoKFBNQtqG7KQABnjO/cufMSGxxWoAdwhkCRqwzQfr5Pfc/Fi5FzNwlh5pNrIHNLcJx2j++YIJICwSWAOz7n2WkAOhzAObQBPtxAOaC1VSDc7Zu3NIYEnmkb84bc6Ynjx8P5Cxd0/UWLF4bGeoKkyD4ZWHP8+AnJptKW1avWJJm+JilNENbkjVcKXO3t7Qn1TdSaHBDYRKCTADMZqowv2b6MlQgAbe3h7q1bAqBiBYAHDx5KAQACwFRIDSPIitYnBIDzaiefV1YkklUKnBsBgCA9QSvICi71TICPAG6cyc/cE7BzeXgRAMaNk+QmNkrAE5CojAAA0BETALBBbMgJADOmTVc7igQAQA7aAVBF2/mRwsSTJ8ogon0A7gDt2BRz7QQAgrMuwcq8MeeeOUkw0ksOsC5dGUDyurW1Anm7njwJZHfyWe5jviYoEI7dkW2IbfB5CADMO6SFFwjeOwGgqVFBWAgABPgBn5CBbiCQ+viJ5oGg6eWLl8Jbb76poGns08gcJNBMHwE3DEipD8+6n6k/f/M3f6Ng/k9/9jOtTSM7mNrBhx9+pFrDBIQJ6DMGBJixc9bTxx9/JElr6hC3tY1XAMBVQpBbBnACKMVWGR/WHeDkiZPY9mXNyeaNm1RKgPO7g5sEe02KmJrv41L5c9Ye77GOCN4yP3ZWMT947OixcObsGYEhzANjQ5sNZO4KH374gcYHMIdxsDNzkFz/p599Id/72muvagxoE3ONj/K6wZLcnQPJBCCLjIERZTVCAFi2dFFYt5a5tz386bNnCoDv3bdX10MBgDIT/KB8go0x30jKMzdIwHM/+ka7AAiwE8AYwCPff+mLFAC+PhBmJ+BCP7WHG0zJQwoAp0+J0MQ12VuQZ1eQv7dX53yyxSA3ffXV3rB167YwZ97s0D/Uowz/1ua20PnICACDff3hFz/7WXj86KHGkvv29g2EX/3HfwwLFs0Pr7z2cmhqadTeUFfTHE4cNwUA+vPyK6+m/o5xYJ0SOJ89d46C7AAqlvlrBIAvv/hCbUOWmXnlfhCHuhIyDnZFxqYT0njmY84pRfHsaVdYs2pZWApQXlcvAsDVK1cEwN2+RTbwZik7qGREHdnqtaGvfzi8/54pAGzcouux3wAAIABJREFUvCG0dSC7a2UqAD8BbGfPnhPWrLN61R5wAaxVJv2qVaZukhAvUaFw+f0du3cmpRbqw6VLF0UAwgbIomVNaP09e6Z/45dZ20uXoKJiQBRjwnhBhAF4wAd5uQvPoOY7rBHWkNs/ewf+FRWaDRs3pP7OgXmVHVkFcWGS+uMEgOPHjmus8Z8Aa5yRaBf2x3oFMERNBr/P+LCW8dW0iTb4uY/38NOUiyCTnX5AAADs5zXqKneM7wiz5s2VAoekn4eGwqeffKqxxLe5/dciMQ6Z5cwZjRNjUJ+cYVGjYH9xJZnZs2al84OqACU5ABrxd9RuBzD3cwdjYCVtlgrU5sfmd0h7PuOKjWGjrEPGzvcM9gvWAH4AP0Jb6QN7KWQ9ZNBnzTbSE/czH+Oy9kc05xAA6I+fpbgGvvD4iZMiAOBnOVO6D2fNfv45sufttk/VN2j8aSOAGdnrt27eEIlr7ZrVqWKOCGhdXalMP3sgALLbMW1mb0StAQIQYKkDa7QtLgHAWDgYhz9mvXNv1hfzT2ZwQyPy9kYapZ8QAFgnEADor2di03Zex0/Qh9deey0lABix0PYz+oXEP+cmPsfrtI+zA/NAX8gedrIEBABXACCzmgxiyAmsNXwJY+zthXTgYBvtgThGyYEdO3eGpUsBjC0znXse+u5wgDyG/LnVVG8MvUkphNt37orIMG/uXCkAAIxix51Pnqi/ECQox8G8sU6dtMh6ZYwAQBnXjRs3iXhn5Ly6cO/e7fD11/tDbd1IeOPHrwmYJ3Ob7Om+3r7w29/+Lhw8dDi0t3eIELt+7TrZOvvru+/+Xn0DuGbssAOXpoe48c///M9a9y/ueCksWGBrlzMkcTV+PvjwA80jwDjnlo4OyLKoxtSFc+fOas/CT6CYxffwU9yPa+P/2FPwWdiMyLv6AfRs0NmZswi2w5hQvoD+SIIcsHAYEg4KB4d11nSSKGPl64z1x37MNdgr3P84oQO7Zq7JkufMxZ7BHPteQ3+xD67BdVGgMGIrxMdh1bSnTxCsmB/aQF844/sPn+MekCuxSWyNvcKeHUxZjLIIzD/7thNo/HnY/QlnGcbsl7/48zB10pQwrrkpUC7H2whQjX1APGnvGK95o3+AwPv3HZAPXrFqpcr4NDW1ah9tbaP0Q53KGmE3+KMNG9eHgYE+EXopo4DaydzZcxMy76DUvji3nzl9Ovz61/8UNm/eJKUp5v1ZV5dA8++PHglbt24R0VpA/VdfyV+vWbNa4GhDfaMIoxcuXAx//ud/rnY/7nyi55df/9OvtaZ++ctfJkSGoPMvcvy7du5OFY6YJ9YTzy7YH3bG2qXPrF3GD/UO5hrbghhAiSsINJAkLEu/T+ME0QXi5o/f+HFYIJUci2/wDPH222/run/+y1/q74kTJoSj3x0Jhw8fCm+++ab8FfeglAKKAW+++UZYvAhVsok690IMwIZ+9KPXpXghgt35i/KnlF7627/9W62h7mdPparHfHpGPb95VoLEi1+zZ2KLG/BvV9yjZI0k/ZX5bzEELwUgVccaMvTrpfAIEWgcBGzPwC9I99ozEUkKhtF5PMrjfKIANdTrGczPy1aSJSs9y97rr3npwuw6poBoyQt2DZ0JIPYUFQAwhCIJQC/F8bvKzG1/do5jUrlYezK/xTjzWH/7M5lA9tL8q9EIAOYRrG2pe0j/UYwT+huVsexMGULqw4VI9nMTACKSgrfL7xnHsipb6uNdHmF1u6nefpNKj3/K4vX+WqqEGCVojaUAMFr8P5uDfAwz/k7x38W/87G+IpEhq+1dNnZ+/3i+/1ACgLejCP6PDrBBOKDMS/UEwmp2kMXzK1OI9F7JJYuYCde2+HoxATUbt7L2Z9cxwkR8s2r26mMcj7k//6RplAXw3H1HPD/563Bviw/7sx7Xz7L/ywgd8cAYgXh0+8/WVhxLlx2mNZArMSi/phN7y/pg6smjKwDE+Ew8tv7v4voqjv9Y/oOxKtpYZluVibH5+1n57Xj+bH4Tn1ITlxuuzP7XXIVEEj9pRzy/Gfif7TEpjqtG12if0i5UwGDL/o7b7riB7V+e3G3JgvZfQgBIGSPJOCVJ7ipxjPqEq9irvHGCYSQqADwXUe6W+DDnG0gAnDkUa9MzOcqRYNBOmsjuEfvGYrvjvbSG5OUI6Pe93T8Tz6VGLMIBY9y7mn8cy35q/pd//5+rfX5IdoDIZbX0nsgBFozJEQQ4ZGACUaCGoZcTTg4g/iCf1e/IgF6BVWQ3FhhEdiKwrFAfvMzHZs7N5cOLDsgkIyoz/oubA9l2dq9qEGcewK5cwAQNDcDKTWqxlnth4mJHbgui+v3dgVRfIAkDxw2DwEe0GEd1jmRxJZ8tM5TYYVY1MG1Af/hPGXnBGEE2JpUAdzxWWYZ5fFiKF4+zi3IHjXg+Sppe6Wiq98+BeP9EtQNOcSEn/s9+lZQB0BsFwkv5BmJ3zu6bP9BnLa9ySCkeXmQPKe1A8or5vsXjnxRaSey/uI4qNtwyqRceWpJLFm08dnjex/wBgiEiiJGfH3+A4v4OysegewbY1yrrkAcsAhWmCmDqADwc8jkrAeCqAfaaf07XTqT+nRSQB/ftYU6fK9R088+BIBfnP+5N8aBQ4QciwN8ONZl0EmtHDEb33VFZADHZkIAmg58yAJL99w0wkcgZtGxtf903P0BjsnSohzMMg27A6ubo/YgA4PuA1eQzID+ha6VdzAD0xOAza0uXSOZb3c9aNrzmOdQpQO1SfbyO5HO9mPl1ob4R6eGMJe8P5f7kKLlY9wfR5pqutRIGXtrSJMhMcMEOuwbeArqzX5ItPH3GzDB77vywdMWqMGPWHDH+u3v7pQDA+FA/GWlIDhgE2XhN8vtJLVTkRhlbsmXIalB2sjIq60N3zzNJeLe2jtP3COR49o+T+VRfvK5OAQ5/n+uTDSIJ71Cb1AUdUoCJjAXkXa0m+aACLrw2bfp0ER+4LgF7QBMCkfSZgApBMQJhBPUI5KhUQHe3gkX0jaCoS4rzOoEoxmzRIpPyd19BAJrrLF++wiTdAXQfPpK9ERxkXAj0M74EBweGyKDtFSjx8MED3Yf79zzrls0BgjImZPcwRhAA+KxJEc8L41Rbt1fBdfpK4Im2EfgHqHACAdltjCPAKq9prgEbgmVY01aCiJ1dnQIaIVAQQCNwRXta29oU9ELqdOKEiaFj0kQpKRDAvXb9hrKzIACo1m9Pj8ZOEvtz56gd9IUxBZggMMiPyTM3ybcAUpNVCMhCAE/fSUAt5p0+EcTnPYAl2qv1WWNBQb4HCEI73H9ia7zOfHAv7Iax5LoerJ05fUaa4d7S3h76e3oEEiFjDNjjUv7YAPck0EwwmiCxgHgyCRO1DrJ8LON+SAFOMtUcMAZkYN4A9aZPpxZuo/wJmWMEx5csWarr44McRCOQTn/cZxKEpa+uAODAC98nsKx7TpyUZAxR4747XDx/QcHirVu2BAAvSB9aW0PD4fChQwq8ArZgT9yHMcUemDuyFAGA6CeBU+yB8w4BcILUjC9ZTgTdGVvsA6ljxg4whkx8gu1c030gQDPXxa6lktDapvniQYXfXmsVYIIgPT66ZeLE0HX/vuaSfrJGyWpV7ejGevUJIgq14mfNnqPsdNqBvfvzAMA3JQ02bSbzzQg+ZDBSRuTqlasCcyA0EPj3ufaHJsBiCDJpLXkAaIGxT8O+/V+He/cfhB/96EeJ37O604wNZBxsiSAz/gB/ztgxvlevXAtfH9gf5s2dFbZs3qQzS0tbW+hFsri3V2PEeL+046UwMcmEVXmI7m6tE0BewBDWl4MHrCnA17PnzqrOPPNGPz2jm+8dPXbMyEOLIC6xrwMeUCLgWTh75rTIQUj/4ps8OIE6CRnE49s7lClKNjslAGbMmhZ6BjoltV43Mi7cun4nHD54OIxrbAw7d2wN6OoDakF66OrsDX/zf/5fqvu9/aUtoX1CUxgcHg49PTXh6NGTWlMAgqgaMD70nXITBPXffvu3sk/6y9wbWQQyUb8AGewWG/a1Qp8BIgFzmUOAFFeQwQexvxF0v3b1Sli7ckVYvmypyQN3PbVMvy8/DzdvXBdAQ9Yv96urs4y5p0+7w7vvvhcWL1oatmzbEiZMGR8Gh5F6rpNvABRnLQOOsmfx43WopTKxbl1KtmFN0Af8Gvdgvfg+QsYqJA6C+wCJ7FWA7Hdu3w7TZ86UnbCfrE2IQ2SqU9IA+2JM8F0G8md7k4PfrGnANoGr9Q2hv7cvnDh+Qr5ny9YtRvZpbJRPxrewd6xds1ZZ/rwHWM6ZCeIMa3bpsqVS5YEMDGjPGmXcuT9jIICrvj7cuHZdtosPnDZ9ms4XkEy45pHvjsg3u5S9n1+wg1MnT8leKTPAOMlf9PSEb77+JkyeNEky9g2MNYkAw8Ph0RNTd8Ee+B6kquEk8wG5c7K6yXyfQYmekZHQn6gW0W58LH5n7vz5UgzAtgBVTp04of2V97BB7AkCF8//jBGkNnwaZXd0vsaGu7vVJwAlfPGqVas1JowNbUKJhax2Vy5hbxaJiIz5pqbw5PFjAeJcD0ARG+DH4wD08exZK3tCuyDHEOThnvg6wHK+Y3ZVK0UDzkV9/QPKZIZYsmH9WvkQykqwR/s5+O3f/lb2x7WtdFKdEdl6+5RlzFjx3srVq9KSB+zT/Pfpp5+pBBEy5tiZBSEt2M/3AOL5LiQwSgDQZuaUcQE8ZW+GbMUeix04aY95w7bZb8hWt3OLEU3ZcyGe8ZlXXnk1zJg+04gkSbY+9ce//uZrlVH4xS/+LAX8+np61T72Hc6vlkE8PSEIjGjvZP7YqwB0OW+7yhVtgaizc+euMHvOvNBQ36SMNs5i7IFdzzrDa6+9EubNn6t5Yw3U1zWG69dvhgNff2vztmCe+j8uOd8y1r/+9a/lv5BKnyEwvUPrBv9D/9hXFi1YKBCXzZ5sYKRonzx6GL7//kgYGRkMb731Rjh86KBsqL7Bzvfvvf+B5NZXrTbCGfsZ/oPzCCQU/AnjvnP3LhEW6Kw/g+E7sNMJEycJ/CYzm7UNAMwc0D7sgrXhSha8j92zZzEe/I0tukKTyXMH9en7749qLXBegITHuRPSCP9hF+z9nJ+4BuMNaElWOHslz7ecPQBvaQdnByvJYMRNvo9fZG/E9tjLyTaXgkQEeuKHKPeAb2E/AYzmfVdn4Fr4eGyFPX3d2rU6s6H6gGoJzwqMM+AyP4wvbcFesEXe49rsdSgzsN63v7g9dPd0i4gMcRhFE1RkGC/GCrDcSDD2jMV6YN2TyT9zxsywZfMW+UDIu8wzT4OcQSFDQIRh/dFGyGtPu56Fnp5+rU/G5vUf/Ti0trcqANzY1CgyF2cpSgHcu4eawjIRNnhugxiHZP30adPCzDnzwsM7d2SzEELZKyEAzJ0zO6xZvUoZbaiXnTh+LHx35LDOFDxzYEMnTp6Sn9y4aZP6xWM17WWNsfY4V+CDGCfGgb7+1V/9m9As0LtZexHnPHyA9uYBS7BiP2dMAOKZN/qH3WGz+BMvl+R7MucrXn/jzTcCKhBt7e16NqGNe/ftC9OnT1NbOAvRTp5jIVYw/6g9ORHo3Lkz4cD+/bJ5fDAS/JwhPvvs07D9he1h44aNIttg4+wTEEx4/oPEgl2xp/z+9+9qni5cPBd+85t/EQETXwzYr3J3jY1SmYJc1FhPyQLOZ/wG/GevSWI6Sfa//AwlBOspVcVvK2HkpZM4A9kzC7EilJFMmc+D9zkAPymRUxbjU9yhjsSf/HcdtHPf7YRZfz2NKSn2SiJCHsCK43XF+GkRcIoBpOJ7cfytavxZHyonDsRxrGrfty8nF8mH8UoBIvtIBhiVIaXxvcr6FN/GlFZSAKKiBcV4bvEDY11/rPc1/knItYghxABPrk9RmwGQ4vkua19xPHIx1GQ8KzoevVCcuziWXRmfz1/J7xVfIxeLL2F/xGM2FoAV4yPxvYr3zc+5x1wzAozWbpQw5rY/+v0NfByLAFC8RvZ3pe3n3ksanccOKkHdeJ1aflIe9M7WSBED8GtVt6Gq6z6ZN5U1GYX/4Gdt2lgxP/qikYD9c9nvfAmACuzO7+++ICkjXWmrZRqtcX/LCTTe1iyBOF9q194nATpTACiz9aItF3Eg3i97zcermv3ZdY08ZSrkiWcsYI9jrR8r4ZDHjOzvSjJOPIf6t4D3PIHEv+vYbe5aSWkeH327bWUCt99nrP1HuEKiEJxm+ac5fbYrWuzM10T2mtkThHsr8eQYR6wOIALAs24pBVgCZFYewEsCUAKt1F8lRIMifuOKeXq9oPDt5wbHhjyWUd1/lPKERnPlOd+g8f2f//1fj9CBFDBI5f+t1ibvMUA8kDr4r78lH2vslyIBwL8jlYAkCGDYVD7LW5nXTFCUgZ1txtnCTGVanLHogKHXwIkwSb+HbwzxBlF0ImL94b9Lhqzaphcbpf07ISsUJNwrnXBlFrfxVEbX0Y832LKFWuZA4gUUG2f8unc5dn9jOYuKw0WSATaK/x/VGKtJuKTODfuTbEQe9M8uGrGXojulB6kEoEsBvrg1rnRQ0vjnPYDo7tFmWzbWRedezS6KDwjFgSufG7Of7AxlNXHidmT/rnTq3v5cf9NyKsmYxwyzJJMyJdyIoZDxZsvaWLTfog3zUPU8BID4e9m/KwkA8YMY/x6NAGCZ/zC97QEw+48Hu5gAAMDs/yXZ5gloZUxw3rPPj0YAcHZp6uDJovwjCQAQXGK/LJ+W+HN+OwFAfjgq7/K8BACywPmug//63gB/GwGAEgAEs3ldGeZp9r8B3AR4nQBgqzWzQ9sMnRRQ6V0qDzUGssfzWl+bMfYt698VAAgw12luszp5yYN6Uo9PmfxS/bdWFR/AxNovqnI44z1pB9/jHhxi6QuZkCK/1QQFHWbOmhPmzJ0fFi9bEaZMmxFGautEABhIlG2mT5ui4xtBLoBWRggwkCAFY9rdzQGFjLdmXduypZtla8+6u5TB3NJiIIED/A7cuV14INcDaV7jkUwrAh0EubkX2f4EPACv+eGQA8DKa8iWQhbjNYIxXINAIGPGuiGw49ntLocO+ETAiR/AWIJH2BKvA8QShHH5eGwV+yHIQ1vICEuJDs+s/vbFi5ckU03gl74RuIHAAih67vw5XXvZ0mXKBnv08KHGk2CZB0xZGwA1gBgACdwbAoCrGtAvglT0kT4AJvCb4CjBLgARAooE4xwYrWvMakJyDnrabQClKQSYBDf/JkDGWDohAFASAgbzmxIAJk9RwComANB+ZUwOW4Yq18wTACAo2esEbwHJLFNstsad91yxAaCMPscEAKQimQvG3QkAnt3HPMQEAAcymCv6QeARAgD3YwzHtbYKWIMgAnjCGDNXzDvv85sgNQFcxlUZVM3jJEPMPZGwFgFgaDCsWb0mzZjFxphLyhhgR9NnTJe0NPOJ/C+B6SWS8jY5XycAEOCdOGliSiLkc3fv3A1r11kJAHwF83jp8mX1k+wrAvDulwB1r16+osD5xg0bVL+1t68nUTIhaHoiHD16TGCKZ3Jyf+wNIIwgKSAMwXCClcwRY8c6IZDutWgJXvIdB0YYA+yQQD4gKvbk5zxske9i49wTUJMf7os3RZqd/vOeQOpQE5ohH3R2apywHRQ/aJM9vA1L0p1yIAS225D43bI1TOiYmJ4jBocHFRxGSn39hnXKcteDV01tGOgbCtev3VCgmkwtCACMKeNrUmr9yhZnbgjc8pv9j2A5JKSDh74Lt27fkSQ1Y2RBbR7IhiQ7zFjQF2rZMgYOYGJHX33xZZg1c3rYtnWL9l+C3ICuKH0QuMZnbN22TWAp9wSUZewBGsh4Yy3TFwAgJyq7xDkqHoAgIpQlpVfuP3ig+udIGBOsrq8H1Kaf+LROZf6tFgGgKdQ11GkvhHwHuYL2tbe2h2+++VbqFCo/MHt6eNb/0Eg8wy3h5vW74fDB78L41nHhxRc3huGhPgFQfb1D4dHD7vD//N//b9i566Ww/cXNoallRKSm/sHGcPz4GQXGkcYFNKG9+EXJZd+6qQA5axt5anwY88Jexdzs27dXxzmC7awVBTxGgjIpsW/Gizl1H8p+wdxQr5kyK6tWLAsrly/X9yB0ULub4D2Zs9gYMsE8K4qYVgcB4Fl4553fhyWLl4atL2wLE6Z0hIEhU4yARIaPcpl4xpHX2RcAPvkPIH3GzBnpng156+Tpk7IN5tOfcVjPTv5iD8IH47+Ye8hsXZ2d4fTJUzbH2GNCAGBvgnwDYMn68ec9bJI1DaAJOcDWLO0ziWPk/BkDFABEGgE47e83YtrDh/JnlCNwMJ/3IAAwV+67kNkHTKft2KPqgbe06AyF/WKb9+7eE0CDD6xrbJTMv7KpD38nu1u9ZnVKWKE9lBJgHTGmU6eZ9Dj3lNrKga/DjKnT1NeGcZUEANYAY0BfAPMp+XT+3DntFyuXrwjT2JdGLIsVW2MPwfc7AQByAvej7QBMrEf6BPiEPYhQODiYEABOpIC5qzmxlvkuGbuMMcQtssvpr691J5vRPwBBEfESH8z9ILE4AYAzi9sH7Tp16nS4cP6SvgepCTKwy41DACDTGP/NPgWASBsEJPYiFX5E/nDL5o1hzuyZ6R6HrdI+ZO/nz5snoLNIAGCt0m78+7IVpvCCXeC3Ad3wwxwgAcy5vwUhTa2PMcZ30WZKrlACwAkA3BcCAP0GCHYCAH2mXS7/zbrAT+CjnbzKmn7//Q+kTCACwAwIAPVqG0ExFG3YA2bMnB5+8pO3BHTqnDnAumdNv6O24yvYo3EizIPVBf9S4wA4jpS1jaOpiNy5czvs2LEzzJo9T+B+bW2DwMJvv/1GwbnXf/xamDUbdR07A9eE+nDu/MVw+PD3YdVqCCELpBqDQgO+CgIuKjicbffseVnnE8afs5GRjG6q9MCKZcvDqjWrwnCNZZH19jwLD+7fC98cOBDGt7eJeHBg/97Q1NigdcWe8v6HH6qcypKly2RHVmJgubLQsXvmhT0MYHX+goVGwqqt1VmZNfPttwfDnbv3NO+bKX/EPlFbqz0RH4XvYywBriH5YLcWaxuSHXMPxpEznGWk8/6g/k2fWOecxfi+7bP2LGTKEp0Cg7nP+vUbwtw5VpYIBUkASD9742M5m3Ef2sBneI8f/Bg2wDxzD+zIVb2wE+yXPkAkUBmXdZTdoERYRrrhHM35hc/idxYvXJSe8/1MDfjOvg/RjvOPqzX586BKCRw5IuLCjl0vqZ18lzbgk/HTEH9YM+wJphhlZHw/k9MGzt4b1m+UP8eGIGIQ5OVssX8/IPZ0fR8ial8vNouqxVD4/sgxlVxYjuLRutWKUTU0WdIAz4EXL18MN25ek4+GKMVzGwSAWzduhenTpocF8xZIJUTKAr3d4fqNa+Hdd34XGuvrw9YtqFI06N8oPxw6fFAqI/g9VKEOf3ckTE3KV0CiRAGA/QLiMuckxgs/gf1z1rNM+jelOkFJD1dhYF4hGHWMt9IzrFPOTJzROCuY+ke/5oGx5ozLfLIWPNOfedrz8m6Nnys9sM4gX/AsxfXdX7PmuQ7f4VzAvsJY3759M3z55Re6BmQPnnsZW8hBENNe2LZdz6OQpbn2F198GRYuWChyAbETzjmcPSknhz289967ItTTRtTgOLc0NjSFpiYIEOMk2d/Q0CQ7oQRkQwNnUUsAkcQ/sv4JQZVn/8bmpiSOYHEixW6SMyHqADU1lDayuEIcwI/jUHaGqEz04XVImsQg4qB/TACI40lxjNDuRfaCKXH5vhb/9nVXfC3/WV9V5WqtRQCjIgatzv0xBAC/QHkSnCWoxYC/tTcX88y6UDEOxZhs4aMpYbSKDEGVWOroYxbfY6z7UxpMA2h69KUZnhVEAGWdWuC6ppj9lEsG87HKAL4Yg7ELVE8+dDuphoU4QFUc02L/i98vfr5sjPy1sTCJuD/FfxfXRByLt7Vk8UiPg5fF4Ee///MRALy/xWvZ+i2C9emn03WdxxDisrpZLNU+kyVIVdwzwalyY6/SyaYgUA0nKsMScp8tsb8y+/e5ydmUsAPDEdMYdiGercSxVC0sn9RrdU0SG4+EYvN9yTCi/PjbeBUB7Lh9XGc0/NAJAEVsogyrqIYDeVzHlmKlHy+zv9ycIDX7HCXIx1qjxbXinx99/lUcKZPYj0gesbJMqiigLPCc807cbvX9q5ovsfa6/H+hd4mqRQ41TFysJ0iaPZIgiSquJT5yhhQRICoN4EC/Zf9DAkhUHftMDUDqxoVkc1kW2GWiTBWPYTJb6VxDxPW5j88MfpbIfbfMV4/uviumvcIH/U//DgWArG60EwFMhiMiAFQoABhzZ2wCQCKPUAD/1bEkA79ig/Cs9KQWfE6ipMBM0UcTMLdsMygyxGISAPfXAoyGqegI/fvVNgKbkzyLJwaSio64wpmPkv3vjq+4GMsWZTUHUuaM49fQcKi2QY3mNJJep1LYY322/P2yGi6Vm1FRqiW7FgoGlVf28XdiaYzx69CSUpBMer/M2blD9MN4tf4V11/ZYaaa8y8eOEazm2ptdIl9u292IKg8dFUSALim9z/X7mhjlV35AKbKDInDVg0ccmArazV5n+P1F28y/u+ahCHtfxdtm/GvtsEaeTbb4GNH6g7UpWL9bw/oG2BfK4Y6YEReAeD5CQA8hAvQiAgARSKAKwAUCQACoOvy9aYqD4nV5XHkH0oIADEhQMF+J2IlwSQ2MScADAwOjKoAMIDU/ygEgGoKAGyqlilrBADt9EkJgPSgKqP+4QSAjAFfK0a/S/Y5AcD/tgd0FdhLJP4hAySlNmCuJsGv2H7jNVkkAKSfi2ULksASckIiANTXKzuYYEFrW3uYN3+hFAAWLl4a2jsmhv4h5P8H1CY+O3HCeKkoEMQj84nXCNTQRw4fvOby1q7GgxoA7z991hkoY0EWgx9M+D59SJV3kgADaJDOAAAgAElEQVS8A4zYIsFBgniQOMj0VT3F7m4FXgEceM3IB4n6QGtL6JgwUUElgAOCSAQJXQqceQa84TfBOMBuDj+AxHyWICGf9YAmSgMOygCk0GbaS5DSJY6RN9faT5iUBPWon00pAge3OTsRQLt2/ZqCo2T/kAHZ1tomNQCCjbRHcvcJAQag5rIyxq0WcVMSIOX+BMhVF7m9Xd8jWMj3CAgyFwStACEAiVljyjQc15zKY2MfPX29ajfkCL5D/7keQC3ZPj4eAuIGhxSEvHrtuoL1UydPUWYjWfSMPcFUJwAAJI5GAOBeBMgAqAgQ8z0PHtFO3vOgqhMAFHAdGU6zawj80TcHPCWxeemS5pwAHXbj5BLmloy3WTNmJsE8A/ixY681TDsYLx9/bJB2EATkNYBmMn6cAEAGMW0kqIdkNhmr7tMB5iAApOBXQ4P8yf2796xmK1m048alADuB7Dmz54TxEzpki8yXSgDcvhPWrV9nkvsqATAULpP1ffZsWL1qla6Pogj+CwLA9avXFEjlvflz50ktAklXbJZM7r179wnwIlDM/bEZ1hO2BwGAeUE+FQCSf7OXMa7MLWQNMqsI2tMO3+sg0wB6Sap/82bZkmVtW4YpwWvWOAFZavHyXc9ip0Yua4FgsOoqjwQFQb0GNFmGABIvq1a8PXzjBzkUISOMMgnB1ZkzZqm9ENy4Lxmgqnm9khrBZEZz5q0NQwMj4fYtavceVJkCshudcGTPEkMCeug3Gej4AYGgdbUqg3Ls+Mlw5V/rxgMCsSYEDCYP/E6iwPb4LuPmChSso48/+ihMgWCx/QVTC2lokEw01/cgtMoHzJ9n4EBTk+YH/wNYAwBBcB3gT2BIAkJjg+M7OmS7+C5/SH/85IkIAATgCWwTUCazfWAAkP++wHYIAMpurquxrOmhIZUCwabIQBMIdOduePHFl6QA8LT3gWWLDjWH61dvhyOHj4TpUyeFTRtXhYH+7pQAcOvmw/CPv/p1eOXVl8OWbRtCbX2fsjdHalrCsWNnwvHjxwQYYhP0g/uSlXj+/Lnw0UcfCjAEsMLP8CDLDzYO0ME+98K2FwRQOwEAvwQBAEAKMNGBVQAlngsPHvw23Lx+IyxfulgEAMacbNWTp05qvq9du6pA/49//IY+7wQAMnNRAFi6ZJkIAOMntQcIJj72rAvmBd/s+zmZ16xP/Ap+wQkd7OWsUQgAjDnzxVzRB3w5+wTtYl9h/fm6nDxlighiZ06dFpAlAkBDgzK8sQ1ALnwhc+znMa6JPbJmec/2LVMX4j32Fe69Zu2aVDVCr588GTqfdAr0ax/fngLw2CFqB7TbfRf+SJLQZ85oDbH+2Q8gWPLD/VGToF+MAUoCpIDiG7WuW9tyBAD5/Tt3w8VLF8PSJUtFABC5q6ZGxClIWnNnzdZeSCkb/CkktoePjTQAUUJy7hANEgIActX37t7VPEyVKlAQ0QHfBRAF8MP+QpkMzn7+vA0oaMo+y7W3OrGSMed7zDv3ciKVVHv6+tRv1FK4Pj52zty5UgbwzHTmg75zXSebyfYbG+WDIR7wWXyhl3pw/wJoev3aTa0NsviNCDSgOaLkDyA0IOC6det1BjMfUSuy1JEj32vNv7ANZZgZslUvk4W9QcTS/rdmTUp60pmhr1/gJHsW/Vm0ZHHq25kvvgsBALt49ZXX9F2+p0yrmlrZBvsn9oRiTVMzZz8j0HgNbsYZ8I19w/cF7I2zAXsH/pSMW7u2SXhyFiS7nT345ZdfUVY7fda5aWRYBADGecHC+SrXAgFAa2M4aE+n3jh/Q+Ry4JjPANZ+883X8kv4cAgAfI6+vvvuO/IZ+P4ZM+ckCgD1IqIy9iRXvPHWj8PkKRMVrOdcPDxUE458fyycOnU2rFu/PsyfP0cBO2plQxihn2SYA/BBAOB8wlhC/GEsIJGeZt1v2BBWr10TevpRMBgI/X09Krmyf+9eKZrs2PFi+OLzT/VsxDhBVvvgo480fjNmWukL/BtEVQgAzD/EIfqLn921e4/mlXuz39Ku69dvhH37D8i+3nrrLa1jfA/2yfumToCc+Xz5Mj+HSfHm6lVdn/MZPssIlZTyGND3r169pvMY18HWAfAtMGzjTfsAeQFhUR+A8MXcknnPPsA98COse852nGm4DuuOM5230VQzzmpfpJ/MNXPJPTzDHvIL12DfwIexLny9ck/OYRBVIGi+9OKLqTIY52T6xXeZQ64HoE1bGAvGjeswl/iTU6dOhk1bNoVt27Zq3TDOEFm4BuPFXst3dc5sbNQexrmBazAOrOE5s+dKyh4yRWubqWlwxmONXb58KenDktDT0xeaGimLZGV8vj7wreJIr/3oNY3huJZmU46qrwkPHz0Mt27fFKGAtcYZDJ955vRZEQAoA4Cv9WDzjZvXwxeffRauX7sa9uzeGSZDxBsYEInu24PfiKSIAhJtx354rmSd8XxLv/AlZPWzt2PzqD5wbUgnlJ7AV7DGWD/MMf5HqlaUg1iwKN172Q84g0HUcWIHaxtyD/sxKk3YEfekLe+9916YO2+OSD+mJjLOiLrnzuk9zrZcCz/M/NFO5pU5QVUIxS9IPq4QRUkO8/v9snX27D279+jcRJ+6n3WH937/nuya9QNxtWkc9nBXRMalS5fIb9y8eSM0NzXKHlBegiTB9xsbIdGj8mgqACoL0EwcqEb7v5UQ9Ox+U3dE/l/qjUnJoRSQV7JHXRgaNhAN+8/A+owM4GdHr/NbGV+oJADEcUC/rvuCOA6ZAYhjEwCqxzizK1aLXRZjibkYncE/FskpZJIW71ntfWMQ/P+DAOBt9HNftVh7tfEsxonjBKjSGDIJiEk5yWoEAAf70/GLixWkKsajz2N8jXgequEa1ebOXx/re2XfL9qXYvGRAkDxfV87peOWvFgWG+a16rYWE3H+0xIAKsdOQuVp9ypjv8S+ixn9CfEniZ06NmbfzZfEyF3vjyQAVPMBsUJw2TzF66g4V5Y8mCcA6PktUhp3JXFej7E7XSsmAESS/nlRiXICgI9XCk5H9hS3c2wCQGUJ4zL783Eo/o5tvOhzyuw/t0YKyZrFa3vs7HnWT5n/jvtR7u/yBAD/vNqdYLfWXmdpZDhAdj21sooKQaa+V+6PlEGedi/13X7PRF3B9lP1UOeurJ2Qa00NsUgAMGJAlvhoym72n8o6JgQAFI9dwSL19UosT/COJIHQx9cVw61NCfaTINC+7ztWVfSPRf/A6LsdjzbH+TNDfp+t+R9VAqBAABDYz0BZ3VYDlPKZpva3Bfjyi9MOAv4dr1GTDXqmBKCGJSB8ZoAZKO8wY17eIZ+yXSQg6T6SnLb2e/v8/uZE8rI/ZZuQvxZv4JWbnhl3vPDiw1u8AOPvpp8XcDqWhErW38wxZaSKahNfbQPM9dWWaY5S8bwbe7ZrlUmsZK0a/XqesR73p0pNqEK9Fr+DEQAyB5JzgsrszWeoOynA98+YABA7wR960CmbhzLnXjzcl9lOma2UOWhec4JCztGmxJlCaQB3gkljORPo+7kd08bSpaUypxqPc8agGAJAKDCTytpfusZYPZqj59sA4g0m3RASAkDazuhBjHY4IBozqRWMfk4CgDPbrV6cMcuz75vcvBMAYrJBGQnAH+Jol5w8/41BAIjtqrim5WcTf4dUvx2KSkoASMElUwCICQAEv7QBDrj8P5uh1blB9aW/L78RlikAeK1jvVdQACDDywkAdhTLsvhZeybhk/fp1uf8a76JG56fES5iAoDIHZLr46GeOsf1OiOmJQBqEwUAxpzcWICvAus6579FEMjq8VmEx2w/PaxxJaRsE9Yh92TPJGgOiLRw8ZIwd96CMH/h4tDc0hae9faF3v5BZRoQOGpvGxf6ewF8e5KgntUoNECl10DmxiYFUCzQVhvGNSNJGVQCQBKGSVYVc+YAmQNabj8EbQTo1damQC1BX4KB2A2BG/4GvIdgYISAZ+pn2/j2MK61TfWECc55hjxgHu+7pD/3JruvuaVFASwCdQSceM0zfxkbAp0E7AiuOzHAAWyuz2tkoEGkYBxoM4FRCAgEXAkMCSwNw6HraWe4cvWKst64HqCvgpmdneoTQXAPZgE2IId8ndrhy5ZZhmhNbVoDHOD0s88+U3sJwnoJA8BkxgiQAbDE70/bmlutFIIA3GSOBoeHEqBtIAX8sQWCs/cf3Nf4qzY9YEJ3T7h85WopAYBgK5lUsQIAwdhYAUDZxkmWP8E6gm/0i4CdZ47TTggXAuxnzRJAw3yI8To8lFMAcAIA44u90XfmkEAmdsnrfI95Yk6mT52mQLEHu9XH+/cFsAKmE/h34AX7AGAjuMp1CLxSAoA1SB8I8AEE9fX3hZUrVkoBwNUIaMP5c+dTAkBtAn7duXU73Lt/T/MieVLs8dkzU0KYNz+MnzjBpK0B+i9fFiAGAUB9qa9XBurVa9cE1JGtpXGjjMdAv4AmbOXUyZMKZC9bsjQM9JPtamovEFI++eRT2RiBauyWNeOEFjKqAPOpmcx72LiTs1gDKCEQ6Meu+B52yvxid9RexZ4J9jOOfNdJPQRqCapu2rxZ7/FAQt/5zLmzZ9M63Iw952v3aQog79snu6AGtOpkByMe4LcOHTocqK+8adPmMG/h4tDztMuyf0dGJLl7/uL5sEB1qwEGkEysDZTge3D/vvrCmAFC0w/fd/Hj1NJmvQM6uaQ1mU9IaZ85eyGcOWvBaGzT9kjLGMSeIUKwFgETCMw7mYS1/f5774WO9vaw/YUXNAd8UazskRGBVRcvX5L9Mb6851ns2C72CQBDX5DvxjcwDgIXjh9ThjFz0zFhgmyEMXz67Jneg3RBmwgqk7EKAYCg89OuzrBiRVJLvDaYMk7/gHyR5GLrG1XzGrt56aUdYer0SaF3oNOk0Acaw7Urt0QAWLRgTli1clHo63sWup50hoH+4XDh/PXwzjvvh1dfezVs2rw2DIdnoR+wMrSEQ4ePCtR67fXXlCFPW7F3FFIAa8jIpy+MP7WlnUjBvk92LhLG27Zuk0S9/G1NbejqeiqABFskiI/98j3tqSNBgXbIN0sWLQgrllO/e0SgID4GwsHVq1c0Z6+99ro+r3NUbX148qRTBAAyZ1/Yvj20jB9HCEj24rXg8c2Ap3zHs8QByx8/eRxWLF8hIFvnVkhwXZ3hxKkTCvYDAMunDQ5qHlk/TmJzVRrWCEATPurCufNaX6qzm/gCQArAJa5FG3yfp+8AVxCiANdYd1YL2OT8j35/VERS3vPvMJa0G5+oTPC2Vm3HIu89fSrSAK/hW/Hj/HAfrsXryr5vNCUgfiA1kNGPf58ydYqBDnV14fHDR+H4ieMi5SmbX0BGnYB5FAP4Hv4Lf4rPY0Ie3n8gksyi+Qt0H5Rs+GH87j+kxv15gfisEfyhyGIDg+EkUv4PHsjO2Cs4v+q9oSH5XPw792Kdi0ySqJMAOjEXgO0QaPiBIIDd8D32OtrBXsK4YQ8OLFI7mvlVZvSMGZL+Z1z4HH4bm7MyIcv1uoDNpibtvbyHz3BygJ8nsBHUW+7cviuAf9asmQKnPaZB2Qh8CP0HQGOTslhGjaTAUQAg63T79i2SvPf2cmbBb5HBigKAy5z7mqQEAGPBZ1SCZP482YePPW1mT2HPfO3V11MZdicA8F36jF/DdzU2WdYxP65ewThDxLJSTHZu9Oxs9g6+C/nAVFr6E/C2P/zmN7/Vc8CuXbtFAPDMIs7o3313WO1euWpFeOmlF+WL+amrqQuXL1+R4gFtfuWVl3WWcRlyiAOohdBX7su+ATGJtpKpz9kVcHLa9FmhETntUBdu3yZb/huVtnrrp2+G9vEQYmuUCdzfNxT27jsQrl+/pSz6GTOmisTGiZ5xBGgFDKVGOFL3nE+wMXw+Y2GqDxfCi9u3K4O7b9CkPYeHBsK9u3fCpx9/HDZv2hhWrVoRPvrwfakBcL6D/PXhxx8LOB7fMUFjCgCO7UydOk1nRpMu/0z+Zfeel3WWYC90ZS4UDL49eEh2hb0CnKICgC0ydi5vz7WZP2yZtjuwCqFQaiIqOzA9zV4DaEZZhbMG5yfuie+ljJVnBzPXAMKcvVCg2bljp/yokYGf6TdrBjIOewb7aVy6yAku3B81AvwrBAj2QY9z0A++xxnDSVTYmRNHsUuuw3gAKrMmtm8zAiT+kDXu14IggB/GB3MfLx/mzzeQwfbu/Sq0jW8Lu3bttExvKfz06n7YO+sIMBkgGqICr0PGs98Pwxeff6lx2779RRGArBzGcOjrJ9v8jkgKzKERBJpCf9+AxtQIcIfCpctXwsbNm8LMWTNVGgN1KBIqIX/zXMLZZ0LHBEUoOEseP4qPnhBmzZgVmhubEnW1unD7zs3w3eHDYd9XX4bXX3s1zJs7Jzzr6tQe9c23X+tcxP7N+H3x5Vd6bvjZz35uoHV9vT6HMgV9p6SUl87i8/hOzim8TtsZe8gRzBG+eN3a9ZoHnp+wS86hlD5gHpkLrgGYzw+gO/PA57FJxufuvTup6oeTjbjWP/zDP2h/4L7+vIx9M+/YCSUkIFvAIOJ8iL+AFMkcsk44n1HSATUS1vD48Tw/9YXPPvtczwF/9md/pj1yXBvPMYPhww/elx3ht0+ePKFYDW2lvATnLq5pWf9GCIAYIAXIZvZKU6SyzP56ncestGOdxWhSJcFMql+fqYWUYgQAnYf1Wq3OTx6X8+dvP4Prd6L6qLNAHckJdibwuFAcX/DzQkwAyIHKpTWcK2PGiqiUyq17C8vfz94tz/KP46ll8anRvu+gdFyHOv68tVmjUdH2P5UCQHq/Qv3yNL4zCkBdbUzjPvgZqNgv/5sSjK6LqXhU8sP9lV+uMsv2k45vEtP2eF9ZO7wM8Fjz9zzx/uK8xjHrMpsa656xfRe/X/x7rPZ5TNjHoDRGHM1hvA6lH2shwPQZ2dvm9y2u4/w8jq0AEMel4+/a9U3BV/HJwo+/b/thTBKI4pFmFfp/+3wej8pdsowAIOJN5b3jOYh9TdEOZLdlGZjRjWXHpRLztNZKiHN+M6Jpol4bEQB0/+R1j52kc15IVMyw4Fzud7SmimSLyqTIoj35+vXXYxKCegD+WYUANZYtF227zOeMtpY8r+6PUQCoOjfJnI1OYConAIiwnCMAJL1I1BzyoL2st6qNjNp/DUCiKhAR0VQXKVL2sPVha0WrJCUB2Oc8WdGfY1GDEjmT8sYJCcBLuxkBAJJon5V76yemZzEHHytXAIhxNR/nmADgBN3YH7p/yuN6NgplvjAlNlR4kPIXKmzuf/h3/1lKAKADAvxLCAA8/NIJXwAqAZCA/2SR6fUEzM8+Z3XrMufsg18NgHfmVqIOEDm42Ggq5HoirCid3IQEEDsWvceiHSowxFKCSp7JyO3HWgA1tZkDjjfG+N8+FRUTqBLqowPoMVnB2UqxYyluMPGCLj/w5fLhJetcuTE9nzUpI5YD7Cg/Y23g5VnrdsHK82plzZyyA6I2nQTY45AZt8EPrOn8jCJ/U23RpfP5fMOULt784SNjN+UeDgo1XMocQbVDl72eHhfTdZc1UzU0cuAqmRPmguPxtnHWekmdtopV5OZkJDlUFOHbeLzLDlBx+4e0JqszmN13ZD6kwDYuUQDwBzHa4Q9O8W/+nRIAmq2eOv+VlQBwAkCxBIC/DgEgu55JxAmILpQD0P15L3rQ+yEEgGobNcF7/Se5fTss+UGJ3woew6octGx8D5C7AgDZM7zHf7bp/XACgJcAiAkAxqyDeFCdAOAEr+clAOjAXmtzavNXl1MAcAIAQW7V8AOscJKVMv4rCQAZiy4v0ef+o4wAEPv24RF78Mc322drVROaYNrESZPDEoDmeQvCnHnzQ10DQZ+e0IdEbVOzskZamhtD97OnCrTwXYIWHvQnoCOQudkymx24IZDBXPcPUD8UGWKTz+ez2KUfWuJsWl7nM7SdYCD3Y28mUMrrBOBwHwBeZEcQoCVjnfqVHRMniLAAKETgjHEmuEygk3sB7hFg5W+AIgJTgA+AnFzbJc5ZwxycAFmwNQJbDhYSHAKo4H1eR+qfYDT95h5Hvj8iKUdqBDvRhoeHzq4nAiuQjQfwnQooUWPBYPrA9QngUq6CexA8v33rlgABgvts3x6AJ6iIZCZZMAApXAfQmMAu4wVQA8jgsqbMR0t7m4KLynJKpO757OSpphLAuDCfjJfAlQcPFGwiSI59OgGAgBsKAJAnqAPtCgAxAQD7oq2AJbSN9jCXTgAgKOukAYJhLqfOuDNvBFSZCzJwXC4fO/f6mvSZoJ2PL3ME4FVGAHBwZWLHBAUn6SvtYBxcpp4+Ih3q5A/a4YFG+kHgn2wm1iDf5TUIGj29PaUEABQAaL8kwAGyUJ64cVPAIAQAwGpO+k87O8PZM2cFRHVMmigCAO1jLlEAoASA2pSUALhx86bAjaVLligLFTlhmL0c9CEAQHTAVtauXqOMQAgA/DB3H3/yqdY9ICl24CA//SEIznygAMD3sT8/TzIOZDkBehEkZ8ywESsDEgRiEGRFAQAgjuxG7I170VbWCqCKA+rMNfe+dfOmlAfoO4CvMucSCXauDTDFvCJTTMB7aBgQ2fZ1wBHAHCSCFy9dHnq7n9mYhhCuXLkcjp88rtqu69evs0zOUBsQPsE+ABMfPnygzC4Bg8neC8ufDFDACZPcXygbQQFgYHA4XLp4TRmdgA0oCxgxjpIGA7IVCACMK/Xt8bFWRsRkjyEAtDS3hK1btgTkyt1X8FsZgmdOC1DcsHGjxp0xcqUR1WOeMMEyszs6VP8du2e9Mr71jZZR3oFiQUIAIAsUW5g0ZXJSXx5JagC2QWUL8jyEogB95sEMUgEEOuZO+1FtXTj4zUEFtgl2T5g0PvQPP9O+NNRfH65cuhG+O3g4rF2zIixehL10he6nz0SyOHb0bPjkky8E8q9bvzIMhW6R0QYHG8Levd+EM2fPhJ/85Cdh3dp1OswxfjZvVxRgX7sW0G99aG9vM4KaykoMixzA+ttK2YeJVtKlrrZObSSDEpvDtgFtqfFrNQOD5NE7kXQnO3HZ0hwB4IMP3pesMVnIL+95RadLfCDBda777jvvhRUrVoYXd7wUGprIrqvV+9g084aPxX+pzEeydg8fOiy7weehDKJzZU2NsgghAOCzJeWclCJiPQHKAUjzWeba7K5ONgQAe+XSZfknEQCSGu2A0ewngCPK0E0yT3NlCNauFQFAoGxtnbL2Dx08FNra2wTskZmPzTDOgPnY3spVVgrFr/fk8RP5BlQXXEKZz2GfgLSsIdVEpjRBYn8QJFATAJRirkTyaGwMj+4/sNIekyelqgXML99jT4P0hJ8Z3zE+VQ1A6h3AZ+kiK4VTm/g0kSce3Jffn79ggYBGzqysqcH+gXDs6FGpUlCbGX8FUMJ7Ih+dOydfoHIDU6eqfb4ncC8+w7hqrSaxBuaG7wE6+v7KWGekyiCgmOvhPyidA5jGWmW8sBe+y1qVkkHyOuPG3LNeOZcwL04acHIbYOj9ew/Dps2b5NcMxGFNDYjQgx9gbDgrMNeuigiJ5ch336vsx7YXtoRZMyGDWLY816ZsDHMIUWN9IpvNumJs8VtcFyUH6pfjvx0g5vuAtIBcqBmRiY/NeDAY/wEwhn0yFsuXLxMBwBMkIIWxpzB+ELHot99XZJSkzjf7Bn7RwFTUBWoEHv7jP/7H0FDfYID8NADmkH7mwIH9An43bd4YNm7cIB/MT31tQzhz5mz48MMPZLO7d+8SkMs6pF+HDh0MJ04cly/gntgK+xqg5a//+Z9Uux3/MmXqDCkAQAC4coXsbdQXpkoBoHkcvqNWIGBPd3/45NPPQ2dXd6Jo0mES2hA0BgfDWUoOfPllmDtvvrLcJ4y3cxd7n+2dR8ON6zfC7l27wvyFC0LvQJ/6QhjjyuVL4cvPPw87XnoxzJs3J3z26cdh4oQOnR8fPX4sAgAAO2WL6B82RcY17cL/OIDPZ7g/ID7nCeyQ9QiB4cHDR9qD2Wcg4SFzzppx0gT+h+8zXipHlDxPMn/4coh2+DLIB9hpYyNzaMkutIkzB+c53l+0aLF8rvsV7A8fAjC+YP6CsHXrtjBx0gSVbmFt0E/Pruda+GBs2OMg/vyA/amPc+dq32Y+3f6xJfqGkhbzD2mHcaINjI8/O2HHtAVVJeuLqRB4vIAxA9Tmnoyjt4O/3Seyfs+cO6316co3tJs1w2dOnz6jPQzfRxusDFOfSni0tbWK8Hj48JGwePESqQi0trboTHT/wT2pKwCS4z+5P+cplCna28ZrL6ftR74/KlAZJYnFSxaLkE3wuL2jPaAIJ7uqq9X5i+e1Y98fCwB+s2bOCpybuzjr1Q6Hx08ehbNnTod33n477Nq5I6xcsSw8efwoPH78SLL8nH/Y1wcGB8NXe/eGx086w1/91b8RSZGx55yEasiFCxcF0uOz/Bnw88+/kD1Qigcb5XXGlnMVvp39mTHHBtmP8Ps+3owhhAB8N3bJ6/hYrsFYQhaBoMD4ctbMYsOoPn0ivwzQ72dfvsc5kftg+1On8uxpPoJxhmiBDbJOIB+iQAT5Y+OGTZLzh6zBnLJ+WB9Lly0L41rHhaHhIe1LkJJsPzmrvWZcc7N8Ec+w/CcFAMo21TVY2YkG2BqQ6DxmA/hfp78N+E9iY5L9t5I1/OiMWsdM2vN+GrRPgH+PP8XhQQf9i7E+UxmMiAUlMr8eS3IwLQapHDyvFh8qhiiLscM4xlotrliMweX+ToKHY92/+H4K/utieRXPuM3/SQgABYDS7+/j7X+PHU8vjrYRKkf7gUDnBIBYilj3jggAufGLSgCU4ROjtbOIHbBvPs9P8Zrux0ezmaLdxJ+t9v2xrlfW1jLMY7TrZGuwUgHA9zpv31gEAJWATiVyK1tXxGdi27J7ZRLgFrovJBglrxXxpHJcJa8AkGtNVQJAPvZetNWgdc0AACAASURBVHXOvMXXcmNbosA81hyl1/Ps/6gEgJ7hYwUAB2tLXsNv5IguSZJoTJiwtvqYZuQJG79KwoT7Vu+jJ13462UEgNFKoFSb/0o7yK/Dams45weShPo8QcT2kuL1f8gaj+89mv/iNiSQxBL46d4kLBiCR4RJuS1FOFWSs6jmFfeIantX1r4CAcA3MzFBbHCysUjmOkeEs9c8g98JAEqQHLTER0+G5NzpCm+uEiUlgN6eXAkB2uYgvxNX4n44/GY+yM4PRRuJzwjV/G42vxq555ne0s/U/Pf/1b8VAUALL8n2t2xSCwqmr1UhAEiC2gkA6UZqwHlGJLAHFLtPXgHAgo+ZDH8GcsMiiTqXXjvyOJ7dFHUtXqi8HC/gePGm7RBmloGKRSMsTkD+75GkhrQ1IJ644kZSPkPKQ00dVNlnnN1fvkBK5PJzDJdyw8gt8GQMc0Y6Rl2g+LPKKBnlp3yjyraAWIIlP/a+MRUvntV9ccdeJArI5Su7reQnqbVU5iDL5nrU9nvkPLlYtc/Gm3fRRop2U7xGfACptimko5kORJ4EkB+FPAlA7UmlZNQaW3VSAbD1b9B/8l6snpGabnUSyWjjp+z/hADwPOsu3VxiJ64DVH7DS5nYCSObNsSvpRn8Cjwbi/6HEgAEktXXpbXvHJB28D9+aPPXxBqPFQp+gAJAtfFBgSEnQZOQsIywZQQABVtLCAAEFKgh6QQAIwVksjcoAIxVAmAIqRzVerb/UACwmjooC0AKS+r0JD7eVmWSlZow8/4QAgDBIs1ZkulvgL8RA0YlAPCwnQD19pCVJ3DptUgVwAkARiQwBYBsDZOFbodK9kCzMSSzRwRsIpG7eMnSMGvuvDB9xkyVK3nS1R0Gh4fDuJbW0NIyLjQ21Px/zL3nliXHka3pqVXpytIKpbVW0AAJRQIg2ABI9v874hXuzDzArFEP0dNsNVSXmlAFoDRKa60LQGmVWmdOf9vCIvxExjlZYHPu3LNWrsyME8Ld3Nzcw/Y2s9DV2SEHLH1yQNwiqABcSPFvNdQ9so1jgE6WFtXqVrpzjnswDpzvDm8HfNyxDhDmYCTRIjjqcJAiQyLV2ZQAoPT29YaW5hZFUaMjbe0dijzG8Q+AiqONazmX++Fg8igenoUzm7biwPKIYBxNOHu4FhDFIx9xNOHgRIYeXSvy3vCI1S+9cF71KokczRwhw+FJ+5NwjhTQtXUC7alv7qADzkxF20+erPYDHOC4pF04BD2yHrICukq7du7cmdZXxxlFmwAZAKc43yOy1W8ct61T5eSlv55p4OGjR4quUqrltja117MG4EjmfwAc0ksCIhNJFBMABvv65HijrTjPeK6XAIgzAMRR+Tzf0/wjV9rkIH8MbPJdTABAn3EQ4sxzAoDbK/QoJgDEWRw8A0BLU7PqCfvHQQ6cpzgJcczGNZAhNuBQRC44z8eNnyAHno8ZkczdPd1h+bLlaQYAbB/AF45nZOEEAOpf44hFVjhoFTFcUxPaHz2Wk5H+TJo6pSwBwEsA3L13TxFY6B2yIToLAgDWAeD6xLHj0m36yTEIAMb4HVFEFn2i1vwsgYKAKZYyF70B7AFwAdREZ5wo0dbeHr7av1+Of7IH0AfmFfeiHzjQGVOiHOfNnZuUbLFsXIB9OFfRReThIIE7d/fu2SPnLo512iGgsNoIFpADmIM4UKdOnRJYP7DHRMoBvFy6dFngLClnWR+cOHfnHhkLDgtE3LJ1s2VBqAL0CqGvp1fAA5k4IADMTVKv16lGMWnQz6i9XpYA2TkB4M7th4roRJcB4znOD+QmIhORA856d9A7X5a+fLHj81A1Ui0QV3M52RcMDg0JECf6l5ThOJHdHqJLyBqADjkDpE0iLX5Sx5zviPJkDUB3RR5KspDgsIdANG3GdMseUgOIbtH2pNrH1ixavFD2mDIRrIPIhswlSvM/UhUOHzose0Zt23ETW8LACGBmXRjsrwtXLl4PRw4dDtu3bQrz5k4Lvb0doaujM4wM14SDB06Er746HN58682weu2KMDDUrv1Hb1912Pnl3nD5yuXw4x//WDJUaQcBrAYAY9M4Tn+Qpa8HjA3kALZPZAAAjEZ/qVlMpOSBAwelW+hv64xpoberJ30vBGgEOFqxdElYumSx7kkGAEDGTz/7RAAqIOSLL70sPUEPWVcgAPzpT38JK1esCi+89GKoqg1yxLNWEZnImAEUMhdZz1VCqKpK9eqxY4ANkyH12MZZBACIKYw/cxe94AcAgLmFbcNuMbfQe9YndJrjt7+9FdasWasIdwecsbnYegBlwFkj95HdoFcEItqIHPnO3pmH9R3AxpTJU5SCv5Y519+v748dPabnUZpGoEMCUD96+EjzmHUAO+UAGuNGZCX6pTITEF4GDWzFFqGfADwtEyYE1gkIAA9I83/1qmpOs174PgH7DXCD7QS4oQSB0vmTEeb+g3Dm9GnV4OZZInJXV4u0cu/Bfa17i5csMTJPsveBAHD82DHtFbZs2ixZCjmFDNXVpf4gd/qTlfqo0THmlBMAHIjyeQUBgB/GHVAHwoy/99AHCADog8g648enRCjmNPaVccEGoBtc5/1n/Qe0dqIP893tL22xTCptAq8Ao6T7tRB6+pV+m7IajAG2MIkT03gDoAEkY6u3bbMMAE4gqa8DEL8QThw/IbuNHjVAZEmyK7h98RTpEBsc1KRNjPG+ffsVOSyCXIuVg2KtYW8JQZFzWIsgG1G/Wo64kRG1i3WX/mOHGR9zYpkdZwxYewHcWS+TKaT7sw/5l3/51zBxwkSRk1pbIVQZAQA7QZ1u1rMXXnxemQfc6VRXU69MCkS+AwhbNHZWkooSI8wpygaggw7QYpd++7vfhgULiLCm/MjUUFtDVocqAZlHjx4JS5YsCq9+/xWRHFgTKE3V2dETPvl0R6iqrpNdGj8eIp9FovFuRR8PHDyoTCFksmF/4mQE+gvoSxaN177/Wpg6bWoYGKYcWn+or6sJZ06fCmdOnQovv/SCxvTggf2hvq5WY0AGgM8+/1x6WlffoHsydu+//4Eirn0/zB4M8h57ZdZY2ujvn4DPkAeYq6yXzNUf/uAH0knWGfYN7IsAfZmTzAfslt7hEhvE+EK+ZM+ALR8/vkV6CNCPfUHW2GDs04YNG0VO4MOaYxkfBsJf/vJR6Oq00i4LnlmgsWScvYQT+yxIuugF66PvXZ2oQh+Zd7wLAAqz1zBinpGBkRfgPHPPs/d4CRl3srJvQ58YNy8l4PsY2uh7IOTN3on9OvPY+mpEe+z07r27tRdhrUFWyIAPwDzy/OyzHeoz9oGsFk2NzSKfsDZQa37Xrj06/7nnntX7yKRJE8Pdu3fCpMkTBSQDNjMOjCMf3sX0/tU/EM6cPRuu3/g6LFu+IqxbtzbU1NWEgSGyMTWEgSHGDMJig8p+8B5z9vRZZV6ZN3eesgAoy9RAT+jp6QrXrl4Jf/zD78PqlSvDxg3rQ1dnu+QLUWL6tOlh1arV0oGDhw+Ha9evh5/97O9Vlg0dABhHn7766oCi97G/nAuZHxmfOnVa7Xf7iP7QL8biR+++p7Hz9y/GjL0Y8kLe6CNjxfmMAaUH+DAG3IcSBdwHQJ813v3I6BDlB5gDkFjRC+wQtov9CHtXiKRdXR3hyhUjlEBSnDVrtvSNUh3791OmabmyCDU3Nese2Guux9Zs3rolNLc0qxQAJW1Y65A3pTw4jzY2N1nkf0N9Y5L2H79BXagj1X9dbaiq9Wj/JGqfDaZH8MfAfBI8gKcagoD8AvwdkwI8s2MSxBP7/czWlmYU1PeJD63IL+jvVO67yt57I1AulwE17yeK/W9F/sMigC99mYv+KOd/cszyafx3vj/n939rBIAi2eTlMJb/tUhuRQB9fJ5lABhdAcF8U1kGgBL5xgSAMuSF/Hj4M+M+lHHflnTDdS4eu1ivx+qfX1dJvpUwlkr+47hN5fQvbr/PQZ9r/B9nAPDv49//UQJALMyivpTe37CNUgDb7lBCFCgTDRwHU47SxTIEgCiDenpJPB4+vsXyNewg9r+PNWdKxroKsH/wqTIACE9U9u4sCDlPAJB8cyQArjG5Z37bLGI+y0Ybz48YZ5APMle+3Nvh4HHMocnr8ljzI79GFM3TvJ6XjEVEnipab4psUjmdLBrjcu23cz0DQGlUPd8ZpmQkgFQ+aTBptn7Z/SsHgBbNczvGnp8kAKX4rWUfMPzY22l9Li337vPF/SW+d0kxkCHzo7t/3f3q/IZsyP6N4D2+9+/Ud3tUCbXKZVsuA0B+TMrZvdHHvzv4X7IGOAHAJ5gcRxEBwFMbeAkAGpqdywQeKiYAJFkEfIBNGWJFSdJXJ9hdmjZBL7MG8lvq6ESaJSB9RgJIAvBLjFc8YcszeDJCQrxIxZP/6Rb8jHWV38TFC03RRExh1QpjWNSerF1OABjNHoqvi58d90lTOEcAzCtY5QXY2UblWYRjLaDOHiqe5GXuHy06KenH9SNuSo7I4JfFffK/K21CyhrR3CSPNw75a2LdKNrsO9A41oYn/wyfUzELKDZ6+Ro3bgjdSvmiacaytNXSoSE/mAhWD8wWfc8CUNTusfpit0kg4dxGNr8Y5eeo/19FhFZkamOgn+c7gFFIAKiplvMgBv/tb/vhWkX6K/W//5SWAMgyBHhZgdIsAN4GtSNHAFA9+tokKj330lg0Z4tkUkQAMPtszDbsX54A4GA9QMkgTLc0A0DGeBPg/JQEgLgEABGyljrHMgDwbC3I+o2SsSGz3vGLiKtKBAAtqMkFel+uMqekO9OdAECEukgYtaTztZd82PwG3Ccv9Un9W5trFkE4agMWpefzeZqC/0q5G7NILTLAX9TYjVgKwZowefLUMGfuvPDM4sVh+oyZYdLkqaGntz+0dXQEJEGUA86bqjCkNMY413DEuMPXQAyLSuWejBkfHGke5cj5lACwDUmfZURI6n0zfh4Bzt/cxyOILVVmj+6H04xn8T/HBcgOWV1hrsPh3jxxQujt6g7tHZ06jqOMc5EPYADHGCc/7umScBTSXsAAB5VxvnEcEMBrfnuEFqAD5wPk+PYJR9vtO7cFZE2fNiMsXGhOfst4MBTu3r8rB9LUKVPkKPTodfoGAICDEUctGy+chwDDPB8wkvqwyMSjz3k+zldAD5x+tI/24swCmOK5gBAQGrzfgDErVq3UfdxZe/vOHT2T+7Z3dqQRM8gMWfEZP2GCwBtIHlevXde1ZABoIh15H+Bnt8BGHMFOAOD5ngGAe+Do87T8TgDA+Uv7AC4cAOC5OBNxjvOdlwCgzQA/gGE4z7ifjwnPYvw5Tl9xCnoqV+Y1AAYywZGGA5ePgY5DaZ169NMJAJ6aGT3FeYxcv//910SUIXuD6ycEAJyRInMkJQDQLSJmnQBAylXsPnaHMeOeABoimdTWhraHjyQ7xngSYGHyAhdnAFBkZVK6g7a4Q37xokWKFhoZHgp1tTUiixw6QDrilrB92zZLYVxfp6hf7MyBg4cEvNBPHOGcxxhzf2QHyPTMwoWKUmeM+CALHKs4yZEZTnTk5pGTrCmAGE8eP1ad4zkJyM98o6+QMhhnHLLon9eJZswYZwDE5qYmAVsC6ZKxAcAjgpB5wZjNnTtH9ddZ63AiU5ueaM758xeEJUpLbk597CRRavv27xNp6dnntoeGhnoBu6S/J7vG4SNHFMWGgxjdQ7dI9cxaQPYAHNHoHfOHPkuGA5SS6Ao7dnwpPd+0aWNCxiOTRJ9Y2Hv37hb4Q/T6jJmWaYO1GHu1f+9+AVerVpgcHBjoG+gXyHL6jEWGA4ZxnaLeqyzjB4Atfdu0YWOgJjzR7W47mSdkNcMJzjhqvag2UhSO6pmzZ6m9yj5HFMLISLh48YLS65PSe6CvV1HlnEA7ccSTcpb1lIhE9BuQrbmlKfQNdoS6+kZlALh04Vo4uP+r8PJLz4XZsyeHXpUAaAsjIzVh985D4cTJs+Htd94Jq9YsDd09jwh7FQHgyy/2iHzxwQcfKCo4c9oMy3kPiQIgEoe72wRkxQssaZRZM7dv264IdmRCBoD29g6BZciMMYP0QDYCpcWtqhbg19nZEVavWB6WLF4kWwFh49Tp02HHjk8FopBl4rnnX0gJAFz78OEjEQBWrVwdXnz5pVBTbxkfkDFthShCffk5c+ekDh++27d3n+YWawMkFOn0yIiisMkAwPjPmz9fJC9kTj8AMFg3sK2ACsxTgB/kg827d+duWL16jchjvg84ceK4UpAjKwAjdyByz6tXr6iON7oIUOHkeOYk+oTNx27Vs0b3WjQimQFYh5evsLUJmz8yNKTU/BcvXdTa6AQAj/QH5MWeMY9qSHU/YGRK5MO6gAyaqHcNAaCuTkQG7CAyQy8VTVtfLyD9zOkzmousZ4wvz8duQgBAl8kAAFgYEwDu3LsrcG35ihVqH3s3AesDg+HokSNqw/at25StJtnEhS5IeufPSyYiXlE6I8kA4AQAj5pmDGRXElAckA9bSXaAxRAAurrSuYw9o74898SeY+sYE9rjawltBVBCXu4gZC6zzgN4s55jn518ge7LfuzfH7q6ukV+mdpqpZBkl/r7ZLOoMY7NAoRypEYZEu4/EAGA5z/3HOnFp6U2lueePnVKJIB5c+aqT4w/+w+u9Yha7D8p4JGv79VYNyCYkF58Wus0RcQyX43UwBjUhI8//jgtHwABoLrG9tDoB3YdgJgPNo/5Qp+c+ImOsva6jTZZGfkOO/rzn/+T9lgQpkhrb8+07FYQhSgzAZC/eDF7MHsmGQCwaQCE7BEAYp1EgXxYi5AjkcmLFi2U7iAjdPmPf/pjWLdujQDCxqZxSkcLAQASGuSL9evXhu3PbRMBgOexHrU96QwfffxpGDd+kta35uYGyxgDyaq2VoAp9hvwm/T8TQ0GemPzkbNlNRkMP3jzzdDQ1BjqyMBFppu6mrB3z+5w69/btWXzJmXWOnb0sLI7sAZA9tzxxReyT4D4rr/vvPNuWLLE9kaMM/aSvcSJk6dka1hnlZ1Ia3679ju0hfUQGVC+hu+dqMd9+Q77BFHDM/yg83yHXrH2M7/Wrl0TJk2y8lMQzBgrI6cYOE+2LKLbPZLbsrBABDkRyKjCfFm1mnImBuD7uxb7IfpJG1gDISp41D3nMIbsQZhb6Dfj7oQfxpxz2Tex90H3IBHwLLexjIOXpGBPJmLtho2hqdkynXEewUNff/O1noG89JwlS9PXYvyOzGHKS3z99U3ZRNY4S11ve1GAX+TFOjZn9hzNY9+7W38gJ56XHaR92i9OImPEoPSNNP5kL+L5rIHYIPvOMtbcunUnnDh5WvrAujt3/txQ1wD5pV9ZrBob60MDpbb6+kPVcAhXr1wNF89fkI2eM2uO7tPV16XzIQCQxn56a2t4dvtWEVAZQ8Bu5LNi+Uq90546c1qZBz744ENlUmH/D8EQ+4ltYO4iKy9F9+23t2QTAMyxkcwh1h727qyNrNHsW9Ehnsf7Dx+Ae97nkDH7Hkp8eEp/JwIzr86cPa19OYQUnsGHseWd4Re/+IX0AnvD/RlXbNzvf/97yRtS58BAX3jw4H44BCFm7jy9w41rGae5smfPXpFrIAAwrhBo+gcGtG9mD4JNnzjZMnxwb3SSlLzsX5gH6ADkK+RG9jjLMGHZfiA5qlQgpW+SDABa6+WYsPXFiQCW7t/e+/E1EVwkfxIRfB7EEPlv8n7fUt9fljEgBeySgINy/jJf72L/jx9jT1kphXLsfy3ycT4NASDvdxrlQy6TAtsna/76EvBfPqHyQXD/tTIA5NtYNBZPhwekJkp/FF0Tn+ER+Hk/vHyvyfVeBCBuo8FvBsHFn/zz8gBuaeuCMiBW+pTzj5c7XnSvIr+lTbPRqb/zfRnLh5yXcblxLPUjJmBwEtrmBFdvU/x7LPyCEiaVMgDE9/K+VfaVm3OU0NCsb8mxOFtAcrPSe7lWFOjdUxAAinTV9zmxnLPzxESpSACopJvIjQy0lAAoAfijYGQ9K5fVNgXgcxkAUl9uEpSFFF3/zQa779b9vpZRNv/R3KvwU4kAkLd5YxEAUmd4ROoostMuf29XqW64fhT/rjzDs2+L5mmR/cjaZxH42XWe7X04IgAkOknTcgSArC9PVwI6loG1WsWjU+grvZ/a5AHkyZlJVoB4rtv97FzvA+9DTgAQeTohAfBOaGQACMMWcIf/pJesTwP92vN4AKUB3Qao5e1kQkWJSCnxPLe25vcPlWzIWOtLpfknm1hIABDrxcorPA0BwAGQVFkEPnkqamdnlIL/6QLnAd2jAMAsA0DCD0knpSuCaphH8cnZIGYD6sCJK4dP3myCu4KUTvr0GQn4VLLpKUFKsxU03uj5oFXagCUWvuL8LLf5MsNoS0XMNckbrqKbx32pqhltAONFpfICbM+utIeovIBiEywCrdwmlg376E9WCmCU0YoSBPgGI9vYZxPM7xlvQiouVoWCzFDzsWQW64bLJJ7o5QgA8QKWNwSWljLOwZMxodxA2vcFI5RPW5TsQEt0wxdQZ9W5DJJH2uFsC1p5Y1Os5r7xrajn0Ua6RL+Z+4pAynQ4TwDwyGMnAjgQacCqEQAc6C8pAVBfmtofp1Z8rkf85wkAPD/OAuAvamrHX0EAKLI78TEnADhTkQ1ZJQJAvIjp76QEAOnW4/T/TgDguC+IznIb7LdzcQgPA/YXZABwAoAvJDEBwPXRsiF8dwKAj5MRAXCu1qT1EC0LAKSNOkt/mWSY8Fp+Ps94ufexSedVwsiXHqekA2crZLX73CZxHtFApKyS8161hO3Z06YThb0wzF+4MExtnR6aW8aFjs7u8KS9XZGN1BGlvujQYL8IAEpZ2NSkNJR8cDrhqKSvPMcBfq8Vyv9Kb9hQr+/4cWKEpyryqByPqCkiAADw+/U4IWknz7WSACMiADROGB+62tpDR2eXHNg4eniWO404l3YqGhnnene35IEjkes96pJzcDrhnOFcr1FLe3EM4cjnXJx5OJ/pd29Prxw7PHf2bACOeYnDultrx7UbV+UQf2bBAkUsdnXCyBw0p+2TNt139qxZaq+D5zjKSb1KZA3HHLQFiMB5jNNVqaaTtK6c76A1zjuPJkWeOAXXb1ivaGmcVBzDsQsYBDiDbKjVTb9ok6d4Hzd+vJy23b2jCQBEj9LfPAHAgQuAFj48W4AIhIi+PskB5zHPRoaejYFxdQIA3xURAHDiOQEgzgCAYxEZ8l0cyc/9RIoIVXL+8fG9Ir9x/OMktahj67vbHqKMcBCTlhR9gwDAM/n+wvkLKeHACQDYszgDgBMAsDty+g0MpBkAIAA8efBQslPU2BQDsPgAklECYM3aNQbKAKwkZAac1RBCkI2yUhC91VAvUOWrffsFLtBP1oymxgbpJdG5R44dV18A2HCQojPIBlkB5uzdty+0Tp0qkN/JJnF9aoAgHKToOmPJnGOeoId+X8+UgT4xt+gH+oi+L1m6RProoB+RUPv27tUasGXzZrWHfrrtPnXipKL7iCB9ZtEzij5ram4OnSrv8VhlACAsKWJ44qQ0Gre9s11gMQAZUaBEWmEHB/qGQtVIlbIDANrgUAa8ZF41NDYITKMuK/3xlMGymw31qqnb0zOsmvA4oQGCWGOxaVxHdMC+fXv0grZ69aowd+GC0Ntp5Armh6I5Hz4Oy5Yss9INABx1tUaS+PcoOXQA2dAmt4+QtLA3gDQc27h+g8aN9jpJhbYODg8JuHByINHRpD5XVo55cw1oHeA9yZwJF86fU0aFWXNmh/7enkAkMNsSIqOxZRBlsKuAeziyn3/uhdAyril09bXJKT88UB8unLsc9u/dF177/sthxswJoa+vS88cHqoOn3++P5w/dzn83QfvhxWrloYnbbflOOkfqA07d+6Vzfnwww+SKFtLdU+7AFgA54hQpD9eAoD5QP+J0GWc0G3WH+SAAx1iEiAn98Epj91A5rSV9ZUoV8D3tatWhkULjfAREwDu37+naMRt258VAcBSmQNQGQFg9ao1IgDUNdZqnPkQHQhxg/ryM2bNVBkZ+kAbyDjAWDLOrCna44yMiIRABgDm7ew5cyRvACo+nA+IBQiBvaU+OGPNXGEdenDvgQgAGqvkAzD24OGDsH7d+jB9RlKrPklfDYDzzbffhE0bNykLiQPc9B37gYw8ah/wXWDgocOSKwQAAQ9ESQ4OKi3/pcuXBBIiXwN5DYzdsWOHjs175hm1ivWANrM+Asgwv5rHjzcCQG2t7Aw/RNtCgiBrAlmQujo6wulTp3UPgD7sMPYRQgHPZx1ZsXSZgB6FUiQZAJwAsDJJm439lH3uHxABgDY8t/1Z2T9lAADIamvT3MB+0XYIF/THgXpsvhMAHCz0fQ1gI3YckG3x8uWhLyEA8EzG789//rNALe7r6b251tPpe0Q8sndShoOQEJ4A/VTqIcm+wG90BJ1iLkJ+IRU6+wlsD5kssLEA1+wDli5dJhmiv8zhe/fuC0TFjrz44vPKHsBz+cG2Y5uvXrkie7dyxUrVeUcOjEtMAPCoZcaW9kKqY74y72bNnKUU7V5z2wkAAHFE3gIsQwAgBSdrEvOB9R+wD9mwpjhQx5zmGIQHxuGNN97Q/oCxIpLFCQD/+I8/D3Nmzy0hANi7xogIAIzvWz94MyxYMD8lAJCBhYwFrPeMEc9Fvthv5Aj5CDv87rvv6JmWaQqdvRE++vij8Oyz22SXamobwtAg7y5GADh//lzYvn1r2LBpvQgAbMethEhH+PjjT8OUqdO1hk2Y0CIHPJlWWKMZU4hfkDrI7uEEAHTFsj4c0li8+/Y7enekBC52q6W5UQSAvp6esG7tGpXVggBAVh/WvM6uLhEAAJQbm5olb/ZFkDQ8dTk6gn1BZ/ft/0q/AZWJtMcWKYsDqcRD0NqOXSa1OeQIxp8f2sY8J4U6UdWsMxzDltB+9haM9OeOvAAAIABJREFUI/b+9ddfC1OmTBYpjzJh6CPjxb4M4HzOnLnSIc+a4e85EFg+/uhj6QR7V9ZW9q7cH/3lPow185K9MLaVezBu6Crt8XJCPI89HiQB/vY1BPmga9yDPjDG/t5GO9A5+gCYy/PQG+wCf2OneEfgecwlftiPOKFR7wWsUzU10iPWcq5jvRHZV+QgIvGNwPhf/stvBajQBuYk7eD6pqbm8PhxW/jkk091ry1bNmt9bG2dqnnKu+n1G9eUjQI5UM9eZJH6uiRbQl84dvxkuH3nrsiU6zasCxOmTArdyujWpewuegdFZlU14c6tW+HwwUMalxnTZijzTd+g1ZC9fOli2LXzy9DUUK8SFDXVVRrrTz75ROS25ctWaIwvXb4Svjp4MLz33o/DzFmz1BdkjT4BrNNHIumN/D0imwKhjHGBUEIGBPa02EzedyBNsLf38kjYD9YSCES8ozk5GnIBcrfMUVOlD8o4cf6s1j7Gh2e7TWcMsNuss9gb1gMvPferX/1K6x6ETwjs6NKuPXs0/thpMn3ge2Yus9d46aWXtSeln5TX450EgsAzCxeIBGG2gYwEj8OD+/eVxQT9IZsN/UKPIPWyr7F3fiMBsBZWEYDhAH+aNdSjRY346T4lCxgwYgA2V/4LD/eLHPfuB4v9j3GpgMzvl5SiVcmo0tTNvh+Rkz75Lvb7GAHB3pkqRVAW+eRK/EdRDe8iMGEs/5PA/DQ2KO9/LAUiU//8qEij/x8JAGUCj8aSWzw+xZ5NOzoWQDMWAYDMku69jX2kcfBenlBROr7lSxAoACfCT75LP4rkM9b1eVn4/HhaWY51/yJ555/hc0ntVwnmKL9t3ueXrFPln8t+ZbAiASCWU15m5WQoG5NgO5nM8sFKpWBvom2pr3+U3lUgAOTPjf/PA8ClfvrvRgAYJceIAOD+a+6fLwHgBADf26cYgJLLGgEqtrk2tnbMyGFZmYXYDtOesQgArj/+zBg/5Po4Q3eRHnuprEIdcvZYQUaHojGJsQ/Tdb/rf4wAUA578fnk9sWf78cNfM/wJ39X0Jo1Kqu6hWnqnOiaSiUmfO2L53VpW0m3bypfIptcCQBvV5wBwPXF8cfsvhbE5GC+kwDMp55lSHYCwEA/GR551+G3vaejk2QlSPsbDb4TAPx90ksqpjLN2aDKNiMrZV/JNhbppfe36v9KSgA4A8cnGQPDWAkIUmmAEbFyM0FD/rH0GNl32aJnE8WYuA7uxoPk+LVXiYgHJ1N+F2Jp2n8DHS3NBDXMEXZ+o+L98QmbsXZMWfx/n+Dx+bEwx5oc8cYtNkL+svVdFspyhrhSG6RADsiW2cwULYy6Z7LxdEDuaReoTD4JIzYXaR/fB7kWbW4zYxKD06MXtTjCv1Q+UXaA3C3SDVORYc3xHUbh4PnNaaQMReMzFsEh3nD433kCQMmmJMcEc1lWWqSL9NXHNEvBUkzTKDKyiphMSmPw0pQuNgmrKdZHNqiqYxYZriI9ir9Pr9edSZ+etS1eZFxvS+1GaT+wH76o58F/nlkE/Dt4z+IPsB8TABSlBdgfEQA8K4BlAcgyAMgxA+iQgP6elt7vz/O9TX8tASDewOYXYOQDeEYtdLdfTgBwO+4LEkA+Dki9RCcsNjIADCUEACKtU4A/YbrBLld2gGRBjAkAOEKJ/CTakYg2vycMfBbKlFWnlDiWAUCMuKgmkKXPSxbxeJFM6zNZCQoH7b1Gq4+XjYUB/YCpAGSKAq2ptZ/kRd9Y+/biLj1MnACSLRqYMPpTffM6f7wceB1ARf/XJFkDXN/NIcBxnjs0MhIGhkbkwJi/YGGYO39+mDNvfpjaOk31Bx8+ehLaOzvlOLd0lXUiAFDvkbY4II6cfTzpu0Xn18mhi5MOcMb/p80c8zSyXguc8cDpgyPLo1j52+ts8jfOZQHlpPvv7ZVThwgl7u+RWqqdPDgQunt6Bd5wf5xh/lycSZyLYw3HnW+CcDzRD4A9B9bQX8BHnoUzGJnRT37jcKcdgBjIgagWgMnHDx/JiciHmqZTp7amUW0444hAQYcAYGkr/aM92HUcqchmwfz5ahvkABzsgK7z582X09IdicgLEAIHu9UjXyKnFd/TF9rH925TkBUEB5xqViO4ShFMco52dckBBVBD3XAc8xMmTZS8kTt6q8j9mtrQ09sXvr19W9+1TplqIGZtbXhw756eBziDU7OxoVFgrAMMzAueq6jmhK1Me3Dccm+PeHTQg37wHe3D6ecR8JR5oH8QABgr+u1rgpMZuC9ACH32tQvnN45Z7I0B40QUWzYFHHo4oBkH2gEA4zpAu4lgQyaqgz55ipXrSSLLcAor8mzd+jQluRMA0AOcoYCspMXmWbSb75ctX27ZZIaGlOIX2S1bvkxt5t60jbrLHKcv0wAYe3tlv9GHgwcOSMZr16yR/FgAcfIBjJ84fjx8+803copOUTkMI+ZgOy5fvaaoKVKsqnxA4nRmHqDPOz7/XI7I9957T/d1hy166dH4OLaZP7TTwSn0hOgv10W3gZyDgxbHOSApTleP6vYyILt37pJMGGd0h2tYo5A94MDNGzdFHCCVs+oINzaorUTDHjp4OEyejHN2U6gn3S2AuVIQD4ff//53AhteevnF0EIq+UFKC9SH/t4+zdFTp0+FVStXqhwCEfW1AuNJyd4jUBOHsjl4W/TSROR7ezsg9AGtHwBi1ODFRPPiTAaAkyePK0IM5zwZAGgH/aCvZ8+cDbdv3QlzZ88V2aO2vs6c+319aQQiNvPNN98U2IO+eDQskaLo6eaNm8KM2bMFproOIyMIAD6HfH9GaQ8A6oWLF1lWk2oAEcgpbSI5AAJMmDBea5zscUN96Onq0t+koEW+kBbY82zdvDWMG98cuvvbQ10daYJrwvEjp1TL9u0fvhEaGnHcDWputjRPDL/8xR/Do4ft4f0PPwgt4xvDuAm1oa29LQwO1obPPvtCYMH7778v+2lZn0yXcPIDADCe27dvSzLIWCYK5ie6SxrdLZu3KLIefWeusr7v3r1H8wdglv56mRjWW8ggIgYtXhQWL1qoPvb0dAt8+3LnF+HRwwdy/K9bvyE01JkTnm0ea8hf/vJx2LplW1i/cUNoaK5XBC/fo0M49zes3yDwneh3akyw/gEykBYdkHciWT3INjJMOvYH4fxFK/cBIMJcQ2bMNfQeW+JrjWeeYZyV2aS9U1GyStEOaERE6bHjit6EjMI9GHvfM6Fv2CdsPiVe/N0G28pc9nIt2v9RiofU98eOS55Lly0NzdRGT0pNiABw6VKAzARARtaAvu5uyR8bRZshQGmHXFMTeru79Wwn2tk+p0bzjLWJtQ65TZ3WauTF4WGNF+AYpQm0rk6eZM6JkRFFgQJmrl21Wusm8xwZMLcuXzXS18JFi5IaypZWu7e7Jxw5bISGlctXaH3GA4PMuSc2n76y7mGTkA92y9Pes3YxT0Vag0CY1FWEtMaYub1ygI7zAbb+9Kc/pSUsfP1hD8V6jtw5B2DKiWZOpGC8+V5ZepKa93xnAHW/aoyzfwQsHje+JckuBUgUFFmMneU6IrzZW3Z3Wap1gCbqqNMPyqHMnDVDe2G/N+PKPoOsRKzR45pbJD/kgN0H2MIeQwrz+unYX+4H+Yg61wDx2ErGeUpra+hsJ8tSUJvRadai+fPnharqEZGxuDfHmSeMAXPPfRDIzLOeQPrgueiqdKjawNSOjs7wz//8L+GZBQuT8gHj0wwA2PA//OH3WrN//HfvhRkzpifX9YXG+qawa+fucPTYEY0fxASPFqc8B3YfkPbtt9/WOPAsMl9hdw4c/EoECogDtXWNoSpAPOoXuQLyxYcfvh8WL10UmpopYzOo/j+4/zj85aNPwuw587XvaGlptCiyQXsH2b9vn2z0tm3bFfENAYD9i+sUdcWJMCbyHhJaR3en1pye7s6w47NPw/iWFgGwly9fDLdvfRPmz5unvfaNmzfDoSNHdK8HDx9pLWOc2Y/+5Cc/TctZIVM+ZMv6wx/+IF2DAIDeY/chB/O+S4YYZHDh/HmVbgFUpY0era+9VQhWombSJLtne7u+x05yLZH7pK5nn0JGMewk9gq7TrYHMpls2ZKlfuce6Chj/e03t0T+ws6++eYbaZYuzfNe2/8zd3gmbQCwpW/oKLaBNZx1kh9si8YQoBUScXOzdAVdJ1MMH9YfdM7JDLQVm4Edpi9cTykIbIYH7SAPbB7f857BHor9sJMQ6Cu6SV+VOWb1GrWVPZgTpclsce/ufREqaCcR8jwXIhtZjwDVz5w5Gw4dOqg2AErzPfscZIUOQ27s6OxQ5pcVK8gGYus76zbvdFeuXgu3b98K27ZvDfPmzxMph/NZOyGl0E7IU5A3d+/cLdL64oWLQ8u45jA4QuacznDv3zPmQAB48uhRePuHPxABgHcISCLoxprVa/VeyfP+8vHHAvlfefVVI6+0tIgUBODOezBECEo/IH/kCTmHzDUvPP+C1hrWBc7HDrHOsJ7RVz4c//nPfy7yCbJEF1j7GWdIf9gOxhIZ8X507/5d7S94DjYHPcEWMYbYGsaf/S22wbK2WXt4DvsRMi5w/ONPP1E/XnzhJWVHwzdx/foNjTslqdaspVyAkSkhbbFGUgpoDuVrqoOIDeh7T3eX9vGUGsJf7aQa5hv6azYvywBYA9k3ef+30oClqaId9M+OW5k/82exr05jBZJr4wh/y2zkdnj07zHCrwv8l+6j0E3TT/kISn9+OR/yqAyqUeRr8bNKn8werBIBIL6HtyEGlCRHZdHK9SjxJxpANDpIzY95+Ru/Ot/PfB9SP6o/0H3XSb9LpJrs/UpbVvpf3i+bP3es793/nM8AoHYry1VlAoDe/ZOHPq2P2NsoqSZAVaU+/kf6n/df5uU7lnz+2nbF+hD7o0uwiIgAUITdxPM13w6f/0UEgLz/O5V3AU6SZejN63iChSSZAPLz3f5PMpWkX2YZAEbpIZkKlBo9+xFwHmUaiOdOeXsRk3yyEgDlxjEvi5LzohIA7u/k+5gAgM+aY3k8T/eJupvdN7LfSXY+l1WMv5ToQc7OlpODyy62KYZvjsYfXf6+rpbV4yQDQTmdifW4qF0xgF6kr0X3jY85wSNvPyv9r6A6B/JHEQCMlOFB2yX38Uj75Hds88vZ7SK9yo5lGQDi6+MSANnzR2cFMNtk4+d2SvonnMSwEsc+2GeCtfAe4v4nIv8HB4j8x/dBKScjGaOzTi6K28/fEV/Q1rWqogDnDE8rt39I+zts2Y987Evnd3GWlbhNVf/n//I/jsQTzJnsTgBwIImNV8wGsu8zIF3/R7UYsu+zyZE1zoYFcRgBwI1KHM3sFJccCSB9hikZ0SUxuO+T8+kJAFbjMTZA+UGLJ3xeUfOLSzwJx5rU+UkSP6doAo42yvl6MaUMTBEjCqK/SyeVnZFv61htTw2aF2VNDpQz+LHBjQ1pmj6naAeU1gZJ9CW3S8xq5YzeIPomMwboCx9B35MdVGVjU64NlTMouOM+frHI/+06k1+UihaNfBuL/086VOVzL6ZElF2Ksm2E7Ty1KbfxTF4wElJApqcjwUoAJEtsBfZSUd+kB0kGi7EWAJ+j+TnCmNKCDCTOGNs887sQAAQoJ+n/Y2JAJQKAALsCAkBMRuDvvyUBIB5zUjh7DRvZ5yQDgNtx2e8kOsmdlB6JW4kAIBB6aCSMlQFgsL9vFAHAov9t4+ag/3chANh8MJ2KCUR5AgBjizMFJy711OV4Vz3fGkXA6TcpTLXQ2kt/9pKfkAGiOn+2JqXKnOoUzvE0fZT85FkqKc4W2aC2JgzJ3laHCRMnhwULF4a58xaEWXPmhgmTJoXq6trw6PETgUA4znFyUF+0v683dLS36Z5ea9MjqX1z4mk1PbrGI3XicgC0A13ko9TuVaQqr5ezx6IvzTFYRADgHM8oQEQ2bfSSBDixSIf9+Embtb2pSQ4pZI8jUGn2R0bk3KNfRG2yEcKhzzMBlRkXPjhwcNZz3NOKimGZRDfSBhxSPBMSAm0lVTEOXRyLpDMdN2687oXTqK3tiSJQcOACAHmmAUARCC3Xr11Tv7jnZCKcevvk1AcsUy35mRZV4vfDqYQzy+sJO+ECWeBgBLjGSUX/kDGywKGIk9/nuEDGgf4AWEgfOe/Bw4dqPwAMY0B/ITmgsxAAbt25ozGiBICnaSWShX5DtgBAJ4IFAgDfA5h4NCX/+3rqBADu5RGPTrLwlKu0E0eng1u9/RZVhjOb5wCOa6OapCwGWGKMOe76ibwYe7Wjr1+OeHf6WzRht8gB6BXtICpOBJnkZQ45AlYQndY6bXoJAYDIJCcAAEj6dU8ePxHYz1hOJ/o20XFkRFuJhncCAPW1AWCcAODjCwGA8yE5zJhjoC+6SXkBnMg8a93atWH8uHGyqTVVVdJZ+vn1zZvhxRdeCNNaW2XbRKwAjP/m27Bn3940RSw64y8NyAHABtnjvPYoOtrDMWSEAxzQxMpeGBCKviE7HK6A0Og2c8E/yIj2Agxsf/bZtASA2O4hyGnc39cf1q9bZzW83Zk2NCQSCLLheV7LmTTIHe0dmt+HDx1RGRAAUJzkOEeNRR/Cn/70x1BTWy3QgXri7PEbahs1r9CfU6dPqq30x1L1WyQowDAOeMgIpKG1iES+rw9dXQNh//6D6vMrr7ys7yyilej2PhEAANeVdn32zETX7cXs4oVL4eKFi8q0gp6hgwCLgKxEnhHNxnjgmIYcgO4rUws15Q8eDB3t7SoBMJN07gmhhO9xdrOvAPiO92r3HzwQ2AowSnQfKWBZI5k/tHHB/HmqyewAAe3B6e/krK7O7nDs2Aldt2nj5tDc0hh6ByBl1YfBvppw4vgZAUJvvfm9UFfPiybAXEeoq2sO/8+//i60t/eGDz78IDS11IeWCbWhqwu7HcLnn+9Uyv733/872TUjVdmeg/HGCb958yaNC8CGAJSaagGaRJNC5gAEZUxVY7kaosRA2LVrt+6Bw3/6zBkCgJ2xDjklzQCwaKHsEe05c/ZM+PLLL8KjRw9FvCAVN6ApfWY9Bjz97LPPw5bNW8PadWtDfROZEmzVBZAG8Nm6Zauc+9oHQIDr7hawSWQfeosdZV+Bo+jevbvh0pVLRgCYOVPt8DUPuQM0QK5h7PmbtYt7Xrp4UQQAywCQEAC6uwXAoouAFthR34NwXyKZIbABmHAf7CRyxEYwH3mOR5jyDOw1EfiNTY0CxVXeJZkXZCJh7s+eM1ugDJkB+qkB/qRNa5TWrCmTpc/0tf3xE5V5wA4ApMp+o+u9vboPdnrzps1hSutUk80QpYU6w5GjFgEP+DV+4kQjTgwNKQMAurZhndV6xnAwCsj06nXLuINNRYeJYJfN6ulNCQDLl1r5GSIomTvoHKQkjhEx7OnnmT+MB3LlO4BQbzsEAOwg9hUSFrYOAIlnekYO5vFHH30kAIn5iI1G7p5NB4ID6xPAlGVEakgBQvYaPJe+kz3A10J0gediX9k/Mi8ApY00A6IzItvMOPBMT1/e3UVWhwaBS1988aWyNW3askklACg1pL1gdbXmHOOBPi5dssTIfsHWEvYO2CXm1Usvvij7xN9OAIBEcfHipTBv7nzZND4AcMxv7C1tBhgkYppI/MGhfmUt4L7IinnC8wDwNH8SEjLPBkhlDYU8IJ1TRgQjUxFR+6//+m9h0cLFKk3APossX8iMeY3tZ0/33o9/pAhp9uLKUFVTH3bv2hPOnaeG95qUtGD3bAuff77DiAM/fi/NtEL7yChAjfUXXnxOewsyAFRXUYqmR1lSKOv0k598EBYtWRgam6yUDEp6986DsOPzL8O8+Qs1bg0NrMNDkr/IFXv2aNyeffY5ETeQu+sS+6OzZ8+ptMeWTZtE8qquqxFB7fGjB+FPf/xDmDdnTnj+uWfDjRukE+8VOQibSVkn6q/zjBs3bWxZh4k0f/vtd7SnYh45oRU3FbrHeDrIStkQiLS8o7DHYN4eP3ZMe2T2UE4MRb/RH2wKoDj7Fe4rIllDg9Ygouuxsdu2bdE+k7Xa9/3oAms85XwWLHhGtoe2+XsFOg9xDgC4p7c7vPDC85ZVJCEYozM8D3uHLtN+2a+mJumD6znyRN/QeYgybmf5n7Yid/Z67LmYQwDKvl/1Z7C+sQbxPEiU2Co+nvGA4+gtNgIZY5ed2Kx36qqgvQfjynPRbfbWnMPYAHAwX2gnc4y1jDJithe1yHGAY0Bp3vnRKcaW643IPhIuX74Urly9rGwLlIZhj4LONDQ0qYzRjRs3w7VrV1WCZenyJaG+oU4kMmwgNeitBN+wstMcP3o8sD9dtXJVmDBxfOgdINNbX3j44H7YvWtnuHv7Tnjj9deUZYr2Ihvasn7dBhEAyCL3yaefhVmzZ4fX33hD7eP9Bzl++eVO9ZXSWk6UYBxOHD8h+fCuwtrBMWwYthM5s+9CZtyLOfub3/xGNhPdc51UNqu9e2U3GCfPANDX3ys9ZwzItMT7CrYGuWKPIFQz9oybv1MwFqyj7OmwJYzFgUPoEVkYtoTW1ml6l753/4HOo82r16y1rINDRhC5+fXXWgOmz5gW6lV6o17ZkrDRgP28Pw70G0lY72YpASDzD8lv1FCfpvyPfXVmO6stw3VqR7MMAranHgk1NWQByBzwsZ8r/7ffJ/6dburH+KOc38/39qN9w9bwsb4vRwDg2iI/eL6Z/xECQHqvCgQAa195AkAW6JTzfed8xaP8i/+VCABjjq/jGQVdNHzTSiXH42F+U6ucMNYYFfm04zaNVQJgzPY/5QklPv+niHj22xbhEHGfxsIp/Fw/L/7Na4fmaNSe/HmVumfkE0rklSfy5NuX/7+0RO9oEkDSuoJmuM0xgpF9RhMA0vkP0paAtdlY2KY/H2QZyzcGiIt89KkiPqUelNiVhABAAJvjjA4u+/+snTGW51if+ZZLwuBTO5Gl+o9FE2V18RIvydfxmJezo7H+xn/nAf6x5lteTBm9p1iAtC1ukz+7cCwKMo7kAeRRzy/JIJ1oUWQ7iwgCMQFAq2ByjxTHFamoFHNyLEA6GJFQ8v2rtO6Mlq0HF2bzz56TgPolmaNLCQDZPIzXyQzTNsKxvUez3/CIf0pPsS/kWBEBgD0v78N0P57NqR3yaSpRI6XSDNZ5+xCPX5HtENkiCsB1+bmejLX+V/0f//P/kBIAMvDfakh7BL9NxgzsN1wnAc01mAbUZErp/wdFCZUOagJ7J2PmGQAyQ5iisa6NUVqTrLaE31ObrwoZANJ2upImym1GxZkfWfuLyAT5xTf/fzwwRQtNedvo1rd0ASm3qI+e9AbOpubfNxMR6D/WBiGOvh5rscr3w4gDAGzZp9yCPFp5bYaMrlEf5fD3+yc6ln9+1vPShTNuT8qALdpDxuvDWBtGX2Jz53kKJ79Vvp8OfvnLQBEhQKYgV4+83EKSP148vpFBFPMvtjq5zUqOlZiC/bKjGuF0h2B2NSP0DFPNPBmuoo1Tfl4U6kBUwmKsxXfU4hc9W/Lz2mxen00p2uuM5whITwR/jUXwWwRVlgHAQH6rI59P94/DhtTEpOwjla+dA8BsqRkhAJReb9/FP5UIAD7+Yy3Woxf/4eAlAFK7NWyLlm+gPANATARICQBJdhel/x+w2jZxFgCcFpUIAMO6rl8EAL92aHBAC+R3IQAoj8goPUxqQSZRZDY/LGUTY+elF4jgIKoGB4Bq+ulFH0DeCAD2/uiM/6yWX5oWilR+aX2/bKZkhBJSBLLCZs7UeK7q9jUQC2pFNKipb1DK/2cWLgpz5pOicIZqRJK68PGTJ5JTy7hxBlZXkbq9V44hdC5L9+qsV35bxgYcZx7FZNH9jXIGEuHC5gTnHd/jfEEXFMUcwlMRADxiQw70xiZFCHkqTkVSVgWluUQInMMxIvAAqXG+AwwL6CfqMXH84kiiTYB+yItxwSGPg4rzcfTzvUdKA/rSfqVQbmoKPV3dsj+3bt+SI4koRjIAMLbMA+QI6IZjjkgoHJTSCaXpHRAod+XyZZ27iDIMU6ZKLjiU+I72enp0jgN84ajE6YqjEqcT8mVDxwdwyqKuZgpIwsHKOUQeAhIwv5ljTsJ4/OSxxlnp99vadB+eSTYFZINckHVvX3+4ffeurp/eOk3ns1TxDJz1PE8p4OtIi94vXcUxiyMa4gFj4Zt0ZMt3tAHwQKnskw/X4sxlLABhPAU+7cGxD8EhzgDg0dA4onHg44TGSejzAlAH5y51wXFe44yjHQ6u4LDFgUk7GGuea0BylQBWgL6NGzeFWbPn2PxKIpIZH3Rh3dp1ikhmTrOhhgiC45txnjpjutJoMw84Rn/nL1hgqxy1kO/dFwhA2m2INqxZ9B8CwOUrl8OSxUvCrHlzFYFKeykvcOzoUclU7aXuNTXERkY0bgBlVy9fkfN43ry5Rg5IMn7cffBApBH0dvWaNWFSko6fqHn0EAco85va7ZAHHMCiPecvXFDEtzv5tUYlUepkkeBanN6rk/FyMhRA9IGvvlIEMECQgO9k/8A5lABAxwC3GVO3rcgf4BPgAUfuqlUrQw1rWh1gcncaoQ7ItWXrFqU69muxu5988nHo7Qcc3SxnOPa1rqZB5SeuXL0aqJ+OHIiupB02JwYVDQcIPWH8+LB5yxbJF3C/uhp7EcKBA4ekgy+99GISaWggHE52osiIIKWtyJ51BdCV+9+4fjMcO3ZcAMXmTZtkf2gveoFdwqlPSQAc09hW5Os6eOToUYHR69euC7NnJaB5XZ0A2gsXzsspTAp0X5uxI3fu3pENW0AU+kQIAKbTigq9fy8888yCFEhkHUR3Aa+NwNUQOju6wqmTp0JtTZ2A8br6mjAUBkQO6+8J4diRk6o9/tZb3w81NX1haMhq6Y6M1IR/+vlv9Pv9Dz4MDU21ob4JElRf6OkeCp9//qXWAQgAgJEue3QJoGj37l0WE9TLAAAgAElEQVRy2m/dSs1sS18N0bGrs0syggAAOIBtR9+xuxAAADmRJ9cSacc4Y39ZB/bs2a21ZuEz88OSxYsMeO/qVP1zCACPHz9SyuT1GzZKT/hQh5c5uGfPvrB5y1aBRnUNrK9GWjt39pzS7xMxm0bL19dr/ngGgJgAwLvLt99+E67fvC4CAGQXf2FnTjAHkD1zgD7T3slTLKr+3NmzoaerJ6xdu157B4xuXzc1pY/rGoAIt5+MPcewrYw/BACPykUXIULQPnQf4CQmvNEnMixgt1jXlA66ujrcvnVbUYzzF8y30jmsnb29snOsd/QTkoltX6oV7Q7gSJs8kpb70C8HnJXKvnWqnsEcwK6dOHlC96ddyFTkgKQEwuWLl2QjJgj8MVcUDv1rN65LD5YsXaq2AoKiBxBAKAHAXFq2ZKmR1errZHOxZxAAAIYgAPj+A9kBTiFXrsOeiZCokgJGAEBHnSyGXLkvx5EjdhzbwRrrGW+kSwm5EbljO8gewv090wznIC/WKNqDftAX2kNfAEkhJdFOSy1uBADsHA7JU6dOao1iPUB+vPb19tg8xm7s3LlLfd281WxhCvwODok8wLN5rkrKJKnd2dPQT0A92ometzQ3p1lzaAug3OXLVwTEQ3qgrZY5CCLRgAgA3AO7T8aRgUHaZOnhWau5nv0VQCh99fWaMWCu0y6+8zJOcmINDqpPv/zlr8KSxUu1nkMAAGxjDMiy8fHHH0kn3v3RO8pywn5VQSGDI2Hnl7tVh51904qVy01XksxJpA6HAPaTn/xE6wzPwi798Y9/lH1/+RWLSq6uqRcB4MkTAOGvROz56c8+DHPmzg4NjaQ5t1SuN298G/btPxAWLVoaNm3eHKqrBZHIB4+d2LlrV7h392544YUXBX5DWuFDP1j3IFcsX74ibNqwIfT09RJBovYRyfPnP/0xbN64MaxetUJp36urRlQehL32nbt3w979+yXb02fOCujEZl25clUkIsaS+e/PgtyJzCEAMp/RsVdeeTX09Q9onWpqbNScOXP6tPaWjCdzHvl4pigyXyAbrnUgkz0u+yrmxYEDX4VZs6x0TnMzGSzMWUy72M+ePHlKUe7MffZ82Eb0nqwF2MbTp86Ei5cuiEiCjW+dMSN0JVkGkBf6xJ4XmwOBBrvDPbxMALoFwYG2sJ/17A/oIrrMs9hrM3+ZHxBLAPi5h2UBshIv2FX2hMwV1gTWKL6njTwLcJl9OfeDVIbuIlsnaDH/kSFtwQ5ga1uaxwkw9nci9usA2JQRQ//x/TFvHFxQNoYLF2RjyB7ha6GyQInAdCw8aXssAgDrPNcZmbpWQDUlK7p7u0WCGT+RuWPvaBMnTRJZlTUVwt03N78JB786GDZt3BimtE4JPX1dYaRqOLQ/eSLyyrUrV8LLL70Upk6ZLL08dOiwdGLrlu0qWTAwOBR27d6jrEzvvPsj2S0njWLrOB9dZLzMzvWGr29+rbmPDUW+rMfokO/DX331Fcme57BGYp94l0BOvHswXugT57M3Z7+KjDkOIRT9drIq92f80VdsAHtYdJI2eYY4xpv3DUqYWBaTapVsgoTK3FzwzAL1k3cj1kjK5a1YuUq21wEXytSg56wXvJfQVwhJDvzj56FMl7+TFBEAILdWifCVZPKLMgDYa1PmX+X+Zks9wp/rQqipzcB/3ysW+cL8O/udvpaNVT5cehp/8v4/f1Y531nRtaXnjgaY9B6VA539PvnnfxcCQHzfkrT1FQgA8RiUCCINDvO60/9tEgDK+cNTeSbEwXIZADyELz8eLr8iALGc77hUfoZbO3kl/93T/j/Ws2L9LNLdsa6P583Ttimv8+X80Oo/czq5ID9vfT0t/1z2krb/qPTJ60D8/+gU8qNJALp3mQBJu5dfM5oA4HteBtuzssa6VA7893MqEgA8+i7Xtrh/ReObHstlAOA4el0C+CdZa/kuJQWkEeileITLwnwhHqSVWPIk04jZcSNy+fgW2euxsAi3ZS6fp9HjIh2JRVfpHqN9/+XtXXwfJ2yWs9+xTS46Jz/+PkZ6Rkmqf8sEY8ez4G27p2cMKP0tH1uU7beIjFZp7eN6XIceeO59iTMAuNysDZ6ZINKJpH1xO2KSCfs49kVGABhQuULHOnh3IoNvfz9ZLi1rFr/JiEf2IcknWey9HZqpKakQgqHN37yN8n67nsY6mo2vZVbOQydZn0s1rmhNr/rf/6f/voQAQOcd8I+B/nIZAGBqlrBykmhhJwyUMmSA4jKDhRw8xY01LmFjJAojdkkKuCbKExENtDgk5/h5PqljIyKlLSEo+P9mWF1gcT9KjWT5yeZO2VjU5QazyADEKbGLJmN8bPQAZqmT8sajnDHJH69EAHiqxVcpriIoviDNTaUF1AyMb3LTpTgddyKHHJSOsfdUxsnBdKLlHiZ9GAP8z7cvllFsAIvGJyYAFC0kHoHuEzkDFkenBstvFGhH0SYkbl/RpM4MeSLbtP+lrCydl9Q9U/uYuwno7wbe03PF88yNvBhfms7ZS0rRZqdILr6psfY7Kah0nrm848WvpO8JAYDxjeUbA++8pNuib+CKg/fmUBlNADBw2UgAFmFukeWUBMiXAABsjAkATgIwENo2GSkDnWgFEROysgB68QQ8jtLO+d/ldLJ0IzBSQgCQrmLrhgw05v9KBABss0q8kMo/VwJAKf5h2/dndW9SckA/i+JQgAAA0IHD2RfF4TRNjj3frH3lEgAZWzDORFKqUyYXIwDEYwhIBSiBw81JAU4AqBLwYCn/QRnijZ8Rl0pJI/H2OZ2nyfiYkyAbu2zDoLcoS+VTUxuamlvC9Jmzw8LFS8LM2XPD5Kmk5K0OXd09crrwwYmIk0vAZG+foqghquAw8nWL+8eZFDyVoQCaEQP46S+RW6y1OELQNRw3tJ1nsEHBcWz1uolU7JbTi3vzNxFs3APHGrqAgwY5Em2GXnhKffp38+bXqtfukSI8H2cyDj6coYC8fHD+AIhxTyLX+EFnaRvOHBxMOJXoP3WMiXoErOM+ONS5F2nZcd5APgEEB0DEETp/3gI5ebifIrFuXA+3bn8bli9bKqeg2zA2YDilAPSpsUq6f/rCdQA4jAOgEG2WvEcMHMIBiHMKx7tHcnraSoBmnGg4U+kbzkZSUhNpR+SipxxFLugnTklSRlGjkvNxnBG1wzjfvXcvzCAtPlFbQ8Phzr17atvM6TPk8GRTRxtpD+3E8QrxSHN5ZETOMzabOCs94hzZI0OcgIy1p4b39UsA27lzGiOucwIAUXCQDbgnzlmAfj6Ml2dmoO1OAHC7hryQ1ZNHj+UQRHfcNnu0LLqIbADmaJNHX3OdgSsbwpy589LtA7oNAYAxog74uPHjlEobB+qd23f0HUDORFJjDw1ps43zecL4CWHm7FkpOY1zub9qUU+aqOPKxHD/gepu4+ykPMdQP+ArAF6HHPHoIRHqjI14pdi1/v5w5fIVkQC4HylgeWlXSv2RkfAYJ/9nn0nPcaJDKqGf6CfyIAUy8iUKHSDJ1zT0iraTZhcHvgNUNu+tb4AkPNMzNniEH7InhT16pej2hIwmUsLQkL67e+eO+rJg3vw08pX2kBXD9Yrav/WNgHuAyQC4RKgfF7CzZetWgUBu89ij7dq9M9x/cF+RW3PmzJZDdmQIx+uAiBg4yZm/gMlOshMBoKNdcwdZoyut01plmwB8QqgNRw4fS1KrP2c1fGvM1tNPZIQNWLJksX4MQDLg8/btO5IftoG+eoQvvxlTHP59A/2KDmZ8HDDFzkNQoRby2tVrwswZM62fCQgL4AB4T9p23wPzvG++/Vb3pc46tsprE969c1t2l/YRLYqsWAe5J2OkdMG19YrIJt0wKfEBFsmeVFtvUWZd7QPh4FdHRCR4/Y1XQm0tL5tGAOjvGw7/9E+/Ds3Nk8IHH3yoa6rrrExMZ0df+PTTHRq/n/zkwzB16hTpnWeMOHbsqPRh27atIrBQpoQ9HgQA2sO4AFDjoAdQ0RrPuj40rDTnXj99wuSJobeLtM321kWWic7OjrBi+VL1m+sYZ+T6xRefhydPHivtN3PcSANBUarffnsrHDp4RHWz0flQPay9FXI6c/pMaO9oF1BESnwv0QGwB0ADCQyQDGKQ5lEIiry8ffd2WgLG3+EEst++LfuI7ef+vqYhH+zk8OBwWLVqjREAEgAR8JbzAN3iaFUHQJjLEACsHIp2xdKJw0cOq22QwtzpwjMhfEycNNGIbY0WDcrzWTspxQGQMnPWTKXfBxDnOBGi2Cj66QCGryGkN6ZsgL/T8iwiPCHKkeKZ8gjYS/pAKZSz586qTcyRxoQU6ASAa1evhfVr1ooAYLFmIQxQCichACxdtkzzGBBU4GFXtyKW6fuKZcsNAKuzDAW0DwIA84y2+36F9rMuQQBg7wAI5YQlB5aQOfYO/WQd4Xv0iQ97BvSXNZlIcb+WfjM30AvWSkg+vva6oxDbwVqDnknXkgh9ZOclVgAayY5hGQsgsFGSbEgEANYb5qmVPKoK/X2UuKkN9+7dV3YM1jUIABOTcUJW7OcgJbCGAboyvnrvSDLjqNzMVwfS7EEAwegq8mNNJjvA1avXVPMbWXlaeKKZAbeoCY49waaRin94ZFDvJcgLkJMxoF0QE+mnk4p5Llk70F8vAWBrskU5Y0t/97vfq82bN21RtDE2gOdDstmx4zPJ5odv/1D7VJ6JTLo6usMnH3+m/Q7EMPoLUZr+QBwEAKT/2CbayHXo5r/927+JOPHq914yImZNvUoA3L//SKVHaBclAKa0ThYBwKJta8P5c5dUd33ZspUi3EEAUCnDkaAIYPqIPrz66vcU6Y/O+oc5T1rxTZs2h43r14uMOTA8KDtGCYBf/+qX4bXvfU/7ycOHD4aW5kaR1lhviDje8cUX0u2jx45rLUfO586dl+1l7Ud/sTXoAYRf9BEd/O1vf6u/qds+Y+YszR/ayB79/r17GnOu+8EPfiC5efkM2osOovvsA508aPt+shYRSf2t0tbPmzc/LT/EuoOM6evRo8f0HPSB38xFje2glQI4eYq51yN7t3jpUpWs8fdXzmWvwP6Pa+mjvxehg6wXjLFn8GBtZ6/qBADmNLJgHYbIhz77XoY+ehkAdJL9NPrBPGXv7Zm2sB+cx16euc58ZE+JHfCsU4wv+z0yhcycOctKtLSyhzM5eATXJ598Kj31CHl0sX+gV/POQPK9WgvQHeyltw95k63i4sULYdr01rBmzeoweTLZHphfps9X2VddgkCwIkyYxPo0InCeMi7Y9aqRKhEAuju7w69+8Uv1AwJP31AvhbhDZ3t7OHTwQDh7+kzYvm1bmMd3SZmox4+ehJdffiU0NjbrXfLQ4SN63o/ee0/y9vcuxuL3v/+95Mx4Inui4NmbQHaaNGmy9ID+8B7FPgeiC/aP9mA3eSY6CwkAMgXvCl4OjrWJ+3AuJCHOZ67zPfOOsfL7+/6X+zB2jAnvfRznPpC+6D8kS0h0ZL7BBimLwrJlmlO8v1+/cVN7jkUQkJMMG/QLUrWX+mHPyLPJBNjb2y8ZQ5agVICyHWFZ8MkoeMD8QLKLlNrGDQcRIMTBAZkf0smLpf67yHeXhFDHPq5RsQyJASr0jSXBdHl/T+b7yr4p59P1M9w3FP8f+w+LfIXlMgCU8yfnfY/yHyfiKr5/ZQKDrv8bEABcXkW/Y3nE3ycpTu3rv7IEQNG4fadjHpUdXZTKMdmVGZ5W6hstIVAk1xbpx1g68x8lAIzV1yL982uKfNv5OVLp/k9zrvc/74M2XxFTv6YsAYBnx88YLUt0P8YvSjMy5Nte1F7P8mnnZnan9FoPihwNZFggU3kCQKr7SQaAUXoUBcaW+pazuurl5pRV/8WIlpKg4rZX1Ml8CYAoMpy1RZlzKpQAUIbrKII986NHJK2oMbTVzikt0xKPc14n8/YuL4ui78fqf8nYJvhL3kYV2fRK9jW2/fHf/i5arp2uk+XsfRH+ld5fpaKTKPwEv03vE+G2JrMs8j/OACDCdUkZATfHldcNe46VD84TAPIZAKy9WVaAIpsSR9Gn5YtVMstS/sfBkb6fHBoeSAkAXgKAPS8+Qy+57AScWGZmeTx4Opu/eRvlell0PO1DQQmGWEeLdDHWo+9EAIgNhKf4dwKAOV588LIMAU4A8Fojbqw00UYRAAws0scXxqRGTTaIpkypYY8IALEyuyMoJgLEgrHjlr3AF1jvXxERoMgI5jdcsbC9Lf4CXqh0dtO0r2MZjrwBsMwL2VVFxja/6JQYAnNVPlUEf1H7OWYb5PILQMpAK7gBbXMGXNauBAxO+uXys+8zwkPar0RP0rHPLdqyEGN8yhk/LssbwPzkcgJA0QbD5JMtNg5MZwtVJrfizUGpESya2DFD2I1ipBHmJi0RQXZP6X2UPsRw/AyM537VgaiZzCib3bVJk+lOaTvjvpS+GJWOxagxz21yY33Pb04ki4gA4MbSgX6XdUwAcFDCAWSMPmB/TAzwDAB/LQEgBqfp+19DACiyI0WbM0YgzgAgu4VdewoCAI5eLw1QnAFgKCUG+ALozpShARbEwTBCSr7BATmcnRzwtyYA0G/kaPMoIwDI+VxTI1DBMwBkmRmsBAAOBNmniACQ2uOIuKSXAN3cVh+fn3pmjqBROoc5mRRglsqnuq4+jJswKcyeNz8seGZRmDZ9Zpg4ZUroHwAE65TTmXbjCCdtK+PU290bIBDzPzWj3SFLG3zzQdMcjKAWEf3kfKZLR0eXZOMAN84efwabETYmnu69qAQAGzCOozvKSlCbkApGhhU1z70pAUANSeq18xxP720pUPvksGvGgZ7UHaYNfHDsujMTHcJBzXMEaNfVhcbmZjkccZZzT8ADZMOcQb9ILe516wHep0+fIaeOgK/OznD16pXQ2dEuhxxOINnbJPqMZ+G4nD1rVpgxfUaS0pNI8vvqL84oCAA9/X26jvsR4YKzCiclDkB3hOKspa84swBykAHn4iB9fvuzaY1U7kHUP33jO7IAEDmLDuNUmzJ1qpy/ODxxqNYDCFVVh3sPHqj/s2fOkjOSeekAO/2i75CNuA/zjDYCOhFtg6PUgXXaiWON8wBEnaxB/5wAgOxiAgCrP+MFAYBnAfS73WLM6Dc/nkbWCQDIEOfwvTt3FfnFs/g48QiHL/LHGYmsHdShbYwp9yQDAA5xzwCALnENAP6atWssaps0xYODcvAS2b9i5YrQQlQ/WRu6uqRT06dND62kYU42Q9z71re3BJ4DvvFMRTk+fBQuXCTibYF+cIID5DNH6AtAM3Kbq/rI1QakDQzo2adOnJTTH5BjJKm7xd63vbs77Pjic81JQFRk6AA+8gD48rrh6I6/0DLeXqMa0AW5cw/fb3AeEYBeX5c5zDV8+I6IOBygeQKAUr4mpQU2bthgEah19bqGufzN118LFEP3iVara6hL9tNBBIATJ06qfjEOXurI8lEk//BQOHT4YLh+/ZquW7RooaIO+3oMbARsxZnMnMfZq7TXCcBEHV3ai85ADpgxc4YRALDPVXXh1KkzckYDIKArnuUFHWfeoC/Ibt060sAOan7xG7396qv9kjngC3NHTmki7/t6BTwwj2gPQLa/c6APFy5dDHdu3QlrVq2W/sjWQ4bq6ND8Iq3sosWL0rWH5xGlxv3nJgCFpz7/9ptvVI5k+fJlSt3rbHPGUoxw2lxjdlUR4U0tAjFYu2vqrAZqV8dA2L/3oMCoV195PoxUdYf+gW4jEIgA8JvQ2jo7vP/+B7pmcKRLbeto7w0fffSJ2vWzn/1MoBofm2/U0z4eDh8+FLY/uz2sX5eUSUiy6OB0V4RnY4NAdweYKB+Bk2THjs8FcmEPmd/YN0A4fnD40+c1q1eGpUuXpAQAdA8CAGSAd999N6xZs1agCvJlrb508XI4efJ0eO655wX2DA73h8bmRs1lwPKu7i6BCMhfZRlqISp0SH9YjxiTlGxUVaX0zA8fP5RNw6Yia98nQ0phbUIvmCvoBfaX8Qdcg4ixcOFiZSZgMUXfsJ+MGwAKesa5yAXbyrzhHHTYUrdDuBkM3T0QZyzVtwMy9Je5eOzoMYFAgPCeHYaxQq8B91YsXyFCjM9rdI/MDIuXLE7tHxmWAPOxI2Rr4F70xfYIQ+H4sePh3v17khsZT1g/6ANlBpzwxLxyohDXYGOJ8F25bHmYOHmyM+kVWXrl2lXpHUCMZ87AqdHR1h5Onjih2va0WyQTiiBT3qezU9HnAJXIQXtt7NnQkOYpeqFa1kkaf287NgEdddIFoKIDe7STqG2uBQTFBng5I57JWDgRCiKeMhIkJCiuhTzAOoR9hTzAx20H44l9QGc2btyg8XQnEVEep0+f0r6E9mL30fnBAUsb/vXX34S9e/dprNdvXB/Gjx+XRgQjN9r06MFDI2AtWCAdUpRuT4/W/iOHDksPsXeeXYG1j7aRTYaU4qtXGVhKf424BGmhOxBRz//YNM31KiMt0F/WcPSQvYvXOve9LPsRonR5DtdCahBBN4nauXbtevjLXz4KmzZuCuvWrZdtdwIAJBuyiEAkffOtN0Ui5b0JWXR39oTf/Pq3snOsGUSTqzxDV4fWeCLg6St17gGaIUgx5tQZZw154cVnjUxTAwmnOty6dVcEALIMvPfeu2H8xHGhvoFsXlWyI4cPHQsXLl4OK1astgwVNbwfGAf94YMHskvI4rXXrA76EPtI6qSEkGTwuKe1YuXyFdrbt3W2q45825NH4Te//lV48/XXw8JnFoSjRw+LADBjuq3nZLiBAIAeHjtuuszaCons+PETkidyRdewT23tHfrNmELkY31buXJV2Lhps9Z6SLJ8j41jzmNb2D848RQ95hzZvalT9VzkipyRFzK8e/eOsq2Q9YW9FPtn2uqkXvbQBw4YGUV9XrlS88xSqQ+FpsamcPXaVWW8waZAGuXamDQKKdJLn1BbnrXWI7yRKefSfuYwegeZ0SPzjfBRq+czLugte0X66BkCGDz6xD2wydwf28t8jH1HzFfkyP0gImALRAasrk7LgUBmu3b1ugB+bBDtwEZwHmsPdoTsEtgCA6op29av+YmuEz3P+kR2ns2bt2h/Qv8sm8yTcPLkiXD//j2RQFeuWmFyGqkK48aP117/+MnjIkY2tVA+oF/17RkTbKBlqOjWu94//sP/HebOnaf7VNVxaDh0sfacOB6OHzsaNq7fEBYvWiQ5Hztq+8fXX39TxA3eac+eu6C2vvHWmwESZ7zP+PWvfy19eXb7c2kZFmQHyQRdfeedd3QfZIv9J5MPQDwyRV7oBXumP/zhD9IXjjOOTh753e9+J123MiFkjKtPs6dh9yAXoQfIHbliv3lvYr/jGS78PUXrwVors4Su0k9K2LBvJwMA76IPHj1SFgvKNEGm1t6moV7ZAdg/s9fiPixgTQ2UfRgIHe2dobmJ7HIELxCEQJp+zx4I0F8l0oEhgAkBIA7CSOtuZyUkFcgg0DADkVT+0hIIpJ+8HzDvW8z7+eLs4SW+2TjaKbl7/lDeH+z7nvg+eYBn9DWl/r7RPubIX1jgn/uuBAAXlD9nLAKAE04zCftf7jsdDY6X8+cWySu9719JACjy28ZtLfLJZ98nNaGjNP8+hvodEQBKjnsJAEJYRruIU3/taJkVSHFs9/jT3GbMczyYNB29KDKWY6U+40hCUf+K5tlYD3b5F/nnzS7gwS/FL0raIj+hRzT7n1kg3Uggw/XoOVKpXaU6E4cdxYNRGhSXsWzyA2YhVknLStpSMtcKMgDE9iL2L/vfRfakZA6NmD0sIgDk7U6sv2m7WPlGhuwHsD/x3zhm5+n/eaa+j8gAaoegswgLLCnFUlqm1cYwn8Ulk6Xvk8uNWzlbW3R+PL5F+FHa/9Jk14malU5oyvQW2ZOitSI/bj6vimy6H8vjk+VsZzx+jo+K/q71Vd8mmKz91nf54G3HbSOix9MSAIr0h2fKYx/hU9aUhJQTrVcp0SYfMFzyv93I34n423URv3xMJlU2gCF+sgwA7GPZs5EpER+KSgEkcvD7SFZeekRBiEYAKIeTxXqZX2tczpns8/Yp05xy63rV//af/7s0A4BNQgN+HBx3IXgGAFMyG1wmrBMBMgKARdTHALxPvnyqA1/gSgZXeKUzNjLDmxkoq+WQdd6ilvV/tELEwH/cnnhAiHnAiZtOyFy7iyZUXpA+wcttBCoRAFJlzS3i5TYNRUZocBBlL7+KVwaWS2u4u8EoZwSLjlciALjy5tsdK3tsILPzkiclBtvHzL4vNdrujE/bFi0Cuq6MaFzk+a+LDGAlo5jmtChZfLINRTkCgOtFfmMS62Kx0StlGToBIDa26XVERkQpVvLj5wQAfosJmgglM95JP5IsGXZfe76fQ/Ssf4p0rZIBy/evSL/jsc9sgDXUsqdUpRQWnuUEgBLgPQHiY6DfvsepVEoAsHPsh7+fNgMA5+I8yUBoY5T/LQgAsVximxQTAHxzZPUGzcHjPw70p4A/URERAeBpMwCUIwAQ4eAEAOYjpB4WTIFOemkunwHA0/jkddNNOfbB55ABQ1m5BZVmwOlLCYBay9RgoK2VAHACAJkXsr8tI0D6YumbwgTor0QAKAH/9WJABIilPgqkw25oCpOmtoY58xaEOfOfCZOnTA0TJ00JPb29iqpng4CTxeq/kwJ3MPR09Yba6toEMKsKfQKkLXLLSilk9ZwBG5Az4D99JSoMhwdlEHDUs/nw1Jg40HieR+pwPxw7HkHH32QAQKb8zVipxnsNaVjbFA/YSvYCUrP34rh+rP4AfovlODAgBww67wAv+oGjmegknJQCuevrdQ+cPjgC6b9HM9EHQCXuw984chykwK4BUAFgTJ40WU4lr0vLc3CO4pjGsbNm9Sr139muPAuHq9IYL16syFH6j3xwEnMcJ9akyZNDb0IA8DTF1BF5racAACAASURBVHpdtXKlnPvYE+SIExQHJdHGAOE4cOkLzq15s+ekUYLcA2cgMqFfpAyf2toqOQCQooekP/fIKEoAVNfXh/sPH2oM5s2Za1G4/Wwq+xVZhUxwnOk1NXGWAh4hZwgAOOEYC/rH8z2CFYcv15qTv8rSzZ45o/+5jucI8KsKAmgASnC+xkAJOkG7ccypJvXkySXRrQAOt7+9JYetp/l3kNrreeMQtxq1DWonbeFZVgN0Y2idNl0EAI4zPsgV4GpVMqbIDJsGmPfk8RMRACCOMIc729rC5UuXBbKQLhvbiBw4lxTbOBL9ON9BAKBWMQ5oHN6sdziQaTNEAgAsnODPLJivuuAiNw0OSj+PHj6icXzl5ZfSVGJkb+jp7w879+zWmOJUdiIKfaFP6A39JWoK2SoiKdFF9NRrVHvabM/ywNgA9nC/eJx9LSDS02tBezYHlyFEBsZ67Zo10tfGequLzdyCYEGadvQGQB3wFTuDzSRLyYmTFhlvac4NTFZEYwKKnT17Run4Sd/KfOzpMkIO8/HIkcO6L9fym/Zwb0BtUpGTgeG555/T3OO49o4j1eHSpSvhzJnTYevWbVl68/p6gfHMY0BZxguAyZz5pkvMMcBmADgc1dgmdFbzpL8vJQDwHSAezkYnNDHe3379bVi9cpXsnNYY7FFbm/QHQhPp2X3t4bkXL13Ss8nkgV2AHMLzbpC+tqNdzvj6OqtLjHI5Uxz9Je0/IC4ZAMaPmyDdHxweCCNhMNTW1Ie+nhD27f1K0YLbn90U+gfbQm9fhzHP+0P4+c9/HWbPfkZpf0mb3z/YobWw7Um3CAC08+///u8VdYiOWD3nXpEy0LHnX3g+rFm9RpH/vs/HhqBH2Cui/figdz3dPYqm++yzHboPICi2BB0HSDFywA6lBt+wfq10AflA9OBZgFLUDf/Rj34k0MuuqdI6derU6XDxwuXw/PMvyI4ODPVJBwH5yQDQ22dAoqVXNtIT48zcZC4wTxgbgSrV1SIAPG57nAJvzGV/32McPRUy+klfvFQJYNPkiZPDrFlzRADgfsxHjnM9OhNH3EIgYE4hA8BV9IBsLpRAAoxDvxctXBRmz7FyErZ+D4bDhw6H6TOmpynXOc6YAk5j61avWi2CgO/fsJvsx5Ystdrx9JG2sRYS5c86x1xAnrSTZ5w+dTo8evxI7XLiDWMJwIP9WbZ0mdpAuzSXBwdlB2QjlywtIQD0kfEkIQAsW77cMl1gm3t6QtvjJypZMn3aNNWwZv9lKZ6qQntbm8YIW88Y8amDxDEwoPWTOQwJx9Pa+76eNQvQmv4gc494p63YUOY/6ww6qCwGCSCOvLgWAgtjDjjpe22uRcasz1wP+IQdRF7sF5m3jCeAFesWab1V6kh+heEwMNgfsHO02wlsgM+UxAKoAiwHSASEXLVmVUoAEMjf2yvQFlkBhmJ3aAv7IL6DgHjsiGVKoL8QAPhwDu0nwh+CwcYNBth6SQPmIyRSvkePjaAFcG4BEfQZ3WX9R/6QC3ytQOcgHhAhzd9cyx7MSGFW751Idgg/ZJEgpb3SjQ8Y2erKlcth3769si2vv/G63o0gAQAkD/QNhn/553/T+KF/2HZA/o7Odq2pEAAYd8qB0Ef2nNiNX/7ylwJAn3t+m/pTU9sQBgdY579RJDZEgjfffF0EAEqlYOsYg10794avv7kVVq9Zb9k2ZM5G5Igkmp7MJOjIG2++pXJvw4MGaNJv5hYkrI0bjORXXVsTOropscK1d1SD/UVFj08NJ08eFwFg+rRW6dclZLD/K63jlABgrK3sVH04fPiIxhZCE3sA2tXRaXttnsteh73jgwcPw8pVqyUnJ6Z7diIAWsYLOanEVkOD7IMyYHV0SIeRoxPgIJqwznz55eeyjxCtmB/clx/6jL0lmwR6zt6FdZlxJ5MEDkrk1NbeJl3nvj7H3CdD29nLs3+h/eyN0Ek+2AX6zLizjvAM/ken2V+5/4/7Ige+Zy6yB8IGcD3fkZWEtjLXIOSgk8gHW+9zHb3h3nyPTaOdtEXzWWRoI/4xb3Z8tiOsWAEpbanIa3LIkoGnrl7vMKxb3M/IDFNDXT0EBFvvbt78JuzZvTe0tIwPr7zyvWSfYlm3kDXtJ8sRmTe2bd+qPhBhT6YW3peuXrsiglZNXbUy4JAlgHNoI3pICRX2nL/+5a8ty9KWzaFpfGMYGhkMXR2d4fy5s8oCsGrFCq0LtP3UydMqWwGhpbV1mjLN3bj5tTKQrN+wITz3vK2V6AByZo7zNwQA9IW2Q5rG/mIbvve979veN3kng0AJURBbhf7wYVy4D2ML0M+aQz/QuV27dun+7PmRMdl70E/G5ze/+Y324twLGfNsxhXyB3bQdYfv0Cn2iKwxPAd9gcTG+9NC1g+yK1Lmpas7PHpMdrgJYdr06ZqzjCX3Zv/LO7GVfmkI9XWNirzr7upNSsWZAz+t9U3KfoH/+ImsrJ8RADLSf1oaUIEvtl+0LKTyXhtg6M4JDosA58BBqTfR1+i8byP7X3SCCCgZDWb7s8r5IPM+s3K+1nLnFWXfLPLD5X1Qvn7/tQQAl4FAvwoZAJ6GAOBtKfrtzynf/+SMMgSAvNzLj2XxN5Wvz2plexBiSR8SdfJo/5IxSL6TbqddKGADVGjwdzu7+EblcI/82aV+ywzw9z4V+cHdLmju5fz68bFKYxLLP/ZFc435Jp+SABADmjGwmRAA4ucU/Z2XU/Z/TADwnmSgfimAbGTx+DNWBoBUZ5IMAK5fRfPB12wfq/yYjbILZQgA5XRilA0L4I2DCiQUXhcBwzEJgOvyeJ7aFmUAKB7nmBxRSuDKZ3Yph8PEsh5rXJ92LqQ2SdXLS0Nw8zJmX1OuDbGtKGf74jEsGteiNpfT5Vh3dA7Yqf/W/PByLFmq/aw/2PmErBGNs/tK7N7W01gGldc/ywAwFgHA7mnvdj57/L6j8dsYR85wbC8F4JkA+E32NUqHUQKAvZrvNSEAELzGe6b781x/VRYgBfwtcFA1EKPAw3hMYr0cNVYJDpef06kVSXwERbqR2t3/9T//p5ISACicNZYJFkfy2zG/mdV4zgDBcgSAVJmSWgclylxu4YrSNYxSYD3XWT8GWsbMSN90xQSEVPiRcvkxohvTCZkoZmp8ok1BuQ1EOVZmPAiVFijqzBZtEuKFsdLmxcakPAGgkvHQi3OF9O2V2u3fARjln59X4PxCEiv76L7FRsAAXTsn2SjHjEC3GmyCouhdv7++LhBNfuNTbgM1asEqYOXG4+wbjHjSesQkxxxAjEkBRXoyaqEtN0+IBhy0BULXOL0o1fNSY5Yfz5SAk2yunARg4H58tlaq5Dm51EBFFNTo0pjoEOtFJtuEP1Ym+j+em26sS8aFpkUMzDwBIM4AUEQAwJGVPx4TABzUL1cCwAFLXvL/WgKA62ueFDJqvKKF08ac2AHssoH9snkFBABPpVSOAFApAwD6ZVEjBj7r737+zjIAAFrgZFH0nZyR340AwDI4eiNixxzQccKGl2FQtFcSZVZCAKgjWshIAID+Sj/M3IMUUJNkA5BgbXMoBitOAQD96CUjBfuTCLeSuetZPRREMCgnPTVtG5paQuuMWWHegoVh5py5oWX8REVS9fT1hfYOwJzB0NzUZI7b6qow0DcgAkBDXWMSgUYq3W7ZMr73bACWttAABWTrEf2QCqhBiXPEAX7OsehEc0YzZu5I8wwAyBWnGw5d7osDBzkr+r6W6PU26RJOOIH61FJWvcXJciQy1jj9AEw8at/HCocPz8ER7JFA7gTlOA537hFH4nk0lKdyNJBkUI5TgAqcSgbSWUYH+kR02Tdf3wyTJ08My5Yula4oep4a8Pfvy8GErKn37vWakcejhw8lFxyhKpMgwoqlKQYMw7kFaA2pwcFGvgOMJxIK5yOOX0+VSRp5juFUw1lKOmVkj4wAz4k0oT49ssIJ76Ua6APOrpqGRkW58D3p2hXp3Uf9b6slzPlKyz9skajIkL7j/AIY9vHgO9ruqVQhAHi9VWRDewAI6BOOOE+X7BkAkBcOU5x6nM/40AbAb5yugB2eRp3ZgwxxiH5946acgUrdXl2t4/zmOwA4noXzj7FxEBpAB1IBTutp02doKvJMZBITAFzP+Q4wAT0F0BOphP62tYWzZyzFs6cFZ45fu3pVEa6eAcBti6fEpj0C0eTQM+cjukat2nVr1ioyUUDh0KDsKeNG2mZSYb/11puJjRsOg8MjYWB4OOz9ar/Occe1pVg1Ugb9xHlOG4no9Ag9xgNZMV6ME6AN88+YxVZnl3SrzGURGZL0p7KxIUg30IHnX3xB51Aigus8iwJA7MoVK0TcINIPUgntYm7wTFJPA3y1jKcWb5/AAggAp06fUZp2ohGnTJmaRq9CAAAIAlAG8OVHUaIDtjej5juR5jwDOXj2CUVId3dpPqJHTgDgOLZ5ZLhKEa+0Fz3yCOraxiYRAABKmZezZs2WMxr5oBf8BuAGbMZs43T2Wu/S98EBgQ7MSSJxSdsv8kWtRfUpBfv1m8oAAMFI5KHa2tD+6JHGjEjqefPnmfMfe9TfH86dP69+zZg5U8DFQDJPr1y+JHsKoaKulmwytpQwFiK9QKKoQfYPBHJPnDBJEYYQAIaHAdkaQm/3SNj15R7Vnd66bUMYHO5QBgD6ODxUE/7hH34RZs6cH9764duhsbk+9Pa3y/n+5FFn+OzTHYrO/elPf5pGQBvAMhAOHjwg2wUwhf4p8s12ctIfUkQzZkRQ01fmFrV4cbJ/+uln0k3AJ0oA9PdATjOiDgABtuHll6g3vEy6FxMAGHOifqnp6w579IUME9ev3UxqdC9QBgDKUACYoiOM0ZatRF8aAMCehfYcPXZUNlmRnU1NIuaodvC1q+HRk0eyMwABzCkH4D1zCf2irdgvB8CRyczpM8OMGbPUPgAabDDHebbX3eZeyARZuf10ggKRiJCERB47cVx2muwQtJkPY3/0yFGl7EevtYchuw0g+5UrmosAPZOnTFa/0VvAfJ5P+QlfP2k/Mrh7724YP258mDVvbhhJ9mS07/y58wLyiK4VAZXIfGzm1auywYD1ZBngGZZdx9ZPZVpZuSpMIANAQtKEAHD1+jWtFytWrrQ2QKjp7tYYQR6aOWNGWLlipb2bsXej5M3DhyIAsFYzRtIlIkoTmw4Axfip9EW0j0V2zG/aDWjNPT3bkWdmwfY7EO8EB/rAeAG20y8APd8/c3+OsQZBgGD+0ybZ3oaG0N/bq/GEPIDNoE3MH/ZW/DgBgHNYR9mzKBp4iPuSleCqCACM94pVK1QCwMcP/aM/7U/M7nhKdI/eBqQ+cey4CDXKMlFLJL3VN6X9pMzH/gKkrlyxKo3mBuACvIYUxlqADrJ/IzreybbYUOTMesH18bsleywiqJ084LW9sVO0ndIvgIqvff81kXZYD4igZVyw+9Sb53nff+37Ik3z3gSw2N87EH7+j/8sgNDWjCkC+SEAYLv//Oc/SyeoJ272pS58/fVN2Q+IZM+/sN3Wr/omAXdXr94I+/bt13evvPJSmDDJSA6eAeCTj3eEh4+ehA0btxhgWWVjBgGAsjeAxBA7f/DWD+wdZcjKOyFfZEObn93+bJjW2mrvjTVkwOoK58+dCZcuXgjr1qwJ41qaw507t8KsmdNDY4NFOJMx5viJkwKvr167rmP0a9q06bLrzGd0krWPtYh9NP11+4EuQhSg7BPgNfdxgjTj5BHwfMdegfWfZ0BUYb/EPg/77YRP7o1MLlw4Jz0n2wH7VnQj84FZ1ghkgv1D37CTKn82nNTUhfxw/57IEezZeYa/D6OPtIFrmWf0TyWSZsxQO1gHnNDkRB30nfWCecrHywGwF2a+IQ+fF26rPH0q9pV2sNfkHOy57ws7u7pEnmHfw735Hh3W2kqGIpWzGwp7du9RnxkbL0Xivkl8ZegAGYWwB+vWrQkTJzULgKC8B2TqI0eOhWtXb4TNm7fKLvh7DTaJOQQBgHc0yH6+V0YGRMJ3dXeaL7dqJFy7cU1jNnnSpDCuuUU2n7JmlNTb9eWucOnS5fDq914J4ye1KBNQT3dXuHLpctize1dYunhJIHsT8r586YrmJiUAKPOAw/jBw0cqz0NEPPdgXcMWIhdkzHvK1i3b1H/kwj4LIgnzin6zF+BdAZsE+eP8+XN6l6C/9AV5YcMYU+yMZ1Pwdx7sPGPEnCZ609P9k72E/Tv7NPrOfbDvZGbgWV66Ad3FNiDTxUuWpKWbWMMoQef7K9Yxsuc9ftImnYVMjf22dRTyeIcIeLSZd+Caat5ZKHs4HPp6B0Sukn80CSozPwvvURkBgMp9GQEgAfcFbJmPwN4d7HdGJHD0FUZBQiTIOWvKARelpzkBINmR5Xxgef9P6udLv8h8x5V8xLEPLb6H9rZJZjk/XuR7jI/FazfX/H9NAHA/zWhZpF5b280+hf+w6LxMlKP98G5Hi8bhb3MsIwDEIH/al6SLReQArV2WgCIOQC+Rhel7BWwgIW/+bfpSfJdYhkU4R3xV7Df3tucBuvw5Y7U9xlFieWg+S3YWwpfKKUc0yM/jtA/SN34IACo/D/PtK/JzjhrAxDep+RWneOb4KEAjBrlHkwlS+RdkAIjnsv9dRAIoZz9MdpYBoGjsxrRfBSUAfI7GGJyX2suTAHRukhUgBo8zGVu6//y4e8ZXvsvjExXnS9KhWI/9/t7X/PWV7sdogT861FJkw2ICQNH8Ye9S6VOO1FEOY4ptZNHfJfY/IQD8v8S9548mV5bmd9Lb8lVpy1uyvKdnkUU22exutmHP7uxCkKDPkiAIEvRBEgQJgv6N/bA7qxlNT3dz2pHNJoueRZb33ntvMrPSO+H33DgR942MN7M4s7NKoFCZr4m45txzb5znOc9hX8yul7QnJQM4blSeADCV7477VzoGGQEgvoYnkAf35gS7kFRezhuW+gkn9IX1F/ocFCjyBIDhIWLsgWTqGAjx23DWI0EvJMjEBAD5bWEIVTaiWyXni4IkYrfdeH1lPgj/H3yP/4vtkO/E/qNoziv+7//5vxYBACZeChSNOfMhkUAYdQZOdqMU8E8GOCMAJKSQpNPxYownz3+Pa6iXLKxkWcSgn9eRyGTjw+CVLsjwN//yDiMegJQAUOJgM8kH709+YCcaa+nyyy/SspueJj6TAAp/Tc7Jm3DvhKCRV1YoWjBF7VLwJqLQfB/n5a0nMBK3uugaeQPV5pv8i78cPhdan9pHQgAodPDhZJR2N72mL/x0NeTmKOcxA+BdOvbl5m0iByADL+N++Ti4VKeD/nkSgOrolBzSMpJNiQP2w2CuARM3iCIbSreYkp6nx4XY8aTOPOcqnXGXmx/21/wGFt/E+x1vwv5+GGN/2Co+xLsDL3JyyUhNsJc0gEG2OECwAOAAonqGvogZkqUNWRoEwf17IdsEIDm8znf4m6xtgJY4y98JAOEzkysA5G1A9gLwkNhrKQGg2B5jfxQyf0YVyFIGmUgA1B8uVQAoUQJI1AEcaMLPCdQfDgB/CvKPjAQlgejzMQFAYDS1gkUIKCUA0C6XzHkaBQAv+5JfB/wt0AYWvtQUPPufAGTI/CfTP4w9WfGhLAD/pAKQAMYQAZhr/kb2M6yrsHfA6A9ygJFPSupEab6iEgD6O2mLgt8iv4wqo6C6ps7qm5qtpa3DFi5eai3tHdbYRP3QGusfGLQnvU/Ul6bGJps+jexYUxbOQP+QpAsJgjIXBCvxyfSVzAx+nADgWRUExvgsGS0NDU02Y0bIfCUIhA2HerbjKQDlBIAiBQACsgA3tE31S2tqUwIAgDD3vPfgvsaOIAvAmAO1BLsJwnF9nSGQFr59W+8TIKItDvoS8OEzBA/5PODO4MCAgHcC7QSxPMMpAMmDqr3OuJHBCPBGgI/AKIFpQAHqn1Irc8mSxSkwSBsAN6jZTpAdsN7l6TmYkQVOwJH3JAfNPAwPqw0Ao7SXICht4fNaG6Ojtn/fPgVpCaLSZycN3L55y9asXq2AY0wA4H0UAKiz/eya1boOEuLck/khsDpz9iyrqa2z+w8faBwWLw5gLXbB90Pd5JkKNBLIDpk+PSIWAB4RtGPOOGS6msKhwwfFPiUI3dLWGjJlyeAcCIoCgQCwOgTdkXu1kL1dRACgDdwHxYGYAMA8MvcEFa9cuqwxYV593ph33mPOGUvec0IB/pb3uCbtb2lrSw/A2A3B5tu3bymYTRZi8N1Vql1P3wEUFQBkLLq67OiRoyEwPq05rBUyFs+dk4pATADgOigIUBObQDdZarF6D3K6H330F1u3dk3IMmY9AuSNjyu79dvd3+rh4cc//pH+l0/Fz5nZ3n37NCeqbz93bpplTDtZD0ighoDzes0r9u+EKkBqbB87nT13blpOhc+QOcW8Aghgr/TBfYATALY9tz1kmSFRPRLkjgENCOCuWrlS8+YEAK6FnUNIgMwAAWDGrBlJkL5R64LsRkDDV1551ebMmav2svexBq5evSJAeemyJSlIQdAVP4pELiABbXQCQDhjj6a2gj0QUGb8Yf4DirNfsV5pL0F9ZeqPjafyvYAr1NQGaEFelv6lteoF8n+rdnutbmxT+0hlhQDJu/fu6T0IH8MiHSDbPqpA9eVLlwXAzpweSDuQSh4/eKBatDNmzbSO+Z0ChgFauC/AAQAXJQyo5w6QSBmXc2fPWV//E41ndRX7SHjAw78BQhFwYG+6c/uuAF7mmzWD2hoSkshf9/UM2ycff2Y1NZX23HObraJq0KyC+tS9Nj5Wbf/u3/2ttbbMtzfefNOaptfb4HC3pHAf3e+1zz79wpqnNalmNvuul1Nh/MncPXnylMaONaWxUTBoVBmp+/buV/bcD37wptYP/hU/xn4K2IivcrAFn8y+SrCSYD81t9etXS0CAPdi/zl06KB98cXnmpOf//zn8l18h8A8oNHRo8fsxvWbKgEAgDeOhHlVhbKC8QvMHzW6fZ0wV6x7iArYjUCdpDwACxE/8uDhQ631xiZsOJSzwd/gS7AnrokfCySlKvlHfGFHe4euCajAPJNlf+J4AOC93jX3d/AHgIprY8PYC+2AJCTy2KGDasOCRYtUnoTP4SPxT6gCAIyF80SViCP0lbWI/VGmxAlDlEFAWYBxYy4A18fYn+4/EDEFopPvrcyXZ8lDENi8ZbPml3ZZZaVdOHtWpJt1a9fZnHlzFZDA/mkXr0MA2Lxpk02bOVNt5izHXnjl6hUpROFXdUbFllEAeNwlAgD+HHJRcnCVf4ZYx/rHz/GP/tdB1Bgelg8EeGMu8IH+bM73sRlXoWBc3Qb5TEwcElls3txUGtzVjvBlzNGbb/6g5NmG8QTA4pzAXsiY8VpNfb0N9vXJHvArkvFfvz4pqRSCPBCi2CcePXxo2597TnXgXRGR98mqhgBAmQYkrJk/1hy+ALunJAM2sXHDBo0Fr+GzuO6dW2EsvGwJ52NXVcM+KPsCGY0MXlcAAKzDf0AygyDAd9lrWJuA7UPDgzqnHzh4QDLlzBv+Jf5hLSDfzXlCJQDa2g31NhEehiEK7VVZA+rQP7MqED9QmMJeKLVEvXn22B07Xg3lqmrJMu+3J9199h//5v+RDP0rrwL8cb5pFMDIPvLHP/5JRAlAx/D8My7VDjL1qZf+0ssvJgSAeuvp7pUazHff7RFI/sILz9nM2ZShCc9CrLkPPiDDuc+2bX8+Wds864RyZuzB7LXsFT/84Ts6Y9VU10hdpK+/X+/R1zd27tQ+zZ42pD1zwM6fO6NsnmVLF9vgQJ9R1qWjvU0kUpX/OHXaTpw8qZrlnOvwkQvmz1cbmpum2aHDh4Lqzrp19uqO17R3Yis66+KL7t2zAwcO2p2797R+GGfWFiAl65GzOXs6tuJlfWgjezn7mMh+LwafSb84n/B8AHiPPUEOwc61t46OyjZCObBa+Tr2LuaB9vGeiMn9/WnZC1QXaCfjjt9x5a7wHBHUo1jf7KXYl2fdYwvcD3unnax7bNPPK4G0HBRROOvg91xJQGUAEhUB3mf+KFPBz49+9KO0rBnvYU+0DzCZ8wJrQ0SLRKLZlc7OnjknW2aM8RkzZk7XOYP9B1vmrEsWO31/7bVXrbVtrjU1NdijR48TxYTL9sXnX9miRUukUuPkYSffApafOxfKZZHBzxxR7oK+1NbV2Mgotesr7PjJ45ojiCYzZ8y0wQFK+VCfvteOHj4qMP6tt35g02dPE4ikMggXztvnu3bJZ2zftk170tVr1zVuzz//gi1btlwEANQlUOfh2RTiHnPuBADmif5t3bJN88T4s++iWoLKBGP43nvv6fyD7TKWkCjxg5zbPAbBXsNYcw3mHKISY4zfpTwA4/KLX/zCBoYg/IZAM3OLioiXAeDe9Iv54HfOEU4M4b7sK5znAfp5H+IGsQzILBCpdc6vrhYBnXMUJehESEviMqjlUVaFdqkMgDLJA+iDWgqllmKJaJcMDucz9jXiLzzTuwJAngAQ6vTGsStXYlMMIQFQ4ySqEqcbAbDF8cTJCQB+li0fm8ziekXZkyHOkcWR8vHjZANP42elsaXi78VxuBSYzsUmi+4Zj0sc5wkS10HFN6/uyndcfSE/rv7ZAJxPBGCfpu8l4/pPVAB4GsBwYtuzV7Ks2Ylx3yRElc6P9ykdd3FXVMOn5BZxv6YCIIl9TY46TNZ6z6qe/DNpu3Ox+niOYoArbjN+JX4vXotPM/b5sYi/o98TvLLcPeKeTVwfQRmmxP6S0cyvtSJcJPS/HIAbgP3S+L56HzUppSklr02M86ekWHW0FCj0mJ3Pg4Od/n88P/n+6G/UUwUAJO0oA2DmrSOdExEAkhIAo5mUvz8fxNhfOKuGf5kPGlNcLPt7gvdNVAaz9imeRBw4jfFmcd+8DaSxhNxlS/1xad9j+5xqVWgdJwmUheObqPGUHb/CRM/ST5fip1lGOERqiwAAIABJREFUu98vnmv/Zngv9Mu/H9tCiX0kJQBK2+9Z2bFfnpj9HwD5MnhX0rd43UzcB8O50tdQhuMl6gRRYqFjx97H/Hos9RPakXJ+l2fDDCMJ5R9HbWi4X+dwziCOj+ic1B9UAXTGTspXaCzps2OfFZWmEGNEAEjfy5G34td9Ljz31vvt6yC243J25a9X/F//0381LumNZHFxUMbpuLQ/RxQaHkoABMNIF2jCjPDFySYe1yTPN7rIYXPfyZKI84veHwZDGwKDMZYO8Xu4kQoYS8gA8UYU+jimDLAwcBn4nw2aZ1hnJIP4PdpCAD1eHPHyU1tyB7DgODPgWg6ggKUX96N0YeaB0kkYflN5oIINqNxGVXypDMAs2pi5ljuQIucaamGwgfhiC3fJL/Si19LPJPU08gs77UeZ4UkPPZNuwEUMvHgTHlcQRQ8TvqgjMDeAlmStBgDTAWA+KwDaZcaSh4zMtrPNMHPAE1k+2cZXeliPxy8cAKB6TDzmaTVD4Cgl00aQ/MQNIO9Q0gNGdICObSgGtcs585iAMZnDit/LDhHZ2vRxZWwBTePxL30tAMlVSP0jNSvJ/2qRBXjQjRUA9DlKAdQkJIAEcPbXJVXr368OpIFqZZ6HeY8JIOGBNrwefEOwg5gBptej0g18Nj70uI34aykYpbIt2SHJ/ZsHYPR/Qgxw8MmJAfztZQAEeCbZ/sqqSDJS/XV9djjUkSRAMTTQr/9TQsHoSFK7PgR+guRNKhWj393d+e++2Rat87DBB9vnd8Aogk+SvYbcwVwTjK+tVbCL310BwMuTZCUAAgkg/nEiiMuQa02kigHh4cjtKJAEkoCAiAEoWAcJJzJ75rW02fwFi6y9c77NmDXHausalN1JRr1LNM6aMVN1ojkkcDhgXwXA454ES/wnO/iPp5mNvO9S90ECtNLq68j2Jxj7RNKeyGE3NU+zgf4+lR0gQOeZ8cpGjQh72HlNdaX1D/Qp4E/GLz8PHjzUdxoaAwB7+84dyTjzPsA9gCigteSw29vVbpfKJxBIcMwzzPk+rxHIZK24tCd2xM/Vq9dkbwTSCOK4vQLWElAikwTQDQljavCynsgqIcuF/gA+IasPIEcdaX4I+gPWA6IQ2CLT3rPqCZTxfe5Fe0JgfsjuP3igwFlHe7uAaX7IknagATCeoNnGDRtt0cKF6hNtuX37TiKnvj7UvbRxmzY91JnmXgRh6TPATVdPt4LRTc3NAhX6B/qtpq5aYw+ZA6LCvNZ2G+4fVCCLoC1zDGCPIUJAoj1kvd66dVPBOYJl7uMByiR/f+umgqNIhmLfrENIE4zn3bv3bcvmraoDqqNnpdnDhw+UeYVtARI6QM3c0X6+B2DOmHkJCcaeMT5/9qwChJ2d80O9Tal2jEmOlfcJOgO+cljGFmkLYB9A8sZNG621rV195HvMPcAUts13mHsHwHidwDcgm5Q8zKy/r0+S4khvq44210De+eEjO33mtK1YviKVvubzkDGOHT9mzU3NtmnbVutV1lSoq0s/UQBoa22zLZs3BYnb/v5UXhUFAD5Dpik1sJW9hwpBX6/WB8FVxhyAkrn3TFXsHrADQglZrAoUqz57AGqxK/4nuO/jDoDHGmNOXJGCsee6Lu/Le9g5Wb8Eu/nBHrkuoOjpU6c0hoxBfV2d+sh9GcODBw6ktcxVjqSu1oYF7lYJ5GC+N2zYqL7QttqGBuvr6RbogQQ1Aeq1a9dYTV2ouc35m/lj/RB4pS+QZPyHPly/fkMAB1mirEnP7gZ8AfxAmhdwArIDNo6/oa2AXgAP2KZqwyeyyrSL/pLxRru2SIWiRfPC65zLAPEINGOfLa1taqtnQN++e9suX74iexcYpEx9lFH67PTpMwIYUkJfFeVDBgRwUIJi+vRA4OK80PdkwM6dPWt9fU9s85YNyi4DXOc9gtajI5BFYKpXi5QC2Ll8+TIpKGirr6qwkVHKnQzYX/78sbKJn3t+i9XUjlpvX4/19fZT9db+5t//g7W0dkgWu6Gp0oZHQ7bcvdv99sEHH1t7+zz7+S/etfHxEQHq9JP98Ltv9wiwBAzBPnmIBYSDeMC47fl2n8Agxpb2sB5EJuvptm+/+1aBfvwhgBZyxwLLx8btqy+/0ryteXaVLV68SHaHjbEOPv10l/YGQByAV843qnc9Oiq/zf7CnECasppKBkjzDEGE6wAg+bkXQs/N69dlk6whl/TXXlZZqWzpe/fva22RxU0JAc7jd+/ekf9wFZGbN29ZR0enAlZ9KF0cOya/jBR4fQPSwUEWnvbNTcqu0AfWXHVdnd29cVMAIgAc44EP59kVByqp7gvnZdfIF+uZtoLM4j4D0HcFAJEJUHjp75dyCT8rV61May9zLxQikJFGGpmzEz6R1+/dvWe9fb02hzI8s2bqu/h97gEIzr3Zi90/M36BJHdTBADJVNMXlF1GRuzA/gP6LkSHJqSsk2xevgeZAZLK4iVL1I9qnlUqKuSbz5w+I7JSqvCTHObu3r4t22bP9Wx7V1tgDbKXMd6AfwJ8qA9eU2O3k8xg7AyACDsJ8YZwPmDMaSf7yIoVy2VznO2DKsNDvU8pEsgDflYOgGGvCBOAipAO2traA0kQlQjUDB53yS8vX7ZUNsVZR4ovIh70aQyYr61btmo/hyDLD69BYoEAs+O1V23VM6tkb6x3zmGcC3Z98qnmFJWP9oQsyDARKCJLHZLMwoULbIuILiYfi7+DvPLb376flpnAfzvBmLazRiDl4LPJvg110oOiA+0GpD9z9rRt2bJZ68uzT/BjzMHvf/8HmzcXItWOhDgY1Ho4A3zyycfaryF+Yd/YXTg3jmru2K/x6QCOnDOYJ54Buh/32t/97f9rrW3zbOfO12zatCYbGOwX6EpZAQB7SgoAYDKntbXVdurUCfvs813aSzds2KRnUMh+AQQ/aocPHZE/0ppuqJPv5/zCzx9+/0drnkYJlY06j4yOhZJYnHXxH2RLAyoy9oD/nMk4T1AmhHIx2OBLL72YKNSYDQ4Fkt/5c6etr7fb2tvm2rTmRjt79ox1dnRYQ12jNdQ32lff7LYDBw8KnL94+YLIcIsWLrCF8xfofIovZZ+CVLVx02Z77rnnNcbcX2fkwSGBzJxXGGdscuu2bSrJ4s/IThZkTbKn0z/ew7+wP2Kn9Jtx4tqB8BtKHkEuYM36uGA3+DPOMdgN/g7bZL+TdHtNjdZ0fz+lAuqlMnD+/AX5N/ZgFCA4l1G3nrnBfgCiCdVw7qRP7FUQ+ZDQZz3iOyHdYLf4ANrvZFv6xv7AHsr68rMSax075mzFOuDsgmIBewDzj21j77yPL9f62rVL4xLOGaGUBT/YCeN//DhZ7ad1DfYY7ID+MBeMB/3gLMK+tXbdGpszZ7bWGWdw2vz5Z1/IdlknrAXui32FZ3XT9yEfQ7JZs+ZZPa/Lr46NWm1zkw32PtH5k++xl6AC0Nf7RHbW9ajLrl65Yh/9+SOt0xWrVujZDSWZRw8f2G9+82trnddiO19/TffDh+OnXnjxJZU2ICN+vKLC9uzZK7ImJDt8G3PJesXfQ6LAPvARXIPXgzrYYRE5fvruuzY7IZSyzvEpkBPI3Kf/2AO2w3kYW/vle++pL/zjb/rPPL3++uu2cNF8Pccwj5z9KANAe3bu3Gld3d3yS5AuUHnC7rANnrX4fG9fn7W2duhsIQJAX68IaJT44UzGZyAnDhBIH+jXeRtf736eMR8cCmUo8IPylXqWCDETzik6C0ZZfJ4VGEgAKAJOlN8tjVuXBhD1XnKw5RTlz17pYTf3SymwkA9GFsWVixVhPXaWj4+F200E670Z+RKh+e/HCrj5PsRtz8ca4zh4Pi5XFL9VKwsUVLPXShP5+Dxtd4JP8fiG8Yyvm5fL9++ViyvGAFd6j7idk2XQl5v0gtfzcXXak7Q+bb/HaNVWyCzeN8EISc3zZKpL7Op7tCP+KJciBvo0BIB8+7lOiGFOnoFczhbcbOlWMeYQFG01TpqD0MrStVlsU3Ef/dqF7bcK2VcJpB7Nt8fKYhvKr4mUQZDMVbxO+N33jHL2HwP6fu1gw4EYmsUBE1k5DYKPfYBOvP3xOPl4xQSATDk7GzcliCRAL/ePAWNvc75PpWNQPvt/qrkK183i1vE45/G7uA0xAB0nA/tnQh/C+HmCAtcOwH8ei4nLv0RKELk1Ffcl/p32539iW/M4Z7klWlVTGo8u7UOmtlzs97OrFr1fzn874djvVW6e88nVodR6rk2pGnvp6zGxqeQ+ScJ1eA18APubiqQ2sZ/hlQw79b5myYThE9iC+1kpXOd+MhwwA/wD9SbxO4n/EYrG8/hoiNuNDKGGPGzDo0NScHJypEgAxEL6+5UAwvxLHUDJZOEZxpsR1m4oQSKbKWhf7D+8/elZQDbu5YzL+8Jye5/aUkwAyJg2bERsxAR1w+RnAxuA9zENgDsPn+xJHa8zhRIg/GkIAHkmSrgP+2SW8Z9tFpl0w1QEAB3nUgLARIaM+u2qFilQnThohfuBfzJwttQZh7HKA5wsJN/SYkWXok1qssmbdHMt53HyCyDpU/EmPPlFBI5RR9gFsyIGWOzMg9FPdK5hHLJFWc7J5ftZdPjJ21vRWBb1Jq5hX/r+RAZUKkcVnZjYACYjADjw74Cwj4NeR39swgEocYy5A0VMfHGH7Q4uP9bxOMYA/QTnh8/JKTjkP1PEAJvs+vEaLLdppvdw20teKLL1cq+lr0cNDg+CgXQBuFlEAAjZ1OFhkcMvAWYRARzY14Nk+OefU7YXspeoAEQEAALQPITG3/d7liMAxHaAPVVVZjV5S8Yr0fYqJgBkiiwVbAAJw8xVXEIAtVgFQKB+DPAD6PPZRAHg6QkAIwH4RwZZhIDwjyAqgT5l5fjmG2rJpGQA3+ckPiLvUf4BNj6EBwJATZqhohq0yVwSgAIQIQjr0v/B9hPGZ0rCCcFs/2HtpsScpIxIVjKgNOOf68oHOOGH/2sCAa2hsVlgJgSAea1tNm36TGXn8/nHj7oEOhCImTVzRshiHxhUIIzdw+tlE7D1Hz840lY+z3u85hkUHCrIrCTLgf2Z4BbvO+jBtUMd0JCB5POD/bF2mHPWQl1tlQgASP8SiOGHQBjjSWCOmblz967VJwQA7J1gJzWHkWJWprwC2KFmKe0geMl33Z7JPiMART8JUrocPIclgGLaB7ABSCGwehBA/r6CTEj/cz1AD2SVYKw7wEtbkTcmA4855HtcEzlWgk6AdS3zWpQpK0LMKODzA+vr79PrWss11frevfv3BF4RAF21MoAvAKcEML1OsSSBN24SGE7wlQcKgCXGCqlgApz9g/0iYfAa40/fATs753coC82l3wm0IR0FAYCDIcFhglst7Z023I8CwLidOXNO8yECQALwAkRevnyphAAQxtkUSLxy5bJqRW/etNnmtQRZfpF7hkcU4IUAsHnTFt1L36scl3y7SiY0NqblAbAX3qfPBHXpM0E5B5joB8HJ8+fOqrb4/PnUfSUgFggHEDvOnT0v4GbxkkUCEvgu/3M/JIUzAkBYg9yTOWfMCdxiy6xvMmB53QkAWveUIegfUGB76ZJlNmduIK9wDcgjBGAp/+C1r7F5JwA0NjTa1ue2W5+yysL4Y9Nk3HNPguizZwZZbtYLtntg/34BuARVqYGtfa6qUsFJQCaCtADYIihUVqZlN7AdrktAlqA/ayBejxAA6BcAFuPvGcd8D9DT61CzzkJANGQMErDHzl2Rwvc+7P/6tWsK9M7v6Eyz9RxIJAuYAC5jDHlAsuh1dTaclG4A7OG+BN+Xr1ihrGHWCffE5slAJYjLGEFUqK6tVuCbH7LasGOvBe3nPkB1gFqC7oAbrDEnQfD8AKBErWhAd/7RB3wE9/T6wowZmWVxXWAB3N/tUbB685Yt1tYeSAe0l3GEzKBSE+vWCbCICQA3b9+STa1eAwAwR6AoP2RSXjh/UWtOpDKVDAjy9rR/w/p1NnPmdGXtEWzu7Qlz4QSA6hpiYqPa10eHeXCoEgmAUi0oC5CtCZC5bNmSQMxUFkSFdT3ut08+/lRg0uYt66y6ZtSe9Hbb8NCYjQxX2H/497+y1pZ2+8FbO62uYdyGRx+LXPbw/ph9+MEn1t4xz376s3cSAgDLJhAAvvzia7t27YZt3LhJAGsgAFB7cVg+cs+3+23mjFm2c+frVlWN7H6NHlaR1Uc9gCzBlSspQTFLewRAJTs2GaPUNF66ZJEtWbwo9Wv4UMBR9qkf//jHWsfYpgO7rFfWGgAlcvkoSHJmwM+4Sgw2orMDRNnqamXj4mtYA/gTf9aEAHjhwiV79PixJJlZPwAC7GuQjACoAilmRDLdkJSYF2X0njylvrW1tVhdA/XHh+3h/QcCsVpbWgRgeZZrdW2t3b0ZJKzxgw4YK2utImSuXrx0UXYNaO4EAPw/ig8QAHiPNYgsPgA0QD/9e3Z1KMcSSFpDduTwEWVaAzzRd5EMzOzunbsiZbBPUjLAf7q7ulV+gDVJf1gn/GD/vg/in52UxnhwH0oTQJYAJAMUR80Cm+F7ZLBzD+YuJT+aiQCArTMHrKe62ro0IADwxPoAPIT0QX+cfCbiwJkzaTmJlABQXa1rApxi9/gUqfIoEBlK/WFP+Eeuy30BySUHXxsUNfbu3SefTT/8fgT5Qgb6Ve2/2JoIAEMjVt/UaIN9/TpffLt7tz37zCqVEILYEhS0ggrTocOHNY5bNm8WgTAu64DPBqQk433ZiqXBr1SiDhbORmTBQqoBhAbMY83RZhQAbt2+JRnxxYkPraisVoY180Y/33//ffk/ryXvBGJXx4GAhb/CF4YzVqXAceYNkP7cuTO2dduWlADAWHINxvkPf/ijtbV22Msvv6L9iPZwbsAu//wRpQeuC7jD9jhvhvGEtHNCwK3Lh2M/7JsQmx7e77Jf/f0/WHtHi73++g6bMbM5ral+7OgJ27Xrc1u/foMkySmtUFdXY6fPnLAvvvjUXnvtdVu7bqN8I37dz1kCX19BsWSNfHAgIoQYFNnH7FkAyKgNBAJAnXU97tY55fjJk7Zu3XrbsH6j5g8iCFnKyIt/883X1t7Rpv2JcgZKILFa1V/ft3e3DQ/32cIF7dbUWC8CUWd7p9VU18LytW92f2eHjx61H/7wbbtw6bydPn3CVq1cYW0trQJ5GWPOPCdPnVI7UTGBBKBnMYHcTSIsQzpjLOnXjh07pMzBXkyfHFxlfJ3Yx3V5nX0Dv4Uts1YYL77H9TkjsNZZg+yfUv1JJPj9HIf/5DOsFc4pQW0LxbchqTncvXtPRA/siHHHV0Ioxq55zuBetJs1hVIV63H27Fkaf56V+R5+0K+BDeErs3NrKIeDH+AzgMG0w8uc4Au9bJYUimpr01Jc9IW1wR7CXs8egh+CzLBx4wa1n+9CVGAtsY9wDQgBnMsFkBvXH9Z1ITPgy/Elz7/wvAh5jCM2z5o6e/acffctykyzNQ+B5DyYlrLhfMT5atasmbZ122btM5zxieXV4l96n+gMRZsZA1QAIEngQ550ddu1q1ftzx/+WSTANWtXaw5Yp12PH9nv3n9fCnGvvvqKVVdVat/6ZNcu27Rps61bv0HxTpTvUCvbs3eflE+WLl0mP806wBYgSLB2AfS95Bjzx7jxvbfeeitVpGFvJEP/xvUb6iskH8YZP+ZlAN77xS9SZSuenLkGPnvN2jX2/AvP6fzH3HLOg0wAKfn5F17Qa4FY8VB2Qym0+Qvma53zXIySwbTmGTZ3XiCwAvJzxsAmsHFsSs++lE8YHBDhj7Z5UgDX5j09kifJFv4sHwgAY7q/x6RTkMDV/gi+J4QBP6v6M2saZC/IWvbPKnYRgZPpphz9MlWMtlx8N/+9OGYRAyr5e+a/FyfkFcVX8yVwy10vvmf4PQPZ+E5+jMv1e7JYbtF3Jo/jZpLo/t3vSwAoF3POZ9UXza1ee0qCQL4fWV85Q2bASnidmF64Yzwm6Xsl8eenge/DtSa0QfH7p1MAKMIHJLWdAmxlR2iKNwLcFq+ppOdpsko6zFGyZNH6LLrRZLgGl8uDgkWfL7dGw/yEzPr8GvD14PH3uG3ZnIaEoonXz7ShPf6uzyUD4UlKAu6TDGy/fmaOGWFCbYsUAPyzimFE8uEZUSqWFY8z7PNJiNncxf4ztrW835roX4IK1UT/kil4x74lbiPXogSN3k9CzNn74dHECQDu50OcJEvC41wetz2OwWt8ClQNss8wxqEERDb+WWw5vla5RTCV/UzuVzPwt+j6ebvKjx3vx4SP+F7B/xQnPntyuKwqif34d4vuUW5tVDB2CQGgyA9PtYf4OuDc5bbsK8fnLfQvYAxFe0meABB6HVYM6IEUjJPyP9xD5dZ0bg7PXEMjgykBwEvuCvQfGNCZT3H3JNknJFNCMnfSFPD/xBIV8VzG/iNvT9g0sSOfp3i88v6xnA8rIQAE0CgwJ9OJHAtMvMkIAKEOdamjKBrs/GuB+1CyfibYsR/kYgehhZ8wPJGDig3ZL1COQZR9N4BktMmZLSX9Tg5+sNxTk8gTAFS/I5AA3MgF6BavxuwzmJeCR2HrmGyTyvc7/3c5xxI7+ck+M9m9p7z2UxIAYsPVeMeqCPjP5EZP6wTyjsFZveU2nrLO1zfw/ISFnVZfiwHwlAAQXRAHWJUAgvFG4sD/ZAQALf80+z+dsdRBlI5HscxV7MBTG8yNZzwu8VgECbPJD4CTEQDi606Yk9zGGW+k/tl02EvWVY7RG5XoyG+GftiP++RBfikAJGA/YwzQ51LqPBQqc9/l4gsIAPkSAOUIAKEOfUYg+JciAGTzEB6+gs/jABcRABK1Ewf/+Y5nVCtzv4wCgEgBYrRlQL5vcOUVAAIBAPn/mDzA5hgTAHTA/mcQAGKbLiIAkCEsgkYZAkB68EuIIZ5t7Dbj5J2QCRWoCKligGwoU3MoIQCwd/F+TVUA8adNt/kE4TsX2MxZc6ypebo1NjYr6NTd1aMyAE2NjSIACFDr61dQDTIBQSd+CGK5f3QCgBQKkuxoPkM/ncRBcKSpcVoKUtMHsmX4n6Ah1yMI5tfGZiT7PjamAwzroaG+1vr6exVIIcOfewHicR/VQSf78P59yYgDAtF2JBkfdz1WFiSBGt9rIQAQRAOIcDCT9wg+0x+yrwjwe6YygSAAdEB+AqAA9dwfOWOCiYBCyCcjV1tHpnYf2bAmCVayqMjkJtAIYIKss77b0yPwlzGgTjHkgEB2CEFK2gLgDyATfEClgGTqK+/fF2pbAjTgm8h8dBCSoBegwqYNG9U/gnvsB2Q20zcAXMaXTLPGRsaKAPuQSBEAVEuXL00A8DGBkgRgIY/V1kPOoJ5xj7Jd2jvm2/Ag5JlxyeFyTcBI/qcPBO0B+cnyJ9jLnAQ/bApokpl2/cZ127RxkwgAjAkEAK9dfOfOPdu0cXOomSnyHpnAjxWYZb4FbiWAFN8loEiwFYCJNsdqEmSeQQBgnCEABHZ1IJgoGH7ilLJFly1fqgN1sD3kYh+JALB+w3pr7+hMMngmEgAoN0HHkJEGrMWmmW/sR3Wp+wdUlxsCgINi2JsIAKdP695OABCw86RXCgC1NbW2bfs2zU8I4pnmExCfPgPUt8ydl2YP8d6Rw4ft6pWr9tKLL6Z16lFzYe6vS0b1c93PJXQZJ35YD59+GjJCAWCxc+7hawYwiWAroCdrg9edPEIgm8A9QX9sDvv1UgoEmAEruSa27IFP2sPaOXb0qPrAd9UWymr09emBBkIC65/gOGsSEhxELtrFXPMPO0DuGAKA7z2sLQAYgsTYOwQA6rcPj1DLnrqxh6SIARhHRrLbLMFzCAD0FWIBwGIo5QG5AIJFj2pCAzABCngwl75wT8A22kvGGf4tPIiRTVonAgBrbNPmzQouO2mP9wFjWO/UMicQ7+Q77nv95g0BJmQzerA5gCn3JVEPCEIbq6spnzFolIg4f+6cbdq00WbNnmnjni38JJQGIJNy67ZNVlVNCZ4RAc0kB1RW1tjYKBn5NfIV2CXS152d7XrwGYEdUFFtD+73SHqYNbZ+w7NWWTVsPU+69N3+vhH7m//wD9be1mk739hh9Y1mI2NdVl1da48fmv35w10pAWB0dMiqqjMFAEgF9+5Ry3yLxhawgTIDwyPMyQ07dOCozZhOtuAOtQcwBTvrGyCzfH8Cuq+wpmnTpbgBGDQyOmZfffW15IxXowCwaGGqaANgi30RqH/33XdDqY2KirQsDX6UNYFdtra3K4CC/8PXA1Ax5tglbfCzM3OIz8TusB0/PwKonT59VpmEzzwT/BYgI+sZHzNzZpARxrfyDx/FvABIAPLg6+fMYd8JBLm7t+9oflAFcBvldQDrOzdvCVSSqgby/OyNBN8qq+zGzRtap7wHyAHQI3WQnh4RADrnd6YEAICi3idPUgIAEvIO1olodOCAzZg+Q8QA97WMHwQA9lz2SkBDPZuMjtr9e/eldMHaYc054IGNs47xeQBl7JHYN2PK+APyY3uAPvTFywNIleTQYe0d9MfngDFnHvA7gH/MBVnvHihnfvBHKoOQAH8in42OKkOZ73mNcSd7OTAN0ASojU34eSUQSEdTAgB+nz6GLIpxnbmvX7uhrFbWL/4zy/YE+AWEuxCk+DduFAhInW/KEhCcwfb3799n69etteXLlskHQgCgvficI0ePynaQ8XdSAmPA2FHy5fChQyIALFoSsvQBSqsrq3W/zz//Qgo7W7dus7mzUTUKZy3Ie9euX5NM//KlS+ULK6tqUql97otMPz8A/IyjB4CYF9pMdi/jCLjHGYv1CIjHOYVyKJcuXbBt27dqrft5kmu4HP/8zoX20ksvJ3tNIFlwDv3jn/4gJSCk6Tn/cD36yzwcP35Mdsk4eh1v/AiPZjeu3bbf/ePvbcHCDhEAps9oko/hLHDo4BH78stv5Hs2btgkcg7JijfrAAAgAElEQVQEgHPnT9s333ypMiDrN2yWb2RfA+AGWAQk3/n6G7IlJ7QEEHrA/vjHP8r2mG8y//FjrJ9HDx8LlD1/8aJt2/6cPbvqWa1pspJJUIEAcPDQAZWLIvM6lJEZsfq6aSIA7N79hU1rrrdFCzvs8aMHIkc1NTRZW2u7DfQPigBw8vRp++lP37VLVy7ad999I/LIAtS+qPU+a5aWwtFjx0RKaW1ts5/85F3NVc+TJzqn1dU3qA8QZfAz9G/Dpo2yeX+24VwLIIu94wdZ+4wB/hFJds4B7PlO5MFWsHXaixoG64g54vzJuLhqGHaJ7wVAZx5Zw8w7HGk/G7OPQaJAah7SBmdGnp05i2JrtJnSF2TTY1+MJedHyBSczRhvzpH4AWyI8yn7APcRmXh8XP0AoOZv2kF/2NtZY9gr7cSXclbAP0NwdD8YMvG79RmAZq4Bca29vU33D1ngwY6wV9qLnUB+8xifEywhMzDOGzaut+ee26626XmgslJzRMmnCxcuag4kgV/Dc1cgNXEe5PsQZp5/YbvGATI0z3KoIg0NBf/C+Q2f1dFGWYYR+dje7h6VAQlKHtNF1sE3MM/dXY/twz/9icvYyy+/JAIAxPEPPvzQli1fIUIJRCXU5vDtf/n4E9u+/TmpNfkzsBNOmWfOYUGBJzxb4oPZnxlT7MvXwKWLl9QfFJ+YM7cb9mNsinPXM6tWBeJ9TY18CXPIvvGTd39kDY0Nes5lnrF9ZN2xwaCCFQi0VyBzz5ublKgI5L6enj6RGF2diXMkhFrGmHMexBknb1MqgrnxteLzxeedABAnV/j5elICgLL5AwkgjmXlQaA4vlQcSysPwpYDMdJoX04hNh/Dy987fl+gRxJny98nix2GK5QDALwCdUlMNpepH383jj+H3ydef7IYdbl2xv2casyyzyY1yKP+lSMAFI2BzlC5EsAT7l2gWlA0J+VeI5ZUZDPZfQIBIP3bs/8LMv3DZ0pBv6nGKraRvI17mHsyCsFk+IArexbiHcmAFOFApWMVgchZQDgds6z9YZzyINhU/Z+0/UkCavGaLiBM5OLUwX7Ah0oTmGhTBtxPVLbIbDFTFC1dnxUmse0cNqRES2FGCShJwoNKzKUISvKdAmsUSD1xpiEA+DrwdsdYXgzOT1zXEwkA+TY7Wav8+g7x7DzOkG9L3EZvhz4TEQAcmA7tTwgAqMQKZA1j7QoAHgeOkzfdtsphl3kcK8SOMrv0vhdhHeV9RjYvbgM+/vk+xz4ssY5CnlLcfo1VYkwku+b9tydI+7XjezsJwN8LcxL7/FLyhs9ZbP/e75I5c59LgKQMAcDHIo8XlvjxZH34HhZs2dORw/r9pxAAwnoKBABiwGGBOCGFssgB/OfaEABGxkLpTScA8N7wIOWSBhSvhSTlKgA8G7m6nc4dUQnw2G583CbaXOyX8BPFBAC3xXL7fjq+/+f/+F9qRulMEQFgbDRMuv+LgVGvv+MEgNh44oNJbJBxJ52BNZUCQGw8saGK3ThBIjuZr4SQUEQg8Ndi8BRjDySHjPzAlZz4kDfkIBKBBY5JbtTbmCS1Zus9ZpAWyCDlXXLe+cQbXLnJLO9cpn6naG7KOesJbcOpCjQrLwMTG3K8OaR9KVRXmFrOIr1u1Nj8Apr68MG6jhgIJR3PEwB8k40YXgmBgAe2/DjGDyMOSnuQns/q94gAkK0XJ5PkS0t8PwJA3laKxuL7EgAmbkBhwPKHsJI1XsCgS4e5QAEgb+/5Davkb2ceR/OWAvDVWQmANONfNeQDWM/DvuYoUQrwv6mlHCsA+Ot1tTXKBowVAIoIBP+pCQC+AeYJAH7IgQBAIJiHbi/j4r7cgV7/20kASI6T8ehAsisAOAHAa9no/bIlAAIBAHDOCQAiDRQQAGKmcCJsFg7yQeRsUgUA2u6boANDAGQB8K+RRPjTEAA0V1IBKFUACFKAIQCDLwu6zNQdrxY47N8jABke5pL3+R3iT3WlMj+oT7hoyVJra++w5mkzrLFpujU1TVPwr/dJn4Jp05qbbcZ0aj6awGwODNifA66MH22hz04AwP5c4tUDVB7Y5XtkZAKYI59IZjNZ9ADckqMfH1cghWtxL/ro2fcOvlGOAMlWAikEDTmUkAXr8vjYFTWWuTb1Y7kGBIAnvU9Up1Ey7ZIS7Ve2He0nqIfUMVnF3IeAEdcDoPCMHw5MBC1RG1i0cJEyFPnh+4AaBND4LkAM2d3cQ3Y6EjIb7967K4Bifud8q29sUBCXrEDaoHr2c+YGKVOIA/0DClIhZ0qAknEhMEZb6urrrL+vX/cTmLx0qd4L+/i4xp6gJcFT7r9+7Tplw4Q1MioCAwAuAXmud+feHWXHAeTRZmW2Xr5sbR1t6r8ytK9fTzLBq0QA4CGL7Blsq62tw8bHgurSxYuXNXeAkQ7eOAEACVICyMj8h4dkwGZqO18VyLBh/QYF3HQIVlmnMQU0b9++q2A8BABl5I+PKLuZgCJ/M2Z5AgDjyVgr65P626qTPKR+nDt7Rpn2CxcuCuobicQaGT9HDh/VeK56ZqXa5xmF3I9sRcCvjs756fqmr3EJABEA9JCbKQDkCQAE/ZcsXioCgO8NZMUSzGYePSucNgOGHT9xXNckCBqAKNZcyD4j2EkgmeA2mX3MJ99j7Zw5fVry19TMJqgrYg7ZEwBj16+LAIBSBcA4wWzsnfeYb97jd4LRAO7+8EA7yOyDZEF7ALL8bEA7GF/6QaAcMMhtgM8AFDigzhjHgU6uB0A1I5FKVtY8JTIeP1bNYQgJXAsAijllHGgnP6wt1ohn+YvNTBmARNECgAo/QYYqUq1OAOD7SOcjN092puTdyX+n5vnwiAgAAH20FXCAQC7fYa2gXPHBBx8I2CHY7uUT+D7jQNCaNUZ2qo8f7SIoz7rE1sjyX7hoYdgXEgWAM2fPyvesSLKSHcyUT7p2VeMOAcBJBYEgdF3ZpMjtQo7CEeBPIdbcuhnKCUyfOd3GR4LsNgoAZHP39z+x7c8RzA8scfaLSmPPqbHxMVSHCJxfTeSf1wl45rlJGfmVNXbj+j3b/c13Nn9+pz27eoVVVY9IAQB+QHdXv/3Hv/m1LVyw2F7f+aoIAOMV1AWvtXt3hu0vH31mnfNb7Cfv/tDGyMisCaWHWI8f/2WXPX5MfeitWts8gNbXI53bL6DlxLHTNq15ujIOITIHAsCI9avkAUBWqy1fvkKKIQDt7J+DQ8P26aefWU9Xtz3/3DYRAPDnACPMFUAV+wLyxHzfA/fMJ5mX/M04zpk7VwoAI8ND2gsAn7CtdevXpyA6PhggBf8M0SUmAPD4B0kKoGDp0pCxr3roo8GnkaGKPaC8gK8WSckqtUfgCxkP1BworcLc37h2XX5w6ZIlupfvldgwoE2QjV4sGw5kJkqoVNkVSFfXr9uSxUusc8H80Pbqaut+9Fh7yoKFC7R+g70HWXJshuviA1mfnC0eP3ykbH5sHDKRk/UYL9RHUACYN3eezWmZF87do6N6/czZTJafa+JskR88dfKU9g9k6llvYZ8IezWlCfh9w8YNgeiXnLM4Sxw5ekR7uPbBJAOC9/HN+J1nVj1jrW2tou978FFqMOfPp1m7XqaFcyY+hTnEp7Bn8eO+DBIOPpA+hzIO9QnBJ2Qnu1oJ6zQQC0LQjzFBqQMlB/ZagDonR7HXYYsnTpxUXwFMAWQhAEBaAoijTQDbKHosWbzYUHkA0ZaCzOPHahPnSwgAgJj+nMP1sHFs9eVXXrYFi+YLFFNAcZxyR64kM0Nrbs6s2Qnpptr6+nrt0uVLyqhftWKFwLbqGohQoTQTPg6CFWuX8wRz4EEs2sUY4ruxP0qpOMBGf7EpFDuuX79qzz2/XX4Ne/P5Y94++OBDW7pkuYD3UBojZLDhY3/3+38UgZCyHdg+PjKcQ4dFBGI88PnYBGsUn83iPX3ynH38l09s2fLFtmPHK9Y8rUHf4dFuz3f7bN++gwIp16xeK6UpCADnL5yxPXt227Zt223NWjK469VnJ3uRjf7Gzje1BlwphnMu8u4Ap/gA9lLaPzQcymI9fPBQMvhXr1+3HTtesyVLlmq+1c7KCik+nDp9UkQhytdwP4Be+CRdjx/bl1/ssvmdrbZi+RK7c/um1ua0pmmS/3/S02dffb3bzp4/Z3/1V7+0ew/u2p/+9Htra22xLZs2i9iLv+N8DFn2yy+/UnkKiJsQbObOm6dzem9fv/yoSq/s2SOft3X7NikSIJHPnLBG2dP4++2339Zr9I/5Zy04sMuexfyyXlydB18DGQ7wlbUmBZsE1GY+OcexRnkP+8A22H8ZRz4HQY0zBb8DKlMyhbMzvpP+sV/u27dfbeMsu3XrFmue1iQAm3XhEvQQ9rg37cCGaburnNEO+gFJkXmkHa7yoCDp0JAAY4guXA8QG9/gpGEntLPHQAqFkIcKAD+sI/Y8fngPIhpnqhdffMmmT+M5pVJjRV/ow5///KGe8V555WV9zslH7HGQPb/5ZrfGn7W2YAFlv7o03rSFceQMu3gJakgb9CxUXcu9x0U44QzKeYe1tFBEHgir/db/pFdKM6jksN5efuWlRI1iTASAz3btst4nPWpTYwMqDwP2548+spaWVnvlVch/jVZTW6fx+8ff/V7nFAg9fu4RQWnvXvknzrHss/78T585i4a52xqeDYdD+R1ex+Y5Y/k5ycs+0AfGgOdXBbeHh+UDGeO333lL5zbuAdGTMxd27SoxzAnkcqnINTSkc8lcQM6pqq5V39x3A/T7cyvRAYhexJkDWZcSRQ3pWTdWAMCWyxEA3HfHoIJiVAofZxLMRbHQfGwrCjX9k38tiun6xfL3i9vs/Yj/zzei3PeLgHrtw1PUYI7bFccUs99LyQX5uGNRW8uNadHrk49/RgCI7xOTALK4apalXW4cC++fIwhMmPQpFAB8/+V7RW3R1yMCgNqglNbsTqX2oitNIHSUM8a8/cTtwfErG3USBD8fN44Ve8M9M8CtsA1Tjk8SU0s7XJSpyzk7gHJxbHmydZBvy4R+JFm9Uyk9xN8rsu2YAODxh3zMuvwanUwBIMxzyf2DEXkxBE0b8TAHLNP5iMbcY0NJQKvkenw+SJs7YJ5l3TuWl2FkGUif2WNGACjynbp+kqAbj0HpOptIAJBfivC72H/z3RLcLknCzXBKT0YOBAA/D7CmMhWAJN7rOEyC33gcOL9WY5srXc+JAEhETMmvd4/jllufQYGgFAWM7ai0r6UKDKHUTel6KVofebt0QgCpy94+/4yPe+qHQhg0ja1l2f/hNQez4/mKr0F78vf39/MKAEX7ixOgi9a6l570PUyMZID7CHN6WgKAZiF5Pg4JxbjlcZWEVrsiAgAKj94nJwBwruSfYywkVBKrFZF6LKgu80zOmc9jbbKVWAI+2iPcjvLzWfq3E4WyMY7tzMe+aL9L94X/43/4L8Z9UYXAZMj2Tyc0IgCEQ0R2syICQLkGFG2ET0MAyC9+/9vb6iUAYvJB3oFMdBpBAtmDHiIEpP0sZcnkFQBi5xf3PzbemMgmo4oHxaldYSgncLLyG9Vkk1fOqXyf14s2xvLOuhToDtmykxMA0kVV5iBQXF6hmACQP6D53/naGOU2owkbcSqNE72TW5DBgUwE/5Pp0+aZqMikF4lBYF50ADomAGg9FBAAwnwHGyyW/S+tEZYBw5mT9obEB5HCh5uETTgZAzS+fnzdqWyk/KaZHV7zCgDxWvfrF22A6eeSD/mBn3v6wytytg4Y+/8O7McEAEAcnx+9XhWUAp5WAUAZ4v+CCgDuxDP/Fuwi/B0UiAD+AWoJPIdNOWQyOZDsfzvgHxMA/D1XAPAH/HQjm4IAMAaRYDiARDEBgIOx/GvYMVKpsO9LAIgzAX1deRmA70sACAGCiQQAtxsnABCMF+BPZkZSOoC/ORWItZfYGQu/EmWJmmqbPWeuLVy02Fra2pX9X9/QpLIABOwIjLDWqfve1EiAdEQEAP7nu0EaPWTlxwQAzwoSUSCReORzQYK1Jg0YEjDjWgS26pqarC+pc89nCPL44QT79pr3fo362lplZhGk4fvYFNmSBN/4LK+TwU62PaAx9gUBoG+gX9lGBGQYV/pJ4JysHALylVy3t1dBXQJPBAAJJHkgjwA9wUrOGhAAGpuC/Dk/BLdu37qtNhDsBqSH6YyKByA+oC/ZIsj/UxoAO+gXgG7KfgeoACxYuGBhCvBDAPBsSTLAAXEVXG1uEgGAYBZBMwJXBC3ZUwAv6C/tPHjokMDTtavXpJnaBOcIVvM+GXsEEe89uKe2IfvJ+NHPCxcvSuqbgL/KBFAfSnXOa6yuoVb+HpCUYFlLS5vVVNcp6Hr16nV9lhq6vtc5AQCgP7S1MwFTKhR453UAqfXr1pcQAAKh4JLdvHnb1q1dr2A1GTxkDBMkJ6DJ3HBNJwAwngTzGG+Cxk7gcKIQ83Sa7NPFSyQLCyAr2bWqKgWTDx44FILNa1enWU74BTK+CZ6uXrM6JQAEML60BEAzBIAElGFOGUtJYyesXMaftqEA4HWxaTMgFlloAG+ay+TajCXAG3KilEhg7hlP/Cn3JmALOOgEAA+8Q0BQVtqhw/bsM89kKgScfcbH7dbt28pSZ9yQ9QUg8QcX1hnBUuYd0KKlvd1GBgdToikAP+AhoLnAUvqW1KFmfAFeCKQDvKTnncpKtYcsNwA1z5T09cNa3L9vn9XV1CrQSz+qqd/K+mxoULAXX8P3WJP4P/8u12XsWMOAF3pwGRyULQMUUQIAOyEgPGv2bMmnqwbaICUhrqjGMUFnwBv319iyEwC4LkAfYyT/hwLHAHXsP0jLL/Aefg7/hW8jK5SxIBPNAYXQ3gqBYmfOnFXNdAgAtFPKFgDHiewxsuxS9UjOoMzJpSuXBcQoO7q5We8xJqwRguIrV6y02rpQamJ4iNcvKEAPYNHY1GBjST23vp4BO3rkqMD655/fJgWAkGVfazVVtSoB4AoAZCTTDzJQGxrqRADQ+bGq1i6cv2Z795CFt8RWrFwiAkBf/xORB+7f67K/+9v3Bd7teO1llQCoqAKMr7ab1/ts1ydf2oKFbfbuT98RAaCm1omKNSor0NPTKwlh5oSxbmysU+YsoODxo6ds+rQZ9jo1h6uprV4TyFz379pXX30pP0kJAOSQ2QsIqEAA+OSTXdb16LG99OLzIgBg307WYC2QEfvee+/JJzIfAXCskMoG9gipReSxakq3DMjPQDxhflc9+6xxrnAQ+fSpUxo32uIZjQIcZHNXBepCnNDeMhKY94Ct1HZmb8Uupa7S3qHgKtfiNfzxjBnTrLIqrOMrly4HaelnnxWoQbY+a58f1AHka5YuFXAVss0DAeDCxQva41YsX2Gt7W3aN6pqa63rwUN9RwSAhQt1LcYC/8S65xqooAQiarU9jj6Pr40DxgD9kPwgAMyk3Annv7ExEQDOXzhvy5YuU9a+iEkqhzNoJ0+cVL9WrFyRglv8LXD8+AmtL8rkaG6STLV7d+7a0WNHNdb88+c31ht7JIQa9l0pq5ARm3yPvRM/xvrgXEBGvftu5hUwyck/nnWCf8CvMxaMN/PhyimsIeYRsBD/gw/kM/gL3uPMffrUGTt37rz2JXy2EybwN9gw6gDcS0onLa02NBCITLwGWMqaXrtmtS2mTnii2IKiFaQ9yB7Y1dYtW1Lb9bEDWGS+kQ+fv7BTBAB80djImD189Ni+/uor7a8oAFBKhj2GbPWenm47d/6cnTt31lY/80yiJNEYMq0hgDx+rAx32oh/lTpLolyEvTOO3JsxhmgWCGpBsRGf//XXX9m9e3fshRef1x4VB5qYn48++os9s2q1gPcAGAaJf+zhH3/3vvZBFACYP3wz9kfbkc7n3k7Awoezh1dUVNm+PQdt9zff2pq1z9hLL71gDY21QSZzdMy++fpbO378lAgHK1esEtG0pqbKzpw9aYcO7Vc7Vqwk47gpJQAAjEKGhADAGU6qHsNIt9fZpUuhHjq+nDnVuWlkMNR+v3c/qMHcuydZdJSFRoZGFHDjHA9h8tyFc7Zhw3qVYOGH+wwOjIgAsH/fd7Zi+WJbtnSRnTt7Wtdsbmy2hrom+c9dn35uV69ds7/6V+9Z/2Cf/epXf6e67j/64TvWlpS8QuYfn8Eegu2hpMW+/trrrytrvqubGvSBeInvhXDYNK3ZfvCDH6if2DnkQc4g7Hn0k/3JQX7sA98qVSVUK5LyZ9gl+yQ2T4kIzhHs+1zLCRT4Gnwsds/+h4pJUMEKBAB+yDanXYwzxEBsMJCPkdINpUNY42SLYzO8D7kTX+vPULQBEgEEG/yH7/Ue/8OuaAdnLa7NPsAZ0UFqP+NAkOBe+HvGgOcYMvv9+YUxwhbwB4Dl+ADWEedoxoX7MIbYPQoAynivC7bEvfjMt9/uFuEKm6Cd7FWsQ8oIEJhD0YizEHNI9j0EACcD0X++/+gx6jqbbNHixTZ9JmTrYaEqPFPs2bvHZs6YGcjGdbXW19ur8iNPuntEAIFUuOM1nhtmqV2UAPhu9267c5uzzmtSCGCv+Orrr7Xv7nzjTWuEjFSBMkCf/ea374vYtHPnGylpkn5D9GCOuC/kEsaePrM/s774DHPHHAeSTK9sEd/+13/917IF9mb2ScgoPMO98847Qc2iu1trg3PXN7t32+Ytm7S/8HyM/fIsxHuo4eHvuTa+EVWuiqoqjXF47sDv9IsYOWt2KKHBD+cI3sN2tf+rTGUgqNIHkVmT879UMIYDMSCO/cSggz8rxPGq9PccAcBfj2Nl+Zhj/jpF8drCexUlfxVkFOe/W3T/kljzFAoAHisL/4erx9csRwCIPxPfL44pht9Lr5l/P+5Pufjt0/S5eExDDDVuH58rUgYtHYfSjG2/dlH7/rnzX4R7lM5fMQFggvBAaiuy9nQep2qfn998jZQCSECAGplyJjsBMPbrlP3C93zD1TcSK0rXcnaZoJTse1QRwPk0t8yv06BMGi2KMhcp8gUl66eMAoCvg8ltvjSDvmSdJdn+IoMkP5liQ3gN6w8lAML8FUIsSXZtufFz0FTrRtndpSQAXzdZf1y+3O2wmD2Sn6fyayw8A/v1/XuTEQBK17u3OW6316ovJQA4oSIu+xIUALL9I16vsc/w1/P90veDyEdKto2vMfX6JMEtsvakJMPEcY/LMvh6zdRAisbb98Fy1+J1r0vv8x6D/Wp7UmNeGGmk8u4tdgJBOQJA/t6lBINSBYCivSMmAMTz4V5L35mkBEAY//IlAAIJqhSjDbL/gQDgz7dOABBhKsXnzIZHh1MFAM6+jKdwl4QAIJVfxXeHEwJAKAPruJYnv7udxHbmZ5rY55bOc6YUEo+dz01+/uPxS+/3v//3/3ZSAgD99ez/IgKA5DuiEgCxH80vpvwiepoSALHj8Eb7w8JoIomj2te5hZM32DyQOIEAAMNDJIDE0HGq46UKAKWOJ9mEE/ZeocPPbzCe8eyHpmThp8s558HjCYwXUjlnWrSHfZ8DatFnYwdW6NS1UjIHGBtr3hbi99KxjPaT/EGu/KaRO7BEGfj5Nk7Vf69hkrY1RwDIDmITN7rAGgobcDxXDjgrGJcwkyUTmfydbhaJNE2+DpE7rWBT2QDFr3t7Y7suWuCxY5kwN5XBgXxfAkA8r3nHkz/wxvORn4u8483Pv29K+X6V3DNXUiIlX/wTFACUNScZwfAvUw6osv8/FQBKN96MACAFlIgAkFcAcMA/JgAI4E/q0pS8PpzJ/zvAp+9/DwKANrZEujUmAExWAsDXT7m17gQAZ/c7KE6gmGAbNcKnUgAQ6J+UAHACQGaXmQIA2SCuAKAMzmok0gOg6dfQ4dEVA1CUqKuzhuYmZTF0zl9gc+a2WGPzNKuprVetxvsPHga56upaEQCwK5iASATxg2RkyJINJRicAEC/3WcQWCG4TTCPMeY9Za/X1Sn4xmt8j6AJgfeuR49S2U0CVgSLCKy4rL9LFSmDDBYxNRxHRiRbSxsgAPAe/8jI6OrutmnN05S9pAy5ri4bGgGsblEblaGYyP8D/ARgp9r6enoU7ON+BPAITAbp9n6Bb2QUUS+yZV6LgHrWNWAbGexdj7ts9pzZaSYxmUgQAAj0nj13Vu0BwIQ4EA6yI6rxDkjBeBFUJAMeGwEMoZ28B8A5a+YsAU30D4UAJL55nfeXr1gu9QCkn8gUxE7IUoQAMHPGDHt21TMaR14ng4WsNAKVBNQIqPY86bHH3Y+D2kMiV377zh0BagREWcuQJBgXsJP6xrrkAaBCAel581qtoZ6Mr1G7fv2mgp5r165TH7knoAiBQ8oAEOBbtGhxUuIAueURu379ml2+ctmo+4xygrLupWxkCkxzzbVr1gmgoPbzyHCoVUXgl88StPPMd+5JO6kdKkLFwoUaM8/CIgh77OgRETioQ0qQnnYz1mTd7t93QIHZ9RsAZ0KAjzZis/v27RX45CUA6BvXnaAAkMi9M8YcpplzAoD4OgKIAGzLli5PFQCwRYLhZLhSPkLS72SEJ0A2wBeZtCgkYF+S6BoP6lf0kyAoYFJ7a6iFqr6SaXvnjmRhyQ5OwSaITePj9hDAff9+fRaQBACb10MweVBBVOZRUtQEqhO5fdY8xAvGnvck5Q+YNBoALIAoB/kJ+DOu7iOwVd7DpgCEXFKfcQQo2PPddzY+OmYvvvii7BCAixIAkFggJBDU5Zp8P/a9jDPjgC/Bpn0vwOYZ1y+//FL+BHJAR2enNQCG25gIAHfu3LXdu79VwB4wz1UQ8JkoZRD0Z0wBbwgEB5ApyChSAoD+MQ4AUIwN64R7QoIAUPA15ucBQCYk+6XcsWyZLVocSgv4mQtlBgBd2umZx/IxjPvFC5obXldQOSGJQCaor60PhJZayBimz6N0ga1AAIG4E5QjKq2ve0D9evKkSwQAEhBZowA+9XWNNjYGuYIHyoESE/QAACAASURBVCqjtjVz+sILz0s6kIx7SGc1NfV28sR5SWaTobpocadV14xa/0CvVVi13bp5337197+3lSuesZdfecGqa0essppyKJV29XK3ffH5blu0uMN++rMfidADccH3rM8+/cK6u5+IAMDajgkA+LxjR05ac9M0KQBAAGhoQBp72B48eiDgD7B7xQoy5WdJJQYgYmh4xD7++BNlrJcjADCHEABYC8wr88J4IR2MgoorPVTVUGYlqMcABGOTAF+eLY+BHD92TOsP0AofpIf2sTF70ttnly5dUfZla2tLyCIcC/6FuWppCeooEC8gMKCWwjMewAZKD4BCKAAwD/iUC2fPyc42rF8vGyQrXApHrP9btwWC0j6Xxg+Pn5UCddnLyIyf2zIvJQA8Qp7/5EnZJYAI4LITAFxxZd36dcFX1NQYn3cS2myy/CG5AAAPDakEwKD6xPmiWQQJ7BwCAIAL7cKfyfYBRgYH5QNF6loRFDd83MhOpV34cnwwaxsCAj+3b9wUAQB1BCcdcU3OGPhm/q1bu05lCAhysE+ypwE6MYcAafI3jB2+c2xM92L+WGsAZbzuzwmMKT6QfYL5cDthfWEXAFPYAiAcZwv2EdYXaj8njp/UnoaN8l3PImUPor179uzVeONv5sydJwKAA034ztu3bmq9kaELKMX4MEf0AwIACifPP/ecvuPnRfwyNsyZaNu2rdY5vz3xcybA+cFDgPivbfYsyhJslwoLtlhfXydVilOnT9mlSxdtgyTUIfpA/gx7BSA+RCjmBeAu9DeUp+AHP4f/ZSxcGh0fiH/F/iDsdHU/shdffEFrJYC34dmU+dm161Nbt3aDlAn4gezjBID3//G3aiMEAJdrZ+wY6127PtEZ6I033tC+ADGBNQYB6fNPv7KjR47Zps0bEgJUCCoCxH75BcSB88rAZo9GnYMzz7Hjh+3kyWP2/PMv2LLlq6y5OZQjYk9iHyCg8Oabb1prS1tKcuU8fvToMc0Lc63yCZUVqkHPGLE+kKfvfvLE3nnnR1LkGh0elY/nkHvhwnm7dOWS5mzx4qBOAzhZVVlrjx89snNnT9nyZYuts6PVDh7YF54pquusraXdurqe2J8++FBz/rOfv2vDo0P2/vu/thPHj9kP3nhT/oIxwR80T+OMPGpHjhy1w4ePaG299fbbUkhqaCRbHuJQIPGyLsiYhiDEuLPXcV/Oy8wn5wLIAb4P8r+T9ziD4EexDSfVYje//e1vddZgf8bfO9jtRArWG7aAf8OO8PcCUhPfhPoXGeT8Dak1kBnD8wm+07O/aTs17F/f+bpsSGThQea3UmQfAG5fe/hzt2G+z+vMI+ue8xl7gZ+p/SyCn+FMhf1yJmCtMC6cHxgn5hwyzOnTp2zdurVaDxAwAO/9+YgzEoA3e9fWLVtVBoR7O1EZUsiuT3cJaIecSVtoB88/KJ5BYmW8GatXXnlVz0feT+5/5sxp27P3W5H2UK1p7eywUcpfVFVIberQ4UMafwiyKL/x3DPUPyCyMmesY8eOiqzT2dkRVBy6HtuRQ4fs4oXz9sYbO61l3jz5BMqRQD547fWdNhv1sYQw9Ps//FG+44033tQ80SbmDXIS5Aj8B3NIm53Qg2/CrjhLMS+DA0M6z2EXjPfPfvYzPb9xPuOsQnkZJ/+sWgmJZ8Dq6+pVUoN7tHe025q1a6yuFlLhsK51+swZERMWLV6SlGYIZRUE7E+fIXtWQFw2V6NnQH++90QC5pnnb37Yz/wcyr4C+YsfPw+7zXjyh8fisJ2pCAClAGQc2Sr/exwTzQMU5b4Vf6fc70UxkHz8zs++8TXie+ZfL7pXDC4XEQCK4rD5+Hr2mXD3fPz7aWO5k7V96tnwDLqJGfFOAvDYar40wGTj5P2J/y/Xlqniy4Ux85SEkWW2l4xXArrl7xk+U5o16PHfqcaqOHavHk761SL7nqrPU7Wl9H2PqzuIHcfZs/HhO9w3jpXn8ZGnuW++7eXUp8utu1Kb8GS8UnUJj9fm7Wfimi1NLCxZY8nMhGxtx5qStZbwFoJKZfpuAVlj4vj5OKZX0vUz/CLE3DMcLL+2J66b4lGf3O6z72Tgf0wsiDPOS5WQ836GtofXvCx4iHUpNg49CIUXZ04kt40JAInga6oC6/bu7ffzs49bjG/wGuTxIozj6dZIKb4T23ORv53Ydyd1JYSQAgZI3I/4+2EePZEwKyns85/6I/AFJRUWEwCczB2+V6SgnmXLx5/R9ZMSAPo/pzTgbS3yP2nbfN/5T0gAcB/jBIDUGyWJ245XeBuQ/wd/5uzLsxJl9TgPE9/nLMMzLAoAnHd4Juecx2cdfyZGl/cT9NntLO5/fk3xt+eTx/biqytvT0X7WsX/9t/9dUoACMB6+JeCTjKAAITHNdBlFALLR5XdFoNUcUO9M0ULCAKAXp/Ec8eHOe9ASgAgsJ0oEuSdbp4AEA+Qv8ckaBDVj1LH55/P+g2RI3b0DH7wvkrEzZEQ3DnLgUT9y/e1aPvNO4/Y6ZY7WD3N5jfVZyZsjsnYFBmeHx3i7xQ5/XgjjT87cTOcWKcqvzC8/SXjUYZ8UG4Dyo8BizOswCIr9INl8XuBADBaImGuTaEySLD6Q00MJJe0S7I0LkE2kZUaKwFkTs9tMDiOsNElXShgFOcPMvH9Az/FWaDF1jHVATP/vjuueKPMb5oT7pRrdzy/npnotlCyjhOQJbYTJwCwMTtY7K8FUD/MTVwCwOdnMgJALZnaNUFu3v/95yoB4P4qmeWUMZknABQpADhzPiYD+MM0//tGRDDXP/N9CQCB7RYUAJwAkB7sUNAQay4UZQpkmdATlDOehgDA/JQjAIwnay2UBCCrqUZZeQLwtZEG2f8SKf9IIohf08BBUgIgVgAI2f7BbrhuKQGgymoa6hWUAcikluHMWXOsoalZFYQA1Qmo8dNQ1yBQ2CVXCYI7qM/64FDgwTHfS1y+0zNw+ZsAC58noB+CWY80ntgkATDWB0Ej5pIayIwHGd4ExgjwEmAPTMVQu9OD8ShINDQ0qh20mQAM93jS26uAG5lLBMCYZwgAI2OjygjxAzLAIe0C5OcevE5AF7CFgA/BKILHNJYayADLBOIUGK1vUECfeSBwRvCP+wDSA2LzOhk1jA/3Qc6VYF1ba5uIA5AGCAoReOR9gu+AqZADFDwaHtZnAFcAfwFwIAEwnrQZewdEuXX7lgLn1GAGKIUAwDhyzcNHjijTa+XyFam9kOEFAYBAI1KlgDCAobdu3VQ/CeBxD4Cza9evCmTw4BqAyMBAnwgAQXEkBB7nzm2x5uYZai/Z+owT9VjdRgETIAAAIgB8IHXrmdTYFgQAZIbXrF6jsVNWZEQAuHbthq1+FtnzmdZE3dVBylMMq//cg0Cry/xjh8iDktHFeAMIefCOcVNphIMHVIYBkBACAGoXrMV7d+9LLhZ72LR5YwI2hPMih2IUAJCmpmSG7w9OAMDG6ZtKACSKJswth2cyvbXvjaIk0BvqzS5bIQIAP6wJ7PXI4SOSqXYpXBGfhoeV+Yr9oJDA+xzaPQgCAMk/wAXqtmKzKp1hpjX11RdfWntHh21J5KZZA/z0Ial97JhILWSpY+cemOd/rsk8Aopjl7SD9cpaw9bpA/ekrQD1SHtj/wTyAcA8czbUbA0ZyYwH8wIgSIDcMwjpvzK6du+2wf4BEQA8s01kqooKAdbYnwNnrFW+x/+sV5cBfu2111JlAAdoAM6CTa63ZcuXqwQAAW8IAKwHMsMBD3nf24sPAlQjK5LreLmDADqEsjwff/yx7gUYALDhUr34KsBSwC+APMbI918UM1h/tBcCwNJlS2V79EMklNu39d2W1laNvT+sMifnLpzXmZ317mc13j914pTWBpK/AExca3hoUMF62hpq4QaZfPoCAWDf3r3W1fXIXnhxe0oAwJc2N00XASDgd5V29NhxZdBR3xfpOOwOQLO2tsGOHT1jx49hB2uscz5KEMNSAKisqLFrV2/br//hj7Zm9Tp78aXnUgIAW+vF8w/tqy+/s6XLFkgBAAIAxIXw4Fhhuz75TAQALwHA2qMEAJmz+C0kvBsbmgQaAoQDCPHTP9ivEgAAs/gY+sNewL46MjqmEgDdj7tKSgCw7shQhWACaPLLX/5Sa8gJerQJgA+/Huoq11h1XY0N9Ac1GMg8kEfwM65Qg2+AAIKvwa5oj+85PU967fz5izavpcXmzg1ZhMjDs98xPxDAeOiGAIBSCvMKiMW9AHcApJubG9VvVGTOnjotcIT17YCKg3W3b97S/uGZsz6+EABOnzktP0lm/Oy5c7TfQAx8ePee1r4IAIsWifjj6/P8ufMin9EGkf1qa+3OzVsiIDAGnuWP/2M9s+bi/VUEidpau3n9RiCuLQ8kKPeBrBuUKdgD2ZcAs9mTIDQ8evhIwE5TY5Nt2rwpnMWS0gG04cTJE2k//XmB+eA++B1856y5c2x4IBATIWMwd8wR6549og6iWJLpgG/kPfoFEYI2eFyAuWXvYX8B2GX9MkbsSWRvowDAHABociZhvfA6Y3fs6HEpObh/dAIA4DNrHAlv9rJAOJojsMvP+pJTf/jAVq1aafM7O3Vf0OnhwUGDsHfi+HHt1dw3fmbCZ5Nlzf8bN2201vYWnRU43kIwoKRRqMU+VwSAZoGSA9bY2KCzGmPL/r05yXyuqEyUJCoqtMewPjh3OXHLwV3GCyIZoBtnDcoa0F/WOGsSm4YA0NvXYy+99KLGxM/3zC+g72effW6bN22VvHsASeukpsB6+c1vf6PzIpm+GovkOZbzBlLprG32A+YWgkfYNyvtL3/eZefPXbDnX9hmW7ZssrHxIH3J+fLzz760CxcuiwBAmZ5Qr3XUDhxEovy0vfrqDluylPIioYyUKyBAnnr7rbdt3rxAMA3KDuPK8JcCxerVQT2hLpQwop8ozOzds9dQhHz33Z+KgDUMAQAJzopxlf7hDMbYLFyIJHvIogaAvHr5iggAba1zbfGi+XbhPKVIZtnsmXOsqqLa7t17YICtSJi/9fab8t2ff77Lvv7qS1vQ0SkwlTaxz7EmOSdDhoPwxfpH/WPz5i22YuUqPT9gO/SXNbrvwH6tjbfeekt7eQi2jmqcIZrgJ1kbHjx1gp6UUiBDJgplvu/ho9ij8V9OEsGO/YczBUAv/3NtVDU4O3BPXz+sSe6Dr6Vfwc5CDJCMW+5Bdj1nOZXBWDBf7WU8ma9QfuOE5spVAEQySuSAWc8QHDiH4FcgMOLzRVZNJLcZI95XNvn8+VrD3MMVDWgTvhKSGs8/EGYo8cJa4OwQyNF9GgtsA/uDNIEPYdzpL4Q3xgIiAOuFvrL2lAk5huz8cPL+TZXBgbDiz8hBnajHDh7ar318/YYN1rFwgY0MDWpPY29knPCXy5cts3nz5upZC5/Zp33rvO3Z852tW7/Wli9fpnMd0v+nT560o0cO286dr8seUA1AQezs2XO247XXrXPBAinfcMb880d/EZENAoATmumbk5QYT8p2cP5jTBg/+ssejQ9hPHg0Z6yZb17nNc5KXJ/rXL95Q2QN5hF7wa64FvOGbfOsjJKXE4OxE85crJ+581rCfCbqSvhlxpd2DCXKEvgv1gu2wdyylnleQrFNwfiqqvR1vgMJ3EF97fdJ3JX76vNJ8NxjQuXigAGAKC0BUBRnjQPwRe/nY6bpQkt+mSwI723Mfyf+m/6Viwf7OajoOvn4aj5unGbuexJakkBXBCTE343fD7+H1k72mbg/RXHffP/jz0w1vkX353oeFw0S2+HHXyuaR/9MuXErN0dTtW9S+4sy20vmZwoCQEzg4Ow12U9h+1KgEOLhZOhLltUc36P0mpMTCCZtnN7M7j/husTmJsT3wxX9s09jT+XbruoLJT+TXW/iGsoy74vsfypbEnyUU/BI7Vm7SrS+CKFGCaNa+1p4kT5xDAAnHcvPbx4jDh/LZOR9fTsm5n3I41tF66Vo7PIAbtFnYp/i45HdLwNI82Oc9zsZAO3jlii2Rj4qXD95PXgunR9834j3D7ezbA1nwGwwwrB+Yrudyh/krC2NPcXfy49HPCcT/XOmAlC01nz8/Xvx/2H8HEeaSALAtsKYcvYL6vA+xt7emACQvwfXdxIy7+Ux2ZgAUPrdUpWasntZsu84iY2M/bgkSbb3Tq4AUOqF8DlBAUDlMRL/qmR12Q7nBlfoNqlfgoOL0ChgP2AqxIz425Miec4inuxlrjzhD/Xk/JzGBIDY1+XtMVn+WfGUeGNIfGQ5n+WvV/yv/+2/nlQBAK+TVwDwhQcArkzPAgUANxBn3HuQN+4Ew1lJRuUku0R+cNyQ9HCbsHwCESGblNjYuHTeeZUQAAjypWUPJhqpEwAmDmRotMB/Vx+IVAj8ZKTvRZtMOQJAkeOYuDmUMs0mGbZ/1lt5ZxQbYTyPfpP8ISf+fnyALesco0No3qnnO1JyeEveFNcrAvXidk3mkLkt9juBhhIxxkrXVJ7KEVhMLsHj9y0iADjgXLJZyMXkayAFq8ocIu4tOLZSGwy2kD/U5u20aI5Su/rPQAAoZxtlnXqODJBf17E/4HcBF9EC84AIwfp4HgKIjLT75AQASgDECgB+DcD/muqqELROSAACiiF6/AuWAEh9bXrQD6zB4ONKFQAAxWLfxu9OAPBgoAcweJ3f03/DYePKkwOmUgBQhlxUAgACgFRhEnCMNjkBIBy9gi3z830IAJ5pjj0xB64A8H0IAJ4VGfswDnBTEQCcgOAEAC8BgKRhdX29tXaQabxQWWbTZ8yyuoZGZWlQ85MgFASCpobGpJbnsD3p6dHBIgDyoeYtwRYnALiNZ3K4w6nUvmcJCUy3cQUPA4hUmwbHCKTSJ6+XTRs4jBCk4XP8zVwrkDswEGRm1Z4GtQMCANfnX3dPj4K/ZGlAMHACwOj4WFrTnrkk2Ed7vW4t1+d7BMBoB0CQ+kPmfHe3AEEIAqtWPSNzILDDvJL5DyjKHAkQZa7r61SLlOuRtYqNEqRSf+pqRQ7gM2fPnLWbtwjWBRl/D1wyrqgDEATnugANQfYYmf+wBrju3Xt39V3UBRrImhkmC3FAwTGycAAKIAC436HOKyUAaC/ZVJJir6tRgJ/xJriqmqE1NXbtxjUFuAnmMhYAOo8ePbCGJjKwqjT2ZPlAAJg+fZYAVQgAjBMBeycxucw/8sVcKyYAMJA3bly3i5cuCowCAFN5iYgAQFmBZ59BUnWmIbE/ONCrQyvzxz0IxHogDv8BKAHwQBCWICDBO89CD1Lze0sIANgWNv3g/kPbv/+AwFxkQpknbJ57AR6gALBy1UqRZpgT7s08uQJASgBIwH4yEJmL5StXhn1vZEQKDDEBgOs4wEabsTuug925L0QW+87dOwHk7+hQWzg68D3sAzCZ9+Z3dArE1PqtqJDtfbbr01ReV9lHnB0IbiYgP0FtSgB4fXs+g60Q7AVYB7QgqI69QQZh7XkNbOwZe/d63Iwx9wbwYZ4BPwHxeIjgml4egOA+tsc9WZvMHdcFhCXTDBDA/YAC7InSAWAe16WvXM/P6WSPMXb0CzKDjyljDmhAYJ81TXufefZZI4Obf6hoMB/UmQZwJGDvpATsgbEhK5J5INsukCuQhK6RbXy6a1cq9R0yTPsUbGasCPTTJoACn89a1ucQhKBAhFi+YoUtWx5qRgtQra5W3Vm+S635IgIAfWK9+x7P2JBVTKZ4h+Tiw0M+gOPBgwck4xv8DvY0quznJ139tnfPHq3lmABAULt52gyzccBMQB1T/wFzX93xig0O9mufJAu3oaHZjhw+ZadPnbX169dZa9scq6gcEphHCYArl2/a+7/90Das3yQCQE3dqFXVDEi98cypO/b1V3ts2fKFIgCMjAxadU0IVHCU+stHn4gAABhJ27H32toqEQDwa+fOXFQJABQAAOg4H2FHT/oovbBXwAgkLcg9Pcq8rFXW+9dffyMgY/26NbZk8SKtzSICAOADc+xkNjKcPetTYGxDnQ329QrAhOQBALFg0SIBsQH4GxO5Bt+J33aQDGAABZCzZ89ba1ubZJRl3+OjklpnbPF//X19IgCglAKJDQIAtggoFEDEGhEA8BGnTpwU4LRt61aBv37mwJdDAGAdFxEAyOrGF0K6mjVndkoAeHDnrnwKPrVz0cKUAKCyMOcvCJzHp7LWsVvmg3sAsJNhzwRyb2SgHz56mO6vnvlYU19v169csWtXr8k/eBkUBzdZM6wz5hC1F2W4Dw7ag/sPBERT1mf7iy/YmNeKr6qye7fvKEt9+bLl1tbelhBJAkiEb8ZfoZ4yY85sG+4fCNL5Y2NSaWCOnPhTC6g4NKS+AShCkGBuOxYs0OsO4vAeew82wf7pZBwHpgGs+AGwwp9w1iH7HIDo+LETIgDgb+gj3w1Er6A8QC12vhPUA2bbQH8gYGBXu7/dbU+6u0UA6GhvD1n+SekE/MbJEyc0dnzXQUnWFGuDOvTcB/WGlrZ5OitwFocAAAkKAgDgNWuuoa5egLgTAI4dP6Y9esumTYk6TSAP8MMYcW3OZU4A0P6SECYYC/YDwE7GOfjsCgHPIev3SxsY7BPBCJvzIBPXBqz74osvbeuW7SIU8h7nT9qGMsGvf/NrgZQ/+clP0r0g9HfQ/vQnMo3HlE3sylBB5n/cPvrwE7ty+aq99PLztnnzRhseIcNlQHMAAeDmzTsiACxetES+dHR02L7b841dunTeXn99p3XOX2RNTdNS4urvfvc7nTXf+eE7IlHwE8DFUc2nq0ywbpqaGm1kNNSMv3rlmgBjaqT/9Gc/t+oqVDDC+Y34FNnYjDuS6xAAGDvOuozdxQsX7PrVyzZv7mwRAM6fOyvC0/TmGVZX06Bz2O9+/wcpCr2+c4dKAFDC4IvPP7Penif20osvJooNs2VD+Bnae/v2HYGqKAdQBmHTZjLug2KVk3pPnDqZZuRDsHBfSZ/Zw/kbskfTjBn24M4djQUkEeyYPRYbxSbxV/gg/C0+Fl/CmuHcxhmMvZt9ns+xX7KP8x7nb17z52PmnHUOeI2fAkDmTOJnGmyVax06eEh767LlS0WAkFpYf38K8jNPKAnwPc4YtMGfnfETjD/zxX2wVSfaYGe+RvGFEA34LCUvOK8F4gprKvgWyl6Qic9Y0BfOtd4O+sK6EBGotl5rivHi+4wVpDHUsgDieY21zjMPZCFUUji34JtQ3eB8/m/+zb+VrTlBBrLczVvXRbpdsXKltXW0a73UNtZbz+Mu+UqdTZYvt86OdsWZIABgM+wzu3d/Y0uXoeC0WusLItz5s2dt3949tmPHq9bW2qI+Xr123Q4cOGgvv/Kqzr/9A4Oa512ffqYzBQQA1oOrvTHPECqxMXwFJFzmEr+Cv6WME33lX20Nql0jGifsjWuwzkWOrqwQ6Y8+sKdAAGAPZv/kOw8ePpRt03dXDWMfZd5Qi+NaDY2NKYBAe3iGdAIAa4+54jWuD8GG+ZVancg94xprrglBHbl/fxZnDTlpNQ1mT0IAiGOYaewpIQCUxBRz8aepAKx8HCsfryyK4RbdL/89/7vc9T1GUBSrLffdohh2CipG/S6KuXscKv9ePgEpH58ran/8WjinlqKw8d/58c+Pk+/NRXFP7AcJZ38vrwIw1Th5n8vNjWJYSQmkyT4T217+nkXzFzC5RJq6ECCOxiw3dhPaUagLn7ZC5/3v27+4zaH7/1QSABlAE9GfBKMtAabDGHqc34H3ibaT7wtzPxm2kqbQJl+cyl7z9u9zG9uff2aqa01sa3jFISNJm3sJ4hDqDe8ncXsfuZjEEPrqrIDxtKRg9s3S+XJg02OiIa6cZXI7AFyuT77+isa9aH3kx4T1kydx5X1N6diWZkzH6z9re5YZ78/B+fZBZAwjEQhWaQxY4G8G6seEgPh1H+ew/jN7zN/Hn3PKrTHiYXn/EPfXSZPxvJSOYekayPtBj+vE81fk3/21mPjhqgqOj3qyYOhLGCNXdiqyfz4lBa4Ig41JAE4AqFApxKz8RNy+ItJWah85AoCXs4hLgod2PT0BQLYQlQBg/em1iACgksbeXp4uElVJP5Myp8TpiG8JXxmhvOug4gKMF797wiRKAfHcuI253eX3ygm2UgY7zZ87fMzy/1f8L//Nv5qgABAzPQiYJMmbSY0Qd1IBdnMCQFEn+KQerKNFFTvjhIszKQEgZg3H99DAqmYJEsZBwrXUcDJCQJ554otJjieRj/A+upHrvTFqw4Zao7FTciedrNwUgJRCQOJA44HWpCV7pMbCvUHB4aecI80vbP87Zvj4d4s2nrzhFP1dzknFr/v8TXSGiVuInKcv/Pg7+XsAJE3W7nJ9Sb8TfFEyFQmUH5EBihZQdsOMPVfsVCPKXYGOA45gbHRYQGZs4w7W+MNK/H/JWighAGRsrGSFRTYXSABxrRxvb7wBFzn2cnMn+0zenOz4lre7zHSzNVFkN/GBIr/+Yx9Q7gBfZO/5TUx9yM09r2Vgf8gc93+uAEC2cZrFn0jD+995AoB/N1YA8CyiNKs8UgbIz3lGSAjtiB28MtMTBYh4jGTSycF64saa1UzSQwJlSyIgPyYAOKDPazHYzybkBICUCJAQAPisv8//Tirwz4lIkGRYjQGesqkNIfkZNjcUNdgTnAnnoL820ogAQL/CRprVsCrnBxibAN5D4AgBXGWKsbckGUIi2FTXhMx/kTjCHLsMFIG5sKmG/7MDX6YA4CUAMgUAAAVAGmRag9oMgSBqitJ+7lPb2GQLFi9WhuH0GTNtxqzZVlNbJ/AfiWICoQTHCApCIAH8BwCvrqpMMtpqlDXt4D9j4ACr3zcEa0Nta4Ij9JVrcpAIcpYNaR1rQHWCKrw/HSny0VEFTekvQSPsgExlxobAH4cTPk/mEgEvACraQ5AGOVOCfWT8kxVPoIZxILO2efq0VOqcQx6BMgKKUmJI1E8IjmFbuAAAIABJREFUgNEegNQgkToeah0/fKhMS4JtSG37QwBgws1r1wUwAj6Qpc99qDVNwN8l/BfMXxDuVReyihiXe3fvKahG/wAJHbzgb8BJxvDAwQMCSgD4CSpBGgBo5z1lN968IalQBaPqUBYIjE0CWki1AhSsWrEyzZBHfpwMHPpC0Awgoml6szILAWgJekrOfGTEHj5+qMAZ4+PEhps3r9vIGOoFlQLhsNWhoRGbMxvlgFojW592kT1GH+saG6370UN7+PCBnTp1UgAC0vv+EMLD/L17dwXu0BbJ30suP0h40dYLFy7ZiuUrVQ9bwPj4SFoCALsikOhACt+FqADIju0QyHTVBMYFuzly+JDmCZJCCFoE9i4ZcAf2H1TQds3a1dY4rTkBwCqVcXj06BFJ36IAwA/Xxe4ZS+ZDoFVjo+yT/kHQYOxQnfAzD4QJZIFpM1l28jHV1db98JEAjxkzZwiwC0HGQFzARrgHgUzGh0M6Nvbg3j2tLQAWQPpNGzam0qmuAvD5p5/JvphrrodEKW0hMwmZVOYXYAbg2muVAsY7uMl7oVZtkO3lWp7RRx8AaP1hNEiKkWn4ucaQIHpKRKqo0LwQmGYNQTrANgDyXGqM4PqDe/dt85YttmjhQtVf5QEJmyZDS6UTli0rkepnHlivjAH//+IXv1B76At/s/axBf7Rl2dXr7ZpM6aJBc049PcN2N///a8E9DF/knGVtH6QYiZYDcgF0AEwEPw68rB9AkEYCwgLrBnupRIllZVqLyAwQAEkAN8DyNALChVHbMbMmbZl6xaDGIDPwwYpzQDAMCuxXc8YIxh+6crlQAZatUpqG9gayiRk2nV2dNrcOfOssjrsrwTmv/1ut8D6LZs2K8NeBIDKKuvp6rP9e/fZ1WuX7c0fUOu52rqfdKskTHVNnQgA44aU9rAdOXxUvvdn7/3c7t65ZXX1tdZQX2cjw+NSALhw/pL6P2t2s42O9QnMIz5wYP9R2/3NQVv97Fp7+4dv2nhFv42Od0uC++zpu/bxXz637c9tsld3vGiVleMiAAQySJ39+h9+qxrbgJHYEWeg4eEBQxmRtYACAFLb27dvs8EhMichiPXySC4FAEBZMislU67MbDIna1RPnH1/7ZpnJQXNwy32j+QyGYPc68c//rFAB+bRz24AYp69KoC9mgDQqOaJ9ggk7ujQHHv2AKAFaxB7hVTF/sy5hEzIEydOSYmC7GX6XN9YL2l3wJnp06fJbq9evSY/ydmguqpG+wvgHBmfEABQi8LezkEgu3nTNm/aFMrpJLWGtT9cvqI1jtoGaxjbwadW1dTaoYMHBdADtjSKmGfydZLaP4VCyXKb1zLPqshwHBwUGY39cvqM6aHsRxKkZg+jnADXcXDDs4XZT5BZ7lwwX9dnHfM9xgzwBjDHz0ke9Pn00091ffY8nSkhLSVAPj6QsVyzdq3G0p+JKbFDGyhn0NLaEkgDCQDNGoWgp5rcM2eIPEfJIZz+/r17tcbxYZINpxxDogpFFi7v/X/EvYeTHUeW7nduew90wzQ84Rree1oQhhxLzuzuCz1txGoVT3pPIRehkEIK6U962nFcDs0sCRoMSQCE9957b9tbvd+Xdermra7bDc5wtTei0eh7b1VlZZ48mXW+73wnyHQ3BMIhGbiVlfJDzHvGFt+OXwi2MmyPHqEic0BjAcAXAMRKrZeQIijXAZGD+8Ofcw3WCIhI9M3HH3+idQvwkP0XBAAnCO0/sN96urpSAoD2ownAjw1wr/Qd91pDKZhu9nID+s5//s//WTa9afMmmzylLVE6GbTCSEHrFP4I8JqM4dpqyjb1pfMKIPrGjev25uuvi8xSUQk5pkZtZ4w//PBDrWeAvvSH9mbV1focgI7+ApTFvwY1HsgjtbKBXbs+19wHPATo9Ocs/B1zEv+7edOrtmBBID2F7J8Ru//gngG8L1u2VGubjw/Ho1rAeekf1hnmM9d99uypyOsfffipPXn81Hbs3Gbz578iAgCkWtbmzz/7wh4/fqYa5exvqqrxH/3252++smfPHosYMGPmHJs4MZSuwH/85je/Ubb166+9LiKWt4X9PCUM2I8y1kG5pdL6+qkjXmlnTp9V/3QsXqzrUaaEEgCsLRPbWu0Pf/i9fI3KNswM/oUMbva8qBhdvnjB1q5ZZRMnNNuN69dEGGlqaLb62iY7sP+Q7WZfMGum/fRn71pXzwu7efOaffXlF3brxk1rnzpV4DJ7IIh9+BnOy/rE2v/pn/4kUsNbW9/WeRkb+pHP6hsbJJfPHpP5ga3ix4I6QaXWPs/I9n0PNoCdMc/wR+wn+D++jj0d+332Ddg+ay2+DZ/gREjOj7oANvP2VsZtvuYje2zGlfWeOYuPwB8zN50Uii0i5w74z/rA3PTv+D6e3+xPvKwW/pz9gu8dmTsA8LSDMaN97vfdF/IcwvcgMeH/+Zwxd7vGXpgbqG0BpNMHmzahwhX2qDGZHeWIy5cu24YNG7V/4LuBXEbpswHtpSHtMK/YZ2Fr7JnZyzIOAOBnz56zt9/eJttzP4H99fR02dNnT6xt0iSb0DpR86mypkrkSwjFlI1COWzBgvnan1ZXVGqfAQHsyy+/sJmzZtiWLZuDWsfggN26cUPKEhs2rLcOJPr7eu32nbtab997/1cix7H+Mh+vXb8hwiXqPvhHf16kP9n/0W7IGazhtBkfQr9DAODZBNJFc1MgunGfu3bt0v6E0j0kNUA45Vz4DvZSqMXgm5ysju/Bd0N8Vzk42UaP1mo6j+djVLw8psDzAfMC+wrrJwTa8PxWWR0U+0rieon8fxo/TNKB+dtjVl6jtySuPCboWRqt8mhsNnam9fIlzhMD4OXiYC8T38zGOf1vb0O5+O+48dEy6pp+3lBGd7T66ljxt9LvF+86js/5d/L6tVxMtlwf5MUw8/o0L1aZ7b8sCSAe47zjx+vf8WzkZT+Pr+MEgOw9hu8UM37Ha1txMqXgQ9gHpnhMad143wPFth+/5+eL74kpOyqrPHqjHEAczhUIAKV9NFq2PnxejFKPNS2zfiB7/VHjUaLqXGrLefN5LBuNbT3PlsbyA2l/OKgpwD/gSWGCCiZVn7kN+2cxtgTQFPcXz0rJCaJ+TgBrPhguEiTkVzP+IAZ4PbYT3+d4/Rv79Lz+zLPxkrmQKe0d+5Xw/9GJv+EWwr2Mx49xoLU4J0oJAG7/eZ+H95KRyySgup3F95/1Rd5+t+10qKMx8DHx57OsP1WJgzFe2b70/iv2u4PvxUTpmPQhNXipwg8lGBTqSEVlAG9fFodyUkeeAkBK+CBuRCnE4UDYjtcPJyLQrbHdeR/q8+SZTehYYCvITwQAP/zQ7iwBoMTnJx0hbCIZw0AgQMM3EHB4v0iUKaqScOgACY9JadM0qz9RAAggP2WRk8TKJJ5MKT/ijsJUBgIWw/24LXpfemw7O7wlPixRqYznUXZ9HWvvUPh//qd/V0IAYEPjJQA46eAAwYFUwTkdDBlShgAQN9QHYCwCAN+vDEjXuEacNZAA1I+IwOUAV9Yx+Y2XJQDgPNIMfi91UMyi5fgsAUD3nSgP6PyJg02vrQeHxCAj75PKtbzEpjLujHLO0CeyPzCVO8bfz9uIjLc5KTcosTPMjrlcb+QM6fv47+w5CR7Hxpv9fKxNjifq5ykA5Dnb7P3GEjrF6ziwXXJnZUoEYHyDJQQAjmJMPHuoCD67JHnROeFWgpspsiCL7Shm/ZeC/0VHybXyGLjl+jNvHMYuAJBfliEe47zxybuOnGgyV+JxyC4c2QUqJgjEC0TwP8XWx+cckwBQhdz2j0cAEDAdKQDEBAB34PFvd/IBgB5NAPC+fVkCwPAgRKUiwO++TuB9AubHBABXAvgxCQCuADAWASAuAZBu5rV5++sJAMy1QAhARh65f7LJg5SsEwCcrDEeAUAbZgFTVQE0k+JAyOSFAEAAw3XJuF5DywSbPXeeSgBQ37B5wgRD1hXwn5ruvADOVYN3ZFjZidTixgabkKivJBOpN5FxDwQR+pHfngHJ+LmEpmf58jfBTQJlzc1NugbHEQRkbEUKaG4RUEDQh74gSMiGhAA59wQBAICS79fU1qrPSggATU0C/1EBAOQle4l1F4lcQFOOp50Ej8gaImBOkNEznwmkE3QC0CMLFzuljQQHCT4SNCJTztcT5gTAyONHjwXOcn5AesoC8Blg+IOHD/RZ+9R2EQDcX3CtWzdvKTitYye0BMKBsvpCHwBsAGJDRqBvtfEaCvVYCb6jHrAmybavAZBOAFXVKb50SbWCF84PtdjpBxQAyC7lWAJtAEMT2yYqaMd7BMRmzpghAkD/YL+CZRznBABKADx9/iQlAAR52AGb0EKWUr2kZwm0krEnJYSGBnvx9ElKACCwSrA82HmQIwM0Qe6WoK4TAMIGflhgSZYAQA1dNqNcxwkAHkCl71CYIOBMMJkALHbHeIX6Vr1SAIAcsmbN2lAeQz8FlQBA8p1A47LlS2UvZPUC+BJ4dwLAzFlB3rYcAYDNM+cjGM21HRwMShKc57jUN7A9+pas2K7nz41M/8amRoFDIfMoEACwL5fyhijCfCAT99HDh2lAmoypFcuWp3LUzCFelADwrDjAbYKW9D3ZSQTqARY9282DnMxdAv0EZAk+Mya853Mbm+AesAk+9/UB23RCAvOEz5xYw3cI1FLP1QkJzBVfKyFNcM4H9+7rOM7tD7LMQUBDL+sAuMCc9TnoBADmC9mgIsrU1irzjXN4DWHOu2LlSqtvrBcBgOMB2H7zm98qSM48c+lhtsHcD2QN5v2bb74pX+R2C1nMzwugQXvj5wfAEQgAvB8C9FWaWwD39MPhw0cUaEaSm373eU/QmnGBAACI4cAoPu7y1VDyYuniABz6PV65fMVmzZytMiLhAZIHNOqJ7xPgtGb1aquqYo0YMciCzx6/sH1799nFS+dtx463rWVCg/X0dkvZgvreQ0Ps95Al7hcAh/28//579uDRfREKamuqbWhwxI4dPWs3rt8SkDuxtdEGBjutp7dLCgCHD52wgwdO2qqVa2zr22/Y4HBnSgA4e/qufbHrzykBoFAYFkEhZJXX2u9++werq2sQ+OEEAMoEWGFYc/7UibM2e9YcAWNOACC7F2IlqgfYK+Q2Mf4rKuRHWF8p9cC6v37dGhF5WNOwc0Bnxgqg4Ne//nWaMex7NwAf/CTzUuuEyscFAgBzE6DIST6+V8GWsR/8D3L/LmXf3dNrZ8+eV/kHwH4RAOoBwO4pO5j38F/4PQgAADuVFVWhjMzDR6magxMAzp89J79NCQCArUBeCQ/oVy5dlg8iCzImAKAKxNx++uypgHv8Ai+V0klkoGk35VggAEDS8fUSG0OlwAMVEAAAzba8ukXXdlK7K6Pg/xgPrWmJEghzAxIgYE68v8YXqEbz9OnqN64BWI8sP/fPdfiMcfD5wjF3UDq4dNGWLllqU6dP00Mx6yAvSFWQFwDFWV9ZV/zJBaCe9uIXtC/ALyZZuvSPEwAA9eQzE2IXawtrN/6C9nj9efaFDx8+kGQ153MCgFS8EgIAoNydO3cFcLmfx69SGobXp5/+SesWmdAQAMgI93Wf7GSIPZTcmD5tWuof6Vf8OP6IvqZddRAAekMNa/rx//2nf7LGhgYRACa2tiSA47AIAMypQ4ePqDzR66+/IZIQ8wliDcS3o8eOKmMYAgBrI3tF9qwAZ/hGFAC4JvOAz7km48paAEiJPwOkhwwV7gUws0Z2+8UXuzT3swQAjsXfnzx5SgoAqAYFQi2gYFA4+viTj1RL3bPQPXDnBADaAAGAsWCMgspGwf74z5/Y82cvRACYO3e2DQ4hb2/aG0EA6O7us61b3xbQyLihfAIBoLv7hd6fMHGSTZjQqnuEAPDRRx8pk3vL5i2SEXdFHPoIAgC2jv3hXxQctKDgxHr//ff7bcmyZTqvCACDZFX3qEwNKgaNzRChIJgF3w4xg/s8c/qUPbh/19auXiV/fOXyZQH1KABUV9aJALBn7z6bO3+u7dj5tvX2d9vDh/fsu2+/sbu3bmvsWKMZb6Tg2dMD/vOsQD8fPHRIvn9iK2SUV7WOOYkNMjHjjr0FEHuTxp05yX1hTxB12JPwYp1ir828YY1mvADF/bkP/4MfBjjnc/dXXI97dhIc/hZ7wDfMn7dA19Rz4nB49rh27aqIfow1tigiaxSo5Nz4ZfwP48G6jM/0vQ3zHSICRALeA8BnzPi/E6sCKfBYWm4A3+EkBd+v4Ke4F+yDfQP94L6D9yDDHjt2NCFKLNM65/fq5c4oxYBiAZn99C/3EvqiUqXHKAEA+A0pg3bOnDkrUQYLyjD0FXtZ1AXY5/tei/Wb/TN+CrI06i/KUqUkUn+/nmNE0mxqso6OhcYzhQ0NW293j+6Z+draNlHld/QcMzwkAgDKEqtXr5JfQ0r2/oOH9tlnn9uOne9IAYD1l358+OixfBz7X9YePWMqGD0kAhP+n/thT+F9ztrjCiYQTmbNmKW+6OntVbkVbGv7ju16XmO9YUzPX7ig8mjz5s/Xc4XHE4iN3r59R/YHAQI/5M8FvqbUJ2XpUMtiH1hTXaNnG1/fZA9J/KQIVhVjb5D8WWTimFIc73MCgB/xQ2OacZwwGzjPxiJH/Z3Wmi7/zbg9ebGyPIAmjt9l45jlgvljtTWOi/vxft4fSgDw5+04Xhq3KXutbHuzsckf0j9x3DHvfrP9W+7vFEDNOUn2mDg+mXfNlwU4y41P7v1HJQBGj796oahqME4JgOx1/blKv5OYQfae47kWH5+dWyFTPwbmS7P5X2YuhkxsT9zz/2Yz/P3v0rvh/OXanrWzsv0fZb+Vm5/jzVufE6PnRqmUefy9cu0J8yeA/3Hx6NCGBNR2dYjwVBYllIazOqRW7J8y/ZcMX944+T2Xi79n/chY9zOWb8qz76wfHsvnBYA3KWU8qozJaHWJbFv8/krmRU7Cct7nnCsP4I/70+M5se8q3k9R06HcPfoYqixRdH9F+x6rd/NJbKVrTjkCQJE84XhwisEm5EgH6WNs1lvj+9F4bPw9/z4KACTQ6ncuAaCoRJElcuhcEQFA4zgGASBb6SS1u6TBeQQAlRRIrlGOAOD63CKTJkmQIp+qJECI66OKPEjS5EAolazknv5exeb1k6gxu434+ASMaDQ+XrJmhIPSOZD1RePtHwr/9//4d2MqAEAAEOsoGXRnY+hCCQGAIE7sEOLJkkcAiG8gLETlX270qdEkchKS7o0M8S9SAECq2oFE2U+xBIAbq5cAyHZsELNOOt4XZAf+k8majErJzZU426h+y1jT+Idu+sZbFGNnNLb7yP80Ht/sQpAdWz4vt6HQ43uShVBuccxbfFPnp8WuyAbOu052MYnvaDQBIBXViTYW+TJF4TwjVhCLqbRWUpYAEP9dspBUUHe39Pxpe5PGlWb9u7N21lvIXMpTqMjrz2z/FOHz8hoA5TbwY23cs9fJLp7xGJSz7bz34wVQ/08IANkNTOjvYua/97/k/6sr07qSMVj/lyoA5BEA4vF28D8E3AI45o6doJa4ZRFhxvsqMDmLGxsfTxYar9sjX4xCSwT0x2C/EwDi7H///78GAUA+OFEACBKhobyGZqgvplEJACloqARHqf3l+S/vPw+cuQKAJYoArgBQJAAENYAA+FcKvAj9H34XxyNs4hQ0op4T30nIGQSxeY9zJ7NdoIoTAGrr6q25bbLNegUFgBnWiHR8Y5NqJD9/0RnqodfWSg6R4E9fb08i/0+2TZ3V1dZp+w4BwBUAaItvSuOAvoPqfObgImAdfTxhQoukeMloA6jjOIJBfI+AD4AX/UVwkM0Hf/MZwR1kcJlHyC/SX5yzr68/rdX45OlTBTgJiHLvbGjuP3ggQNczfF3qn4C5EwAIOhPYp90E4SdMmoS0gc5PwJNzAsC6JCr9T6a+Z/ETaKLOr8COPurUdiloxvW5DnLHPi7dXd0CNABhGIfp06Ybag4AFJQWoHwAn9MXBF+R6sRuOp88TUsIkMFJe1euWCkGqcCfZGOG/P/tW7cUwJw75xXNV8br+fMXCuySleaBWzI9a2qDJC/3KtANwlF1pV29dk3jQ7CVwGpzc6PduXdbMmSNDU1J4HhQNbkbGpqsu7tXgeFFHYsFUpPd3Pn8mbLyTp8+paBzR8cijS0+gYD+kyeP7fiJACjTv/Qr/cDeBrAEAsDCBR02bdp0ZasBBjoBgO/S755JxH2SYQ2g5wQAxpe+cYAaudKW5hZlv4VsnkB0owQAfYONoQAwFgGAuYWdCGi7ckVjrPFPwFxsnkA41wZ8C3O1whj3kG08U/3M96g9DRgJIMA5lyxdEt5HRnRwUGMMkEX/AAqzhgPOENDmc7LxaPOyJUtlX4wTgDo+ad+evSKvbHn1VZvU1mZVNfgYMrxNgXAPhtNGD2QTwLx/756CqwR0A3BRJPe4TCzgF8FaB6lpM3OE49SeZctSFRD6l/nAZ/wm+9Cz5jU2/f2SU79z67aOww64N/m8QkF9wH1ChOGaDsrRLs4HsQAQ4Z133hFQjz3wPn3AONB/AG5ryTqrq5HEMp9RY/sPf/hAfcu9YjPcB3bBPhpAQQDnli0K5AcwIsjO03eAcoAAToTAHhgDjmGcIXnQ3uDrq/RQxXxCHpdstVUAOAmZgc8BiwiEE5x2ZYtgN1128fIl3ReKHjyU0W8os6CS8cqcuSK1cE8QAGjj/v3fS7WF61dWsuEbsZqqanvxpMv27tljJ08et23b37LJU1ttYLBfBIDqmjobHuK7+NUuzQfIQD//+c/sydNHsrvKCjKsh+3QwZP24P4jW79+nTW31Fv/IEouXVIAgABw8sRFZe9u2LjWBoZepASA40ev2+6v99iWV9fbG29uIfxvtXUhA9IJACgAoCKCjQUy26CUP/Atp08G/7Ju3Vrr6u7UvglfQsDeCQD4ijDn2FMRkK+QHDexvzWrV0o6nKxG5gbSwwBDAEt/93d/p/FgDvnzGwQAl3sXCDDCg3NQWcG/A1hhGw4QYLeMPWOBTU1sa9NaDLjMGnv58lURAJqaGsMaWlUh/wgpDgLQ3Tt3DKUWJwCw34JIRoayl3OAAEB/QQDAb29Yvz5V1OF97OPcmbOaN4BhxTI3AGYjIgB0dnUGBYCGhpQgBQAEqYG+IGOedQBCE+sQ9wqJjfeZd9wn1waA37hpY6py4HOd87h6DPOG7/Nz8sRJ/eYYB3noK9ZfQHnGPPg5syoUCPr7df9eAgQgWfsiSGQjI3b1yhW1mXIGk1EAwKKSwAY+lfMyP5tbmoOyTEI0BejjPACBUvdI1k/6DvCZsQGIUkmcxNdz39gKQCH+hHGn/3gx5yBy0Lf4IDLiA6m6oLUUcgXAHmPrgDDXwjdAvOR6ZM16pisZ2AP9QXmFPRD+j/0Yds86qv0p63p/v0Aw5gZ9ww/lE+gDjwn8029+Yy3NzbZh4wYRAMKejWfBgvwNhCRUM6hxT+AIH8JcR2r/2PFjdvfuHREA8I9WYL6FTGNAfABD+gI/g9/352c+p82QULZv3y5fSP9JhaKySrZJRnFNbZW9/fbWVJ2J73C/ECkgK65ds17lMGICwIUL523XF7vke8iCZs768wEAK0Al4wYAS5sCsNottaIPP/hYxC8IAHPmzBQBQKoC9x+IAAD5Cfn7psZmjduLF89EABgeHrB33nnXamobrAlyQGWliBdkri9fvsLWr0OOvUVrU3j2MZUwYJ1mDuJD6NdCBbXa++3smbMq07R02XJdDwUuQguquz40YJ9//plUONZvgNzTlGYG4XvOnT1jPd2dtmrlCpEUmQNTJk+1iRPabKh/xPbvP2T7Dxy0jsUdKvOC6sCz54/t+3177PGDh1pnWKtp97bt26VcADiKzTFnHz56ZF9++ZVduXpNfhgfx96ZvuwbCHtt1jjGF/IHJDjfqztplPd5ac/e2SmfyJzzrHX2mvShlwLAlvicv5Xp3dwsP+H7tzAH9iuIx/6JeevPBZIrHRoQyQA/gS0yDzg/JBbOwf+xRYBpfAxj4sQ9Jypis6zpfI89Efbj8w+wnT7zUgG0DUDaS7w4eE872cvgJyCguC/DrvEV2CGKGhDPKLsD+cPJhd5X+IgD+w9qjtAX9C8v5iQKbzyr7t69W3tP+hn7qa5CdaNf4xDKYFE24bQIF3wnxA4qtNYyn9lvTJ46Resnaxq+AuIyijhSRlmy2Ca0tNhgX7/19/aJmIZN8qzw5ptvhLICI8N2G2LArs9tyZLFtiIpDfD4yVP187r1G2zNunUiutNfff0Deh/fg0/A1/nenPH/+OOP1e+0mfY6+QNiAD5+04aNen7AxzCHAPqxK/zp6rWhj1BWevT4kV2+ckV7rHhfju9BMYbnXvpaKhEqweIZbZV6vgtJVmGPCAnPbTDsrwLBif7z5109/4tJYVZJhmNEAPBgt8dMPNsvG6nMBr7LxTnLBcizMaXc46ME3XLnz4t1lXtvzFhnmUz98a6bBxrFxzgBII4XlgJEpaVH/XzF7+ep4xaPyQLoY92jtyt7fd7Pjkfx79Gxy7zj8+KYAEguF609R0668HjtHSsOOt7YhPsqBXh0PcmalqrZxv0dN3M8gkJeLM37M8StY5g5tDgbj/T7GDUnMgSAvO/lAVhxv4T7j++1lFDgpURDu0pmjvouvv+8OTvu+OWEvuNj8vo3e86Xtbc8+y7KxxdLVRQJALrr9KZDzLuU9FCSWKrxLB1DjxWHd+NyCGHcKxIp/GzfvUz8PfYZL2Pred8p539HXz+5g4wf5Pj4u/w/Ji04QaB8+4q2l4dTeMze50X8HbfJuO+y2Ed8fLYNxXaXljXIs6/Yj8fzf7z7y86/7DiPBt6LJSBor4P/cVI4z33huJB8HZMT/B5flgAA+F9eAaBY2j1vHQn474jcZUwAiMH8EH9KMIjMANBuKFw2AAAgAElEQVQX7vPjsgHheEI8+QSAErwiOFFdP+x7AiHZwX6eUcBneK7095wEwL6TZ1AvBxD3neNEebYV+9lEwCTM7pw9wnjzq/B//Q9/IwKAb8YCCF40gpdRAHACQDw53PCdjZs3uWj0eAuET+h4AjjI5aQE/zvenGQJA6MNneBNYJGEMgCm+pBF4D/IIsYEgFKHFxbpMAAuNxIMJsiHBQcbT+ZRRIeXIACMN4A/1PG+1MY2c9KSeyipkVJK/HAnGf8u955fIigAlMpQlSzzY2i46KiI2pN1vprgEUMy794J2pSOU8ymUYpBySJc2jXk7w+nBAC/1yzoGwPNJQuINj+oAOQzeJTjnshhFu3/x1UASCoKlTWjvI1zdnyzGwG/x9hRlZv/On8CdJdzYv5+1hfwvrPA4hug/3kQj8chPAAH+dBYAcDH5scgAMTjHAPWcTu8H3jvx1IAkM9KygC4/yqnAPBjEwCoxT1WCQAx6BICQNisBspV4jV/FAKAKwCQGeEEgDCe1SUEgLAWlScAxCUARBoAMIM0olICgVqrGsgVoSRBQ2OzTZo2Q3VtAXwIQJFlR43GF53dykJyyVTcFEBxT3eXQBgy9MmGIIsSooBntcRAP5d0m8JuPFhCMJbvk/1KMIVroETz7MmTVP6foCI2xjU5jkAq3yUo5xnRBHSePnqkwCwS2ExEAokELwmucR3qPHItJG3pEzYrvNc8IQRnaR/tIJBHUNpLFXBdglAEIGlfE21U1nyQx+e4AMoFOUv+dsCEoBv1vB3Q4PocAzhCoImgFoA485hjOY4gI/dJgJBsS44J5jaiAC1ZjQCek9pQI5gE4iwCACQDwAQAHM4PuAFZg/P294VxIZBKEFC1PKcHoDkQKboFPtKnBHUBYZGJJdPs4YMH6hMygwA2cPUEggHJODfvTZrUao+fPhIbFGlqbIvlirqcZO2qxve5c8pIdsIDAU9kWk+dOpnI8nckABvZidjYM2UZAlI56AkBgLFFlh8CABlfgHoQCoYGgxwVWU5OAPCsO/qPcSQoSFAVYMIBVgUg+/okn0st6ZUrV4W5p58K1UI+cfykbAQCQGNLc1L7OSgAkLVF5jAKAG7n2BaBcMaRQCPX4sW1AJ6xScbe1x/6n8AwAew0s76mRll/gFWchzrNYT0Iqg0ELCFIAL4tWkwWcgjkEvzmc0B1vrty+Ypi9nKisHLk0GEFTskoJehd1xBqlhK8JHgMUYLsd2zQM/xRHsEWkD7nfc98pk3YAVmPgFyAQQSm/TjmO4F+PqM9nlnr9w4QR3Cd72zcuFH25G3p7+0VSH/tylWBpgCQ9K3IuEZ25iNlhzEvyax1Ig/nJihPpilgDJmm3CfHYeO0l/Hx+sGbt2wRAYAYAtcGYPvoo4+VEUZ7CeaH/VcAqrAxfgACGa+wHwvKFQAd9BFtZS5hi06Koi2AiNyj9xH9il3jrwjO479WrFyRBpdVaiRRACCbzbMuVTu+q8suXLoo4GX+3JCVyM+Tx4/tzu27Nn8e5QuClDsPdDyoQXShnUHKuFKZf5WFSut+3mv7v//ejh49bG9tfd3ap09WFiXrQV19ozL4IQA8fPjYDh85qr7cvnO7dXW9sLraGpEK+vsG7btvD1pXZ4+tXbsmJQCgEDLQP2z79h6yc2ev2fZtO235iiVSABi2F1YoVNqhA5dsz3cH7PU3Ntmrr20UuF9XH0rW4E9+/7sPVAIA4InxIGsRlQBqZzOOZ06dt9Wr1tiaNauts4tzspQUrKuHOteHE8WUqToXqza/BwaHbM+evVJAWL5sibW1hrrL+AqyC8nYxFdSQoL57wQA2oRtQUjBLpXJP4wfCZLS+HjGFz/tgR1sgPPxN3OrhXWE4wYGDGDk+vWbIgA4qMdY9fb16G8UYm7dvCmiFlnPtJ2sYOYqvgMCQE0NJYMCAA8BAOLL5k2bZBsheBAA1GNHjmqdAwxTGQI9W4xojWeO9vb1iojjSj2c797dewKdmPNNzRC8gvQ9pQG8ZE5rW8h+5vu89+jhI1u3Psjds6ZTzgKlE8rT4Jfxf07QYk4fPnRY50We2cn2zFPWNPwcfc0P14UAgG/gOoDcrA/MCz2rJ8pH1KCGiAABgLbRBvoaf3Pq5Cn1yfIVywPRgZ3dcFDQYY2kXQCJKn+SKBjgV/GL3B/zXnsGfHGyPgNMs7YyFtinry8ETu7du5uuPfipsGcuaA/P/ZHBDJEjZO0WS6t0d/ckktZfyGfgHwFjiWXQR/hMwNbBgX5JbU9Jsp/xDSgiAXqSaY+/po9ElEuIDtzrb377W5uI71y/TiUA3MfxLMm94o8gnEAAQOHQSU6PHj/UeoVKz9Y335T/pQQAdkT/MibMD+yFeeAkMmwN/8vahP91AkB4NkNhpEL+EwJAfUOtbdv2ts7t9svcxLfevXPP1q3bIHKC+17878mTJ2zvvr0qA6K64DU1afkNxkCZyq2tsm8p38g3Q8rssQ9+/0cBFhAAZs6cZkPD1LQcFtkQAkBdXSg/QgkAxu3hw/v2zbdfW01Npf30pz+zqmrqywe1Dfqce4RMiBITBIBA+ggEsm+//U57OcaTdQmgGgIA8/PypSta81AAwNdBDqJdKrvV3WW7d39t7dNZP1ZLGSSU1jD5iqOHD9ngQJ8tW7rEnj97andv37UZ02fZhGZKaFXYnj377Oix47Zm3RpbtXq59Q/02ovOp7Zv73eSemcOsNdjONZv2GCbE/UC1BlUG304qC8dPHTYHj8OWfn0Mz7mRVen9o34FuYC7fK67aw/7BdZ/1SKoqYmVcjAX9JXjAckAH/e9OcHzsP+AP+DLbGu8mL+yRdUVanczbWr13UOX3OxOWyxsalB8wClJtoHAWDatHbNHXwsxzD3GBNsEx/DPOR97M59HXbJ2s13IAAwbrTN69XzPXwH5EDWBPYN+L6gcNaj3743YA+Kf3E1hFBSwER6pS+uXLkq24EsJMWs5F5QY7hwPhAM2RcDiAc7rtC+n+cx1gTOwXE7duwUiRhiNn9jf5cvXxHYjr9EBSAovYxYY1O9yhBQBmr6zBl6nmA944WvgNADeXjp0iVSA+vr7hEBgH0LBADIvxAAXCHu3p079tm//Mnmzn3F1q9bq2s/ffZcijszZs6yrdu2GcRz1kUIeV9/vduuXr1mP/vZz9Q2vy59R1kP+u/dd99N1ayY9+znWVM3rt9gS5YsTffY7Av37N0rv//uT36i96tFkhgROaB/oF/jzDiE59Fhe/b0udZVgH76G480ODQom8cv1VMyr0CMC7XW8JwnAifE2STu7PGROBYsz1ZRVI1MNv3Jc3iIl4mo/QMVVcMJii/fZ2RBl+z3cv/+kQkAXKNcO/KC+y/Txjgmnj23xjApweph1nLXyZ6neK7RAFx8jnLxQ38/jsnm3Xtem0vHT72mt8Y6Pq8dLzPmY6kFuA3G7Rnv+xnry48tRwSA0QSFJKUmGbDxCADx9bjfODZLTAoJbo8zx/Fz/38ePlMyZsnx2dh6Nhafb6th75Kdj6XfjRH6ojJAVjbdj8m2Ix7jvPF2AN2Pz37nZQgAWdsb65qj2+D3lwH6ATXTW49INhk7Z+/BKw/7KAL+cb+ldxqSs5ISDHnYSN6c9/f8PvKA2ZfxS/4dj4Nk7dT/Lmb4F78R96EfH7crnuseByzXJpfQz8Mn4rmSnRu+fy79PXocfP6Us8ux/G1sk9l+Lz1uFLKYe7txG3zZzCoL+N8+rgFHCEQ9T/7m2sJT0wTsSPU8uXKWAOD4q7+v9rP2jACQF0sA+FyKj4+xW78xfa52sIMqlgAQ4SVKOg79lGAQOb0Sz77U5yVxKQgATiaIFQBiAkBw1WENDH0VyJ88L7pKHwoAqFXyvMm+jf0vn7GPJsbMcwx/x31EUx07L+8fHX8O3yi31o7lnwr/53/69ZgKAIDigekRfpdTAIgndHhQD5mt8U/8Xvz9sRyGG35sBEWQHiP4K0oAYERJFnFMAMDY/XpZAkCxMz23NQRySyaoOikZkAyAnV1wxnOWvkEdb4DHO0+5BXK84/I2YLFjDIBeeJW8X3ZRKr3ij0EASCdxpg5L1vBHbVIIngh/Hi0lFO47jwAQO1snAGQ2VpkSAA5AjJoTFVVmIxXpQq9rRmoa+QSAUmcbL8Dxgp29dx+f+HfiNtINdJ4tlHMq5Ra0vI1I3uLq1wrkm9INfNbm4rkV+4FyG/jwQJnUlksy70NWwmgFAM9W+LEJAPFDrYO4Pv5F/1hhFYUgzRjPH/39AxQAfMEp+sXAQuNvZ+P73zEBgM9ZePQekpnJMSxkLmcDscDPI2YbtQqRs2GxGxxSgBoCgJ8nTwEgLPTJYqrFOtm0/ggKACPJXFPgPUMACNnICSiZ2IEDlB4wI6Ds4xETAIolAEJ98jBARQIAgb2WCa02deZsmzp9huogIm3IetTV06MMJAI0ALdkmgiwf/pUko4N9XWhFm5FpfUp+z/0vbeDS7mdY5cOCoaszhr9TZCO4DpAVUNTk8YB8ICalmSvUs+TDFkCppzDCQEOdPK3Mp8fP1IWiuqtJ4AaD2VeqxewH3uEAMAegM0LZQHIXCQwTpvJEuc6Dk7QtwSTADfJSgG09zrQBEoFjDc1KRgXQO9gDwQrAU2mTZ+WyiwDTLBJunjhoj15+kQBRJf/5zocC3CE/D/XIGBPdqJnPAOeiDxw946tWB4AQoJ06sNEeeHho4c6DxLMBBgb6uuDzSd17gkcct+SoJ4U5FnpRwKEEAAIigJOEZgE1G5qblSAjz4gENexaJH19PWoH50AQbCupaXJrGJEgDikC/qiqgpQEDIAsuwhy6qtdZLqMXM8gXe+f+JEyK6n5ikkC2XDFUwZWocOHxKYAoAhEAGp5kKFsvLImJ37yjzVKCdb3gkABN85P8dgG2HDH4AJzyQjQOsADf6Bn6NHDltDfYOtWEFmtM83snCf2enTZ2TjEAAgjAAkBbCdDLajNmv2LBEAuC52xLUAp3hBABCglYw//SDyB1L/SUY+QA9Z1RBP5i1YoDnAi/NAAOjp7VHwG7vgGtwTEtYHDh7QHKFdoaRBCNZiMwSBJVe9br1ADwUqEz965tRpO33mjG3ZvFkB8drGBgFqAFoE6QngYwf8+IOfAL/nzwW4cwxAV6ooMjKizziO+ebgC+3g3vkMQIl+9tIC7uN5jwxfwDPu0UsgoDhCFiMAATXNCdgCWjuYjk1jr2SmMc4BHAulPHw94LzKENu0SePAZ/QJL+6TNgEKvP7GG1ZdWy3JWx5wWMbJuqXPPFM6PCyGh6Nr164rQxagwOsOE3znAQgfwjyjva4AQB/SJkAQ+ohreq3b0N4RzTNqbjc2NQmYdAAW8hZlHQjsT21vT4kjjBWZ/peuXBbpYnr7NPV1AGzv2r2791WzHb8axp4McOpvf6d+IGOYuvGAQJTfgQBw9MgRO3z4oL32+mabPnOqQO0pU9utqZk66Swb1Xb7DtnMRzQPCPgPDIS64HU11dbT3Weff/ZnGxkuiADQ2FRrg8Ndksvm+K++/NbOn7tu7/3yVzZ/wSs2bN0iAOA2IQAcPHDM3tr6msoAoOjhBADIVRAAyLBdu3adfDH9XVExIgIAYOTJ42ds44ZNkhzuH+gLAGtlpT159kQ+BntF/UXyvgMDImwBrpE9igICJQCamxplH4wF9YU5LyDm+++/L3/h/sQJNvjoRRAAIFiPhDrd2CvrBeAN4+wv7Jaxp020hXXDbfXBw0d248YtW9jRIQUAXvgWQgL8ja8BxAIAmjs3kM1QqYCEwpqLP6uvrxUBgOuQ5U8bmN9aDxPVDHz4/n3fy0awTRG6Evvr7eu3w0cOy7cADGkNFzllSHMFUtnSZUvT9Zf5wDrN/eIPAFtclp52sV6hZCEQHcl+iGadXcYa1djQqCxmySKPjIT61EeOyncsXrI4lMZIyIr37923c+fP2YL5C0RKk5pGba319fQIRGZNXNSxyGbMnCE/L9CuqsrOnD4tcB3AEQUFCI2QPPGbZOJyfog2UmBKlJW6Ozs1RvhZV+jwvS7zGqIJ13ACAPdFKQTeA/BmLaVfsU8vMUNwBGluLz/DvPdgG4TFJ4+RID8hIgc2A2nEgU3WZdYffBx+kWMhABDL4Bz4VQgAzO3NmzdZW2trIE9VVmrtwGegSIF9uNS+78fo89/97ndqKyVH2iZNVN+xr0SNC/n/UydPSsbeSwAEFbewTzl+4pjk87e//bbWM0oA8JyJbXFNzwL3tcD3hVyXvqJtO3bsEIGK/hO4NmKy86+++lKA5I4d2+XTXUElgI2fW3dXj23YsEkEgPAcEJQJqOVO2SBqkXPPDt4yhlevXtF56UeXGQ8xiWF7+vS5/faf/mC1NXUiALS3T7YRC0Gwmzdv2Re7vrKmpgmqUQ4BgFj/nTu3bO++b62xsc5+8pOflhAA2GcAFiPjvmb1WgGNoW/ZG+CD92qfCTGN8cZvVFWHfcOli5eDMs2SJfJ1XZ3dsufamhp7+vyZCA5Tpk62VatWWltbq+bO4GC/DY8M2Xff/tmqKgq2ZPEikcCePHpi06fNtLqaeuvrGbTdu7+xc+cv2NZtW23x4oU2NDJgnV3PdByBwepEbQYglnXo3Xd/orJN2CZEDFRf8D0XLl6ScgrznWx29pPEnzyIzTgxj/CdrI/sPyAGsGZih6xXTvJhDceHsFazhnMM51EZFCk7DckmWFOxM8aO8zFH6a/wLDdkhw4e0TFcL9h6UGIKShqddvbcGe1Z6TP2GYw9CitBbp7STIF4wbWZZ26X2LPvGyCx4ju4BnM1ViGgrRCOUH5g7kOu9Ax+9/OsLcwN7IO9le8BaHd9fZ3mE3OLvQdANMQz7tXjBvj6zhddIsHgj/DTtIX1geclz9pyhQ3IrGvXrE3LK9JnkMi++eZbtZWxC2TnWpXcQKnkRWenzWLvP6HFerqCChvtO3jooB07eswWLphvizo6bKh/QCUA8HkQdiD/sh8QiXtk2B7/F4WpP336icgWr27ZLBUfnrdQv+AJ+ue//KVKSUi1qLLKDhw4qGeQnTt3ygboMz7jN2UNILRt27ZN88VjQvh/+mLJosWamxCeWdudNIIqxXvvvx+eO21Ea6EU1p4/s/Zp07Q+hz0Taja9UjHku078Qj2IvVmIe7lKVthf0i6UcBTcDi1Kn3s9DuLgfxwX0Xs58b2xCADBP44PjrxsjGtUfOwlSgDEx5SLV+XFu7LXGi9Glhe7i2OA2dig94sTAMJ3k4hgFLOOjyuJcaeAQwRORnE8b28cn4zbU6692e/4eUbFblPZ4yihJGes4779S/twrLaWG6eXO6YUwOGYYM/lVWc94dDPX86mxmqX9+V4BACP22bPVTIWwu9Hz7OXmXdOXvTzlx6Tp0rrQHaxRdnr5PXHmPMrg8+81PFx2m1Gv3q8uTz6/MUs0IBDhHsLxamjUg/+fjZWnlNi2ffJnKcqKQ9Z7LHMWCXwTbmxLjf//f3slMvenwP45eZDrgJGzpfz7TysKUVgurSO/MvMwax/ifsh+3/Ol/95KcEiXqfy1qxSv5yf/Z/1W6EMdDHhNlk6U3sp7//juTJ63oRzFpWGiwB9cS0IuEAx69/b4cqi/lnsk/yZMiZo+Ln9WYr9zvBQf1kFgNhfZ3EuJwAoTikFAC3GAVuI+imcozwBYDwFAN89sM8PMT1UY4r9yDwlRsl1PGaq/w+G+Kj6TskxQQGA+K1n/POM66UCUhwmwp5jAkD++leagF5qV6X+s9w6Ufg//vv3SwgAge1RnEhkTIxVAoAOD0L6xcmRAioZEkCWAFDO6cTGnBpbpkaEGyUyEALAkoB1vPGI/58FDnWMEwDSSRAymYqTgIEsSqyXTjJXACgy8ko2SFHNjnSByyoC5K1xmZmcborHAUm9/8s72tEb4fAgP3Yj8j73cQtEmWSCZTbnscGWc4K0lQCgS9HnXSu7gSy5P2ffJG9mr5O9v1GTSASA0uz72IkF+Z2o31I1gASwJftfCgClZQ4c/HXgN/5d7DsVixMBABpBmLy4E5f3d2A8AKaxbcULwV9LAAhg7PiGmB2bsTZ45RbAUWw4sRyL185u0PMWFF9YSr6bqYGSEgAyKgCe7ekKAARufmwCQDz2WRJAEfh30BlJZup352wsko11fJ9h3MMiF94vCISQv3pJBQC+KxA/+f6PRQBwwoATAAguavMXKQCk/3d7Y+34K0sAjCQBBWVq/EACQCABlBIAPBPOCQBkIXgmOoA+QEhFVaWAiEmTp1r7rDnWNqXdWiYgSV9jA0OD9qKzy/oHkflH3hTAgprAAPZkJY1YY5KNz/97unpSCaV4Tvm4OwHAFR1cEjUEMAetpXmiVdfUKHMNMJAXgUKAQN4jYEpgxjMaCTxhhwHgJ5Puseom831sAVA1ZHQEEJwSAPQtBAAkMQkeEuxqm9Sm6/IiQEh7yIz0jBlAfq7Ne541hj34+wSRCNIR4OI6gPFkwNEGgojUGPb9AhmTANR8j88IlpHdSR9BcgAcJnjaPq1dtXep6+lzCiCE4BXfJXDoAXXqTrKBvX3ntgAZAua0lwBjU2Nj8LfDBLmfKoiKDQCOT2wJks1czxUACMYSUIwJAFyfYwnAUTuzf7BfgVj6icAt90AJgIltEwTo0+/YHJn/EAAqKiAsVUuSnICpZ7gz97u7kRM/qnGFAMB4s5nEj5PND8Dtkv1Bwh5ySaXqXqMAMGf2KzZlylSVffASAARpeXGPtNP9A33O/TOGgANckxe2x8/BA/uV5UPQlGAfP4zbs2fP7eyZc8oGos7yxIkTtCHGBzsBALLErNkha4ljANoIWtO/IUAbyFG8zxhjL6htDCVsWYCeILc8yxYCKCZ+kEDmmdNnVBJi3dp1siXfoNMGgBT6lGzAECwPDGTuhyAwQfctmzanWfWs9pzz+tVrdvjIEWUIq6Z8Q70N9ED0qdA4008EYQEqdU9VVSIIMGfIBKOdnuHmwVCXyeVeAdwZEwgvNQSdnzxR8B/ACmCtffp0gXG0k/shIM7cc5l/7o37QQEBAP/0yVO6Jud1UkFPN9LN/QoO0weqOT9xYpqxy7hzXq93zpgzBh7QByAlgwy7Qu4Y8L+yulIEAB7mkTrGxxDo9yx/nic4nqxQwGHOSR/RXgAo7J8x5roQfJiDXNMzb30OMkeRCfbMWFcsAQgEeFm2PBA6tM+gpvT9+/Ip0ykLMn166IPqaoE8V65dFSmA+cx1IE2QaUjpio6FHVJzCWAqpQ167Jtv/pyAmOsEGkMAGOoftN7Ofjtx7LjtP/i9bXl1o82aM12g0uQpU0UQ6+uD2FNnN27etiNHj4nchFz70NCA6k2jANDT1Wt//PAzq69rFBDvBID+/l6zkUr79JNddvHCTfv3/9XfW/u0yTZS6LGRApmYw3bk0BU7euSUbdv+pm3ctMb6+3vSEgDM+Q/+8KFqbJMVyziHPZDZwGCov3z29AXbtHGzJIdpt7iHhYLduXfHzp49I+IJtY8BVvr6+1XXmtrDgA71tXW2Yf1aEdqwY8YJ2WF8NQSQX/ziF5rDrD1OKmR+MXcgReFfUY9j/LE3bBkf7eAN7cBWOSbOLvfswbv37tvNm7dTAgDjTjZodQ2EtwbtkwKhqCDZc3wTICiAFbaKHTY21icEliDzD9nktVdf1fzDz3BO7u3PX++W3THXJBmfPPp09/TIJ9BWgCXmJTbGvXFtCACokDBfIAZgl4/u3RcJAZUEyGqsmfQPMubMCexYIFl1tdoA+P7s+TNrbmoWoRB/w34vyOCf0Vrs5V6cXITd40shs2Bz+C/PiKVdKKFobFsn6lxcn2MBq+hz2iC5/uRenj55aqdOn5KvhwCgZxoIAGTUP30q4JI1gnFPn/+rquzBvXvyYfQPY+vEhpFkDwoQRds4jnF3gJP1DGlvbMmJPx7MIZMc1R+IP4B7+ATPeKdd7FMgu+FzWUeCpDolC8ITBfskfDWBHOpvi0AH2YMyTT09Wp/5wVe7D/NnSdb9Dz74QP4EAkBzS1CKYO0e7Ect6LDGdsnSZbZh/QapZDCnWGMYkxMnj2svuGPbtiBvXwgEVe4NsgP9yPzAZ/u+k/5kj0H5DAgAZPT6foBj8a/scQDqWyY02c6dO7SGM46MOevZRx99pOts2rhFijmBwAdYXKuSL1euXrbXX38tVYRwQsS5c2eVPc+6hgKAq3mwb75//6H97jcfCNyn/AmKRlYIxAL2LV9+8bW1tk4WIM93KI1y69YNO3R4v7W2ttj27TusopKs9qAqQDvou9dee91WrVwte6Cdvp/Yu3efAFzun/0N+wgUD1hvWO+Pnzhhi5cstU2bNqssQVV1jRQA7j98IFWkadPbbfnyZbInlJIgYVlh2L7589fWRnb58mUqmwMJp33qdCuMVFrn82774ouv7eq16/aL935us2bNsKGRfikAfPvNbqutrlE5CMaSDHQypSEb7dz5jnyOByrxmyinQIpEMYS5Ati9cFFHSlbFhiGt0BfYHusT6yLgN/MC4pTvlfib+4aMArjrwLnPc8aefQf2BLGWDH/GEFvnM86LX/9+3wHNFXw0ahgQp+hvzsPv23cg4ZyUrWzcGCT6mQPYFf4ilLY5JgCe9uFTuDeuofhOsuenHfyfuepzyrPzmFvYNvODtT+UBqtXm7BdfD8++MMPP9S5KSFEO6RU0Nig/TB28vHHn0hp4ac//WmqtBRIPX1K8qDvQ8moGfIJKp0GAa+nW9ejn2knzyRvvblV9kcbuT5zDLID7cSncJ+zZlHyol9rzoOHD0UAmDh5kvV0vkj7EN8HuWHG9Gm2csUKq6mssu7OLo3dd999a8+eP5UPwibxR5Rk+/STj6VS8eYbr2sf8uz5cztw8JDu7RfvvSclgBC/HLGzZ8/Zd9/t0T4OH+rqHYwdRE0IrdwrP74HZgoxZBcAACAASURBVA8HIbWpoVFqB6iZKCg9OKj5d+vObXt72zb5VMB8VMzu3run/XRzS4v6BT9ACQJUVSBW0c8Qq/lNCTwRdyp5hkF5EaWGQNgk3sMeJFWrGS4lvnuIbVRsuEx8MRvVHC+eWRI/DKt4spaXgitjxbeK5yjo3l/2NV7bsp/Hf2djY+OdK25THC/04/z+AtAYJ+GEI/Oul41FhW/+2yoA5CmY5sVRyt1T3tiVO36s7/5l4xMAnNEkFryVx4Sz9lUak/4higPZsZd6dVIEWSOZk4iUDzxFM4ByaK7omcnm97VqrPlRXgEg3HeIbxf7IAs4e0w5Ht+s7fvfufHlnPhztr1jzctQrqH8K28Ol7ZvWEonaf+PJGrSJeVfAzGAXvDxTscyOlksY+7zIu6fcI1MW3MIADFuEv/f/Uj8m/MVSwmP9htj4jeq9DK6xnm58cuOo+OSPvaj4+NjDk1kX3ECXuLVko7yGGR2fviZx/u8HPbl46cSF8mY5Nlnts9jO8dLCPj+C15ZH+fXKSoAFOef46vFJPCwVrqy6FgEALcffT9RWiwSAIL8f8AMYtwrwTSSxLAYu/X7T/FbxRC8BEAoKay4QgkJYHhUmeHUZpK+80x//gzziJJu+QoAMQGAazsBILZ1Zf0nSVKBAOAKAEEFIJADBvXcyfOgJyB5kqX2Twl+7sM72heTPFxcD+J7zvOHeXuGwv/+3733VykA0FflCAA02IO4/D8mAPjNZB1U1pYd2I8NJDbIH4MAoDIACZszNtLw/yQTfNSqUEoAcNZJiXNM1AlKDs0qArzk/C23wYiNIm+x5ri8zay/N95GMtdoUmWHtPp8cQGLNhJZw81rxyAlACQjlC/hNNYCEqgHpQ57vP4oHUZcaFABGL3Iy+XnuNbihCuMDFthZCglAPhDSwwCu4Sh//bv6HeqAOAkhDwCQEIMyCEB0Lh/awJAvEHIG++S+03sJu1UF1go88Dhi25xcSrWhEnfw74Tj+xj6ASAGIBPFQCSh0+XoRMZIKmPJ7C1ElJAUi5Adf7CT011lX5iwgABXYHIyTkDoFysLx//7f93PxiCpLDgg1KK32v64FtGAUCEKzYNSQCarCP5w0Si1H2jE5myCgD/GgQAFAHKKQCMRQBASkeZyxkCSnYu+jrifesSkWT4QADg98sQAMIYZMeoWBIAO2Ix5ycuAeBrFAENgkOV1VU2ccJEa58+w9pnvWLNE1utobFJGf+9/X3W2dWdZP+HgDbBbIJMBNEISDbU1Yt4wMag60V32ibfJMVOxwEtST4mdS89gEdgpbkJcNMUICYwx/cJjtIngH0E0Aik8cM5CDzxnQDwD1lX5zMRAAj0E1AjWAbYw+dch+wTgvYT2yZJ7pTAYU9vr2T0VdM4ydDl3F67mX4mU4ZrQQAgGM33CCoClBLMA5gMJATqgA9LFhnAAqlkl7JkTLFjMvMJfBO8JHhIeyAA9PUiXx/kzukbABWUCXzNY9NF5j/BcVQDqAff39evY9We3j4BDMiAck3aoOBjAnLjFwCEyLKi//iMoBntApQlK2j//gMpaUEA9awZNmlSWxq8pB8IoDU0NQQQqKJCmaEEsidPbrOp06Yk5BAk1pFobbTqKkBMbLpWQT/uh+AqwUjsBluCAIBtLVzYoQAwtsVqSLby9/u/V/BO0tNNTSkB4NGjxyIAUFKAOrWSgx1G3rlHIA3XoQ/pZ/cTvAcAx/0TnHUCihMEkEavrakVAQDiiIgzyhJ7ZufOng/Z6yuXW2vrxARkInAdFAC8BID7PCcA0EcEWX2/6NluBElnzZkjJQHaRWYvGVDYGGCe7xH5DSBw/8F9SQljq+4PmVsADVyTgDf3xf37WkoAGJLK5o2bdF6uwwMBc+H+3QDyE2wVQaGWEh4D8l6Al569SVu4HiUWAJb5P4F95kdMAGCeeG1n2uwZlgriIw/85ImC0gRsBQhAfkhYxRxLMJu2kklI9p6X9mDeA2YfP3rMpkydam+8/noK8PEZ9/6nP/1J9uOlK/i/s/WRh4UQwnjzua+1jAd2y+f8f8fOnQJPUQFgXjH+ZKrRJvqI+RL2B4GhzfvMJQAugtXYc21drXW+eJ6qL5BZS3Cd4wAZaBN+hEA284dsR3+f4AGfQQCgnAmZ1kEJhrqxBZVeoB9mzZ5tk5kjSRkE5vS1G9eD2kV9g8hPvd3dduP6dXv+7IWyd1Fzkf0lc+rPf94t+4I00tCAJHi/DQ0MWV/3gPp5z95vbePm9bagY64yytsmTU4JAPX1TXbz1h07dvyEbB4AlezTSuqZJwSA3//uY2trDRmqdfVVNjDUaRAAhocK9vFHn9mN6w/sv/3H/2DNLQ1mFb1WqOyWAsD3e8/ZqZPnbcfOt2z9htXW09MpAkAgiZj98cOPbdKkKcr0U8ZxgeonBQEXZNveuHbb1q1lrOYoQxcfwrpw/eYNu3TposYJKW5+IADQL/fuP5DMOX23ds0qq68LpWXoV4BG/Djj/5Of/ER96GsPvsDnyMJFi0RmwX7I4ARwhUAASJyVL+cYxp62xPWDb966bQ8ePLIFCxeqpA7XQrIc+epQEiBkVbNmz5nzilXX1Frn804BrbyHf2QsaQOkm7Onz4QM0ddes2rmbm+v5gg29sXnu+QXmYf4Ibfrzq4uEQD4HlLcAtJVz3lE9wQBzTP6Beiypty9J6AFPwEBgPelQHD2nNYmz+R0nwT4/vzFc2ud2CoCACQC+o5zU9oGoJD11IF35gxrHmo6EG3apkwWsO11tSEAkEFP2QAv9+IEgP3f79d8h7Sgcj6J2gCAOwSAluYWKW3wnSp8fQKoA2qy/uEv/FmOkgMQAFxdJs3+TYgNtBMCANcOgNyENF7AOnbt2lURQ/AJ2IUHgyUl/+ChbBAbByzHxmgTfcm6wLrJuenjIE3eLLCG7zDG+CH2YoBvYY0ctEqIlN3dGhuu67Xmi8G6Ye2nkNZmH7J6zWpl3GML7MV6uwFcDwnIpB78smXLVQKA5wn27cyLU6cDmIoCAL4K8rfLkEKOYk7ilwA5fR/Db64L+Ig/+/nPAaJnaU0S6XRgUPujr7/+yiZMbLZ33tmpe2JvxDXYq9DmhoZG27B+k02fPiNR+BpQSRDUAQB63357q2zJ1wLu68yZ04bvoy8AmUUwQ/WmkrIDt+1fPt0lhaK3t70pQqMTAMiG/+rL3TZjxmxbswaSUKN1dXfajRvX7PSZEzZ16iSVSBixSqutrdc1qeMOkMz7S5csk79yAgDkRQgAkDfee+897XHxG8zfF50v7Pgx+u6YrVi1SgQCFAAAbWnv1etX7TxqGB0LbNkyVEQatV4TuXry9KHt3fOdzZ87VwSAy5cuyUfMnDHHKgvV1t3Za7t2fWW3bt+2v/nbv7HWSS02MNhrvX1diXJApUpIsLZDCMUXAKizH3rzzbe0V/TyWkG6PZAMmRPcw2uvvy5VD8aJMcPu+GE+AHIzBuyZmbPYsZQ3kudV5g/7EfaT7EeY6/SjPwPiD7QPOH5cx7F2evY232GvdvvWXTt37rz6deXKFVoH8LX4c9re3dNlp0+fEhln/vx5aXkjbNpjY6g9IOEf1sc12kvHQVueS/CF+CSIM/gIJyRzD/gl5gxzkhf3wffwB/heJ0hBEOQc7HUgYgVydELS6+vTfZw4EUpj4RPYFwd1lUEFitiv46fYT7G3mb9gvtYNkdATZRD2wRcuXFRfdSwMqgrh2RwiWCApMh7MB/aPEOkgsN24eVMlABhL9re0jT5kbFgTUclZvWqVtU2YqOco7uvw4UN2/cY1+SCV56mukp/+5OOP5DO2vkWZkInGGkO5BtRFdr77ri1Y2BEUzPr6pbSBqgT+yNWc8BfMG/ZbEPLYx77zzjtpAJ75Cwn2yaPHIqrMnjUrEPQGB+Urzp47Z8tWLA/734KJIAkJoau7S8/GPM/wnNXfh3qCKQkBQrXIXRChiEWMsM8IimBOCh9MkqvcfulbAuW+boXdRwi7+TNBGgsYhwAwOn73MoFV/05pnXuPxeQE/zJvUQLnrwMA4xPmxVrLxX39/byYavacvn/Pux8nAPia7XEl/258rP+/tE3/tgoAMQEgL/7t8dEf0o/j9WleP8bnj8cxb0yLx2cSzNLYeVEBYHRbSo8Z+/zhSun+JcEeioQDnm3jKHpx3sWxbG9vbr9Q4SyDKo8Vg8/2nQPAo88Rvul7vjAnR/d89rix/ECeDeTN3rHGb1R//wACQDwWxTsJCgDZ+3BcN1zPsaYAtcf3EVtDGjsOo56SuRMrSC9Zcq1EAbn02NH9HM/92CdkAexsH4/pQxNnP9Z8Gwv/8X4pnXtxfDwmdeXU245KuMQx+NjeY3wy7ztpcliZ9cn38PGakm3veCWQs3437dMfWIImz/64v/j8Yd+WZNQniT4x3uqEL2GjQ0H5bCwCQOp7ElA+xlchH4mAJEwj/Hgbw98B5/DP4n7Te551n8wJYSMkgifnKtppUm4gMsZyPlHzIPE1L1MCANamkgajeck5nABQVAAoJQCEJMzRBABPlIiVM/LmR3iP6BQJpKUkvLy1O56HJf75f/sPgQDAT1HqweUeyLALUrBuFDF+zftBNjmpeZ8AfL6hCw/GISDMT/y+N0hBtsxeLfjU4JqzGfluEP7+2ASA4iLiBuP36kaFBFJwqkVDC585YyVpXEkbfdlw+XbRtUZlacsoVH83cvcZxpmzTco5yrzFKH4vb7GN2SyxA3KcLT5mvA1E3uc+nj5ZYueWdZJ5DjA1UABA+v8vJACkky7aGWQXsrE2I2GqM0h5JQDKjUhxy8D0K8BgjhZwmoJNO+DvQHMRAA6Ab6WcRviRQInbzygFAJdnGa0C4HOh3ITPjt3oBcwXyPEflnSuaLeU9qsogJnjNd9Dq0psJUsAyHRx7gYtUangsxjg0d/0WTr2xcV+bAJAAPgd+PfxUTABRYDK5HdSG7qUAECGq7PaQ0kBwIY8AgDjGxNBYgJAAJiDHYxVAiA7rkUliMSnsK4NBfWT2E+Gv8P7njkef/5jKgAQARirBEBMAJBJRIoTPwYBgOfvyiok05EVDAEHiDVBepAxCjLijJHIaOm4hDEAgFGQlrH0MfHxqai0qmqOJ4AbrlNVWycgoRX56FmzbcpMar5PsLqGBgU9yD5D/p/sIwLX2CwBl57eUCuUus/8sEFH/qfzRQi0eRaYZ/fqPgoFBYVoF8Fe7I3gHAAwYCkB3YaGFmXBE7gh4ARASwCM+6TWNe8TWCTgBkDIdwi48T0C0T29XZK0pr+6lB0c6nsSzFFd5xcvVE5gYusk63pBpnq3akFSVzsA9EGiG/vyzEgnAHA93mueMEHAJccS4CU4BaAdwIcwb8nCJwhItuLsV16x3q7uUE+zt08gvjJ5p0+32bNma8+h4GQSSDtx8oRk6AmQcgz9AZmDz8l+4lgkkhU07+u3BsChgQFlUJ47e1Z9S9CRvqK92tSPjChoSqD44IGDCnhxbcoDeFYdgBWytIwVWUUEE2k/ssoTW1tVg5zjYXjOmDlTNXA9q4mg7OzZs2zyFGRzh5WZGmrG1lt1TZ3Gg6yxmzduqb8ABZArxXcBWAMUYBcdHYvUZsaSfoRsAlhKBhHgB8BHIA5UCviAADBz5iybPGmK1QNkDjkB4JxsVSSKpH4w1+WcXmuWoKlqPyf1P9mgHz50UP2xfNmKJPs/ZDM+efJU2Umck8CyEwCYTz3dXZJCRs4fwCGsEyHTFpCE/qeGsu8ZydYDyGM+zaGeteRlUSEYsr37vpeaASA488t9P6QQgq8Em/kcm6BdnFtyqiMjqnkMUAgw4S/qnt+5fVvZm24LnJPjCZITOAXQwH718JQAptxvmt3c0aF5BCjt5QoANwi+ewkAfDk2HOpR79cYkUEM6IG/qGtqUmYtwA73oWxU7n2AoOuw5LxPnTgusIAx44fxamhulmz4/Xv3RBBgbKi9K3WAmlDfl+t+8sknumWAilAbHlJMCIQD8BPQ55xk7Pm6zGfUMCYITnvfffcdZf8TIGYOcQ5qAgM6ADgTqPcxZPNA4B1QDmIA5+U+qsjA6+rU/8nYJUsdoNADx1wbPwT4hb8gsM89uSIBhKVjx49bQ2ODZOVd3YcSAA/v31ffYTP4awgAjD+B8Zu3bgYJ+Lp6EZnIvLtx7brKeoQxCj5aa9TgoH377TeaYwD0yA7roTUpAQCo8OdvvhIBYNnyxQqGt7ZNspaWVhseYc63GGD18RMnRQBYvGSR9fR06RwNdfjzPvvtb/7ZprXPsJWrKFNSZX39ndbX32O9Pf32p0932f17T+0//sf/JHl/K/RbdQ32XGF/3n3Uzpy+YO+8u9XWrV9p3T0vgoxzP6x6s48//tSmTJ5qGzZusKYmsuKp/1ypMgVHDh+1+/ce2upVlJCYaUirQzDide36NYETIaOz2eobm1W/mLUP0IF7xhdSAgBFG+zqwYNAAAB8pT46UuSUlwkEgCB9h61DWnICAL6c7HbsGJAToNcJY8wvr9eOPwNcYnz1gD0MoHpD5QhQQSGTOZCrbiqzsxki2NCgyGEQ2l6Z84pVoADQ2SUCAH4WoL06uWfaD/iDOgTzEAUAwGBsu+tFp332L/+i+QvwNJkSBQmxhfUR0I92vcE8A5StrVUfXrpwQeQ1CABeOgVVkHu379iFixds2dJlIhXQbuYnwDOEgFfmz5eaCefi9fDhA4FX+D+VR2A/IkWNO3b+4gX5IgAgniWZL5wLwA2Qn2s3tUyw/qSeNj4WEM37Wv1ZERQ+2NtCjqooVIgcoNIpPKcAmicEAOYnfaC5W1mluUEGLKUIAL/wjb7XhAjx8EFQO2DM+EwEnaoqEaO4Jv6UczHnvS+4ZwgAyM/TVoA8JwDgo1hH2S+g/oJf2bLl1VSZxvuSDHR8Bm3Fhsmk9ecHLylCW157dbP2O5I9r6kVOAc4i9+lnjg+TL5GsYhBreeA6YCcEADIuGdfVl1ZIwAYAgCkPwgAAIi+j2C9AkQ9feaUzrNt69tBYUSsmzDn8NfYphMAaBMvfvvaA/gIAM5+gxI3gMrMK+YPmfoo7cQEAPqjq7NTqgWUQUAJpH3qtHSM8AUff/yRyHIoB7BH8ixiro0CAH6ZuYfPps0AnpwXkH/Pt9/blMlT7M23yFZG0QC1lwFlw0MAmDdvvq1eHWTfsbnr16/axUvnbfr0ds0z9swQHasqa1TnnP6lRvvCjvnJHjUoy9y/B8Fuv0hCf/u3fyO1gc4ufF21MvYBfiGCrVm7VqUXOE9nZ5fWk3Pnz9qVq4znahEAsB/WgJqaKrt797Yd2L/Pli9bakuXLFb/d3d22/x5C62+ttFu3rgjJQMyvP/rv//31tBYpzIHQ8P4sr1aAxobGmS7/Lg6Cns5+oz1Cv8JuBoICfUaS/ZvFy9dslVrVgu4ZV/Fi35lH8GxTtzFB7IHo/+x1ZCRTmmakMnvqgH0J/fLe8VSGqhSHBKBgM+1H29u1ueQNFFmgETJ/kqqFmtW6xxBLSc8g1y5ctlOssduaBBwPmXKZK2jtKumpk77VoiT7N3Yp/DD58w3rsP3GHv2FZwXIgntCCSEcA3e3717t9rBPn7x4qBWwOf4NM7BD/soxhyCDLbOZ7QLu+AFCQR/Q5kI9i++Xgz0h701qjb4HMBt5i9rBft25q6rFXz22eeag/irVI2mIjw/QkqCMMMeYfv2bVrDeW7CX0xpn2Lt7VPV/1wXIgB77j/8/vdaV9euWW3TprarBABETGyNfdZrr79q06dPE5EW6dg//vFD7WXfeutNXV/qUzdu2te7d9tbW7dK5QJ/xnMmxBgIAF7mgTVCc14lynqkmsCzxK9//etUJZX+Zs26eOGCvfHaG2HvnNSwJZ5x4tRJ+ZfZc+ZofyYSXHePyO2UCqC/2yZPkv2RgIBd8x36l/VChAsLpfP4zEmZHqfgmTzExwDQw57TgZZyBADBYHkgyxgS3iWxz0ysKfw5Ovt//GNKTxRUZcqTAPLit6O/X4yfZWN2eTExtTy57zxwIG6hxxXjY4qfF0TwKHcNPyb+PD5f+DzpyUihNv5OFsDLi0mWu2e/fvYeS2O60d1k7INPYiAle595fTJef+aaUfLm2H2df+To0GkC6SbZ0aPbE7AUf8X3N17b4s/DOQL47wk4ebFaBzhHH+tknTg7v3QevExfigCQYNyl30/aFsV3vQ3Fto+ed/nzrbyNOxniZeedt0Hf/4EZ7NlrBA8UyqLIi0TjOjqxO+zts4q5rBPxscVzhZYWAez8cRIGovsolusu5z9iUl9xbubPfz/H2AB+KXSQZy9j21B4DnQANI6Pj+7rfIyD+GOpPxk9FqV2F/7yY4JKYOl78fnK+Wl/30Hu2BfFbY9B8Tz7GWvtyfNvWR/o+yv3XY59ul9KcdJUYT3MpSJRwAkDxQx+ruu2EhMMYiBfn1O+YoQ4RVYBoKgW4Ofy8/k9lWJB4dpOGogJAN5/+Lg8/59XAkDzJoHX9X+RAsBqirhWuncohBJGjHk81uxrwvNbwNUl/98fVNdQRRUuM0TiZJ+ehYkX8h4/7Pc88Z1z8jyevpK5mlicYgGlZKHSZOZ8mymervC//uMvNTOKHehEgNCpbODoxFgK3w1cfjvJGvFTOsifBVN8o++Oxj8HfMm+BMaPqk2RkBQStogDW2zARwTWJ5mwUaZ0kAhRlYYUYHUjdOCBwSjee5GJEstdpJ1d0tDgKOh8rQVlCAB+SN4mK+DeIcNsdB9k6n3kZsgHpxaDrT6WWt6j7P90YSjZsIFWj2YhjmpM5o14wdLUGIMBGB86ypknEvApDzenHMF4C0heW7OLWd4C6/00nlMdawKFPqYEgDuGcCdkdhHYJINUwGQhZHkEQDJkIXvmt1j0kaZIbEdxG8P7o2vcwKrOs53xxjCdrxnyRCwxVLKZKvuMU3yICrYY+sI3aSlDLpnm2cU2S/7Jjks8b+JFSnNPP8nGyOu/JJse9bMISOHBnYXapef8/3o/lakLD6VBAQASAMcFoJHv8XdMEAgZ5xAAwlhniR7uB51A4ASAUSDzOOSV7IbW7UDzwn1OUgKl6NsA/4MvixUA9AA+WCQGIO/niw4gvj+g85vjwiIVFmcnE0i6JqlZz/UH+8iEDAuXAEMt5pDGErUGFnkWX/0uEgDkm5L5Ix+erW8UGTA2E/cnfR0CyZVmVYGBp4zpSrI/Ga8A/rM4SX6QzwHykSuTZDXjFca4oaoGJFH1w6sK1POsVF3PMKfDwl5dCyhbb8OFShu0CqtrarFZc16xabNnWdv0adYwgUBVlepMAiCRXUiAhnbSdwSCWNSxv6bGBv0mSMp7klUmc6JQIUBT9dpVbygEvmgPa4TUA2qCCgWAKBsHMq+qq6njPqKsFPqIoJmkewm+37+voBlBXeyPYBQvr/nd29djff19NqF1gsYXkAHbJ8jItQFFAMUhFABmUjubkgB8DkiMu2bcAXwAJnTdZENMMJAXgT6XjSdIR3CcABIB9OArKgTKE4C+feu2goeoAGBLHoimnjt9xTHIHbtPgRxw995dO3/uvCSL21opfZBIgJsJfHFJeQJ6XJfPnSBw7cpVu3LxorKnaL82WxUVai9znesAWgJ2EWADMKJN3DNZTfzs+36/bCzUhTYFRwFjpk5rt+dPn6lfb9y8oSx06qhyTu4NUsKLF506J4EzgnXKdkJhQsoiYRwAK+g3QEzkSrk2LzLzANzWrF0ngMTnKOAC2ducKwAfjYkvLug9AqwA4rRX2VMjQ7KRAAo9FxDjkt30BcQEgpvYAVlPQcUA2eEQgD55+oR+I/NLoBv/wrgSfCcgT3spAYAqgvq3pkoSqdQXnzv3FfV7CBaP6Bq3b98RsWXuvHlSLuAzMv24XwLTixZ1JEGdsOc7eOiIAD7apozIKgLKoSYygWAAIDIeydbmXGy0ISZcvXJNGY+ArfWN9dbd+UKfX7x4QdmCi5cuEbCIPRO85t7Igtq753uRE5YsWRoYygUk3qsEKJw6dVq28MYbbyZy02HRpF3IvSJXix1C+sAGOHdfT68CwdgC8u9kfFXV1dlgb5AFoy2A2AAC3AcvB9guXDhvly9fUh8SEPe9EuflmCOJ1DDSzR5sZzwCCWK3ZJqRf3e1BerRkhEKsAiYBDkDVYIQRAj3Qhbc4UNHZPvbt2+3uobaVJKfa2BfqGJgR2TA+pxiPSKT+djxY5pfZEvrXoYHRSCmXYCP2LykySe2Wn8vGa7VmvuAB/gbQBxsUP6hrs6ePHkk4Iz5CXDgGZC0GX93+coVvU8WJkAYpQKU5dnZqfuj73g4o0/PnzsnvwzIUZfMc4hhEHh2ff65xpu+mjN7lo4h+Ds8WLA9335nX371uW15dbOt27BWANmcOXOtuWWiQHoIPbfvhEzombNnqhY1QBJra11to927+8A++OBDAbkAMATGydBn/Gnn11/ttnv3Htg//MM/CKwoVGD7AGPVtvsrJJzv29Ztm6xjEYoLrLvgEqgyjNg/f/CRzV8w15Yt75DsdqECJZZ+q6qstSNHjslHMlYzZk7XmkLfMhYh+/qSQBSkrAuFIK3eOKHZrl68Kqnz9qlTbN2alQlpoMIuXrhkn33+hQgCGzaus507t1tdXY1VVhWsth4yFUDxcdu4EVCsJWR2JnsN5IoZO8AI2lBVW22Duv8XAsvI2sUufC1h/PEVtElARUI0x19CFmgA1O3rU+1pwAx8JASAHmVeHhaYju/lnlGhwDYgAKAEAGgn7QcR3Cut88UL+2LXLoEx9BWENs6Nr370+LGkx8mMB2wH/Fe2fUODnTx2TCQ01iayJrUHKhTkmwDUWZfb2gKQwg/zbtLk1rQGtu/N8Nus74DRDfVNBrkFIhCyzICpjBHgXdhehX0X2fEE9rBl1nv2QvQnc4m+5j0plQwPWQ2EluFhzWnmIHMJqpbckgAAIABJREFUUNKBRu0dHj22M2fPqM1cSwAO+6ORYYHxgMSQ7GiLiJWUFOql7FHob5RIUOjwOADzjb75ft/3qRKJ160Pe72C1giASy9xAojMPghgEnID0tfMMeY34Dbjxefsv/CpjD2f0SYHRDm3SH0HIa7V2OYtG+VzAAAbG5t13ktSXXkoGfr2pNwD7e7t6dY+5Z8/+EB2iiR6U3O99mwcX1tTpzWPUg7UsWf98LUS0tDNmzfs4MEDAh0hNHgddcYeu/7iiy+0DtNmL6XgJDz68dNPP9X4oQCAPat+cxI/P37smMDRjo6FyvZlPyGiVP+A/CCkBcYNsgTji514lvLnn38m0tavfvUr7bEcVODaAJQAzNQ9p03uz5FdRxJ93559skvWUn/m4zgICZ9/vks2pjrjiRIB6xnrFueb2j5FYDxlj6qrGu33v/tnkQDf2vq6LeyYY3X1oZzQQP+w3bn92A7sPyzbfv9Xv7Cq6qTep1Vad1evQHPGm7ICzOvinrtKfuzIsaP2/vvvycfix7F1xvTWzRsCuOfPe8VmzJhmR44eUlmYiRPbbHhwxB7cf2IfffSJ5in32NLCvr7CHj6C2HJehDj2U/gy7Jc+plY8BAj6n3lEvzU2NdvTJ0FNi/fZm1CWgDKUa9atFSiOXbIeYZv0Awoq7MEZJ+YQfa+1LCnPFeJzQ1r/XFEEu+T7kmhPAomMB/MTe3MCHW0Ie4lh6+kOJAKIvaz3+MuwTw1ypfghCKuMKT6YMcVvsldhTWb/zrpPG2gb5Bdq2MfP7ozjvn3faz6vXbsmURKAyDCo/d7jx49kgydPnpLqwKuvbtF3uLaTkVnnrl+/prY40YDrsSfh/OwP6ScnYtLvzBPsMhAUa9NSGuzr2ZcuWDBPbaat7A15KmX/AnFs69a3ZUv0QWNTowg39+/fE5GHc2LDPCeyP2SPDAmNdnV3dWp+0UcQDXd9/pk9evjQdu7Ybm2trYoPccz5cxdEWOAY7IQ5zv0izw/pa8eOHTZ5yiSVXGMOU7aJvn39jTfCfq4KAilj97We3bbv2CH79r05+2nIDBAUfvnLX6bPdYw5Wf7Hjh61VStX2ro1a2W/xKHop2vXr4tYNHN2UGnj+XkwUXBjveYZilJVehZKlOlIZJDfFgm/SKaPM3yLcbhY9bAUmJEKXwRGjRf/KwJc+RGvvPhdyXs5WahjxSJKr0I03tsPmaE0Zhvir8X4dvG6WaA0c9ZRNYzD59l7ieO72fhy3vdH9xD5lyG5z1/Ze88D8PNilH69+Pi89mbjWdmY8HifezvdRvJH/eVsIc82xmpP3llTLCQzZnnjkT3ev5Mfn072n0l2aTCA8e8223/xEblgaqGYoJhtB3+PB3ByfqZAOQxgPGygaHs5AHUCro2+8ZgwoxboNmMQLm8OZ99jvqbEozJEojwbiftUJXQjEk22D8fzX+OPaKzgMNoPyAdEJ/E9mPfHeOOfJXjk2UhsyyVzPyJAZO39Zf925xPPhbz5EM+zoq8p7Y/iNcsn3cZ+7mWmVHZ9KYcteX+Xw5rKjXNsH6PsMyJVxf68nG1n7y1rA3k+qUACdwTYO7Dv1xhNAEjk/xOlAMw//m65tTN7PrUlZF3rdx7A7+/FNheTCFKMIcEPnFQQHxd/v3TehmsW1+dS/+MRL0+KCXiA/zjmygTgHKXkRM3JBNsNyZYh01/YSUIGIM7ET29vIJ7yOfF/x1EG+sJ3BXIVPVwqeKM+CbnLY1YhGc9WCv/LP/4yVQBgPBw4igde4HoinxcvvJwcAKy0RktUUznZCDKJHABzo9QmUUAH/xZfnDMF1UsMM1EhSBgVAawaVJ0GHZOQAJRRHoPx2FfCzgDc9EC5Z/xzDp8ApcZeNOy0Fnx2ASYTJZFoKblmzgYu3yEmNSYy3qHc5iF3McrUnw83k6L8qdGmDiqSu9f54g3Gy6xGyXccvEkEM/4iEoCzT/+1CQBZ5xw7yvEX+LF3XZoDLlmWyu4gfxYeiGqU3VuhTG/PSFbtTBEnKkLQ/qUJAKUqE9zH/x8EAFc5Gt0TTl7JPMSpvEFYXh3wdh8xapOZrML5C3xg58XzIV4oeHgZGkkeYpxRFqmNkIU/igAQkQHkk5IsccZJgH+qAhCIAwHY5/1KkQP0eSI5z/sFqbq+LAEgZDuornziG+NFeqzNQ14fhEU0gPMx+B98XJEAUFQIIJsx1GMOC9OQavzp74SB5v7xZQgAUh9ICAE/BgEg3uTEroh+yScAVJlBwFSpmWqrrCBbAQAVcgYEgGKJBkgaBcgClfyQzV8Q4F9DBpIVrKaqwmqrqvRTg42ItMO6Fc4zXKjSj1XX24RJk23OvPnWPmeOVRMQJFOuQA3zXi3idbX1AiU5loAKARjqnxJwpl4y40ZwiIAbc1/BFysocwKg0slC9EEVMokCGodlg8PDgwowsekgSFlZUWt9vQMCqgnIAMz7Q5tn5gdwGln2p7onAt68unu7bXB4UNnqjB9BKScAYAcEIQlAAnwQhONzAqccT7CT+yAD9969+wJUCKQxZwR637iha3Ftgo18lyAW7SQQCfjmwC/MSEByApEEMFEccKAScIHgGvcG+EYgjnuhfdRG5jNqU5JNCcjOZx7AJqCIAgDqAA4CkJ0LAYDzX71yxR7dv2+LOoKMvs8JV/lwEBHwkft1AkAgS1AC4LlkObk37omxJqufIByBYLWxs9OePnuiYCrX8Bqs9AVSsZMnTQ0lGwR0v7CBoVBz1APF9PnDR48EvNQ1hEAlwDggP+8vW75CJAu9n/gBgEYnADAm3AefOwGAsaJ9ANeQcwiWk81HZhqS+fQxfcGaxfiSTUo7nACAXeNfuKcTp46XEACwf9Y2ABHAEILQKABMnjxJ2fL0f1fnC2WUISkLMYC5yf6SICZkEgLC8+YvEEDKeNI+gAgyvgA4Amt6RDVQjxw5LiCOwDibaK27SbZlqLPdYbNmzVamEuPKHDtz+pzAizfeeN2am+oFYvd2dwl0AiwgONqxqEO1xcP1u6ypuUXt27Nnn82eNUcEANa4iophAVIP7j8UAQA/AAGgkEhzcTyKDXv37hHQSH35qe1TNf8DAaBPYBVzE3CRuUYtai8dQGCduUTgPQX5kgdDAvJkaNKHBPb14JGU3YJoQzAc30Lmn/tP/Dq2BtAHULt27fokGI+vCm26c+e26klPnTpFxAIC50GRpEL+AHDx8aMn9sabb9iUKZMSQtOg7J0APxmFBLXpIwdmsRfk9QErsG/apOSPQgBysDcydvEVqBJMbG0TGKsyCr0QAI5qj884+1yrqSOr9IkUAPBJLgvsewb6IGTjLhcBoLenR4FrMt+wS5X0ACju71cgm+xA+oc60fhpZNZdqeWrL79U1t68+XMFeA3zsDYwZEMDZsimf/X1Ltu4aYOtW7/Gevv6bO7c+QK5R0bYB1bZ1Ws37OLlSwIcKPtRW0eWPuBHi925fc8++uhjmzdvrhQGaD/EZIAVfMzXu7+yp0+f2N///d+HrOxkT1Swavv2m4P24MF9e+vt9TZ/wUyRA/RIM1xvvT1D9rvffWDz58+1FSs7bGJrowgAzIHKino7cviYgAZqf0+bPdP6u7s1DoB7+E3OC4Dc3j5N99DX26917dIlMkJP2ZTJbbZ2zUoBGkjhXrx42T5HLvu/yB5v2LDOduzcZrW1lVZZXbDauhq7/+CBHT92yjZs2GTNzROshrrYAwPyH4DS2Co+FrAUpRAekMnuPX7iuJQ68CPKrgfo7Q/yx9gEhCtsGvtnvWiZ0GL1KN709KgUiBPHkN/vev5c2ert09oTgGnAqmtrrDshAGAXJQSAigrNzS+/+MImtU2y9evWWdPEiTbU1yfJ+Dt379qJkydt8qTJks330gH8PnH0qBRsAL4hnrg/gwAA0Kx2iQBAiaAekS6mtk+Wr1R5nUTZCd+LHUM8ggBglRU22DdgN2/ftIsXz9vipYsF2qWlzEYsAIbDpms3NzUHAkAfAYdeAaUqEbO4w4ZRIqGUyeCgCDp79u6RD3ICAHNaoPnDR3b23Fn1NdmzWiMLFSJ8QjRE2QNbAbST2lJNjXwYfQeBY0r7VGXNOiGW87JG7P1ur9a6UGrC1Wp4eBix48ePCRTE99FX2AdrjpcAgADQNnmKrVyxSsoJjD/2S9tOHD9hp8+cttWrVtvCjmImMHNH6gFHDotMs379GvkA9m71DU1S7blw/qIID5yXUjnEJ9jj9/X22N27d+yPf/yj7FQlZBrwjawRgJBVUtXAL2/evEXEmbBWDgkcBLyEAABQSYkMLwmE/eP3yCzGNpwA4HsZ329QtoX/QwAAKB4aGbIh8tGHBu3UyZMiENCPZD8HxahK2dDjh4+kzMEegnEV8UC1uKu05gMssi8jS5jx9Wcs5iay7GSQk5UP8MuLtrI3PHnipB0+dEh7K1RmPAbCcexBICRAdIC0RVuwY4BViDaQx6bPaLeaOp6paq1g9faH3/9R/uDtbW/Y3HnTrLqmoLWiv2/Yrl+7b0cOn9C1f/6Ld62ikkwaSFgoCpGN/73OzXkXLJiflNwakG1BHoR49rOf/TSVp2dfhl2fPH7Cbt++ZUuXLbKZM6fbqdMnbFJrm+Yl1QmvXbtpH/7zx9pDoJDQ1Mget6DSAexJurp7tTYyn/hhv0tfso/BDrDpVatW28oVkNPICkdxKyjY3Lx9y06dPq3MasaU4/nMS+Woj6ZP1x7SVQMYP87Jnh3SEmPIdVwRyucK9+0BR37jXyERsYd2khU24s9cjBf7JfyIr7GMGe3EZ7AH4RyMh5cnCHuKSq1TkEc5/sHD+9r/Ll60OHl+osQDCkF92qtzHeYxQDZ9xflVigo7ffxYfcqcnzvvFQH0/izD/QT1kiuaQ6GkAWWa2MfiF4JaFf0LgYJzoZjA/XrM0p+RsT9IBJDKUIEi+14Ento6+UnIG+xFWPc2bNwo9Sr2rTgC9nKUy2A+dyxcqOdpiNHskemPFcuWhZJSIyi/BcLA7q+/FmkAAsDkSW3qc/oU4vL3+/ZLgQcSiI8Xtsy+b9u2bSIMsiax/uMf6Ns333pLZODKyhrr6xuwb7/dY9eu3zCInvhY7d0r2Kv12Zdffa092c6dO236jEAghdTG95m7c2bNsvXr1gbSHWWghoelVkTMp5V5QLkb9ufDIyo5wOciAECSrsa3hfhpKK2XPG8nGXEe48rG3wKxPvj4oGRbGnzPxpjHCkvmAVbx9/Pie+l7Cfgfx2B8PowXF0yvIQA1pDB7IlgaX1R2aTkCgEe9s5nOcdx5dOZy9t7y4mbl4iij+zGpAJ9RpY3v/d+SAODjkh2LHwqyjWUP8bnHs6Wx7DC2m7z4/Zh2GCmlZq+RR3Ap1+b4/bzr5d9fsL9ycUjFv5JXPC/TOR2FfvPOn30v+7ebXjYHMnyP8q55ve5tDs8d2Tryvg9J52HGvuP5kZ0/2WPGBvBjAlBpO+M1Zzy7GevzvDEda5zH6++8z8c7JusT4/4lkTFr72O1edTccJA7way8nO/LxsIhcWTHLGv7Zf+OShCXG4Ny/ZXXvux7L+NPsgSArO/OKpiMZdt5fj/2H3njwrOaMMwSheVSnMkxAW9rEXgvTX7W/iqTyJfX9ymGA2FOkv0vRwDw49Lj1eYh7bW4ToyBeD95Yni2HUUcKV6HgxVo7orcEhJ8tUWRWnOS7Cy8T72teIqUwLMqHlGfkuSi2HISd9b/nQDQ3yMlAMWSElxGRIB+vjOkvbWXKU9ap30G7RuGvqcYWnkPMu6a8D//N78IXIUYRE8CybwXgspFAkC8UPB5lgDggUYH/hz499/uGBWoTLy7d7A31gkAbkxhYEcTAMTOyCEAxCChsnSS/mHzWjQSL3uQrwBQupkryvKUdPU4BIByk7U4KAl76yXZZ+U2pbnGFwY1Zbil3ylRABjbeOJ79WvH19JGPqlPE28S4uPGWlz+LQkA5foyO5XG3gCEeZMlABAQkjx8QgCQrVcEOXI9JPGwlDwE/WsTAMZbhLLswTwFgHIEABxfWGCKJUBSB5o4yfT6CVGlxH6CD02dbryQx/YWbxp8Tuk3MtD4BeLdiUSN+xcAdvU7Eu8J6B+y+lEDCIoA4f8hW9yz/vV+RSACjEcAYJwrqsI1OE5ZURHZietn31O9TxLRI5Z8du6UG7P43tPFOJHPGU0CCL67VAGAGjkhSOpgJ4CjEwD8HA7m8zurAOALGd/9IQSA5Ok4qAEE3Tx5DvnwxH6y/jLul7hfCfiImEG2uQD9oABAQEREgKoayfbjn5CbBWAU4C9SjlRzrAC7mOD38LA11tZYc2ODNdbVWj3ga0IE0DytqJSN9Q+OSAGgsqbBWqdMtVmvzLUps2abNTbasOpnA2JxL0hi11tlda12CQSWe3p7BfQTcCJo0jfQr+AQY0jGLePN+iYZoAFAz6BcEIhDANqDVpNIFQP+EwQnmxiVARuusBfPuxRoJzDo8u0E9wgaElwj4Mx4ATDTbx5w6+nrsYqqCmtuaZGdEKAlsOY1m/k+bfDavFyDYJSXFGC8kBF1eWIPaBPcIpsR2w9AM1KQQwqM0ibOB2jN59wzBACCh8jsE6Tm+5xbQdKbN+3unbsKeM+bPy8N5vE5gVLJJjc1K9DX2tYasl/6+tXuEJB8YNPapylw5r6J83JvZAKzeVzcscgmTZ0q6XT6TZu9ZH7SXoKFtNlJBIwbwBz9QSasb9IJ1C5ZslggCGA/48H3GK+bt25oHAiwcjz9DYAFqEYQk/sDBHry7KnGAKIA/cN7gExT29vVP7SL+yPgSPYpQDl9HG+ACR4SCAUQVV3OiABAn9A2jsH2mIR9PUiYXlUGGoFqFBi4Jx7uGB/Ox70WA8Ni3SioCwEAm0AumTrhzAEcMllZyPIStCWzHWUEPDU+k4x+6souXLjAJk1uC/afEADoE0BGsifd7zsBgMxJFACC/wD4GLbjx08paEvb8DFadwumoD4kCWp/z507zwojwRcDfp49c141VQn+Tp3Spuxk+oBjCTCfPnPG5sx9RcFUXthEQ2OTVA0ItiKpTgAbRY5CYUgEgEcPHwsU5f4hAABq0EfcGyU7DhzYr/tfsniJTZ8Rsq0ZFzb6EAAIzhOwhpzBCxvlWILmBPgB15gbDsjxHebGsWNHBRgCKP1/5L33k1xXlud3siozy6EMvAcIDxS8Jwh6spvtJ3pidiSF9JNcSH/SKiTFxETMxM6Otre7p9nsZhuSAEF47733HihfWVWKz/e+k3nz1cus4vT2bktbDEah0rx3zbnn3ne+3/M9fubmtytXMIZk22MHXA+7431qByOhvmbNWtk1oCuZ7ux5gFx/+AM1z9vtrd1vWVsrWY8oa6CgMCQw/sGD0F7AZZ59fJ9h3ZNBF2oSd8vX8IN/QyEFoIJ7iJSQkLHYA7A3At/8AJgQfFbWHtl5wyXdk7ljnvEzeq+paK9evxSIwmsAG14CgPYQ+Mb+AK4A/gH5AVZPnzqlMVi+bJnUVzwz+uxZ6nMPC3igZi8Pp4DQ7FN79+xRMB/SiiRzR0a1dktDY3byxEkRADZsXG+bt2zUeWT5coDsNihcNjIyZpcuX7XrN2/YunXdNnvuLCOuRg3dKVO67Patu8rU49pIVDNP9A8bAMj4as+Xspe//du/DXXDE6IHBIB9e4/ak6eP7f0Pt9uChTO1t5WGYaC3Ws/rQfvZz36hOdq4mUxw1AMCOdDGisrGhwCw6603lbHJHLjvBazkPfwm2dXsqxAW2JvwFdRJnja107Zs3qD1xnP45ctX7Q9//Eq+HwLAhx9R57zBCk15KzblVUf7wvnLIp10dk4VWA7xEB+Hj8VGNVfNTWUCACQvSrxgi8wLwLLL46NgwdnNy4gwLgC3XVO7BKThjy9fuiwyzxSy4EeDCgXrbf6C+QI78SONhbxKQABOMe6AbA6mY6uspS+/+MJmz5ptWzZvFgFgdGhIZ4s79+7JX+BPIZo0JPXtaeeJI0c1V6vXrC7vudg3dvnq5SsRSbqmTReZhL2XjOJ58+cIkIIERHuZE/YgCAD4xJbmNhEAhvoHVdscAsD6jes1Btikzo5jJhAMN7l23VoR4CBEjgyVtC/Qf0hny5YvDWTUfFClefL4ieSxAeYoGcEY4m+4JqC5/OniRSIA6HkeAnNp2O7fvav7sd+oNArnLNQdhoa0RwMczp47R3PrZ3EnAHzz9TcJSLqhXBecMeLMc+IE9dQfac3j+/DfrEcmh/HY/80Bmz13njL12bM8XkF7WZOXLl8SAM04+zmc91C9IPua/WTjxqCSg5IEteiZh4sXLqk8EAQA/JArvA2T0Xvntv32t79VX8hkbmkOalSc84aHR+zwocNSpmAPmDcPkmMgAED+JNMc8JK9Hn/tikmuBgPAB/GG/mJLtJU+8T578+eff65+OFgMeZNnoL7+ICcO4A4IiF+Wz03iOI8ePFSbmRvdN8n+5lrYNsQB7AICgOp+J3Ef7ks2MmcNsp0hTPGDr+XzkAPOnz2ntkIU0zOByK1DIpnwXdrD3sW8cxZinQPUk92+cOF8KzRjR3krDeft5//xV/LLH3z4js1fAAkmkA0gAFy5fMdOnzqv/fGjj9+zMesXqRYCQG/PgCTyUU8ANIWEib+kPew/7JFXrl6x733vE9kRP+wLvH/uzFkRnTZsXGudne0iAKAAgOIPBIAbN25LRYW9jNIKhTzPlWP2uueFSDbDJc6CrxM/2aH2cs4DfOV9xm769BkiSDAOvT19GiOV+hkatDNnz9rR48c0hpAsQub9sBR6OCtCRvKyXdgH8yMVoblzrffFizIxl30VYJt9FzUBV3LxDD/mmfnCpth7GUeu62cGfDBrn9/ck/ddNYO5Zqy4Bz4A+4TUQT8CSSDsG5AEIIvwfACZkXHgJyhs9KpftJH5Z/1wHXwU3/Usf+YQwgZnJchw9Jd2cg0+x57EfHIdiIKcO+kr7cDfcx3GHHvguygaSPmrSImOXv3GnwYCJKD5LqnuQGBgznluxBegmMA6ph/4UBKLOC/z/Aahl2e5KSLS5OzVy1CiinNw9+rVQdh5pKRzH+VRDh86JDITBIC5cwLpgXG/eOGi1H1QYVqztjso4pRKWjsQEFTGIDnv4pc+//y3mpf3P/gglEthTx5mXk7ZseMnNCf018s8MS+UHaKv7GnrN2zQfFCahTHg2aW9rc02bdyg66lcAmSv589lv8WmJj134M8JUQ6iEkj5qWKYL56nXcLYCQD+3KQ4TJLk4s9d/jsAdq4UGQgAfqapfCZRWE0krj0WkP49UXwrK85Xfu0vkAAQx7roa62YSDoem/W9WmNWef3/GwQAHwdvt8f4Ju5fJTMzbQf14r8T2VTWfbNilOl2Z/3NeoqzS+O1kv533P9afa/Xr6zrCeBKgsDjcISE2JN+PR6fOH0zK9afttN0HyYiAIyrD60LVAgAIGCTJQCk10g8hrXso/54BiQu/ZnYPieaj8nYcGw39dZ5lt1mzUl8z4m+4+/Hfij+NzGiQH6q1G+fTHsrPjgAAGk7iduV1ca0XyyPS0IIqOv3y0YYlMbr/cT9j/emrLUyUZvr+Y2sMeM1zgPxPjBZP+9tqUUA8LaUMbgIR+UeFbC/kjTte72/70n8Phf8xp9Nel2BK6O+m0EA8Hs4luv3iP8OpIVAAIjJAfFnwjNJKEkQ/8QEgDCmKRLipAkAoYSKYsZEirycuRNaygnrScKlwH/HX0oq8xgUAgIBIGA2IRGQ10iKE8Zatuu47M7kCAD11kLuf/8ffiAFAH48i95Bck1oQgCA6crfsZHzd0wAcMfnYA1/T5YAUDZISRsENqUvzsBACbUmOIh7+8Q+lRRFtgKA+oRyQUoBoEIoCDVzY+Oq9D2W0K9PAHAfUmWcqcNbrYULgSH9k3Zu8dhUfzabuRcVZpqYABC82oT7UGxE8QYXNoDaEkBZm03ZqSbSOf+5FADidk52Y/42BICQyB9ADicAACQHIC9bAUDt+DMqAEx0mP1TCQDhQa/aDkNQIYxFZaOslkmZaLPMOpCNO4TkkBAOdZHi9zhQ+8bntd0DQJ/I+idgvYKRBUDjirw/2UWUBXACgMgCUgLI67e/p4CiSgAEtYeYAJD2f571FMYlEBNcBSBrHGrNWbzRlv+dIgD4xpldAiCUcomJATEBQIB/EnSerAIAG3i9EgD4onolAOoRABgH33PifcQVGMhk4H/WD8GQ8H/eGguBAKCsVQG5lpRwYG4h4wThk3xu1NqbCtY1pdWmdnbYlJYWaynkrblQkBIAKgDcv0Sdw1GzYU5LDQVr6+iyWXPnWufsOWYdU21YUvgA942WLzZZvkiWf86GkdccHLJhySY2WXtnh+UE6vYqSIM9AHYEQJjaP0Pa50QASJQpWEbMV2sr1wTAeCb7IStFEvmDIwI1uB5BfYAOAu8EWwmc8RpBSYJTfIZ/K6tqaMgGBgesrb1NbSPwRwCNYBkBcYJlTirwzDyvs8nfDg6Q/U+bVSZA8vANujfqAwRfARM8k4jgNm0iiOUBJ/rMIceDl0j8+/rhdTLiuC8Zm4AcZO/zvqsMILFJgJ86tMpcT1iWeB8Cjch2ErhWYJuMjIacCAf3H9y361ev2fRpU23pG0usi4y6oSB5qsNcQuQhcEpwnWAmwdWg1mDqI0G0b77ZX1YdIEhPMFFKBW1tIjmE89OIatDyG9DJa1xDnrh1E2LA1HKZhsdPn+gQPbWrK2TkqITAHevs6lKNZQBMMqMBkZDUnr9gYcj+TJQPsCUnAABgxxnDAsQuX9b48x0y0kHuCJbfvHlLIPS6teuUQat9b4zarCP6jsgB69cngVjqowMmBwWAAPKTSdmegIuBAEBGPEQLgBKyyXWyyzF2ZAKeUzY/BAA/pyGDD6hHSQQy9/3Bh+tDGCALGAKABwAgAJw/f0mZSZJ/Vz3+9VTEAAAgAElEQVTZUILn4cMHClYjm0/mrPSmNEajduniFTt37rxt2rjRFi1iHAA3AeRzUqJgvslYJdPN9yGylSEA7N27z9qnAByhlEBN9WFlpCLvCwGATDLAHwF1icIVGdWAWT29PQr0A0IwdrSHGsJkvTGfBGkBEvHD3Jd1w+sAkwT9XRLXg/r0kUAxY0ugmjXpZA+AY0A51j0Bf7J6+WHd8xky8VFBWLEiyHZDKIIAQJuePn0iAgAEB4Cfzg4A1eZkzskmPCO7Rdq8uzsJeCf7BoAdtZoZd7eXMIY5gR+oafADMMT1IdA5AQDwAD/E2AKaOAHASiMiAEBG8bIWrFMC0S9fvZBiA+sNgAvfRoCbNcK4sYYYNy/HwnriPvgqlD8IZEMMwDdCDECVBeChA0BxZERELc4Ch8jKQ1FixTJbu6Zb89PfN2BDAyNGiRIIAKvXrBIBgDW6atUaAYooABCkP3/hkt28fcs2b9lks+fMVOkInk1QALh65YbAMggxwb5DhiBrEP9DOQYy6H/6059q7hyUtbG8ffXlQYEM3/nkLZs1m6z6vA0NIh3XYk+fvLJf/xrgb7Ft277eWtvYH8NclIYb7OSJ0/rum2/utI5O1m6FAAAYzXuACsw9tZ5pL/sUBAD+jwkApeFRu3Tpin3x5V6BthAAPvjwPWtsHBPBprmlaDdu3rTr127Zhg2brKOjywpNzXroxS9hj8whIBlgKWcq5OkhAJw9d0Y+U/W78b+RAgDzDYHKn9sAbiGCMd9k2aum9Ib11tzWZmNJljv7AnsCe4pUnCAlvQoZrNgV65AHbq3BfN4e3L9ve776yhbOXxBKUKB+Q32/hgZ78OiRnb8QMuMhhqAywH1YR8eOHpON8rrsLFnXrGn6hV22d3TKneFfUfNYtHiBzZ8/TzL/IjoMBwl3/scnonLEGQf7vnbjml26dMG2bNsS9sahoO6BJD1kGp45qHNNbWnkoiEA4I/pP3sAahaSXG4IqjmA6kjye317lblK7A1yAGOpvXTunCQjosFGhofs1o0bAq08+xhCBWPDuoIMwv3mzp+ncWBcfC0CnO7f943WOt91slCw/375TM4RKlExb17SlhEbHRsR+Yns2XkLFtqmjZulGuS+WmDl8RNBbnzL5rJCBL6Az9BPSAn4ze7uVbov+xwkF849586et96eXlu3dr1kzp0AUBoekkKMyh2sWiViWyGf0/c5x/T09Nn+b/bb8+cvJEWPeoATAHh+oLwMBADOBYD0+Gva5M+YgPT0lyx+ru/PAfhw9mYy9VkjEAAE8I6WVKP7+Yvn6s+XX36pTF/2GGVFDw3p2ndu3Vb2MGtr29atZZIP48wZBgIA4/LjH/9Y+wT3dRIwpALuzR6CjfM52s04AbJeu3JV64U5cvvGb+NjIZkBRnstdta5g8hIkkMAsMZR2TRJ0ygAMJYoAMydN1UEAIGiw2bnz123s2cu6qz35q5tNjrWp/IxOSva61d9UqBgXsmaRxHHM5NpE/vg02dPRADAjuiDq1udPnnKXr58Ydt3bLFCodEuX7loM6ZPtylt7ZYba7CLF6/Yr/7lMxEnAOhhBYyMDNvAYK/uCQGAOuzYNmddrs1ZmDMMY4tf49zL+ty9+22bNRO1plCbl1gWNdXPnDurtfU3f/M3Imfi+/GhANmMH9fDTvgMexq2gw0xt04YoO8AvdyfueJ9j9MwpvgR9l7WBLYFWYd14mdM2sMahnDIGLOX4rMcOOe8Tns4b0CG5WxEW/0He6S/nn3PnHMfrisShyT4iyIJcA0+v2XLVimnMB5OAMA/cZ/rN67ZokULtRboJ98PqmOjAu7ZLyElvvPOu2oP53PODkHBBvWpUD6EseA8zr15PZBAh+WTDhzYb/PmzbUPP/ygnJyBb4V8zTgfOXJU+86OnTuto6tD505IANRt5rmtCTKaNYg8RptZu2tWr7KWZvY1iG2BAHDu7Fn7+uu99uEH79viRQvVF8YEBYDfff572/3W27Zy9apy2QZIECh2QNxcjWpKHvLMSxF8aP9HH3+s5xliH0NDJbtx45bt2fu15uz73/9++dkSn/T4yVMplvAeZzl+IK4NQw44eULxatqMjfGszPX7BiCtB4LqVNTJ8Oec9wlSUzqkkFf72TsDgBiycAMJIJyzFX+RnVPCLvxU4oaetTteAaD6c+MD93E8cTL/rhf8DmGriny4X69W/DXzfv+JFADS145jPfF76f54jMSfleLfE4/PXx4BYOI2V8cRJ/p8PD7x/Mb/zoq3TRQ3zZovH/t0nDJ933gO0wSA9H1jAC++52Ta5/dJfzb+28n0lTitr4fquP7498Pn6hEAsuZmfLv9ftWfDp+rlWFfTQBwon3WGojH2v890WuTX0NENCrAoscq0z5sIhut9/5Ebc3yb/XspJ4teLvT30+PW/y34z/1PlPP/r2MbTzmaVvLatdk5zJWCBi3/pMS1N92fir7WPjmRGM62eun9x3+dlJtvB/EfU+v8Sz/Uc9GQgmYioo6/07jmAETCNiAX8sx1ED+qMZgsmw2vU/pM8Rj+a6w3QqRptKegPW6bcQgv9ZakkBYTwHAkxo9odvbkUUAiNdv8GuJOo+fXXyuPblVCgAVFfeyz6oYWiBxJwkuHucqqwGMUhYAVSUUAAIxwLEZEoMYl4H+ATVDY5Jg4GW8GfXnsZG6CgBZviyen9z/9t9/f1IEAII/5cBT0kEulEUAiLP94wxYXzh+QPTNo54CAJ91AoAICrjcciY/WaiBdR6XAIgN1RUA3Egr3w0Gl0UA8OtVFvefSwEgyPU7/p5e2LFB1t6UashPhC9MggDw7cD/2OE5mDnRwaTW4eE/hwKAj+FkDkxZjnoiAoAOQVEJgJgAIIBZoERQAHBp71gBQHP+/xMCQHzwCXVRQqAjvF7ZLOMN1Nd+eiOtd6Aob0JskO6mkw3Er6f7Jw7bs44gA8QlAXid4DZtdIJAvqGiDsADrpcGCAoBqANUwH6An5BR7p+rSOA5Ez6bABWCzsEuKhpXWQeftE2WN8GEfsfm4qB9vEHWIgD8p1YAmCwBoJ4CgG/gWQcV7TFJNraPpZMtgqoGBABKMQAm8X/RcnkyGSAHhPlBRr/QmLM8cvsNo1ZsbLCmInL/DTZnZpdN72y3aV0d1lIsWFOOUgCNVuD77DUl9pdcCLaUKDlhVmhqsRnUtp8520YLLdZbQvooJ0nj5jZq9BZsqDRqg7D4OCDlGq25rdVaqL2K5LpKApQU2HG5e4I1Yv7BNDCylQsiAbCvYRdk6LJXkQlCMHnqtC5rzDVaz6seZavxGTLLWqZMsSEyyZ8/12HCg3QeHHNJeILKw6VhXYeHUIKzHEwIshEs4z4A7wAFZN8QPOOaBH74DPfj+vfvP9AaIgjnAXzACr7PawosJZnHBP+wUVcF4FpkmkBgIPAIYA2Izw+BX7IkyX7mPnwHABxWJPNKgJ6g2+ue17Zm9RoFxhlL3qcfBKiRLG5DTn7JkqTeLqUfGkU44LoPHzyw5cuW2izIA21tuo8fGLE5xgEAjmAhAUbADz/PEKgEtPn6633lID79AyAKAe+QmRqCr0P29NnToGQwY5oC6UGquKA6oMwxAT3m7+XrV9bT22utLS0KCPIDAQCSBp/BjpBWJqhMFvbcefMFKDPGTuBhXJhPArD0y0Ec2gwojk3QNoKYgBocTMkG55pru9cqgzacugMBgGAowU1AGgKiSMI7AeDMudMaa7KxyBR2BQDm9fz5CwKcIEUwd55t4AQAVwDgVvglAHYIAAR2AbsczMZ2yc4m6wqAVL69gazzEbty5bo9fxHKE4SA7Jjh58kUg1Qya9ZsW7FipRQA/Bx59cp1gfXda1bbihUEhylbAbEkJ/l7anpP6Wgvy+orK9qCmseePV9bsdCk4LXWzsigAqEA/wDj1ASGADCljWA15LC8JNUhMDx89FDgDHYU7teg0gQAj9gYgf1ADghZ+vg2bMoByzXd3QL+HDQiuAywQxDbJbQdEGD9AcBAVAFsx3bov2efQTpABWHZshUqS9DeMUUEAH6YH0oAILEsQGUa2YBN5bIykCeuXrkmRY5NmzZo3GivsoifkEV8QJmzgCZOdlH5gP6QFUkbyFQD1G4sQOYJD5cE7VlTjC2gIJ8DzOfBh1q5+EhskHrqyuYH/Hr+1C5dviwf5QQAAPjBgQHNP/cH0PC9FVsiE5I1gAKA1ElKJQXlqYnL9wD2IJuQxecEAN47cfy4rVq5IqhNAFL2D1p/75Ay+f74xe8kqb5p8wapDUAAKBQgd9G/MTt77oLdvnvHtm3fajNmTrPRsWEr5ItWLLYqKx5gEBAJFQDaypriN0AQZAxqAQP8+TrXmh5psD/8fp/19Ly2H/zoPeua2mItlLPoH5YCwN07fPdLe+ONRfbmrs3W1AxhEWJJwfr7Snbq5Bllv37nux+rvAbjzTjgr/AhrFfAE/w7ZAZXBCH7HwLAjOlTpQAAwW9osGQXL162r/bs0xxu377V3n3vbREAWtqaRQLgmg/uP7a1aynj0C7/xyM2+wxAGfsKwBS+kzWFPD1A+bnzkH/abdWqlbJ9HwN8Bf6VNU67OSvw+RkzZwjMePwwgGhbt22V2gDAPKQA1hM+GrIZ50F8BuvF9xrWYXjYHpPiwN1bt+zA/v22ZPEbQVUlIROwUz968kQEFGwP4NzPu9gzIHRzS3NZOcZVlwB4+nr7knIHrQJPWDcAxMuWL1GJELK3ZWMDA9p3sYeVK1cZRAuvK3/1+lW7fPmibduxTevbCQCUHWANtjS3CADnzEqZlNHhoCZw8dJFqeIsWrxQ59BAzMqpdMORw0dETEC1wM/N7IlkzTM+9BPihJ57LCeg6/JFSqpcU4bpvLlzrRFlGREnR3RNgEvqSXNdxsUVgSDAHdxPpm5QTwjltkIpB2waAgDtZT68jBG+H78EMfDI4aNlAgBkNj8rYgsAzffv3bdNmzeVyQNOPKBNkLwWLJhvK1cuE/jIHkyPAhHojEo3qLRAe4cIAJ7VS5kQ/CpnFRQpcgY5E/IUpMse+3rv19oLPvnke4lyRgD4sWe+e+zYUZ1lAM29v36W+uyzz+SvAVcZK38m4qwG4QEAkPMUIJ/2pBzkmmapHAG4k8H93e9+V3bF+YHvcX51OX6uSwkL3z+YV9YqBAD68MMf/lC/PRMZe/31r3+ttUGGf+xHOQ8yDlcvXxGwyLrA//PD9wB5WdP0E5txRQ7Piv/JT35ic+fOttFcSWo5vT0jIgCwzlEAmDW7w5pQBxCQmLeTJy7aubOX5P/XrlslBQDFnsYg+rxSxjxnDfYrSjtwpvG1CFA/NDxoH30EOWB6UImiNBdnxHPnZWtv7tpufX09duv2DZsze7a1NLdaYy5vx46dtD/+4SuB9zt37rAxyXkO2XBpwL744gvo/lJyYtyw4XJ5jMZGkSkgB2Br2CvkA2Tr58+br7MB5Gv2ihevXgqkZV+BSMH8YJNcn7FzsB47gSTC+YEzJNenHw6uA77j25h/7JPzN/udl51irhl/Pg+4jC05mZYx4czIHsxvzrH0BVvgGvSPcz3vQ+qhL9iEP5Mx78w/5xWIBHwP9Q0/d/A5vwfv4wNRZtq8if6Gdc996Tu+8MjRwyKmsvbpLzYYZOr53GuRGS5evCS1IMaH/Z9+cQ9+IK2wzzMGnDV4n/M8a4LP8XvPnq/swYN7Uo3gvMnzFwQAzrCsWQgAPJfg19ZtWKf9kP9bWvEXIyrrAv7T39srYhCfhVQ4fdq08tmBMb9ymXIYf7Ddb+3S+wR7i00Fu3H9hv36089s5443bXX3mqQUSb/6/8///M/q+zqIrYW8bJU1JRv/6COtRQiwpdKoSol98eVXGp+//uu/Lp+b8Umve3rt008/1T6J6gZjwEMxZyQU0NgPly1dIv+q52xKpI2E8m/sS6jDcc6SEh5lBUWKq5RG9CQPl/V3AoBiPOjhpSTEkyhQuQQAZ8cYRPN4h8eIfD7TcZDJ/l0rphCeb+Rhy37WrxmDERPe508kAMQZ2PH91byUnLK/VqtNtWJmtftAbKJSYjPrnun4p7cpDdjE3023o9a4puPbWe30c7tfs1YsecJ5ij4Q20T6uvF1vk3MOB27T49lrbmppwCg8yfxrehnojZ9+/fjEgDjk/lqjbe/Xl3AOVndUUJhrfGttNPxh+oksnClyREA/hQFgHq2Ku9QNzkyEADSPiaOb38bu6xl//XWdZZ/S18nqw9ZseZ6fc0ap3j91ovXV63/tGR/SpHaPxu3Jd3WdJ8n8nvjPu9t+BYEgPgateZ3orU3kS1kjXEtAoB/Njy3VOMrE90nbmeFABDIdlw3TQDwJKb49fC5kEwQJ2DWmhtvk/YTT9gcHbNGqX9WEwD4bFZbxu09iQKAThCRurv3getUCAAxwcAV70OsPfjqaoWAuARAeP4DpnPt/4DZhsz/oADunxm39srj6YnrkdS/niWCqhIxKJWASn7zLM+4oPaKG3SMh3hhUMPH94BH1CcAZO118XrM/a//3SflFPSyzH4ymHw5rQAQd5D30wSAGKzB0GIAzBcOv/U5l4lKbc7BpoNh+cNxALSqCQCqRZFkVcQEgPhwkqUAEMtCxAQAN5xgfIm8uwC6ySkAxIvHDwDxYMevlTfGlABA2sjjxTre2ddY/E4RiRQbyk60yuG6QdcmAdTaYNJOMO38am06Vd9rCEH5P6cCQHwASbdpMpvnZD6TLgGAcwhy4w1lqfdaCgCJZymvgHj+3V7SNhHbN0G29M9k2uzfiR0X4/NtSwCElVpNQgkPgWFTqmzeFQZ4bAN+/3iTj9sfP4DE/Q4O0Gw0arMrXyQuPclSCiA7gYWQic/DbyLXD9jrBIBCoxWUdR1IGxWigP8dvlMmE0jZAf9G9vnkCADV/q9SCiB96Mk6/MSHAzYM/a3/Q0Z/vAFWCFMB8KkAm9QHrigA8HppNACmbDj/GgUACFj1FACC5xyzMaRkZdBBvpv2pxl8aZ/pfzsY5r99DkQAyIUsfwMYgARA9j//zgfiDRn/AP9FftuoFS1I/ne2t1l7a7MtWDDLOjtarZMAEQSBsTH9bpDczKiNjSBRxEFizIaGS8r4yReLqo1YmDHLegdHrLfEg0qjtba1WzPSoUhll8akGJBvarFGEQPaLFcshpqa1KvERxQKCq5wXbJbfY/zzAll7Y2MljPFlLU/MCBQgSAn7NZXz18IOEWOkmCXB+wAVbBXAHy+FwI6IVuNsScAxgR0dnWoRAEBJsY1ZNkEQMSz9amn/OrFCwE1vE+Q1hUiAKHJYAdodlUAQCvaCcjG61yPfhP0IwAFyInt8XlAVbKXIDEAytA3Pq9A4OMnAis6OzoFWLsEPvYNIIGsK+AGQLdkPpuKQU1hKAAEZHMTKFswf0G4ZiGosRD0AnTlsLVh/TprpWRDAjzQL/rND0FDAvIE0Blbgp5ue4wX5IADBw4KHGVsAXkB8ci0I1OIIC3f87FCAhhf8cYbi9WOKR2ddvfWXY0r7ZeUfy4AYlyPcWYcIADw9+w5c8ry/I8ePrJbt2/b7DlzdR+u5+sXMIZAIW2RVGiimCB544sXZROMJzbkme8QAAjeQqaYPmN6wlwNyhZ8h6AkAepAEAkEAAK0Z8+f0b2cABDkxU2ACAAz7wGoTps5I+iE58xev3opQJ9avQCb4QQO6NknIgIBYeSufU6cAECWOgSAkLVLNjs2ddsePHwUMnNbQuCfUi+A44G4MVW16FEA8HPfjeu37OTJU8q47l4DqBgk7PDnAKInTp5U5u5bu3eXZYR9je7bt19kha1btynTcMzIug2lEiAAsB7e2rXburrIQgxgF8A64B5AGCABQX1OstguY4WtEpgHoAnkgJCZxw/BdrI7ma8NmzaprjlrKJBcepQpRsYw1wUQ4HusPWyYLGAANAL1gJNuH9gD9k97FyxYJDuZNm1qmQAA6P3ll19YT28AVCh5EOr4oo7RoPWATDaZwDt3btc+Tz/xM9gYqhhkQHJf7IX+EAhG8v7osaNiNfMegXQIAH4GZ76wQUASsmdZy55JxnxBKhEJhWtCoCrm7dnTJ3b5yhXdB7Da92j6Tzsh7uADaANriNcByxiPNxJJa0Ay/CHgnBMAkJyHADA0GJRakLomY9AJALxGf/p6BlVnHgLAqtUrbcvWTWUCQD6PPyJj30QAoObzzl07rKurw0ojg9baAjmnaKdPnRVIhN8g65F2eo1qgIzffv4bvf6d73yn/DwkosfQmAgAEEx+/FcfWmtbo01pb1VNbAgAN67ftS+/3GuLFy+0t9/Zbo35UZUAAMx/9bJf96W28Mff+UgEM67pZw/WJ8aJr6YkB2QGCAA8Z0EAgQQwf94c27Rxnfb0wQHknS/Znr3fyH/t2LHN3nl3d5kAUCg2CignW5eyE5RHcIUeQBIAHeyX+Q1n5wBMsy9cuHhe8wsBwNuILeMreB1bccUEyF0zZs/S2ejenbvBnnZsFzmQswq+/8zZM/JzKAVIaWCkJLtlf8LmYgIACkO3bt60o0eO2MrlK7RWigDGPHfmcnbn3n3tUcwd/ltnDmUtD0uGHml6KcewZofDGcsJAGGfYO9oEBB78+YNW71mpbV3dYrER19diYe1tXzVahvuRzkkZFleunLJbt68bpu3btZeyzkM+4c4x740fdp027Bxg3wM5MQxZSs/kTQ+IOSChfNFAIBowffImD1+7LjAfwegIZ6RSc5+S7vpCwSFcH7L6Xx09jR11O9VaoMX8kF+fmxM1+T/xUtCVrGrTARZ+2d2+OAhlWlhLOiTl7ggK/v48WPaP1ySPJwLGiX9TluOHzthCxe9IcUQ3yvoB/sF9gRgyb5ANnQg+zZpL6Y9+BoUEJYvD+A0YwqhjPdPHD8pIiEEAFRteEYJtSDHJD+OPwZ0XLNmtQgAEFb4LgQAMpMpDfL975OlH2xcY5UznQ/wMfge+hTHSphfwHbsGBA4BtvxTbQZQBigDiBP66AxZ4Wmoj15+kTgIO3CX7uyCecg/CS+BXUA7rl506awtyeBKcbRrwvBiPH3GvXM1T/90z9pTTgBwIFcxhgFgIvnL4iQwLrw8knYONeEgEUGNv11UimgLGuScgNTp3YiqGXFQrO9fDGoEgAA9BAAps+A0BlKQTXkinb40Gm7cP6KwNwlSxeKAACIOjrSaI8eBhID98VHemYy+yf3hcwGOfS9994tE9IYe3wsJQDYR3e9tUNg8P0Hd22e6soXrcEabc+efXb82Cl7//0PbO3abj1PoAAwONQnRQZKA0EA4IzEvAGs4y+ZR/wZ+yY+HLIEJA7A+R07dkoJADUT1ghEAMgS+AAy/ll7tA+wnd+A+eyv/A/Iz5mU8cZG2M+wWfwg4woJhDmCEMhaxXY4gzu4DvjO/5DzODfzw+eZO66PrWBHrEfOFBARHFjnN2d7yDWM9UcffVRWJ6C/XIff7K+hZMkyjYmTaVnL2B7jwdmEveSdt98tlxugL9yP88ex48fs0iVKOC3SnAu4FskAwsNgUCs5eEjzRDucVOTnDcYolBM4LyIC+xhkBMYB2+U+Z86ctkOHDmicdu16S9eCKMXzFGRWzmtSPOjqtF2735LqGvfn3MKewfMBBADODPhuZP6XJM8b7Im0kzm9fu2q/f73v9PaW792bVBpGRuxJ4+e2M9//gtb273ONm7epHnys9u/+3f/Ts9DW7ZulVJXIDWdlB945913NT/YDqXvIJ3u+2a/xoR1xfk+rNNRe/L0mfqAL0QdhPdQl8Gv439v3bxhs2fP0jhL8YW2jYbnPzw8fWfv4kwOCT7EfFFOhIgHlyCpiyu1q3B+KMd3xrCtSg1xxYoUTPf/g1pmWkY7jgX910AAiJUy45hfVrw4HX/3sYrjQ1lxlHFBQr3wl0AAqC7ynhU3Trc9to9YujmrjxPFfONYY62YdfbYVb8aj/+3/Xd1fyrX5TpOAMiKCdYal/j1ifrkCh6VtVkNemfdN25vonhdvuVE8zf+/foEgKRKdKqrFQWAsdHgSyazDtJrpN76inGD2vP/51cA8HtPtL6zYv7h3FkZG79WLVtKzw1/ZxGAao1HVhvjdo0b/2Qas+Yltkf/d9y+dH8nGp/0OPrfE5UASNtIrbVaa0wmWg+12u2vOxDO9dMAfHWZ8tCCev4usy2J+3WZ/PH3AAMOCRqZBICx8Czh/6fHIT3//tyh1xMMwEsApPe2uO/xPcr3mgQBIMZFYhsIeHFQ2w1trC7l4QoA4bkvwa7CACfK1gHXQG1U+FeaSFguKxD66W0OKgCVEsyouIHhCadJsBphMZABKAcwOFwG//U+yYZJ0jutnogAUMvu3a5FAKgYoZcBqDAyAngUakdnOYMsAoCD/v6A68BNfDhMEwD8oVSG7thWwoLkvoGVC+MhZqmMZpYAqDIcPpKMAsBZxSDCpHCg98GoZp1MvgSAy2CkjbTWYqhyXhEjytvhiyS9oMc7+YkJAOMcaUQ4wEYFniXGm+XE0g6qavPPYMfVO3BUPRxws/+CBIBam07tzb72O2kCQFwCoFyLXtnKQQWAzN64PtqfUwEg62AQ9ySdgf5tCQCa0zoEgMrmPTEBIGuDr3eACA4wEAHKDi2u5UIFXo15LpH0D1mVFTJAYLLji8rgfgT+iyyAFHzynfCZ+Br8m6y6Bl0/VjtxJnxMgPLXZPr+sBypP2SRIdKbonwDfZbf4He1AkDs3wTwR7L+7scF+LvcTLIZsek4kYD3apUAcPkagWkCyCdHAKilAMBmqFB/jUMEr2cRADSPIgCENTVGOQDkgSFm8DuR9m2wUWX0t+QbrGAj1tKQs2lT2mzerJk2Y3qXdU6fYu3tbTalpdkayNQaLVmBwAZ73tCQQEsAotIwYzliQ9Q4N7OW1lZramu3F0Mj1jtUUiZQa3uH5ZtabcQareqbn4oAACAASURBVIR+QGPB2rqmiRTQ1NpqwzZmg4wb2eVNzZanFmtjXrUVlTkt0lvYg1EwoI9kXageKZLT/QPKUCF4pX1ydMRePnuu4BCypbzO5wgiEcAB7Ieo0N/XV5a/BGhmblV3tpBXMAtFAgKFvMd3CMQ5AAUI3Yy859OnZUUAXvPA4+PHT5SBSYDOgUlAS+zQAXPahN2QIUOQC5CT73MvZN9v3ripAO3cOXNFAPCgD6ACGZwEOslY1FosUC+2ZHfvBXBnatdUXY/v4z94j74RyET+nyAnQXNARwJpsCrv3b+njMUZ06YrC7ysRJRk3gLs02ZAFfoBWEpg0bMQXU40EAAOlceNOu8EGQmcEkTn39Rn9+Ak4/L69SsB7IDHgD/IiJMlpjlEbaGjXaAH86Gxb262+w8e6P2Zs2YpIMcPNZmvXL1qM2bOUv9lKwkZknHmGgQQISAwLowpwJzLPxMQDSQSwOZGgWkETFetXKUMWpEGRBYaHUcAIKjN2cEJAARbIQAglyxWsN4bFkgIgEWmZNf0aYEAgNz2yxd2+vQpW7LkDQUf3R9i35Qi4FCObL+D4NgzgCQgJQQA2usEgNu379ntO3cV8O5oR8a8ZEXqtL4Imb6MMW0rNBbKB/5bN+9IUh5Qdd1aMl1drSZnz549tWPHjwsUe+/992VLqtc7SIax2f79B5X5vXnzFs2h2XBSC3VMqgJI4xNMnjaNDPZAcmGcqKlOYJ1gPkAYR6cAdoVsNQL32A3BaGzO15KDo4BYW7dts96eHq0bPgOx4Be/+IUUALBzwBMnAGELgA5cmyxMrhuXt8D+jx07rnaGNTKrXJYAQB7QhFIAZHdSyxpAnww5AsGsybNnzkkp4p13dgfSBZLTw6GeO9nHrJ8339wlgMDVLvChR44ekXoHQAclFCgB4OUQAOy5tgCSWUFOORwTKVlwSv6PMero7KwiAKAAANDvEuOMDf6FPnL/RYsX64GKH5ebZ23MnTMnUWEYlY8EnAJMp2RFV2eHgG2RE/ABly4rYxACAOCfgiMjY1IAOHP6jP3hj5/b2nXdtn3HVhEAKK3gCgAQAE6dPmv3Hty3t9/Zbe0dbZKQRmYaAsDxYycFNmAbkn/P5bR+8XX37t6zX3/2qcplAO7FQOdAf8m++CN1m/tEAGjMl3RtCAD5hna7euWWACyktt//YJdZblgEgObmVnv+rEcEAPpHm/jtIBPjvn//NwJimCfAEFRwIMJxhmUuUPdYvowMzvUap/6+QREA9n69XwAVBIC333nLmpoardCUl1Te6TNnrDQ8Zt3dyL0nJTIaGwUqAdhiv5CMQvmsIOEE0enylcsiqMQEAPzjjRs35ZO7pk6zvqRONZnbM+bMVrY/xBoA/03btsLg05rBb548ddI2btgoP8x9sD98I59n7LdQQ13KP4EADwEAMK57dVi7nkkOAeDGrdtq34b1G5QZz3cgCELUQQEAkoGIKcWijST7LnYJUQE7wj9h5gDzqI+sXbfGii3N1vf6tXw//hMfwNpasXqNCAAuq3zuwjl7/PihbdhErfqpenAGVHz+5KkIABDDAIoAs5uaW0QAYKwhzkGKm79gns6uKAHhb2gXbYY04PXeAYoAuNjr2KdZN6i5KHjCf2OjduLYMbUfoE1ZxcWCyhCxerFr9vGly5dp7OQLEnl6zg5HDx+xJUuWygcx1n62wQ+jAIA/wQbpXyAP5OVP2eNOnTptS5cuFwEgkF6DH2KNQ6jyTGb2cfYz/Cb7KD4GcBoC2NLlbySlU6j9TbBlzI4eOao9DAKAQPyEAIBJHj16RESWdWvXyh4hAODLIQD09vZLhh0CwA9+8EP5zEp2GvvDaZEaGAfAeH/ecZ8NAYA+MI7MncdEaLMD9ZypyPLnvXwxLwLvq9chAx5w8O3duzWWAgB1boWYdlog4K4335TNMVb+rALwTEkDbBQFAK4bQNgB2dzf//3fy7dCAPAyDO5Hf/+739vtW7cEOnJGY03qDFYq2eeff65xxmc5QREbwcdig2QqU9aq0Ez5tSZ78rjHfvHzT0V0++jj96yzq0kKACFQmLe9ew7blcs3RH5YsHCOSgBAABgpNdi9uw+VGc84QkbgDODABvvAl199obZDAPBSHNgDZ2QIKOyj77632+7cuWWvXr+wNxYtLhMAfvnLT+3WzbsCmVkTrS2QSAatt++VodgAAZM5I4N/2rTpIgBAXuTMwA/nXcb77t17mgcIeYz1pk2bRejkPA8BgLED3IdExFjTbz7L/s344Rvlv1Qq5KKuz5knJgtyDc487KOc7yC/cH/Gxc/bXA/iBmuB9znXYgvcj8/5eYM5DPvRfM0ptuDPlvhC7DGQYAI5wW2K67DmOTM7mYr158QcLynANShBtHLFKl0DG+Oe4Tl+VOd71j+2Tz/xY/ybvY71Fs6E53QNbydjwjOMPwPhO1F/4AzGvsL8cQ2PFXBGPHbsiPrMeQ4iEoQOzjmsXfYE5uTBw4cq/bNu/bpQ4rExJzUqYieQOFlj7B3smQsXLNC5FmCMPRVyCaWDUO9YsXyZbdm0WepC+DXm5D/8Pz+zeXPn2Zu7IES2lv3YP/7jP4Z1t2uXVNFIIGHe2Se37dguHwFZgU0SwsIZERQPiADjJTfYqyEA4OsYbwitkINCmTz86JDa3drSbPOkCBZKPrC/PH32TNduaWvV65RKjJOiIAFwBmevDjGeqLyhg06qo5tVIrQ+AcBjRuEZtzozr3YULvudrPhX+bW/EAWAmACQjkt6XCTdO//cZIDP2mP2X5oAIOi2Kv6cBUL6evV+VEBNDEzv1uyiCMRRjXH/YL24aC2AtJ7txfMWz1nWv2vF1NNt43NpAkAWoBuPS9zGerH4yucqY5cFbqbvN+7+iUJlemxqzWO6rZUKyOPboXVRzQ9Jvj6eABDfPyu2n7Wusr4zGfuIx472pW2p3hx9W/+VbmNWPDxt3/Fn6tnyRHNUy+dk9aHWmGe1t8r/Jom2WWt0/HqvANy1/Hqt8ak1r+ma9bXsOGuO/5S5zFrr8Rj4/caD7pXk5In2hnq+IF7rfp1q/NPLAlTjC97GcBYMCgD+WmwD6X0p7m9VuxMgPj2+afA/vod/fzIlANJ9S7ffCdquAODtcAKAlMQSnFM9zSIA6JxTIdo4nqGzopcxdhl/EjaV+R+A/+ERFAAS5dlEgdYTKom9qoxbomrrCQSOvUgNH9ykjoh73fMP3flf/tvvyvOGgQpJpTHbo5YCQPkAIgddYRrFYI0DXvFrYQwrCgAE99LtdwKAS0sEICsQALwEAPfX5JRJAgRrRqveV8sSAoA+n7De3Xh5jeCPG0m4ppMfJk8AqCTcVwNZXI++1918MggAsfFngaLVjqd+CYCqDdfPS9GBCKCp3k+tw0rWYcHnNut6vkCqNsf/iggAaQUA7L7MXPwzlgDIcgDx/PypBIDw/YoN+povq6UkN3M1gLQd1CoBUO/wEfeJOuvuQHidmjL+QMDfPNByiCYrtKwAkAD6wS+5MkBCDIAMgFJAPgD9MUHAVQGcGODXSxMAYsJTTACI++4EANoer/FQb7TiEbMe8HRoka/mdyA1pVUAvARAmgDgCgC1CACuFjARAUDBGjICJiAAaPNUO53xh48MD/X08tsQAOKxrCIA5PI2lm8Imf+FQsj+T0BCMtRaCo3WVsxbc27M2guNNnfaNFu6cKHNmTvTGpoarHVKizXzPWS5R0esKJ3ZYRsloKn+DatWN+DxoOQjQ21VgPyBkTHr5W+yjZrbLFdosqHRnI3kGq2xqcWmzppjbVOnWVPbFBsolUQAIMDfRnY3AeJCcygVMBKkfeESlqSKklPd3uGREevsQupz2Hr7+q2tbYqC+QT7mKvXL14IoPIsN5e3fPnqlQDRrqlTBY4QbGItBLnaQR1AAMTzhUYRALiWy2QSeCRA5Vn9qBc8e/xYATHugwQ3QCTXod4tEr5eloHrIrGL3ZJV4mA+rwMwAEgvJHMpATiQAb5+7boCnwS8nABA9tqdu3cEHni2JuAO98E2eZ3MN743e9Zs9QXw3/t26vQpa24K8ssAFkhDQxLgGp6VuGL5ctXklDpFolZEH8nUwncQNCZ4SECT4CKBTD4XlAv6BU6REQ5ARnYQIC79I4sVvwFoNXfuHAVZCVgCSBCABcRYtnyZ5J2orc14c1/Gf/rMGfoswUvmitcePnqk+82YOTOoIDQ22gukrC9csGnTZyj4zrh4AJXgrBMAXAGA97gPAWKCyQSIyaiXfFUhb3du3kokTFcGCe0E4MQuCSB6bWL656AVgfPzF88pkL5u3Xpl24u8InWAYbt69Zr6TOZc59QukQ1yjQ0iAJAttXjxIo1POA+SPcbc3JJnqEUAAAhl/Mh+JAP77t0HduMmdcU3WKeyzQMBABl7ZO5xOwTbm4uBNEPw8/bNO3b06DEB5+vXrREBIGQyob7w3I4eOyZQDKlVZdd1dmrN08aDBw9bz+tegU7MuRMAaDOgOKBkAL5niDRE8JSM1Xv37iqYTCAbAIA9BDuifQSgyRz19xgPgDfk/hlbMuoA1gDymVdX1WBt/fzn/1H9INsuJgDQV8AWbJ1sP9aBlxZgfwJAO3z4iJQKCKBzDc7T3JsxRLL24cMH9u6779rChYsEhHEGZ+5Zx6gHYJvvvfeOAt1uf9gZ4CPrcOfON7VmRDYig6yErO4R9QGQAwJArjFk9XFfACOC3IyfEwBkGzmyIU9bXwKaxgSA589CCQB8B8AX69YVT1gH+Kv5lFVI6mEDTgPEkIk5c8YMa0IRZbgkf0ZWIgH7rVs2a+2Gh4dQh522ffnFHwXEM096sBvN2WD/sABxCAAbNq63nW9ut6bmZhEAWNsoACDTe+LkaXvw6KG99/67AukBkNpap4gAcPRIqM0MoMJ6YH5oJyoUd27fsX/51S+tu3uNalC7BL5Aw75h+/KLAyIt/OgnH9joWL91dE4RAaCY77Qrl2/avn0HRAD44MO3bHRsUAQAwPenT16JAICc8iff+24gSSZADnsbQCc2CqmCdY3aBvYM+QfyTCihscq2b9usdQ0B4Pz5i/b1vgNJ1vY22/32LmttTco8jA5LWQMdHggAlADQCSDJCAWwxVZYx74WyU5nLxFZa8Z0ZVzj+1g0+EPKEACOtXdNtf6khI0TAEaHh2Xj2GH3+vUiBNAvMtmPnzhuW7dsTTLZmd9AAIBQhr1t2b5dBAC/DyAnvmRddyjf4UFZpJQhAFy9dtU2bdxUBsYhIPa+eiWwBoICgC8EAFQD3JYoARCIYhDeRgWwoz6yfsNa+eOely+1zuknewbfW7mm20oDKI4EWXn2uNc9L23t+rXad3iSRung2eMnyo7FJ+Br2BebW1phyypLFALAooWLbO68OSKZDA2H7F/2OVQLKBvA3s0Pfmigv1/tu3XzVhUBQEpFNmbHjhzR+AFKsQ4hAFCmhpM465l7Ll+5oqwAAEkBgsDDh4/s2JGjAkxZj/SxUkYoEACYP3yFK+mgrAMBwH3QypWrJQPupFbWB/4Fn8nYoaqCX2TOANjwqYCT7Gms5WUrliTPCCgHDMp/HD1yTD5n3dr1AgJ5xsE3Ulrm0KGDUhxZv26dvk8FCfwlBICBgSH5cfYlCADMbYVcPybSG31iTiA1aI9NyF6czyAAcH/8tZf14X3GBVsmqx5A1pVAis1F6+njbNer99ijIRasWbVacxdIYoMiQx4+dEjjyHrmbMVZiPMgJDHazB4AAYA9xUFavvt3f/d35SxsL+eEf2K+f/nLX+ocQu161iHj7UpE9AX/S1vpCz/YAf6fPY3vFIt5K7bkrSGXtwf3X9i//PIz2ch3vvuBtU0hyziJRY00iOh07eot++lPf2pz580UAYCz69ho3m7fuqexY7386Ec/kn34MyDjumfvV+r3Bx+8rzH3clcoTEHu4Rzzzrtv2bVrV+zlq+e2aMHCQMYtjdmvfvWZPX3yQgQA1nJHe5sNDvbb8xdPJK2+cNEi7Y//8A//IGIDtkzJHc4H7EP+zAKJF7AVIJjzHVnta7rX2tRp0xWzwm6xWdrLPLG3OmkWIin/03bmhHXKWPI5zhDtXV16DmANYwPYAvOAkgn24jEoPzsz59gT51TWnRPguT7nFdYGbeFsDUmANenPrtyPvRAVAF737Hz+7SpAZJvTRj7Hnoxt6ezV0FAml3B+5x6UU4Lw5+RaxsbVXyDM0E7s7p133kmUCEoigrImKD+Gn8Pu2BuxHS8V4POM2kEgFe6QHfM6Z2LsF19y9epl2T9ziKpTe0en1rwnPrEnHDp82ApNBdkP36EEybxFC63U369YARlZqHHt+eormzN7lnwkvhifwdnowvnzUuBYMH++7di2TURf9nfW+j//+3+vMiP0j5ICTvCDAMDP7rff1v5Lm+gHbd24aZPtfBMCZVBi42x66/YdEVKwvaCik9dZrae3T3soChn4FSkyNOYVNGY+sBf2P/Ze5pD5h1jw4uWLUEavoUHnGVf9wqd4fIPtmzhJiFFwfg7/LscGVR84S0Z78gSAiRQA4lhJVtyxbgD8L4gA4LHTON6ajr16/+I+0f/471rfyY7x/iUQAGorAGTFvtNx5wAQ1yYAZF0jHou0faTtaSL7isc/xhHUqoy61unX4v6k5x68gsSiOIaf7n96Xuu1P7svtQkA8VqOY/tV14nwi1r3rtemtIR53NfJEADIKYgVANLj7n9n/a5nB5NbR66AXU0CSI9b9tr79q/GthP3p96//zX2/O1bVul/PaxrXPuTWFF6TcS2lmX7tdpXb3yyfCev/WsJAFltrOWf642nE9xqjZvvfxVssqIEMJFtCw9x8DoDU4jXio9dwEYD+V3jkxDn/Xfs42oRAOL+ev9q+TmIkjHeGY+hSObR/hbfW31LkuC8hLDj1jFpguv563F/w2dCIma4bsAkvN8xAcDRmPEEAFMJg7JCgJMDwpV0LZ4dSdZ0VWru44mZkLeHSkMiAKg9nqBeCoQAKQBQ1iohcvM84UoB3kdIBPUIABP5OBEAKsYXsg8rxlYpAUC2i5gHXmvbDSsiAGSB//4A5E7Rfws8qxqc0FTd24kICYDuh3EH+CvtCxmoFUCfbP9guGU2ywgMiUTyLiIAOJs1LgFQzToJ7QkLMLsEANnzgaRQ2ezTB4qsw1ls5CyA9MY/uc2namqrfEzZYLMO3xXKXVgAqRpDaWeV7o87Pp/H+P3JHk7KmxIyn57RnJKriRd7PQfq7407GCb2mdW++DtpB5y+Tq258M8J8E4We1ACCGCC18WNFQBwNgKcyf5OHphk81VS+RVGVWzHaefn7Yoz9ifaELLGMZ11Lvg8VXvMHYwfFSsPeADuSurUTwX8T2RSGuKs/8q/40x4t6es35X1V93yqjWVjF9Y9GUtgAA4WyAAuF9S9r5Af8/4zyey/5XyAPJL+fB+lTJARCCIVQQ0z0jqeVmBVL16xipWRInXD/YAeSCeN/7tNuObn6+RqhUv5txITQUAJwDEmRuSj0FFxSVnxEBLSgQMR7I0kUIArDPur80okbCFoaZ1w7V4X7UIk+8DnOtUHuYiSP+HEgBessDfw/bSBAAfi3jdMQ6VOawoOOSs0fK5oKyhEgD5oATAb4Lo4qaMlmxae6vZ0KA1jY3YikULbMWihTazs9Pa2tss11KwfFPBWshgBwSk7WSJQHDgfzJHh0s2otrI1OUJ40DQBZAQCR6y9IdRBxgJsv+A/2T/jzQUrH3qdGvp7BIxYaA0Yo3NTTZ95kzJ/I425K1/tMEaCy0h45qxgnRSbLLGfJHcMhy0FQH8h5AdLVnLlCnW0gowEABlAn8AWQQM2Y8IcAMoMn4E8Jg3goYur0mQFHCZ18hOHBjsVwkAPi9wt6nJXjx/rs9zTQcbCW6yJgDCA/ElZG4Cyi1YsLCcRcS1eR3wmqCl1yd1SU6CcIAE7mMAAZ49fRYIAFO7RLJoam2RsgGZTJ6JxP3aO9qVyc89AOlf97y25cuWq51ILQPyE4Qke+jsmbMKtAPYYD8QBHi/t69XtYFfvnpp69eSidpsbUnmDXPAdQEXCIgRlMR/OCGAa4WM7lBrlMDagW8OChyl/QQLARfJNCMgDpisWtPTkIMP64PvEKR8Y8lim9o1TUuCvtFXxoRayfxNm71+K6QT1AOQPp+3eJH1PH+h9Xfz1i3JchJkpZ1OBGL8aQuBwE7GOsmiITALAYA+8B5+sIi8aH+f5EAhYixctFB9CRmEyJgOK5DPNQnkkomJVCr+hT5dunJRbYMAEEDbkLENWHzhwkX1gaz9aTOmh2OU6nq/UjYkNZjnzJmtMhiqv9zXb9T15trUhyWT2mWxrl5FTaBHagIQAMjCwt0T/L967brGgIxuV0UROeH8ebWfYDxqIYC9w4ND1tvTb3v27LWW5mbbsWOLtbQgL0sGXF4gHADP46dPFGB3W4WMQwcuXbpiV69cU9C6s5NyCEEeWlm8j5/qutu2bbc33gB4C3WI2U8gAJChxZogw5zxZc5oH58hgxGgJNRA517hB1sBHGU9QQDw/QQfxDXI1CcrDvANoMv3VtYv/ceWWQcEfh2Q4Pq8vm/fN9baOkUyzTNnUipkMJEd7xFYdfPWDdu2dZtKKBDc9RIAAJLU34aM8sEH7+l7Di5gW5QACFngOzV+oT8hg5y+YIe0d+a82TZagoCLnYUsV0ASAL25c+eFARCBzJSVi10AvrPeGwB/Rkbt5asXdvbcOa1zxi+oDTCPj2WXACCePck+ff/evVCTfP58jQtGRA1f1g7g3L27dzU/byxepAx4HvAgzgCC/uxn/0HlO6ijrWeSYfa2vPp78NA3tnnLJmVwEzDftGmLQMFCocV6evrs4qUr9ujJY43XWG7UmppRMoEgMsW+2XdA6xWwknmQjPurV7IPwFrKMZCtTOYvAAk+Gf/d2NBkP//Zb2Rf73+43To6m2x0rGStLe020Jezixeu2YEDh23t2jW2ZetaKzaxEwOgtNm9u4/t6pXr6uPut9+SH8T/BLIGYFQgADBGEJxwIYA1nB+ojYxiyLKlb9i2rZusv68XupqdPHnavtl/SPvS+x+8Z+vXd1tbW5M1TWmxoYFeO3zkiDU2FG3z5q0qQ6AjWi4nEAKyCvOHvwRkwSYKLc1289o1AR8oI+BHaCMAOxL5qBCsWdOdlJhoVLkACGQAYjT4/LlzWjfKQE5KAODLWRc7tu/QnkEfOa8wx4BFkKnYo7At1hrjDWAMULhqxUq1Tw/2eYDzYREArt+4rnUybXpQuyg0NwvAB+ykT4yhZ6KxLq9cvqJzH3sXxBj3sQC52A9zAStpeGBA12N8WEMQ7SCdMG68jgJAT88rW7l6pc2aPduGBwYl1/z65SuBgKtWrZZfBPDleYOSFI8ePhSZYfmK5fK9tIMABNdnXBhrwFL+9+dh/Az2yf+rV61WP3U2JbAxNmoH9+8X6A6IpTJACSF4YHBQ+xpju2zFcu0r2JaDSCjE3Lh2Qz6R/cgDPix7fP3Bgwf0GsBVpV55SfLZlCqgxAy2BOjK+NIH/CXr5uc//7n2KgBMfFAgWwWCP4A4vgYAHwWAoOyVlwIAZwsIAFPaptjmTVv0elOxqHUCiRgVEHwUeyGknJHSoDVLortkz569kPoJ/uqTT74nAoAIcYmCAPL/58+fUzYy5A9/jmJ8GT/KufAa5AAnYDgBACIFewR+k3GmL03NRZ3dHj99LOUBQFUy5OfODmAx4AGfg9iE3+V7K5Kx4p7szUeOHZU6AHsAYK4TREUuff3akCJn3qiTzvhKDSdRmAJ0733dIwUAiFYO/mPjgOP4MK7rygGcIbBLfiAAjIwOW0tbkzU2FOzK5Tv2+999Kf/+7ntv2dRpLVYohszzsdFG+/Wnf7THj57bT37yE+uaOsUaGodEALCxgl2+dE1jw5xgR67qgR1ArDp77oyuu3v3W7o3a4c2ogYCOEu5l42b1tmVK5esf6BXCgDM20DfoP32t7+3ly96RGSQQlMbSjiD9vTZI6nvrFq9WmcVxoJ7MQaQF9mrUc5xxS1eD2fJuyJdSOlh6zbbtHmLDQ4PaVzZF/GD7APs16wb9iq+B1DPDwAt88ycclbAtzHHzA3zxXWYT2yc70Cowv65n58d2BuZB/ZRbBH/hM92EJ92QF7C73AG4prsOXyf63Av7A1funr1qjLgTB/9DMo6RAWC79LOQDhtK7eRMwQELohkKG3QTlco4lyJH0eBCFItc+XtFPkzZ7JdzqFff71PPgY/x1qnT05EoD30hbZi7/QFO3UVAPw+ZxfIjpw7d+9+W/PBOYMxxTezz0IAOHLsiP34xz8Sabajs13kseHBgeBvX7zQNekvz+7YYWd7h85lnEMf3L8vJQLOmzu37ygri0FS3btnj87W+Iu58+bJ/zAOEAYYo7d2vy07UjbY8LCUJhYsXGjvvPuOTdVzBc+jJbt3/4FKUuBLIQHw/MKzGWdkrskY8Bp2xfMlJEqehXr7+4xyK/hKnne03sZMn2GMVaYuIRPEtbY9+YEMrBALjBJa/PCaAtgrwFiFACBnmdYRjwId9eKn1VGh7L+y4pfl1yKFgnpx27r3yXlJwyTkFH1Y2phViqvlCFo4DyelYWL54XR/w2cqCSH14qJZfS1PRVXct9IO11dIA4W14p5+/3rAVRw/jGNY6WvKZiZAL2IAKJ6HcvzZOKf5o0L4R7ovk7GTep9JXy/+28chHud0rDaOacVjk46zZrXBYwFxvyrraDzwnL5GrZh8pQ/V5Imsvvr9Mse1DgEg3eb0/CWzlrycReLI9g0BrEuyj8cqCsZZa9jbnLY9/zuevyybT3+/enyrFQqyxq7emqxlqxOtxVprM2utZ9lU3CZ/Lqll/3Fbsua/GjNLYr6x04tA1XHtruTqVZGY4n58m/al11Y8vuV7J/aqplxk7QAAIABJREFUv3M8/meTh7yv6fXta9nbOJGvqW8/1es37Tf4u+JnK3Xr6/mXiq8Jnt3V4ur5t3CfCrbL3w74+/VicL0y57X2t/F3i+e+ak3E85GBPcX7B1et2neiEgC1xsQ/X8aDywnelYT30NrIGNlDErOIkxUrvQqfZbeBAFpJYQ9fUrKre7WQUR9eT7huxLjBEVCzH0ziX35uJt4JYV8l9FTONpDSq0gASXkAzQnvJUmgflbIWrPpc4PPQe5//m++k6kA4F9wBYCYAFDlyBMCgAceYxKAP3DEwKBvJgLFPIgQXVDGGBEA+HwYnABeEVzwhSGgKWFNhEN7OE/EnaXdkyUAxAvOp7AeAYCZniwBIGtzUrejDbTWJNVbvFnvTZYAEIwyU2OnfNmsDSw+EMRBm1qHjbSzLDvFpKGu9JA+2EzmgFRliym2kzuPLCddz8HH/ai3qZTHYRIEgLQCQJX0VbmO2vjZdMeVtTkE86nedNOb7EQHkD+VANCgh6jx8v5hKirKIDg/H6+YAKDXIqJK2oayDtg+SuW1XrHW8kGCUDc/BAMc9BegLxJABUQu5JMSABAzAI4jif8A3gB2OmEgqAJUCABI1YbPxCUA3AfSF/4d/x2vHb2vjLbUvMOsj9Zl+pAiW0gIAKAq6ez/ir8MQQPfXIIPrzDQtMGkCAAO5LtCABuSf78eAcBJBdRNDoeJhFFXgwCgcUgpAPhhI73mfByrxx4STWMoAUCZB2X958sEgMYCBDOzYmPOmhtzVrQxm9XVbt1LF9v8mTOss6XF2js7bLSpYI3FghQAtBYE+g8F4J9/9w/YGOD/0KCNQgQoDSugLjbe8JCNjgwqgB4IAKM2NGKS/4cEUGpotNGGgjU2txjpTCMNOWueMkX10Fvb2mwkl7fhxmZrbkVmv0WgAkBFQ74oAAACQKGpxQrNLTYwFMoPtLS1qwYxmR1IPzLeyOATXGMOCPYQzCNo6LK5BHII2hKM9HqgtH/qtC7rU5AqSLc6uE/wjvf5m6Ag804wkGuSPcM8YBMErgg+zZ+/QEEiDxrzWb5LsM0ZrGTckLVEYFu1M5PD3L179+31q9cKEgMocl1lMj1+IpDSg5+8DmBDWyAMEHzERsly5F7KZEyUGfgeQdKVq1ZKHYAf2scYoBrgCgXI3be1tijA74devuuyqwTMaAvX4l6Ahk4A4G/acPjgEZVoIBBL/wicEtwnW5UAeFdXp74HSMAPrwGkMK6hzm/wKQQqGTcy5QEsGX/6ylgNl0pqEzaCesIA8z46atdv3DBq0zsBgOsz3srWTEAKtwE+T0AZIIExJaDa1FSU7xoa6M8kAOAvILoQ2HYCAMFksoEA+J0AwPhAAJg9e06ZABBKB1xS8Bbgbqrk8jmgjSrreCICwOLFbwRJ1ISsBAGA761fv04AIfvJyMiYUQLg8pUAWs2bOzdIh4+FrF76yhqBANBUaNLc0Z+B/iEB9fipN3dus6lTO+Sv8POUaIAAgFw7AWPmgjFV1tSYiQBw4Tz1frfYrFlkTVHOB39sklvlusiBL12yvFxfjOvee3BPwf1pU6falq1brFgoiGzjGRAAGNgbAAbt9B/WMtl22CEZfU4m82z+ffu+VpsBDQAofG/F1gmMk82HnQEqMRdOLgh1eA8pO51+knnuQD5B64sXL9j1G9dsbTe23K0HSeac39jXQUpftLXahx++LztwAgDX57qsd4gQrkyijMoRamiflC0RiJ49b46NjhJwDvsUNoutUbIBsFM/7IOjY3bs6DHtXdi6CAD5kHn34uVzu3jpkggA+BAnAHAP1iOvQ4JhH2PsWLOAnAAS1OuFrDKQKKAAkt28cd02bdggyV/Ib5gThCj684//+A8iBhBgLzTi78ZscKAk0O/wkQO2880dtmHjOtntunUbBAoC8L9+3WsXLl4WqQQCgDWMWbGJ9iPx2SQCAGsIAMMJAJCbOJswh0hYQwAAhKJ/DtIBjP3ql7+XFPZ7H5C9WBSo1lRstf5es7NnLtmJE6dFANi8pXscAeDK5WsCNikBgC/gh+szTkeOHNY6C2VEkGcetXxjIHJQixgga8kbi2zjhrU2ONCvvfjIkWMqAYCdffydj2zz5g1WKOSsub3VSkP9duToUREANm7cLHUEFjH3g7DG2DNX+HOUlqTk0VRUBig2QbkOZOTJomePRGIfhZEVK1YG0L1QkCILJLJW9pexMTt96pTNmD7D5qAywn6a1H9XRuj2HSKUCQAvDcumAcadAKBs+gbqwodyMndu31Zm9TIIAJxpGhok4Xf56jW7fee2bd+2XfdWW5qa7PXLl9oL2BfY86Qa0NBgfT09duH8Bf2NLfu6Yk+AALCmGzJXqMWM9D4/jA/raxb+NQgTaH84e+6sDQ71iwCAOsxQ/4DG4dXLV0lWd3dZAQA7b2zIa03QT/wlCgCoLFBEi+tDAGC8eY95cNCQcWBtsnZQ46GfOqfjzkdKdljKGb0Ce9lbCEjQPwgA+GDWDgoAgFMxAYD94fbN21q3gGbxWR+fRkkdrgPoXSllEwgAlCpg/iEALHljSYUAgHJGPm8//8UvbGpXl23eskVKSF5Ohn3+zNmz6g/g5RtLFyWqGhCcSgIoITd1tHfYxg2btNfhq/GJPDtAAGCu2OP5/hjrrQkiV8kePXpi+785oDZ/97ufVCkAsNewpqhrDtjJ9x0wpW2cuSAA8F18tQO7tJe5Zm4A+NgDGGdeBwCHHPjkyWPNNz4PkhBAHmdZV2WBeIYE+Ltvv1Mmo3Af1unho0e0v0AOwCdzLuHa2D17BG3i/EIpGK7n5CPOEmQcv3rxUgQA9i6RBkdGdF2+h01AKmAPwF4431CqABuhBMDIyLDlmyif1mSXL922r77cp3PJm7u2WUcnZ5NQOqo0bPabz760Z09f2Y9//GPr6Gy1XMNgWQHg3NmLKmOA/wxEkpB5zT6qPfDieYHQb765s9w3xpTyIIcOHtTet35Dt507d8aKTXlbMG++1tjrlz326ae/sZGSaT4hCjQVkU7nHMnY/IstXbZcRDfGEL/C+ZH+k03uRA4IPoxLkKc37cm0i2eGDz/62OYtmF9W+4CExOeYZ8absypnQ/ww+x7v8TfzyRyg0MMZTyVj8nm9Tzu8BAZzynp2Iq6rV0FOwq8GIkt3WX2DueF5ABvHf7FPQiTgHiIpj4xonlk/tAFAHCIM8893edZgrjl/eAki2g4Bg2cHxsb3L87+7BnsgxBMuAfzrfJITUX5Q/qB7bMeyOJHet+D1ZydIKLRDuyVMcN/h2NDeO7mfvhv+ko/8Ln4mfBMzpofEPGLPQ0i8843dykjnzUAwYDzF0pkBw8dtO07tkv1qb1jis71Us9qyNlA8gz1h9//wV6rHNZ6mz41kMEYj6dPnmh9NuYabPdbb6ncEjZB/w7s/0Y+F+WKufPml0sDQOLAv73/ASU0FiV2W7Lf/e53IsZSWgO1MH9WfvQ4rC3mBv/AmoUkThY/65C5ZG13U0Kpo1NnlMGhQesb6Fe2P3PDHAafT7yjIHIR+wl2xVjEYIITAMaSSHlcAiAKx5QVAOK4hydUlYG8SRIAPD4wPkpW+5Ws+Ff5tYQAUDM2O5kb5Yg7E+uoBkP4akwAqL5HIECEgH2Ik9WK25UD9VFCU624aK1YX+3+5crlcdMx0nR74rGvB/qlY9gxgJO+5r+WAFAVI5TtOPAyngAwEUA3UXw0/f1a41SOSUalLNNxrHQM12Mg9cxM58bkp3oN1SY6xG2cqP3psYvvlb6vbDoio+j9BL+odZ9g4+M1qiuvlaGyjGEYXwIgzJf/H1TYYhny+CLxvSdaX7F9T2QTlXtUExTq93MyziR8ppbNZvXh2/qu9Oe/DcCe1baQ7BV+avmMWmMPWOe102v1Y6L16++Pu4fbZZKdGErmptpYhwCQ7lOtvydqX939J2pPLf/q8SH3HbXwoPD9QFyMrzWR1dH+9DXLeEGUgV9NAIj3q2g1ZJAp6q27ZOursp/057HP+LXYhyqfKFFB9j6nfW7WeGUTGLIJAGVyWVWhmuo9x48vnuVfZRMJDhL7WeIHAPo8xw6BlwDgJxn/nBn1b0oQ6jmmpHim8JWhULrXSwGACwmnSd53f5dlk+kx9PHK/U9/+3GZAKAgXYYCgEgMI7E8frTh5sIhxjenLAKAAzjxBqYD+iQIABXmRmB8OQEggF4VAkBod0UBoLxgviUBoGJAYTpDUCJbAYCOk7WZVgCIF/2EDjqhYGYZ+USLN3G74z727QgAkysBEN8knkffAKoOZTU2sfRnnPz5pxAA4k0+ff2sDWsyB13vX61NLb6uPluHAICNB1sP2f9SAaihAJDVtvShMf5b9jkBAWAiGyrbSuLp0tfTGCQfKvOGnWihyueh/7FNhH/rm5XXEwJATAbiEzwUp8cz/nui9eOKH74BptcEwTtXYyCARyCUAKGDyfp3Um9d4EqS6S+p3SR7U8SBsgJAIA/wdxnczyAA+Hvp3963yjiMJ+DIDhKfiv34+qjslKH+u2whkY8ZTwKoZPpX2GX/OgUAvh8TA6hJo0DB6JgyzlUKIGEN0h6vwam50/9B3oZ/B2JGsn9EBIBaG7ivb99XfN4CgYw6hMmakiw4/wcFAJE2GnPWWszb2PCgdbQ0WffypbZ+xVLramux5nyDTenotBL2QZDDS6EA/KMAQL/YXHv7bIxNd6BfKgCABWzEgQAwaGMjA0nAccQGSygqjNnQqFWUAMjwI6BKlxsbrXlKmyGpj52hFlBoA7Dosrb2KSoN0FgoKoMQ0D9XKFprR5dKBQwhSDBm1tQC+FWwl697rCeRiSegRlCILNVnz5/LTJBD93qnr3t6dHDgNYJAlAdgPglmkWnn2cRch7kmmMgPwDoBQ4JoBBv5LgAw9ikJ/EePFCAH+GV+GBOC/QSzCeYBSDJ/fJbvA34ToCNQyDWwISTTYTwSsOqAkJEQ+gAqkL9Gvp/vAO6TFcT7ABEP7j9QewCNAHJ43zPpzp0/p/aTrehkA/6mfQTbyAwmq01khLbWcgkAAmUEZwmAEih0yVsk+LFzAtk+pnyG4OyhA4cFkJFFRR+RNSVIDqgKoEofFy5coLEgmMbaIEjMZwmKkiUY/Ele2V4c5uiTE3dU731sTGONfD5j4euZACFlIQhsukwr9yNATMCTNnn2M68zL2SzMlcEKQmm4mqGBgdUyuHqlau2YOECATICamoQAFwBAJD9yrXLmo+1a9cloG2QbOc8RoYmAVQRAKZNTQJlY7I5CABk9ZKFitQ5CgDId5OJBamErDqClPgNxuLy5UsiAGzcuEGAC9sGoMv9+4/s/IWLCpAjsYpfxseobVeuiNhARnm76q03iAAwUhqzvXu/lkLDzh1bbeFCgGMy8YMiydVr1+zKtSAb6yQWJwBcvXrdTp44Zd3da5UN3tocMtLoL+UsIAAseWOpIU2NbCv2z3UfPXqoYDa2v337NoHnykqlivTIiAK72CrgEOuQ9cF3CaQT4GbOyYT1taMHA8n8H1KmHPMJ8ONAF2OGnQG4Y+tI5LKusV9XBKEMwpMnz3RdyjFgrwLwRkp28+YNkQAAAlEAYJ3TR84w2BdZ7/x88sl31D/WnvuRY8eOC1Cl9IKyrxOSG4oSBPMBF6gzzvyPWiCLMQbYUZDCXys1Ce2VyXePRwQA1hfXZM4gADBfrBkARsaFeQa8og3YBWQrgfkNDbo3PoB2LV60SH6ftY1vYO1euXzJ1nV3q2wF+xbxA/wWff6//6//U+P04fsfJPXEKR0wUCYAvPveO7Zx03rdb9WqNZIEb2pCcaXfzp67YM9fvrB3333bGvI5yxcAUDkbFu3rvfs1h04AcP9KewEvkLAGbAQkwSYcQBkeGrPPPv3CWtta7O13N4sAMFwatEK+WQSAkyfO2cWLV6y7e7UIAIUiOy+khFYpAEAA4ByBAgCgs86TyUM/dtXaGvwrEsQQAHIGqNKo2suAN4sXLbDVq5aLCGdjDXbgwCH7as8+2cEPfvA927J1kw0P91tbB+UjBu3Y8ePWkCvYBgGrgQDAuDNPKKdga/g39m7mFnISc6Ua8kuX2ILFi7QHO3hJXW2ybbkfa4msbgArsjL5CfXllwT1Efz/4KDAMfw2BICOrk6ds0aGKdFxT2A1PlPX4CwhhbpQtoIsThRj3li2TOUENFZmdu7CBdWI5noQ2GgLfv7F8xd25uwZ7TH4U2VyNTZa7+vXduniJfm8FctXaD1BrKFNZIyuXIUqQDhbutIMtsc1Z0GKSSRPWcOUAIDwsWrNKmWDQgDgPtwbEg4gM30h+BWeORqkjnP+3HntGfMXzCs/2nI/1iZrEMCQeRfxKSGiAvjRRicAaADGwthRAoA9HmKMQGfk8hOFBMgG7AEQAARMJwEdbBwFh3t37mkt0p44ePP8+TOpUOCv8E9eS10WXKLsxkmVi9m2dbvNmzu/fJ7nrMJ1kKdn/8aH+97o52faRD+7166xRUsW6rtBVSGQ5A4dPGzTp01XCQDUfcjykDpKQ05qHPfu37eNkISWL8N7a77Yi+7de2AH9h9Umz/66GP5f5fFps0HDuyXX8VXA1R78I2xYo4BzfkuwDG+zH+wA9YHWcH0B1A9OMcxkQPxHUjLs7+LADBrlt7mutgJ2ceXLlwUiI89+pwyZ98c2K81wXvhPNIkW8OOWXuQDliTPreMJe3hPAJpra+n1/7qr/5K5xvfe/CX9AVfzDnISYhe6gYyB0B+qTRkufyYFQvNdvHCTTt44KjIHlu3bbSWVh6Awjrr6x2yz3+7x16/6leZgta2ohQAUD5pyDXZ0SMnBHCSdQ+YDamJ/Z++AO5ev35NpLutW7eUQVn6AJEUAsCqVStt5apldvjwQZs1e4Z1dXQq5vPk0VP77LPPraN9qsaV6xGBQgHg4aN79pvffGbrN2wQyeTypStl1RnOkOzlEOfw6dOnz9C+6mdqrd1Tp+zkqdM2f8FCex8wNyEasmdz9hVBbvZsrSvIAuzhrBMH2dnfyOKnz4D4jDnndfw318fGIRxyrgYQpu1OLGSeOANjF1yPMwf3cpUMtw9k4zkzMCd+JnRSENcA4L97946UnBh3ng34fFhPkDNv68wDuOznE99fsHPOS6dPnxWZEEAbf8X1ZUe5kJXGOqUdvM7+pzPDaCit1Nvbp3liLNm7+T5rJ2Ssh/GmHewvKAnwGr6E9rD2wj4zpDajhgRZdOu27Qb5lDUQVI+GFKA9euyozV8wXyQQ9lvOzi3NTTYw0KdzAtn2kDEvXbike8wR6aUhAPq9vVq7KFy9/957GkueNVgfR48cMpRBfvzjn6hUEWcs3mOP5RyFAgD7Itfi85RXevrsmX3ve0ExgCCyfP7LV1KFYB9jreLDRdhszOs5kb2R/U/npGQ/Yv/tG+zXOZh17SorQZkw+A4nAEAIkNJe8hOIqKyGoJTjBIDyB5L9wcG5OKZW3nQUN6OEY3YWps9ffM0sQKXqnqk/6gIwuu14cPJb3aMOASCEOaol+hPHXVYGmCwBID0Gvlf6c8Jkxmh8vyoEALU0QzU1HctOxyP9vum4ZFbcLuv+EykAZM1tVZw3IQBMJv5cz04mei8dm80aK7fXrDGqFcdNJzil2+FxQp+feB1lxbvjeUz/O+vviQgA6fj6OHBpEgSAdJ+qr1GfAIDSX2xj4d8VAoCXAJiMr4gxlqz5Tr/vSUx1bSPlu2rZSa1rxOMbf2YcVlIjzl8vQW78uCWjFwG19QgA1T670rpKHx0Irp2EGJ/px42/CADV8e9xfiNVInucLcXlk1PJtFk+raoNkyQAZPkyb8e49ZBq4ETzM/796gTmuL38uxrQ9nLllfFPj/dEe1kA0WOlgfBvxxN8fwlx2fCet1n3cgmZqN/pPSNem+n3YoA/63NpAkDsY50A4Mme6T2Iz9KP9BhW/g5xu2qfEv7yZa2EogoCnPHZin8KdJZqIoHykZL1JhQ5ievRLhIHURAuj7eSnQJZmLiDkjxHSmF+SNQcDiUEnQAA9iwcQphLuE7a5tP7VNo+cv/jv/kokwDgHwwDGAgAsaGUF0BUAoCbpQkAMQAWO5QsAoDfM1YAqExgwppUsNUNdDwBoAwqu9QDuFOdEgABrEovrEA2qBhkhQBQtaBSBICYGZl2vrWcSE4NDofELGdZd/NJGVt5TpJ/xJnV6ffK102ku+rdJ932yjxG9bwzsu/jBZ11QPu2BIAJnVlG/fQsBx2/lnZIcTt9saY3rnF9mYAAoHWRQQAo1y6KFADSB/rYLtL/Znz/VAKAKwD4/MfX435qz59AAPADhisAxAQAz7Jyxxg7r1oH7KpNwiVjyj64Is3i/SF4V60AEGfwNwoAkIxLktkfVAACyK9atFIESEoC+GciRQDGj8ztmFRA2xXwnYQCQMWWKgchvZb0qWwP0TNy8FfZBAD3ZekSAPpb2f8VBQB862RKAIh9FpUFcAKAIUsIWJ4QAMKBIBAAynWEJiAAiEAU1d+JfaDsOwEkfB8Jcq1hDglgEKggy6FRkv8hcOHZCYXGnDUBCI4M2ZzpU23TujW2ZukbNqW5YHoPgDHfRCHDMNwjo6H2L5L4EACGAP7Dv0uDgzYyOFAmAITaPINSAKAPjCsKAMPIpo+O2fAoUEuDFVvbrG9oyAZLJakTIHc+BtAIqWIsZ8W2Tis2twn8zzcVrdjSYq0dndY5fbrA/7bOLmtsmWJjOdQE8tbYDEifsxevX1tf/6CyQJAnV+bfq1fKFiRY7sAv88br/Lgct9efRMKcTDvml+CfBxcJWvE3QUzGksAyQSn+dkl0gH7uBfg9Y8ZM7V0E3wlkA1qSTeJkAYLqZH/xQzCZzwYwllq+161YKCpQ2absnlHr7+tX4I9rIUlP4NPly1FfICBKhiyBNAL1EABQEaCuLYHRUydPKaAJqBADosrmPHdWgd9169fZzBkzrZV6okPUd2+wR48fSzYaMgU1fpVp3NAgUID+0x8HIugjANT+fQcU4CVIR+DZpVMJqDOeZPlAtACIkjzyaMjQB0wBXJ42bbqCb8iGU2v62Yvneh2QLwTZxJxS0G9gcEABPK7LvEIAeP7ipYJ9PlfMJfNL8B4QgXHwdUQfCPbzXQgOtIsDqoDUFy8lTT1v/jyNq+qBQ2YZGh6nAJAvFEXa4HvXblwtg7bIthMIdAIAEs8EVwmwq7xDUhqEMYEAAPhPQBf1hlwOIHZIBADuSRAWIJXDJ/NG5iSSqRAAkMhmP0Gy+cmT53b6zFmN/yIFyAtlBQD6+uDBQ6kTzJgWyCgQAMhWJpAKGLNl8wZbvXpFmbTE969dv25nzp1V8B4ATVlveWTJzW7fvqsMUQgKgMRNhZwyQ3mQePXqte37+hvr7Joq8AjgNJwdIAc8F4jD2tq5c4eC0PnWUH+eTGIyGJlrMvkJ5PucYfcOojkQ5u9xbbJK79+/p+C3AwS8zhwD2gFeArgAYDD/XNvXPwQA+oNiwarV1OAeSkpJjNiDB/ft5MkTWq8QAFpaQvYiQWC+D4GC6/3wh9/XfNB2xokfZH0JRAPkh+A1+1mDjQyPiJTAvLD+mHvk8Bkfvst3aDPS5TNnBhArKFTl7MSx4xpj7FYECQGkg/bs+VO7e++e1gUglBMjADicZIPSgq9xLzPAehRhBGWDYbLx+uzkiRN28cIFW71qpW3csD4QE0qB7PXq5Uv7P/7tvxWZ5zsff5wQowasNDwmMsSBg/uU9b5ufbdNaW+3pUuXq6Z4sdhqfX0DIgAgt7t79y5rLLCm0XehZm7B9u4BfHgtIAYFAN9v8YX4k4OHDsjuCewzt/gRPjPQX7Jf/+qPkiR+8631VQSA4cG8HTl80q5dI8tzlQgA+QLqasMiANy980glAJiad959W2ccP39xbWqdk+UI8ISPopwBB0HmX8Dtvfu2aOECW7liicaIpf3NNwdUAgBbgABAPfve3pc2BQLAyJCdPHVKBADUEQqFJvkKAEwAL5esDtnyQZafTdkJW8i1z50/T1n8nLdevnhhT548FQGA+WFMIDfhC/2MeAgQfN1azQcdpS494PfzF88FalFShXuUhkLGK/eCMCIwrFhR4fh67157/uyZbdyw0RYtXiwVAp1LGhvt1JkzIt0BzHI9bAl7B4SHUMD+5XW4aRdgOL6f9s6dg2IJxJmS7s/+sXrNSvXfCQBOqsPnz6EsRiJ5ijrAiZMnRADoXhfAN4iJ3Pvxo8d2/PgJ+QR8OY+J+cZA6OLeAP2AhvPmzw3Z/4Ugy88cAOyyb3o5DfYg3mNdak2v6RbRIQyyST3m5PHjyvZ/a9cutZuABPsH2en4LtbWqjWrtT7jZypArof3H2pv5H/e417aix89lP9hbySzl98BfIT4BZnkmN2/98B27XxL+7jvlezLnCs+/fWvbdbMmZoXBwP9WYR+Mg7rN663+YvmJZn4nKlN5xQAyfnz5tvqVWtEAOCMj28kuINc+JOnT23zpk0igEEA4DkB8sDNm7dFHsDfvv/+ByL34TM1JqVh+/rrvSoxA1jK/+VnlHxe445sPvsCbeb85M9f2AB+AMAWQJ33+SkRFBqF8PfUfvOb38j3ffzRR/ouP1JhGBiwPV8G1QLOJC7Hr3NWf7/t/fpru3nrpgBY1g7nJWzTCWSAr7zOPf097sP4QQ6gpA6y/KE0UFBTw+8iVe7ZyJyZnOhDHziXfPzxxwJfGwqUFmm2Uycv2amT50IN8/WrrakZywzlSMj8//3vvrbBgREBn8WmBssXSiIANBWn2J6v9mlfYWxoK3utEwDIzGfM337nbe3X2AbnWX6zR5w8fkL78YKFc23Pni9tydLFVtR5umj37z6wX/3qM1u0cInGR88cYzx3UfP9uv3ud5/bm2/t0h6HKlAo2dSptrgSACQA7Be/xtmD/rjcP8pFEIh2v/2O9jVAbXwh3+WdlmqQAAAgAElEQVTzvneyZ2H7XibDg6KMJf7Ey/84AZbruIw/axaSAGuaeWDvdqCftcmZBP+EAgRnSM5rXL+ts9POnjwpH4Y/ZFydmMj8o6pzXQTDE9on2bucuOr7iNst513WN2cJ+s44cS8y1J8+fW6/+ey32mewsQDO8ygWniPpNwoWkCrwZ5SAgpiGP3j9ukdrDN/kyhLYOP3x52r6gv+hn5AL8e9efiPE/kZ0rdOnz4iwOn3GTOteu07KYawdkXMLBZVD4gyLXWF3nJ0hJPf3vhYxiHFljX69Z29Qfli4UD53YIBnxFGRNR4/fGQffvCBxoHnJ/p55fJF+/zz39on3/ueMv3ZX5lTzsFffbVHigSch5jbUFbrgp05e07rYNnyZVYaCYQziMD0EdIH841NANoL5O9D5v+l3X/wwGZMn25vUPoIglCxyQaHB+3Fqxe6vkrAFYv6HmcTLwfEe04A8NhfiG38aQSAkLFYnwDge3nZWaayJuPXs/6dFTMsv5ZBAJgoxpi+x5gYeSH5LAb7ZX9J/sP4tleylvWxVP3hdExy3D1TseKssZlcP3I2klEnOo53ZsWta8Wq06+n2zW+TYEE+21/nFSnBKMEf3CfE/+ezHUnAvDia6Q/m/67VqzWbdhjc3GMy5+ZarW1FgEgxlKy+hy3rX67K4HFrLHwM0itcY3x74m+732s/tyfpgAQEwD8+rXWTzqOn72uKojmRGtIZ9lEQyOr79/GtrLHpgIY1vJ/MRib9pW12h+/XosAkMY4stdBBf+J7x1fPwa407FdqfDreaby45n6WXOZtUbiMc7yVWkcocoGahAAJuN/J+Nbao1J9fhUk998jHzcqsD2DKn+iXzOhAQjnrmSkkfeLgiPAVCuYJLuu2ICQry/ZY19rTlM21+972bhQP55PAdxgpgAkB7z+uvj/yXuPZ/kOLYsz5tVWVoAqILWWmuCIKgByqdnXk/Pftmdmf2Xem27e3bHrLdtzXq616z7CT5qTYAASIDQWpAEoVHQKK3XfsfjZnhERVbh9WzbJgxWVZmRER7u16973HPuuVMTACZTABBKnMFPQ1mAzHecAKCKE6kaihMpIABwPyHmE0oMOybNpsKVAEQAUNnJhARAcmJS3hcMR8oBCeYd22aeQBHPQfn2//U/7KlYYCVhM9pgOAFASgsFGw9fgH1BygP+eUKALyTaQOYUAPz81LUV6cCzSrW7SgkA3mFFCgAVsNLb+pQEgHhxDkYUOSXfKCbvVQy2CgFgMgeSN3YIAH6tov6d3NFk2SaVRST55f8rAkB+YUkXh3TzGm8Q4sWjMlmL5PmTtf9pFQCq9Wt+s1Nt8zPZghyfO7+5ym8c8ovjVAoAwdYBc8J/VwDApjVBIwWNooV+Mif/b0EAiJ2ENjlTEACchBc/HAZVkJRVjJ+IwX/1CVAMQLnba85GplpAggNO2xfqsvDUVflmkPBPAHkB/ZL+S7L4+akxSQF+/a4a0+E4JwEIeNb/9PtSFhCxI1UViP1f0e8+T+K+CO8BBkQPQ9G+eOICGVh4GqecAoD7MScA+MIg4F+Z+2Fx5+FeC0okLxMD/ZKWkRRNWFz8vxaukUSaJiEA4GcqNhopAGjxTbL+gwJA+DtWAPAFPO/78nPO+zJWABinzyBsOCmgpqygC6oS1GsF0yDRsqm+bMsWzbeN61bZkgXzrL2l0RrqQkae1TUp+1hSZgBYQ8MC/McGBpX5P07GMEGcwYFAApACANn/wwpgAmxonQLwZxEfHZcKAAQAsv4pSzAAkcDGQiYs4AasP0WGyzaGioHsqi78bGiwlunTbMbsOdba0WHtnbOtsbXdahqarbahyUr1jTY0MmZPevpsZGzcZs0FRAsEMoJKBKLI5CAgS5CTIBZAHYEdAjwcR4CJ/iSLxQkABPewcb7v0vNBsnRcwUTGn+Bca3u7QBiCepwXoI6gJ59zXo5l3Any8n2uw7H852+CX7TJa5ZSBxTwAjCkoTHU6QU8IahHAJFAKBLOvmHq6e4RgIEdEJTkPBAHqP9MIO/qtat24fwFyf8vWrioknHINSENnD1zVnYNmNqmeqGUDgglEAgQkjVO28mGo88IlnJfBNBovysKEFRDBvubA9/a7FlzlDlK28+eO6OgKQE4gHykg7F3l0BVRtHYmAK9nBPQNqOqcO+u2gcAEwgDQW4a1QakOhcuWKjs8QDwXrMbN28lMt0heMd3aRsgK+PFeRS4jhQQGGMCsoCNzBPm4OPHT9Rv8+bPE0jAuQCMCDoSgIZYwT0EEgkEhLBh/fGnH/Q5gW5qlbK+wYPl4aEaAYBM15MnT0hCH2nv4GcdCLuuoCkEgJZEypt7hQBAVihAKAHgmnKNDQ1CXOi2Y8dPyK6WL1umzNoxynQMDymQzhgRQF20YFGSHTdk5dp6Sb5Sj3nDemrHBtlg/gNmX7t+3Y4cO6p+9cxU5ie+8+7d+wKIIL1QK76pAT9DFv+Y2k3mLZnuyJyTxR78GOSYXtktoANSxBB0yoxj/4B8Adl02KhnqDFe7qexJ+YPn9H//sI2IABcufKjACUAA+aA+25sjMw35gi1oTkem8DuaNfhw8gAXxMYyL0wnvgAApLISh84uF92vW7tepW50AN7ktUGAQCwDKBXRJKk/i/XuHz5+6TGdqiZzktS58OjdvvObTtz+kyoX7xkkWrW0z8+J4JU7xqRair7sFKNgJqYAMA5kbC9d/+uALmQqR4k2Ok3+hk75zoheB6k7ZnfnuW8AHBULOtR1bI+cwYQ4KItX7bUtm3dIhtC3p4bh2D0t3/7N7ZwwfxKNmhPT5+y7cke3Pf1l/bzX/xMEu6AI0uWLBNBpVxulBLA2XMXBIw+99yzVq6vtaHhfkmyj46WBGDR95IO7uyQ32N8+IldnDp9UiAVPoX7COTEGuvvG7Y//v4j65zZYTt2rrP2aQ0VBYDSeLMdPMD4XhcBYOu2dVZbHrPRsaFCAkAIRKPwUCufRTYhUsVOAKDcQcjWKCk78dat2yqHsHbNCpXHGR4atf37D9p3R44LyHrzzddtxcplNjIyYM2tTVonT50+beXaBtuwYZPV1ED6YS0MmaIVUFrqI5AnwyMf44UdQyLCX9BGFHvu3bkjn+UKAPSJ6tevXasMfYFPR4/Zlq1b1B7WVtQDThw/oXm2afOmQLQpUfFnUL4fm3G56/qGxrAfMLMvv/hC39m2ZavNmT9f52cc2D+cOHXKUNgBdMFfsV+ijdQXpz2LlywOgBQg8PCwwC9siTYByNEAgDDWO+wN+4kVALgP5itrgcpiJAQA1ao/dkQ6BJu3bg5ru8rkjdmtm7cEaAEYMn4QskTKGh2X7WPj69avs/nz5ym7FeIhe5rTp06LHIFyDmsu88iJPfQP40BJEJR6tGel7ai5nDwpsP/5XbuCsg/nJPucc54+rf0EBAD2Jb6vo50nTpy0e133KoQDJxvw3WvXrtrZs2d03wC7vrax18aXHv7usN3tumevvrzbpk9jTQoKFt5fH3/yiTG/GRepeSXPAFwf9QDGeuv2rTZvYVAvCuVNKJFwxyCOrFi+wlYsXyniUyChoXIxZp9++onW4p2q8c54MN7sxUuGOgzkMADTl156WeAk5A6pIowM2xdffK62A/bicwOhoaS20x4IAID3AKGxn6f/IHIB7tEXZIdrng4NigQA4P3Hd95RKaPXX3utorzEfQ32DyiDGrImKjAu1U8/YdNf7d2rEhYA8uyn+A7twb5Z1/kudsQ1uY+gYjQqsgxZzez9yeb32uscA5kBAgDvefY5exLaQC1y1qmXXnpJmfS19RDo6u3bb07Y+XOX7fXXX7e161ZaXT0EoBGN/80bXfb5ZwfMxssqg0JpAD6nBAIKAJ99+qXmCMoI7KdYu7wsDRno9Pnrb7wu8pbmX3d35R5YV/bs2W0dndPs66/32urVK0XmbmlptWs/Xbd//uff27q1G9VePTvqOdbswsWzUoN4ZscOzSXNj1t3DBIkcxMyEvsPxgl1JIh97Af8+QU7HBwatn1f77dykplOv/Bd+pb5gR3Q19wbewCAZfo/ZKeXRMihP/EvfMaxTt7ld+YrwDh+jlIB7GvZyzo5nWMhHkLY+PnPf659HzbBi37nugDOrPPYK3bt6jO+pjJHr179SX4GO2HMQ8wwENWchMjv2Jfv//F/zA3WFRSV8PN8H//LHKc0CftEruN2Q5+g4oDiAO1gv8WeBNtCBYC2cg7miNsx98I+gGOQ1ecFmQPfqzltY2ozSlEQF2/f6dJ+EdUoJwAMs58cHREh7vr1azY4NKA2oABAGQueCV1d670/vSvCx2rINMqiZ79Ztv1f77fvL1+2l158UfOf44kf3L51w/7wh9/bq7t328pEEYb2sm/96KOP7dXde7S3Zs9Ne27euGUHvvlG98jaRvvZ82JLrDcogdCH2CulDHis5TmQ+Y6NMg6UraB/61GWGxvWcxHjRZ+wf6T0EEEf+tuJVRATgoJliFOE/xzmKo+8P1HNUPj+hLiOJz09HQFgqjjQZDHSfOwkE8vMEQAmxlmqKxNUrpkQWD127u/rnp+CABDXHs7HPKq1PY7P5eOF6Tkm65X0M4c787HRfFviMcjHI4s+835WfK6KLDX7SdbNqV7+/diO0hhtIJBMiMkWyM4XXWeymHD++Kc5Nt83+b8zAFryjDfZ/fuzeza26vOvuO+qxb+1Z5vQL4kaZ+59P07xh0nishX564L+jsc+f93078kJALE6SDofwjN1eLQOzyTVfEQegM7Mf5cQL5Cvz9tstT4tcHkFfTyVhYfPp7KvyfxBfF/V5lv+3vPXLLrHojal76UEgKl8V/HnJZU0y5fALbrPaj0Yt2+q703ol4gAEH+32u9F/TfVNfN2GWN9fJYH6PP+wglCPGPEvsOPyxMEivzPpNaX4KTZ88RJ1qnKQIiRRaoDEXZZbf4VXTvusxignmqW5Ps6JgBUs/k8ASDbzhCnDK8slpr6tWRuFpQAcAJAgP0tlBCuqBuH84b7C32GrQorE0SVTToX1iKQf0TZ/yExclyJVsJ4EgIA9xNKAQzpGW0IHGJ0tKIWmLcnJ/jEe4b499J/+YvdkxIAwoAHHfDYuHwyhMze1IEVEQAcdMs7GH1NzIgsuYAxkdxEZJwVhmUSqAoPGWMcmIADYUHIEwDU7qdQAMhPqLwCgONWGUOryHOnMhr5jq42MSqbmkQBwPsz//3JF4XYeNPpE/dr/vvZjG/nzjz9JixeNIL0bQhiZN+ffGPixzvw/ecSAKo53anaUbQJyTv7/CazmmPJHDeJAoBnt09GAMArxOfL31+RU/dj/i0JAFzDCQruIjPjbOMmYdGIwJBuVMM34r956JQT5CEycZqTEQDiDWRhn1Q2TTCBwwNXIAG4Pwo1+gTqJ+C/g/0C9HlfhIyaAO5DRnAygID+kImloI2TAqQQEAgDnJOHmDwBwO8x9oUedKm2kZ9AAPBlST4wq7NDX1TYXhW2nvvB8NMJAGFhSYD/SQgAMMtioN+BFK/B7YSBmAAwzvmQw43LxiRAmi96qperGtlZAoD6ISoBEM+zIh+aJwBoYeM/QL7A/rJke2tLtVZXU2v1Un4g13fMZrS12JpVy23NymU2Z9YMm9bWbPWN9Vo7rNwUtHw9+58Fd2BQoP84YC115cn27w8lAAAXAcCRPSYoNABrT9lYgCsApmMC5vk/qvWoZCNsANjsiZEFWYCHqiBvrQ0IfYHsJdKZ2GljgzW1T7PG9mk2c8FCa50x05pndFpDS7tIAP1DozY4PGK1dQ3WNqPT4EASHCJwxPgQaCdARoCPgB9j6fVDOY7/AdymxmUIhhIkxEYdwHe1AMbdJYgBD8mOJ/uQIC/XQv6fQDcBJicAEKD0TDMnABBEhJQwf9Ei6+8hc6chyYS/qcCi1wpn7MlgBBTiGABsAAeycMjivXf3np2/cF5Zf4CLHA9xgLrHvAhy3b13V0AF9+DApIJnN28qqE0mD58r20V1QMNmiiArQDfnJVCJjSJDD0GAIKRnyXBOZXJepwTAd7Zg/kIRFTjflZ9+VFYU90qgj3Em+AjgTsa72tvQoKAr1yMoy73z4v37Dx+oX+g/+lsbR7KY+vt1X3PnzLXWtlb1/Z07XUYWmUv9O2GAgB8BaMaB69Iu7wcCsowdQWNq30IAwGcCplGbes7cOTZ/3nz1aSj7NF7JwuV+QpZQkINnswoBgEA32d4LFkA2KEu6CkAFIBibXLdurU3vmKFNLP1BYPf48WMCO5H2DnM7ZDiR+QQgBqDbSgAzAeEgACB1TAYYdWfL9WUbVs3mPjt0+Dv1PwSAxsaGMDeHhzTWKEwsW7bcVq0ImcEEjck4hJwACWH5ssUiAHjdceYEShBIvlJXGxUA+f9ynb5LPXcIAARkd+x4xqa3NycqCsHHItt67+5927J1u8gaYV9HCZUQoCXr7nnqwM6eZfUtzZLtZnwJYGNjgLzYDrbHGDP/CI4zbk4q8YcJbPbUqZOS6ifo61l+DiBzPrIEOQcADz6B/9ij5GePHBVoBfDwwgvPZwgA+IVPP/tE/bph/UapGYSHJbJhh5X1znx67bXdsiN/0OC8BK8Ze8bQM7KdAEDgG1AGQGHRUmrbpmox2GXI0ltVIQCE/UaNgFuurUzJJkhbBLYH7PadWwJgVQqkrU33RfvIUOU+uY63jXF0+W9lQM+bJ9CUEBL+48L5c3b+wgWB/Due2a5MY2yJtYvP/+av/3eBfqgpECwnw9/Ga9UXe/d9Yb/+za8k4d7R2WmLFy8VuDE2htLJsJ0+c05qQjt2bLe6hrINDPZaXRnCTsm++Hyv9hNkqHZ0zBAIRFt7+7C1b+3ipQv2yisvK3ORe8M2lPXXM2i/++f3Vct9+441UgAAaAdkry212ldfHrDbt++KALBl61qrqYWgNih/ffPGPZUAQPGC0gXMZV6cl7En6xLADGCHsedeAmFhzE6ePGVdXXdtzepVtmzFEinj9PUO2NdfH7ATJ89ordmz51WbvwASWL3VN9bZ0DAqCGetvq5JBACR7hLuPv4DX8j9hTrxEDRr9ZDM+9gFdabpGz1U19XZbUnmD0iJgzFnTjDmy1autLHhYYMoBiC0ddvWQJhA0QQg9fB3soe160J5GOamk4XwydgX7wOOsO7zggDAd7Zs2mwzZs4MD+ZDQ1q/j588Kd8MOccJc7Sn606X/XjlRwHJ+NQAMlMyolfrMsfir5kX+BXaTjtQAMBHOvDuGcv4cMh21DxlHjKPDn13yBob6237ju1qM9sL1vKrP121CxcuVggAQZqwJGIScxY/hP3PnTdHBIDahnobBEQ7cVI2h8z/7DmzKwQA/ImvGxs3bJTiDi+Ilr093Xbm1KkMAYDdDvZLDWmyUvFj6zYElQIPUNAXqBQ8vP9Q484ewIFnfv7ww/fya/QTwG4A0QHTa0VahBhD2Zo9r75mba2hVBE2IHn6u3cFfOK7tifAte/jmT9k6rLO79y102bNnam+BoxElQJVH+Yc+4OlS1hPmrQGheyMEWXrMt6QHURIGRvWMzDkgQsXLtnRI0dVS/z55ymr0SAAkPvBl5Axjr3hE+l/7seBSogZEADY7wDmBnJICMRxX9wvfhPgD5ATe0ARaGgYgsgj+5d/+Rf1757duytEC86N7Lik+vv6JKHOMfQl5aJQbfjiyy+t626XfJqTGL0EAHZC5jLrDtd04hFtgkQCeIxc/i9+8YskczgQBLBlCAAoPtBe3lMt9GQ94lwQMwBPKQHALv3LL76xH3+4Jon/FSuXCOAv1YyGPdWP123vV4esqbFNBIGx8aGKAkBf77AIAIw/doL/uHPnduWZCWl4Xm++9YYIr+wDsRH6hrXg+0uXRQCoqR2348eP2vLlSysEgAvnLtr7739kW7c8o/Zi03Vl/NaYnTx1zA4ePGA7dj4rn8H+lj0Xc7QF1a++fq1l9BM2B6ntlVdCdjpzmnnKM+eVq9ekYMT7gPQA48w1SACMCb6e9gL0sxeB4ODvcS+QQthjQRbAZvg+LycDYDO0AVAaMhzH+BpJHzDGkEvYOzAurKGc35//GEsIM+xH2SewV+UzSBQci1IQJADsi/O7whfnCApYfbJd33N6GwLZh/mKT+yzjz/+WHtLSHAQClHzYn3nHgGlaaPIecuXaS0ISmQQfkJpHyc7cP/0I89A+ERsFV/JOSBDcr/0Fe3ElzCW2DVtoRzZ0WPHpWqGLUH+4dx9/X3acze1tdrlC+ftSfdjlQJqUwmtcflA1mzm8O/++V8CoXLrVimbMf/5iR2ePH7Ctm7ZIjIIx7PvvnH9qr3zzh8157du2y6fQSkC9q4ffviRvfzKq9pbo0RCyYMH9x9KtQNlmV3P77LWVtSQKBNomneQcnhuYK5ji7zvSQDYFf2xcNFi7e/rICiNj8iPYC/MoaA8hiJe8q+iYhhKWMZxDIWxCwgAmbhNFQJAiOcGJcPJSgDkY3ZFcaAkVFL4oyhWWHkvl7XvJ6gWXyy8wCQlACQInE8a00mcABHK5wYwMxxY7WclZlol+z8bPwktzd9HUSz5zyEAVGKOUaZhUXvj+E21PlVbhCkkTM8qg1h0D5mYYhJTCc8J2Th0/N5kNjLZZ0Ux42rHF/VPHrQr+nuy6/uzSyVuWiHfhFiqX7NaO4vGPPven68AkBmTSHa96FrxvRW3cXICgGfYZ+3IwTpsKHmOiDM2c/MotdFg7XH78wBh3p6L2h/fhxOV/bip/FV+rN2Wi94vmsPxcUVx0qL3JvNr2XuZev7kbSeOTVfzXfnrp/1fsjHqmuZ4Vn+O/43bU/S92G9O8K85BYCisY/PWbyWTO1Zsr459fV8s4igUontE1ceGa7YLOep5j+KPivywxNaK6x1YikBxfmFI2QV0uO2BZLgRJJc3E9T+YS8PVebB4XzpqCE8GS2PnF80/W5GgGgooxYhQBAEex8FaF0RUsUtJM1G+xVz/aJ33ZSh9tB6PNEQZl4jOKoKQHA+16qlIPEOAH/R2x4JBAAvGxsbOdF9h/bRek//zYmAIQAnxsTJwoMFF+s002KnyTUaEnZDr5QCeRLFitnPU9YANTSiQSAWAEg7ZxEFSC5VuiMiQSAQLFICQV/LgEg7Zz4PJyxpMB2xok4byTJgM1PziIHPmFDE5UAiNtdbWGf6G4mTsApCQD+FWGmk4P/mc18tMiGsZy6BMBkC+i/hgBQ5KTzG79qTufPcUbxwpy/Znw9HfdnEgDIxgnwZ8iAn0wBwPvf7TL+qbnxlA8O1ZapmBCieR89YPD3VASAMveSsJsqG3MB/WFyZzfrCfgflWoQ+DMJgSS2vwkbiYgAED5Lrle52VB/OZQASLP/QyAnZP8DLqhMgECewHBXOQCyS2pKIeiFGkBSGkCKAgpQBwLBZAQA2h5fN7Yb94/e1PB3vh4SQHHKIIvH0BdospLCQh3Yeen/ICvj78cKADHQ7woATgCIVQD03UT+3+vRyv7I/B8etrHhEQXDPfNMpKyIAJA4S2VOOQEg8ar6KCYAFPm+eKGKCQAezB3D19eTVV8r8L8OEkBCAKgjk6mmxupra6y9tcnWr11lG9avto5prdba2mh1DWQKE4BtUF1dyAyS/4cAMDhso4ODlex/iAAjA4EAQPafMgABGcfGrG90zEasJAIACzH9LPAfUgQ3BQNQQmGQAoJkq8D/GtbZMSs7e47UonKtjZCRyAahrt5qGpts2uy5Nn32POuct0BEAEoADFGOp6ZsTa3TrK6pxcZKNQoCuky/Z/ozZoAa2KpLtKISwDiF7PySsqOwB75DvxLIxE45nr8J3HIOgn2SLS8HiUpAagJGIaupXCEbcH7OTcCQ8/KCQMB/AsKz58+3vidPFKgkYIWMM0Bp58zOSkYcwTzAderG8xntaGxuUjD71u1bApwl4b0wfEZ7AXzIZAH84D0CjZ4VyJwgkAhxAPl/ycVTC5dMI+RGUS/o7bVTZDIODtrmLVts7pw5lQwY7BBQgVdnR4cCm4CON67dsG8PHrblS5frfgmu3r3XZceOHVX/EDinX+ljApAEDfnbA+LcB30EyEb/KmA60C9wgnsi2KqAriSIh+3O3S6b2TlTwUjahAQqdWRDNv8sXcNBY4Kl/A6ZgXHyLEiClPQ7gXKy7yVLVVNSViqZ2QA/MQGAWUo7AY4IEjsBQApNY6MZAgASpgBaSIoBqLgCAASAGZ0d8g2BENGrPiKjavXqVUl2ZgAXIQAQPGd82tqnaWwYz0uXLibyyetEAKhvIEuRcR22/QcOqg9XLF8uAgBADW2DRHL27DkpE2xcvzGAUv0D1lDfJJBaKgSzOmzTxvWq68p32PCT4Xns+DFDOp6gO2NA2QMCs1zz8KHvFHgmG21W5zT1IffLvZ86Sc3hK7Z163ZJunpGPfdNUJeAPQSAeXPnWENzkxi+rDdkQBOgJdOS4LWPF3MYMIDxxJ64T8aVPglZXVdEpsAGYgIAn+MTVHt2YEBBcezJgUXsiSxhavACnr/66isCIIOMc5C8psbxzFkzVc4AxQPGJ6gAlOzQocNq786dO2TXHhjGniGmAEAyPwFHsFV8BIQNBwRo65LlS3nCqDxkOgFgxYqVIgDQVu4VxSSyhVkLOV9DU6OeGwAIbty8LvCRe8DvcH3mMHbOT1QrfO3gJ2AGnyk7eu5crV31kpR/LAIAGctkvu96bmd4+GZ9pazG4yf2X//2b0R2gEyBegjgxdDQmMpJQAD4i//wW1u+Yql1zpxpCxYsEsiNC0QB4PiJUyr/sm3bFmtqaRQBoKG+UZ9//tmXAhoDsDFN44YvALjAXi5/f8lee22PgEN/xuDzRw97pACweMki2/bMaps2vVFAO6SEGmuxTz7+UgSZtWtX2+YtayoEAEAGJwAAikEAYLwZJ85LqQ2yJQFb8BOoP0AAKNdSG16aYG0AACAASURBVHxEJBdKhmzbutnmzO5UBn1Pd5/t3fu1nT5zXmsHBIA5cykD02o15ZL1D/TaufPnramx1dat36jgL/YE+QXgDJIL4A82KgIASh6jI5oXKH8gMU39Zdl+uWzXr17VDoK5zXuMNcoxC5Ys1jqNn2f+QwCQ/aFoMjxs3xz8Rn5yzdo11gxAlKiF0AZALcAblWRpatYegLVy3969sq2N6zeEsgEoSlAaqFRSCQAA/G3bt4Va84DJQ0PK6Ga+u2S+z+eHDx7ag4cPrL2tXb5UKghjoU419rZ0xVK1yQO/zBfsgXnZCQFghH1dqFV/8NuDNn16uwgAXJvdKPP6yo9X5IMo7YE/9+QGFDhYW/An3OfsObO0H4EAACkPxQQAZcBv5r0Hpzx7lDZu2ripogDAc0xv9xM7e/q0fBEgVvw8ozX11KmwHm/coP2DZ7SErPYj1tvdmyhfdMr2OA/3Cvh/+fIl2ZLXvOczCCsA3oCKAGIvv/iKAFfWXs7NMaxv+w8csFUrV8pufI8gQHxgQGAcYPRLr7xkHbPCPgegjtIYP/10VQSAbVu32cIFiwS8BbWnQADAJ9L2F1580TohpIyHrA3IA2fOnFMfQkrZsePZilIOYw/p7f3331P7mcde79znHGDx+++/Lz9OPzKevKQ0USpJkQOSGOAlPo3P+wf6pQLAfP2nf/on7VnI8qfPGDu+19/bZx988IH6hsxnZeqXy/LD9AVKCZQmAXhnbeF6Th51SXGuid/V2CZBSMooQC5bvHCRssf9OY+xY12AAOCZ6TEBANIA6xgg6NjYiFktBOFa++jDr+zG9Tv229/+1pYsXVBRABBIffkn++bgcZsxfZaAzcGhXivVDBqxp647D+2rL0MWPOUDUNa5efOG1nJsAQAc20CdhYnAPTthiD6lfyC/9fY9sStXfrBFixZISQHJ8+8OHbHDh4/aszt2qb167qhhTIbsyNFDWnd379mjvSt7YvZJ2Pi09unymeyFndyEr9q2bbv2pezVXCEDxbCLly/LZmk/6xjnwu8jy8/94Nv4m30B+wMnMLA3Z7/OmsU9MqfZY6fPfKPyE6g48DnfZe/L+aQggdLZGKTFowLoITnQj3wWbLZfdsL5WYuwAQgI7Cd51mCvRdkSFIg4hu8y37BNV+zALrAHPud3bJ89aXgWJst/yFqaW7VPwb946a7pM6ZpHXD1MtpHOxlXSKDYKiTMUJaoVn3G2i4S2DJIAus1Ftwf480xrPv0I22DsDVzZqcAfN+f4E8gAHTdvacSYKjLKJ5ZWyOVMZ7j2G9Rdoh9ACRObPjB/XsqZXO3q8v+n3/8p0DmePlla2psSgin9SqvcljKIss1hwOhfsRu3YT4866tWbvWXnzxJREA2FtCVPjyy69s85atKmE1Y0aH/B1kiW8PHRJx69Xdr9rs2TMDiatcp/4LfrE3KfeB8kxQ/8Im8P2M6cxZs6VSBIFtxCAFBvI/Y46dsI/12BRB6LB/SgkAvjYJwLfgZ0ICw+QKAGn8wgPvSfwwV0e7KGaYj/1U+zsf5yoGbRyVzyq9Pu05M9eYhAAQAgApSDvx/j15bmoCQHzNOAYYB/jD+0kkLIoLToi7R9nacWpJHizwmEzcL/k4ZNFn+e8V/a1r/Q8QAIINEu8LSRVPGwPO28dUf+fP68dX66uiOK2/53v3IpxgsnakMdQogapKVv5kY10U/y4SSoiPo+35PsjEw3MAYP4aU4OBkxMAishBAXROsKqxiQSS+Jqh7GB1Ys3TEgDiPsjeYwCwJuv3qWxsMn831Xfj9sfx0iKcpGgeykNNEX/P23zapkBgyl8r7v9qn4X3QeBTXO1f5X+n6qDo8yQim2lvJYU28pdZ9e8svpZfT2IAv6gpRfcfj5PbZ96P+nldTamaX5lICMjK9hetf3E7iW34nj5tQ4onVHxXUiYgO19iAH0i4Sz2HdWGqaj/4rmU7jXCGeLPQuJ4kliYu4Dft/CrqhiZS/hrZmSkKHxLMjkBIEkuDyns2bYl19T8SPBBjoI07z6XdgUVuBQDdxUAKQmSlMgei3hmQsTQdyICAM/v4A7s5T1JM77fqeyv9J/+/auRhXuWfwqgVwYoSa3PGiKyxilryBcqD7j534EAEGT4Mi/1ebbmSjBoEjKDIXvA0jNag8i3GzkEgPC7f8/BVL3nTiYBSv24yrHJANCmiYtyaGu4fycDZJ1d6LgwCbLnTrs0PwHzf1MCwB1z0cAVLdpT+TwnABRNGI1J6tGDqsMkJ+T4osUk3QBB8a2+iMROoHAzVWHDpGBx3B+TLyAVl1V1EfPvFy/Qad/HXeB2G783YdwSW5ZEfOKINJEBfZV17pnu4T3J/yP37b8rAyrU1PVxym+8/P1qzh/TydhMzG5MxnUq+8lfM9iDy8uH+Sf+T9QZlXGUQ0uoDBlmqttDOqauEhCCcam9uIOvtgkpan/xopbMxsjHpNfMAvEA/v5f41WpG092PwB/UARwAkAA/xOVAAgASYBE9yISR1oCIIxvUA4I5w7EA/8fj7UDHLHfTBfh9H7iDYPPxwoBIMmuzxMAYgUAAsye0UEWmBMAWDwCeQBAO8j6+3FBnjFsDgiAOgHAFVdCUHRE+3MnIKgWcJLpz8JM7wD6iSTgC7XvrrABlTAIRK4wh9LNS94nxn3ohLJxEQDKZjUQOiAA1FrZIAOgAgABoGSNdWVraijbxnVrbPvWTdYxvdXq62qsrr6sBbZkdWYjYzYO0U0EgFEbR7IfKcwhiABBAWA4JgAkpREgAAyMl2yY/2SeIovOZyIAAPmXFFDXPheQkMA+6hGqeW4Clmin+oZ7EQFg3AYYF4Iw9fU2XtdgM+cvsLmLltr0WXME+A8jXNDQaO0zZlq5udXGS2XViO8fHFRwh0yVwYFBZVTfe3DfGhuaFBiEaEMWNWumS9n39gNqDifZ8rUKItG/BBsZSwKABDIJKnt2EEAJgUckJjkvL44jCAdYwXHz5i9QlhkvgocEIgl8ds6ZIwIAQUIAEjLPlyxektTXDGxXCAA3b9yUDDEgIveC7H1fb5/dvHVTwA4A4qyZsxWMVGZlb6+CmAT5aCtBcrcn7JjAL/VgCYAB6hJY1aatJtgd7SMzkHt3CV7eZ2OF7dEvvBxo53q3kOPcB9CwWkCZ5NWfPNJ1CA6T/UYw0NUZli1bqswjn7tckz7guwRWRdgZG5MMM8E6qR+oJmpJ73N/ntnEe/0Dg/bdkSO2dNkyAWcE7n0ukjnLnCXgCoAtP1Rbazdv3FAfEWhdsmyZjY8MSX2i59FjSXsznpAZXE2AdYtgJAQAAreAVmQQ+97oytUrdvn7y8pSWrx4SbJfG1MQE9AaYsb6DeusY+bMCrAFAeDIEWrTt9u6tWsrayJtDwSAPoHn7dOmy/fgX2kDmX1r165JMt1CeYThkTHbu3ef7ofAb4v6IOjK0Wak/inRsHVLyAQOBIBG6+oicH7KWpobbMPGddaWkCr4nhQKTp7U+YPiQGtCAOixUqnWjh45pjZu37bVZs3s0LUCcEWg96zA7y2bt6o/sHPsiHvAbqkDDaA1fwEqC40C/xiXixcuCAh121R2MAFaAL0rVxRABjhhbLCTAFoNaB4ePnxI9kOddAK42Cz3CpHis8+Qne6XFDOytaphWxuykWnnoUPfSbkBgJnPCI5TFoN7ArDCT2zaRG362YnqA/W96+3Id0dVO3rz5o2GXXt2KA8hyOlSJ562AkrQj04AoG2Ay8zfpRAASmPymRzDHAMIC4oWM2WzypSk1vqJU7IT5nVMAKBcg4DTpUtl59wXoAQ2zphwPN9jfWCdOHbkiAAJgArmXWksKHI8fvhQYDPElFkzZ9rLL70YlBuGQ8mOvp5e+2//7f+UagBkieamJsneo4FE0H3f11/ZX/7Hv7AlSxfbjI4OAdOlUpkaMNbbO2DHjp0QqL1l62ZrbWu2waE+a2pusYG+Ifv0k8/Vz7R12vR2+VvaxE/ASoBQgK+VK1dUdmH09727j+z99z6T3W/dttamz2jReUdYIMYb7IP3PxFhJRAA1iqjdngkKAAAtn1/+UcBG6gLkKGMnbo6yYED+zXf8V9kQrKWoFgAUIpyBGSYXc89q/lDNnxvb79qFp85e16+6I03X7e5c2dbW1uzWc249fb1iADQ0txm69Zv0GMf53QCAKA0to//EbmyvqzzUqaD9QbwqqmlWeo72ANzybPifZ0CiJ89b54IAHdu35E9cU7ZUH2dzkcWKEQC7K8JAsDwkOwEf4lPx16xo6aWVq37rBcAnTOmT6+oA0BAGBoY0HyghjfXhWjA9/iM62B/zFuAZLItpcJSV2f373Sp7ZDbKHtDH3C/jDVzZ8GShcrG932jS5bzfXwoZEXuF0LdgYMHraNzhpRIXBYc8gF9iR/F53WIeMU+KwQb6JNQsmWdFE7Y+0EA6FUN66Mi6eDzmH++fjJnmTP4ms2bIQCEUkL4oL7uJwL3nADgRAd2r+wHnACwgezi9vYKoM29AsYN9vdLbhuVCe4hZMyXlVWMz4eMg7/0NRyFFvYMlC9Biej5Xc/L57dAUlHpB9p6TYA5ZSMA2uMgEn6bbGL2JLv37LYZM2eIAMcYQgCgb745+K3teGaHlH2Yl9r7am88bB9++KH6DIntGdMhf4X9Mz7x9OmzduzocSnO4KsdoOT6qGr86U/vqMTMmrWrRaTwfTlzjjEDqGfOQQDgPfaI7B8hQHE/p06fSuu5N7eIAIDKAnuuf/zv/137BXyTKy3g9/BbKAvwu0ufM0a9PT02MDhkf3r3Xe1JkfFn38S9ssYzFzxjmn0M+wjtQ5JnAsBWfMSqFSvt7bffqmQCMYbcy5/+9K7AbEBtgFwHqwF66ZtNmzbqObMGF2m19v57n9qdO/ftL//yL23RovkqV2KlQGD+/vIVO/LdSZs9e578YG/vYxsbH9D3b9y4Z/u/Pqi5iZ3Q9hs3rqs2OvfAXgyg9ze/+bXujb2Hlz/47NNPZDvPPvOMPXh4zx49eqA1kjWU57p9e/fb6dPn7Lmdz8tG9ew1RrCt3w4d+tbOnT9jP/v5z2S3Ye9yTfOC4yjXwe98hrQ8BCcefVyenbXn7r178jPMlfffD2MP0YDr79u3T8eyFrJ/5PvcD7aBDTM/nRjE+oPdQv7wfS3+wtuCXUGKwBdCfOP+mfuPHj60xqZmtRulBwgA7CPwPSiddD96FBQYrlzRnGGd4T970GALUJ9DiTDGFTLZs8/u1OcNra022MN+KSgYoCjje1rUCMKcDMTptmnTpSKCTdGPfI7aC2Ppvp02oayFba1ds1rtgDSnevWlQOyB1MMennUbu5MqSqlUUT3imrSDdZ75CwGWucCLz7jXCxcv2fETx232nDn2zPYd+j4+luMgHnENnqG4x2VLF6uMxd2uOxXy9D/8wz+IJPzmG2+KJMh+k7ZfvnTZDuzfr7IktI2xwQf29fWILIM97Hr+ec11/AIKSgcPfmOr16zR/gt76uvtl3+ECAQZ+I03Xrd5C+bKp1KyhnHA37L2cH8okUBiZR9JxhjqYvhk+rVz5qxAVkODOVF8oA+8bBu2KhviGZkSMkqiKFeIqWEjgsqdEwACCSD/8vDuxNhWEldMJPSrhSCniv+4Mmu17xfFiuL3conDE7Lmq5238r4IAC5HXnT0RAJAfM0Qz5lYd7wo5hrHhvya3j/5GKHHT/w7cT9WvpPExfOxt3wcuto1sv04MXYTrl0lxlpRQUiPKeq9vPqlx9dCm1xBIatCrDMmn8dtyJ6/uF35NjB3869KXyYKuPHnE2O1SVwLReMkQYdj8sDzVPYb37fHC+Of8fezY5276xiDEcpVXQHAY42xfcS2QQ9C9o9TYPPz1e8z/3769xQEAA1mEQgb3kOlMJ+CG9tlvp/z8yoGIPOf+fqZ2lOwq6wvy+If+flW5L+y9sKzWvpO9X4qthAn1E41//P+wP92nx2PcZGvKPIjNBz8r6jf/Ph8/2Z8hvDNiQmoeb9SbW7kyVVT93UugTfBSKq1P792FP1dtL7E7Y3tLx4j7//weRYvjI/L45LZcZ6IW+aPj/t/gh+DYOxJfEnsPW5XTJ7x8+p8UV37P4csUeSj3H6rjbHvz/Jz0I937CDvg/1vJy37feXHIN2zFCRSQy5F8StJUs+20RP8fH3IEgA41ktjxySPkDSarj3soYMyQKqIzHMmz5vgAxzPMVJP5YmHtWM0JLnwrCsVLfAZ/k7KOge8JdyPP6/F9x/7gtJ/+YvXxyuZ7QKTsixCP1HGACpAY3AA2Uxfz/INAFgAwkINQpe59oUlNfwUcNQiGfEC4us60B4bHVmV4YayDBQfTn1f1hOypdPzOXGATs0SHtxI3OhCHxSVQAgLUEwASB1rTCBITSd2GByBOeSNMx6gqSZINWedlfqvzlCbyoEVO/7wbv67RQ44v7mMz0evajwiCfn8eadyzr5BjBfmyRaweBKrj5IFKN/OeNObmTAZtlzKYBYPsSLxEbLa3f7lDBwQLgVAOEx4/oUH4cp7OZLMZBtF2akWkOpKALEiRsaB+XWUiRwvjGFeOCCbjHRlQ+2OSv3jE4t7USmQcM/BySVCZ8n67u8HINc3UeOJDF+4yoQxKLAxHZfx1RM3EJkxjsoOOHDvALITNfxvHpQJhokEAOBfW1uRz6YEgJcJSAkAri6QKgz4mOcJAJ4h6W3zz/2+8xvL+B7i8XH/lfqMSAEgqTXDplwlVBIJ6SDXnZQBSFQBJAtIMI/aMgl4HSRlIAgAFJBFGzJbXQJVAP9IkuXP9zh/Ih8UFinOF8B0Fity3xkrB/9ZCCsPdBBkOArg3SXlooXL+yPewDgJwMeL7IZSbZ0yGZByJ3jCmPI7wDrZOvU1ZgvnzbUNa1bZ6uVLrWN6m4gBZeyCWoeDw1rzuC8IAID/kvrnP5sjCAEsrKgAAAZx38lCi3rVIHXSCeYkfTaSlF8QAYBsfph8WnvCHBVpJzFgftBm1kaVAaktqUzASGnMgJZY2XoHByUVPq1zpk3vnGkNza3W2NyiAE7nnHk2Xtdsj3r62alYy7Tp1tDaZqWGBusbGLYHj5/Y4PCwTZ/RYZ0zOpTl9wDgvrnZ2tunaQNx/9EDgUBkuhFEAywEyPBsWkBqxoDj22bMUFYk2Y1sQAiwAYg7AApIwIaNOqjYLAE6gpacg/MC0s6YNUt9C6gD6MHn6zds0AYmyFr3KiBJgJ7gJwAGtsBGlSAyoDJZb2RWAkzRVs6tIFtSL5pAKuAjbcGmuQZBUzKInBxAEIz7b2is1+fIRROgJPPcQXNfe+kXgEnaxz1w38wf5GPPnjqjviWwSju5ztVrV5VdTiCeTCQCaZAaaCOgDCUNyLgnk//KTz8pcOcy/vSrJKS7utRHgILKYCqX9bcyPWtq1AaC/+cuXFS7Nm3bZgM9PeoP2g2gRVskmS6gOWSNA+KQJUWgmCAqL99IEjykfwASaLP6fWREfcN3uMeFixYpw7WusUmkmEs/fC9wiOxdwEKRN5NMTABtgtSAMPRF2PcFUgnyu6oLu3JFqNFdChntBFi9FnfIPB5Vjdyb168pEE2AetHixarN7plo589fsOGhYduyeYvKWtBPECe412+/PSQ7gdTh9Yuxy0cPH9v+/V8rM3n37lcF8Dk5DQUAB91DoBipejK5B3QPZM5jKwToAWXJgA5gDzKyVwTMUfcX+WnO6VmckHQ8s3rL5s3yCUhHA4Bjg0g1E+AnGAzIjZ/h+9j1j1d+UNYb/Uz/kb08MjhkXXfu6D6QgUfqHYCJQC0EjMGBYfvyy33W/aRHGW8rV62wvr5ua2gEaOtXlvD+r7+1ObPnKUOSscG+RAgbGbYjR79T5rsHoIMMbW+F6EAgfcOGdbZ16xbNMwfanjzplkIA/cZcFChYU2ujw4GpjJwxgP2q1SuDgmOyziMnzDxbtWq17JP+dJlsgBzatnHTJu15eL+uvkFzun36NFu6dIn2XKE2WpD5JsAfMhoBZYdF4qC+N8QQwD3keMdGh3UdAuM//vC9APeWpmZ76cUXpDTB/bLD4Lz/x9/+V9X9/c1vfiPbY4czNDhqx08cswMH99ubb71mK1ausAULF4gwUVNTb6Waenv48IkdOXrc5s2fb8uWIW+N6tOoyov0PukV8Id/pR/9gZc24e+wF/oEO8RHuHoL8/nGjVv27p8+tmVLl9uOZ7dZZ+cMkVew0fr6Rvv973+vOYVSxarVK1Qxh/9c4/r1m5LyB6SDDOF71FACoMf27z+geQvQgS9wBTQADUg1yqB+8QXrmDFNdsq4/vGP79jV69dEAHjr7bessaFeigY1ENtGhu3osWOyYcaefUU9tjY8KtACYBp/xD2yB8Mn0RY+6+3tEQEAP6EHfmrEX7miNSrUlTf5S+b5tI5OGx8eUekP7n3dhg3BviSVx3z4QnbhyhTs9fq6e0S+YZ0CJFOWNG1LfDHgFn4Re4ll0B89fmKnz5xVO6gDjk14wJjM39u3ICyttc45s6U+wLhQwob1TWVv5szW2s84469Zk3ivfcYMGxkcVLsBjlHUAAjHb3GNgf4BrRmUGJg+vcMWI0eNdLeem8dFFmIuAeixtlM+xzMI8CX3790XAWDGzE7tvZxABwDHngTfBAjJvXjQGtCJbfey5cu1btVDthkatN7ubhEA2tva1KcQxjiOfqI/aQvnoq42+xOtUdTvljT4N3By1Jb2NjLxg0oI171w8bzKADCvKY0RpBGD1D42+OEHn1iHxmSjgHiu5yQB1ioAc8aSjGdf/7BRxgAwk3t+BuJEQ30AySAz9PXZzZu3ZHPU3cZOIcuE56xAZPz000/SDGKRK4JEIz6Gkgbnzl7Q/gGfybzBLzJmrIMffPC+1TeU5YtDqYuySDW0hfUQX8b8ACBsbApZ1vQd6w4kFEgRgLysOYwL5B64bqgWQNaiPMkLLz6v0gSQw3hx3XfeeUfnhQQWiOg1spObt27bx59+Irt76603BTJyTdpFmyh38ODBQ2UT48t54V/oK9QbDh/61p7ZvtV2Pvus+in46lrtFz799DONK+uuk9UYF4BzxoU52NbeKqW1vv4Be/dPqBSM2y9+8Uvt3Xi8ZC1nDgOg07esJdu3b1PW9dg46w2g8Dk7efK0SAX8Zy/a1XVH9oIiFETDLVs223PP7ZRf47kOX373bpf8/fS2Vps7Z7Zslb5i79qoeVy2L7/4yi5e/N52Pfe8rV27Tln93CPzlRITIma99oruhb0sdkPfsUfBZhg7fmLPjBHjy4t5iV/A7ppbKSUDiaPbDh86rLUFsuu9+/fVJrLCaRd2JFLAGsq5bLOHDx6oPb3dPSqF8c03B0WohKzB9SBAhNJPJZ3n22+/sVu3btrbb//MZs2C3DOmPUT/AKS/Bvkf1lhIFNg9/c698JMXvoF9GXtAfDQv7LrnyRMpJjDmEHaC6s/aBEgOmfns/c6dPa95hx9lXeG5obG5Uapo7OdFcvj+svb3qFyxd2IPgD2y7rsSyrmzZ7Svk5rB8pVKqoAYzL3iH1kvz184p7WU/VlQYArPwvQLfhHfwHsvvPCizeqcFVRYUPoZH1UJlOs3KXtw3J7duVNrEntD3z9DoL144ZJIgksWL7KxMcrBDeo+aSulOLB3FJcgs3FfkA/puz/84Y+2auWqCgEAAgt71Q8/+khtg6BTXw73gb1QFgE1EcakY3qHnsuxS9oPEeLNt960ZauWCf1kjNnzopTE/gYfRHm2zlmBoM09Pnz0SOsGRCwUndh3quxcJZklKW1IecNEDdHjPHHs1vd5ekavYP6Tx2HieEYF76gAqBOD52l8Y9L0pCR+V/3aRWBSJgY7SY36TJujP+L4Yj4++3Tx1LS9IfxYDAB5H/il87HQNCadTZ6I49eMVVGb8rHaan8X3V8WRPHYYaS6W4nbUR6U66dAVbDFkBCFTZGokjwBFHS394snw4S4aZptSVmqWiWS6LxROWI/Jr137/MkMpmUZ3QDjvvM21g0/tl+AgRKi5jH/RIwAdQFg4Jyil1E5TsV/yZWNjGWHl/bY2EeW4xjhUoqy8RO4zhqksAohYRwxjTGWrGqamau932uF8fh4z6Nk9EmElry95O0pqJgW90Gss2b0P8CcRMbzCk0xz4kOzZZGfZ4nlWzg/i6md8d5ctlJ0/WqRWbTOLsPv/zc7C4z7LjWA1gzs7Ria0JbQix/5i4lY/Bx+TZCfF54TbVFQDCubO4WdYXUbqmGP/Kz8G8D6vkkSVKQpMasXuYXCZ4GPdsWYh4/H3fkPfD2b+zRKKJ7Sz27Q78h+ulbchfM553WXA/JRappnyyx/HnNf9eTBDJ34fGJ+obv/cU+A/Phn6u9PpJTfsEd437Pn//ef9R8ToRiCsaUo6J57ZW9L77P+I93tbJ5s7U8yhNtmROxOcKakgTX0XXy/umrE/LJjjLt9L+kZD86OtaquhMv4fyyQLxk0RKHtBd3YznGGE2YA/DwxUFAMd2wIEqBICof31Oao7953//uu4+7zBiw6vmPMXgTjaAExeptASAFntLs2IzRiAJrrQGRTDk8MDNKzb68LuaXTGYkUjipdJmv0BSR9UzmH2SpD9daaA6ASBv3FkHEcpIK7k1WYjyBptn4GQ+BwD6NyIA5B1otb/z7a3mSIsMvui7k20siz6DQRy3LTbO+PyxPaaOzBfyp5OAmngPAYR0BuHEBa66+oFP2HgD6HPAWT4VZk9EBuC9QIZJZNPGs8SYfBuLGFzeF2JgJgSA2LlXHLYveImXr3yPRTkh36m/K4uAO/aUBJCOjb4RiA2VZUMFTSrjx1rswLZ4Tkr1Bwh2YkAsYRU2DxCIJvR7dIXYBnLPSsl187L52QdGD8gGBnsi3Z9I/gdAObC8KqSA2lox4/0BmCC0PoMA4KUCovOoxEBCFqjc+xQKAHL+CQlE+sckCQAAIABJREFUi3CknlBt/lXzwSwGvugTxJBvk+MPxICQ0e+SPmEx8Ux/BYUF9AcZmQD8p78DYvMAw/GAXKrHjQ8mGDsCWWDUhgmcYEHy2WPKqJTUt554xozSApIZF18kaZMkuuU0lbUfnGiWQe42wXHqn6TPfBxFqKghk54SDU7YCGtMuRaAv8bKNePW2thgyxYtEAFg6cL5Np364SX8brLo8gBK/yD9DwGA/nASQPSeFA8gBUAASEgUo9ScHTXjZ1AAGMkqAEAAoI9F0AkqAD7vwioGSYF7CCobpdpADhjVv0ACGKIWEKoBDQ1W39RstXX1IgCQwTNzznwbr2uy/uExq29utelkgU/vMKtvsG4IAE96rKG52drap6tObl93tz2+/8Baea+1zQb6++xhzxNraYMA0Gz9ff0KRgKk8DebCgJL9D8AVXNrm/X39gr85AW4Q9ZPGjy/qaAnABAAD4EsgpcEnVjTyXhsmT5NhArkmqlpz3cJ7DqASBsAUQmcEXybRpYdwN7QcEVmlWsTXCboTAYQAVmC+wQg+Z3An2cpYbsE2QjAAVQTeCc4RlCR7yBjisT0ufPnBMrzGQFc2Rl1qJFnvhcyk+kzApzcI+396coVO3f6jC1auLBSP5dzAmaRXR5qv4a2EKQlQAggASjJHCXzEFAYMI1gagAcGtRe7zeCoPx3QAUwQ5L0kBtGRu2HK1dUk5iAqDKBkLoeGxNo7DWtvZ4w/UjwFACKcy5fsaICpmLTBHkJIgIKxhLEBIf5DkFrgADuizrs1A796epV++naVREdlFGdRBoIHBMUJjBKwDfIXYf1lGAuwFBDXX3IxCVzNpG0py+83ABAnAgAAiyvawzof9qnwCq1lQcH7OKFiwJnkNil/2gf9xwC49/qOIAIL5GgEg7dPcrcvnv3jr300ovqD/ctjBMBVgL2AK/YoW+kaT9gIW2hHYBeLp/q7SRzku8wJp4dyL2HQPy3uocAuhJADaUP6BMCvoBDADkQACAc4ecAE7///rJAQL7ndXHJBnv04KGAgY5O6uduEAEgkCkITI/bvr0H7eHDxwqIkxGLfHJjEzWp++3q1et2YP9hmz6tw956+02tY4GMEWrPHTt+VLXMt2zZqox25hvzC8CADH9AwTVrVgmUoV+4f2xPYMZhlAUWaD5VCABJrTLai62vXLVSpeD9ARCSDHMfm3ACAOej7wFXJMO+cWOGGPDdkaOSK6cMgcgWw0MCv1Dg4D0y7gIBAInbOmUdX/3pmrLjAKLI4OV+sVP8xzcHD0pBBglfMsX9YQpSxN/89V/LB/zql7+sKDuMjozb0ePHbP+Bvfb6G6+pPxYuWmgdnbOspqbOynUt1tV1X/0BeQaVhvqGWhseDXLm3Y+7Ne6AJG4vvgfwcgmMP3aIvdEX2BT9DQHgww8+sxXLV8lu8DMDg/2htEy51n7/+99pHMkQX72GDN6w72CcsV+ILPgjJIZ9H8Ln+J6vv95vG9Zv1BiGbOQgL0/mPwQAZMd3v/qqtbU22/BgAHDee/89u3rtmsAdCAAtzU1h3gt0G7bjqiU9TyoJ/E0NYhSJThw/KVl8gCXmTbgWdboh25wKahvbw9yWslC51q799JPmOIAS8wjglizylrZ2Lbb4BPYzkMu0eRgblb/au/crKVasWBFArBojOzsQALhvCDaA6XX4kUQiG7CPvmXuaV8IaDI2pjII1O+WesO6tWqfBzzwv8wdkZ86O0K5oXLZ7t6+I1+Kr0ThhvFkzaD8CuPK/U+fMb1CGmKcAOwZe9ZCwHP2S7T52tVrIuOg4IFvc7IM8vme8QtYH+qCh8ABABvrE35LZYHq60UA5d6lgGMl2751W8ieZXOcZKoy1xnH5StXigAAKYv9UE/3Eztz5rTmBSCpB0zoJ9Z9yAEoBQkUbG+vEADYR0AAKNeVtJa3tULAqpN6BX3IPVz56UcRZigho6wIySUC+A3axx9/ZrNnzbLNm9ba9GltAfSUAgBlUX6S7yab2pVBsG98F+fAB/DaSaZ9E+Vd6vQ348DYADizniEBnhJyTKQx5NQZZ+YbJQAgACg7o1TSvIAAwL1iR17SIJTVCAQAyFcQcgDklVFbG+qPs1Y6AWDXruekGoGSCdei3ZCmWIchq1Gag/tg2zw2ijrOD/bRRx/K373wwi7rnNkhAg3zh/WeDGNAdWrQu7w3+/rbd+7Ye++/r/n65ptv6mfw7/Waz6gdsLcAzGSPw4v36Uv6EHD9pReek//38iDMOUBI/Af9z7orJYOhIbt27aqAaFQkli5bor1GTR3ExpAFzdj+8he/srnz5mtOUzud6x09esTOnD1jmzdtlHpCLURZyMRWY4e+PWqXLv1g9Nm2hADw8MF94TpPup+orBP9sn7Deu13G5qCD9E4nzxuK5YutjkzZ2ou88gCaKo9zHjJ/vCHd+zJkx57ftcLRlka5logy/RJ7QQ5+N/+xa9FFPP5wz7ESzKxXtF+5rqXA2Aesb9AyeDFl16SzdU3Noj4wvhjr9R359kKO2TMnDxOn/NMtnrNWmWXo0xEABGSEPYDuI0/Z25z/2GtoGRXt+YTey5AadYS9u08t9SW66VUxpwJc7VNBAXfe3G/+A/8GfbHusyaztgR5xgaGBTADQErqByMyw9AsHMyK99HFQjCGT6B/mHP39jcYOM1PBUGck+Ye6f1+4b16231qtWVvRXnpd/OnT1r31++HPZQm7ZYM4poQyOh/EqppH3byVOUCzKpTHCtUDqkXv3IugW4z7VWrFhl69asD2U+mMPai4zZ7a7b9s2hb+TzVSqgszOQy2tr7db1m3bx4iWbMW2GLV1CmR/UxYKqBO2DzMf+3Usu+d6QvQ2EPPbPgYgDPd4C8fPjj3Wfr+3Zoz1Wc2Oz3bhx0z7//AvtC15//XURFaQWVVMrogZ2tOPZHbZhywb5cOyMsaNt7JUZp/kLFtq8+aFkFARM1gxIAIyH1k3aUAoEgBALycZIYqDf40Aet8jHbKrFLSZ/3zOhJxIA8vG+4vN4DfDqV5kshuj39HTXKr7GpPHdp+gUJQREx8VxHr0dAyUTAKy0BnO1+JCPUyaOlsti9ssXxmdVAjh95a/jrY8B7tDsADACUCsm5UkeCRklEABCGajwKiJ6hJhjvn0eVwzpU15CNAG5K2B3/nwO/FdSkyolGr29+Xh2Ucw7+151AkCojV3S/taHMSZChGsFOef8Kz9WRXMvxMTSWLIfE6urBnA2xBmyagnh76d55e0nO1fyBIAsmOptmuw6XsK22jFFGEPWHj2qNhGIjse12vzwc8X3VdT/8b3ENlDt99hm8/dQ+fspCADV/Ky/X00BIO/TivoxBdFDDL3oWhNi87kEyLBGVC9h4mMQ43jp+IWgp49N6jdif5P1Pdmxz5IXprLnIj8/FQEgaxchvp62M7X/4nOHeHtsY1k7DM863oZ8H0202RTo5zOujnKvH+ffL+rrwjXOE+4SFXWdJynr7f6J/byPb7hOFqt1TKaajU9KAKD8arQu5McP28srsOSxEscHir7Le/Hn8XdTvxbiP+HlWFT6M3v9FOvK+o2J+5dsHm8RASs5l8R/HcMSU05E1DCG4T+xJxEAkjIFfMbzHc/ELvvP/jPFdcJ+mhhFBRsC28jtJWRD/+nfvTZe5PyKDo4NMvRXUoOnkv3sAF9Y3NP/LNLpe/FEZ8MdG5iD/E4A8AmUGnVmT2QxAaBy3qT3K8ySZJMVb0T8OqHUQJYAEW9Wqi0QoX/YgE1OACiceL5BegoCQBEAXM3RTbVhKfp8KqcZLwx551v03aJNZGV65bLbNUGTjUj+e9UcanaRSAkAcTufvh9KyngpksHJj3t8r+miqC1cZTPl9u4gucD+hCHjD05ODgjHMvG1ha0KAufn4YQFMGJPTVj0k8+8j4ODj9QgEvA+JgCE1S0hZWRYjcGJhe1z6gh5eAz34uUPgsRJpY+U3Bw2q2Rn836sABCXEJHUSlRSINPnatfTWGv2mDwoH5MAuBaBctrggH+sBpBm+ieEgEj+PyUDADhPrQBQ9ODMexWAO3ooo11FC2p+QxAWuIgAkCymATRJCQCpAgDAfQBUAjEgAPmh7gzy9aF+PeAtQZXA/gtgEAQA1aRhURobFdAilQBXVmGjI6LBiH4mrKiKQkWQbUhUV3zjAVARbiLJsko3WPn5p81AFKRwAgAbSIIbGkdl/aMAEAgA9bVmbUiuLl9mG9estAVzZlkrGV/YIOuOgqjjQbVgZDQoGNAvIgAMBwUA+hEShDJLWYjT+kisHUOUV0gIFhkCgIgRfH00ZP4LappIAAjrYk14SKtBISAQAMLPcSuVa0UCkNKC1cjblOsabNq06dbe0WljtfVWqmuw6TNn2bzFS2367Dk2Wq63J/2D9qRvwDrnzBVoUK6tt+4nT5Tt2NbSKulTsrke93SLAEBQiMxCpHAJLPK36ionMqAQAAD+ADEdsCaTCDCJfvf3CTASOINIAAGAYwn6EWQj6F0mG51M73sh05ug85y5czTc9C9y/4AxBOwIljU1N2kTSNvuP7hvt27eUnAS8JCgM96I4JdLG/OZA/zMFzZGBOQ8sEiAlfNyziDbXrabt27Y+XPn5QMI3BMcY2PFtVEeABi8dfuWzZ0zV99tbGpUO8m+PplkppHR6ZstgsEALQRVCcjyHe4NYJvAKQBnUCAINkXbCaAqa2fuXHvy+LE+I3jPGBAsDaB1t65B//LC/m53dRky6IBTTgzgGMgOnglEENH9D+MByMp7q1avDjafZFoDAHEdryXv+yXun+9wLw5Cyl6GBu36jRsiAEAOUJmJhDwVMveojz0gEIz79rXb68rW1ZYFtJBx53L33DMBTNrAd7RJralR6QLaAJBByQNUCLgWfumH77+369dvSDqWAKoHewnUHzhwsCIryz1zPsaZNgAuksUHQEpAmfM5aMO1APIJANMW/KOTRuhXst+5X5cY55z0CWPJ9zx47EQK7p3x8yw4vqcgWE0AgGgP4JJUFhYukI3hd2kTdkQAHyljgFAPaDPHIC4h3wuoT315wAh8Nj68ZGX7et83AooJhpNJOzo2qGNHR6lTfsf27f3GGhqabM+e3QIFQhZzkB0jUM61t27dpkw0J9swry9duiwQaNnypfbszh1Btr0uyKwDEn93+EiFbAOwWVNbFpkMe4YAgB2tXr1Kfi4mAHA9J80wVk4uIkOWObN23To9AIiURh3xI0cFuJOF6faAzDMKHEuXLBaZB2CJfvLg+eVL34vQAOCOV+Z+CY5z7b1ffSm1gNf2JHLKSRkQ1q7/7a/+yjo7Ou1nb7+tYLsASasVAeDLrz6z117fYxs3rdc126fNUP/XNbTajRu37ZtvDwngXk+meGPZ+gf7tGY9fvjYPv/8cwXsaQ9+ydd5Vy3BH1IPmvPG+4WbN2+LALBm9TrZBfY9OIQ0fdiT/uEPv9dPsl9Rf+D3ACaZSCVnz55TX1O+g5eDAPhyFAAAWPBrQe0ggHjIrwN0kpX/+muvWUtzo7K5Zb+ff2Y/XrlSIQCQmS1J4UQC/PSZM7LthYsWJMBOnUp4QAB4/OSx/Bx2QQOZ17Q3JgAEAs+oiFnXrl6Vfwh+hTrT1zSmgHSklZ85Se352lACgrV1fEzZnaG0AT4Z8IZH2JLGXsoyg4PyVawhgML4GM+8ZXzwsZLaZ4xGR5UdDQGA9WL1mtWJQkHYpAKWPXzw0DZt3lQB0wDNu27dlp3hxygD4sz9kydOStJ9+7bt1tbeVsk4pV34xJUrVkoNh7Ih7EGkNPPTVa3JlEsRGSoBugAmkUFXuYzGBo2BBxMA6ViP+Yx2s6/CpgAuUb+AkLlzx7NSp4AYgE3gwyGHUcJi9dq1UhVAkQbVnt6ebmWmT2ufJuDbA/t8j7UGoIr61atXrxEBYLC31xqamqQccPjwtyLDsAa0tkAQw0eEYMr58+fs+g1AumUizQSVGnZUNdbT3W+ffvqFzZs71zZtXGPT2oPUt/sE7hGwk/mEPTmBhXHmXrwO+HO7dikDWwTNJFjCvIDchB2sXLmqQozBpz588Ei+lv7UfJvWjrRERV3h6NFjduH8JakHOFlERJe6OvXvhx9+YE3NDVpvAIVV/i1JaADABdiDcPPsszusrh4fHdQQaDeZzfgB/DSAdiCklUQAoOzM559/pvI4u57fqXI2EGjIoGetogQAvmP37j0BlBgdE6ESAsAf33lH+5O33npL/jWQIhsFTPIZpdLwPezd6GOvNQmRjfXhrTf2iKABkZVgIWsS0uXYy/PPvyASAM97gZhxRfMPAgDrhvYldXXWdfeuvf/e+ypV9atf/dpmz5mbECSRLkcxZp9dvfqTPf/8LmWvo46APav8z1cH7M6du1JGYI3jvh88uC8/wbw5deqkrV23Rn3OZ/Spy7lfv3bVFs6bZQ0qW3BFvgMSkfYBdQ32D//wj7K3l1+GAIECQrAxCG6UHaIk0X/8n34rP8X79AnjiM9kH0mfMf7YlqtpsC+jb/BlL7z4ovp+escMEQ74jL3j5i2bVaOda7D2Yiu82JNQRgV1GUB+iLr1dUHlin06NsIYUdIFvxjKV4Vnc3w6do8N/epXv9JeDgUpShAgHcreBNvH36AiwD7ZfQP27vLynMdLAdRrvR/WesyxtI+9Iv5o/boNmWA5e4crV35SGzgfdjG9Y5rV8pBWE77PHGHe0g6Ie5T3COozQW3Ay5tA6qDNWzdv1bhge3zu+2nOcer0Sc2HoAphFcIedoMtMddQnHj+uRek+oA6DOEYFMEedz+2744cll2ifjFn9mxrqG9QHIOyX/iHpoYmW7limdXVsXd4rPbTh+z9aD8EgKBkEWJA7O//8Ic/aF/IfNKamsynTz79VOO+Z/ce7Ss4d1fXXa3B+CvKczDm2Aj+lX5GEWTRkkW2c9dO+WNe9CtEOPbPEEhWJCV8eD6lDYNDQ7oOv2uNgywMAzP3XI2tFsUrigLo/9qYoj/fV8vgqxY3zUZ3UgXPapGhovhZ/F4ca8nHXJ4m2vQ/SgDwmEAKSGQTIZwAMCG2V4k/p4BUUXxosljoZLHadHzSbG5/fpuAA1RNIAwQvR8fzumxwxDzDEC5zlzQ3ZMTAPgKxJwQ1HSQJf2pq1VizinwHzSsk3ZIATULHk8VP/bzqljqODqNadsVT6oks7hCsGMMaUKjgG9iRMTLCjJgXZU5gPeumpCNE6t3k/hyGpNO4rHClNL+C587UBUDVhX0q9DcY7uM21k0V7LjHPp0Kv8w1ZybLP4d2hNJkleJhefnRfFcSqywIEs8tqO4n4vez9rcxC7N3K+kxScPak81R+M+L5r/+THJ29pk2f/e+mr3zOfsL/xV5LOr9b37As9BzxOI8ues9neh0VZ5s8g+40Pzfi1fmiUG1sOxAdvIz4vJ1hyPqWXHLasA4OfOj+3E65PsF/ubWOE8UYaOAPYJ4+M16DP+O0tyCPhrWnI936aYoPY0Y5Sf704Ayr/vNuf+LbbF2B6zShCJVUU4Yx5f8f1YOq/yPjJLAsheP/0s8RaJf8tQ+DI+L+yZgi/OzyPNH/Z0EQGAxMlAbg5ki4DvBAWAYI+psnMgxQecJigBhN+J6ToBgH5NsR4vx5zaTOl/+c2eSQkAvkEqci7K7o0ScMPNxtL/6d/KtU5ArowhTlAA8EUydHHF6CVp7Q1Pp20MblYMMLWWEDSYlACQOv6iCRYb9QTjJ3wY+rTiBJ7GyVSaF/Ythd/1PpqKADDVAvs0C0i1cxR9t2jxnOwaU11flbJzxIBqC0ne0Ya/swoCvPe0m17ZY1SDxu0zdjb5tmQnMSt4toaLHEyFnZmV9uezmAAQGEcJAFglCzzvGOO/g7x6VsZFcyZi+ugBI9rU5AkAstfKdPLM//BOKk3iNbaCAoAD9ckB4VhnkSfgv/elAhD+uTLQYmLQxNpdvqDGYxhn/sdtiu2hmg3HD7LOcHfwnlsBAHTQSgHwBOQPAHOqBCCAQ2SBWEWgRtkPQQUgPDTnCQf+nv+MbYv3NH6TKABkxi7Kkk/9cVoCwDcXIZgZFgotCCoBgNR/AK8JAPqi4DWOUeIIQPaYwKOhwSAt4wQDlQogmKXz8BNgO3hfXY+/R8LCo4z/ZHPLvYV2DKteoNua7pnjeAByAkDu/lIvn5BIEkZgOn4Ej4K8NGBKKAMQFAAoAVAujVtrQ51tWL3SNq1dbfM6Z1hzudYaamusRFtgXyfKBbTd7wHgf3SI+00A/+FoYa2w6qh/GKT/AWK1+CZKCvzt9xqkJScSAGSvWvwDMS5IHAQFAIH/tI+H2nKtwH+uxbPyUELUIFhZ19BkYzVla2ptk7T+vCVLrQP5/bpG6x8dt9Gass1duMjKDY02PDyqDDYyz9vb2pV1TbZXT1+PNbUEaWGy78kcJmPP5dUJGBFYggBAIwkE+nsEY31zSIYLQWOA1NY21AUGBE6gFkBwkpqlKAOwYSCz8m7XXX0GKEZGIWOKlCdBSwL4gB3z581XIJx5QmkAgtlcG5lkAtr0n9fRJegmae8FCypZpMwHzsd3AF4hGxC8BLgNJJmwqSK7mqDarNmzJCNPwB6ABSCGPgF87OntUVtpExLV3B+EiiOHv7NVK1cqmO3gHdfjfADg9AfAFtmqZB3R504KcL9JcJDgLyATgAXnYUPHeegjAsDKuKqtVVCbv+saG214cMged3fbmbNnBRw7MQBb5DjaQICZfnf/xPgRpCXQCAjkBEt+QgDgu5zLwXf6kIAi/cu5CAzTd6Fe86Bdu3lDn5PF6dd3MMoJAPH5+C59ALCH3SM37fXuAZxoN33hJAn3j5BFyO5iDOk/36vhj65fvyYCxzPP7BB5hXuj/2gfUvQE7Ak40w++oSdYDPhPMJ6a17SfzzxjH1siyMr9AubQDgASxgR7JoDMvCBY7i+C+gSBPcPUM+n8mtgUgBh/e41oCEzYMIFepMYDySIQX/CZvJBOFsg2rV0lAlwVAYJDbanWvvjicxsa7rdduwL4E0hbo1aubVCG5MWLlwUYbN262WpqxwS6jY/T1w/si8+/ViCc2tFz585JVHKCZDsqFsxFFAAA8CR5PzSs+yaYT1bq4qWLBFhJOaC2VjW9AYGQbAYsBxglkxMCAL6HMdm7d6/sHBJPyLoL+xh8SEwA4N6xW0AHgAmN/cqV6hNshb7mOgp0L5wv3w/IQ5YfbRcBYOEiPWCxptH+c2fPCTAj0xPCCGViWDsY1647tzUG3U8e21tvvCl7YU1grrNW/dVf/ZWkf8mW9frENaWyHTtx3D759EPb89pu27YdeevF1tzSZjbOfqHRrl67ad8eOqwxAKSqq6+xgaF+Xff+3fsiRHAtbJRXWLPH5E/JCmUMkAcGUPI9g8v4v/unj2zTxi22bfs2KRYERjiEvhF7550/SmXg+RcAdJYkCiGoB4wlYM8lkY7I2KT/fe/CHPx6334pasQEAMaObF0IAGSV7tm9W+Ar2dyAlHv37bXvf/hB30GeeNbMziBDDdHhyROB4tg25SrCcw01oMdVNx1wfs3qNSqfwBqBvDxjCZjDvGGsnADAfgufA4Ad1E1KkvwnY1tBmXKdiFmQgbg//DXB1oePHgjkBrBEJl17MquRHdE2+kDZ6G1twcZGR5NyCPtle04AcLISWa1nzp5TJj9rg5df4btaM7p7BObh3zgX4P2Na9fl37ARsjN9H3bi+Al7+OihgCPu08cDH878X7F8hXXODEowUmLo7pFd4O/ITnZyEte4feum5L5XrV4lfxak6ENpDHwoto7vj1VZAN+wtfrasj337E5J/LNOM/9USx3QsrnJ1qxbJ4ly3sceUAC4cP58IOesXZcp88e6hr+bPXuO/EcjyjkotyCJ/+iRHTlyWGQkwNLGBsaRYH4gxZ47d9budN0WAYCMdwgAYb9fsocPnogAQFb6ls2UD2iJ1K5GKyAiPhb/7RnU3Ad2yjqHD0Piu6mlOag2qbxAjYhdZNQj4R8rE7EvhvCBGgRqB5QPQEmphr0aalgjZHAfs8uXfpCiBvfkqgSMGWsGBIDmlkb5S9ZwZeOrZM6Y1kP6CjsCrJbNJoQdxgtwF1uAAACJBhvg2RECAD7wq6++tG3bttqOZ1HKqNf8Rw0GW6O0DPseCACqGTk0rH0NYOGf3ntXtoBPc9UnftLe3/3udxpXMpaxfxGsVLccYt0Bu3D+nP3s7TeS8itkSEOs67fPPvtc6wNAJ+s4BCvW2ytXfrR9+/bKB65YuVzzt7ZcZ1evX7cP3v/QOjo6BU6zV6SNzAHGBWJcd/cTrVHYcnMz84N9xIC9//5H1t8/KAID/hXyF4pO2AuKA5cuX7btlCnY+az6BL/l5JWe7sc2e+YMGx4c0JrAHpf5BFgN4Pv3f/9/q5TKa6+9bvPnLajEn+7du29ffvmVCLQ/+/kb8rGMMeAv/oW1nD0P/lxlrXp7KyA+/cccZD8K2fOVV1/RT54DfO8LaYj32LuwTnFfnJPvngD8Hhq2NWvXSYGCZx5/9uXanDuUJkKxgHIZ/epn7BPbZtyYEygzoOLEPIcIgI9i/UUViX0o12Qvzff8/JybPR0+F/tGgQMCAOpo2AzrNDZM+9auWafv8+K+6Ff2Yd98802F7Lp85TJram0KzzxJjAJ7pQ3EAXY9tys8M5jpmlxHvvr8eflrxmTb1m3W3hbUpbAx2gHAf+ToEY0L7XRlKvyKVHfwWRcu2PnzF23zxi0i7PCcQdmEuvqyyhJcvfaTXbh4Ufst7hO1GpTLbt+8LWWG8dFxW72KfX+rPXr0QOPMvgM7Yv+HqhRzztdU1gpULvAJr70G0N+uZz7GFJ/C/pb5yTxrqGuQrzly5Kj2Q5SFoDwHX4DsQB+wZyjXl+2lV1+2GTPCs0dQOOgWsefe/XuyEb6nIHgSa2DushdivPF9TgDw54M8+B8DjHEhDW6FAAAgAElEQVTsqyiYHT+vP+3vHt+M4zf5GGrVcyXkqcmuFcfLiuKKHt+OY0lP0/aic/255+D4NH85vWrm/uPY3YTfn14BIL6nyeJN+ThaEcEhxgL8vPn3kgR37Qey45mkECUxrz+HAODPy7qmgp8JASDsDHJACwGoJLasGG+crZ7+7eNfLc7r91ccUw4JHh7E9/LJIQ4XIl2ucJBm/8eqxiGZpiiD2m0pHqs0ppr6/JChmpZUTWPYiepmMhCV+RopNoc4bihBW+3l3yuK+0cWm8uMLs7Gj69Rbf7k25H3C/nP4/raeb8R22Tl93w8PIqVF81fBxDd9vJ+LwYI48S4av0Z+yOdMzow/1ncnrz95f+O773a7/H5/FqZOHsmuz+Lo+Tvu2g+FPna6v4hzI9QfjscVeT3Jxv/ov6Krxf7i8nt16+fZrfn21NkS0mjpRJadHx8/fhzEYcS5ebJFBzy4zgBn1Tnhf7zY/PHxOcvaqNUfaPv48s8y1/jUyEQZEkAFVuaYv7kx2jC38mATZgXkS0WfRbswpNos5n5xb46xp3SpNUEzFIrUt+ZBfqzc8TVMlTAOCHAJHhZQrJyGwznq1jkBAKAPhc8nR4HAUD9X8n2zxMAQtKnxw38dycASBkuIgB4nFtxIdQc8krL//Ovd6v18QSJDS9eANxoKwMygQCQY6iVAiAWmKupzEjGGUeSE27IDvTHBhgvoJXrR9nbGeeTZCM7OKX7S2qVVALHSTkBX6irTaDJ+iYAEMGNV+u/vEOa4KD+jQkAeSdU5JSmOqaaI602aeMJMNW5qxEAijYI1d/LsuiqOYC4LRUHkmSdZyftRFabf549x0QFAD6vgPyR1Htl85aUAAjnYb6kG7g8mzO2vSI7cvKIuJ05kF/2XFSfJzmRNr7J55MRANINToECAOy/xMNlSxuE2nAh6z8hBFVUAlJHG1QDoq155PRjpQG/dycHFNlj3uayDj3NbnMSQADkgwKAS/jr4ZeM5kjqv0IaSAgArgqQKgCEB2/PhJ6MAJB/gC7a3Md2lvV/WaZfOt4pASD2bUEiNAD6AfQP2e4u6Q9AxHssDJwLwNnJAbECQAg0gk2PK7uTzDx+spAw/BUFAqkJhAWGcaqVbadgBlL4AOHMd/1MSgnUqUrExHtzfxz3mc4blW8A+C+VAYidlAHonxIA6mvMWurLtmHVCtuydo3N7ZhmTbUl432YW+NDQ6H+Gln+gMGA5tzHMBn/IyI0aDFNyiPoM8nyBOkiBVM5DgKAwP+k3ALkC79PJ0mEvZqzajT3QgGSsNkQRQA2Ov/o14QIMKwHTHo/zNfBROYWkoGy7WrLAoPrm1ts2syZNmPuPCu3tFm5uc3aZ862BUuXW6mejK5+e/joiYKbZDkRrEVilqzDpubGAHr39gk4RF2AgCaBZwJGZIuEeuzIHj9SUJFAG4En5hDBSUAKXgDzBBaHBqkdWhKAzfEEogBWGHc+u9N1pyK5T/CNoGzPkyB9z7kIHgLIO+BFLXIAdDY+XAMwBO6X2zcBPZdfBYDCfuhX2k8mIoAMATkAedruexkyWak3jCIBwfc1a9doQ0+bAVUIpJE1RUCYwCryzAKx+/ptcGDATp44bgvnL1DwGgCI9tFHtBXwiuArYA9t4n2CrJAFkKB2+WpAea9BS8CTNnrtVfqPe+B9/hOE5WdrZ6cN9fRa/+CggsIE8WfPmSNglDlL0BnQnoBiqIMeCEquTkAAELDL5xf3RHCXPgToIvDP8dg8gCBgE4FU+oi+5TMCu9RLRQWALE6Xbecz2k+fezAcQoH7J94jUMyLutoiAFCrdXRUwWEHgekn+pMX73M/tAtQj/sRaFPiszt2/NhxgTaMAzVO+/uw5RFl5F27BkEhZGZj5755xs6QMSYbGLCevqDttJPxIFgtoEg1jhuspbXVHj8KpRwgDtAPyOnyGef0LDQ+4/sE2WmvS7bTXwThCeByTjL4UPXAn/AZgDogL4AXIBugHdfg/ugvgA/qQ9NOEWb6+vUEDaB+995te/nlF1WWg7mtGut1TXb2zEU7evS4bP/ZZ5+xuvqSKfF0nEzGHvv8s33W09OnrEH6FX/Omsi1AeHovw0bUA9Aej8oCzS3tCgQ/tXer2z+wnkCrEQAEFGnR8cg99va0qra6BAAAHqYV04AYE6sWLkilOBMFG9iAoDbEpnYd5LSAGTULUpqUZMFjdoC1yHIjzqCxm581O7fvyfCBDV6Fy5YKB+LX6P9P37/g+pXk1HHGDQ2hjrJjx89lO1DALjbdcd+/vbPNGchmCBzzDhQAiDUy34r1FzXXq5sJ06dtA8/es9efuUl2/ncDs33hsZmEQDGrWzXrt+WUgFzBAWAUs2YCAAAdGQUAhwxRwGMXJ0HewKsBCgC+Hv77bc1vwDAOIafP/xwxd5/7xN7ZvuztmXrZvnp9IFwyN57712VOHnxpRdswYL5moshm39c9dXJemU+r1oVFC58TgFGIOH9zPYdAouwX160CZuDAADIRpmEWTM7pABA3wkUvHRR/uv1N15XbW0FKJEiv39f8xciwuw51F0OmcjUgDzy3VHJ868DsJg3VwSAsZFhAWz4EPwfY8VcDKoYJa0RELlCffdxAY4rVq1OVIqoWX1SgB7tZ09HoLXr7h0BrWQgM09UmmK8JJ/IdegbfHwrvirxO35f+FxUO7wEANmod+/eEwFgydIlIdMcGX72FKWSAejjh7dsDd8J4FO9fNuN6zfU76xv7otOnzotyXIyTl2WH3u+eeOmamNzvNeNZ6xYD1lfIAKi4NCOogxy4g0NduvmDWUns5ZJgQRC2UC/+o7rc08Qjeg7yHqsGfgrJwDs2vmcVINUtiBZMyAAQNRbt3FDpiQE8+bSxYtay1AAiDOKsCP6m3IbZNN7/5B5+uDePTt27Ii1tjVpvcFXjVMOzQL5jbICEDYgAEAaoe3BPvGH9+2Tjz+3ZUuX2tYt61WGwucNdsqc4dqot+D3HMTEjvDd+FLmL5LxgGBSbhoJmeH4btRkNm/eou/SFvoA/3G3657t+3qfdcwI0uDNTY0iAEgNa3hYgN2PP/wkwhQAMC8nFrDGI9Pf2tYsMBrfQl+RwYjqEm1mPFEewJ9CHA0E5TqRLvER2DzgIUQt/GgtCkjjZQHFZNZz3q3bNmt+OAGAfREAI4Duq6/urhB8IVRSZ/yDDz9Q/7/xxhsaV+wUm8G3Us+c9Yg1R2B9suayj2Gt+vHHH+xXv8RPzk6ysCGVAsp/oLkBASAQGsNeISYALF+xrEIAQE3m008/k5388pe/1Lxlf8WYsI/49NNPRT5hjQrto2RQyR4/6bZ33/1Afh2fTIkVZP4pAUO/Q+zEb7OeQhBTtgxymuPj9uMPP9jdrtu2eME8+QYIRUuWLBVQzfzt6e61v/u7v7e5c+fbG5DBZrGnDE9nqI2g2gLRYs9rEHYadU6AX/ZJrPHYF/7cS4pgW9yLS+tjg5Cl8Ddbt2+zGdM71Ga+y/oxf+EC+TRsg/PQF5wThRX8NmsBe746ylQlsqyMC3bE/gL7pO8BhLE1fD+fY2P8p678Gr7fUG8Dg4Na19gn46PZY0qq/uWXtSfjfK4KAcmA/aCIY2vW6DkP/yFfmqgAAJBzP9iNk2B4VqH/WMukJoLa1pZNNm/hPBsdD8+hIiH39qkfsXX2a/hcru2EZeYDylv7DxzQ8wIqAagA+J7I1TYA8FERYS1i7fDnZd/b4AO/+mqftTS12vbtz0iNZZRyHuOjImIPDA2IPMP60YniVrnORvv77V7XPREAKN0DAWDu3Fn2+NGDyvMS/hXbgDjg+2uuzfUoD4AP+tnPfibb51lvcGhQ+0xIuRAAli5mvpSltAOZADuhBAD+k/elXTc2pu/cunPbXn1tty1YtKCiYOjKYdjzosVLpIqDIwlxiUDg4dmGGEcLRDc2YEniQhwb8eeCADCGVxyvKIq35GMXRfGr/DE+LnGc2b/nz3BF59V7/z8QAKYENHKASNW2Jx94okAe6Epj3LkEHldPVMyP+MufpwCQj0H5uMbtjNvyryMAlBJQrCiOmhIAwjj7ladWAMjYXEIAgDhVrABQMZBi8L+iADBRvrxaXxTZPPttv8sKrkFpnoTgGgNynpRTwTkUGwq1nuO5Ug3w8ufTGKgK5EbHVnyOpvM1zKGkLxJcpDK+Av5icsREa40B7nz8Pc2QngiAxnM4PutU8yffgrxfyPuU2D4ntq96XHEyfCFuQ0xQyvs/H4+8XcRzrGLdVYDSWAEgg2FF8fzJ5qhih1VIQvkxKL7n1Fbi6xT5Cf889g955Y7JxtfnR9yu4L7CPcSfF821/NhX79usakn+uHwb83MvbocD6NXmZwZAr2TKp/Mhb/spxplmc6cZ9ll75bsx5kq7Yn+C3yNOHfdf5vMquG68tqgU6YTjEn9EFDtjW+6n0vfzJTyKxn9Sm0iIEEU+j/v3/Uf8eWqbgTCeEqAmlrHIz8X4b4inIlqLKBZi8Vkbd4JBfo6kWDawtpc4nui7kneciBZaWrkGv6AAkCa1hsTJQEoIPyX/n6guB7vMJnx6skeGAOAJmclP8AvHgCq2ncy30tMQAKpNzlh2xwchdZIJGSAnb+4DKUP1fwmoEq5TJMfvtS/yi3WQT5iw53JZkiT7VF1ZSABIrhfJ9uQnUH6ByTqx7AIa95P/nnWWKVBbMZaCDVzsbPIbsIlGNpG9VzRZqi0ixRMre86izWmRE51soar2WZ4AkF8kqjnvosUs39dxX1Xb+DqIXm3xq3adcL7JFQA4wh2YzwtXBwh/hxIArpqRbuyCI+Pa8QKf74s8AcAz6bRwJLnW+fbHGdhFBIBkOQ5OKlJT8E1kRgFAHiyR9U+ATAfAHdgX8BRtPL1UgPeffxb3v18jnD7nMJ1SlRA3CJRVGzvvr0rfR1J3oZ1k/wX5ficBUOc0BffJLg9giwd+VbczUglwYC18nqqfTCACJMoosR3qmIwiwsS5PBlDMGwQ0iz94LvCpqGYAODy/wHgrigBCPz3kgGBXUZtoSAtMxTGD0B7eFg1twMBYEzAfWlsREGijPSMSgA4Axo5m0QhogxgXysCAIQAyTJHChbu9/I+uEIyyZcAEGGjLlEAoJ5qjQJS9eUaKQA01Ji1N9bb6mVLbNOqFTa/c4a1lEtWJshDgF/qA4FCqWzw0cDcpl2AWGyO+C9VBGXeh2x/5pZ+KvM/EC0C+D9qI/R9sp44CUDj5ESvMKk0b1iUKiOuiRGVCEhU6pD/53h8BCQDpC+5huZGolBB5m3/8LBZXb21ds60+rZ2mzZrri1eudrmLl5mdS2t1t07YI97+qypuVXy1NxTqImL1H2owQ4BgPcDQaBWgWcCtwQHkfAnswewhLEGjCHbmHnjwDbBTYKNIYuamp19ChZybmQ2OSd9hXw+GdYoanjGO8eQ1YjUfveTbgXf25HYNZNcLQE0QHWvk0xAmKlP/9NGMoTxdXzPwTm+S/CS77l0qWfDu1+8e7fLLl68oOsAmMyZnUr5854rCwA+Soq/oV7XkVrC4KCy4Ka3TxPBwcsmIIFOEBXiAJlLAFUAcNw/ICftJYuPACf+hHGgX/gOL4Kr3CcBUVcTcCCfwB793Dl/vo309YsAgLQ2gUoAIhEshob0n/NxLH0cCE81CkASZOZ3ApQe9Oe6BK8BTgAvAN89y582ACSQ4U/b/MGX+7jddUdBXQAGl6qlf9iQ8h1ATILgTgDgOrSNwCbzhQCvZOchAIyNCej3LDauxzFcD1ukffQxQXMnW2AED+7fV+YdGcDKvm5uUZ/SDgehli1bXsmU5fr0E+f87rvDkr4HrPBgB9d0+XXuESCf9tNO7of3lOHb06PgMu1kTrh9Y4vcA58x9gB6PChyDPeA7aMc0NpGiYMgQUl/AfLQ70jjA/YjS0s7Hz9+JHAO0APCgdRoKIsxMCjHwvd+vHLZXnnlJetEJlyKHyNSALjy43Xbt+9rAcwvvPC8NTaVzUqA4dQy7re9Xx20+/fJPH7ZNm3eLP/OnAZwQyGBcSLDGFCLVYB5DUBEzWSIBzM6qV2/NUi9M4d7enQ/fK+uXC8JdBEAkGZPCAAAUtg+BIDacqiFy1hBdnHyhxMAsIsb16+rz7Bj5q/PXd47f/6C1BTwRWE9DYSQc2fP2KJFC23JoiDdLFLxmAlQJXuOLFNlQTbWSwUAWwA8ItsUe/7VL34p8CuUvBnTevl//d3faQwAqbAFSiHwAHrm3Fl7970/Cmh//oXnZIOUaakp1dnYeK0IAEeOHtO8QpZ4ZHRQBADs7soPVwQccm9Iljspj5/4LkB1fAbXxJc42QQw+cyZc/bVlwB/zwnEA4jixdhho9QchwAAMQG/DNkpyMEHAgC+hNIO/y9z7+Fdx3Wle+6LcBFJEGBAYM45UxJJ5WDJku12ar/uN93rrfVm/reZWet127KV3JJs5cCcxCgqMhNMAIkMXMz7fad21bl1CyDbPa9n4CWDuKHqhH32ObW/b38bv+YANb8Z1y8+/1LXxX65F2tQxKeRUREAkNl+cv9+6160QOcBwCPaeubcWVu5apW9+MLzyrJ3AsCVq1cFqADGLVjomezsbfV28MAh2fqmjZsEigeJ/ZCtiw9xAgCy9ICtnLtZ19gCPgpbJ5t55arVOpKj2HD+/AXNMX6bcxlEjitXrwgUAmBlfdEv9nzAFoBq9g2A8bnz5qXZ7+xtSHszfi7rHgD1Uc0LBAAy7QGamlpb9Tp2ePTIUc3Fjp07UgIAY8F+gvoNfhQyGb6ItY8yBfOya/cu+QsvcXLn9h07c/ZMUJ/p61OZDYFyg/cFpHEuION8Xmen9iPuQQYsBAAIJxCJGpqagtqRTWsvxJ+zT0odANLC2Jj2RzLjKQHw2O49IgZI3m962u4PDGg9z53XYRs2b0rBPmz09q1+1eTGB7pKCP3mPewIUpn7XsgJgIX0of/GDTtx4pjN7WiznTt2WH1dWccxQG3AylNfnZK6wNr1a2ypMt5DHe/JyYpduXLD3n/vr1JF2LlzswgAOrMmhAXAaeYNEJS1yPWYE37TdwBQzjTbd+ywZs4RnDEmAsEA8JHsW/ydZ0AHQtuE3bh+U6ow2B2KFM1NZZUQgRTLPKIA8MP3l6ScAZDvSh6sHdYHCgBz5rapJEfIbC6JWAipBkCPfZk240/HJ8blhwV43ryZZk6/+OIL8vGs78bGJitZo3355QE7ePCAJPI3b4HUF54LyHZmTukTvuepp57W+Q7/zFmLeuHvvvuu/CcKI77O+c36omY55wrAYlcgYm450+HDr169Yr/4xauBfFWq175DX15//Y/yEygHhNI6oXQABADk/FEAWLFyufa6hsaySpEgd48feu21n1lTmesENSiICMwn/nH37l3y78wT2e3M06HD7IsN2r+QzR8ZHkr3YUgkoVzUavlGxhTJfK7Nmr53945tXLdGPh574R6Q8jiXA77/y7/8q1Qtnn/+BZvTDoExBAqZpw8++NAWL+61555/RssEYoln/7NWaDc2xthyDnDwH//rz5N//eADwy8+/sQTtmvnbq0Zzg2sWcocsb+zv3FOYz8USH/njp069ZXGhrMTBCz39+zLrDfaERR/dsrGGGfsnnmnnxA7sO19+/db14Iu+R3OU6i00E7OE5wxXnn5ZZF5UbrCDmk3ZxsUp9rb2tSuRQsWiuTvzwSMA2WX8E+UgPD9g75w1qXd2KP2nlUrbN3GdVIg8/MTZaEAw+kH84QNUepDimT3H6idrFVUAgDiN23cqHID2GdQiAlqc/cf3JetMaac7fDtwb7xTYEke+DAIbty6arAdRR0lP0/NSFFAs4l9wYGZD8dlJmpq7fx4WEB/9jr1ctXbe2a1bZ4cY9sjh/ai89DcYO9wvcL+sZeztmCtRwk/SF/TcgmIaFiM9gZKjiQJYaGR6REwp7KPO/duy+cN6Q6WpEPO3LsqO19cp9t3rJJ8yPi2NSUfDkkJmxt2fJA4MuIWYGwDYG9jTMTbFBP0oiIAHH8Io6jFMVa/P2i3zPFCf2z/v5MQNZsMb3/DAJAPv5WFA+M+z0b2FE0PhAAPL6RHwN9vjA5IlyJe3mt+aLYczxX8Rzmgcz8/MZ/P5wAkCcghLBonNWb9TvOwk/vkvzj0QkA+kKeAMBLiex9CnhXDbgD3bmyEaRg5gD4+GtF9pe+lsTaaggAyesei+N6HtPKSAAkwjD3QUnT5zNvXzXxwqrSysQmA/HK59rDo/6aP9NmYxPFU6chCio6N+MSzsf+vZ3Z+s1KOMfvFa3rmd5/FP9RtO5irKjo2vG4z7Q+Hoav8H68XvIx+nR8o2zf+DN5P5f3FU4AiP3GbD5zJjypJs6fIxDkcZXs81kJ5MyGMnuI+xf7E4/f58Sb0+759WfyH9nrpSQE635kdvA+P35Ff880frP57vi9+N+KCxeQutL+Re+HMa5WMvD5iq+ZxberS4DkbdTtN/YNcWychArOAvH7RXYez32eUOCB6Vr7CcrptQob1WQlEQAScykap6L1lX4uBH4Kx9dtrYgAkNkhZ6EMpC/a12ICU2y/wW6mra6xPijtCp/JleJGTZAkuyr/mlMASEobOxEmW5+uCpBZaHwdtQV8EAXgpC2KqwY6RihbWEUA4LktYDT+H18LJQAi+f8I+/FyxSQ4uh2n9pFcJyUA5I3I//ZDSWxEWZdgUNSCxelARuB/1aTFks+lTHbDN8xqg03qRlfV1kk2rfTMkNvAElAtPlI8KgEgHKoihkuOoRIvsBBYrHag/r5fww0wvzjSvx9CAJhtM/AxzYS1E7OOHFa8YeQ3j1RCfgbpl6LDT3X/a7fumntEO0ThYT6qIVPkyB7m4B82Pv79/Caevh4pAOQX6Eybd/Y5VnF1CQC+U1QCwOfqUQgA8aZRdACL207/ncHlgfQ4898dcJ6ppXXtjjvbtvUvP5Q8CgGg+gBUkj9QbarkoEoNyexQmgDBab37aQXfY8dc5Wxzc+Pt0Vwmi5sHqBrHmrPndOxrHnBNGRTK3o8yy1MFAAEtgAqhFIATA/i3AH9qzic10J0IkAf+5dT1uWwjkY0kD91OoPA25tdIfsPOr79qAkDmKzMCQK0SQFwCAAl7l1GP1QKUmZYwxwieT08ihw9ojtR/CFrb5LjVk5mFVGmi8KL2RRuOAjIiKVRMor8E4+E9u0xN8gASst9j8lcoZZGub8ZRc+GKC2Q0hxraoQRAIABgbw11JWsiSFiatjnlBlu1uNc2k0nWs8jmluutvjJpdcrwq0jWkY1SD2bUUwLUT8gPBJtZXZRGCAQApPgDwI9wWyitAHEg9FEEABEpMgUAjUeyquTfYgKA16bx00Ai/INNaCx0AEvkGxO5SOo4cn1klSGikIFGgOfB6JiNVyrWREZfQ6O1dy20lRs22aKly629c4GNTZkNj0/Z3K751j6nw4ZHxuzB0LDKJVBTFbsbejCs+3kdVAK92AHZKoCqBHcB4ukTATcALA4lLvMPSMLrwdfW2Y0bNxVwJHAJAYDMf+YZ8Bygjyx+AmEAAwCkvA5ozlwCUAjkT8B2akQD3hHI472wXkJgnnsQOOXenrHK+uK7vAdYSzCMYDRAha8x+katZDLFOrs6lYHqmUzUTiZL7vSZ06rlvGHjhlCf2iANNQhkIsv8u2+/sXJDY/oe7cGDEiQmwA5oR112wJuurk6BuQQBCSwGskKQ9ucHcIb3HOz3jHIH/RlHArT0i8AqEY+hkRE7d/68wHeNZbmcgkoEUgmY+nhxH75P8JC+u9y1gx/cB/CT1xlLskCRdCeoy3cYe8B3DwbzvbsD9xKQJ6grCFSbRmZ4XHNJMNIVBbAt5kVStidOaL1ADuA7BC95GABUAyTjPrGiAHZH8JnvE9z2TDrkl+/dRS71iMaETHXahy/jsw5MEvAmQ5XsQgKg/CAFy/eQC6aGsOTKEwUA2uaBfEAZxtZ9Ee1nbAFJ1id24ec9xtjLPxD8B0R24MsD/HyXwHbHvE5KSMtePKhNEBuQGJsBFOUH4JbMPkAwJwCEjMIJSZgTQD5z9pQUAABjUOsYY61Zg1272m/vvfe+AExAkrb2JqtMQywAJJ6wLz4/bNSSR7J2++7dNjb0QHuaauVe+sGOHD5iixcvEZggyWpAq6YmgRMAM+XmRtuxY7tsA7AeBQA+x/ziTwFAAbmcAIBdkGUPAWDV6lXW0FhfpQDg5R+Ye41MXZ398P33mkfsGDCDsQ5A548KkgeFhgBSc72b169LAQDgEAAQPwFRmPawvpCoxsft3fuElRuDH8VOAZffefsdSQz/8pd/p+8CWFLrmPX+f/9f/6cN/0/1h1//+ldqG0opU1MlZb2/8ebrtnffE7b/yb2B2NNQtsaGZhsbZxyv2bHjJxTIR34eAsDIGMoqbXbxwjfKVgcYBzhkjp3NTfYmY3Xv3l371a9+rT4D6OP/maPDh4/a0SPU2n7SNm/elAIcfB+ghYxjQMDnnn9OYDzrGLsK2bHfCKwA8PaSGl5f3gkA1Khua22TD/F1wR6A5Dhtevqpp6yrs0MlfAC8IFZ8dea07Jf1BFCJ7bMD4u9RClmzZrV1ze/U6+wHEPioGU6bNm/arNIv2BEPv5RiYM07AQB/RGkAbJO15yURsEUklskgRv7/3u07ytKFlMW61ZkD+fvvv5OvByhlXNTfyWnNPXOAog1A+9zOLhsfGUmyr28rw5qsaxRGWHcAJvhF2gAYtmnzJvl3CAB8j88cPHBQ80EJAFQsPNBBf8jeZz9xqX/2GV6n5AxzgSz3+OiornPv7j2B4WtWU+YiZHOyVzImqAygAABI6QoA2CXkDggAgL7Uh2bcUDxyBQDsAB9KRj4/SP2LGHbmrDXU1dnmjZuCcgDthmwwMCCCREfnPFu/aaO+4/vrrf6b9u0332gvX7tmXRr4Z39hP2PvRWECEkXsBkgAACAASURBVJGXV0Ht5ca1a3by5HHr6pwr4gvy/5MT09bQUFZbTp48IQWITZs2qGQEPlqlDMbJ1r5m77/3gW3csEElAMiql8ThFOolDcrApY/4X/Yk/D335jdnGsBF/AsEgHJzk+YnKF2VBLhhT+xZCxYEn8+6A9C+dvW63mcvgQDQVEbVhHJZoykB4NKPV1SKhj0UX+fxE+7LenQCQNhPeP6glM64AGn2S3wZAPnwyLB8mpMGIQjgA1966UXZKQS3piZIkPUiABw9ekR2vXETACKkMva/kvY3+ovveeKJvSLLABpggwDJ+BfG//nnnw9EvEQpiLMAkuXYI2Q1zjH+zMMeLaWU/pv22msvB6JPHc9EyKDft9///g+6B3tcUDowjT3EFJQK6N/yFcu0ZzSWm9UOQGdIE6+88tNAJLs/JB8WVHqO2I6d26Wa5GcifqMycO781/IXkJHCme2B2okNMWbcG2IW6wCihhNbuR/zt2v7VpVwACDnbAhpjbbTJsge7HsQIHiN5wL2EghQvLd9+1aVXJicHE+Bbe7NHsMY4R+Yf4hmrEVsEYIc+xc2dP3GTfv0s08Vg331p69pb4OIhq1s2MQZrEOkEsYee1TfVULge52RUF7YuWOr5przDu/zXQB2bArVI1QNWDdjo8EWufdHH32stbl9545w1pjDOT6QNvH12AtnGAhE7LmMmRMxOYfxPvfp7e5RCSd8BevdCSQA8999+50IWFwjlCAIz5mMD76Oa5D5DwFg2Ypl1tLULBvh/tg2Zy98x7q1a3VG7ODcRuZ68iyOfR46eEhraNvWbSmhiT5Kjv/+gAiMnMPx6aglcGZkX2G/Zx76+2/b4YNHdF55Yu8T1tk1TyQAPamWUHebCCUnWlp0fpCq1PikCAAXzl1QiaGVK5dJQYLxYb0z5xAAWDesKy/Ngj+CNMOZ5de//rX2JZQq2BuPHz8mW4UAsHXLVj3Psk4hh+DLFi1cZK+++lqiTpGpcv3lr3+1DZs32p7HdmtuIcgF8uqI3bl7VwTspcuX6XuKa06F8aedzBfqJ43lJpuO4iUeq0jjE0lsaKYYS/L2jL8eFp/z991P6hk5Ar3zAfyqG/0nKADk2+Xtm6nDM8Z5Z/hCkQJAfA9iE/kxcZCJ1wXgikRcrBBZFI/1mFR4hs5i5zPFe+OmV98ngERZBitYeojN+zhk41EE/odnn/DztxEAgEzCVzPQxAkAwd/xgBWB/4q5RACneW3l2uS8ovGojc9l7a6O/TtBI6vFrYSSRK0lPC9S5rH6/jH2wb9r4qtJ3NDbgbJarQJA1j/FFpI5ypMDSD7T8MxCAKiyxRyozHshqlerolC07vM2ga0EtdzZf2q+l+IbxOZ8fqtVcP2KD0+gKgac/fuxf8pjCGEdxeSLTGb80fwDaze7/8z9rC1r7PMfx4fzbdb8JP6j1oekqYD6Wq1/z7Kci99PgMqHTF6cQV/chpmz//NjOJtvnWnsvF+P8n78Gf93bD9x+71tWVnyYv+bx/+0Dzu+mJAVi8Yl35Zq3+KlmpP4cG7PjH2IK2jOtD84gaBonXMGCv2vVjQIbQuvJe6+BsSv9f/ZbKbzCMCeU7AosrW4bX6VMK8ozQTg3r/na9T/5l6xbcf/1k5VDw6WlWGOzz1BoY1YhCurROC/lzC2oEIa/2RbavW9w3XCJ70dxO/SndHLh6cJs34WCiS1kIwYCCkaQyksT0jVLOA1oXRk1X/+eRG/HR/KVKFL//x3z08XGX682GLjyS/KQADINsEY/Oez1RuY1wNyRhwboDesto5FANgDY71q4WjiM+ZazWYTEQDSBfiICgDV96mV4Kh2Ao9OACgyYrX7P0gAcOvLz1f1QslmreZQI1Z7xAos2AziOc87kocdkooOoFU29B8gABQdMvza8caddypVTiIx3ZnGYKZ7hGvMTgAQwycBd/yeMQEgqGaEoLo7nqLxKmpD+pqnFvsmkJP99w0sJgBIfjyZcwXy0glxqDKDLLP21JYA8PVdfTCiBEJyEErAMnd8OjDlZKhCqcsgG1/k/OPXqxx5Qg4Qgzr5yTv//Bqgr/F/UgBw+f76APb7A7AHuwBaPWMjUwaoV9BJf9dlAL9f2x+wYjJAEQEgrX8QsXrz/jX2G3nfFKQf8yUAgs9yprFnIQncT7LVPVuKLACB2QDcUgTIpGL0b+o/krGLpOb4mJWmp6yBDXtq0sZGR2xqdNgap8attaFeAGtba2sA0SSnE3z28OiIgnGD9+/bg+EhBVUCiB7aWN/QlMgQhvlXHxO3qFpJ6Tm1pMxAgjVO0FAJABh0CgqRoQIBIGT/l+vrrVyatqaS2fLuhbZ59Qpbs6TPOlvKVj81KRIAYPTU8HCiABA2WPYVjcck/02JYOAEgAkB/RWB/0EBINm7EtYdKgAiBSQEAPnK8HiUPXQm4L5sWYHa6gdf7WpOzknqWtY3QnIIsuoERXnoIXteQN3kuKR5xyYmbRJp8OZmuw/419xiy9ast74Vq6yzp8+m6ptsqtRg87t7rXFOhw3dH1KAKAAhZY09QVfa09nZpb8JZPI3wfKW1jZl9QCWYNeqvzx3jk2OjQpIYo4BzLwOMgFTJGYJtBEEXtTbZyP3H1hDY4OyzwhgApQBaje1ttjUxIRANgKDvAaQT0AXOwQgQR75+rXrAuol65sEsgnM004ClgBCMdiNndNeAsgEX2kH7XY/4kFpMtNoi9daZe0DxlAW4OSpk7o/QA5BW2ykCXB2dFQSpJcv/SgfQMBvZHhUgU4AWAAlAoWMB2NMsLavr1cA36XLl2QVBGeRliUwSfAVsgIgAONLwNdBFoLT7ksYG8aU7zS3z1FQkjq3BI8BwFuRAZ+cVDAVkI+gMGPCPOKDGBPAfOyI/hL0DtmEjSJykKEO+K6MKto1OpoAMifVFwKpXDOA7FN2f+iBAs6MDXOGH+DHCQAEigEfvGa6t4EAL31OCQCJzDiBc9pNG+gPbWM+4jrdtDtVFJgOGfIA5IwJoA+H9uCzGwVMfvDBB8q4BGAA+GVssAFsFvCcoDsZkLQ9SKSHNQjoRaCZuYBgQXuDDPmkAE1IJ0uWLdWYuG9mXAAtaA8BYJEiKBGQlFrhewSlyUqb1zVfACT7P9dkHPk+IDHgMAQA5p32HjjwpUp2IKurbK8k8xkJ8xMnjtuJk0ftqafIuJufkBzGxI6+c3vQ3nnnz+o/9aPb5zTbVAUS0YSNj0/awQPH7McfL9uTT+63HXv22PDgQCAWIbN+NQTZkctHJjdkm9QlmbhTAm2mpiclc65SB+WyAHLGncxTQAjIE4wpwB5ukPkkEM64UAeaTE73gMx9TADQw1tdnX3/3Xdax6wxQCPGiv6z5vExACxeC7mh3Gg3r18TAWDJ4j4Bs3qQo152ZVpz/W//9q51zJ1n+/Y+YY3lemtpLovYhD2/9cab8kG//e1vbM3q1QE0b2m1oQf3lTl55/Yt+93vfqc2dHXOt6lKyb7+5qL96Y0/2BN7H68iACBrPjQ8bt//cEWg0a7duwV+Mf5OADh/9oLAJvrGOnEfj63RJrIGacNvf/tb2aWDxqyJzz773E5/dc6efPIpAY5+fsHH4Bffe+9d+R4khJl/iCTsFTw0AsIAVrDOXCadMeX+2CjX3rd3v8YPm+d+QZWAGurHRZ557tlnrb2thRCsfDCKEJRD2LJls6TsASrJIGX/w98DaKxdu0ZEqKaWZinBQJSICQD4dwHmJbP7A/dSAgBzDMDOOQTWO7YS5pZ1PJJIXfdYQ1Oz9V+7LvIZpDMRSdjnJ8btG5U9+FZkF2xcAPiUCWTHXvmsSFmdnTYBAQCQ8cYNrUvWv9d15/yB32Wdnz13TioXvE+NeycAHPjygPzllq1bArkJZYZEFQWlHZXGKJeDdPTAoPx+d0+35onr4Hf53o1r10UAwOexR7mfYZ4oG1AuNwlcx/d52RhIDtevX5M9oaKDAgDjxpw5oUKgWkeone3nGOa9btps5fIVgcTHs4sUSALoN6+r09ZSIicJTPMZFACQU4e44QQA3sd+ARnxdRCvaCN91ZpGCefqVTsFAaCrw3bv2qVAzsRERVntnA9OnjohgGzbti22oHuhjY+OBHLbGMSCq/bBXz8WuLh1y3oRABQAmZqSXyCrHZ/JXsC+xLgwF/h7V4QBgNuxc6fhLyCCiNBqJhIL5z98vhMh8cHY2NWkXAe+C3skm3xyYqxKAeDypaspAcCJB4wv+xAEgLkd7ZLqZ56VUW6hFAb7BXsvxALKhDwYeqCsdcaM8xUAIecDCAAdHXPVl+ZmFDHMDhw4KBARAsD6DWtl2yEoXxERiznHFvDh+GRII5AaAZfx4exTEHYYo5iM+Pbbb2s9IGeOD3DiH+2BAECplZdffkFnG4Bz/CzKMP/6r78XsfGZZ55JyhxNaz4uXfrRvvjic/nApcuW6JwEAYAyLocOHVQbKUXA4uesyXfI8j916qTt279P96EdnIdQG+C8cuDgYflEyG20n7ORE//+8pf35YMon4LihxQAymW7eSP4qs55c23j+rVWmQqEKdoMIYPxYUzxy8wzexjPRxDuKNnAuKnO+9NP2urVK+RPuS7kENaEKyfhU+gDc4/sO2uYNnKuYU1xLuC56I0337KfvfZz+XDacez4Mdu0ebMtW7bcKI/A9zkvcG18I4ol2Av+/JVXXrRyuUHjz9mTzwCc00bk38kcZzxR4fFHDebvjTfe1Hn98b2PWW9vONtIEQQSQX+/CA7s28x958KFyn73sxi+itJAfP7ZZ56RH4nPP9ev37Azp8+KsAJ5BD/NmQDbw545Ex4/fty+//F7W7J8iVRPkNlnTFSbvqVFfuOLzz/XPZ5+8imd7VlHrGXe59mUUj5nTp8R6RN/xvu8hy+k3AvgH/snNg1xkrMDa4M9sF8k3Ln28YefiCy2e89ulaaZ19mhoDAlABhL5rW5CaWNkggI4F1I8584dkLni/Xr1yiJgPFjDNgT3nvvPfUZ/8PYsFb5D9/CPvib3/xG6394eMgof8b5DXtkDe7csUtZ+ZyJIIhAJqD9v/nNb629bY7OYPzQ1397713r6euxvfv2aW4givBsSEB4YnxS47yop1tERalMJeemoOzHWbYtkK+joIPHPzxeIQJ6AUhcFPebLXZR9F4a20hiOfk4tO8zM303vD47AlUUF41f07N2AbAZx47y78d/58eh5nm+IHs07s9MBAAfm9kIAFpzCYCbj8v630Vxzep4XW0CX9y+ov7E93K5Yr2mJL3w7fC9AMDH6hPV146Bzb+NABBUFIN6okgAWVVS/Z0BoLUkAEk3cwD8WxUAVEmylvCQgvs5ye4YmAmxIeDz6hIA1WNbXXajZt4od8mZKqcK4M+v1b+T1VIVZw0A2mxraDbb1/h6hKtgDXlfMnvIZUcrAzbJAJthkbv95n2Dr31X2/Svx/fktf83CAD5cY/jzDxz+TjHn/PX8usnHgvZq9ZKbQkI/57bbxEuUH2tYgJEkU+t9l+zA/2xDYV/x5934kf12o3bmm+/nxMyO68mfKlPnIsjYsXD/FHevuK/i+yn5v1c1r6UySN7zrc1I12ggpuNexoPjhLXZiJg+GdjBYi8D6edMcGjduzw/6GkVd5e8n5kpv1BphcB+rG96n4hQyW3RyaEAMXBqwk0+e3uYfuh7281Mu6OTyW/8wmstEngOfF/YWi1vjIeP8dkqtaoSu2qd1UqHxlmnZSwT9Stw3djwsG01QcDSE00c2fhNX+eCu1zH+wfpwGZXw5ltMN+phLaEcGI53BswRM7Q4dJpAzPvU6AD8mMOaUAnROCKjPzEX++9L/9/NnAnyuQDMk7mKK/nQAQFloA/rQpV8kmBJnT8P14wVdUbys2zmwRxRJHIdsyHDBiyYjs8BZPrAOcsVty0p8PTibtQXszF+OD7AMdM1BrF1Uww2LGY9avmTYxrscG6NctciDxAdVbWbWo8vST2FtG81p0EExsqGqBxwspd6nCP/MOI/+hogeFeK7iDO58/9zhFb1eOBYFLcwziPPtyR9AZmpvfOnsM2xUGRvKX3cJe8+Cj8e0hgAghlE1izB1D2mmfHb3eLz5lpj5vrYi8N+zp+MNSOsvz1ZKMreT1Rn8SpSzzP3CfLlyeXLgThyuK4DoM2nmf+KMxbbPGFQpMSAiAYgQkDiH+GAVrpec62dw7mFca8+v8Rz6/MdgfMzyCvJ4QerFywB4FgzXQaKSzPNYASCA/1npAM9KKLqH9ykmB8T9JJg805pzZx3bXtVGnrBv3WdlfiQ4fM/s530PkHqWv0gASWa7S9nHqgECrHh4Y8OYGFfWPxqtFepSA6DX11l7Y70tbC3bnOZGm9s+x+a0twcCgFjWwU9TXxISAMGdu/fu2cD9Qbv/4IGNkDU1MWXj7EvUwU4mU49ktFfZ9kQGQo1CfhMYAQzXQw8Pl2RQNZaDKkBC1GB9kcWmEgClkrWVG2zRnHZbs6TX1i9fYovmtlljZcoaraJgUAWp8CQg4vKoUkjQfxyASsYzHv9BAJhgE2ZMkkkBuHY/pXFOSBXuy1OJpGRPlDpH8l3ZAdmJCZEgtQs/9KjESNjj+AxlE9jouaYCNSgdSEI7KBVMUVe5rmSTlAuoq7fJ+gZbtGS5tXXOt66eJdaxqNe6FvVa88Juq4xN2I+XLitwT0BMNULvhgAcmUfcB9CVNhGwZH3cvNkvMArwFcAZkJAgFoFpAlxkyHvwk4AfMswEPAFH2pA7n5pScP9m/031p7en19rnhhrE9IfAJAEyMvEBLjzzCGUAQGH+JhBIIK+lvc2G7w8peE5AEmAPQICAG0FA2sk1AWmD1PUKBeWCjHAoYRAyiC8KaACQmd81X/fweqS8TzCV7EbkqbkuATsyNAfv3pN/unfvjiToka8lAIskOL8JKhKg5H7I/SNnTf1r3y/oK9dbu3qdxjJkGY5oLAEpGDcCxr5umQf3S/RVYJCVbHh01G7cvKnxpw3N7e02NhSIHAAwzCty08yr1uNoIEwQqAS4hhDhB0Lu4fLIjJePP3MFkEBAl0A0gUbGiPG9NzgggkWoXb/K2js6lDVKQFJy1/39At4hGvj9GRMCyATylaXaFjLQuB5BS8actnnWPWPA+wAZtEHgS5lMvTplbQOMExBn/J5++hlrbmqRj3CiE4AQ0r4upYvNdHR22rUrlyUxzlgQrAUM5TtchzYByEBUoC0q/5BIrNI3/iO4vHb9OgEXtN1lbAEn+R7rwWttuw/GpgDayPRknZH5yjJnDgBjmHdA0rlz5wiwCGfmaTt27Khdu3Y1KAd0dCRZ8A02MRaUFg4d/tI2bFin+uae5QkBYGR4wv7H//gXrWFKAPT0LrDhkfvW2tpkIyNjduTwSbtxo9/Wr1+nNrGmVfalrqQ675AnaCcgM2AjfWxrn6Ps7cNHjtjYxKgAHXyCZy5zf8YV8Ia5YiwJXLvCF1ltrEWyD3nQZ+zoP+PG2LCOkTSXXHh9vfrH/rHnscckja51UF9vX506JeB3y+bNKgEAWYAHYoCpc2fPiAyxfNkyzT0PuoB42C3gx/zO+cqa7+zqsInxUY0x9vjxhx/K1+zauVPjQTkYbAzg4Q9/+L0NDgwIzBHhoaGM9o0UAN597x1bt36tvfLTnwhYQdq+qdyqEgDHT5y2H368JJACcG90bMigkdHms6fPCWjCxrBP1jE/+F7ALAAAXoN0wPpkHftZ4q233rZrV29IOYAsVdofygSU5fcgWnAP2sv80PdyE+VZKnbq5CmRqpgD1q4DK9g+30VZYfeuPQIqAEjJOue+gE9BvaNiT+7fJwUZHk6xa7JZf7x0SVn+T+zda4v7erUO2bcga1y7Tlb6ZoEs4YfDX73KDUxVpuRjkcUPWfYlG0oAa3wWICXAuIiIJZOteDmXW7duy7YgqtAu9hiIIWSet/IdVIoAWo4dkX/dtWunAEFsrs7qRYTDfzAO+ADuz/qGIHDtyhXJTeND+c+JENgL43QRW9m1S8Q0kY4aG0UOYHydAMB4A8IjtY/fg+hGuRkBbuWyDdwbkNIMdgNg7XsQ92Dc6Cv3cKIYxIQHg4MiAABaArBzD67Hd1C1AWzFZ7GPMm8QbSAAQGqib/hkfIKCDMyRytmct6bGRo2bpO1UTmJS9sd67l3cZ/MXLUxJ/bTz7p3bArBo+7qNm4kIiejAdwBo+R4KBZDdpK4D4bhS0d507uxp6+1dJBnv+vomZfdTAoD5O3T4oOZ5x45t1rVwvhQMFMydrrOvv/5WBAB8y6aNa6yhsS4tm4CNA06z/7NXOcnBM/xpE/PJXgXISg107JsxYZxQNeHsQmkM5oIf1iGA81enTgu4RL1h+7bt8gtNyIZPjGu9kll9986ApPbZP/08xxhyBvnwww9sXudce+65ZxOloToBzqwD/Cx7GwSAZcvY26dF3qHPfBcCAH36+c8pBdKqfzNWjQ0t8mcQWygPsHzFUs21S0PSV/YxfACAMH3jfMKZivMJQC8gLwBpIGo16FxCPxlHyA68J5WexkbZNHbPe8zP/v2PC5ifmkRxoN4uXvxGJWfw79Q01zNUA+VqRqVM8eWXX4ioMH9Bl3V1UQqkyY4eCxnQEHMguPEd/D3jwnwpI37D+qB6ZKgJjOk3+8u7//auzhYvvvSibJW11TGvw5D/5yyzcmUoYeABMn9WCmeWbutLarhTwoBzGGODr/zTn96wK1euqj2sI8gKnLto06effCqC0a7dOyUBjyoLNsJY03Z8sJ9B2buwdcaPczB+jH1A7VEZTLODhw7b7Vt37J/+6Z9kh5yPyeampBF7FvsRRAz6yb7Ia8zp2bNnbM2aFbZlyyapE+D7WJNcA9WSa9eu2549j0kZZV5Hp8bRS8CgGsG5p29Jr/yhCKWtrXbvzh2dryEvcH7j/LL78cft9s2bmntsBB/KusaXsXZZh/KlELEbG0WounmjX2WLmLNwBoB4Fp6a+Cz3/uiTj2xeV4dt3rJZ5CvGiB8R0cbGdK48/dVp7cUiT0TkTPqI3/7wg4/0ed7nP66hrN+SSUEE/wmZAPIv76NKw7kxkEha7NZNykcdVcmAffv32rLlSwX+o06AzeI/eK6FcEyywO3+25r7v77/V1u/bq2tWrVc5ENXSGDMWDv4A9acQPmEkMvrrLef//zn2ktQNSG2gFLBn/70J5FfIADwPNvW3m7Xrt/QOrt1+7aUMfDzkCh8/z9x8qQgRNYazwPlpmYbmwhKD+znd+/ekx1CAICI5+f88P1Qiq+ZkhdJPMbjF9oTorhQPnYYxyP+ln/HsWZlcOd+HhZTzMdD8t/Px/Bmu57Ht4piLDO1Kx8r/1vGwL9TRACIr89eWRXzSeXlExCmEmLrHiPIx6h1ysoBxPF85mNus42ttyuOU/u18vetBoLioGOesOEJhLUEAPaXWILan4XC0ZFOC3FImhwIb3H2P58JGa5pjmXy7wTIIbY5TZJLlAL1EMJGVRvSEo5Zn7IYXPB1/uwaz08aG7IpEagB2bLvVYPB+bmL16jAqERZNI4zxt9REkGULOn2EH7XKb6VJwDE6yUPYFb1PwXYZx4/71f4Xu1KKaLvxPd/mG9IS2vmasgX2Wr1OkqyqJP4WtxOv2e8TvL+MIvnVmfPu+/0OZgJwA/tqwYPYxvwf2v+kvgf7Ypj1/lxKvJLeQA530+/fjyvef9QbTPViXqzzU/Re0Vz4J8LdlqNRca+vMYuIv+Q77v/XfT9avvO3zO0xj8zG4GE2LjP40z94v759zLwP9zHk+Xy+F8878XXpwQtSra1hAUfU/c/3qdqP80AxnhqHl9NyCnRIs3GLvmsC9jPgB8/dP1KYWDmnwyMzzDldH6kfBPw1yKb9fVStJ7TOxK/KAWgPvOtfibJzkGZT41KBSTIRQrsJ6B9nOWf2V8tWYa9SwoDEaYdSABJoipq2rpYyIh0e3AMOyjIVIP9wnD4Lzk3uAKE7iEMPcv+5zMPJQCkizOfqZj8HQOAchTJga760JhtwDWGzCZdJYsT6hoFQ8srAFQbOmeA/OFUf+u/iHIRAZ95dkQowRRln0ZMCy3O6L3YyXj7PIM7/17894xOKMm+L3L8Nc4umYia1/9/RADIHw6KlnX+QDMTAcD7+bADyKzeIzn8xp/JPxw8CgEg3gCrncnsBIBggtXOKUge+SaKx4DBVMzCi+8742afBOryduqMqarxS5ZhEdc22fb0K18CwJ1QSFoODsrbBlCgfvrvSMbEHbAORZGsSepo03IJQQGg8OCRNDZco1ZiyQ/8eSfvf1cfmINDryUAZFn8Di5Ibj7JuKjK/E9KBQBEOwjrZIA8ASD/QJ2/d6jtnlGW87ZJH2oIHHmpN0IAEePLfQkBOf5N0IVNIU8A8Gz/cWX9BwnJkPU/FTaJyUAAoL4vov02NSHwf3J81Mr1dQpG9XTOtdXd862tsc5am1uChCgHVsgHKhUwqUA+wQgClgRF7gzcVSANMsDQ6JgNjU8ZSbCq5T4+YeNkcuH/9XADeABJrM6mS9TqgRlXL/l7pM9UvxDbUwkHV2Sos4a6etWybSyZdTQ3qQzA0oVdtm7ZEluyoNNa60tWj1zs9JTVUZ5gItTQSQkAkwD5SSb/dMkm6T5ZbVPTNjldsclEpUAc7kp4ePM5SEsA+IN7WFA1CgBunwJZk/0vPmSwfp08wO8whxMCU3xdYXfMhQ6AibLdJHWDSnU2hdS61VlzxzwbqZjN711qG7btssUr11hdudmGxiZUNmBuxzxJQRLsuj8YamwGCfExBcloH8E5fBQEAAAiAqQhsE5w/H4SGDUFokJmMtnFE6qjymeVmd7WLpsg27H/Vr/WzuK+xdbc0hyA2olJ+/HSj3qf4BikBMaD9wBIAAYJpinTkqz6prKNjowJ7CTISrsA0Ah4EeTkb+yOYDUBSwL+AMoO1BIoQfHSiwAAIABJREFUDAD/aQVw44xI+s58EswjeOtAbqhVHw6KIUMNdYv7qk1KHdEAcKKYEQL+BBbJ4iQ4N3DvrnX3LLSmpkYF8KmfS/uWL12hTFUHlhg7gpa0HzDKMzvTDK1yWYFc+kLwbnR83G7292sO+DwKAKxZxg2SAa975pmPJ6A89+B15sbBaezYyyUwXg54Y3tkgEIcIJjO3HN9xgFVDwK92Aigx9zOzpRQwz1oA4Au9+H63g/AfIL8zFmQZg17JSAIgXsCzw7wOVmToDNgGMAscxzOxhUROAC26Ov+/U+q3ZKlnQjEATK+GV+yUJkL5nf+ggV2IwGcveQAWZ8+FlwDmyOoDwDgygf+PtcAyEZilaC+l15gTJgf2sN6ECkDADU5eGNzjAtAjwgA0zzgBz+PDDTrZ926tSkBgDGh/2R4YjMAEvheHd4h+oxPKBB/5OhBW758qepL40upF4urGB+r2O9//7oUBZC87+1bKAC6rQ3Qa8JOnTxnly5dEVBCm0SqkPJASTLvZK2RKeY1aPGRgKoQAI4cPWrDo0O2ZdsWgScuz0z2WSBr3NFcOQHAz/WAXYwNpAPu4wQAiC+sG2yCes5SoCmVtL4BWHbv2VNFADh54oSRTQ2YOae9LZClKlMiAHz11SmbN69DEsLUlMYJEzzH/v74hz+qT9u3bbWFC7tsbHxU48n+9OnHH+t+O6i7+8QTagP/QYr4/e8zAgD9VdZrXaOdu3De3vnzm7Z+wzr76asvpwQAFACmrcFOnjprV65ek49hbiFgQADAD5z56qwyClkj2JgTAOgv/heSCX4C2WDGwstU8O+3337Hrl+7IZAHEI/2Mwf8h+2SkcoYoADAenGlD+wJ++T623eE7HXWM/XgyTwPoNVlgRHYLmvJ9yZABTJ2AfWeefppGx8jKzIQAL748gtl+QPW4Se6e3t0BhifDD4NAgBkkZgAoBIACQEA4pcTADhPUgMe26bd2FEoFRPmAkWIQEwL+xKAxqJF3Xp2JLuZ9gM8037smUzv48eOqM/UEie7WmerSkmqBhAAAHydAMCYQ2j5/ttvBUQxN/hLAC72McYQEO7S5cta/xAA/HzHPADOs4cx53yWuvcjQ0N27uw5/U3ZANqGf6K9Z86eSUlqTgCgfexf+GuykF19hD1lENLA6dPKUl+3bn2a/c71Ll++pP/YRyEA6BzbUC+yntfWxt58P+Q+jAvXa21qti2bNge59/p6nQVVHuDsWetbstgW9fakpF7OZT98+41KZkAAgDjA+ENQGB0O4Bs+GylyAHURAJKAGOv86wvnBKCuX7dO5UrGxiD8BALA0WNHBI5t37bFOhd0JSUMCNbX2/nzF+2Tjz8XsLhxw2qrbyiF+tcJ0IZ/4TwDcM065ccDIfgY5hq/vHHTJtmFylEkcv1k4kJ0Anz1rGP6z2sQAFg3kAWRHQf4pwQTZ2XmnDr2A/fui4TGPkNfXfGG9fjRRx/a/AWd9uyzzyQBJxTEKMszIQIA5xT8OwSAoP4SfKPW1hdfyHdBAMCXcz4g9jAxPi2FF0gfL7/8E1u8BNJNUADA7tmjmAdARzLKIWJxP9Q3OJ9AeMB3kK3PTyDW1escwHvMK+8zd0HNqCz/AJDZ0txkjz+xW1n2xFFYg6geAS7zvbBnNGufZnwA5SntQP/7FveKAEDZh4vffKsSBgDRlIzhx0tNcbbg36x/yAjEl5gr+sDZjGxrCHP4G2yftdXa1poSADi7YQeumoOtsz9DCkS95MUXnpWqCwdozqrYCf4OAgCZ7ICygO9STbh7V2MD0eNW/y0Bxn19PeofPiqUHCilpYtckQM/AeDNXLLm8An4E4jkPN7237pthw4e1nrFppn7Y8eP24svvqT1xF6KT8dmAYbZx9gfAI7v3b2l8gi9PX2yecn9j42JwAUBl7M8+zrZ4x7s5/v4POZj8MGg7dmzW+uEc53HcLAv9n7uC/mIMWHsXEkDYgYkx6ZyWXMDkdSDqKjP9N+8pfexadRgIJ9wX3+W5vunz562Hy//YGvWrpVv5Ro8J+JzWBcoEXD+4t7s49iUn6P8OYM1yfpgXPHDkBcIjELUhQTDOAGi80M/IMRBrOFzg4MPrLG+LEWbry9+LVWKLVs327yueTYyNiL74p7tEF7HJ0QAGLw3qNIT77/7vvX19tjmzRuCEkhCVuQ7kCewMVSlaBc2ydzgO/AvL7/8suY/nGsrdvnKJREAKNHx+GOP61kWwP7ewKB9+NFHIgQ/++xztmnTZp1jsBv6D/EQEl9Pb48t7ltiza2hFAM2yHMRz9j4LexaJL4kEUAqegKWTL5PsZsothLHR+IYVFF8Io6tPeq/09io4p8ZAWCmGNds150pTjrTd4ruke+Xx1Dia8TxXH/933vvojZJwTJSWPD1l41RNQEglpzWZxMCQAoqR+Vr4/vl4675v+N5nql/cUy2aByzccsS/qr7HAPxVaMbQI6anwDq53907yTzUmlH4gJ4KdagAuBZnU7MSQCBlAAQlAMCASCPTBfNa6HdeCQ3yqoKYwCxK8ybP7vm40SaL2I100RsYnnmDBDj+2GeqmtT+/pkxESs9mQslQeojm9mwHU11O7XdQLATH2OX8+vC8WochLzwX4zADW2pfhaun80sY+y9vNtSWa5SnUibqPH5XxNFQGsRWs8b29xHNfXSdjrZi4B4OPubS7yMbpPYaZ5FleM/UGMJfjrcdzfXyv6nfY9Ugx24kfetxXG4auUI/IKwjOs0aIV7TLkUe362dpdNOfpZZN1Ptv3/Xkj79MyX1ar4BFfbyYChfySxjIjcbi9xeOZJxDkbRBcxG3Wf/tn8v3Kf473eRZ2AgF/K2b8iIoAwpWTeSgq45G9Vk2SSMcyKVmbZJAn5lz82fz4p3Oo9hYYSvJSvH5q1xDPHADowT/62ow/l19/8RpC+j/kb1fjQu5vnVjg3wnJu0L5g18WIUcQR3bvhARQ3RbvYG1HIR5rJ3I8PSIA6B4hvJ/R3KrwH3AKEhAzDMiTOGuJg4FE4O+7jZX+68+eSVtVdMjJT03eUceDHU+Cfy8v/5MZcWCXTCl7MdoAybpMZP9l0FHWf0YMyDYYpD19sNPfOQKAnECASarAGmdExMbpi9gBndiBxAswmXKrK4XMJl+s+c/4Jj7bOMaOI178RY6tZiE9hACQzUM1cyudq6jt8Wcf9bD/KBt3vu/x4TNw4Ktr3MSb+MMJAEUcwlqHku+P/lYNkmzxxt+aqf/Vr2cEgCoHFDhJCQel2jE9TAEgPxZxm4oOafnDq2f+18zLDOB/NcCczEWkAJAxsKoVALy/ntUf2h0YivkxjcF/vhc+E8Yf9nz8edEjcocNrh2D/9kcZIf9vJ3733kQ3u/v1/CgpMB8B/dh1SYEAJe99PckP0/99XoCpGw89JkAayAEpP1L/u1SejH47/bvB3cplkT9jtd4fjNzH5atEQefM0l6+a5IAUAZ7YlEqgdQ+Bt/SnDelQK8RAABbrLiRQCYGLNpyABTE1ZvFWtubLD5nR22uLfX+hZ0Wl9Hm7XU1yk7o5EAL84QKf1EcoYgKYEYgmEApgScCOjxHwSA4Ykpm6igFDBug/eH7N79+zZwf8hGybxkz5ICQIMZDzrIOGs3rLMSKgz6L2SDEjQJ5QEaREKAAFCuq7OOlmarnxy3BW0tUgFYtbjXOlubVQagbnJcJQLIWHYCQCidECT+w3/hnOcKABAAIAOoTEEis5ruGXogCv+5NFIoAhAIANpLqgVnknrb4fHV135gZnspBMolIOvIf6HOrWwsKVdB8IndTXeBTEewW/tqySYIBFmd3RsZtXndfbbz8f22csNmK5VbbIyONZStZU6HshMJ+CFhH7KXWhX0Z44I+BEcZFrJtCSQxd+Atuzfg4MDCnYRZAKYZB2EIOttBcoAl0IACkB2QmAHIG9La4uC5MydEwMAYgE5CLrxvh9WAJFvXL9hi7oXWfciasqGsVS254MhAfUBOAVQrFPAkGA5gDAACq8BKHvmdLD9AFqRRUWNYbJPHajl/aHhIYEXAP2SeO7uUVCRH4KBBBZv3wZ44hA9aSuWr5L9UZPRCQBHjx1X/XDAVdrS0tqkzNOe3m67ffumgqTlhiYBJIwnbaIfBPwAuglSAsRjX6wfz84DEGKeOuYvECB6+84dBSsBTukDn2M+Aex5HYDU5X3xR3yfID7XDjV6A9GSfgP08H1l87e3B1LQ1JSAOEAbgskAb7zmmbJkBHN9CAAAt84y5d4AH8wLYAr94B70kaw2kRY2rFc/PThNkB0gCjCO77hyAe1jPrgeYFiwSQLFEIyC2gDvEUDn+mQ9QQBgnfz1Lx8osBzqna8JBID58xXQVx3v06c1Dg4iuGwXc0DAFntEqUB1sZMfrgFo0zm/SwFwr/VKPwDTCPayHgjqO9BH/7E52kofyN51AgDvIStMP8kSR+YZIIC54SGP6/3ww/eS1GVN+RkZP8ucHT12yDo65tgLLzwv/6OMuwkyYOrszTff0nUee2yPLVnaYxOTo1IAmJys2MWvf7AL5y8KkGFuCY4H2U6TAgBgGf4IkBkwgZ1KGbOjY3b8xAkbuH9PBADGk3GnXeNjE5pf1r9nLhOo8rI0BOTzBADsApAE21QJio6OAL4n9eqxf5fI9z0VAgCgArXj29tD6QkOFbdu9dvxY0e11viOy1NDjIAw8Yc/vC5/tnvXTlu6tE8KAEipUeoD0Bzwa9vWrcpwh+gg0FkKAH+QT3z11Z9aZ8c8BddL9WU7c+6cvf3OG1IAeO1nPxVhCFWbxoZmK9WV7fSZCxqLzVu22PLly2xoeFDMbWzm5PFTdv7cBZUYwT6xK2wBYsPde3dFAMCmAPCYQ50zkoDg2++8I3IU9oc9OWELEAi/B3hGVjzgHnPjkuT4RsAZMsIBPMjg5Z5O4GA94L+3bd0uUIbXg7+dsqtXr0kBAILJs888bVMoA1UqWnsHDh6QGgn2y1rqWrQQ5FVnDNrjBABqLSe7nUrsfP7ZF9rjIACQvRvOZICGg5oL7sv1dA6sA7Af1DjRNn4A6piLhd09OlNev3pN7dyyZav6LQJAQ70dOXpYYwABANKXYg9TZnfv3LPDRw4nIPZagcnsVYD9Z8+csZMnTkrKH/9KtjxKNowh/ggy244dO0QAcD/KHoe/RF2H77Am2OeQkEayGvtVCYCkNAilZs5fOG+rV60WmOOEGNYE4CF+ivn1Wtv06c7tO1r31KkHeBeBQ9mv7Gs/iCwEyAQBgNfoP0Qp5hY7oV34ETLIUDHiHpAD2ppbbNuWraGeN3v5RKiPzjxQ7qRv6RJrIFM3eeil3AYlABYvWSwQkjXW1NYmFRq+gw+FoBDA5/o0KM7ecPHr87ZmzUpbzR5XodQJoHcoEXTi5HEpWWzevFGAnNfZxl+ePn3Ojh45oTFZv26lCABOzGBfxi/TZ2zGbcTPEvgYADoAx3Xr14tMyjy4hDeqGZx/AFshlHj2LgDwqZNfacwhT7AfAPyXIOBOTWqMPv30MxseGpVaCvuXn925NyDuZ599aj29i1RuJTwvQP6G6DKkNgOSQ9ZBMWgsKXXBPADgA8Yy76+99qoIANjx9HTJhofGRXDD5/30p6/You4FOlOyENg3ALrZc371q19JhQE/jM9EAUAlAD7/XHsKPgIf6yQT2gugjS/Gvv1cRXuxEwgJlPLY/+QTWktBWq6kUieQAJBlx/d6oBwgGJl/FJfYo9hv2lrbbWhoVOsXu4QcxFnFlaVY2yigsHejqrB48RLNB+A/84wPo0TT8y88r/n0Zzj6zvX4jz2NdjC/tAVfxtmWvba3p9t6uxfarf5Q6iqcaUOMCFUFyhn84he/EPGAsybzw7y9//5ftA/Qjy7A4pFhzSNnBdrAOch9cVAVCIo4rGWAb/z8z372M5szd66AXuqwf/rJZzpH4+fZG998+y174YUXRfBhL+XMjN11dnWpLfg7FIE++fhDESAAv7EzB8YZM5RlIOEyppAYKO3FuPHDPHMGPH7iuGyVOca/MD60t6G11Y4dCCoB9IfxxT58j+derIUfvv9efobzIt8Nzyd12pe+/fY7kae4Nr4Y22N8+Bxnvzt379iXB78UAZq5x9aqgpQinp62C6iP9PTITvmu1FmkBlDSOENG4TXOGpzVBMwkz+a0F2Il/pg+sP9ir5xXIADMbe8QWezLA1/a+MSYyBTrN6634dFh2blUVCg7RMkxyjENj4rY+O6f37WmcqM99thua0uAd+wLf4d/4awM8URngelptY/xgpCDMglzohJulSm7c+e2/fGNP4l09PRTTyuTH382PjFpX3z5pc6Lu/bssc2btoi4iA2iXHL5yhW7fvOGzpmclXkmwO9BkmceIHlglxA2IVoHwI5ki0QBoFIRkTp77iwuRVkUj0kPwn/DP9I4cy4zuTC+9ZDr/3u/UxSvzMf64vijTpRR8lv+vYd1/2Hty8cD0usXZDQX1pvOKQDEgJW3LY63xv8O56lqCfO4P0Vtj+Pb+XEJY1UMAFdn4edHLQHSagbTwaS8zHRGAAgCrJ41D5mCF1wJIE6gEVyT7lOyeREAKiF+MkOC40xjEL4f/t8VWN1WBMgk0tlOABDWkWRmOragxEdpSUblJKsUjpNTcoGCg2zWyzRFBAElZ0Wf9zOXWpsQFdwGuHoYuYJSlDmb96lJ126SoEmMzL8f24aPha+tonWjeNgM456/X34dpu+jHprDX+LPZuNfW6M9blM+zhq332O37if9nBHivjPLj3v/8v6zagwjgksaR0ySivxvb2c8b/5eNr+1Kt6pPUYYWvV4+/jXzoO3OSOQ1CbbSrtV6qwzg76e1R/P50N9SBIzLbKZvL0IRpjFP+fxo2r79ceYLAE4b2eZP80rseA7kgz5GUgc+fnz/mQYX8jIdqB9JoJK3OY8OaCSqCrlr13bz2yO0vFKCDyOoIXXq5OsM3S+do5TTDWZ3KL9oGh/9M85f2M2BE/nmQI8KPGMIozHfs3XqN83I4DVKuGIACA/miV6C5AvIF05GcCf2cJ9QjwiX0IgbgMJ8qH9efA/+M2AX1cTAEQzSPAj70ecIJuNKUmJ41KBKgL3U3JRUq5YthMpCqmdTgCYyWDyh6OZHHF+ksLftYy/YKiJZBH/RsIgIQAoQJgAV5mTyA4UeeMPd0jAxDjbeiYCQHSo8oUN+JB3Tr5Bz+RYMseE96muofOo4xh/rmjx+vvVAG1oaZUT/P+YAFBkD3knHX8mthNtkDkAPj9+j0QAyOvaF3md5LVqe54WgBD/FNl73qlkfz+aAoB/nmv/RwgAhWsvd4AqIgD48BQRrR6FAOAOjGUVKxhIDSDK/E/FN+Js/rS+itc0Ces1/G9aBICq8YnrrUTEEI1d9F6yEhJJ7WQ7KCIOJI40fvCJnWsRAUCAMt+rC2z7mBjg9efDa+Hwk5IDcgSAGPTP/zu1uSCrkG5yedONebJ58N/Z0QA2Djxnh8hAAiATIIB7AcirJgBk7zvQpxoyAKTUFiKDf3rKxkeGrTI5ZvPmtNmyxb22bHGfLZjfae3lsnU0NUhqH6BTZJCEAFCn7DrAoNE0a29iHOnsUQUv+W8MoJWszEQB4P7wiPXfvmvXbvbb9Vt37N6DIZtig6Smd7lZ9X1RBoAYIIAdCfwWMhjqpAigGtUiADQoW6OxVLI5ZNmNDtucxnpb3r1QJIBFHXOsqc6sfnLCmtn/E+WDMDYJiJ88yGYEgGmpApD9HwgAAXRHKjI+0IaH9MDE9PnS+kGuSIYe1oGvRQWBkmsFQkhYDzxY8WxFxj/zOzE1IRIAcy5banDCSsiqC26Me0/ZJISB6YrGdRTyB2oIbR22eOVqW7Fuk3V291p9U4tNNzTZnAWLpBgA+IWtEARF7pYAIsFCgoIA+AQdCXwRHCSoSQCRADNZwgQuCSISgKJtjCMSzASaCYCFmvFk7I/ardu3BKpzjd6lS8LmXqmoLisB0mXLl1lXZ5c1NYdgIqQUAqAEX3mPrHCCceFgWCeZU0Bcr9/MdxzIJ/DNfwTIaAdt9jXA9Qiskzm3evWqVLLX9x/aiSQy/XEQEwIAf9N+JEORWe5eNF/+bOGCRapfLPLIJEDvJUnb4i8BW8jUGRsbtsbGelu5aoVNTIzZtavX7Ob1WyIAEPTl2pLMnphISQAEi2m/P4gxloA1/N3V06uMXUpqEMzlPqpZ2t5uw4ODCrIydgQbvYYv2ZnIvBIcBwCChOGAKkFKrkOgl/sCnri/kNz1xYvKXqOtjJMTAAiuMq4EgT2LjO8RPCZ4yetx9hbfAzAkGL5e9e7b034zLwHYWqC2MZe+73F/7kWmPm3XA2gpsKBVj/vsWQXCsUOC3Z7xfOTwEdX/3rSRQPgq9Zfr4oNoAwFb2vD888/rXowhc0BwGbCacSCIDVGBH+83AX8CsY8/8YTe436sRcgXBI8Zc1dfcL9Ov+mH6sPO7VBGqwPjgO2AE8j4I18PKM31IE4BIHz99QWBXgTkw7xU9ABx7txZO37iiFUqkwKIWBeAWONjSGY32AcffCipfILVK1YuITfUmpsBRit29Uq/nTh+SpLMqAcEiWAedisiACBNDjFox46dytjkAYjgNASAr06ftv7bN23r9q1al/JDBMlHxuy7777X2HpWnktPYzeAbNgQ2fCe5YpfYWzwOdheu4LuE5oHbJgx95IYHvQ4fuyYpI8pAQDYHx43phVQP3TwgPbnfXv3yffomQNi1uSUvf76HwUy0t81q5drfLkP9kDG4QlkvjesV417QNugiDOZEQBeeUVZr0gI1zU02emzZ+3Nt/4oBYCf/fzVMD/TJWuob7KGxlY7fea85HiRHO/p6RYBoK4hyPkfPnjEvvnmO3tsz2Oyd5V4qVTSUh0AYNjWT37yk1CGCMJbske88847+iwgF2ufsWMO+BwAHqQR5J8BQkPm75iAI/ZgQHzW2p7HdgnIk+9pbExqKx+W796wfqPmVSwn1DvGx+XX+S4Ek2eefsoaG+oEIOMfAFEgI+EjIJtwXZ6SKWXhBABsu2t+Z6rw5iUAsHUnAAR/ZCKX4ado274nn5SySUNjgzJ2+QzjQv/ZAyCndC5YqA32x2+/k0zz9u07EsAq7JuHjxySnyLjlcAdtkyc9uaNW/IBgGTYnmeTcw/uD5Ad1BvWpQQAfOSZs6dVq533UC5gnGgj2cFklGLj7DsqaQDQPj4eSgO0NOs+TjSC3IZ/WrtmrUhuLpMv0OjMWfkE6mRjLyIToDLSf0u+kMxagCMRAADgJiclB3/jBmoLW6VCIEBPdarH1R9XXgk+NDxPYjvIbTeXy7Z546ZAwojIAdgSaidLANDIBk7OkiPDQyIA0NcF3T02PjIq5QTUDvBZnA1oX5CfDwAgc8Bav3D+rG1Yv0bjTrkSFAAg1ON3yRRva2+1TZs2SA2FgDprlyD+yZOn7fy54ENXr1oqAoATyACaAdkYK8hgXnomnIGDj6Ev7Imr16wR0VeEj4QUCOEGZZaQkQzYGsge+FSULy5+fVFArIgdnM2mIAFMK9MZAsDkREVgtftDP48DVgOAL1u2xJ7Y+3jyzBDGAwIK+wzr8bXXXpOPYD1w7mPM8H8QBDgzvfQSah4t2qPx3yi8oASCr8b3ozCgZ7ISJU+GBEpDtvjlL39pS5cCjgbFAc57yMQfPnRIwCqgpJM7+c1eii+kn5AdaKeTFFkr7FVLly6xp5/er7nBD3N+PHTosABVVAOQLA+gcYPOk1988bna+fTTT9nCRQtUP3l4GPLed7Llxx9/TGOL38YnQxz+85//rPYypvPnL9Deyr7HeENCgCT1j//1H5RpzVixd7NemGPWLX1jrj2oByAMSAsBYHFfjy1d3Gf9N69rPugfnwM4xbdyX5RXIAdSdoBx4Se8Ny7Fhba2FhsYINO6LLIWPxAOOJMGlaKgCODnTdqEfeOzd+7abQsXLRLge/XKNY0BQO7jTzxu5y9cENhL1jdrCEAZf8ceEoKQdSIefPrJxxov+sgYOOjAfHG+Zb2Tkc8ewBplHjgfYdeME0oDEEUhiIRyeEG1wkuA0V7WDjbA/fke1+aztAsSHv0EKOechL2z30Iw4cwBoY619dhjj4sExPe5PvMopYMTx6R+whlxz+49QbFjelrtZD5Rafrs08/0PdQx8BW0zRWoaAckA85UPINwPuJ5ZRRlGgr01FPiZUjrizlDBYkyALSzpaXNpibCc8Sx48fsytXLtnbdGtu0ZZPIAJxvmI9FCxeGRD98yPikSk/85b2/2ODAPZF55neFMlqMHQRG1gf7HbbHnhHOcJTA+FaEFs5EKmnT3CQC0dDQA/vTG29I3eEnL/1Eqmw83wLknzl7VmewNWvX2YaNm7QGNEcNDaFc2I3rmk8UrZgfzwDmvDPMGE9MiEzN3uDxWA9ih7kKpOY4PhIDTXHsa6bYWD5m8bC/0xhfVDPev5OPHT7snkWxxsI42QyN4vv5e2Tx3VpwKb72TPd+WP/j9wsJALkgfXUsPAOLpZDLET8qAeCS+SnIksbEqrPIvc9xLCzE77J4aHEcN8tYjcGiMC7+Xuhh9v2ZMv/9ftXAUzY+tQSA1HYA+Zk71kkCWoV4WKYEECpReoap4xFZyV59n+vMUgIgPwY19jlLdmY+s5+5SeNsrhSQPGvFMaSiNVC0Pl0RM1USTeOjWUZsOGNWj38cg5faZpVB1kaJ4/rb8drguiGBOCtj7Ocdj03qjJ301W2iaL1VNyFrQzwWNXOhmcvwl6J1W0QAcMVp7ukA40xtCrG1TFXBn3GDQhbxmqC25K/HYxv7zvjfVX1iASdrxccuVovw9vv4+PUDTlbR82DqO3MS+vF1Y/vKxjqoS6RrKsES4j7E45LvW+hTAoJHEzjrnDkGl6zZAKLXzvdMvqfat0qDNet/BMT7i678lbeN1D8VuC4AAAAgAElEQVSmJbyrS2/kxyS/PrP3s9rqRWs4JmTVAvx8F/+T4KE15V4yhQ3ZRpTdn/q1qM9+/fCb/6r9cFGfgoqBz0EC/pfyhCifn1rfoD4ngz3bvBftibFywUx7Jtcssjvfb4hrxHWtZ1vHeR+q/SFJDQ/3D+vB98Ts81mZgZprRAnM8bkptCOcP2PwH0wp/jtOIJcndWwswdC8/0Xq13x+0hVkmMdIiTida4H+mUJxvA7U3n987el0VvMGkndgmaEUT1f1RBVv+tkhITFoMugSGevQ0KyxwUFnhIHgIDMjjBkkVYdWSSeEbd3bpCNGjqmj6ycEgPx7eYdZ9F1hF/Lf1dn18ejEi4K2zORYqhdv1sfYgRReN+nnTAsov3FUOfeQNBo5gGQZ5OTYZ7v2w5x9vs01i3kGAkPRhlVknzGzsaidqaPPyWz5Av1frQAQj384TCTgd8IyIgCat5+iTTe/IcYLPP58ngAwG/hfu56DMcQlADKGcK0CgDi1sO3Th4zwd/pwkT5QuJQVNU9CCQStVxykCATZ+yn7KSb0xAoAUH7SuUwUAHIkktjG8gzn2LnT16oM/VgBIAHzFXSHEOA15quUAoICwEwEgPhQ6ASAKmZXkEZIZSiKNq+i14IfjJmDTgAImz7vO9AJWJrK+yeHRn8Iwfc54JA+mAAyw0CVhP+ETY6NWGl6ylqbGm1Jb7etWbnclvb1WltLkzLn58+ZSxXrUBqCwwDKAcgQEhBJMkmnqaE8NmoQAKg16zWVJypTdu/+oDjQACbjZNkMjdi1/tv2w5WrduP2Xbs3PGJj8BDqGqyxpU0kAI5MgPDTEDTEDyDzv1EZa/zmUNDA58kGb2xAB9ta60rW3TnXli2cb91dHSoN0FyatnIlKQMA8K/SBWHDJLuKx0M9ICnb30QA0COmDj2QlyAEBA2b1F+J9xDA/3R9Jch/uhelWyOB6+yhWYdxsQFDyQHuDQGA7EgIAPyWIAJrriFkcZTqCSJBqknSGWlPJXwHssI4GR9NzTYBKaKl3bqXrbSFfUutY8Eia5+/yDr7lookAKhNuwmeAdYRHPRa6AHsnxSIRT8JqhPwJAAJ2EZwM8ikhhrE2BQAIEQCgN+QBVavewCscyhfMH+BdXUvssr4uL4DgHv1ylUFErmfZ6YQqAbM4jMAa2RVAgSEGvTIAV8QeMF9CHB6hjnrAzAbEBJgTbWskxqizAv3I0BKkBzgbqHAo5ARwb14j8D7wkULbeuWrQpGKvOmHLIvyci6ceOarVu3WsoXDfWN6m+o6V4noAxp0fH/KTm+c8d2BfNv3+m30dEhSfzOmduuLKlLP1xRNq1n47tPIkhM+7mnqxe4zwcYov/zF3UHZQ3qN58nm3KNCBtOACBASGBUWUxz5+o9AocPJMd7WuPsda1dNYB+8z3uSUDZyZAEtAG1+TxzjS0zr9gJ32EOeI8ALu+FbOGrCnoy/qtWrxY45Qda3pNqweagfuAZygRKCYTTXsbEbYpx4fOAj/SHNhD4ZpWS4UtQn6A/wI2rTnAtbITvkSW2Y/tOAVEEqr0mNEFsMqWx5+eee059chIGY4sMMj8EbAnk88P7vHfg4EEbHR8T0OTX5H2Bg2fO6HNkxymbNjlTCfi6cEHgFUAT2emAJ9gt7aA9AJTKyk72RdYZ43jq1MlUPphxhNTFsifYfPLUMRscvCeJaOyJNTwxjj+rE9BDPeM9e3bZmrUrEFOxhgZUH8z6b96zgwcO29yOOarNHFQyAmAKWIMNsu63bt1m3d3IfweQAHDk64sX7fLVSyIAECj3LOThoRHZP3PMuHFNfDLtxZ7IZg3lEQBBwwMX80EfeZ+1TDAcAoAHzgluezadg4jHjh7V2JGtDyimgEhdSe3+/PPP1A/khwG9g9pXqD/8ztvvCDTev3+frV61TIB4ANQm7eiRI3bw4AHZ/0svviC1D5HipqZEABi8d08KAPjA5uZWs7pGEQDeevtP8iM//8VrKQGgvq5sjeU2++r0ORsYvC8wDfBhZPSBlZsbZR+ff/qF/fjjZXty/5MCmnwfpj2APm+9/Zb19vSqH8rEJ+sENYXpivqBbWFL+MZg7wGcITMWAhNZsy7hzfgwFtgTmbr4vsceBzCZE0Dq5BkJgga+bPUqsqAXpTKftA1iE+Ag6/zJ/ftFEGRPx8+gAHBvYEBkGbLsua4IIYlCBwoA27dvEwEg3Mu0X1MCgP44ASCc2aYFrLGOIOvsoRzDOBLSdSrxgC/zjHjAfhQ/5szr1LP1xfOh/MTOnbsEfHCegfwAAYBrs74Ce79eJQCuXbshYB6/go15lit27rWuAdPxOU5wY36+On1KIFYoWdGh88ckNbxv3LRvv/tWc4IvUsZ8AkAfO3pMn+U9PwuyTvCh9H/+AsrthOdE5pNSAtglBACfI8YO0gB+BFANeX0nAEDSIMu6v58a5bvSjG7GDQIA48l+jV9a1N2tNeaAHASAMj5r3frUD3IviGT4XRQAlq1cEeSkE2UYsqcvXDiv/ixfudomRseqSGwQ8CChsJdge15Whv6eO3va1q9bbSuWLzebrlfJEoLJ7D/4OuS6N2/ZqFIZHjznXEb2/7WrN237ju22bFmvMY2MF+MJAAcBAH8MGOgkNq4cpNG/0f6CjS5fsUIEAPZE1gY+iIx5QDYA1aB4EnwGZ+jjx07I1/Iee11QBhkVCY3zwGeffS4CAwoA7BU+v1wbwPnYsaO2bt0a270nzKUyoku0+ZZ8Iv0m43zBwvlp5jzzig9+//33lYkOeE75CtrkBIA//vFPWiv4/q758xSUxr55jSx+zjpct6enN0gGT5sIABAW8KGAw+xhtBO/xjixFwHys5/S36Cq06H7AriGvXad7dmzU8pUlH2hNj3y/5Tk4JoQDpx8wjVRQODsCgiLD2CfGB+v2JdfHLBvv/vGXnnlZY0rdorKB+RSCAyQ2Z555lntlyGTv8Fu37pjH338kU1Mjtv//n/8d/kI2oh9Yd+AsPgkbAAQvdxYTktNorhCyYGVK5bbmtUr7Patfn3fAXvGiyx//AvECcaEtUhfOBO/+eab+jxkjJaWJpFBuTe2wxg++eSTshM/bzoxAXuAfAMojr385OWXbcuWbdbWPkdneNZKWuKovU0KDagAYNuA9OyPTz/zjMaB8xZtuHD+nEgtnJfoqz+LBoB/KClFdUT7GcRJ2unnGz6LUgoZ8uwhnLecpIMtci7D9rg+fozv4/d8/+Wz2AF9YZ/ABwBG8xzDvkkkgTYzh5Rj2bdvf44sPWXf//i9zlHsJ5AM2AMhkzPezMeDwfuyRdrB9dlzaBdzzFzzaIV/gqwC0I/d0Q8nADAOzCPnXewWsu+WLZvVjs7O+TZwd1BEnx9+/MFu3Lwuda6+JX02NBKeO2jDyhUrZD/4VggAnIc++egT++H77+ypp560pUsW63rMPWNx/PhxtRcCAH4Wf47dcIZ+6623RAqAAIJ/I4eA88fbf35Hamavvfqa9fT22Rh7XUOjXb12TXt5d0+vSACcX/X8WQrnTPwdhDHWJntgiGeELGCRGsdGRXDC9wZ/lICDyR4j1b5ZasT7eV1xoVwMbba44KPEDMNzdvbJfIzrUe45U1zsUdsW98+/48/yfh4qitk+6vUf9rmHEQDie9cqAIT4c+DQhwxV/+33rYr35ubZn3drQY3Z56Q6NhtnjFYTAPyMF65WnOfpcdg8mSB818H8cIWqeREBoGIkmkACcNJyXAogHvtgZ0kihv9b0ZYAwPn1q79TTQ6ptTXakMVL4zam7UlLAhCTC4pmIWEnziiuzi4uspniNRpKYsY4R1ZONiSS6IxbNfYZVqHndKkQVAN7ReuwaA0Avlem+Y/zam2GtJ/J8t/Nj3G+v/H9Hf8o9gXEy7h/rb36NQoJAFGZDCcAzORrPIYbx289RqDX6iPl2yjZrGj9FfY7GTfe81iL2wd/q/1RnXZ/NnD78fh2bL/x+FX5j1QpwwcsSJrn5yfvM2bvSyDvzDSnRbblfirDnqrXX1H7i6+f3XsmH834Va/LGPDO/NJM349fj/1e6ouiMc2/z9U5M+Zfz3z0tGLncfvyJIEY/8tfJ9Et0Abg7+W/7+NWtAb1nbQEgPtXJ1TkSAAJ2Jo/Ajxs/y7yZfFr8fqeye/52qzBQpLy7TOdS3ytxN93P6rXhJ1W24Ofj/ysFL4bl7zOyFWh1ky1P83WTuhNUGNLfrJqz+lLPC/G/jlcsbYcdqoA4ErCDDzl5xLCW2aP1QoOGl/mOcHV47WlsXACwEwLoGhwizaI2Glkg5aXFgl/ZwoAZHEmgErEXnBHGDMKs8NNtmDSwcplCosRlwPGYwJA7Czjehn/HicQrvHvIwDM5IhmW7zxoSe/mHU9gYgzLzPvUzo/ObKCJJRyqgJVi+Qhh/68LRTZRv76viD1eo51Go9R/nvFTiy5yMM8ja/Bqv78r1cAiPuqA0NCAEjXSFLbPP5cvObif9eMrYLamUQK14gJAA8D/2uHrJYAkNlCANuLFQAiAD+ZzwDSE5TLHKRA4iq5KnGYwyFaDydeQiCusRJJLEVEgKztXgagmsXu76eAv4gG1bXugoNOMqiVRR7k5ANgGRy9/p3I/rsyQAb4hzbHBAD/nh8YffzyBACfV9Zvfr3NtIbitZESAJI69MFnJgeBBOjgNc9sCiSAwBpNCQAEPcfHBHqHgybvT6XZ/9OVSRseHLAFXR22tK/HlvX1WF/3IpvfOdeayRyYnrbmcgvwcyABsJ0K/J80I1uLwxESwfo7qApUJscFGKiO5+S4jY6P2BgZHWTXV8zGJit2Z/CBXb7RbzfvDdiVG7fs7oNhezA6IbCFzHUQLGX6N1ISYDKA4SIANOo3/zWiCFAqWRNKANMVa6kvWUdz2RbMaZUCwPy57TavuWz1ZBVqkwz1kFyBpiTHRDZ7AvYzziICAPyHOaskG7ATAMLhK3sgT200feAMr+hgkpJWwiE2PMQQuOGeTgCo2NgkwD9lB6YkFxdUKcL+Zhwe6pr1EFRfog+TVqpQuiGUb1BxHTLy6xpsaHLK6ppara1rgTW2zrHuxcts7dYd1rF4uQ1NBPlrHhY9i4RgGgEk/g6ym2T7D8jWXeqfIC3Ss9hYAGTJLhsXKExgkcCaZIYVbEJqOagFkN2PlH/rnHYbH4UYMqEgI/fz2vNkerJmADoIIhL0A0gmo1EBteGQCYbMKfd18Nn3S5dopi20zUFmB/gJ7gEMIzMMcNfeFkBo3idYR9YNhASC34BCvn4hJkAqIHuf2uFbNm9QJg/B76YytbIJ6pPhTi3Q47oWoBeZYhAA+vuvW8e8OdbbG+SqBweG7NIPl9LasC6jypgS2AQoARB1AoNnPhEA7pq/QEQRlCHoD6AqgcDmtjYbHRpSphmvA86SUe8ZXD42BOUBtgikEiQcGR5WkJL/HLzSnlIBDL6rQGyo9UzmdgBuPbBJgBogjEC0B4i5DoALNrB+wwaBTf7jAe0NmzYGGyNrdHhYNgBAQ5sIlPLb+4ztAGjQHwKrzJ2ILzatjF+yLHWv9esV9MUWHex4+523bf26DWo/suheUoFxBOjAhgBBXAaYdjooT5CVALmXMfAMOTLEbt+9Yzt370rJAYwV16YPfI52OomBccHOARW53ry586QaQVCZewGyAQIAkJAFylEtkCyGBOKQQcqYEIgP7YOkNSXQ4MRJyAM3BU4jC87aQFabGtGnT5+1M2dOC5TdsHGNlZvY30Kpk7t3Htinn3yubFsA8QCYBVlKACTmD7AcCV+APLL7wh5SsR8vXbILF8+LAMDaJGhPdjDy9ZcvX7FLP14S0EZwH5ANkIj1CakCWyUY7wQAxoygOfZPJl9La6vsBT8EmAKA6BnLThgArIcAsGP7doGEyi6sK6ndEAAAkpDhndNO5iLKNiFIBbgDcQjCw+ZN6wQOsxb4Ifv/008/sWVLl9grr7yikgFaA1OT9vrrr9vA3bv22quvar6bW9psslKys+fP2zt/ftM2bFwvBQAvAYACQKmuyU59ddYeDA1rfcyb12Fj48PW3EpGntknH30qABrySee8kEHJGuA/1j61gVlvZD8CrrAbQQAgQ/jtt97WeAH8MJ7038GmI0eP2HfffifShpfF4H7M34MH9wXc0Oedu7YLUPR1hm8lS5E1gmQ45AMHfWgbxC58Cv5k3969KhE0NjKiuTt0+JANDQ/b7j17bNfOHSJlCFweG5UdXb9xw3bs2C61ieBX6E2dHfjyoPpFKQck6wPIPiUAEMAan7Ztxw6B6ARRUQZgfbtSBwAqNg/xhUUD8YHsU1QrUOjge6wh2oevZh1wfSlDTJldvXrdzp09p7XFONJmP4MBItI3wCl8h7+OrZ88dUKKBBAH5sydY/X4qrExrUfmbt3adQL0eR2lFgdWAbnYk5gr1j37EGSPLZu3SEnAz4bYPgQAxmO3SAsh0531hz/45uI3UjSBBIC9uDw2SiGQJMgkdtUA1hljAHmDdmCLXRCaFEhASj7cq6mx0TZt2BjOvZzxKhW7k4Bai5cuEQGAsfcz5NUrl+2rU6fUn81btoqc54EX9gz6BfCMeoifq7En9nQIANu3bbZlS5aKOIe/AuAHRIMAwFrZsnWT/LxL6PL+wQNH7P7gsOakb/FCBWF9j2DsIQAAlkM+CupFIWuZvcql2CmbsXjJkoQ8GuabdpHdzZrBx2JPPhcQno4cPmqXr1xWuSDOKZQAQAEAn8N9IQA0N7WKAIDNMr8ekAPgp+b61m2bdR4IpcUo38R3b4igxniRia09vKVJQD42wHqj1j17CaolyhwulUQAuD84opImZBH/6le/tHmdc5Vxz3xzNgN85bp/93d/p/MY94TcA/jOOKGiQvY/5wDa5Fn++Gj2U7LZg1x5vfwPds9+yf6GbPuGDWutoRHyBmtsRGceAFIyvjmzBLLcmADrv/zlfZW22blzhwgAlD4YGZlQiZ6BwXv2D//wX2zRooUiKNEf9kqIE8wlNdCZD86o9OHypSsiADQ1Ndo//7d/TolP+MbhkWE7dPCQ1tXefXttxfKV8je0j3lmPWOXj7GmbMru3b2jMwj9x1boG/PBPvTqq5RcaE+J0pxpsBH8BGSMcrlB50DmGQIAP9R+x29x9uRzAPXMl0ib8+fL9pnP9jlz7aWXXrZVq9dYU7lZ5zXatXzFcuvt67MPP/xI/cbX8h5nnw0bN4rwwzxABICAAzETQBybZv/mfvh45gxfeeTIYa0pwHH6xPpnXfAbHwwZjDMtdtDd0yOipgMjvI79sTbYg4JC0LTWEv/Gz7E/83nUGwIJN6h1hHITY9rDmDsIAOH5opSWZkFqH2D+1u3bkvmnLAcZ905M53gHQQqSAteCAICvYZ7Uz0QpgLMTvo33WF/4Y57NaZcrBjCnN2/ekDpNUJdqtZGhUZViQkmCrH/K07S0tVj/7X7NIWOIr5zT1q7z6dTElPaWA18csBPHj9lTT+23dWvXJuexSc0DbeG77LuMSbC9YRF83njjDc0B5AD8G/Fh1sfHn36ivfXlnwR7gDgMAYD+nfzqlEgiInutDCXBvHTmnbt309Id8yjBlhB85INt2kZGRxMyV/A3ik8kJGeuA9kiD/jEf/OZfGy3Nm7073sljeOlBICZs86L4s/5u8V14otihPHn89eL++efi2OuMUCRj8XOFqfxaz2s/Xn4VdfM1XCOY+ZZHFywr0IrfysBwM8TijxEksOzxhyrgHgHGxyACm3hJxubDCQpspJwVsiA/ur547rVGb7pHOAYKlNWT6JJosLoxGU9WCfPheGepaRKQIhDxJLLxB/jn/ycpnG6GOlK+hdKCEAiyH5C+xwM9ySdpEazajVDJsxAQfxkPGYz3d9jhHGsMNSYzQCm0FaPt3q5g7i/Diwlv4lh4Ulmk3DPZVXH8xPA93rFrnxeqt6PfEd+7eTHNd/vonVcs3Z1f1cByNtd+DufAR4DpLGd5v2cA+u+Rvjbz6+eDBIUYFHkCudyTyarmqPENIr8TlgonnCUJb568hZt8n/niT0+nkVrNQ9qej+dSBCPde16TVZMgZpu0T6g+H6yAIr8YVZjPpuf1BaSm8cEnOq2ZRnwsW+OVlvAYGtk62dWFYjtNPjNjLxQZHOzAfDZWs/UA6qvn8vgz2X4u/rpbAoAeRuN7SDsFU5+Ki5xMZMv977GJQSye2V+PfaN+ex1vVftPotcfOFr3q5YXWSm/UEeLEpKjsckJsA87OY19psC8hkhJqgAxAB8Av6jP50n0Mn2a9UBQnuDXaZ+JCoV4IQZkQ2EnGQ7iJfG9r446T8QAELyrH+eU2ClFOY/Xh9uT/E44aSL1mfpH159Kl0BMzndmZyzT4zfvHqAQ0OrDwIZQ1AHGRqeEAAy9lOyWVbVLck2mLwCQFGt9TwBQIsyaaS3J10Y0cae36Rigyra4AKjcHYJmrzjUr8jRxAOQMUSDVpfyvSt/qlykg8pAaAxjgkS/8kEgJkOUKkDiCQ04rEqssXi12YnANTMd3KTcP8gIZy346K/8zYe/s5KAFQ9RDmLJ5o2dx75EgDTEUMz76DcNvJ2GP9dcgmXyL5TW/WNucaCsheq13YtASBImCSlUpSsHgHpqQJAuJ5n/6uv0Xd0iMpJm3jie3qIlvRK+JwTJcI1k/sr8792IxAkm5yBYwftcxgf5GoP0U5ICGCWgHyvKR8pAEhiPiEGkDHEZ0OmRLCh2RQA/FAYEwKqNi1XAXhEhn31AcNZ34FRnPkVspYysN8BG3/NiQGAxICvAuZTtmlQACD73yqTqgG7YkmfrVuz0pb0LLLOOW3W1twk6V9lekwwXw2BAIAvTQgAdWSrk4VOfUwAJT2p8hu50PEkKDNulWnAjjEbBfSYMpuomA0Mj9qtwQcC/m8NDFn/3QHrv3ffhscnbbxSsokK6446iI1mdVMiAJREACjrNwQAMlUbkb6vL1kTSgB1Zi2laWtvrLf5kAA6O6yrtcWapiaNKoghQzSARKqTqA3f5fnDIVePesquIA0/KABUpGATNteMhJHz2xEBoOpApvXpD7/hQUaqAwwjpAyCV7DGVVOOvXI6yfxPytlZg03Xteh7PASXKhNWmp4QCSDI4lUkPVypq7eRqYqVmlqtvnWODY1P2sLexbZz39O2YNU6ezA+peAagApZb9gJAVsePghGExhFRnRgYFD/JiBJPwDayDTkewRpPSOcgDNBMgL/GSBcsf6b/QpEUi/ZiQE8oCHHDUDE64v7Fiv73/0SQVzA9u6ebpEGeI82DA4MKmPm7NlzCno6WByTEAj2s04B0HyNMuIEBAmaAkIvXuxAZH3IKJqeVjDwhDJkh+2xxx+zear3Hd5j7RKk/fESpQU6bc2aFdYxd67duXvPWpEUnWTIG+2H7y/Z8RMnFahFTnzhwi67/2DQrl790aamJmzxkj5rbmq2+lLZLl64qPEnS4vAJPdgXGgzwVf+JnDs2bi0hTHumNep7FLsBKCK4CrgkmewMod8n9cJzM7rJOtuSNclaEv/AUn4PMAtAU5AdkBo2sEcOWGCsXDwXbWwEwIAgWH/jmpOz52r67MWAEUIpgPeAtYE1YawpiA30LY164JqQEtbm2SjsTkCufwGyMf+GEPmkf6QnUx/AGgAfSEAABAFBYCv1Beyqxx0DyTNijKvaBtZwYEMEmqfMs70C3umX4wx9+b79A0b8ox9z0Dns/Tv2++/s0uXL9vmrVtSCWK+y1y67TEmDig6AYAxgQDQNQ9AplFBZa6HTXIvgGkIAJxaw9ob1lyRQUkb+G4gWeCvppRVeOjwl3bz5nV77rlnBRCwXqlBPzVZsq+/vqgAOuDrps3rrLmFoC/EwXobHpqwD/76kZWbGnXfIONbEYAEiEA/kHSGAMB1ySRjHhlX6r0fO3nMtu3YpnZhI4BEAC0QgLAj5on5Zf7GRvnedAqurF4VVBzoi5MmmCPsDnsk446AOraKf/FSGHxeYOqRIzY+NmG7dzGnbQEETGrHIzdNYB1QBLURHPjEWJDX//jjT+zw4SPKBN/7xG59jvszT4CZH/z1L9bT3S2gPwSQwt7w+usoAAykBICW1nYbGZu0Cxcv2rvvvWMbN22wV197RWNBYKpcbjE4LydPnbWR0TEBaQT9xydGrKmlrHt+9snn1t9/21584cVUgpq+YUes6T/+8Y8aQ8AEJ/DIx02M25tvvKnxJsOfMXP/xFgD0gESA2YyBuyH9N1BodOnz2ieUQAolxsl2w4xj/cBKQCWlyxeqrnz2s8BHDuvNc399u/bJ7LZ6PCw7OTwkcNSIwGkhPjBdespFzE2qr6kBICFQUmDPXdisiKFCk6M+Aiy4/khSIqSA0AK+w2+QNcaGZY8uEhLSaYoxDT6GeT76u3C+Quy/23bQg1y+oktQwDATgCAUA2h9vbU+JRdvXJd+w9rFV/lZ0fGk3YD2G3dttWWLF6SnrEAwI4dPyrCgjJf21En4nrjAqwALzes36D+NDY321hCbgLQxLfyHd+rANEAFrdt3abr+TkVxRx8AiA+2fzhPBwk9NkXv/3mW1u9eo2IOaxJADHaRUY+yjz7n9yfBi29pAJzR78ApuZ2dISDfSXUN4cE0d7aahs3bU4fECB0elYrBICly5dLUtrPmgCQgMj0ibrv+AUnSEGcAkAkaxWChvtB7Bvf8M3FC7Z1y0Zb3EtJmTqVAZAqSX+/CACoZUAAANCOCQBffH7QJidCH7p7ulQGjGti9+zNyH1DysAGXe6cccM/YU+MN2sGkLW+sUGAGD9cg+xu2hv2xaDcIhLLyKgdOnjYrt+4LqKK1nhypoUAwJx/8smn1t42V3L1Dig7sQh5eOZl127qoW+W/bImWQOosyBnD0D493//92ozBAB8oxMAAJfpDz6c8Qhg9bTdvjVgKABAdvr1r39lbe2QbnheQe+eO3YAACAASURBVFngpsg8+LDf/e53kpTnbEv5Dsq0AEKfOnnSXnzxRREaQvZ2AGdpL0A544TfwmZ8D4YIyHoByF+5ErWWVhsbxVc/0HmMc9muXajYdMt2OSdiQ++887b19fXaxo0bRAIaegAo+sA++vBja2ou2z/+4z/omQoFK/p4/sJ57RWoz+zft1/9Zf9hnX994aJ9+tmn1tu7SMQHXnP7Yi2QZY8dQY4COKXtQ0PDslsytLE//EBba5PdHxzQOYO+4+sAcPkMpAgIZH7247ucTRgbxoSSBSXkUi2sH8o0cJ+XXnpJ/he/4YRJxpT5ZX9lTFAoOHb8hK1du16lAHp7QlklzjGQXJcsXWpnzpzVGRrf54QwAF/GA/uSqs54KPnBHsn+yFkTn8OZIeyrqF5ctK++OiUCI2uG77bPaZMNUMYGgh/2hw3wPv1lLIOKwLD2EWwBcN0z2v05lPe5N2uKNcc5XKWJJP0cntfDmkNFoFefwc7CGXVK8T98JSQAzrGo+agMS2OjDd1/kJKkIKzRhsV9fdoPXWGDTHn6GUhDp3SuZH1t3LRRPoP5oI2MOfNx4MCXKq8UMvA7rDTNs3yj9tPGcoPWHW2CAMD1GHedYVBduH/fIIZjR0f+H+be7Luu6zr3nOhBgAAB9mDfiKQoio0kqqVaJ7aluIuvE9tJ1b1PdZ/qvlTVQ3Wj/orcMarq7Sa5qSQ3ieNGlmSJsjqroXpKIiVKokiREsWeIIj24ACo8fvmmnuvs3FASfatMQoeMojT7L2aueZae37f/OZrb9gLzz+nEgC7btrphPDZWfkQvsf8Qp7hrMbrrGPawd4q8tzdd8u/cX5lr6MUw9uHD9u9B+6V/+WREQIABxqIpjxzLl+x0rZu21YQrCDtYneci9s7O0TwkToQMaEESkVZKqniiSDv8ZSYPwgAsd81xLASAMTnmgE/1wkpfelbRRxPsatSkj3/4kJxu8aLR/Zec/nmZg3Jn79jHJq9FvdvBrzF9760o1/hA0EAmBcnTSSAMoO1mUx0CqtkJQCqcepqzKsaIwvgf35szBvfGB8sO+T38fiTA3CyonlAsIMVTTLUoh69tt4S6G+MwRNTKTN4c7vF57aiAFAn5uFlGJ0AQKJEo3KAt9pJABAIG3GJ6xMAmtlkvCalVGJFWR3yHPzX2CQigseGIvO/jNXNTBOraTZuZcnU4n4ZAOWj5jGpsgJuBHxjvJ3w4HNUvubxWS9fShLLdTO4v4QAUCcA1iSLvAGjqFwj+pMsp2GVVO0t/ztfp4qNW6tKEHgZgOb2Ws0Az7GX8G0Ruws/mIP5vFbEhlMMuBkBIOJLEe+tLv1mPkafyXCuiMEWsdhEAMgTtqrXLXzpAvMUn68SH/Lxql6jmb9vhk3EeF1vjVTxqwb/lHxHTgCo+hz2xoX67K8vRB4qv5Xfs9E/+vNGfs/qWMwnAORkF4zP1RKb3aM6xmFnuY8TAJ9l8Oefqbareg+9n9Qa47NV/z9v8Co+vaoA0EimyJJLE0moYQ2mZ/hm91joteo6qCZqL7RuYn+qrvOvQwCYd+0Mo3JbLklT+fnDFQCcFJAT5TiTzenZcX5iaRAA1O4G8D/IAbqj++FUesBfaXTHBX6UwP9CwUkfxn832+s0yUV31YZGkY5iX78uASA//FUXZj6YzZ2DL+ty8yn/LoxcyxdwowRQnPGUMwrL99y4y0MJV4yM4nBGRVsyBYDiMBeMo2A3BbOkgdW4sDlXF5fwlXYHBuK/ZhtMdXEuRACoLv7qmFc3R6zlywg44cCazZGOQv+VFQCqbY6Af/X1aE8wmf3vRhtZqP/lOPhDV14DpLT6isU3AVgFQnsFFn1tnnNqon5Q/YwyEFsqD0l6/ir7kh+u81oezh11ubb4WcjRNTsY5fPHNfLNS/aYiTvNGw3dkkNx9Z2S0coRKxhINFEOsHB23mJJ+Kfm5wC999M/4yTBRAIonKjunkgYkfGfSgQE0SB9VtdocLLFNlCUD/D5C4JAKdMynwCQkwjCoWcEgJTxT30nLpgf7OT8k1KAs0F9zHMCQJAgis8mSb4AzPISCTrE4pOysgnFa6mLCz2clgeTeLDIiUUuWxrlVIrs/4IU4Bn/PJAoSzZl1oX0P8D/HJn7s3Xr61lkG9ettW1bN9m61ausb/EiW9RJ5q3ixtbavshJUPxRr9vM1KTN1qbMatPWMjMNRG1GFjtKA/Wa6gUTOCV7CiC0NjVu9dm6TZPNinz2jAnoH5mYslEAm7ZOO3/lqp27PCxCwJVrYzYyOi6QvL2rw1ra5qyF8gyA/8hTJyUA5qS9tU0ZDl1trdZJbeS5GetuMVvSu8hWQADo7bG+1hbrQEVDCvqzxX9tUAAEVqbggozQbQISSJRuwB5KAoDL9od/Z19zIkx6QEn14vI5nVUBhEQuSOoCXAMCQB0CBdk4PNziY9rI/kftwCWSZ2BAt5BJysFlRox4CAC0CGY6n4FA0NW7WKUAZig30tFt1yYmbWDZCrt5/522ee9tNjZjVqvPWFdPj/X2UT+zZiPXRmUXgJTtZCGPjQtoJFBLViMPnQA0F89fLIDnkJcn8ErJAOSnASUCrATkALgmMEymEQAf/uXSxUsK9hJUR4ofkJ/AG+x4ArUE9TZs3GDLlro8MgoCyPBTi/P48U8U2CTwyFoCDCbYRmCMgCHBTn/P1z3jiZoB2W1kmO7adZPuGyAX9wVsRTKUICQBPPpA0DKykgh28t+27VsVgB5cvsyuXnYCwHSNDMg2O33qc3snyTdvUkYXcstTdvrzU3b16hUbGlplPYt6rKtjkV2i5MWnnyqjKjKmAb3JtCQgDIgCaE1gVP3v6hLoTq1QgDsCpwQ3GUuAUsZbAdRUh5mALoHogeXLbXR4WP0BKOGeDtR16l6ARwSpuRbXCQIA9kkgkaA6ADnB7/wgTPAVoIzgMOMdmY+MIwAWwVqCoS7f69mW3AfQcNOWzQqK91K3dWxMa8fr1k4o8L1qaEjEgJDdJ/hO32g32YQAkL19fXb+7Dndi+8RlHWf7OVbGDNqCTOmZOexF5GR6vJspox07isZ640b9XqMB2MEGAAgxPjnZxJl4Z486XLaK1daBzW6k0xwlG/gvTgD8Ru7CQUAAdrmgXZ+CJTzH8FhMiFpE3NNuy9dvijyA9ljBK8ZDzL12GfJlgTwPnv2jDIeqb08cnVUNW5bWzq0Rp577lnbvedm27XrRuvpBUSBzELmZqs99eTT8itkpQ0OLGkgHtAe5PwBZ6nlDQDDWsGnUe/9ldcOiQAAOIC9YafMAXbL91hfCkxDAJhirzHZEYQUlxz2PdjrnR8ViIFvQBFiWqojVzRmzA0Zj77vtlptakogS22qZrcrmN8nsAOFIsDeV155We0keL9maEjtnZqY1HwD1CF/vW/fHrvv/gM2PU0JgEntFUfePWoHnzxoK1estO9850+Aoosao7/4+c9t+MqI/ckjD9uyFUsFqI2O1+zj45/YU08/aTfdtNMefuRbtn7DBqO0U2dnt42NU/f9iNUoVbBnj2yWTEMyVwEEXnrpFclZf/Ob35TNxVhgE5BBUB0AxGLOIUdgm9hzgJUA9GRmBgFAKghtbZJEdoLTOrvttv0FcIydAcgB5HNeuvXWfSI9cm+AdeYJ0gGSzcxRAKj4DLJ833vviAgA+Id7DxzQ+mN98hoAO5mLEABcbtrLpoxPTqhcBH4M0BCJcz3rzLBfmuqG028Atz5AaUa9XtNegS+gb5s3b7LORYtsdORqUUeaa2NrACCASxB9WPNkxpOxDWnF1ysA3Yi99vqrGn9IXZAQKSdUn5i2L86ccwn+nTuLOtaxZpkDAC7k5hlLV0ki23nc3njzdZWIYW+SBDljVKsJMMNvIOkPMWARGcSTniX8+muv2/oN6zV+zCM2yvVZL7fsu0Xgn87VZO9eHZH886LuRSIAMGYAOKx79kUUHpwAsE7XCQIA/oW9+cC9B3QPxom5Zjx5j76xnimz4eewGY0hPnxwyYBt27lTZzn2Z9oRJQDWrF1rGzZtlK2EH7xw7pzArlBlwadQdmFqclIkBdqJkgR+i8xzZZ/Oztq5c2fts9OnbP26NfLxc3WAsDmbqaPmcs6OHnlPZAxKAJAJ7wF0FJrMXnzxZZFOma8VKwaVhRUkMe4JAYD32COiTAT9wD9hT8wNPnb10JCAs3hQYU0B0EGoYN8PdbAAj/E3KBLtvvlmrXHKIEgBoK3NPjt9WjL+/X0DAo3xg+yrQQAAwAeIhXATkvrsYxykKKsBCY3z1U9/+lNb1OOKHMwZ9s1eApDvcvaoM7TqfY7cFy9csV//+nHZ+A9/+AMRuQBB+AzrH+Ibe8hf/uVfCgDEB0PyBLDnmh+8f1RKJxA4yITGB5CtTXsZS+6JrTD22A2gPfssSgi3336brVu3WgSAYUi6Fy7JrwCQQgAA1MYm2buwxyeeeFyqLzfu3C4Qdnx80s6fu2SvvPyqMq8B8vkcfoP9D7CdNkJg2r//dl2XcgA8OX547CM79Oortm3bVknxe11z30ec5PW8xpPv4sd8Dse0HrBXCBt33XWHMrDHRq8V635yckrvs07YD4NsJ5+Uyh9wbYgR+DIngHvpCebfSwP8sc4UkH2YJ+wQ+8eXekkEL7cCYfGj48ft1tv22x2336l5gljB+ZZMeEopcMalD7QbO3vyqafkzyHj0Z/eRb1SesCuL1w8b3fdebetWLHc5UGlCOMlkLwsyAVlx+/dt8/Gx0ZFcGEdQdiD9IB/4JzGeIUEP2MZZQtoM6VosNtFfX02PjJiPb29dvrUqYIcim3TVkgm7M18n3lhbCDR0BfOg/SFn8makzshenAmxQ45Z61ZPaT2M5+MKT4V4gk+ifHkM1I96e7WOLDO8V+MO2eFe+87UPhErs9nOSdBNDh79gvtp5xn5mbTM357q8adpypAB8o6HH3/qJQX9u7ZawNLlojU3NHWYZMTk/bmG2/Zk7/5jd1zz10iHMQzHT4aAgCES8gU2FD4V3w0/oXzEGpLEACwP2Kg7DMvv/yK7Pzm3ZQc67D2jk7r7O6yI0ePWm26LsLW1htcfYtzDH1nnii7w3g60dJVLCJRgX77o6uXtuIZjZ94RkUpz9M1yvhXHoPKY8AeyP7Df4o4lR6tGwHieTHOL71dI3icn8/zIH5cplk8ZaEYSz5Oza77pU37kg9IgJ4DcZZtW/Q/xarzDOZqbJmPfBUFgDz2m8ciFc/LZMvz96Lpvn7nz7u3M89w9W/MB6Ca2YyyKZL6q76l73nSQmOmoggABbjZKJuvEgAz04p9eBzYY2GKiheJbwGGpOx/ydX7vdkzq/G2fJ793wsTBIgZkfQS8HM+JqUde6KjNDtSqQKfR+9LvVZrOm4x5r6vpfUZaqopFooSpatoFdZdgFE+ql6Kz6cqW2cp1i7wLSSAm5A9dEavzEfgSh5f5v4uw5+v22b/9muVCyL6pHmrmMj1soJzW2RfEX56HQlk4mi5XeZlNCLuz1zE2op9NmK6OnOnhK94rSQAoP/vCgD5a1X/mfvWGIEYI62vBvn/WcW9fN4o8+dlI+J3XCvGIWIH1/NP+Zps5l9z3KC6D1T9Zu5Lqu6teu3qWs777Os9rLTE9Ip46wKkker6nJktCQLVfujvJhL9Zey83H+afjcScLN14NdMPkqvl/GBhnFOxn49/811ZCtp7eX+PcdES/utlgqJtjQnwOXjX+yFacxLj1HeP/d31bnMt4DCBpr4x+tteY1rN1/0VQyqfI9Yt9OXyqz83AZ0zYJBMv/ucWbJ8PDCH+jsLkXqEjfya5f7mJPDA+BvVAHg9VkRkaoEgCppkoTF+Wcst77y+rpPs6Fgn0H5LO0F4V/kgaOGRKXruV3xlnDyQDoTYQ3sr+XHDx9ouOVCh6HqAglH4Wy7+Y69EZSdf8grNheApIwAEKCVG29e26gxcz7umAOqedsLUYcKuFo1ER+WbMLT5wM4jEVZddz+d2zAjQBufo/qgUj9Ttm2sflpf86UAaoHveq9mznxmI9iYWcAdNP5ycgPeQmX6iKNA1Lej+ttAlUHfT2HoPfmPVQ0lo0ox38+OcAnrskBs1hF80kAVbZjzH91/Jr9PW+ME4CtI0h2iHfQb75NzD9gOwOIxZlfu8GOK6SV9MFkfWWmcXWTD3al5i9NQrODlTNiSw6CO45yYwoJ/wDg/YEh+ufy+/H5AP31YBEZ/+la88gBcprUgM2dpwP98dkoI+DXcycWxIrgvxLwlxk1qb8Ur1fXRA5eFQyrLMs/wHvV20018gTghwpAyn7V9QGfs7IBce0S8C83jerDVrN2N3sgydd/Ps+RFc5vD46GzwzpKH67LD3v8RnJM6b6rfhawGbAFB6iyByvT01Y61zdWmenrT45bjds3mQ3br/BNm/cqJqFPYAUbMoCugl+ddkc0spJ5l8pj7CyYTbXp21uuqYyALPTNZsj2Jz+Q1p5ZnZaNXTJxiNgXyPoPDOnDH+klafnWmySLPg5s/HpGRseQw1gWP9dHR21yemaNmAIAK3IqTJXKg3gwRMFdxPJCTuhbEFne4d1dbRbT3e39XV22vJFXdbX3m7dZATXZ2xqfMJmp2rW09ll/b29du3aVWWGUG6gTr1jDpzg/wDxre3WMkP2vYzTpdBU1KJ8cHJ+hz/wyobd2Yv5y+fEV09qOMHops2AusotcuRaBwiv/ZjWJvZOpjUPXyn7hIhwMEILO0kcWbJJyBZXGYM5s+7exdYzuMx2332/tS7us3pbmw2uHrJ6W4fNtrTbpcvD1tXRbYu7e6yN7NnJCdVKXTm0wjoW8Zk5AYBjI+O2cuUqrQECmAAjBPI6O7psaGhNIReM3RHIxvYIzkfGKWAGYDZy+wT/htauscnxCc0b9kpgjCCWJN+7vYZwqRrwiYJyBFe379huV4evCHABCATEJrOO7H/JY9dnBMiRLUqQl4AjgUiy0QjgAuBCGuCetJ9gIwAloBRjyX0JxvMDEEDgDQBx/fqhFHyIg5zL4VICgCxbvrNnz25bsqRPQdkLF84J1JyYHLP169aLNMA6AgQi2Mg9aS9B1pDcJSjM/QDxIU/wI+KOtUgFAPCG4C6/CX7SVv4jcEugm8AugVmy3OgLbaKvANu8Tt/5Yf4IFhNs5fvME/6PTKNLFy9qLvgBFMBPCYRO4BFBT5c4HyiyBZlXwALG9KGHHtJ3VJd0clL/JhhLn+hz7PNRC57xIMhOYJcAMO8HCYH2k0nm9YKnC6BFwATSvrfvL5QQGBMACgBh+gaQD1jNgiRYOj42KelVxphrYmf0yQGWWQFYzDfjRDtz+WsC9EfeP2o37nQSCd/Dx9M/2g/oiOJABLsZe4AvMvtoO7WvVX4lPeTzHcAHABfID7E/0A7GEslmQDEyDwFCRkaGrb+vV/ZEvWBAWKSX77zzLhuWWkeXtbW229WRq/bP//JPtmnzRgWs+/sXK2uWo3u9NmdPH/TMRQLrXB9JZ3wNY0ubmCeAEGopk+FN0J89g4zPQ6+9ZluV+bctBe882MX3ANqYQ2VriyjrIApS2YBsEGPaO9vk/1nTtB8yCOtZJJIZVzegNrnsF8lc1Vmvyf4PvfJKYY89Sa6bTFjeY/1COLrzjjs031OTUzrpYw+AVBBCWJe333WHdXXThjEbG7lmJ49/bo89+qStHVpvP/j+d2xuDlC8RX7j4FPP2OVLI/aDP/2eDS7t0Z4w19Jlxz48rszhm3bdZH/+kx+7UoHKibTJ17z04svKgN6586YiO7JbZVWm7LnnXxAAc//997vE/5xnM7M+WFO0E9CFtYXt8R6fox8A9axdygewdvEZoRwCoAiQij2TMcq4AGjyG/sEdAeEw9bijAcJhADMP/3TP0neO1RHPNvYzxHvHH5X4Bh9uWnnTikBXbt6Va+9+NKL2quoi4z9otDBfgCI8cabbwqQfOihB62v3yW129s6pdbz+GOPy+78O71u922tdvqz07ruxo0btDYBZto7OuTPvGxJh12VP58UAQBACxUTCACAzQDPXnMewmHNnnnmt7Zq1Urbd/ttNpvKg7RYu3380Sda58zf6lWrdc7DvlnLAGP4w/2377c1Q2sKIJQ2vPjS72zturX6XpCeGCtIM4DmUZM7zvOQ6N5Nmbj4EoAr5o19ERUcslZFJOjqspErw+rXm2+9qTZBQMAPUE6gNoHCxhn5Y1QGIAAEsIh94NcpEQFwhaIAthLEnIMHn7Jt27ZrnwAcZDxrU6j7XFW7uRbv0WY/L9YNJQLIR4wBZAzGNH4gXmGnkV0s9ZSsnAzX5Hr0t6ffyR21VGoGIG7jhvXy1RAGeZIQ4eDSFXvn8GERXth/1W8Bhi1GxhzkHWwRookIRBAjk+oMbQEMBSAE5I9AahBryHRmr+Q9CA2QSGv1ac0fe+ITT/zGtt2wTWoM+ZxyzsAP0l++S9sCWAR0uHjhgj311EGdYVDrQP1CWc6phuuvHv2VSCZIhrMmIRux9xOghigFMMjYQlDr6fXSA8wP7Wf/wZ8xFhCqWMOQBaempgWgP/bY4wITITMNDg5IUYv2HTv2gbLVmdOHHvqGfFF//4C1trRJpp/1cOniefWH9cX7tJlxOHToVbX3B9//U7XLQesWrefnnntevmjtutW2ew81zikXM2Lnz10UGWHx4n771jcfFpHAASSzVw69ZEePvmf7998qVQf2X9boiU9O28svH1IbITKxVmk77YCkCaDLOmL/8f3VCYTMMwA747l77x7r7mLM/FkQQiJ7Jf2B3IDqB8TQ+sy0zj5I4lOeZN3aNSqbBRi+fNlKfZ+1Qt8//PAjlU3YsH6jzp2MOTb0y1/+Qv4Akse2bTfI3+CzOHdwpiS7m35ggygs4Aewb2wiyjAxJswf2fyH33nHLly6ZH/+Zz/W+YyxHxsfsw0bN8rGIe9hL9iVVDqOHdPe76oAdevvW6xxwYdw5mXv4UzLOYz70B/G8vTpU1rfrF3OYjrXKQvfAQ7ORvg6zp6cA/hulA+J8yXEGvYa9lP2WN7Hj2OrIcFPP2lr1JzPiTmoauEvOYOFvwrAmvMXc0qQE7Wv2/ff7kB2S4v6zXhxvuMznJ04D/AaP1IEGxmRXXB+Yp9hP2WOmRvawhmDfkzVpkSqQ2nszrvutOUrlot0wplnKWWXpiGp16QIAIkOW9p9825btdJLdk1O1kR2uXjxkv3n//y3tm/vbp3HonwEbWbf/fnPf6G9lb7STvrAe/gXfBUkERTPZgxVorpUGDgXQVbed8stIlDwbM6a48zFswRnpvUbN4h4yLVQSYLQc210VPaJXdDfIK8xdjGGiqGkGEn89sB1YwZb4dhTTLIa66v+XY3/5t/n39cDnIjdxf3zzy4U36xe278TMuuNwHG0sxq3LILnFWCz2u/4eyFgKNobCUzN2hafaRYL9M/nEJi/kgNMAsnSPqz4TkpXjX8rflN3G2kAj7Ia59V7V20g4l+5feTfaTafEauujlk+Vl8+h16iQoB9QiaKiGmSRXdgzGsY85zk33DCh48B4NusEh8i7qFoZ1Ka1GupnFkVJYqYaBUY0qxksdwSJK5K+xPLIamkFQy4mLtYD9F//E4QHHzcIv5Wd1LAXF0gcmFvlQEv2tcgPx0JTi02m+Y/JwGk8JK6TBxJmEr6QEsiymldSNAyVxBIVpkn4zWQOhyrKRUU8C9R9jJUIBoB+RI/iO+6jccY54rOzdZQNRbu8bBYJ8TF/Fzin4tYd4kVyDuQSZ8ScxT/SutICjFtBSzmK7Lwkz7GrBclE3V4nBeFFf0WmQpyhtf5DgJAHlvmeoEjhd8p/Eas5QbsyxOz2Bspf6fkn1TDuyjTWvFbATAv5HfzeHIzLOp6a30hn5a/nvcr+hb3aeZTcx8R3s9l7BMJKMOtqn4m9yn6fJqvZn7HX5tPLAp/Et9x+/XF0dR/Namdrs+Gj01JfNHWou/pmnm5DxEHius58SN2gfL7vk5iXeSKIk4kCj9Utnv+uJfkisKvBI6UlUvI+6x2FMnVKSE2wwirdiK7CvwrQ62bfW4hO1LurMqo+LrTfBZAeQL+G8hn5TpPHjddOvxJYFn+HBC4ajnK2bfS4FcV5PM2uH0FvaucrSBMOnRWAvvFWgiCVbVsQewt0adICFT/k0+P32ksGshdOi814mVtCT9rmOcGYl/49EImu2E6/iACgA+yP+A1OoW8/ky8U5IAYpE4oBEGH3LWbvzFZ9JCC2JAOO/iqtW6DBVru55B0iKBrxWnmg9yzrCqLhhxFhPok7en6vhyhxgLXRm4cy7zHNeNg13VUef3rTpBmWBlAqqbZuPcNDJvqjUnqteKh4lmTr38bKMBfPnhL7XIV37WvAD/y9caCABibzavZdFogO785/8Ux77iLe9/uYibOauFxjcy2HPAv/qAVLXTmK/4HFLj5QGmevhsfIBq1o6wz+rmFQelcKyxYTY4Cv1R8FcLOwqQXS1LGf5iuzawhX31C8BPDK1Qs9fBqQA9g1DgQKiukakBkNUcBAq+h6KA7hvXEIEgqQgUCgTJqaUaKzH++WEr+hmv5etkIQJAHPb0UBR9Tb8F8lfKA6i9qVZ5ZCb+PgSAvG0xxzGfeftzvyA/woOQeX14B/ibEABU99hrHfFfMwIAQcqZ6SkB/4D1c9OT1j5Xt672Ftuxbatt27LZM1h6eqyzq1uy8nOpdhnBRNLx55CF5mEHyWSCQmQqQgZIwP/c9JSXGlBm97QyOWBvEmjhEEswSwSA+oxkgSEBQAbo6uszRNJqyPhO1ezq2LhdHhmxYQJlk5N2dXQssfBcin9Gc4L0sBMAehRI8SwUZQQnJh2BsN7ODlvR22ODPT22esVKW9rXb9PIoJ/5wsaGrxqPFr093TZdm7RafUproaMbokGS/58xa59rl4yk5IBSmQDtaT6pkugOWyYrH9zNhC0QdwAAIABJREFUVdd875tiTPJDWdrP9NAS7PO0AILAI75BUiMoiAeAa8VeGQdqLWDZCZ/3rDIPCokQ0NNn2/btt+5ly61zyRJbtnGT1SgXUJ+za6OT1tfbb92ANMzFxLhduXLJVqxeJgJAbaZmFy9ftsnxmq1a4QHiyDoHeCMYBSijjO/ZOQVjCSjzGYLzvE7wEKCFgN2Vy1e8PvuqlXqN7xCsJauHayuTOsmFA+YT8CM4iu8EYCAAzlkkDtwEYAlWE6wEJHMiRpuNjiKnfsHefsuDkTt37hAABkBCsJJ7EkgFvCTISpu4P+NH0JPPEBh0wHSvrVs7lDIPfI15naZW++zzL+yD999X4I8MIYgJTPyVy5dUYmD02lUF1gFpCdoBwIg40dkpsIRgcQRhCSIDWkR9dA/+T+mhnmwism4JOvI5yVEniVUCnswF79EXrhkPmPQjAHj6SP8Abs6dPSswjM8RZOWetIlrEaSlP2SJ8Xr4Ot6LwCwBaH6Y55Bl5V4EZANUDyUFgA2C44AP4efos+StP/lEQX+Ahgg0syYABegPgVIAvjg4014AD+zl1ltvkb/CxshoJKOSoD9z6pnsmxPA0iHFBggAgM8hgRvtxy8R7KedBJ2xW8Y+9txLly7be0eO2o4bd9g6MkJTdnYQAAD19t2yLytHMGfnz5239468pz5v2ripqLdL3+g3QA+2HgSA2AewDySGCewDiDDHkJP6+3ps5Oqwvf32OyIWICd85x132bXRMWXi8sNa+ddf/MzWrVubZP4HVDdb7mWmxX578Bmtxcj+ww54uENeF1vATsjoJqON1xb19iQCwJi9/Moh27J1qwgA2vKTrzn56QmBDnyPgDWEIOYWohcAHnPHPLR1tFp9dtpqk1MCNAGdow4740z9cUBg5s3VJSiZ4PsHSgKMD3ayuMcD33yHdQoQwHq6Zd8+27LJAQt8H+sGG/n1o4/ajhtvtLsO3G2d3S1Wn75mkxMTdur4Wfvlz5+wVcvX2I9++H1raSVDcU5Eo4MHn7OLF67a93/wXRtc3u2ksHq7fXz8U3v017+2XTfvsp/89KcurZ6UJ4JstGrFKgHxHPdhndMPB3jfFgEA0BxADPISfot+UJsZ0AXABgIAgAbtZ00AuP3iFz8X8QRQJiTFA6gim5B6x6xhiBtBDOB9gGfAM/xiKFQQxEL+mMzBX//qlwIuIAgwppDpCED5+nvXjn/8ibLrd6CsMlu3keFhAV4vvfySbA6QH/sW6EYpk452EQAgsfBez+IeBbhaW8hMb7PHfv1E0Rb8cMIk7NNTn2ruWZc33LBVoDbtGR65qv7iF/Ax9ekZlQDA5yDT/MnHx2Vz2Bi2zLmjNjVhzz77jCTI99x2i6sUKZLYbh8e+1hrDxvDH+UEAOxIRJI779R7jAF2RF9eOfSy6nWz/gMsxucAtEEQYJ0qyzsFl8joJ6sUsJN9ib2GzwPeTYxPFAQAQP7xa9ekuvP24be1T9A27dsA9pOTIgDgj/ETIrgp29cVEQDaWGt7qIVNpu74uPwWvwFG3Xe6LDpzMz01qb2DjGvAO97Tvp3IKPgegHOyZhkDvhdn0YuQoI4c0fe4roA9SjWkNgYBgD0mlANoI36VMWccQg1B7WGvGXbSD4o/fM9BZC/JxHkKoBV/RQb2qrWr7crFC+o/vpGxZH+mPRBn9JydnrFZb/gM5i4UADp7umRX9BdC029+86T6sXvXzRmhpl2KNW++8ab8N3XIlW3b0SGFJa4PMeDZZ57R2FFaBNsEwI9ALnXQ8aWUaNmxY7tUlQCt6zNzIgCQ6c56pM06p7WyhzrBjv2H/RVfCrgLqOBkoGm7eOGy/epXj9qGDevt/vvv016HwhAEBPwfJCFs59/8mx/p8/hfpN+R6Uc15urwZSnmsFYi25qsc+ye8fjWN7+d5PE9QAVQyRhRymTnTdttzdrl1kvN9AuX7P2jx+z551+0m3ftsW9+89uyt7D/3/3uefvkxMd2xx232c6bdgj0xAeePPG5CACMG6A6dgUJhh/awN7DOmJvygEwAGf2ygcefEB23k4pnbQGWBvPPPOsyAIoq/T391l7B+XKalI/oZQOc7N1C+WbFtvU5IRKN+APUBl45ZVD9tlnn9tPfvJTG1SZHkquQMoy+6d/+i/aT5kn/BIqNbSXtUiWO+uD9/AZZIGzpvAF2DG+mHMEYyI1l9kZO3X6tL32xuu2YvlKEQ50djh5wvbffrue1ZgL1gX+lDk/cfKkSvKgAMB+jh3x/IxN4ys5n4lcuGlTQeAR2eDyZZ2pOGu7P72hUNOhf7QRG+P+7DX0g/Gmb+yd9Jl1xbkDe8L+lYGfSAAomLDW6Rt7R5SrcZLBrM6v+AmuxfUhDHlWk/sS7s9YcbbjHmTOB6gSagQ8P4QyV5CK4kwZZCXOeOzvtI92MmbyK0lxgPtAjmM977tlr+26+SabhPTOM8CSfu0LnGGwFewPP8X+uXZonZ6xIQDwDMHZ72//9m/shhs22z0H7pZ/jdgeffjFz3+pcUbxgP7Qb+bzt799RmMJAWDV6hU22wIA6vN36JVXdW7ds3evynVN1SAmcUati5ACSW7NOpQkIH3Myv/QbycAeAkY2hExuzgPNQaNcxlbEMAo8diYYRd7VjWeVf37DyMA8Ihc1sCtAjHNYnGNr5W1iqtxwTyOEu/l47BQHLEau6y2qfp3SPh/eVtTzKoS76ymP+v6KRksj9UFkS3arVgxijkp6SN/Pe9bHjNUHKJCAmlGAMjjUdV+VWNQeRurMcgvGxPCIGTQuhxAqQUhVdKUvav4JQppqeQA1wwpff+NilsC+qUWMKuSkwL+IRCBTzTEghPYlxoXddHD3v3lPHacg4ON8eOmBICsnVwpz1D29vp5xOcTDKCmpI78J/+rAKBSolN8LuSqNXzRQ8ZKiSXc14F6EQAigzkIPwmgCtuNHLrCVtQAJwb4fJdJmo53JFuWwoCrZ3oSpyDXhoz88EU+pdWYfFJluI6hRAlYzXsVqCXSkkroetsrBIBQQCAOl0wqiBDeFso3oECQAM8Ue8vj3AUBoN3VzCAAtCdlM4/50ob5CgDlPDXWFA87K9ZrUuoN7EfxmWlX34qzq/aVlLhV4iF+h2YEgPnjXCa45vf/svX5Vd4Pn1r1A1/FjxbrMhF6cr8Te2l+nXm+ONZwE/DeyUMOlgeRyH1rSTZwX9JYP726L0gVNvnjwBlKX1sqlce8eBmS0p/F39EW9zcJvE8KJAG8s2bd/WdrLpU48O94vL+4VqZg0tBuPaMmXlWy82Iur6Nokvvgwn4LfaC05vP9K6lfV9PWq3vOQnbkX6+W4VZ2aQGs5wnCOVmwvGYGkcf3CrKTJ82Ve2xBOSm+XsXUioErdoGsLTLQstwIfxYJqQm4L89HTmBoxJ/8tWiPvpsckq+jAOmDDJDvRCX5ocSv5lyBu6KOIMxOSarlNdWuZBQN+8tPHrm3wStfz3nkC7A4YGU1OMrBbAaqNicA5NmS7gQbM//DsKN+dbV9+YG06oxyh5I75NK4M2mEbHPKr1MlHIQD1e8k4V5siE2A+PzAFN+NA4AeWlKNo9KBlA4nv1fDfSsbYbO+5Q652TjE+6k8xYILQgewJvdrmOvKCs/naN4Cq3624fDz9QkAzew16i7N73cTAkBWP+h649jUlhzjK5lcDczRsqML2ajsrEI+mPeAVbHLqjMt2Yzet1yyibHR/CU+RSMjyh2RCJVqd8nKDKcm55zkxtXWHLjXNb8eAYAs7HnXyQgAODZlSVcIAEEs0PsF4SXk1cvSAvkDXmHf8w7OjSyq/IEoQPz4rcxrZV+nEgELEAByBYB4yKo+aFX/zm2tOuf52o3ARaz/3J/oYG/lA0UDAUC17HnQ4IDjSiUqBVD3hw/9x/uS9vQMb8D/jpY5m54ctc7WOVu1fKnt2rlDJQAIPnRRf1MBbajFPGSxgYtmLAIA4D81Y5X5X5u2VjLvyPYV8F+zuZmkAAC7lUwLAvNkfwLaJBKAEwBmbIrfM3PWOzAgUJ869vyerM/YtQlIAFdtdHzCRkbHbHpmVt9HEaDGvSTT326t7e22qKdXGfIoBLjkJYQv8Jl2KQEMLO6xlYNL7cZt223rxk0qXXDyo4/tsxMnbOraqPV2deqBsq0VtQMeqKY9G6jNrKuz22anGd+0sbOBu1SFwbSWBJtqSKcSFsF29IWqdTnBuKQHLdlIWiP6SFqTWtmp3ESQ5sLOZtMZwkke6WEvEQEEejNuSRIyCAAhfT7X3mUD1HkeWmerNm201dt32Exbu10Zm7SxqRllRXW2tttMbdqmRsdsYnzUVqxaZm1dbTY2MWoXLl4ym22xFSu87jztJ7glefr+JbZixUoP3luLMs4IEkaGr7dhToANsrr8TRC4f2CJxoyHIIKWBM3JlCFgOV3zGuL8d+HiBTt54lMbGPD3OByT6U2Al3sSvCPICrhAMFBycdNIik6rTi1BdwKRW7cCBvuK03UvXFAgkzED8CQri6Ca1z339wmEOiizy4ZWr1RwgrVFcF1Sm20dIhkQkAU84TrUTcb0aB8Z29TnpX1Llgykeq5tqif/xZkzujZBXAJ6EaBh7AhaIo++csUKtY8AIeNMIJD3CfgzhgD92AdBRwK+BEV5PTJFIzBIP2gDgAfzxwMu9+Dz/CbjsKzX6sA88wFoCNDPOPOdkFbm+oAYQSYYuXpVQWVsAgCNe8W9GU+Ajfz+cdagLwA5gFvMHUFmwAnGgvsTKKbN1GoG6FPt9ySv/847h5UlGXL9gCWUrThy5D0FwANMdBY/EsytsgWIBQBpAA2skwABmW+ABt7jnpGlTVvJCn/3vSOuMrF+3TwCwNjomMCJqCGM/Vy8cNEOv3NYwNfWLVsL/8B79BvAg/ewTX4YJ/oGaEYWLjZBGxmXiYkxEZRGr41ITpj/qMN911332GStljL8PAvw0cceFUkmpGfJaJD/nm215599vphv7i3QdG5WYD9ARpASsGN8dZTouHbNCQCbNm9WNmQ8Y9DeU6c/tc8//0y2guQ0tYZZ1w6IvyQAA1AXRhSBsCCYqDzIKlcUYV4hpKAmAPjVu6jHM1Hn5mTbAC4ERshYxK/ED+8xn8w3IPWObduLTEURTE6dUhYgWZb3PXCftXeynY0KrDvz6UX7L//wc1s2sNJ+/Gc/tPYOJL6p4Qt4+oKd/eKSfe8H37VlKxZZazukoFY7cfIze/yJJwQE/9t/9++kkBC14VgbEB5Wr1wtWWwPaHrWJWPx+utvSN4X8I79CQIAc03fsQXKFQAWABoCZoTiBcAQ2ajYJOQaX78d+j4/gFgQAABjtm/fURAAuC4Zj1wbEGbPnr2aN8+ud8LMo4/+KtnYEp8LSBcpAHX47XcEju3bd4tt3rpFxLDRkRFlnVOTG+DiW9/6ltQdIBXQX4hsb771lnzhAw/cb929iyR92mIE/1vticeflN/A5iEASL56dkZAGGAOfdyydYvaKMBjbFQ+gf8AWyB2hQoNPuf4RwBAgwI1WccEgyFcvfDC8wJKb963R+cRAcozrfbB+x8K6MHGOOcEOY1xxPbxoWT1Llu+XJkf9Elr9c3XbesNW/VfDoqzf5A1f9v+kgBAu6PUDWsMgBo75fUP3v9A/vzGnTd6GYj2dpscH9c1jhw9UvieyJrle7QXX7h923ZlzOa++J3D78i+du/ZLVsEjGesWGP4kMgoFrENkLo2pf5Ene9Q4KD/gLjsw+ynALFRFiYClmfPfKHv4W83bnJCE/fGTlUi5fhx+VxsLc6y9IO9Ku4HmBfnB+4JuHb0vaO2Yvly+VYdf1oJtrbp3ASIz36ASsWSgT4B4tF/fAVEIgBX/EJkUeFf6QvgH/1hPldCZuju8JB1S4tIPk8/7QSJXTu9Frr7Xy+D8Mbrb8h/U/oCf4Of5PzK3DEOL734ovoKMQE/zbrCpwBgAsQDTH/jGw9pLXPkgBQF2RUCGr4M8hMguJ4/2ij14/dnn2Yd0B+IVpw/aVutVrdPjp+0gwef1j1RvmENU/+dMYn9hLWFAgD2TjY0zwDc8+c//1fbvGmDSGGc1UJKHYCZ9Yzfdsn3Tlewam3T2enxx5/QOrrnwJ3W09tuPT3ddv78RXvrzcP21lvv2P33PWj33nu/1ntkRj918Dd2EYn6u263G7ah+EMpk1YRACjpgP3cd999sp04I0BSgpgH8YS9Jw+S47/ICP/jb/6x7JxDdJTBwK6effY5W7ZsuRQVVCrIyKyb1tkLPwC5guxtyL0c2bu7exJBdEw+l/Pqf/vf/FuBrdx3itJmczMCfSOLXuep2rT6SDuZQ9Y1/hgfDliN7wh5fXwpa8gJq8tsCiWH3l4RAD7+6Lj98Ic/lB/EhiHCcr6BqMEezBmXM9zFS5ek3rK4r99uu/UW2RF+Fvum3/gezn+A35xbaXv8DkUm2kYbAemxe/wA64T7xvch1fEefePavM+6Ysy5NvPBeIcqDZ9hv8Vu6CPjwPdZB9gw6xV/xfXpO3OKLcazGJ8F4Oe8iJ/i/oxFqD8x5pwjaSP3CZIA65D1xb7BPegb12C90Ed8WcQFGOsrly9rTpirlatW2B133i7SDGsN0gx7BePJGmL+GFP2z00bNgtshTzDusMf/N3f/Z0tXz5o991/r6v+SJrfS5g8+qtf67UDBw4U53tKIDB3PBf80R/9kW3ZutmszYGo0fExO/zW2/LTKFpAaBtNJS8AeikTwlhjF5z5FfdBEZGyHOPjBRkjiLkRr9LzVyVJqoxvfnUCQB7/yuMVfzgBwBNg4vkr/10c6K7zD4//zZeOjzbm8ZJ8HKpATx5zyW9XjX1W//66BIA87pPH34o4ZqUeNG0OvxcxYj6bEwAiIzt/P/rXCEB8dQJAPt/V8ajGtPPYVPXf15tDEQAEwPkcekjRs2T1cBLgVfq7vC/kBwfTKSM5O1d3BUpi6SqDOKM4FCUsoxRiQD+RWhawkGpgN4x5Y2atj1/ERkugWOPD/xFbySSjS/vIpOeTSnKpXBCS8yg2Tpd1eNX/xnhtCYCn5Lc0oH4fl99XfK8ADVOyj9QjfQgjMcS/wnd8FIQ9ZaWS/dIe83QOAPckppQUiueB+P4sk6ataENuOzMNY+t3aKQBVLJHGwzGlZ3CP8xXsPU4W7TZ13w509xHGd5Jprt8L2aPDqHAkFQ1MwJANS4c8ZEgAPC3x30daMsVAPI1F/8O35OvHf7tBI0S86kSAIq1Xi/LAOQkgGr8v+rHmvmv/LXwk1/F1zb7TDX5N7924dMym214LbCNr0EAaLh+wgJChaXw6YlEVSb2llL5Vd/lRJmMnJLZq14nTpviqbmlxhyEgoD/Xa7rYh6k4OCJ0jGXiv0mYkKpMJKEYVPyc27rhcoNsf5EavB917Pnc58b41OWoC4JDq6O4j62eYJslY6WpPHTPUr15dQ7LbdyB2xmS/lr1fd1ds08QgDg/JZ/LtTB08hXwHet4kQcy/1KsfeHD0t+zW8V1wpf1OiNCv+XxYQT0lSaf+B8yf6UsqqxKEtPF33N2lyqCfil9BlVAPKbuY9IJICKEkL6RvEZ/yzu231XSQpw0kFgCfG67hHjme6HrbR8XQJAdVHnYGuMULDTik4WE1BmcGshJpBjfgmAhRUAqge36uG26qSaGWAx4FlthLLtzWtNVB2rGxwTV26oCznTaptzAgDBsXi/2UEvH++FDl5526v9nzdflQ808lmq356vLiCjmcdibfxefs8v22Cc/VgeIsLQ5zs1J5VUx7Jp/7JrNt6/SgAoAfhGW83X+vwDSm4/bgXVmh/zx61c4KV94Tia1V/L29Ksf3mfrkcAKGw2IwDEuObjHK6wWEvpi8IyswOwHE0heeIr4OsoAPw+BACvsOKlApRbmxgramtGFMj9QG6NOYBenQP1J2NuKcM/ST7pYT4YXKn+Iu83qAPwOkHUNpeJyp1tOOHqa9V2xt8L2V+z9Vz4i3QYkAJATp4SM7wkAMR5yIP4TgoIRjmymB3UZx4fs9npKesG1Bi/Zj3dHbZj62a7acc2W71qpWogiq3f5gAMgRKB/xygpnngQgGA7H9UBPhd079npnICQN1mUwkA1XifqduUCACzApb0X31GgEitPms12MUdHS7t3+m/UQMYn5q00YlxG5+cUgZVnQBdbdomAE9qNV1zGnIDDNlZyjR0SLmAmokKZqaAMnPX3dNt69autZtv2mXbNm8RMWDki7N25uSndo3M688/N0LE3R1t1k0t2umaTU2Oq3ajgltJir1gH/NGylZjwxX4Xrgdf7jVclTttjmbZNzS+pTNZHbE0UrrL5F44oFB0m3pYQUCQMyvS0eV9cxC4lFBIGV4ezaimMVkDrR12FRLuy1bt8627Nplm6mZ3LvYzg2P2GS9xVasXG2d7Z02PTFl4yPXVO92+fKlUkC4MnzJLl2+ojrjyFuHHDyBMbKQqLFOdrrsbHbOzpz5QgE8gqZLCX4mGXikcy+cv2A9vT22Yf0Gr8M5R6Bt0j4/87kNXxkWAELmC6UBwvZdqv6MZDEJuhOwW9zXayMjV4tsIoKQfJcAKPM6em3MpqdnJPFKIO+WW2+xlSuX6yGOYCZrmAAj4CFAkEoVdHaKBEBwnB+CjwRBAVFuvHGHDSzpFwsTBQsyeZlMpG8Zh2MffmQAUlyne1G3tbe3qg6p1zU/oTm84YZtuge2xD24P0FM+sQ9CG7yPu8RwGWcAVMIBpLlzb0W9/Up6AjYwnv0O/YFgHwCt/SHIDKB3MjKAwzBvgjoOmDRovtFGQAIAARY44AZWVwE67mHZLyp8T0+rgA4oDTzKzWIJANNMJbvRUCXa2l+Jyc1zvSNfnL/eEDi84D8gE0EvelrZMvSH7JRaQNzD9BH4Jc+Edg9dOgVZZYz5twLH0MJD8abwCtBZYgF3BebgKyBbQI20Fdlky9erHGhX1EqARsgg4/34gxEhuThd971mrVrPQvXVQcmFcwmgxdQLwLwfO/ypcv2xptvaPx2bN+hxevtnCnIJcwhYx9AZAAiZIMzr7wHmKC+tbfY5ATjf0xlAKgJfs8994o8FPK64+Nj9tTTBwV6QACgvjL/lvzvXJu9dug1gQw37twp8EvZzOYlAJgLgvqRwYgvYr/DjsbGJuy1198QkE5tZz8Wen8++/y0nTnzeUEAQOkCcBCSDNnpEAC2bNlk9VkAQ5dthnjCfQicC5SYnhZoAFioet5dTojhQZT7U4sZSXDsF/t2v+51oAneo8DB9fbc7GU8dJaawxedsX/9138VAPjAQw94CYCZUb137rMr9nd/+19s8aIl9tOf/Jkt6oHAVBdx6NlnqVN83r7z3T+xFat6lTyHAsCp02fsscefEEj93/37f68seAgAPAeRqQ8BYGjVkIAR+XO1o0U1kSFDsD2Q5a9M01pN4449sD4B/wDUsTGC+7yO7eILqO/NmgY09ACUEwCwEQgA1Ia++26yezfqNe7Nb/p/+PDbskGyG8mGJcjAOoEcgEy812pemiSFIWN4PWZUCc6fu6BSE9RBnxoftfHRUZF5XvgdoMoqe/jhhwUQOgO9xcYmxiV17Uog91nXoi7NLfWXOVM8+ZuDWusqAQABwGalDPTx8Y+1jlh3Gzdv0pmDawCcsd6jNjSZ1OxB2AUZnh9/+JHUZ9av3+AM3blZu3jhnHyDapDv2qlzCMFVRIvee/eo/CdkCWyPeYjsG4BGbBMwqX9ggOiq7Awf+d6Rd7W+129YLxIWgSLm7mgq/QIBgHlhDBj3s1+ctU9OfCLQfuWqlUn5aFrZ7twTAkn4YewAVZz3P3i/kNCnTcwhts9agTjHel22fJlsm/PMCNnzR47IRm7efXNRMkfkrivD9vIrLwu8izIzCk3Nzqg/jDXXCxIE7cbv4hvwnRCPmKd4/qBPqC2ofEK6Jm0LH08bIQFgu6GeEIQ27oePZ79gr4tMYcaPcXr3nXdtxfIVmhNXF+Lc5jUSWRPchxIeyN2z74ffZR/ivlwTu4ka2LQ1lC/w6QBzInS0ebkJxg9CF/L22OGN23cU6437igTxxluyBYDqwYEBjfdkbUptOf3pKXsjKcVATHDgknPWjMYQiX8AeQgA7E/4ABFI51oEqrN+2D+xMz2DtAPWs55d6YQ5ADSFWAMY7XYwa4fffldrnXUFsYC+sJ45Z5w69al8JLXOv/nNbyV7dxuCZPHSSy/amiFA6VulPgJgz14LkQxiEkQVJN0ZW/AY9ss33nhT+y970L333W1guPU6mfXX7OiRD+y99963/fvvsD2797rqksggNfvZv/6LwJp77rnTNmxc59mPs2YnTyCd/7KIHqgyBFku/B92gi/ChrArz6SuyzcCzj78yMMqwUH78E/sz5BV8LnshYwnJQDGJ0bl4yBgUg4IwPeeu++0kyeOW9/iXhEA8COMCyQQ9qmf/uQvrK+vX/fDr5Ip/td//Z90xkJ1RSRI1mRLq86EtAnb4QxBO7FFxo49FECa9cUZA5vmcx1dnVKLAfz94P1j8hFOuOiwd4+8Z/ff/4CIZ4wB3wsCHtngtBPfv2zpoPZyxi3OZ5yzIRkECZJxY1w4z9AOQHjITpy7sPtQL2F9MHbYAWNOP4OkxDyy52CLgO/YRU7oDBUB7A0bYgxoc+w73If7Q6jCR/t5cJWeDTjDcn3OdvgExo1zWhAdY9/jWrSNs1pcw0vDzAhkZ63TDvpIO9n3uA/tDeWcUJ9CCWX46hW7addOWzW0ypYvW6r1xrOAQWodvqJzM+dXrrP9hh2y58kJSFte8uIf/uHvrau7Q6S2IEbRT+bhqScPqu9OQFmi+eG8+NFHH4t8wOt7IaK1sB7drj/40BUcKK8DqRLyBwRXzgoXLly06XpdZGierURew+e3tdnE5GRRUiFI3tV4QvO4Q8Qu52ep5nGiIt7VLMFlXtHahWOBRTylu3zCAAAgAElEQVSqAH5yid1GCeZq3GOhvyM+1iwuHH2I9/IxqH6+MS6WImLVjOMmiVC/LwGgjL9V4ouZJHj0+asSAPL4cPz76xAAmsXQqvHbZuOdj2Uej5wfK54/i/F5J3EkML4gACQwXqUNs1IPUj9wAgAS+oDoqDyhRmUQAfj3zLT/G6BN9cazSvEJ/ZfpSiWgLDUcZJJoacQ/I0bauK5SHKxCQPHx8MzycjxKALCcp2hb3K1KUwgQPugKkWHvn+fsMNdCGcgyLg6g6XL3BURYxAaFsyS9VoZY2EMTZQEfLcfS4ywXJIDG2H6rCAAp4bnIXi7WeVHKMmJUpXqveqSzeT6yjePAX5w5qjYYf3t8q60A3spYqs+2E0x0CCn6Hf3xcWD+SNBxklQesy3/7TFfno1EAiBmkNQuPR5cEgCqiWBhK3mMV/NWJOg4AcBLYUS81hUAQjkqYiI856o0QCoXmD/PVn1XPkdVfGAhP/lV/W31c/HMn/v26j3y9jR9r4mqc9WX5b68+HfWmOrnJVCfq3FkOFv+2ci6L8YwJwBkJciDTMAzZnzf462e8a9xzv4Oq3a/5cqI+X2dVePq6T4+JJflCgA5MO0YmQrGcp2WTNkgxZPnzWvI6hcZ/6X/Cy9TDl95r8BUivcygD1fh7qGMj7cfqtrNLf9hWxLitB5fn4QeAKgjlLTCpBHkLzcLyOOXpAgAtuP7ydfN59wFNfwkrqNP+VOEYl5/n5x8YaPOx4moMw/lcn+h6+NO8wfo0AAQ/Wg8v3iWqWGTSiexn0gALgKSVlqusEPZYo/SkysJql/GQEgFm/utBpGoCnY2qgA4Df1/xoWKhuEGGa+WAPEyksANL4+v1ZIfjitOto4gCx0gBWwmNUVr36/6lhjggtnB/jPJlzkgCdTyQY5PzDF93ICAKAXX68e8mK8c8eaO8HcqVY/02zBNfu8WP0paLvQIq32ubpY5nOGGqV+mjmG3PGEM8sXWZb0ngH+/18SABoP4Qu1ed7iSfL0hfDQAgoA+Rg2HrJjnWSkgMo1ms5bNgnFBlORwSk+kjKHG7aTfIB1iJJlNTiw2CRCYjBfG64E4N+BsOQr21/zLMCvXwJAVAgdwuI66XcaY2Rz3cmV9/gqBIDqA1A+/o2KBs42RQI3Dn8CO1JWdhADgiQQ1w3AthkBIA6VzX7H/ARBoZnvmudvKuzwVBFIJQA8YJ3UU1I5AHwIgXtXAHB1FWX+JxUA+SEyZDs7bHJs1GamJqyro9WQ618+0G+7b7rRbtiyyZYPDqreoG90ZGE5iYA5AfxX5n+S9w8CQCgCSAEAmTaA/2l/UOOeHHLJ8gOw5xAMiC/2K2QASAAoACQQX/WUAa/JCiX7cwaVgLr2Dj4fTGc+P0HG1XRN14VAQJmAWagjSN53dKaSDW3W0d5hbd1d1trTY1u2bVM947Wrh6x3EQEXs8mLl2z4/Hk7fvR9G7100SavDltXq9nizg7rZCNN8nJi72YEGz+rOAkg98t6SNKDayPjfJoDZFoznvlVEklyqX8XWkgPkenAhc1AAIhMAs1n9nDh7G8nEcR/UtwBDGpps9aOTrt0ddSWrFxlm3fdZFt277Gelavs4ui41azNBlAA6Oi2ibEJGx0etq7OThtc0m+U7bhw/qwNX71qg8uWCYTl+oAzBAkJZhHcI3hFGwHzyWBhfglMRrYOLf/s9GllOq5YuaIIovE6tZ0B/vgBqFoyOGBTE5NqOw9BBPnI2Nu82bMLAUMZcn4TQCRgH/L/LgEKAHJVoOWrr76mwC6gItlrBFCDAAB4QhCSwCIBVL5LoJOgKvflfYLxBBY3bwKcBpRslToBQUGIFWTOEaj88KOPbfjKFQVuke8mMD8xNWFXh6/Y0aNHBEggpc31CXLyQ2ATIJ+/b7n1VlvS368+E9jjmgBVABdrhoZEACA7l+8H0E8glGA638GeCCgSyOR6ACK8HgQAQAf6Tfv4Hj/MUZAJQgo2QB2uRTYb83HDtm2SgVcAMpVq4LrKIO/w+scEWwmMAwIB0gYxgT0NW6FdfIZ2EaSNMxB94T60mTmibXyeH8+o/p1sBfIECgpcw+vAXpU89IoVyxXgjvrf2AV2SeCb4LTPh2f8kYXGmBMw5n4RuMZuCVjTN/qAHRC4F0CZ/DDB+bcPH1awFkCNfgEKQW4h2I+s9w3bbhBBg4CV5vfyFTv06iHVE2d8IV9xLwLU9Jt2AATRDvoUAQu+CwGA/tN+SXi3Aegihz9ln3xyQtllQ6vX2IF7yWonmA3I79mLz73wvEgyZHsODSGX7gQAEiCOvX9MxBPmVGBKIZ83J8CLuVi+YoXmkOz/mKfxiUl7/fU3BQQDauXkPLL/z577QrZIFiVECw9ezIqAQ3Y2IPHMHISUNoHSARYSMMeuCIJAuOF1xqMnAQUQCbFTAulIMANk5DLosq1jx0RcWLVyld19111FVjI+mAD9v/zLvyhb/YGHHrTFfd02Xb+m88uls9fsb/7T/2Nd7T32Fz/9c+vpJUgEID9nL7zwip345HN75DsP26o1S/zhd67DTn921h57/HFbu26d/ff/4T8IDGav8szhKyI8DK1abbfc4lmVPPjyPwhDL730smwGAgB9ou0OONVky9gsdaxDlp3vYxfY85NPPikiBdnMClIlBQHmB1Dw8mUHrgHDA4jBjhhTFDHwbwClgJXMXVtnu33xOYDc70QqiBIA7C/syawHAMCrwyN2111329Dq1TY5MWYTqaQACgDUVYewsHbtGgEq3PfK1WE7cvSo1gdy451dLtcNAQBC1tMHn1GmJvO4SHWdnQDw0ccfCczdu3ePrV2/XgQA7J89jP6yXgHH+vuW+B7U0iJ7RQFgw4aNNrRmrUceW8zOfHbK3nzzDbvppp22ZdvWggAwXZuzt996R98DYGXtsZfRVubh9Tde117E/Czq7S0IAPjo4598rPUytGZIc8i9RIZ6/wP5JAgA/MQZj7aePnVa67cfuelEGCBjH7+0bburvgT5AEIT8x+laOI8yPvMIWQiAPuBwQHdh7PD5YuXtP/hTylJEX3hfRQIXnv9NYG3Uded/ZK5Z/2zr+GL2U/iXowB9wLk570gAMR133vnXQHbXjLCy9aoLa2t2sdY10EACIIUvpTrRekAbBBfzU8QABgTCABe+qIn1fGekeIHpAx+KMGDtLv2/rQu2LshlkH8AaSMvYt7k1nMnodPZ80sGRgQAQCfxudYqy/+7iW7cccO+a1Q3CDocuXSZZFf2Cvuv+8+jRGkSsgotBkixJH33lNZkRt3bNc84nc5nrGmIevgdwDq8Xv4od6exdbe0SWwHaCRfQ5gWWc1CM+tTnTCz7H30h/WFX7cYwizduyDj0QigpQAITHqcl67NqISLPSXM8Z9992vz7MnsSTwH4wVBAD8Oj/cgz5zPqJN2EkQMBSPmDX5K+YVgPjW2/ZZaxvEoAmRmd45/J4dOfKB3Xrrftu65Qad87B99ra//pv/ZEuW9IkAsHoIlSCXD/74o5MqAcDa517cP+I29JsxQz0IokiQPBhv3uN8+Cff+RMRr5CSZ6y4JyA0fgp/SzsB+6+NXtU9UUXBD3AWu+P22+zM56cFond1LlLZKtSAIABwhvvB9/9Uv4OsfOnyRZUA4GwYJY2CnAdwzn6DD8F2mHPWIX3Hp2B7rGXGDtthPwPgZq/lbHvh/EWpc0jt5cYd9uprr9mNN+4UiZbzGGc/1ZPv7RVRhXvR3r17dlt3Is0yR6E4wBhCOGNN0hb2VPYU/BMEGj7LGmC8WI98Bn/KuQWQHn/M/eIcRz/jnIc/YAy8LBf7Tof6yT050/F9xoF1z2uhEsB9uD7nCVd8uckWIVu/yAF61ijndggm+GMIIex7jB9+nzWODTDW3AeCAaUCWDdBEqCdrFHObNgHtk074xzF+4wD+8r7Hxy1NetW67yIfTGO2IVRhuTSRX2GMg6Qy3bv2u1leyYoBYHS2TWRCOszNZX14Pv80F/68LsXXpTtUoICxQM/n16zc+fO22OPPab99cC991h9DtKCK6Z8duZzqetwnkR1gDHhGYp1MjY+oecL5gtlC9T4IvOREmDYfhWAagjYZ4HpPB7qGcSNgWe9kGdFBliX/y6y8+LTzX9fN06Zat9W7/dlMa/8Tnl8Nf9e9DGPN+exnxwwqd4v/7vZvxvuWWKY1x+I6rsJ9KnGTxvi41m8JxI24n2dwVMJgHlx9Yyo8GUEgAAOcgChajfzm54BuRl4F7H6fHyuH/+tSnATG4kYif/bQdpZT5gQQcDJACSzSOa/pa7EBAidZPzP1WvFbycBzFhrQQAopbll8/wfcZxqFnCRo95YbtZBfa0MXx+Kf3oiR9WeggBAnIvvlPNaKgNQDpIyAiTSpOhrw1A7AFW0dF5hAjLbZyAAJAl+cBRX9XQCgADFpA5AnEwqkSoHkLKNOW8VpAC/dchs56CVtz1S3fyEwQ/nbWzQn4dLiX7ukWeyFgnZ2ThHdq/UHoqfjACRYmo8wwZZIH6X/ot4cFIAaG0rwDfPIC7HlHEq6oplvs0ztinR6f4vYrjhR+M1f7bymEZk+hcKAO1+Tovv5N9tiJlnWbf5Go94XI7/EEvKCQCK2VIWIPn5eD4oM9wbyVO5z2pGAMj9be4fvp4DC3sp10N+3Wb+NfcLxb0y9QO3v2QDCQ+sficfu+J+WbxCny/8ZqkiUvWrUQqABLGAQxowzsRqyf1toET81nwFqM9OnEhKje1LvivzD8W4yO4DOZQ+QCF64l2oEACEs7rKgHuelNmvxewuKb5T4lHVbP9GoN/Hr8R9wtMUPjt9vOh3hmuqOSn9vqoCkc/jPMys8uEyKd3vUsrg55icY6ylIkAs4lTAuoLhl0OXZb1nPqYcdR/HZgSBKi1APiRXRwlEuyAwNYL4qTPzSgbE2Kg/idBeNi3GIPByV2zJf7zErCfhBH4bBADt4Qm/krpfSigM/ElrPZEAClv56Z/cpy40W2jNFnS+sNUZta8yhLw4r6562al8kcxIqsZBCT9ARC3rkhRQvu4sqcYBaZT0rjqxZofgeM0DcciOX/8aC11TmysITEWaIr9nM6fHa+HEJVGYZW7GRhBj1OwgW52DfJ6qbW10JGnJpxXiAGrj3FU/nz8sFMbb4Jzmawg0u2e1XeF85qjBU9jP/BIAZV9/PwJA432jr8Xxxut3F1ntjUSA3JFVbS7aT42pyHpr5viKhVZ5ANPhQCdDv3+zcc7XZX7/hvGNw37lgU3jpvXp20F1TvJ2xQ5SbUMoAMx30rTcdx1leSW22ZcSAJLjagDe9SUeQ5OkSSoDEIolfk1nSpFpGySAGOuiXEEC66tzVn0A4v142HEHGsSDTDYlOVHNUSanMu8Bu6i1Ml8BIHe68e/4nbfxqxAAIngR9lAcSlQTyGvFhz/RQVwPhk4IcImiJOGVgoZOAvC6ajP1moAkSgCQrY/0P9nuG9etsd07d9ja1autv49AJRluPPC0+XXrs9bOZkS2Pz6MTHay+iAD1Pw1gf5TU87I5jOQBDICwDTZUYkAQC1VqRagTjA3pzIAgP31uVmBnC1k37eYkwI4eBXZnjWXQmyHvNFus2RTAHoBotRnbXyqlkgBdZEFuDZ9kLw6meEDg7bj5t0KEg0uGbS+nl5rh+wwMWljFy7YpTNnbOT8Bbv42WkbvXjBbGrSupG2REK8dS6VUMxLbfgDVsyVB8qTLFsiAETdOT3gpSNI8QDShACglSaxhbRPZgoAbOjFA11Wr0rXhQAw45mfakewjxOzur29066Ojlpnb5+t3rLF1m7bZqtu2GbX6rPW0t1rPUuWSj1hfGzSRq4M25LFfcqWwmOd/eKMjU2M2crVqwWKYpME6Qh60ZehoTWeYd3eLgAFAgCBfALzoRbAA82nJ09qzgk4LhlAZcLJKmQ3Eszs6++ztWvWShlADOjpugLVgENk0AEkEtwkcDc+MSZ/RIATQAGyAcFD2sbBCQLAuXMXlC29aeNmgbOdnbTR6x0TBCW4CKBB4JA2MW7YCvfkP8AFXiM4OrSaeshtqglHDfOLFy9prgcHBgXuEeylDwAnXIPPTitbjprtbylQSPtpJ2MT65wgKd8jeEsQl7YR5AyFAD5L27BnQD9AM4Ka3I8x4n58J8B5wB0C0IDiwV7nfQAYQGcCtdyLfjH2kB0AB6JsQJxXIms/sugDXCFQyT1ogzLb0oMy3yNQS8CYoDhBY65PPwkm00/GOpQGwq/xHkFk7kcQOOrNBkAKAMQ16A9yqIy5B6jHBV4y1ryHXQAOcV2uydxxDd5jPPmOZ0072Ep/IBwwFjF29I2x4DcATA8EgHRWBfR48+23BDYyH/xQo3sq9Q2wBXCrf3BAdSxpB2vhxZdetJUrVjpJIZXOIDDPHAFsEDDnXgS1GUvaxbwBEBAYx1epxroyRCcUCCNwDOhLzeID994rm5D8eZLLf+XVQ3bu3FkpAJTg7JzNTs/ZqU9PC5ygrXv27dUYxU8E0wEeKGcQ5TB4f2Jyyl555VVbt369MquxbycBmLL/z184J9uGAABA49l3cwKXGLP169dZfZY6wh2yBWwewK83tR11FWyaQP7+W28TqAn4H2cXMi7HR8dkv/gV5lHlIiYn9b3XDr2q4HtI5GMDGAt9+ud//meNEQSAwaX9KgHAHF29PGF/+9d/b21zHfbjH//I+voJzlMjuMNeevFVO/bhp/bII9+2oXUDXn5nps2+OHtBCgBkdf8P/+P/JIYiajUQAPAJKDOsHVpbEHCYc85ArDPIEF3diwQwh4QxawQA/PnnnlcW/CMPP1Lal0pXtGusnn76aZFgAEGwZXwBoCPzx3XJ5kdqGBAp1h12/f77R7UuAZiYcwAy1glZx8eOfSD/ee+9B2zp0kGtIWUnzMzK/wEOjo9N2IED99qypUulhoMCAHMBsWXzli3KbkRlAlUXAlkXL1+yYx9+qHbfddedAjflk61NmcMvPP+i5g/fIaIhJQBm6uo7fgWgd/XQkIIfjBmZs3yftYFtLB1cJqAOy8OnQgAg+3eFMkxRv2mxT08ct3fffUdkgvWbNtjMNIov7VabmrU3Xn/Thq8OC2jEL4gImkg5+BruCZATWf7YN+PHvQHZl69Y7qSPuTkbuTqibHl+9t++v0FxBZsku511FHXOWdtvvfmW9j7sOGpuM58QX1iXsRfF/hB+dfTaqAgAi/sW+xmZbONz5+3Yh8fkM0M2nXFn7VG/nvIje/fsla3yOvYCGYhsanwL/i/IaPQBu8H/ARjjd8jk5yeyhpGt5j2AVmwl9m/KGHz4wQdFzXH2DN+H3T9AhqBv9BnSGNeL+509e87eefuwLR1cqvcd4OsWyMw+G/6fuaQEAHaBzXNtiAUAd04QozSQEyB5n3nku+wrrBnOLW1dlIlapLXHWn31lVdlh9wXP4xP4eAEcevw24d1jZBP5zwFiZVSKR9+cMw+/ugjjTm+kHlEeYXnC3z7448/LtuEALBmzZAIYX2L+62za5EAfAiN+DcIAPpJiRXYB8Qv+sFeuGrVShsdvZZKG8zZyZOn7PnnXtB+cdv+WzVfgP9krEPowE+wtjhn8MN+SSkkiGb8d+Ceu0UcCICXdrPGISTcccedsof8vPb0wd/qjMf9tm3faqqiMzercia/ffoZ++ij4/btbz8idZ5F3YsKAsD/9X//n7Zx43q75567bGDQz2uQit579317663DOgPg+4MAwBo8ePCgzjz0G/vhTMdYMieMCe343g++51LxXU4cwHafeuopZVqjfsJ8YN8Tk6glddmJE5+IfAk56eZdO+3q8GUb5NxpTgZE/QDCFn71oQe/IZ+qc06r2UcffWjPPfes2kmbsCnGi30FoBh7xo8DBrPeIAAEsB7PeXyGuaaf+2+/3ctMDQ7YtZHRDBjfqec6wGKIVpwLuBbnOghWnC0hODDP+2+7zQYHBwpiJ23Cf7MGsGHOGIxL7NuMD3PLmnZbdTunD7zH+ALA4+u5H/4lzmX0KVQ0+DckBoiB7KPXRkZkJ1zn1489ZqtXrZKi0NLBQd2bPsSZijXI3+w/qK8t6u7RfXkf++UMzmdoG3YBuU97t5muFaUEwg43btwgFYHwA7SXElwQRbsXddm9B+6TP2Ae+bkyfFmJP5+cOG6L+zl3m/ZXlXeanbGOri67lsi22BnPGYwzewx7H/s67X/iiSds+OplrdlQ2cEHQdZgT2GPYP+NsyH+i6x+yg8xLw8+9IBKAKDMNjk1KYLA8U8+EeGA87LK1HV1SY2CZ1b6hL1BdmPMw9eSRBT+L571ckC3OMw1AfIVDM/in/ln85jRQvGp/PPN/t0sFli89v8DAsBCcbHoS7y/4O+vQwBoiJvKyWf5j37HIraT4twRF/8qBID8+9Her0oAyGNUatl1kpnysaj+uwFEy66zkJ3k8fwAZB3wd7CLxwkB/UmKW8CdYlvEiqalzjU7U1NSiYP/xKEoN1nT35GoIRJAls3qW+yc4lTMQox7moXU/xTXKeYtCAGBjJGTSwJHlRARQJ0T6uPaDt5plvT/imnOtSUCQCPg5WcAT+CYZ4vpBUpd1q1VJS8dkDRPiCE+l4D+IAOglOmvBa6CcibhZ+Jq84GnBAvqTlFeIOwranQ7EOqfLPsYBIFk20XGtHfoy9ZboaSpdQWw7udC91Fllqtis8Jd/D8BYilJzKULkow4vxUbpiRnKBpEe32ewvarID5rJ16rgv+eVIJSU3MCQNX/5jhOgXXFXBTS8R63JcbFs6/itPFfIgAECUDrJn2/ar+5LVfxsur451jVl/ny+e83lsZo5n/y+zXzoXlmfH79BnvKCE356/m6yNdYw2eKUiI+5xBknFiU/k7Z5bnfVTuDAEAcNcVVmxEAKAvlfcAvlQnKoSQi39WEoFD4gcInJJtMhIRyq0joPtZbIQEUriRTAfClIotI4ndegjVkaIO/5PiT+4MgIjTz+Q1eKcD7XBVAJZwbf3Kbavbv8rWMplP4oIQn5knU+T6ZEQ8ZDkhU1Z8GAkAD4aCRYFTC/yUe6HPViGgXvjCyXQvD8w97f/Is/dJSWlIsoaGNBV7cIkK7VCWyD+TXk9/KhtgJAOEHHb/KCQA6/yWlasUxsuS/iGvkeFLL1yEAhOMqNoIKAaCcWAdr3Unny6Zk98SCA+CpKgA4YNIomRGS1gs5sLhXM4eWG3beJs/+9//y7+cDdD3jdiYJQdZyhprdv9mmJ4CODNZUC5nPOKvfDze5E686w8bDysLgbtWh5g4zHBDTk8tgNDuwNxtbd5JxgG10As2cfvPNBTDuDyMAVDc4PyyE06xK8c8nACgF5DoKDnm7q3PrvggJqeQimhyaGYuF7E8HmNnrEwDmz1njfC90oKr21MclbTINk+EbRYDw5QaiVZ4A8nKEyr74+4DHX5UAQMY4wdicAFBmDabaJUVtE8/0DwJAGwzNxF7yh5oksJLIAdX1G12sMhyrn8v/Lh6e6VMmqVI40eRY43PcI1cAqF4rDpbNfufta/STzVdKbgfFYSVA3gYCAAeWUk2lUQGg9C/4Ux6yZuvkevMdwPpJa5ubsZVLB+ym7dts+9YtCo4tJijPmOuw36YDEQ8a7RAypqdJ23ICACA/jOdpfsffNREAZgsCAOQDVwCQdH+9btO6Xl1Z/c5cRhFgRg8//OYwL6n7BIIHIM6YUINT40c9LmS9ySRrb7cZ2NF6PGyxidq0ygVMTtdtEnllMuCRFuteZF2rhmz77j2248adysxB8r4bCWfqVY+O2vTYmLXVpm3s4gX74pNP7NJnn1l9bMw6bNYQytYjWCqVUZyPslpQvpeUBIA4W/rqce4Y+0DYiOyJh5l4P8n/sxicve3kh/i8HnSC0Z32jUIFQA9oGas25Ye5LaVDC6SI1hZbvGKV9Q+tsY2Axz2LrXf5KusZWKoxHB0la33Elg8utZ6ubj04QwDgYWTF6pXW3bNI+xZBQ8AAglZr164TaCRp9nPn7Ysvzgo84L/w2QTRIAAQ1Fu/br0y8egXeyJBPsAUlAHI8I91jKz6ufPnBAxt3LBJ2a0ic7S12ujYNQEaSISGfDzXFsluFnDmmgLUyKfu3u31niEAyM+0tirTisAj64vsLIDg8HcEKHkfEJlMdoKjyADz3c6OdgVGCdgyrkMp4/bkyU8FEu286SaBtQIiZiEwjCjIGSA/mcOAaYwbQNLV4WEBJFeGh23vnj0KcGObBJOvjozo0EnQdhFkFcgxAv86NGaAOAQXw6cwLwBJtINgKkHOAFv4/MlTnypgzX+eMe9S3wSJAU8JbPI6Y8h88zpZSASG9ZBLBZAk1U7gk3GJes68TyAaokEhIY/P7EBxZEztJUga2aPyp0niOmReAWqivntkRkdmKVlmgJvRPkAPgte0B9AMG5CPSLLUjDk2x/0Aq0R4kFR+uwgAvMcYYRe8VtToTooSkW0W/peyD7QTMJsgtfaF1DeVckgEgAEkutM5D7ULgHxsC3AFBYAInDPuvMd1ACOx6wAE+U1mI4QJgsOMvxMAJrUv8vqLL70sBZN7779PoJker5TJPG1vvPWmQHYIAGSgukQ1DCGzM597CYT1GzfovhG0woZQ+WD+mNN9t+yzHqR2UXWR1H7Nfvfiy7IdQC+AFvZz7okCwIWL52U/qG10tANOk+U3KwIAmeu0Y2p60rq7OwWKyHZ379Y6wA8GAeDUyU9FhEENI+yD36zV4ctXRDIARJTMb3e3Z/id/FQ1uZlnAvQa4wQysFb/8R//Ufd44IEHbdXQCqvXr0lJYXykZn/3N/9oLXPt9qMf/an1L2mz2vS4dbR328uvvG5Hjxy3hx/5tq1dv1TqBTP1Fjt3/qL95qmnJM37P/8v/6v2xigBgE84euR927hhg+YNW0RJhTMQvvLQq6+JIAFwBMjBf9FHwIcTJ0/Yd0vSOwgAACAASURBVL/zXflA/GZIypNZjYzxrl03C4xjrgCrJicnkkT2IZUaeeSRR3T9sFnJS7/7jkg5+EDmjnkDcO/q7hTIhToAGcXUzna/S4AR2eOrIhbUpqYlT923eLHVp6ds+PJlrR/AZXwdMtaAUj19i22mVrNzF84L2GBe9++/TZQ37V8tlBy4ai+9+IrmD8CWtUxQhX0OuXxslvrmrEke2CEs9SzuLeSeGYcVy6kVvUhnVUBWsrHJoGQ+lHXe0W7HP/xAxAfuv3rdGqtz1hEBYEbKGQC7ZMR6uRhX4cHfYmPYC6oGtDn2LgA0AKhdN1OH3iWeGWNk9vFpzBMKAEHe4T1APOYcW/YAopcL4R70z8kYXUVJE/YASe/v2at9kPsH0MPrU5NTAskgWsj3tLWpFj3kOHy3JMMhD1HLfmpKPoLM2Fv23eKkBWX+Avx16nXmF58agQKuyVrC5zMGAOO5lD9teftNJ7LhGzV2nL3IRm1vt/fefVfjytyGcoCCcDMzhe+njQGQRVwBAsCbr79h/X39hSIB4CyKK0EA4BqoOfT3L7YlA66mQBvZ67gn92NMGTP6EwQAiGXsD6wZyCYtHa0iGeIbANhef+0N9TNIeQrE1md1Zjj89ts2cu2aPfTgg64AAEmkVlMZgA+Ovq+zDHsvMv0q0XNtRDbJuQgCAO2iBAAKLBBjUACA+oxcPWcLxo+1ozlOiRWcO1jn+GvWJGU5kPfH17Eujx8/If+yZ+9ujRV7ID6EucVvY4uQMwKgxBfTnmefeU7v3X3XnbZt2w2yu1DZYS9AUQaQe8+evYXdM8aPPvqobJjxo5/d3R1ar+x1v/714zrn/cVf/KWylIN4wXj/x//4V0ZpBAhAixZxzmF/nbZXD71uxz78WNfDThi3sPFf/vKX2ndYl8jtR5kkbFIS7sNX7Ed/9iO9Dpkinl0Za/wuvp1rSklhpiYCAL6P0ggDA0ts+7atduXyRRGcIeLjDwD/UXqAPHDrrbdp34r5ePXVQ/bBB++LAMA+yTjjc5kjCFDsYfhb9vZQqQp/zthhj4w95xfGnlIxEEK8vInpOvgziKmo6tAOVAw4/8S5a+++fSJbYKsff/yRAHbUd6I0EbbOWQ//wPWibEdkLsY5l/XOvFTPO7yPz4WogE/DBjhLhO8TaffTT9Ue/BX+njMlcyJf29ZWZN9z5sOnY9cCNlKWOnsP/YeMspvyU12oyzmpiOvjTyBC0v4gIUTGJb9Z5/QR+4ZMQh/irM44x2d4n7HmGpCXQlGJ67rvGzcSUM6d+0LnN0hTkAd5j3vQjt/+9hk9q951552y6YnxSfl5SBiQQU6d/lR7d6gdME6cI99794jOVKxnzmoe5zPZ/M9+9jP5vAcevN8WLe5WGTrIATzfYUP4Os5H+BjI78w3Y4xNM77s5xAA+Dfgf8QOI9ZUzUJtFlGI55qvSgDI40J5POv60Yr5scnw8fGAm9fFrQJEX3bt/FrVmGjRvyyLPo/PNAOSGtqWbl5t07y/f08CgF/Hn8GbtTVvXySFxdmj+FtxnjKDtRozjuepGMfrxaPy9/LPR9ti/puNR7Wt+d/V+Ft1TvM2u5x2KmEo0D+BdThHSMkeSBEhAOBEBIAWVCVrKs3Ib9QrBf5PTxr1nUhCAQpeiADQksoENBs7H788tp3AsvQa59FpVAdSEl2jTbliQTFeqQZ4w1wA5EgAOAeQGmPpLtsfGb4pkSfFm1XiMhU3kApAip0B9Av4TwqQ/BtFTVcEcFKBf9ZUBrLMiE1xoazPAYbl816u2RLQb+x7ythN52VPQIv/GhUEqvFrB9IobeAjhUqf7qfYryeylGSAjACg829WfjOBbLJf4s5JkU3lNIsEnTJ5L8D+2CfjGSDO6fnrkUQBYZr/AoDjO/H5r0QAqMj/x7rOCQBRsoY4J/92NSLHiJTAhfpVJYF3IVueP9ZfxcN+lc80orC5LeT3bObfWfO5kkHcrdk18n0ufHWBcyT5fb9Whp8tIP0vP8LzVEYAiDEtcM6UOKe2JEJWrE5vy4zNGvt6SkzmtaTwGkmVBT6VkQ6KMUnZ/EVfEqbWECMmNhzJlgV6n+FbxeIq91pPaiw2sBRJLjGq3MMEASBPpMz3+shma9gHAmJT4DtL320iBVA9K+R/q19pXPLXC6JOil81nBFSUqvwZaERnoDauHe7/4g9tsTCAq8sbXpW4FVJABBfJA2QD21ODiiz/As/3rA8fKaivcW/K+PiPskPDrkCSvS7vCQJqOCT2U8qLamzTFLdDt8Ve7h8V4ZVEavLk1fzsfq9CAD5oq4qAPhEliUAygNA2uQqbJ5mBICvUgIgjLTBoBoIBz55zd6P1xz895qizQ5A0c/qIahwUpoCJGp+TwJAXq85UwWIjYD7RzZW1SHmTj53ms3+3bg4MqNOwG+5AOaDy8VYJUC08fqRwd5oo82cfvNtpJEA0MDcKfxXsCubKwD8oQSAuVmv1Zr/5PNdbXfje9KAKJxtswej3IbiAaSw3aQA4K5sPuuWzy80ls0209Iuk0Ns6NR88N/Xh3vz8FFe06RkkenfwVhtIDj4JtRB1l/I93/NEgB8XzX3kqR5qThQliVQ1r+cnRUKAEEKEEEh3Tt/uMsfqCLzonDYTdQ+Yu0XBIBMKiWuS3A15P91zXSdYFnFgTHGLg6AC/1u1p74bj7nzRicpS8gbkXWbqkoEoekAkhXCYAsAz3VTyOoyeY7U5+yltkZayPrrjZlrTPTtmHNkN1y8y7bvHG99ff2Wkd3t+/yHG7Y8Wd4oKhbBz5huiYCAA9agP8CuiAEFAQAav1CNAgFABiu0wL8xVZuaVW2f60+bUgZivGasvxdzsz/04OQzvJOItHrHH7DhwIoUJuru9s6AAMgArS1W1tXt5cMIPiCxPL0tDJXufd0W4f1rd1gm27cZdtvvNH6BwZ1KNTcMmiAoWNjtogxHhuzK9SxP3/OJoaHbeTiBbt2+aK1I+FoLrfutuqMdWepp0zaJJHmbO6yZIzWtxRQ/Ee2ktQnNGexfyUVD38YTMoeUZ5CtSDLh6siY0AHVmdQF/uJCCvu6yCGIDXW3dkhEkZb72LrHBi0LXv2WveyFbZ8w2ZbNLjMpmbmbGx8UkDNSoAWyihYi31x5nNdd/mq5dbZ3aUHE4KbgHgEq8gAI9jFuJCJdvHCJYHAABMEC+k7mbinT51ScBcgKtZhbaomgIrg6eqh1QWQy7UgBQAc89++fbcIAPb6wTNSACDrFZCegDf/ERx21vSMjV4bs3feIfBZt/37b1dgEvARO+LBjWAhYExItBJ4ZT3RXv7jngQ+CTgCEiyWbP2MQFyCfvQTxib9jEAswVSXeu9Ima0uY42EKwQAAvq0EWCFsQkAhfcAkQns7gOw7u9XPxhbxmVsfFx9Z34hzvA69wc0Iugbfg+bAvgh4AooTpAzQEQC+e8dPSKCQWSCSWWhXtcYck3GEAl7QB1ep/+MN2CmgH7Jg9d1XwKm3CMCrbSB/gO8A2DSLu7dSXbkKDWKTylQ7fVgVxbzz5iTxUa7CbQzDwEmcC/AEs9QvMOz/whAT0xofMjEYy4Yc58HDyrTprz+bFxzsjYpOyAbEnskWOzEECc9cF/ayNgGASD8tMvZH1KtcQLI2gsAmkdHZUsqAXDDDTa4YnlBACBrF2B36bKlAuLIaOdegC/4Pt5jXXGvnAAAMEJGW0hqM/4QT6ivzG/AyBfIeOvqsnvvu182jLcJUunb7xxWcBkCAHPqQflZY/eGAPD8714QsQVp2vyseW101I4cPSK/C2GhFwLA1JTGZao2bb/73UsNBIB4GP7s89OSW8au3E47BOjjEwBcydBev2GtCDsAz9jnlcuXnRQhVYQ2qycFANYBoClgBz4iynWQkXvxwgWB64ARjKEIP7VpAQSACJFVSykj1p1Lc0/Z3//936v/9z/woK1bt9qm6yNWm5y08dFp+4e/+2ebm2m1H/7w+zYw2GFTtTHr7OyxQ4eQ6v7IHn7427Z2wzKbmaUeNWUShu3JgwdtcHCZ/W//+/+hcfGsmhYpMxz/+Lht2bxZbeTeIpjNkuF5zt548y0RJCApYLdjyhp2SeBnnnlGn/ne975XEACwMeaH9YYCwN69+7QO+IEMhAoG3wWQAiz/wQ9+kLIjnRQI0PfWW29q7QHuMecEsACCF/V0C1T68MNjsgPKlvj9fH8BIEZlAoIhBACUGgjCXjh3TmN99P2j8lWAWoBGi/oW22ytZl+cO2snP/1UY082PyQoPbS2dtjo6Li9/NKhos59kKSCAMA83nrrLdoj2JRZo4v7+4o9BB+xcsUqAXGsJd4/cfwT27HjRmVKOgDeYR++f0TkhjvuuN1WDK0SAQAbm655SQr2LvrMOouH5VAiEQHg29/2c0xSMAFc4l437dolADkk7JHlj5Irt+6/rQDDyfjmO/jIqKuOnUMIoswA/j/KMWDHjBVAG7YPAYDaz8x7gGiQCVBx2rxlcyLAefmgM599LuUEfBg+UKAcvmxqSr4DYO/WW261Zct9r5lKBABkuZlf2hbn4CAm8R42BZC1avVq9SlIKigAMA7hr/hOtJE9DrANMF0EqVQmAT+A/eIj2S+8hI+flRygPG+vv/qaLe5dXKi1dHR2yZ+ytvHjrKPt27fZ0mUDyuYWmWt2Vtfk7MB5Imqc+/nA1SPoC+2Twkp3t9XnZqx/oN/GIfCdPa/MavZ2fCT2zWdnpmcEuNIf1iiA3+CSAQWlR8fGRAA4+t4R+/yzz+S/IDbhd1D6we+wDpH9diLJN6UAANCI9Pm10XHJ6mN/7PWoC2jfSSUAOE+xzvHngImocuQEAAiNfHfHju06P9A+5gBCDCVCWOdkIZMlHdno1BMHQEdl6fvf+26x9/Nd5gvgkvlhPUCk4VkCv8u6+NnP/kX1yFlHEAAooQTxEmD04MGnJVMOAcDXEQoTkL7q9ld/9Vf6zp133qHsfwLnAJvPP/+S1KG4F/t1nNewB1Ra2KcPHDig31yTNmKLqAPw7x//5M+1Lpb0exkMxo6xJpv6G9/4o1R2iJJhlCtqtZdffkn7Eio4EACGr1xyVasWLxP17LPP2dGj7+u7227YLt8cBIBnnvmtffHFGdkV9sP9GRvGlfMKZ53vfve78n1BAGANY0u0ER8RQDZnok9OnLD+/j578BsPSbmHeWN97rxppy1dtszOnPnCZf737pVCB77uwYce0j2RhofsePHCeRGkAJQZ65gn1gH2yphCSmHusC98WpzXOONBwOEzg8uX29XLl52ANevnGmzAy06s1etcG/vgNyoLkOtQMWBeQiWLdUhfsVnOmpyn2JNZD7SP/rMeKE1BNvz+2/ZLzj4ImaxRrkffWKv4xAD42bvieZi1RCmHz898brffvl+f494BwPA+fcXO6TftoD20kzbQj8WLe22yNq79Dn+xYtUqnd3oH3NLqQWIMlzr3gMH5KNRAKB/fJ8z4wfHsJVvyGfwOm3gPUg5nNewXdqPzQLs8xxC+SFs5N77Dtjg8gHr7Vus8zwqJ8wb9gaBetlyiKhOeBhcSimI84pVMReMEf4+xiOe+2P+82yvPNaQh4T49x9CACjjRNWrln/nsYx4tSF+nEoQqC1ZbHjhKza+k3+n4bopVpWfZfMYUf56s3blrzWLwRX3/a9AAMh7VI3z5uB//p5ez0oAxPhVxzAH4PMYdzUuVcS5KpLD1e83u0+1XfnfX5cAIFAtgfwqB0A8iTiKCACziveQact5itJcrQYBYEqJLLMC/6cE/kMEsHrNY1oUgVS2aIrUJ0yHEzo1lHWfQoG4BO1ZHU4e9xny0FAGriXJ07xWdPTdM4BdfdFfK68b1+GcP0scLsVcE0SXmYPHorzEQAL/o52Ajex3c4pA6zvEl4r/kgIAmf/6j6Qakj1EAqBfqGG2WI1hjfh3BagK2e0gkjeuvERcyUFSGqmmVGJckaAyTwHDM1gdNSvEyBvk+xWbT0qskeHvJICI23tGrOyZMgCJIBCS/4oF6+zS7ufPlOxZrmk/28Te8VUJANpn2lutgwSSVi/zpRhw+q1/V/CoWDu54rXOvZkCdCgARAmAAPyjBEBVAcAB9DKjverXvsz/Nnv/q/rehT5X9WFV/9rgo1TSw59N8/0k9rPc3zRcN2ESefkNvS8SUZQBSGsuXTuu+f+y955PklxZlt/NSJ1ZWmUplEIVSheAKsiGLOgGpntmrcfIGdqStJ3PpPEjaTQjjf/MDHu3t9ECjW6IRgMNrQqitNZaV8rQQf7Oe9f9hWdkAbO2ttwPjLKyzIwId3/+xH3X7zn3XL8+V3SijB+jdqjcSK7q4cQA3nNsIdgL/teDhivfzxQAwop0xY9M+SMlBMW14OB+uF6UevXfk3P498ISjUQk4R8BsWnf++IKjASczH4FIf182GJZWdm0QEVrG4OwNtvJHbr/TAGgBSiTKZp08geK2GkRI2P+FskHsb60p9XG9oa25SB5aK1UiAslE2KYPXw/AvrtttXPFWqgS8ElOci5eR4/i9Zfvld7b0T7lSwE9XC0pwk3I/tGO37o5L+UkpGuqgIBILODEa+OCvbEPdJMf7dlaTlrt0u+72u+MR/+8bWndU9FRypbJMniKS5s/uZB1QG8HOAM0vrtEyInAKTn8RIAvji9BEBxQ05VAdL2pk5dp/d90RYBQhl9bRzAGXkNrB86XzqA2hibod6Mv9oHuD0D3e/b7y3926Ve3OFLDV/6fYFGmYxPwjAsOM/F8evYPmXUQkEs1jrKp3lxwU4bU0nYh1ebYU/n8Yy/Y0kI/KQsG11h2jll0kR6a5dbahsPN1ZRAWD65pZzgXxRuwJA0VDN1OT28Q0EAJ//ad906rf2vgsGF+lB/SyoB3jbi/Mp7Wd+nwYQu9xMOiYJo6l4X04AyNwvjEo2/LnET7ZGMgl9tSRTAOAvLwEQfg8bBcYpSPcHGX/vA2epORlK61GZuBHwx2+DIJCpcwQCQFAF8P4KBAAPWKZz3J26dNMurm1vpzuJfh4/luZiOP3vtmz/eLMO/BePbSMTJBnbRTvk/dFpnNOx6mR7I/0kMnqjLJqC1LmaiLI547opEgX0QNWqW2Vq0gb7eyWdVh0fs/vWrbWfPPKQrRhZYkNkY0qeVd6CnByyZWAZw7DupvYawL0k/8ODWqYEQNZHFTk22uDqA0HWiqxUMZOV/d+wUAIggP9k/fOes59dIcbBbxEC4kOiHD4eGnHOkF3G0e/ttf6hYeslwwsJMZUGKFk9kgCqXIvrlHpt4ar1tmT1Wlu1dp3Nmj/fmgBP8eGK+dvf22uNctkqo6PWnJo0KrX3Nht248plu3b+nF04cdSm7tzS3AVMbzXq+llqNVXrnSCTHlgVRI0PLcrax23MJciyORdVLmTnfQ3HhyP97c9LcQ1IySFwAfVt1ZLKSuqEA5zJGDb9nBkZSA41yZZXu0o2OH+BlWbPtZG199rWRx4zGxiyWqnHLl27bj29QXqyp6vbekvddvzIUdWIHp4zy/pnDQmAJdjJNQiUEYD27CgCzWQLB5n/eSKAECQDDAH0o0738hXLQ7C9HpQECFwT5OIYJI4hKyCVCQEAQLK71K3gNNkwBAYBvghEI/EKkAHw6AE/2kT2IHVWDx06omOQVg2OEsBByE4iKAngRlDUVQcccCNoSdYnPwGlAVggAAis6e8X8eH8+XOSqgasp+0EUAFmAU0AL3l445qq4frtd3bl6mXdH20nwA9Qwr3QXs+qv3jpkm3ZvFlAMnPCWebKPiOg2GhmNZshDRCE5ruAAawDAppe99XBbTHYBwft6sWLduTYUfUTx9A2zwQExCJwy1gSvMX2scYBnghIci5lakebDrjMuAEo6tox8EF/EswlCAvIyRqnb1i/qsN66JCOIajOGATp5EmBOADvAESAR866J4hMv3I92sx/JFuR3fesR4KojCGyx8Heksla0ZzieoCm9LX2rz4CrOOZugMgF/8d6GMsOI5rEkh3NQLuDwCDIDqSrarRDumo2bRyXAvXr11XOyAAoHhAxun42JgCwwShH3v0MWWs05/0NXMJIJU5RtYmWazej7SHsSWoTxvIinSFHEAmlDHe/NMfbXCgX0F55m+5UglZdfWawAb6E1CQrEKuGQgcJYE2qAs4SYMx4Fiy/Udv3bIDhw5qTAhmD0AcEIGLbD/KEnykOQIYJ0JeqUsqFidOHLPr16+JKDJ37rxQMqanR3W2KcFBduXg4IAslnUFmXGAfebBQP+AAnzMFc+W3LVzp+rAVyensgxtshhPnjih+UE/ByeUhz6y+q7YXz/4QNcEQGduqU5xfEhHvpds1SefesbuXb/aKpVb6s/bNyfsd6+/aZPjFfv5z1+zRUuGrNGskCpjhw+fsE8+2WMvvvSirVk3YrV62UrdfSI3/fGtt2zu3Pn2f/yf/5eVK1Xr6u7VHnPq5GmtmZ0PAgyu0lqHMMQaOHb0mH2/d78tWTIioIUxpp/5CTmHucCcIPsce8Pap4+wFcxJCAJbtmxV1nawtRPqa+xQAFjG7Re/+Psso1vmvtEQ4MH6gkDF2AH0QwDgufXkyROyoaxv5MaZI+whtAMbCnkDCfEXXnjRhgYHVQLg8sWLIq6cPXfWHty5UySTUDog7EXXblwPpCwpNayxvv4AyAK6Xb581Y4fOyk7CIjjz5Rj42N26fIlgdZIvYea66F0CP4BAArAM6AY+0Bvb7+VJydF1Bm9fUcZlEg2B/vdtG/2fCXg74knfmJz5s4WKMl9lbp67a233pbdQRkEW4fNoH3YYAhhnINMWOwpvg0vQGjW0Lbt223O3JB9zIv9ac83e2TTAIX8xfn279uv8d22fZvsoY834CEAlBPWeJ/5in1kzQLguiw/bXOiE3ZWpIHh4UBWrFTsxvUbImLwPtnPnAu7hBKD283t27bbyIrluhfmPGOPvWduYBc94zfYuKBQAOgU1vLcTJ2DsSJTn3nGHHTCkvbxRkMkLY7HRjPP8M9QD6E/ATq9PA6fuUoL/YUCAMSChQsWaky4Z4AzfIpapaq5zbGPP/6YCADYHO6dPqK/sJHs/wCnvp/58xTHOoENAgTZt30DfUE94PxFleuAbLRs6dIA5EJqbbZExNjz9R7ZYwgAfb19yrKAAEC5DvZzwEv2as1xkbqmtGeyL/7yl7/Umt+9G8LRCu0DSIuPT0ypBAA2n/GHSMH99vQSUC4J+CWjnXEBJEetA8UGkQAnJtVe/B2Ow0bQPsajUq5qXnPen776ilQH0hjDH/7wpu7tb3/+s0yViXPST2Tec9zLL7+sdaQ1GZV5/vmf/1lzinGhhMv8BXNFuqS80vvvU6rA7Gc/+7mypZnr3DOqDP/xP/5KCgCAtdwXNgCQ/t1335dvCIiKH8J16DvsGyA/9/TCCy9ozFxlA9tIn5D9/eqrr8ZsOBOAStv+5V/+xRYvXqIyJawrlBj6+iFpjkn+H1+AMejv6xEBYNU9K608VVVWN/2J+gEEAEhqKAAE9aOqvf6bX+tY2sP6xv5wTcYXW8y40R7mPPfNumZe0e/MJdYra5ffuYcrV6/a119/Zdvv32HPPrNb35OiyZLFNm/+fBHU2C+Zj06+XL9hg8BhXow7e9z69WGuO/mWOY8dZM5i5/G76AfWCNd2ogc2md/Z1wUol0r6SZuxq6wlxh5fgzWLbfQ9hHkJiWH7jh1aaw6A0AdBDeuKPne1Is7tvqvsxjffiOCwaOEi27Vzl46B5MWcYZyxR/h4PCPgjwGiu4/kKimnT5+yz7/4XIQbbO269etFLGXPdzUCiHD4TdhCzuHqVIEoULLJ8rjK3tA/7DEQLigr5OsLdQ7m4iMPP2zbtm5Te8LzxISUDvZ887UIrNg/3qftfHbk8FHNX8YF5Q76nueOW7fCcwRj89rPXrOR5SMhi64VFBDOnDmreQTpFnUz7VEkHBh2P6hwyU9Hva4f4nU122M8RuAB4B8CX0MwJgBs6WumWMTdY4Ftp5jxj2JMTn9Py+DrrByg5hba6hLkM12w4/WSLxdjljPFMGf6ngCEH3fr0T9NwaUQE/dXGuPxuF5K8PDnet7L4zp5XF3ubxIfTfsrjTtNi3MlZTH9e96m4t9pW/m9SEBJ7yH9vNiW7Pwet0D1CdVH1CJFbiCzNsR2BP4rhtQQAYA4FAoAZPpbs2KtZi7536xNWbPK/8lAAKiFBBeO72oGRdOQNEQshukfM3mzZLx2IDIOWvhRKJfLwKcKi+2x6BgXjtn0+dqJp8qA/TB7nIgzfS6FeL+A+0TNQr/jFxGOM+JxEeAXyI+wG7EeVNpCnK0WyQEiAZD8QolN3iN9pZAAx7kDiJXO7fh7Nl1jBmskVXhsKfRT6Jf8FUqpFu+NY4jv+rxVj0U+RCht3iUCVEZSiipXAcSK2f8t7GNveMYpBfVMxdKIA5a6de8hA7ZHKqYeD3CFV39Gcb8DG5zuVW5LvQRA29/4aCgAdIe4DP6k74MC5WK8prgm5d97GQsndCR/45d5wgW+hNY7iqlRhdFJAYGQPJ0A4P1ZNEudbFjRPhbt6w/HpdtLchev4cReP0/RPnAPKQEgtWGOe4X1EddJG87la2LmjH9ija4K4FPX7aiUUpVA5YSBXO4/7Es51pSC7HmfQaSpaJUU16a/5/MrTvK414V7kaiuksR8A3QWTNwXFMvwz10un3iJEwBU/KJtmIOJynEureVoYVIxEx+PBvhfLEfiNjod8yI0HQtXh2XuMeqMIDWzH5H6Dvn5PaLfPlPD57HV+pHsk0lcnHdLrG/vvnhMUjUlKxui5MHE1nBWxh27mW/B8ZqRgOHx9mixM0JCilYydzM8KoJZWY8n6gFOQEjXG787IO89kCUjZ31QKNEUlVDURyJi5PiX2zT3s0lYxSY5tuCk0ECoimUY/38CQGBq+YROB8QDQanzF9Uw/AAAIABJREFUlE18gSk/rADQ7hTkhiID9RPmoUu7dCIIuIHRoisQAGZ0TjsAxOlSg/kSJKVzI1481903BAeeZq7tc/cN5IcJAPlm1pkA0HY/BQJAcQNMDWO2qAsS/D6+04/N30kNWM7MyudQeo4f7D+VygjOQqdXunF2utdODziZo5XJoOR3XrxGruDRTvoobiTaJNqy5wPgL3A/WtBOBACOcQKAO3t+LgJ3XV0Y0JSAE87r7wVnPQf/g2OV3wXndGcr7cPphrW9JElxQ9Iaj06bH6v33KGMtVSCo+mM09z43o0AkNqP4u/FTdfXd3Gcpjn/0f7A4u2sABBA8iA9GNiFTi7yn6p/1WpYtTxlQ/29AoORvF+/ZpU9/tBOW7l0xAao5606XDkBIDCCQ4Z8VxWmNSUAkGQL4D9EAP6Lvc17eujICQo85CnTGCKAAH9qHgdQiQ3ZAX5+d8BaD5rRP8rar0x7gs112bEsmNHdbb39BHYHrRuQkprLPb0iAUg2LRIG6l09Njh/xJatuddWr99ggwsXqiZaBQIFxDCvP4aNrlWthHwzc7ZWs9GbN2z02lWr375pxw/ssxvXr9rsoUHr7y5ZlSzOVtMG+6j1HJmhMSPfa5Fl2fyJ/L/mZCQAyO65kxVLH+i9wMTJCUNRwsrZiexKGUEiysK5s9Nu20MNqL5uKEwtKzda1oNUdP+QLV69xh584inrWzRiwB2Xb96RqsLceQvA6sRaP3XsuOo8z10wz3oH+21ibExZt6wPJwBwrwTFr129pocxgDpqqAMgEjQl2MmcgQCweGSJiAGMLSAG5yLrcfmy5TYwOJABBJzrxMkTyg4kQEsA1oPtt+/cshMnjitIRuCRgKFnDSGxee7seTt58rSNjCwVCMyabTYDCEIglKCky446iM390CbaSlCSeUuwnWA1ABjf7+3uUcD18tUrtm7tGsnL8sB4+coVZSgvXrJE5QII4KE4hLQ/csIcc88qSiXUFTQExCSjXefs67NrEdDnHlx+mbH0NvHAW63VFbjkXggAE/Cln2m/Z3MRfCSjiyAoIK9n4d+8ft1Onj6lv73+NO0GZCTA64CQaq8jN1qvqw88wx7ApydKVAHUEhwlkMr4O2DAd8mU4ngC0fzk3hh3ACmCodwzQD/XcxlYl3hlHAFOuRf/jOAywWlAQ9pN/yhLrwtJZGp971N/rV2LpPaA3mdOcE5l2AmkWRsc4x6CJGUF5Bl/gDNAaN8fGHvaSRCYADJBarfhEADIUgNsyAgArZZNTUwowAtIBdi2cMliERT6mS/j4yIAcI5HHn5EMuqMfaj1WlVf0Y8ALNyfgiRRwpr5wjjSBgDjAOCbSHgErN9+520FtZEeZw5UUAeISganJOt7SLWNCViTiS+ySSNIu0MAgHBAwBoQAALA4KxhG71zR32mWsxIpA8PZ+s0ZEx+qPEjAzUlAJw8edyuXbuqcUDql2wl7oPs0RMnAviMFLTY8V1NBdPp6033bQztikFOlwsms3blPfdYrRyyHJlfhw4e1HgvXTIiwNoD3pyHtQMozbx47bXXgoIEpWlioO/tt99W5umzu1+w9RvWWLl8U2TOO7em7Lev/8HG7kzYa3/zii1fMU9Af7PZZQcPHrdPP9ljL7/ysq1et9SaLerI90ke/M0//skWLVpi/+v/9r9LAQACAFk2hw4d1lx4+KFdAioABRkvyCDHjx2XIgmkIcab9QWRgzG/cfOG5gmvlADgWbysw/f/8oE9+uhjInQE2eJx9TXlF5jLfBcwzrNOA/Gubvv379NaUA3nRYtkJwG2eJJGAUBlSzZvkn0P9rMlkI458O2332kTQl67j3IXUxN26cIF9TXZmLseekgy304AoP3YRdbk2nXrlIkM+BcCLCW7dOmKnTxxWnaDNamH4u4ugwBw8dJFrSEIAADm7P/Mc8iC/I29Y91u2HCf9fUNaI3R9omxca19wBz6hSALBAAIKU8++YTNmj2cEQBow9tvv6Pvok4AaSDsC031CRnhZCyLMNbTI3+GF9mnrH8UAFICALXiv/3uW9ksbBfgDXNZUvp796n/IQB4aZqJ8Qn75ttvMsUat4183wE8wFHGwW2S23NsPOA6pBzaxTGQjg4fOSy76LLvrgAAoYD/2KTFAMJV5i+2Y1IkFfqe4+hbv5YTALD13I/2GvaCqNb07Z5AhICwRBv5L98uqsjQj5yTPZCNFpUNzs16hxwHqSotC8T3Iebs+36v/AJsrj+rEQzGz8RG4j+QTb54yULZHdrpxALmGm3l3G7/uDe3r7RRmckAmiWz/sF+K0+V7cKFi5Jd97I7Q7GGPROPkiJff/W15hOEDNnkVtMmp6ZEAECNhDZt3rQpzPGEAMAeSNYv70GOWbp0xKqVis0anm2374xJVQMbzPwHSFTf82zebAiIxTbzWcjkLilrnHWAKgEZzvgVgIzsC8xdgGwy8t98801dE8B6ZOmSSJQOz+qA/MyjZ556OgKNgQhC/yPzz7288sorMYM+lOzAfjgBAFA6lDqAwDYuGwgBgCxnQHDWEf2N7WH/fOONN7S+du3aGYhr3ShA3baPPvpMgAS+AeC0B+IBbbEp3DfKBz4fmVfsg9hvylj83d/9bXi+abZEgqJffvWrX9ny5StEAAiKUxURAEZH70gBgPZu27bVekheaTVs0cIFNjVZEaECNQaA6ZdeCuSHHtnxupUrU/anP/1Rbaev8aMYV+736rVraivrBnJIyPbuE1GF/QlfETvL2sG342/6hjlLuZWLly/ZT195VUA3awLb/8STT4ooylrwkk74IJDrNm3aLDIM93NEhEzs3VrZUM5LP3Id7Ad7N+uL8WIN+zjyPZf6x4bg87jPhm2CAAIAz3/2Xj53JSVKipw/e1ZEG+zVA1GhhXO67cRH41jukb0N0qKTW5ljIhgcOqLSGzu23x8IQnGOuUoAx7P/ezkT/BPa4CDNrdu37KOPPpQPwT24D+k+MvOV/QMiBvfkZb24vsgOc+fYxJ0bKguxbMVyW7JosYg9ZPlzL9i1jz76WP340K5dUmLheSassUnZ2Q8+eF9r1kkS2AXmBQQA5ihtQtWDa7ImIFtia7m3Z5971lavWyMiuAdnyfJnr4UAIFWsEkSg8PytZ2SRtgJR1wkAxRgRfzsQVYwPTYsxFTK+7xb/SmMmfp6ieubd4mad2lIMiHeM5yVvtsXJkufbma7bKT52tzhaMf7p350pxprW5+3UBgEwScCqHQC7OwGg2DcZcOVlYpXY8cMEgGKsK41V+bNMW8wraa9/3ikepbhCIUEwjV3zuT+XpfOqLU6HQH9MhnACQCABxMSORk1ocg7iN5PYUs1KTUgAlOmpWJPM/3rZGpUJa0EEqJWtOkUsJhIHAGsIOUcpedrRtFBuKgcbAYyL5YsjfJPEHdUvqknZPob5uohei/oygETqg6zEdcjsR0Q8n0NFMkk4Jig8hrhOmvEsUhCVEmJsj6ScGpn9Uf6fPORKlWSXltWkAoAaAOA//llDpIB6E30EtawA0DtsGD6b/nk+IxwcTQH+EIp3SezYR/JrEnJPUktc6yID+sjKDcdSAkUHRRl/j786AYAEOmJLAfCPJQIi4I/t5Jx6P36ekQCI70U1B3/GZt9x9UJXAvjXEADwi0Us8/hwfE6lJ9K1XCQAaO7F51JXAIAAwO/4M4qdMl6xBIATbPWMTAJWBKD9Ov9aG5au7Tb7ejdjHj/LsttnSAB1AkDR5souyn6ECex2JL2HNgJAgnkF2XpdMEteDXY1SvFHTM3tj9oYVRL8/Fks3OHy2IY2+xyvmRIH2m0yRCX6v71kt4gDGQod5S98jDzzXycNQH66xyivXZIi0X5k33HQ30tmO8ycJmy20cmyc/tKTsdW+A5ivrLfeTnltr1ChJw0vTlRqU5b/q8gELb5EF46JUkAztsYe12shewOwrDHDhMBIFXwj7Yy7YXMBomolxtwH8dAAGjH3sJnoeRuer0ol91mJ518kO+TsYRJpoYSp6rb0E6KCgmxMY/j54QF97F0jYhHBesa6i9o784wqZxoCxlKCRzRDrmPyXl8z2lTAPDJnxqs4gafLhAP1hQzoAVo/leqAJA6Oj9GAcAXpw9wuohY46VSkJUpvmYypG0OUpTuTvtUbC938BLG30zGcEbHtIOcVicHHAZQZwkjt7Hu/HQGqAE0ZnrIKDq/0zsJ5zg1gn6NzguyqADA+dKNIzOkMStfi6RtcefMqMy86ubbr1d02Itj2fZ3IuHd+QGpnRjQNp/UnCBh0snRTvvvhx5k/LwBMs1fwbEqvKbJlgV22bT7VDpdbgLVRmcLS/mlZX09UUFDZJhQSoDvuQIA388UABy4lPJKVAWI5QfcGZOzFgkAXLk7KgMEEoAzOFOFgbx8R3GtOiCQzoPiOk7/1u9RYr7T+84MdYObPjwVH6pSZYD0XKn96dSubA4XNoqi3dXfqgtPXfFQAsAfEPWwEG2Ivz/t4dHZjc261asVG0TKqlm3Zrlsa1cut0d33m+rly+3fgA7QD4GoB4y2SMKLQJAozxp1FFzJ1XsbBEBgtMqhmcb+B+IAAoSw/jWQ0ldwQ0eTNiQJZEVOZ+e0V7cm4LTDPsViVbIA+GI8PDTUrC+p6/f+pAiRXqzvy9k6ALoxkz5RlePlQbm2PLV62zN+vusd9Fis54+MaIbMI+7e6wMaEuN9e5u61PN86Y1q2UrT4xbY3LC+qtVu3P1sh0/fMjOnTphVqvaYG+39SL/1mwEEgDHNKIslLMUM4c5rLts/RcIAFp9yXp1AoAsR5QAShmSLi8WHNzIHE/Ys5kd0YnIWAkZ8NV6y7ool2DdNgeA/LEnbMm6e63S1W3XxydsYPZcmzt/gTJ5p8Yn7eK58wpkz50/VzWWAWMIXhJklCz7wKAeMpFEJlMKYIoAnoPXfJ/AGsD4sqXLJOvsBAAyxlANWHlPDibTblQAADCuXL2iAOyK5dStD8AIQV4y6iEAAGB6QNPlfwFrDh08bNeu3ZA8NMFdjqtUyBzvFsAPKEGgECBeWe/RqWKuErSjvQBbKABI9rR/QLLEzHcyZ8cnxm3r1i2qf03fEtQn0ElgHhl0AvUM5p3RMREAAKvWrltt/QP9dvTIEQEltJvgItchkHjh4kVdlwxAsgsdzFOgtWUqZ0FgmYAz1yNgyt9hDELAl7mArC9BWEAhZe7HIOb5ixcU7OfatNPtBMFhgqf0hQfmOQ+BS4LDALv0EeQHjmFc6EPGmGtwfgAGjgG0JphKIDQlE3B+CAC8R3BWIG2jkZEZADE5n9eR9eAy90lgm+Nonz+4cyz9DUAEOQRgUMBhDEQxrwDBAedov/a7mAHCHCVQDHAOOOTZhp6VR39wLa81yzkB0clyI4Ob8YFoxJ5IJjL9RFu8freC59RZjtKxBJjJfEMZwms28x7jRPAc4ItzMvccVKPfyTSkDQTVIQ9gVwCUmf+AQdVaxXbu2imZaWypkyPOnjtv+/cfUGmOXbtCttrAAHL5Vc2zv/71r8q2pMawl5mAeAPAhXT5ndFRZUHTn04qcwIAx6EAoD26m7qIPQYB4MaN66FUxqzZev6mvwE0AFiQn+8XEBwIAIx1X0+vQBBlO8c9zBUAAEFWrbwnuzZz4fixY2obWYQ7tm/PZNg5FhIFoAwBe4CsWUPDIYgW9yKy844ePW67n3vRNm5cb1Pl6yIATIzV7He/+YPduHbLXvnpC7ZqzWKrklHU6rYjh08GBYCXX7TVa0es0ajI/ty5M2Zv/OFNu+ee1fY//c//i4JuUgBotAQgMw8eexQp5eU2NTWh8UK2/PjxE3bgIAoYqzS3mCNSKaCW/O3bIgAQUAIApo95uYwytorM4aefejar040CAJLV586dFTGFe3355VfUL07gCaD2HgHnABeAK6HudpAypMY1tpm64Ci8hPnDfh2UWfbt26+sWGpks4NUK1MCg5g/2OWHH3lEwCw2QwTDri67cClIz5O9SuYtspnah1olO3fugp09c15rkvmuzM2ekggA5y+ctzu379j2HdtteHhIgVpXAKDN2A/GF1ILbQJUxQ5RJ97JP4E8UxcBgEzlp5560oaG2ZuoH1syXIh33nlXfQDQpbrLkXDjJQDoA5fG9/2Tdc94bd6y1YZnBdUAPoO89t333+lelBmLz9FoyKajAMD3uB/GhOO5v/0H9uu7KscAYQHAsVyWQgQkCGWc9/VlaiBec3zxosV238b7ZOe5NvaDPoEcwjrifKE/e9Q3rCU+37F9h81fuEDvMQ/JjGZ/Y01xHOvf75M+YL7wnn9GG/G5uB4EANrKnugS5x6opI/oS8B45hkGAvl/2gRIzzzzGuV+Pc558cJFO3jgoK1csVK2mM9YZyoN+P+W7cDO8UJSfu6CuQruIanPi/Oyp0Dy4liu7+dm/mIT6C8AUWS16826VABQHsIuMUay8wsXWX/sc55sKOPx5Zdf6R6xJ5wX6X+IUiis7P0+ZFNv2rhRmfHsSRDL8A3YW373u99pLaFAsXjxIr1PCYDRsQn7/vu96kPmjEuJ81DIvGXfQQmE99kT8FVQAMAOQKb6zW9+o7EhY11zt4TsfgAvAd3xAwDXRQ6ImWr4e2TkA3i/8NwLIkTqfsoAnxVJ6DPu1LPHx3N1BvZyCAD0J4SPUPc8BF2xce+99xepREFYwm4p+NZqyTdizDhmxw4IHSER4vr1G/b5F18JuEfdwIkn9B0ExE8++UT+EPuO/OBovwHCsTf0M2os4cMQMGNOQWBYt+5ee/LJpzTWkhntDgQH6rbzEzsAeQmbj2oOZC1IE9R8B3j/6U9ftaUjywS+cv+jY3d0LOQL7Cb9qWzs7h75Z4wRNox79PkGQI4/xljQv+4zOSmV+716/ark8tesXqv+5nusm4ceeTja8vNax/iDnOfEyZO2Zes2+czY+4nxcduz5+uoLrFbPiC2jP/449hdbCJZ/vhl3IuvCb6Lb8ZYQ2p18ikEBeYjfYl6E/MLEgb2gbZjTyAGnj13zr79/jupAEB84dy8+M71GzfsxvXr9t333+u+8eHwV1jf9A/zA3/k4P6DtmxkqcaYOe3gPueg3exz3Ddrg/Xs2f3Bflbt0OFDKu3CeLA+sDPMRz7nvjgP/iD3AqGSdqg8Ev7PnNlWHr9lX3z1hS1ZvNhW3bNaymLMA7Yn7AUKApBNd2zbLsJcpUrpmEC4ZNyZa/gmkEK8DAx9d+L4SalUYDPxe2kHezPkHHxDbPSOB3bYfZs3BhsUbfjY+ITINOyfKEv1oDQiICuAqXqGMJM9xHarDF4BYOZvjz90io+1RYOStMC7xrnagtR5nC4c0zk2WAw7/VAMq/h58Xi3Adn7jq10+mJ878dc079T/FmMxXT6/IcIAPR/cXzyWEYCbiTx2iKI7vftz2YOXoV4aF7TPO0fb2sxBubxpyLgr5hdUua1GMsszo20TX4/3r7i33x3pvMRg9dx/IsKAMxpykRJ2RGAUwoAdetSFn+IJ4VEk6pZvWLWJAGlYo3qpDVqk9aoTlizMiECQHlyzEqQ/AVkkS1KbDKU/iVsTwkgB9VDO2P8MsYB3YfNP0vupVWybuuRiFk6z7wvOYYkJ3+FpaKNKrwFf6CUEgBSODABkuLep3EH7Pe65lIFgcAQS2IqDhgl/xVH67JqvSnw3zP+qwDJZJIrAadl5Sr3H7P9Y6wYAkRoXixfENs7LY7cYd2FfsjtgyexOIivz50EAAicgmyJQmYofRAy+QOAFTL8uySxH97rUvnmUC4uxGQjqB+/E0oCBGn+QBzIP/cxgmBAmzjekww8zuvlZFx90G2q/40v1tPHdYNSrJIbooJAus7y9R46zDGePFGHzPMQF3UCgBNsXRGuWAIgKICgDECG+/QSAD9ku4p2sdP6nmZvO9nZRD26k33sRADIzxv8eZF9CsrOM9mS4vtBGyDNwA8qtVq3mSKKFmgGHad2NADgMYE1U05NVKalsBpe0++PccsJGFnWfzIezINAQIhlQJwYEAkAwT4khAbVtg+YVNgdvN1OAHAlgPbVmPEJks1Rx0cCUpuWR+IvECOKXwnXS5Kh401PG3V9Jy5zbNEP+Q25/euAhTF/susW/Iio3qmyvC7zH7/iVgZ7nikAODRRBPozSf5OuGKIr+v5vW2Mp5fMbiNCxWHLLF2WlOfnybstcKFyAsJMay/0a7taSta3mRJ2rgjAPsb+n2FPMV6dliHxstVpiYB0vEQASCd2J2OVbujFz/MM4jSLF2ZCkUUXp3NBxua/ZAmAac5PK9SGcQn2FIhp66QUoEmWg0g0pZ6ckVJgkqSOjxsQ7z85hmSj1urZdG0zTBHQS99Lz5E6iXdzYGdyanUuM6vFzNpi+/w2Oz1AtPdNp13hx77ntedTTk/0jNJ+jk6FEwA6G+PECWsjFaRt6UQACNf7MRtgJ0PnDLiZHNwfMo4yYGlGbwwkFnuwaDT87+LDRdvdOvhfsKsZg05fDpYskjPbLhs2hrgBOSPN1wJODw+iCQHAFQB0P6FXdXymAOBs80gACO+HTa7N8c4UAESPyEoLhBIAEfCPFWu8ZMBMDzrpGiz2M5/5cepHZ2xGiZTUkU8NaMqk8u8UCQD+d/G7P/ZBKx3vdA2nRCB8iQbyX5G96J9l7MboUHKf6XvZA6SC8E3VSeul5mizTkTf7lm6xB6+f7ttWLPaBpALx7lmLJXlH4rquAJAvTxFSrgCqAHsjwztWC7Ama3p9ZXpH/9zb2T0qc66MvkhNgTb5CSAdP9xZy2cl4zqwIIFpFCAJLKbVfcL9YLeXgXh+wcHBMApIF/qEnG70SpZqW/IFo4st6X3rLb5S5db15z5ZoPDIgLUrWRT9YaC8i4dSV9VK2VlDg0wTycnrXv2LLt99Ih99P57dvvKJZvHteB2l6ds1kB/kK2DhS5GZVhS4l0qOyB/6NTiSx4Yw/4CQzsn8bQTAOI+G1ebl0rISGRJ7bVs33bHRdKPXCEElCSj1jdg5XrLugdn2b3bd9jqzVutMTBoE62WDS9YaLPmksXesFs3b9vY7TsCS8me40VWFgEzApUE4ci8JuseoIk6x8hZEqRzAI7gJMHRNatXK/uH/hUppFbX+wA7AAfz5s+L/dRlZEsSOJucmrT1965XsJngMfdLsP3suTMCvwCNOZbz+XkJdn/3LfV/ka/dKUBec69GPfMugQYE5giSErDkIc9tq4MgtJkgLwFgkUJ6qGteU/1gASg9JXvwgfuVEcqcJKAJ6Eygl+sxR8mEHhsbF0BHAHHjpg0C2r797jutH4KYAPXKECWrs1JRQJiHU4KXAIF8Fh6kSzYxOaXze21zAANeBI0JInq9dOReOYZzEND19Ud2LiQDgvnLVqzIMjQBoQnCA9Awpt4XtJl+UG13JHuj9wL4z2eMPf0XAAUCqS3JfzM/CDIDXrs9Yr4QoGb8PEONYxgzwBQAeQLZADIEbX3fVzbtvn26N8+E7x8akrw0wWJqERPs3bZtu/qGNgRywBXVZqWNBG0BImuNqjI+OA7AwQPJHOd9RF8AnrkKA32hNVZvCLiGAJAqAJCJzPe5Z8A26m3zfeYUc4nMQO79wQceFAHAg/IACpyPMXQASzXjBwayjEHAGeYA7V+8aJHmH/sibf3k04/t5q2byrRcvnK5xsCD0pevXLW9e/dJmhn5ffxeZGSpDU6bAFSQHQYEnTV3jogKBPoF1u3fL0CavmZOuU9I4IUSAIwpBADtxaUQfD55CkUIyDYbVa/Yg0mnT5/R/Ee6HjlrZD4hABBonzt7juYnwBsvru3B8m1btmrt+dxhDM6dPas5wnGZfHt8mMR+APYBeD6/+7kAQMZzcl4AG7Lvn35qt23fscUmp27IFjaqJfvN62/YpQuX7aWXn7c165YEmb9Svx09ekYKALuf320rVy9SaYABZLzHJ+y3v3vDtmzZZv/D//jvIgGgT+vds3sffeRhrXMIAPRRb09JUtP7DxwSUQWggPH3fZL200bmP+AY89I/Y0yZ/2QrP/zQo7Z16zatT4AtZIaZP2T5Y6OQ6mc9sQZC5khdxAFksbFjjF0AH4IS2N693+s8KGFQbzwQqIKCEKQKCADDQ7PsoYceDgGoetXOnDqlLGUyVx997DHJfAcbFTIbz5w7K/u4WaVVlgrg1xpqmJ06dcYuXrisDFbGlzYifz46Nmrnzp8TwYqM+YGBfms0G7IpTmxhfbE+APsBPsmawWZhk3iPjHGuD6j53bd7lDH79NNPac+qo+hT6rbyFMSZ9zMSEnYGn4FzYYOwvdwLfZX6kqxTAMf7Nm60waGhPPP18pUM0Ae0kr8BcSMSALABW7cFtQrmIYo2R48dtQ3rN9iy5cuy97nPw4cOaz0DILn/wRwYHxu3zz7/TBnymzZvyupzYw8BYrE9mzdt1vm4Bn1NvwKqY+d2REUF2ZbBAbt966bGB5AKwJX7ISDJi+9DAAAUZC2LPBZJCnyGVD/nBsCjr12lhXNj55irHMeeRjsU4KzXlT0MAIkdY7/2FwHPc2fP2dEjR+3edfdqXTB3+waHrF6pilRK+Q7s0M6dD9rsOZAvqEIV1o6DruyjXsrFSYcA8QDR7H/YMsms48fho3V12fnzF+zIkaO2aeMmWzoyEkBsBQVbduTwEfvss8+1VqjzLhCwUhYBAAIrxAGymfE7IPpw31LVaLW0D5CNz57y3HO7ta7oX+bs2PikVEJoO2sOEFZ+oXIKWpp/kJWwy/RxAP/L6kf6itICy5YttxdffEmkS89YZ2zI8sduAE5mpWu6A1nyV7/6Dxrb1376NwIaA2A6qXP+8Y9vqj8hOqACAlnGyXdcj76i/2gvgKTW+Jkz9s4778gnpC0OwjInIWlhp8mSRlnE5wHZzp9+9rmIGNybS8xzLewbZDj8D3yDEEgNgVnWOMA14wsJRM9UkHnmyQxzAAAgAElEQVRiqQb2MghmkJSC/we5GGJV0z755GP9fP755+zc2dOyw+yf3SWUj2r2xz/+SbYOBYA5syljEvazCxfP28cffyTVA+2RgNmSY++2b7/7Xvs2bWXf9rWNj4cdxy+izfSXl5didAFw642a1it+CePEPnb8xHG7eeuW1FtQqeGFf8G9fPX111Ic8pI3zCNsPT4ZALWTd1S+IqolQCSDMJuWOHGbwP6Kf4a/xOfuW7rdAPzmP3ZB5XliiSaO51nrj2/9yfoHBjQf2EtY91IQKpc1l+gDfqdtvocxhrQTku/XX35lo7dHRVDgPS8PxU/sA33H/OEzyBX4Pk5AFHG5FvxjbDX36HOFPvNSDBBG6H98LvqNsi1hXUNCr8hvYt/ctHGz5lG1EsaVbH3mIfewYf162/ngg5kMOGsFn5cyG/jazF/vO+b+xQuXRA5gT2P/xn4GVYxaVopl2YpltmX7VtkgJ1byTA8RCZ9p3vwF6g9PMGJehj08+JLYAvogjWuEZ8o8KeKHCABZJlgx8B8NcjEOmu6B4fcAHt7tNVPsyv35ux5c+LDtXP8ZCABp/9wtjpq2te17qa5yhxvx89OP6XHBlqkHs6PSOEd7zCOX9k9jN8QSQgJ+OEenfsZ2+cvnRRrXKhIB0jgax7XFx6JvnV7H74/30viTtz+9/3Tu+LzKCABSfgz+qRQimwHYVMklyKkoX8RSACbwn/81Zfy3ahVr1KasUZ2yRm1CBIDa1KhRDqBWCWqMJcW6Qs1s1c2OJQBCBn6e5Jb2kfCYGKPxtkOiC9/BFJSsu4WPEJ4H/ZXHAttjOxnu7yAW4FdPUAJof3mGZq72q/4tKHkCBVZrqGaGWuYhmSZk+QdlTbNaPWT+ByIA8bGGVSglIhJAw8oVYm5+nVx10u9X3aYM/M4qsjPHn+N8jyBeqiCguREmrMY4ZCOHZ4JwLWJToTQJBIAg7e8/w++BBACRAwJAkv3PuAL6E5fWz0AQUDxHAFkgEWTxWREAgqpiUeb/bgSAoBBQsp4+zheO9/9pLDj1W3yMPR6RJm0pLhZjosTAIABg63k2Z27VqzX5ZPhTrgAgknwHAkDRVv2QXfvX2N/id/M69+2lmf2aTgDoOE9EHiWJK7cd3na3J0X7UsS9XEI/tTcp4B4NY3i+TUhWkIucgJF/p13KX6Bzsq4zu5edhyS0ED8NVpjM/5yMwXskLWbXTtoQjkDtLvwMf3qtV8dPAv7hSgGZ2nSqHBCxlrwNyfliUmfcHdqGTmsOknGSaOgqJamdhnGUjl24T289cezc7hW/13aeQjJu+C52IKSseua7nz07V5JcnfV/Zou6pGCZtycnw2WIohMUC0TFdC7I7iQuTPgsnCsQRNJXu1JKePbIiQ25/H+RzBXZZYWzub+Wj18oKS+J/rTPEgJAvkc5ASDYnkCCCgoAXq46vOcqKK56kvsLXf/w6lPZ7jOT09G+uAqbVczg9cEOjQvABK/cofj/hgDgHVsE//W32BM9sSZQDi6mDrVPxNQx8HPCTAmbVv6atlicPdeB4SkDXg/AkJZtKnMSJWF4PwXP/HtpZq+/d7efWZuTBa8aQgr8tTsa6Xk6Ocj53QbmXGfXIHyrk1GYvpxmJgDkCzUYSO+jtI2FNRVLGhSdKh3hPR1/tsuCFM/T6RozGcP0Xn/ooantuwVgPW1D0aGfqT0zPWB1YicXwf/cAEUn2HvGDbSkenyDykk+coRbLevt6Y780Ryod6MoTQBqkAoUwFmLhlKgfvh+qZSrD2RrNAFFVelJ3wvfdxUAuaVR/iSoCbSXUUgfbIpjM9Oa1lx2MkYkAaR2ww1sem6/tjt9XMt/Tx3B9KH8bval4zrtZDui3E3dQp2r1B4Ee5FL7hftStF2eJ20bpjStYqNLJhnO7duti0b1tucwcGQ+U7DJO2PI4VNaikYy7HK8I812kQA0GeBDOAOmwO/IUM/yJCJMNAKAWGkzKUIEB+Hcl8otU1OKnGbSNZiXSxMJyB49pk79TzcAWT1DfSLAIASgHWHemRQsJqlXuufNcfmLVpiC5attEUr10j63vqHrd7sspZKB8jDlzNA8BRwl+DdMOeamoInbaOXL9nZY0fsxsXzdvvqRWtOjNvcwX4r1WvWrYccHj5jKYZGVDhICAA+R1M1FtYqDzKRghN6Ju43YY2VrNX0qkx5P2UlFCJwk+7rnDPbo6lBZTBYzQb7ATF6rEqSenefLb5nta3estV6Fsy31tCQzR1Zaj3UfK7W7eqVazKlBHs92EmQjXEEaAMwpgTD2J1RZd4gr0vmMUEur2kGUAE4t/7eexU4dNICgA9BP/4mmA5A4Xbv9q3bCuR5NhUAD0QDxhwZVAcdAacJvBGMJLDNT7LN9u87YLNmARbujBmFSIECHlQFctAmsowAbnyNKkvzzh0FsLk/gs6elUj/M+8E4hw9IoBv+45tNjh7lkGMYc4T/Ac0gQAgRYZ6U5l3gLHUHt26bbMy2by+O9cmEKuHT+Ztb68dOXpUpQQIMNIngAScu69/QAQAlwOln1AVoL3KdJo3T3L0nIvzA+IKuJ8/X33G6/K1qyJcEJxetWaNvk//Eiwl+woJU4KXHjRinAl8EpBm3JDgoi2AK4wNgVrPoBepJ9aeJohM4Jw543sO/UmAlWsRuGXe8MDL9Rkzgur89Mwun8e0haAscwtJb4LS/UPDVp6Y0Lx5990/ixyiLPkIWBM0RTIZFQge9CEjkPlZqXG9oFYAAYA+1j3PDyANbeQ6tJ8+9TnP+4wnbQSIY74p2IZPVaupT+kn6sZCYpGf2EJKvaJsUcBS1AEgAPg+4bLZkCIYJ4LqLqPMZ4wZQWX6ib6kTnWVevNxf/56z1d25uwZSaavXLVS/eIZdTdv3VamKYFun//KoouBBUAT1id9PY/sYKS6I+gCAQDwFxAUcot7Ucz/jz4MpAknANCX3Ctr8fbtWwL/AKbIuGGeHD16TPsHKhx8V1SorqbAeqT8VdMcBYDo9x49fESkH8AH1oZnAHINiBmffPyxDfYPCGBgnrKn0J+AW6glXL54ScF5AA5tYbEkDuDSl19+bY8/9qQ99PCDNjl53VrNmrWavfbb19+w06fO2vMvPGubtqyyWo2+CASAjz78UgSAVWtGrNRNHXuy8qv269d/a48++rj93b/5e5sq16yEkkyzZdQQZswfefghmz0b+zcZAkfdEABO2t59B1WOhPtmrLkvtzmAlZCjyK5mzToow/wFXAWsfPCBXbZ58xbdM8cBGLAOkZam36njzcsBUs7PeQER6TPAJIgYjAVgFNmk/M36njs3ZMMLBOvptUsXL2oOzZvL2toZAjeNmp08flwEAED7nzzxhIDZUH6kobV24tRJETl23H+/AEV8R+0b9ZZUGK5dvWH3rr9XewQZ4hBzOBdzmfkJYA7YIaUgMki7TOfF1vFCQUHPBs2mCEVIt0MAcKlXCA0QAABtnnnmaevp77VaBcl4MlnHNEYA/8x97AUS1wTWsKPYGT7DPtH/2GTsAuse8tkGSlYM9GeqAax5yGSegU/7IAFUp6YEEvNd5rL77BDEAE833rdRkub+PnNGgP3kRC4vHa+NagC1r8kC3rxlc9gros2kTzgfdmfJyJK2oPw3e77R+SEAOKmI/fXmjesiAGD7ADAB9CBAMFcAMNkbAd5ot4KcEEoaDe0nSPXzAtz1PYI1xj4PSOvndAIX3+XeOCcAIaCppK7jswHr9vSp08q4h8TAmqfNZLwCNpcnp5ShzrrAzkEA4NnAg6qsC/Yo7KNUWWJWBPsCdpx56uMpsFT+YQiMnOK6J06qDAn2wuVcWceoMXz11dcq+8Oa4noTk5NWrlVFTGGsIACwRwBEZtm5ZiIBYt+47rPPPmNDQ4ORslmya9dvqqwG85p9k36mjwFD8EsAN9mX6F8AUI5lPnN9xub111+XmtHzz78Q1mmJkhdNkaxQAMAekL29cGEoXYPnydr/zW9e1zVffP4l7ZX4EJyXvfitt/6kMX3xxRfl0whkRC600ZC8Pt9lL7hn5aoYPO+RzYGYQfkDjqMNjD37ObYWX4J2YOfw2zgXa+V9MvlXrdZex/7j8QbmDsA0oLgrOaTkEfoF8siunQ9mBABUSvAn+IzSKPz3+ES5Mqn7gwDAVIMIdPzYEVs6sjgQ0A2fZ9x+//s3RJKjP/v7UA9oqQ/3H9in8gGUMGDOMjcqymbvso8+/kQ+K2Pkc462MseZz9hCQHj2K8BifA/miNOce/t6Vc6F19///d9rPn7w17/av/23/73dvHlL/cS6ZH87eOiQ2sn8ZtwmJ8ZF5uKesYm0wZ9BmUfY/XRNMD+ZB06KCaou+3QN7os17pn89B1rlPFjPaNEwxgxplJIMrOvv9lje/ft07G0iTnlijNS87h4USoCKuGzcmVGUBDRq7vHThw7bt98/Y3WG74C98iL/uN+8Ds4nrULeE/7vHwKQGH/QJ+dOXNaJAHOydxz/9b9RdoByYI9CL/q4UcfDc9zlUlrdTXs088+kR+/fdsO6+vtl49Oduno6JiO+eKLz23FsuX20EO7bCCWLaIPaBM+Bvssa9PJrfTvtavXpfqBbWNMIDnxrMIchRTNfIGItmn7ZhHO8MucsIxKEnvT7Dlzg/8a1S04b6jfHVTp+vuCglIae/D9w59fHIDxuELxZycCQKf4lT+fpj/DuUJc98e+ZopV/Scd/5+RAJACArRlxphaEovR9378resW2+OXMb8mufkiwNX27J6Ui1X7BDz7GExvs9sBP30aw/a4fBrL6hTjLr7ncyPtryI+kN5DGj9O424+j1TDWvL2ANkkhgBM16zZCgoAgP8wRVskyvF7BP+b8e9WdUoEgLpn/6MAUBm3Wnk0KAHgu1sgACheGAkrum6M8WUAW4EEE57ZokS2k2r0fBPjoFJv7Y7ZqQFgTON8ocSpJ1jlIJErJuN7dHU7ASCdSDmm4OH6XAmTMFyM7bVI4APgD0CVkwB4D2KAMv8hAzRSAkDTyjzz1YNqJs8qHs+j/VmCcsxMCePswHxhlcZELt5VXLkAognIiqB+cd7oOjG27EkEigQL3AsgGP8pMUNyCuU4JeMvcAvwHdCfJI3pBABsp7JgiU1L+j8SAQSSuYpAAMxQWGGPd7K8Py87mdVLAaTKi04W4Dmmd4A2AOT+eAKAx7rS5KiUAMAzjysAeAkACADsY+znOQEgJD8RWyyux6KtmenvH2t3Z9w/UlC90A7fx6ftOf49AeJ5+YO0jZ3IRKktDPcbSO0BYPcs+3Y1AJGIkqTjYIRDXDrEyAPRmYk//Xtxg3H4I7lXB9Vlo7JXgpXE9zw6m7Yx/b4CaC5O7+VcWTfxmkHlNbQjWAWi1rH0gbAGJ3i14zfhGkF1QG1tX57+aST2tGNl2tFV4mT6qBe3u3Tdp36DH5njv/m5MlsQ4f+cABWx4/SyEbh3O5TamsBhSMlvEWP2/Vt9F+yIrpkq6bphDQynIFDiJL0scc71JdoaFPsuvNdOmghK8G5Dc2xtZpxR9xXbFvol9EHW9W3AvytgR4BMIwvgH57/M7wpkgCysgAiUsXyKEmyMW3NCACdNvSZFqQOzOhscQK3Zcl7bfj/OggA6absQYp2AkAYuPR76d+dHCP1ja+GDk5gp8WgyRGduODABeYTC61o3NxxSgG01NFKmaA+PYtOrI/fTJ9DAMB8pRO2aARneoBwA6y5O70CQlt/Tjcj8R1NnZRhM71Dc0ecAF/RgZ5eXytc2CGzolNcJADwXaWgT3P4i33WbpMyCmfmwXdybtvWSTxBcV64IlR6fPHhI7323T5Lx/tu4H9mcOOGE86fW/vcqOX9lW0iBQUAAtmBA07wKTJjIyvqxxAAurpCED1bewL7o5MdHy2dACDFgGjUGWMnAOSlAfKF2IkA4NdIx8U3qLY17sSeLotSljmo7yoBflwP0lKRgJCeKyUBpOf27/7QfOn0QFq0EWxsNZUAyElCwcYEx6b4IJYSifwzZcPXYFJXrdSoCbCeN9RvW9evs233bbCRBfNtoLvHelnoymAOWczKjhWIX8+BflcA0M+QOSWygf8ksCNVAh5KQhu7/KEPdjLkgVhWLbg6oS5YMJVhlw6qEjkBgCzMRgPgJjiA7ijzfeaL7CsElN6eUAaAutkx4NsErKPDevutb2i2zV2yzEZW32uLV66z/vlLzHoHzPoGrQG40rKgUADAhIRzf68NkMFaqdrU6B2buHXTWuVJK9++YZdPHbdr505bV2XK+rvM+iCuiLASakPRh8FC5XtnsFvxQSo6MCplEMkKWolOEI17laTsLAA0/qHGWGz6hKhRYNgGkktJD5/WG/agAQArOqPVY63uXuufPd9WbtpovQD6K5bbglWrVBpholwxsomHB4dt6cjSLPAOmIUTQmCegCkEgFs3bipIxj2vWrU6BE0rFf0nMMh1UQDwbCX+poaysuZnz7JV96zS/SuLs1K1a9evKXtmTswUJphG8I3zIe987PhR9SpBQgKJHlDjIYps23Nnz9vKlci/b1J/hSAjgd/RLMhJIJN7cFtK4BNiAJmFBBYJoOaZyC2rVWp25vRpKQ9s3HSf3XvvOoE8qEQQzCCASV9DAOCa9Rp13crKpCVza/uOrQqacx0y/bhXl1onExP7ArgOsAPgwrUJYtKXg0PDqjfOi6A8gVf6FQDEsy4d6KcdvA+wRzBS67fVtBs3b9rR48cUgIVc4HK1HEcAHiCL+2Y9cU3GhvPw/eVLl2nmseboY0By7B4Autd75X0HkTg/befF9zgngVv6l2A+wVIHaPkJqMD9eJ1o95+4T9rGZ2QbA4gDEBGspv+o24rtAaSg7SIrAQBdv6kSAAC2kgKfNWQNAk1d4YGQLHQe9Am2ezkE2kG/AyySpUwAH9tN//Dw4QQAgttcm8/oWwK89NXWLVtt7ry5+sxBfMAiiCH00yKpZeSAN+Ah5+R8gB8O+nJeAgDUlaWNkBsgABC4VmZLqcu+3/udHTx4QBLjq9eullwx/Sygc4xs5u8EWgLeUvMcuVsCb7wgANCvWzZvERCp+4uKPRAAWMcAxrPnzsnGjvn8+adfaK0hGS+SX8yIcgJAKNHQp8xU2o/sL8FuZNtDjIkHoKa989bbAk/WrlmTZTQzJk4AYO7wOcCl2tbVZbdvUQP4IxF4AWghHzlwybwjOH/x/AW1G+CJYxzc2Ld3r3388af2wAMP21NPPm6T5etWRw3E+uz1X//ejh45bs89/4ztfGiTSgC0rNcOHjxh77//mT33/G7bsGm1DQxQCz1kZPyHX/3aXnjhZXvu+ZfaCAAffviR+vchsjNnDUlxpL8PeeymbNL3ew8IqGK8sWO0kbYz58io9brg3BvXYTzpF8YLwJISACgIOBGLucQ6ZB4gOfzSKy+JY+HlOFjD1LLmRb+Q/cu4IWdJNuXnn3+mEia0x+ePyHR9/Xb21CkRAJDGhrTAvKtVy3b86FEBq1NIaz/9tBQoBGI26hrLw0ePiIC0S4oDSMEHW1KvNW3//oN2+9aopOyp2y1Z+v5eEQBYQ7y2bN2i9kEAoA+og8f5OSdgEBnQNcoumMlOL5g3XxLgrhaEVPbe778VeQ8AtqunZNUypV967fq1G5J2p39VFx6b24uyS1VjgJ3hswd27pQ0v8vfA6qRpQkBgEAja5K1yv4EYcUzfZmrAwChExMiAFAuANssAKwnyIdjCwC7FyxckI0x47Vv7z6d85FHHwnrGEWOel175JdffSmJfAgAzBnO5XW92SsgF81fMF/9Jx+oq0tS2NS4vv+B+6OyQ1Nkj+vXr2nOsA9j+zQ2sX3sGwCZAJZ8hs0mKMvYS2J8/wGNBSCXfKOobMB+BnCHbfaSOhzr5BwIddyjq1D4ZwCSrIvTJ0+JxMCaD6+g1nfz+g179913tf8gJz84BPkiBEa4f2w4+wL2ALIW9oJrOpGLPmBPAJBUxlcvmWRhf4BQc/rUGe3xUm9AQUXqGWZnz5wTUDo4MCAgm7ZDAIBAz7w8dPCQCACs1yUjIzbQ35cFJRlf5guEA8pj4KNwHmziufMX7YMP/qp9l0xh1p2yrKcmRGpkL2AfBHzl3CIPxMccQE3k42nv008/E7LxSz36Sfbym2/+UbYZsBsCAP52rV4VEea3v/2N9sW/efVnykz2euLs1e+992f12fPPP2+zVN4Cvz2QOig5wDkBQ7Ed/X2D6h/mD5Ln+DIvv/ySRsxVibAN+IeUKVixIpRHYDxQXHjnvfe07jw73eMNHMM6onwB9+fKEr5Psx9DjNq+bWtGACC7GuIA/UV/oHTDnEDhgWrLV69eUc14yBmPPfaonT93xlavWqnnhKmpil04f9HeeOMPdt99G2337udUVoRnFfqGLPHvv//OXnnlZfmXnBcfu1yu2jvv/lm+B+PHnPP1BnGDfZO5BkDPWOLL4UPgZ0KagwwGCYdrA7TT5+xVe/fvUxkjyAjYOeYja/DWbUiwx0Vw4r2x0TtawxzL9yi/oH0wZhNif5l/tAX/yokEeWmsskgfrNWsNMb8+ZmEPmsAeyIZ/B075Bu7UsPY+LiNjo/Zn997T+uctYz95Jq+T9MvrFeILfh+9A9rFXIVfvzo7Tv25edfyk/m/PQNx7IemGf8xEeEQMJzBXuW1JYEBLHmyyJ20Le0EyCedcL89TIr2BbIF9hm+gCfludA6+6yWmXcvvvuW5XT2LZ1u82dMy8DVlH28XITC+fP19qdN3+u1rWrZVD2AkIvBBYnDnO9mzdC2Q9sak4M6daao7/xDSfLk7Zhy302e84ckQNE6u3rs1u3bosQz/5Cv4ZSo0H6mudmwDueg6Xu1Aolszze4TECj3GkAGw0pG0/lP6TAJ8zxSXSmEl7DOvHEwA6xa7SGtLesE6x007xkPDMe3cEvnjN4t/eP53Pn3fVTJ8XS24W+7h4L+3x1eny/WmM1/fuYtzXn025dyTf70bASBUAfAw9BlX8u1Ocuzg30vspYgZpfMnb7M8vHedPy6yH8hbEh0gEiQoA4ScxHScA1CMBoIFkblCihMBeq1l3o6aSjNXKhOT/W/VJq1fHrTp122rlcWs1qoaGohKJ1FMkIoXayU4QdTBv+vpwhdpU3ZjsTM/s5zwun18gCiTlSh3wb+uDGDMPz0vtce80Sp3hVDFG7c+y4fndlL4B0E/Gf5EAUKmhAhAUAar8r1HqkZ+BZCE1ACkABMJViAmGXtCsEiDmkeEfx3TRuOcLOf7efqwIBxGUzfUpwkGhwmggAKBM0DcwIPJxdw9EgJ6Qva9sfcqaAe6j3pSCX8FOsifiq2uMAciiGlggBIT3iC1BAKA9vl84AcCB/5kIACKH9kYFANRwI+jWBsR5HDkBxn3t+v4s8kvcqz3hAAUAnj/wkfAz+elxTVcAkN0izhcJAH7e0P9hBO6GB+U16jtjH37sTDhWdMkjQWY6fuXHp/tPavv0fmCBKHabxaMTjMztSdu9tYH5KHhWw2yNEvtFfM1LVGX34+UCYvzZiQOxw6aRAHJ5+bxPs9ks9lVaWd5XznQsJbuOgPy4tnjuUAQ6KJNkef+Z/L9HvHPZf8hMrgSgNaryvH7dTKAorsCEAJBYmWxeJESCaftWPKX2BD9bbHu2wDuogkzDt/xhZbpxDbH+IjOhA5joCcr+PK+mBXHpQIBIiAoZlpklXocLe7ucJpEpV/DM6go62X3meEO7e5Hb6eyS0WCql9Qf7UnKOTiaZvTn9jDzR7zsSrx/2d6MuJAD/xmGlSkaBFKTJwHID3R/0NUAsr9DeQF/ce02AkDqPKaOUnFjz+27dHDCImhzIiXcra/lDJDIzvgvXALABz8F6dxZlhgQLLJEhr3oBBUZkn4+9VUkYhSJMukiyCbeDAoA6udCn6R9z+/0v2ftpoSAovOaGsrieis6a24y6lHiJzXO0wx1crJ2BzoEb9MF1jY3UqJIBwPgWdz5R50ZFeGanQkAnU6LWe2sSjCdABAWeIcFGU/sD/PpdbLx1dTPjy0+PKX90tEwipWV91+nh4W7PQx1vPfIxCzOyRxwLDgGcmDDbGibt23vxU1OTnNUyoglAJTdH0F5B+q11qSfFXrWSwB0UgCAABBKAATyQADzXfomz/wPn7nKQGxDQQEgnXu+3js90GZGNCH9+PcETPm8jdIp/n03rukDFABd+gDe9l0vKVAgFxWvn9qodEyL9njaGgVQbJb0IJA6PmxuqulbqGmU2nERBGTDSsrmsnrVugkm1Ko2UGrZuhXLbNt9623VsqU2hNwg94mtaAQQG+AJ50vPUlEOWyB8JCNkSgBZeQJY3uEBgyAGDyxct2SB9U32Pw8rgPLI80uQWHMZoDBlygcSgIgILR5kJoOMtJ4cWtaITNlmI4AlzuBmMkIC6O4LZQFw/htcp7vLmsiJ9fRbz+Acm7NouY2sWm+LV661gbmLrWfWHGuVeq3S4iGqYV3UYB3oV/BJWcAwcstTkvsvVcvWU52y+thtu3TimJ0+fMBKtYoIAH2QY0QAwNkNfQgxAbA+e0UCQDbOkSSQ0ZlmIABIRs+dGFeRUQ24qNRQIACE+dutZ9fSQKgf19fVY41yw/p6Bs1KvTbV6rJFq1Zb94J5tmrrFlt6331WbTZtslK1K9eu2YL5C23hgoVSemBvIlOGAB3gsmqy9/Xb9WvXle1CAHXlint0m/QZATCCcQQqR5YsUSCLhx7u+/KVy6qjTKAQEJY+4nOyHgnsE0Als5FgG7U6CZzxkHTp0kU7fuKYwCvPVPS9O0iR7rWJ8UnbvHmryhE4AQAAEgAE4IjgJVmgad14jiUISDBaWfKrVglACKBCwybHp+zokSN269YNe/TxR21kyWI9fAL0ATghTcp4z5+/UA+jAFUA0ABfBJTvf2C7rVixTKDKnq+/VvYm1+BaBEB52HU5aj7jBfW5i8YAACAASURBVIBEIBMJd87NeqKPhmbNsmtXrgis9myqUIu4ouA9WZ4EcAmg0n5KbxDEPXTksO6JYwCscCaxFYBftCWtq0owmWA+weiVy1eo5l1lqqzvc36Od6lYru017MiAJLjrdVwZa+YCABj/g3RyyLp00gIAk2f68ZmDnwODg3bwwAEFfJEUZs4xn73cAXXXCbwjU06Gc/CxugToHThwUHMSYAECQG8/qheUgSgJ6GJtADh4NpfPVwLQ9IX3HX3a3dUtYAcijOp3x6AP6wFwhjnuCgCsAYEGjYakvV3mfwVlNPrJbg0yy7wPiMHcB2hy4gBry6X6uTaACUH13u5ew9YBgpH1veebr0UAWLNutUAfSR92lVRr+ptvvtXvu3Y9ZLOG50SyApLrPQKUuXcykVlf2ISQidpUAJ4+cwIA79OngCNffxnkwdevvzcCccG/OHHyuCTXITkAtAJ20W5ICABHALShvqZCPcpWpX42/ctcpi3MqeNHj2VrjzXPGmUu41ewtt7/y/taHwT+sSXej/Q1me5nTp3WmgaEdGATP4S5+pf3PrANG7bYc889Y5XaLavXytZTGhAB4MjhY1IA2PHAems0qtbdM2iHDp20d//8kUDujVvW2OzZA1aZYv9p2S///a/sZz/7O3vs8ScjAaBf+xb9yjp4aNdOAVHIDkMAwD6ghnDo8DF76qmntZ65LwdImauQPVgXAEisQV+b/IQsdOHCRXvh+Zci2B2CeMwlwH/sFeAR85wXfc/n9AHgH/MpkCYWyd/CZlHfGIAMEHL58mVSLAg2G6JUn4A1CBzUq6a8BgGramXKjhw6pAxXgorP7t4tcIvAJvs6c+XAoYNaC488+qjmJP65QMBa077/fp+NjU7IZixdtqyNAMAaIjsW0Ir5XSXbGp+BzJ5SSWuMflm8ZMQqUxXNCdbjyOIldu/6DYFsh2T++JgIALTn2d3PCvipTk3qngDeKKWAXXTlEieqsdew7vls+4MPWrNatRLqAJWKFGEATiEAiBDI+42G7DftYt2PxPrpBDFHb90WgAwoz1xkfnIdCD/YKkqFoBTi85e1zp4EYL9z106Ng6tf3Lxx0776+qusXI0+6+1V32GbAZcoLwLxyG0mPyHEzBqeJQJAsAvB52b/Y2zJUGcPcMCce8IGYxexb7Qbe9gHYYm9+vJlO3TgoO4dkMvBW9aDK6pgG5xYwfuQGMZjbW2+z7oNJK1gb1jTZOGzbukTbC7tYc/snz3Lrp27KNIPcxQCQHdPVBeL2coA/NgqwGHGjbZpr6vV9D4EAWx7mKMlqcAgEc/12RsgCQJUimQXs7qwc8wTbAbqJMiVKxsLOW4ju66mfqAeO/Zr4aJFqisfkv9aGhPmJWAgijXMQwgAuH4QAChBQb9SA542s4ZZi3wPG8baQXWAfQ4bgi8b2nvAPv30E5GpIItRnok5XSlXlTn+9tvv6JgnnviJ1DwA8cn+n5gYs9/+9reyW//w3/x38qG4Jm3AZv/lL+9pfrD/QABgLZcrUwJtsdPYBsaN+5k1PFdjw/zBXlH+4Kc/fSULiHMNAGB8N8qRsB/7+jpz5qy9/+GH2lew0QC/DhgxV1lL3BdzwEkDzHVsDT7D7t3PSkFKgSzrUjuwt/gFkA2wUSLg0GddTTt16qR9880e+Yhbt26x69eu2MiSRTY8hNz8mB05fNT+9Ke37OGHH7EnnnhSe5aTmN/98zt2/vw5+8d//Af5PvQFShm3bt2xN//4J+1LZPbT317GiPvGhjBfGEPahW2gL/geagKrVgN49yvzHLURzgPhZ3RsTFLwjz32uOwD4yPgu6fHDh8+on2ce3CJWfwy5oMTbrz8E33NyxWT8CvYk4NCS/Dd+Q62iXlKX2OLXY3BvwMBgDkv33P5cquXQ/kLwh/7DxyQ38Ka5HOOdR+SOYWN4/7Zv6XwMxB8dhQAUJE7f/a8CAxefsn3Os6DPeC62FvmA7bE7cng0IBNTo6LHMb8o2+5L/YL9lOfT9wDfijrn3MyfopL9nZbefKOHTt2NCh/bNxsI0uWivgBsWNyckrEAcZx1tCQ/eQnj9viJai0QPyY0nqBAMA4sR6wjx6no7QMihi0H2JIKA0RyNrcD3b12o1rtmLNPTaybCQrmRpUG+p2+86oSJqQA0KGKqBWX1ShA/TguahXIJCXXVLQOD7r+TPlDxEAZlIA+PGxrP90AoBLIxcxgrvFvNI4Zoi4z5B95FEtRzRn+DsFntrPnT+WF99vi4236b9Oj8jJNiU3mMdwYtTNAdcO8WG/jrexDdxSyO5fRwBIx9Tj8mm8259fPB5V/JnGrfxOi7FijzH5++4TdIrD0XXdUjHEIwSspi49/ynpWCAAQPwE9KckAPsuxPdazXpRDqhMiQDQrE9ZqzEhAkAFAgDv1coZASDEKSMBIGZToF8aALlwR+1zLxCrp/dDnvQmAE6vPPs/76dIIPBzxxiNl/fxtgSQsZCh6t9NFIYFnMcEGn7WWy0rt1pWFQkxEAAAzQH7UWqs1EJMzZUAVAYgEgAoXyNiAASAmKCjzPK2eFQsu9NR4SODBcPdt60z4loxs7WwJEKYzstftKTMoL9DLwfgP/7k9/6BoVjKMyUA9MjO9/TwnIh/l5cACOoAvUHVDJIXIx4JAAL35dOFjFnIBE4A8Kx+L7XlCgBeFiAF2PwzCADED8DAHPhPCQDFNZL+7aC/g9+eUMVPqfIlBAC9Vwlqip0IAFEGRMB/JxuWjo0D/+3jNd3WTbdkHd6hhEXMxPf1XrSn6f6T2jG9H9klKQEgPU+KbxXPH/4Oce48yz/P9vf3UpvpuhpSno0KACpB4aSAJCvc+8kxi7RfPWE3wr1Zx6SJk7IBTsQg1httRLAl0dagwNqqh6UfbUBGBIjYScBRXA8jrI6AbXmp3FwtJCKsyUDlKJDfYzqKio0rC6OIFmUmLQu8Bx/bLx3JECIgJNnq8bBO+/d0GxGtpks8pw1r2y+zaVKY2w6QBxul88d+dRKA0DUH6LNzxpHw91XiwC8eqRVte3L8fvKd9j7M/3L/S6MTbVzAkxJcMwPuO6yntr3GVQu8NErYm6RgkmHtIfnT7ZnbnowAoMSO8JzvGFVys8HiegmAdCMvDtZdCQBuupPGC6KJTIbgaCTMif8KCQDi2TiwGeXJi0BeJ+dHHRjIhG2vdAH476kByYxkDExnTrvLlWQLCQMR2FE5AaCRZV2G8+RYd5H5lW84cbElTibvsFBwIvJNeboMSmrA2zaS7MJ5A+720NBpQ3EmVKH3pn3VfZIABOabXLBH7X+Hueug2vT6JcXRapfEb3dk0msVjVow8KEGl3Okfuj+i+cIG0ZnAoD3tTvqxQ270wae1pKaiQAw/WEmql9EtF5tjAc7MJ+y3PJ1ETa44FQHR16GJpPrdwIAmdghM1Act2i8uHcpAFMbPVMACHL/fi7OHxzwcA5XGHDGFmMdzp1Io8TGp6B8Zt7bVEraWb1ay+nnBVa87o1Mo8L1ioxPP0/x+nm/5XVYinaiOD/S+Zfa5+x3EQC6MgJA7jC5vQj2we1LsONeGgACgM8+s1KzYT3NQADg/z0ji2zrhntt3YrlNtzXa4MwXumj8BSS1aiiP8IDRGB0er3gwCiO9gSJMj5XcCLUXuJvApJdAqpDxjrBVFZD+B8JANrE8w3a95JwL3VrNKtBSUCyAC21q1quiD3uGzvXEdiE5FdfbwgKM/kAKQCgkCTt6rZKs8tKg7Nt0fLVtnL9Zlu4fJUNLxyRQkClaVZttqynf8AGhocV/BW4W2+KADDY223Dfd3Wg0PXqNrEhbN24sBelQXot6b1lcy66btYx85tX/7wE8cp2jO3ybLxqTJAopbBB3qApQhZdCzaHOj4EIaN8z28bR5KAYDsrob19/RbrVxTKYBWV4/dGBu3WYsWW8/cebb54Yfsnu3b9WA5hZT6jZu2eMlSmzNnrh7EOTcBOIJrBDbJLIYAcPXKFQW6AEqQd/Y9jGwfaoETEJQEOlL6seYwgUKy0AgUEgxlHVG64ca1awLiAUYAgwlU0v8u8c9xEABWrlyRZWg5KEMg74vPv5Dz9OCDu9Ru/BMxq+s1u3z5kkCzxYsX2dZtZCwTWCO+ULfJybKCg1w7ZEAtscHBgQjy1yQhLfnfqUnb/dxugSiAVQQwCLbTXoLQKADgqJGlxkP3gQOH7Ntvv7EHHtwezzmojDjAX8bwkUceTepztySBDcmCIDIZTPx3QlIIcg/a4OzZNnbrlkBzArG0ZXB42CbGxjRGBIFdxcCJE1PVsgK09DXHMD8caPLasCkBgIAogVYCrIzBQF+/Mh+xg5yHjC1ASwBG/ntWPuAA4AbAtY+LqysAVjIXAJk4xoF8jgUIABzgM28X93T08GH1xdp1a4Iig5ZWqI1KMJvauQDdIyOhvjR9haQrgN75cxcEjA4OD9qsOcMK5vI5/cOLDDJAIvqCOcI90Re0QVleJerEVnTPZA9TLzotAQAgzT0RsCYTF2CPNtcjAYB60owlY7h2TajtyzzhJ4F8ak2zlgA/nDjAWNIfn376mcAHQJP58+ZJkposAILgED+YP9t2bLN1966zJSOBjMJ8ujM6Znv2fKv94OGHH7U5s0NZAkhcff199uGHf9UcoRY5wCUmV4B5o9FGAABU9NIAAMPf7vlW6yknAADcQ4CAADAqsJH1DUBZKQfpbzK26eMQBIAEYAKktm3dqn4UAQByFEoKJ06KYAP4IQLA8LDmG8+s9AdZp6zTxx59xJaTCR4JLIzbB++/r8xFAA8AP593+B6U7Hj3nfds+fLV9vLLL1i9MWr1etX6e4fsN6+/YUePnLAXXnzWNmxcqTJFQ8Nz7ciRU/b2O3+1xx5/3DZsXGVDQ9SKJ2u/ZP/yf/97+8Uv/lt7cOcjNjVVU8Y8+x+ZrAA8EAAI2LMPoZqEvWC9nDx12p59drfmG3aKOYBdY66yZgBjVJZh3jyBJkFZoylgkLImP3n8CfWNPyNwj5yX+bVkyYhAKea2B46Ys8h4AxR53WbmB7L7rAMAtLVr1wjkYw7yGesU20WGdCiFscG2btlmtWrFKuUpO3L4kH3y8ScKHpKpDGFBWcOqP2+278B+gdKPPf6YLaSkDGoiktmv2zffQsyaEkAyQkmLctn6BvqkAMA9AOLQB6UeyFNVBYhdaYPPAXPmLVhoFUrxlLqlYLBi+Qpbt36DFItoAwovEADot2eee07+ZK0cCACnT5+V/YZ84CQRzk9fs0+xptjTtj3wgLVQniDTv4JSwuea9xAAmKsOoLLmAdIAryHSyB/s6bGbV6/Zvv37ZAM3bd1qjSqkkh777ptvtZ6xi5RsofQA6xKbgx3HLvMZ4+sgKO0CUGYNYUO8P+k7Bxgpw4ACBPfCsVzrz+++K1WHBx54MEj594TgiRMAmBOcz+0efY+9Z82yLgHemEeuWHLxwkXDljHnADmduMXxzBmyjrFbrD/Vssam9PXZ5Pi4+o92PfxQUHBhnGjjxPiY7uHMqTPabxlf5h5rYu6ixXbh5CnZOPyJ7du3qYamKwAE+/ipiF6AbvQ11/D5DwBIpnMoHxBUKiCY0G76IUihXxL4f9+GDaGPurt1LxADmPsQADKZdQBMa0kKHkIaxEb2CIBM1nwoW9alcaRdvB/AcZ59SjY+NmHnzl+yzz//Qt//+c9/ruzqUCKjS78j8U9/vPrqqxoD/AD6whVyqEuP7YVEFOTqhw3w8caNm1nmNe1l3PGuCZhie373OwgAZr/4N79QwNyzpe/cuS3bQp+z/6hkR6lLJBr6780335R9AKRmTGfPomxPmHcApfhHr732WiTfhsA4Nho/kOz0BQsW6jPGCgWTTz//3B5+5BGt/1A2IWQ0s+9jM3bv3i0yKOfBd2KcIICcO3feXnrpRVtHiQh8ZJGcqmoDpaWQ8N+0iXMGJYZqraySS8ePH7Nly5baPStXSBFgyWKIrPPtzu0xqQOhukJfQh5UQK9pKsOBagrj+0//9O9EfKAv5s6bZ5cvX7U3/vCm/CEy4LEV7HusHfqKdYxNZB1xz1LNOHhQP1FzePaZp0TkA+zlc/rxhRdflE++d99+ERkYa2yEfOLhYfUbJALWMYRTroFt4P5YG5BfmMMeZ6K9V65c1jrGz6A9rtCEchL7F/fz5Zf4yCWtDfxE9hwnpTEW+ECoKuB/MwdnzZ5tU5UpG4/lduivp59+OlNPciIR13T/D9+Q9S5C4yQZu+G58d0//1mqFV4eQapBPT3qy6XLl9s3X38le8Jet237Vq0N7svJa7TfZf6xN1zH90rawbyCSMF8WKLyC2b1SlkloFDvgtgG+RGiMn0yPj6Z7QFvv/WW9UNyeuInmt/4N17K7IvPP5ciw85du2Tn3AZS8oi99OChg+oT9kSBSKVAyJCq16WLtmDJQlu1enVQ73A1wW5UWSBOD8iGy35DANBchlwFAcCyMjvYPz/Wn/WLcZ5O8TePn/mDchr/uFssqz1OMUNx8MIFO8avhG1MTyAqxkFCTC8G+dt+OgEgT8Ip3ucPxc38ubPTNdL3Zvr8hxQAGLv0fqbH2eUhtN1fEehP4zdt9yMCAP3X+f65rpN1PS6VxqeKMa9OBIDid6bHqML4pRhB3v7gAxavnf1N/CIlACD/D/gfFQCQ/4fczM8Wmb51FCpD9n/4u249fKcyaZVyIABYAwWAMatM3bFqeZxFLtCM2JXUQ4lTRsVE4RQRaMtjkElCF3HHqC6U9kOeLNVSlnkG/meS//ksTMkt+ZoKK090BACdJIkshex0lgRg84QOxpw+rmELIABERU3qeTdaxASbVq7URABQiYAG6pVNZf/XRQBomAgA9UAUUBIB4D+JOSh2JslgxfzmcGfTE+basIHAewwwZUoMUByrPYZPolCI8IZXzI821ImdAABITwxICgCA/d0QAPqjKgAkgKByx/x1opQk+3t6dA6RAvR3b1SOCWWsIG8E/6CoABBiIPy/OwGg23r7QwZ2uHZSizvGkotr2deKYmExGSg8u9VFZJdKYEIAwN8OROuqYg6eRMAeRN+iwJaCu8WY8TT8KQZTM3wBhdFkjH7IXk63rxHIL6hb+3nSmHROYMnVaUMZE1cACAC+K2O77XSimL6XKVUEAkD+32PN/l4AzWU7UVx1KfyoFuCxcNRBlLjmczXZX5iXAnDT9zI1Wp+t7fhXjmmFmRzuJ0FA0/itnh4i/iFCUijr2vb9BIvJCQf5NYNKbmJvCmhkZnMKOFm4Jzd+ce21kXjie9pf8oz4+Edcq+2EqU77doofTps79G8scZt9lrKxsNwamxzID/Pbv03ymtI1s8MjNSKUBIxv6xszEACkPp10IHbH75drUQ5Kf3fcYoP9Vjcmx2XHR4KEty+0YzphMWtbgjn5MYFAAM4c9y7fw7RhlUTookQKiVgqjxKxMI8NZ6QAL5NNuTy3tZA6/vG1p7PbT52TTr93MmbaUNsa3j4pHMDMOqFQJ0Sgj2ctZgYxABZuLMPP8N5MBm4m55XvC7yL0gfuFAVjTfZ/FDBP6ojrXAkRQFue1wAq3KvO7ySIIpU1UUBIjUjWt8qWdZJNyqYKoE9g+gdDLykT5LLjZhH6wjVz2jfWtI9CBm3uPOt3sqvEunO5inxTLjqoPgbe9+lE9/pj2XIs9E1xwRe/N9Pnnd9vl9bINphkYbbddzR4nRZmbtBaUVK+E4kg9FnRqLX9LQd8uoObfief/zPclfqs87XS68+0SWMY0gWd39v067X3T5gzef5xLk2T7yGx9kyyaWktxcwhjCcSXryk+RG/JxJA2P0CQB/HqP07ThaIvM9IJEjPIYIBDrhMfMhWSssFiHjAQ3OmTOCGMh+3/KGmnaHrvdOJCa3xi3OZ8+v+EsOaEg6Qo20D+xN2VtvYJ+wtlx77MfO/fb21E3QYMRi+bIJydBIppdQBSx/OMlsSJcMIThNYL7Wa1t9VsubUJJE0G5k311YvXWKb1q62hbOHbN7woBHuLLUaephCLplARIt3m5EEICm3OK/ipFSGu+v1iHkZpP/l/GLTPNvfJcwSEpTuKXNw4jzn+8k+ECSdozMY7z+waQOdILWfPo5BvqtbD5+9pW5lQrfIdu3utknWc/+g3bNho927dbtIAM2eAesaGLau/mEpBdTqpgcnMhgb1YbNRvayH7YxSgpla5bH7c6NqzZ244rduHjOzh47bM2pcZvb32ddAIethg329kpSGBBN2ehxDAFRUsIDRINpDkiyF3V38QCa7UDhu5kKQCghUCQ5+V4WFGycSRofviJjUUoMPGz1D9r6rTts86OPm82db9cuX7XJptmCpctseNZs1eW7fTNI1BP8BNCn/3mwAoTlgQUQlsBlsJVdCraRRQgQOHf2nJC5OjBgly9d0nkADTgXPxlfzkEA1GvM50B1kAElSEjwnkAogTaCi4BXkxOT6l8yFcmaEviyaVPISO6hdly3TU1W7PARJNnP2Zat1P5dauVKWRlZ1WrDxscq9tWX3+j7BNpXrV5prVbN+vpLCorfuHHLvvjsS9u0eYtt2bJNGZuz5s2z6uSEjU+M2VSZ4GxgrA/0D6gW+s1bd+zwIcC0w7Zx0wZbtWqF9fb2S+Xg+717BUitWbNOAXi3P8jEEjCFiAA4hdTuPavukX0cnxjXuectWqzMLABA5gCZ7BAD+N0l+pn7W7duy+pcT0xN2JWrV3Vegq8ETf3ByzPKGAv61MFwMlPpy1XItQrobCrwyfgAvgDUkg3G+y5rDvBO0BgQaWT5cquVAzmC/2R3MScB5f36LpfPZwSjQxZwt1EWAZIPAXXAtvkL5wu0cn+RwDGZmswHpO5VQ1os3wA6kHVN9iDBeoAF1i0ADrYa4I7zImFOv/UPDmqNAiDSF0iUc19eI5x2EFSnfbRB855jajVlxHEMgWj+Sy2kGQgKXIOA+EO7dokAIHnzej1kJF+4IAIAgAAgFkACICDgx+TElM7L+mGer12LkkNDxDh82SuXr9nbb7+rgPLu556VNDkSw41mTUF6Mp1HR8ft6ad2CyhyCVm2rM+/+EIS7pLhX78+BNmiYsep06d1XUgHyFsrWBH9zz1fhftnrjHPeTGmZFvyCgBlU8FrasgTpOc9QADVxEXGs1QS8LJyxQqVIOD8YY81HfNVJFnQXyH7rqwM2rHRMXvvvfcFzCDPy3i6v08bACwANRgzBz0cCD975rR98MGHNmf2Anvt1Ves1hgV7ayne8jeefsvtufr72z3c0/b9vvvNakUdfXa+XOX7c0337PHH3/Mdjywwbp7yFui/EXZ3v/gE3vt1b+19eu3gPha/9AsgTxffvl5AJ6ffjJ7DmEs8ZsAgk6cOqHM3wBW0HeQ10xzhFIW2DonzdAfmid9PQbwx3piTFifrpzBT+Y/BBRkogFRWTeopfBijv7yl78U4SCQYIbUZw4Uv/nmHwRksL4DwBLAXOYu52QOYSewo2Q88wADCAJgxzx4/vnnNN+Zs5Icr1VVI/rmrRvK2A3S0CH7Ha/xs0+Rgq/pPiR3LMC2S/LI9E9Ql1ivuYitv3X7lsAf7oO5hJKEA9LY/y+/+CKUExlZGmRirWU3b96wb/bskVoAqge8B/ELmwCQSDkWQC3Vl4aoE0stYM9oAwSMNevWWg9KHVGlgSxkwMwtW7aGdc99VSpaJ9glMvDnzJ1jvWQ1V6s2emdU51q2fFmW1Y5dQvWF/qfN2Fjfu9nvsJn0l+TqBwZEHqR/sNWci/ayD/Ae6ws/jj7BhmDfACgJINNmAqjvvfuuxgiiw8CsWVabmtIaYx5h01knkAoInHIugp9cC+CbecjnzAffH+g75hogPXuKPyvyHTLJv/jiS2WeA1R63W7GHWl7PsMHfGjnLpu7YKHAOMad+//qqy/t+rWrsUTFItlF/AbG5fatO/bOO+9qjjIvhoYHYiYQpXWo8f6JfAWAY+avZ2sxh/ETAIi5F/Yh2unZ6PwOsOx7lMuIczzXZW/45JNPVZYIQJ19jXmIfwYhCns+eueO+i9I1ncLaGducF7GEnuOdD59HrKbJ+38OeTZP9W5Xn31p9bXjz8NCB7AGwgAkMK4H8gFBL6lgNJVsr17v1ddesrgUDaoXK7IT+Ezxo1sfdrz9FNP6336lhrmEEh+/etfi/D4vPppVhZfQc4c5QBs89NPPSMVCdYKawY/ivZQ7gUJfdYm32NfZc4D9AM8c5/MHX8GQa0EUJ57ACjHtrNWr1y5ap9+9rlt277Ntm0D1B1Sf9FvKAZhP1E+QKWEMeBa42OQF36vsYV0snLFUgXGCX5BoPrDm2+q35565hmVnQo+J8+hpj0JstLiRYts/b3rpBqFagz7FjYZXwNCH3XkWfNuBwDbf//738s+/dM//ZPuN/TloAhEf3rrbY05hCrWK58x1yC1hUz/XfJreY8+A4jGThw7ekTXZvwgK7KP0cfMje07dgjohzxLW46dOK79mnUNuYM5tWH9fZGUU8mA5/f+8mfNazLSIZxIXa1ei8owB+3s2TOyAVwT4vDAwLCNjY5rvMiEP3X6pL7L+NLH/uJZDxUt+vOB+x9Uu8jYrVA2p7skn4r9FjLDCy+8kJEg6AvWCvfPGuJzVyBQCblqzXp7eu3Y8eP28cef2OLFIyqJ09/Xr2vo2UyS+yiifGuHDx9UqS1IePIVG03Zlhs3rmvcscuuugDRIxBKumRb6XfOgx0rDQ5YfWJC5Mlr166KhMMY4kPkgGyXiBMQeLy8gJdvYU6NjY5KNQJS0YM7H7THf/ITPavQ//xkLFmDTz/zjPZw3md+YM8gHY9C3OgbsLnz5+tZx20rfc7cK1eqWUkFV1Rw/8bbKCL7D7zS+F8aU+J6gaQXEjM6AcBpLKsY553psmmsys/t3+0UXyy2qVMMq3gP4W9FiGYEwNP2dT4+xBLStnW6dvpMipoMBQAAIABJREFUPe33DsDATLG69NisH3T5PLaZ9s9Mv7f3e5pgN31EiuNXjJN3ynAvjkc6P9r7KmRPBhDOSQDtcfoOmFI8RQC8SGDgPrElIREEEBowtKr/kvxPCAAoVTaqFfl2Xfhw1bK1qmWrVyatWeP/hDUq41arjFmzNtWmABDiljmQQkPYp8O4tBNRPJvXE5Dy+H+OBejARLI5XUOh3wsKABk+4DBVLvOcJsOFYz3eJX35kKwH8B8TYpDvR8q/Rckf/V6zWizrV9XfjQD6ixyASpEJLKIsAD5LKAMQyAD85PndEzTSNZDOl+IaFpjvWc4JxhDiTQFjSGOgms9t5XYheXuSXoyBJ2Ae5x8YHFKmPiUAenr7ZS/56QB+KA0QADDIVSSf/D+8vYdzXEeW5ntQhYI39AY0oui9aEVKlCjTftrPi+l98f623fdiYmZ2Y6d7bHer1ZJapuVFT4reid57whZQ9eL3ZZ57sy4KoHpmYouBAFhV9960JzPP953vOKFR0f2kjgL8J2VAJAVI/p/I2OjTTYF+7RcrQVKbvheRIAL7QQUgAP3+N8Rk36s52Fb0+RftQQD8UT6NKVUjsA3xxcF/P6eSStLfEwG6GkgCfDfPYT9F/vqCOdDa0QBgW4PiQxHraDYOin5m9+37++lvr3fqr818k/IFO/7l/utwvvFAsWxeuk8Y0kRUUfX7YDeC/zdiOHxXvtRwn8bfIeAgIyV4AEJsJy9vTqiITuwigJ+vGBFETxTQPZg4WJUIEMcyxbUmxw9wOZC6zvNshHnvr8wmxHQl+WMjNor6D0FcGUA/WQGiwf4X6om9DSkYE4Jd5JO5zzgfu+lzMksQ7H+CoGdxwYVnNSMNhcDr4vqVYy+yFerLcDOnPaRlimGlof/d9x3TA3BNVo/COu2YWRi/OQOguF5NR2Cg/CX53ycHDnsL4ZdLCRqFKZmdkbK9VSSRpUQBPpP/Iwl0Dd+HvoICSa5CnWJR6botnCwGr6pd4lj8TxMAXNZKa2ETALiZMUw3Y1MRAIqbn2YEgGyiJM9NN5xquIQAUGwQOgcJKScx+OdZTvFE8tzrl8mYs5GIPetjq5kBLb6XGkgtkuhQZ5MlyHuwzMuotYT8MA5wBQJAMJLZYh1zQGkD1pAfJWfhTWKYZiSAAhsvIWKkgzoFFr0+3j/POiA0+zydBM3arDhJ0rJkhj5+ifGTt19BHaCJ/FbjvQA0G69v9uzpyptNpMIYLI7Nqe77bdtnqkMFAPRUh5tmxia9jyKD89aLUlgNjIpMumbSwUGKVThWyiIE6CcB6XMCQOTbxs+dHKD7xTztvi/md5D5D5tnfVd2JcqfZMSDXEkAR3petvjdhIkb7E++ySxuaIv1mu7zBnZVlgqBfFJRhSBj6/qBOslw5ekEFLHdmNNlujHnmycft24/fHFDwj8wg8PGpkiSSt9PSVWyIVxYLgmEaanVrZ2GRoq6OmZ9HR02t6/Hlg8ssAUz+23ujF7rqpSsXB+3snT+xxXJbC1tVqsDMnGIY0MZfsTgTVjAGlVxw6XcbpRV/MfcbqmsyWauYUGPjSRlgEgA8Hr7giZ1gZhPKygQxA1llKrK7Ls29CVrhTkc5ZnqrSUbt7oNIgfbVrG5S5bawmXLbWD5Kmvt7rP23lnW0tlvVmq34bGaDY8CbtSso9xuvT29VmpDznLERkeHbKI6LPb5+PATG354z57cuWm3Lp23obt3rKM+Ye3YJQ63sJ9bkNMObaA1LubwcuY1m31vB2fSZOuYR/+TwiYwYxpsof4Td+jpvM8jPuLXyUUFsYIfEYpgT0p/g+TP9vyqdbb5xZfMZs8VeD1UL9mM+Quss6fHWiYm7MG9ewIdAAJmzwp5jNlwABBAxBABoCcAK9Tx5MlTcp5CAOju7FIhOFDhtAb4wkmIoxinHXXlOu5PlD9OTc8BSnWR0MKxR/QWhzWkl5WHtL3Nxkarys/JfXG44pwOcrLkj8NuEWnzwE4c/9qGRh7bpk1rbM684DQtk/ZhdNxu3rhvhw99bf19M23t2tU2f8Ecm6iNWldXqz189MAuX75qJ0+etk0bt9jq1WutXK5YT1+fjQwNCjgeqw5bWxsEAKLsiApsVc5rrgFY2bAR0sGADq04YiEq4Gjt7u611avWhKjUCmMkWGoc5zhxqeuGDeusr79HzkbG0Nz58xVljjN28OmgInUBkuVgGR/X8wAPyHHb3z9DcwUHLg5QB3g96pdnAe7QloBjEDRw2OLMJVKe79EP3n84EGhnHKU4UnGyhnKFNRnwkKgmBxd5NmXBmY7jne8CSAKEpIdMItpwmnIdvz2KGycvEcD9M/uVBoDr2YvyQxkA5iEN0OesVOz1KPu5s+fUDkSmS8GgoyNeG5zYOPuJ2idXN6BbPSp9kL970eJFaosy8rk4XCAA7D+gCH8nIQAEEsULIMI1K1auEFDnBADGHWAIgNEmItVWLpcTCpsG6eDmzVsChPjeK6+8qvYIoCn2lja+IhAW+d+VK5dbuTxuFTmxyvbg/mN76623belzyyQ13d6JPCLVr9nQ8JCuY7zveflV6+0FvGm3eg0g1OyrffvsydMnIgCsXLNGoCUHBoFfFy/Kee9gs9aOeJCGAAAQSnSiyw0D4Fy69I3+z/v0Z6W9YtevBQlk2gMwBZINDg0nABC5vX7dugwExgLhRN//1T6pHUhmXO0+pvYBlADEJxKeiGfUP9wJw3iAgPHBB+/rfXIre5Q25bly9bK9/94H1tHeYz/76Y+tZoNy5NQmWu3TT760Tz/9wvbu3WPbd64XsateL4kA8Ie3/iTwZNuOdVausIaO2uhY1T77/ID96Ic/s6VLAashAHSrnz/55M/W3l6xN17fG53spPSYEHkMOeor1y4rKpi+Z18AGM5O6saNmxkosXVriB7EFoocUW4RAYDc9kR7AuTxmdJSlMuyIbTzqlWro/RwkFDH+8aY/cd//EfZ2L2v7RVwzDWuNAFo5UAI3+Hl85h5w9yHAAAQApgyPjom0J1oR6KFv/e976rPnchDXx05eli2kFzkRDrnaUbq9umnX8kJCEiG3HGI5q3b4NBTSUtTBkDMQABAxeORgELqCkCGLcMWMoaJXmbeA5ihfhCi6YPE/aGDB23e3Lm2dVuQ01fuTAGlV+zE8ZMCV1etWW0dkWBEe2KzPPf1Uog6kQDAZwBNpLJwAoAD8MwT7I8TAIg8wm5C7uJebkNCGSbsyOHDKo9LoLu9DOlKjgcwcNMmRTCpber1jACAfQsEgAmRkiAgYBOxYbQnc0wETwgAlYrAb0gQXMfaPT6KekUg0NGvtAE2XcofRNe1tsqOQYSYigCAbD42EUA93aMCwmO7IZo4uYF+Z6wBsivdSt1s+9bt1ovygQgA7CPHbf/+feoz5jTldQIADlPA6z+9975t3vxCGGcdEC/DnpC1EQIAv5GvdwJAiB5HFv++iCrUhXVV26OojsHfgKqMKxE+li3LPuPezCfqw/vMOdYuAGnqBDELoI/5QNuS2500UYx97s91XA9gjWoBqYGYH4ODw3bj+h0RfZgX2AGvj8jOpRYBz/Qn4DmqB0G5J8xlANF9+7+0F1/cKfCZ94M/BrD7oiLQIeO89trrsrUiilQqAtaZ5+w79uzZJZJGiMSqKwobAkBnR7euow0ZX3QWthjiAAQACAdI6TMeaQvGPUA/bQsBIETW1dXuvM8eDWCY+exjABv3+Rdf2patW2z9+nVqA8BqlEj+9Kc/aS/4i1/8QvMMIid7JCL1//3ff2szZsy0N15/zWbPRBllRGS3p4ND9vu33jLIkntfe13tJQdgvaZIOVSezp4+batWrrAFC+bb6MiIAHkfHwC5zAPKyXru45X2/93vfqdx/qtf/Sqkf6hWtSc6ffqsffzJp+p3xrmvgcxfxgR7DNrKUwDQnrQLc+DqFfalF5WC4OWX9+iZtOPDR48UNX77zl3lpmcs37l71+7euysgmTFw8cJF7RVYE4Mccqvs3+UrkIOOqx+wm4FUAXmiTesRe7qHDx/Y6jWrbfnzK6xeQyHI9LlSepw6IRvLngrCK2VlDwlBAoUq9jSbNm0WGbLSztkPAGnM7t67Z0ePHFFaAJEPZs5UmSgbe7xHjx/bKRSihoakMEDqI1JHQWpq05i8KzIIe2Puz96VfQ8GnLkEaejChfN25Ogh7e137X7R5s6Za+1tgVQL2RZlLlIJ0NZOvOQ9j+JlPDEHsHPWVrHaCOBKsAvYDcB/bIqTfvjNnhViA4Qr1r1McQUi05OnWiNY+9jTvLL31YxURLtx33/9t39Tfek36qM26WjXfECViXRrMyIBgOg/B9Swv9gi7XnjeSX1uWG3WSk9QmwqH0LqL8sAjsRX5WSuyc7lcMfp/HvuXy0+Oz1rFn3CqV/X14uiz9bfT++b+rhSAOA/SwBo1j4NZ+VYiOL3svKokfKSFq8tAghp/QNYMjX4z10zsKrg2429Ex/eNDyxaf9N8uM1kbhP+72Zf8xr6ym8pMIaUz82+qAKkaMNAyUnAITzRPRryy9FcMWo1carNlEdVZBBTRH/4QcCQFAAGLOWUQgA7EOHbWJs0GpjT/V7fCQQAFAAKEfoKPPrR4Ad20IKoTSGlvpmRIE4v7IIfwUghUCkDKAp+PJ0fQRqQjtqNGc1z+dTLuHt7V0kAYTIT1I1lgMBQAE2AOstGehfrxPAMiESOwQBUmlWazHKn8hxwP0a4H89gv/1qACA2kJQCoBAENQQIVs1juV8/qbv54BXHqySgIhJ5G0+VmIQYoEAUMfppJcTABqtCUqSRP2zv620dYoAwA/R/BaJAZAAIAC0KhVAWal7goJMReSBEgEfbYEEAPAvJQGB+fgLWpQCz0kAAvtFnC/rXOopAYIiQPAbhu/k15fLgazpZ8/UnhV98z6n3RfGvkZzBvUFxnsMeMH2K/hldETnGNZfFNfGx1BuQK0BwkzAg9z+ZLYlpkMt2k951d3f6YBp07E5eTUp2m3/BuUOsX6JX7YQqJvaBLft7n9W1liREkIkfsPvGLUPTqA9aPadPEAYspBUWKI/wuX9KU8UdA8qg5wRpEKbKgSEcRe+Gy1qFqDcCNtG+DvaVLe+WI5caTZd6/KgxKjuEgO8srke1ZJbUIgpxPDnrZ+QAZLI8XxMBfVEnzvNxprfK13H87WMOjZqCIg3kQbdZQYhicIPrSC/ktLvCkVygkDj2GFOhM9ylZvsG1r74r38nvG3vx0IIeE7Ia1IGC96B793VE4I74cP0oC3VAUgmydJETP14Phecf0O5Z/q1ahAlF5b3GtNc5MG3Ly4F0oJmsW1GP98SyvpzQIG5uB/upfz99w++TjI9pL/EQUAn8T8/s8SAMaZkIl8SAD6C5GuERxJjUyzgd0MvNPkThon/VsKAJFBmoEqilhuzDHuk1b1jZ/p7wa2TxyUCQjTrNMnbwBDjuvQppMJAGEDmCoABJArA/okUREmUpG1k79X2GRmbBqX2JhaAcDb3J9XHEDFfihu+IsEkNQQpe063QRpNrH8PScAFI1fcQI2/7xuGOCpNvzTla/ZBC/Wfbo6TTV+i9ek7d30fgWAb7pFID3EuKH8ryAAiIvUhADA+5LtjwdJVwDIovgjAaBxg51ssgMEmQH4ufJATgCoMIczZu/UBIDQl43sXbcF3s9FA5v2Ubqxb9jgYy/ippAHaNOeHQpieoXw4CDjUiAAPEshotFeJEzHuNBpT5NIsBU3as2IAXxHNkSMXADWQAAQjMTv2ri11SEE1G3JvLm2aO4sWzJvjs3o6rD2kkkJAAIA+RtrdQ4npXg4iQeUyFLWtioqr6iU2umxkcuJOhno7eSjlNDjG8u4IZEtclknKQiEyN5go4JdDPnj3EZGAkCisNGwUNJX5MAkiqJcstGJcRtiE14uW9fMWdY9a7YtWbXWZi9carMWLTPrmWETYzV7OkKuNPq93Trauq2jvRP8zYaHnygnJVSCtlazNpuw0ScPrFwdsTOHD9qF40etp9RiPZVWmxgeNlYfnNqUX+xuVzCIIEjo1wJ/sIFoVAqbIMZblKpLx6bGr8ZkPHw5S9sng6ZWWH/rgF9OAuCaSAAYr5ds/qKltm7Ldps5sMQejo1blSh3nG+dXRoD9+/ek3MRAoCijmK087WrV7U/QNoZJ6KiWoaDsxj5UCS7dWCLOecBLwAjPO88dWHjQn/igANUAFgGVOAaHRZsQoAIMpzcL0QFEiUOM7hFDm0Hn3HCCXhsI9qWsViyG9dv2ZEjh62vv9PWr19tvX1dUcK/ZiPD43bm9EU7c+a8LV2yzNatX2u9vZ02Vh2yzq6K3bt3x46fwKH62LZt3WnPPfe8dgWAtjgsccjWbdw6OtrkYA0yda32+BFA/xk5YzdvXm8LFs5XHwLwQpogVzs5aQEFX33lVVu0eEBzlDIDyNN+RDytWbPK5s2fIyfrkydPswjoWzdvCTTAiYqEaIiCyiPcly173hYtChH6SC4CtgAY4DR26Xs+oz+YLzhFOQi7vCkOUcoCuN7b3aN7e45lHOgBmHouk7XnMwgcPAMgn2e4Y5iDLnLWOEtxevNZurYCnvAdomBx1rutBuRhTCDj/8ILm/Us+pUDNZF0SC4zjnDY4gig7akTRIdDBw/JYYsTPIDrVdWBccQPUeiA+oB62Crud/zr4zawaKCBAMB43r9vv0C6tevWqmwoW0Cowgl97OgxlYEIRyds8pw7t+/YO+++Y8uXP2+bNqyXE4J2pr9DdN8niipHAcIBkxAtUJdENVGKOOchgLS24kBvVWYR1Cx++9u3bNHiJbZj5w6RQ2B4gwkR3X/06DG7du2m7XrxJZs9e16MoENOtm6HDh+2O3fvCDSgbTRmYvTr+QsXNBboA0AQXhAAqD8EAAAaj5ilfgDTEAAg8Lg8PQQAAA/GAOODeUiuXScAQIhg/m5Yv179r8ibek2O8i8//0IgAcAMMuch9x8H75J98slnAnHJB750KRGyAQzhc4DL3/723yVnT1Qnfe3A5vUb1+zdP76nAKO//uXPrdRK9CyR8hN24vhZ+8Mf/mh79uy2l1/ZanXSuljZrl29JQIAIN7ul1+w1jbs9ojIb4cOn7DvffevbO7cRSIAVDo6ZRM//PB9mzV7hr326itZmSFNDg2OSJ3g3oO79sMf/kBjF3tF7mEADcBt7ABED89XzhgRqa1OVPGfBTACtgHEMbZdrhmCFeOcqGzvFwgkOJuZS6QAUG7wV/ZIUYP2dgLAW2+9pTGLLec7zA3f+2OvmPuAjdgKgLDhpyHqHgAFogWy3FzvNh1w7uDhgwLcyaGMHXSCGIDlF5/vl4MPdYfunh7NN5xaj5/GiPmFIWJea32pRdHBSGczJ7GV69atj+QIE5EJ5Q+AuDmzZmfRn0RbArQvXLBAbam9r1IElZTe5eyZc4H4snqVSD+QqHhRX8n5b95sS55bqggiQHZegMULFizU82kfB5IBeqUi8sIWKQAIoEFm/06QqOY5CxYuCLZ3rCrQjLbCLgYiQziTYQ9RcmE9VQqEeB/uhY2ibIDuS5ZgxydUNtIgeAoACABKRwMxQBHjLQJiXQWHlCSebgAyFe1GO3vfMX9YexlHzH3mrM99t8/Mu3DdcxkBgOdwLfMWYhegGnVjfDGW+Bzwk6ha9u4QALp6euTgVxtWWQ/2SbUhJQBoua6b3b4FYP6xvfDCFrUlDnx3gLF3AMRlXGI7WYfd8cGzATgZpwGkD6kO+PFoK0gdtD1jhHagPMwX6ksbHDx4UGshbRvINq1S1gBQB6inHyFJSQEgkva4P2QH1gOIA5ADmBP09djYuF2/ho34SATBH/zg+9bRiaRtAP/5DYjPWs7ayJrNGiGn8UTd9h/YZ4cOHZAiCc9ljjOmqQN7HiLyGbtI2gOUer+hKACgvWLFctuxY4vSA2Bz2Gvev/9ABICe7j7bu/e1mAaE9FkmJYLf/OY3tmbNagHP2B3aDruDrQUIpa8BvF0BgHaCeAIgHlIAkAopkECYv19+tU/qLayfgQg3IYIE1/A8CABz587TPpm94oP7j0QAYM357nfetP7eHtlBbAN509/+4x9FWnjtjTc0PymfiAXVUREmLl28aC9sJrq/KhUZ1iHKQx0oP/MHshj97/sC9i7YRYghrEH0KaA2+4NDh47Y18dPaG1kP+T7b2w/7c9+lX5njEAMYk1kLkgJ4+kT7T0hxkGGZY3i+tNnzmiMzpk7zyDYcD0ABmMQ8BpiAzb0j2+/o35nHrC2oUjFOs/aQJ0guWCTfSxxb+oHsQggY8eOF21G/5zooK2r/S9cvGDHj6M8ElQA2HMpTUCpbPfv3bfPP/tckfkQcNj3kAeZNAC8GHOMA/YstIdUrzo6RMjhbwhQPJt2EgGHs00kAECiY93a91UgFEI+oW84m7CfZ0xAXDh89JAIsGvXrbG1a9ba7FlzJI8MENDT052RtiiP20fWHMYh/ci4lJJJTDGEegR2g76nPk409VQnjFtsLal8GNese06YY8xcPH9RdpUUMsxRxp6DRpAuIaSwjnpaBQjZgfwzqPEKQIdSi64D1IpnXupDGUQYiOkQMqdttFsNzu0pnE1T+YNSP1zR71H8zPfczX5P5ztLv58Wr+ijSJ3exWpM5/sLISjTR8B7ezb7Hd4LT5zKf+jlSX1nDX+rknmpi+2REgD8s8x3G3Cr7PlFX4+Xq9he+dMCsDLdq5n/Ne3vRrA63Cvtf7++6FsPZQsRpEUCQPDHROnm+HtyGaPkdYxIdkIxymLy4YyPiQCAMpBNVDMCQB1iQHXMamOjgRAwMiQCACmdAP6J/ocEIALA2LB8McRJ6hwklVEPvgnSyikBQL6hOLfwW/LyND65jzJJF5yoCaQ+yMltGsHtpKv4fuB/pG0uSCf0QQzEAKzGhyZp/wkCRCD+BAKAVCgn6iGSfxwgf1zy/wL2IYzLH1a3qlIAoAIA+O8pACb0vaHh0XBdTAHQON+SkeagfmG+THZP5UqdXF1Un2xMmUGKnekJAETxiwBAGoC2TmvrCCQACABE/pcgR5HCCBtZDgoA7Mt05k9+UgIA70MAoJ/Yp2HPXeo/APslker53BUA8uj/RgIA4L/GSPRVpeBbcf6m//eAAPf7cT4KxHDA/jGtV3zHQX/eczKA95VUAJTHvRDImRAAGuxRHpGV25xprUcugV8E8X28K0A1KoD4vM/t22RlWm8D9z+HzLAu+x98w0G1NaSGIFAsfO7R+7lKAENRSoSS8YeElOBiEAZiEKE8oFFZINhSl91OSCfClt1PmqMiKTgf7GJKVAkAOkB4iv1k4H+0pSr/VASALK49doQW9TSQa7IKdbr+lBTc1qhi02xNTm16fj2WO0rcx1v4/Az3cNC+UWU6p0sE31L+/LTcbvNigGpBQz9fd6O8fvZ5JBLEW7n/O1s7M/sT2stJACn2Kbsa1UZ8/Up5Bo0e9WQRTuaCP296fIb1JBAcptoHfRt8J11z073QdHu0UHnIYSgM5GmwHfD3+6SqJFIBKAQJ/sUKAD6Bva1cwiGdAMUKpTamuJGCAJBGrk9FANAcSphF3uDNGiytZFjEG/OE58a6rA4sRuT6JiDNWe7PKSoAyOAnAFNxAzXVwAjtgF3LJ7y+SzRmQgQI1zcSAFJjPIG2T2TYNJPtIKdPUWIqMGlCbu1041vcgPr//XnFtSKt21T932wCNDtgPGMdaphg6XNT/lI6torjNK2nf6Z+ayIB1qwszfqx+L3/SL2edY1/PuXz/w8QAPII/WTzGxdXNlxTEQAkvRil/bW5jmkCMpn/LEDZ5flDwHJGEPDjXVwMAoM3EAR8nrkCQPh/+HFZvNw25Pf367xdneH1rENwNv+LMizUK1EA0NhSbq8Q6e/PC8SAmPMrSZvyrAXCx1izuek5wdw2NrOP/l46h32jpnQicfPABgkyDKkAtKQguzY6YnP7+2zhrBm2dME8m9ffa/0d7dZebrEWHdKwPSGCBB4oQIjnIWNR8jxeeWS650WKeb8ge000yhY5yy87IEWmqgP/YcMXN5ZRujikRYENG+QufYMc6h4IVMX+Vb9Qz1oA0PBwjlTHbATwmv4E1EdWfd6ALVuz3las32TWN1uqB0PVmlU6e6yrhzza7RqlRFIPDZObddTa28rW3d5qBObWBx9Jpu7SiWN29sghG3/yyLphCyPzSrmRcVMahwCo5eSFsC5KpSZxUBRVAAIBgDGIHH44nGQH0KiAU1SG0YHB3X6RvIkQTU4ACGO41lK28VqLdfbOsOdWr7UFz6+0eme3lXv6rGfObLPWik1Ua4rAxVHmBAAOMcNDw5L0xwEI6IATkbo9fPBQjngA1gXzF8qx6znQcSDidCV6x+X/3QmPRDEvAfxdXbpGIE4JRYGTik7CaboAZYKuTkXA03YPHjwUUMyzceDRVrDDJXk3Xlc+eBQAli1bbCtXPW+lMpHYHcqj+3RwxI4dOWG3bt21Des3yXlPdwwNP7b2jrJdv3HdDhw8ZL29/bZ924u2YMGAlhN3xj54cN8qbSXr6iJyPUjzovhAzuszZ86p3Js2kft6XnDcT9QFAAPUoixAZCF1enHXToFeOM0BNYimpQ0rlbItWbpYEcAPHz4S2EL9iDbFEfvcc8ti9Ny4HLAACQA6OJtXkCOb6N5qcKziGKb/JHEfI0ABLXgmTk8nAHB/2hMHJk5cFABcRpn3AGcoM32Ig5TncngFZAI8lGN7zhw5WxVBPD4uEIlIU0CFFGTiWRAKqCvkDcaRkxnoP+6H/2/X7l02MjwscOTp00HVC4ctjmjAMyLmfI9HG+DEBhjd/MJmKVEwXhlnfIaTffWq1crf7Rtm2gACAPLdtDGRwCgAUBYUAHDorlsfUhR423Gvw4dCqoTtO7ZnstmU7cH9B3Iaz54zy16MktA8nzlC7nekcJlTRIwQkrr+AAAgAElEQVQCOHm0ACsokXKAXETgbd++xSqVmpwV4+Mcclvsd7/7g82eM9c2bd5kc+fN1gHVCQCoZFy6dNW2b9tpAwOkjyhLAQAbefzECfXB8hXL1a/YTkUvA6SfOyfHOk59yefKIVVTv+77cp+AFo+Y5Z6MTwgAOPA9FURrW6shu8/4w8nO/CZiAzCLdR2wZOGChbYxRhLjhOFAL1Dv08/UR+TBhgDAZx6B+8UXX6lslBlCBX3hth6g9J/+6TeaH4BPjDnGjXKb375p77z9rt27+8h++YufWXcvzh7IOSMC+n/963+2nTu32etv7pICQKlUUbTu2394Xzmw976+UwQAa0FKc8JOnrpgr7/2Pevvn2stpTY5pgCwPvjgT/bcsiW256XdGu/Yu+6ubtmAAwf2iwAA8OcpSYaGRhTBAhhCJD/S2IAtQRacwzR5O0fsz3/+SO0AAQAAj35ygg6gEXOXFBjMadpDpOqaCbhCxpt5tvul3TZr9uwoKR6AW3KzAzIReQ1Yx/fV3xMTsldImRPhiR3mPQgAn336qcYk7UJdmCO+r4EMcuDgftk/lBPSPN/M1QP7j1hbW4fmN2QECsla+PDxQwFGjB/uF5RxkCoNsshEZt6+fUcAfFj/Snbl8iXNX4Et/YEUgXPu6lXIOEdtyeLFAvHY/7BPZN/CnPjm4iXVBwIAgDkEAL6DnQO0434LFw0o6odxSL2xLwDfKBBk+6mJCTt96rTSFKAigny6vwCfGPvkmZ4zd47KBnB1+NAh1cdTnPAMomoA0Kk/9kMpEBLSJPM0KBNsUv8yJrgOGwhhAXsJMKgI+Eha4HnYHE914FLllM/zkmMTZd+UniHsV1kXnLTjttlBjUuXLst2k4aB8lNGrsUuAIBC7AJIZW66+gb3hcjHet7Z3mE7t+9U+gQRACTjjjrAfkUho3zBGAyEvUCsvXL5qu4LAYB7s/6r/jFaF8IYY4+1nnb1/RB9Rj0gHlAeQMiwHw/kNcY5fUr5GYtBCjx3rDL2qSt9EcB2ZPFbpNrDPH/77bc1ZwBrIezRRkFQqyoFAPqf64ieZy4HO1W2y5eu2wcffKi5jHpGZ1e7/g7pEGoCnrk/hAbW7a4u0l/UlJvyiy8/t2PHjkjthXHt+aB5NvOU/oasg6Q6ZKtgPwKBhPsSdb99+wuKnEY+lzZm3Xn33fekeERUOvuNEDAJ+ey6FADWrl2jtQnlADmp41oM6Y468qO1JQJBtA12HBuM3acc7BW++eaS7T9w0F599RVbs3ZNRnxgDw8hjHr/9Kc/zRQA2M+hAPC73/1eaQGcACBypNXtzt179s6772p/AQEAIJl1Avs4Njqs1BI3r1+33btelE0YWLgwI4lgmykn4xYCQJhXgSjNvIWQQB9QN/Y0lJ85BwHt2vUbameucd8Sc5T2Z7wARFN/7u3jkXtwzn3w4J5duXxZRCT2TJAArly9qjnyve//wE6fPqM2W7x0iWwe5cHmIJH/2WeB7MKYo58Y76hSnTt3VnYQFS0i+eknSCesf5SDz5jXAwOLbcf2XVobIKwy5p88fWyHDh0UyA7RzcdVW2eX3b112yCXsr7s3PliIHJ2QAwd0/MhPgGWY08gyfB8J3qyF6D+vo93W9OCjK1I3Ka9z6effB6VDfao7VzhkHWDfr7wDSoAR8Qr375th61YsVIpIJjLkBawm9QtpMB5XnWg/owDxj0EDLeZXIMKBH1PygnGMikWID3QrnyXcw19iZoDdfL0Ba4cde3qdY0NvouCFfba7cpYdUyplZiPjAHsJ/smkU5JZ/LwkT0ZHJbyDX0MiKVzrwjhYV7xf953Qg2f+fkuc9ZP4zwr+r38q0W/k5c595k03nQq/95U/s1mz2nmy/B1Jv2dfm/6v50AMHUDpOWb7AMMXoD0fD1VexX91tn38ltMIhHwUZEA0OjHMZ35is+f8llJeHbef9OTANJ+9jZOfSHB/+VgTSMBIB0Lxb+zFlcUaK4A4DY/1MHXz2b9A/gbW19+o5CuUb6cGikAqiIAVEeGRQAA+NcP74+NSgUAFUVSK0IAGMP3Avg/igIABICnUgAos3fnJ/oGdQ6MQThgTgC4LuUrOEdYgUf5h/+HdmsMIArtUVIaySBlHVOUKhAjDzTK2z+mA0gIFvhY9LnKFPz86TzDfyYCAL4BQH8nAKAAQHQ/Mv/jgQAwWh3LCACkABglDYB+IATkBACUALhO5IFa3Z4ODhsYQfA9xVzp0W+ZAotpD+ZzKqhFTvVyuf8UcGvEARsJANqXFwgoAP8A/ZyPIAC0ogDQHtKoGJL/be1Kn+gkKVcBdNJ/G2kXIQRAumPNjfL/UgKIBIAQ3R9+nABAUJATA/xcH6L/CfwJpIHwfhgvjjGl5I/UdrkdSM8KIgHHYBl8qZL3TwgArKso1OAjhBAAGYB5oe8R+S4yeE4AkB1xRoYH+yQ2I5FknWbFaJQz9/UondfpxanP2X3M0xEA3LZ5QISnPvWgMAf/A+BPDnYk8kOgUrh/IAcIUI+hTSHNbEwD6+SjGPUf5PXjT/QbB9ZXnrpb89sHqf+h//vozkH/hnUzEovSectVjk+Ev3OSl7PN8jmuuPbM/oZ2LeCB7qzNPkvJHvLSTqkAEM65k+dnvnZFZYV4b/VNSoprIMilOiZOnAsEgNyb3Dh2qAvnlMm2w8vkuaL9GznRIEsjEglkXmbHB8KwV/7g7OV+bpUokmKeRQAInI7GMqbr8bQTJUsBMLUNnF5BoHF/0GyNbbYGZ33KugAJIJLa3PakNsh9mKl9Suv0TAJAarjSjUl+kzBgp9ogFgdgcXMzHQGAZ6RsyWYAVwqgFcvgZcwB/1x6OzRIkAHOF/BoyL+FAoA6xhUBkkWrWIbgCGhkxqSbzDoyGM4CjRsxJwCQAiC0V1QGQCYpHkpdKmW8QABo7CNYg80JAOIuPYMA4O2fgodeF39Osf2LB4uGwdbEGDUzUNNPuoKRSSJcfeKmm/5mDNys/QvyK8XDzF/6f5nvQh2fVb/p2utZbeeGzr83+YBT4DolTkT17bdIAeBy/F637PAQF9BvQwBICTXFFACegyXbQCcEgDQFgC+sNG++KW+JG3DfcE9WAPD7hvI3VwBI52xqPJsZX/88N8LB+eyGNgD9pRDxnxAAsrEhEPAvSwGQjuviAVLAYUKOSu11aj+bbcq4Fxv/MIfZbAUwqJWyK+/aqAFvz+rpsoFZs2xg9kxbMKPP+jo7rMICm10bwH/YyRwqgrVicYpy8qwPkdGcsiwBryeqUAcShZJ00MecsGGcBlvIATFrjxgp5TYR5rhktKICgLeVyyRNmovUtVRXJBr3EBMae1kuWw1wisW1rcMWL18lEkDfvIVmHT1W7uy29p5ea+nss3q9zYbHxiVZzPORe+7uarf2SlkqCTY2ZNX7d23w7i27eeGcXT590qqPH1kHqgPVqtIQBNZrIDFktpb3orMntUNOJPHxFOZWfijhEKMxGhUBMgJIItEVtmwhP4PaPohcNygA0Hc1SBy0g5Vt9sLFtmDZCuueO89mDgxIAQBu/ejYhN29e18HFCJd+vr7dWhxh2d/b5+AWMpEWe7cvi2AGmc5Ms1Im9EvODwBL3CME53nEanU3eWQcSLiJPXDGoeB8Qlykx4R8Iuzsq+3TxKwT5881fp+7VoAdcl7ivOWNuZwqMi14TG7cP6CIpPXrl1lS5YO2PgE8v6diqZ+8OCxffXVQZuYqNu2LdsFthNJMDT8RC128dIFyfU/v3yFbXlhu82cOVsEAMoHCEoUY09vp/X0QFgIYKdkvkfG7fz5iwLUNmxYIwKA6Cg1wBHSA5yyK1eu2dMng3L87di5XdF6fgij/yAX3Lp1wxYtDuArqQ5wPtLOQ4NDujeRc4BUHvUMCE8b9/X1y4ks8GOCNAnIq16QE1PtW6noIIrDFic84I5HTzuQwr0kW93WLicvTlTa9P3331d5cJQKRI6AEJ8jz0pEuMZJX5++7w52IsNCXvvnMyco1ytX7tmzehZgoBMA+A0gMzg8KABBzwJAf/hIz4SIAABG2YlYw7nBOAN8B+jBGbtt+zbV2SOSicw/fuK4QHfPd81hn1znEACI3MV5TD7terQxEABoxw0bN6gdHCwFhDt44KBAQIgN9J0DMIxNpKgZE3te3h0Bn7AfZT6QH5voWq5jLuC8FgBmJTmNiWIF3Ni9e6e1tweVnVqN6JWKvfPOe4Zs4voN6zU2Qo63mg0ODQpkuHCB/OTb7bnnloeIdMnb1+zc+fMCPAVYbNwQ5KLb23UARwEAh7r3gVQ5IgHgi88AjJeqz2nfcmtJ85t8y8x7QAVFE7eWRArACU9UqoAg4nPGcc61iAAwf958pUUI+/WS1iPq/tknn6oPyAeNHCDtBgADGHbgwCERQaTogPR2jDSmjIxfCABEBgI+YQPcsU9OehQALl64Yj/9yV/ZgoF+OXIgADy4/8T+9m//3rZu3WxvfvclK7FGVDrszu0H9se3P7A5c2bbG9/ZLQIARCBy9Z47f8X2vPy6dXXNsLb2bqspv/wVe+edt23jpvX28u5dKjP9i41CBQSg5e598lwHAgBOLVIAdHZ02aFDhzMpYySRXU6ctYxIzw8/+kDyzowR6pfaBlI9ADi++OKuRFEj2BfsMtHKzMOdL+60mbNmyXbTd/ymLRn7AK9EJg6Rp1jRymMaHwA8ACGS5Uf+e3DI/vzRRyIAAG5+/wfftwURBKEPUEHZt/8rmzVrpgBr5Jvl1GEuPnhox46dsp5uIko3q195H+fWw8dhPaAs2DXOQoEIMyGgCzAS1RPsGGO1XGm1c2dOq97YkZ4ugMvglP3m4gWVffnzz9s6yC0xLzRz6sCBg3b92g2NH8Z+CTUNnlOvK1oV+wcg7LnLJbFarSpiFIUVACherpRw8gQy14O2aeOmnADQ0mLnzp4VmYD3Z86aqbaDALB/3z4RZbBTlBcnJbYFMA27BxmDuaVIm3geBshmTSNCnjnmADg2ls8cgAPwI40HABnlQ1adfsOmeJQq5aCOzG/qj232vSztShkAwLDnImIkJHwAXIBm+gCSmNsMSDr0DxHzlF0pBzo7s70N6gYAgfTR7hd3h70BqS1YNx+TxmG/lB4gADBnA3kQkL/Vzp+7oGdCbhHRpEwQcUhXwDNZYwAjPR+7kxkom49f7Bjj3/fytA37D48CdvAyPf9SXsY+9cxVJMgD/lRjjrb1aG/sQ3W8GhRFhoeVLoI25jqi5/M8sm126Ztr9tFHf5bt+c533hQBIMyDoFKBAgB2DBl4UimFlD6kRp6wTz792E6c+Npee22vxm9Qwwo+E4gOrHMA9Vu2bBXIin2hvxkj2FuUc3bt2h6jHEMqKkg1EBJmzZxju3cHEkXYLdZUT8hDqJJAsABY97EPKYMfZNIZK4xl39NSB2wf9pu+oU9oF9ajI0ePqfwrV0FyqYkghK2DoMA4hgDAWoe6AeMA4tTvf/+WUgC8/tpe6+pAOSWohty8ddve/+AD9QMEANSPkEbu6uywRw+Ref/EHj0gBc5LArhJN8OL8e7EKNYbQPhUpYhxQx9CQGNvwFiWMoSZvfvun+zxk6dqZ8aqRwx61DjgPPOKPawTXJmXtAPn287Odnv08KHWfAD+v/7rv5bdZU/7Vz/+idZ72mHDprAusqZAfoEAwGf0sRRKlizRfufR44dKoYDtYg+CTYawIRsZycGeggP7u3vXHu0TIQgAlCN/fPt2UMViTNKf7J+YewD0yOi+8867UqNgXnf1kLrGMhIvdot5j+oXazl1Ze1wIig2kHagnRhDbZHgjBpMd3eP7BoESMq0bft22SPajvWDccG6cPr0KTt58oTsGGucn3k0DiJ5CjIKY5f0GHPnzcn2mTyXe+qci/LDUNi3sqeinakvn3Mf9hLYKuoEAQCbAUHAxzDfuXXztvZyrE0QALCvspFW19hjrtGvjAGudwIA445xc//hY+1jenp71KfuT1MudEly1/9TBICib8j/X/Q7ZX6dROG0+N1m/tWij8zP5s2eU/RjFP1bRT9p8V6T6/LtCQDNfWPFaMvJYHz6zEa/bfyuDuLhW82eMRUBILzfCJCkvp1mzy22V/ABPFsBodgXjQBBolLZ4McOV6X+3fC8RpIAyJnKHSN5M39DQQFgsi81Q2myvauUvaTu1UgAaCHSeWw4kgBCCoAaJM3qiNVFABiyUfwvgP+jT4ISwMgTpWKU90KgHulKg99NcjaSsMbfr54LpB39P/+t9yIBIAtKytRGQzsQgOTt4t93P6O8YPh54it9P7QjfrHk+iIBIH6OjL0rAHBiUzqA8QkbqRLF3yKQf5TUaJDxUA6BAIACwDhKABMK4hiVSgA+Lk8BQOqWmg0Oj4TUAXFvTT9N5bOePNcb508DABcjcLlXoxe6YRSHKFaP8E4+cnuUpQCIBIBypV0EAM5LEABQA2iFABCV3zhDuwIAYH97R5dIsBAJIPcC8LPP1G/Oma0J0B9l/VMFAD/TpwoATgBg/UBBQEFnMci0OF/cLjQDyp14EeT/cwIAewvWY/alOQEgpKtBtUtrQzWkAHACgJ6TyPunray/pyAGeF83+BgT0kDxfT9nNtiqJHW0+y/Tz/29Zm2ggK4I0IdrYtCW5P4JEIMAEBVF5GNOCAD4gyVB32h/5djMZP9DigKpAHiwW5IeQOMsmIBoxyPYnw1aB/8b50UgqtDvOZEgg7UdAwqK9ZNe2fPkgE0B/MxSZGuJ24nwSaOSdyj0ZAUAH3NNHt3QVqnPIL3GhSJSBQAH5J2P4ONCqRmSV6ONwOeQNay+lX8eWqbU6ulNIxEv+074v4gistXpEPY+arH6RAwqdJ92UXUkxeN8nU7K66klpqpDs/mcf5e1IuDHWc81wTin64dvg1+n904xKRHIWitqH3+/iE+5XfK1yZ8nu8w8eFYKgGcRANINSLMNYnExccPgg6EKoyd2ejAQTthpTAMQlAEi2zAxUFNtUNJGT2UQ0oYQcNLCYbsRkCsqAKT1alAAUBQ094jTM9k8NzOsXqa8DUJkTpGFGiYbR+7UOASpEwxmMKgYwrq5AkBQGWlsM+5bJADo2iz/S4gySDeu3sbeP24kfBz4QPM6PIsAUNw0FMfD9BOsyChqZk2DcWi+wZ/MwG0wQmrmZgyl/DlT3ffbGFkZuEwCfTozkI+fqb411aaMwfdty5jOPZ7zlxAAinNbG+Js/MdNswxRHsX/LAUAnPlp6vKw+c7SlutvFATSDXq4f044Cgzc6QkAOUOvMRLc+6dhfjfk78oPAMUDcjYPYh/jOMnmvKdGmYYA4GV+9qgI30g3VI02tEUyOEWA3++b24sk1UUCBgsECmps4eBFVHWI/1Z0PFL13ZWyzerqtEWzZ9mSuXNs/ox+64GFS9cAcqMAEO22yAj8KJ9h4CfCXpZzMuZOCwSnuCmNKYRUp4ZsbNn2JozT+Hljfp/Aqs4IAID/koHKpaDydvbNUn7Ip55lNnBhiEmCS1JRyKG2BPG4emubdc2cbf3zF9rsRUtt7tJlNmPBgFk3csVlG5qo2ODouBjY5BLr6e22rs52a6EMHFpHh2zw3m3rspqNPbxvJw58ZdcvXrAK7UyeXRbhZAPs/aY1RW2ZEx40DlwiLhY6XdvCISUqAEQCQM60Df1ftO+BAJDK/wNth/6DAFBqbbfh6oR19M1QvfuJEl+5ymYCxtZbbHB43O7eeyg7B1CDtPDoyKgcZw8fPLA5s+fYbNICRHLD9WvXBC4rwnT2HB1kcMDhJMNhCfDk4BLXcDACNMSBjmMOJ5pHl9Ea9+7fta+/PiYnGpKgOGc5tOHI5ZBMhCeOPRxwHqXMWOS+gO1HDx9VpPGq1ctt/vy5VoX00t5uIyOjdv36TTuw/5DNmjXHXnhhq82Y0S/G9+jYsCIVT589LaBz8wtbbO2aDdbV1aMUALQxwBcg/Zy5M62vrydGLQO0AWySo/dSRgCYNx8QJ0SDUCaivu7cuSf2LM7HOXNnCzyjXXjRLhwQb9++aZW2VkXecv2MfmTrK2p/gBsOyYBUvinECY9DkjLQHkTGs8dg3vM+/UCkEtK2gEY4igHh+K7nrqVd6SfKRSRlV0eQtPVofoB3nL6e8xSb6PkFiYTESU4/cD8n6jBW+MzztjpowwHYlQP4jL53u0sb42S/ffe27dnzssrAgR9wne8Qycx9cFITLYiDmfdJQQHQM2v2LBFCcOYKoC4jL/zADh85rMhSj3DGUQAI6gQAxiDtg53gOtIJUBZk/pWzNoJ0t2+FCFjUKHAMM/ecBEMZPv7kYxseGrJX9rykyDXGrMDwUlkKEER/E2mNkzsAtETEm4geOLd51ksv7bLe3narTQA2tcseffLp5/oOIM2S54jWZ3Gs2dPBpyIVkM5i86YttmLVKquOjsv+sQck6hCpaicAUF4IADgnLn7zjZz2jA2PEMZRR7m++uIrKU3QN1yDQ4V2ZF4AxACcao0pMeZjfvStW9X/LA6uAABING/uPIEGAUQp2TgRENWqffrxJ/Y45kXu6UJxIgBrjN8TJ05p7BDRS50dnKGtGTv/8i//LKsJAcAl7RkrRDp+8KcP7cTxM/bmG6/ZmnUhl/rIcM0e3H9q/+N//H/2wgsb7Tvfexk+mLW1dYoYAAGA/vrBj/ZauVKz7p52GxoesavX7tiLO/dYa2uXdXX3W7VWF3D61lu/sx07t4kAQHthVyAA3LxxWyDLyNiwIn/pXwCu4eFR6+rsVnQnNpH+hwAAIOpOKOzKBx++HyOOX1QEr69zjEVSBwCG7tnziuxpIPmVZV+Ya7Q1/UyaCFJWMPYZf3wGqQY7Tr9xLWV2gg9AGNGVAKTKo2wmAsAH77+vMUm0KXnMAc940Y+kKvnii89t6XNLBERhnxhTvAAbT544azNmzFKkpg6rED8mJuzBo4ci//CcefPmigCIDDQv+hggie8x9pQfvK1iXx89oj6XmgCRP1Ex4dzZMxq/a1avtlVr10q9g+cAZn3++Rd29849jW3APa4B5Od17OuvtXZgJ1ivtEdpsUwuHPUBns812EXsCzmysaPYRsg/OmSXy3b82DGtYTu277DevpAHHALAl198ofbCTvFqJRp+bCxTI8HmP7dsWdZmzAf6ALuMdDp9JEezUm8MacwxbgCqAngbyAmUD3IW4wlbSlldbQBgl3u6OovWC9qhWpXSAJ8DmkN+Sh38pKlgTKxdGxRf6I+2zk4bGx4WUAmI6SlF6DNejEXalM9m9PWLAOC5P0uVij28f9cOHjwgsA8CgEuQq48rbXby+Ak7d+68bdsWIoyR8IX0yVhjDcOG0VeMUc+57WXGHtM+rmTiaSooE5HDRAHTF4C23MMdl3xOOgPASfoVwJU5Q5mGhobtyuUrDQQAwEpILEiPk6oCkJb7cx1zQLZNcxJVlOsCPLFpEADaO4h2C05l1mWk+hnTb7zxhgiTqNxw8qqOjdufP/7ITp06YW+++UbMXR6i+HlRXkg5EAdIBcJeEntJH7E3eOeddwSOQgCQukgLqZYA+a8rBc3CBYvspZfCusr6ALmVOfdv//ZvUiUBKIUoyTjinsx/bAdrXSAjhPepP3VgTvzkJz/R3KWvsCvsc06eOiXp9GXPL1M5sK2ohmCjAH5/9rOf2cyZs0Scwj6SOsUJAHtffUVEWxHSahN2/cZN+/PHH6stXn/zTdU3qBBVRCz58ssvpCBDCgAUAJwAQHux1/lf/+t/qb4QFVifKCuEKcYUhArAedY/7CHzF4CXVDEAKNTb9558xvjmOghazA3mJHsj6sT+h7mE8hjrM4SjmzdviXzFGrVj507trxYvWSogHLuxfOUK7VWY9xBuOjs6tedlL0N5IHMoKrE12E9II6yLkMOYC4xrT2nA/MYenjlz1np7+kWmYW/LnpJzLOvJhQvn7ezZEEWPnXMCxpPHT7S+kCqC/cm8BXM1Xl0Jgn6m3rQn491TafA+84kyMA9v3Lxpr77yis2eAWmiTfOINmdcMF9u3b6jdsOWs9Yzp4bJhzwxIdv4+eefKRJzz8t7bP78eTGVU9jj0f779u/XerFlyws2ezY20tR2lAHyJyQb9eFwAFYgLfC5k9vcb0N/Mf8g+PCin7FJfgZHMeOzTz9Tv6IQgQ3lzCZCebWapX7gmUvZv8YUANxreGTU7t5/KBUqbDVjj4AKndOyiMfafyoFgLeHzo7ROKT+Dq1P0Z9SdB4HS5K/ij4g/p8C3P7Nos+P91N/aNEHnDq1i37TZvdPSpQliSyWtViW5j6y4Edym1n8TtpmxTJndSz43yb52JKABe6Xrp9STkwiJKfy46XtmfZB+LsRhJ2qHbwPGv1Y7p9sjDxP+6uZ/zK9h0IzmhAAQpnDGtBcZSE6naJPIrQLBIDgvwHoBPwLKQDGpEYp+f8xcqIHEoCNjVp95LHVRgdFAKhG+X/SAEACqFdJAVA1xUhmwT9RmTMCNeF8JAglkgBCm3gdQ7BRen0OttBODQqnGcEgVxBoHNuRe5DMh6DwGCQZ5fOhLNEh5woA9agAgJw/frYsBQCgvggAgPoQACZsDAJAdTykAIgEgOlSAAyPkD4lJwCkfR/+Dqpj+dgMIyw0Xz72fNw3SHHHNk8JAI1+bL6QEwD8GZl/t6XF2js6tU9Ctr+10mEQACD6OwGgrb3Tyq1tkQAQUv0pMh/Av0LqxZAuQNeIAFAR6JgRAAjeag3KfSH6v6yUoEGFqRT8CigFxNQA8lFHpT/GRpEA0MxP3wwAlz+MMwDrYkIAYC1iHVbEfxXZ/zEpkilNlVQrQ4ATZxfAcPY9Da804j9+EIKcXX21keSUrg9FexfsVbh/Pg6CDXO/ItyarO+TICZ/z32OzcD/FMfK7SbAf5D71ytK/7vEf7hfnkZ2HP9zYwPof5rvCpYNBIIwWhPfbzM1lUgUigC396IAACAASURBVNQc14aJd5+sTsGkReU1qAxMA/an5Wv4nhC9yD7wqPrmcvI+19J2zQgNSb3SPkz/Tsdl3taNKcAb+z/4mvO1J4CcxRQeKT5c6Igw5iIpedJnbhSIf/PyZ3/lqQc0bmLvBXwzuZOcpqFlHEOeVH//elS9nVyO6aP/n43fUYGpCQDN7EFahmYEgKzICZlg8rrvDJSylJYb1/WcpJcqAPAdX9uyZ/xHCQB5xfJFoLhBDIajkQNT3Ej9JQQANybphujbEgAyYKRhszuZACAn1LdQAMiMTJQ197oWN7MM4GZtEAZqnoMqHbhB5iICYtmID+wngWGRBKD2QEI6A99ygCdMTCJzw++07ZwAkDP2GokDxT5KjXdaPz88FAds8YBRnHRpezxrghSvnfT/ZAPubZiOj2Z/N2y0C0mMioeXYltMZWCnKudfUr/pvjtVm2V54OI4meoQ0axt/qsIAMxwsWcLBABF60+TAsAJAA7Q5+SBuIHOjnc5QzclANAm/1ECQHG+TmVAU8bUVN/BWRqcprnhBQjkfZe/z+dEOIB4JHczhmCzBaJx4U9k8yWhHzZhRXDX+zy1F35vfw+0XvJrLL5S1Ambpnpt3MgvVBsdtUq9Zt2tJZvX02OLZs2yRXPm2Nz+Gdbb0W6lWlWpAzztlP/m0BIIACGfPAhQSAkQVHu06NfMSvWQxz7bRCZ8YUWmS+YqEAACCzBhYmpRz1VRwsZ0PKYICIeWAAL4xs9TArgzhHsC+k+ItVCiHDHXNmoG9ZaylTu7rKWj01p7+qx37jwbWLHSBp5fbq0zZljN2uzeSN3GWypy8gP24cyhVOTrGicv3cigVSaq1t/WajY2bNdOfm0nDx2wJ/fuWRcqAaOjVgrsLXWNK2JoDUoIXdl6kbH+w2HRo8Vckixb5zT2gsOd+jsRxBm3st36F8YoNLyQBqAlkDlw7rSUrLWt00bGa9bS1mnlrm7rnjPHVhGNTcRWa7s9eDxqdx88kgNLkp8dRM8Py/FFVP6igQEBXgDKbNyvXrkiWzF3zmzr6yene4simXBY4izGwYpzlAOQAytE/HHgAAzynOjBmdli31wK0cnktV+6ZGlwosXc5UQsAaZyeALEARCgnDju5fS/e8/2kad44QJ7btlS5bQdHw/yzzjniDbkBxB9zZqQ4x2n91iVvL+37evjX9vQyJCchkuXPC8pOmR9KTsgHdL6qAr09/fKDADMijBZL0vinyj99etXK0LJSfC0BY7xJ08GlbcXZ+fjJ49s0aIB1QHAxw9BkBUeProfndLt1tHeYd09AdCGNPH40RNFqALIcw3l4n3KgWOXKDoUADjs8j6OTqIU3UFPuwF60Cce3YZjF2cnAA/O3dkzZ0m6m/7l+zh3IRrQJlzjdo8yEZ1JnwKi4CznMyd5EEWF8xvwgM/StAI4lHkWIDOfaTxHSefLVy9LWpyIchEex0OELs/iN89CLh/g1V84mLkPMt2AcdgNxgzO7f0H9stBvGbtWh24cRoMDw4K2EMBIKSzCAAA1yHzT72R3MdB73aVnN+UAcATSWHfB/KbQ/1nn39md+/eEQFgRn+/xiZOcBwWgP842QHdggRvUK3AWQiRAWCH++zatdPmzGFuDVt3d59Vx2p25Mgxu3L1mgCBpcuQ+W/BxyIAmZzLx46dsHVrN9j6jRtFAKi0BhLordu3FQWH0x31AOrnCgCXr1zJwC/qT1uxTjCeDu4nyvd5tRlzCkIKdSfCEiBmxsyZIVVMC5GngQDA2BChZIKo7pAC4He//Z3m9uZNm9S+jEkkD1MCAON/AaAfn2n+l+3SpSuSWoZsgLMf57xHtDOef/vbfxegRFQnwAvXiSA0Omyf/PlTSdDvenGH7dy1UZGT9VrF7t55ZP/9v/+/tnnzBvveD14Ry7+9vUsEgHf++KHs+09//l0pAHR2VYz8xffuP7Xt23bbxERZBICxiaBe8eGH79u2bVts+7YtESQZlz289A0A6WErtYbIX+Y/fcy8RwGAKFzAJ6JpN27cJJUO5gT2/u69O/b++3+SnQQEBuBiPDC3wjzbLwCJPMquekBbMX4AopC6Zp6hgIHTi7FHBP3N6zcE+HJf+oI+ok+xqcx77BXzHnDZJdKfPHxkf3rvPYFNzIEf/9WP9EzGD3Pnzq2bAmtWr1llK1euEEkuAL51SWefPH5GwCbjXHu71hCBf/f+vWhjgs1nmQLgxmYwd69cuSxAcMHCAauOVa3S3mYH9+/Tdxgn7coNyr2qdvrUSYE7G9avt+dXrRLALqLB+IR9/tkXUiKgnZ1gJKd1qUWA5r379zVeGVc+hwGkPvjoQxEziIRFMQWSEP1z9MhRfY9I8b7+vjB3KxU7fPCQ3bkbIkxZg3gfIhDrD+1Nf3AdBICJaKeVjmT1ahEA5BQztgujWu8YWxCfnADAXhOVDABuiByU2W0lfagyf/BBJn+vZ7W1ydFOn3IdJAjup31uVA7gWaxBgHnkucZZ6Xs1IrghYa1fv0EEHOVbJ+I3EhFYt3mfOnjKAeYfY5PP5s6eYzu271QZRBaGhHL3tpQx2CtAAEAdgSgw+gqH7rHDR0RkggAAqNlaKQnoY82irAB5tKcT0OgTd1YSxQ15jbZh/LqsNp9TJtqHa+kj729fa7C5tDltxFgNa+RYkBa/dEUy4OxPuBbAEflvgFHmDcAvCgO0oSsA0I+trW129sxF++KLL0UWwA5U2nBGB1lm9rL/8i//onuEqPS5Wh9Y58ZGqyIAnD172r773e/o2dgPz5lJeVmLASzpH3Z6XMtzmceQQfbufVUpAGhrUgBQnwsXLoqQsPz5lbZ372sxpU1VqYKw3URCQ0ZEYYEyuwMZIJqxQDlZQ3jRroxFCAC0489//vNga4i8HhmRlPy58xeUwmDJUghFdYHPqCdxDWPWCQCUTVHoj56KAIAqwBuvvyYCAH0B4eIq5IVPPtF42/v664quDOl9IP4NBntrZosXDWjtXbF8ebhWcuwP7e///u+1vv/whz/MSFHsSSE3QJD5m7/5m6BGIhWaij16/MT+8Ie3BTZQbyfg0sbsWbClKAOwNmHLIZhwHydBLhoI6Ts6O9g3lvQZY2zni4HYc//BQ4HzjJ2unm6Nd8pJH5M+i/tcu35VazPzDBDfST/swdxOsA4DTPu+hb5hTJ09e84uXrik9oKYEsCNkvqA9eb48a9VVykORNllCJakqUL5Suv1FuZCVG6JKczYS0JmYC4xV6gLY4H+pAyMExQKsJ2rllPusF54eh72GxAusFHMVfaF7Z2BvMLL1RRctQRCSiC6VXUPJ4gNjwzbsmXPaZxyLe1LGdj79vYGZQLklRmL9BU2ifntCmS8z/fZRzCX6Jsf//jHOudo/pbLUkXYv2+/5gaECNJKsZD5GYRr+YxUOwOLAnnE+wHADgUACKWssfyQxzr11TCukbd20rP73Jh33yYFgO+/i36tokO5mW8j9UMUfbv+/29LAEjvlfoyUj9MMx/afwUBYGqfWB5IMtV30veb/Q2Dp/h++v+0/KmPJvhqcgJA8flFP6O3TdpP4b3pCQBFn2JjPzvYHe9UjO4vBDClY8/vUyQAeB3dX+H1TOsT6hqVb5PoYScAKBCFPQFqSyNDyN1k4D8EAFIAjEOKHh+1ieFHIgCQAqA68sRq1UGDAFCrDlltbMgqpZq11EMKAFdLDAqdEdh3MYAII6Gm5kBJ8McEX2QWhJQECAWfZ+yBBFwJbZMGJblfMH8vjPuoSJAFdTT2A2UUQUAKlSZ1TfgieG7GxgH5a1att4oAwBmE97Apo/rsLyEATMQAjQi1xbI39pkDveAZedCV7zd8fGpux//o72lJAJMJAFn+9IjBtOMniAQApQAg+h8SQCs+N0gB7ZEAEN5z8J+zK8QyEQGkHpATADjryE+mYBmIsBAG4rWS9g8EAL7jBIDgXws+Xv6uRAWBEufrRAEgnW8+XwTYp5iN0lyEM1DwiwVinEh0iv6HKB4UAEjrVRsnSGZUexn23+yFAzDKfSJA3xBdnVjS6FcUSFrACEL/NuaPL87Tom1LsSD1b4z88n1yWk+/Nvhl83ODfycEaoWI/uw5qk8eTeaR+ypnhn1FAkBUfsox4QjSxwBa15/NbGe879Q+97qbhSym2+d+ZmldMSAaOAWQpT7rmMbCvy9iQArkJl0jewcBIKYdcB/gZNvvJU785PE86FjhZPs6OXjW9+rZ/iKqtqQErawfhBkGP32KuWcqBHHtCUXPW7S4z3BsonH9D9fo3uCcriLTMEbDd1JCUf7scK1IUxEAm3qND09uTD0SCAO8IPtMLnNjjdOyF/8OU2pqAgC24j/y8jGTXl/cg4WQxkhXSdbudLw5AcDXtOL+4S9WAJhcmakJAM0ATd/8+SCEAOCd7JuFdNC4wVEOywLIxT2mY1B4WVNwxMsUmBAlK5cq6kBvmJQAEADNFNTLo4/1/SC+MEkBwO+VTsriwpB/Nnny+KTOo10jgJUoAHg7OgFACgkFckDAldJcTJE84Hm1o6FMN+TFzXn2nGhwmtUtM7CFtkoNjqZJE3mMZzNspp8+nuvDv5WOr8mTtZH9xue18QKDrrCQFsdrM0P7H5ngza5p1j7Fti224/8JAkCDior3cWTFooAxFQFATr0orSUDFOeKK2aEzXOIwPZNc75Rj5/5Yp7dp1EBoFGCqzEFQN6eznKfLGGWjufUSHo7Fz+fZEB949+gHJBLjQXp+/S5OQFA9qvJnGg2bpvN0bBZDhLyzWyjxney8SweTGHo8XwiWUjFgvwtxmyUPFPjY2JflpFSAjSpT1hfW8UW9PWLALBo7jyb3dMtYkAJibY8zVLcOAQCgIB/fiNTjdNC6gA5w68MOhU3IqpDymaM0cMiJiQKAfnhM0hASSslU0bJQX6PjEvbpiGvWUvNxmsh11xLrW6tsJFhUY+Mhfx05Yq1kH+xu8fK3b3W2ttjMxYO2MDzz9ts8n129dvt4brSAnR291gHEXdEGY+OyhlfHR0WeWJOX7dVyDU3NmzDVy7ZgU8/tkvnztjMrk5rrVbVxmFzOxHVAESb0N84mXIblOdcC4ewurW1B7lY7KivczjvZXuJuIMQkaQYSAkAzLCS+PEtNgHZo0gAsBZra++yKmSIcsVGrcUqfb22dssWW7Vpo1l7l919OGz3Hz6x3r7+kDedaJ7BYUXw4DyTNGl3r0A46kge8I62Nslo9/T2GRq+d2/fkQOeAw8gDLLUREd7rlWi2QBXAfAAs3G+cm8c5WfOnpJjjjzZRBDzmY97RZiePCXHLI55rgEoBgzmsHXr5k07sG+fIocBd/kMJyIHMMBYQF8cfDgxeTZOU0AxDmNych47Yt29XbZ9xw6bP4+810R0hSj0Bw/vSwVg+YrnMgIAktVq85aKXb16XY7QtWtXKsI/vF8WGAUBgEhgpLE5CH5z6aLGBiARjl7ahf+jRvDg4T05gokGw3k4Y2aITiJqDGlrIlQ9Ipf2JZqT6C2coHPmzbfh4UE5SHFSAo4AnNCGPJc5hXMZ5yr3YHwPPnmidsCZynuLBxZZV3d3lrsO0MxBXkVoRkUKDoCAM7QtEZg8g36hrHyHnL/UgzoK9GlvV7Qez8L5ijOZsUGKCcAwr8v5i+cFSARiBHK+QV4YBzxOcBy6pEFwAgDPhQDAMzdu2KgoXYFhrUFWnrHGs9Zt3CgnkxMAUACYv2D+JAIAgB/Pw/HL2PSDLiA498K5QPQ544056VJ/n3/xud24cd1efeVlmzN7dow2fKIITyLzAHCIrAVooY14H9lnIvGIWgas3rEDGew5NjT4xPpmzrGxoTE7ffqsnTp9RvLgEAAYIy2AZCPDdvXqNTtw4LCtXrXWXtiyVVGklQrrR83u3runaELAG1IAKJoXMHIcYCWPEM7SeSgie0wKGowxnPQu9Qs5hghLHOk9KD1EAgBRhYw/AGTer48TeZITABhPEAACiQfp8uAEQQHgyePHAi+XLV0a6GOyaXW7efO2wCLG2vbt2/SbctDWON9//3siaO9nwJRICuRFHx+zLz//yj795Evb8sIme/W1HQI9Kq3ddvPGPSkAbNq0XpH+LS1IUwcFAAgA2Ihf/l8/tEq7WaUtrGlPB6u2besuGxoat86uPhEAAFUPHtxvmzZtsHVrV0fFi5r1zZhply9csmPHjlp1YkwAHnXBYfX06ZB1d/XYe+/9SWA2dYYAgOw/YxSw//adWyIAACzt3r0rpEuQkk8YX199tS/msv5uRohgXjB+IFoR/cu82LptqwhrPg8BeukfyDbMQUXWMg7aKNdT2SvsCkAH/c3rwd179t6774rssmXrFvvpT36sa0WqaWuz2zeu22effWobNq6XUklKALh85aqd+BrCwYAIK9oPAUqPjdmde4FEAoDDuCClDfOTOgJQYX+Zb3Pmzhehpq2j3fYR4RvJXm04A1up85idOnlCawQg/7KVK0VqBOhCfQYFC0hXGzdtylQNvC2PHDsqsAn7ztrgBAD6BQIA0uqU3QkAjKsjh49obDL2IQBQHsYzqULuP7gvQNDTVECUO3jggMgz2D2laiE/9PCwyusR59g9f2Fr6AfGFgAuwFIIP2mRbXYCgBPefExQZua3Kx1oHpDio1rVNZAAWOewwdr7lkhVM6JocZevn4d0dnTk0RZOACDCHJAxJQBQfkA+2gG1ibBmBbvNWg8IPX/uPNu6dXtw5kMWbm+3e7dvigBAnZwAQPQWQB35Xo8cOKgodQgAROkDmGMLaXvuyRrDnoM1BrBZc71Kaqu6AH4IMIxfRWBH2VjagrGfyvizzjt44xHujDnaSCo52oOESC0IAFxLPxHxTbTy0PCQHJu0CesN8yeAi6uizD1AZbcdOXxc8xViIQQACA3MZycA/PrXv9b6QlQ6SjaQXpwA8NGfP7SLF8/LfgRllkqW6gYyF22BcgAEAPYWjDvGAWs0Y4HrNm9er2dVWkMUNuQzCACQxL7zHZRJWrTfgTDFuk5kPm27Y8d27b8cmKRtAWQpJ2OBlxMAuIb96S9/+Uu1OfdkLgMif3Ppsr388ku2eMli1Zu0JuybsOn0yy9+8QuB/RAAWN8f3H9kvxVZbJ5977vfsbZWlFPalHKBe0EAgHyz59VXZVNDrvZRKQBAAGhrbbV5c4mGHxMBwEmmEBX+7u/+TmX/0Y9+lOVfp70gcGAX/9t/+29a/+lz7nv33n17++0/WmdXt67xfSd1Y8/CeIFM4DL47ElY1xmD9Nf2bSjhdNv8efO0DgL0k2pixcqVqgPkCCTu2YuNjI1q70cfQpzYsH5jRjSBYEV5GJuMc8Yuax/tzzqiNFI7dmTpPbgf76FcsW/fAfUhJMrnnlsqwiJ7dYAR1nD2hMuXrxBYD3EUchrziTGLXXjjO69r/+j2kXvLPn7wgeYPz2WvSQ7mwceP1VfMf9qH8bZDqTwWibjAs9hL8p0vvvxC4wn7sWv37rBHi3t75hI/PIPrSCUAmYJxzPucFegjxs+MWTMUSezEKT6nbSHpUE7Ov6TMQj0E0gH7H2wx94C04eQQyAGU2VUgwvmjVeSzgwcOyU6yB3xhy5a4TgfSAevHtevXtRbMm4+CR4fq55HRDx49Vr2cGOAEAPc/jI6NZgoA7gt1vwZnZT/nPcsHVXRyN/pBG/2f0/mmiv7Q/yoCwFT+wWcTAKYHwIsAfOq/S585FYCQvj/5bx28mxIAUvDLn5n6UsPfIZWLv4plKL6f+p7yfsgl5p81Boo+Le4R1prwKvYt76XEk2bXNyMA5L4qVzwI92+sX5SHTtUoHdQkvzlrdm3cqqyjkPKrY4r+r2cEgBGz8VGrDT8MBICRpzY2HAgApASYGHsqBYDWUi16OIKvC1JYqGdIARCqnwM+rkKatXVABwQM+ns5LkCiyzwyOPMfRhIBd+Z+ebvlaUj9PcW1ZIB6KEtWPmsRgM3D0eVEAQDPEJhrFRXAas3G6hUbrQY1mpwAQHoACAF1BW98GwUASBcO5rsvNvRZDvynNsTLWCQAZPWKY0o2KyEUxMbwESdwX+MlRnUHJYSovNrSov1OSVH7gPidRsQ/sv/I+pfKFStXOvSb9YzzEyqA7GshrNF2AvZjejXedwWA1jLXx/StUxAAXAHA/WqcGUQYkEpA2PsExYY8BYDPobStHABPwXMPyIEA4EEQkvyP8v9BAaAqPxh7X/YrEABopxRQTwkAk+xF7Lum4H8kA3i66dRGpXOV+rhvNQXxNUYYi9VGYN/JDilu0uibTQJYVRci+JNU1xEFD4oFcVxEogJ+H0X/gwXi843BYAKSI/DOnjuQBsL1ALweNh5wisb5PnlMOwkmpgYIseW5bYyXh/rLc9pAAEiMeWZWMruajfrwB20/gcc7IwBEYlQhNXcwT8GOFP38Df7yJiQPtcOUQdiefryZinQsYwP876QAr2WLVAVTQkXjPiMnLqRjKlwd/NP1llD/YvqQHPwnEC9ZO1w8OGKvQbRhahXsrO5NFQBC3xZfxb3SpC80vNG4/0jbutjuze7zrO9P9Xk2ppIUMvk600hISPcNRZWnlv/nJ69lLZAv3DHnRiJZ5AMv6/psUE1mIKTfcYA3vXdmbAAoIgEg3xw1Atb5oJ8a5PKKTy5bWLQdHPHKC+QvEADSxiMiSZ9H9k66McrUAQRIhvFTTAGQNrgPpuLmqnGDmE/uYF9SOWyvN0BXYOM0GAEiVoniRcYnzSEdJ5kTABqYW1H+PYBBBYnpQtSpb6BTg15s7/T/zTaR00+g/NNmE+ZZk2gSs6dBI2Tq1ADZJI8MubR+xb9T4zXVJn2ygQvPflb5n9U2xesnGfM414vlKhqxZp97NHYoQ6MhD2+FTXPDAujSWd8yBUCI8g+FJFrfJf41R2IKgNwIB6ktZ926jI8TBPL3m6cACOVkv9xI3CmycdP5mdqM9P10HBffTzd5ztBqmPM5f1As00DS8oNAoD1823mSPqs4LoP8UpTAmRQtHsy6R02k9je7jxjoQUIJAgAWporcpxQBggwTB7GuSqu1sbEaGbGuUskGZs+15YuX2MCsmTars2JdilgySY/XxgHTKjrUcLhleqkNOCgr0jxImOn/CulvnAHphiYjhonpGfIqOplCNlCEgbiByNLDOJs0RtTH3PONaQHivGTjYagdTAj4h17dQq5wqo7cGr9LZWtHrproqZaStff328Dzz9kCIq76ZllL/3zrnbfISjjuq+M2NDImSWjlgC2VbWZvt3XSPtURs+FBG7t3x84eO2LnT52wicEn1t1i1koeq3gIkvICwH+pxSoxkt038M7240Do44IIXz+UADZK8SBpUnLCZettkxQxLfXQD+gm1EqQM0L/BNJG2caqAIHdIgE8HRuz1p4eW7Z2ja1Yv04pAe4/GbP7jwcVidnTH8Dnp4PDkjTlcPfc0ueCI533nz6xq5cv2cDChdbT3aV8trTZnbv3BEzhKMWJjmMtSLe2SUkAhzXAHkAJn1F3HI4ARBe/uaCIse3bdygC3g9rHKCuX78huWAALcAy2ibkIiXqvaz8yw/v37eNEAAWLAgSsxy4YuTaRx99qCgnQFiAN5yCOEFxChJNffL0SVvy3CLb/MILHNWtr2+GDQ4O6zmAnThXVq56XlHYXI+8P2kCWqxst27dEWgGAWD+gnmZAgBO0UuXLtuZM+dsxfKVgQU+Omznzp3VfXF2Uhec2h0dbTY0PKhcvAIG6igUdFl7R7shQU+OZhy3tJWD0ziyuT9gGO1frgQWPA5NomQBTwKoxHweEajCtbQhbebR1UT8ArqvXL4igHLd3YqUx2mLM9Rlwvk+7YZzGycrQAtACOCNgwH0NVLSOEuJVKN+7mTHkQ3g5cBeIGCMWXtXl926ft0gAKCOwLihX7GHRO0huUzZqScEAI+24Foc8wBe27dtlwKARwHiCMbRS45uHMG+d6Usp06eUp5WBzfcMQYB4PGTx1IT4HPqwnWQQPbt36exhEwt6iCurADwCDh26vRJ27Ftqy1YMF8EAOYC1vwGUsZ//jjkad+5U4CqxmypVXnPv/76uMb+a6+9avPnz7CKJKNbrTbRImWJw0eOitSydj25fyFn8VPTnPz665PK77xzZ3CqlziA1Wt2+84dpU2gnyEAKPKhUhFAiDoAhA/aJFPgmBiXs/3E1ycEhAZwGnDH5MinfICQYiAjJz4+ZmfOnNZ8Zj5RX5wHWr3qdUWld3d1K0o7RAwG6T7a/tCBg3YhSpRvXL9eADztCiniypVrupY2//73v5dJ6fo8/t3vfqtocQAa+o75IYJAyUQA+OjDT23liuftRz9+PQJFozY0WLW//du/s2XLltjPf/l9Gx0dslmz5trDB0/tT+99LEIBBIDu3jZr7yhLLaR/xjwbWIita7VSmbZr03w6evSwbd+x1RbMI80HijRlOfRJAYAkNQDmG2++ofcBgTCVOKeQ4QYoQoabcYAsZHBytdqly98oqp6+ciDOpfoZfxBE6JtXXnk1I0xhtyAUAXIwnyA07Xxxp/YlLoUOEMzcxRYyDwErPGoTm8f4wB4ByvBsnnXv9h17+w9/UF3XrV9nv/j5zzJbQ59cu37Njh45LAIAAJOijVtDlCNg+eVL16RSwvNC+wRFmivXrmiekhpAKSEqIU0B9erp77fTJ06onNhckUjKJREN6F+AMDYeIZXJiNr59q1b9sqePVpHwv4HxYSyffrxp1KqwU5IwQYFH9aqJ0/szNmzRhQpJAxIadSdsgAWAgat37DRFixYqPQDOOdoI94HxCElCGXBNrpsP2vc1i1brQ+lmbExG3w6aJ9/9pkAMrc3jGtXXqH+AGjYvC7IRVHKH1vJvQBOse3l9jYbHRzUXANA5IWSi7P/HYgCfOR9gcWAaezHYkoB6oRdZl66ahL1AUTmN9HrrAN+nma8ES0ebH1QhPBz8uEKewAAIABJREFUKWDfkYMH1X+Abb52cF/uBXCInV0wb75t2bxFbado8krFHtxFieQTgejYMJ4J8E9/ArYdO0oqhZsi/C1ZutSq1REB0bQZY5A1lfakvKw7vGh/7NlvfvObGNH8gsrk+yLsIKAkUfzMC9ZYz+VOnVzWnPtj0xgr2BfWmsGnQ5qn5KzHvkA07OgEpA9qQbQrkd9858033xShhbEXZM3nSIEEWz8wgPLALqUAUKRZS1Bt+d//+3+r/ykToHdYx0pSjwAkPX/+rP3whz8QMM08gAjIHCHCHwIJsuSoF0Eqov1pC9ZuQO1f/epvbOlS+q0mAgCEBsBl8tHv2vWSbdu6XfWgLE8Hn2jt/td//VcprUB0oJyMF9ZonkcbEgnPvPS1k7JQBwgXlIX+dAc29UYFhNQApEFiH0IKAPaJ//N//k/d41e/+lWmesBacf3aTfvHf/y1+v/ll3Zbd2eH1gNSmZy/cMH++M47IjGiAABpwElTd27ftKNHj5hSyJRLksZfEveEQbHpgf3DP/yD7BB1C2mgRtT39C3j/qc//anWHfqDuYXiwDvvvGtr1q7L5hvXsY+hfRkjEH5YM7kX+1j6BCIF+w/2wNi3NatXWXd3UGkSufLCBYHQM2bOimmcVtqJkyftpZdfUnkgwMycMVP35ZzBXpC5zZ6LvRP7H6XYMbPDh4/Y8a+xlfM1hrxetAvjhbnE+sk6AgmAMwT3I0KeNYf7cp7bvfulLI0McwMyISSTefPn2KuvvpLZblccY42BAMn8Zy6yh6ENqCNtSP1R55o7Z15QbFGqCRSBAlFyaGRY85EXn7P37+0LiirsZQC8jh09atevXVeKMQiPKCAwvrme+UU5u/t6DJRv9OlT2UbIGatWr7b58+aqLZnEzCX6jHnKc7CRTorjO+xdsVdcH+bTGt2Hscx+n1QotAVEJz4XmE/6pFqY59ybus+ZNzekRKqF9ElazwaHNO86OjukDKQ2mBjXGuIqAs38FbRLUQGgma+p6IMq+h18njbzcXwb31UzZ3n63iR/VcFP0Xj6/8v/BwQ73Wsq/6Vfg+90qnZLz83p3/k9CRLICfrFenNfB8SKwJgHuwGgTOdTdNJhsMONUr+8F/ov9yd5vZr1S/Ee7tcr+rr8e+n3i+9lbR7BKwdh3M+c1S9RoG30IQdExtP/SIUyBnEIjEbmn30+0v8QAJD8j78nxkasOjIs4L828siqQ49EAKjhYxkfsolR5P8HrWVi1MotBFXUjPiL0H4h+t/r3MoHKcCXfS8AfEFhtBEAzNpLCqWRWNCQ/tcB4RyY0jUu758RdwKY7OBeFhiVBXAEwgJqmoD+SLkFIkBNkf7VGsE6ZRudMCkAVIkgh2Q5UbNhFAEm6jY8xnslq9YsEAaqNRsZrdrQ6Jh8O/woUFBgbJ5P3M/L9EUY+/ksS8dWKc6/oh9e10T8SHX3ysXbRJjV6nVPwxF8RB6UJPylVIqgfkWgPikAWtuCAgD+DvJfo1BJCgAnAEAMINq/DcUazqPI+HdAHIAowNmMcypqAa0hmh+CfIz2d1Cf/WT4QXEtKAOE9AAl7R1SPAkSQRFDSeeK7HQija+/azHlgvCasN93cuzQ08EQ7T8OaW1ECgH4aJUKoEpgUgDBG/CcpHN8jvm0VFlyoxD7MkRPS2U6noVS+9YMC/G9vc/R8B3p3GrcpO+ngH8x8t/vozGkwCcClIKvWffMlALyoCj/TIfjGBCYjcYG898Yje9BVDm2kX/uttTHaZjTOfjv7aZpm3hUla41e5FClsuS1OTx84Z1NvHRN5Ax8M+35AHQ3qbpI3ICW25Lsr53LLCAeXlfpr+bvScLV4spcGKQXXEtnWhQyM7T5YTvQQAICuOT153wXih/ShFIvivwFPw+D8x12xJ8/7mCuQdSZioAXucEP0if4uXJ2q9Agsj7e/po/6nWUb9/IG81Pnm6tTe/rllpi63fPGA1tS/YNyfApFc32zPqPVebcWLadAQANwT+O2VT5pum5gQA//y/igAQFqmwSSgO7KLBTTd07rDwSLRGEkDZSi0xB0/cYIkcEEkDIbY57wT/LKtbmM0ZwDmJXREjXYub7smTpVGuI9/Y+8QI9VY/RDZM9n/yVgPkRQJAanCdReMGOp1cWV7tZxAAiotBcZClB4xm9fw2h4jiPSdPg+nfKUbBp99OJ+OkjXZUlSgax/R7xWum+n+zMVkcl39pvfyexTZM/59uvL5N2RrqFuXYQ7mmJgC47Ww4KIQMMYYCgOZLkxQAuud/ggDgC/h0BIBGlY5cAcDbOtifRgWAonEsHoCmOmilm4bUkE/+fp51SEBRWCtVuHTBcIM83VLgZWu2KQvjI/ZePFj7mPF+no4AIAJBtCuSgC8SALgZsovj41Ymz2qtZm31uvV1dEoBYNHsWbZ0zkxFsnfg8ADAqI6TOV7VxSZ5jjNtenFuCLRHlhpgqBzVX/IWKBIAWPi5VqlMEhafNpLA93q/cVNWnIv5hjmXmqJdJT1k4wKbhPZP1KzESYtDuYhVZi2AFRAacFC1tZm1t1nXjH6bu3Ch9c4fsLkrNljnvAFCQQUOD49N2DiHGogDbe3Wibyjov9HrD74WKD/3WtX7OLpk3bnyiVrHR22dp2PmCuwWyfIIq+0CvzgFI3LjOtlBO5jJmEXJMjCISUQAJxsQht5PuN0Dc/HEgoAJZE0JshFCglA0pK8uE/IC1sHXGwp2ShjrK3NeufMtqUrV9j8pctsoq3bno5OKF8pjn8OdIPDo3bp8lXr7um1gYHFuhtOO8D2mzeu25JFi+T85CCGExInME42og9xFFMXd+ThdHe5eZxz1M+jUgHZz184K+chIGRXZ8h5zOc43AD/IQE4YMVn3JtocH6++vILES0gABBdV0blYGRMTrsbN6/bvn1fyWG/efNGa2uvCLgbgeAxNCz5VPKYrlm/0lavWSMCQEdHlxyCbIrPnD0th+SKlcsUhc2BkkhTCADsOW7fvqso9XXrVsn5rTV6AgfwoByKZ8+eFwGA8pKv/ObNG3Io0z7ICIeId3LAjYsAAOOd50pKtKPd7ty+I6Af0ABHsYPtABG8T9QVkbVOAKC9AOi5vysGhDy9p3VPABOPpqQdAVoAuNasWq33AQv5PiAizlLanB/2KR55yGdEhuJA9Vzy3Iu+hjiAYxzwDie2S48zLigDdccxizSzZNy7uuzOjRt2+uxpObcBXxirGAmc6E4AAFhDoh4nNmPHy6hc0C9ssdlzZuugz5jhGag+oKLggBx2graBAEB6BaLwfBwxj6grII+rCXAf9dnjJyIAEOUr4KM3gGfcCwk/yeCe+Np2bt9mixcvEpACyA8oSV5ZwBH6DQCQOvMZwDDOYs/FvnvXTlu8ZJ4IAKVSRcoSV64ybvdrjKzbQC5miFIhLcqtW7eVAmDmjNm2Y8cu7ScDd6suqXNUCQYWDgjIVRQ+UbsAdjdvxtzDq8OYYX5OjCtC7vTJ05IpZgzQvvQ3YxV1A3ekC/ibIJ/4qYwAIBn0SABgDQKEwF5u2rhR9ZZNhpQ2MWEH9u2306dOadxs27JFDhDGAGvLvXsPBNDwPQgAAKKePoKavfXW7+38+XP23e9+V9fTziKxlMwO7j9kH37wiS1ZPGA//umbirIYGhy30ZGa/d3f/YMtWrTA/uonb0gBoLOzxwafjtoH73+q+v3q//6pdfVUrKu7XYovff1zRQAgBQAEAGQ7IU2cPHncdr643RYwx1lfSpw5Snb1ynUB0339Pfbq3lcDYS4SACB60P+Mqz17XhEpR/mZowzlhYvnda1A/J07RArw1AaAP0EhYkQS3rQz7YFdAQQE0AW0XbFyhQAjByq43lVAmJuAqD43GbfYRIBDygA4hZ0ABLl767a988c/ykYjxfzjH/+VnilySalkV69dtePHjymtxNIlizMCAH1OBDAEAHJa0zfZfrnF7NKVy3bt2tVIVOoQ2EE9FWXe2WmnTp60xYuXWE9Pn4gzrJMQAOh/gGwWtRCZ/9S++upLu3/vnu199VWN3+CECuSTzz/9XHMKuyNJ+XbA5ppANNqJ563bsN76Z86U/CZkRu4F0E/k+3wIABXANKJ0qrLpjGPqSztoDR4fF/BHfwJOdvf2KtIHGwEBgH7EVtJPvHgmz8ZGAX4BnkEAYC4ydpn/EGkgAKh/IQDE9AgQPLhPkQCAPcRm877W2PgswHfGKQBoSgDwvqee9CXXOQEApwPSpCgAsGYQjQ/o6/sKVFOOHDqkqGnGCvbcyQiu3ILdXDh/gW3bsi0jABgEgDu31I8QANavXycgEzINezNsIKQR7BjrPfetjiOlH4hplIX2Zy0ApGdNYgzSntinf/7nf9ZvJ0E42Bhs1k2B2Iz7Xbt26XuMe+yK96vWjC1bBBIHIlxYT65dva6IdQDAV155RcA/+51A+nukaHval1QwkGBweLJGQV758osDSgGwdCnpA3Zlik7YZBRJAKXZFwEkQzZxAgBkNdLIfPPNBREAgs2siRTFOobKBwQMSAcQbEgn5H0KkYexAAFgYGCe7D9rC4A5oOyBAwdt14svya6Hedxig0NPdT/qyRgm9Ygc4q2tqpuTHCBaMb6cRMJ+AxUD9m579+4VKYM25efDDz+ym7duS1adNEj0IwQA6g1pgDGDAgB7Gz83Xbt6w379699kBICujqAsgbP/3Pnz9u577ym1ySuv7g1rZqVi7aim3IJ0ciwjAABwk56KF7YS8sI//dM/aQ7Q/0oTMxIUHlAwYByibsDL91InTp4SwL5h4yaRhLSetrZqXQS8pg3oc8YS7YB95Z6MCfa19+7ekR2CAEA6EdZ5vnPn7l2Nsa5uAOYh2aZrN65rz8f+A5UGVLZQvOnq7rJ79+7akSNH1F70TZ7yaUwqP9ht5j9zAjvjYxrSAWWFmACp7fnly1QPyDj0BcQK9l7MN1Qk2EsGsTKIeWN65p07t2zT5o2ai34Opj+oL3Oc59LvtB8/zCXmI2WF5Pbk8VM9EwKL7yGRaOZ1+MgRO3f2rC0cGBCJANIo55mwhx+RPT3x9XG14eo1kNKWRIIve/ShQJzqImVUUB6hPJBYaE8UAPBZYNMhFgHSoyjAGkAbsv/BPlAX1jnIpJA6IIdg02gDxiXnCMgQzCnagM9JicUYUUDOxIT2ViiCMI/nRgJaIACwd4AwPqQxAgHAz0pl9gnxrOPrYtEP9P9T9x5Ocl3ZmefJyszK8g6ogvceICxBkARdt5qt9hqtRitpdtbFxsbE/keKkEaxuzNSb4+kacfupvcgSFiCIAwNPEB4WyiXtla/c+557+arrAJa0k7EJgOsqsx87t5zz733fN/5TqsSAHPF21rF5/7/TwCwTO7ZXnMRANhZxxnMGhMIAZVWP7PxcP2qxpc8SzqNQ3hbz0UAUMDVS11H8Rt/Fs7h95+NMWXj69l+nwu4mO1c2bgY9+H2kazNoni4KQ+Fuw1ZmFkCgLVZ2j7pfdmBgJuaz+vgP+Am4waws16VWhlQ30oASAUlgLKSAiooA1QpsXg/EAAA/SdlujZhxIDKuOQaZQEyzxNbUbDeEk90DlXgmnkvJQDY89vzWGzOMvhNpdQ+8GQm/VyzjEOMJrJBPlMlgaAOkY47A13jvmI/4IEtBxsthhPiOAH8hwTQsMiQAMopAaCek3I9L+Ua4D4Z/3X1j5VaQ0sAlOvTMgXIXxf7p6UC6koOgAQA+F+tWUzMMALL5k79jcVa/NUcS7e9thMAdAy0GIZxyc4klhm+ZzXGEwOyzO6Qye3EcVUAUKn/dimWOhX8RwHApP3bpVDqMgJAUHOCtA4BANDfCAD5hADAfpH1uxEAIMCyR8jPSgDgHvDjCvjPQgCw2GMziJgdeymxhXiNYTk6twQCAHOBEQAqYgSAiu6XIaY5AaDKe5ECQBzPm9E/OuAysGR4b4Zf84KsmeSgLAZiNpKSdPT6mqUPiJxK/Pv4d7/n/iv2C/673mS9SrZVQkTweLSTAgxDsEB3+l7yxIFYEvndiCCg41fxMk9pCu3iY1wzDJuNNutHKQmSEAPM06eZ/SHhcC4CgB8SBeqT8cTYqOVQMnBMM1XcaJ5T7B4TzDvE7G2tkILn8RyY7edWc5Qeqpe2ckJZu7XxaWf1Fm7mGjTPn8Fzql1kQXH/rPmnaviHEgDhOm6H4WESAoLG/gNpLLmnmJXU+orYWrZP07+Tp4qbrun3uebRlHj3+xMAZr1giw+y67b4ecz7zOw7n8vj07U6T6IAEBtMAi5nnMJ/CwKALRaaFwy+iIjvyw261YI3fs8m40ge2cH9sBBwAkC8+EEBQI/LZOrqezEL0zOOQ6a3Zx7P1viPu0gzf+fZrhkZ70AAMAfcUNBtLgKATTiZ+uAtFABiBzHXIjhrUPGCQV1JkuncTJ54HINv1ZePc9wMx/UYjKi5FvjeFupgA+Ekfi++XjqZpXcaf/7PfSY/21zn0nMjMT/LpiW+51b3bxnUyZUyPCabcRgLM5hxQf7GsvVblwBIpP1jgkxUAsDGVyrJowu/RFUg1NAKBAIH8FspAMxFAEjHYWsCgNtrbLNzbY7izXJ2HDQfFzaFPG/IyE7sIGZsB7mruWw8WTRHfTzX5J79bE4FANo/+FqW+a4CoAoA4XqwYskuowxAqS0nBSbUWl0GenpkwUCfrF20QBYM9MtQ/4CUWFSTwcFCvt7QzV2hjYxty0p3AoBVebLNGJ2eTOMu9R8tArRWbyAAsFBKFyJWLoAgC4aUJV/ptBjJy/nmxtm6tKtKDyHCFBQAuG+y/wk2owCgiwey4AFuSu1SpH58DsqASP/8eTK0ZLms2/2sdA8vFskX5f74pFSn26TQ0S3Fzm4LXEIGgNFO9v/4qBTrZSk0anLt4gX56vinUr59UzrbTPmCDW+uUZOisSekVkX+sWDDLy2L5aJzOnh8nMUEt4QAEC0OfMMQlwAwBi/KDAb+qzqDL7SUYMC8aTWuBXl7sqLYYOZE5i9cKItWrZFi/5Dk2jtl1abNqqDAJpVN51dnzsmChYtlPllrbQD6Fbl146bcv3dXVixfJt2dXUnW67nz53VDBIgA2OFAokqMHz+uwT4AWQKA9JtL+pJRfP6CZfgDInUik6710qw2L5nSnt1JANoDjwTtqGN65PBBWbRwWDZv3KTAPGxY3D0ALNK6Z85+JTt3bpeVq5ZrYBp7qNem5fbtu/LZsRNKQNm2Y4ssW7FMwVfaC4KAyTSfljVrVsuy5YtVAYCAKtL7mnXf1i53797XjKKNm9bK8PB8Bf9QzKDkgGVWnpW1a9YpoHXn7m3NBiSYCjAFuEugGgIADHQIAFYjvq6BS7LN7965qyoF2KDXtvYMWmooYw9r166TQjtlC5D5rSjgRJCSLCXamY0p4BAv2liztgND22u0Wtt1aVDWA7+AC/QV4JUrNnAcmZ8EUjmXA+zur7xuLKAkAAIvLwHh4BmBYu6N6yAXfQ91iJOfazkJwBeCKfgagr8Eh8myJyjLc7Lp5x5dAYAAPKA9pR+sVrjVgiXDFAIA53N1F94/feq0EgB4n5crAADkAx5t3rRZhuZZ/Ww+89IFlAJ46aWXVFWANkAlhRftevTTI7J96xNaG5029DrH2Cyy0UgaAkYQ+AfkJEsTUINr0o4QU9avX6FZCfl8u+SLnXLr+k35cN9HsmLlCnli62YpFiFZ1TTb4dat23L8+Enp7elXAgD3qgSAtpxK7JNROn/efA2ma63m9nZl5CNhC3GDwDf2oe1Yqyrwc+7MOdm9+ykFZ9WGNcP3qgIK9JcTA5wAQOYyzwQQhFqMrl1rNXnrrbcUIN+xfbv6AQgAKLPgCyAAkO0HsPf0U0/pWLJsQrJky/K7372qWaNIaHOsB1i49ttvvyXHjn2qJAxABNqZ8Yl7O3XitLzx+jsyf96g/NEff9eyMUg0qubkpz/9mQwM9KoyQHd3h0xPt0m1Mi0ffnBACQX//n/6E1UA6OpuV/+IAsDCBcukVmtTAgCEKcCTc+fOyFNPPSnDw0MqOa+EuGlRAsDRo0dk4eIFCuKzmaT9CIhBAHjnnXd1rAP8Qdaxsgaiz45yBDLp2A2AJECjjok8JUTuaQYvtvbSS99KZM5RjugodSpAevHSRdmwfoOWAFB1ngA6MwY5njZkjHIObIRzA5CQ0Qm4RL8ClABkoQAAAYAxQCkOwEivPc+xKEF8feYrBXPJclYFgKBsAwHgyuVrsmnTZvUHAMsaEW/LqYIKyhNkgSOfTManB1W5X9pWgc0SPt/mcIBj/AMgF0EjxvWD+/fk8KGDCnR9+1vfimq7274IAgBji3bEttsoS1Kva9ujAEAbbN6yRXoH+pUYwJoFNQH8H6DYosVLtJwAbaRqFZ9+Kj3dPbJho5FNLLBnBCcA/yd3PyklZMnLZbl/77588vHHCQHAg42MIb4PoA1YjS8FVNJsVZ3XTmh/PPvsMzZOiwUpT07q2AOUczlwL4eDjwXgZC4F/AJs8+A0x8QEAPfltDGfkQFMP9I+jFldA0MAmJjQUjWA/BAAAKANLLa9Nu0ASQEgE0KJr51pI8gi+OZlS5bKzu07dfwjPS7Y7+2b2o8AdNgM8x9kGhSamLc/PXpM50FUB5gn6g2IQMy7U+qjeH5AUq7L3MN1aX9+/upXv1L7pU2xX8aUrzUAXvG5HIvqimcke21W5jSelXbAVrELVe2o0n7n5Ne//rVe00DuLq3Nir1idxAAsCey45cFEgx/Y7sf7z8kR49+qmOZ/swXLOCIPePT/tN/+k/a/8whlJvwOQ6FmQ/3IU1/WYlPPA/2zDyHfwO0pv0pP0OJFnwK/cMz06eQSCAALFwIIaahnzP/AP5DAnjm6b0Ksvu+DBUi7ARiAQApGeNOPGWu5RmxScB8n7851lUD8Cf4YF9DcB/4uNGHYyqTP2/+kPYj4DPPDWkAO/7hD3+YKAAwt6MA8I//+F/13p7b+6yUCOCzl8zn5eszZ+Td995TAsBzz7+QEAAgyN24Tsml09Ld2SkEdSGYDFNaJJCbWA8A2tO/2Adjh3vEH7q6A33L+77n3/fRR/LNN9dk91N71G58fUmfv/LKKzrOUITgmbFZ1j/YE2OA/r9xHYWqr3WeW7Vqtfp6XhcuXtR5atv2HYlaE74RNRVsiHHH/P/yd15WYiHtxX1q+YA1a3SehNBBe9GGfBcSAPcBoQx7AtTmM+ZQMg4hyjFeXnjxeVm0iPIuth/Hx2MPg4NDWpKIEgAcyzqW9eKRI4ekf6BPVX2sdI+VjaGNGC/YGuOCe5o3f76WRuM7kLgOHTikSldW+mmDthelDvic9QTAOf5xfGJCdj/1lKxYuVLbhz7AF+AvKaPDHDM4MKCkq4ULFsjY+LiuAUeGh5UUXZ6a1HPiU49//rk8tXu39A/2S5eWVarqXOEKALQJ61YrFTal9kG/4osZ464Agi+0sZHXvQT+AcLBrief1OcxpTEjHt2+e0f9AOUNXEGJz1izW/kgaxN8E/EUX1/y0+dgj1XEsYJ/DgEgG5+bjQDQ6nqt4hStAuSt3ovjGL4Xzcan5oqDzPaZlRmcnQAw27X0fjSpbC6J5GYFUT9Xek5iCA7OzAzCe/854SmOXxuYxqZ+ZvzOn9XXXq1iUt6eHveI+2uueGB8LrMzYjB2xexn2Th21nbsqAD2hOfwmIs9q8fxZ8bz/aK6zk/iNJboQckOLQFQr0o9yfxH/r8iEhEAyPRvlB9IbXJUKlOBAFCdkEZlTBqVCWmbrkjbdE2TKzRW6fH8oKJjEuFxnNrjhBbntzaxZ9Q5xkkB8WfTrJHTuLe3o65Vo/IK2XOl/aWZQXYtj4F6ohCEasUbAeiUaiCN6ZwmvagKAASARkEqTQSAhpSrNZX+L9chAtSl0siF79jfU+WaTE6ZAgAAmyVXOgjrtmA/Y4JMU/lMu2ONb8WvViSAVP00/a4lMgJg2jhMZdvtbNg1/wDyiUFRBsqz/40EYMSA9o4eLQfAXhmyX0IAoLRZKAlQ6ujSNQRrBPZf+l1VACC3xwgAnv2PH3YFAJuHirov4fuW/W8xXf+n6UyZ/nd79nbJEgDUH9RIPLJ9iyYF1I1ADGFZCQC1miYPsE9gPPAZBGAHyLNYmFqpNWjaHU7mCMO0lS+0Eh5pBnvs4/yc/l6WAKCEjUiRIL6nLAGgORYbErEA5hum9GfXSLP+dW4NMv76XIm0vyEWSTw9KGtgTJF1uWC+jnvOYySA1LY1/quGlo7/jCUnYz4JOmfIHpZ3ZtfNtlvSCYF4oX+HuHbyfZJfiD9nCABJXzbhT4wTmysS+9J4edzdM7PZHb+afU7wc9p5ms/QLPmfzutpSzWXAElL+/pdJf2UOIbYB+BX7Yq2lknnQn0vEJP0k2SeDfcZbJt4dfaVvBWVwIi/k9xTiyfOnqvVWqb5XDMViOJjmq/VfO8z73zud1rNv1Z6uZkEEn+v1b3E95T7dz96sanPZwP/s04tPYlnI7auIeQLzJaOJSoB4EZvMjQzF172fjOQPXunpp/oxB0cuDttf8+ycR5fAUCDu1Gtb/MdyKi6Y7Frteqo7GIqHuQzjC684YbvjlfbsAUBIC4BECsA2Hxg7L7Y+Vs9bXCuUFMlYpDM5shmMzJ/P/vMrReLLQbrIxhYjzNIWg3S2Rxe8/vNi+/4M//9X0oAeJz7n+s72fadYfORtFLcx7F9zdoWv6cCAOdMNgmRAoAx7ZwwY3Pq4xAAWpUAMFWB1gQAXSonJQJs0CHRldra3AoAqRJAtkRAs7RaPFZjO56NAMB9xAC01/TSBXJgiOvNqq2n/jJpzzkMwAO1LfvTFx5xjZxHlPBoGt/K4LQXE4lJ/5MAn/oLBXsmJ2WarFsks1gs1mpSKhSkv6MkS4cGZCGZ28PD0t/TKx0slBXtr2ktX9iABBc1q0NrmVGX3tQAdE2gQHzaAAl1ROULAAAgAElEQVT5SckpJgms6gG+QYkWW3zOZyzgY99ubeXM5nhxy9PZdKcLwNy01JV9CuDfMEZrIAGomkHYpE9VK7qx6OzpljrJ/PWadPX2Sv+CRbJy2y7pX7hU2rv7ZArFgFK3FLuQ5e2SXKFds1yRRm+UJ7QMAGB/R3eHVG7dkq+OH5WrX56ULiokkO3KZrdeUQIAfzdqyH6HGlaUedHVHizw5oWajoloU6I2E81JbjvOPna2p8mtWQkAV4BAAcB4vWar+TYCoVWrs9bZKZP1moxXK9LZ1yMDCxZKo7NHhhYukc17noZiLtO5vEyWa/LlmfOyZt0G6ejsViAGAOeby1c0k3XlihXSRcY6AemqZUcSMPMscx9zBB/JTiJwSWAzBkjYEH399Vdy5ZtLCuyNjCzQDH3PbkK6+dinn+lmTyWcBwcTWVAAI8AuakOvWb1c1q1dK4V8SaoVNnN5Bc6//PK0PBi9J3v3Pi3zhwelq4tasrCV83L+/CU5euQzmT8yX7Zu36Q/Ob5eJzPKgFECu8iSDo8Q2LaMAIgFZOgVCx3y8OG4Ajlr1q5QsMMJAJQJQLkAAsCG9Rs1sH/7jmWKETQm6EqgEenYefMGVZkAwMHBCALHPX29Mjb6UKViAZMBxDToqvVwK5qxhBw8NZaRr3YJZQK2tDGADd93sAZAgb4hQMmLNiaoTNAUAgBt6/MkgVeCzXyHgLYH/NlAkxUGCEWmG0F29218Boiwb98+BRdcBcIBe54ZIAEbANBXf1ssyui9e3L8xHGVqwWUoW2dAOC2Q/shgcxnDjwC9gBmbNq4SRYvWaw+GjY+zwsBAMDRCQDYIs9/6uSphACg68BAeHBJX841PDKczI8cQ3kAQKnnX3hegUknrvC8vA/QtW7tapW9J6BMUJugMHZGW0AGAfhR2VhISDmTieea2M6GDWQOblAZOkoAFDp65MHtu/Lue+/LosWLZOs2JL1LBpIVLFB97Njn0tXZI08+uccAshwkJyN7HDh4QHp7emXturUG9gGGNhpy+coVzUwkkK+S44EAAKh49Z+yXyEAIKVItiHnoXYw2YP0iROTIAAAwEAAACzAhrXMSiCKkV2HJPqunTvV/giIIAFKAOb4sc/kyOHDmkW6F4ntDgO5DLyoyeuvvyG3bt2Ub33rJbURAirYI7ZMpvy+fR9qtjvEA+yRY4n6nz97QV759avS2dEuf/pnP9LpebqBnLvIz372D+CRqgwwMjJPJieRCy7IJx8DkH0m/+P//G+lf5ByGwUloUEAGBleItUqspIdUm2YOsS1a98oAWCg30pXqHQlZR6u3pBTp07K4qWLFOR2BQAlXbUV5M0339Lvc88LFkCIsGARYP/nJ47rsWTcQ8rAtzgBAKAJEI/zMf5cwpJMUggkgPjXb1xX8gulHpgTvD47oDpjmvEMYONzCsEowEQn9kA+gqjFGLt767b87re/1X4lIxUwkjZmjHDPFy9e0JIFgLkLFiC/b4x87AQCAO2wdet2zbxuY40QCH1kwN+7f1+Bob55gzI1Pq7jHuCI7HMAO8Y12T8Qn0yu2rLptYwMmVW5nNy7e0cOHTygoNV3/uAP1O4MqDbCxb4P9uk8t2vnLukH5Gf+CwoAtAd7JUBz/KotbKmNfUVOfP65bNy0WZVvDIPIqf0yX0EEov0cRKYfT544qc+8+6ndVju6WpU7t+/IgU9MyQEFBC27AYBWqynBAdDJ5rYR/Yxr8+yA3DyPgYsduv6pTE2pXfMZY9TJNz6XArrjN+g7QCjed3ICvpB+J0M4SwDAD2FD+GUvaQABgDUNcvH4FEAxK9tRT1QMUJrAPvAZEEp0TR2UA/B9WoZi+QrZvnW7+l5dH7a1yd1bN+STTz5WUtemTRult7/fAkN1MnEn5MjhowqmPf30Mwpkwthk3PLsWfUZf3YD640AwNxDm2Lj2LWuL+t1nQ/279+vPgvVlThTHX+CxDdji8/oL9tTWR3j06e/0Mx47ASQW7OOA2vTgUXmRTLIAVcZA8zlbW0F2f/RQW1H7Jys+hwZMbp25TujWpee/mIeiBUAIJN88OEHcuPGNfnud1/WtmCfz/zB/f7iF7/QNoEAAIEIn8JzYov0Keuff/tv/0RGRlASIjiKUkJVPvpovwLMEABQuLB9jUi1VlF/xrH0N2QfxpDP3RAA6G8IAE7Sw74gBkFGYHy7tL4GtycnVT6fmrwvf/c76k+c4PTgwX0t10AfOAHAFQDwFxAAtm/foQSAopIrC9raX371lXy4b5/6+mf27jVFICW5QRy4rMStLggzbTn1Rf1hLmMsMW4grUD+YL3Ec3Of+Jm3335bx5rbBW2opQFefU3naNQGWB8xvpnv8JU8M2MQ+8fWaBt8GsRA+oHnJdiPysnVbygJcEWvzdx49949HfsvfevbShql/5etWK6kGe4Dv/XJx5+YusayJWqLXBffzj1ATFq4gDIMTpSbVsUS1pX4TOyf56MP8CsQSJkjb966oesr5hXmWMBBzg2RFvUqjl2ycrWM37ungAq2fer0CZ17Y+KmrwWxQ/wA3/NSCLR138CAPGTuuHtPTp38QtfF69ZRBmaj+jIt/8OeBrIbSkknTyrRij5XQpBKz6IIU5Rbt2/KsWNHtV1ZE7Nuow1Ucl8VrgoyNvpAVbGwecYxcyprxoH+fqmWK7rHwqcw/mkTngUyAmPW17uQN/7+7/9e/TS+kPGGCkdvb7+usbEdfPqWJyCVLlJFvHK1omow9+7fUzID90tfurqAxh9V4WtM/aP63pD572tjb8tWgeQka+8xYmhxHCP7e6u/W12vVZhirtjbbGGNOE71qAD7XLEx3df+CwkAnivkz9sqTu375/izxP/PQgDw54oVAOLYrMcWYgUAi8NYfMIBaP5uKjsb4sseo5otJtUqfpnEm6IkLdbtHheLP39UPLfZPqyWtLdPiiFYAlWrhL6YAJAAi1oGwBQApiEGhMz/adQAKAWACkC1ItWpCY1JeQmAWvmhvjddm5TpyrjUph6K1CalbboqealpCQBbunl83lQAXAEgCwzqsyXJOR4vCseHWIu2v8bNZxIAtP/Cnt/b1Ow4TUSyv5sltZPIi66VtJapxuUAyY0AkAsEAEt8gQBQqRc0u3+KEgC8R0ylVpdJzfyfDj+JWeVkqmLKAMRnyuWaxl6MAOD/mpWIbY2YKgD4WEzHbLMCQPJ5C1DO1E8j8E8xCEu4sPctw4Vzez9h25owQaY/Gf9B/j9WACiWiC+hDoAiQEFQn4IcUOygBICRBNj7UwIA8N8IAMQ8SEwSKbTjg9ME0SwBwDL/IQ7kdd2QJQA0Qv/7ONQxHDLleRYnmDL2vUQz6wonADDXTU0ZedcJAPzknxEApnQ8sJ+2GKUB4DFO562q/WIBVLM2B8Vb4Gn2OTNIa/A/6+v4ewYBQOOm9SYFgNgH8P04Ac3v2X+qRQdg3zP8nQRg6gJeJsCzglO1V43fJgolliHVigDgJIL488QMPYEyEUZPLNhHpxGXEzUFfmmGyC3bPaMAEyeghj7xdmkiC0AAaBAz9XGXAeNDmzPKkvkmq9QQMAW/h3i+nGsuy86r+t2mFmRcGrE95jBYxcbQBqFb0nPNQQDwc8fBflVDCQSAlkQGyE7412aQ3e41tDkJsNHDxK7H2zpWw3jcdU22fX6fv+M1TYx/z/Sfv89Zw4yRWetZ37RyuK3PnX3+JgJAq0EfvxeDoekCIa2B0GrRMNfCSnEigJ0mBk2zDMbMxURzzaRHdagHa92Jx5OLsunFJHh8QaXf/70UAMxRxcf77/HkH7/XbAhZ1k5q0DEBIOmHuARAUADIEgC8zbwEgDH8zNHrpB4RAOpIsLRgMGUX5vGiPX4uP2f2Wf0ZH6d/YlOdYaBzsHuzzq6VU5sLwLdnsqP8eePn9EkvO3DjtonP38oJZz///Yd88xEz2ids0uN7jO8vfq4Zz/kYBICsAkAyxhWo15GTMmN1HBn4b7wEq9DmmxkV3krIASah5RI7dp9eVmAmAYCzxQoA/rxFMurCy5iYrJsjVl9YXPoiMzs2Y5+VHcNZm2652QoMcvcrmpWdTFjNBABbtPzzCQCt+k/fi0lBGTZYzADM+ndtNidWBZ9gG450QaMyqSrVVFfg3+qihfpojZrM7+6S+X09snD+sCycN0+Gevukh2x5de51Za0S1LBMf5MvYwlrWDZLwMD9C/J7ZgWB7BX8VZYA4IsQ3SwHFYGYgNH8nHHJGDt78qK8wLTVYGJxrYvQsMhWAgCyszBvNSuxzTYZMIapJU9Nsu5eGVy+UpUABhcsklLvoJQGR0Q6eqVWz6kaAPWhJycmpL1NpLs9rwSAXDEv06P35eqZL+X4R+9KVy7UqCPwpSoAdWWuUwLA616ZD0fO20aVL4LUZhUAbGYmO+vas5iTBXzCto3mUSUApCoAJklnJABAOjqMLH7KIdRyoioAmjpcKkm9o1OWrV0vu194USTfLjLdJg/Hp+TC5WuyftMW3YBxLDLZFy9cVLBp6ZLFUiq2G8t50qTnCewB3Li98hOAEdCCgDIBVt5j40bw1SSav5LRh/c1YIecKQQAXnxOsJ7AOllzgIKAUgQFPXvo1KnTcvPGVdmyeb0sWbxI2nLtUp6CDNKmGX1fffWFgnt79iCzWlKQnfNON/JaR/2L02dkzdq1snHLGunt71ECAN01NjYh31z5RkH7PXuekoHB3qASOS03b97SzWhHCbC3osHNxUtGEgIAQU0CrZQXOHPmnGzauFnBk3v376qCAs9PIPLGjesaSNy0aYMsWDiiIBD2QTYiIH3v4IAGSK5dva41Xnl+gC8PPAL+cw1q+Xb1dCsBgI0awXr6BMlxB6noA8B53gM8wc74DmALoNK6NWtDxrZlEHAegr4AggR9CX7zHv1OnxFo50Wwm77gGA+2I8HKvXItl9nlWtwDgXiC0wBrvNiYT4yPqwIA2WIEfnt6qHtr4CLXAowDRCAgroGEANrznFrTfu06BcqdAED/QgDo7evV+7AsgTYdvwB4KABopnJEAMB2NTt+w0ZZsHBBEkzRrN8vv1Igj1rrgNcmW2+1BQER33nnbZWfB/TmPl0BgL5Exp3vfOtb31LbDyR4zVbmegTFV61aITt3btEsllptWrMhxh48lHfefU/JCNu2A+h1KAEAmfJ79+7L0aOfSXuxQxUAsIdG3TKr8bEAvIwTCABaQzhMqFwPuwMg9Cxggtvc3/2791WOm0BiBVlJzZY7p5mcgD7ulwCQTp8+pX1pAfhe9Sua9R6uffPGTXlyFyURlqq9U/MQO/j6y6/k4IEDakvPPv201m+mj1m/U3Lj/fc/0CxAJNHJ4KTvsSvamWu++eYbCsR4BirHMgtdufSN/OqXv5XpRk0z+hkHOSkpAeC//Jd/lImJh6oMsHTpIiUA5KQoRw5/rqVB/vs//7EsWDREdRid1wYGF8j8eYsSAgCBNkCBe/fuyLPPPi39fT3aNtghgDUKACiYoC6yavUqq68cCF4QPRQcyxcUVCf7khdtAgHgyJHDcvbcGQXi1q8nG9mySbAtSDaff35Cj6Wdfd+DnwUERKqY8ayZzBwb5LPJhGS8cI+Mc8aZrldCwIF+A2ACGAFExs/QzhAAfvmLX6i/BcAEjHSg2G3h+k0UMjaqn/MgKEAQ93nj+i3ZsXOX1uNG1YNgL+sCfOPk1JQ+X89gv0yOjWkbdHZ3yYN799QeyUgVytPUDSwFOAZ0w2cWtWOmVYniwCcfq71AAIAExYvxgPTze++8J8V8UcG9HmySgEKjoYAQWdJkFQGYqZJFkKa+eOGCjmuuv2TZcl0fYGsP7j/QcYmqiPswB+2PHjmqbfn0M0/bsguZ7Fu31a4BlAHzGI/uX2MFACdEMZFMjI2pf8WX0L9IgDNd16smYw3BCuALP+XqG5wTfweJinHgSjoOCONbASid6ODqJlwDwJf7Yo5VEgIetlCQ8dFRzQwG/OIzAE338y6Zz3wLYIbN6Po9n1dfis/k+davXSebNmzS9gbs43Xn9k0t2YAqDqB4DwQALY+DbP64HDp4WEG6vXufMzAwZ2QOwDrmJPqMtuT5aW8H+Tk39et5dp6T+/X1PffrWdIcy7jC12C/9BN2DgjMNQCx6Vs7NxV5c7rOeP3114M0PiQjss0sW4xxwbyG/ZG9zXPhVjkXah8f7TuggDsEGbLq0WFS/GEaG3ygUvjM9fiu+fOHTXa3zUrMvPf+e3L//l1VPmHM+me0+89+9jPtf0oAQCAiI9wJH5Q6wAf80R/9RIaGqDvO2tcIMe+++55mnT/7zHNq37bnYd1Z1/kB2+M+GWdOAOAZUU9gzADYGxnB4g2MU1QDmE+9tALtyvh/9dXXZGjePJ3jmHN1ZduWk7t376gcP89ESQHAZgOMjDj1X//rzxMCAPLOuq6p1wRJ/k8OHFB73PPMM0n2Iu15+dIFJSN1kqXellO5+E7IAEGtBzuHAMmahbmal69lAM8hUmDLzFu0Lzbx61d+o/Pyt75NGy9IlCbwDQDNgPlO7DG//HmiSoH9kZleq5m0L/M9YxBweeOmTTpWO7u6ZfnyFWorT2zbqvfH/Iva1amTEDDvacY+7UbfQTzA/jkGQiIECO4VW6YUFtdgHsCfMTfTR6ydaHMUpiBqsTZi3YqdYhf4NdaLrJd7e8n0f0bKU1PaF7TPzVvXNQsfn8O8gL3gY00loFPXiMwbjEfagvmc/sJWsMmzZy+oAgYkBOxq/sg8nedYL0D2UuWZQ4d07YLqx4oVq5QIyToa5YNSR7t89tmnOvYp18U1HHigjTt6umXs/j19jpu3bsq+D/fJE1uf0PJcQ4zxckWK+LNxA/Fpd+ZGfDLt7qAtNo5NMrewdqW/sYH+XkpS1ZJSUOwJaFslvgI8Qi5gnrx7V8cDY8PVA3S8Yn+B3MYxELKdNBnH7NxXNcWpfN8fNrRzxc5mi23MFQ9JN8qz/5aNE/LNVvGn+N6yMbbHuc5s33kUASCOf/g54piPAzjx+eP4gT9PU0whxBDShNsMsBnFYBw083ISyT48JBfgemeTcY7vNylL67HpkFjSKuEsG8uM+yO2A9tHxSUymxNj3Obm+mn3ODsBwGOsMWBp92NtpsCmg4uBAGDKtlUlAEgN2f9AAKCMItnREACmjABQn3wg9fKYVMumAFAn+5/faxMK/hsJwNRMrA1NJY6gCe/5Z/6MtuXxSsn2dE4eSJKPNLHHYpTTxGmiDHCeRfc8+RDDTOLXKUaQJqEAsHk8ymAcjbpEBACLmbFVIm5Pcg6gmBEAiDFBAEDqHzC/DIisBIC0BEC5Nm0EgRokgYZMVpwAUNUyAiTjxDHwbJZ/q/GdjpWZCgD+WTYBxWKfcSZvawKAtXcgagQCgCafoOBXBNTvkGIpKgHQ3iV5ygOoQkBR2gpFKZZK0k6iBTG6QlHBf9YQmojkBADY3YEAADk+AfkzCgCmGpBXhQAtB9FEJNH08hkKAK0IAAr6B0Ac8F//DsA+cy9xRtYBkxPjuo4wBYAJVQBAIYi/kxhlnOQVpYAnfTULAUA/b4oPUyIUPdPm5NpsnNj/bkUA0LgwpB0vUR1lqPs8PNv5LLbJGtqVC7QYiJkQiV3qfPlO+BlItXEZjukg0R/DwOZZvPyw/e61Vmxsp6ovHN8KQE2K+FoXh1c6Vv0d993xvGfkhWZSQNI3Fly3fTXEWtqvKYEvPHLop1YZ9k3tGRK4kjuMyQeRgkA8J6Tf9di4lfNI7jEpVRyeIdVOCNH6aLaMJQhS7kni3+N51X1+mvEXcKKg/Nvqu/gnT5zMPqMix/RfwoDx2aj1/bnd+KcW30hVhZuv/8//K/aZ/1oEgFY4qlqyjo3HIwC0PEesABAbVgoiNzP74sazSdMIAPGiyifT+GfLRVULAoCz4rwRU9ZQJH0RLTL9urNNVB6sdQffnCmZEgD8XvVzB1NcmidmTP6eCgBZgDE2K7vnFJCy785BAPC8gqRmj2Xj4iQ0gzDU1puNABC7MVUG0CBGJbmHVn0UBwFbDYnYqLI28DhDKGbOZW0rtp/HOVfWBnxhmXUc6fdmMq6ym5NHEwgyjLCMA3YG3OPc/+N8Z8YgzigANE1EYaLJvud/m+9IvecMN5Kwj4NjjcaBTZuWQWxW6xJbzQQAA4vtpRJcCTlAlds1GOOLTq/VY446EAycGBDO44twbysyvVK7m0kAMBvy+29+jqyfym6Ss7Y9FwEgAaBV9sv9YSpPl95js798VJ/H4yO2b7XTyPfPtumbdfGVLFCcARqIV4aDJ4xDFp4qEzfdUECG82lmSKMu9QoZ7SK9HSWZ3z8gC+bNk8Xz5sm83l7pK3VIETiFhfa01SxjkatZOSojm9egrzGM0zGUZKdHLD8CKSye1W5DX+rYhpBJLdtEBcIWdskYzvjXxFAz13MCgI71EDRWhi511pCI9NqAWjOMWu8dGlCqIVE2NF/6Fy2WkSUrZHjZKulcvEKk0CUTU9Rgy8nYhMlI9nZ1SH9Pp1FuyhNSvn9Xxm5dk+Mfvi25yTGVuyvl26SIKkGlLI3KlKoAwJBlQelrd9jgCesvqlkXKyAAWrrdAJQm7QFQENWPSlQSgvx/wPptNEMA4F+DMZq3gDeBeOSO2yA31GWCDU1Hhyxds1ae3POMdM8jw7NN7oyOy4OxsqxYvVZybQUqA2jgkQwclZgfHtasLNqXwB6BS4K9BF494EbgkuAhAUkAUEBBgugEyQi8EVimpnhnV0mzyQHWIADQ1gAElplNDeJNCaDtcppIoRPIxqx3bLOs5kK+QyYnqkoCABy/eOm8LFo0Ipu3rJNiO0HNdg30Vcp1OXzomNy/Py4bN22U1euWSWd3hzTqjHkAuLsKVgMmbt++Tfr6u5XlSlsTSOU+uzp7VS2AexwY7FFgzOUgIQAACJw9e142b9qibfJwbFSDnaxheDaAQ9pizZpVsmnzxqQEAAQA2qdvcEBqlYrcvnVHg/kEZ2lDt2NUBgjoQrgYXjCsQWD6l36gbQlgag3TWk0DlwSeOT4mAPA+ge4FwyMa3Ofl2S6AO2S7EUjlOF6AEdw7QAsKCQTHNeAZJJq5HlngBNjJwOMzXtyD1pr/8kt9DpX3DtkEfHbqi1MaMOYe+vrIIrSaz9gPYBhtRn1dCCKeVXXr5i35+szXsnrValmyNA32cz4IAAD9nM/l/9iI8z5yu3FWu2U4X9R+JPDs0sfeDgBdEAe279iuAWXPkKWtsWvk6Ufmz1PgFEAV3+jrabK4aUcACe6F9+s1GPVI617VLPQlSxfJ7ie3qQpEZaoq7UXqP0/Je+9/oGUMUADo7e2WWr2ifgvbOnLkmKp6PPXUM0pqocyIzr+5nI4JnhlgmMxbrXleKMj5c+cUuAc4wPfR/hAAeD4UThhjrq5A25PpPzg4oPZl80VeKlVql5/UcQsQxJjDvxiIJqqWwLiBDAHABqiN9CF+9vLFS1orHeAAAgDBe5fQHR0dU8UJ2grFDdoLIMVtBGLAb37zirY/YBj3r4GJRk2uXrkmv3nlNZkYfyj/6//25wquOwHg5z//ldy+fUN+/EffkZUrkfYHhGyT4599oUDz93/4kqxZt1zyhWklOA0OLZR5QwsTAsD4VFkBs4cPH8gLLzwn/f09Cjgz/snsOHvmvKqE0EeQUFAqoW8BBWH8o2oA4AJJh5/m1yb0Hj/av08uX76k2aAA5Eg480zYN8QbMpIJeAGE8TIyD+S9Ns1yZIwDclImQue+6WnNoASgYvyRzY2/Zby6jDr9BpDD+4DIDvLcvnFTfvHzn+sYfe65vfLtb3/Laq/T5+Wy+qoHo/c1u7O/v0+DaLz4Ppml+OI9Tz2tJK9CR4fUIXYUIFmd0N0O462zt1uBb+yo1FmSG9ev6zNQIoUQLr4T0JB+AZwxCeaSZqcAkn3y8X4dey9/5zt6DvVHpXbN/nzv7Xe1PjoEACSafbGKj8J/9PX36/yi69d2CG7TcuHsWbXVjZANFi9R8BH/RdkVLXGyYrkCRV7+xFVRGFsAyPgZXhBeDh86pGQLgGeX7GfNgU/BtzDmlixdqiA58/rYw4eazctLFS268JMmxekKKyhoqAy4ZjlZMBVgkGfiOvSvk57oY8Yx7eklMjjGyQFIeEPo8HIuOp6LRc3g/fTTYzp+lTyh/quuQVfKEWAr2CR+EQCbF2sRJMBpOwgJqMesXb1W750gLG1LRi8EFycAdPf1qfw/HUMZiwOfHNT2e/55k5MHMGc9ShvzHDwn4DTXtQAr61eUU2qaFQ9wBwHAlUx4HnwJxDT8HyAm8xZAnSuJMNcB8HM+ZOBd0YAxRdse/+xzAVTH9hhz+GMjX1B25Za899572hYvv/xyMgboY9YAH7y/XzOzUQHBf/E8pujB2uiukhZoP/za0NA8XfsxF0AAePe9d2VyclzHnBEabG3I81A6gHGAcgC12wFbefEZz0K///CHP5CeHsB1l6IW9TsQFZ/b+4KsW7fe1tw6P0wryA8xh/mK9vUMcVfvYUwj5499ud+nT2gbxjHt4/M9/ua3v/2d1nfnHplbPcB++/athKwB8J4lAKAAAOns+ef2ijRqap+VakU+P3FSDh0+rH2we88ebQv8EHuVC+fPqjJNB7WC822acU5Q330fbcKa6tvf/nZCWuQziAEQ4CAiMK6sVE9Z58PX33hTyVmUG8Bv+vqS52XtylhnDlQQeHRU5wPaxrMCKe9FG3aU2pWoif8F8H5qzx5dS1y+gnrMHiWRrF5rhETWDSjuTE5MyYGDn8jTTz+l6zLGIXbOGgolhx3bd+r7RiqyNdEXX3yppCvGKkQDfLkTLlBEwMd/dvyYzikQJKwkQ0nPB9mHTP2n90DeYz4yoPrBg3ty6vRJvUfWZpQQQgEFf8J1ANbx5Teu39DyJzzX6INR7W/WM/fujcrhw0fkzu46h+wAACAASURBVJ3bsmnLJlm/fq2tR4G8UGmp1+Wrr75Wks3Spctkw4ZNMtA/qCoC9+7clb7+Hu1XSsZQ1oG1A/2DD2OMo8ZBhiXj7+69u3LwwEElaKHEoaol1ZraAWMdBYnTp06pD8BP8p6rNrGmgMjCefc8/bQsXrRI26W9YO3LepdSSax3IaMqCQ4ViYYpS+F7ORfj1FQMbNfLsaiVcV4nvbLfom3dnuI4hY3HFEDwOIDHEbLxIV8H+TniGIfOaQFInitO6edu9bNV3DV+j3aPzx3HKfxZ5jr/oz5L41etv/koAkAy4YfDs/ESP2vrOIpLMM8kAPj3HTSjL31vmwJpEKZbZJBGQKn3G4k4ceza+7FlTCqKj8fxy6wNaIwtb0D4zM/svTj+NHt8N5WnTuP1M0sANIOEdn4rAWAxKItNWAkAUwCoadZ/QgBABaBS1mz/6iRg/7g0Jkf1J+UA6sj/l8cFRYBcfUoKOZIoaqqZqGUAiN1T9JCEFNpTE5KyCXw2Mv1Z41IAXgIgGVOKDBphr+mlKgGWLZ6OXQOKm8dyrAAwM5GQuBbJHoTMMBOSZyAA8LsSABptUqm1BQWASqIAUEbmv9ZQBYCpakNLAExWp2WyXJepSl0mlKhtCgAKsMWZvy5JEY2H+Nma/cujCQD0a9P4j05mNcab489OgnBbLxEjCASAQnuntLd3SHupU8vTqTJARADgPZQCCqWSltliLdqWJ17HcSjaFJQEoAoAeYsbF0oFJWu0IgA4+M+92PedE2/xXY0nhBIAWT8Rk7f43bEZz/y39R/xxYqMT4wr+K/lgSI1AOIOxFzZhyuOEMDjZBxpvDLtvaxv1XuyYGFTTDTFOBhz1TThKsQGs2B+1pcl+JJK+D+aAOB+PutDGT5a9lT3L56JafqmDstrm+v9QwhwWzJVlMDqSeLHTSSAUD4gPldKvAmgPuvsqAStt18ynENJjmx5gaSvg1puqznEE+vU/mMygJbuTudv9XlNCXwW5PZ7aSYANGOx2koBf/U2jsdqK3tI+978HP43PtbXJA66pwC2nTmOv6svs9M0nSNtj2ZJ/+D9ml1ljJd5bF/jzwbcGMEixVOSdgkEChR5M6IC5mP9KpkSP+pfIsxLk/seDz9v9vFz/BWvf7LrsVb9NNeJWx2ffB9lGE1cbFZXia8x5/G0hRMAYmOJHUA8eOPFxGyAVnaR4H/Hgz85Z0QASK+TkJQSZqAd2yx74t/PPmB2QcrnnnUVL6CMZUvQIQXkfGL/11QAiBdo8b0mziYyvqSt3ISDofJd7ZOEABDaAkBGCQCNlgQAY6imbRc7Ll26KAs1ZYDFNhC3Y8uJJZwsu8HQwRetiFptEGKDzxIAHmWwjzMKW917k5NLWHAp0BnbeXYstD7WvF52gZ193n8pAaCVPTe1gQLo6SYi62DmIjCobTyCAJBVAPD+dSDfxcJ1cazBKSMAeAmAuQgAsykAmJMORAKbWhJWrr0fphLGdiQPkyzQmhbeKQEgXtjPtlHObpCT5w2g04zj9JnT0h9IGDYpAPhNJfccf/5oa86OjybbDhOyEgEyZI/sWM4uvuzzqDSILkxs4rU5MdiVg9+60gR0BzwxOWKVqa9MKXDdVSrJYHe3LOjvlwUDAzJMoKOjU/q7ulXpATusKuvVygxgd1ojTYH9lAAQL4acXRkTAExhwe7NCADtydEzNmJ65uYARHotI1BgaC6Nzzk9aEzAWFn7bEI9/TZkdJC9DsA7XchLW2+ftPcNyNCipbJs7SYZXr1Bpotdcn+yLlUpSLnW0MzkrlK7lLS+a00a46Mydv+uAv/3zn8pty6d09q3xbacdBbapBEIAGQ3CQQJ9+G6ENaRF1irQag/DBi3Q5/nEtm1MGCymQb6vPSlhp1TZQYzjTZpox51Li9tgTjM92p8t83KRUxRk7jQJn0jC2X12g2yat1GkWKH3B2dkGJXr4wsWirTuYJMwTqfnNKMYQKASG/6ov/GjZsavCdYDcDrcx0BU4LHBM8IogIQ8T0CrVp7/Nw5JQCsXLVCA5YAa5CR6D++Rz1UgqLI2HKsj2MCoRcuXJRjxz6TVSuXyeaNa9SHlNp7ZGqqJvfvjWnA8ebN67J+w2pZs3aZSI6gPMGKhjy4DwhxVHq6B2Xj5o0yf+GAlDrbZWoSufKSXLlyVb7+6mtZtXql1vXt7IKUYDV9CfKyGe3rHVQ6FM/X2VVUuWMN7EubEiII1KIAsGXzExrQnJgc12xADwgSLAVYQH4QAgDBzP7+AV0Msrm1bDqRh6NjcunSZT0O0MPBEIALgCoCjgSWARV5EcgHRCKASeCX4wh8EgDnPugjXpxH5fI//1yVHDi3BYoregyBZLKpIBIAxhC4Zr3FMZwLYAtASQPUHR0y+uCBZkURIKfvAGAUIA5S4RzH/RI8JTCrm6rgc0+ePqnkCK5lmdImbc19AOBxT0jHErR2Xwrw9sWXX2iwluPc5pwAQFatEwAAwAEfT3x+QokBXk6Bc3ENSC2ATgActJGrDHBOnhWwDrl1yCK8OI57ItD/wfvvq/w8tZ/teX0t2qb3DknDsryRJM6r7C0/sSNAsnlDA/L0Mzu1NEltinIh1J2tyQcf7tMA+8ZN62VwiAy1Ka2xDQHg8OFPVfVqz55npbevRzNtVHK3rU37jPtfv2G9Zt6SVQzYd/bMGbUL+kVJEYEAQNC7q6NLVq5clUxkBqYdU4llJ3/oM1fLcvLkCc2wg/yhks+BzIR7osQC9rRTSSPLwnxv/Xz96jVtK87z3LPPKmGG6xDQQXED8I5/ZAwDsgEuKUGrVpPr16/Jr371SwVvvvOd71jN9HxeMwwhALz6uzfl3t3b8r//h3+vwAMEAID+3/72Nbl69bIC/StWLJVikbrtDTl54msFmp97YZds27FJcm11DTpBABgcXCC1ak4KxU55ODGp2fbValmef36v9PQgXT8lXV3dQv1uCAAXLpyXXbt36vgH5FISbw3Cl8hrr72uwB/gM8fw7OPjYzpW33v/XVUBef7552X16lVKAHD/BlkHAhFzDsAsY8ck/gma5BXQYowBxtAmBKZ40Wa0IT6YcYmfBrzxEgL4bmyZ8QIBwDNnr39zVX7zyisavHrxxRfUlvWYYlGqZetz/BcZzsguO2ioJTpOnFTQ/Jmnn1UwhhIzBHaRbT7++XG9b3xRsb2gagAOql69dlXH3orl1IQGxBO5efOGlnugTfAlHSgt6DgzAgDt94ff/W6yZi92lLSswL7390lHqVNBQwWUw1yJvQMI0w7btm83hQUy4BsNOXfmjFy6fFk2b9kiIwsXKfjY3tEhkCEgKgG+zx+er22EH6C9AdK7u7rlueefSwCqa1evydEjR5Ka9V5fnLZkfqMvAaMWkXEOERG56H+SWcdP0jaMI2zW17WQPxhDjDvmzFhhhfmQ+8CXqAIA91avax/jp+h/JdJR6iCQIAHA6HMnADAW8a3F9nb12V5qAmCX7yjBqaNDJh8+VNvn+/h/leoPBAAIDPgNLW/wxFZZSR+qWoe1FQSATz89KiMjw7Jhw3rp6sFHmQwkBIBPPj6g33vxxZeC9DtlB1ACGddzosBAm2GjPg9wH3z+85//XNuG53QlE12XVqu6XqDtUDlhPuOeaROu5XXg6U8IAHxG2zKP8jp65FNBAh/AF2AVX2ukOlMxApTlWBQAVB0glOxgrEMAOHfuvMquOwGAMUJgGGl1ryVvajpGFKQtUJtAlYCVG6VPWBeZZKcRGv7mb/5GyYOA6xAHIADwLPgDyhXwO+U6+vu7A4HE4i6vvPIbnScgAKxZs9Z2XwRf20TeeustbWPGOPMd7Y6PpX3IeGfNBmDvREHaiPEAcQDCAGPMCQD0B9daumyZqhuwZuG5WcMzlinXgP+jbIKSeWyxLle/ua4KABAAKAEAAQCgGRD1s+OfyxFVKNgtO5X8lFOlLkrJnPn6S7l27aq0FwoC8A7hAuIJ98+9QLRg/HP//HTgFzCfz3mfOYtxh53TDvs//kSz7Xc9uTshFnGXf/d3f6f2QZ/hT3lxPpQg6BMFo+/elcWLkOkne7auBDDWdPgcVEewpYdj47J69RrtK5RP8EWMcUo6LF60WA4dxg8UgnpIh14TIhzEnIULKC2zRdUf8LVeDgAgn/Xv4sWL1NYhZVE+hTmVddTZc2cVMF+1aqWOQS2vMC3COh0QftnSZbJixUpTsgGEqpYFwgZzB23D2KHf1F8GxSXsA+IZ948dYIOqgFCuqIILhMYjR49Id0+XbNmySedDfp+YnFACB6U/WBNTbmTpUkp2rZd+L+EBYbpeU5tBGYhxDUmCa0P2wXYh5EC6Q4ofIid7WNYK6gcDgEL/MMfht5hzIENpLeYwPz4cHVUffvWfFC32Pvus9iNtIA1KULTLxUuXdF3LNZkj8ZH4AOp103+UtcD/YqtKVFUfAHkwp9dhXCT+Omc1p70Ns1GCZC+fUQDwNUD8/Tiekf3d16P+/WzsNnvdVn+3iu/F73n8abY4bTZ+9jjXjL/zqOS3OC4SP6fdT5SoERMrMmUUzQfGUumunmeKhs0AanM2rYP9rgCQgv/sUZoVSFvF+rzdsA9ica4O4X2ppKlMvCsb+8nag9uJ7aHSAHQ29hXHdmPbmhmjnVmf2jAEbzf72YoAQPxZQX8HH/leQgCoSgNFKEDQqUkR4iLlqYQAUCuPKQGgUZ2QenkiEADGlADQVi9LPleTNggAqAQleKHF/Zkr9fkjAoA/o383aScviJhNJFJl6rpmMiWx+xCLdQJA2lYzCQBafjHKLvbYpu5Tg32S8JElAJCIQcxKSwDU2jTGVK7WlACA/H8F5RfeUxKASLkuMoH8PwoA5VoTAcBw12YELFYBcFuaGS8NstwhYXuGj4oSdWK/EqfLGTZt/ZCAt5p0lpJdAPFV4h9Z/1KXlEqdpgLAPm5WAkC7lIICQC5f0L2VKgBAAMjl1c+i+oXzhwCACkaWAOCqAD7uLKZmiWnuNzUOGQpytoq38j1dg4Z1hkn5W1zR/ykBYHzM5ppaVUnTHoOcmIDUUk0l9l2lVOOUFpeExtKc1e+YhvXqDIn6Jj9m+I+XAWgm7zQn3Lrf8nHM38R1Uc+LFQDcV8bfn81/agywZgSAJpn2gB8E60gIATYeUyVgPa9jxbZS1f/Hsv+mOBxIrP5ZiOVzbJx+pnGlWCE2kCfsveZET7+2dkmUAG2x4kBoCD7Pbm3m/KFJuFFSr9lQSPAKjkHnx2iMNs9D1kIxA6nVfOztP/OnxSUTHCAQEg17N6VixzKyefLpdbxdbMCn74e/Z/EP7nUsKTRu3XBcpDqQ+hbL9vdraNla1AMiTMj6347QGT7Tbf+tCQCt5t6sr/xn//0YBIBHnftfSABw6fy0RkN2ERlPjPFizDuRGhjeXfa5/ZV0si7AbbGcJSa0erh4AKiDDIsmD0LHJAACYpaH3FwCQCegDOBni4XA/EoGPJOVOQcdMAGcihdOyjqMMqez9xzLB5mDax4AOsnEiycbrhoM5n1liCnDzDaznn3m7aiS21HWp7e1KQCwSEslSJJJLDCUzKW2Bpf1GVWBe/a+b3YIrU0xC3DGbfA4x2fPOpsDbOUEg19uAtCbNwyWCTO7A7Wsx/iVvf6/dIPT6vh4MebyNfECJL5fP95B4qY2nSG90uwtscRmFmsqj2XMvMDEs2VccNmp/D8TJ9kWPrkbScDGizNrtX5xBF4T/U5IBDrmwoSeqAKk04UTBXimdLya1c4cc63eMz8Tf3e28WqbJbP1uP3DNtLYxboZ8/Fu4zj5bmbDOXMT9fjjI+nrJkaeHe8Zfa3sIbFtl2nSn2GGdpUk7Z5ABAhtYxkVIu2ldl2wTE5RG3FaOjvI9pqQNrLCkOctFKSvo6QEgEUoAfT1yXD/gBSVQWsWYmolyGHZxg+CSDL9Bzam36cRVOyZ1Fep9FrwN/o+HU+2SKrTFG9i+d1rmDXbQ0Q4UGk185Eu0VWtmRyXym5pTbqaBv6d5IJNUuOx2FmStu5OqReK0jM0Iis3bpXFazdLvdQtDys5mW7vlEauKEPzh3VhOTUxLgWpS608IZNjo9IxXZUeqcjZo4fkzJenJVerSA8lBpC9QwKzQNavqS541r8qAAS9DcvUN7KGEyPi+c0XhnGQJOufqnVKHDgBIL2Oyv4HFQDNPgxtD/BfYfNBI7QX5UG1IvmubhletFSe2LFLit398mCyLPMXLZOewfnSkIJMTFWUAIAMKSBpD5mWgfFL0I1nI6tXQUECY9PTmhFEliCAHZlKBM0IyJP9Q/CULP2zZ76W7du3yrJlSwOAVlMwjMAhgVRAVeqWDg6YDD2LWYK5SPyTJfvsM0/JsiVWm72zo0+mJmty84adG2ndJ7ZulFWrl0hjGmC7qrZ76xaA0mFZsXydrN+wQTp7CtLeUZSxhxPS2dmtwVUADoLQy5YtkXzBZOOMAHAtEAAGJJ8vasAQdQECntaLEADu6b19/fVZeeKJrbJ86TKZKk/Jg9EHKgnHOgZ5dYLFZBAvXbpYJcQJCrvtAwbwPWrK074ETgFpAHQ8gxuQEGnSrdueSKSdAaUJngIS8T3ajKA+/UAfxAQA7IigL1nNT1EzubdX61C7agBZ2QSCAUQ4F9+nnQGAAQU8y7Kzt1fu376tAAYgDG1EZjPXYlNO0JSxCbBD8BQCgL/y7UU5dfKEgulkeGtmayCEYVMAOp7tjP0Y4XNaQRnOBwC6YeMGPZ1n6BAgBgCAAEBA2wkAnIvrA457EI5jyPQjGx/QD9ANgoeer2bqAGR/UpsWwMLnFjK5ycCk/jcbfzKn+wfoMwMzsYOTJ6l9e0oD6hBcfB4GDLl545Z8/PFB6enpkr17d0vPQL/UppCoJ2vMshYB8tatXyPzR+ZLtTKlCgAoPxw6dERna2o89/Ujww8AVlEy1lEnAKxfLz19faoiQU1FCABk+NFnnlUM6Ek26Lyh+RrY97U2fQxoSFkNV53AZ1PLkExA+h9bZKwn0prTOTl9+kvNBNy+FXniFVIoQty14AalLN57930luLz4wvOaHVyuTGp7Qrwhk5xjAcN/8IPvyfjEmI4RALrr127KL3/5K1m4cIFKZVPWA7IK4AMy/G+89rbW0f4P/8f/ou3fJkjHI8H/lly5ckn+8Psv6Tju6emTiXFUDM7IwUMHZOeuLbLn6Z0ynTMCwNDQiAwOjgjJ3RAAkPX9aP/Heh979z4jxQBSokQxMTEply5ckqtXv5FNW0wan3uqUrezYio5r736uton/Y89ErwiIMT33nn3bQVdkM6G/OPEHvoAm2N8ARbSzvg7k263vQtgJH7A6xxDAEMus1apab9BJAKkxK84sYBxc+nSFfWpAH+Aq+wbHo4+kCuXrsjrr72uY+Kll15UGWcmJQJ3BK8ggwAwAQQD6higRKmT+9pvd+/dl2efeVb6B/qlRHZt8HEQAMhuB4zhfKgHMR4JmVy+ckXPs3TxUslRAqCBogYKBQe0TWgvJwB4CQC+D5jIXKZAdXtRxgGq9x+QzlKnEm3UT4UAA0AbQDtjGgIA47S9s0PtEZANO6a0yMiixRq0a+/slFvXr+lntNHgkPkvr+UJsIQP2vvCC1KemFQfAcD/6dEj+n0nSnnwz8tu4O8WogAQEQDIrgdwRwGAeYV+JbseZQQrDbLKVG+KRa01yjg5cuSIPkNMAGDs4x+xGewEYLwDAgAyskFFhT73jGH3k4CqD+7fV3uhXclS5n5UMaRUkskAlvH8WzZvUb+sa3Tkrh8+1DYCQN2xfYesWEZ5EyMAIDOPXTMPQCACLMSP8QyobDD/I2OOj4cA4Jny3APSqcxTkLEANs1GbZ1Hm2JvKADgp/FjBsTnVcGEzyE/US6E+VBJC0Pzg5JIm/783e9+p88KwQR1E1cSwcdgJxAAALKxI6sxaxm82AngOAFoymNQi5z1gM6Hlbrs27df1wzcMwQAyII8V7kypXMxYD2KA3bdQd3388KXU9qkUMwrAYA+cpUYbO6v/uqvdE4ko50xjf9gHmXs//rXvw6EhO/I/OFBXYfXqqz9cvKLX/xSnxcAGhAYCV0N9uba5PXX3pDLVy7pfLV27Sq9tmVx39dn5DhIVqy7sDn8DnME8xF2jM/BVmkXIwC8IsuWLZfnnn9eenq79Z5oG+ZnAHmIm2Te67gP+5Nr126IKQDskOefe04D0BCL8LesRz499plexwgAVKmipEtFvvyCkk/XtW8gAGzfZoRI/mFX//iP/6h2yvX4DnseXmR984JYpjXag4IIazwlka5eI09s3daUrf2Xf/mXOv5oQ/qOMcZ8j8oAdskLgs/KFSukULDsQggA3AvnPXvunI5tyJGQv2gH6sSvWbvGsgTLFdm2dZucO39OLl26oHME/U8f4/tee+01JXFs37ZDx/vo6EO1XUhhjPX9+z9WO0AFgX+sP5XY0DAyx+HDh7Tvt2zdqiQum18KKtVP/21Yv1EGBga17ArqBfQZ8wq2DuEEYJ3xQRs6CQdfgX0ArAOS+znbS0YkeP2NN7TU1YYN61TKn7Ujqi4otbCmwld+9NF+6esd0FIAqLUwZ4yPP1QFLOZGVWGo1dTm6MMVK5brPfQN9CuJ01Wr+Llz5w5dR5gCIWtTSAS35IMPPlSfjy8EkLHXtPYhxAr8yzPPPKtrm+H5I8pfp+24P/oN9QNILbQTfUrjMBY4HjvDhrhP3rPss5z2Kf3DPxtrkArsd7e3ODqQjaNmoYmm+EQUx8zujdUnt1AA8Gt57DG+dvb3VvG2+L3ZCADaqjFAMtdF5vjsUQSA2eJnaTzA45dx1mVaFzvObvR215+WovhIAoDvK1jTQSbxZ+Z9PY+GX/zaaVm+OF7hsafWBACPN0Wy1nFC0CxArMedW8Xrs9eO7UHvNhPPtv6GyJSChtbuRhh0IkAzAcCslvWLtUP4qXXFG0raAhzUUgCU3quUZZp66OUJKwEwgdT/hNSnHsp0ZUJqlQlp1CalPjUaFADKUkS+UAkAoRRpKM/p+zBdN0Xxe8vwt3iUkSoMPzCNU3s1JZlAHsinwL7btB2XJgWl8c5WMcg0burt6vdHCyn4T6k0jU+p3oDaHFL/KACUq6ixIftf1Yz+KgTA2nREAMgFAkBdFQAgAJCQMVWmzEqQ/89kzsTjN46Pxn1vVmt93iqFdkamsIOu0Vi2c0cxVQdckzIoed1/GtBvmf/6j4z+Uoe0FduF+aMtEAT4LnsxyAEQAFAEQAGAeZR9cyFPuZs2aS+0h7VGToooACgBICUBMB+zX/b1iI8765+YANCclNrsly2u6sQfVMKyyUUK+Gs5JAgAZZ27NImiVtffmdOIPSqYjgqW+8tAAPC5wlnLaSw3mhEiX6D3pypz7mcgkhiRIIm5alKoj0WLi/LILQkAeMF6RWX8s2M769td5SNuI5wfseOU/BFAW5Xvt3k3keL3dvcyw6H0aSzB73O1A/aKX4Qu87ZxvpPObcTlIgDej09BSAPuk/cz85CW5wg12H3sJs8XSADu51sRADiz4+NpH4SrxQQAz4gP80TSV3rvKf6W+p/WE6aOt0Td14dtWiLXgP9mvDIMST2hY4F+dmv72QgA5iGC1wzHN9+XA/TN9KNUNTk+XvsrHJ5gHErgmDYCQGTyTVfNvJ/FXRL16dZN9hjqAM3PP1cfJNcOKm6zXTJ+/1H4oZWbCCSqKGG8aZxl7TZlnUnuL3744rQ7/NgR+DExAJpd7NmCciYolp0o/FzxdXxQIZHl4GQM/ieLCgc/XDZDwe+4bs0cFJNwYVcAcDlLX1C1tSGRSNaPPYNn/rvckgFIAfwIi2VfRPN9C2BG8kJJtqwzaJpBw/jYVp0ff45zio01brvY2ZJVq3JA+tNkq102JMvAnLEQgz1N+zfVIGkG/LMAd3zfDDrLEE+fN/6ce84C/NkBmG2HrI212gDFxygDbo4X7TO7/TkzLC0FkB0DMYPOB7fLkvjfqf1GdbWbHHh6g63GUKvx4t9rZQN+tiRLO6rfkkxX0SDnXGRRZ/vGg4c8j7LxMmB4fF/ZfnOQ3gF8Gw+hRlKouWUL3+BDA9PeJmC7S7Of5po8zQSBhN6g57GeTiv2aGZKwux1NnfzdpjFnF0vrsFl98rLFxCtNsfZjVD8ndSm7Ld4U5G280zSwMxzNBMFWm+uWhu4LiDC5su+kcrfpxNAs0JEvNCwBUi0AHACVpCa0vZBljps1tNFYkSKCYxHZV1O16VUyEt/d5fM6+uX/q5Omd/fL8Nkdw8MCAnwNYJCsD61fM+05AsmA8claUN8kREEkKfLq4Si3o42E51tjEfdoAUGtS1cUhJXq/HkYzUaieF84Rq68E1JAL4gZwHujFItWRFUJ9SvtU1LvisvbR0l6eyfJ0OLV8i8pauld2SJFHqGpJbvlN55w9LIFVTxQMGA8TGpAcjl26S3IFKoTsjdr7+Qs1+clNEbN6TUqEpn27TkGhVpVKd0I1kLID1gpOTyuhFkOBuBLWgghVWPtkOQC/RFk9qmZlcFmw/Pqs+r9V0bgQzmKmPppo7+V6Z6WMyxYHbChGrHtLdLeXpaip3dsnL9RukYGJJiT7+sXL9J2jq6RIpdgiTdzZu35c6de7Jo4SJZgHzmuNXXBLTgPhYvWWIZZY2aZoCev3Bes6sBwQiiIv2mpLfGtAY0D3xySGu4bt60QeucE8Qk25PXN1evaF1QguoE6giiEuCrVghw3ldZfACt5557RoaHe8MmpyjTjYJ8c+WGyp0CQO7evUOG5vVKtTYpjWk2a1W5cvmGHP/slGzauN1kcIuiMuucl+eBPECgkyw5JNYJbPsmEJlSgqNkhZHVBLjOJtBkYZGqRYrbapFSHxogZ8mSpVqCgXPyfTYSnIOAI3+Pjj1QsASwjxfX4vzMe4AOWvv52lVZvmKFBjY9KAsgAhGCe1X6mAAAIABJREFUNjIJWVQaJvX7BKldjhQA3uX36QurY96p3yUYSiDf5aG7envl+jffaPCVjC+CwARSOT/n41wAawDBAOwuU819E5C27GVqa29UwoGrCnAsQV2yciEHAEBVNQM8r0QIABiIBrSLZVLZtXiWu3fvycYNG2XhkiVSnTJpWAepAa7XrLXsdcYMBAsys7FHlR7v7NTfeWZAK37ufmqXzpMKIhaLcu3qVQ1+AxpxPjLQeP6piUm9NwAEnoWsMYAR2s3n2f0ffSw3b92T5557Vobm90h3N8B0WYHge3fH5b13P9S22Llrm0xOjaqd427LUzX5aN9htcfvvPyi9PT1qlwmhA+e/cDBg0pmIoMW22BdyHOTRX3w4CFt6+ees0xpB6NMIvgLbT/63wPQPCNy5Ny3g5TcI22PndKHVn/afDDtfuLzz3XMAoKon6S9anU5duxTlREmMxFQw7JvyBrulGMHyOI/EcDQDZLLVySXq+v68u7dB/LrX74qHR3d2s/Lli2Wan1cSu1FuXvngY7ZN15/R0GLP/uLfyMPRu8okFatTcvE2LT8zX/8v2TR4gXy/AtPy/KVCzXoQab+rRt35Le/eU1u3bwh/+5/+HOZP39IKlMV9SuAU1999YX8yZ/8sfYfQBgg5JdfnZGPP/lYVq5cLn/4/T+UCgo4HR0yb96w9PUPSK2KR6XuLxn1x/X5sVl8LH1D35sayjdy/do3snXrFiU/pcH/vAJ/AIq07bZt2xMwwaWNUSBg/JIBjs1hzzp3Tk8r4Yd+wW4Y7+575g0Py+j9+5rhyItxiWQymi712rSUp6bl3LmLauMDA72yctViacsbaadY6JCr39yWDz/crzawZctGaUxPaUmCyxe+kV//8hXNdvzxj38kq9cAGuYNeKtZZjVjhQxnMiZtDsqpPztx8pRcu35dvv+D76st+hoN2z14GLnswZQAABmF7N2uTvn0iJE9tKyHENTLa9mJr7/+SjN1dc/QoFwP9nFb3njjdQXbdgBwk91bqSiw9ODePTnw8UFZMLJQ1q5bqyQmAm+oF1y/elV9GD5+CyUANFOCBUBeTnz2mdx/8EAJAICrtHuhoyRXLpzXMY+CRV9/n/oB/AcEFsBJMrGfef4FqZetvwD5jx49ouURHBg0skxZAXIvu8H48mxQVxPAx6ufJuN+YkLbG/Ac0hCkCWzWg3bcNuC2EcF2a7vx4py0BeOS9kfynfO0AYBOTGhGMKAX59J5tKfHSEEFlDcsyx8fqcoBoTQI54UU9s477yrJ54ktW6SPbN0yBCXbT0NguHXzpgK1y5Yv0zHUHpQHLl+8oMQtbJf5D6APMiYbAAA0wGTILfiBpMTC+IReH1UUfBXkO/y3jpcQxAfYpIY3/UlZjZJKwRdlup5TQPWTT/bLN1cvy7p1a9TGATinpiqqisV641e/+rUC5d///vdk3vxBJU2hxoFqB+3AM0GEAIy1cjMGdDNnvfnmm3qtn/zkJ6ZGWCQLvV1JVe+9974Cj1ZaYEGY88rS0VlSkBgwl7aHAABw6Nk6nJeMfObYP/iDb+tnPAdzPp/99Kc/1fZzAoATB1gzoIQAEPnH/91PJN8+rcHy8Yf4AdHnnJgckx//5PsyONgXAEiA/jZ5/70PlXT4ve+/LCML+hkKkm8ryeiDMVUjoL0ps8J8jc3yN3YP+YRsePrE4wFepgDypt1jfyCC2HxDtjzz+Y9+9KNwDxDCCgoy/+xn/0VtDrCZfoAAQAzk8JHDer29z+6VzQFo9/nt8KGD6ld5bkDvocEBA13bCjrWIFqwFsKuuH+Tt38g//AP/6DtCLmD8QzQThuyHvj4kwOy9/nnZdny5QlQy3ror//6rxV4t/ILwzqOaYtXX33VgP1SSf7zf/7PsnHDBlmyZLGWUaLv8I3c06efHdNrvPjSSwpaY88XLl3UcU1/s05i7JhK1jltUwgR+GqADvqfOYA4kKtzIH3M9wAiWYPRX/hs+qt/oE/nY8YmSlO0P8/OdblXV4Oi/SAYofgDucRIa6b6xDN+duwzVXLYtXOXkrc8i53nwpaVGLhkiZ6XfQVzqq5nyhUlHhw6fFCfARIZ98P5ITZx36w/IIxxnlWrVls/QT7Ii5SrZV0noEYFwYuSQQDuTgIC3OF47pN7uHbjuux+6ikZng9htBFKAFSUTPjBB/vURmi3Uqko4xMP1b6YbymfcOTwp7J163bZtnWHdPVYeS8CE/gmSgBMlqdkISXhRkY0Ixeb4bqUbFA1HhS6IOgGchhriviVxibT/Vp29x/HkOKgfBwz8r1eNkEnjjH6teL98u8Tf4jvq1XA2eOns92/HuNQehQ7jWNwrRKE4vPF4Gz2OrP9HceyLLPRVQXtiOT6ofSex1vj8zG24meOY2dKqA9EQyPAAGjXNaZhCooh452fYVlhfRfiYk0Au8VQrQa5ZUZbv0X17AMolu2P8DQJES7tW/Y7aT3zVnEut4lW8dr4PceO4z6LY0/4+exnyX2S3a4F7vmHxLnVBFeSZpUSYAaEogKAKiIEgOnymNSnxqQ6/jAQAEz+v4oaQG1CGtUxqVfGZLo6BR1aClGimreb3jPhm5xoycWEiBxiSGk7RoB9iH80jQ8d+0GyPDSEly/1tazbbxIbjeI0BqGnJVJdNTUBz4PEuMr+axkAyjBCBgDkrykBYKrK7yIV1nI1VAGmVfpfgX7W9XyuJQDI/q/LJMkYKv9PyWDsMEsfah41c8frQ7yxiSARkyVaSYA3WWmI26m1hTCtYUrI/uMbi6UOKRTJ/g+Z/yWIAKYAgCpAvmjEAJf7L7SXpNTZpWsa4mVaEgDSXwnVzoLGshTgD6qEuTyKbYVE4l/3GKregtKdRNL/lgAa2wa/QyqgDRVHiYB18xmWlJkmGIHTGOjPP+Y6VOEgKKK6w7rf37cSpMSsygZCqzKG+Y0EjKe0Rdj3md8ycN/XiMGZGUlDVSgZZ/Yz9Wkk3AQl46DEAS5gwL9niKdEh/hY5P9z0yRHBWKTXj89t8dJ3A9l/bGuzSEBJCyrCPINeAHncx+flODwBNwg39OEqQRCj1pUeK4U9Lc7SG0aOjkKqGkM3IlMwSL1u9avzXfPexaXtthodi7we0raORACYuzOEthM+cz6r1lphvecgNHKhyrFStVCAg6QAKjhOWebAKMx70QnPyLrDeK2beULsnhTlvjjPRqft3n+CAnPmQa2P2Np+0A2ioZgTD+YaVuzPXz6/szRHCsYRFbbzFCwvgr/n0FeCOuHeI7Lrqke0TtNN95k2y0eqWktmDXS2FvFSbbhfV0L/sUPX5qVAKBG7rWXZzvBLNntLY0lZiYGh1WfdjApJds0DaaoJrW/b4ModFAG2GzV7WzmXMoyXUBZLaAclaoDiUEXWJp1nC60uFaS+Z9h0xrAaTWA/Lw2kFOwMQYGZ5tMswYy2/diJ6BtkBOrqx0mGme06/cC3mv9l8qKZJlaDeoTNznA5kEwpwHqvBLkW2Ysnuw8jyIAPGqB/+gFyKMHuvdJq5+eIZx1vvbcrgAwE0TVOi2BFZU68Jmbgviare60tXOIZHyiRcfMvlAKWzKB6LUiModf2xlTCvRHNdLZjNjpU+KCut1oTM+1AUjFyI21rqFdS0ZOQPdk8g0TuhMHzL0boGrHBeZtGNjJ3y52Hs7rBIFknLU5ySAQCSKZJjooruEVKwPMRQCI28D7rNVm2SaolH0Vb67jvp59g+XHNqtoxG3+qAkgZUD6RJouIqyN3E/G5BSThlJb0cVDlgSgtUMS2SJ+dxJA7D/cr9hAMFQ6Jw3pKBakp6Mk3aV2GeztVSWABUOD0tvZISXqG3Kyel2JAMUioCV1qHJa+5cXwTxdsyrrIx9s2qgf2jb466QUgFmSt/1sfRCPUe8brzQVb8z5HvfD4lwz/3kuJYEZe5IZw+YI7qMhbe0NybXnFfTu6JsnXUMLlQAwtGSV9I0slraOHsmVUAJok/HJKWX1co3urk7p7yhKrl6WqUvn5ezJz+X6+bOSnxqXniJ5qDWpl8lyhQFumwhAfCJeujZvWMZ4CBkk5mbtE4gn8XzVigAQiEGJf0jm1VB7KSaGub6Hq0coeYAdEHeak0a+KAMjC6Stu1f6Fy6WTTt2SXvfkEihJJVaQ65dvyWTE2UZGVmgwXU2+Gx4bl67pnPzyMIRy/4XmO01OX/RABCCxgAnZDdrzV3Jy1UAlWPHZWhwULZtfUJlUMnoo23pu3Pnz8qFC+dU5pXgOYFjdvzjYxOaGUX2O+fauXO7DA51GQGijsR6m5w9c1HlRufNG5St2zZJqQNlDwJ5JjP8+fHTcvnSddm18xkNyAKgcX2AGYKABE/pXwNaDAyG4EIQEFIDWUcEhQFhCSqy4XMCAJ1J4PIYBIDbt2XN6jWybPkK3QDxXQADAJuFCxfp9xiLX3x5Wto72jXgPX94WAOM1K3WIHaxoBnq/BseGdGgra/pCB6TeUgw10svmDrCWQVJCDTrWKxZuQCClgRvOR7Qh+/yPvflksqANXdu39bNNYAIx5LxxfN6Vh3fJ0hPFhjXcaIBwVEnABBw5165Du9zPjLjANe0Vjc1fwMBgAA5agMAL4DOJuVHf0wqgYRg9/p162XR0qVSK1f1/rkvQAkAFwBLcykQAKw2Oxt6JwDQBvQV4Dib9Kf2kMVoGzMnACBxTMAfW7NMvLxUpqzuKyDNwgULFKzt6yFTbSJZFx08dFQuXboue597RhYs6pOubrIA8Ts5eXB/St595wPLWN25VSrVh1pOwggAdflk/2cyOVGRP/gO8sndej8K1haLSohgXUgAHCly3scv8J7WpR8bk2cDIcHnGicA8Lwc5/XI+Ryb4Bz0F33Bd7keZQoYA4A9vuadmpzU9+mL5YEAoITd8H3GNOcHuNbMHGQ68+3y1anzsv+jg3o+xl0uD/nJsnPHx8vy2u/elXo9J9u2bZWVq5ZKvTGhY3JsdFK+uXJT3ngdeeXF8qd/9iOZmLyvmTmM6amJovz1X/2fMjjUKy+8+LSsWL1AM43r1bw8uD8uv/vtq3Lp4mX5N3/8R7Jy+XINxnR1luTDDz9QKXKAH2wBYIWAFEDMBx9+qNLKgFPsX7BTwCrGO4Ag89Ot23c0YxIwkLZmTjMiclFJPgAZd+/elid37VD1B9oZ8gC2x3hFbpj2ZvzwHuQBL7HBZ9gRoJoCDaF/6RMyPAFQATEhYDC+AD+8dArjkj4EQIHwkMM11kUmJ6bV9/GaN79fFi2bL9N1QP5JaS92yeVLt+Tj/YeUWLB5y3ppTE9IeWpCLp6/Kr/59W+lo6MkP/nJj2XV6hWWTVMsSL1aUXvDNngOIwCY4tr9e/fl+IkTcv3GDfneD76XkFFoB/r8ECUu5s2TNWtW63jjGQGDCOShVMH7PQDZ03ndrwFwU1KBDGTN3GGuVoLQTXnrrTdTAkBHhwFlpXa5e+eOHD6IH1hkdZupYw8BoFBQYg9+hT7YtPUJKwUUiJ4QmPD1lJchq1Z9QUdJLp07qyA8madkp9LO+JpbN28rMD9v3nzZuXuPVCch0JhvPnL0kJZH4Dq+7qSfGXPMAfg1B0fZK3Fd7ot+py/wQSjE0M+3bt6S01+c1meBrBWveSixgQQ2/hM75TNACSMAHFNyEqQsVYhhjE9OKgjIWAaMhwSAOgAZwTwX8wfANxLiZFMrcSAEwgD0AHAB6iEA9PQPSF0BTqTtzQfdvX1Hnty9S5YsX6oKJQRwKUmAlLaBjCvtfjo7lcDEC78FAYD5Evtl/854Ivuf5z96+LBm4aJIg99Uae1Qj5d5AgIAbQZYCnmomG+Xeg0J7qrs3/+hEgA2bFir/gm1hkoFAAL57ofym1d+K8jCfu9735XBwX6pVCeV6GLH7ld1DEhV2AT+ADvGLiDkvP3WOzpn/fjHP9G2M4WAgoK7APz8RLmCPnP5ecgFgO2vvvaqrgPwQ5SmYb/KeoK1APL0tDsAOvMO9wIBgBI3P/1/fqrHUXaAZwFooc+Zf8mu5/v/5o9/LLlCTYPlEKUgRUEA4Nl+/JOXZXDIMvmnqTVczsn7732kgPMPfviyDC+A5MCqql3LIkFy4PyMP/qC8+OjsB/AaO6f/vSANX7lb//2b7VMEqVDjNwAAF5U20c5Bxvn/rEbzs2YAYT++7//e11zkGEPSZi2paQLmetcizr1W594Qsc/IDc2gI3fvHHDyKaLF+s6TEkKk0a2oS0B1SGn8eI+6RcIAIxBgHsnBjAG8QGUHHj5D/8wyfhmrQJBgfaF9MVxjCeelfumrwHc8WsoNEDcwc7XrbE5lL7HLs5dOK9jf9HixTouGf/dvT1qNxzL+Tgv6yoUTiiFxfWYa+hr7sHBetZSqGAxt3AM57C13wVVLlqydIns3fuslY7q7VV/xRwNUO6kE1e7cOIDY5gxRHv4i75m3uG+IVLQ17S1ZVHmVNmJcU8bcSz+hLUMvps5k7USazzmL/qd8a2KF+Ec9D/+EuIFfcN6a8myJZIrkIVX13VvO2oVKC9duCD3795L1rFKdAqKbidOnTT1kV07ZXiY0himPlIuM9ZF9u37WCG5XU/uUoWlqfK4gq2sAc+fuyAHDhyW5ctWyY4du9QPNYTSLKK2fvX6dRmbmJDhBSMyPEL5AYt/MX/jEzlHMV9QBTQnBqhtZwC0GOjN7v+b/24OgfsaLI5feHxtthhEq8/j4x8Vf0j20rPEhz1+HMdD4nnJpYU9LuVxHY91Pio++K9DALDMx2ysxDLaU/ArfQZTMrR7NADY297eCxnbxDEUbMO3QgBoaKxW515VAFC82+bpBLwLyQyaWGXZ5U4A8LGksag8MQjGlsnZp5mY6V2mUu7NsI7GSIJydBwviWMobgNzxf9CZClRkcy2le+1+J4Dos32lJNGzWJNJI94PXHWAZYFDWBqcSIjAFAGYFwakw+lNjFqagDs+ctjUq0YAWC6xt8PyTSRXKMmBVXzNSlri+EF4kNeo7tS1LhiGq/PPm+2feKxoW3ekgDgSgHTSYKc6l+GBCnNY1FmmtmdRbA8SSm0asDDAf1RfawpqQQSQC6R+q82RKaqOQX8FfxXAoCo9P9kta7g/1TFCACUBJiYqspUuSaT5aqWCkgJAC0QrmBGrfo/HstZ/sCjvh8faw9uCUYWBYYsTh8VlADAPysB4ASATimUSkoAQI2LUgAA/hAAAPrJ9s+3l1T9i7Uqf8cEANb1JJzpugAyAKSasEagDAAxPZItmNeYT1zJQdcDM0rA2piipICSfBjnTXFUy6RPFQAY/04AKOs8yGdlJQBUNbag5P9ADEA9TRUDKIGRkZR336iA/4z4bZqwxf1zbxa7DeSAiEigfijC1zTzP4D/5pOiGvEO8nupDi0B0JBcg2QuO7eP8ZRcEBIso6S/uP+dAJBk+Qc3pfbQ4neNu2aIOJYVmPq3uHyFXquJWBV58IA31CEwoBTiAHykaBHPU83YalqCthEI7WmfOJhvP+ME6hnYmzZxM4HAz+PzoI+n2c6vSqwRac2fsNW86DH8pmz5JlLLjNHZhC1lx3ZMVEruIQboHW8Kp/Xvt/IRTfNCKA3Z7GsNw/zXfDWZpfOPskQEc84zXikBwG/KvJi3Q3IAKrotk+Rn97nxxR61/sra+2zfj+3Kz6/z0Z//4EV9gqzh+Yn+tQgA8WBKG4nM5P9vCQA8pCsAxPWTbJHN4ilVAEgIAHEGZZDN0MVDSwIALKw007epcTOy4bOBU/HivNnom+0udgJzEQCMNWQGFhMAsg5Iz6cEgGan9SijS55RcT+TiMk+g5+j1QI+dgCzZfjHjm/2Qf/7OYVWNphK0zSzr+y7zQSApjFivIogud4CQH1MT5VtNz/M73W2dvD7SzRkfAxn/IpuQHxyzjhnJbeoBF7MgMtI3EcTxIzFsRJgWLyHBXQgAMSLWZ/c4xIBxnRNlnz/KgQAA/sDaBwxCn3WcKJD0t6BdBArAPjYi/sktuOZ49dY2LxiAtBcm6bmTZb7DeuY2WxhLlNi4Zler5mt6JvReFKK39Nnp//DBtYXfS7lxl3pAlL3Jq1r4FlNUiNvsHFr1KvSJg1pb8tpTfu+ri7p7+qS4cEBGRkaUiWAboLMSJiR4S4W0OTaBPhYkCsgrf9ZNnsa5nB5ICcC2Pj3Cdb12eJ+ahrzmSAFWflIODkDVqlQMPQD85z7YsMQEHfJ6UbV2sJIKw0hBpZDQqyzR3Id3VIvdEnn0LAsW79Flq/fLG09fTLdVpTJel0estiv17WeJwHS9iLpK+PSuH1TLn/9lVw8fVLKd29Ld15UBaBRmZJ8DhaxAZdsaNj0h7JNCjR5HakZ9hOVpHFCAO3SDPabMgiPlM4NgYkaFj7JXEC9oWAn/l3aTQv0FNuFXpf2ktSKHTKyYqVs3/OM9C9cKtNteSnXRC5dvqobtuHhEc1+A9BCgvn6lSsqqcs/nYvaREbHRlXelIDZpk2bNbBJP0+MT0qx0C6nT36hWfwrlq/Q2uoATibXiVTnqJz+4pRuqMg6NblRwLeCjD54KLdu3dZMIjLr16xZJb19yGOT6UqJwYYC/JcuXZaNG9cr0NiWR6azJoWCZQICUhbyHfLU7ucMuM+zSaI8QEODnAQwAdQJgnZ1dYYNgNXevXjpooLOCxYu1E0fwVKCuQR1uT/GHcD+Z8eOafB57RoyOZdpAAMwhsAstUhV7l9y0tHZIWfOfi2jDx/ovQBuaBC5WNS/Uc+gVjDEA7LmCQZrnevpaQXwKckAgAWwj//iPQgMfI/AM+MAm/GgK98DcOBcBK95n2dWmeqFCw1krlgmGyAO90sQnOMcDONzgstssg0U7NRrE6DlXADt9BkgFkCVZ5sTsCawTfCYe3MCAO3idVu5b8sKJePLJJQJGtOOS5Ytt6ySwH6HAIBqxNp1q22jn88nBABsjetzb4yd8tSUPg9SfXue3h3qO1twF4IB2doEtAlKc288f7WMtN+4Ztr19/UlBABXAGDd8/mJ03L61Bl5+tk9snzlsLSXyNDD57TLw9GKvPnGOwriQgCYFjLNrR4vdnr44EkZfTAu3/6D56W7x8oOqI8Ict+AZdjgyIKRpE8Y5wBVt27f1gw37NTnDtoTQgfncAUIzkWQArCa3wnqE0QhSEHAm74CuOSZ1X+3ten7EDwWLVyowKHeF1kH9boqRkDyoG0BPvAoEADQcLt+7b789jev6/u7n9ohbQXUGmqhFnNe3nnrI7l9+54CbOs3rBbJQRAQKU/W5Oo3t+TNN95TH/Inf/oDzU6HAICiR7XcIX/zH/9vVZp56VvPyOp1i5UAMF0vasmPN15/U06f+kJeePF52bVjhwZcOkrUrv5C3nnnbbVfQFNkiCGK3b57R95W4K1D/vRP/1T3LxBf5s8zGWWdUhXcvSKHjxyV+fOHlQBQDnV+USNBLYS2LpcnZfeTO5XAQfuhUAJQxxikDbk2QL4Dey7Ljtw2YxPgD5BES9WEoDIgCuOSvscmmWfwKdgyPsXHnipmzB+SWm1KcLoPR6vy9VfndXwvWDhPFizsl8mph9rvpfZuOX+OevXH1cY3bFyjBIBKeVLOfn1JXv1/2XuvJ8mO7MzzRGREap1VWTpLa10olIBoNBpAQ3ezBduMNCPN+G/Mw9o87Ns87DOfuDskjRyym80WQAvoaoiSKK21likqdcjc/X1+/YbHzcgsdANcrs1OmqVVZYh7/bofP+5+vu98553fytd5AoCCrBAAcpMiMmBjzFue3Ys8Dg4M2rETJ2SLKCkw110NcKfQAQEAIAhVB08AoK4ya/SJkyeVxdsG+E4RwCmzU6dOqg40Wbfai0WKQrz20Ucf2vJly2zrli1R1iqZsllXc/vwUflYgc1exj6dlq+hr/Bta9atVR/7/QV2jF+iRAt2IZCqod6uXryg0jWoE0AAYK7g5wf6B0U6wxbWr99oucm81j+pNRw7IqIagLXft3jFEcBabMDPL54LfweQBoGGsdA98Bl1dXb/3n27cPGCrV612hYsXOD2bhEQDQFg6PGQ5r1XNoGYAwkP0JQ1iDaoXATzPp8XyOzVWgBNURvgda5J2w4c2K8x2rRxg76nDH+yXScm5RN5XoDYppZWK+VZnx2Qhu8deTwsAsD8RQscAaC+Xn117fp1zQ3Gg1/UNQic8vN4eFgEAPwW9sv1mIcQAHh+CACQvgBy8SP0I6U3ON/wLJQA8AQAZOCzmQYrF50CwKeffWJ37tyyDRvXql9bW9rgqFqxQL32Ifvtb38nAPWVV16y9g7A9gnZK6orEMAAP1966WXtV3ycgTYDZn/yyT6BuG+8/qabT43sOcwG/h9FhnfefceGHw8LOKePAflFdqlL25kzp7V+4I8B0L2qBnsdbJf7Mr9RD+BfSI0QlVj3UADANyNdz/7JZ6H2D/SrBACA89vfe9OszmWNT46nbHKiZL/85a9EaoQA0N3TEfnvtI2PlezDD/bZ7du37M23vmtzelvkf62ckQoL8vb4PwB7+on/ay9z/Lj6Bl/FmHgCAHb8T//0TyJ0oZYEiM+6zbzAh/Fs9Af94sn57JHYI6BggD/BltnrKBO9mJcCBLbF61s2udIpOttOlTWXIQD48j4QV2gLJSC4H8QoAG/mgCdUcS9II/Q9hAPayLxnjeN612/ctDfeekv7OeYa6z3rK234/ve/r32M7lEqaf/AvEWhBPv9x3/8Rzt/7pz6d1nfUo2VVz1CXWRgcECKPayhPN+KVSsF2tM+xhofj50DXn/yycciqQH0Mx/oW54BZSL+j2Q+fYkKgD+ruvf3SR3qxRe/rbb6Ek88I/2B32Gt9gQkXqdPeBbuLQC8jLJNVr+0j37h+Vjz+OF1+oA+Y15jC/guCBWQPXRuTztyLQQD+o+56seCa/j4HdfguZlT3GPbjm2uhnO2zpq1j6wT0eja1asiokKAoY3sufBuXClqAAAgAElEQVRZtP/GrZuyyfUbUWyaZ40NEEbZ54h+YgcPHolLFfT2zhEZBmIxz9D/aEAqOK0tHbZjh+vTYjln6Yzb9957+FA+qrO7W4Rb2u18MPvbolMkmTK1tUKe8CXdqlXs/FqQjMVV/107By6MIyT/n4wx/C8CQEShn4UAQJ9XExlc3MG95kgAlTiDex3Jdn/WSBIAwtfZ+xJDDa+h/UtQc1z2HykAMH6KU9e5BADAUrenml4CIM5TDJLk4vhTBJyFsZLq2FRtVdcwzuDiyxU1yDA+HeIH1a9XYo3MCwgAyJKTSUxMSDXFpZjg9sJFzmxkUZMJnZ9MEADGrICiIgoAEQHAiqECgIvXKKFPfSXGmiunpsQhChQ6Bd/w2cP4Xa3/V+YQYfZaCgBuq+jVh5SoHGMHbrh0jahtrk91UqqAmYrLkfxBjMZl/QPlOgWAsuUk9282kTf96zL6p2ICwHi+KAJArmAqARASACgBAAFA1wYBroVwRUHHWrHMMB7pCQBP+txMMUyKTwr6F0hGlNjZNLL/TyIAAO7XNzY7IkC2XgRtCABNzS3ay9dlsvr1CgDslVHeZC4pUYBYgRQDIQpAJHbJn/hmPhPGjCuJZD6I7jOrHNFTviB6y/kLyD+OeCZ/QDa/fsn+z9kkBIBCQXECpwAwGSsAsMd25ZydCobbALm4o+ZbBFJKaQT5/TCxNijr6n2KvEOU0OWz+/2cdEQmFztwBIDqEgACsPFv+lwlu1/YAXGTcsGpdtSIDyt7PyIyTRt/jxvIqoM0Jp8o6HFVYhoe9I8spCrWqWyy6gRGN5MiPxMZqMccqttB/0nHtMp/V8fLqwlg2HncX6wBkqavVt4Nvx+XeqnZP8SeHSE+jFOH//f7ZX/NKgxKm7lq0DnGK5JECb9KRHim74cnzdtwv5H87JMIAH6c4qGM5kd4nar4vG/U/68IALOzGqr3HTN50crryf1i3KUzJfBDAEga30zGmLx4cvMQNm+asYROKgpWMvGeRABw0nXTpa39JKzFfEy2w2WFuV8P1P1HEACSmwW/WfMTIeyveKL6mtZfEQAMQXwAGRYVrwDAYuNrTilDPR706QoAsUMBdEkAwOE41xrzKjOMFqfw2UKjSxIAknbxJILA7CZfYd3M9LmQjRY60WDKRP1UmwDgvl/jPSkAOMCwesGoVgGYbU5ULWQJJpbv91rOMuzfcM9YoXJUOwRA4uR7lX6pJn8k+zE5XlU2XoMA4FQx3BJc+b9j9DnQ1LNd3d9u+fv6CgCVbH8nd+QGJQJrI4DavyhbjR7UqyLUGotah+fq/piuABBexwMytea/u44H/qvLqDxpUQ7HaHoNpMpcd3YZPXUN/6vuCZhvsrlA2q4WAaB6DqW0UXU+NWKZskElIJ0iW35KRAAUAVACmNvdZQvmzrWezi5ramiwDFZZnHTEgShQAhDn5P09WB3OVPe67x9nYdXkCf/p+DM1iQuxJWj7qb1xtGmsbN7dZpcDgycAQJflcBo5BLHW66XKn7L65hara26zPE/V0GwLlq+2xdTKXLTEILmPciCbMmtoabH2zk7VLZsq5Kw0PmJTE+M2/OCe3bty2QZuXrfS6GNrsJI10KclaoI5AgBypRxklTXAeYPgYroys0N79RvDqgBPpP4hGf+IyavnreqjwGbc1thNpUhpxGcwuO85tQZqsaEEUEhnLJ/OWMf8BbZ++07rW7XWSnUZyc9dvX7Lunt6pQDAoaOhucWGHj6y+7dvWd+SxZIMZS9APbZ79+8pUEdWaV+fq6sO8WFsdEwGe+jgYUmsb968xebOm6eDHEE6DnL379+zk6dOSD6abC6XlQtAZjY5kbNLl1AHuC5gZd68udbYBGDsQNXR0Uk7fOioVAJ27dqpDLiW1gYbHx+xYikvAG3/F4ds1cp1tnnTDhEL2jtadG/6nkAy9yeYS7DbZapTS9YB+wRbyVLunTdPnQxATuCTYKbkUFXeYNhOHD+ujKi1a9aqvziUevl8gthkH0OioM/GJ8bs4aMHOmjyvKpjbWaL+vpsYmxM4wwBYGx8XBnqAD20lYAlZAjARdrKodcrABAMJrvMz20CuxxQCXhKvhQQuFCIM7K4LqAJn/GyrxAhADIBMAHmvd/g3gTIeU6AVV8v2MslEyQmSM/3uJcPxgPIcU3VZ+7piWXP6VcIAASVK5nrKYFQ9CHZXsuWLrMlS5cpO8wfyAC9kF6HAKAsm4gAcOXyNdlnSAAAJCPoDbkEAgB13f3GHCAMsAtAJczW1cG+WFRmIfvOvXv2WFdHp/qdH+blpcvX7MiRk7Z9x1Zbu36pWYpgAbL39TY6UrDf/+4DZSdv277JGhpNIDZrRiE/ZcePXhDw8q0X9lpzC/WsHXhKu8h2vP/ggW3ZukWggidlME8IfiNVC4BGn/kf+hlgk3lNPyqjN5LeZfyZR5L0R7o2nxd5BbCN8QCQECmKz4+N2bGjx2z+gvmyK4xRvqZcjmt/A2oo45msHytYMV+y8bGy/cv/+DcBis8+t9vqGwkqOHnhbLbJPt13yC5cuKz7bd22yVJpMijyAvAe3B+0D97fp3H5/g++a9l6V5sTAkCp0Gx//9//yUZGB+3F7zxra9b3KThQLmak+PHxR5/Y4UNHbNPmjfbyd76jYAwBQYDjn/70X9UXgFf4oFy+IIlf6hVjX3/1V38lxZKW1lbrnTtX/QVIRTAKPwMBgLmxa9dugTn8tLV3qLwHY4SCwY7tW62puSEu3UVQFNAVXwLoBAgKyAh4zjgyb8g4xqYA9+h7Fyxy2SZ8F2CZ70LKYdyY1/zLmAHQMLYAaGQyA/ahwPB4YMLOnrmoObdwUa919bZZfmJYNpXNNtuFc9ft/LnLas/qNcutVCboOmlnT10SiaK1tUUlAJYuWyJAJZ3NWDEiANBW7kcfetUkCADHT560/oEBe/m7gJRkRTqACqDkyNEvZZ+LFy+KCQCAwROTE3bu/HmVt0ABgKxNMsXIZoWggyqC5ld0ZkQBYN++T2zVypXKRsfP0U/IfgKYHz1yVJLS+CgAbgJuPPPNW7fs5IkTAowB37Q/icA85onzt5sUbHRlAzJ26cJ51a2GnNDZ1anPE+QbHBiyCxcu2oIFC2358pWWzwHwZjR/zpw9ZZs3b4pJUsw/Pxfx+b6+t99DAo7hu5iL+CgvAcn7+EjIOlo35vXGWYlc7/Sp0zYyOiIiEn0g/6U1cUL+GN/OvITcxQ/9wPXwx8xV3ieQyvPQP9jSoUMH9frGDVHJGAjTql06IfCR50WZhgxzyFeMPdnTtJ/1GwLA3HlzXQmAhgZX+uDaNZWB4dk8AUDnrHLZBodcrXnWJ/wXflrzcnJSZ9jDhw7Zvbt3BU7i9xhngH4CqQDmZGbjP7BFiAEiACCjO5GzT/Z9aHfv3pZv0X2pMZtCvWfK7t1FReIDzY3vvPRtZQYXS6g4OAIAID399Nqrr9uqVavVf77cIPP4D3/4VMRH5is/rG+0jfXp3Xff1drOe/g+9gwim9iUSjOwtmEDZLtzTZ4zl3fkNkByvoPkPcSBUtGVGWH+//M//7NIQPgulDcEphSL+h73ZM/x1tuvm6WpP561/GSdjQxP2q9+9WsR0V57/UXrmeNKu6CyMTgwbh+8/4kULr73/detq4c1h6NW1h7c75eEPv0DwO3A/JT8DrYFUQxiAERAD4oyHj/96U8l975rlyOlAOAyL+hL7Ad7JGPek3y5JnMGAgN7B8YZ5+Dr16PYwv14b9sWB9hrX5ipk2rG7Vu3tE5jOxCWsMVsXTYmKdBGX+aIewE2k7X/+uuvC2AHCOc7AMqs+awBr7z2mrW2tWmu8Tolf+jjv/zLv5SfZcwYX8aR/SNkDUBxiFF3bt/W84yPjmm/5ecZCk5j42OaCwD+fH75yhXy/fhG1hT2PTwfZCPIary3e/cegc30B5+D/Mh8QRXg5Zdf0T4SX+Az+vGNR748onUT+6IN/lzAc/JdbA/fSH948oPbO3XGEvueFMo8hDiAb6CPuZ4H71mfICMwDvQDJA32NpzEsT+fKcd8EYFwwQJdg/uEmc/4JMaY/t4Oea6zzZpampRVjz+jzBMEgEeUYlnSp+tgh35/2z84oOeiP1esWGYtzfWuzFqRchb1duLEabt545at37DOli9faoUiSl2D6uvHQ8O2b99nUl/buXO3fExpKq8zCzEWyIEDg0MqDYAaF/0s1bJYBSCn8yPlR1TeoA5yUvUZ1sfRwvOr36MlY3G+BGLlhOz+F8biagH8ybiG/06tf2cKKCfvGQIT/j2/H631WbkVzpAe/PlPLQEwuwJACG7xTFFybBUBwCsCaO2MCAD+rOHIV2WnbBitZW5PzB5VgZMIMHSEPcWpFat24BZjOK0EQKAA4PZU1b3sxs0rflaX/5R9fIMEgFr4Qdhnvk/ca2FbvAIAKosQAFxgQ+c0v6elpBb9FigATE2ORgoAY5YfHYkUAMaU/V8ujFi5MC4FAOJPUYWOSC3BKSe4wKNLXsoqA931U3KuJOfS9L+JNVaA32qQ2OlLSn0gmJN+nPwcJOM8WmSj8Yr+iuJykpcX8O+JAI4AkEdBsQYBII/sP9n+EQHAKwCgCKCyAPzmi1bAJiUH7/CVP/UnVC/5k66RUADwBABk/z0BIJNtjEoANFkd2fkqAdAg4B+5/5AAgCJAYw0CACW/VPInIgBof6ZYoyMAeAUAxksKTVHpWD9ePvmz8oweNHZn7ipgNpDS95iMCACFvOX4zblyMJL4V8m/gva+UgCI/pYSYHRurgD47hwdJy1GJSLCuab5FUn+x22KHFYY2wzfq+AbvjRJBdCXD4vKASTl/Z1qB6qcSRJUCMjXAjg90QVwv0IA0PyKPu4hBB8l96Uy3N8eSXYxB/+latyq4md4Pcx6j/2VyiIUXa5shPH4dcn963EfT/YKRp/kJ6noRumOQXw9tIVQAaB6nJyyB/JBs8Xok2v/tHU2QQCI196AdBS3OrpRDI/UUOieaa0O9wZxmzzhJfiSX8/D62jNjBvmYu3J/U3VPuNrEgDCa82GpcQwlR7Ow0XV9qq/arjHKCoek1d8YkNoP3rkJyoAfD0CgNuPJNqc+Nu3Kfk57QN+8trz+na1A5tey3ymDV4V6BCMetjx4QahuoO+GgEgnCCVSRSb4RPXnVABwG+OXcAUtllWrDN+RArwDMsooMr9qmqQVKkAKEc8VgAIn9kHZMMNfS1jfBIDN3w4/+x+wWGysakk08/L/3vJGQ/YuL6vgILJjZkjYFSDwMnxiuduYpep51E2bAWUSxrkV7GPWtefbeJW+uTJBADvgGtNAr9Jrnb2YaZzJM+VIKC44Nl0AkByDvl7Jp8l/Ds8rNVyvk+a4Fqcgx+HeVccAt/3BIBkCYDkghTOzZn6v6rtBihZAdkjLlosZxUSAGZSAHD11b9JAoCeQpsCDli16ja5drnW1lIASNrjzHO4mgCgtaLGHEkeuCuf8fOmGsSeac7UcnTVCgB+tZrOSEyyDKNeqmKPVvkGTx7yBJ9gjajYF/Xpnf8AtFdAQmUAHAmEow312zKpKZEAOlpbbU5Xl/X2zLGezk6pAzSmzeq0YY5A6UjybvqyWMmUqHh+twGrXlOq7T/pM33b1ce+flOVxVbL+iEVFhIAOJxqEw4gUC5Zhhz4KSSAG62xtd1K6YyA8Jaeuda9aLHNWdxn6eZWy7a26bexo9OsqVl+Mzc+YYXJccsA+pFV2//Qbl84Z3cvXzLLjVtnS5NUAJAD4/NZAqQRAUAEV+rMpso2lY7Y/5XTZWwqfn3xbE3fVx7ArAb/px8IYzUGVUKIshpixQhn7xxOYV5P1TdYLlVnmZY261uzzjZsf8rqmlttLFe0G3fu2fwFi0QCADjn0Hb/zh17PNBvK1csF4gf0fXt+o1r9qj/kfXM6VHQtaG+0bKZrCT8R0dG7dCBQwKMtm/fYY0traoF50B4Mu4u2fkL5yQtS0DVM2gBuiETHj58RKA35IHOznZ4C65WW8HswYN+O/rlcQWhqfUOQNfZ1WZjY8Oqi3vr5m07deqM7di+y9asWa/2dHV3CHgii5CMPQB/wDcC7AQAnfx/URldZPz1Le1TphUHl/tIho6OKIhP4J6MTMkuHz+uAC+165GNxo9xOCTb/NbNmyIFNDY0igBANvPI6LC+R7BY0v2plC2jBvLYmOwA4gGgL4BgGISH6EA2MgFevgeAD4AEqOgBFL5PQJugLcFUMqr8XgkwimAtQVpAFQLgBDb5F3ADIAcQWKUSIn/CwduDlDt27FA/eRsFTCfozoEYdQAABf897kVwmGvxHHyG7xGoJrOONvMdZaJGCgBkVl6+ctkWL1psy5avcAHiCMACgG1pabbVa1bKbrA/6vGFJQB8GQSfwfeYDNpdT4mYwlxQbdcJB3axxyRg7bPlinlH2gGsBQCAADC3Z04cLOD7t27fswMHjtqatats2451Vio7IItA9MR4WQoA1Bjfum2jdXQyruw162SrZ09fs7t3HtjeZ3Zaa1tzXEqB5wNAATyAAACI4vdAAHhk4N24eVOBfcbYrzUzKQBgh4AUjJMC+lFWM2QMAv2QTgi+KyMAEsXYmB398qjNo7zC8hVa273fgIwBGIQdYS9k+9hUXgSAfC5t//ovP1fw5cXvPG+t7WTP5dSHDQ0ttv/zo3bw4JdS9di16ylLZ8iaGDeKpQwOjNonH3+uAMtb33tJqh5TKdRo6qyYb7Kf/fQXdvvODXvxO8/Yhs0rFPws5pGbzNj+Lw7YH/Z9aitWLrcffP/7IlsVCzmRPf7hH/5ec+PVV18ViDY+MalgwW9/9zvV7f6bv/kba2xulALAvKiGMtm0ZJ2gMkKNewgEZIqT8cFPS2ubpNrJdGxvb7WtWzZZfQOqCgCraYEhgCSAeNgTQC8gY1tbu3wAfQ7IAmAGaOhUBxxo7EtbMFc9AOPBID7vwRPmFeBZW1uLpdJlS2cbbejhqJ05fUFzedHiedYxp8WsNBmNa6OdPHbebt+6Lx+zctVSK5ZGpQBw8vg5+/D9j6y9vc3eeON161u6OC4BUMhNam4y5/GJ8nGsFXUZKZNAAADUffGlFwWwZOvljDWnqIPNsy9YMF/7C+yTfiaLHduGANAMsEn901zevvzyiO4LsCTiHvOkWBSR44svPrfVq1YJjMa+RADI1Nnt23fsxLETtnr1Go0ztk1f8n0IAOfOnrX1GzbIZ2tnRWmPiAzEnFq3br21trVHZQPq7Py5s4aPoG0oAPAjYtPDfhEAli5dZosWLYmqCk0pk/Xa9SuqSc/8om0+WwjpdO8HvUoK14M0xnuMA21mnwT5AMCeOSlSzvoNKv3h96P4dQgAkCdc5i2gOGHllI2OjAhQ41r4AzLxPQkC4g/zNSyv4vcNrEVkXPOddWvXyA4l510o2NjYuABOyHsQL5gTrG3sQVkXWDPwjxAAuro7rVgqiHyRR2Y7uieAa7yeURqoXBZZBH8KSIt9A65BAGBMCJhCAKCsw46nnpICCc8IAYA1mfYCHOOvZIsRAYCyIpO5vH344Xv28NF9e+qpbfKZdcjPZhsE0Ny4ccs+/NDVpH/hhedF2JmacjbEXoLsd9at119/Q2PsfJYjUEEW+ezTz6UygToFbYL0xlxmzQaM5/9kumMDXqEHIhgEi6PHjqq92LUjGKUVQGasAaFZX3nPgbrImWf1HtL19BEAen0WUocj/eFXaC9r6BtvvmrpOtQjMlbMZ63/0bD9+tfviPT4yne/JQKAzp/ltD24/9jef+9j7Vf+7AdvWnsnmd0QbRrs7p37IlfQPzwH/oXx4rmwA+wcEJ19jiMxTEkJ5he/+IXt3r3Lnnpqh57blWpKyb4BaVnryb7nNec7ytoDvPPOOyL6sH/g/KN9Vrmoki341ad3Pi3lCV5n7BlrXoccwmvYFuQ/7Q1LU2oje5W33npLz+CVj3idtrz99ttas1jbWcvZp1DaB1/+7e98xwEJKUiHE7Ixfn7wgx84wCEq9UBJDJ6RseL6zNPHQ0M2PjYuP4NfZ0+L7W1GGam5yS5dvuyyzItFa+/s0JrpFTD4P7a1ffs2+UfmMPNt5cpV8iPYFv86AsZ527xpi4gD2B7Xo73YEqpUlE5gjrN/8gQN2gqxhf7iXuyv8COMHcQC9hjYF2QcbB3bIuvy1o0bWp/oR66JX6cPsAV8BKRQyBDYwtat26yjnXGoixNXuA4EA2yY+3oyom8zfYxP4vn6lvVZT2+Ptba3Wltrq4BDSi+xR4YoO3/efD2z35eylxkdH1N5kt7582zTpg3W3gbxhLlBJjDlJ67ZmdNnbfWaVVIBKxZz2l/z/PhxSgDkJgu2fbtTALC0Iy3jh4eGh+Wj8Mc9c+ZIecOpeTibV+mkYkngEn3m/L1q3cW+OhkPqhV3rZy/nUR8+FMr1pB8LYxTJGMNyb+TQeNaMQh/pqwVYPbrRfi9ML74dQkAIbBTq2214ljha5X71y4BgO8JAT4Xj6uAQ8o1VbZvhVTvCQB+3+sJAL4EgH+dcx2l7cKsWzcvHQGA+anzwAwKAL4EwGwEANcnNaIp3xABoKKgWkshcnriVNJGyqS0S4LREQA4EzgCgCNrUzrBEQDI/ud33CAAlCZGrJwbs9zIsCMA5EasLALAqJULYxUCAPsjRfAdwE+cipIdxBogADgFgGr1jdCOwgS15Nx0OTxOAWD6nApLk1auX6lH7iauVxCdSQFA6hGRAoBTAqgQAJD7n0C5MFIA8CUAJgulWQkAuUIpJgC4UPHMBIAnzv+opNc06fWZHEXi9bqMwxAcAFtRtUABgF/2hZ4AwL+UACDeQwkASAKA/V9FAQACgMpAp1Pyv1KmiZJCIQNLfSzCgFivULMjuc+PV1IBoJI0WW3jzh+4LHpfesb9S+a/+3UEABIEClbIOyUAzjD53GR0jivoTCHSsc9O9/4lkOj3wgAuhhclYOk/jpDAd53/dTH2GDeK4nheHcn7b0848J/josSu+LcaK4iSoMolV7pD2Uju/tP9/MwEAFdCuII/haC/v45PHNRcqUD/8W1Ivvoq+FW45lT+D33fq7dUx5Fju0f5NEyKi0soOwKAKwGQtIFKDHo2AoBGJY3ibaXXktjbTH/7eyYVArwfClVH4pi3v01ww1oJuLXW6tC/+ffFX4gS9ZLfCePN8ecjfKTmeyFo/TUIAE/0V0FDaxEAkvsF4UP/HycAxP07CxGg1j5S6xkEgOTkSBpdaODhQIcL4kwgZzgg043ZTUB3/epsVf9ZmJN+BKqdUGhWM682fkPlFQD4uwLOf3UCgL5XowRASABIbhZqkQCSLfWfiR1ekOGa/Gz4/HLSKZeB6QkAPgjoHHlI6phOAPDXpt7yTA40OdZJJ6Ax9xIriXb78fsqGf5VoHLkUP1rtQ4QlXZVA6i1rCA0/Ol2XZH2qpXl718LFSjiw0Bkll6ecrZFIBzbZB8mbcZfp9bY13LMjgBQWUFqEQDijN/gAi7QWXvTPvNscu/Eh0SbsiwLsGeWuZlckwAwkwLAfwQBwI2z+60mALj26Rk86SXh3ZN+TBupafO+0kMuaFVbLs1/t6rPgnniCEheA6F2CYBaB9hwfEIFAPdZzwgLFUCiJw4WCM2LgCxS7VsjAlhMAnAeuNZmxPVypIQR1cPzByqFRbwigJk1ZOuspbHJujs6rHfOXJvT2WFz21qtUbWRkUCPGKg8hQgFkV1HhxS/DsdtdQS7+DmcTVfYuHF7A9a9HwtPAJNyVxTA4zaVgIAbDzGBRfiJsv9pI3XpALzKJcuiYlPIG7WYGsh8IlAJUN/cYg3tHZZpbbPOBQtt4fKV1rJgoVmzq3XKNWBhcwjIksVEOYCxUbt37qydP37Uco8HrYPMXjb81AGjDjQ1zpCMUt0CNo9G/qxk82Mb9YoyjlUTm0pyrL1f9ePq+86582pJKldCxB9sKiQAvkvdzYnJnKXrG4x6CMW6rBXqMtY5b4FtemqXdcydb2OFoo1M5Kx3/iJrbusQEM/QkpFFPyxbSlYupRQob1C0y1cvC6wg6IrMPeA/4MLk+KRdvXrNzp89Z0sAHtZvsGxjkwA3DlVOZvSMQJ+NmzYomOptgEA9JQQOHTps3d09IgeQtVqeKjiZ8XLKrly5ZhcvXrGFCxba2nVrbGqKuqlZK5UBNUYVeLx376Ft3bLd+vqWRYFplw0PwMD7qom8dYsCp6qnnDIFIMl4oyyBats3u1qvfAegkWCoB0kILpN5qhrTGzZaT/ec+ODI569cviwCAAFJ1RqW+5gSkAYISSYlhw6e3dsywdILFy8qgM3rPjA9MjIqFQCANkdWcCASfSZwKZp/gO8ABwR7AQ5cVnY2lnvHllxNZseeJ+OKgC/BXu5JIN9lOwH+1UkqFsAEMIYgqt+T0U+ABdyP67msYJcdRvCWLHzVo+5Dzt9lojLmgPn8qLazsu6yAk0hANAG2kxgnM4ie502AEKR+QYBgACwJwCECgC+T7gPAW+ye5/aud2amhr1LI7VXxCAQNsBJABQ6QcALn64DwSK3bt22fzeefHaSTD9wcMB27//S1u4aL7t3rsVmNOpEaSyVsin7ZOPP9V9KAEwt7dd2dqsN6Vi2i5fJHvwtm3Zsl4kFMBRfng+xpAs6Q0bNygA7jLQHEDPc1Bnm8A677mApgOQsV/+5j1shO/Q7wT8AfoAD+g7xgPAhHGWxHdTk0BDrj8eZX0SfCeTNgw8cB0AFYCuPbt3O/Z9GVlcJ0H/u99+IHDl5Ve+LYlpCAC0AQLAkUOn7P33P44ko3dZtqEkCf1MusGGH0/Yp384oEy919/8ts3t7bCyFdVP+ckG++1v3rez506pBMCW7WusobHechMcODJ24vhJe/+9D2zhogX24x/+UAEigG0IRSgAMJ4QAMiiHBufUHD/vffflx/667/+a7+/Nl0AACAASURBVJvTO0dzjrmHPQBUYWdHjx2X0sjOnU9rfuUhcbEGNjTao0f9stmeni7bvGmDZbLU2M7HGbCoRgDiA9Ziu2SaQgCgv/EBnnRD3XC/f/SZJgCk2KKXaGYcfbkMyD18lzkHENXQkFUmM5nQD+4P27mzl+SL5i+YY51dKIk4kk3KsnZg/3F7PDSmubx8Bc8zbJMTYyIAfPLRPpVfePPNN2zxkoWOEJ3NWGFyoqrch8v0JKBNOZZhlQCgVMXzgKqSRXYAuMpInDwhH0TJFIJpPFNbR4eRtXpHZUfWWkM9yglksZN5ekCgHj5A41CXEWCFIgvvrV2zxtatXRuD37SRMg1nTp2xDRs2yq+o3FA0r/F3+A6yqOcvXODmLSShsTH5IX7WrFkrRQcpANSltfYMDz+29evXCbDz+5kH9x+KAADRoLd3vqS4WY+YQ/fu37EdO7Zrbsl3R5lvAHf0PSCaskWj/REkDu6P4gpt5vyXbWq0/MSEyFu8v2njppgAwDWwG0oAYAd79u6JZcnJPhsaHBRJg/VQpVqiLH/sBh/NL34N3+/3ovQRUuAArqxna1Y70JFgNhlMo6NjIrGQDb+0r88yEbDLvgL7hYTEeWD7jm3W0dkuEhu1XnM8w9WruifPBwEA0DBV5/wX5SIcsaBPbcLHM5/weVIyOHxI/grbh6yEn2qoz9rExLiIE7/61a80np4AkKmrt2LJlQD44MP3bGDgoe3Z+7T6gf1AQ0OTymNcunRFMv7Mxeeff9YaGrMq/+Rqh+cFqNP3r732usrz0D8An7QZMPPAgYPqC8BsbLOrs8vGUX0aHlabaCfZ5xAD+R5jRsD4888/k7/kefjlumSr8TzcDwIAzyNFA9WsdSXJIFohXY//gHTAvON1lSG6fl3gNf781VdfFgGA96ZKjXb/3oC988671tnVKrJUqABw+9Yje+/3H6ldP/rx96yphe3llNWlGqWQQHkFbMSXI/AgF21kvf/e974nX+qlz2kj2fUQACDAeAIA5FDXZwdk+05Knix/BzIDepNlD7GBccSv8l2kdQGyAfr37NljG9dvkL1C1ns8NChQGjthP8L4trW1ag81MeYIfKxNf/Znf6Y9h06JU1NSNcCHvPHGG/F+y2fWf/zxx7Zq9Rp7mnUsOiPisyEn4O8hKHgSCHu/9957L65tz/hCgLh544b1dPeorBN/s/fhfmvXrbPVa1ZrT4xfx+7u3rtnz3/reREFINHgh7GluXPnqJQRPoF1BRtUJmEBZQfnAz///Au7eeOmSgG4kjJ5pwyj0hlpEaTYIzJ27LmxRz7DHpS5yn6ANcOfZ/HP2BBrBfPQl5mR+tSUI1TQF4yPSofU1+tavI8vgsTAOo/trli+MiZl4TcYF+yFz3B9VA16ero1lrQLW2Z/yFpPKbVsU1ZkKwgA7Ln4RVmBX+YZexC+x76FNQQFH8Y7U5+17du3WncXilZ1NjkJ0FGn/f2Rw1/a0mV9tnHjeihcNpmbkI3dv/fAzp69YEODI7Zu3QbnL+vTkgGn7A/kgkf9/dp3d3X3iAjDeufXaCn1oAiQwrc0iJij+FFUnzyOqySy4WvFfdxrtQkAteIV4bWTQGYyPhH+HZ/Bw0bU+H8YZ/NvCxxIJKj4ueX/9fp1fh8avx7FHmaLf7hox8zgZfgcYZPDa/4xBIDKNSqgkCcAMM7e5yUJAMrijhQAvIKei9GyB4WIWsmM92chrwCg80CkABAqYZDJ7gkArgTidKDNKUQ4gCwcR70m2Xv3RDPZRi07SfapA/0qMuJhHInP+vEP4zJV9kwsQDEisolDAoAvAQABICoBUJi0lAgAYzEBID82YoWJESvkhgX8lwquBEAKhR5jfUIzsZKoE8v/C9klgSMC6qfVeHetDOPzYT/5+UfEyPVldRKPV0ENa5ZrbBN97uOHPl7px8SDZFJZDAgAhdJUrADgCQC50lRcAiBUAJjMl80rAKAIgAJALl8yCAAqKSB1Npcg+Kf/BNm90UWm2dqMF59S5r0nADgVfVcCwCsAOCn/hioFgFoEAF7DB5OI0tjUbA0QCiX/D5EgY/UoBkQEAJJ6vAKAYiFRCQCvIuvk/11CkyMBOC8T7n8rcyokCLnYowf/PQHAZ/9DRmRtdiQApwBA3ArSOcQ11mz2V3yP8zTzgn2yz7wPAXo/r6L0uQigj0oRVJUkcbFLESyi2GhMQJK0P+qYlZhpOE81Q6LSmsn4MNdU7J42RrH2acMc+JjKe95POZwA/Cy0oKr69G6Jc30fXaCa8IXS33TgPoxT+3VF45IgMnBJ/LFbc6IZHWTyO1+XjuKV1T5U8VDmj4tcVsXGw7UwXP+mxdj19J6eMT1xLdmf09biaN9Za3p5v1O17kX72rAPvwkCQDyiIb4gWKjGmuTnURS39+2r+uyfSAAIx91f90n7h3jZjNqT/Px/NgHgq+6/avZjDXwnuQ9K/fmrz2mUQqOttZmbaYM3fVGs3lQkB6X6b4lxxhMwmemvCRoRAMLvuf/7SVeLYVR5TNrnFQAw9mpQ/skEADmBSE5jNgKA35w5p+GAab+ZS74WDlb4Pf+58N9wwEIH8iQCgCud4MdVV5w2xs4BPlkBIDnGVZMkqgFe6/Ay2/MkJ9pM93jyBJh98zK7/fkaVjMpJPgDjOu7KnBRa6oDPpO2mVyAavVDctMdfqaWI0vaQWxDUQ2ueKzdUMdjr0OYb3twkcrzTGevzXSvaWMWKABUblubAFBLAUDfEcvx6ygARGVwUOpIZIOrBlFN86gIV3k6wEwLhh+L5FwOPz/TQWmasw0OCa4vvexY5fAQ9vFXuW6oAFDZoMatm3YAT67JYQmLqsNbYiPkiT7TbJPsrHhuuMNQTLIA8OPvqF5UHb7YzBobGqyzvcN62tust63dultbVSebDbo/tOrZo4OrZ+rFBACk+Nmc876YuglwOqhVRU/4w3bVWCJTrMCLkwHDUPxcgXxQtVZErFqVR4gIAE4BoGwN1I8suExVHdozdWhJWrq+XoB4KZO1lq4em790uc1fusIa2jstVzYrwHbOZEzMZNX0S4MUW//li3blzGkb6X9ojRmk/1DKdnXxyGqEzQ4BQMRzpNypYUUwIFzbohIK8bNHkzPcAMtClIHgfiq+LeZ0Vb1eRDIuKtUQ7wUISCMJXihahkA8hyYCtWyaMw22fN0G612y1IqpOmvp7LYewA+0zFOu3vq9ew+ssaFJQUcBlATrx8fs0pVLOrQtXLRQAXFlbuepl1awY0ePWv+jfoE5ixYtliQcz+WyPQHhzwqA2rR5k0AA2qps8VRaoB3S3AAnZIERmER+mEAolnnixEkB4tu2kdnUG2V2UBx0SgHHY8eOW3NTi2qtdnX1qG0EFTlEAuYQ1Ha1WNcouOJlPgH5AYFpl0DRNBltlUCmy6JqVNYDgdFTJ08KBAPI6ersVvvpe0CM06dOWVdXt7W3dVhTMyoAjQI0+TzSsU2NjQLV+D/BbjfMZTt56pTuCWBDu/glU5Pn9Vlc7EUIhBOs5TlcxmFdnM1PQBbwhfb4zGLAGvqd7DEADO7B92kv1+KgC5gjskLk/wiIE7CmLZKJj+q8MoYAFIBvBJb5Dgd5wH4C2R68XLZihepCcj1eBxRgHAg4OznaRstN5pRlDIiHHQDAQPRBmp/xAlgh+L12Hc85MwHAZQs7WWLAxG3bt0g5wGfKSa78yBEFpWkzfaBazZECAHZBG57ascMWzl8Q18SVSsLQiH3++WHr6Gyz51/YaZZyWaVkXE6V6+3zzw4KUIQAsGjxHCuVXe1wMttvXHugbLU1a5bbvPlzrbmtTUE0rxRx/MQJW7N2jSvv0EAGrqsVSHvIbgbwA6gIn4Ox5FkJ+NO3PDtjyTgCxjqQxtW1pf+4JiQOXhcImsnY2OioHTl8xObPm+ckyqMgMN9hDhw5dFhAEGBYuYRKggOg790dskMHj6qvIAAs7usRAQA7ampqsxPHztsvf/mOZNefeWaXNbcCChYtNZWx0ZGcffbpQbtz57Z997XnbUnfvFgBAALAvk8+t0OH99szzz5lO57eYC1tLZaPCACXL12xd379rs2Z22Pff/ttAYalYl4g2+9//zv1AZn21DMnUxh//cGHHyqr8i/+4i9scd9iPbcnAABUkRnw5dFjmluAUag4VOo0mlQ3sP+5c3ts7ZpVsQKAV+r6zW9+ozkGwE9fQQAgmxDghz4kC5Y5S51kgkkinETAMYAbfY0MNvOf8XIlUNzYe3l1AEUnvU7ty4zdvTNoV6/clE3MmdtpzS3Q95zfmSrX2b5PDqpMCnMZAsBkbsjGRoftxLGz9vmnXwiIogQABAA57HTKJsac3LvPIiVAh48DcBwaHLKjZIKXSvbMc89EGZGOdCLg6fQp+aDeXkqRQMAas46uLrt3765AFnwsADZzBdKJKwMyX6ASfQdpbGJ8XJ8nU531AhKAJ7Aw569fv2FnT5+1LVu22pI+l+XPD32KzQNE4dfm9M7V6ynITcPD8gVch3WgWWUIAFFTWnvw9Rs2rLfWjnb5LfodAsDFi5RD2Widnd2WzSDRndd1HvU/kAy6fB0krGgcASzxsYCg/FvH3qhUkm/ke8xRTyypb26yXFQfmzViy+YtUs/xZ11AcQgAjOXeZ/bGYBrB50cPHggc5T6swxAAyKjHZ5w5fVqgJGQRfL/2OFEZBADL48ePaYxWrVwRZS1mREQYHh6JSAXrbDEgWV0mynRLyX4BFQnMhwQAMrsmRkft8pUruif+yfsPSDe0/cHDhwKG8UVbd+yQghKAIBlU2MCXRw5XkV9oL9nfkPe4L4Au48kvUrBk+MPTAkR+//3f2+PHA/bc83sjhZmSNTe1ivt57twF+/wzRzx45tk9lsmQSQiRBQWaMWVKYy+vvvqa9c51dd/ZG7A2sTYcOYJyyWbNV2wTFR3mMgQAAGN8JNL5zHW/TuJ/Pv74I811fAjzVXZdn9Hz4CcBSRkbbB57dHBYWv1HRj7387XW6SfWBogDEIzYA7388ouWTjvlkbpUq925/dDeffc3Nre3y771wm7r7umIstAyduP6AynSMLd//Offt4Ym9uAEqLP28MGAsvkhFXA/X3aJfvB9A7gOICqlCMrfXLokEBkCAIRJt1ciUxw1jy9FkOLZ8GOAa6x7UrI4fVoZ3PhknhtlFe4HSOsJE996/ltS+8DvsVb3P3qovsKuAaSxWYgB9Ptg/6B8BwD4D3/4wypC1T/8wz9ozCFneAIjdsj8o5TK8996wZavXKl9vyfF4X8B/9nn+VIIzFkIAxBaaDPPzz4HMuecnjk6+zA27B/pF8o1LelbYmvWrpWNYO9jE+NqA+ste0SIAID5jAdlUpjjqFuxd6UvsTH2GPhelE72fbJPZWT4Dn6Dto2OuTICd+86WX2IedgZ38fW+NeVqsmqz3xJJuYVZEFsnnnqSYZ8BzIAfhOVJ9YfSqh4JSdHkMvKBvEB2AJ+jPIYPBt9QHt4Fr7PnMUH8Mu+irXBExP5LPGXwZEh6+7p1n3LBQewA/5TBqCp0ZWS8gRIATKlosZuYGjQtm7dbAvmzxERFAJAuZSy4eEx++Lz/TZ/wTzbsGGdNTRkZFvarz8asDt37tutm3el5MK4NDRlXeky2l/Ia23Ko9jQ0SHSoNaNaN+r81PRxTso4SUFAGWYVeKFM8Ve/OvV8bA/jgAQxhO+ufiba9lM8eEnEgB88sgMJQBmC+CHfRv2W/j/Wt8PX/sqBAAfK6tc18UL3bM5wA/i0mwEgELBve8JAMoMjfIjIghLl4/P8TrPc653SQhSBYhUafWZukq2dJSekQAoNSo1CQDOKP/jCQC14qKhnehsQHwfEI7+IM4RKwAkCACFvKUKE44AkBtzpRPzE5YfGxYBIDcxJAJAMU8JgIoCQAYCgH6jWJsIFa72KAoA6ShGGMbsQ/uolaBVid1i9xB4qgkAHrAM645XsANnRf4alQQiN15x7Iz5kHJZxi7z3ykBzEYAQAEgWQJgIle2fDklRQBPAMhDRvmGCACVmGOQhJZQoJ1pbqofojIXoQIA6ksQAFAAEAGAEgD1TgkgWQKgvpF9c7PO/AD+EAAoOYVyQCpdp9fZ03oFgLAEAOc2kWsCAgBj5+T/XdzEw7NhIpmzawcIV5LoqsF/fx5Thn+xGCVxAP4XBPpDBuD13OSEIwDk8lpzSYBxZy6XcIRv8QQhzR3ij4p/OupUNQFgSmfy6oz9KEEwBr8rRCXmXalUcAB8REJKEnVoT1IBwH9W9h0RAJJx62hVcGVMqmLwgY0nCQABlBcC/rVC+A7EdufMsIR1JYZdmWcap6i/wucT/yp6Lwni1/b1LuMsxk6E/1TWv3AdrIXhVMXXI8sCfQsVAJLrfNiv1Wu/+yR2mXxdWEXU6eF7PtnrmyIARA1w638ANofznfV12hrscZqAJFD1DN8QAcCfV2fcG/iGyxG5Z0i29T+bADCb7/T2Fn4maQvJNTj8rNa8JAGgluGGhj3tAgnmm38/uTAkr+ud6NclACQlsJIdpsmAk4+c/XQCQGbWEgCRbbijdU0FABi+jmRQ2RhUwP9wYxEu/L6d7uBecVbhZ2pN/tj5RPWzCKCxqXTsMRewcwvIdAWA5DjKIUWAXe3xqTA4k88WtzlRa4TPVTmdr2gf/rnD+9Tqr+T41nKKVQ4oYCDP5JR94DV00O6zjnXuFwe/eDhA0TkNpwBQXTIj3OT6DeRMz1XrUDbTHPTPFT6z2LMh0ycA//3nZyMAhMSQsN3Je9U6MHIrAbwJBQDXOW6hj+W1YiUV91psP98YAcARAZJ955m40xbJGRQAZrK50G/Ucsrh+Ib3Sh4gqsfbSf8pcJeYJ8m/a92T1xwBwC9clY71e/DKATzeUiUuVW273sarbCrSmvIbiNiPBBJAjpBU2dw5VinzpGRpiAAcWrEINoyq3dpo7Y2N1lnfYAvnzhWAgpQ0QVX9cth1+ztXUsBz/aNNMNfBykiEV0J8pB7g/V/4HMlNrQc23doQHawB4L3vivy5983usagjVSEAcE0xYKOSB9Sz9vYuZSeAPABUJGqnzBraOm1B33LrnLfQUvWNVF62VCZr3XPnKEitOTQ6Yo9u3bS716/a8MAjmyoB+JEV74CEulSFACDwHsldDp8R+O+DB57MIEWDyP+JLBEwYGUEvkRGpASiPozs0QNWlX6lZpwjAfjryB4A/tJpa2hqsUlA/IZGEQAGxydtzsJFNr9vmdU1tdiyVWusY85c9IrNsvU2NjxqDx72W3t7l/XM7XUAYkO9jQw/tktXLltTc7MtUKZWm8BUAu3ItZLhSl+RedzZ1aXWEsCnnTdv3lDwm0AmgVayKmkv4DiBRYAOgFqywQGyXFbQuD1+7Gpd8z5gG5lQBJV5jYMarOy7d+8pGErAkprR7CcA5QjQcm2ALg9cE+gFtCKwyOcI9hNkJbhPINVn0A8ODSir3BMAONjxWQgABG83b9osoN9nMBEQPfrllwrkIn+NOkJrW4s1t7iawvRHe1ubMiW57+K+JQLc6hvq7djx4xo3AGHmHm2GAEDWGHKtBCMJ+JJBSnCZwK2k8OqpDz4gwBcQiMA2ABmf99lw9DmBVjKifK1VxoMsUcB+gsSMBfZJG+gzX+eV6/Ea9+KHoDKBcMB02tPU0iIgzUvDkg23gqyuiADAcwNqck1ALJ6tvqlZtWCpM07beD6yb1GYKEy6tvM87NuQ31eQjeeZzMUlAAg6cy0RALJZO3vmjADmrds2SznCZVw6dQef5e8JAMr+jCQsAXAIZm/fts0WL1wkG/CZeSOjE/bppwetsaneXnhxl6XrHKhULHCsb7SDB75UzWUIAH1L5ylbG4CZ2va3bjySWsXKlX1SEGhCdjkPcO3KLxw+csRWrV4le0OZhHlaKBYFKN26fTvO+PWS6F6xgb+xccaEPgd4ZUy4jjIoIiUH7J39MIAEhC5vo2OjYwL/kOCmD33wHXtAlvfggYMCPAC3CT4Ui+PW1Nhi167eUw16+hICwPKV86sIAGdPX7Gf/ezfJbu+d+9Oa+tgbqWtVDDVrkYB4Nq1q/bKq8/ZipWLzdJsgLMqAbD/i8P26Wef2NO7ttjO3Zuss7vTCpOsRXV25/Zd+/ef/0KZyK+/+qo1NtQrCIlax2effSr7JduUzF7qbpJJ8tHHH0vi/8c//rGtWuPqsEN4oA+QJIcsBQEAnwWIxZixttAXBIDwN9gsBIBlS5do/JmnLAEEkgEq6evXXntNNkhNda5LW/AByEcz13Y984xNjIzInqRiMjUlcA+/xX2Zc/FaPTWlzGrAF+bq+o0b7fFgv7W1N0uk587tgVjinwzgbH3JSlEJhlIxZR9+gN/NyG4gAExMDtroyLAd+/KUHfjioMD3t99+yxYsXiDVH9Z+5MIZT+YDc0Nyh8WS1i3KoRw5elSS83ue2avsf4BeQG4IAKfOnNa9uuf0GKUEeK2rp0d+FLWTNWtWK7ALAQDSCetCX9+SOMMVgAVQGDUYygOsX7fO1kSkJq3dKZNCAwQApKgXL1kS74uwe/qYX7Kru3q6HfidQbngscYOP4ctQtzCR3gFAJ5548YN1tLOupXXuoR09OXLVwQCt7S0iQAAaQ4gsX/goQgAXK8xItJgR4CS+Ap8muZdRACgTYBvzDuVaSErtrFBBIBzZ8/ZQ/zF1m0iAEjRABWP4RGRpGjLM88+I1t0hJ2sPbxHGZIDek58K76ObHrawjqELwbU9Rn1nkCBT4AAgC2tWL7MnX/TdSIAUFoGkI3+gQAAUYN7sZO7e+eOwD8UGrZt36oSACgA0Lejw8NSAPA26tdKsnVDAgBrxubt2y0/PuHkwyEqjYyIAMDYAWICGPJDwJcxYS0CbE8SAHJ5sucK9v4H79nIyKC98MJzWucmcwVrbW4zgBsIAPv3HxCAu2fvbvidUhhBLYS5DLjLukn2NUQhntcDmdj/0aPHpGiz95lnlYUO0M9cBsj93e9/r4AzKiMAphAvsDXm1vvvv6fMcMhSAOG5fE5nzrHREa1rZFrv2rVL/tqtrS5j6fKlywLkyf6nLwD/yYTj3nwPH8E+4KWXv202lVMfZuva7fatB/ab3/xWCiDPPf+0CACSXreM/DMEAAhqEACyDZCKADTTNjjglAwAgrkfduv3CGTr8wyA6/SJJ0XiiwDy9+zZbZs3b6oq3cPagr0CpLOPgxQAUOLJfmRwQwDguVnTAH/HJ8bsD3/Yp7X25Zdetk0bN+rztBdSF/Pp+rVr8om0kZIlrG337twT+M1z/uhHP4r9KOvh3/7t38qP4v/54Xr8sA+kfd//sx9Ye2eniDu+3AFziWdlz0G7sFsve4/tYdPevzx88MBaKWEVZSTiAyBT7j9wQAoRW7ZulR3j+/CRtJN9Gb6f/mOfi+LU8uVuT3fw4CGtFextWXshNbAusF88feqM9rd8h3IM2BjkiEIRAohpP8QzUcKBtuNr+x8+1F4CsgJ97dRoJuLkFlQNGGuIl70LFtjI0JC1tbeLaIE/RgUAP4XvwLb9Xpnnh5ABUYC5THsZF2zDn9W47759+7S2MXc8UZR2SxUkqit7+/4d+boWykVR5qtYEgHgImRGfEykjsH4qPTJlCMvXrtxXQB/35IF6gdPAJiYoG2fSXVg7drV1t7eItvCvw0/HrHHj0ft3NmL1t09R+tTY3ODFcsFEQAgF1ACYDKflzKM3/NW1mCUzl3pFQhqjgDgIOgw0zg8e4eH9emxrpkJAGHcKRm7mxaQT2SBKyKRSKaYKf7gX68VO+Ia/7MTAOgmZLLZt3mCPM9MnXZvyxCYisWIQB+oEaIAUCr6EpiBTHx0nsfX479mIgB8lRIAbhyrs1fdEf+bIQAIoAwIINNiDDXeC22pQgAoRgQA1hTUu+hP+qxsZc73hZylvAJAbszKE6NWzo1bYdwTAB5bKT8S/Y6alfIqLZlNZ6K4vSNUKFbGvyqb+NUJADPF50SCq5Qhj+eNjzv679UiACh+ms6478SxM0cI8j9FAZQpKxB7IXGkPCXlSEhGSQWAJAHAKwDkVCqgVKUAoJhZHLqdOYnuSfH1Wn6iVvy/tv8I5LUFpBLlA6upF+DvCQDpDKT+ppgAECoAeAIAoL8y/hsaBfqjKBUSALwCQJIAwF3rmGMocEbN8b7TJSM5kDXZQx509vEwN9fdnPfKgIDxgP0QVFUCAJn/qAxAvuDKVk1OjFux4JQE+YzP/Nf1sP2oxKr6lOtjBFFw14HajqKgeRcRA6oIA16WP4r9uXIlLobnSgW4EqYwXZPlPLgOn/Vx38rcdqUJ/PeSqhbe5/h/q8Y+iBErXqr2VZcOeBL4L/cVXdT1QHUSo8du3H7Y6QtUKa9ECWPCdxQfrc7gD9c0KQBEvtyhxEkCQEVJN8QekvMmXB/9e0JJUnUi+sy05ifnTdXc8thbgP/E/ibCFKrWX4/TBESLEJ+oNUefNJfVv8Hk0HMGF/JlAsJr+zHhNb//qeqvr0EACMdAHsUr4tZ4OJ9Y6NbD/0wCwOxJ7LPtvbyth58J+3I2mxQW9ePvPlulAJDswJk2dh7I4v1a4OCTGu3u4xQAwgnL/73ROidVW77eA1y1CABJo/WAjwfpPVAi6TsyMSMJLgJKAqoipqV/Rsfoq00AiHCjaVn/4YYhCR766/qA+ExgX9i34cYqBqIRhY0IAF5uphYBQN0YsZ2mj2eFzTaTEVU7xOps5bCNtQ4WmlszgJtJpzDT37P1z2x2Ft477L/w/87xVvdPBTz0qgnTF5gKAaAoHl64CPk2ydEFDGffnvB5PMhYa96Fi0JyQYluGMv6xPdP7FRChxzKxYdj6tnMfu6F96p1gIufTwoArgSAbNo1KpYEcmePCFIUmBttwENWmGqRxq2JNhaVv7m8Y19GZILIb8RtiDff/iDl7TP6RCyvNY3biAAAIABJREFUVs1Q9Sw45EW/yk9o2+FY1SJ4hJ+d6fDtXq8uYfHHzh8dsOP6S66OVriZqdhPNDI11hk2lPFmKiEPED+nXyCTqgDRxiPObkxFihjxFiCSd9PG2ik0QAbwpN/M1JQIAB3NLdbd1amASVdnh3W0tVlzU6OyxGCGkwHPBlXSXPg8MWVLztLSKSupVhUsfFc3K/RxvObn3TS/Hvgl1fEkcz9i2nsQ3REPonnsT0wRYM51VeO9zAE1DxouVjmBYdQOHHuhzig0n2ls0W+6ocXqm1utraPbWskS6erQxxogCwCaDDyyOzev22D/AysW81bfiCwyZAeXfcdeGSAcJQBlv1XOAwpSSYo3E0mYRdmMtNNnOoR9IwtkbCK7oO906FZdygqrM36dDJqgj5n3jXUQ6CBipFT6oMQvGVFke6Yz1tjeYb2Lltiipcutu3eeNbS02VS6TnLaw6Pj1tO7UIc7xjJTX2/37t+z+w8f2Nx58wWwA8QTAGaNBmAnCEotdQKzsKcBjgDp6RsCe7du3VaQlOwcAoW+/ijB2/37v1D/EMgnmOlrcAJYcFAjewvJ6R07noo2jk5insAkQXyAcYKvBKzpEwLauZzLTj1x4rgyl8jWA0Ag4Ek9aNpHIJQgMMFfgqFOcnRStY8hABBwpcY4B0FAATIvue/Op3ZKJpQxw765DgQAguFtrW0ao0WLFxqHSQLABHf5pY4yQALX5fkbGhuU9U3w39W/dVK87H/u3buvIO6cefNsfGREc4i2Eswn+Ey/0laAIAK4BFT9uka7XCbo8bjPec8BoY36DsFjAt8++w8bddlqh9V/vu6sfBkyzw8fKjBMUJgsNj9nCTwDmHFdxtfPae4FYMTYEJDl+QFZCQIM9g/oO/QD2bpEavAbfIe+IFt346b11tzSrLSQkaHHqmcMqENQmz5yYGFKfXL58iXbshVliTlxNhpjzzMSPOc7cVa9Mp1dpt9nn34qoGzblq1ujtbXC7REjnHfvv3yH9/6NoBLu2wZwIUSAMePnZLNr123yjZsXKlyFQDBKAD0PxyzY8dOWnd3m+3cvVMkCd8n2MnnX3xhK1aucASAxkY9H59hTM5H5RewZX6YB/Qv2ZVkAXsZYNoKsEUwnutgS36NAsQDUMIe8MtShWhssvHhYQGK9IPvC/obP8q4A8SwxyY7leBDOg2QlrXxsbIUAPjuSy+/YJu2rLSBgfuykSmkee8M2t/93d/b6tXUhd5rXT3NIhBQAoD+2PfJF3by5Al78aU9IgAoM6+YtnKxxQ4fOmYfffyebdi4yt783kuWbchaKZ+2bKZJBIDf/uZ3NjE5bq++8orNn9crAgDBGAAlgE6AeMpuAKJxoD146JCyLckM3bwVULclLv1QR6bqxKQyvh8+6rc9e/ZqzH0JAHwaYDB2uXnzRuvu6hDJi7mED2A+At55OW3sXQorIsikBHDRJgAZwBXmJvMXO6SfUQ9gfmOL+CB/1uA9bBQCFPNBgCKZjfVpBaHJ8L1756EyZJf0LbBiaZRlywFITe32f/7dP1tnxxyBctQI5/3xsVH75KPP7PTJM7ZkyWL7yU/+XPXRGyiRUSpqfjHPeRanKpG2VF1GKhyjI6N24tQpZfC+/N1XtI4ibw5oDZhLCQBsi0xd1FfYGwBOX7p8yVrb2gTg0ZdUMINYAmi4bNlSl5UJIaXgVA8uXbooafC9e/bY8mUOqBZZpT5rXx46ZP0PB+QbsNUUij25nPqMuQDZAuJCT+9c5zfKZfU3Gcr4GYhkzEd+WD9QAOA5IACQVeTPd9euXle5ASS4kTcl6AtxAEBucKjf9u7dE0vG10PMevxY6xz+D19HeyAAEBjHNzKHIQawlhChLJYgINSJGEBpBXxNWzvgdUFzG7WF4yeOSxJ746aNMYmHvR8gJLaIv2Xe80NmFM/LeorPx6+yFtRDUMg7iVIASOwQIsbyZUu1b5oqOjAA279z567WWJQXuE86g4JBWf4E4BqC0JYtm62ltVn12/3Z/JN9+2TL2AsEB/fsThkCcgDkC/rEla1pUgYWQVSIRyeOH9MzM2bYi84ugADZjPoT38O84NqtLc0OlCnXiVCyb9/HNjr22N588zUBt7yHAsDQ0LBdu3YjkvFfZbt2Py1CZl2WzMx0TABAneCFF75ty5Ytl33jc1GgAMy9cN6VUXh61269BrmRvTC+/d/+7d8EbgJKa73OUl4gJQLAb37zrogLkAOkyMO+YWJc+wfsnbnFfGTsnFJNVmSjL498KYB12/btUp4BAGbuAYLSfwDoGzdtsmef3W3pFORJiKzN9uD+oP37v/9C682u3VtEDtLesZSyK5fv2PvvfaR598abr1hXT6NNTo5LAeDqlRuSuMcf8RxuX+WC4ZAuWJsB1z0BgLWG9RSQGPIL+yn8G/6PvR7Phi1DEnM2gFKXS+L46U9/qj0CBACvgCEp/8lx++CD97Xe4q+7O7vkl/EfA/2PdC9s3QPOAOe04/rV6yJw0L+UG6DNft3713/9VykzYC++dAHzgc/jW771wreVoQhZBpvF9+IzUDvweyzazFgwx2gze0OuATh//tw5m9c7T2d4fLgnFd5nTp47a6OU2Nm8WT5n9do1ep/nY+9LGx2AvkIqKdg7ijPsU/GBPCd+kGfE10xOOKUi+h2/yj4VXzUyOqL9DHso/Arf4fvLli8XEYjvYzPY13PPP69yBdyb9vpx4lrMdfrIny9YZ7Az+sHve30JAGyKPsBm8CXsBbB97J5r0Ab2v1zfk4FENFRJLaeepWzJqSl7NNRv7R3tWusgfXKWuX/vnshLEAAgkOC7sH0p4aRMe9bDXx6xFSuW2fp1lKeCdN6gEgDgLX/Y9wfL1mdt5UpK0MwVQcl9vyT5/2tXb1gqlXEqD61NVoCozbNbSsoCKAU1t7bIj8QxRMhqCrS4eIZIUST/zBB4jiMgwZl7egyIM2ElelK5VyVG54m1fm8Y/pv8fxxTCYKq4V7fxxNqxUIqsYbaUsbJtteMZ8UhmwpZvVabZmq3/2ytf33fhO8p3hXHolw8pio2GMVTwrFwMbJQ8t7X+64o5HkCgI/FOvA/Is9TMtCTA6TAhwJTFBeL+t1l+GMf+D1AYqfE5uPWPItXAEDB0MWRXCurY6U+4FPdn+oLl+9QlTBTK1aVjG9Nt0uv4DtzOdGqmEPUUL8+pKYgIxZsCiJSlE0MCZQYD/NNygqQWyEAFHOWLkzaVG40JgCgBoACwPjYoOXGB62YGzYrTVqqlBe4mCXBw6sAENcH+FdcRukRRgl6Yja17INnTSbwTJs/ij9WAmsamyhe6cfOf8f1r7tXJUPXEz/ceKiaQ6wD4KDRsqVFKJF0/5RTBSiUSjZZKFuulDZfAsATACYLJWX85wpTNj5ZMk8AyPH5fMlQAMjTtypP4uxnph9//g3fT8Y3Z5vbs8W/6QsS6IQhaO65shYoMznAv0ExIRQAXJZ/s6EUBQGAM0Ydn2tsElmA875UAOobdE6DAAAhQGQBFA+bGl08KEoucoRVsv8hprog2HSMh7nn4hKKN1b5YgeYe4CYtdTbuQgAShyJkjIjBUPOCL4EAEQAsuvZQ/mYhEvcdPEJyAHsCzjHOINwyUcOtPeEHqe+GvotB9q7tokwECXYQTZyWEAI9KNiSvzdfz5ZQtUp6Ibj6/7PftHFdDkr1/6pjSt5G3dzgCZCMK0VmHbxfJ9A4Nvg40FxmyJ8ISnv74YqUqdVaDzwu1GfVdpd8fuV+LHvdp7R4zsJHC0RV/Vr4PT+mqGHiJU5iHPGn9nWyRjDqPHt6lIJ0doQfa6qzMKTMqhnW1SD95LP4EfU+4paJAefoDbt+fVCslMq6/NXbFLVephct5x1OFzXfdBrr1RfPbEFqPiAyEv77ZfHEL0NxP9GzxKuL9XYj1dN/mOeKvqssOtqfDx5lSftu0QAqHZsFTCzlkGrr2rUqQ8XBf8Z//3kexUHNr0EQLgBU7uiDkwCO95Awk1MrYdXACEhoSTn41mWLMWeAMBGK6rLHW6mtaDHAGYo1zVlmagGif98LZDJ38+3z/+dXEhr9VM8gYLszVoEABYd/+sWrDCz9z+OABA+U3Lcw/Go3phWS23MZDvh9ZI2N5tjTN43tO8KuB9ufiv9U21nvr6Pu6Lb/EeEFYgpWlScRHTVwaHGXA7tKbnRTjqn8NmSAPy0CQ0jMDy4RM6sym6iG1RkaCsHg3COT5t7QQZxzblFhk1EAPAONc6C9nJW0QLtM7i1AQgIAL4EQNTDVZtpTyb4agSAyKFHm2x/vbi4TyCvpQ2n7wJ58JlX4KTdVjt4Bw7NZNu15nf1Z78eAUD9Q+ZPyKAM2HO01SlYBKOT3GvFm5vqN5J2FgLIYR94drm2e9osOml+/+MZ4n7D6OzAbe7qylOWKZWtKZuxtpZWa2+jFECbdXV0WDd1HckYovYtzwDTPNoAa+bBqmfDTAmAiFUfMvCTa1dy/oXjFhPCMnU6eKsmY7SyO/ifKe4WWlmK30wjoUUumGTrcmKw16XKKnPgmK0w+LPSL7B01lKZerN0vf5tbG61xpYW6+mdo6zT1sYG1aMbHxm2/kf3bXCw33KFSctQp5nr63AIAcLJ5qGnkKmjZAKBJWdHrHOutllFzUBBL5cDUCXT5OeAJwHosSICgAIc0ZTw6iHuMO7kyQhg8H028NnoxDoFgBuRACAClDMZK6bSVkrVWUfPHJu7aJF1zZ1nzW0dOqTxeRjscxf0WX1zm9PlA1C+d88Ghx7bvIULrbWNshDIc7rgG6AttZQJCq9ft16B+PpsWj6YgCH1vJEfJmgKkAVQLvAtnxOwTsCcwO+KlcsFrpCJWSwi7//Y+vsfKqORbKp169eKiU6/MuZc8+CBQ3r+DRsB3tYrQ9j1WUoBbgAjgAZfe5tgpcsYm1JQmMxVZbR2d0ekhEldo3/gkYLCBOlhiNNOwJXc5KSknBvqXV1VxgZ55yOHD1tra5u1NLfY8MiwtbW3Wu+8uQqadnR22pyeHhseGVGAddHixXr+hmbql94TeAhwRYDXydOmFTTGdpT1ODmp+9DPgEEETn1GKMFhX7fVZ2Dx/AA6ZMQBYhAQJTjrCQBkq3qwytePpz0+uMu8I7vLA8ueAOBLKRAU9sAQ3yGIznN6UIzvezB/JgIAwWv6nHrd2Jj8RrGowDLy+ps2b7Cm5qaYAHDn9j3ZA8QEL1dM//P5ixcv2OYtG0USEaiN7ymXFZQHLPNyuDwP96FfyegjEL561SoRAHiPPgIwyBfKtv+LIzY2MWrPPv+U9c7rkq0SiKYEwIXzl51k++rlIgBMWdEBjlNZG+yfEAGgvb3Jnt7zdFwSgTEBsP9i/35bumypwCH5BLLfikWBTufOn4/r+spHZQHgx9S/kAKwBf98jC/APWMbjhMEADL9djB+dRlXd72x0UaHhgTicx1kpgUKKAgBqDUi8I/+JKuVDP5yeVKuPTeZspMnzur9p3dtt2071trk5IhAnPHxvI0OF+y//bf/wzZt2mh79u60pcvmiyBlZfoqIwUASDjPPLfd1qxdZo3N3JdxaLXjx07bBx/+3lav6bM33v6O1TfWxwQAsrN/9ctf2+PhIREAFi9aCMNKARhqx9MnAP0LFixUYAmSGOUVvvhiv0AU5OsJ9Ptse/wV5KbzFy7awMCgMnQB5fzei/9TPgAlBggAixbOt7q6VFRWo0EEAEAz+g8lEmwMAoAnK9Hv+BOADYAp5gW+BqCG+UtdbeYNIA+giPy0lAfymv/YBtfetmOHFSICQD5XVIbvo4dDGrNFi3stXxhRSQrGNZ2qt//+f/2LdXf1Kqu4o7NFBADUWt773Ud28fwl+c0f/eiHqo9Otg0EAAhQ+AbAIeaGjttkiUd+7tTpM1rDX3rlZZHcADbZz5Blf/rsGc1BVFSYp8qmrKuzy1cuK8sUIBKfyfb73t27us+KFctj4heBM+Ymc5Za9RAAli1dKnBb2e+AwocO2eNBAO51Wi8oyUMNe+YtZAl8Cv2ICoHOVFNT6mcIAMyRFSsA2Rq1DjBvz549I3+/foNTT+GHvr965ZpkuD0BwAU560UAGBl9rCxoldEolSzb1GQjg4OxJHdIAIDAg6/BP6o0wZw56i+XxUsJgnMCwrELCAC+fAlqC6dOn5JdQA7we1AIZ6wL2CLjwzipzZSNKBSUqc86wne0FtTXS9UAm8IvXb9+Te8t7VsSEwB4DwLA3Xv3bRFy66tWKZuPtZg1HH/Ccy9csEDS75SwYf32/QUBAJv2mc70HwoAWpeuXNHa6AkA9D3rM0AlwOTxY0fVh54AoPNMZFes/dzXEwBamlHNKasEACU5Pv1sn01Ojtkbb76qtZHM/4b6JhseHrVLF69Ixp8+2gXZCgJAxgXsUfkAEGZefetbL1jfkqWaa67Ezph8If0B4ebpp3fFsuz0M2P585//XNna+AlPuONZUS347W9/I7AbEBrSoiMS5QQMAY76eve0i++w14RcwrPiR7mnI9E0KdBP8Jn+Yz3Cf+zevdPq6ghck3vXYvfvIeX/S1u3frUIAC2tbu+BygYEgA/e/1j7p9def8k6ulz5JCtn7PKla5L655r0vd8DMBb4I8BgrwAQlg5iPHbtelolM7BJxhMFJp6NvnnxxRdFcqHtPBs/P/vZz9TXZKqzD8yRbd3WJjl7SrZAmHjzzTetp6tbfpH56EsADEYZ6U7dx4HjF89flGIN7eaXoD0/2DcANcQF9jZ+D8b6Sd+yp3ju+W9p3wABAFAZoJ8x/8lPfhKr5XA9+gZfwjrC98jo5/kuXbyoOdnR1q51ju9ie8jHX8BvHTsWEx7JYMNG8HM8L/Of/Rh7yPXr1+n7jCO2xrUZd0icTgUBu6C80y31LXbAHpnvQSDHx7JPwdZ4PsZx9dq19vD+fQH4EH0gDijTv7c3XuuvX7mi9rDO8F5Xd7eIjR7AZ+3Ej7JOsq4wrxl/fB39xf6QNYl20vfci77xYKefP/gA/Az7VuzEE0zIth8eH5ECAN/1BIBHDx/ayRMnpOhEu/CTIgxwfkyndO+Dhw/Z/Pm9tmXLeikYZTKNMQHgyOEvtR9AAWAxijYpp4YEiDv8eMyuX7upcwMElM7uDpUAYA/F+jA0PCxSW2NzU6wi5uOLThjREeG/aQJAMqbk//5fBIDpCUg+NqE5/TUJAGG9bw9qC8ALFAk9AcDtIdw+QnHEBAFAURofm44IAFKXDQgAcZyZsn8C/zmF/2kEgFrKAGFsulZsK+w7F2P56gSAMB4WEgAAQpXhr5IyTsac/ZsnAKBexvtpEQAmXAmAyVGbmqQUwKgVcyM2Pjpgk+ODUgBIQQAoF5RQoXi+StxAoEi5muEC2R24mU4RS6mNafj9m3/maXE+fU+9EEcQK33mFBYYO+HLUYlJFx91UaWIphPFEKPruCRjF1sQYEuGbVoKABAAfDmAQrFkuWLZJoopy5dRQSzpl5iKJwB4BYDJ4lSsAMCZEwIAKgIQCfBNs8U/a8XZq+Oa1QDxdPuoLo/gbdx/zpcg9SUAPAHASf43CMjP1DeJEFCLANDQ1KzPSfZ/BgIA5KyZCABStPsKBABJ8gdED5dF72w/jDuK/IPkf25SBHn9omCYI96D9L9TAeA1zpiFPOdfd85yBABHNoAYobJ9XtI/Sj7ywL6be85G/Pi5vZpXIogIC1GZTxfbV6Q02tNFGfxTAPDVxIIQn3P69NWYoGgskfJpTfBevVKbAOAJMPIzulCkQOANIv5qdcKe4pWBAnfcxpoEgChhUwQA15KwTGxlGCtlxKuxj0hkIUqa9X3t/40/GxEA9KSJ5LivhE9F6rXhoyf//6TrzIRc/L9NAKgavqhR9IsnUIWYgOvHQDkh+RABAaDy/BWc5kl9ErYliS2G3/0mCAAV+3exYv9scRsCAkC17/NrdpCBN5shzPCei1NXEpS/iv1U9cGPXnlGzQ4N+EnGXAsUSy6SyYaEA1G5PmCR30DMAFLPoABQWbRmB678hsYfKuINVJzlT7YkJABHCpiJADC7AkCFFJDM9vd/J5mE/n7eKMI+rWXgoYMKCQBkZHI49OB/UgGg4rRqG4lbxKqdbS1bqzKaBAEk3CjOZIDTNk9PUAWo9flaNuR2VzPPHP+dagcfMGJj+6oG+N3zTicAxNdhzQwIAEmCil+wwvENFzD//7Bfk/OO74YEgGnvR2tz1dwNusI/u3e+SQKAa2N13/nnq/U8/pP+fmLoRfWDeC9mvnphIi3w1QoAFYKAu9rXJQCICR2Zr9uYVJMbwg1KaOsVAsAfrwAQ9kPYf7X84mx27DbfTrZztkUr6Vsr88ARACpshuj5gwW0QgDQnaL+CQY9qANftQ5EN/X9WZsA4DZl8SEwFR1aVFrEXcDZE3L5EUEjHh7kn6asDgWIclkymARlmykL0N5q8+f2Wm9Pt3W0tFgWX10ua7PMv7B42dnliwUB47EEVkDQCe03Oe+8T/Y2W2HcOxUAlQLwxzOvbAHI7g9tEWmCtasYEQCm0KIuFcWoTYusgHJByahBpwUayL4ua6l0Vv+KtdwIaItUZJt1tLWIjV6YpCb9iD0eGbKRiTFJ/BchGqisQMYp4iDdb6xVGWgATjotIgD4cgDi+sZMYX9QSDD+vQJAtAKEBACNXSTRBOAPCOXXmHj+T7l6aX4zRzBU4mD8CwmgLm1TgPANjdbc3mHN7Z2WbWq2NAzt+gZL1zfayrUbraWjywxSQKFodx88tPHJvPUuWGhNzS0CHUbHxhUYPnHipLIZkRbunTvX6uvJDMxrG45E/8kTpxREpg4qgVba5QC0gsoDEIykXioEgKamRtUez+emBABcvHTOHj68Zxs3bRD4zViXSsiNNkkWnswqxoka8MuXL7WxsRHZN4HAq1evC2giUExQlQAtfcm9lWV2/Zr+BbwkUOuzUMlsRQIaQI7sN4CxwaFBu3b1mg5yq1etFgFAMryplILbB/bvVzZyR3un3bp908bGR0VKADxoaW217q4uBaQBdZC1lrR0S7MCs2Tqc/gEdCcIS2AdcgNt8xlYPBNgNwFVqRVIGn9SQWCC2ATPAeO8vRE4Bojg/gAzBLDxOQSBISwAOBC89ePBsxOAJvDLgZjAr8/s4jkBCyAgADhz/yQBwNeN9aQd7kVw2hMAeA4UAAgIDA0M6v60bTUEAOZ1lInDPWICQFOjWV2djQ2P2K2bd6y/fyAuJ+DBDJflf1qKAWQ7e7/KOBM09yQI+kcyx9GekudBWQIp7K2bt+hZCcrS54XilB05fMIeIQO+a5MtXbZQmcQALnXpZmVkA0IvXbbYNm5aJdAJ+05ZvQ0PkSl5wpqbs7Z7z9MuiyJSUQC0I/N00eJFGhPe0/63rk42dObsWYFZgJ78AIoCoNEn2CJ96PcdPBs2g237PTTjxPhhF9u3brOGSCkhnc1KBphMW4AC+qKpodHNhZRTAAA8YfwBt1tbmqxUnjQA6GIhYxcvXBWIsnLVUtu9d4tlMlMK9g8MDFtjfYf9l//yvylbdOfO7bZmXZ8VCjmbKkEpq7cvPj8sqfcdO9fb5i1rramFjL6sWbnNLpy/Yu+9/1tbvGSuvf7Wi9bEffMQqBptbHTcfv5v/2537t62V156SfXMCUqQ0YGiAFmTSED39QEeZwVGXrx0yT766GP14cvffVnzARIA/cz4jIyOiQAwMjJaAeCiUl8AoceOHZfNQCRavqyPTZDACvYBAMXUxgbwcyoJgA+FSOa/KDvDppjD9K+v80yfAggBWgHk8j7t8lngfA7whzGg3es2bbJyftLSdVM2PjZp589dt8dDY5p3Cxf1Wqk8JgIA3x8fy9v/+Odf2Nw5CwTKdXW36X0ya9/99e/t9s07AvHeeutNy9Yjp8k6Vbb+/kcixgDw8DwuUE0mct4ePngkkB/be/Gl74gAAIGKOdr/6JFdvnpFcxBSAGAoPpX3IABQ6gQgsrGhkSXXbt+6badOnZQ6BPcSQBRJ8pKVf/r0KXtm715bAiEqIgAQDD506LCNjwI2r5dKAWsnts4P4NXQ48e2dcsW6+zucgAg0uyjoxoD1ggIAIynvpejPjnrT72tXkNWqSvtxpy7evmqPXjw0LZv3yEFABe4dyVnCsWcQFB8hgD7hgYb6u/XWNEmCDx+fwIojx/yqiry2VI0cGSHs2fOyqduoARBS0u8Bj16+EgZxVyPsfe+opAv2K2bNwXE4SeYs9ol6nmcjyZTGTCR9QD/4v0eaynrGkAkpBmpHahmadnOn79gDx4+kuLC0r6+mADAHgICAAC1/OHWLappT1BSgdipKdv3hz/IpmkPfawyNJECAAQA1jWvDgCJgn7EDw0NDtqxo1+qjdi+z75VyamU6Z7MZZ6FPkBhqkgwvDClMjj7D3xuxWLOXn/ju/LR+CQy0SbG6YczdvLkKa1jO3fu0HxNp7EHMoIfC1Cn35999jkRhUSGikheZJ5fvXpNICjjz+d8Njnr1i9/+Us9K+/Tx/QB32dtggBAXwB2Y9c8G0FjbJdnYW5RnsETAOgP5hd2BfGA95wEulP7YS5DEsEHO7B+q2WyUS27MiTBAfvlL39lGzZCdNhijU2OeIEijScAdHV12ndffdFa2+tEwEIBAKIacv6ArV5yHTvBJ+HLAOwhAPi1j+eDMMk8gvyCigT3YS5Rloj9BD4Ov0ufeGUD2g8BACAZP8RahbIKtg5g+847vxZh5e2335YCAP1Mfz16+EBrMHsgsucBo9nd0r7jR49rjwAhjblGfzMGrGG8TruZN/gFbJw2s48iI33HUzsF9AEw8Bq/+Fy+4/0IIDYlXWgLigaA5dgA4wf5BnJMc1OT2uQICyaFiLHxMRsYHFS72SNxnmI+0EbGkP0U36EsEeVXWMshhrKfg3TB+74cA8A1JD1sg/kD4YF20IedXR1Su2G+sIeBr0w4AAAgAElEQVTCXtnD0R/MSdrNs/AdKcvs2GFF5PTr6218dFTjiB1ja5Rmejw0pL0l48m4v/vuuxon/ARzQvvRxkaRDZjb3A9AnnFhXvt9M2NAOyAh4Yd4Vu6hNjU0wKy2G1eu2OjkmC1ctFBty09MKrOWNpw4ftwe3H+g+3J/2TFnubq09qUHDh20pqYG2759k3V1dlo6XS8CAITeK5eviDC1aROkgz5lWzsCAWtlzm5cv21jYxPan85fOF9xINQ5OCeNjo+JAEDNaVdGrFLmL5aYFvgRZXTXuQhFrZhfGBPwcZnqWEC1jHsYh/Mxgv/ZCQBP6rdafRL2K7FT11eVDMO4rxPpf9oDCGAjLudiiH7t9eqD7gztCAACBvlMpAAguWP+9iqFXKPsAP4wg19xaNY9FAkpTxYlsFXFrlXD/o8jAFQHmZzthPHF6bHx6cktYewrivBUJT/F8dEALA3HyMWLgkQqatGTPV0sUB/DSZGTBU22O9n/9BFJDLECwISVJ0esNDkmAkBhdNgKk8M2ESkAlAujlio7AgCREVImHOAeKfsSL1RtSUV3DfhXSUk1khq1fwskpKfF8iICQBhjjGNN0XX1fU8A8MkvsUqAi/256/q57Gu7u95VPAUCgGT/AfinjJQe+mYyIgDMpgAwmZ8yCABjuYJNkv1fAPyfsiL9/keWAAjj737sfdtrzcPka7Xio4oTxnFs5xcpAeAVAOo5LycIAJL4J2EG4L+peZoCALElEQey9U4NwBMAVMIOQkhUsjnCgESziMKo1XbgFFZc5n0lExxX4QkAmt8A9j45puTOTOyfi4W8znX6N5fTax78d+WaKXWR07/6GzuXT3B+QsqfHHBkCFFCZ1RatVIGoBJnddL/7ntezt8XmI/nJQSA6HlcBn9B88BV8q2QeaLgrebiTPiQt/vaJIAKccDbSrh2xTYvCf7qEiVhHL+Wfwr9h55Bzx3hN74PFHN1LYuFWyMSt/+8YpyxQnAFHwuzuWN/F1Up8PfRd6OkqlBZ2dt88t8q3xv+gX3N+Obs+4JZYK8QEoiv7j//H6EAkHwEH/8XPhHiyyEu4Pt/FgJA5bu1CQDTfdIsnZnYZ32TBACvOJG8u9O5qDVSgc+vxdaY/TGCMZ2dABBeppaPToUEgHCTGX645hcTyGFyIGb7uzI5/jgCQGhIMykAJCeeDxT7QLJvVwWYdwcjXq9FANDnIqkISVgH5QFwAQ4v+tMJAOGimOyzZL+Hjk8MSnP1C9nEOtmYKENTTLLaGe7TJupXIADMtpDzXq2FvZb9TttA1cieDheJ5P9rTvYnTB6/4Qw3pqGNuH6aTj4JF5WkNJjei+ImyDjjbUPAMewvv4GstbmuLEDTCRj+Gn4BrLmwKOU62ABETDdeCfvaZwCHBIBKG6s3wN7GZiIAhD4iOjLFWfv6O8rw97u6eJPgAeD4fdfur00AgFkbr9LVTMXKFqDKDboAqCcNIIE1y0o6k327/kuQDRLSeeE4+P9Xz4FqBYDk58NW1/anUb2wxBxQ2yISwHQforvElwaEd5u/qO9qLNCy04RcnLddJLJkE9EVxTH114oWXL+h06V9uScRD6asIUO2WV4tqqcWZtqsqb7e5vX02ILeXpvb3WWdrS3WiOzj5KSV8jnLJggAIYuFtnhGrv+/n3uhjJ7WhUiKTf+Psv8JELmAjNs4al3wB0jWCXFanMOYSk1ZgTqo/HKIZbPOJr5YsBL1vAjoR6Cj6j5yIMnUKwuS/3MwAYya09Ntne1tYsSWC0XLF3M2Mj5qQ2MjNlbIWYGsgUg+mcwR+hBFArK9bIrncMGkCvjvDvah7YbjF66jKbHAo41yqAAQ+XW/thC8FwkgkjrjGlIhINvZj7/Y62lnKwACZEc1t1iBflQZhCYRAhAd49kbW9ps+doN1tbZbc1tbVYsTdnQyKik3brm9Fq2oUlZmQSFBwapK3xEQAk1mxlLarFPTI7qkAbocP7cBQXgN2/eooAmwQP6BVAVQIdg6dq1a6xv6RIddjJ11N6uUxb84SP7LZNJ2fYdW3VdV1uYmZK1U6fO2vXrN2zhwgW2bt1q6+hsjeqxI+WesxPHTwlYffrpnda3tE/ZZQR5CQASVCVAyjUJGgNy0XbG5969u/Z4eFDgKsAhh8WBwQG7c/uO1WeztnDBQhEAXBZXRllan3/2meqRL5i/wO7cvWMXLp63hYsWCAQAGOvp7rbW9nbJy7ZCLIF40dIs2yD4C5BPoJ4gLfekZiyBWsAkArOMJRmm/J/AqVNQyCvrmMApQWgARj7HewBEBMX5m+cDbOfZCPRyXfodUJHvKJs4ytonw44gP1mK9BM/vM93aCd9QuDdS/UhnQzo5Gpvr4sBbRjy9C8BZfogSQDgPYLDq1avmZEAwHhhZxOjYyIA3I8CxwSg6XfaxfiSSbx6zUoBjSHrn37xWcEAK/RdfZSxSP8QxKfuPQoAvi4sfYpi9rFjZ+zGzWu2dfsa27BxjTL6PAGAbDOAlQULe23zljUCZDwBYORxwY4cOWb19SkRAHw/EUQAdECmngD1+g3rNTYC0jIZPcfpM2cEJHiJbWyD7EhsA6CJNnrficww3+WzXkmLthP4J/MWUgMAhlvMXZY/4Al9vkE10htcwMFMwA0Bf0Ca5597zubM6bZCkRqIZD3UiwDA886b32PfeXmvtbRQK71gw8PjNqd7kf3X//q/C+zYs+dpW7FqoQgAlAAA6D944KgdOnTQNmz6v7l7z++6jiTLN3DhQQAk6D1Fb0UjL0qivEoq291T3dNv5r+aD71m9fs8PV1dRip5U3IlR9GJ3nsjegt7HfD6tyPz3LwHFyCrV83Mew9cXCCvOSdPmsjI2Dt2LLWnnn7E2jpapAAAAeDSxav20cfvW9/0LhEAeqf1ZgSASrlqf/j9H+zEyRP20gsv2Pp1azMFAEg9EBLIegckLjSjpNBsl3780T7++BPNz5//8udOvlEG5pgCUsjbHz9xUkA380EZmFlGeLPsGPN8zZpVtmjhfGikWvvYq/PnL6j2MeMDKIhthgBA35NtDHAECM26YayYm6wJ5iNACnMtZlQyf9NsZEBQAC4A0sVLl1qlOCwCQP+9QTt44KSAfkgF9H9LKzXiHSS7eeOuffD+5zZ71nwRN3p6IW4M2rWrV+yPb75nd27dlZT3yy+/ZC2tHrR25ZPLmiesfwcw/bBK8PLSxR/tyLGjIis9/+ILbo9b8MWalNF/5dpVrXOuNTw85PW0JQN/2mbOQvK6R6AWa+Xc2XPKvoeEEG1WVPoAlKcMAAQAZOcBrsik536Mw/DgsK1fT1mPWbKR8QyFrXHS1gbrmeqEJ2V43rkjUIrsT+TedXYMBAAUKFSTe9lDWeCY7506eVokM4hpSPaybzOmgGr016OPPqL90JUJWlV7G3CXNQdxQj4IdrhYFFjPOgXYAuSDAEDAj3Vy+NBhzQMIAJFUxbq7euWqSifQN0uXLxcxkWtCADh96pT2FcC3jATW1KS1DfAGYQRwjrILyk4Ka9lLUZwXOEnZDPmn1DSuVu3IkaN289ZtW7VypTL9lenIvg/B7/JlzeGF8xfYxk0Pu5QxYEbo+6++/lpzdvWaNTZn9mzNbQgAjAsEAOw5Y+Lj7GUxyLK6ceO6/bB7t0DGSHDTPityRFUEAPYp2oskOapLxDapEPXj5Su2Y8d3kgd+7bWXnQBQQpWgTUSA7dt3qGwHhJRNmx6WYge3JnDLXvHNN9/IRj799FabMWNmZm/pO8gBF85flDoABALGKZJDmGMff/yx+p61HhU7+Mzt27fs3ffe0fMD1GJr3G9zyWnmDnsrJQBYX/Q76iLMR+wvBIBntj5jm7dsFvhBX3FdvgNBgPnz8EbUbyBemFXLbXbxwlV75513bdPmDfbkU5usrT2Uyyi02amTl+yzT7+UXPzLr2yzji6FVkUAOHL4uGwWgHMs6UN7sPcQkrBXZNJHgJv3GA/a8sILz0u5g9doOwA2baetEABY9/jK7HvsG5RMYK4BUNMntII+QknpnXfe1vyEADCtd2rwNSqyU9hF1hf9jA8D6M2c2vn9TvkO2LVUBSnK09P3rDOpc7S2an+CgLN161ZbtnyF1h8qJuwTAPPMEa7lGX6ooNy1t956SwA2NhubTBs/++wzqWycOnlKhCfWOfaOPhL4p7rErSIhSLVl4UK7fMXLQfB9SJooQzBPmPv4Xj09vdprsE+xLJMTiPBlR7VHRTCfdci82fLIZvXF7AUL7N7Nm1I+4LuoDWzctEmkCXxF7A5+DnM4ltZiPuLfMvaRdMY6UGwqAKCsOfYA5jjPzx5JG1gD9CfPASGFtvF+9EnYd3hNZMbt23VP3mc+4FNYW5tdPHPabty5ZQ8tfUj+1cjQsIiX2C7KaB076kpHPCc/8l9aW9SfO3fvkoIFBABslKG/NooiUZNIPZ99/qkIeitXLrPmlrgvjFqpyD572e7eGVB/L1g0X2PF4U0lYkpFGx4ZkZ+AQo3Hf/xQHQnkOnc2eZk27N+DEgDiua0WQ6iVC28UR+S1aGvS2EIaS2gUU8u/n8Z80jNleo5M/53GHPJxqxh4iK+Pi/0nSqf3j3/UiO3pZ9N/p/G3tA/i/R+UABD7wONjsQxAjQAQE6+cEOAS7VHqHzVWyuBkdahjmVtiDFVPnPH69P43JQC0EpcICgB1cWb2TYELD64AUNdHoRZ33M/zMew0SSLtt/z4peBd2kfx32n8NZ1X0UbgM9QTADzrGQIAxCVdh00alaNK0ZpKg1IAKA/ds7GRISsN3FEJgBEIAMN3rFq6Z4WxohVQ5VCN8dC/xEgUrMfXIAjp4vqiYv6vJABkST610gBe8sFnvkvw15QE0v5U0g1l65oKkusvBgIALUcBoBEBQDL/lVEB/pQAKJbNhsv+/+FiRQQAykZCLCCMxVydNADaYGFltiZRVR0/LxqvyHQOKGYoBVkPpcYSACkBgBI7lABIFQAiAcCTaLxUAIR/gP8WyAHI/kMcCIkm+NYk2xBTYewzHCeCkzkCQK3lriDl8dR6mFbgfCjN6ZL/APiA+lWpgeGrUwqKf7PP46NyxpPfEUoDEDeERImSZfQXMqDfDap8TF+qUfo/KhB7e2oKCp6yVIvbB6l/KQTXgG5FasPzaOeBABCTtMYNGeQlV0Rq9KPvqxkNIOwQkxaBIpeUF+2Jx4O9BO1E+0SawBZtudtgMC/UC+LccRJAjD970hV7csg0HzWVio2xytikVMmhZr/Uwhwpr5Y8l7Y1ffIH2ffy/ShFkv8FPw+qAPC/4NbZJYkDx9hyNgeTx83G4j4EAL9gLcM+tTWN/JfJnikdo78GASAmuMbkhnHjmyMA1O7/v58AEMcgbWPT373ytC/hRMIidfhiB6fv14NY9Y88mUNZZ/wDgCYYO2Pw1Gepy9mcUOIgONUTAFOxVZlDRc2Xuo03gv73JwBEyZ48AcAlfsL0TJy31JlKnbq0TbFdaZvyfdfIoEQDnycAxMBVZKIGMte4vs1P0LwCQKNJkn8tbXPmyOcy+tPX8/Mlfc5GDMtxiyh37boJ/AAJ3I3mdmbs70MAqBmfXI2rhACQyeo0OLzUZRsn5JHYBxMB/JnBzF0zdbIdaXN0Vs8YMrDjBht/RyJzmhHsfRKys+UU1zoybrCN2pbenxXo5bR8G3wQAkAKymseyQGobaNpPS33Cj17MCoH+Pu1z0eCjhqQPVMNmK9XAMjYEtmRPDAWJtwzZIOS+RcPNP6FegJA2u/pWs//uzb/awSA/NqfbGOrvdeYAJA9TEMSQKBtCPh3pzHt88hqjNcQmJ/Mq7yjRsDFwfAwFYOsXsygz+xAdPKDJpM7fQT9ydAm625MwD6HPeYEoP/s6X22ZOFCmz97lk2f2mtj5bIVhwaJvHp9LJUAkJeRjRH3S8E5Dyz6oVogWGDTiwxAgCR8lyCOyimopELYhwL1KxIAAN8jAcCdF2TUAgGA35KqoxxAWVLCOM9tIQjtgHOzMlRoD/cnwIcCwAwRAHrVFtUaMxjbI3Z3aMD6R4atyLMSwCq0eiYPtdKCAgDdySEytTNav2Fu5g9candwuET8CJkxmVOdBDf4LkEMD26MmtRm4oEorHhAMXfOIrNDJ26/u+R7263CPEP6vL3TxggQjpnXcZsyxabOnCXZ457eaTrociQH/J82Y44ZcudNBRseHLIrV6/bD3v32axZsxVkHS6OKONdB6zRqjL0qOdNXeYVK1YGAMTrbhJERN6feUZ95jlzZ4sU0NIMONmqbNzvd3yjep8ExdvaqMNLvXiCiWTdHrT+ewO2YuVyZQQBjDUVkKxusZs3qHO9R4c7MnYJkLe1twm0IoDJtQFRAYxWrFge5qIry1y8eMGKpRHVriZwiwLAzVs37crlK9bb02PT+6ZbW2u7AuieCX3L/vzllzZ37jxbsXyFssR27qKO9C3VryXIrFqs7e125epVPbcyYttarb2zUzVwCfBKunTaNJs6rc/67/UrAA4ARnvxHwCY6DckV/lh/Amakr0JOAw4z2vMYcgJsbY4QWiX7C2ovQAgvEfAPYKVUf2APqFvAGQoXYAN4RBMwJxAOm2MYB7rUkHdw4d13ZQAwPyNBACC3RMSAFas1FyKIFZUACCjn6xdstfJILtw/pLUJJhjUdY9KhNs3/6dLXlokeZQXC+sEcYFUItAuUsud1hrkMWnn7784gv1ySObt0iONvbp6FjB9u8/asdPHLU165bYY49vzggATQYhpCIAZfqMqbZ5y1rrnTpFYAiA98C9iu3cuccKhao99fQTCorHzF0F+Xft0hivWetkCfqN9wGJIQBEGW3tWYWC6qgDBDLmPAc/XAcyBv3AGMqGtrZqLBgjygZEAgBACId5QFMAnI62dpdwD+oA9BfX4z3u9dSTT9mChfNspNgvEtPYaLsdPnRccskAzL/8m1dFAAAIqFabrLd7lv33//5/SwnkpZe22ZKlc2xsrGptLZ02Wm2WksJ3331ry1bMs5dfec5a2li/zVYtdymz/YMP37XWtlERAGbOnmnVcrPIA1jSt//4tu0/sN+e3brVHtmyWQQA7MP58+cE0AEaPfLIoyIAYDvJzHz//Q+0Xv7hH/9BwJEAakCiqDxx4qRsCGQk983c7jN+33+/Q+tsxYplNr1vqgKRrq5SVbYwgAfABUAmfQ7xCltDaQr6j8+y3lnrnjnrZxvWNu8DcPJdxpw+ZzyxBZBU+D+ZlMxDAJCoAAABwMa8rjH9j+ktNLvt//HSNdvx/X4RAACD29oJSA7Y5R8v2W//9U0rlyr27LPP2NatT1szMjYKqDXZubNnBPIBGsWSLAIbq6OSxT924rjkrp/d9pz7AlIOgARx3voHB/QcvM5Y0L/IfZ85e8bmzpsnAoBv1M128sRJgfxklNMn2vMIwkvGfr/s7FNPPinVGDLsvY59xfbs+cEG+wdt48ZNsltSCAnzFICbZ8emUc9ZvsHYmGwlgBbrZMkSpME9yx8FABQoKA+yaLHXrucvY3XyxCmRN7gPBABKz0QyR3dPl2fCh9IpgH+sD2wd9wAQi3s7thbbzBpmbUE8cQUo07o7dPCQ5gKkH64XwZ+4B2G3Fy5ZoufnPgQoIYpFmf9ITqIfWNu0ATIR84VALP5NtF1eiuKyQN9ZM2fodXwbnpe9mLlK31GSRsBXQgBA3WDBvPm24eH1AtcAwaK9+fqbb9TPEABmzZzpz9Hq4DUEAADDWOInBl0Adq9evSICAABrzEIXGCl5VSdbMKaAiICt7ZQVQH10rNnOnT1vu3Z/b62tzfbKqy/KlqL+g781MlKyzz79QnsCa2rN2lXW3t5qLa2oIVREDNz+3Xbrm95nTz7xlLKwI9GUvYzyAJT1eOmll0Wuif4oc4N+gDyg0gJPPJEp69CHgLpvvvmHLFObfS2eOcqVkkB8+gIgnH1fRJ82aqQXBKjyPu/RF8xR+RehDAh7Ffsumf5TetoEAhSHC3b2zCV799337NHHNttTT2/WM2Jf8JOOHT1rn3/2lRSUXnzpWWttR5WIiGuLHdh/WMQu7CRjHvf4WOcdG/73f//3ISPfa+UCyOMDvP76T+T/yJcf83IMkCawWYDvrhrgxDdIiCgmYAsA4FVOSTV8za5euyICAO+9/pPXrVvZ17S/ahcvnFf7UBnDfrmP4DXhv/36W32f6/Fd+oj2UpoBHwQ7GzPa+RwZ7XyGvp01e45UuSi5BAiO3UKtIZbL4To8I6QB5h3jHOXrIQWg1gTZ8+iRI2qDq4oss9Vhz75x86bmohQzFrvPhk9FW7kuz0/pFfYpvjtz5iyVe+C5UF7AJuAT4ROjlsI4cz3sAQQj5uczz26VzxrJn4wDewjfhcjAeooAJPOGNkQpfj7LGmNtYZOYa8xxiB8xToXfyJ5OmyiBwL6DPxt9zaGhQfkS/OW79FNUA4kkJp6VtnJfEbXCeRyS2IUfL9qKlSvlLxeDAgD24NSJk/LJ6E8IQ/EMCDCPTdu7f59dv37VNm9aLwLK6Cg+CDa+IDDnw48+lNLX6tUrpFLiAA2ZnmbXrt6wO3f6NSfnLZhr7R3tOm9xPsI/gAAA2OAEUp+f8rOUjczJLQEAGxAA0rhffbwhu1Rd1nA+PqF7hT76fzMBIEsMSBIn6uJbtcfNnifry/AdP4dP/JNPwImfjH38lxIAHLiuEQDSEgAed4hnZeTagwpAIAAwR3RuiDE9gd8uE8/jxH1eMYqgADARAUCkuSbIWwHGiGf6uljp+PhUFr9RJkYu8zYpjRv9l3zsNt9/Eb2NmbGNxq/RfM5ijPgUAvldAYDYiaTPpZrgewLxnkYEgNHhASv2364jAKAAAAGg2eoJAOyLngyoDCSR/RRTDFqPaUw7nU2N4tNZnzRQAIhYgWrKq8SAx1Uj6B/Ln8ZrELvxf8d85XppbIXLUO+R5D/KEp5DUypXRAAYqRYsKgCoDEBlTCUAJiMAVMeU86073o8AkB+7tG8CdakO/51sNSapWtEgBrXNGErFMhI7aM8UAPA7W9s6FTuKJQBqBACAfi8BoNcCAYB/E++AAMC/8RGw0V7CLhmLGPPWfPA2RCwyxsdFTglx0nTuO9GHAqBB8j/I+kNy5bxCLIdyWRD62Y8gALgqgEv/O17DNdL/e5nT9H4QmSPIqKz+pBSBZ/n7Oo62tLb+/HsoDPkzRfA7Kgm4AobWVVpCNturfH2oBEH24H6dFK/NKwjnPuzKYDr/RlsTsALOR4o/1pLx0thyTFhqNP9qMV4vGeLPHJK2sgQ0J7io+0IyVyy/EtVeeBbGIF/GJFXKTe8fSQPZ79y2k352vJ1stEd5glJDAsUke1r6Vozl5j/+oASAyXCGB2xCbc3k+yNgs9kulCfRxBLGkxAAan1awy0etF0Nezxpw1+LAOB9GP/W3zWvAFD/PEH15f+QAoDsDASAuoWXEAFSRzIalrwD9iD/b+REZAZ2khIAbgg9a0Smp24C1QgA8b1Gz6HNt1ENpQcsAaDgWnCoo6xrdNT+WgSAtJ9jX6XPkhqTiQgAqQKAPhPwmChZNZ7RFPu0HoB9ECMWnSWGheunzlO+/RMxcBvNiUbGKP+5/PVz6unj1nw8QKWOaTqXYedGdlF0SmufzWZ32GQSEsAEBIB8Axo9f/pMqcRNozHPKwvUPQeZwKyPTJ6mBu7Vrd3QqFSWPYy+guiSP8rt5Cn4L1kiHbTqSRA4K55F7T/R0fDy6Rni6+8FJm5KANDa1BqfmAAAA3MyAoDmXnL/GhAZ2pAjDOjVVPbeJQsm/JENShQ+6j84/oCVvt/oUFHfz5H1/WAlAMY30gPtOtA09MQcla/fd2tMRpwnHYAaKACkWfxcP4LiqR2mb1ziPrj9gShQq0sVZkRwoJmneiWqk5BBP1qWEw34LTUByb2VrbO1xXo6O2zJ/Pm2aP48WzRvnnW0NKtuMUoASPzK9jRHCbXaHhGzT+J6jvZfoDsqA4EIoKBQILE4k0Wn6uQo5u1X0AYGeaIAoLUqh9zbkQUCAhu4rABjyQnOSNtBZFGQ3O0lB3uYyT29U2163zRlsHi9Oic0FKsVGyqX7N7QkI0gKVZFdrbFmo2/Bf1VRqWa7YfbODZxPJgb2dhEG5CbRDE7V8NC/TLJ+NbWo/pQpArPYPC9JTjzAuydMOEM5biXOAlAL0u5ALJDm8CXMfbT5pbw/zZrbm8TQaCzu8c4mLa0d9n8hQ9Z36w51tkzlboHNoxU8aXLdvoMQPpiZV4NDQ95TeJQd5PyAGTzqjzA7DkKztEnBGHJXAIImjlzhhQAeqf26GCGAkCp2GQnT56yI0cP2MpVDwnglxQ1I1VFjrrf9uzZr/EH+F22fImNjhVFACBIikz7vr0HFRgluAyIQsCQQyDzjeAlWVIAep45z/h7tjuBWz6LpDwrg8PatevXRAAA/Ojt6VW2KMAPc4bn+Pqrr0QAWLtmrTKPdu/ZZbt271S2FvXYJdVONvvIiIKyqsPe3uavDQ9L5p0gNMHtqdNnSPaewDqB1RgA5z4EcWPdYeYAQVvAJ/qUZ4mZjDwHGXGAEQS4CUTHDDGuAYiEfDfBXa2lUJKBDDS+gxrBdMA3MedLug8AG4AhpIGYDYPMM2Aia5f7xNcxbhAAAK/zBIC7lHY4cUIgCkHwKMfK89AP1CiHAADho5kM3FLZzp+7aBcvXhLIxPeiLSFo/OWXX9jsOTPtkUfI5I3lgcYUlCcIzg9gGYABAHisJ/zF5597uYMtj6gudubDjRXs6NHTtv/AXlu6fJ5tfeZxzZtCU6tVKy1WLo0KQOru6RQBoG+6Z/hBABjsJ1C/y0ZHiyIASG6W+U7wuVq13Xv2KAANGKjxaGtT8IDg//Ego00f81n6EnIHQfYIXjB3GT/6nHlL4F7EDqR/Bz1oT3bgY488qhq6kiIPWY+ATwQutmzerJJpjdoAACAASURBVHZ5IM9txu5du5SxDZj20NLFVqkOZwSAo0dOivDA2vr7//xz6+3tDNmC1JRvs7fffs+OHj1mr732oq1e+5AAOxttVn/s23vYvvrqzzZnXq/94pc/seZWDG+rFYfbiHHYe+//0cqVQXv9Zy/YvAXzbLTSYs1NbVpfH3/0iYg0j2zebE8+8bi1NDfJPqAY8sEHHwhsJbsXG4YNHBoellQ2/fGP/+UfBdLGtQPAT/1zFAAAY5D9Zh7IywwEgO++2y7ABYCBMggAafQNWeFkGgNcAFoApvE6tpcxvHXrtsgBrAEAqJiZqn24pSWToeZ7tDnOM0AfMtcBfRgLACQpM4xVrVzxEgxHDp+xKV1TtU4hOKEAMGbIjQMMXrQTxy+oBADXpTQABACAtd/+5k2VoiH7f8sWQEP8Ad+XTxw7KlICwBAkCfomBhzJzjxx6pRNnzHDtj77jPxFgF58StYzwXLsjwfLyprL9PvZc2dtkVQqeowa9hAAALFRLUGFADsmn23MQqmRA3b92lXZZgC31o4OG1UGDiU09ooAwBjRjvjDWgXg5tnpS7KHAPm5rkpoBAUN9qJIACiOQHzZLkAORZbo+0EMO378hI2MUHd7owgAALUAnWTHTuvrtY0bKXXQkq1F7DH9hj2LhAaux3pk/dIG7Cb2ScSS5oLWIgoAjCtrns9H+edItlq+bLnNW7RQ/hPrGALAoYMHtcYgBMXyNPQDdpg1Tl8ATkMqIxhIn/Aac4k5hS3Ef6FvlGVeLKpf7969pzWOvLaAr+YWkeR4Np570QLKmqyzllYy89xPYX/69rvvtG9CGgGoVdAev69ctpOnTmmcmU/sM6wL+UCjlAD6UQQA+oQ56msNWzmqtYx95nmYB+yR+F/ILxesVXXTf9i7y7q6Ouyll5/X93iPsSqOlO3DDz8WYcO/u9g6OtustZWs4LKUhwBM2U8fe+xxZeGLbNXUJNIc9huFodde+4n2s+g78T52cu++vbZq5SoRKdgn8dlYt9evX7Pf//538icAlVnrvn+6IgbfxWZjB7A/jAk+D+sLUgE2hO9hR9x+tKv/f9j7g2d4P/6ErV670qb0+pocHjQ7feqCvffe+/bkU4+JAAA5yP3fVjt08KR9+cU3Aktfevk5s8KwlBDKxTHb+8MB9S9qBIwbY8YzpODvP/zDP6hfaCfj+9FHH2kuvPbaq7Z48aKMZEo5BrLjsRcor0QZddrPPAaAZ02wz9JfKIiwZ5Id/8EH/t6LL7zoe1IoT3b82FE987RQq545AgGAOf7pJ5+q/+h/V34oidD3u9/9TuONrYw+AISG9957T3PPVTF6baypya5dv65xxraSlQ8xh2fF94SMgT1DzQBCI22iD37zm9/YyhUrdKY4fuyYfDvWE21Ys3atLVu+zPqmT8/ac/HHS9qbWScoH2DnWEeoTuG/4J9gj5gDXIN1wjNzr2effc6WLcWW+j5Mu/B/5Au2tdi2bc9pzGg36wx/lTmE7cMP4vModO3bs0c2CNvDPbgn48M85DlpF7Yijj/9hm+E38j8YI0wbtEuOYEABa5rIixguyAdcB0+w33Z92gz/UP7+ubOhZkoQOXWndt28sxpW7V6tQgAlRLZjJ4IQGmT7779TvMhkgrUrlD6gfIzp0+ftE0b16lsFwQASl2gAEC29pd//tJ6e7ttzdqV1tXlpAqIeJwJbt+6KwIA9m7GrOk2pXuKSMgQACgRhO9dLJVFUI7tZx1hByGRu46cxzPzCgBp/E3vRwAlObfV4kcTKwDEz0wGYKpNDeIG6Wtp/Cy2OX0/3940PpCPFaRHT+3RoQ/y8e80xtUoThjbncWzcmfa9L9pDCb/rPKtHqAEQHzGmLWeJwDo3BwAvUiW5xzNnJDvK6Dfpf9jLEXxtaAAAAEgKgBksYpJCACyyUEB4C8lAGQxAiXeRdK+95jiISEuHudNPn4Z+7Y27jGRKJXQrhEL0vmT9n/WlyIAkJ7rCooQAABMPb7j+4+SQkjkCAoAoyMDVhq8oxIAxf47Vhnut+HBWzYydMdGy/3WbGVrNtQXgwKA5P9DyQ0pLbh6I7+bFLOoqS/kp9LkBIAQG0wTkjJyj8vKx5iR+jaT+h+vABDyWBKgNmYzW50CAAQAyEVRASASAIqlipUro4YCAASAoVLFRkr8v14BgLJzkQDwICUAGi2tbE0m2eT5z8X50Tgu6Z/Okob0H81qncciAYAMfwgALSgAdDgRgBgSoH5bJ8C+lwBoRADw73mpSSkAtKO+SVwnJD3hN09AAPDYnifHZVL6SRDV/QEnAFRGnWBK2ReB+6WykwhHRvRvfLVIAIAQwGf5vydqVq1SdTJyTNzk/ON7he9jUa4/I+ukCYFqX02iP9rTNKuddRSZDdmzxL0HG1yFAFAf79P9w/NyrfjjOFh9uLzx+CYJeClRK9qbaPApqxoA+swuxftGHDK0LZ1Pme2AnJCVLYhAvyc/aQghJFeDMoDUAWJiV4yJQ+Rygsf4vcr36DQWGoZkkt1m/Fvp/tjoi7L7k1LYJr6dLO8E2MX/LgLAOOw+aW5G4givjesLvox/MwkBoIaP1QD2+/XpZAOUfvevQQCojV1jAkBUYh7fJq3WjIj2F02qZEVOnCAfbGyOdJHvu6a/ffkpj98niyD9dx5YyDc0bwAm+n/qiMVrSM5uEgJAtksEOY66wcukdSZWL4iOZMz6rAH37uj4s3ldyuj8CIRJMrVjpmjcwOP39DwxA3qSEgDxunlHIr6eGddcDaK8UYpjlCcAKCtzLDqg7nCmBICMRTlO0iQ4/xmLrDayjRZYfkOP4xwDm9o0JjlM5B35/CEjnVfpe3kHNLtvmK8xe+RBFj3PEPsv68/7EAD8uQOQlmy+XgIAqa/SuNo56bPeb32k7W405nkCQN3/taORgR1A2DS7N2VVRwMcfmdtkgxWNash32j8UiJAvi1Q7ASXhv0+c3AzaagauB9rwP+1CQCad/G5MimtZC5HBmPGQKxnej6IAkCc2+NtWFQHmJiDPvn4T6wAMNF6qp/nXsvMvefaoaJmU7z+WEbNyDaD0GNiX3r9p5pNroH5/lVVWappHYQ1ED+PgJnsrFgILsmX/T+OjLyxQNSQf+v/5ltDVeQSqWcvpNyaYKwSGGoyA8Pp6+6yRfPm2vIlS2z2jOl6jRqUkZmb8lGjvY8OooIMMcM/yfzP9oNQk00tiSoHgQSgbOHQ/jwBgACRyAdkLYYsemRAy9T04jdKBeWi5PJVw0uHTNiqfAdCy5hk4iXD3tVlvd291kOwqKXVmeKFZhtFohfgdXjYhoolGy4iW9xkzWMF/+t5JChX6iAT55nWaJS0C3LrmiETOIoxIy3axhjcYByzawYbGCUMs34ea7LqGEE1bhAOGtTchVlfEyfRQQxpY69n1ySwlXra1txkHVM6bWhk2DrJ8CyPmhXabcac+dbVO82mTO2z9s5uq4w12aXLV1Vb+6GlS21eAC7JR6w2Fez0ufN24MAhmzljlm3Y8LCkN2Pd28GBQTtz9rQdO3ZUAD4ATVs72XAj1lxos7t3inb48BG7fuNH27hxrc2YOc06qQ9MBkKFLNbLdujgMZs+fYZLTC+cI9nyQnNVgWKy5k6eOON1tdeusa7OLmU1cqgjQAo4TiAT0MKl7p316dmc51WDFVlzgrP0N+AOWWHIkvZ091ip6PW/GScC4DsENiy2NavX6jl4tq+++UoZbygQABopKF4q2dVrV617SreyE6O8NUA57QbwIVuRjGqIAoAtgJgcRAlEI88PYBHl+Qn8ElTmWQB2OOTGrFWyYgHMVD98/nx9h8y4kQAgs964H88BkMbhmCAz4DwAxUzkjUPNYO7DtQjcQl6IoDMB30gA4BnpK2U3NTXZyRMnxhMAOrvs7q3bAtIiASBmWzB/IwFgw8PrFIQmsIB6x7mzF5TVSbsiwBoDfB9//JEAO2p2x8wq+os2AwIxpqpt391tU7qmKCBAOyEA0KePPvKoLV60SH2s4ONok104f8V27t5hc+dPs+e2PSUwo72ty8olMtFGlS3e2tZkGzetlhKAnsHabGTIbMeO3TYy0i8CgNQKUGQYHJRp/mHvXo1PlANnPOhDAulnz53LJL9pC20kSM9zpH3L/IWMwTgQfOcHIPDe3bvq1/579+yZp7cqy5+DXGlkRJ9RXwwNi5ASSRT0IRmYP+z5QeMOuLBsOWQVZHWR8uu0c2cviQBw+851+8//1y9t1qxpQcJ+ig32V+zrr13a+tnnnrQnntwk9RgqMLW2dNmRwyfts88+ta7uJvtPv/6FtXeiltJpg/0Fa2nusHfefdPu9d8QAWDh4oVSAIgEADJOATzWrFplzz6z1TpkH4p27dpVAVVkHlLfu6OzS8Qmym69+eZbatvf/frvBFTT/6wNxuf8hYsCFXunThNYwtpm3vteVLA///krrTcIAJ0d1O32DZiSAXwPcJXvxXrtAHidnV3KPo81mqknHVUHGEPGOoKcrE+AONoTyW6secaSH0BD5h/9N1IcVJ3zQwdP2fS+2X5PAqgtZStXAPkA2E/ZpYs3pQAgQHG0qBIAZ8+csj/87h3raOu0n/zkNdnX1jaAcicAHDqwX+sMAAYCCTY5grYHDxy0U2fO2BzAvKcpdWAZAQCgFtDdM5spjVAVAaB/YMDOnT+nPaCnt8dKI0WBNoDYZN8++eQTuo/USVCOkYz9Abvz73LqtAGQqI361IEAsHfvPhsZGpG6Qw9gOnunmew22eIAUjwvxATWTyTQYIewZwsXLpIvw9gODw3at9+Szb3K5s6bk50vR4ZHRFoBPKLUAKByZ+cUu3njpsZ5+oxptmHDen0+7sXsAUh/R0WVuA9HAgBrmPmhUh2cQVuaVXoDAgBgFG3TegMAVwmCkwLpAJrnzJ9nxeFhZUiVRyhfs09zge/wvJ4l1SRVANYpc4ts8QjaQfQZ7O8XuMj8grwwbWqv5hV7OuSCnTt36fuPP/6EStLEODHlZng27PtDi5dIAYDzm++XVfX7d0HuG+ARm0Pb6H+pkZw8qf00EgBYV9GXhKwDAQDQdNPGjZlkO37I4OCAsqixWQCQzCvIpjaKk9Ki8TlwYK/1Tu22F1/cFkr0aDqIAPD++x/qPoDB8+fPlQIAwkeQSPAdWHeoVTCP+Fxbq4OWrDky3SHuvPHGGyLu0bdRPYe1DJmENcf8xB+MftitWzftzbf+oDX+6iuvemmdQB7s778nO8geyn7DPu2y6pAFi/blF1/agYMH7Gc//ZmuTT9BRmI90Fb6H7AecLOVsvNSWTI7c/qiffDBh/b01sftyac22+iYE4Ag2ez94Yh99efvBJZCAKiODbj9GKrYnt37pC7ipVIo2+EEANoHMM6/f/3rX6tfaQPzDCCfPZESAAsWUM4FUk7Frl27rj0AmxsJAFHBgDUBUIyfEeX08XXu3bsrAsCnn/p7Tz/1tNS2mLPYjx/27NZcZu91qXwngDIXP//0c4H5MTuf9kGyeeedd+znP/+5yCSsO354nfvHbH6ACGp9X75yxT788EPdm2txfdYGz8SzMDavvPJKVloHoh0EA1RJWBuUPGG90B72Yc4SyNo//sQT2j/xp3b/sEf9iSIBbWT9s6YJIKMsRV8iSU8JrAieY3uxMZQqWbe2Vp6J8YmEzn3799rmzZvUdkisXJvxglzAPOV5VJaguVntwwdlvkGaiAA9vxl/9ifIoayv+MP1mNMQ1yB8sDcxtlrXGiPmxJDWJ2ubdcSz0Ye0kbnCX66tvpg+3UbDNW/evmUHDh8SYQJyh4D1UEOZPv36q6+1plgjXEPKFCErG/WZgwf325o1y2UvmppadR5AAYDsTYg5xeKwVDIgm9Fe5idrAfn/27fvaq1P7eu13qm9OvvhF3R0dQoMGlIJMCcARPsncJe4YzhX6gwZjuiNQQgnzI4L2maxwlg3vL4MaRo7+P87AQB7OnH0xWdhPvaYxlAA6f19/xvPturzEDtJX/PYQn0JgFryFaAesViAPScAuOKYEwAUGwmxlHj9qAAgafIQk8afUKJCM6qFEbiukfzlRwYFAMcL8SsbPetEQJyrFzoZvT4wEOMlcd7Ec07+c7V4sCs5TqQAoPFJsy7D/2MsEdKwRlAEAEonupQ6MRYny01MAEABoDJwz0rD90QA4O9YZVAKAC1NoyIAcFpixekPcRKIE8pGor88HhOfuVH8c1ICQBTgTCZUTd3jwQgAGfbgeR9ZNnAE95SQkZQAANAkZE2JiVQBAAJAsQwJqaYAAAFgpDRmI5UxEQIoAYDLlJYA8KGZJAMqebZxcyUYtgg8p+tKT5LEkPLv6f0mMrTd53YShpfHakPavx1Jf8/kn1gBAILAlDoCAAps7MuuHNAunxQFgJQAwKTSs2SLxnN/sjhohhN4Yo+v1RpI7Gu87KW3qmUrlT27X2Uyg+w/imCc/4eHXAEglgFQmYBQqpnkoUqlqBKikSiUrRWB/wDcskqBkFBLwJNzqph2jQBQIy0EZV+NQSgZoAEIqfBxbIhFVctKwovjlf6uZY8lKriKX6XzpVaGOLAWwlD7NeNH6+xqsNiKX47WpN1rn0nKFjgPIis9FtvndthjjTWMxueTq9a6AkAdAUAmPcayPQJdJYCQIxnUzFUk6o2fvdk4TSyBUNenjeY/V9c55L47WKNv+2scYRpeu8GmmOEkyXuNbN7Edxv/zmQEgLjGa1bNv1/rO2wAMeHcdYOqTfxsHN/xOEY+KbxB+3LjU7cXZadHN4GN/Ii8ecz8tLCeYgnk1H+oW0vZ/uwPWevvsGeHUjR/SZ/XPitKad3em79OjUCR6/vwwaa/ffnJQACofSAuRF6ZmACQf6C44Mc7FPHB6yebfx6HXB0WskLrDUUN2ss7wTXAq2a80nbHz9MBGasyBOEyR0vOdc15zhz0SAgIQWbancr/ZwQBMXpr/ZASB1KnQt8PIE3cFOP/44DlndSJDgQpAYDPlACZwqGGjJiMABBmcy37qvHiEAs0xxKpW6ThazWHLxn3hLQwUfvTMc9/ZiLjk74e5U3rF0/tWbze6OQ/6Zyqn181hlfcZPQ7AfoJWKaGyL9fMzzlajFjbaZjOdmho24BJwy5OsORMfD8/vlx93Y0KVOFv/pu3Mgm6o5krvpHWBtYpdRJCOshGMdYY8hrT7pTnpEowiEpwrmxFTpKRWc2ShRl8kqZOLxaEJ0PjW90DLL56AxIZx06qFhfIiCOA+/FeZn2bnQc5E5nG0+cMVqLoQbXRJuwDukpwaduQ6kdwCfq8kYHrPrxDxGALIu/tg01Xh+hl1WgnlaHtPrwtew74XpkLqc/URqeXVdnoIpnpvv8SchUETQOlM9MESDnLHLA0lz0BZqtHb9ibW266oIfsiMZhGk7XC5aM5mcwpAr0mzif80iA1SseaxqC+bMstXLltqyxQutt6vTmsi6x3E1srCcSR/VKZCorwHVbvvd/nK4IADjvx0MDKsAJzmTjnJWouaFDqtBYl8Z9/4EkWCAh9kmBQ7k8csKBmJvCQSVKs7sFYNWNpZnq1i1UhJY3tnRLqCWeu0Eqbq7pihLS+Eh7s1kb26xUqVqQyNFGxweURAB+f+mapMV+I2cWVusa+eBorjhA8BgO2MWcuMgCRL/EIC8I/gu9k4Bi/TwlgVIfH5kh3doDZCPRN7goDSq9azfITBDfwDm8EwlyDhNBa/XBuDaNGZdPV02ODwkJQQnOlSsY0qPNTW32ZSp06yzG2Czza5ev26FljZbtmKFzZg5S4QC+sZaWm3/ocN28OBhSf9v3LhFgfDmFoJ5TQIVCPadOnXCnn76KVtItj0HzyrAertdvnjDDh48JLDrkUc2WWdXm3V3UyuVQ9uYHT160k6fPi+5Z2q/T+vrscGhu9bR0SKQ/NixU6obT+YTgVHG0oN2ZPFdz7LmyTBzv8P7mqDypYsXbM6cWTZr9iwdHBkvgroEmhcpq7hHmZTTpjoQCjAG8LJyxUoFSsnqv3X7hu3avVvBWSRz16xZ7VKxgwMKKhOAJWNWbTJTRhaBVgBCrYXmFoFnfAewgfGlz7gewWSASl7jOgTRIVQ8/sTjAobaW6nRXhIQTACYzEoIAIwlYHRxaEigCyRFAu+qXw9IPTSk7MDjJ46LNDGHGqw5AsCcWbMzqVnmCux5np8+WgkBoAABwOf+yRPHBRysXrXKpvfN0EG8DQLAbScA9PZOtWUrltd8MBtTLfG7d+7YhvXrlQ0aCQBnz56TPHkkAKT+AhmGzI2nnnpSZRX4iZnyAMgE4QEtuqf0iNDD2mvv6FAJgBvXryvLcMkSB2t8L22yK1dvKHN4xqxue/bZpwVYdHX1GFVRqDdLIL6pMGobHl5tfX1TBSAXCq1WLhZs587d1j9wx55++klJqavPBwdlpyAA0Lb1G9a7pD+15ItFu37jhsZWBJDeXpEC+HwkqgCE6LlaWkJWsddwB2ykzdRWvHPrlvoVIsCLz7/g4CDqA0NDutaOHd/bvbv3RACIJAoMKeUsACQAvbj/8uXLRG7o7x+w5kK7Xb922z755FM7e/a0/eN/+TtbsHC2lcsj1tXVbYMDZdu5Y4999+0O27hpvb340lZraqpK9aOzo9dOnjgvsKXQUrG//4dfWeeUduvs6Lb+uxXr6Oi2P/7xLbtx65q9/saLtmjJwhA/aZa89fZvt9uXf/7Cli1datuefUZjjHoLgMtHH31o8+bOE2BGRh9gJPbxt7/9rTLSf/GrX4g0MW1an40U6cuCnT9/QQoAgNGsM+ZQa3ub29iq2aeffiYwcNmyh6yzA9KX+1yQcVhjhw4dFlDCGueHoAbEIsp6AGr09HQbBIDOUE+a+QTQAMhCtimZ8PQvSg2x7jbPcuToUd3n+edf0PqFhFapFu3e3QHbveuAzZw5R+1tahq11jayjJzQgcT3tat3bM7s+fbwhg0CBqujqImctN//5k0B2m+88bqtWbNK2ahK62gu2P4ffhBghG1kHgBIiwxRaLZ9e/fb6bNnbf7CBfbEk086AYDvVqsiKkzp6ZY9hRATCQBIbUMAYD7yPpLPzU2tdmDfftlZShDE+cYej409dOiglD4eD/W3IdxFAsC+fftFsIKYAwGN4DM/UYUE0gF2AIAdAgCT5tz585LsXrtunQgA0TdEypo64JAgyF7WWZIs1lAihTmzbt16zY+OKd1269oNgbTTp0+TbeQ67JX8QMjyWveUVPFruV0esEuXfhSJh7IB2DX2ae4jAkBQW2ENR3luiF8QpNhXmBOz58xRCQ8CpGTr79u7V3uSA6CeJUVbAJmlxDA6aps3u+KJfCkkz2/fMhR3GBfaiG1QMKutTTZgx46dWv+M+6y58xxJr46q3Ay2J5ZQ2LTxYYooyY4zL+h3CACdXZ228eGNIq6hikP/pwQACAmsH+wr96X9P166ZHt279aagzzAe9R8ZV6xn+3auVNrCwKAK8t48BGXEwLA4cMHrW/6VHvhhW1hLAjyjtpA/5Cy4iHgPPfcszZ79iwpBCEhjK1GsQPwEuBz06bN6nf2OdYXBADIRag9/PSNn2ZjSZ9im1U3/hglMqiP/rhAypgZxpxF7h7wl7rv7M/xPa4LAYA9FDsAqdGJXAW7d69fkvPslX/7t3+rPRSfDgLA0OCQbATkFvYpFACsuSIfoDTSZGfOXLCPPvzYtj7zlD3xxGYFp730RcH27D5gf/7qGxE+Xnp5m5Wrg4EAULXdu/aonIH7HxAAoorBdfvi8y/kH0MAiDaOdfXB++9rPpN9DgHSpfchqF1T2RWug52KkvnMPZ7p8y++FAkhZuzzXJRkgQDy5694b609/uhjagPjf+fObWWnXzh/XnMc+wYpkvJJAOS7d+5Sdj7Z6XHtY7NQIfiv//W/Ktuf+UM7IEAi9Q+Yr5I4lLVAFeTKFZUMYCwgg0HWgGjJXED+nuelbxhzxh4/gbF99ZVX9BnWBb/xsRjb8xfOCyxnv8E2kBGPH4Yfy2+AcPoDFQDKm0A6Yt266sYj2gtYS/zgP9y8eUu2ir6JQDjtoI0oY7HWUYtgrgG80w5ICpBFWEs8EyA/Noj9m+eAGBHHhvvgPzC3aB/rPsZtaEskVaBKga1gDXIv1hFgOXsGfil+Eu1mr4VgQFvj+Rtfm2vjy2i/6+qyG1ev2q49e2SLUXfhXirDVq2qjApjRb9SegDfVoTVkGGJmsgPe3fbksULRHBqbe2w1hZUcVBacV/32rUrtmHDOps2fVo4S3GWY40N2K2bdxR3g4g2tW+q1h/nPsrFkP3PnOkKBIAYwPZzJ2R3J8jodUCcCRKw6NfJCAAxxpLGmuJ+5Cfb+tKOjWJSjWIM+ZhdPq5a950kdpiPWepMn4sXxHalr+cTEOL3YqyU/zeKo+RrDMdr53/n+yR9P5LuUnAhxvj8c/WkgHhG9nPwWJa56woAAP8O5pGhHWOvKWEgg+QT2WqPLdcTAFgbkJjYG2P8ujZ+HKOJSWNPvI2TEwBSIM5BQcUwFP8brz7pcvXe5w9GAPCninO6NrY1gkEaP47zSX1ZhvzrtcjJ9K+UKJ1YcalzqZiPSk2siXrflaIVSoNWHe638tBdqw71W2XorlWG79ngwG0bHkQBYEAKAC0GAcAUS/JSj4GAKwKAks1d+lwKozUMID93av1TXwo0fq5urYR5KoJPLAEgAl1Ndt4TAGrJOlGVrtYGzX5dnrgKBAAiZ+XRMcn+V0YDAaASCQCoRY5ZEen58qhKAAyXKjZUqkoBYKhI6YAxG+H/oUQAIW32rdEEaJto7aSvN4xlagLWA8jpGp8oxu/PB0DrJE6fw5C1ydpHxcYz+9sDwN/eMUVndN5zif8Oa25tU3woUwCI73d01ggAqE22tWpvYC0Jbo2qDwXiV5CwkvUTwGbN0QD0+2DUwHfieq70gSpMSX/xXVD9NjK37AAAIABJREFUFJGx6NL/gP5OBHACQKVMTJAyMpAAIAehIOBEgrh2vH2uLgoJxvFhx2gy5c0QY2P+piWcowKnf9/jcJ5wV5tTQsUTAgDrLiU31NnlBMB3K1OzI9pbiPHVi4iEoY/B6Nrns/0uBYBZ+QpfpzY2APgB+FdilsD+GkYh25s9YyQ1+DV4PWb6qwSAiFchbhnixJldJ+aLOmuCDdRDYTX8MV0HsY98e5hYQZi5nwdg69bTmBMA8pjGg6zFuH4a8ndq3d/wUiliNtn6vG87cvdpFGOW/5KUaU9tA59vTGAYj/vmIco4BhGXmKit+edLx87nc4JR1F2k8evZ98PbMZ7L2kx9hXipqCBRb/OjvdOumTCP7tvjuQ88OAGgbs4ma7DpVy8/7hyjkOWXBjx90dc7CLUL1YBgf208cKUFEBh2EXT3Dq8ZUwCN2v1rMkLxSfl8CrimTmGj7krbnzodcQBS8D91cGpAkWdWxpo9mQKAwH4HVeqA/rjpJ1mYMo6RzZm8HtuQOuLxeR5kIbrTWTOGTP4im0p4LYL/GUAVBjrvhKeTIZWAjhvDXzINvQZ0MKkZCFubG6kBbHQAiQso/178f+yftM/Tdt6v33z+1EvXT/z/CHCFDSZbKF4Lu0YSiNdzCfA6cDnXB+kcHN+vLjeuLTAhMoj92kByP3Ww43WrieFp1C+x/2Secm2L2aj17aqv8eN9FTbfcHCoOUO+eWc/wRuIj+JLPTghSR2lGmfb1QNqgDw5wnqKrLZPbX91p6iO750xMwP5qG4e1g4lDg/XiBxu15wBmnva2lz2ZgRHPsznxC7wZlDfr+MO3G8+1ve1S6N6D3gwIMDwDZxqnyeO+sd/e/tiwM0Psw7e0A7A3RikifMprgcBSTgg1KDTacidFWfkQoxw6VVaFKXfY/BE/RcPMcKPM+qGj16YL9F5i1Jz8TvRQWXucgiJGfmyW6In++GtlUBiacRaxiq2YNYM27hmpS1btNA62wrOXIUAUMIxxhX2P1Tl4u9Yc6yv5D3uHPAma0HKXxL6Pv7VJpcB1L2D5KIOZVIACN8V6BZqtSUMdp1baW/4iWUA/CBQ8ux/+rRSlp0g8x9nj97imTnkT+2bpqxagl1kjrXCWA4Z8nJgx8YELA0OjYQMFD85sW8ypyUFqANMvQJEnY1P6iTmHQEcFDli2dP6QSyOcSRDRXpO3IMU8FAAy6WR835DRuch2OXGR2tN+6cAehQACtbS2S4CCDJtmrNjYx5EoV1Ijnd0SgmBOnjIwHVP67Np02dYd+80scPpm/0HDtng4LCtXLXGFi5aYoVm1AaYv6126ccryp7q6e211WtXCwAhWNo/2G8dbR124cxF27N7j82dN1dy8IBiPMvQ8Ih+797zgwLMT4eas5LsKphRhxegfu/e/QpKxmw1ar+zVxEwJcCKzD2A1fJlyzLfgblGgJes0flzZiuIWBF46HW8WccA6QAJdDF9TXY5gXuyT1V3edZsBU7JPCIwDiiEbOzqNatt6rSpekYAAkgIBKtnzAIYL6tdBGsJpvb1TVdghPrGfB7gih8CrMePHg9Ss7Mlmz3U36/ANeUSCApLLpox5Zojw7b/wAGXr12z1johAGBPymU7dvy4gsmbNm+xzt4pNlr0uo73Bu4pwLxx8wbdJ+4Bt27cUPYrhJgN6zcI1I41q5H6hm2/DsBMgatRK7SM2aUL5+zcuQu2ds06mza1T6xY5iUA4NHjxzS31m5YL/vQ0tas8hFI6t66cdPWr15r3ag2hOA8NdhFwFiw0JatWmVVpP0qFfmDgPwEyyOgSX92TenSOAv0/fcMReR2UYsAVGE8sb+7d+8SAAdQs2K5zwPsA3YacIja4cXSsOSQlaVWHbWe7qkCcxgrgt+rVq9UfXHtL6hujJpqmPcP9CtjDuBLbL7RUQXRAQMJekAAEKhHBnOlIhBjYHBQYAD9wiY2PDRkp0+dVpCcwDvt4ufenTuaW4BIAFBR8YEA3b69++zOv9f3fe65bbJZlPIoDgwoM+LIkcN24eIFe3TLFn0PJQvIKGQonj51Rlns8+fNF8jNeoOMUx2FSDJov//du3b27AX71a9+aevWr7Ri6Y7qymNK9+87bO+/96nAh1de3WZNBaT1Kwrc37g+aO+886HBnfrpT1+zvhlTdO17/cPW2dFjf/rkSz3701ufsKefedLu9d90RYqxNrt4/pL98z//s/r45Zdesq5O1h2A5V379LNPRZL4+1//WkDO4NCQzZ4zyz7//Avbt3+fvfKTVwVUFYtla6JES3OrHT12XJn8lPZ45JHNNlIcFlgAwQuA4a0337EFCxapfEJnB+DtXe0v/LAmWGNISVOb2U2n7z9RahkAU4oi3d1ST2EMO9vblZ164/o1gXSrVq7UHENVBjv24+Uf7cjRYyINvPDCizY4OKT5wXoCrNi+fYdITtgq+RBBWYjPfPPNt3b75h2BSNyXjFuyoAGP33/3A+ub2me/+ptfqpY3xAkvAwBYRJ3l6/qOy7k3ay21NLeKdHXg0CFbtW6drd+wwbq6u7xmZbWqOQeQD8AFSIg945yCjbt67Zpnq3e02RiEuNGCffXlVwL6XnzxBZFatOdWHVCmDczJRx95JFNMYNwJ0O0/cFB76lNPPZ0B3ALk+vu97vbChSqJEIMY7Msnjh2TfYjlTihnQ9u4HoAu6wrbzXOyryPND+DNHkFmLKoQzCdAMWTcsX2RJBKVXrg+hAbW3YKFC7M6nLSN7G3GC9AKG8z+XQB4HxwU2Ey7uH/qhwJm0Xcxqx47AVDGZ7777lv1C22bCshcdsUZ1mtUXBHYp0xW94h4NoBN7k+5ATJg+cE+KMv8+x36PpnYtSz+Nuu/fVuga1Q3ALjEc3N76Hvcp599pr2YZ0cdguCpFBaGh+3osWOyhex/APIAvBBBOZejcsBY8z2IaCoZEYBb9rz3331P4wq4SJ/zwz0h+rFWjx8/pj6AWOGgm2k/g1j2P/7H/xBpgBr3KNNIMaalRQSgXbv32LHjx9S3EIHc3x5TmQdINwDJ7ENvBAJAPMNxjy+++NzOXzire9LHrDXaSn+cPn1K2fOAva+//npGLKTd7Ddk0ENUAtycOrVXezZ2gmf613/9V10HG8IzeZJDQc8PUM/egFoQ6jAtrU1ezqep1Xbt3G3fb/9eWeYbAMp7unUewObxnN9u/86eee4Z2/LoZnnZ9M9Qf9E+/fRzu3Llsgg49D32A1LdpYsX7eMPP5L/8crLL1ubSJlm1XJVfTplSqc9t43xoK67k0COHzshhRTmN3YjAjD06/bvt4sA+dLLLqePz0xZLL5HeR4ISRA4GKOebldb0nzcsUN9xhiuWrFKezPjJ2LAxYv20ksv2vQZ0629rV3zFgIFhN4Xnn9B81fnqJZW7QXXrl5Tv2Kf2Cfxbd//4IMsO592cW3sH74cPgPzBiIR64axxR5A4CAznbmLL8jrgO88J+sfoh7rlvbzfWwh/hnfhazAsz+0bKndun3LqqMVgfTnz12QjebfPAfrk7n38cefyKcgm59rMM/4Pjbr9q1b9vnnENLmigQg+xxKpKFegd0ScWj+fBsZGBBZFJ+E+co6Ins/+v74p/xl/siPCAk3+KHMFcgItJ99n/WCn9/a3ur9Bbnq3DkRSWk36xS/gXUMeZLnwa7RPxCNaAs++s5du2z+/AWa575v4XuPaK5DOMDuQThgb8Le0Q78UREcdu0UcQCCE+PM3k2pD9p96vRp7beUp1iwcIGySV0dYcyGBoflC0P4Zj+FjBZtN36pg0Nu1+jnNO6S2eUIjIezYxqjS89oqR1vFL8RCTY9j+f+ncYbGsXf8u9P9Jnx57sAAN2HAJDG//JnT8WmFDAYn8mXj1nmz7d8jTNrJDbn4y6NYr+xnzxG4ffOAzT+nCEO3SApLVPIC/FAbA9jreQrSXr7/30O+L+d4BFBqFrGqj86IHwN/FcspKVZe1sE/50AQGJALa7qcTHmmgMP6bONe84U8UliwvpmFInMAL5QtThkpsZ+FUkhH2Og/0Lsv+H8DQoDnmRWA8E9huBnfKn4hASJMeIkgKuUzOL8X3WCRROHHcopVkvWVBqy6vA9Kw3eterwHSsP3rTiwB0bGrhrleKwNY2W9Nmm0Yq1GKTjFsVcMoBdyR0xfkVcyLOIa/OrhmPQTo87+yrJsKIGce64juoTkWoxKC+V6rGDLA7mV61bvx5JCyCtcBlAcuYTarOoSlCm0ckApVGzwUpVBADk/0siAozacHnUBkcqNlIeEwGgMlawoZGyDY6g3MUtIY74NTizNALuUruQ/3dmI/RGLSabX9/5eZhfk0ocCZnaDpQVAphPFr8TAJD/b+/osq7ubiWOAPrjh4vI1tpuze2UBeiQP4hCG7EKPtfROUX+N3t0JNBAqAlok8co+UP5KcXlavFx9iKRd0IcPsa75bsxBioHg5x/RQA/52HUyNh3IIVK/adUUtwPJTyPC5L8A3HAVUFjXxTLTrKO9jXK/rtdFAPGk+DC//U9KWN4v0f8wTPh/XP6nZXWjeoFsWRp+B3UgrMEsjpgvmaP6/LdPNyc/agvpexaV0Sgbrq4HH+NdBD/nSWUqRRKwB+jCmvSFpJHMin5cJ2opOKyrXx3PMbjcUsIAE6qjttU7bu+9JQAlXv2eluaM565xRDgl8mWy4Tv0Zd/KQGgLq6biFg8aAMmf5rJr5JictknJ5KWDR/IvtOABCDrMUHmfbSLkQDaqGW+j9TUif8y7CVcMeeH+auxl8arKueJCJGEmSY7pm1tZBNr97i/gvR9RsRxiuiv5BuXzOvMviQX1D7kBIC4QHISSBkBoDZtag+Un0q+0OsdSAfeeC0lAERmkg6mSJgn8vSNHL86A5l7gEZOZd5ZjRtu2o4IKKcMxwy0V6anOzzxEMPmHcH/+xEAdD9JQzphIP6k7ag3MuMZiOlmmfZJSgDg9ZEyEvRImTiLrKYAUG94UyOX9lkjBziddHmG6PgJWe98TnbIaPReY+ZqPTMnjtt/ZIGnRiudF9lGFJhltfeCLFEAzeKBAENPENeNTgDonRHQsJbWg7UVkNYNTvr5eA8ZyOReeQJA3BhrIF26cY839Y36v358I5BeA9Rr/RLqISU1wGNgyedWzRGUY5Cd7BoRAPSNAPQnMyocJrysQOqWhlIDufvomwkDtW5uBk/Fx7lG2EjXooOUaf577QqRiBAZu7yjA5Dsgu8RGSSf86AfbOzDuBcigSYSAAKjdlxhvHg3Tmw1AgAEqygT5/PDWd0CdaNMEnaMQ2ZLyLQPgLcS9arOjs6+k2TCj1FDPmzccY5FoFjPqBpODkaLl5B1X+0Qo5qmSS2t+jWIA+RBwbjONKeCMkRBGeVVax4t29TONls8d7atWrrYFs2bbT2d7SIwlIacQUy7RpsIS1atwl8y7pODHW0E+nf4H/KDO63VQo3gEG0y2eqqLRueJ4L//PbDfJDy88Q2P9CJTYoyAWzfkup/8W8Or2L88u8QdNCsK7i8H9kjHFQITJGBx18CdLSBWU8AgYyS4RGXGIvLwk0PQab6Q2UcgkaOR53zqAsFxYY6+1ObWykxoHZft38x0EE/Oes2Bk68BXHF+vtef8tpN4FER9BPkeJmZdVChvBgljt0zBveZ3Rhv0MCaGpptbaubuvq6bUp3T1eC669Q+ArQMyKlatt9twF0Ct0KIZccub8Bdu3/4DNnDPbNmzcqKA27QVsIKh7/MgxO3v6jAKIy6l/zSGx0KTgPp/ZvmO7xuqJp560vr5pGVGEcSHgDChBUBVQuLOjI8wFB0kI5AICAKotXLBQThYBTIL1ZEIyPxbOm6cgIkAz/Qo4wo8IAB2dWZZJrLucSmoDjHCA4TtkBwMwr1y9SpKl3IcgKMHl3mlTBUYSyKddgCjMsdmzZql+NzWKaVOsvcphlkx4gCECwzGLi0xtah4DcgHsMp+bUQcYGrKDhw4pCCoCQKhNDXAP6Hrr9h3buGmjdXR3WaXoBy5A6B/27rE1a1fbrNkzFfDBvt67c1cZqx1t7baGrFSyukLtaQApShsI1BbQUrFCoaosuDNnztnaNeutbxpAo5OqyOSCgADBZP3GDTaGLGRbsw0Xh+3ipYt2/do1W7dyrfVO6dH1GB+C0AS558+dZ8tXrhRQxsGdNb5j+/fK0EMCGEAT4hDzFoLIhQsXJQcNmOh9Rs1sJ/ocP0GGKZn0ywQSse6dAFBQdjJgI2AlmZ5kNJIdwDxFbeH06TOaQytXrtKciPs1a1m1tu/1K5g+Y+YMAWU8gzKfDx7SuAnkgQAAwSEQAAhQqB2Aek3m0upnzgps4h7yWZualOnP3Fr20FJl4wrwIMupDAFgr/oCAgAgc0tHu40WiwqA8KyUpqAm/IJ589UXDji328ULlwSwLF602B5/7An1RakMQD5iw8NFe++dz1SL+vXXfyoCwEjphsoEEAA7cuikvffuZ7Zm9Tp75bXnrLmlKhIA4337Vsneeus9a21ps1dfe8lmz8GuNmvOd3T22BeffmfHj59SzfJtL2y1oZFbnq1ebbErP16zf/qnfxJA9PobPxGwRl8BkKAMAADx6//0a5va69LR9BPgwp69e+zpZ7fay6++asURgmmtql955MhxEX9Wr1kpmf9ypah+xraXSlV75+33beHCJfbEY49bVyAARKI1AAiZ1wB7gFKxvEskAJBluXDRItuyebN1TZliI2Q8BhnI9999VxnnmzdttNWrVioIRXkGDsnnL16QrZo6rU9jxtoQaAHAJ+n172SjVqxcYR3tZEO67Drg4PfbtytLFYUEgCzAGAJwADp/+N0fbN7cufY3f/MrgSWsyVgCBTJDrBkNwMIaIuDLGEEAOHLsmK1ev052mSwd6r8yr8kyFSA9daoIN9OmTZVtxGYCJjF32zra2LjNKk32zVff2L3+uyIAdFBmRT7qqO69c+cO7Sms2ahwQp8ODUIOOKB9luxrfpjfrHXuQdtpAyoMcc2hOnPy+HHZdUCxOfPmanxoG+AQgCK20evTV2W7yMwHFOPeAHeA7IyLstJ37dLeERUAWL8A8ID/qABwb2xy9Pu5JteKBABK3bAvF6itPugKBLSLNRx9Gb4DkAgRAzshuw1IRe1dM/vmm6/VvwDnlEFg3vO89AFAMWAc34trn+9wTdYwgOXa9ev0GcaNPYc+57kIfAJcqoQM5SYAi+/cVVuY35AekC53MiRAhs/DL7/6s54ZEHPW7DmyNbSX/Q8FC7e/j3uZnxb6a8RaAexOnRI4DADNX0ri0BZsGYoH777zrsgYAN+RAOCB9VE7dPiIwFq+F0Fn+pznwfai9sEeDpAIEEv/YFuR2//T55/bmbNn7bFHH9W85H4O9LYomx0AmGtBAAA0Vh12BXDH7KOPP7DLly/Zli2b1MfMF8afeQChAQCW77AvONjtxBrG8oMPP5Ts+QsvPi8CAOsUG0Em2r/95t+0dgGqAaQxPi0trVq32C32UfoBtaD2DlQ58E2bbNeu3bbz+50q64JaBRLmjPVIacR27tll332/3Z557lnb8ugW1b7lmsXhsn3y8Z/sxo3rtvWZp2UDYgbppQsX7PNPP9Ue8NJLLyt4PFpxv/OPb71l06f32YaHKbs0Xf42durkiVP27TffCpSlT+QLN1EepWhff/2Vnbtw3l5//Sc2c9ZM7SfEdwf6B+3zLz6zmzdv2GuvvWJz58wW+Yu9irWKTWV/ZZ1BAJBEd6Uqwszde3ftxZdekK1h7OhbMsfxxwHEI4GaMWTOs85RAGDui6Q6ZvbHt99W/wPoixjQ7IoVrAP2AUpHsJajGhcEOPwMrkP/AjRH4J0M+ZiVjA2A8MM8Zv6579CitgFAQ/aZNqPPjhw7IsC9s6PTzp45Zz/96U+1lpgrzBlKGkH+Yk1ArOBZ6U/2OUgyEPZoA2sSm8czcx98N9rJfbEPURkAn4Dn5PPs96xf7sWzAvBHhQB8JJ0VIEO1tcmuMf94n3WGMhVKZRGggVAIKYo1TjvpM+YgpFAA+0iuUHmpQUrX4J/v0Jqkf0Too0RPqajnZx/hGSA+4HtxH9YR/cl8oC2QbCFQRoIa+yLnMeYNfYK9XLhosVRJIBzwPIwt7UG9ACUVziLcOwarY4zOSd6okKQZv/WS6PnzWj5Qm8YS8vEb1kWaQJO+3ygGMf774+XZJ4rf5WOqMR6imG84KOdjt+mzTHYezb83/pzaOEP7r0UAGFcCMcnOj/HR+CyZQl6Iy5VLEfBHBRCAz5MovPyfq+nprJ4kvfnzCapTJnp99j9xgRYB12m8WUT/TCXS+wMFAFRqImE/7vl1cbAG/8linwCMOQnqUFgwANW1OCwn83yyFs+gJIBw4k/nCH2qmCDhKqk/JsC34k/Eqx24ricAUAbA+47AgQA8EluoVS4FgBoBoDJ8x0qD12yk/5YNDwxYtVR0pQCSQ0YpAzVmrcr6dkVC9Z8IAL4eHXlwBQDvO49cRPwn2k9fE/XlNpIv1EouRjXh5FrRd4zkiTiGWVy6IQGgNmgOYjror7IS1VERAVCYcAJARbGOUsj+599OAKjq93AJYoDZ8EhZCoserypo7yKe1NSMkt3EsGC6FvM2xUko4+Pfjb6T2oJoD50AEOJDzBGIzi3tAv9RAGhu7XACQGendaKQ2d6hMyt+kspVoQbA2b2tQ+/zOakDUAYAlUlKAAQSGr8pqeHR3pBhHwgAJAZohEN2PAsW30FzMI33K5bH+ZdyRWURi0vDZPiXtCeIBFAa0RnMCQAQTIsC6Yn/qWyArlvNFEuxEy7l7xn+3M8l/4OyaVQQdZZU+EyItYcyAVmsOpICYixezxMjcZEAENQERAAYs6rCuOMpII3sdd6+CPwPyq4TZWJHhW/1ekgUStVktWeG6Z7FmEN8lZeJM+p7IQ7Nv+P3pWAx6hLo/OTxkfhavHej33ll27jyHiyG7/HTydZP/jp1a4OzD/aoAXCbb0fDPfIBCAD3e46Jxjm/bUz8HBMi+MFE1tuWur09VGGbbL+ajAAQlstfTGC63/4YdoOG4+pDFZ/p/grQ9+vf+43Pfdv6HyQAZH5eSgCIQEy6UOI2OX4Cxk0zOpE1I1JzeOsJAOnrDsrVCACNFmc0OHnHcqJOSR2Q/IbDd9Ks/Ajip2D+ZAQAZLvS78dniY5NvE5ss+pGh8NNajiz7yXUqomc7vQ5M+MZsv2jsSuGoFkK/tcB1MlFJnPQ48fy43w/AkD8fKPDxbgNI8cgHe9QjCcTpP012aHmfgslPzfifMs7+FH+Om40/r4zMdXHMbs5Zr2KYVa/gT7IeEYjg2OX30DStsb25Ykfan+UxwltmawPJhqfByUAiKssZ6QmRZQawzwBIHOYGyoAqPX+NzpdWS+ETP+/IgHA52gkxKRjxQ4aCTq5MVRn1hv4PAHAnbV6skp+zk8+L13CxX/+YwSASrUUAh8E0NxZUkAlHOz8/yFDXIztxKmtjlproUWAOKcgB7f9sCoaQjgw8ZCRURklltRkJPALMKxdPaBmc2sEgJhZC0gRpedqfeTlK1gDvtEDDjtj11HjKhVuJOcG+7u7rcWWLV5gG9assgVzZ1krTOZizYEE/Pf8f5jSzrbNDq2BqUpbXQsgEACoA5XUyZIdTwgAbn9C/TinbwepqSBRl5UGqBEAAPxFAAiEAEkLB6m5yIQnaAb4ReYjAT2APwXeRAJoVTBXCgmjZJtXRQLw4EMkIXmf0VUhYX+cTGKjuVdv3xPlhsw21xR39NlMQSXMUtUuJ8gRsvRDqUTvwxrTthEBwJdhrRyOQEnNMa8DTJ94poOrTwhcaQryd5RWIJhCnbi2dkmRc8CDGd4/OGi9U/ts2fKV1jdzllkTpRPMipWqHTx81E6dOWtLl6+w9Rs31urOUdOTIO33O1Tzk0xPgBOemQwMQFGC/wQJFy5eZBtDzWUCpxz2CEzsP7Dfrl67qkA6QVIk8fmRFGSFzMITmssEJwkwcnBkrAk+Etyd0tllC+bPF3haHRkRyMF3CJYCInV2dAXAwMEsAtmAYAARkroOMo4EXnndSQzLBR4DaNNWXudzq1avEhjKfKb9d+7etiWLl1jzWJP13+3Xs3JP+nN4cFCBcL6/mHrJzWTZVSRRToAXcAaQW30V6smStUtwYv26dV5PWxmWZQfa/x1Eof61ZLup2y2582H7Yd9eyfkTwI3Xor404AegMqoJHWRQBWAb8Iu2kzHc3tWp/mQGX7p4SRlbq1atsdmzUHho1fmZPgPEIni2cRMgVpM1t5IhNmw/Xroo5YMVzJlpfZ7h2tRkP168qKDx7JmzFICmXREs2793n8Zt0+bNNnfOnBD4MZFFLl68ZEiKE0xeunSZMhLKJa8Jeuv2TWV7AngRNIc0QDCAdpFBB9hIfwMIICVPkIGAM/LkjO2VK1fVFgLgcb+mD7kf5AqVK5jhwAPPAOAFAQA7QokFBcYBN8t+Pb4L2MUcwcbfuXvXLpw7rznKuCo4VigI+JaCxdJlDkYHEgHt2/vDDyKSoHjAvJfEPaVQSkXVXT92/KgyW5csQm7bM07wc65fuyH540ULFylDmAw/6tBDACiXq/anj7+xY0dP27PPbrPNW9ZZqXIrEACoUX3J3n7rY1uyeKm9+pNt1tZukqonCDo4YPZv//am1sy255+xxUvmWKGZwFjZWtu67NuvdtnBg0eVsfzqay9Yqdpv7YDO5YLdvnnX/tt/+296xl/84uci+lBygv3q62++shPHj4sAMHPGdBE3CD4hE/3VN1/Z4089Ya+9/roND5Vkd9rbO+3gwSN6/5FHN0viHUl8bBwEgHv3Bu3DDz6xhx5aLgUACADM+QjuscaZf8rsnTY1KF24j8Fa/va77wQkb95EuZIpNgwBOPhm773zrvV2T7H169aq3jXKHNgbAn2sjxOnTtm8+QsFUX9WAAAgAElEQVREUmEtc89iqWj3+u8JdOO6zDNAKDLQWD+sU+TTqWUPIQc7B5DIXMM2/v63v9drv/zlL1TLe8yckEjgC4CNHzI+Va8+BNaxJxAATpw8JWWODZs2yf8hkMYP6wGAiHk7MNAvgBqbytoD2KGNZI5CAKgWR1XCYXBoQAQAMoCECprJnv75z1+K6AEIhGJC/Ll3947agEzzxo2btE69DEhZ2cIAURF041l9X2jRXLj044+2NhAAZO+D6gbtjpLd8fOUGcFuCUhauFDgG3YxZmNj+1i/8jMAj0slEZCiZH8E0WSHAgGAMaFPsTHsqbFcB8Ai9iUlAEjN5fhxgWqxtjb3iudFQFWUJgD4urHboe/oA4Bi7g+pgbmSEhEApyF1rF67RmtYz9vcrOcCiMf/gQAgAMxMBICRe/26JqAi1yQrV5WOmh385btff/uNbBB9j5IKQC1+AM8MAQBiwuOPPyFgEAJAcXhQv7FTAH6QeNgHKcHC/sUPwP87b78jsPO5557LCAAuETpqe/ftVx8xjyMBgL7meQAtqQdPe9l3I5HFs/VL9sd337Fr12/YM1u32gpKdqDKV2SPK6hcA6SQKOMv0FjnPapBVe2tP/7B7ty5ZY8+ukVzAHsc9xoICQDRjGUEoqMvzdggk4/qy7PPPSPCn7e3RdnJEBb4/yuvvqp9CvtLYJy5yLzmWQGr2Y8gAGhcq2O24/udtveHvfbsM8/amtVrNL+wn2SYf79rh32/c4c99/w227Rlk1Xx5/W9Jvvw/Q8EiD77zFbZgKj8duHCefvisy9ki155iezyqlVKqOkU7N133rPZc2fbmnWrRWCIdGoIb99v36FxoKSPS9YXtD/+6U+fqC0/+/nPVAaFDMFKZcyuXL5qf/r0E/n6P/vZG7LTfAf/jr5iDPC5AJUfWvyQxo2/kDMIwD//wjaNEX3G2oNkxRxkP8bvYW5jd1Bk4HNI/Wv8S2Urlcr2+z/8Qf4YMv8RPKc/UMmgb8lmZxyVGVguaz7xOQgarEvA5giCk3FPO5gr3Jv2M160C9tCv/AsTo7qt41bNtnlKz+qPZTFoPzGtue2yafifk40bhW5IxJvVP5JSpauaomN5dnYK8jeh6yEjaCt2HhsAGsjnh1oD3s/n6Wf8Wd4D1IC70F8oJ0iauFXhTMy12P98xdbSOmXzildsp+SOy8U5K8dPnJE/gmkms72DvUR12Zdq9wQbSsWNde/CesLMgR2KBIAeHbagi2iLZSNiBn5tAN7gr1gHrD2IAVhS1EUY4yZb3FcFj/0kMYjEgAYU/qeMwLnkO6e3owAkJ13Q5kPtTeJEdCv42OpCXU+xD0eLK7mZ/t4/TTG8yCxNUUdwv0axazSa6QxqbiHSgI6EAAaxRbj9fPPm953svfy7cs/04MQAFJ/Of889JziDknop/acIRYSSkYoHqjYK/tw7RxeKjroz1p1Qhmy3iERy9OtPRM1FzcMp2krtKRxZZLGUJeJCgCuOijb0FLLROe7ilOYK4E1AqDis0461/AcA+itccQHiZn6HurI5pbA8qQ0QHgnk9uuJdmERED1aYhpJSqfPv8bEACQIg8lEkcrDr6Sba34ZyAAEAOCAIDsPwoAEABG+q9YceC2FOpGyyUB/wWI4YEA0ELsKxAAtFZ4hgckAMR+jmOVT1bTiSbUsI59p99/BQJAbT15mdpyIABgKyFNRALAADLzo1ZHAED+PxIAUAGgBAAKACPEkIQr4/9BvqhKLXEyADNzmBvEOcOVxsW/77emo73KEwDwU/IEAMgAlAAkuz8lALBPAvy3d/daa7sTBCBjtbU78M93UJmM8UTf6yLNukYAaGopyJeJqru+HCAAOImYv07kCaoeyv5n3/dSFRBPOMsrLhQI8OxNIgCILO/nyAj+R+l/JcEqruoJX1p/ureX2Y1qt7HOvRNqgqx/IAm4MkCItYYYd1TcrREJaoSCqBIQY+7Yz5QA0AhfaTSWcU4o8SuUSE5tdXxfNjOqWeTBfxEaQgnm5L34Hf0OZx6ul14nK9GM/auGWG4Dlee0Hfl/qy+D6YxJXZPP9fTd5N8NSyDU3m/Up+mVvKzxBNfOlWBPP6VxiYSlib9+35jwZOMb12n6e3yfTk4AyDctvV8QcJik9eOVger6INixSbpv0ms3eq5k5MLeXX/1/y8TANI1mvl7EAB8UHKB/2ykaxmB9Ys88I4SBmBmGLKa2S5xFEHcmjOmK40jADQyIqnDPNlkTR3Q6Kyln4+OFL8jszJ9Lf5bIL/YlV4vJtZElLuVk/WPm31KJnCb4tn/eVJA7IdGCyt9byLDVXNCEwc0yMk0IgCMMxiJw5932Bvds9F45FdU/uDwl/5/or6I90kd+EYL9n4GNv9c+YNMnjUmADTZkFxCJgKcQR0gYfPeTwEgf+io7z8HP6MDlp/DfLYG+NWrD2hsEgLARGsnvV+jQ16qUBGJDKmge61NgemZIwDUMoODJJHktgK7ObAPozOiV7NSAIGdmNrX4MTkFQAiuSBlOmbPNYECQHSw6ud5jQTgfVGvAJCOVbxX6vT7Nxw6lhxbUtbgPzY3Ezn/TP4/1tTyDV5tylhntMB5y35yi6UNamofsm84u/GwFrLgYaGKeSqFgCZrkeRwtOE+r1VOQg9ZkAaw6n9GWSb99r+SzOfZR806IBBECac6IkwIdHJ4C/JU6Rx1W+rSr14KIEodu3R2dMDJoG+lqZWSNY9VbXbfVFu1fKktXbzI+np6rKe9S3XnZf+opyXZOdrprNtYfsDJZiFYovZ6t7oEUU29Ru0KZRniAa+hAkCoNRXbLRanJIw9Y1gyX4DWpWKmBECQSwE5gO7A8id4RpATAoCAOgUAyBpxljYD4uxvZ8zHPSDKDHoJP+/rB7WF2dqJwaiM4OAznMxld8BFF0/UGcKYBhIagQ6fE66IEGtted+65H9UAIgEAalGBFIF0X8FzHQfD0BEYgT9QHYQcp9SAYDlTp14MujYX0NWcyvg+dioTe2bYQsWLbap02ZYW0c3aZGSxNuxa4/d6R+wtesfthWAV4OD3vdtbcqO3/H99zZ9Wp+tXLXSpk2dprbwPgFHsgoB8jZv2SKApIOSAwD1xRFlH+3ctUMB5Mcef9Tmzp4TiBsFgdQEjAHLCSQDmBNU5ZA4pasrC/rOmjnLA/QE/kslBRW5J58lgEvdbwLmzG2Cvrt27rKBwQEBEVN7p0qmln4/d/6sACOCqqgYUB9PGe1mAvZRBwD4ZPQ8a65qJ0+ftDWrVluBgFaprAAzQdDeGTNspL/fSQoAXWvXihBDG1irZKTRNvrDdRULdq9/QABMzLLrA/SklEC5LAnWK5cvK1tN4FfIpkfaGwl7suyResa/IusYMPT0qVMKCJN5TgZzob3drFIWkEbgdt2G9TaF+vWQCaxFADmy62TJQ2JobfXamCMjJTt4cL8Y+GSj8zpmb7RcVH/xzMyJvukzNHbM9atXruhZmBO0WUG/wEI/efyEgsoE0AFLVSIl2ELAHoLsjDXZkwSFi8Me8McHfuutNx243bwpyN6T2Upsq6IgO/OMMhIE8bF9rW1OYiB7j0A012V8sQ1O/CmoP67fuKkAtjL0pV5R8Lrjhw7rGjFrkPVSGhnJ5hf9JKn/QpNdu37drvx4WeNPRnIMBtIXgHUrl6/IstHpi0gAIEgOAQC1BtXFJvNxeMiOHj1i+w7ss40Pb7CHFiO9WxCYJJDvXr/9y7/8T5Eutj69VXL6Q0P9NmZIKlbty8932N4fDtuWLY/aM88+btWxu1ZoxpabXb1y2976w4fW1zfDXn/jRevsatZflAMq5Xb7l3/5rXW0d0rmf8XKRdZU8LBBU6HNfth1yPbs2S+VjJ/94idWGRv0fanSbCNDJREAmANI2c+ZM9tGhoYUiP32u2/swP799nd/+3fKLCUgw+cAIt96+y3b9uLz9tIrr1j/vSEnALR12r79B9VvT2990qZN6xUBgH2VtXfjxm3785ffiACweeMma28tWGlkOMscZi7w3dd+grS313iPPoxKAGzfbksWL5YEc+eUKVaqVFUGpDg8bB+8/54tmD/P1q1Zo9/YIeYJIBUZoKfPnBURaPOWR0QA4Aey0+UrlyX9TfY4dpBMUrLdyyMjAkIAtgF0N23cqHUPAYCAN4DzRx98JGDtjTde11gSqqHfkMMEAMPOItmOTfMf32PIvj9z9pytXrfWNj7yiLL/CZLxA0gJuET7IchAAOB+rFf6AnCota1FoGVpqKysZcosvPDC8xmI789dsk8//ZNNmdIlBQCChvE8SckAFDtQRGC9KmMfILtUkm3gmVn/kA0iqCM1j+PH7cfLl23d2rU2e95cDxAG8AtFBLKWAWZ1bmlqsls3b2qdYjMh8DgIXNX+AjjFOqTfea6oQBAJAFFpJZ5ZsCUAZOxB9HksEcO9sL0AndiCSACgL9lzIGcxZk4a6MzIJvQPCgDUYAdcE0EizDf2Rr6HPaAfIkHF94GywGmeCQJAlLnmMzwXewTOAKQLAYAoAFAeYGBQzwyoCZiJKg1GzpV/mgQq7ti1U3smdquXPS6UABCZ68gRXR8CCwQA/KiRoQH9xmZzXwgA/O3t6VE76WuA77f/+LbsIjY2lrrBj2Ad7Plhr+YWfce6in4qc4U+AGzndVR+WJO8rhIAQ8P27vvvaf8DUKcPVQMWwqc16ZrI2UcQH4A1+j/047/+5n+KjPbEE49lJItIHsR3QNEBYiLX5n5RZpz5+cknn2jubNv2nE3pjgSMFrt755797ne/03gBYLtiQbP8S4BUwG32GkgFS5YsdgUpANVSybZv/96OHDpi27Y9b8uXrdB3VPvdRu3b7d/azt277PkXn7eNmzdq3yDjraXQan988y31LSUA5s/zEgnsa5cuXrBP//Qne2jJUnvt1de0b0C2xD988w9vWd+MPntq61NSMtHJqolxPCMAecumzaGcQJPm7Pnz52TfZs6aIZIWdkvz31qU9f7Bh++LyPL6669Zb0+3A8HFonw8+pH5g+rB3NlzpdzAuLNeWlpb7Jlntwr8xsYAkmODWfd8PoLozFlIL4wxton+BUC5ceOmCACsVYgBfJ45D1nrww8/1J7PvIEAxbrFx6NEA/ObccU/A4jGtkASYn7h48TMRewF32HcmFcQY/gM32fOU9rpoWUPyd/ENxgcGNK/sXcA2dyTfrp585aeC2ICxBy+z3qj3A3eOuuSvuJ17GskPUGAYd7wOjY8ligAxHey0+wszoWd4vOQCXhe+oT+iooGzDPaxjrluSnltHT50kyRBN8YO4UPzPexO9gR1jxtVZZ/UGrCD+FZUQCgX2gL5JxIAOA1CGOQPJzYs8nLrEkRh5ItI7Klt27d1n3wrVRru1wRkYB+OnvunHxsSuNM6+sTWUDloAoFPQfKTwBNkQAgGx7IYiKUhVJ8E53N8vHMRv+fPJ721yEA5M+NdXGQEADJx814pgchAMQElnwc7i/9f6P4qKqjBxnxRn0cx2Oi97J4VFKCID5nzNxPn9tjrJEE4MkWUQFAGcFR/j+SBSQh7jEvLzNY8+X8+cekTuaxkFgezxXyvARAc0bUIZ6cynHHMzQJFJP9TBTnjVEDkiXSH8W51aee/BL7PSUA1D7vKn2+X6YJIJ4coihATgEgframAOBJRVYlSaIiEN+l0l0BIBIAAPWjAgAEAGT/KQEwePdHKw3eseEBJwA0E98C/MevaBqzZlQyKJMZ4mE8lPdlIAbESEWa5Z/IVecxi/js8iMTAoDWQ4inxfhnXf8lmEi6pmMJ0viahxU9zhJxGc/8DwoAgQDAWQngfzwBwMwJABUbqaAQzN9RGyqWrVgi1hbieJz7yd4OankPGjuq/5yoBHUEgPvZtHSupQQAHjkSANo7pohIjQIA/8bGktUPsI8CAAot2GiA/7auHmvr7BKRF9l/B/7blEjjCixeWjKqbHhUKpS1lQJArsZ8DAwG6X0H7APBB5IP4H/RZf5J9EFJjN8i9xVRAgD897KBigPyNygA6OxMLCErG4wCR+gREakiwB/1MimD4WRmJwT4OksT52L/Z/0e308VeUNsMiofxBg8s0xaBDllkXSOp/Y7P7ZBZjbLfxxna8QPqJXercUJI0nIiSiOPcYYrpdmiN/L8JmGCgCMnSvi5rGTcW1NsK/a2tImlqy1xLLlax9MYGQnA+/TrzRaXzF5cDIL3uh76bPF+PZEe0C0XxO9n9+f859rtO/Gz0T7NFkKfjxv1637aN8eQAGg/lnr49xaySGO32i8J90Yw5sT272AD9UlosYEtzhi/+cVAGIJ8ein5OdcI7+t7jO/fOmxAMGNJwC4oaiX6K8NfrBLOQJAnDDesc4ATF/LXpfzhvyF1zCY6CedQPlBbvTeeEC3Nml8I6gxLh1w8Azc9HXJcgRHKDJ4UQBIv589U/JddyqCvFB0MnLyX/kFNRlDNV1oNcc01KuOElQh6zdPAKgzctkekzoW+fEbz7ZpNKkaGQhem/yg4t/Kfyb2e7rh5A8fDQ1nA/WEB1nsjRZDfr4o4B8ylbhmJkETFABEEFDmZXDmJwCg0zk/sVOEhEzjdRe/k7Zv3NwOBIDIYEvvk++3icanfoMIayUCikmnuoMf5INC1n7M+PX71moL/SUEgL9EAcANRWA0xg091//j+loSVem8j8YmEC9yCgCxhldYHdmhS68HdrQfbMYTANI5ns7pSaxbwr4NfagP1/5dG8eUiFX7N4EwycsHWXlsl0vgVuRo4oACorVR17HQJGk5gl28xrVREKEWGFmsBDjK2BNsGnax0GwlgvLIzAQeAhnZkj3CaRw1a6maNTeQPnNL6AHoeMB1mXxn1fpTwsbm2k7EcPIN1w+1+aQOh5SbuO5idrc1F2zWjD5bsfQhW7pooS2aOdtawzrA8aYmrG89oc4cEltufZxZG4gMArr1HDoO1O0BAJ5ODglSe1IEYO9ISgBE2fvMg3cnXSoM2AcdHMh4ggns4wOo2RLq+RFIU7ZQs8tSAg7V9iC/D86xarRlpKQQTAiBBmUv5A5gjWzsZPNPDmBCAIhrOtpB5rkyzYXuBxYyDjqEhDHk+aO9DKSBuNcEAoCCHvRxiDP4YSMcwLkvRAdIE6M+Tuy3KgcgcNLJKBABxgoFZVhAAoABrxVC0KSjVXOWw9/UadOtu7fPeqfNsPbOHquMNdn+g4d1QFyz7mGbOWeu3bxzR5KdZHwfPHRQgA5BSv5yqNRMKXjGGYFZAoIEcMmCUs1syWJXgjrALuvq7rQnn3xC3+V9xpTgYszcIpBMcJH3CRKx9gDFCRADVFCzXvLKlYoCigR1Z86YoWBwZ7vLwXPPgXv9AqWYIwR3CQwDejGfkcAHJJ6/cIEDViHj+/9h772/4zqufN/dQDdyBhgAAgSDGEUwU6JEUVSi5CR7PGNPvOu+99v8S/eH9+69TjPjsRxl2ZKVLFmiAkWRFEmRYhAzQZDIqdEJeOvzrVOnq5sNgrJn3rrvrYu1sEh0OKdO1a5dVfv73d9Ne5Dav3DxovX29Qrolmz4XMY+P/e5bXpogyWB0BMJgQIElru6uy07M6N7IhlOYJXDtIJYhYKCpgDLZO6T/VRAtn96Rs9zZ2jItm0jENum+QKgRxY5QMiGh8joROrX7Y/IwJXM9hqA7T6VY2B+zExOigCAvwJsxJ8lGxpsfi4tMIbnIaDb1tVpuXTWbKHGhkfG1a411Mzu67NUDT4RBYKsnTlz2rKZtO3ZvUt10kW3LuTszq1bdunyZVu7caN1LXeyzvwQmCYA3dbSqgC2O7C7PdetGzelwgAoAyBfo/r1eQWlISF89NHH1tW1TBlnra1tIonwfeqV//KXv1DWojKRGxvko8SPjyTPeTYC8wTfY/WoRLWUBRgbbKWvb3UEArn6sjwz5I5QAQDbJUBx9vOzVltXq3Z6YhGlGgA4Vq5YKUAfH898BNC8O+RqJDuZalfy4NbNmxq7TRs2SnJZihyRNCIKANjx448fsKaGRj0P90nPzkj+/5Njn9jmTRtt6+Yt8qVIdqucyVzGfvKTf7FkdVIKAL19q0QAQMqf94+8d9w+OAIAs8m++a3nLVcYs0QV8okLNjUxZz9/6XeWTNbYN775rLW2kflRbbOzc5awJvvXf31J55VHHt1jW7auEwGAZ5xfqLZzZy7bRx8fs+6VK+y7f/OiCADUb0zMp5TF+t/+23+TzX/9G1+TjDUqGPihDz/6wD47edK+/rWvWz/y1qyhNTUCaX7wox/YN178lj362H4bH5uSXGWyusY+++y03bh50x4/sD9WAMBOAGIGb9+1T44etzX966WWkaxaEPhN37FWQioCRPn617+u+eiIX/jaebt166aAIFer3CkAEOwC/J2cnLA333jduleskAIAz8kPfQoB4NTpM3b12nXbsWunbdq8RWs9Ns1cxgd+evxTAVuALMiuq776/LzGmHrVyLLiB/t6ewV+AKghif3eu+8JKCP7HuJPgqBrNfW8cwJOeS4IS54AQEYO/hPyz/UbN6UAsH3XLmXKYEP4SPwu2aHI5zOHvcQ5vhH/CaiWTFWLADAzMWvHjh6zXD7rCADIqEfEB+z4rbfeFIEA8Nsp6zi5aggA589fEHhD2RLmaQ1S9gEBAKKPnz9aaxOJuNwKY9e1coUCdOwj8BuAtowLvhsCBfswXgfwYg0A2KYfuBbrC/OXseQe2B52Rdvw5fxK4rvNkak88A7wxmd5HvYMPngGSAhxAgJCNyUAoj2vpPPPnpW9QsQIJakZww8/RFGiV+3zQD73wp/jKwCQ8beezM57XAt1BwhDm7duUbs9YMlzSQY8UaU2AkL6Ei7pGad2gr1uGxgQSUWBzWhPwD1PfHZS/YTvxWd4AgB+n/4CIMTnQABgP5uZm9E2AZ8N0QL/iX1AAFBWJuvqyIj96pe/UkCWLG0IGtFCb5S1OfbpcY0HpAr6nO/4vTz3fOutt/QsngDg+2JiYlL135lfgLkruwGX5zSG+HDK6ACGQkxjjvj9nZO7n7cf//hH2kTv3/+I+tj/ML7MAa/ogIS8QKGaGs0PCEJvvPGGnpP69cjd88PcApD+xS9+oc9CAOBZMQXA/OG7wyr1wd7ka1/7mvX0dFs+7xTEsIX33z9ily9dtqeffsb6V6+RfSmQPZ+3P77zR5G6nnr2adu6DRWblED/VCJlP/vpz7TXhQCwfPkyq6/je1m7efOGCAAoDT37zHNRFp3Liv33f/93EU6eOXxYhEXtWxcSKjFEaZt9e/fKJtn/tLa02NWrV+zl3/7G1q1bY1//2gs6PZAVaJa0Cxcu2e9+/4pk3p966kndXyo7uZzIBNgcz/jNb37T2lvbRdxg7CCxUDrnkUf3ucxyM+0xAMOZR8xlxoL3sC+IBOy9eM/bz7lzX9hrf/iDZP6xD+YhfYOvYo7wGras/spkBEr/+te/lj2wt8KX0g7mBGOG/QJk83lvv9gTc5O9B2A48xh7gFgydHdIRA5IEuy1ly1brjUCshHtpF9ZA7j2pYtuXe7q7LJ9j+yT3eBPIVlxL2wOO+D6oXw/92UsPDEAcJzPcm32M872IC5TTuquVKw8eYg1hXvjB3hW/sX+AOYbGhu0HmEzKmERxXXoC9rVhspVJqtnhvTC3AT8UZmMRMKmJqftzNmzIi74LH7WZ9YM/DnEBUgb+Km9e/c4ZRvWB6lZpTVGlA/juSDOqqxUwZUy4f0r166qP1b19mkeAbr58yzzfHhkpIQA4PvBgxn0h2KoFcCEpQCK8My2WOyGOfAgCgCLf7/yybA8BsenKsXOPAHAx3DuAYCidSu8y+KxsMrxR//d8rip1kSf3BCd0yv1c5iEVd6OkAAQPqOLs7kltDzu6oj3UY3wBVSL3N8ifgnsA+wvlglVIkOkEuQJAMXxMBEAMA+vyOESAJIiQ/MveymXTObOTd6eXH9Uxedq1/7iE5YDJ+HYxP1ELCTI0NU1yxQAfL8/CAEg7ENPAEDlzJcA8K3zCgBO2j4qAaCEiZwtUC5RwKkraauYDYRnZP0LWUtECgCZyTHLz43b7MQtm5ses7mZaZtXksi8EkWobE8Uh0KOIQEgERHe9Fwu6uQiFZ4gIMyiaItF+wnjc9GT+HkdgYjlBAA3Pz3ZoFRBwferS5IoQoA++SqO/0ZZ0iIAqLREqQLATC5XVgLALJ1bsGkIAJQAyM3bXLZg6WzesjlUGwFlXe1shcOIdUX3X2zeh3Ow1GP4Uq2lAE4l0K6Sp3FxP/dLpxNfA/Qn698TAOrqm+Rjyf73mf21dXWKp4go0OgUAFAudCSBOqkasP/2cym2YZFBsEeXcCI7RAY/ikk6vEtWLJYE74uM4oF/Yj9I/fObAeTPWXp2WucNB/y7kmm87pOAWKtc8hWkFmfTyvL3QH0U6/XgfvyvuhS1XRKoXDSyWDrbl10pkhmczUZx1UhW338nJj1EcdcikYAEqGKpU7/nDf/1AHGlMfVRaF86IfQxcenY+xEAlGxU9LMuznivyrJ8vS+7Gjk5L71fmI+eLojxV1qHvG8qt0Nv85WwxcqrY+mrSxEAytek8G+3fhYVbCvdz8elFls3K+0jwuv8r0AAKPr9Uj/hyvYu3ct+Db5nTxSVDQuvulR/LDb+97biP4YAsPTT/WWf8CSIcvsO7Xqx+SC/6AkAbv74bL+AqRjUmy69iRu5IoOkFGj3C6qXJ/ZOJVxoPQHAZ6JWMhQfsKk0gblWOUPJb77DjZtfAPi3nADgF+j7EQD0vUABILwevVA82BcJAABz5ZvW8Hu+P0ICQOh4ywfNP1cI9PNaPqhLL9CmrKZ9aF6Vrlnp/XAcKm2qK31nqUPGYu+HDqr8M9xnMQdY6bNLTaV7nz+SmIoPOGEdGbfoFAkBbtPkxsHJ0+h68UJevPtibbt3IhaBz/CAFToxARBekd4o/2sAACAASURBVKBsbMvrs4dzpFIb7te/rvX3EgD4jmtPUX6ouOAHkt8iBzhAwzHb3PW0oY3rGkWu2hMGeL/Ue8ffcd/zG/HiNjEsNRA5oBjgLz5/0X+FSgDFfi0eyjkC+Gd3h4IwkzqSz4+6pvhekURQShhwV6q0kV7cNotsstLPFP1pdNWyS0TfizZ+BEM5NAKYIfVcyGdVf76httba21qtvbVV8sBNjQ3WSD0tgh0L85ZdKNhMOm3jY+M2NjFhE5OTNj07IylESYSpVntEAFCMzgH2YlIvLFhNJAPFpppNL33slNYck5xgimpE4w/J5M5mJCfMJjoPuI98pAeLAf8ls4/v5OAEOAyJoYAgga5LpnRtstrWrum3TevW2PqebmuurZUMrDbrBP+jeSmwSmzbiFLha/FFBPWQ+erHzcloR6S3OLBQuQSAVBBECnB2I0gvIgAgX+fkvJwqAIdYKTOQ1S5ZToDulOrXQsYge8e3wREQ3EGNoK4O+sHa7CUIiwSA0uBJuO6EvuSezWgUNPBEh3j2x2QnR41w60o4pyK27sKCZUUYKTJ4nU9yM58fDqz+gBc4hnh8OWgRsHOgoynQCXDJ+snnybBXSQZIAKo56A7B9A3FHpL1NTaHdHSiSgAch8emlg5rbGmzhUTShscmrGt5t/Wv32DNbe02MTWjwyJjR/bQ6MS4gn9kBRJ0pO3YHMAXgWhkiHfu2BnLorpDHPVOL9v581/Yyp7ltnPXDtm3D4K64OJlGx0dkfQ9gDhgBmAeY8C1x8ZGbZ2k4osZmQRGr1y+osw+gt51NXUKgBBUnhyfUACYur9IVvM95LsXLG83b90UaNjTs0qAjHO+CatrqFdQihrFgLf91EZubomDm53tHdZc32B1qZS+z1pL4FhB/0LBzgBQrelX3Wq/BvlMf0DwZmpzV1XbzFxaGdFXLl+2bVu3CnBT4KdQsJHhYbtyGRn5tVGdVea32dTEuB375BPr6+0X8Owk+KtsDgIAJQBSSVvbv0bGVA0wl561L7+8JN/E59tXrjTLcHqss4mJaTt1+rT19a+2Vav7rLompb7mPqdOfWaz09OSk6WcgGPTzNvo0JCdu3De1m58SJm8fu0g2EwAG1AbANCt8Y78MD46pmA9oJ0kZ5salelMQOLu3WHJ7wK0ACS1t3dYZs5JmpOt/Prrf1CgnYA4gGZtbY1AS64LuEBAnSxTrss1NIerq23wxi21B5IEz42f8PWCkYkGaCbQD5Dh97Je/hYbiWVzzQQyXDh/QSBvc0uzA8dtwa5dv25jIyMCIsmIJpDBz43r10U+2LJ5k4CFeC++YHb802MiPVCPGztinRWBY2babg8hVX9EPhqZe7oQP6aAXy5vv/rVr21mesb2P7rf1qztFwEgWcNBuMo++fiMvf3W+9bT02t/+3ffVQkA1AFyOb6bsH//t5dFYHnx29SBbrHauoRlMjlLVrfaSy/9WqDA/sf2iQBQU+sUEQrzVXb96h17/70PVff4b//+r20+kVb2RrXVWpUl7Yc//KGAhicPHbSNGzdILYGg64mTx1Xu4JF9j9jAtoedPGtEBPrRT35k3/z2iypJMTU1a/V1TSpH8NmpMwIfHn3sEWtvbxXIR4AIAsDVqzft7Nnztm7tBklcVydQmMjJd8zOzihLc3Dwluo4Nylb3IGYgHAAapBMUDGAZAIIylqJv+Ez2HptMmnr1q6xemV2ogZEndiCnTx1WoD7/scetz4ylbNI1uallHPq9CmBp88884zshbFhL4EN8hwAaKxnTx48KCAE+8KWyPBHfh9QFfCvta1FJWlcdldBWco8F+CYasEzF1KudvrRo5/Y4O0hG9i5w7YODIgAkKxJ2fTkpHzRlq1bbWpyUtdhvnibBhxz6hVVNp+ft6mxafv0k081l1QCwNdRJ0NXmervWFdXp8A8ftjPMP/xv/iy2roGKQCoTjUgWi4nQIlxIDMfEpIDhtw+nLmIYgYEgE4IAOx5zASYQ6RgXCBn+XICZK5CAOA6gOn0A9fxGfb4UcqsULaDtY8fnj8kAPhzrkhZlFrJ56MSCZFSUKEgYJxx4jlXUsomWmuwDUBsvgtY58/AzIupyQkBpNgToLuroe3AaQA3+gfwjDb6My7+CiAPMJS1AgUAn51O2+kH2khZEPyZFA8iQH1uNi1Qm/bTTrKHfTaUz5g//fkZAZuAo06txpF4kNvGRlkLUR3B9tkP5jJpXQOyAs+JDwMYpwSAB1AhNwG64ojIfIfkpL0Ta9fMrH189JOotMA+fd+XDuB5uCbPCijqiXf+TMSa94fX39B4QgDo7OwSYOgVBrEVsuoBJ/GTsj+IjNonm/3whz+wZCphBw48Lp9Mm3if+6MmAaGDfgJE5gf7wKYZF8g3fOfQIdQBfBZptXzyr371K/U7BADmC31YW1Mn4BVwGFvBv3R2dVg2S4Y4pUkm7b333rcb127a4cPP26pVvfIdEECxndffeN2+uPCFPXv4GZUOgPyWy1Brudp+8uMfay978IkDIjw1Ur4mOyew+50/vm2renqVHU872MtiLz/72UtW39BgB586JAIA6wP7qlOfnVFpG3yGsrLn5+WzITm+8tuXbfPmjfbM04fU5xCgspl5u/TlZREAtm8fsMcee1R7B/wf6xj2Rl/Sdy+++KLVpmpFfhofnxA5Y3X/atu1e2c8L7AxCCz0Of2r82wioTnM/II4AWCsTP/aOpEmjp84ob725VH4PNdh/LEL5gmvARr769D/+FL6HV+j/dOVKxo3n4UPAYz5xphjU3yGuQU4T7vwNaQisC4wR7E/iIfMBUgiPAP39uRnbJ028YsPxe4A4SkBADjOc9Nu/B6kBfbD2CT7TsaMfQb/0h7uwf4DIgP7DPqXNnlyGKQZ5gJzhv7Cj7C+8jmeib7Ej6IAAGmU1yEocm36in6oxh/mHIGHsjjsx7gX/cheY2x03G7dvq02M8dEDEuy3lF+zZXNYvzpu3379sr/YqdOWSYtX3X27DlbvmKFbX14q/bo1FXXmWeBfr1pI6Oj2vvQfmyX79E+rgFhl/XEKwAwR70CAH3h/+8P7sVYSnmWb9nRPvizUiyhGMcplWkP4zsPEv8J27NYC8L4W3kgnvO9/Ggc1gkTLYrgud9bl99jscB0pSB+eKb113kQAkCocFne/w9CAAjjqdhtSABQLDZPCSo3R6UAEBHiQ7U+nofzqus/n1TgMvpdCYAoQzlSCGTvhZ0qViDf7uLW4U/cH1ECUdjH5eMUxhZDW6QBngDgX3epby4EovZF9+XuxVh1fJVYAcDFB4u/TrKctTvKHIkAOreXcftD9SffESrtCABk8UOG95nXSoJgXUTWP581y05bfnbSMpOjlk+P2ezk7ZgAwPcB/x0JYN6SECt4jjgmxXbZ9buLTxXf44l8zDIKXeh5ivZTgQAQfcnHkXjmYgxRI1LsvzIFgHheR8kQQY+WZjNLATJSAPAEAJEAUP4ym8nlLQOxOjdv2fyCZQoJgf4zmbyls8j/z1s6U7BZ1EsomSUCgM/MLio4LOYvyufiPTGkOJbrnqD88/7v8u/JVsoIAOwBPAGgrq5B5QC8AoAvAeDKAdTHBIC6plZL1TZoL8A5vDpVKwVPqWiKPBMleEbklmICGfR7n8jnZP49g0bJboq1zyurH/DeA/z4fcn9z0UKALMoADhigI9jKUYUxfw417iYoLP3mACAXZNBFSXweIn/MGbuOtRn/HulDo85+P52ZAY//6JBiIJwvkRASCBw33PkAO5+r18J/Uw5vlY+xqHvj/2OV40NFIx5z4P4IlzIbkoJAIoz+iSxUNI/sKvQxxC7d08YRV8DtbzF1pbyNUhrQgW7LbfXSuuj/GQppn3Px8rnVckaHSk6PAAGXnLdSuvj4juI/5h3Ks1fb0lLKQCELQjb7tWFI2HeRRtavn75tc+ry4bjV3L9RciX5eto5Rv//4cA4Ods2DexHYYEAM94LJnkEQHgXsfuui0kABQHxsv8FusTu7XSmbpXbVqMABAOiA86Lmb05RO9HATXBjW6bwjyh8C/NgOBMgAAjS8BIGlYNvaBAkDJc4bqAT6zMdqwLQZuh5vZkKFayemEDCz/bH4h0cYy2nj598INa+n4VD50VOrX8LUHZRAt5uj8WN7PEZbahrcR92/5AcR/tsSRLuGEfRvuWRRg/0USOwAtWo5DkD3KoOL7ftHyG/siO7hUAil8Xt/G8vsW+zfIfF6EuOHbV27XmqNBCYDF5seD9rtr94MRAIrAvFMvcP6ilADgs9gdOTZiikYLdJGBWEoAiNmXXr5oKQKA8/zBhtnLDRVlzYqbknvl1/wC4jbtRVJAcR4iIRbZYzSw7r2yfipj+IfzeKmNxFLvL7XYK3GGAw+y/khAR4cdgP/GujpbvarHujraraujQwSABtiz9fUCoQEAqAE1O5dWQIxa3WSs3RketpHRMZtOzyr7l97MR8x2CEfiLEaHpxql1DtZaMYCf0kGjlQGUillMxMMVi1vMwV5yOwDQJjLzkmBAAAXue6sMrur0SWOTqBIbFssu0i2PJmIbKYhNaxa1mUbelfayo4262rvsBTAuerFFWyBeqNkFWJDiWjzyeEz2pwWmYcevC8SuaR4EEkLOR9UQQFAkveiUMcb0JilqzIZ7hChAy+HAcZFY+TIBGTASuavqkoEiaKfdWuRs02+48gQnqUt8lEMyPuyG0WZrRK/WEaQK7c11riYzBOz3oNs/egZQwJAvJGXrKEnAHhcdd4pRXgyofxnRBCIbCZe2yNmoGSco8MTwQLZjWTcIABEAQU/46IafgTnyNQh8z9RUyUbUj9VJQX26UDY1KoyAPn5Klu5qs+6+1ZbR9cKy0F7p1ZuOm3vf/SRVdXV2fqNG5RtCzjlAI5ZG747YqdPuYzCTRs3C3DwwViCQCdPnLC7w3dt89aNtmHj+hg44fkIgpJ1SbBStX2TSQW76UeCl2RJcYgkwEyw2mVEONDl+rXrypgjg5ESAPQPIBLg82cnP1P2NhmrBO3zhZzl57N2+/agAr4E7QEjHUmiYI3NTQoUIFHM+8jtt3dQxzxnk9NTBiCzctkKq02mlElOMJqgu89EPX/hvMgYvIbtEAwhaAo4BVC4DPnXVLXNZZHUTUt2fuvmTdba0qxMYHzR2OiIXfnysj20bq21tbe5Ay21Vmdn7OSJ49a9fKX1rerVYR0bz0xO2ZUvvzRqN5JtjH3Wop6QnrVbg7dUAoHgdceqnqh+R73lZzP22elTtryn23r6+6wKAgDBm1TKzpz+XHKuu3fvkQy9q1lXZaN37trn587a6vX9tqqPILn7oQ88gEXAGX/mFQDIYH3ttdeUYTuwbZs1t7aoPWQjICV77NinWov27NmrYHw+50BDwNtPP3XS7gTdOzs7BGpksnMaJw84Yg/cs6mpWfZAQMQBhV8okI+Uss8MBJS8eOGCAuOARGToe/AO2/KlJFSqIMp6nhifEEg5sH3AyaErO74ggggy2Zs2bnI2k0WmecGuXbkqsEly58uXl6hlHT/2qdr28MMDtqq7RzMUXzY1NWljExAl3pFk/mOP7tfcVC1vCF35gr3xxpt24/oN27N7jz28batNT09YTZ1ZKlljpz+7ZL//3ZvW1NRi//CP37PqVNoK8xDGIIHV2b/9y69sbGzC/uq737CV3R1WnaSP8aut9vLLr9qN6zftiYOP2eYta62hsdat1ImUjdyZsjfffEfBmH/4p+9bsrZgc+nZmABA3ezbQ7dVKmJgYFssx3jpy4t25P33NSefOvSkMkvpT3zBy6+8bM8cftbWrluv9jU1tdr42KSdPv25pefm7NFH90khJFGFj0MautYunP/SLl26Yhs3brWNGzYYbi6XndN4Q56ACDI8fNe+9rUXoqzOgkhzANzMO4CTdevWimSCmgc1xalFXV9XZyN379r42KhsxWWDMGedggx1zm/cHLRDh56yZctXSvUH/4EENsSBs+fOigDAd2dnZkVKo02MsQCgqmo79OSTsnXsC3AFAO2jDz4S+AXA4gkAkGLoZ7KU8efUwHbkqgX1AfLbEAAoX7Fzzx57aOMGBc8o5zI8NCRfwhzHj7JmQlaRqsXZs3GZCtYKCAATI5MiAPAsZEMTIIQAib9iXcEOkbgHvOL+CQgAEJNGhjV3UI6BpAUo68kD7IEA5QDiQgIA/QF4xj5p28MPW8eK5boWNsbYMOfIFJc8KbW8MxkRKAD9UGYBuGPe8cPnuRb36O3vt2w6HctTo7oB+ORLAPhzHM8D6IbtAf6JHEgZpWxWPo428/qK7m4F0ekDxglgj++gxODPw/jyCUhYkjt/SP2qfUkyqb6gffQP/kPlXgLwmnEBWGMNYOz89+hf2u0JVBAABCJGZyyCqWTk8nlXKqFT+25H0kwIVDx3/gsRAPBpHhQmiDs5NaV+hABw8OCT8pEiWEKQybl+wW/TzxClmiiPEalcUMoEAgD+6fDhw1JVoD/oO8go773/vsYJBRZPANC+bX5e8xEgnr6jbyXjH/0AaL762msiiECCgVhAXXJfMoJ+P378uO3atVt2gf/jPeyba0MAaGyqtyeeOKC+ZHx5nz0C4wI5AyCc79Je7s1nGBeyy7EP5p2AIvb+iSq7dWvQfvvb36otzEsUJ1AooDQKBADUPLAJAGhKBxQKWYHlY2Pj9qc/vWdDQ3fshcMvqBSNj4nMzM6KwHb9xjV77vBzUm1hX5DN5i1RqLYf/uCHUrd58oknVPIEWXnIVdevX5OdrFrVo9ILknVOoHhVZ/jb+oZ6e+zA41ZXD3GzznK5gn167ISdPn3Gnjz0lMaRLR97ZtRPXnv19/bww5vtiQOPxwoAs7M5u3z5qggAKDHt3btbnye7fXZmRr4LgJh5hwIAJZVQleC8A0hNaaTtOwbiecHnWSMhLHB/7ID5gA0wnv/4j/+oecx8I+Pwtdf+oL3TCy+8oDWSucEY8Xn6+eDBg3HZCK+awv7vb/7mb2JQH5IJPpV24nsA45lzvuwPbWc+AmCzHrMfZL9KO/r6+6SOwHgzZpBAvcw+Y8/+s60N+XrU0RZkW7QNeycrvm91n/Yi2CPPxDzi+8w/bBJbhbCKzXEtXwID2+c6kBikZNXWpuemv7BVnsXvgSEJOACd7HxXlkNtPH1aEMyOnTts+bJlIgrRPn64HqWxjDILd++qXfgMnkllDWpqbGR4VKR1CDoQhqTKVINyjdt3MW5eNWH37l3yK+xt+T79wfOeOnNG1+TZKDmCz8lks9pnMa48O69DkIKYyVwQ8BuRrgCxpCjGPrFCCYAQQOH5w1jQUmd7bV3KsnNL/y5K0IYxxfL/3+86S7XhQQkAi8W44vhL7DV9vKiULBC+XalN4TP5z8bgdQyulsYO/XiUn3t9mzzwUqyvXSyxV14CwMff2Md6BQBeQwHAEwCkAKCSYJ78UIwnuvihzwL3KrSUsisF/yVbruz/6hLwv/j8xWCn4gJlBICwv8ttzdtifK2ofn3Y90srABDb998QQyBIEColAAgAjxQAlAQUffGrEAC0TnsCAAoAmRmjBEB6YkQEgLnpOxEBYEYKAEkpRaIAMG9QeZJk/EcxMdmyjpmRSu8SBAC/54ksNo77lZhy1Ie65l9AACiCgMU+1L6PhIR5sv9dCQAUF1FAVAkACADZnEoBZHL8DeCfcCUAPAGgQHwvZ+kMsQJ3/OU6IlYQY/KxzMDPhPPF21D5HIr9UJwcVhqEL5/D4fz1NorvdArwLt7lCQCA/jU1gPkuoQOlQQgAIgEQH6qrE5GW9yAAJGvq3XsqEeAIAPxqT6TyUsXyDGEmPfbpSlN6wD9SBcC/K3PfEbeR+Pfy/gL/gxIAc+lpqR2xB1fmfyTxD6lFcZ0o9qfkKCm5QQbwkDWxEFciVT46UH71Cho6s0TJd/5zPv6shKOFKMHJZ//7gLxUAAJfEZRhLdqvUyC+308lv14ytrEasFcALY2z+wTGUP7fYyyMClt/7y9D7EW+KiASlPsy2RBPGMRfy9vKcy21vnlnVsle79sx0ZtVD0AAWGwNdwQ6p/DwID9LPsuDXOQrfmax+e9fJ7ZzPwJA+e3CZ4jLCy/RpthfBCQy9Slk9SBOX8lWl8JXFr+1IwDc2343U/2aUEHc6Sv28F/2cTf9ivtK/RX48hA/DudD/JkHIQCE0kLFi7hOCAkA/uZc3G0c3QYg/HELgScBuBIAlTraf6cSAOzf84d0/zcG4J1I+K9v1/0IAD7AzWc8AYAJ6ut4iRkZPZdfzPRvFBjRYhN9Bta8l0QM2xoOjP+/JwCUOwlvzH8pAWCxDWE4JuWOJfz7/gQA19+LObhyY6z0t2tHUQap/FpeRi18jvAzXnbpQabRvQuEW0B1bREA/YbAL2KuRo3P9r+XBFDMBA/7rNJhpfI48OjUKy4ePMLP+fnl7bqc3BESAMLJXT7fHnwcliYACP6Os4GLLClPANC9o02hfHQEULsa6TFbIFYUYPziRcZ9Oap3VFkBwL/vP1pKAChlQhbrv0fqBRVWWr8Vi1S8SlQ7dHBAei3oUGd7gVRU9N6iG+QlVoilFqj7L/oLVkutaE++IFvKFqyxvt66ly+3lci3rl9n7a0t1tbcrCz5FICz6ig6iWwCMMj8z8ymFVwlMHTnzl27ffeOgMM0UlfzC5bN5125ADJSOEBE5SA4bDF58BOA/NQmJ5izrKvTmhubbPmyLquvdaQD/ClBufGxMQVf0pm0jU2O28TUlA2PjNrk9KwYy2xKqfnOfQnQc2ChnwBoGe9cFglIs/pUlT20armt7e22NdR/b2iyasaMOZth006NcGdTAv79v35jqaEsjm+8bkUEAGX4R1J7HpRXyQCxWSPpe21CixsCFR+P1UFcgEaH2AUksjncu2wtAlEA/wTHUxxYdJB2izcHIQ/aebl8n9UdgvGeHVzuM8L1yROIQjsrHt6cJJr8jC9pIC5B0eJd7UIncxj6T2U6mAPhVQnOl22ISyy466iEildgCOZR7Gk0nlkF3WiKJwCQGcGPwLZ5MmDdgUBtF+cE+8jbQrUjIqiEQjXZPWQVVFlNXZMlkjWSv1vR02fLe1ZZ7+q1Vl1bb3O5nI1PTNpHx49b+8puW7dxow6UsMYJlhMcZh58ce6Cbdq0WZn6TY1NyhwjIEoA+ciRDyw9N6ts497Vq7Teqw5cLidyCwFQwBMCkwQiyXKj/wCYCfLyHGTSIQEuubj5ecmRAoxSc50MKO4JyCXFgBGApNPW39evbC/sh37JF+ZUw5vsMbLEB7Zvl7JGNpeLCQBs0o+S6bl+vYLIvg7i1SvXbF3/Wj33yPCIrtPbu0oBUfqdYDOgpJeAdrXPRxUgJ5jas6pbgKjY8bmcnfrspG1EGaCpMVbsGB8ZsWtXrogA0NDcbKY63wtWyGbs3Jkz1tLQYD0rux0BawGC0Ixd/fKygjbImGOJ1IYlex5glMAxYPeK1at1rLeqerNM3j47c0qS3N39faQZG3dJ1dXb+Ytf2ujYhO3avdfqGprVn1WJpI3cHbUzZ89YX/8q6+t3BAd+GTsC8hA+nQx1Q6TiQTmPnMCVFStXqh56S1ur+gdyBzZz4sRJ2QbgLKUAcJGM/Wx6xi5evCAw6eDBJ1SrmKxm7IdMXMgDADMQLbgnY0+AhzEg2E+tcsgdgAKMAXO6Opmyy5cu2YWLF2zXzl22bLkbV2wJOyRgz3W4pgesUXlh7Hbv2S37AQxdWCjYxUsXlW3NvXkWTwC4evmKQDmynQng+z0t1zvx6XFlmz700EYpNTAtPQFgembK3njzDetob7MnHj+guUm/APxAAKAu9pnTZ2xg24Dte2SvTU5SS3dBINW5s1ft5V+/aolEUgSA5lZKkBCwz1lNqsn+9Se/lNrCd//6W9azqsuqqgE6q0UAePXVN+3C+Yt26KknbOOmfmtuaZBfq66utcnxrL366usibPzTf/lbq2+qErCOAkBioVpZs9dvXLctWzYbYAHKLBzOB2/fsjdef13r2rdf/Jbs3QeD3//gfXv8icetb3W/IUXY1Nhqt27dtlOnzmiu82w1tUnJ1QPgM8/OnD5nV6/esC1bBmzzpk2WSlVJRhLwBAWAs59/Lnn65194TusFQSgAdeYYWbAQAJC63rNnt0BQ5vb0NPWfkzY7PSMwaP26dbITbBcyE5kSJ06eUtueevoZa2vvdLK1+ZwhiXr27Of2xXmXzQnwDnAKoQA7wv6QxGatQgGAOQKAwi9qGEc//sSeP3xY7WlrB0ChzvO0lAvefOtN2SAgpvxVHhCzXhLcn3xyzEbHxm3X3r3Wv3aNU0ior7Ob16/LzgCauAf93QQBYG5OABwEBXwYse9CrmCTo1OxAsCzzz5jKQBn1WA39enbb78lnwZ4xLgBKvH+3bt37PLlKwJvBrbvkKy0z27lmcNSH5QVcLU85zV/yAqFANAeEQC4F6A9/pK5D2AHASA/N6esV+Y9yh6AdB5AJsufuSUCwJo1IgtQuoX5iy+HaOVAqRZHIpQdZASE8X/AaJHeKKkQgVnlBADahb9kLeIHEFt7kehciy/nOTdt2iiAS3uPqA2QlWgHpCQAPvVdpKrgSgd8KMBt7fp1ujZ9x2d4LnwPJVQgAAgMLzhfhv8kcx3b5NlQxpGqE9l/C6a+PX/xgtYW/3y8DgEAZSpPAKBGvdQvIAqjYpWZE/jP9+lP2suaQbkRfm4PDooAALDiCQBSHKpizc7aW2+/rTUZogprq6/zTV/RP4D42HD8PFFfsJb/+uXfaLwB21ELom/IIsb2yDxn7MmChgQgcCflSnZ4AgAZ89Sgx0+zt6CfGDPmOeNJe7kv62tYAoD69dg02dP4XhenqLKbN2/Z7373O4HRfBcyJXsaFAAAnllnmFdkstfUQjxdsIaGetWIxy9TQuCFF75mK5Y5Qgj7DgyZ/AAAIABJREFUNOYz5Tzu3B2yw4efk3ID30WVJbGQsv/5P39gHW3t9tShg9ba0mR1UhSYsGtXr9gHHziiCOQiqfJASkqm7Kc//amA/4MHH9eagxIHBICPP/7ETp/53J597rCtWQPxhP1Rzm4P3rLXXnvVtg9stccfe1TPXFOLL8nKn77yu9+KSLFr1w6RofEbkNrwUdgjPuO73/2uzc2ylmRFdPj9739v+x/bb9sG3B4Nnw2oDZGH/sGO6Hf6CyIDxJZ//ud/ll+FTAEB4Le/fUVkL0q2eHCa8YWgQd+jAIB9MD6cr7BD+vXv/u7vnApaPi85fF5jfHx5KNpCv7Hm868H3pmXtIkffGtHV4cIhZBHITgeOPCE9pheLYB5tnp1v87s7CloB8+hPU51te3Zu9u2bt0iohf3wPfRdvwVcxCfw+cg7jA3WB98GRHmBn4Pn8f+gOdhH40dY8PYKH0J2YRr42N4jznCdd4/csSu3bhmmzZvEtkT1Q6ejbkhv1ddrRIA9DVkAtrjiQb40eE7wzo7ojQDcRLyD8SPsB45awY+aceO7RpP5pDfp6fn0iqN4/1RS2ubfCrtI8uUvvD9SntZbylF4s9UU1rn5rWG+BISPl7GZ7xPDOMvleJAYbymUuxm8fjNX04AcOGaxVGM/wwCQAkIUHbvxdpSKab2/zYBwCsAOBKAy+bNZQsVCAAuu7b0vBzVvY7K7blYdMKVAIjixSLSVaMkV6XSTPzrz8DFOGx0co7OKwtIYMdhtdIsfG9LlWLh7hztAnQl8d6o9K3j5xcl7IslAIoEAMUrKCMWgMDxtYRMFAkAYQwtJAD4hAYUACjNhgIA/t4rALDHSwCSAurPZ80yM5abGbe5iVHLpccsMxMSAEIFgIIUAEQA0A6YWIJ7Xm9LoQKAj+spMBY0trTfK8yTRQgAihGGCgpLKABUIgDIV0j1kPibUz2kDAAEAAi8uXkIAAD/xPDmbS4/LwWAuWygAABJIJ1TCQDAf8XWVF7BxbZCBYhwjvkYUfl8vCfOuYQCgLfB8NreB1YiAADm+xIAKACkauqttp5Sb40C+fl/kQBQbzUNLZZMoRTA95z8PyXifAmAEgWQKFmyCLRDznfxfyZRbJd5SIJk/kclPIl7ZovAv9YPFFJzGZubm5K9srd1BAC3j3AOIJL6J1bmS7lF93ORc1fCU2U8Y9NysWU/p0KFYUcE8NG0KK4ZEwBCQlVcv6S4nPganGWLjZsZpcQ0/5Hysa+IYSjeGRGefFJU1H5a5AkAWLJXVI7Hf4GzPd8tVR737zuZ/1I/WtIGek7xy2D2lH1nsbXVr6kxglO2Di0Vl/fXhQBwPwA/xM/unV8Rfna/RlZYn8NxWaqd98cPStWKKzWj0r1K1ouvSAAoGc8o6ex+HAp/9g3HPfbfVdXGiaKSnfj7/Pn94+yq/Ps+uc31VXH/tcQQ/qe9vRQBoDjXinOpBAuAAOAG1G0kiuwcN/GQ5Sx3EO6igW8JnFJxcJzUjtfICEEJv/fguskqMuzdFKo0WEsZcAiQ830+7xm6PthRarCOfRkGM/3fHownkIn8nf6NJGTKFQD8xKblXvKPjEo9R6QAQHsqOYAYgAmYq+Frizk9H3gMgWABMF6qvkIWue8Tf81yg1jKMmUDUTtjpxkPfhEAL2+//2w5QaD0Wl5+ZnECQPl1yw8CDyLBEm7Ew/+XMuiKm+dQrksb/cje1c+xNI1n+RazbyttdsL+Lb23ekiyTH5+lZNX+ET4mh9/f51YLie6yWLOrlIf+vEJN0geMC8yEouLr8MJ/cYiZDgHNhAzGaPPqv5WpA4QAKMelJVskTIyox9PHIhIAH5T5AFutzEKZY2iek7x172TK8olFQlKvpNKlxu/EQ5rrPFJR/hxNejjvopl2ALiR+S3Ktm/rlMm3XbPfKtw+L5nk70IicDXMEtFNXfJjm9tbpLc9uYNG6x7xXIRAQD9kQYGfKbeN/3oMvZd/VU2twS5CPyTGU1d1NHxMcmuTs3MWCaXt9nMnI1PTdnI2JhNTk8r01vZkIkFARUExQiykQ3a091tnR0d1lBXLzBQ5VMilQWBvXNzChChAJAt5KVAgOLArdt3bHDojg2PTtjMHMQDkrVrlNmdocZeLq8AKk/AuCYTBWtOLVh/zwpb17/GuruWW1tTs9Una5Q5kk0jFemCmGzuVS4Fh1Htsuvd8cpRiML1yUvWh/xZN27RzIh2fLyvGnbRGGtd8yzFwCbxcn4t0eE+ktpVEEAEhFJyWXEt9GoA9J+rJUfHF31CxCgO5LL8d8MD3GL25Nn+frbiT9w5oXgg8D4mLAHA/SV3SI20SAlAe4fAliXtF8h+6diiv73vcOUFOID52l+0EwCCrFStz1GQxDGBHQHBSweqtALsWQ741fQPGXCAdgo7SP4/UVVj80h6VqWstrHZVvT0Ws/qfqttaLQ7d4ftyuCg9W7cbMt6kGhF3nNOEqoAjATvbaHKtm0bkAQo2ckAVwRZL168pBrWPT0rbfvObdbQWBfXQSbIe/HSJQU6ATIgASCXy7NBcoD4wi/zZVXPSquBwBCVQCDzLbGQ0HeWL1uuGvIEbpUdduqM3R68bdsHdjh1AIBpK9jM7JSNjJIhdd42bNwoxYKO5cts8OYta2ltdVK9+YKyz7n/VgEGzoaoUdy7qt8a6hsV9Lxy5bIyugBmCIoSAL18+UuRGPibvudgTECda2zbusUKmbQC7pPjY3b3zh1lYPX2dFuiod5setJmpybt9s2bUgWhPjkGlsvM2cz0tI0MDVlddcJqCXqxmeegnZ4TMIuENdxR9l18x98b0gMZlwSaGQtAAFQdbt25IzWT1Q+ttway0RIJq2lqtZu379q1W0O2ddtOa2rtsPmFlKVq62xsdNI+/vgjW79+ta1d2+8Aqnxe4AxB7Tu3qW//uKuLjXJJOi1/BgGAwLsyfZvIwM4rkAbIIlBzdFRqA2TiMZewY7KT6Vsy1ZApJhitqRyFXwgi//KXv7SNGzcpkE3JBfwkRCAC+YwtIAKAD9eDAAWoLpnuy5c05mQR5zMZSY9PT0zYubPnBBxAlpAMfpTVy/PxOvLy2gsmFuz0mdN6RsAzH7TmPig3ADju2rnTga5RNiS2c/vWoAgpq1b12e5du21yYlx2OSdfTjmEj7SuPPfMsxonMm0Bf2n7pUtf2iu/fUWlNXbv2WmpGkg+aUvPZmxiPGP/+i8vmS1UC6hv70zZzCzSwfU2dHvM3nn7YxFlDj9/yB7etsESVQRcKH/TZp98ctKOvP+B7d23y/buG7D2jhb5qZqaBrtze8LefvtPNjY+Zn/zvW9bW2e9vHk+Y1ZX06CxAbB4dD/Sz+uklENAZ3jkrr315pvKiv8//4//qmxJbIH5cPrz0/bwwDZJuM9Mz1lrW6d9efGyffjRUWXIPnHwgLW1t0gOO1ULUc/srTffsWyGDO49UaZ+XiAc4Alj/cnRo9bZ1W7bB7ZZY2ODzUxTUxqQf8ree+9PAsIgKADQMB7Nza3yD1pP59IikykDPUU9ebeuTUxM2cnPztjE5LQdeOJJWwHhJlGlchpk4R49+rF9eflL2z6w3R7a8JDkMMmwBIzhugBClOF54fnn9dzsFXgPEO/ChYv2/e9/X3bN3JekeF2NQEPAXgAbpKg9QCICwExa/pN9xL5HHrEVPT0CcWvq6+zCuXMCk5hj+B8AHTKU6R8AUeZHR1eXfCbtHB+esGNHP7Ga2hqVANDqBVAd1ep8550/qkY25BaAZDevqpVRfPXqNZW82AYBIMpepb8AvgHJAN8AwLVHjkorAegCAlFSpL6p0WXAFQoCoAHemEPtnZ26Hj+MKWsJ4BVy7FrjqquVKc93mNOAYw4QcL88Jz/cH9IAQXZKI9CHgOD8Cyjs1YE4o0AY8DLZ3Ie5zX08AYD+9Dbj36NEDcAmCgC+Br0/M7Ne4Ad5HeDOf8ffC78AaA15ow6wPe0y3/FJvAepC4KAFA+iEiqZ9JwAaNZ4VEUoFUOGFHsifCBEhWs3ruu5ARsB1tKzaQV8kQv35Q8ef/yA9iiQX+fzOa0/ALciN+3erXW3TkoTabWbMjQ///nPtSeFBIFNar8XKQD84fXX5bcBzFn/fCkE5hUAMvaADQOmat2N9jmM4Ztvv6XXvvOd72jMAIc0R9IZAbuQQvx38dnaO7E3zWbtf/yP/26dne321NOH4gxpXsdH811skKx15gPgMms06x79xLjxrKiVqE601BtS8q2A9fQf5WYASqW6MTsnABoFG14jY72+ATUDzjcL2vv84he/1Jrz9NPPWPfKHvWRIzxmRYKCMIIySXNLk+7Jfmtubt5+9MOf2Kqebnv8sf3W0d4q8hRyzCdPnrAjR96XrZIJT7+xPgF0v/76G5ZMVtkjj+6RQsdsmvWhwT46Ssb+5/b0M8/ayu6eKE5DOZpr9vZbb9qunQO2/9F9Cr6z9hcKVfanPx2x94+8J3LCjh0Dsgd8N5l6gNTMGUgY+AABSokqSb9jM48feNy2bN3sZH2zWRE2sH0UHUSWNFO/Q4ICSP6nf/on+T6NcSZrL730c62lgNxcA3vn+5RHYb6hKsF1AZ4ZT9qCjUEMYJyxO67r78M4Qhoi4x8yAPdhP8iaDYDN9ZljfJd5OT07rfUAAJ/96c6dToGE+zHX8AuovvSu6rXJyam49Bhz9NixT1Tiif0Iz4qvAHhnHmFjzz//vO7HuNEe3y/Ohh3QAYmC+YS9QTrBP/i9FKQa5g+fo/wIvg4b5Ac7HgLY/+KsfXbqM/ur73zHVixfHu+NRXiAPJTNaR3wJCo/Jo4Inrfh0VGRkbBprt/RgY91xEvsl77Fnz788Fb5MkeKm1Eb5jJzduPmLZF/8Dmr+9cIGGOd4DloK+QD5lV7R6f6husynooxQj7K5kRoob/DWErxDOcOgmHMLowBVAqwh+e1SjGd4msuQSE881U664Vn2/L4Q3hOrNSusH3l8SsPVJXH4Bb7TqU43GIxq/J2hv0Ztzk4hy8Wf/TXKb+Pi21HMe7wTBrHUosxbm/vngDgFAAok4YCgFMEUAkAyXxzLnUKEbKlKDbgU0ZoB685iX8IfKxDrnyji0MjW+7+5X3a6ckCfn+guJkH/SMCQHnc3seEw3hvOC7+zO8zpH3/Eg1RApwS99xNdN+yzEIHblc7GfeYAOBUDtS3UQkAiRfGJRKjGIBi1sXEAsmkU8ZPsul57Z2calBC+zUUACAAVBcylsjOWm563LLT45abHbPZqUEpAGTSs44kwOmfuEAhZ1UL7GOTDvyP+A5FBQBUfsPyAJ7YQFnHShmVRbAntGN8hU+i9goALqnCfd7bneJfUfJjqW9w+0FvJw6EdrEOft3q7OLEGWrRk3xDv+QLkv1H7h8FgLksCTrubyT/+derAehvlfxyJQBEAJB4ZSnAtVgMs9Jc9K+5CP7iEF65fwv7Toq7agfPXy0/62X/Oe8B/tfUNRoEXAB+qQA0NEj5TCTbmjopPVYlayxVU2upFMqRKZEAKM3i4kdR3CxGmXxZWgfOM0bqb6kiEItCUSqvGAR7U8jX2Cd/s75DKpVipd7PGQoA+h5jo9KJqH1G1+aEn3e27mPXvkwuD+7K3OZLEsp8DN7170I0D8IUmrCvS/vdRdSKyWnEjlyd+eLniv+PfEiCEgmVCQC0wJPdvD2Gtql5HsWmy/2MU0ctEgA8biIMI45XOgWCxQgA/pqL2Z/IMW71u5+JLvne/QDo+32Zu6rc7AP8hHMrXIuIY97vx4/Xot8PCA+V9hLl3/f3qvR6JTtZan1eSgGA74e2E67H3m/erwfv3yZHAPGx5Ur7l3ICY/l+oHxNLF6jlFhS+fWQjPMARvBnfKS8feXj4QkAi136Hvyr7IOJr0IACCdkyDqUq5IzdRPRb1S+KgFAU7kM7Fp8gCIXGdYdCowNZxw+vL+Ob9tiBABtwqISAA9CAMDBxsGbCgQAv/n2z7bU3+UDGTrWkADgny0kAISbvvtdJ1yEH9Qmw3a78Y4Wm8D3lm8g/OQPn/3e/xcVIB50E1/iDB/M/5awcYt27OUn3RoS9p8nAbgFL5K4DhQmdI0SBYzARUQ2HD5/sc9CxnVlAkD5mPt2lS++Kr+uWselC+BiTrvc9mjTVyUAaCMTKABwyIlmYiBlpKd1DOAKBACvEKDPBBJCJQB/JBUd+5aIfHAvASAA40vYf6GUVtmmyXeXCE/RAStSKtGmJvp4rF4QgebF/isjAASs4vL5dF8CgFu57pmCxfELGlrmG9UWZM7EjnabiMb6Butb1WObNmxQFuCyjg6VAYAAAEkAGV+vxKADlur3OZYrGXBsYgmqEPBCIhy5w1zBZRNPz6VtYmrSRicA59MK4lJjHPCTQxBZRO1tbdbV2aVAK9kcLsM9H4PinmUrEgABt1xWDHiAyenZWRsZm7A7d0fs9t0RuzM8ZtOzaRu6O6JDJgxn0v7I/CKAx/cXChlrqauyhlSVLevotPX9a23d6n5rJdM3lxeYCICoGAkZg2zUUfyIytK5fo7ICeGcdZQAWbCbw/G2IZL99xYfyVdFw+TsJiJMRV9xxAdXnoG55g/2WjMkG+coCD4wEM5db288r7uOO24V/QDSZZGCSeSbwjX0fn7APxHtkL/xbEzZZHQgwL/Eh9EicM8GXsEQpOZ5PyqR4vvM+UYOm26zH/tWtbFIouL1nOpQO9lE2isCgA5xLjPCAaXen9AGd9hyUmuQL3x/OwUFuQmd8pMUWBQBAEUAS9ZYQ0urtS9bbo0trZLNHptN24Ydu619+UoHBlDXNVWrWtkEiLG1HTt2WXNTq9pGgBXFlvPnLwiUXbdujT28bbPqUesQX12lACaAAc9O0JYgbRXEm2RSmWIEG32gdcXyLmuoqbZCzh0uyVZKVaeUyU82IUF7ERNmqeN81obvDtv27Tusuak5qqWas0x2VjXXAeKoXe4JAAC0jU1NCrSi8HFrcFBtWwdAHpUjuHVz0NraOq21pV2g3s0bNwS2kaFOQBNQlwBqT/fKGPgADBi8dVM2uGXjBmVtMMFyE+MiABDvQnnEADynp/Vst27ckKR/e2urq/MYHZanxkatZmHeUsoeT+gQzsG6gAT9fMEdrrCXQl4Z1K62a0FzSAHXZFLlB6prUjbOvaoSInPUt7aa1dZZU+cyGxqbspt3Rm3Ljr3W0rHC5qtqLZGst9GxSTt+/FPr7+u2Nf3Ujk3KygisA6RBoABAof+Y3pIIr05K1pyxlgR7U2NEcgVwIFv0uALGAwNkm/W7Gj0iCeXs2rWrApl9hrmye6L5hS3/5jcvKwgNwElAHbIT95mYmBSYrwD3dsANJ6dPANHV6b4koK1ndV9MAJgaH7cL5y/I/jo6O2LgnrHEzgASCKJoP2nzIgDgXwAs6AcpDEQEAEA31A5kx5H0Pd+DIIHiQWfnMtv/yKMCfJV1m5lT9uexTz/Ra4ciuW4AJsBfgisQTyAAUHLg0f37LCml37SCqTPTBfvJj39mc+ms/e3f/bV1rai1fD5tyWStjQxP2R/f+khz78VvvyACQFU1QVfUAzrtxIkz9uYbb9mu3dvt0f07rbWtSf6ntrbRxkbS9sc//knS7y9+5+vWtaI5JgCkqmslt40k9M5dOwRmU74GTzI5NWFvvvGGjY6M2n/5p38UaKn6zzU1dunyJREAliH9PM3zNdrVK9eVxdrR2WkHnwSonLdcAQAopfWLNswXErZr115lQebySB67YCgKF58c/dh6erpt27atTi0mYTY+PmrT05MC/wn4k7ENsQ5bra52Jcp84NCRl109bWyIusYzs3N27osLNjI6bnv2PmLtHV0uuFrICwQhEx1lhB3bd0hJYnJiUgFp/DgAFWAk8xACgJdQZj5AAICMgZw1mcjYdDZHP9RKzQACAKAJACjf40cyyjOz9unxE1Iu2BsRAPLZjIiEvj41PgpfCeGC6wFEkoktAkBHhwJtIQGAWtZPHnrS7acisJ7vQACgxj3gnyfC4MtRU6DtADsPD2zXHsjv1Zj/tIN5xa8no7FHAojiutSEr2ts0N6bdYgMVcYDkKmN9iEhurAgsBMwzWev+rMigJrKcQwMxIB0OQGAe0sKO5m0makptYNrMff5nvYuNbW2kMsJoOMXslZLe7tKE9A2lD1YVxiHkADAvSAAABJCACB7Njx3sIZxPb4DAM17HtjzID9+RASA+nqROj2xgefq7VklfyalkWjPQskZwDr8NqoiEM1CAgDg6PWbN9TnEC9YfyEOUZoBAgB9TDsee+xxrYvMD0oAhAQAxoV5BQHAy4l7AgDlqDwBQPukqmqBoigAALoCeCKr7mMDBHrxCfQD36NvPSDKfAUQfe/99wQAA9T7vRnzjz30O++8KwAWIhl2S//5jEds5Qc/+IFIhIcOPWmdXZ36PvecmpyyIx8cUfb0t771Lfle5gPPw/1PHD9hH370oWzQk8ncXrFK+wDmHXXcWb8gsCWrU5pzEFRYvyAToFiAT6qqdpsm9iS/+tVvpNIC+L18+QrZF+2BrPeH117V97/5ja9bS0tTlAVebVNTc/aDH/zYVvf12oHH9lsb5AD2bfMFlfg5duyo+g0gnD0RmXkAum//8R2BM/sf2ys7yGTzUgH48OgxO3/hS3vm2cPW0dklsh/7QFSE3n3nbdu5Y8Ae2bfH8gVk2ikbYCIAsN4899yz8pteVQKbJHOdNYxnkroDZQsSVXb8+Am9fuCJA7Zu/VqtecxrlBcA3p999lkRdlgPGSuIBIzlP/zDPwjsw0amZ2ZFAEARiM9zDfob/0F5FGT08TtexZC5630B7wEwS4b+1CmNLzbjySn4PtrBvyo3UFsr38IzMH6MBb5ldX+fNTY1ym5RIaL00NYtW+XXB28N2ifHPrGe7lX6Xnt7R3zWZAwuXbpoQ3eG5LsZI+4PUYh2QY6AeIAdMedoB/MPf4AKC7bInoRSLrQT8J9npZ2eBMBnID/hD5jPPDP7KZEi83mRtk6eOiny2TNPPy3VGZ6LNvCLv85nHGkWAgb7Gcg9/KgU3IKpXB1rN/eElLlyJb7KqZV4/4uPW7OmXz6O6zLOzBfWvxs3btrg7du6NooTooRH+xw+x36OIHdre7u1NLc4JRbAn+gMxF4M0Ikx9rGUMLgeBsDD+KkfiEpB+/IzYBggKD3TRQqFZQk65Z8vniPvBUr89crjrJVihOWvVSIA3O864ffDPronALLIC+XxwRBAqBR7XLzffHLbgxEAHPDvf50anjuLuD0We1rKKbrMasjxbj/Hbxz/UWzYnfOxE9lL0oH9nHV95n8I/nsbdrEBH2d2Y+j6LwLPyOyO62qXxjF9nLg0du/OzKVxEHf+9gQAX3XQxyX+XAKAiARBlqyLZdJPvkyHK9UIAaAKRT9K+mSzsVJRLpNTiUneq8pnzbIzVpiZsLmpMcvPjtnM1KBlZycsk55RHMwRAPIiAVQtFFRijyQVtV+If1CG4QEIAMX5di8BwO0hSDZwlvbnEgCKeImTBI8TPHxyBXt1VDixMyVROALAXI7fBSf9n5vX3+ksr83bbBYCgKkcAAQA3kNVk7OS7PM/hABAvxaJIpWmbbl/C32AK57LIADUOwKAl/0vJwD4EgD1gP8NDU5VJ1UrVb/qFEoBNfrbxY6SUrfjmiEBwN0tUuJQUH9eSmLEQpVQojnuSkoR5yAhgVJGxCs9AQBSIcR2zgJI/+dzJGlEvoEYakRuUSaKEmoiiXfFzIlh8poDFDwBIJTqv5cA4AgCRZLF/UFHd49oJMrmXdFvREl5sTbGvQQAP073YA4B3laeBOx9TAzwR0Q8f1/eL8YT6Y+IABAREOLvR/FsxeLvsziIAEDCz30+tFgM9EHXnPt9TvM9Jlzc/4olmFWM17hk5fv9lK+TIYZTug6Ull4oX9fL+6HS+ltp7V6q/74KAeCe/U9EXlwKwrtn3+H7TyVMgplRhqX4M2tof76vF9v3FMfifxMA3CZDs+ve2lXluFWcPezr64h55VbF0PidQ9aQ6CAWKgBoEf0zCQDhhlqOJpJoqmQ8ccZ+kHURvhYqAPgN3GIKAIsRAPxE9d8PJ274//D98PnLN8tu4+Q2lf7/fN4TAPxrfpKVT+ZwElTa3C/lEO/ZfD8AAaB8PMsPIu6aLnARTszFnE55G/ym675OuoyhVuoM3ALNjweqSvqY+ksRE1X9GwFYoSOTNLVfbwNGnH/W8r4u/dtL4ARZsQHJQO0Kxjtsm95T/UwHwJX3WaU+rNR/D0IAcN8rsgvjuuGBqr/fXGlM1B/+84Ecku8rj9RFBIDYVmMEL8ryj1aGuLyANh9BbaNiwfGAhRzBhTEreakNUyRz5k0wIiTIMj1rOHJ2xf7z/e1swjNpK/X5fQkAboAj6ynuYvy8KC7wRY5H0XcsWHViwaphopMNk6qRjOLDW1xt4VUrV6oOag3AJESPiIUtZnbEVBdTmkA1ZCn8JTLvkrVzcsQAorDaqW2HAsDk7LRNTE3L51ArurmtxapTMG0TCvRCAuCeSP4riBr1Idf0m17P/Cbwq812lAEOmEwQELACIsDd0XFlLN68PWQTUzMK9PCeZL4kC79gKcirhbShDNfZXm+7ySjdscs6WttsbmbWpicmRQQQoUusbjb5bpPO4HJ4CwkA8aagjABQXP/YsDpw2/sMHQAD8J3X4zWBA3Uk+ccB3weJvNqEFGPYr5esme7A7KX5Y5+JUkDgy7Rx9BJjPts+CAKUbxQrra3qAx8IiAhNnuzk52Q5AcDbpCcAkOkfS3tFliwlAb9eeaJUVDKBdvuMfweAOiKBO5lXyZ4IqBGcV9s0v4rzTfYTEQC4lt+m6X4FnxnhsvtQjuCIOi+pqIQtVCctVd9g9QDodQ02n6qx9dt3WkvnMgFldCmHbAD+L7+8rOzmgYGdyj6GhIJ07PQCLYoZAAAgAElEQVRMWtn4lMkY2P6w9ff3ioTg/SiB1avXr+lA6oKu7fLRZOJDAAA8IfhJwLStFbWKhLInCb4CbCL737uqT3VHZ9NzCnICUkAAICCJIkEjpS6qqdWcs/mFnF29ellBZ4K1/WtWW2dXl8B4gufIckPgIbAKkEGwGkCHAy4BYwjrZPsR1L57Z0gAbm9PjwK5mbm0wH72PmRnAdDxGqAgQeL1/X2WQgONeTQ9re8vzOdVboTAy9zMtEqS3B26rX/JqlZNPAJjBGDTs1YrElMUCuCQDLBHdllUMw8gi+ekvco6i7f8rgzHzNy0ERRAISSNjDfKA5SDqGuwlmUrbXY+YUMTM7Z55z7r6lljidpmyydSNjo5Y599dsr6uldY/+pezU3JqM/OCvy7fvWaQB9lokWkVtj8BMbpS8AXSgBo3YvKd3A9QCEy+R96aIOAWGwYAgAZxwCpfX29qlUsqVpPkpl3mXQAPQTRCdQzHgQzAB/Ofn5W4+EUAJIuA7GmVmMDAYDg+spVPQqckWE5PjwiEgoAXGtbq+YQQA4ZvfhOMnfJqpXcbkQAwEcCUvka4HyOEgCAh8id8x2fkcTcH7lLnfRPlYGOzL9q3FN6IUeZjFk7fuJTGxq6bY89ul+gBHMH8BflmcHB2/b737nnffzx/VZbBwkMgDNlmXTCfvTDn9rw3TH767950bp7m6ymNiHQfGY6Z2+/+aHu+73vf9u2DWy06iTS6DlrqF9m589ftl/+4le2fcfD9uShR62ltVFrV319s81MUXrgfbt9e9CePXzIevuXOXJiHhAxoazl3/zmN7Zh40MC5CDKYe+UaXjrjTfVd3/7/e9J/pq+BPwYujukGujNLS3K6meVvXH9ln300VERcR7Zv08Z8YWFvCMAWMLe/dMRq66qkQIAPiCdmRWpCdBscPCWlBM2blhvW7dutlzWBZcmJ8eV7ZxAbSdVbS3NTZGkJBmIWc0ll4Xi9rJODcURolQWJVewa9dv2t3hMds2sN2aW9vk65S9ZCaQZmJyQpm6+AYIR6xXInrcuSObxwcg9c86rwyYXM7+7d/+TZLjSGtv3rxJaywEAEhEXgEAsIp5hP1iU2QjA0YeP3FSWcd79u2zZd3dthDNceYPABOfB+AioxOlIeYc4JkA7paWKDtm3oZvj9jxY5/KzsnmjWQPtI8h+x4JchQd8I0erGc+UCoBAsCy5Sts68PbRCrz9g3wig/AfwMM+YxwnhuwDgII878WXxOtb8wT/DMAGcorCiouLCjTH9uCAIAv8eCyLwFAn3sFAHwFfUTGKv9nXvOsjNNcOq2x9fXM8RPau1QndS/8PyAdc7hZRCt3f/oN4I57lBMAIJwAbEIAWLd+vSPURWcOMtfJKgZ0xCa01krpJKtnAtRT1uyafgVjvVQ484T+6+9brb4T6VHA97zNTE1LZYOx9SUAWA+wG4A0+vbm4C09t1MPaFCGLc9/d3hYvojrPfrofhcwRt0pIABAZIkJALW1Nqf1c0E1xH/xi1+oNJX36W5fUS3p+3fefVd+lqx4D8AyDjwr8uIAnID42BBt9/EF+uijjz7UGv/88y/E+zj60IHtb0pN69ChQ+p7H5OgH5lX//Iv/yJyCmVhuK/Ao3xegCdrBX354osvRvXHnQoG84/5COgJsWbnzh3RmkgC5bz2EHwXuwJ0hyyCnbCujY2NixwAgYY2oSxSnXTkIcp9vfzyb7XveOqpp62tvcMFJyMFhddefVUqHd/85jestaVZ/gwfc+fOmP3wBz+ydWvW2JMHn7Cm+jplXlLB6czpU3bu7BnZF/bvyOpVNjI2KrWc2tqU7dm7XWopCOHV1jfZe0c+tus3Bu25F75uTc2tlkTxK5GwS5cu2JEP3rddO7bb7t07tM+oqqIcTpW9/fa7du6Ls1IA2bx5o3wpzzQ9NaVMfOYGCg2AxwKULGFvv/1HEREOPnnQlq9Y5gD96WkB99gygL5TGaoXOYQ+Z9+DdD++jzahWvazn71kD2/bpgx3v79nbkB0wWa4J9cADMf2sRnIIqyn2IgvN4LN4xMgAnBfD6TTJr7DnGMMAfq5F/86X9ljmeyc5injzzqLj+T73JO5z16WtXbfvkd0fZ4PO5uamrTjJ0+oryj/gg1i27SX72H33Esk0mxWvgebwK64NpL4tOuDIx8IAN239xGR17i21qGqKpVa+PjoRzY1OW379u3VHPLqAZR2uXyVEk2jNrBtm6VnZ218YkLzlDbI38xl5FfxicwzfDJjxev4gLGIQMF8gpSJ2gv7Rb7Pffguahmo6UAAQEHAjx/hAxQA6PeV3SiWrNeeix+fQHSbPe0C5RZaVAaI/skAWEaxOMA09mR+jSiNLxUVAMO4XKXYXHg+C+MI94/rlBIAwviOv0d5/DE8Q4b3LG9TpRjhPbHUIIM+jIHFAbEYqC7Gt8r7Z7FYX3gN///y+NV/BgHAj6tTvHN3XowA4DL/XeavfgUg+vOti83FAGQQ68R+nQIA590qq0765AAAy2JGuCMAuHXXX8ed64tJRC57tjIBIATvyvtdfwf5wnEMIlIA8AQAD07/5xEAHODqCACFmADgFABM/loJLvM5q0auKzPrSgBMjjoFgOnbIgBkKac2XxCZHAIAZ8pqm9ceQQSAuHxgpRIAYXZ+qQJAGPMLM939XPiPJAC4MYqUEaKSh8S5iHJQDhMFAFd+E/JSQeUNAfmzBZNKp8D/rFMBEAGgYA78hwRAqYp5bLlIAIBsEoLLleLDleZh+Np/FAEAH6rfVJ1KAKAGlOT/dY2Wqq1VCQD9NlIKoF7nL9RBa6UQUKt9AjEXn/3vEkiYV+4MHmbGS5ovKlFhJAR5xQ7ikdE5hBgoID8EACkTolaqUmxZV7pHBAFiEi5ZwceknOS9i805gL8I9rs1wO2pXKYKCVju/7H/jbLPtD/V6yUQp/uez1CrAPA/iB/2vsDt9V3CT/ha6OdDAtG9ZACfvxdleUcy/x4r8euo8zUVSgCodOjSJUxK8P3wmTn3BjXg77dmLGbHX2X9qXj9JQgAGscA0yydY54AsDgEfv/ve1y2mGVfvlbGfmoRXDVs22L7kvv5AGF390Hww/2G3wPF1/tPJgCU72/C5yvfB937jP9rEADK23XPPi2OgFcepaUIJksqAHhJ4HAD4RoRBefjrHsXPCgFM3TeK3ndb2CcPVYuAbCYUVaarOHG2neB38SVy5f49oVgP9d0mZmOLcbvn0sA8FLOuk9QBiCc9L5/wr4q/3+5Mw6fMQSBeV2y1hUAoKU29JU2+Pef6M4Nl06cUnC1fANR6e97n//+CgBhmyo60iXoQ+UOKLRjFlgOv34BZh30GRq+T50SQAjQBxm4HqCPGhk6a/+cYT/f+39HAPBzKRxH3864hk6lMg9evugBCQDh+Pl+/SoEAAHi9Facte/6y/1EjMYyAoCC7BFYqWCpRxj98SOolebe9xun0rpIImoEGyd3yzg9ONooeWZj8YDkxtf/VM62d4Cts28PKrq+ijJTS6iOETFAn4+g4JhVXCqpVb54V5pf1DB1P8UFxxFi3LOpPdG9vKSYJyYQaKvheFDIW3trm4Ir2wcGbHVvn+SYycAnk1FPFrFO1cdiqDuptKpMhmiHC1hDAJCsXVZywtroFnI6bBD0IPMfJQCy9ts6O6y9q8sSSeRxXaCDwxYZqj7jy20YXZZ6yULEoSZ6jeCV3zC6emeAsLCWc5bNFxz4PzJqX16+YjcHbyvrJj2XlfU0N9VbsjpvDXW1tqa/3/bs2mMDD2+z1uYWGx8ds9G7wzY5Ng7KHNmnqPIua17Iu2Mel/vfsASAO4RHFh7J3IsC4F+M5NT95tgf1lFbiNeTiOFfJABEpWIicl14wPeKAbFFeFWdgAsbb6S87USHRt+GcJ5X8pmxHXJtb/clpU3cJwTsR8B9OdvXA/kiCHgiUkwiiJi+0fygvSoX4FnWUXtdrc5o/YKgUp20KsnAQSpx4+KBB0+a4NDk5BfdwQ1xQl1fBBZULRyx0B8AOThzTSLdZIgXeC+ZsrqGRquqrbeehzZYS0eXarZDLpmby9rnZ78QwL9x4xZbs3a9mOVkLSKhd2twSNljBHr27t1j7e1kKpmrcT0/L4CfLEZAIC85SqYRgCsBXCSOCf4QAAYQR8FjbnbGpqdmFKjt7Fqmeu9eNh2mPyUJPj97Tra6efMWZYDhHzisAgoS/Oa+WzZvUUYYoBlBa+ZYS0tzND4FgcIERsmGArAFgJsYm7C+VX2yLmqP3x0asr7eVTpkA77fvT1oE2Njtm7tWquqq7OF2VkFjsmGW97Rbs0pN++Rn+dz+VzGGurrVGoEmW7m2+z0pCWrqpThpcxUMrRgh2fmrJ4gBHXzojWiGpvDH0mRJKcDsicLyWegAKGDOsoRyB662uGoiMwgTT4/b3P4N3xfa7st1DbaaDpnDw3sse51m6yuY4UVqmpsfGbOjp/4zPp6epS9yNwkgEDWIIAd8vfIBhNop2+k4DAzq6xBAsZ7eK+r05HERGqtsnPnvtB3GT+IGpSNYH1FVvDOnSGBkWSgHTjwuMZFZS10CF5QpinjCrAHYE5gUfdMo/7wueyLa5YqANy0K5e/dIHtFcsdiJlM2t2hO3Z76LaANK/2QNAfIAFAkQxZZBUJaKCIchrliWRSoJyvg47fuHrlip0+dVq16gH7/J6Gvp8cn7APPvjQWlvb7cBjj7t9VLR+Y1ufnvjUzn9xzh7Zu09qCDwPBAD2DgBRf3jtD5ZKpuyJg49bS2uDpecmBA5n0lVSALh29Yb91Xe/ZWvWd1pjU42lZwm4VNl77x6zd999z77/t9+RAkAytaA5CwHg5s079qMf/liqHM+/cMja2pulYgMBIDPnpKKvX7tqjx3YZ5sfXhtlqqZsbtaBmi+99JJ196y073zn26o5L2ny+by9+8d3NAbffvFbmjsACASgZtIz1reaEh91lqxGqWDBrl+7aUeOfCjAb/v2bTZvrDUoNiSVtXPkyEdWk6q3HTv3WFtbu+UKGZHSyGamTMTRox/Zrp3bBZpNTrj5hJ13dbarLiyZ8spAyeekAsA6rX0IgWcRowgYMychUSVd1lB+wYbuDDsCwI4d1tbeqXrbki6ub7B33/mjFA62DWwTUMTiCpkDv4pfASSuTdXY4eeek334INhPfvITu3VrUOAaBADmQi6PDHadfATgG/YGYITfYT2kNAGg6GenTgvc3bVnj3UsX64sr6nJCQGjEAD4LODY8uXLtDcDfGNuYaNci7HBlgav3xYBYMXKFfbIo4/Ij/h9F21H5QPFBMqj+B/6iexXyAvdPats85at8dzBhgHwAJMZQ/x0KAkPCM3z4xtSkHgUqE1IGYA1CJ/v/LMDDvC5/JKdyuteaQTwDmDSKwCEAX7ALv5mXgO++dIF2B12SJ/ynjs3uKeCsOAVCPAxPgvX1wIHPPMEAL8/gKAD6I5yDGUsWD+5F4FPQHwIGNwHoorvU/wIRDL6B//Su7pPYKPPisbH8Gzr165TBjHfw5ZYx/EZgHH4JABqXwIAu8EWaMvgkCMdQKBxkvkucDgcyYAz9gCZBHZ9AJW1hMxt2sy4YMPYq6+xDhkOAkD3ypWyRfpH+9FEQr7o3T/9SRnwlACgb2mzJ0K9+uqrIpIcOHBA4KOXbqZ/sRPKZ3C/p556SvNO+4BCQevv7373Oz3Xc88dVl956XCpq1y5orIvkFOefPJg3Cbu7euwQ8BAAcDXXfdjSkkO7A2AmRIALpnCERQhCtIX9ANkCJd9blHd+yERAGgvkvw1NeyzHCl2bHzCXnnld7ZiRbc9eegp2R19BBGI9e7N199QQPrFb33DmhobRI5iC33r1m376b/+m214aL0deuIJq0dVYL5gtclqu3j+C7t587rWV+xIMtkF9vSTdvbcF1ZXX2MbN693JZyStQr+//FPH9idkQl7/uvftHqIjska7fXPX/hCvnHP7p227eGtor8njLhNnb3yyqt2/cY19ePGjQ9pP8J6BPEDCXp8O8A98w8FAGzq17/+jfrsmWefscYmAIc6jTPjjX2gGMBY8rpXQcH2UTvxAPfNW4P285//wp44eDDOfmf8IFQBoDslheWay8xNyi9gAxAAIORAomSuMJYA8HyHMcbGIWk4UnWDCCH4ReybucdcZp/AtVkLUElhvChVhf/nB3/DPfmh3AL/37t3X7yOa/9eKNjwyLCIFRBusBfaz7U86A75B9vFjrADbN6XlkAtYmZ6RkpA2DN+G6IHbfZZ9lwPP+dKjWyQXdLv9PHsHApzWe2Dlq9caXdu3dKz4nO90ga1lul3bJp5g9/gPfZi7Ic5m9Im9mUQH/BlkBAZa68AAvECUiJ+hWv7MxHKXIO3h+zLy5fV32vXOtIRbfZlHobu3tEchiAsggSgJMTJmMgMCF+MH/o1xp/R7hsALwsIVALgFgcP+HKRAFB+hvWXXiz2WHbr4nk2eqNSfLD8NUVAAsXErxpzfJD4SNjO8v6JMz8D9b7w7Fvpu+H4+PZ7FUp/fnYxt2JsyxMAnMS3mzeOIAKxlrrf7m98m7MLn6xVLJ/qzwiKL0eEESnHRb9hbCAG3QMCQDFuHqT3Rut/SAAojwX7v+OYgR8zSScX81fjuP1/AgHAlwAoti1UAHAEgEI2cy8BgAQsSK0FJP2zlshnLJGZscx0KQEgl560XCYdlwDgTJ0E/CcuFamQ/n+FAODjYko04YxMTC5SAPAlAPILTsY/o+x/s2weckAR6E9nF5T57wkAsxk+CwGAeLNTASAcqJhnoggwV/I/5X6i/G9HAFj8J/QJXD/0IaECwP0IAJyvAP8bGptEACCWImUjzi91jTrHQBKABAAhlviRVABQiUo55bGY6ODl+CNyIzL+xANR8ZDSYA6wP6OzMWesufSszmAoAPA67/N/1hg+TwkqkTb4f7SmxjL/AcDvlQd8DNv5TUcCCH+8SkCxzUHbQ/A/frmYJR+W4Cxfh/RxH3+PiVmol92b3Os/y7/3gv5R0qEOHpyP5XGDGG6g8BkR6Yrx3aIqr9qiDH7svEhAiO1DJRLcT2hhYbkZoU9lwPY99rlUCd6lDHzJ9++vUnC/NYiml+IT979ZOf7p5lOx/8vnWjiO5d8tX6uXfMxFPvBVCQBhm/BvlTDdSrcqb6+ePSoBEaI6lT5XbvvqscDmKj/a/yYAOIfhCUuBA3GdXOr4Q+mSIqDhCADhwlKuAFBNrV4vnV+2kQuNJRy08gGUgynLxPbAaTkL0rfNZ2KEII0nAfwlBADfNp8VvJQCQPkGvXQxKAJN/jnKHTIEgEqOutyoF9vQP6gjCIH74rh4hlrkqAMpsrgfgjGt9Kwe7CzffCy1GYkPcUF9qfs5sfLFzz03duMldhy+DFAVbqiVVRptXMr7PlYEqHBj31+V7lscC/Aq58QX26iX23FJG/4DCABhhnqs4hFRukoWXv0RLXYxaJ+IAw5fhQBQohAQg6uOKRmyJwnwukXOMSrD99XlEQGg2J9uLoS+yPmFIknhng1CnH0dPW20SXL2tSCQILb3ODM7up4nvy1CAFh6UfUyUN6fKtfU+cPodOsBUKekgi/1/5pYzrUL89ZSVydZZ4LJmzZutM52gke1IjIl2QirT4okANkQ9akhFwAgkEmcywtwW8hTEqC4yXWZ3gXL5rNSAZjLOcnt9s4OSd1W10BB8KoL99Zpd1JvRZKS91UxgBuViOCgQ7amkydzmW1WRQZm1tLZrA2PjNntO3dEArh1+7YAJWqRrlnba719PbZ+3UPW17falnV1WU1dg2WnZ21sdNRuXrtuczMzlpub02Ewyf0EHrsMuarogBD6G19XR1vcSCXAzc+iUohbG6PnDpRZ3AHfMY+91J9/jbGIMwJkHE4hID58R/XKwkNVZH4x6bdkTRS71BFs/BpYvgmstGn0dikPGJla0f940nJUgy4oAeB9upf4chL/RblD37b4fQGczrdhQwqUECSJyACSeY8ag48FsIIEwC8bBy/wof6RUowzZGW7qtaaQmACLggUqNyEq/YgaUXVgs7ndSA0AuFIijIN6HPGIlVjLV3LrLG51VZ0d1tzS6sOx9dv3BJwtn3HbmtqaROrnOxkBRsvfqkatQRhCWbW15GhZpZMOYn/K1evKqi6sqdbAU8BKgXq1tfYxOSkMsGR5u/t67MaiA7UIp2ZVeCTjNSeVb22YsVKl7mbJWA+rywlwOXmljZlaiKN7A5VLnh/8sQJAQ7UOe3tXWXtba0KeJKFS6Z5bW2Nanoje82hFjAXYg+g/djwsCT7E6mUFWZnVWt3xbLlKu/Bz+SdIRsaHLT+vl6rQcJ9Nq1DMdnKTfX11liTVIkRxpLXGZda5C2dDm8M4PMZAvOq5+g8qkB+8H+vQMJ7yP7zN4duyWiTIRr5PR3U80jvOQII2etpCEQKypKVnJcvggSQpX9StZZP1tpEdt56N261VRu3Wmf/Q2Z1TTaTydnRT0/aypU91t+/JiYAIPEHuHXx/AUFmwlqy6aqqpTBShAcIJL3GGOAXQyAIDDS9gT/Kd+wZ89eq63xaiV51U8mW5S2k2EOSQP1C9l7IuFk1i2hwD5kFJ6PoKAvDUGwgwA3/6ocQU3Kbt2kjvkV27Jps7V1tDsAr6rKbt28pVr32B8gAv6egDxlAQjoI/PuCQD5+bydOn1KIB3PJKJLlOF4/do1O/XZKZE/CJ7LXzKnlBkxY3969z1raWm3RwXIMQ8daQHQ/NNPj9knnxy1Pbt22xYAVurK19ZpnkI8eeP1NyR1DQGgZ9Vym54ZVbAGAsDP/v3Xdv6LS/adv/qGbdraY3X11TY1OWPJ6nr7+MNT9uabb9u3Xnzetg1sEjkABYBkdauNjk7Z//1//XfbsHGdvfC1p2z5ik7NSUoA5LLVduT9jwT8DuzYYvv2b3fZQQs1Njk+rezpn//iJQETf//3f2dp1QleUID202PH7OOPPrZnn3natm7d4oAxnnOhYL19AAoAf5Q3WLALF7+0o0ePubV404aYAECwjbIjH35w1Jqb22zH9t3KoCwksOWcgnHnzp21U6dO2KP79llvb49NjI9aXR0lGVA4YD1PqG42izdzG9vLzM2q7ylPQTuwDc0D7Z3I8K+Ssg7g/+DtO7Zz9z5bvqrPslE5EwIw7x85Ihsc2DZgLa0tGiOvWAN4o6zz2jp79plnNP6qhZnJSMJ8eHhEBABAdtoBAQCfA5notT/8QesxgJEnAGC/XtGEe2/fudNaOjr0TKPDd5UVS9asB1GRdGYcyEYFZJKNVldbTS313+ft+uUbdvL4CVvdv9p27dkdZ77jdy9dvKg+ZczWrl/v0l2i8gBffHFOShTUfd6wabNTz6ip0fcBkwDbIBvQFg/a+7lI2wSu1ta4OZdM2onjx+XVANmldhAA6ZClAOToAz8f6VcyvEMCgF+XIVxwT+av7zfu6clAZLHiwz2Xlnudi8BDgHMAPP1ABhqkPMwFAVwiAPiA2MKC1DCcrPdG6+ntlb9lP8deCVCNNQnwj/v5uU8bACFpP9dzPpBMbOd7+J5KB2zYGMt1Q6yC1DU24up1I5m/c8cOkaBE8ko4gBog9M7wXadk098fSbhWS8FmZHRUJSAATnfv3iNf4Qli+Gcy4rEPxgUfRwkA/BRjdmdoSGD7qu4e2aKAYLKUqxICYSEAAJCS9e3JG/6ZXn75ZfU7AC17bMbFZ2dDxqCOOn0OQYA55FQLsgKTURRhjFAWgASlslULTi0IIgkEGRQAAK79mLms6SFJ10MEACz2suc+gI6MP/1MHXnGTkTl6mr51VOnTksuHaIDc8XtLavkf1m7+C7PwfM0NNSpBAn+5e7wiL366mvW27fannzykM4PtJV1gbnwzttvW2NDvUoAsG8RyF7I253BQXv1lVds4/p19sjePVafSgrMqQNcvXFDPqyro8N6urs1jpQjmp6ZEUmypq7GVvSuoPGWqm2w+URSBIDx6Tl79vDXraG51ZVxWjD7/OwZO3nyuO3bu9s2bdwg0SE2r7W1TfbSS7+0sfFRe+yx/fbQQ+tEpmKPyPoF+Es/fu9733PqGwuoWKBe8lPr6uqyw88fVr1rQGtAdkgbgOGQKzzxBwIA48Hf3/72t+O6uJevXJVqwuHnn5cNQBbA5iBocE8IAMwdbAs7w5b4HFn12BmkE2ye/QS2x76DtQXb8/bgY1L4DWwDwgAEIX6Q1G9ubrLu7pWyUfYdK1d2i/DA+MtP1tRo70hJK77P/sIrcwBo4DtOnDyu6wLee5ILz4rfgIRCZj1t4tmYvzwDfoEzTjaTlaILAD1rKM+G3wJ81z4lhb+fVJvpR/YRzG/82tjEmDU0kc1ZazUNDXbzyhV9hv73z4/UP8RZfKIjMVAyot0oJyISe0RMYP5DOIIQw3zwqgv0Afe+efOGno22MX/pZ9TGRsfG7eKXl6y+rl5zlEx/fiCU1tU78gelv5gPrZRjifY//oyDcokIx9G570HiPovFBSrFvMLz270xMq9SWMxq9mc0fw707SmP35W3oTwOuFi8MDx/lgPo8bkyYIuH1610zaVjJMVPlD+/BxB8dKdSDDHsh/BevB62359/fYKVVwDQ2TWS/y8nAHgFgJAAoM9HZUNdrM6dHVw9cpcUwB6oWAKAsne85uIFPj4QqwRG67WPR/l/3bM4kKI8acnHAsrjlSWxgyia54n23m5cyUTiL+687ePlf64CAM/mSwAU+9gRAGifiBNSAMhYghIA/A2pgvVZ+KjS1i1RyFkiP2eJzKxlpsecAkB6zKYnblk+M6WzLAoAaP55AkCKUjTmyOZ/CQHg/2HvPb/kOq4s35PlfaFQ8N4UvPegFb1ItlrskdT91kzP3zUf2qp7Vk/PqKWWKFGi6CU60MAQAAmSAOgAEt6UT5/53m9HxL2Rt7JQkH1YaW4AACAASURBVMR+a96aV2uRhUpzb9yIEycizt5nn7TvXa/HdvxtKwBkCQAA/cRGkO+XAoAIJo4AQLZ/uUZ5TN6rKdMf4B/AnzIAhYpZHkWAUkXvVQMBwGM6d0MAyMaPsvM1BmSbzeVsPCruu0AAwAYdiapRAaC9o1sAf0wA6OrpEQFAJQBb24zSAK3tyP9TPsD9Fvjf4koAcJ4NMyXEqFXCFvYi81PJTy7zn3MvcQTAf4jVvDY5Mab3nex/WhpAJDBiEz6T3/kNl5Ti5p80J/V3oNk4n5PGDZNyBIlNpXFqYhthTqYqDVH2vwwRMQCXAq9+TfPhoqSlEJttBN+dHbsYejwmYY4GOw+4Wuwf01ghAL6LuLl4lFf+9AlSwXeGGGD6Pd8WCC6eAJBdG5y8furl3MTLoo53TD7XV2J8Y7a15k4lBOZan+LyDXN+dgZZoRE/+8O/n64B8bildpP6quw8zq73c917tvfnIgBkvzdjDxAC3HM0INtenYXw7lKBaEzszPqcYMuzvd781v8/AcBNalIyMzU6EufhmRTO+FImU9g0hABaMMh0MxokrWcqAMQbVf4dA/vNNsixo2pYXDwok3VgyYYmkv9PQRu3AQsEAIJg4Z53UwKA7Ub40XNEKgDZPogn6WzPxWfi9jdjYwUCQNj0ZSfKXH/H/XunOZg9QLjrphI1zTbfsz1jei0XnLhTCYC5NiBtUfmAO7U/u7CF9jcSAEKNaoA+v5DL/p3c/gymrbJ8AvzZePe5DoKuPY4AkJ1fsR3HBIAZ4/9HEACyffSHEACCAkCy4YCB5TMOvm0CgAP8Q2t9qYaIIOA2BDAYU+ef2mSwzbgujnst/gmzlfkeDjuh79348RUnweaW2jDD/XWp5+SzqOc6YDezTb+Eube8HYgA4CqWJXbhMnz4k9/pv9vrdWsvl2zVkiWSfgUgWrF8uYAFNsdBfj5RF/CELgei1q2VvstPgZ5ZrcQhzJEAqjqAuVrdBPQBMAncAbZBAAA0pgRA3yAlADqTGkxhHUg3ekjgOdmIePOXMOgrDrBVli/AXbmiICGgZwsbeIEsprqhmNnkdN6uXr9uly5f0eK/cPFC27BlxJatXK6apWz4xfrtBLzMWTVfsAtffGmjN2/a+O1bUjrgOECGEs8m1fnWNo1h7GeCAgAbiywBwFuWG7JYVcFvQtwBnwBpu9qjGrhewi+QzVJb4KBNpruv7+fb4bkn6ptAQAlZCsmM8AEMtTsqGxLbb+x/43UpmlVWkw37bH8fsIgJSQD2bo1N1X342xGl0rI0wTfpPX8I4jOhZAJgZ2BIBxIABzAIGY5qQxTbHdwICOMXHbnYqyU4I/JkEq8qIf8J6OXAf9VbI8DOwd+XHiKQwSGDPFxdl6xex+zQ3y1tHcr8n79ggeYN2f6oT5B9tmPXbmWlWY4sboKCFTt7/jO7cPFr1QulnntXpwM/uCQy2hcuXhTpAEBq6apVvhaz61+yGAkoIleNFL9ILvUWK04XBNiSkbp6zRrV6GYOBKb+Vxcu6r5kq65YsVI18IK6EUFk6oYDOlCrnWAwQWEkcqkdjv8CaOnq7FBt9rGxUX2GPioX8jY1est6IQl0d1utWLQrl76x7s5OG+zrN9RJqCd/89o1G+jrs06C+95HTIyNWTeBW0k8O78IeMb9+Dt4MIB/HXSlMMKB2RNC3anQ+WTJl1MaAFUSSjzge8pSEOA/XAhEAQ7VDQQApO2rVeczUBvwJDHWbl7Po1ySa7Ppeov1L1lui9ZusBWbt1vX8CKrtrTZu8dPWf+8BbZuvQsKh+x3gKSPPzqjYDEgF/OW4ACys4AEZKoSTEb+Gilk1TZubROgSCCcbDHqVEMAkKy41WxycsIHya/bI4887KTkK2UncdzaIgCLQDoqDviyAAQE2XGuv3UrBAAAYTLKIQB8rcD21i1bBKqF4APAIoAAwXbuz7UIop/56IyC/ygXAHbi44vlgp06fUpAD4BCIADwzF9fvCgCAKVlAA4CKcFJIJbttVd/b+3tnbZ/3wFlhTIHJb1bpVb6SXvrrTdFTjh48JBT+2prF2CAn//da78TIHXffffYxk3rbGz8uitvUGyzX/3yBTt96iN78qlHbfe+Ecu1VGx6qiACwKmT5+ylF1+xB79z2Pbs3W5D8/uE61bK1Imv2N/+zd/Z8hVL7NHH7tdvLKytrctqlXY7cuR9A/gd2bjGHnz4kLPTeoeN3nJSzM8995zGCgKAylBAsOvqsLOffCpp6IMH9kv1I6z1LW0tIogAFuRySLHn7PiJk/bxx58KqCAbtUTWEmUyrC6A7tjRD2x4eJHt2b1fwatAAMCu6bPPPz9n9xw+aPPnz7P89KT19XY56f/WnMarq6tDkrHTkxOS8C6R+RQIm75kFf6QfQQkIn6T/XPj5qidPfeZCACrN2y00jTEmRb5WaTKsf/du3bbvKF52uUECXsRXj75xHq6e+zhhx6SzwfIxJ7+8cc/tsnJKcmUo1gQCAAQjqgvTzYtGZexAgDrMwQApMoZ7+07d1l3b4/mLioZBNYAzbgHNowCAPMeUAswKkiJd/V0Wa1ctS/Pf2WnPjhpGzdttK07dzg1I4hEHR328enT9sUXn6vG9ao1azSmLQBZksY+I5WX9SMbbO36ESsXi8oi4jMAuyIb7NqlrHHmGs8dAHiuz/i2tDv5fa55/OhRfS7MORFsCgWBaPh8CAD0MWC4UyD4TM/kMuEdsBTWbsAuroXvYf8QfoKcPzYHiKs9DhLUbW12ApWGzk69DpjJD/uny998o3sBdiYEAJd6IjIa7UO9gfWIOd3W1WWlaad0AuCGnwsEAOyePsC/ABiy51zMWuJ9DO9DKEB5gVJUAPH80K8E6G/duGnU44aMwHMjy+1KsLm5ARiKPDy+hudgeQDoh8QDAQAgj+fYvZu+7FKgVgHoek3v0SbGZREENu5ZIXBbsqtXrtjP//3ntmrlSgG79A92xqZ6cmpSJQDoW0BYV17CKb4wzj/72c/k95DMB4hnnPBxfB+g/fTpUyKYAHzSXpc9XRAB4Be/+IXG5PHHn1AWP8AzY8w1kJRnnFEUoQRAGGfGHcII/gbQ+Omnn9Z3g+/lmSgXwxjQ3lWrVmqPzX2Yi6gTMQYA/PQj9wske+wA0gHgLf3Q29ttpXJeBACk2n/7wosiytx//wNOOtdyUobBFt5+801bMDzfnnriCVc5VhI+ZRu7ec2OvXvE1qxcYZtH1osAUJqe0j57YvS2FfJTUgRClUvZddTVzeft1uhtqYf1LxwSUaWts0f1jN89dlKgxb0PPmK9A0NW9wSAk6dO2iefnLGDB/bZyPp1IkJVKyg1dNv//J//JmUgSuuspiyRJwCcP3dO9sZ9Ae41ri1tUiBBuh+gmRIAfBfwHuIKJR8gkbAWhrWW+YtCD7bx1FNPJfWpz547L98JAQB7ZezwW6wjXA9SCGA134fUwTUYF9ZgbIj5xX6B9/ksRADsBvtApYHvcj3slXEM6hN8DgKJK0WyV2RC7Af7Q8Yem4fIxtzFhtjXQhjBNgJxlXkEqMHa1d7RJl/N8z7xxBP6Ltfg+tg4Po32YtvYLP2JvaPoQ7kYrg85hz0M/p45GFRIaBfPhN+gb3kGbFpkjNacdXZ3SDHGERe/ke1jnxB95A9rdREleF7eY1yYDyjeaD7lciIeuH1Xj/pjcHAgKVfCdemvDz88LeICPgt/yzxi35UvFO38Z5/p8xBvKb9E2wqQWLq6NEZjY+OaDxAAtEfU3sATpBX/cOfHEEd056VMtqM/H2bPZw3xiCYJUPEZLo2fhshFYwmAZue98Npc8YnZ4oTx63FcysVDvEJbFFa5m+uE/omf/W7+nY0xxgSA2eKPs/W3/GLU/uxZNksACKRj1tsg+R/+nfwOMefkPO6OOLJ14spI/beExIB2Af8cb/kd5nYgAMTge2PcKpaUbiQAhFhuSmIICTGpLYa+DwBKlgDAaU0lE1vdqTzELL5tAgBEcfqcvZBTACg4JTjA2GYEgFrZWlQCYNJKQQFABIDLDQQAwH8SY9pzdfs2CABpfNTH3WICQMA//HQUaKmyjz6iEWW4StkxxBQbMlAdSBnGPSYAEBNTQgwEAMq7RAQAEhSKFc6/kANyKgGQEAA8CYD3AhmAMwBgrWIhilt51dM5FADmir/PpQCQxW9iH5LEd7wSJ+fDUAKAsosQACgLFJcAgADQwT66HRJNu5QKiQ9SEg8lAP4tQgEKaKg7U05SCSRBfTaUznQZ+IEA4BIIHPjPf3kIAKieTo47xUFJ/pN8gOKHi5MqOcsD/C7+5RRURQQgoukAg+R8hjNwkv8pMJsg9e5VfwYgJpeNV898TfYWKbCEMsYhJz3E8e64HnnYbrb1qhnmlMb6UADg3BIpAEREgDhOmG0DfyvmmwFvwzrQQACI1pcUYbubFWNuAkAz1YS7u7L/1Ixxavz2XPMnxk2b3Xeu78c4Qbz2hu/daf2b7TkbYuGzjE8yTnOUAGh2j9jW5iJoaJ2abe/kE7oS2kwTIkDcD3fqn5nt/N+DAJAdx2xfuPj47LNiLnx3zhIA1BULAGXjJHZdljYwlV5MN6pk4qXgSry5caBWi2UVAOKNKv/OLiDZjZ4cSZSBGbcxfj0YXRaM0SLhSwDECgBkazpg0HXun0IAiDfhzf6dfS1eIJo55gawJWJbhc/GxtxsAx+/P5eBuABCOoaNBsnUQ0ox3ZQ2G5/4tYZrKdvZAWCzbeDncsZOcHz2n6wDaJxAqQJA2s++DICv9e36x9f+jmpt6cDggdTAcIvnQ7OJmx1LBfAiCZ3YdsO/swSAhgU5AKthLcowzOZePBolWOZSAIgJAH72R/uX5iUAkjpGXnIpHLwSVqNKLHgX7pmTQdoz2F5QAHAAh1cDUAelBIDsuLq/5yYA8LlQIz7uL/kJgZnUmnR+QDXbPQgp3wK7GCnMZHP/h25PxGFzFjwLAcD1s3sWh4V63myLWVutavPb223zunUKjBA4GZJ0JJLEgKkpkSBZKDypyxEAqpbLT6O/6kB/fouNDfiGNFZF9SXL1MCqlKxYLooEUK5VrL0T2a0uAYeu1lbKXg+zkU2sw6cbgWIAM0Aiampzr8DEFyOcA7bAYidTJoavl4Wv51pVF31iclIb/2UrV9jwsoXWOzigzCvJSQE0dXQJTIY5Pnrtmt24fMVuXr2qwDbPSuCSTGPJvNLYjEyULNnXlnJ25MY1vBb7Zw2JN9+wlogAwGGktS0J7KZroge0/VyFJMD9nI3BVPfEE8f3kG3Kr0TyXaF/tUXxBIDQx818UOwdGzZ3Eqd2ItXBN8WBDx4L8ofbJKdBLq4XQH6VjYCVHpeiCeOtul+uRIDUArxEWkoAqFqXDmcO6K8j+0/Al4w1lWmjLECra1vwE0nZAGYfB1qX3YaUm6stz3yWx9bAAEZRvqLMoQzZaMAKNpXKcgCAd0GO3r5+HSI7xSjvtJ7efluzdsRy2F5ru9pSrefs4jeXbGJyWnONICoyuspgqNedVOuN6wrGL1+xwqhxyrNyWM0XC3bt+nUFVsnWRlq+ta3TqtVWZTDz3StXr7m6z/OGlC3MPTnof3nhgn351UWBVdSsDpLL7J8IHhPkJugNOAZgRmCfDL1bN68rQ3ghgG+LCt4o6xPpZbL5ilMTVhy/ZZX8lJMgLlekCIDE3Tz97YhBpXxeAD6ZfyHbH+CL50JpQUotnqziGOleXBLf6gOjkIyoq0cpAJU0CetqKCElO3Jyj9QDV6kAEXUYV5cxwroQkwDIhqjnkCRHuQQCQUXZhzqw1yo2VSxZKddiJUglvQPWs3iprd620xasWmPtg0N2/PTHVsl12ZbtuxQ8xg5YbwE9ARUB2gDuCCrQBwQ7AIrJ8gfcWrt+nfX0dCsgzFy/dYua40cEWgGiBAIAE7lYLCh4Tsb+448/plq5BJmdb2sV+EU29VYBZ0tcwF8y/UURDhjrmABAYP2bry8aMt7btm51JRsoCVWpCLzkN4Bf8FUAtqdOnhIoAMjb0d2tYNt0YcoAVwB6eFYyKBgn/DkB+ZMfnBQISjY01ww14PFTL7/0qpVKFREAAIcYH2yTNYPMawgAZN1SUzpIPFKXm9n55htvClg6cGCf7dq9zW6PXnVAVa3bXnn5dXv3naP24Hfusfu/s9tK5SlMwHLWYR+e/sxefukV27N3m91z736bN9Sr7Pv8NLLPrfaP//Bjmz9MPfh9tmbtShGsWlo6LFfvsvfeOy7gd/nKxfbI4/cpMNPe0m0TY1OSO3/xxRdtbHzUfvSjH1qvJOtdJhREiOd/87xt27rF7r33niSDsK2jTWQa1qRyGbnsTnv9jbfs668vqT43CgClckFLLyAT5WtOnjhtS5eusH17D1pLOxLG1KR2Gf3HTxyza1cu2+F7DkpZpCXHNclOdSoexfyUyADMEwglzPP2Vvh7lARw2Se1UN6npU1kJvG3Wsh0HLf3j56wzdu227btOzVuyGu3tHbYL5/9lXV0dtie3Xts/vB862jvkA0wFwAaP//sM+vr7bMHH3hAPhxgCFDm7/7+77VOP/1nf2br16+Vr6cmZmdHu924dcOoGw7IFggAzhhzNjY+YefOnVdW5fYdO6We4rL8r8juAH8AjLg/4BZznnYEIB0f2tXbbbVSxT779HP78NRp27Z9m21EGhx1EOZjV5ed8pmfO3fusOUrVyYZ7szljz76UPXfN27abKvWrhMpIIDzgE2AySGbnPmvUibT0wJXmZu8B4ApAkBnpx17910BRkEpg6ylYj4v8AkQTnOrze0HANAA3gG08NmAcnGgAz/B58iUxceK0OBLIjBnALIA2jAsxpsfJLYBKFEGILtYwclcTiQDsvVZq7ieAi6cq6tVAZ6UnQDAXkBtbMBA6pVPTuo5yeKFBMV7ymTK5TTu9E1QL4AAELcdtQiIGpRigjggQiTAaD5vN65dF1DP6ygfkPnryCt1ZdniAwGGIbKSzRtUQyjjAQEAkA/wb+fOXSIAoDgTEwBoE8DkwgULEwIAfR0IAJSJAvgGzMSGVAJg9LYIAAB9lADA9sI+ju/+5Cc/0bgBtuPzGXvGmb6hPZ9//pnt2bNb40t7AUkZb0BDyg5AdnjkkUf1zKxT2jtVq/bmm2/KBigBQEkY7exrNY07BAoyzmkj6gEQD5hz+FZeI5McQPnJJ58UkSwQALjnsWPHlUlO9jm26PZcriwIIDDEAuzg0KFD1t3dKQWAer0q8trzv33B1m/YYPfdd78j0rI25XKaX++/964tXbLYvvvYYyJ6sV7kaiWbuH7JLn5+zpYtXmyLFwxbf1eHFSYnvKoYKkMFjTEEM54bsh6g8+T0lFU5w/T3WB0ScUu7TRUq9vH5rwya7q59h0TOY0/Ivp5a9efPn7PDhw7YmtWr/L4LX1Szn/zkZzZvaNAOHjxgS5cuTmwKVQwy1tnb0I/8tLe225UrV1UCABvcf2C/zniMMfOEkgEoK7APC2sd6koQJ5hD2AHrIH6KMgZvvvmWPfTww5qT2A3j9K//+q/6PnObuSjy3ZkzAskB2AH3sSP2fLSPvQfnN+Yc8zuooDDHsUdsiHHkdWwPO6Ct7AtQSBkamqdrcuagrAx2yhzlmvwAakN6YN8CgRGygisv0qOxGBjsl8oLBBH2DFKu8mde2kM/YIO0hTmGfbEfgKgIoY/74pu5PusoIDv/aQ/T3i6fwfXYG1EiBN+Jn0IBorffl5Mws1s3b+q5IEjQ1zqb51z5BPY0br6sl2+gnFSxULJqva5+wWeyZkACWblyhf5NnzGutJnySzwDY07/MIaO+GwqAcBcHxyc50qBdXRob8ZvxpN9HTta/DS+TOpTXnE0nJfC+S4F8hpV77KxuWaxmWaxs+x5rjEW11wBoNl5Lz1/hrPs7Flz8fm2WfwwvHa3BID4GnHbZns9/sxsz+K3Em7tieLQ2T5M2pqJjYU4lNZJn0Eb4sVufNPSn4pLAFT7EgDxv7EbpxBA7MKpCrq4oMv+T9QhyPCHACDCNPEB93czAoAb8zT7PgQYskl2WQWAZgSAOC6WtUGd2rwCYbCzQABwyr2OvCCAOtPHilUQu0gAmkDOT8tC0N5mCgCcz0LJMClWoYxTKeo8UqfkZBF5dc6DJCByJqxYS71qOfbSpSkrTdy2wsRtrwBw2aqlSZ37+BzgPwkeEAA6UJz7ExUAAkDlzKcx2SjYXcgg/lMJAG7e+TiJzrYu018EgFrdCigCYos1ZP8rKgFA/KNUsVkJAE4BwJUAkAIAJOH/DQkAs5UA6OrpFwGgs6tbsUDijRAAUgUACACU72skAARVAdYm95Oqy4YYbg778lL+sfQ/6olSACgX9Vvy/igmCvR3ySaKy/v/wrixmKRxijhW7VOK5Gd8Zn9oVRL6jlKLOOPpc5G9JUBz+prifw5+Sc75CRjq/Z0UjLNkNMXlPBHBnx9mfKYJgS2NEXpyg7E3I/5DPC2K80aArUucTEkP4d+hxIVijxxRs9hFrABwJwJAlADYbN2YC2D+U7L/EwxjLhmMWRa0GDeaa82b7f0/lQAQMJZm62y8D7jj/Ru3Eg0fzWIqWTuba3zis+WMtXwOAkB2rxHvN7L43Mzn+z+KABAcSFrzIwx+yPANG5tkMnvgMu1IF+iPNxLaQMByjJitbiMaNjgQAFIAOLtJ5e+wqbkTQBxLIIV2B0MLAGr4W0BelP0fDvuBBKCAhQe0vm0CQOibdBOf9lezAwGfD8+fdb6xIw1ONrvBu9MEjp3y7JO7UUIk20YWKZfhO5MAEJ41XLvx4OIBf7EQ3fjHn4/Heq52iphxpwdIFtqZi5DbbBFZDjI6nkwi4nl6gHOJvumBIBkLAu4soJkGZNs/2+LqMnjSxqfjl7KedFD1BwqBbL6+mOsw367M889mS826yX027Rufixsu78dFluSZlA37kgz7KOEe+u971qwH7ZOM6aTEAPWeQ4ZxYwkAyTN58olswNeS18YoWvSZ+7GdO3txm46E9ek+kW24y6DyGavUVnbJ6rA0Xea1klwkUQpJyCmD6N6S3nZBgBzB60AU8rI0QYqpcauW9n5qLjMJAGTlpSUAHDjqiBdcDcgzMErr1lav2MjSxbZD9YZ3Sj68q7vX1b0C9HLIg7txUMrwpBVJthLIKhakAFApFK1SLFm1WHREAMoB1Jz0FQQAAPtStWx5iACVknTWAVDJtCUDjQ15kLGL7a+jCxDCbZhDn7H5I+gGeNyWa5UN6L06/wFiVV290Aq106n3i0Roh2qA0TcALgTCFi9bYn3DgwJ2ybjr6umzXE8veuzuubnO9LRdv3LVrn7zjU2PjulvMp3byT4hi8yX+Ij9T+xzQqZ1GIEwiiGA4PyPW9C0dgj8dwQA/uYewfr8QES+Lj2Ah3UpkADCl1ChCXXC4g2Mm/7YT8iMTzfa8To64zvRRhuChoD88DsJhPhDgycAuGukz8i9g9yXQKco8yFZd0N5gBkEgIrmXGBPdzGnFCmBSOOy8gG+OeQyhBzkQkBFa2GiNsRuo8UoIiCWPBKBgPk+W5x5gq+gVi3BPIIzZGzq+tqpuPFCRpt+5HDJa+6A2S3Qf3jBQtEI2pFyb22XLd66PaagI0FKZXUg9QyhBIn4/LSCkWRjE7Tlc/RHD6DA1KSCowCSBDcHh+aJ4Q4BoFSuCTS4fvOmbdi4yboGhzQHmcNj45P25cWv7etvLtvmbdts/vBC2ReZS4xzAJ0B9Pfu2W0LFy5Qxl1nZ7vdvHbV8lMTtnTRQqtXS9bW1WHXLl6UnHjfvEGrToxaceymjd64avMG5mnOT45P2PjobRsanCdQDCJBB/McKfWODmX9kyVLG5zNtgoAZ1wkqY5Ple+oaiwI5nR1dim4w+sEUEW4QXGkVpe0YUIwFQEAv1B1zHrGryXnpPdKxaReGtcGUIckQYZghXrmBHOp2QewgBoAoHuprFIAVaTlyYbuG7SV23bY0g2brH/Zcjt55pyNF3O2Y4/LWONZsDFAs+NHyTZdKCAXMG96fEJBZwgAZMXxecCb4YXDIkYR1AOAefvtI7IFJ6NMVp4jmODLqEdOEPvJJ79rS5YvUz33OvXa29oVgAc4A+RXHXYIFe3UfHfS2I4AsLVBAYB2uoD7FoEC3Iv7EGTnOQB6wvwnCE+AfvPGTQIKO5UlXLfJqXE7efKDhABAsIWAnCMAXLJTJ0+q1jCBc66N3wWEAgB66cWXbWJi2g7uP2BLly3WeoFdcK/z5z63I0fescGBAfvud58QgM0aCnDW3tZpR95+x06fPGU7d22zfft2281bV9T/ba299sbrR+z119+wg4f22eNP3G/5woQDsys5+/D0OXv11dds8+b19vAjD1h3T7sNDMyzyUlk67vsv//3f7GBgT7bt3+HjWwAlKb/2621pcuOvn/Czpz5yBYvWWiPPfGQ5m1PV59NT+YFqFEf+9Llb+yZ7z9jSxYvkm8olYsal189+6ytW7fWHnjwfgEnAayT/HKBmpA16+nut5defs2uX78hkIOs+GoNdQACdRWbmJyykydO2YoVq23PngNm7ahwFLWWosxx7Oh7NjZ22w4fPmDwCiEB4P75jR8rl9x8nJ6GsHBNrw/0Q/xAfr3VZaoD0BdKCYGotbVDWTRj41P2+ptv25p1G2zX7r0i3nZ299r4+KS98uprAkVc1qu7BgFYQDtAKeyJDF7qhrOWpwSAv7Ouzm4BkavXrNJ7ZNFQnoLyO88//xvbtNkpQCCnrHWjCmAzIbCJDNIdO3c6b5wzjQF2DGgG6MO8gazEGgyghW/ds3ev5aenpRoAAeDsx2cFUO7avcs2bN7kJGSRnu7uFihPPylrdPlyl+UPcDTtMkoBrTZv2WYr1qwROZD5ynd5L4DJquHtCQDcFyCPOSUCgGqN1xICAMAyoCvtZR0p+Ex6DiGANwAAIABJREFU5oOIRF6Sm/kDGMvzIq8dFADCWQ8wi35g/oZMdPqCuQ6hAFIF5CSPHoj0ALALqQyCT3d/vyNCeDIT4BkAdCAA4LfDexcvXpD/4Lu0Cynu/MSEnpO/+c7QggWesGU25cE4+oc9ZyAAhD04vorn2rVjp8o/KCu2rU0lQyAAAIIGf4K9trc55QMnh37abo+O2o6dO2zZ8uUaC4id2AJZxBDdeG7ui91xTdHaalURCyA0SAFgwUJXbqTq9pGXL12yX/ziWVuzek1CAMCGIaJBOqEEAPfHjgMZg+fh+SEA4PMgB9DuMO/5PIAmhDruuXPXTtWRBczFvkdHx1zZgeXLpR6APDtt4VmZI/gaiGZI+FOWwJXuKGvc8evIyNP+QABAVQD7ot3PPvusLw/wtA0Pz9c6jO0CVL//viuFAFANkMv9gvIAtvPGG28KvCVTGp9cr0FKqEt96PkXXtD+g/aw3mhNqdbs9MkP7Oh779nK5Uvt8UcfVQC8k7Gzit289IWN3bhiixcssIHeHhvsxX7GrY4fgFBXLCSlGgBz2Cvw/IViQdlf1Y42qwO01nI2VazaV5evW6210zbu2GP9QwtE8ENM99jxE1LzuOfwIVu1YoUUjSqVmt28NW4///kvbcXK5SIADA8PJaoSEAAgWrCeMn70BfEmSvX85jfPaw7vP7hPe0N+WJsZUz4LWOyIligpjap0AtdhLBkn5iWy+tjkffffrznp+rpkP/7xjzWvWa8ZM8aHduDzGBeujf2wl3jn3XdsydKlUsoR8fDUKfnbsNZChmG/CGCOHU6Mk43u9inMs08+/USAOMQYSqBx3fXrR7TW0yYAc+YPZCueA9+CDWEDqE+wV71y9bKIKxAKWOvw81wP4gJ/43f4PHserhXmISpYHe2d8su8h0+AQAEpgWuEc4jWg9u3RXiAqEQ/UTamWCrakmVLvFyy6doQDnge5hpHfc4/PBPP6ggPS7T3Zn/KXoK9I++fpHzI9WsiAOCDuR/3p894htdee1V74x07dqpMliMAoNLZorJdEAZQbsJP8nu6kE98L+s5ZxF8A/PMnVXDeSst4RjOcFrn/JmoWQA7PmvGIE82xhnOmjPjp3FSVRo7i2NswR83+272DBvHT+L3sq83i8UFAL3ZNUI/pJGPmf/Knk/v9NkZ/ZMER9KISvYz4fozY5epAkBoewMBQMCZY/0HxcIsAYDzC3PJEQRcPCiRwQ4EAJ0RXdY/QKUjALS6BAEpAKCMxd8ubqAxlIKd6wnWzzimFfePeyZHAgxtT2KTUVJcHH9s7F8H3AVyv+xX52Ifo1fbvJKkj9kH2w22nhIAHLgZ7hVIFez5PeXEPYfvT1casu6y/cslq5RQ80EJDnUxElFQ84NHVnZnQcpkVUtWL0xYeWrMChOuBMD0+BWrFiEAlEQAB/ynFEBHi1kH/UuMetYSAC72GZIuQiw0nrMOoEqz/11vpXFX5V/4sfr2CQBk/jsCQKlaE4hPvA0AH0WAQrkqAkC5ijphVVL/+XJNWf+UAkAhAAIApQJQCCCBQbEVr1oSYvfBBzXzP3PFkgXcNgMAfZ+EPa3k20lCUGJdGk93WS/EVtsUY+Gc19GJzH+v/t3TN6DfxF74j7N4IACoHFNXt+YS8UGR6aXq6Ett+rICzuZTAkCwQ2LMqCCynxEBIGT/56dVQhECAHEHFJICCcApNPgSovSjz8B3du/mYUhUcH4lJHjF8WcXY07iHgHA9+0M8v/xXFWvJUCzx40UEnYEpvgnzWp35UFiv534KEebUrm34P9i3xH7xPh9R2wK8UHOP05FLokHRolKfC7WR479kHoD04kk4IMXDzq7YZ5lny+GW+bC3uey3z+NAIBVzcR/7rSGNYypL5F6N2tes8/Qn0HdK/Rt+Fx47jutf8E+g0/PfjeM+52fZ270Ld6XNNhASHCbg0Aw6x6B80UG1Znts3P1T/YZgwrwzGePiQHNMKW7HX33ubl6LzuO8Vx2LuRPVAB45uEDuk6QC2HCxpM8BAtCxl8wljRpN4CVjQCEmLAE3yQl5OsgAaSJcehBLQFnqcx+bCjxxJ1tYxw2aMGRyuHEDqrJ32HjkmSsCnBrVAFwGcFu4xKk+dzGyGcCR8oAAmGiDGD3PS/3451b/H7jv4OxzD4DGifMzOfLTtLsJj3ux2Yb+ABwZR1l+DtZwCMGaGLiPDfplr4PYkcSG272+dMpkvZp1vnM5bjvdpqlG+iUzBA7CdWSbpD3b5RvSyXuozkSanyxgQXIbNKYrCPKbsLd+6AWzqEki69XHggVNTh0BBntwCqOnRnS2vFPtt8Cw6pZe9z34ta7LPNAdm0AqsMm198s3IfNpCvj4LKVE/foGYuSWncC3wko727rJP7FwvRzNkhCO8noTF3zkPnvD2Wh5fS/u15gOgZ2YthVBYIA7fRO1x902HiWfP+15XLWyeGMDVvNAUocXpCaJIMWWUE9HePhayAT6JucLqhGPfXFAahJP54GQJf0aYc28PEBQb7FKwlobuV8iQGynX3N3oTVR2YtWRTI1Ks+WlnAtdqHDH9nm20bWWV7d+2w1WvW2YIF1O7ukyw6UloE21Xj3hMoQiYtAJrY2QBt+TwFWAVE8F+9XLF62cl1E/UoFvPKyC8iFw34X6tYQYoAZSvDjGWsPFNcdbh82ZRwoGUzznM2EAB89oSGjURfxl913VOSgEBAI0vfM9A5jPoAOoE5ZCPp34H5g6rF297VraB/a1e3GaC7J0HUpqdtanzCbly9ZjeuXlV2GzLjKADQP/RVIpUViEwJ4YcDvTuo6j+f6azMUD+O2GmoXxaIZQS8tb5QhkG16BvVETTzfekTV7YgreGYrHXxPHMrdEKkS3ylzJ5+apTnj31NymB398j6IRGgAj0mKJr4+vIJSzja1BMwCwc53se+wxoU5rFTA3Bbf9Xa9USlEhJrzI1aRYE3iHbtXlkjpQ5xmAhqCz6PX1wOF2BJfJ8PlHD/cHAP0ntqUFRrXpkZcjYuWIedMT5knrI/wcYERiAr196ubFgABOTZuV9s1zhIVxvWEQnaurp1II8Dfow5B1E3F1wAh8A32W8Eg0ItaKNERGePSlsAVqM+MDS80PqH5ptRxqKes+lCyU599LGIDmuQqu/uFSkB2+KaBGdffeUV27hhREAXgflBSgDIV5jdvHpFwZPh+YPIGNnUpa+tlJ+W7H+tOG2TN65aCwdcn+GJb3IEJNfXIYAd1vbsHk25If7wG4I+jpji/C5KIs7Xh4OwDxQFlY9qtKGW7/UKL+G3Lyvg6vQ5KT6CQqE0C4FafliHXF0+ORQn1wfgwnuWsxtI1S5dZl2Ll9nijZtt1baddv6bq3ZtNG/bd+1T0FfZOq2uZu3bR97R38g3k4WPD0Ye++svPldtYTLZ9+zdZQNDA5Yv5tVX2Mybb7ylYPLmzVtclq6Z/sYWAP0AAZBm3r5jh9rKWNJ2aqa/++57GkMy9EI/ExQnK455zPewq1B3/IvPPldZCYAM3mcM6QOC/wIEVqzQ/owgG20AXFi3dp3NGxy07r5erWOFosuGpv2QHTRBqJsIEeLi13b82DG1h4A8QETYT3E9sk0vXbpqO3dss+07Ntv0FPUS8ZXI+d60V1/5vVX+H5D2v/z1/2UtrZA/XGDx1s0xu/T1dXvul7+y/ft22qHD+2yamvbKuCvbh6fP2CuvvmojG0bsyScfl0QxAVbmyOeffWVvvUW2c5/9px88Y3393fIXrS0QIFrsp//27wIGHnv8EVu7drXAd8icgOIE8o8ceVcEue8/84zzAa2upv2N6zcFXpCZjkQx4BnkN/wuqgA/+V//0xYsmG/f//73rLPL1XBlHaCfR2+PWUdHj7Xk2u35376kZ6AvyUSsVF0AqbO7065dv2EfHP/AtmzZZpu27RBYjS8lg39yctxefvlFEfzuv++w5XJkEzv5f1QmWCjJ0FYA1Uub1+sV6+3tUKkAyAr4P0AbfvAzU9MF6+zqsf7B+TY1XbJ33ztuxXLNnvju0+orAmbThYL9+je/Vjbn9m07lC0qrQUyNyenkszQtWvW2L69ZLG3SjYde/27v/1bGx4aVobzyMh69TvrPWemc+fOSuacfoQAgN0yn+g3gC/mAYAKAChBFOyKzOfurh69DuADmMp/zLv3j7yj1wPQhq3jrz8987GdOvmBVAZWjoxYDaWOzk71wTtvvKG5DEA7f3hY/h9CDf4fhQqA1gMHD4ms1QrYiV8xEwgIqAT4BuDUAullclLvMYe4LyA06xzEQ37ef+89gU1k0DKXApkAIJ1+gQDANQHKmNu8zjOSJcy8wrexzjC3uT+kAO7PtcJ6xechCpHlLsKS9oXs2Vvsd6+9puvgI1QyicB5DoD7qkgcAIH4I6kZsA76MgSUXdi2batIQeGsF8qO8FwQAAYGBxNVEK4JiMdnADghDoR9Bd+nfRArdu/apffC3oB9EpnD+KZNGzdqHFlbdFrOmU1MTQnEZ63evXePSCBcl70efQMB5MTxE7Z+3TrbuGGDxgDAvYIssNUFsFLS4aGHHtKzUNMb4Jvz29mz59Q/AKNk60MqEImpvc2u37iuuu9cD3l2bCHIMWOnyPiT+QzwK1DSjy3zDEnziclxZYDzPCrHAPHWTPcEZKbfaRP7VRdLYT9Ut1//+td2/dpV27xps1u3vc0y91gn8EWMJ5n8kHOKEOk8AQ259kKhaI89RsmCfld2peJqpdMP9D/EAXxTINKyX2FsGDvsB/tlzw0Bg3Z9/vkX9vxvf2v33nuf5mxPV7fmXmF60j46fdrePfKWbdu8ye47fEg+qqOt1eol9g+XDR0tSgF1tLdZJ3tfkagBbZwiD/NKZDdfpol1GR9WrFaswFmEsURBZ6pg18anrK1v0BatWmf9lOoRAaDF3nv/mBSSvnP/g7Zg/rBR+o8yYddvjto//vif7MDB/bZ37x4bHOxPSCHvHDkiH8S4Mpfw98V80c6f/8x+97vf2/3332dbd2xTQB8QAXIK8xsCAH0OaO7W7XO6DtcAXGbukVHPZz8685HGCNvgs4zBf/tv/02Z/qFcCfPihRde0Fg88sgj6m/GjO8fP3nC7rnvXuvr6RXwj0+idAHfGRsdFXkSH4TCwPJly+QXsE+XsViyUrmqslMA+IwbbYNgQEkH9g27du20tWvXyQ9iuxBNUR3AliB6DC+YL/UZ/kYdAL/Ms4dSJjwP9oh984xBAYR27t27z/r7+kXkYh9Be/A13Jfvsya4+dIucJ91FtUT2oqyC/bVN9DnVEfGJ9U2SBihxAnkC9YF1EHwgcwZ+gKS0/D8BVoLAW34zKdnz+reQcEA38PzALrif48efV/zku/SNvbiip2wJlTKdvbcOfUrpAaRllDQU+3tikp64Evwz/RTiAOyt3TxoZkytc1ibeHclv4OsRcP6ESJUvF+O3w+PifOth8Pr4fvNMuwC22Lg8/Z9iafiSR4wzUbYkn+XBz8fPx75vM26YEoFjDb57Ox4CS2GECk6PybjX/FzxFfP37ecHYLMSQXr/DKKZw9PTkrKAPoHEI2doWSZBDtajqLYU8hTh5sROd8TxRn7+Okyylv6GICrEFx8tnssVJ3/m8cpzRBLpyN4988b3i2sLbHcVnO7y4O0VgCkeQXYl8hnhF+B1WCkPCV1n/27VLmsgdFfOIJz5bELkJ2u4/zsCdAeVJnuzIqWkURAAS2EleAHM4emVhQtWQ5yk+Wp6w8PWb5qVGr5ketMHbFKvlxEdSJb3Eqb7Ga1iBiZU4NMCgrNsZZ0ud2iQPx3AkxhcAxyc4rxSh9TMbJtaf4bEooSC1uthIALgGu8d46x2FjIpSYVepk/Nf0G8I8ZAAlyVTrVq4h/1+zQrEiQkChXHMkAGX9QwBAKcCRB5z8f1q21o2NZmzjs6szGqPaydhHk4ixDufBYJfB36RJc+E6gQbi7xji3K5jrbWV+AtZ/PzXIQJAV3efSjE6UkCXyLucsVUCoBNSdLt1daIgk8ZugsoGcy6xW0g06LV6Of4QlyKWQByQvQln/GIhb4XCtNYUEgxkixXOC64cqisz6UpNxioWKmGawZ1Cv9Ivwc9mY2/q5aSEbgYKbFgL3HgEMD3E5RRjqRLdSMcqxhGy2eHOF0Rqn17RWFoDPsaXfY4wrln/4j4PmUSzK2lbEp8LltVElj2sEWp1TADIrH/xnJptfckqB2TXkGbr392sS/GcbLY26jn9+hPmRhK79c/RsE7OctO6SnCkP3fznfTTIXbmbCe7Pij5IdOnyXgGlc4kufAP6ZWoBVEJgLvZ88x8vihJMfKDd4P/QT5TOuQdUPTZ2pT1V/Hn3L99el1GmSK8rv5umlR69/0YcLY7faOZPSSvafjxbY0dEH9nLnvKPfPwQU8AcI4hSwCgcUG+N3E8yUYksF9TaRM3p71csALVqXFqYx0TAAQgNyoABEPObvrC642zxa1TAcBR+2OQwMvtxY6X67oNvgNeWnIBYHKvOYZmSgBgw6bP/ZEEgNgpzNzAOyLEXAYQt7/5QjMT3M5ufJs5seBUs5Mt/jtrQDM+iwRwNHGbjdPsm1onMRU72+z378YRzDXlmk0I95rLRFY/ODJfE/tJD3iNi6TLgkUOvdlPtt+yi3/yfpYAkMhxu9VFBAD/mjtcpPauTYEH8GYbwzuNZSop5kcwEHM0qbLspEgBIBpvwK94fN167vo2ZOc4LkAExAeLYZfo0T4dUHQg8WB+kFPzB0TJQ6e67G7MqJHFhozvJBsbL70UMXXdJWcSAADtkaGkD9vJeGGeV8oiAQz299rQ0KCtWLHMFi1cYPOH5rmSAD5Lfnpi0sbHJu3CpSt2e3zcxiYnrQwTm4xVGocf6ehoWKDUBf5gFLbD4fAgKTYdWxyjS0nRfoOoOtq+tpkOOLWqsngXzR+w3ds32LYtm2zJkuXWPzBPwD9SX236jQJLezAYHZDYwIaNrNjSyHtTlzkQANAT0+HLSburNhaAQ60s4L+BAFCrKpOn4sHCRC7OZ8JLuou6umGjGWeLBxINhzy978B/l1HuMoB5Awlkl9XtatMBTJC5xHU7Otutp7fbWjvaBRJ09vVZV1+/dUDE6O4xa+sw46BeLNr47VG7df2Gjd9GOi7vyx1AwGjzNazCRiyA/Z7p65/Nmbw7KCYHY9Yvr2KigFF06HDS00jauwCAgP6o1ADrHqsK2QBhTcoexPERzdbBxF96VrOUK+LM/ki+KyYAhO81rIcJTyYuAwAHuZl0mM9I8BeS5LNKNTR+10n+S7NbQfowV1VjDXY/2eFifbdauxQO5PWd/02u5V1GC2VSfBaGl7cOHoZAhGzFE/hC/+n5RCpx/RfqWScbZH9whQAAwSfUYHSkFcgAqaIF93KAQFq6IShd4LrrrW2u2ID3b6kvDMpHjh3tZCNdWwEg1S4O98qCr+kZOeD2DQxZ3+A8a+/utVxbh01MF+2Li99YZ2+frR3ZKIIPlA++S2CUrLFjx44qOL1921Zrb2m1PuTgqZkIsHLjmpWmJ22gq8ParWq3rl62SmHaOttarVqYttZKyWVNhH2RL10R9gZtHe2RXkt2pYPAFghjbr7KZt2X3QY5qOz4hUv95Eu9qKyDKLy+b/3nVR4gqL54IpBk91RGALlzFAfc/TisYz6UA6BcggKyXF+gg1MyqeZyNlYsWgdB46EFtnD9Blu/e59dHp+2C9fGRABA/hUCFqDa+MSUvff+Ue0FAESY2/QrRKOr33xtX37+hY2PjdmefXtseNF8K1C/0tsJ4PT42LiCzKtXr1Gwj8A38x8AjGA6QWhAH7VV5S6qNnp7VIF5MkkTAkBLixXyeQXlGR9l8FISg0CGr21L9vmOXbuSw1+5VFbWPuAPQADfw6+SOUgG3aaNm2xo3jwPrBF8K0uZgD4lk5EfwBl+CMgjRQ0QxfMEsI9+Iaj+wQcn7bPzX9rWbZttz54tVipOuwBDrdWuXBqzV195QxLBf/VXP7CuHhY0l206Njpl31y8bs/+/Be2a+dmu/feg+qjII9OIP/Fl15WPWOALIgBCsrWa/bVly7LEADlhz/6gXV2O6WV9jYyzFvt5//+rJQYHn74IVs/sk4Z9BhpuVKy69du2BtvvG2tLe32ve8942sru8DtrZu3pDrw0UdnRPoASHXqP2QmTthPf/YTkQ7+7HtPSTobUIP/hufPt4nxKevs7PUEgJcFFhw6dNhWrlwuBQAyHdvaWwXGfvThGUmYr9m4SesuCkLUzL5567q99tor1t0FEHkvuRnW0en8U2dHm687WRERhR/VMK8DJhI8LUp2n34gc4UxJygmhQxrte7eAcsXKnbm43N26coN+7PvPaO+amlrV2kfgD8RALbvtO5OMlYhKeY0dtgM9jciSetd8oPT05N26/Yt+7u/+RtbunipPfzQQwI68UfMH9ZmwKzjJ04oc/XAwYOaQy7Q15oQABYsGFbpAGII2N+Vy1c1DwGxAIoAcgFcIFm99/bbNjzsMmFlo5QgaWsTOPnRh6clab56ZEQKP+w78AFvvvGGADkAT8gDrMWBAICNcQ/aBqgGkE+Qj75jHgJYOZnrRdZKzfepKdkg6h88H4oYgfiI/wG8BtgKCgChHjj3oa0ArpBm+Aw/vA5ARaYwZZsARZ2aTEX3B4gGYA/PythiPxAHeB4AcvpaUrn1uuYp2at8B5CfZ+F11gd8Du2CAIA/EgGgVtO4NiMAMBcBi4PPYTxoVwA13nrrLT0T96KdWss8yRP1hNHbt+XfhoecdHn44X4fnDihtjCOzGHiAbRzfGLC3j/6vggAe1THezAh0dE3ZLVTlgU73DCyQftAV48VG6/LJ1ALHIB1cGBQ4C3zEH/06adn1T8jIxvULoBHwEr6AoWIF174rXwP5QFkC57ACQHgpz/9aQLE4wd5binw5POShcf3Qw7A17O+K65g1B0/ay+++JKeE18EAUD7Ik84f+45ZPyvSCkBO8NeWElde5GWf1M+HDB6YGBQmeh8BiD3l7/8pfqVUjLYE9cOBACUA8h+Rs0A2w2qA4wBcxnbwn4kD+9L9ND/tBdCA8/COtPV2alyPZQQOnP6lJ049r7t2LLZDh/Yp7OI9uXVklWmRo0dkPbn+B2yR9l7MS4oI0H0U4mxopfbdcF0yEyQN0sQm5DON7Pb+aLdypetY958m79itXUODFlbV5+VajkRAK5eu2EPPfCQCACtvnzgVxe/sZ/+7N/tvvvvNUp9UBZFykPlkr391luar9gEa65WgkpNmfso9Tzy6CO2YtVyBaHJZCc7HgAaQF8lmlrxuzW9BgHAqbpsEIEEv0IJCDLWv//9P5fdCLQfG7N//ud/tj//8z/X2GMrEDJQg2Bdv++++xx5hXn+3rv2xVdf2H3336e5QMkd/A5jXJjOK3MdxY2x0THZ3Yrly7UurV61Sr6Rs9216zft1u1RrcfMRYB6iAcQZhhv7g/Qz3tcm7mKT6Dd+LE9e3fb6tWrtNbzAwmLfQp2gM+knaHsCT6M7+M38UMoJG3ZvMX5BWV31uTTIFLgQyDBcVbDPplv2GpQT2DuMlfkx+iPYkltwH9gt/Qd85e9csiyZr7xPJArFy1cpH0me3vWaNQ/jh0/LvIAfYQv5HmJmaBghz+DvMB114+MOF+r2IlT5Dh3/rxeW7VqdULwdTuHuggAzD8BuB2o8riYlY7zOs//KQSA5uC/TkRNSm9mY4gxwBHHGoPPvRsCgOIMTZUUs/t993cc24r9e7Ng+1wB6BAXan4n92r2DBz+DgCMRmCWMozZOGi4T3g9iXf7dZTXg6S/zidehj4QqRhvKQJ4AgB2EQDboHCYtFlAujv3i2yaqAPGBAC3b3OE0vSMmY0FhGtm+zj0/90SAOLrhPhC1m7cedq1OSYBKMTgkySS9kXoi87dHAijeF9KAHBnQoGQGQIAZ7SyJwBwHgkEgBxjUnFKlZDUc5SroQRA3hEAKvlRK45CAJgQeEtiDCUAYwIAXUqvpgB8JtnCx01mJwA0qtsGsNURAFz8/j+KAKC4h2IEJtCfMgCVGmoAEE8gAEAMqFsRNQAIAKWqFSqBAOBKBEAIKJQqUgwIBACXENEYe4/nmeyhIbU6xHgbZ2mwnxBPSm3WQ2M+kcbP4hDmSeXnPQlA86MFckyXwH9IAB1dPSIA9PT06zWURMn2R+q/kQDQmxAAQpwmtttcUoLazdvwA7GLswDKE8QViCMg91+CyIY6Ea+zvyyXFDMNiqgkJhG0UKzSq0s04gKNYHzWX2axCBLgPEKWtC1cIQX20vUlkAACfpHjDBiB7HFsL0ls8utTTABwfgOlTUdkyT5D43Wav0/mP+dLfsfPmX3G2GpmrAezAGCxz8/2YXy9uQgA2evcaZ2503tZv+t8nVMxyK49yfqUIT9krx9UHYJy+p2es3nb7kwAiOPH2TaFOJwqwjVNYf1je2qmj5h1/GU3fzoB4E5p9HPZYlhz4/ENy5f0dTP22agMkCY6/TG99f8pAkCQvYo7xNl3IAGkB/2YAOBqCaWLLgf+IDHEt8kYCRJEYRGabeMbL1LOgGcSALKOyznq1IGFQHfY2CREAL9JEwFAbXTZzO5gTvJcY/Z/MJyYYROuHRQA9HwRcBA/nzMYGHR3ZgA0GGYTgkMzxxQ7kqYTPwNYxMY7l8OcMSEy4FOzzWQ8/tnv3+kA02wTPMOJzuVkmyyO4RoAWK4EgMMTYnZcuiB6KbAMS87VKK9bRQiGH83MvbKOL1yzwdHPSgBw961WUjCuGQEgqSmUcVTNxnHmYSxl7LpNn7PJIC3ugPNoOxLqdUcPFpxkuF8gADjpI08EiA4EAbjR4uQBcYF1gdng718nO9vLhLn3vPx3SA/+FggABH7qbQRDq9Zaqxu5XG31qg30dNualcttzeqVkkkE/O/v6xUoDphcK5U8KVMBAAAgAElEQVStMDltU1N5EQCu3bxlly5ftltjY9qcgzoI2OOw4+uNO9kTjiaNfYoNOhYk7xNYcIwugGUFOMgMk3JK3Tr4HAehasUWLRy2jSNrbPe2ERtZt8b6B5An7LZcS7vwe+TFYWg6iSBPwMBWqwRNHQkgB9BDBm2pLAIAQRiejUMXpw5HAKDuWMVKVf5zBAAyd/ibuup52LNk23rQKMzZ9rYOSQGTRZ3Mj8BIDyUUNMagvo6g4aS1fOkHZRE5wN2pS0AAQAUAEgAM4Q5rb2+1tg5AuxaBp4D/3f2D1jMwaD39A9YCEOrrMVTzBRu7dUs1zqcJsE1NWalIkNzVmw8bas3RwPCljyL3HNoRE8hYF0L9MmXHa61zBfT4m8eTEoCCZC4LMlkntM40HrJjXxJv4OK1L3wmzK/sEhL7mWbfi9eMRKAvA+IHAkAD4SwEY4KSgAg4qaRbyDbIEgB4XlcfuiwCQGDOBwKACz6lBIBwUNFrmLzPyJAcXlwCReoTbg0N5L3gs1yggcC0y4wOfanf/vAL2N9KloCUPnxdxvjfvmajU6FwhhCCNQpsAK56plTDWuUiJdG22oGwYX1RfyAbKQDY1VF0XdAqxY5WmPCUIWjvUPb67fFJ65s3ZCtWrbXuvn7ZEcGBqSmXnUXwc8eO7cqOhFHe2d6mYDtEplvXr1p+fFSSiO31mhUmRhUo6aT+eCFvXZLtT59LpSs8yOgeOBzuGkmGzifjpwKpyUvsef+WqgCI3ePndVRWR1L/vOcPAaHHQua/Y+N5CT3JNugQTrAWQEjrNgESyg2IAFBXXURXh7OmcgAc8DnM5wD1yZ7u7bdiV6/NW7XGthw4bMW2Lvvkqyu2ecceAaBk/9O3E5PT9sHJUwqqb9++Q/LN2BGAyO1bNxUgv3Lpsu07sM+WLFukOu4uaNYqCebLly4rEL9hw0YPtDvCCyAWgXOAODKCte/VWFbt9q3byvxF/hqgwPmLFmUmAEBwbcAHftP32NPHn3wi/7ppy5ZknabkAoF/wH8y+TT/zezmjZv20YcfiiiSZubWBB6fPn1KgAYgKvvdECgh8A6wxrORYR1ADu6P/Soz8t1jtnHTiO3fv12AdCAAXL86ab977S0RD77//adtwaI+q1SdUsL0VFEEgH//6c9sZP1Ke/BBVwObOchcp3/JngVUA8gi6M73yOb75utLkmPms4EAICnIDkoatNqvn3te9awfeOB+27xlk7W1QfjFVKp288Yte+2110U4efzxJ9UPZOgLuBlFnviIVA0o3wBA5shFKDhM289/8TOV1Xjiu48p67arq0OZ+f19fZafLlpXVx9sIHv+ty8LNDp8+B6RB8vVkuXzUwK5AU7On/vM9u3bb0tWrbZaoWgtHe2qmf31NxfsjTd+b0Pz+u2BB+5TX7a145dY8xwRlHWJEhyMB3/Df5+eHtfvHklNO7UJ+krjqBgPweZOZWp8/c1VO3bitP2nH/ylyiIwLyBVvPjSS7Z06TLbuX2n9pydHZ0qq8F1ALmkWrF5k3wMfpD+ADj+h7//e1uzarU9+MADAlYgAGDPAEuATIAuyDnv3b8/IcBh1wC1zAXql0OSaGlvlUoPCg2LFy/R9wGiAHEExra127vvvKM5ivwzP4yZq09+ys5++onAplWARvl8ItMMiArwBOAZarsHOd+QgX/w0CERDmR7XhkGkJT5EOS3IRdSGom9EOAWADKgLVl8mgv1urJ5uQdECD4XsoEB2rg2oBSvA/TxHe5PP6BOQIY9pBvGlTkH2AjYDBAbn9+wH/w9z0Mb6BckPLEF5imAsRQAmC++BABAIGQMXuf9AOLTf4wrADgKAPRB+MHvMXZ8lu/R5vgHkJnn471QviDI7fNckKMAIZHplp16chntOHH8uPxYUAAIcebRsTF77/33RDbdu3+fy8T38x4fKEDz5Cll//P9jjZHAEABCYDv1VdfFYCIGsXQvCG13UnfO7IF0vf0JxLgkEpCu27cuG4vvfSibA4CQFBoCEQVSgDgSwGRAUQZQ54H+6DsAvsPMvyXLFmqe7m4QYtAZrLMmRff+c6D8hUC443M0or9+tfP2aVL39h9994rUhbf4/sE9ulDZNbJ+oYAxf4Sv+oIPnn7t3/7N9k4CgDYASAr4wnACdEBAPmpp55yZYgEkLr9B2A48xk/D5ir2IXfT/EeNgT4DbmFvbZUdIoFEQDOfnLGdm/fant2btfeAnllyMitVaSbK26fzn6dfSTnC8rwQACAQEu2dbGQEAAIuLM2qxwAZwgU1apVGyuVbaKWs66hBTa4dIW19g5aZ9+gFatm775/3G7cuG0Pf+dhqY606FjaYsc/OGWvv/GmPfHdx6Um0tHhSjoRzH/9978XmQJFF4BhkTda2uz48RMir33vz79n/SgGtOaM8wrqCJBsAL8d2Q11mJLWI+bkgw8+6EF9l4HP+LM2//Vf/xfZD76GOUqm+o9+9CP5A17HdlGSoG+ZM/hmwOnfv/57uz02ao889ohe++z8ecn0M7ad7U5qfnJiQqV4aBf7HuYipDNsY8XKVcqOLBRLIhlg06z5+Ae+iz1A1sFn4meC38Qf4a9QaUFl58CB/XoeKT4UCuoHMumxXWyHe/Oc8lUDA75cxym7cuWqpP57e3p11qPPuTYgPv3lsu03qGQOdst3IQFwTfwOfTO8YIH2huxSaC/+lTkISYi5AJEnnC3xy6wLzOFVK90eyUlQ12xsfFykGeY2e6ug1lGgpF3NlZBhTVq1erV8D8SDQACAxI5qAfMPHwnBgzbqrKCyRfh+p1oW1EGSqIhPyIhjOncKOjc40hAfiQ6Z2ZhXHE9rFhf9f5MAMDN+lJYo/eOev5FM0Ng36V9xLKvxnBW442mgfkZ8MiJmx9cPzxITAGIQHdtzJSsdITYmADQqADhlOnxZOP8mZ+4WyN5OcScQALIKAAFoD6BlEkfzsYRsDCD0c9J+T9yYjQAQ4t/xGTiOMWTjteGMm1UAcHHyuQkAHAiDUmK4ljPvQPxOCQCsPcSdAgGgQrZ1gwIAKjK1GQSA4tSoUwAojFrBEwB0zmO/zpqUA5Z0CgBzEQDC1GsWt05ioVmSgD/Zf9sEgHhcOMcSH8gSAAD9iSvij/Tvas4TAMpNCQB5KQFUpRSDgkCl6so+8hMn3yU2m8R4UiDbvReIOHcGuEN8K1YAcH3r4yHacrhrKE7lT6jEHTp8qUUIACgdSgWgq9cRAEgmojxjh/t3UACgnJz7LvFAp66RxIJ8uWkXAgzJoe7ZpepRKlpRUv8l7bv5GwIA4D/lwgIZxcUDXVlDbCxI/avMYShrEMXPZvP/zfwnh7QsAhT6RAViY7VUJei6nxCv5JwYIk0h7ud++/71XwixpziexxiFMpXxd8Nnwn6h8bqxggBGQYLI7ASAuP2xjSW+OJO4NNsaEL/esB7M8YVmOMjd3COei9l/N4yj4vuNZL27v76LX8ZqG01tZNYLetzAEzDCniVeI2Z7/jCm7POzah933/65P5l9nsa/hZQm5MNwteweaLa7BAWAP5YAENtjHBMP808laP8DCQC6/xxd2MwekrbqAjNLANz9/tPsrhQAgvzubAoALnifBtmzBIDQ0QJOsgoAZElmJJCzG91mmxTnBRuZqyEwGYw7OPp4cMO1QyDE1V1ygH+sAOBMszkBIHxX18qwT8P1Q5tnW2Rdn8ytABAmdTMnnC4E8aLQGKiPA0jx50OfZDfXsznaeHLGn9Em6A4yLnF/NJvYzTde6cRrxmBuuP9dEADi8W/sM5epKgZcSDqMSBZ81i2caf8mIJfPVq36uuV3XCQi8kC2LdkSAE4+O60vR4CPNVz3jRb29H4p8eZuFrtGh5KC+8n4JiUAUtn+YKuxw0ru5QHmZBwTWRQH2of1JSETeHlwXYuPhIzNSLLbsTFcVnjYQAQFAHco8xvIP1EBQOrVOUBCsxbAwlrVBru7bd3K5bZ9y2YRAFABoN4k8vPIlRFYbQG4pt5WoWjj0wUB/5cuX1E97qKk4Go2PjVlo2PjNlUoWAmgSrH4Nv2nmuY+xV9jKj9AxwP+O4cOAUBZtPqvau1kqVBzllpp1YqtX7fGDu7fbSOrl9mK5UvcRrm1QwF/OAjULXf14bwMkHaEgGauzhqHLsmrIc1JrWwCJcVySgCAfe1ltQmUAP6X61WVTIAAQOAu/FckM9fXNw32pXrO/lmxjQBoOXDYlQRQ5j9EAw2pXz+87bOpDZntWSIAGdqhfmxrW92Q/YIA0NGNXHC3iACD84etf2DQ1e9lfSqVDdWGybEx1fOempyQHCiZkQ5r9LL1MQHAA0DYKmuak/53pQhcppcjJBCgBTQNc0Ammhx6cnrPKQQ4AkDKqk8JAXEAIPb1d/LHrvxMowDQDP/SZIMR+4CQgRf8Iu9J8cfXIAn+rmHtTw5vHEjS+l/pZ933G9Zj5ioBZYBfL52H3DxZY0HDSeOQSJG5OY7tBQUAgLUGf4wBtTjVkLAma+8RDkhhAxcdzsJexB0UCdbX/BiGDA03tmGMsLUg9y07iIKA8h9KgW8ipRj5Rfdcbl1ObMSTGkSQ8UQRDvw6oGOv2AsKFi2tVihXrKtvwAaHht0huLNbbcT/fPXVBQVXN4yM2KJFC0XiYb4ga0cQfnp8zAqT4yIDdKLGVC5aO/UR29sMNnvYqylApSCPU2Ry+ytpq/ts/LR8RJDK1OeSEmjuIJOsXQHI19oaiD3eJhhHkZAQ93UE0LAehHIByuxSGzyRTISOig7m+BrnP+peKSQnH0uZEtRIAHshAKh+X6kklakpyAHtXTbV2m69i5fb5n0HrHvBUjv5+Te2btM2W7V6jSSFUYVBOh1wHX9O1ihAtHvmmhXzeQECn38GkLvXlq9cirhgAnJ9+OFHdu7sOYH427Ztl2Qh84L+RTYXcJ7MOYL02g8J3HEEgLePvC1gEdBU9tdK3XdXL5wAB4Fr7SfJzMzn7czHH9u8ofm2es3aBBAN4N2qlSsFoPLDdyAlfHzmjEDNxUuWKKjJ8yAf/9ln5wUgcG+C9NwLMIOAPO0FqCTQD9gXACXmxKVLV+zFF162NWtW2oGD1OV2GZPVSs5u3yram6+/Y9euXrWHH37A1m9YZsXSlGykUq6LAPDTn/zUli6Zb4888qDAAIFgZnbhwkVfP3uFPfX0005FBsn3zg5l8SOBTTv+8q9+ZD19XT7404U3tldfAZQ5b4cPH7Jdu3daeztECjd2KAO89urrIn3de8/9AoXKlYJXSJi0o0eP2pEj7wggCyAK5J98YdqeffbnGicIAAsXDgt06+vrFSBfLletq7MPNUb77QuvyMdzDWohF8vISZIZn7OvLlzQfD108LAtWLzUyoWC1jHG4Pz5c3bknbdsyeIFdu+9yGxXVTKBACYy3SEApXmrOuJlTc1CYUpzmXbwAwjjwE32E63KoiFriFI3N26O2e9eP2I/+OFfub1CS6uNT05IbWH1qtW2c8cuXbu3u1dgPmsWWbGff/6Z7dyx3WekUxaoIPDyx//4Dzaybr1ATAApgBL2MNgPtg74Ddll1549vryGy5ykbAlgDCUSFi1aYC0dbXb7+g3VTaeONW0ASGN83PnHBChBUmBeJWsVkvOnTtlXX34hAsDSFStE0ESqGbAM8It+4r0Y4A4Z7tg8BABAKWwvzFPAVwBeQFJJbmN/FaSg81I1GBwYUF+gCAJ4hZw0oBeA65q1azVnmR+AfIC5gE0QA3gubBnb5XXAPsCqIL9PG7gvdgiABYDG8zN/eQ7AL0B0l1nb6UrU1AA7CwK/6GuAO+15qlXNYfqZ/2hvqGFP/9EGAEAylrdu3aI2hH0Bz8nz8Ax6Tk+OC4FBQGbAQgB1+pWSR/Q37QBsx2/s2b3bBvsHEn/BPWl7UACgP7gGUr/cFwDv3ffeFYErJgDIpvN5EUY+Ov2hbd60SQQAlDCcDGtFKlRkr/O8Dz/0iMgTtDUQACAzQK7C923duk2S5SLU1Ot28+YNe+WVlwWskimNLYhc0tIin4gCAAAqoDCAbsjyJMseALirp0vkAHy6yJy+hM6pU6dFKGIM7733HvkK+pVpOT09JdWBK1cu2+OPPWZrVq/x6ybVuByBCyAUsJhrS368rV2fwXb/5V/+ReP1yCMPq70okdBm7A0iBDb0ve99z5WJ8KpUfI9r8h9kLnw9pDapElnO3n33HZWxgMywffs2EQAg01TLRfv4w9N25esLtnP7Ftu6ccSRC3UekSSafBVkPbYXUu6C7OgJAOw7sgQA1Hkgqgn4qZZtqliwqUrVxstVm6znrHNooQ0sWW657n7rHpxv+XLd3j163G7dGrdHH3nM5s8b8naTs1de/Z19evacPfMX3xdZG0In+2JUW155+WXZ3A9+8AMB+syhro4ukUEoA/CDH/7Aunu7tP3knPTiiy/qMwD9rJ2BAACJAD+IGgMAcSBVUzqCLP3/+l//OiHlsVZDkPnP//k/J2Wl+D6vQUSATIINMVe4X2tHmz308EPyafgEMuiR/YfQBeEkYGd8/goEsvPnpaCCT4EQtf/gIflpbB/iB+sJtsoc4DXGG3AbpRHmKzbCvOP3Bx+csNujt0WcwNfhU5i7PBM+GsUDfpj/KJzgj/mPH/z7e++9L/IK87Gzq1NzCbuEiMPzcp2DBw9IYQA/xrrA+/xcuPCVfOsQ40KJpfYOzQ98H/5OBCtfwznEAJjHEFggAODn6Cf2r84P1HRPnou1l/HjeQpeMYo+w6ctXbZM+yh8NVmgUrTJT9ulS5c1tyB7BhIQ10QBi/knX+L7gn1ZWIPc3rU5ANIseOs21uEnU1vcB5vjmFiz+Nhc72svnblWw10DKO5f1HlpFgWAOwWg0z5ojDnGrzc+78y/5u6jOygAhOj5LNn/oR0zgvgRAJlVAAhn2EAAoF8CASAoA8QEAIBYniEuUZfEOYkVEPO5QwmAUOIwSwBw12jeewHc412nQJEql8ZEgLDOx8SEYBvhnBbiq9k48GwEgJBPEs7bsf6yxlJBPX92TEBmnwgU4piRAkApX9C5rlRi35oSAJSEAvhPhrRibiVrqRSsVpy00vS45adQchy14thVKQBAAGADjgLAn04AiNVO0zN7SG4Kw/JtEADw3dk5EOxpNgJAUAAg+7+BANBQAsApACQEgIonE4gA4GwG23T39pBXg89olIBttMcUwA9zzF0nJHqS+JKWhHY255WCPQEgPHMoQzGDANDVIwIAcUxIbkH6HyUAgf0dHYqrtbW5UgBSZGtCAHBJlpArXczRlT91iowkE6BwxD6EtRL/DyFe/5UoReHUKAIBQGUlnWRhklSSEFtmIQAw92aLy8vvhjhHAwzrE0L8fFEf+zGKwt96JqnARakmbv578D/ENT2GEeZ8IANwXcpMKOUvkwAUxjUmDMRjHcbbUW18kllDcpvzXTEBoOma5BMPm8Utw2vNMCq9NkOleK7V5g9//07t0tWiOXM3+EtDCyBL6SFmkmruqqUC/tP9R8AKG+dkExA7Wv8cAeCP/4l9V7PxzRJAZvi6SD0ptKIZTti8ha4EwN0SAEK/xNfK4qOyWe/LstL6bh6m/R0IYn987839zbn2X//hBAAaEAAb56xTg3F25NldkVSyA0tcZllWMmiGAkCUFZkFi/l6vEFpvHfEIss439iZBQZkdtDdvUIpgFTuSCQAsfgdkOAIAmkJgHCgjtvq/ECTOs6+H2LDDp91PTe3AkBsoPFzxYaRdVKzbaqbObNmk+EPes3XYm54ribZ6Nn+mrVPMgeXb4MAEO41s588UBURALILXizxxvcTkMsrAEAAiK8/Wx/HYxc7IoezuQVY124gC7CndQQAvZ8BsuLrZBefZnMl2w/pxiEjNe4BOslcRQQLjWGc1+qz2hsOpIksB5ulVNI/aWtEAHDa8Ckz2B+jvRyDyw4PKgCqSe1lvb8tAgCHmWq9ZB3tLdZarVtbrWYrlyyy/Tt3qt7lwuEhyf1qr0GgEonPukkOulakrnJBGbqT+byC1wRgaDOZysgyXrt5067fum2jyDpO500hBDbdZHE6LXlPBHAZ4zEBwLtOB4JTo7LFBOBVqbNbr9j2rVvtoQfvtWWLhmwxQfSWNmtr7VBmX6VSs7Y2ZHCdpCj7C00rZd0iZ1WyKgfXalnsagXkJNMJAaDinpXNcpUgaklZgoD9gP9IdgKyqUZZvSZpsgJZuT6gGuw4lIbQmhGk8LyPbNhsegKAsw9HZgngP+OstUSNd8oULtu7xdXkVv32muSVAUZbOzqtBkDb1W3zFyy0+QsWWFdPr8A7nq04nTcOnPw3NTGpOt6jY5OeAOCVYmSPLksLIDEwnzVcWi8iaTyC88owdZn8Gj+tl8xVty4C+iuQ1cbYuH+npQLIIIxKCkQlApr5kRlzPCIAzLYGZDc42bWhzdegSw4H8jNRprYnHskv+nUuGT9l4DsbjgMPfF8lAEIJHn9gUpkHr7iiNdVNQL+ncLM/LgHA38VySTYcyhCFPUc4kMKgDeQR7Rf8ITQh6UX+VHUFk+x/RwCgxptIHarP6EoAJMENqyuw6ZQCXNCvgQBAOQ4cgjy0a3+yP/DKDoFckhwEPaDl7D3abPK6FA/Y1MJIQhmgRbX/+A2o08Jht6PTurq7deglSDU5Aaias4ULFijLUIAK8zQ/Lfk6F6PHZ1DmxEQeIisP4grGjcoAduvA/+hA4UuqpIcKly3I2CcEC7F3k/BnSgDwZBovq6P26CDg7UogiggAPGkj4UBlYwK4r05Sb7g5Seag9zUiAJAVKcXJFivX61bwJCVWUXwcn0WGWAF37Li906Zy7dYxtMDWbdtpw6tH7Mw3N2zJmhFbP7LBctRvzrXYdKFon33+uX399Te2Zu0627hxk5P9RBLe6vblF1/YmY/O2PYdEAdWCtwN406w/YMTH9jiJYtt7559GqdgFwBKAEOANmSIa2/jgxOUAHjr7bcEUgHkiZDa1iZiFgACQWmIAbJDyB+Tk/bJp5/a4iVLBYzSPr5DAP/MRx8JVAIEkL23tAhQBZAlqw8JYbePcZkNn376iV24cEFgHwF+5gLXwfeTJcwzkf3H/cOBDru4fXvUnv/Ni7Zo0bAdOrzbBvp7lJkCAWBqomZH3j5qFy9csF27ttm+A1utUJzw63mLfXMBBYB/t6F5vfbd7z5q/QMDXmbcSeX/r//1E1u4aJGALPoLOXsCPwBvEAAAuVAAWLh4WP0kQLveau+++76dOPGB7d+/zw4dOmhOzMI9K+v173//pj63fdtOX7fbEUoo23DmzMfKgiV7Galmnh+lGWok/+pXvxRwBwFg1Sqk1JEv7vWAbs26u/qtVKraiy+8qjEHhKDO8XRhUvfmOsgMQ2645977bP68YV8ShGW5bGfOfGTvvX/Eli9bYvv377G2VnwPIGdZxArLoWrhglEA8E5KGcCxbl2dLvgVMlMcGQ8X0m7dPf2qAQoB4OLXV+zEyTP29J99X/U2yS6i9vrzz//WNoxsFDja2dFh3V0ARFM6Hx0/dsy+/PILkV2cvD2lTMr21Vdf2j/9+B9t04aNdvjQIREAAElY77BRVEkAwwBPt0s62ila8MP4AmavX79OBMtcW4tdv3JVBIIVK1YKCAKA4rv4G64LMAQ5gLkRfBJ7ltMnT9rVK5cFii+E2FIqSQKfmrBksmKvAJ5khnKtkJlPBixA1aHDhwX+cs1AACDTFMAtgPMQCuhQ9ncfnDypDFwAqDZIF3UkovMCvplvzBH6nyylUHYD4J15FbIAg6w2YBXZ1gFwYl5PT0wItKPWNc9Pu3geCD/0KWA+tuXkqDudv5qclLQ75AjALanqARYXCsp8Ze4DqJFtG5QGaMMnn3ysebRly+YEmKMPeA0wkvnG9+i3DlQQpLxSE8gMOAmgyNxk/jEWfI9+IJC6d88e6+/tSwKLfA8wlvIkfA8CQHdPjwhrXJ8SAEePHdU6DwEAsJ3r4tPoJ3zuxx+dsa1btghUZ/8XFAAA8H772xd0YgfABvzTvtXXyg2Z76h6bNq02ROKXBD41q2bIgDwHCgAAI4GBRSIT7/61a/kM/EHgUSichVXrqgEwNDwkIDhefOGRCzwKQF29OgxqYnwrPgifAU+lbWCe7722qt2+/Yte+rJJ23Z0mU+yxllgbx98MEHIgHgcxlr5gUBcH7oi//xP/6HAExKCwAE4wfoX+wZdRTs75lnnpHNM4aBjAKICwgK0cGpS7TIHuhjCCQowdx/7722dctmSflDIkQB4LOzn9jk2C2B/6tXLncEAADdNsozQQCoCfjX/pz9gScAANxAqqYEQM0TElmPnTpPWX6vWJjU+WG6WrfRYkUKAKzPA0tXWktPv3UNzrfJYtWOvHfMxsan7InHv+uUJSABVur27C+fs2vXb9iP/vKHtmwZChdurzA6ettefOEFjRPZ+KGMBQQA/B1qIxAAOrshQlHupCzSGZ+jf5jLQZEB+8GXMc4C5em3atWee+7X8rnPPPN99Tn9CFEA3/KXf/mXSbY4r/F9bBMCAPMDW3juueds7ch6275ju653/tx5V1O8UtFcwiYB9GlTb7fLzr9965b8J89189Yt6+ntkyQ+foT38Q+0H1+NTUDwgfzCHMO+mVehrSqrcfqk9r2PPvqo/A0EBHwO/pZ1EJAeG8Ie+eE+gYCJjbNvOXDgoC1ctEDrUigVgq9ifrDHfvDBB3Rt7LFLpJ+KnT37qUgZrPEQfLBv/Ch9F8hXfX39DYpf7EOwb0iZkNWGhubJzwHk0EbIAdyXeYP/7PSlMWiTIzx8YPOGhkRYCAQAgKOp6WntKyYmJtXnrlyMWw8gJrDPphwOJ6CwL9OuQuBOKNk3ExRTh93xx8VHsoHzLODREF9pQhLgFrNdI3tmdOeOkOPmGne3BIA7BaNnO3/OFoucq2fi92frj5B5GbQ22SUAACAASURBVM6lWeDgTnHQ8F5WAeBOBADNTQiu1aoITJJh9wSAcAYOY6E2NyEABDId6kHuLOnWuEAASL/vxyabgRhn9/p/B1sMsZfwm9dpcxzTzMYFs30W7u8IAJxrXDtd+5w0fPiOzi+ZEgCBABBQAhe/vTMBwCkAsA8n6xrg1cWglP0vAkBZBAArFaxenrTy9LhNT96yCqUAIgJAKAHwbRAAQswpnlv/kQQAnav9WDNewlwk+c9/aQkAyf5jf14BAHUc9veFYtkKZbL9G0sA5Ms1vVaqEHuBUwFZxYHSdyYA+BnowcnUTtKksTiOJ+6Hx1S0l46S2EIf+hQBzw/xxBU9N0pnHV4BgGQasvxJdOjRaxBd2esGEgBEcPy99ociAbTr3BIUAIht6DweJWgqmcwTxWi3FD3KqLNNu8QUJTExp13cgLgQ65RTJXXnLiWhuaKuSbxefJcm4HnwX/F5eabPc3GzJIPfA/0xyBi+35j8F0oCeGXcKE6fznXXLhSEg89P/UNYA3JSkwj4Q+N4uvEJe+HYvyf/dju+GQS4+DnnJABEAHSzmGezdaBhPUix8z9kSbnrz87VpmZrb7h4PKeb3TAtAZC++4etl3dHAIjbGNsC3w5z5K47JPPBuL3ZPUhsP+FrDeuPj5xmn7nZmtS8/1zMdK40+uz1m7U5fi3sjgIxJr73/3EEgLAYaWMUNo5eHisF/1Pwhs76QxQABJwkzDGfKRrVvkqD8TOZLGHjM9PBpcBl1oFlN9MuI7NRhjmR+49qC0vYL67xnMg9++y1DBPo7jbtTtr6Tj/NAJzgqBsMM2L1hP5oNvHj99y/PejWBLQPn80eIhocsK//didHGCZ084k9U74ru+H/Y51T7Ijjf6eT3deq9mBMmgkc17/WkzUEstwhwX1GCgJK1k5tbrbxyX5G/esT+N3iTD6p+x0+S2bC3RAAsmPd1OFGYH46tvpX0sUaI/2VCPs0kH6SGljBXrykeRgznRFEqHAbm1ieKGRRyuY8C5UaSMmBxbNR9X3VZHMqAOoLNl/0kVcMcC1kc1xxZ5Ckz1wmtxs1n3Xr7Txpsif0kBlYs7K1tyKPbTbQ1W3bRtbboX17bf3qVdbZ3q46vJLI5nrU6QZiZBOdLypYRxoe4ARBDMAaJ2dvNjE5ZbfHx1Ue4PKNm3b55g0bzectD9sZ+2GTStDe95KYXMqAbNxQtfNaraI6m23sNsslZfDu3b3LHn3oAVuycJ7NnzfPBfyR+4UAUKIWaZvDJQPBEPBNoL6rZ8WG12oVBe5UL5uAWgkyQEUgon77EgCqoxiAf6TcPSEA+SgAyoLPyHXEbxdYDcQrsixCkGPmBiGXjLMzwGjp1fkZJQT3GnblNlTOZyqDu6VubS1VlQIg2IN0Olt0JHAB/xcuWiwVABEAODCRdUTtvmLJ8tPTNj2Vt/HxKR2IVGM81AjzJJXUN7r7h0NwAi7TRiXkIuvvSjc4sBqbdoQOQBinhoC8OOPTSAJID04pgSyey8020Mnc9gSAkJHdbLPabP2Irw8BIHxPh4yI3ez8myMDBNm4cG+VT1HjU7a39goEf/Wez/aOlAA0lz1tV31Gf1VQCYkYxOEQ5P0iBID44OLmtS+j0OpKC4hwIHa381lxQEU2o1qhlCBw2RoO7G93MrflgisvQQa8lCUiJYdaTZm+ZNjyHdmhVwBQYCNHpiATHqJIWtqBDCGVffDqEBU/l0LAKjDwQyDZ9akji5CtLiKJ/w/bROoZcIgnaW2H+e7ICKohX3P1vqmH3e6VKRRQKRY119toFyVOcnVrw4blx5wsMMBSFQNGocKPh4bUaebpJwHjqffmGAvut2fJ8ixOhtV5smSsvFSe/D9jJL/Nuun/84fxQABwa4b7bHJ9rRF+DcG2APMhHgEikKVZpw6xOwQVKW9Qq1jZqgZlTtkkqJtUHbufg261tcMKrR2W6xmwFRs22fLNO+2L0YL1L1xqm7ds9ZO5VcGUi19/LYCd7HoC7JoDkCdacvbN119LTpmMw02bNlhrmxt7bIgAOsDj0NB8gZJIC4fACEF/CADYEkF6Z0N6cidBf+RtEQBC5jMBDtaVs5+eVbB86bKlzgaREB4bE6AMKBpqU3M9sooB76iTvWB4OJnbtAsQYv7QkI2sH/GS5xVlsH546qSATUAhAERsaXKKuvadyryFgAC4uG/vXp9NAShbsvGJSXv5pdest6/bDh/ebcPzB5XBCgGgUmq3o++ftHNnz9qKFYvt4UcPJwSAWi1nly7etF89+0vr6Wmzp558QuAkQBd9A5mOOsrzh4ft6T97WkH7YqGk/p2cmrQXXnhR/fXnz3zP1qxbLQlnsv+x7jMffmxvvvmW5Orvv/8+ZdEjE47vgZgHAaBea7G1a9fbti1brVotKfADkYbsSgAGMm8Ba0qloghAAP+/+c2vBdg9/sSjNjKyXnYAqAeAwFTo7Oi1QqFsr7z8e0kIA0L09vVaoTilzQN1kAHfvv7mkj3wwIPW1zdgUKTxSfif06dP2rHj79vKFUtt1y6ycx0BoF6vWFcXPsnZP9kp2JEDPdiNODUP1i9+GDPN21pdmTME0QgAwn06fuK0TeUr9sCDDyuwhm8plMr27C9/aXt277W1a9aq3jj+mPIizKtjR4/aF198bvfcc9jL21MTs2rnzp+z//7P/6Q+3L9vn4Bv/FFQwoFQgr0B1m7dvt157VYHVAJeYY9knvb39yqofO3qNX2GrFZsGDBzJdn+dVfqBNlugFgAtLCmMTc+OH7cRm/fkmLDgkWLBFLj1wrT0wK++CxzDX/PvQHzqasNGATgdPieewRM8bmw/h955x3thxjDAM7zPiDRqdOnbemSJeqLVq+6MDUxoTkC0E/7CC529vTYxOio/ARzh/lL0JI5yvt8HsCO+Q7oLJ/e0qLvAIJBdAjZtm2dnSL80Kf0HYQG2tMBKJzL2eT4uABnSBgJScirhAC0AXYyH4aHXWZ8UBT48MPT8qXYewC3JTs+OSkgn34hM5i53oVkdsGpZZC5TCY0ICNtb0MxpFDQmEEywqbxFYCWtDOAEAB4lCHhfvgZqSFAGKpWRQA4dvyYSCIQAGgP3p+2QrxAceXsJ5/atq1b1ffsW0TIajERdCgZwvVQKmEcIHeGDG6Ab8abLGjsMaiy8FyOAPCKgD9AfgD1kOUP0IqcO88ZyAG0BwAXoJXvLV2+1J544gnr7e0zAEuvdCwlkdOnP1QpETLq+/v7XA32FuqVX7QjR96Wf/nu408khAXaC/EG8JV+vP/++0XAYF4hhY7tMG8AqrGnQAAIyjuAvYwNff7DH/5QvjQQALBd+gFCF8/pFClcyQE+DyEBJY17Dh6wkfXrpDhGwTIIABc+P2/1SsnWrl5hi+bPczLL2gvxP0bJKQCIBMB/7MVCCQACzID/IhgXRchLCcdFK+XHRSaeggBQqtp41axz/iIboARA3zxr759no9Mle+f94zYxlbennnzaBgcGddZCeeXZX/zKxsYnpAazcCFEaLYQVUnMQwBgjv3FX/yFSD6y/Vyr/fznvxCAQgmAVsqskOVdLNu//uu/ag5hJwDlIjTlWlSOgQxyQHLXn+3ySdjG8PB8Adzaj3giBeQmsv2xR/wOdsK4oSwg1ZlyWfbzwgsv2L333yc/x/cB2ft6e2XvjCVzIJQRgPCC7TEn+cE2ISh++NEZPRtgPXOKdjI3eQ78DjYOKI4vhBiDnwxrBHZ84eJXUgLBnlAOoL3YA3sIflAB0OcuXJD/wydqzWptVQmAN994y5U72jhiC5csthtXr8qvch3s+OOPz6h/mPO0PfgeXgek5z+uj33zPUoN4OPYi1AOxpF4HEmFZ2Z9Zm+1Z/cePWcgAHBt1htUAiAyrlrjCAfhPEqfnzx1SvffuGmTVFwAYZ3CDyo9JfUd92E/hfQ/84Oxxh+g8hJIluzLwhrr1qK0RnOzM1g4M8383ZgAlI2PxX/PjFs2xh3jM91c8bPQxhB5vBMBID5/hvY3BMujmFKzZ2/2/bgfsrHFZn2VfZ7kTOvJE7MRALhWNvgfXguvk9wg0Ezqcul/WQUARyiDMOvsEQKTQFhPAAixjzAOjtzr4hSs0QH4vxsCgLtG83i3iwvGoKM/p/lzegAAQ7+HtTcbRwjxxTi+Hvqe/g1qh06FI8THOaOmyW5ZAoA7xjoFgMS2QvKGC8a5Ps4qAFQqVipTcx0A1p1bnQIApTnNcpWS5coly1UKVi9NWXF61PIJAeCalfMTUnsLBADWLc66f3gJgDTzPw6HJwkomQSob0MBAP8SxiyeX7MRAMj6b0YAyJPgUqpaATJAuWbT0b+LFQgAEArcueD/Zu89nOw6jnTPvO0tGrbhLUEAhCMAkvAkRe8kkqLek2a0s6OYf2siZmd29LSjoURKFClR9N5I9JRIgoSjgUcbtLv+3t79ZVaeU/fgdjdoZubFe9sRiEZfc06dqqysqvy+/JJ9v4+rx7ga/Uc8C20wG32Tk50cXE4BZf9clgCg8y5YRWMdezN2CACQkq0MX5t0tHcFAkCnlQAg878zqL0FAgB7ZogBus9pb08Id0oA4DyusVPIDg6Gk9GfljZlTucLk0ZqJi6oCpV8BpKilUnl7JiA/5pxH0rREqkn3sSEuAICQPM1wBLcPL8/1WII4ZWAS+hak9wjizWkJQTSOJkn5FjcqznAb+NRYa8W+Un3C0lMMJQgaL6uEX+LM6KbrHAZzOEyf59RAJh5rWx8R69zBQoAc60vzdaHBuvPtH+m9mXvk6yxGVyt8fum/hvjL3O1J9MLgYCV7gXicYqv1SwOrLHQUKL8Svv9634uu/5n+0kpNU1sZK5xs3ZcGQGg2b7F9wHZfklHI6BXWczsfzcFgISNpoH9yxUAFPgIEs7e0TEB4OsqAKTgigEixiC8nOGaNfTYccULarMNaKNxpSxHB/idAMC0UqnnSAEglmryxS67OW/W3viz6efnJgD48/vzueFmHUXWQfvf/n3/Xvw7zgCPJ3bcP82cSPxZDlEzPW/8ejyu6ffjI0hz2bK5HMFc7/v4N1vALHPUs11t0Y3tSP8fAF1dhKMDgoL1gAJsEMIGIx6bZuOTHUP9fAMBAJkmB/+tLUa8sbZlZZW8TVmnPNMBcObFJSNF54oWQQmggSBgUFUqW+PAV6KAYW45AYRCJrBukhQ8SjNB9TOJ/LqDSoHVqNn/lysAsKFxYP/bEwAIYAGKl6WnrV02rFyp2f+7tm6VpYup+0yWMhK8rZrxAiNZd9EVslrYNAIsVS0rlex5AhV1Asl1DSgQXJ8sFOXi2JicHRmRCxNjcmFsTIYnxmWKAw2yntQA54kUDGqRugcUQlmVdhZoQPRAAiCDt7ezQ67fs0tuvflGWTGIZGGvVMpVDW6hBAABgFqXurPT+hFWQ1ulrAjAKQnAWK25JLPWNsEA/xy+FCylBACfpV55vSZADGwXybbl4FwF7CfTTDfPVuuVHz0gh6xfAifmj7HtlGykvlafMd7/mA34+uHR1FR1wlUAWoT68W0QAHJIIU9Le2eXEChnwADIyMhasHCRDAzMN7IA6xSHfKS/AgGA2s3IfXPYJ+Bvh2XbkMcEGC9FwKHY1yR9Uow3SNBj9SpokXBbjDYCeMuhRssEaPa/kwDIiMR3NlJYfZ1wvz03ASA9WMf+JVmLNcO4kZwUr1f0i/oRQ34zmfyBpZ2UHwkHP0gCwTd9HQKA+lqsXTMLVD8//EtJcEpBcB8YSZeZDdlTJWsJBABlynuGuX3XFYj8kGAyobDmyYxNCQDKvUMFI5A7AP+1LEDIBuU7BDIB2qhxakGRNFuDw2GuhQMmmaWWyeE16KzcQ07Z635fgoq8ZnXqfb2LlYOcSIJ6txEB+MchF2BEARH1GfCAyEZn/uSks71Tg6iQZbo6qd9dUSCMzT1kHqR5If/gxyA1JR3f2WnrG20PIL5OUScB0A/lSlh8gp2FA7QTAPxQb1PfiF8WTIOw5YdvO3Q7uG9BIFMAAGZID3IRuSAhGoRDNz5IfRdBOCOFteJBFPfMSaluBIByDgIA/gsmf0nqVer8FTXbudbSJqWWDpnu7JGla6+SjXv2yal8XdoGFqlcP+SrHPLh1bqcOXdO3nv/fVm5arVs3nKNkkOw37aWFg1QA6YsXLRArr8eUNzsVwHqyUl57rnnFUgiyx+AjD0yz0qwkCA/zw+gZBsns4OJ8QklAHgWvl+PbDgyA6ntO7h0UJ8dP3dpaFhOnDwh6zeQRb0gZKPlVK6f4P01m7dYCQAlLtQUVCVATr9xj3l9/WozXd2dKvFO5juAA9lxBNb1Pm1tGhR3UI8MSILq2DnBekCTPz71rLR3tMq+fdfK4JKFCuJP1xmZXnn/vY9U8ru3r0N+cP/tUqlOackM3j93ekSeevIpqdUKct9996iKAX3HfJvKF+Sf//mfNfvwtttNdpk5xE+pXFLJejLE7777LtmydZMC7ID6KOCcPPGFPP30Mwou33jTjdLRwZyy/Q3r8rPPvahS/StXrJI9u/dosAe/Tz9Ddnji948roAGoB8hOewgUUSf8/PlzCrpt3rJJx3pgYJ4C88zl9rZuJQC89OJrMm/efNm9Z7dm/VcqRW0fPgR7On/+gtYp7+7u1TWaawPgv/vu2/LBh+/J+nWrZevWzQqytbejMEMZMuY567UFpfL5SW2b1v62qJ5MTozrmNFnADzYHFk0zBJKABAc/P0fnparrt4qu3ZfryWDypWqjF66JL/57WNy8003y5IlgyplXioig8nEyilwSrb/jTce1ixOzY6p1zSD83/8/F/l2p3XyrU7d+oYsV/DP2HPZJ5jb9jalq1bjaAYCABkpGOn1J7H/pirI8MjmkENiMp7jLcC4LmcqjNQsxvQEoDdzxWU8Xn37XckPzWpwBaEES0rQlmFkBUfk20YZ8/MJyuXe0AAAEBzYJ65CYGHvgRoR5lCr9nSonPhrx99JJTXoC9aOlFPySloD3BFHwBoqXIEQJ4qfnyo7WZuOXjHfekbfpNRq4Bc2DsNh/nL9Xl+2tPe3S358XG1T/oGQgPzmGdhTw1YCNEAu+X+ekZtb9cSEwD5fIf7kPWqfqWtTdUBkADns4Btff39+h77QgBIvofv2rV7t+SnpqRn3jypFKy8BAocEA0SAgAKBcWitgNfQdsgAHQj0a0y8wbyA3oe+eQTBQMBJ3UtzRkhYuTSqCofQNC4fu8NCsizTgK44rucALB92zYjX+TsupDwyOAFjPUsfnwl85ngOv6IzGDGARuhj7gmtl3MF2Ro6KKCinwXgBaJct8r4Od/97vfad/hr91O8H0Aoi+88IKs27BOfQX36u+fF844oiSkTz/9TO8JYQgCAMQd9owAru+99676hJtvvEnHBV/MHmJ8fEIBZ+wJwJk+dtIotgyAT3sBKW+77Va1KSdJA9ACKvN8P/nJT5K9kvtxbB7pdkgS9L8rJLCuQhwYGb4oB1HzWL3KSNHUt62U5Ozpr6SrrUWWLVkkfT1d0oHijZ55a5Jrb9H9F+eImAAglYqqDVFyTKinqyXGiqoeQJkOFCMoZ0Y2J0SIfF1krFKXKWmTzkVLpX/5amntny9tvfNlZKoob7z1jhSKFbn7nntl/sCA5Keo3YtP+6OStx784QMKxrOt5IxDeQUIAKzDd999d5LtCOH04Yd/pYSNO+68Q1rackoAKBZK8i//8i9K2OAfwDtnOM4GlLxgnkAKwzbwUxcuXNS+XrNmtSo80MfYMWA/c9bBdGz8ySef1PWSdmBnzA9skjl2y21WsgKfgbIG/g2lIMaSezJO2B3/IL04gMg1aBsqAG+99bbOcYgLEIoA87kehCmeg/Yw9vhk/Ao2ZaU77GyALWIXkGOwde5FG2gfxAJszFVBmHvsKwyUb5VXXn5F/cXVm65Wf44PgAjENbD3CxfOy8qVK9Qv6bxraVGyEOQj/BttVWJWW7veg3Y44RByI/fgXqzD3AeZf55717W7lOTAvhX7533mq5ZCWbNaiTNOANDzhIj6XHzJlmuukd6eHumb15+A+04wKFcrSiAyaW47a3DW8Rrwuh8PJAlsweKfDog1/s7GZS7/2wgAzeI18RnN1zs/G/rf8e+5Xovv7e39ugSAZvGj+LVmMbb/DAKAl5DN9oeeSKKYddw+P2M2UwAwtS8jlHsJAOaTxQeCfHjJ9o0xAeCycWrJma1cYQkAG990pOLx9mexdl85AcDPnh4Tz8Z2YwJAYhdKZp5dAcBj5bECgG3MLicA+NkwSwAgYFIulIKyW0nLcaUKABaHaiOowlqCUp+WAJiQMpn/E6NSLY5JfiwQACgBANEd3sW3IADEYL+PhOfoZXP1visCgMd5/X78bWUYCTUSe0sVAOYkAFTrUigbAaBUnZai/kYFAPzGElRUASAQO5KgSiCdmA1f7qmc+JG+k014ayQJeMnDhvnnBIAQx/GK9tgkID8EAMqWqZppGxn/PQHgJxGrS0kASP9rCQASOEIpUPazxG4gAfieEvAf38peQAs9agIBZyhLRiBGwlkyX5xSAgDvGcGnYoqFmhBEbBGVQ1NEZZ2xJIdUIZM4pMb+AgEnG4Nr5hNTn0l8mwS2VA2hkUwWKURmVK41khbi51nfELclq2CcxNZCAgekeI9ANr5nI531341rQKMCwNzr3eWErGb4zUyYTrP1Zy78Z673m13zSp4j+UxY+7P3iX3pzNfzwg7RrLpCwoF9o5F8QRuya9xM9/ax/q8kAATq8H8ZAcDnTXbfECsAXGb//7sTAOLOsiD21ycAqDpSWE0VFImyiGcjADQDpmODzzrhrDOOJ4NfywPxvqHRBSQqAZAQAIJkcZYAYEBNysDJbtz9njGwk27spudUAOB+zSZ11nHNtNC4dHG8SKQbDQvQN+uXeDMy2/vU3/YFpNmzZ8fzcodsNaCbfXcu552duM2cXZLVm2G5aX8QjA6gpCc1NthQAKBiBp1nhzgBALnhmNHYbBFtXKAzh8WYAKDS2Z75bsw9BTsCE7AZqzJ+vmx/ZQ8QscO7fExTINI3urq8JEzk4BYT4MoAQwAg7uMKGUbo88z/UP85AvoNBIpZFVE9pYAGpwoABl6obWdKAGg/f2sFAPab01KcmpD5vb2yZ/t2ObjnOtm0fr0smNevgXklACgYJ1pHnsx/0unapgEWRCbGR5S57JJl07Bti2QVVpQrQE3p8VJJs/8vTk7IF+fPy8kzp2RoYlwqmkBtJAAtB8ACDlgUwcJk7hoBgPID9m9eX4/s3bNbbj58SAkAvT3dek+V0mppk1qFgAoEgBxFnhICgLNaFXwLNaBtY2xs9hqHBP1t9bltQ2yS/xBTsERgAf0bQE5fy0lRA2WWgejgKQQAxkjJAEoiIHMXWX0jkXmpFX3Y6CdWmKB/TbY9EM+Cfbiv1iClkJFY1aC2lgFgzFpbpbevX4O5AAoEsnu6eqxeZKWq2UOFfEGBjnLFgLlyMdQWr3tNrTT7WOcR2ddkmvohXU9/02o/to3z7H82ubYx1hIzbR3SigqAsuixJ5MZ16AugDAHjKh8js6loDTD/2ed39pvRprwQ2S8Lvi1mvmkZD0KBIAYeDfSUaSio/L/jQc+O6AaA9rJAE6QUkA+gP3eLieBKNclAOE0nWxT3/MmQRk/TAEohRp5ManPn0ttjezeOGs8dIlvj/ntBACCONzDpeJYuZlfyGin4L0RIhy0sCw6IwH4uLgagFq/qvVboIcgptd8tIWV+WzAIxbCZ3jdCQs8u4JmIXPf1JBsT8VnsRlAEAgA9Le+3tGhYwEBoI2+qZNd3CNT4xN6uCXoSYCV/3d2tFt5sSCTCokJMEm/hNoFwJNmqNh9tXYv/oJxMWRapgEC9TRvc1HHIYD8BuoFxQS7kX7WPmMHZgMKvHxLYM+HbHor6eKiyem6aEoAkRpAuJ76oyBpSXNb8cHmRBMFgIQAUCtJrVpSwKGQB3hukYq0SinXJrX2Llm6ZoNs3X+TnC6KTPfMk23bd+hnWujf6Zycu3Be/vzW2yqxf/WmzdLdA0homTEXz1/QmuTdPV1y002HLUgcMmsBcgAGGBMARAhINo8tu+gvH/5F1wYH8ZwAMDkxKW+8+YYCpg5yYhcE0SEA8NriJQYUdHZ1yfDFIZXmJ5g/b/6Aki64D5mGEAC05jcEgJYWlUWfmJxUUIns5+3byAZeJEWVP6xqBu0fn3pKLl64oAQAVS5AZWByUm2QrF0Ar/vvv1+BAwBLnUvSohLMKOlAAKB+vRMAOtoG5C8fHpHXXn1FWlrr8t9+fK9MC2sUZtIqF8+NyfPPPS+XLg3JD75/n4IBSPAS3CmVy/JP//RP+lw33XizAc+sAxBfqlUFwM6ePSe33XaLbN+JcoNds72tU06fOitP/P4Psn79Os087OwENLHSLYwBhIVquS5Lly6XA/sP6tqNnTJuX3z5uTzyyCNam/6+++5LMv54H7Dv9OlTCoQDmDLPIYCgIGA+pVuKhYq8+sqbMjB/oezevUta29m7WykZfB6kkaGhYbnzzrukq6tH2lrJPC3pPuPtt/+sKgBXX71BNm/eqIHQlpZp6epulxay/+tlVRohwFksMm5lJfvwTBDahi5eULsCnLGa9q3S1d0rhSLSxWQ5VuUX/8/Dctsd98imzduku6tPytWq1l7/7W9/K3fffY8CmIsHl0lxKq/rHf7ptddeU+D5e7fcLGvXrDaVo+m6HPn0E/n5z38ue6+/QSXkAV1pi8rSiyQEADLIN19zTSAHUNKgpvL/AExkpbd3Im+fV3CHtZpMUDI9sWVAI4LnyEx/8MGHCTnF9xmQHiAAYMfYLEoRIW1TChMGpDJOTrZRAkBXl4xfuqRjwd8HDx1qIADwGs/MmPK9XggABKBzOSUAfPzJJ2qPqynTAQFARMZGR1XeHhsGPMKWIABcMXcQyQAAIABJREFUGhpSwg/lAhzE47qME3MRf0D/aEZpIOpAbAFEd7KDEwCmxsZ0HGgDvoPX8QMAqfQdma98h/vrWgYRrFRS0AtwEEAMohD3p0QACgn0Ae2ifb1OAKhUFMRzAsDu664TFA56kQ4vFLTt1D4HfMNXsLdiTUKNAXAN8I4fVCG6IK7lcgkBjkxkFEGYP+7jOjs6lTwwPDqiBACutXf/Pr0uax/rGWDo8WPH5Oinn8mO7dsVxHcCAApggKvIqbPfw+dii/hN/BTvUauc/sFGAEWNACAKOOLLYwIABBonAGCnjz76qAKrgOaeOc338IeAkRs3bVRpeJYr5o/u16ZzSZ152oNSzLx5/domzpyU+0Bun9cO7Nuv40KmOvuHsbFxLecA0M91AWWZE0oyam9XFRFATsb59ttvD/L/ti4zp2zt6Za/+Zu/SfaEfI91ATJPnImuxNdqVe31yT/8XgpTk3LowD5Zs3KFkmu72lolV6vIhbOnpbe7UxYO9EtnW6v0dNF/QTULFbWwViP/34p9QfbjPOAEgGJR6qhHIBGv/0qqUFQrFaSaH5dSuShTNZGJ6rQUWjqle8lyJQBI74C09y+Q0amivP6nt4Usx3vuvU/HuTCVl3KZteB5mRiflB/c/32ZP39A9+hkg545c1qeefpptbNbbrkliS9wTvrlL/9diU633HqLtHW0aiY4JIJ//Md/1JILlP5QiXgIUqOXFNRnvcQG6CvIA4DpzzzzrBLNdu26Vvsc4PuZZ55REha25qQi7Iv/P/TQQ6YCkcvpNbFNVRXo6tTvQhQAcGe+Mo8gzDDPGGuIALSJbRZt4HoQEej7kREjzzC3+T7+ieth68wF3y/j17yECNfl/osWL9S+AjznmbBX+gy/iQ/AdiDs4DefffppnZeQWrBl7P3IJ0d0fi1dNmiELkqFKIBa1X7QrMpqRYkYPX19ut8sqmLJW9o2JVIpQNpm8/HiRSUrsI5t2HCVqnVwLSchQJwYHh6RnTt2qr9DrYh9J9fAbz31zNNKqKCNXs6DNUTJM5R1On1K90bMZe5B9j/X52+IafliQZUHfF/r5yk+A2GOvqQsAPdLYhPh/NosBtd4us3+1UgAmCkGFr+ejenEMZ/s92eKnyXgRGjOlSoAzBRz9KfKPv9s8Vc76MyANma6KfuMlz1zVH71sh6+QgKAn200HhIy/U21TII8uAH+rgBQiQgA0ZEzyZTWuHBLTteamACQVQCwkoJBsjwqAdjMFuJzvP0/zRT283H8m3axXscxTb+uj9VMBIBUAcDmpsXBAyc9xCgsLpKq99mYXhkBQNtEicmIAMB5rVqDtG2lKlGSaalNa5lKqZQkVy3INASA/JgUJkeljBLAxEWpFCal8q0IAI2Z/1mztOf0GFRkYaG2pgO4XsrbElgagXRPaolVSLkSa77HSOJ5dCUEAMgApVrOZP9RIS1XFfRPCQC8XpNKbTohAKDYhw2TYKDgdQQ4mm3ESZ5pTNjGvhEsoN0e7/O2u39yAgDjbGVSPNUlLg9g9oQjgDiMCoCW4Zsm/gHY363+n/cgu6LG1kAAILGH5Ky21kSl0UpMG4ZDc0lq0twG5nVQm+L/xE/KlJ2ooexisUl+e9zC/l/V9QXwn7/T2HVKACCml41b6bNG/TqzX2TvxLk27KFCnD/9LrGiNINfyUoaS2qMxTkAo0mCkTpx6iMsPpn1H7RTiU7R+tWsrVn/ns4AjCIq4dhkscv6m+waEtuNWkIESGW/G/drsobNmmGflhCfaR2eqT2zr9v2Lu2zxJbL1VquqH2p0GZyu6/fnnROansiMuJM14o/Q0LLt/mJx6vZ/ifbhobPExv9T1QAyM7L+O+GdtnoBkXfRoDif8kSAL4AqYNwuRRlPFlQUeVoggJAbCxma85CCYykqO6KQuORZJAeRBQwJFvKHLV/3w8pMwHG/n7WSThDo+EZPDuxibRJ3P54Mx2DLk4AUBmZILerrwUSQNpGe01zooMjyv62Z4xcZrRZVSJEmL8zPd9ck3O2CR87hObXacz8nm3R8r5qtjH19+LNpH8uJiBkxy640QYCRbavsu2OJ6pP4OxrzZySX6dxEQzwfbSZ9u8aiGEs++zi6Yssh28CUHMRAOIxioGshtdrBiQaXmObe/ussQD1/1GxEy8TMJd9ZPumcf6mm71482cmGaSdw/9t7NLEf7+OE2T876R+eyABWEa1fc8y99NMUN1AJpsWB4fC+6EEgPWFAUquIpBILmUIAA4yJoCqs/OSZwgkhqQEgPmnDjIhyhW597bb5YZrr5V1K1dIT2eHdHUgE24STwaaEdiqy3SlJrViRWUuq2Q1QgBgcwkoUqlZfcsKWfB1KbPhRlK3XpXRQkFG8nk5f+mSfHX+rJwbHpWJfFFyre26EPL5OgxYgMIADJO1W5ya1MBbi5cCaBG549ZbZPeO7bJ+1XLp1BrIbFQpnTCtwVE9mGnmf2h3OHBpbXs2t7qRNBDXNsA1JQAoE5a2h82y+n6C1myCgwIA31QyAGIIoa5YUqoh2CrKGAmBIEhrZWXkGRYTgrcfP1C4nzAyQAQqhgMHtqqgaa4mbVJRBQf+hgDAYZv3qZMOWEVwtaO9Q4NBZEpjI1augcxmgmnIKtcU0EoOAdT5Cnan65dXdg0NdQKLHvyQgNeMeD9LeRkHz95GXthk9HJaosEUAHwuAx47D3SuzW/Wf/o8TeZDxBKeyS9k11lfn+JDjB4+HYS3vO5Igiw6fEQHCL7v4+3gv+0dbP6brzMP5wdJJVVoCYJUXcXb4VOWNTi7xsV/s4/Q62aYs8n6E+avEV1sT+MKAboHma6b0kfI0oiqEViWOUz5NgKIJoPoP7rWkeHR1RGkRNuCogOHDgsqM+YK3AeyR1pUJWLLB5v2+xvB0CUX03vGvj/1ta7wEeaOEiosWKH9GMhT/rx22tbTSpC7twM/efjJMcLZR8jbpcwzIYVe94BKEiA7xtYmU7Gw9cJVM9xn+4HZ2mH+3e/j/iIHWSayt7Smnn1e1w9IBYGM5CQTnQt1kfY6suLTUpyuSzlXl9I0fhcpv6LW8auVixrA4xknixVp7Z0nue4+ae9bIDsP3yIjLT2Sz7XL9h07pWP+QsmPjkpP3zwZGR2VtwDIenqVHNDX36c1biGCDF28qMAawPktt9wcakobkQi7A1gjmLxv3/4g52+qEQTcCW5ziD9w4KARQoL8wdDFIZXABpwH6HeQCql7gH4C5QsXL9KxAzwhKxoQccfOHdJFkARQq1rVADogEcFxrZcuORm7dEkD6FzHM/0AFcqlogH503UFyMhABMS89dZbLYu8pUXm9ffrfT797DMFPZEA5lksm7pbnn76ORkauiBbt2+QLZs36jo0OVGS3u5FcuSTY/LE449LR2dOfvK390uuhQyqqrTk2uXC2UsqH3zu3Gn50UMPaqYigAYAP9f/v/75XxQUA7yhBIP5lJyCH5AvACfuvvtOJQAQyGlpodRCm+QnC/Lwr34ta1av0hIAA/P7pBOQmQChUNv4Pfng/b/INddsl/37Dkh7G3L3k9LW3qrEiZdffkn76sEHH0ifs6NDQbk333xDszgBEPhZs2aVTE6N6Vzr7Zsvl0Yn5KWXXpOlg8sV3O7s7pT6dCUQlOqapQ1Yc9ttt0tnV4/uLzXwXKuqCsNLL70gWzZvkp07t8n0NGolFS2vMDpyQQYHF8nU1Jh0tLdqZgr9yLhSYqK7q1v3KVYT3QhOrP8A/J1dvVIs1+XDv3wiH338mfztT3+mgTVUCiBwnDpzWh577DG5//4HZNnS5domxpDSU4A8yDgDwN515x2qOEC2LnuS995/T37z6COyb+9eBcCsVnSnkgEZy7feflvOnjmj9rJx2zYpTkxKV3+/FCcntdQC8xjACJJEMT8lQ8NDMrhkqV4D+1WpduSuW1rkzFen5OjRYwpEDS5dqn3PPgXg/+0/v6V7Q+7TN3++lDXz24gGAG/sAQD1mJfc0zPKAUPxuXuuu0765s1TNScHmshw5xnIhiUznnsB0l84f14+OXJENgYlglx7m5GtRBRcBUjne9wL22VuAcwBWAPeARLyw+v4D5WjDrW6XQXg5IkTSgAAsEdRwOu0Esj3NtM38xcvVkl+rsH40GcAfl4+hHvQDu4D6AswaLLmZSOJlcsqCw4wR8YzhAGIDtgPJAPmF/cHeKRtvr4CTuLDuA8qAJqZ3NYWiERT+h73Qaq/p7vHMq0UNO1VQsbI8LASB/BnjAdZzbTl/MULCnoS6N2+c4faE+pRKhleLuvcOXHsuOy94Qb1a65chEIVbYKUQJsA/viu7vOKBbUD+o1xgDgB+YC+5J60+9SXp9Tv8R2ytukPCBXYDaoBZMZzTeyLPaTviyB2kBl+w74bFMRlDfISAAS8f/WrX+ueGjB5w4b16n8oA1IoFuSjj/6qAOjg4BL53s036xIAqA15qlAoantcch6glnXWpcjxUdg1tglYy5xk/04/4achJdDXP/vZzxRs5ofxxh5RSaA/eB7GlR/WJNbfp596Us6dPiX33HWHbLpqvUyOXZLe7g6pFvMq29/ZmlMSAOcQ1El0TSdwjbxQKNGloWAaCwmiXAY5C/8vyTQEgLKpAKBMAeEWAkC9OCHFclEuFSsyAWegq086Fy2TvmWrpWPBEl2rL16akKeee0EGl6+QwzfeZDbX2ipnz5yXV199XUZHLslP/4+/VUJFuVxU//TBB+/L8889p2POWohNMu4Xz1+UF198SdVODh46qOf3efPnyYcfhPG84QYlfFjJkGlVbAGsZ24zJ/EREADo6+eff0FuuOF62blzR6KW8/jjj+u8ocyCx6R+8Ytf6JpBvzMXsCMIbswfSAXYIWQTyAM33nyTkksgQTE/eVaAakB5/kGKmj9AybdpBa/Zn2Jv2At+FV/wD//wD3pNAH2eX/fhyGm3tqrNsge45557lNTA7g8lG+YePoS5BSmJ7wOoQxjg2ZkX+BE+gz+1kgrTUi6V5dnnnlUCwb59e9XXKQGqszPMl5oMDw8lpUmYP7zP+PAZfDp+2MDMabVHSCzcf+/efdrXfu5hzuIbjx8/IevXbZDrrrOSRCjtcE2eEfUWxnnrtm0JGcp918XhIS2H0N3To8QK5jhkQ9S9+A5kD+7Bns+Um8y29eyQlBi0na7FAmc+m/gePXsuSc62SbZ3GpOI45HN4ol+/pgp3tXsO/GZ2s9hfsZKFABSnO8ykCg+H6bnuMszOeMzWfZz2fe8D7wkWtxX8TPE8ctmzxYMI7GPZrHB5KwUxjI+5+qZ1bN5Nd5kcTZXAGCfrmfGoB5nKhCmJEesxBUB9Hvh7N1wvlZwn/OjlZDTrGVKzRGvIVFBz5yprH4cg27W7uz4EaxX/MmVQqMyANa2FLxoNga85jHb+Nxt8RUnJtgZ1M6ljW1Vew0EgMTOSYpI4iVJZCc5//kZUoly9WmpQFAl5gQRt1Y2AgDnNfYi7Ls4P6P+hcR/tSC5ypRUCmMyNTGiBIApFACKU1LlfRTaUKdRyitxMPay1kI/A8f4gtohJ8OMxH1SblJjFUqFNxtTUqyPjC16GtEImIl/MiYAeL/MRABIwPEMUcVLALgCQIW+4h+COkF5AgJAoUIZTpFipaogf5HXSlWZKlW1FAAEAC8BoGlZIekgfZ40eTF9Mo8Lm33E8zlWdHbfGPWIKdpeBmwGPxr8TCz5rfEY4jCtzJEOVXFLkmZQAmi3kjsq9Y/Mf0ebkgA8iYPyb+zpSXaAsMw5iL2Bs2P0zlqCMMQ26Tvis6FUJeRDxtBiQxbXSFRAk1i1x6wj9VqNsVhJhXheZv+fXQd8nulvPftbCUv7XupXw2XTcsBJmeFY/cNiMg1+IeTWxX4uxS8av6vjl4kZ+hoUtzMe38b/z60AMJtPbnbd2fCKmdsx8zv4rLhfs+th9pszxRFnuoPZ1zdpmc2TrPz9172Shz2zmFezfYdfu6GP3dC+7o2/g8/jN+tNSBBXfunLSwDM9tzZuRj7tYb+87kY4W3+vhMA7D4BFwoXbrZ/i9fgmZ5rNvNp9jzxa5Y0lpJ74nvE+6eZ7Dr34K37pn0DoZM+QwDggv/RBADdMGQyH70zm/1OBjIAirGzitmO8aYnuwFKN5QGGPk/Z4/ZYm/AgG/24w1a8p2Q6UmbsptUXrsSAkD2Ga98Atgnm23uvD2zT4i5CQBZg5rpkOLjl+2DZs+fXURiAkVTJxV94UoWiKwzjO/XsACzMVAVgJRN69/9OgSArJ3Fm+ns+CTZqhHzSedfhgDg4L8dLgIZIHoQIwDMbSlft79sUx/A/ogNmjBXHVQPL8Tj2/C9AAgBLiSLZKgT7eCPtj5kjKqjjJyqyUi7HHjYeAVSxndHAKBldZXF7u3okHtvv0P2bNsmSwnWdrZLl9Z7tM2k1pIyTS7Nkq+XqkoAqJUnRPTQEggAZQfQTT6SzTp1tiutLVKo12WqWpPR/JScHx2V4bFx+fLMORkZn1AZ/c7ePmnr7JICAUqCeoCOCvgUpK+7S6rFgrQFebPDB/bJTQf3y8rBJdLVzudaDZiD3TudU3nshACgYKDJ37MRNpar2X2uzbKMDfi3Q63W2YYMoPJjNQ1+VPitvWVwNSoASIo5AcBsPj1EKzGG77iKAEzboArgsiNqF6FuezNLNkKyXTdpb/DV6qfFSgCojLvXZqd2o0wrmNTb2yML5s+Xrs5u6e8zCV7aQ6CVkgn4HbKIVBUgkfhzsDL0TzBel4bz+axzHvln7REn5/BhI18ArsCOJVvEZM0AhAGJyZi2NUUDSUEJfy6/1+x9JwBYN6XS+bN5hWQ9C+tavCniGjH4r8SjcDiJDwrJvUKtaZ4jCZyE2u58z6X+0zXIDz1hrVTA2upC+x4k2TAl9b2i52p6WNER0cfIruPuy5RDEmoP8ltHKagsEL+OD+cu859s+AiStAbCSZSpocQ2JFm7OiSnh1fPhCdIwoE2kD5U5YHSD/aaBw+ZAxxW9QCc2f9Y26yEgPdH8izR4DI0lODVjPmwkdctsb5mChzYe7KnSdMPjLlNNKMtIijqiTaQCox5ZgQi9R8GwjeoAGiyhwcQbBxSW6Sf7Tum3mLt8aCplQiwbBEFQt0f6VC6ooUF35QIEDLolXEd7L1FayFYqZgSBACJCADUiwQopQwANplrkXylLi3dfVLv6JbuBUtkx6Fb5OJ0p4xVRXbuvFa6583XbNTO7l65NHZJXn/jTenqRgZ7j8wbAKApSEcki09N+Ftu/Z76Gdrgh3GAIwL6BLCRtve9EXWpAaLwqwTmTUlCJ4EMXbgo7773rmzbuk2WDC4J5AAUZiY0uxjAZsHCBXotgt28DrhHsB6/RtCD+1+6NCoffvChghAAhQAEKrdcr2stdwAkADjABwMJwWhMnhtwIF8oKBC2edMmBY0IhAOI8T4gA+QAk50m27tL3nzzbTl69Ihs27FRtmy+Sn1qqViTzvb5cvLEV/KH3z8hkqvIj/77vUoEsMSodrl4fkxeeuFlOXXqS3nooR8mNdIJrhIc/b//5V8VDEN2GQCCUceOaTNAIoSF2++4Ta7fu1vKlbJeU6RVpiYL8sgjj8qyZUvl0OGDsmjRfGlvbzWSQK5V3n//L/LWn9+RzZu3yoH9B5T8UyoWNLD06adH5MUXX9Q13wkA9A1gB6SOV155VcE++pyflSuXS6k8pYf47u5+GRkek5dffl2WLVuhoCry9hNTY4mcKiAmCgC33HKrZufrvpe1tVySY8eOKvlg29ZrZPfunRoMJeufEgO1WkkGBvpkanJMioVJaW3LSZdm4WqRGcvKrwMSWpBWfUoL9TG7pFKty9DIuLzz7ocylS/L3/z076U+3SIdHZAtavL5F5/LK6++Kj966EdaI57gGP1E/Wtqx7/++mtqP9///n2qNASQic3QH4899lvZv2+vqh0AsKnkeqmsYCaZmmfPnZMbDx+WdZs2STlf0CzSQj6vdgv4s2XLZmWGIuE/emlUFi9aotcAjAK0U1C8pUVOf3VKQR9AtMWoWkQEgPfeeVf9C6BdDwD31FRiJwB3tAug1A/DBAvJlHYw/Ya9e01uPgTMCSwClEIcBDT3LFL8PaAcANSGq66SlStWqJ2a0lNd5zVglhIAWlqUZMg85T7MNwgAPA9jA8gFWMc84j1sjHbZHD2ZzGvmsIFj0wE0+0B9BvN6YNEiqalsfGsC2DsBgP7xkhkAlQDkLmuuJSc6LeueeQQIBpjcxv1DGSdVOvj4Y/UhXJN7WqC2VUZHRpQUAtgOiO+BWPqPrGP6ATAdAgDEFPw3foRnh0QzPjam89kJAAD5tOns+XP63BA3IQBgQ5CBeH4FDN9/X04eP6GEE0DKJCyP6snFi/K73z2m4CggK2PHeKv6VLUi77zzto4DdsC97XVkxTvky89Nyp/xAYx1AgC/ma9OAOC6+AHfp3A9Mqr3H9yvJCV8OmClrVPTWmeefR411JGJ17Wjs13Hnux/ANAVK5bLLcjKV2tqg+xLqS1Pe/C5+Br8tKkEGckC4gHlWiAWkGUOIc0JAPQf6gD03U9/+lPNqOaHvocMAEmC/uR7jB/Pgu9BAewPTzwhY6NDcudtt8qqFUsVnO/uaNMzTm66prL/ZP53aHDd1nJdO/TQZ8C/UgGdAFApq3Sz6O9yUgIABQAlABRQAigomFOqlGWiXJM8p5uuedKxcKn0DK6UjvmLpK1vvpwZGpFnXnhJlq1YIQcOHlLlE0i9kOCe+P0fpZAvyk/+5sdKAKhUSurT3333HXnj9deTcgeMJzY8dGFIXnrpZc3y3rtvr2YAdvd2y/vvfaDEMmyE+UA/cX7DB0LIYG4jr881UPeBIMN6cOjQQfVjtvZeUiUK5jTj43OC11ATgewDqQp7/vd//3f1L+w76EuAe8adMhTY84WLF5QIAOjO/OG+jCvjhv1DClD1jTZIWba+c10IgK7OAdCPP4K8gnoINs61fvWrX+nrBw7slxUrVwRynOj9+Bz2wdzn3hAZ8cXYJ4QAfLPPfdZnyIf4ik+OfKLrDwQbvotvo71jY5f0nxJOQsYc7WUO0GY+b6VRbN3CZiGx0JfXX3+DLFtmPlCPivW6tu+jjz5WEgS+u68PtRsLgPI+/oeyCK4ygn9kfQZk4pqnTp9Wn0kf4qcgEPncwn8xBwGYlGTS7tm5UU1lPfcZGKhnjjnOXs3ib+k5JeyZo+ShbPxstvinn3myZ8P4GjZPU9QyPideKQEgG1/MPtNs78exsPh7uh4H4DXOQI3b7mt2/JzN+ic++8Vn3+z9/NzgtqLno4gAoGfEGQgAJvefEgCqxA2CUoDaZoYAYOdDU4bTWuWqEGfnRCUFKAHAFMVURc7jzJlzeXwOjduvzxYk3bMEep5hLgKA902zWCmvOQHAS9t9XQKAxUv8x0t/piTyhABQKKt0P347SwCA0NxCAla1IrlyUQkAUp6USn5M8pOjUsqPSn5iWMrUcecMAOgfSgBcGQHAlEqdANAg/x/iHkl803nzIUveNt8hReU7IABk7fbKCQAQAqYDAaCuYH+hVJOpUkUKEABKqAJQyhNshx4ypUo8F4B54gPi4QrxX31E9b1xgoUlcMRx8miYk5i01TaPL2qZ/z5XUtDKFAIgyaCUCQnAFDNRXIQ0AyGg3eYPBABKMnbab76DX1eFxiD/zxhCKvUkCJf9N+n/kOkfkpvIvrdyjOm8V7JAVAbUEh0slpHGIb0MrWMvERHMSxdGCU2xf4z9oaIPlHbLZPRbWCTK2A/2ZThAY5zPlVdTvx5igYH7kwKQjQoA7ktinxL70SuLJwYAtmGcY0ueOTO+8VP215VgFc2+N9trfn6Kx2C2+2TXtrnalJk2X7d5YU5886v8/wQA3YylLugKQLF4jJuug/+JBIAkh34Gy2m2f4xfI1bzrQgAP7xt/2UEAN8IeVD2P5IAoBvpIAHfFGBvyJhvrJfl0ilxTZbYcWU3n5dvCD14nZIAtA1B8jlWAGjGIFTnoFl130wBQGsPR0Cqb/a/rhfJbsCv/PtsflIUeSZjy27Km/2dPah4G7Ib9uzrpt+azuCZHG729ezG+EoWkMtto65ZDHYgsE2R/6jtz6EAwPcAOtOs/ah+dXQgiMfH51Sy8PrinmTcpodZ+6wfLux3vPEyXzf74jHnApaR3HGgSX8H8CtyryHwltqMXz/d8Ic67Y76B8DG/nSQOJVQml0BwMYlUQ34rgkAGpCoSU9np6wcHFQCwHYklXu6NdOlu6tTD28GgFnWC2nv1MWuKQGgJNOVScnVykYKoEa1Zv9XkoyyEq8R5CQgiWwgGU8iMlUqywQSrSe/kFPnzsuF4WGZJvO3s0sqQTnA6MbTWnd3fn+fFCYnpI2MZZmWazZdLQ/ce7esXrZEuql/1dauwVaVvFJgMGfgYALghexdr78daoxxYlI5/8B0B+BzBrwSAPgXSgBUGQuV7TFSipYFSA6hjbbvBABqFev1qLWMjJbDtTDFPWM5Q2S5LFAQ1dzygIYeUnPT0g4IX6MeOnWYLRsZeyHoSRCHWo8Er+bPXyC9Pb06hwpFZOYARtuCAgCEB6/xZxt+/5eA7GGfYW0zINvIPMbATZRwgrw/Wf/MBNjMCvhrVrdliScEAK1NnSoAXO4bGzMtsnM5mXNh0zPbZiH2w1kWvH+vQcrfS2wEhrG3zYMnukfQ+9ohOEsAMHYzYwIwF54DXxte1/Zo9jfkGlc7MUk0XvN+N58dCCDBR7qvVxsIlPzED4UACn87sO5+33x6kLgPNeIATtN+i8F+A+AJrmvCfJAR9UAOARHKe7R0dOoB1TM66AtXAMB3AGihBsD/NZuA9gaZOlWCYH5G5IWEjBB6wEFljbNHWSz6pfq0znH3T06MshIqXrMutIeDfCxvAHNU2xJJXAWpf8B+JTsFv+cEACVM9Re5AAAgAElEQVQRBWUok6KDH5BmC+h2KN2KR2VbAgkgKAD4mJqqS6MCQLQAG0CB/HawLx2niHGPj5uuWHZWGRn36ZqUgwIAcpL4BVUAwAdTAiDXKtX2Lqm0dcjAslWyEwJAvUOGpsoK8nf39tk8beuQqfyUvPTyK/o3gWiVzAcobm+TifFxBQLPnj0jBw8fVMApPWiLBslPnTote/Zcp6AUP9gLJUfee+99Dc7t339A2tqRO8RZ51TSHwKAKwBgZzwvIEeWAECf8Dr32XXtTvVvfn8AVsBXwDdAP2wGGUPAgXNnz2pWIUCAZt6p7VvGE8AAgBfgHu/dfscdSgTjMz1B3pjM07vuukvBBw1w5lrl08+Oy6uvvCzbd2yUbds2G/A43SYt0iPnzg7J4797TErlSXngh3fKvAGyhSG3tMvo0JQ8/9xLcuL4UXnoRz+U5css2xmZXebav/3bv8nk5JTc/L2btQQDfUGf0Fae4Z1335Vbb/ueHDi0T9cVrjldB3gtyW9/+zvp7+9VBYDlK5ZqiQLWIbLLP/7oU3nppVdlw/qNcvjQYVUAQFEBAgBZ+M8//5zO+R/96KEkkxyg5eOPP1HJZ4gbEDsIjC5dukTK1bwSwDo7euXChRF59ZU3ZOWq1QruIFk5emlIbQZw5P0P3pfzFy6qAkBPd59JY9bqSkD47LNP5ZVXXpadO7bLnj27LRhaLSvBoLurXYkAlDOABEBWE/eE3IF/pQQAfk0Dy6qIYusRZLPJqYKcPgu55C+yctU6uff7D8rkFJnj7bq2U/8ZMOvHP/6xSjpT9xpQCTULbPilF1/UANv99/9A5gUVDAJkgJ9/fPIPCoCRiak1pVvblAAA2Aa4DJAMmWQl2d7sLwKQDVCJDa5dv466IqrAAOAJAYH9HpmrgFgqn9vaKl9+/oV8/vkXmoHrdewVLJqalA/ee1/dGP3d3d+vMvXYPPbsmd1krKq/DjZEu5wAsP/AgQSYx+64LnXfIRrccP31+h42h22S5Upfbbz6aiUA4Nf5fFEzWj/Q9gF6QVooFQoK9pExC+iMj8B+HRRE4h0QDnDNr+8EAMgBzF2ANF87AY4hFgGWkWU7b+HChAAA6IcvgBjg/kYznOp1BdUBFwE1aZsB3wZE4ydol5e0oH+Y78NDQwrqkXFsGegGgDl5grEFQON+HpiFJAJAiAIAY7R92zYtAcAPY0Hfkp2Lf8K/GLBd10x+AMHTZ89oW1FcgACADRGc5Ye2QgD44uTnsn/fPlM2CXtGMsfOXzifEAAAO50AYEBIRf785z9p3wHCen/j91ibPz/xuWaEI0fO+8x1wHL6OSYAYEMGVFp5IAgw9N/hmw7L4cOH1W5Vkl0VpkryxBO/V/laiAMA/awd9EGhmFdwGrIRygA33Xijkm6sXEFRy6BAQqJPIBYwBuzDvRY6/pl7A9JCemG+a4A6l1MbYF4igf6jH/1I+53XsV3ATyTm2RPzLCjAKDGuVtFyEI8/9lsFUG793o2ycF6fdLa3SAeuBIBUpqWzHZnd1gDyhz0LZKMQvEb+X3eCWQUACACozJQhS5d0PWZulPKocBUMwKlVtQRACRWXvgXSuWCpdC9eLm39C6Wlp1++OndRXn79DVm9dq2ReYQ1rVUqlZr86leP6r76wR8+ID093QoksZd/7bVX5a9/+Yt8//vf17Fl7JTEc/a8vPzyK0J9+d17dkuFUittrfLO2+YHIYFg1zbONblwAcWAFxX8h4Bk/dmuJUkYh1tu+Z6sXbtGgWsAZMhDjA1zFDuBOMd65Rn3zEuy0CFj3H77HUqEweeSJf+nP/1Zs+gB3odHRpPyaYzd8NCwjE+MSb6AClFHosCxbu1aBeF9bcTn0EbKRzCfAPUhoeBLsGv8NM8J2WDzlk26nqEigY3wDNgPn8VG8JP4FoBybIq1nb0I1+Ga9A/35p4fBlILvo55RHsoG3Lu1Fdq++s2bGCTn8wfymDg812dgT6lv7BZyH38u/baXbJp0+ZEBYXxg7z19tuUb6nJvr37ZHDpEp3j7qePHjum5TPwW4wBfQXIy/NN5fNKzGRuYf/sY3T/Sq3oWk37Fl/DD+ozRv5ycnLI8lYbD+trrLYVlUxL9rBRck78WhorS2XCszE1PxPEZ4Nm8cFsfC0+I+rZ8lsSAOLrZeOM2fNms/ebxSaTa4az2382AcBjcLQN29C/mygAQMxyBYBGAkDVVB51jQ1xD991haQxJwBgfzEBwBUATCHOyki6Sm58Ls+e9eN+TOLaV0gAmG3cYvvw6yphPCgA2J7SSAtXogDgInN+jrX9i8nKudKbq7nR5yhpGjBb1pJtrgAwzTlCpf+rkoOEVilKrlKQ6fKEEgCmJoallL8k+ckRJZI1IwDAbVfC8YwKAFkCgA2iKwDo/1VB0KIcNv+imfwdEAA0BhCBVtxDYylBdWQuBYA84gizEADyxUogAHAkaJVp9QmBd56UAEjP8P50Zn+mAOBlcuP33D7jc6/vVfV3AwEggM9OlgrgNp/j+57woHamBAAjA3gCjZUHMNCfs5T9MzUNFMT8b4/5qGprZG8WY7Lsfs52muwU1BGZ1xrL8894iVpXUQxkAB2jJC4Y1K7Dg/rw+fzJztWGfomSWFRBCfwgYBC6z/aYmqslhOQW3VZp/CpV/CAwYu1vTABK25PaauCzJC80a2O81iQ+Jl64Lvt/SnyY6WMz+bHElqIvZj/r69dsTZgrB/I/mgAwa/fM+WYgxcxRxmDW5w/hu+w63SwW3Di3w19XAJjP+Rjf8AMaN7Yw8Df8Cezj6NuzPbd/LP6M/7+h/74BASC7D/O5lPWP2QedC8Jr9jzxa98JASDeEKksQ2BC/kcTAMxRAzTOrADgDLwsaGG+1yRiZwNgZ3N0NhhmRL65jgkAvKMbuWgDoYtMzNLUbM40iy67SU8YhJkMRd9MtM1GcPga0yK7ycs60+aXCgSAiATQbJJkDyfx39lNa/xe9vDhkyJdhejhRgJFUyc1yyLR7LmaHVri50oX6rpmIKULa3o1t/3ZSgDYAcKyIeJ/McgfL2IeSPOx0sU+yMD4d+LaSX7NRH4uIpo4OcCuNbMHzR4Is/3V7OCZgFAcHpXtmX4LUkDjNdO7p1nSYWOtkzQoAOj/LycAAOh4v/j7utHyjE+NKaUlAKwumx+6AgFDESJn6Tt4mxZIczAxzhTWPG3mHgSAjg7ZdvUmuevWW2XT+vUKqLcjLUgNbTsNWCBASwDUpBYIADCTp6t5JQBQswzZMg4i+i9klJNBX67WpIiMHBtfssDbO6Te0ipVycnQ+IQMjY/LF1+dli/PnpGJYklBxWnAEK17bODFwoF5kp+YkDZYztN1WTR/vjx43z2yed1qmdfdqYEYxoaDKaACuJ5mAgepNZe38sCwbzbrKtOeyrfbIQ1JLLL/7SBS1cxwIAcD/3XhDuAfme7OQLchtjFOFQAsCwuQphIkio1RbDsXrUEU7eKyfsw3cH7t+DdD084aoAQAJN9S+XPqKnP4JsBM4JsAVl//PL0VAXtuD9uYjA8lOiQKAMF+eEJDpsMykYQpGhRXYgKAAf2evQ1AZvXz7IRvKgD8P1kjwtyabRPLPG+2MfaVy3832yj4YTL2qX5vv2Z8b5+H6g8DAcDLNrgf43UC875HcAKAfxdShG56Qs04kzm3LG9TSggZNIEAUKWORMRqdgKAn1Jju7U6bBaA83UH4K7ZsydZ9VF2jX4uAMhONjSSjQfKgjp+UAfgqwYcmQ3wLIB6GtThYMy4cmBViTpjpGv/8n0F/e2gKgRP9J/WQwqfMWlFtdiwCfdlOPbmvoZaucHgyYJiDbapBAANYNmY2AnR2O7MZSMuWltSRx42zlrdJGj+u0+thax8fJ0TMfRwHEhQIUPGxhN3aEQAJUkENQWzN1sDjHARWPURAcBUYBoDb8mz+lqhBLxqpNBj10vGGwJEPaf2CAGgPF2TSr0qtToBOlMASAgAuRaptXVIoaVNiq0dMrhug2zbf5MM1zvlzMiEXH/DXuno7NLsf0wEIJpg+PjEpAK+gAhaAoCs33JZjh09Jie/OCk7d10rS5eZLLnNEat/DmBJpjiAHO1VKetKVd5/7339DUhA4EI9aS4nI0PDDQQAl/4eGR7R62kJgEUL1bYIYFAagCD6NVu2yKLFi8zPi9UH/tMbb2ogm3uolH9QmwCgIMsRAGLP7j3abjL+vX0E+5EhJtB/3333KfiETeE/uQbyxoCcgInYdbFUUdD7N799VLZtu0p27dqmwfX2NjLFW2RiLC+P/vrXMj4xLPf94FZZumyBgdfTLVKYrCkB4ONPPpIf/vBBDdgzH1Bm4V6//vWv5dLYmEo+AyrwYzW4c/L6/weoAELuP7hPvnfrjSFQFQgAxbL88Y9PqW0BTq9bD9Bo9R0B6E6e+FKefPJpWb1qrRw6eEh6e7rU96PycerUV/Lss89IPj8lP/nJj5OsbECzEydOyuOPPyE7duyUm266Wbq7emTR4gVSRAEoN60EgPMXhuWVl9+QtWvXybW7dinoP5UfNxWh3LRmJw4Nj8idd94lvT39tm6i9qO12j/VzN4d27cpAYD6k0j9lysFJQOcPv2lbFi/Rrq7WdfaZGJiXPtrcnxS+np7VQGCvidwq5nKdZGJqSmZypeUAPDJkWOy57p9svu6fTIxUZCurh5di95481UFde6//37NYMY22wi+SU5OnzqtoG1/b6/cdfedmm1psupVeeH55+WFF56X/fv3yd69NygJhfUPVQHuj50B8JDROrhsmaqkMG8AeMhKB8QdXDqo2cQQAACRFixYqCAoGesAxOo7czk5eeKkkhEAxbFF3xdPTU7I++++p2Agc62nvz+RsQfMQtEC8MoJANhQCwoeFy8qAYA5BgGAualzhD1XqSS/+c1vZBkgWJg/ClQjOX72rBJ/IACsWrlScgq+TsvE5KRmZtM+gGsnAPD8gPnYL8CbZ9ID6NEHgFCeCe8AHhmujAdzzOt3cw9AN+7B85OVD7iGAgA2QLsAvbgPoJbvkfCdEBD4LtejDT7X6W/AetoA4OlrC8/pZUQYo5gAwPzjPWyCjF5AUQvCtmspBMA5bJxrogAAKZV1jz6lD/Gn+C4IAICMSkbALioV+eKrLxXAXrR4sRIAVGI8rEm09f333lMiyMEDBxICgJOjL2oJgN/L6tWrFJj05zQia0VLd0BowBZ5Hs2ayqFG0yonjp3QTG7sDbDe5fJ5Li8BAKnAQU31UZWKgrqAlLfefqt+jz0k/oX1/NKlMXnyyT9KT0+v+uAlSwBPrSRDsVSQN954XT7//KSWwIDQgIy6kp/KFS0RAjjL3zp3BgcV7PQSAGT400+0h/43cqKBBgC7tItxu/fee9Uf8ONjSmkLyBnMB0gSZP5P10pyaXhInnj8dzK4aKHccvON0tPZLvP7ujXzkjWUPToEAN9f257UagLb+q6paUYA4G/WIoB/9muok3AuKpekXi4JCgCU7ihO5ZUAMDE5IiXAV7jV7T3SNrBYuhctk+6Fy6S1f4FMt3fLpye+kHf/8qFs3nKN7L3+Bmt3nbGtyc9//ktZvGRQ7r3vHgWy8fX4hWeeeVrOnD4tDzzwgD6zngVaW+WLk1/oeG/duk22btsq0yisTNflT2/+WcF6FGdY93wtP336jKoqMH8gynANxpq69wDsd911pyxdOqi+DgIMwL6T5Hz+YXsPPvigtgE/iV0xTvfd931ZvGixjj9jR3367Tt2qG9Q4mcAgwCimQ/Up6eNgPrMCWxx6eCgXLPlmkSNg++xzkMA4P/McdpFm/jBL+IjeCbadf0N16n/5js8M6oB+CBsj7aiegKBiDnLs/M+PgXC1eLFS1Txgu+dO39O1WLoO/rQ98uQ6piDXuqEa9Avx48f02sx7/BzkGVYG2gzID2ki40br1YSQEzCwvYgAJw7e17JEmvXrdU1iT5iXp47f159+5LBQStd0N9nKli6/2K/ckH7A/tfsWJl6GOLJ5SrFe0fygJwTwhxlmFpZVCVvpxI5obkoUz2pp+1/Hf2bNJ4/koVOLPnsjguo+tWRGyO7zHT2XCmz8RxKj9nxOG/bCwrjl/5upJ9pvhv/372+ePPJG3+TyIAZOOBfnalTTMpALAPypYAMBKAlUuMCQA8qyfn+LlS9xSt1DJvVAAwQP1yBQDaONMYe7/H/a/9eQUEgGZj0+y8HN8jSwAw9cKUAODPqDabKQHgJROvTAFAjABAv1aLSgAgllPVxBrUY6rSouVkSpIrI/9fkHppIsn8hwAwNTmqZzySb1wBAMWatiBu93UJAA70ex+RJe/Kdq4UkMyt74AAoKU7o2QxtaWvSQAo1aalVKYEgCkA5Es1yZeqUqiYEgCvWyXbiADg5Rc9QSsJOlhEKPU/sSdpTPzKxpdSGzJ1D/uJYhYJsBbEXgM5xGzfiCZk/pvqRJvaFnvL1qAEYGU0KAtgv3WOtVgJAMdpFFHQuIrFgxP1Ao8PqyqplcfQWBaqVw0AuienOWnF4vv2bI2xZYtX2Bkg+8/7wgHA+P20n4LCZkIAiCX507BoigmksXJtEwQAT6oK5QPStlrv29+us55JoM0QB+I1KNve7Lp2pX9n16fL1sMmmf9Zfz3bvf7LCQDfGLwORTMjFc0r7dOGGRk6INtnM/n4hrkdbOZbPMI3aXLynf9VCACz7cFmGwedn6mLbNqXzb4fv/atCQBxCQBdfMKG1oEiXvuPUgC4UgJA7JjijbHJt3smYpYFZTMjdsCpQ4yD6fzfAHy/jysAZAkATTdpEQEgu2nnms0IAOlGT2QuAkDWuGaacdmN95V9b2YCQHyf+Lm8j7y/koU3bGBjB9Osv/26ek3dJfznKgC4TdgkimXLGyX15yQAIIlM7aBvSQBQ9nlUA9mDXoCwKSkglCjQnUojCJQs8DMYRmwHzRxVbPs2dpEkdiAAxAhtDETxurMt0wxV61fPBnGRoLAb0fe8rrOPRQImOjW1gQAQNlden+k7JAAg/91Wr0lfZ4fsv+56uWn/Ablq9WrpJHNX5b5z0tLeqkEtAHEFn8hkQx6/ZDXKCKBJ3f5PHTPqZXKAAYCqclisVRVMokYX2fJkDQtgXEub1DlUdfWoIsCF4RE5+vkX8sXZszJZLEmRTKJqVdq0PmFZ+nt6pFoqGQGAZaNalVsOH5Qbtm+VRfP6ZF5fn7QTXCkje027rI49hyuV0M6QuvRvhop6ufo5LwvgSTyN4L+SAfTMaRnfypwHiBWrwe0gqZWQMcAPMJcVBSlXnoG+sDIAAcSbDvLnCXjmG21XfrAabI0bnvQz6p81KEMmcc0SmkMmEkFLMl8JPpFpNzi4VOYNzFcfT7kFlWBvpXYkzPOajpVmRGmgx9qfEE8atizhgJTsPJ2Ak5LYPONfCQBtjJjR/C3zPwWBabDKV86yjfIM8Kxf9X2D+dG0Txr8a5SB0izAZNhxY51AB/+tH4yR7H4DX8PfjKHvDwCA/drxQdZl4gDG07XJDzxeAgCZ3mALSSaFKa+Y1DsHNIK9lsmn5SsaMuYvL7ETr+Puk3y9jWv06boM+UUX6bAFDqz32E92dXn9Y8tA5rDJP1UOUGdpdeoIGKICYIdSO7iqAgBZrCr/z5xP76P9I/iYlACjB8qkDpwRAxICpNpQ8P1BGYYsfQhMSCgaYQqWO8A/fxvj3YM1VlKAEIlzKCAqcI9a8NXg9EFxBrlAAvrhw9zHeAVG7lDb0PHJCRkK3jTNEAlEBfP7YY3VentBNjg8n5UAsOxz90+JjXsj8TPK1HfWu9fqC75YZYdN0hACAKQjSpXoPEYBQAEM/A4EgWmpd3TJZK5FSu1dsnbrdrlq1165NN0pX5wdlt17rpPe3n7p0EAyNKecglkAjygArFi+3OqfB0LoF59/LseOH5MNmzZqENrGyjKCqRtMEJ+guWVwpgDO++9/oMAMoJESAFQBoEVGh4a1rjoKAAD66jfqdc38I+AP6EcJAMgkrDUQAwASNqxbq8CXB2MAE955+20Nrl+3Z4+CQYAFAFuawXfsuGaCAh4BmkJQ47suJQhwS2Yj2aVIUGPPSnzp7AzlC2oKDlAzfGpiSrPJf/Wrh2X9hhVyww279FkhAExO1qRSqsvDv/ylDA2flXvuu1nWrluuihOVMgS1Tnnh+Vc0Gxbw2UF+VXzI5eSx3z2m2fKHD9+omZf8aKCnrV1VCsji3Llru9x9z+1aKieXoy8tK5TazMgOQwBYv2GNgkLYGwDdubMXVSFg2dKVWgJg0YL5Ui4V1T7Pnz8rzz33rJZR+Lu/+7uk1AH3PXfuvDz88K9k3boNcsftd8rAwHxZvGSBTOZHlTzQ1dknZ89dlFdfeVPWrd+gYLD6L/YHQu1OpMjfkbGxcbn3XuT0+02mlT1CpaxAMaAHhI7du3ZZFpIAcpXk0uiQvPTyC7J713ZZvWq59Pf3KJCIQhGlelB7YDGGuICN2njWZCpflFxLuxw/+aV8deq87D9wo2zYuFmDgV1dvTov3v/gHQUjAYgAPJhrXJOpe+bMWfn4o49kPjL6B/YpwAYJhvkFmAiQifw/JACrmYya0LTaCnYEGYXs6IWLF0trZ5eSIgFfAJjIzqT2NMshmfx8dt68Aa3DDBDEvHH1paNHj2n/Y5OudsEzjl+6pJnh9APElO7eXt2rMQcB5AC5AHoAYR3kR1Hg4vnzmt3NuB44eFBtSwPcbW1SmJqSxx57TFauWpUoAOjcbm1VQBGgDiAQGWz356OXLimYRvuYZ/h7QG+AM8g2AOxapgPJ0har1w2RwOW8ub/VHK/rXIcAwPyEtOjKBfQbgDOvQRrgWXVvJ9MKCtKnzBOUSvzHpLb/ov1J/wCM+3pA/+A/KFHiIL+fb1E6AOQD5CdD19egXFubnD9zRoF8XsfGsWHWOLK6IQcAvkF62rF9u5IveWZ8AvOa8WAFwy/STr4LSYD3j504rsD28hUrlADA2Pi+SEsLvPuuloI4dPCg9X1QbEPC+8LFIbVHpPYhAEBU0b0Ksujlotop84vyJatWrUyAcbhXx48el9dee13HCNl2bJe28l36B9UTrklNd/rBgPqyknUo13Dn3Xdq37oCAIoc2OrTTz+j9sx3FyygZrvtk5i3EGfOnz8n119/nfYTe08DRmv6XZQrIHro3Fm4UF8HIKVNELTw7fhg1gQjKSJXb2QP5h0S9Lzv50euDahKHzGvyKJXSfwqIH1Zzp35Sp59+mnZsG6N3HzogHS2tciCeb1SLuR1f9Hh2aqe5Rzk/0P9GAP99R97kUYCAGXLAHMs+x8CQEEVByAAANzmy5NSqFUlX83JdGevdC5cKr1LVkrPomXS2jtfqq0d8tZ7H8jxk5/Lrj27Zce27YlyAWoJ//RPP5ct12zVcjDs1VCYGR9Div9xJRwx5vShE+o+/uvH8uabf1IFnqs2XqWVkAB+33j9TbVfwGtsE/tjYwPxi9IV2AY2z3UgKWHLfP7uu++W+fMHlHAHWE4fP/TQQ9q/2CBkDvwABADsHP+F7UDqe+D+B6Szw8YVO2PMucef3vqzgvTM0UKxKAPzB2TewECiIAKhBx8CkQifhM3xjIDsvo5yLeYv18AmIBBgE9gwtkJbWOs4k7FOYhdOGOHZ8M88s89plALw8ZCzIBXQR5QvaGs1dSFAGUB9+mcbax/nxUpFjh79TNdefCbP6fPnzJnTNt+XL9d2UlaBfQp9xvNh56yx+/bt1z7zMwR+9K9//Ug++/So7Ny5Q67Zeo2uSTwf7RifmND24U+3bL1G+9GVRLg/Y0Hf8SyoQODXPYubMy0EAPoc6Wn8JWQPjckE8D9OmNP9epKhGZ1LMxl9ccC28RzGnjEQCSKichxjazjPBPKwv2YAVOP3mx0lm4ED1nb7mY0AkD17x8+SDU5nY5ApGNV4wk3Oi6EB/m72eficXyP7nM3+zsa3st+N402+PuhpPygA+NnG1qvLCQBpCYBQ5jGQQ/S5QwzD1wjdk4b1wpTgUvl/3QeEck2qAqBH0cbEsvjMTbvjvkz6+WsQAOKxmSlW7PeICQC2X7D2x+UKEgJ9FI/UNqNq6Mk1yTwIcVY/P4aykCjNGQEAhUhK0YR/lANQAkBFWokvVEoipYJIJS/14rgSAKbGhqWoCgCj+j0ScKycH2doIwC0txKT0WKMSTnfRpLF5QoADQSAaUkUBjWmGc0/nRffIQEgO8/wWaq+CQm+LlLRMpycI5D8NyIKmf8oAJR4LRAAitWaFMo1mSpCAIAMAAGAazUSAFSdkrNsFE9J47xZv+IlAC73N818gCZU6NxOY9U698JEbyw7btfUJAVNVED6P6hlEl1UNQCbO14+A0K1/h81uXA+9X2yIgoBz2HdIenISQDa1hCbTOeQBUScBOBzLVYBte9HBICwFjQSBwI4nylT2RR/ShLYzPnavS7P4rf4nPkW81euPBriMQH/Sv1DYy1wG5sU/G+MIfrYRAkVEdHM+yeODzZbW2J8q9n7Wfu4DIPIfGkmH97s2vrcM70RXtdEnUidJ15jvkl7G77zrerX2/ywufDNIfhma1zWv2efs2E/EOb/TN2YHY85uvtrva1YQQppfa3vhp3LZX2Xtbe5xrhp/0UxUv9+sh6HhHH7Xrr/i++T3W/N9mBzDX+z54lf+04JAGo4GQUAGv9fSQBIMvCbMGBnUgCIN0xXQgCIB1kXeScDsAGIFADizbv932V1L9/E+zWzBIAEjNDnaU4AiDd/cznY+FnncraXG+LMBIDYiOPNdrwJ4v9abydzeJnN4BsdSkoAuGxhmEEW5Uoc0mwT0J2j/Q4gVwA+Yimf9DAA8mEy3cmi6PXpCfAGCfDkQOHZs2HR8QXIx8mDMvyt4FpEADDQzRU4nMEYpH+0BY2MW980zLWAzDSWtiFIFRiM4RoTAPx0GG38worr80QPBRlx7HgAACAASURBVNEybMP2bQkALmGd1n53CafvUgEAaLZzuiYLenrkzltvlet27JAVi5dIO7Xb2izzt7Wz3YIZqgAwrQSAacoAqOQ/EnHI7xrwBnuZmtPVSlEqZRjNlZDVAJhOX1pteDb1KiYgOekga63VyACXpvJy8vQZOXLyczk3PCylek3BRcBPAEcONS0EUXIixakp2bxurdx2cJ8sX7RAli5ZIt2dndo+SAAKAAYQ0KSrIhJA+D+jVMu1aDa/S+BZNrRJe0MMAOBTqX/+DjaoZcJDFjIEAJ9LQStN31MCgJIATAGgTFkE+kcltXwzPa01RePtj2d1eVDG50Tsd9LNe8gyDnW8eBKtRRpKqyAPz6GdYNiSJYMyMH++ArEEVAFvOVhUyoDZEDxMGsxk/T1j2STDfO5arCYcWEKrbW7Zv3R9MHDZFQCcNOEEADsoW8q0SrhmHGbsxxMJ+Iw/9PmnG9qIydtssxevWzbnU0k2BVijAIP7J/d3XrfN9wH0j+8HuDcHUTvAZcroQKBptYB56nNTBQDrVMDb0OJEBSAoCAT/zBxSOwrZfMy5mfrHnxNSkreHzwJEJFkLUaCGcWF0dWommfmNPagy1CHLzhjoof5cyBpFRYLadAAHkHUs05/Dqkn/QwQgE0RLPyAxHQWL/ODrKgB2QA27zzAPjc0emNtO9tBEu5Chj33ie7SGdUoAIAsPoM6k8to0A1cfJAij+CEc35X4bx0DO3SG2jPa70ZKMB8Rk7XUfygLyFRilIATqqM6+J9m//u42vO5f3DwP96IQ8BUEoj7qURZOBBPIgUKeoc2Afy7nKcTsZSMVS7oc+fxix2dMonkYt+AbL7uelm5eYcU2vrlk+NfyrZt22XJ4DIFmMtEWXItmlX72WdHNesbyW/6GJ/CuJ368iv57NhRWbF2lVy9ZZO2gaAx4CmBeZUK37hRAXh8EPZAHwI8AsiRVYqagPqTlha5NDyiEvHbtm5TAoDK89frCvQD8AH6KQEAG6pWZejikIJta1atlKuvukpaASxqNQ2Ck5mI/DHAHiA/AXUF4ipVBWAfffRRDYDThiVLB3WP658B/CP4TtAdIIMMVJ6Xz/BcAJfIuhOIB2AuFCvy+OO/k3kDnXLo0F6bR9Iuk+P4hXb59cMPy+kzJ+WOuw7Lps3rFNTOT5Wku2NAXnj+Zc3kR20AEC0mHT/xhz/ocx86dFiBCPVzLa0K4gNqApJt2LheHnjwXunoBKyhVA/BfJFXX3lNTp3muwdlw1VrdYZjb4zB+NiUPPLIb2TRwkHZe8NeWTa4RDNSAQrHxka1BMDQ0EX5+7//Pw3MDYotAPe//OW/y+JFg3LXXXdr9uOSwUUyPjkkbe2tqgBw+sx5efXVP2nmIv1uAaiiriflalkJAOPjE/L97/9ASwAwVjklF1YV9IUAsGXTZs2uDIVVpForSyE/Ib/97aOyfdsW2bRpvXR2IpdsWcNIqk9NTKqtAIKwH+O6BNF6evulPp2TP731nkxOleTAwZtk3YZN0tqGKgTqBHl56+039Hl5JjLw8RXlYlltFRtnDixevEjHh7WqVMyrrT/x+8e1jjlZzJRa8L7CJ+AzGVfGDOBoYMECJQBgnwCRZGECdCHZTRAPAgCgFAQEAFB8Hlmh2Dp7mE8//UyGhoaVNMO1ub/a48iI2nlfb4+Cyp3d3eq8AZ7IRidTHQAIO4/Pkdg44C79dfDQIW0nfck8nAwy3sw3AG7z/7a+fXXqlByBAICE/apVSgBWQH9kRMEs7qPXydm+gzZwL/yABzBZKy6cP6/zCADXs/ypO80YQgAAWIYAAHmB7/EDaAXAC1BH1izrja3Vdfn8i5M6V3Zs3yHzF8zXz9OGYqGo36EtXI9sWIhF/IyNXlIgbeXKVQrAcS0/JwAw478AAfEhXo6E9xk/AFGeCRvn2u3I109NKQCKf8PnAWyzbjjxApsE+GQfy1hpBjpkoVYjCHx29Kgc+fSIrFm7VnZcu9PGK6zJ+B0IAGdOnVbJfPrAVIMIjEPcuaCZ1zwH6hkQAHzMJvOT8vprryrgSlb08uXLbN5peZ+6HD3ymYK/9I8rm+h6UqmojeBn8D9Iw2Mn9AXfB9hlbO++924FXmkLJUaoTf/FF19qnXl8BDbU30+5Dwvi4meeeuqPSlBi3mxYv14zTXleK3/xpTz33HNKouCegJBOAGDcIKcA6np5AMafEh20Cb8IOYrnYK7oGTOArtjVU089pesIBABVWMCHSFW+PHlM3nvnbdm4YZ1cv/ta6Wprkd6uTikVpgxIUYKVRfDjvZcSDAPgb0pjNfVnSowO6gGAOHXIv6WiEgAqEQGgUC7KVDkv+WpFCrUWyXX3q/R//+Aq6V64VFp65kk11y7PvfSKDF+6pESedWvWBJCnLmdOn5V//R//LvsPHJSDh1DyaFHfODx0UR599BEZmDcvAfTpCwDud99+VyDhocKyfMVyVQCARPLKy6/q2gjpDcKwza9pOXLkUwWUmdvMBeYjPpyyEdjtnXfeocQD+hlfieoI5VTwh7z/yCOPKBmANY77Y1fYKte57977VIUCogJr8s5rr1V/9fKrr+j8gtTDfO3t61VJemxWpfV7e3V/wLqBDZ48fkJJIVwTe4N0wr0hgvBZ2oW/of3YBWOIDXEue/6F57X9lIxQ+yyV9LMA4ZAh2Ksw35nrVgapqL4O37Z79x5ZsnhQiWf4FlRp8ONLKF3C2aBYlJMnTygpjTmvfrajQ33FyMiwzi+IC6wFkGXof+YB90AhgX5m/XcFB0gWPA/qSu+/Z35mz3W7dc3DT6PsRvs//uQTGbt0STZuutp8W7KPhCSXV1ID98H34Xd9T66EoVJJr8M6qCU9Qqal70fjGJH62RkUAGaLU6XnsXBMbBI/i2Nq3KcRuEzPKN8kHubnsSslAPicz/72Vsz2fjYm6WuTthvlkohRoXu8TF/E5wL/7ky/s32R/W4Sv4sTbjIEAOZNlgDAPJupBEACcoYxuhICQKwA0NYeMsyzyrKhc5v1bRL/4Oxj/OmUmB1sXcmlkVpaegZP45hxP8an3pgAYHv/tAQAZNeUVA55vRG8ihUAPM7giVampGlneY1rwBUr2tnVFQBUBYByAKjXsLdgzSkXRUp5kfKU1CAATI7K5PiQFPNjkp8aNSJbvfaNCQB6btV/FstM2p0QAELSR4YAwOdcwpr+jRMMPMTj45eoqiY5APYfOxdm1tWgsvjNCAB1yZerki/WVAHACAAoAMDMt7KUoYCPETuDyl86d/xZzSL89UQpMIqVaAgnZkQlf0MAaAT/Dew0QNrnvPZZOE9zznLgX0sk5thH22tuf0YAgBQAAcAUFGNigGM9jpnoPq6K8lJq3Z58lPhAS6TPZPmHJDX9WkhisGC7qVhGIH8az2zMzp/J92TnsyUahX6JlDA19pGA/ik5wNcqFW60DI1AcLBnbLx+4uHj6d0wZ5PEreB747hZ1i4bL9JoH83ea2YfWR8de49ma1mz9SO+1/8MBIC52jBT3/xPQQBoZONc1tQr2V/M/Hxzv1Nvoj4+97f8Ex57j+f33KPRcIYJ/it+Tg/BphTJyA9eAQHgyts/d/mDZvYfv/atCQA/vG3/dBL0b0IA4Gb/1QSAdMPcKGESEwDc2WSdVkwAiDvOB9zfjw3A5YswLw1geFA7I9dvqW+UCEjb1WzjnphrtMkzRysqNc7PTBv8b0MAmGmDF00XZUjGFODLHHSGdexjodeOAjzx61eyUNh9AgEg2kTO5HCatSu7wMzlrC7bBBv0mS60wXfo4hsOCQSJZiMA1KINgX8nvs+3JQD4RsC4f9+MABDbQXacYlCyGQHA+jS1Ed/k6jWDYoBvmsMOxDbReq6JSgHwpgJLqYxS9kCWlgBICQBJXwYQ8LskALTLtHTVyrJq8SL50f0PyMZ162Sgu1vrXCL/D/jb3tke/J9lJisdF/UHsuzJTNbacVaiAKle/pXLBamUC0oAILhTQzFAa2VTYxZ5acBx0TIANQKyHe3S0dMr0t4pw5NTcvyrU3Ly9CkZHhuXvGYnoqhZkr7ubq1x20n9SzJDujpl345rZO3ypbJuzVpZOH9AM2JVpYAgXJAGb9iwBsUU9esKjbQowJ/4Rp2LOVMFgAjAYSSQAWzzaZt7xwgp32LXN1lQnZOuzEJd7goS+6EMQN3AdOdtYiftSiBKF3Rbb+ygyP9Voktl1VOiUfw8GpfkFKxkh5q0QNogthBIKBw2+/r6ZeGiRTIwf4G0d3RqaQPFLbUGO18NtcECkcAynS1DmSBZ7C9V5jyAsiqvniiY2MEm8UHKDidgFwJMmcAGz0NXZwkA2QU/ZuA22zzz+SwTOet/4/Uzfi8JjPmoRKU1XAnAfSztUKWSQABI9wy2OTKJQCMB6P85qGngOGUlO+FKrUgj4k4AC+Uqgh3ptSPp+CwBwIBCI5JozfHoUOrgv7eF8df2oMaQVZMgG0pt3TrAy50wJv59Xrcs6JSFnjDRW1u1zrEqA5DhSdY/fQDgj4xdW2uoYx3KBYRyA24nyRoY5pyPZbquUaaEticRCvO6gZCk0R/sU8lHEH5Q+zDgH/ld5oO1lewNKz+RyMkF6qmqZ4S13A+ipsAQDryJ4kpKOkgDS6GApT4XksrpRtklga1sQ1oCIOvP+Y5dL4wBcyo6sWtmesh0URtUIohlsCkQGOSPK0lQr26+DwnielVK+SlVZpgol6Xc3iFT7R3SPbhMth84JIvWbpRy+4C88+EnKtu+ceMmnbM8Mj6I4Dq1frcgsbtqdQD/zVZPnzolnx47KguXLpatO7aprwIAQsKeQDXAGwF3wConADB2BL15nyA9BAAd2tZWGQsEABQAXOqfOQDQD3hDIJtMQCfUjI6MKgFg8cIFsmXTJukC0AmZtgCMgJ8ExT1rupg3qX/6jIxAwCIC74AOBO89+w+b5H3uicy0S4cTGOf7LnUOMEWN+dFLE/LCiy9IuTwuhw7vk67OTimXp6U4RX/0yGO/+Y0cP/GJ3HzLXtmxc7MqAExOFKSve6E89+yLei+yzz2bOFiB/OGPT8qxY8cVBAP4UeWRWl1ltVFXIGNy6fJB+dF/u1+6e7q1rMB0HbZ/Tt5840/y6WdHlACwectGLTtg/iIn5RJ1ox+RhQuWyO5du2X50kEp5Ke0NnehMCUvvfSCnD13Rn72s5/ZvFYCnslNQwAgc/+OO+5UQtnSZUsSAgCqB19+dUZef+3PsmnzFtm1a7dK+BeKk5ahW68qOAeRAOnn7i7k9Iu616hWKgrSAJBuu2abEgBMHYOayHnp6emQhx/+N1m9aoXsuna7glys3pMT4/LZp5/J6MiI2iaAiGeNk1G5YMFiuTA0LH98+nkZmL9IFQBWrl4vkoMEZ8o8zz77R1U/IJOVvkVus15jLrfIieMnFAxCYYIMTrKrCgUIADUFIo8e+0y2bNkkN954OCnPwLqGv4QAgK1CAOgfGND1G0D/6KefKggDwNXd3aU1WikBgG1RguDLL79SkIfnYHIwBz7++BNVBkC63DPK+T06PKwEgHn9fdo+QDIuSPAYwBzgCgILc83PUdg38xo7hgQDAcDIO1aqBhAK2wKcJ5sWoNT2Hy06Jz49ckQz7VEI8HUMCXrGz0FXn2dOAAAg9ux/fgOiA6J5JjzX9+cCyAeshnABSO7thjQBKI8fYJxTYl1dTpw8rgDgrmt3Sf+8fn0OxiA/lVc/xPPR5p7eHiWkAdZCLKJf16xBQWS19j/34rO0gfbRbrLt6RsvxQJ4hjIKvoM+Vxn/ri4pTE5qKQL8GyDzzh07ElIp38fnQXDpaG9PyA0egMaXf3LkiBIANuCTdqGewXJl+wmydt995x05e/qM3HzTTepTTQkoJ9VpU1wxBYA1smv3blWE0PWopUUKpYK8/PJLcuqrL9XPLF6yRPfkAKsoP330wV9Vzh3/Qx/RVu5Je7ER2sx8xA/RTnwqvhAbwVZQALCa8UHGtqVVUKx46623dU3hmgCs+Hn6CgIA2elkLd9++22yfNky3Q7TViUkHD2mBACuScY29kdpANYWxujhhx/W69x5Jz5oifoIlDnwJfQ9JCPsHcCWa6rKQkeHgsn0EeMGAUDLqdQr0lovyZcnjslXX34u65jnm66SrvY26Wyl1ExZFbbwLfxAvuRH24o/Lpelg3U7kA2VBBCIAID+7EFyqH4BfBcLqorGby0BkC9IoVKSSQgAENekVVp7BqR/6SolAHQMLBHp6JWpck2efOY5JZkcvvFGGejDR9k9P/nkiDz1zIvyvVtulWt3QUYpa3mUC+fPqSrN2jVrlCjBPKIf8Dtv//ltJfU98MCDOlfqUlMCwIsvvKRjbkoo/WoH+XxB74HyBn3mZUmsTMOLSjQBJMcf8nnvfwgAThSBAMD3UJDArrxMAHOYEjTsbUaGh5UUwPOpesrbb+n4Q+Q7e+6cLBlcoiVJIDLrHI2Clr09PVKYyut1mZfMFdZtn58QEbAb/AMqJZBZWNPxQahhvK7qGEfVd0H4oY34TtZYbIi+YA3ADtnP4Ffwa64esmH9hqDWMa1AP+3XMihhb861WTOYB7S9o7tbpsbHlTTA/oUf/CwKbZAS+L6TDPBP1113vfo7SAAogdCO4eER9e2Uvbth7w2qJAMhgjHmH6ortH/12jVy9aZNiV/zNqFigOoDa7iqC4QyXMxviOpGurb5nCrQpdno6t8D8N/SRH3NzyPxWSv+f3oes/Id8ecb4mvZM2M2AzkC6Ga6V7Yt2bOz7/39+5fFyDIAfXo2mQn8y4JQl7csecZAAPDwn55/vgYBINDuk/7Lno/9LO2vZ+NNGq8L4+gKiLzmUv9eAmA2AoAraOIGDThvVTUMV4LzEgAxUGlqQyap39pmWeozndH9GeLf/hxEOb4uASBLCmhmqzEBwMF+JbSjWNiEANAwbuQ+ZBQAHDxOFOQaFACMAIACAIkzWQJAG+s8JQGKU0YAKIxJcXJUJsYuqgJAsTCuBABLrWHfmioAdLSxUBDhml0BQL+j5870DKr9PQsBQAm6SgCwbHfdP4WkEAP7A98+zJ+5CADZ+ffNFQCmAwHASgAUSjUpqcICu1XrJdZuX8c1/H+ZH/F5GJEhAtDs9hLPqXiGJzGEBgJAIPRHiSduz6n/S0tnElWDoJySAlp1v+ZxGX77fppziqtTqF8O+1iNO3FK0nNfY9napL3Em1CYSFRcGhOldEwJJkbJf1puMYmXmqJlTCpowNJCW5rP3SYZ/yqklCpv6p4rUgDQvwNZwIaQhN3GDP70Xm7LjQqqWVUGEqZiP5klAMy2rlzJe35t/2yzGOaM74USSLPdZy641/GXeAxmw4nmam+DrTeKK1xJdzR8xvYdli75TX+ya5yvz9nniK+frLEaV8P+Z77/bH31Tduc+Dq1X7Pjb/bzvwYBYLanbzaO8WutAX9OfVLakx57d5toagMP3e4EgOCQMgoAHvjXgGsD2yvUzQ2MCHeSbjAmo58G1X2D47V5kyB7aJUuwJ65FwB1rpFIN14GvtsXXYI9a/izOd3YqJsRAJIJEgIpttaHmuHxJlyzg4wAwE+8ebXWpRK+/n7yjGGTQEaE5mDP8HyeudI4QdxlGOjUbPBncqrZ61gGWqPRxJ+JA2f+DElbI4WE+OCSncyXOf0kwO8TOHVAzRzOzN/3w4azFsODRGBCPFn8/8kmODgfk+BPF0LdSAQJfiUARBm2+h4AcJDjgQCQyvZHGetXoACg7QkAhpMHmpUA8I2NZsREDCR7XUdlTv+ZPVj5FxQYarC/VAHAMzrt8uGQ0uCtDPRJbC04cs+Udmkl32DpR8MGyued1/hODyYOPKV1xtW+NaPcakbHnyWwHgYoyYjy+ZCOvTc6bHzDXOuYrktXuSAbV62Qv/vJ38rKZcukHdusIavbqUAaTFP3gQqKqRKAlQJQgJ1NtWe0UnMayelqUUqlgmai8czIwSI1rwdKZM9UNr1Fcm0dUm1pVfA/R5AVUJg61dWqfH7mtBz/4gs5fe6cniSQRxyY1y/5iXElJ2ifloqytL9HNq5eJZs3bZLlg4PS1d4pBCU0QAqIUPEM9sAS9wOvBjHAAtoSUNA60oBrHlVti2BflgAQWMSaHJFIwBmZxpKMfYyQMLP6y/ovkAQStjUbvCD57DZk6gMG9NGvTgAgwOPBmMTfBfayEx0YLzKQONApwyLUowdYIAg4f8FCDSQ6s1YPGByIGggAxv5VVQfNcLc6qjZHQuJ+WKcUbNbTn7GqG3yNfr5FQWE9KEZBO52LOF3YzzbJEh+T9kPzbUGDLwxUxdjes2uBbvAya0vD2hjNX/9u4oOCD0t8k5IAILOkhw4CA1zfCQC+vgH+888VDOzaXq7Hn82CbBoyCC/F/sB05xlGq9um2RlBqYG/fd7Fm2A/zPoz03Y9JALKR2QE9WhkASJbncjuGyGDAI6D/JrhqNL/aeZ/HMzp7e5RkgeZRJQ7UB9NhBoZO+0D6trxNyoArvYQ1CKCfL3Pu8axt4Fhg6drsNuM+sKgDgO4rmVHgux/QoRJywAYAYI22IHaXJgpzViAA7a93cvqm4ZAp/Z78MVB7cNVABI7wfu12vjHh+wk+1+zm03BweeTk7z8NUp1uD/3bOukPTr/IHhYAIE1N84gUdtW2X0jqdo98M+WgYg/IChNdvxYqSRlssQ6umRg1Vq57sabpX/5GslLt7z65/c0E5dMf9wmNkkdWAL9AJlbNm+R9WvXSWdHhwVsCaifOi1Hjx+VnoE+2REAK2SaK+WKqmI4EIbELeC6BdCsrjRARJYAMD46opmJZFQvXLhISQGsMYCVAIJKABgYSOodqoT3Bx8oGezqqzdq0F0VTOp1zeYHoGLNALy6euNGuTRq2XXYLpm6v/jFL7Q+OmABoFhnV6f2LfdALhtgnrYjQw2Awf0Yd4BOgADNTu7tl+FzF/SzFy6ekRsP75ee3i4p5EtSLk1LV2ev/P6JJ+Xjj/8ih2+8XnZf9/+y995Pdh3JnW92923fDe8NSTjCgzCEt/RmOH6kHUkvFC+0+mHj/UkKxQvpvV2Oxmhm6IYkADp4gDAEQG8AGjjCt7227119MivPqXv6NkByKK32xesIstHXnFOnKiurKr/f/OZyaW6GADAkPV2T5NVXXtNMvscee1QeWGMAju03m+WVl/fIBx9+pMDblq1bFKQGNIPM9fnnX8ru3Xtl0uSJ8vNf/Fi6eiAA4F8gAbTI0SNvK2izdetGWbFqibS2mo1ZtYxm+d1vfy8TJkyUVStXyIxpRgAYzg+rQo2ChRe+kr/927/V/gJIZ/wYu9/85nfS1toujzzyqBEAZk6V/oHr0pzDv5D5e0EOHjomS5csk7VrycKsyNDwgAJ0bPIhAACePPnkU9LZ0SXFQlH3/uwP6HOkyFetWKmkDSUPlksyODggEyaMk3/+5/9bxo/vlZ07tsn06VMVVLxy5bLOrf6+Pv3sxAkTVOWGMwXERG567fpNeeHFl2XxkuWycdNWmTxlmqo2EBAETNm9+2UdMzJfWQdRsFANh9Y2+eiDDxVAXrhwgQE4TYD1A/pczz33vHzx5ecyb959smPHdsvMD2Uw8HsANLyGWkRP7zi9NuDz2dOndayMAEDGflUJAPwAxpw//7naoEvZ81naQF31zZu3JKAm/vbWjety+tQ7ui8CjNbrAXAHAgB2CZGAuRbvfwGqsY/unh4F9vCGLsEPkAboO+++ebJwwQIDszRbsVkufvmlgmH0xcw5cywAV60KBACy9iGqxCoWjDVAG593ZQDs2wEqADbmET+8jq/jPc3mX7lSQS//Yc5CAGDuAYilxPCa2g73wW5cepx1Z3hoSPuOPoRsQP+wH4FwAghmKgTzdX57G2g/9wd89BImXIvvMIfIxqfvIEjMmz9f/V1rZ6cUBgcVZAQ0v+++e+UBFDBQyAqgOT6PbHoIQpAbGBf6pMy+uFqV9z54X9sDYKfqGQDPQWUHQPLk8RNKMNi1c2dCALC9Yk2u3bihNd+xxQceWGXXLZeTwCzZ+jwT9dqnTpui85n1HGLu6VNnlABA3/G8Ctg0N6uP5lkg5UAOwA9yTQBVAEr8K3720ccfVVs28oSpEnz04cfq5yGOAW6agkJV7wsB4Lnn/qj98tRTT8rUyVPC3tLKsJBxTj+hSAC4rJnNhaJegzn07LPP6r2efvoptQ98vtaHB1A9fVqz1SHKIH9u/VDSPj9/7ry8+sormhW+aeNGIyZSLqg0KBe++EwG+m7LLCUSz5Gu9jYtTcg+mr2FLu8hc1PXZtQKABWKJUF7RUF/1h4nHmpptLKC/5QtI/O/WMhLqch/BSnk8yqjX6gUZbhakXytKuWmVmntnaTgf+/U2ZLrnSS1XKdcv9Uvu197XWbMmimPPvqonU74fKmoJIuTp87KY48/IUuWLNaSAvjFa1e/VgIA847MfdY5xmxocFCOv31CSUZkvNMHxI8gALz+GiS2kjzzzDNJqQzAdMaDecc66QQA1EjwEdjw5s2blDgAmQh/w2chAGC7rL8A+8xZbJ7PAGKjsAO5BvvABiEWUVYDsgLHCVcHYV7vP3BA12Zq2kOsgfQBSO7SxxAABvr6ZfLkSaqeAnEH3wlxh/ux/kMcgEAE4I6NMb/wIRBZSuWiEgMgiPDsfI/nfu+9tNwI38X/4GN1nzEyou1l3lJ+AUIOihaMK/solFhUfa5W1TmEf8ee6W9KlwwG9QHag4/kPbLxmXO0mf5k38N6iL0uWLBQ+x7fzPv0K4oNpXJJy2jMmDkjkOvt3Hnj5g05cfKk7l+WBlKPn4PwhZCYhgt53QOgPKBEs3DWBHizvYSBL0q08nNxBPZ/VwJAfRxmbAJAfM7Lnt+y732bM2N8VmwUNcqeJQNCkcks/e7gv52jQ8LU/yICgK/Ren5soABgRBKIbu7LrAAAIABJREFU1OyHjFyN78+WAOA6rqCp8GpEAHBFIWzeSwBo5n/4T8+GgOkmdJP2SQaM9ThZ3Zk9Ae2+GQHAvmtgTzY2Fp+d+bdtdSAyGJnBz/UOsur53kkAQT3Uvhdi4A0IAK4AMJoAUJWRYiAAVEopAaBckioKAJWyNEMADwSAWnFQRgoDUhi8KYN91yU/dFuK+T4lsrEumJYpgL+pZLbmrBa8PpMTNCKlQj+nss45XmHl7NIzsJPfkvinP2cgAJi6I58PcZbEvqPrKDHBFSI9lmT9leP8HM7codCI+SKI7ppghMqsSHmEMndWAqBUgajkJQBqUhoRKVACoFLVbP9hSgAUK1IojUihVFUCQJlSi4EAEKsQmr6gYxdpzMlD9NYXFtvzOFWKj6SkqGzswspeup+w83scB1M7DDE1T6AES1HSlRIA7ByogHQgFVtiiSeYUKa1Rc8rrgygc8UTdDTm5nGq0eUb3Pc5ASKx0ST2HxIMiN3wHF7m1JWDw1qgpQ2D0lISF8kob2hsJYPTpLFCT5Bxmf9AQkg+nxwBUqVODbdAPAkxtaDp4PcJjBSdDY4fZe/nV80SAByH8/am54y0HfG/3D81fnf0OjEKywlfHAvjuev1x7pxeP0/hABwlzaM+XZIpPsm+M3d+jfuP13XMsoc8feTBJv/nwBQR35JfJjlrtYRM7x/DXl1v2f4Vzq3vr0heBmEu41v/H58vz+bAPDTRzaoZzepK3swZ0GaPDBSeRb09020OZrAejPEx4AMn8wW0k9Bw4jV6QCBMY006pxkjtW/lwLuBPD1vQjI8E7ISkglTjByund6TTNzG7BwlZXfoK59vBm3hcsJAA0WmWQxShf99BlT1QDPKq2bpLAtA+Bb5xyV4RgbXSrAfidDHMvBelZmMnZjZPz7cztDTBeKMPa+qfffWWc05r1dBj/K+Iuvxb/jBazR8+nmORA0Qi/rr2TCJoc2ezfeSPO323U9M9YX41AfLMwJn/gaeCK4xQYDwkwDoMw2OGRPuER6qN8Tb8LJ/go1tL1tCjYHhmzcJn3fniwyE2OQNVJx8fGyQ0osT57+Ox6v+DM21+w2tlgo0ljnowywCxJO9S2yeR8abNtj+0P7PgBY9m/YZ7yUAr4O2hJAiA8/ngWs/eobLLJQQoZ23WFu1GYrJXEkz9ncrPL/ncUhWbFgvvzlz38u43t6ZVx3r9YznTRhggwPDpn8Zcgmt6xkUycATbDxQYbNgS4A0rJmjSPRy8GRIAtt9+wEguf2XHZkqbW0S1NLmwLxyE83t7Urq3igMCx9gwPy1aVLUhoxCX2yVRRsyJFRXJMcmWulkkzo6pIpEycpANDT2SVtuTZVFkH63MDxoGhh50DbsIbDr8rsRkUcvKyJ1gsHIAV4C4HWJDASiAH2DOm8Supm6VgbyEjAU5+f4GAEoPuUN+nTiDgTNtPeXwTlLAMbKfM0o1zXJgDAkRFlXmNHCioGgojbIONN0IggWE9vr2ZSWbDWNtoQAPxgmm7SOXhZOQAbq/qDkW+SdX7URsvg2dHGfhhT/8kGblQBgOBw2ET4vPcDdZ2vDQfX2E+opF4FwCZDPshkbfhz1U1gm/xKQnAfGB/k/Rk886/OJ3nNZCfsOSEiChjoPNMa89YXaRvqCWtOIHCSnQHEAeAOc922CcEvUjObALOSA8IBKKpNr6SBSFHHCCSusJMeym2TLEHCLwQvdL1vQGaIAjfYIEEdgrDYZA7CTcj6AJSiDIDK7QfQvo1sRGeOqJFacNHB7szSF/oqsZg6AqQe+oLcoxIrILyUi9KkwXfTglS/qcErUwBxwqXfL6lb6DVAdfGIGfLJ0TgZB1934lIF6j80c5EAqX3HFQBMFtUAeSXQ6L/tP1fW0IBJECSs7wMW1DRwoPNUiQQmHekkMFtfW6RSNWUD/HGFWpE1NB0gDpF9XZASiggtrXK7WJKmnl4p5tpl6br1smT1GmkZN0WGpF3e/ficgmXbtu9QIgegCoEIAt+AtgAtlpVtQT7GncA1gEtnT5dKVgNeAjIAGA/0D8ipU+8oSEbAHoBGa4pWawqeEegmMxpSSnhYfe3tt99WEApgAT+GXO71q9c0m43gP8F1/EWlYISyTz/5SM599rFs2kgW3PiQRTqi2dIE9LkeZAKApAnjJ8jVq9e07QBXALQE51esWKlZgQCR2v5uA7wBHwAmNGuWWuS5nNo9Et+ABLMAQGui/XDkyDG58NUl2bFjq3T1ADrlFfQuF6uy59X9Csg/8sgO2bBxtRTLfWpv1Uqr7H/rsBzYf1h++cv/IvMWzJZaEz6dPV+bvPXmYTn+9juyZes22blrm0hTWYOlBMyuXb8lL76wW7q6u+XHP31aJk8F4BlSostIJSdnTr8vZ0+/K6vXrJDVaynPUJKennFSyFekXGiS559/UZqaR2TD+nVyz5w5cvvWLVVQAGikzwB9/vqv/1rHHW+CD+loByzfo1mhZCUCLHT3dEj/4E3JtVECoF0+/fS8vPHGW/LEE09pZjU2agSWmgKnH3/8kdz6N6KH1YM25n1+KK9ltABhABvXr9+gICZkB3yN/W6WX/3qf8ikSRNl166dOlb0L6okV65elvJIWQHacb3jNIse2yAohtLQlStXZf++g7J4yVJ58MH1KmtcLJWls7Nb27Rv35syf4Flu7M20iYypPn54P33FNACRJs9e5bej5ID2Mn+/fvl+PG3VUECWwYYpZ96eruTOswAbzt37pLmHPXtza9j/9jg/fcvtoyyXIvcuPq1TJ4+XYb6+hTIRv68d+JEDQIz3/kO9b4B2Mny94A8xI1jR47K9GnTFFDrHD9eakHeHcAKMJS+ov0eCGJdAlxKCABbNut+2/ch1JDe99ZbCupSjoF+pA3Y//lz57RUg4PzgOl4oXPnzyuwZ2USWpS8Q51z/AegFQCXr63YA0A57aPP2Zf4foL7eOkE/ACqRbrHaWmRry9fNoB80SIFtnTvEsqEGMg2lCgd+L5BSUJnzmh/A4ZSR7xYKChAd/3qVX2PTGHAQNrt6y7gPwQB/BdznR8DzduU6AAhie9h40qQIzu9WlXSwIcffiDLly3Ta7aG/RrPRfsATbs6OxRsdzlxiCYAftgZ5AeAPp6d+cjeGZtSGfLDh9VeAUnxdQp6D+W1hvrly1fkpZdekPnz75MNGx9UEJjv4HOLhbK88sqrKif+5JNPSO84ygOgTpJTYP2dU2cVSAbgpW+xY56VvgDkJKMe/wiJhDVfs/iLRQXpefaHH31Y/bKPI3MPIhd2gk3yn34PFbCREe3X117fq8/8F7/4CyWv+JkEW3v55Zd1nLFZLylhJMQ2tbHf/va3up9FsaOnu1t9BzbeN9Avr73+mnzx1ReyZu1aeWDNarVbsq/53IfvvS9/evEl2b5liyxZvFjVPsr5AWmToly9ckFLe0ydOkVmzpiuyjRa7iao+kAo1vNeOP9Ylr+TbGtImpkSkaoRmSoRJBxUAJSEV6BUzLAUigXNvEZifWBoUAbyeRmsFqXW3iH5kRaZMme+TLtvsVRz3dLc0Svd4ybIBx99IvsOHFBi3IPrH5SOznb9PuO7Z/ceKeSLqsgyjVIuhYKOH37p+Ntvq1+i//FDgL70I2M6ODgkv/jFL3Q8mCvM+Vdf3a39CskAkJvXsVn8MqA6dsd6wFgBkO/d+5oC+xs2rNd+ZmwgAPAe/p22cH0UALB35jo/EFFQ53nqqacEwiBr1oEDB9TmGG/KiUB0YX64EgdrbF9/nxITyNJn/k+cNEmfiz0W9mUqQzn9N7a3ZvVa/T5ziXmM8gztxJ75oW8MbB9WkiQkmQceWC33379Ibb9/oF8++uhDnRc8C2A9z8EawNzDhx09dky2bt+m/hq/gm1DBqANnGdLw3m58NVXWgYAH0h76T/aCumN9mHrPA/XLhVLSjBGdQcQn3nJmoZfdWIC+yzmH3ui4yeOy8bNm2T+AlMuYL7z/sVLl7QPWCsgWfjZER+H/bE/Mlvp1OtD+GWP7mfOOMvSlVbixAw/z+gRKioBEJ/zsjGv7Hs25+1oYEexNC4TJ934uhWf3Xy94Pfdgs/x+9nYV915L8Rm6s9qtg+P443J9fxcFxoWnzHj68Z9le0DEz6rf4bs8zRKQPL+yv7O9nm2Tf55jzfomTacF9lv+xkX+2R/RlwHgltMAMDGIAd4ORTiP3rf6Oyo5PeQsEACCXsHPStCBicuQ0wpZNNbTGM0ASA7Vt53aYyC+FlKjPa4YRJLCWcoi3OkKmsxCSAYXpSAEMThKU0b2urAvxEB7FmdFOB7Bo9pWxs9m94S+vjxcm8et1PlTCWJkaBCucqKVEoQAEoaz4MwVi0VjQDAma5ckKqC/4NSHkYBoE+GB29LabhPSkM3pFkg+2GnBsjwn5Vqo/yfEdkslt+UlHCzmFFQKDXoI+2O8Jy8oPXkQ3ZCPFcTW1ZqgX/XVANSO3RsoR4b8LnPt1qarCSTzWUUKYLKHWddTXBskrID/5AARmpSLI9IqTSi/86P1KRQGZFiyQgBkAHypREZzJdMCSBflkq1SYkElAMzaf4AYlUtfpv+GMgfn8ftWeoTqNJnjxKAYgeVJIXSfo+9RmSAtMMC0K89YAq3Ok4W50vUaQOxxv2eEQFMZQPbiv0hCQ3uS9327GljokPogZBhbnOqPpM/9YNp7DhRqA0xaz7jagrxvMz+OxvH92t7bDXFFbwdlhldHzvzWplua9ZXFmVNY2yJnzAuxOhRiQc34Ehur41+NwLg4+e7G0Eg04RRf2bXikY+PPul+DN3W//udn+eL46zpuNuMcg7Pp8rANztJvEMywDzqoznBKA7gPZj3yKgK5nver802ofUj58lgH7Xn2z/j7XvSewy0867lQC48/UsHhr/ZD/vfzdaTxvZjvaNXtCSIPVfEX5tPsp8vuPX2WvXff4uYxpX0LmbLY/ez7gieHampz3i+J+/MmqO/+zRjTU9+Ac6Fv/2jRAsNDoilmROBzJ0jjKy40VvdKfFNx1NAMCB2/f9PXfiDsDzmMlrYVNxpwGNOzJ2YHWbpwBKuDR3dqD9OeMNaLyw2DO5MYwmO7iB+LP59e0ZTUrJr6cEh4y8l222HIDNbCo08ySgeSrJba29kwHdbWJkJ5F/PnaOSXsjMKqRYWUddKNJ7K9lmUrZz/omc6znS7LNQ8ZtvOzZpoq+sgndyGZ8w1xPAEgZ4P56CkYb+SUhxShekYJWdWBmAAy87TrPMixcraEc/fhGPmYpN3LO5qgYeMvqbOQEdYMQimz72MW/+U7Wvp2Yo3brB9OEqRlcI7bqzjFWj1Bn5xwp5w04vBy+UEcASGu4a79FmzCraZ1uvuwQ4SCSgbfKXvRM4Ag4TOa50Q7qak4lz0+9yOqI9I4UZO7kSfJf/+7vZFx3jwLoTdWa1ibV7BcF0UI7o6zyJKMVueiIsOHZ7mQT8jqHSSMAQAqwTHgHlatkLEqrNJFFTcZwS04z1AmYFytllf+HglVjjcZfaHF7JKON0pyjpmKpLB3NLdLKIZONM86AwyuHVN7XsgNmz8mqFeSxdKRg4fvciH2aznHL/ne5f4Bim0f8soF3Bpv3uYLw2uc2dgAYJhsf/Dy+L5C/XELX50U8T7xPlQDAITqwgH1OJwSACrXfwmZYszxjhQjqsrZpBhSBIQJeysiPpOCbwyY4tjUlpATZ8rr1w1nQvl6pgoD1eda3+N9OWojXl2QNDfLfvtn3ue/zMm5nvPbE65gv/WPdv/4QUV9rToMvEYEp/qz7n9hf+b9pS5IdEKT/VfI/KgOQ+Pcwh2P/Ha9T3j/6fJEYlX7GaJiBTARoaEQalbsPviZWFHHbczY+90w3QOab4r7jFSVxJVOjvr5hvFfxZ9MATkuLBjkBgNo7rR5rK1lzBHnaWhWkBa2kbz0TJFnX0olozxv856g1UgNL9YdZ60MvWTGiGXYESCDBGOhvgSkrBxDKKOghPxAoIfvU7RXC3k1nbMwtC+UZAoueRlp/p+UcUgIAIFh6uPb12DPAqMGnpC5tTyjdEPy8EsggNPqWO/gfJUiEOZWsz+H5lETgZQmkRUakTX0Ucv8QIijBMoLqCD5XRApkxJcrMoCsefc4aR0/UR7ctlNmLbxfpHu8DJWb5MyHnyhQR7Y5wW1sRiXGkZ4+eVJ9B1lzbvcE8wCjzpw9o+AcYAuglINkA/2DcvLkKQXtCW5bgN4IAA7WkXkMuQxXxDOlBIAlShpgHAEHAKUB1sg4n4cEL2CqZiNV5PLli7L/rddk3bo1CsgxzoD7vEeA/tChw7r+QACACJAfzifS4Z5xDghBgJ0AvGbg9XTr+mTlD05rNum9992nwAp2D3BKkJ+gP43vv31bDh06Kp+fvyjbt2+V8RPbpVwZlNZckxQLI7J392E5cviEPLRru2zavFZKldsamKuO5OTAvqNy8MBR+Yu/+LksWjzXCAA1QP4OObj/hBw9elIeXL9BCQBNzUVpbrE+uX69X1568TVp7+iUH/34KZk2Y6IUS0jtI1/fJu+d+VjeeeeMrFq5RNZtWCzVWlHVCPLDI1LKN8nzz70oNSnIxo3rZOH8BTqWrAu3bvdpNjAEgF/+8pdawxsfafbQqiARQMr6DRtl5coV0onaQXFAyxoAqPG9o0eOyY4duzSzmn4EEMRu+vv7FEiiTvIPf/iM2ooRAArS2tKqmdoAQ4DcK1Ys13WT73mJk1/9y7MK0NlYTrJMZQgkLVUZHBpU+4V8AgGAH1Sqbt/uV7lkMimXL18h6x/cECTFSwo+Yd8vvPC8LFm6RJYvW65jrD6TwGtzk9a7f/e992TN6gdC3fk2JcoAdlHrmjYDNm7YuEG/S0mB3h4jAJyiPMWUKbJp02bJUXanXNF1/OSJkwpk0T/qG6Wq9aAnTZkiw4ODSjoBBO7u7VUyE2AP9wGMY860tRvYTL+Q0Xv08BGZPWuWAa29vVItWL8BsCOJDZCGbcf+FdvmmhACAZA457oEP88GEQPVjMWL7k+UAfDxEAAAwCEAqAKGqvuIEgBoHyC7nmNbWpQoAZDH9QC/fE13AgBt8Ixa98/YCyAifwPcjYeAUob40iJXAgGA58Sn8FknLQDkc38AxHidggAAcIf/4XoQAADe6MNrV6/qXMZvAK41IgA42Eh7aDe/AdYA6gHLydoFKKEfIE0ByuGrIABAGEHdhe/QVreZnu4uWbvWCEfMDeYsYDhAKz4LUFUJAAGIZ+7xbICk/EZRArBdpfGLZck1t2l7Xn7lRVm4cL6s37BWyTFcu1wakXy+JHv27JWhwWH5wTNPS09Pl1RrZWlqwufm5czp9+TkyXdUoh3Sh4OprHeQXPCBEACwIXyEExKQ6ee5HnnsEZ2XJnvepPfF7iBJ8BxaOgNFmYKRWfDn2BfX+elPfyKdHZTBsP0rc/qll15KyklwXz/DcW/8FIAya81jjz0mXZ1dyh/r7e2R2/198uZbb8rlq1fkwQ3rFXCm/BZ7IVSK3j/7rry+Z6/s2rZd7l+4SNVsCoO3pSNXllvXLms2Nc8xZcpkXZeYexw7rKxWTZoT8F8PPEYG0P8gAFi2JioATgSoAeKEEmiQgIfzeSmUCpIvFWW4WJT+oSHppxQAG/COLiUA3Lf0AemaOEu6Jk0XyXVIW0e3HDx0WM5/fk42blyv5SFQV+IccuHSJXn5Ty/LwvnzZd3adQou84MdQ6IAXAa0x7bxN/hH/qPvsZ0f/OAHCuSxx6JfX331VfWrEACwAcYfm4coBykJhRTugT1CJgAwp48hBvJZbBh74TtPP/20fo61mFIp+GzsnTFkDcA+ICBwbzI58aXYO34FvwVxiPWV+cS1+RtfjS/kPtgRpU14tvsXL5KJEyfoa9zbyYbz5y/Q8jDYD35z8uQpunbRduYa9krpFrZc+Anui80+/PDDqo7B2nL48CHdG/BZgHr6BaUF3seOv7pwQRYsWpj07/Vr13T+6jrS3KxE+iuXLquvpa9oL/5Az8G6f7ms84v57OVdnPDNWEFWoP3svfgu+xNTuxjW8T167KgsXbEs+ItOI6D19MjVa9fkk08/1fGFAMB3vLRHBcWc/gFVoOC13h4r96BrrZaqg/jte10EZaxGt6ueeeJTEm9JAK6YJF5fqjQbm9E1Qs+glp3sa5O/Hp/1GhEA4pjc3YLG8bkrPl/HZ1DbMNQTszW+EmKK34YAELfHnyvbRn++5CwSdVD2s983AcD7IImzeZZwUBdzEgi2Q4w1JgBgm+ytWfOsBI2u6vp/y4mwc7GXALDMfyuHhzqcq8rpeo8iXfh8NibnMY7s2MXjZ3HN8F9ECrdEGVNL8/OvH6WzsUlvtyfA+Zkam3QCgCvixGXx/Ayc1m9Pwf4sAcDO20b8jgkAGr8hy501CsWFclkqpbIpxkHAK5ekVioo+C/lvFSLQ4EA0C+FoT4Z6r8t5XyflIdvSEsgAFjSngEzEAAssc5eY5R4zYgBmmMe1GRCvDIA3TofYwJAEiuyuarH5AREteukP6Ol5u166ffSue2qAyQYWZstM9+ST0gMU/KxluBskhKlQxXgr0mpXJUiBIBKVYZHqlIaqaoCAH/HBACIAMP5UiAAcP2UABDcViJxX/8M6V/ps2aCzG79rgAaO7mYABCy8s0OtPfS9JgA8jv4731r0v+BqODJnw7sa3lGi5Wab7TSo2qT4TOe9GB3C30fN99jMCH2p6l5wQ94fMjmWpr8E8eNkmQ2DbXWJ7jUfy5NfInj8OpuQxlS+36IHyro70SEuEPT9qV9FPoxAqHdd1rCTL2wvJMg6obJ/XsEcMb27XvPRt/x5/xzCQDZa2fjYI3Wt/gz32T9y96jrmeDesmY8dX67JQ7XeobvVfXXvUNEK/tq9/tWcwAst9ttOZ6A+M476i44zd6ishbhMY3uk68jmX7XJ83hBkbe5bUZ47dJCczjW6PvzJWG7J9Ef/tBAAvDRXvz753AkDkpO42/vW+yQiArkA0Vh81umbdHs0JAMkmIUgisUB/XwSA2Gl5sMMmnPIsogw920iMRQDwjW+jwYuNOp5M2U7L/h0TALLOb6y/U4Mw0SEjAtQbrH2mftPgG3zdOKmqb2BTjkEAUKJAxjkbwPrvRwDIbkY9A99fjw8f3s/x5I8nSzwOYzmIWBo7NuKxrqMHk8gp34kAkNw/qrHcyDbijbG/b6zZrAKAK198OwJAvCnI/jsmAPCeH0yybWpo87pxSHPsY6fntst1vL+yYxePdfpvO8jo3xEBwG3ZVSmSsXJ2rHrNCMyxP51ran94Zr6XW9BDZsharSMAGIBdDz6mBADvQwgABJm036Ksf3/fNtR3IADURmRctSLdLU3yf/23/ybTJk+WrrZ26aA+aKmk5QBUol6dY5CTCvfR2lI8c6jbxAHHQVOveU/7lenMph5mc0IUCFLVNeqPg+iTMWx17gF4kKwGWKK+KTzg1o42ae/qkNb2ViUAkP3PIQXucBfAK/W92Ggro3pEZVWR59RDFQxrS5a2MQ1S6D5aTgAIw5WSmgIBwEsB6HyINvHJaIcNqNmuAbPIYpmijAXRbBxTeS49/Kq/NODRxzmde0GxIAS10gOnAaIJUI79BAUAD5RolnBEAujt6dEgDsErAnDKxI9qwmc37L5hQBrU5qDVPdXPRQQAW7ebjMGdIQDEC6xvkONARnJP3QBCAqknEPk68U02Z3FZhKxvi/szmRMRqUanrMswRvNH1/6oznq8OfY1ywkAxsZOwf/4QMA9NVP9Dj/xfsCJcMnHldFvR2z+c0nhRAFEyYdx6Rarn9a4JpvZYJ2tRQQW95fe905MqN+v2CLPa5b93yqd3T2axZoLZQCMAJCzjT3t1gOr7WmMrJ3QDfRacQDQ22DPbz54pJL6b141GXzLEgDwbq6UlAjggSrVsA8kAA3qBf+fEDb00Jz6S08AMPsOd1biQSiZ4I30w7sTrdSvYr8ESAmwRBKH6nBs7qAAYGoAafa/zynbIaWkMh93cw3mWDRQpH7eyANKblAt91DTsMmkkWsQAGqUiCgpmKFHdzKopUluDA7JSHunNHePl55pM2TH409J25RpIh09UiyLnP3wYw2AkxVHMNoJAATbCVDzA4iHD3EFCACtM2fPSqFUlNVr18jkKVMUBOP9vtv9qgBAFizS/fgd6jjTT4B1BNy5l5ZyIfAzAlBlCgAG8M1ICHZ89qOPPlZ7W7F8uWUkI+lYLut3/vCvv9FavgTQCbwT4CfgTZYb6gUE3wGVyQL0LG2rbzysYDXXpv7uj3/8Y+1nFCv8fcAPap3H0uIAGACQAKvNuZwMDQzIwYNH5JOPP5dt27bIlGk9UqkMKsBGxv2+N0/I/n1HZOeOrbJ5yzqpVPuVACC1Njmw/5jse/Og/OSnP5Kly+crwI99t+Y65e2jZ2X//iOy7sH1smPnFsm1juj7zKtbNweVAEAQ6OlnHpc5c6dJZSSvYGJtpF0+fP8zOf72SVm8eJ5s2rpCCQBtrWQMV6RabpU//uF5GakOy8ZNDyoYhoQ+wVqyzJ0AAEAzc+asJB2G+QAB4PIV7GSLrFmzWto7kb0vagZ+b+84Of3OaXn//Q9VIWDhwkXqa8hSBviGAACIQrYl0t9kIGLfheGi5JpzSf1owBpAFj7Hj9WjLcuvf/MvMmvWzARMUsC6OiKF8rC8+967Wq6CDE6ykfPDBfUfZA1/9tk5JYKg9LB2jWUxY9dGpLgu+/fvU5AH8EkzJEslldJmjr3/3nvy8SefKAEAYAfgB2AbwAwAlHIQgP9r1xk4iv1Alrl5C3LMWbUTQExKHJWRMW9rlcOHDuvrs2bN1u+USwWViGbeAXBxTQdi2QMhFw1QzXtko6LQ4QSAgf5+OXLosNb6Vqn1ri6pFgE9azqfmWsAZUi4x2sywBMgGOUSAEsBd7IEgPsXLVLb4H7MTydico7vAAAgAElEQVQAoKxBXwEG6lwMCgD0G23wPTbthcwACEj/8kP/eo1q2uey/L7G4HcAvZh/vNeNokEokQRhAHAd/wA4iG3RJtQavKyIZ4zbmtwigwMD6gMYE4BogFDL2G9TQgFZ9wD5EHqS/VO1qiAlWceQA+g/Mhi9vAigJIAk14Mgo8FYwL4wdozfyhUr1Ie57C59D6AH0Dlh/DidO4DYgCnMK+wRYhRAqyovLFmSgO2sgYCfDprv2LFDn0ezjKHmjjQpcLl7z8uyePEiWffgarVTrl0qVmRwMK/Z2swJCADd3Z0yUoWUgyrBsJx+5105c+ZdJX/xvPS9goDVqt6TdtGvAL1uIxARsH/6GQIAoDnkUuYcwCIAL6QEgEv6l9fxA/zgnw8fPqz3AYRWUEKVYAxsfP7555UIgc/GzjxLnefFZl544QUliAFud3Z0KlGus7NDbt6+Jfv275P+oUHZuHmj+m3KAgDmt7W2ysm3j8uhAwfloe07lPQEKbY03C8dLUUZ7L+hzwsAPnHCeCXUMv8hcJSLhYQA0MTeIoD/gDeQowWgzEGbisn+A96QwUlGJ34M2xguDMtQPi/DpYIMDudlYGhIBktFGWlvk6bOHqk0d8iytZukkuuRqbPnyUhLq0oYv/jii9o/jz72iHR1d+l8Y9/1zpkz8sbrb8iTjz8u991roDP+hHv98z//s/4b9RpsnvWQ17ETbBD7gvBhSimt2q8QAFirAcAdpMb2XnnlFV0rIVxwLeY54wMhhfFlnvLDvIJ4gB/DRrEN7JnXfvrTn+o1TZ3guILXP/vZz9RGB/+N1PLGG28q6Yk1Gp/BXGHvwN4Dm8Pe/OyCzwZ8Z/0oloo69pQA4pmYq8wlnuueufcqGM79IPKwJmGbzB3sEwLgunVrtbwLexmuD1kBH8t+oqPTlBTwc8xJnhk/8/jjj+n8ok2cPcZPnKC+FbuGVMRnu3p6EvLWrRs3VdWE56ONPI+qctVsLnBN+pR1z1WI6Cv6k70LvsYJAPQz7cSnsgYdPHRQpkyfqnNz/PgJeh3mIWST859/rnug++6bFxRzjNQBAQDlD/oCm4cA4GAn79l5PY3zOAHAysZZNrVuT5N/RBmimWyx+v28761jNcbGCgDxeStLAMjG53zP/E1+x7FPfwYnnzvIH3/mzyUA+PPHa6+/pudsJyM3aLx/59+LAJDEahz4yygANCIAWBmAlABgsUiLAXsyA/Pewf6EAJAL58WQVW8JYHZujmNydUBDg8zBUXHEiAAQx54gADhRxW3WY5lxTE1twI6a0Y/FrH1OeMLEdyUAeOzHlN8CycRLPBIPK0MUMwIApCAjABR1H9dUKclIcVgJAEj/V/L2X37wtgwP9Em50C8j+VvSXAtlGsciAFj+jJEC+M/PqiF+kMQ5Pfs9IuWk8YxGBAAVqQ99N/ocyxse60/tPiUQmIJuGuO3WKXhLvxHYo4TAIojQf4fBQDA/3I1IQAg8Q8BgDIBxUpNCuWqKgBAABgaLioBYET/s7KHOuAhZtWSMyJS+pM+Z73/agzTeQnQ+imcAnOaNBSy2S2fIzK2QADwMrax/afxB08YsmQl9X+657R9p8VPApYSEQC8PRp3aUBkckfuwLzNLS+RkZa4TDNQUjDffFOaGGXrRSa5JJq/Wb+b+N5IWdXmorUhXl8sHlmvQpr0dcjSi0fGE/OyqdGNCAAe6/TrZTGXbDvSdqcxt7sRALK+/27rVDbm2ej78We+7fWz9zcfXq+KHI/lN4nB3u2Z6rxr7Nd1UML6EV739nzza96ZABBf7/vst7Ha16i/smPkf38fBABVKs7MNW/b3Wwntu/4OzEBIH5OnS+RAkCCxUZjF/vM7Pxq1Gfx+nsnW076LH5WSD7Bfr6JvWSvobZxJwKAs5TYPHhtrPRGVguV/3wBzXZWtjNiYMOdt2aAZRQA0sz/IN0bFACyBIDsADbqpHoHP5rlmq2hnjXgrFOs/9vBf2fz2uKWXqNeYsfbHysAKNAQKRz4943VVk8AsOt+vwSArJPPOsM4g7XRZjU22kZ912jzP3pS1ZtvfJ14Evm1kjHIZKanigzp9dSZBwWAeAGLJ/y/JwHA2+qLSnYDbrVa7YfPeFvizzVycHq9oACQ3ZrFB8i4z+KxtX8byOM256oTOk99UawDqShpYECWX8uknO0nqf3sZ4pwkk5eD85Ls0FdglprNjvYqhXZDCxSENfr8XlddgPwvG+cAMC94zIMyQKurweRpMhx6jM3N0lbrSpdI2Vpq1bk//irv5Lli++X3o52aSEgTO9qMAsCgEUE/FCVSjcFBecAbnl7Dei3muXmQ+03JIB0fEN5laqmgWuPKXzZ1KwZxCod39IslWpF2jrbpaunS9o62qSl1WpSce7QrUOlLLmaKaSQ7c+GHCY12RelQlEDNcq90OR9k2X3TZsCeC1pCQDbLHB9k/+nn5wAoO0LSdmJvXqb3Xaph5VshGEwI8Ud5NqDNBxBIzt0qMUndh9vuuqJHwaAxr6/br6SqRRYwgoSO8kiZAkTBEMdgYNsrsVqu0MA8Ey5eHPu90mII56xHNkX5Av/MaDSCxDU+7Csj8vOSZ3rQSEkO+/j5439R3LflG2m4HN8AMn6uNjvjPIpgbxhagf1/3kQXIGGkPXuvzXIAVFFM5jT7HIfo3gsYwJAdi2lrbECQEwAcP+A8oMfJ728g5Jdgv3oHIg38GQXB7UQf14ncngwwv2d9lvEoPZ+d1JDI/CfdvG62hF2RRA+lKggMA34z5gkBIBgu8xPrUjoTMvQ7jtt+pLIjLPsQ306JwCgfkKQhAC8B1BUEQF58QD+E1Rx8F8zboPtuI3T57aWmD1aH4RafH66Dh7eXWiSDaX9TokLJ4uFvU+S8ZESAHCeLgWpQ0f7tO+zeyZXfDD34AQAWxNSAoDZWPp9pIaNZEWplJoGR4r43Jac9JcqMm76bKl1dkvnpGmy9bEnNetQ2rtEWtrlg08+Vcl8ZJ7JWsb2+eHeAIUEnMnuBQDwcQcU0NrkA/0agJ46fXqyHybT7vTpMwqsAZzyHQe7COoDaBFoJ3hv5Q1MVhrAfcHC+TIbcLTV6ljzOsAfQfq1a9Yo8MXnAVaYGy+/9KJmUG/etFlBA6Rz8XkEwwE8ADYA6zdu3KDAK8/i2b7UMkYenvYCRvF9fAHPSR8AEA4NDyvoDGDHGeDTzz7V6/C3ghODQ3L40FH54P1PZcuWTTJz5gQplQfw/JoMevjgGXl97z7ZsmWjbN22XqoCOcAIAIcOHpc33zggTz71hKxdt1SamvFBRgA4c/pj2bvnLVm9Zq3s3LVV2jsop2Lj3d+Xlz+99LpmyTzx1CMyb/5sBeJ1P1PrlI8+PC9HDh2Ve++dKdt2rpbmlhFpzXVIIV+VFumSP/z+OckXbsumzes103twYFDnAMDA0aPHNJP/Rz/6sSo4MCcMBBAFaj47d16z2pF+RvqfUgL54rDWEz5y+KhcvHhJli5dppmHBJFRXVBSSH+fnD17Rvf0jz/+uGb4Y9+lAvuLJlWaAOgGmFqwYL7uH2yNMPl0alrfe+89SQa0gvUAbU0V2bd/v1y7dl2zVGfMmCkoUNCPqAFgo0eOHLVSD6sNqAc8ggAAuPLiiy+o/fKfg/jMIwDAM6dPK2kB2wF4xh1AAICUArCFfW3dtlVWrV6lGcX0P6USrl6/pgQA+m/VqgekvbtbSvmCZsYBnC1auEgzUslEzw8NWJ3yjg6dbwDMgGr4oVx7uwzcvq1AGO8B0uJ7bS9VkZs3bqgCAGMI0NpKeQCt/V7T7FKenTkIeSdVghEFZ3kuSDuQd3wd4poDg4NykDYuWiSLFizUMhwEqLmvyt9/+aWsWrlS7Z+9E3MUBQDe5zu6t2LfFJ4FP8H9eR7siHnJ/QEdY1IR73MtwDn6QrPgySoPvggCAKAdJAN8jbYJglOhkBAA1q9fn0gNs89CIQFFAdrK9wD/eEYHJ+lrJxT4OYu+cwIAz4Pv0FIHVathj08AfIPUAOgGgGpzp6DqAE6QQEqefb1LaEMoAFCfMnmSlrjAR2GjrDX0Ec8NYMpz01ZXN+D7gJ6UD8A+mR+uRtKaY2xESSOvv7FHVqxYJqvXrFSZcuYe8v99fYOqAAAA/9TTTyYKALmcgfXHjp6Qjz76RAF17NXvi42R5Y0NQa5yBRjsCPuHAACw/NgTj2kGNn3LygWpABIH48V6AqjM60jV8wP4C9ELsJP5CihBlqiTzn73u99p/3JPAFP6VrNKczntW/w5a8q2bduMACBN2i83b92Qt/btk3J1RLZs26qkBIg8XJu9AGUtTp88JTtQOpg3X3q7e6Spisxyv5QKg0q0BPxHoUEPCyjQ5Fqkks8rAYCzkIL/gQSgygDsw1C2geTLPoRyP5AnkHIuFlTWGZvJF/MyMDwkQ4W8DObzSlIYGs5Lnr1lT69Ucu3SM2mG3L9ynYzkumXCtDnS1N4pX128rAQA1CQef+JRJTwp+bK9Td46cEDn8E9++COZPGmy9hHzC1D5H//xH9WOUItQpaZQxgM1DNZYQH7Wc8YfJRTm9Z49e3SMsS/G3soutGrJBa7BWDHezB/GARIHxBDAdZ+7qDPwt/tS2ofN/+Vf/mWSZc7ftJX7sI+7dv26HD58RO8NAYM5yT3IeMeOsCvWbIBt5gzv0QdORPj0s0/UL0MK4ZkB7CGuTZo4WW0P+8XXQACYPn2GXg/7ZR5DSlu//kG9NteELMCzQ+piDl29+rXaIkQU5je2t2PHdunu7tJ2QKDqGNcrlUJB1xJIRRAAUBphP8q1hgYGlXQBMYJ+0f1LOLNxbXwNc4K+hCTAc9EWPsf6QvvxQzyLl2ZgL8Q1IAAAk61dt06mT5uuexXf66IC8PXXV1X5CFIcz6jS7lpu0Mg/7K1cAUBJH4HE7wFg3YsEBYA0waA+207JqA1+4vNefG6rj8GMJgD42SQ+K2XjYf6ZsU+cjd9pFB91ie5GBAAHke6mABCf97J3juN32X64EwEge9bNnh0b/R33U6NzsF8Tu4wJAPrZQABwwuXdCACumMD6ZecnO/vo+aDVJP8B+BVIDwQAs02va24qAH8uAcBiaZZEYc9kCgDflADAWS4u38um1M63FiNJyhaEtvqZ2OIn9WUrrP9t9ngSXyMCAI1LFABQiNQSAGT/21oCKYASMk2VolTyQ1IrDScEAEhr+YHbWgKgku+XaqlfWmqU2bIfy/q37H9TAaDMY1oWwNUidR4GAkCaZBfA5EgW/+4EgBTQHh3fsL4kgJjOe2un3Z+dQUhwUAUAixUqAYDxhOxPSS6y/hMFACruoABgkv+xAoATAKwEQFnyWgKgsQLAnQkA/kxxst0YBABF90fN+oRVkpYACCrTdeVGPXnNIzweCwhxhABuJXGlJNAcVACCmrLbrMYuPBYU2uT97P4gCt81BO01/pwAevUKALFP8c+4+q7PNycR2GeDsoMmvHl5DSck2LyNFQSMKNGIUGaEg+wPr+BD6lJKQtJdHFdK+iDqE79WjA/E18/60vjzccz0bgSAb7tGjXrGBkSouG13jp/d/e4W8x6t2OPPOFY/3P3Kd16DzQkYASBLKvx297wzAQD/WxcfzTTrz+2/7Dqd/Tu+fvZehnc0suy0kXfui1SOv9Hc9Neybbqb/cQEgOz8cH1rX+viElDZzzba+zSaww6gjTUW2dfr5rahQGOa41j9n7T1549tqlmAPGwaWIiiDRIXVzkaXZDciQUZ6G9BANDF2RlaXjtYcbjRBIBYAcCclwFcjQgAWUeW3eTGf/ukjkkBWQLAnYxl9EY8XbjGUgDwGjs+CW0DNboEgD+zbw7iEgCxgzLS1/enANDI6ceb0rjP6w8vqez2WE6gkVWONaGzrzfazDdeoGLGohMy0gmhYx0pADSaEP/eBID4gJT9d1ZCKG5L9mA1yrbDFrJRrRIfq9gpZcfP5qTVgHGsR+0zLIj223o9IemE+eh26jW3bT1LNyoGjtouKCYA6DMFJFkX36AAkAA9oXa0MZYjFYAMqKff/RYKANkNESeEVoL75aJm0W/fvEl2bd0s0yaMk2phWCb1dEtpaFDlyVQmPhyqNP5Vc9l89vaeve1Z/bGKw4gGrVRSPpABElJAki0fWGWaCQ7IroW1A0O8RcGsllZY5W3S1tEqrW3GHFcCAP4TQFKZz2SjAzI2K5OazDCUAJB8tQOitTO2izoCQJQBbPXLbWFJZP8TW3PQ3tjEmhmRSKs7gzbd8KrEemCw6gadNSBkPMVLfz1Ym27Cs/4n9uE6pkjheoZ1lCVOAJ7NPoEfJQCQoZ2zumG6ljj5JS4HQNtUQy5IdAUCgAPs/pzebq7BYVtXqEiVpJGPi314PK8J1Pt662B50k+hv7IbgGQMmb85s5HsBii77mUBfm1DmNgqlx5l/Gd9lAPeMZAMmUJrGbqviGqvZb9/pzU1JgB4CQD/PobLfZTvAvsy7EOSwFSQ9osJCtxL/Uai4GC25CQA92UO1ECwYXnwPo+ftdE4cK2YAABRR+XoUAHQYA+gYHQoC4dSY/ub3Luzsbm++ocoo8jGLTjdmoFG8di6AoBu7HlGMigImngAhdIfkfx/rWJBcye9uGKE9lOoI+3BTffpMcM+ZaiGiol1THcOoG2hvdYvtulFwcXKnVAKRdVTlJCQEoRseWiSKgegYCBMPVsT0hQsL/egNhHGP32NPWklAVDIiOdaEKiGS2W5MTAktbYOaR03QeYsWirlXIeUWzu0BEBTW4c0QwLItcnnX36lgWgAOQBD7uXrEa8TQAcwIMjuxCGCxwT4b/XdlmXLl8t0JPHD98gkB8wls56sPr6DkgNgGSAEGXwoAHT3dGsNTFfcoD7x3DmzFejt7OqSYiGv7wGsXbzwlWYyA+YRMFOAItcqp06clP379itYRBCdPseHMQcI2lOr+rPPPtWM0mXLltreM5QKGDduvJw4cVrOnH1XQTeAfp6de/BdVzlI5I9rVQUhZ0AAGDdOnwtw4vixk/LumY9k06b1MnMWcvz9SgBoEjJPP5SX/7RXNmxYJ9u2b5Ba01BCADhymLYfll0P7ZTNWwDqIYwB1gPifyEvvPCqAtcQALp7CKxaObL8cEUJAIBIjz6+SxYvmQflQ9c4CACffvKlHNh/UKZPmygPPbZB2tublABQLNSko3W8/PY3/yq3+7/WNi1dskRBevN/1GA/Ju+//4E8+eRTsuj++7X/ARyZlrxHX61fv0E2b94kzTn2AWUplQuqALDvrf2aib9s2XJZvHipghnlElnOTQrQWTmJLnnkkYcV9Gb9IEuZIC7AFH1L9ug998zV/Zb7QQgjv/894NI8Bf4gaDCGSGoXCsNy5t2zApkD0HDihIlaCgDCCQDXBx98qCAwQPy6tQb28Extbe0Klv3xj39QYAYAyn0xNlQuFbWONgSYhx7apYAvgGKBLN7hYc0WBch+6OGHZNmKZZpljOIAoOxXFy8oAQDgBlWCts4urQPOigNwtmrlKgWEuN/wEGSFEfVz2DSgD3MN/+YEAMBhfugbn5u8f/Xrr+XYkaOybOlSy94O6gB8hrbRdkBd5oZL2POe19aeGtQB2EgZSaesNk8pBkgKCxcsUAIAc5T+BvhD9vqBVdZ+1g38AAQAwEHmuh/6+U32OPdLCA0QAIIyAH0PsKbExFxOP8e1eFaALtrc3tmpIDrvASjjBzTzfurURG3Es+f5zRx3ghJ+HgUAxh4QH6Dfy5vQNvoA4JPrAZDF+wX8GuAcPgGg2glD2DPPBICIzfT09KodMRbYBO0jgxk/NWP6NKsj32IACSA+4OesmTOsfEZnpxJGnABAOyFtYIe01QNXMQEAv+RKJ2rDre1KAMBHv7XvdVm7drWsXLVMQRZ8QSFfkmvXbsrrr7+hALwrAOCbWlpE58fBA0fk88+/VOl3CFA+ftx/7969akOQtbB/tz3mIwQA+uahRx6SCQDnPT36PPh+AH7GFx9PVjbPiB/AhgBeAVoBNCG0kKEP2MrY8/6zzz6rdsh3AZN9z8W9AUMBU7Eb+gHSDUbIZ/Avr73+upKGdz60S8aN6zWlHJbSyoi8tnu3nP/0U9m2eYvcO3eujO/tkdbmqpTzN6VaKej8pZRAR3ubyVvXKO2Q00xMgP8m5PKxRQi9XFdJhrxetox/AN8yZQDKUikWpFwoWK33UlHyBSMADBYKCv73DQ1JAXIAaz/Z/7lOuWfhMpl+zwLpmjhDmtu7pbWrV06dPi2sicuWLZGt2zYrQKKks/ywvLJnt/rsJx97QiaMn6B9x/0A0P/whz8oyE8/me+29Rz7w8c62Y3xp3QLWei8h3/B/pxghC38+te/1jEEsAeU5odrkNVO1jrj6HP3N7/5jarl4Pf4LGs9/z3zzDNqK9iNlw7ge/jLTz79TAl+kHcYR+YecwP/wngD6JN9j39k/8FvQHw+w37n6rWrcuPGdfV39Adrw7Zt22XunLmyYMFCbS9tZZ5CAuB72Cp7mg8//EDJK9i2E1uwTS0ZMGWSXh9yDb6V6zJHUaGZNGmizpMJEydKe7f5dp7tyy++UB+Iv3Ep/2K+oKQv7Ju+4bn4LmdVfAbjhU9hrPBFPv9Yp/AZrJn0AX0KOZO+NgWbFjl56qRcuHxRr3vvvfdJPthcR2en7ksg40HwgExBaSPaZOeDmpLqKAHS3dWtPlj3aOGcHhMA3DfHBAA/z9jkirNFPVaSklobnQvTM219glAcn4nPTH6N7O+6dtzlj9i/+0f1XOS77wZS1gneFkkMJ2dRB8ky2a/ZZvh4xq8n51c/5jRo+1jxwLH6Ij5fx88Xn5389SwBwM8Wvg/HjzgBoFQsJYpDrgCgsZRQHtfjZwrGBaK8KQCYCs/dCACNYnKN+ix+Dj/PxiUAxlIAsD1kqmbqcQC/nik1ZstQ2H6IddTPO/7bzw8xASCOF8cEAF5PyfdjKACQ7Z8hAKAAYGSyopSHB5QAYNn//VIa6pPCYJ+qAJTz/SKVQWmuGWHbEhGD1L+eu1N8wQkBWQJADJ8k2eSBAFBvU2MpAIxFAIhA/7oSAGMpABjZNyUAEDusSaVGGYAmzewvj4j+1uz/8ohK/w9XyPpHAWAkKABUgwIABIARyRfK+vo3VwBISUl6Qo/iWjZ/6oFopTE0IADoKT7E0VJbs1FKAOuQURtGLlEpjQezuSmNMSVxLmgTQQHA8JX6LO7Yb+kdA9ki9qmxL4gTaOol+EPCaIhrJ3GpWAFG1VWjmGgdecDPcCGuEcXT42SyxF9F96n3/6P7Xdcxjd9Y/CQpyRu+WLfuRF/PjqfGW0aNcf06lnXPcXzvf3cCQHZdclv9Nmvrt/lssn4Gh+WAct3rdUnEd7v6/z4EgGzfavnZsbHruz24JR55fZUx9iFxvzbaP2X7PZ0qabwznh9RgeugYB8r0IadY5RU2+j68YOl8dXGJSAati9OZr0LAcCx7ka+T00wSwBIsx9Dpq2SwVMFAHfeYd+QBrQzTqTRxtcD6s4itETcOxMAdHMRZci7w7lTx8Tvxc6q0b/HIgB4h2UdXL2zdMA5ldGpNzLY+7b6xxu9LAEgfj7/nG20GisAaKA81I7RBdU30g3YUmMO/Bjj5WOUtmN0++vGtjExMLHxsRYYvwaL+lib/Tt5gOQQEcnjZOUw+IwCi0EBoNEhSBfSKKvcnVS8afYNt71n/2mWN9/DiWUkvB3MbGSH2ffY5MV2Gb8fv562KwL7ApQUD0GjA0XW/uKNbVpnOiOjFNi8Zv/pGMUlABSUixQAAuJv9h42JTr+YWNTxzIPQJhuuELWtvZXUns9lZRPs0fdJ6Vy/JQA8M1QcjBykCooAMQAl/cFp4MWAMaRivS0tcq82bPkqUd2yaJ7ZkutMCTTx/caAaBU1gwaIyTAxsUfNisJQLH6urpN6VjGBzKXeHeGtoFLAZjUQzh9D/hMNrdlCQOSc8iirq6OVwuHMtQBWlQFAL/C62TsqM0E0E8luaJUfUgADhrGG9jEznR8Q23vMOEMEDVCghNU/O8ghJ8wzClT4D96/WRz7HTToMKgG83UD/qc8bnvY+ft8nFyUCLePNTPC6ulRkBJr6G1+0xFAh/Z7QSAXKsSADzLXO+r/5migq4zQVKsjgDgNewikD2xIc0cSAHbRhuM7KYn69OYJ+pLAkHkTv43vq/6NhUgCMoRGQmy2F943/o9YjugD7TmXCAAZNcLPuuZAB6MJvPYs/+zzxyPZ/ysjfYDvF8XPAiEocTfBgKA+RzLGjdCl2+0kPYzGThvmz83wLATb2L/7b5MD466ATFnFe9NLPjhEnP16hNcizYTiEUa2WvRAfzrdwA83AGGzBInQ7ldQhpywp8qKyXrt0/A9AK0JV133A+ZH1RfCQEAtREIAOWKqakwB5SpZPOAPnICpRMf9JrB/v1gnawdQQGA/kn3P64AEq9XEACCAoCXdNI1oaZSjgCJNp9pR6wOEtawhAAQDvHaKJu3VrckPKf7FOZ3yNTRMUXyf6SkiiKsxQSAmRPNrW0yXB6R28NFae0ZL1PvnSf3LF4uw7UWuTFclMWr1krn+ImSa+9QcitZeGQZE7wGdFFp8iC9TbAfYAtQkkBy7OsIjl+/eUOD04Di/JD5RnYZwXuyzwiem8oCXIM2OfPOaQ2+E2TvpdxAkJumn9588w2ZNnWKZoCTRQcBgNcB/wnWz583T7M/TWkGAkiTXPjyorzwwksKdOzcuUMmT56koAvEEoYX8H/37t0KUq1e/YBeWzMlr1+T6dNmyvnPv5LTp89qMB6gguA9wX4C6GT+Ah5s3rJFJky0Gssfffyx9gNBeS1dMJyXE8dPyZlT78v6Detk7j1TlQCAzHZbrlNOn/xUnnvuT7Ju3WrZvmOjNLcghQ0Jpl2OHX1H3nzzoGzeslF2PbRJFQAArttau+T8+Svyu/JkeDMAACAASURBVN8+pwQASgCMn0AJHCTUR4TY4Mt/ekNu3e6TXQ9vk+UrFklTM6SIirQ0dcv5cxflzTfekvHjOuXJZ7ZLV1dOWprbVAGgu2OS/OrZX8vVaxdkw8a1CuYS5AWgICsekP/dd9+TXQ89JMuXr9D+p29ZQ9997319H5AIIB4FgGJ5WKSpqkDDa3tf1/rCa9euk4UL71fQ0Q9gAIJHjx3RzFyyjcmyh5RDlnKlXFGQRAH1hx5S+XTWdyeE8d3nnvuj3H//IrUbACDGkMxa1B+Onzwut27elscfTyWvTSWkKmfOnFVAMiYA0CYAIezw0KGDiZS1rwHMXeTDDx86pODUww8/pKAuUv0QALCN3//+9yoT//CjD8ui+xfp2koftDTn5LPz5+S99z9QYIn74hfxc3zvzNkzWhbAMsBHVKmI9vA8vA/o4wAw/hWZfzJhucb2nTsVjPf169LFi3Ly+AktjcG8cJ/N9QDrXeKe+Qn442AO73kpixUrVyaELj5DGyAp0AYFYHM5y0ptaVZwmyx1+oI5QjuKpZL6B8BpZNeZ6J5lT7+7/D6f5f4QayA58Jxcx6W9aTPAFoAh1+L+vOdgBWNFuyETAIQ5wMZvyEZc1wkAvqYC1APoAfDTB/H1eBb+Y4wcWPO10wkA3Avg0s9wrlAASYLsdggAkJqyBADIARAAVCY+nDOvfP21HNi/X+6ZO0dWrFgeiA+UQDEgENIFJAdITLSVe/naB7gIkQnfBFAKOMjzOgGA5z94aJ9s2PCgLF+xJKkfOzxUkEuXvpZ9+/YrUfPHP/mRlgAoVwpSq1XUT7/15gG5fPlrefLJJ7W0gj8rc4+MZ+yfuY7/d1IYYwcBgH7dtmObjB8/TseZZ2H+A5TSZghV+EmC1RDAGBcATUgeXI/xQukFAgB9wM8//dM/KXgM4AxI7Psaxpl5gE1BDmAO6d447KFYw3bv2aMlXDRbvavD5l2J2sol2fPqK9J/86Zs37JFZk2fJh1t7ZJrqkileFukWlIyAXtliADsJ1h7W2FJoEAB2AXwH/3HmagZIgDZmmT8BwIA/4Y8VEKBTGtml2UwPyz9Q0MykB9W8J/fZfYmbR1SzHVIc9d4WbxynYybMksmzpgrhSrnnXbZd+CAfPnlF7J+/TpZvGShtLRYCbNPP/tMXt27V+f8jq3bZVzvOO1bSCvYO/3LWkZGuWecM7fI8qdN9A9gOgSAjo5OtT2+86Mf/Ui/o1vNalV9wR//+Ef1A9ilEz+xCcYBAoeX42BO8FlsBdIRc43xYq5DLCC7n3/v379fP8O8wgcfOXpUgWjmDDbAtbEr1iMIMdg6PoG/mY+o7zCu+EsteVAq6DqPLyYLH1IPZLRFC+/X54TUyPfffvu4rFxp5BraAgnxypXL2r/YIXOLPqL/ZsycrqD6rVs3leyAP1J1oRs3NBaAchFrInsUV0Ghrz768EOZM3euzJwxQ8ddSx8Virq3gsRAW+gvvovdUrYK33n02FGd8ytXrJSe3h5dj9va25SMBTkAhZ5VD6zSZ1dyRlC1+vTcZ/LOmXeUgIniDv2CCgBjTn999dUF3dyzX+nuNfUE30tTeoG9i5aOaDUSluoPqmKfnemMi19fMmtUtlUmY9PPaO73GsUP0xiNZStnz1yNzlRxzCZ7hrzT39kYlPt4/05MAIjPhRa3sZ87KQB4Cc9srCruh7gNda9nCADZOGD8XGOdM+PXs9+P433xv7MEAO2TEVMVyioAZAkA7D/ZV6nSWo1zp53PTNnQs+b9LOgKADZfHTT3WIOVQjTae31MLijFRUBQoxihEY5jBQA7b7HWsV91P9aIAOD9oapvEeDNd+y8b8/gigXpeTglOhjhwZ4htfOgIhclL7jym5fuU9UzPaey/pgCgMn/mwKAlZApqLodwD8EgPJQv5SH+6Q0HAgAA7elXBiQpuqwNFXLAfy3hCUtqxMRAPyo768n8w+1g4Q44EAyY5kmdKQ21ZgAwNzI2mASWg+Z/7HNx4mCltgQFA4jBQBifqpGUq1JOZAASiNNmvFfGnEFgLKURmpKAOA3JQCUGFAVzfwfzFf0d6HItYjxcF4GKwhJi6EEgMVBdAZk/FAMZsUR5m9AAEiAfVtH3ec41tKIAGAhHXMI/k+zK2qeBgmHAHpbzNoTQoOPymRx1+GKXoo2AuZstDmJpu2zOZYmMfEJi/f7Z+L3PFkhxFvrkjhSz5X1izF+5etM4pPDOMT+0myrviyDf167xZOpwjOOWkuioW3sX+8M4DT6TvxMdyMA3MmnN1q3smtFWpgy/XSIBga7anSV/7yv1T1fYjqjUXD3Udn+GP1k//lLAGTbnKzF3xMBoNEeJ5lTmZuPtUeI503wfAkWE18iJgCo8khI1IjvF68Hdxu/70IAqHukkNw8lsXHSYW+DtX9/sXjm1UBwDcSPrldFljV4FiEQgDX/cm3IQDEC2AK/vtiHeLwkTpArAAQEwBS5qw9rh/W486PN3rZ1xuBq98HAcCYKOlClHZwyvBNN/0B2Ocwm8isN2kwMDacmAAQfzcxuu+JAJAFZvxeMTDTaJOtn7sL+N9oUsSGyjXU3jL+L9umsSaXfT+V6WlUD8OAEtv0NLINrvEfRQBoZH8OsDZ6j+eON1DZzYRmcEcZlNl5NmozkJFSj+1KN1uZzH/bgNngGLvWt00ByE0x3nArRfAS8D+ZoxEBwKT07aCtV4sIAPaeSf+7AkD6+bRMgL4WQCIODwYGpcBU0peZEgB1zphDAocd6h5LTaZNHCe7Nm+Q9SuXyvi2FukkqE8eY75Ayj/nPY2FlbWWVkoAYP9Vv2kcu5SDA2JpdjK1ZQGvyFgOh0myyoNsj4KJAXC0hHwGHNZnk7S2mQQ5AergDE1WO6gBKNBNVkypZKBZJS2d4P2v2flhdHWj66OoQ27sOqvh5fXAfYOe9nd6jXRmx25BGaocVPUgYIdDtWMxRRn34T4PfYx8nfAAjF89O4cTm9fJEgI4ZCsFm+3p6pZcc4tlQNMnkVy82j+kC+UBpFL2Zk+B4OMZ2uGgkLTDs9K1xFnqwBot+PG8jZ838T1IvmmpBAPb/b/RB8v0YKpt5JHxX1G2aPZePhfcx8V+JhiO2V9mLGIfnBAAkOPHJ0SH/kaEPPcr8UYj6/dj35TcKxxivC13VwBAQM8CEi5H6D7Tnhc5PSMI1R+qnIhCtngA7IN/s6BG49IGfh0PBGt2B1KPoSSA1XWsHyPLpgs17EPQwwkrBIx0DvjeIWK0ep+Y/VtvuYpH2j8Ee5DftcAVmX78RzCF17i3FRgyG1Xbj5SUVMEDfxMRFG3dNwUQAiH0hXWgBQ/q7YsvckC3dcLH3faTltmutR+DKsMoP6nMC+afMhqtzIoTG7RmpGdXOemNEh+2V/VsiWqtLJVqOagJNGlWRKFSlZHmVpX4nzBzjtxz/1KZOOte6StX5fMr1+SeBYtl8oxZ0pxrVeBicHBAgW4C72S9Ak46AYBMWbJAeR1AxjfUBLcBbC9cuqgAAcFplFMAWwAWCFwTiCfgji9mBFo72uXMqdMKIpLBSTZcqvZAxukeBZOoy0uWLwQAll8C9SdOHJcJ48fLqlUrtT8BjfJDBSkVKvLaa28omAfAv3SpAWD0dbliNZgPHjwgH3zwvtaW37xlkwa9CZB3dnTL0HBJLl26ohnogEoAHTw/wCaBdIL3BNjHTxivhAD6AjAA+XQy/yCYoQBw4vgZJQAsWDhbCQCVSkFyLR3y7unz8q//+rysXr1SHnpoi7S0IoVtBIDjb5+RvXvelLUPrpEnntypCgClEjXKu+TShZvyq2d/p9n0KABMnNwt7R0m7T1SaZZXX3lLvr56TXbs3CyrVlM+gDIKJck198hXX34tb7z2pgL/T/9op3R3t0qT5JQAMK57qjz7P/5FLl/5QjZuWqcEgBGk+vOAAZ1y9NgxOX3mrGzbuk3Ba2yaeY4k52efnZO33tynmYrIS3d0tctQvl/a2lmDm2TP7r3S3z8o27fv0NrD1B2PCQCHDh/UDEoAIQgAgOaAlE4AAOgHtIEkwJRwG/z66ysqhc3YOgBKJmehRNawyMuvvKIlAP7qr/46qYPNdykBcOrUOwpEkYm/ds06HXuXkQZgAsgE7AEI9rIvBEpRKDh29KgCSpQAgPRA2QIIALQTuWvWcwDQe++7V8tRQAAgoAlA99EnnygRgvHTOdNkNZ8hzaxZu0a6enukCOgZ5LaZT17bGiKO74EAlgBUCaDvgDhBRnLwVxcvXJB3Tp5SSX7P3mY/5PL72CrPhSw1wJ8D4IBOEAC0PMCKFQnBzQkAzAXmrat3FFFraG7WrPlLly/LmtWrpRsCQLVqCgDnzimANh0fEJ4HmwFY9Ox7+gBfip3Rpzwr/U6b+I/3yUolGxlwkPs7YYH3IAAwxwEBJ02erPs6rsf9IRvx2wkAvq+gljjAJgAYRCSXQmecaQOgHCQEAEHvb/y7yYP3K0hNli/34vn5DAAh73EvFERYK5y8ECsAkOlvWZL2c/HSJS2tMH/efbJ8OVn6LQqAsrYBfEKA4RnJtgcM5HnoF9rKcwDe0pcQDwDV+U6upVVqI03qo44cPaglSJYspQyDrXjMrYsXr8j+/Qd0jYIA0NXVIaUypBMjau3d84Zcv35Tnn76afX/9LX3H2UusFfmOnPeCQAArRASsLnNWzerqgfzkXtSTgVwmLGkBj3EAJ6xWLDxov9YG3gO+h7yGjXVATvpe+TrGX98BPbJD9+D8MAaBdkBH8HYqEx/pLDwyu5Xpae3V0uMsHaz5wVUKQwNyYvP/VHBlUd37ZQZ06ZKThWVCiKVIWmqlRX4N7WsFiMAQMph7wEBWTP/AWbKgQSAulZVmhnfUj4QAAy8qUAAKKBMYgSAYqksA5QNGRqUgUJebg8NaRmAGvusrl4p5Lqkd8osmb94pYybMlPGTZ0p+YrI7YFBVTRgLB95eJdMGN+jWw3OG8dPnJAjbx9TP7tq+UoFcLFP/Av+DDAcMN8Ve7RcyM2bSuhgnWaNw+ZZL7BfU8n5TP7mb/5GiT30KTbNfMfuyE5nrHiN9yDIAKqjGoFNYhfYxCuvvKKkD+zCyR6QRbxsBQQAbIO/GWPWun37D2hbsHk+y7xkP8Fc57qA74w77YOog0/i88wBfrPG+1qBb4dE88UXX0pPd68+J4Qx1gKIazwvz8E+xnzdgJw6dVIVDiAguALL9evX5OFHHlYSmCsLcF8rEVNVxQHaNRG/EUBz/PQ7wddAgOBa7B8gAPAs2Dyvcx36WMmqtZrcun1LS9jwbNg0bXGyFtfAT1sZmo3qx+gTP3PgQw8dOaSkA8ruYPv4Vyd9XLh4UVWCGHP2Wowf3yXmgv+gPxjPdpRrIL6EZwk85CQjNY4vZAkAns/q54v4zOZzN3v2SeMu9SUA4vPSWHE5f/1ugWW/p+8/4jNQ/F2V4FU1xWyN6/RJvysBgHtmz+/+jBoHuAMBIPuc2X5t9HfcZ9nn9XOLnw8T0r2rFwZisWX5j60AwP4zVgCAAGBnYiPFp8B5i3aglgIIr7ucvhMAtBxjBP7Hz5S1p/jcFZ/hPW4fJ5dkSwBYLC1Vpqw7w/n9oyz1lPAfCAzhHOgxYQf+vwkBwM9+Slr2MoOe8NCQABBKyZQpT1OSCgoAxSEF/8vDKADclsJQnwwP9AUCACVqUBsLJH5NKkQx2P4jPaIRAcCSClI4x+ZkmI8ZRYRwAB4V41dbHkUAiAgBXulS22ZXqYu5aqkEUzhkL+1n2kYEgCKxR5ZbVABKI1IqVwIBAFWAqhIAypWqvq8lAApWAqBYqkqF2KUTAKKMUY9FaeQvIgGk88gTvxoF+j1yWK8AYHPao29p/Nris/beWAQAiwumR+IkwzfE7MwvW5lSJwCkz5D2u899JVhECp+JH3aZfO7GWTnI/qfzIo07GD4UWhwRBJJ7ZDTMG8Un62NPFifxe1kEyy3M4ufZH7OdNAmv7h5OaojIQomdRU2vey3cQMMuOihjAzlZPxv7Dr1mouY6qtnf6YXsutZonUvtsylKhP1Ot0vGotG3fZy+25Ubf6vueSICQKP9wze7/50JAN6KeG2M7Se7Zn7bZ822O/6++7qxxvT7UADI7sey97pbHzb8vHnq/08QAO62T2z6i4gAEMuRa3ZzYDlaBilStTEfJwCqUVmA7OA3MoYsASDXYqBi3ebCg9SeIThGCYDY+Wcdb6O/vykBIO40D4A3nii+0I1NAMgu/PacMLei+kkhQy/eHPyvJAB8I/A/IgCM5i+FBS2jSDCqDz1DP0OeiO0mCzDFC5JN7pQAkJUE4TpOAPCmZO3Cgz0JqJJIiaSyWXwnBeK/vQJA3YY7XMvbMZYCgPfBdyEAxESZbH/FNsY9soCokW9SsN/73yWs69iIYfMbwZ+2vYvZiGGD4VL5Dujr3FXmtYFEfjhwCSY92CgIFA6mCpK7AoAXo7dMUx3nqF+9vxM1k4gckNiWH77Y/hULMn1Cr6xftVx2bFgrc6dMkNLtGzKlt0fKBKkr+D820SIlEmKUAGDANlkpWRlAtxcHXd0OYxBWD2wyIu0drQq2WGCDQ6PJl/LDWPC6HSqNKDAC27lJpL29Tdo7O3QDq4dPCESqTGFZv8mGL8i/KWgWQF5vB+00EN7nq20FdV4FCS/f5nNTl9tJFC/IdotqINr3bAPv//YApd47mVsGsCtQGNUo0v1qkKRyENxf83Eba0OILQEOEvx3gggs8AnjxushW6XfwnMmh24tpWAApIPIHrAY0exibM42yEHbIOlX7ycH9+I5Hs/Z5HpBytefT+coCgsh896BRZfw1fEMBwUNMMTArZNoGD89wKTBmyzAPxYBQPtVA16Wme32EvsOXndAPB6P2If4+Przq0+5S7me7CbTr+d+I7mWZsq3mI+ySW42HGzGzm+29pqfMhKQKx3wWYA2Bn70Rs96AGWN+L1sX6eZD9GhLYCCgE1kdQOqu2qAZ0T4FlKzHrDLyohmh6ucrtSUlEJgSMfOFSiUoJJK3tEW239YNlJ2HbHMeiTEzVZjAgCKANxTiYWRP64bm6Zm0ZyoUaWZTP2D+2sNVN8Qh/ljZT1oUCgFpZJ8IZslrOn0uwMm2s6MrZkNBAWOQASz7H9qWLIeWJZ7zDLELXogS8tSyYjUWmoyODykz9Da2aVBj5sDw9Lc0S0TZ8yWuYuWyL2Ll0tL7wS5MViQT768KNPn3Cez752ngeD2XJMUhoc1M48gsWe9puDr1xrsB5AjOxAwgX4B2FFZ7s/Pa2AbsKYpl5ORQAAAyOvs6JJly5eFDJ/mhAAAsACARhCdDFq3ld27X5Wurk5ZtGihKgqUi9Rqb5ZrV7+Ww4cPaX8AxvLT3dUpt272SWd7jxw/flLBxjlzZitADIkAgsDAQJ+0d7TJF1+c1+xEMst37tqhawf3HqnUpL2jV4rFslB7mtfInESZwMf9o48/sqD9uHEaWCeQD4Awedo0KQwOqm0fO3Jcjhw+oRm4S5bdJ5XKoBSKQ9LS3C7vnflcfvvbP8rqB1bIroe2SFs76xfM6Q55++0zsmfPm7J6zSp5+gcPC8lUBLba27vl68t98t//31/LokX3y45dW2XKtF4F2snyF2mVV19+S65c+Vq2bNsga9YuTwgArS29cvHCNSUAIP0PAaCnp01q1WYlAEzonS7/8qvfKAFg0+YHZfmyZWrLAAIA5oePHNWseYCTNWvW2vxralKw5suvLmg9ccAaMvV7erqkf/CWdPd0qsT37t17FQB87LHH5Z577pWhweEEWAWcOnjogMydO0czRwHYmZuDA8NKAEDqGqATUAm1BnwToB/zCgLIn/70JwVOAQ6xPcC6Epn6+WF54403Ffz62c9+rmPEfw7yk/mJ/fIsD65bn9SxxoYBgJG+xmYAwgH3AV/wT5AV3z52TIFqMrZNAr0q+eFhzWRFAQA7e3CD1TnHHaQEgHPy6blzsnHjJllANjfqCrmcXLx0Qe8JUaWju0vyqEw0G4hNm5lPtAsAjR8HxQHAeN8JAO4XL3z1lSpqrFyxwgg4YiobkHoAjgBLAdkBv50AwFgDpgEqASglBIAgzw+Qxf0YY+weH0378PGAYbQRokxXT4+CpAC9AN+Ax9MoA+L1w9vb5WAAtriWjwd25gQAxpLncqCbazG/ABUhHPlz8l0nAACSjQd0VMUKIxRAdKCNgGR+XqXvyIjGD9GfLifPmohvo80QkQD+HMT0/YYTAMjYHQ9QGmpr8z5kDK7L/Bg/fkKyLtEOroltADLOnmVkCCcWMO6A/AsXzNdSJAq8tXeEetxD+h4gKnPDCQD0DXMAwgEqJgCe9D1gIX0FAaCp1qIkh2NvH5Zt27ZopridX5plaDAvly9flbfe2qcE2Gd++AMlAKAA0NSE4kJBXv7Tbrl1q09l4QGMHWDkN3OO5wHU9TIS2BjtBGgmA33Tlk3qs41cUtP5D+GG8eCagLL4rOEh6pPnlABA/9J/9C/rGwQAnpG++od/+Ae1Je6JTbsSAv0AMYUMcYgFrEeqNAFJFwD6+jXtI0DZJ554Uvc9nB/I4u+7dUN+9+tfS1tzkzzx6CMye/o0y1wpFyyDsmb17iEx5CDs6h66qiSBVAHACADVkpEAOM+hAFDND5nsP0RjAB2k/YtFJQDQB4VyWbP/yfzvz+elb3hYSwE0UTKkZ7xU2sfL1LkLZNa9C2XyjDnS0jmOAg1y/suv5PU33pCZM6bJD55+kjoGUq0BepSVpPXhJ5/IT37yU5kzc7bu+7FNxuWll15Sf/7DH/5Q7YS+oZ94DwKAS80DwDMu+HVAfubC3//93yfkW8YCH4F/BEjne666wXzDt6AaoSB8uaxkAYgEPm58H7+LT+c1/oZwBVmFOccYX716TQ4dPqIEJfYWvO8lUPAD+Hn8P23Dn0EQADzHLvBd06ZP1bkLAQW/4uWiKEPT2dEpU6ZM1TFlPqIyQCkMnptn4fsA/EeOHFa1Cggn7H9YR06fOS3bt2+Tnp5u7TeegT0O73d0dsi7Z8/oc0+bPt1KkAW1hKNHjug+yBU81K9RiunGDVVVAdznPcgLheG87S/b23Qu0Xb6AV/FmHnGNCUC2NugmuDvOWFqOJ8XSHUoESxYuEj7grHo7OrUfrt8+YpcvXZd+5r9i+99maf4K8YfW1E1jKAAoHts3Y8mQmOBsJ7KOftZyfdt8dk0G2/JAlDx2SkRoUtShuuzif269d8JcOEd1D7j81V8Fo3P0smZR8mijQkAdILe+w4lAO6kAOBnwdFnrwCC/ScjAGQVAPArqFRwHomVAfSsHhKwiNnoGZGs+VaT/E/OgE1Nui44AcDOkmkZRD1rEp2IkhLctuIzuY9bEtcKcRw761r5Xo2lBMW1mABgiQUWF4rjT8lZMiYgwPsOZ04v8eeEBtrtMYl6AgDn1RhoNZvxJD6Lr3I+pXRMaEPoTy0T5yUAKIXmBLNySWqqAFDUcpzV4qCUh26bAsBQn+QHIAH0SymPAkCBIsV1BADN/s8QAKwcgJEC0jrxlsHpff7nEwACwB/60cfNfILL1EdzHFoyexhtATC0JS00JgDUNPZItn9aAgAFgEYEgKoMFkoyXKio/D/EgSAIGM71Frv0WJT1QBok8PZav8TeJAaKGxAAEi6A4SJ8IvY/2WTLJM4Y4htejkJt35UKgn3WQ9RpCQC/vvvd2Bfz7ySBoS5DP8SeaaXGz2JVQ8/yT5VNU7/pn3OCQJM0ByWF7H19/nr8L/47/qzGDxNGhI1Do1hV/TiksaD4ueN/p/H6yL6jofQxdnWDeJTjfyexufBiHINS+/gzCQB+5sj231h/+1xN3w8BtLEe4C6vZ++fffZG8ebveCubZfG6/R9AAMjOC2+Dj2NDgsy3eMBGa3v89Sx+F4/r90EAyG6Dss/rf3s74/Y2GlvzSWplAYvJ+IGI3PQfoQDg5+cxhySbPX2HsWvUB00/e2SDPq9ll7FQZDNFM68HWRQ6CCfjGV5uWNkNsLfHHUmWAEAJAN8UeRDZ5Wr9NyMSbyhiJxAvYmMNtm2ODHDydiYgWN2A3tnyRztbnt8YaekCH9eDrq/xlZIcAO3qCQCuAJD2kysk1G8QdZMSQNYEGPCNdGY21C/wjQ8XWbA/+/dYm3fbvIbDw7dwGLETdOAq2YVFDMnsAjDWQucLmC2QKfMw/ryXAIiv6cCYbVBTm08dZAo2xDbjB0P6hQ1LGaAi1DrS16LNebxYxu/Vfca3f0md6riOurmi7HWS5wgZo1n+XvbAqGMVMSH9b5PwN5BP/4s2qrpRrvtOmkU6amzCCwSFwlRIR0IHOdSBj7L/OUAxWhwMHEC3cQjy+Jrhb/W8TTLMDutq02FjqWoB4dDj2eTxWOlryqxN+zGxi7Dzh/2PDFmuWpa5UyfJxgeWyfoVS2Ryd7tUBgelg4NdjfqSAHhsTFulMmKlACyjqlIHUmXniwO7tMtkebmOPQsn6yqHlwQwd6DPwE4+o0AM2TYtHMDYuHMYRfLMygTk2tt0s6xZ2ZmaONoXqrRgjFkHTx2Yq7N17SM/itiAWjUBZ556IQd7LTmMBnDVn1v7V23HgBOXXfR76foSiBy+uMWbsOQACriq/Vu/AGf9B++77ZLJCaCumeMh67+ro1P9lGaKh8OE/9bMfwC4RBkjqDcoMcLAf7VPPdhkZ5n9bTUAIwpMxgc3CsB43/F9AmTxGSsG3GNf7Gte7Neg5I1QR95rV0b1vO7ki9z/hFFO53/GR8RrdpwVH89/J5vE7Yv9zZ02mPG4q/04M9sJCTrY1rt6aPch8PkclbrwU5Q/txMb1P5CmaF4mTJ7RX2m/sAVj41/Pj4E+ZqqzxUAch2TMAc9UKL7FTNWA7VDdr6C/3wvlA+gZq+RScyWvLad7XecHV4vEZk+BxnTRfMlBIFgKEEA4jfzBplelseZgwAAIABJREFU7COUxTB7tf2E+iMOyGr/QU4vkEksqJVL1AIiMdC6A4wNmRGDfJx9n5WuWba2xv6be9fZYFgfAudWfZz5fduzQTLSuq5DBLnbpIi8bHu73B4clJaOVp0Dg/mCQK24PTQs46dMl97JU6Vr0lRZ+eAm6Zg4VaStU4qSk4PHTkjvpKnywNoHNaDfDgdIaknWJiAabSf4zrO4PDUBcALYgOT0H4Fm3j999owG0wlOkyGP/6EONGAYQXevd062aXdPr3zx+ecK2AHkcU1IIbmONikNFeTY20fliy8+VxBs+jTAKCQ98WllzeB//713ZfbsWZY52sJ6nZMrl67pUL/55psKTpLlv2nTRrULTJQM05s3ryuAcPbsGa3t++Mf/0ifsb2tS9ey5uac1mxH7pfayTznffPmSf9Av4IP3T09Mvfee6Xv1i39DOBkZ3eXZv9DNEEB4OCBY7Jo0QJZv2GFSFNRKhXsskW+PH9D/p9/elZrcz/8yDbJ5YqSa22WXEuXHDp0Qg4dflvum3ef/J9/90u5fuOKEmDa2qj/O6QKAGTSb9myQabPnKAlAFROe6RF3nrjqJw7d16WLlsojz62Q0aqBfXD5VKLXL1yW17b87qIlOSpZ7bLlKnjpbmJ+usizbVO2b/voLz/wTvywOrlCu4ArvEDGePs2XflnXdOK6AAKOL+mGsDJjz//AsyY8ZMeezxx7Rm9tBwn7S3tyqQ9Oqru/X3D37wjJZ/oAQAGWP8nDv3mbz/wXty33336vhqtr3uBShpUFaCRmdXl2xYv15mzJiu4w7ICYD47nvvyamTJ+See+ZqmwB1sD/Akxs3bylAAkhD1qtnmfnzAEIBOpGNv2L5SlV3wG4B5wB7AF7V3qZP12C1+jqhRvKgAqt9t28r+D9/wXzN7h0aHFQ7A6iEzLB56yaZPmO6dHf16Pmxq7Nb3v/gQ/n8iy81Q3f6jBnS3JrT4C5gTv/AbdmweZNUyyWdW+2t7QrGAOKcP3dOiQ3Yn6/rgFNkzTJXtDwH5IZQBuDypUvy7pmzsmzp0rr5x1pF25HMB2QHMNNxzOWkGCT4mYMAuGrLoT8dbDt56pSCZHPumWtZ+KzTlYrOIfoO8BXyJWSD29dvKKDPtawOfJPkyHzN5xUIVnIQmauAtQGwp21cj3nM/q6L7NRSSceQ8QK45P58hvvjpwDQAdIAClEaoD95HsaDDFv6ErKDEw14FgBDgEQIEPRBG+oPoQ42z8/4a0b9xIlJKRLuBwGC79MG+kbJE+3tei8AbPoAIB7CTFtHpyqBcF8HPNesWS1TqdcdSI88N4Ap4PWc2bNUyYJx9pgD4DfgNu3FvrFF7J4f7JR5QHY1z0B7k/FqahG234CL5z//VFatWqF+Br8JuAc39dNPzytBZvy4CfKDZ57W/TpKI6x+yPW/8PyfJJdrU0IPwCTXVuD630oqQAAAlCXjHnCS52beQSChljvzYtfDu5Sgy/OwDlJ3HJl/xhWA2Pa/TSrLjC1DyGBtIEtfM8XDvp7rQjABpOb5yRLHDpgHjAn3Btwmkx21AvpCxyVnGaifnT8vu3fvUb9NiQDWr1KxIB2trXL5wgV5/g+/l7kzZ8iWDQ/K5InjdQ/SXC1JrTIkba1G9NNgdVDegZroBAAAfyUCJOUAbD9DhmatMCy1clEqrAUQAcoVVYxgTueLBc32v9nfL0MoARQKcmNggLRY6ejuloFyTTomz5Y5C5fJtNn3Ss/EqdLc3i1VycneN97UtWfnjq0yZ/ZM6enukL7+W6pE899/9ayU/23t/enPfi6dbR1KAACcxjYB4SFWYEd+VsCWGBNsDDUHQGj6FQLKpUtGrqKvIQ3Yeaum4wzZBbsFwPeseeY4PpO5w+v8zedZF/FT2Ap2xA+kQuyIsWassBs+xx4DIB+g/uChw4k0Pn4a+0Mmf+/evWpfzGvuxRzALgHkIeAwvqzlPAuKMVzP4xg8F/skHBd2CamRbHf2INjQz3/+c7UxB+awOfwKRDDGDVAdguLEiRNUmQJSFMD+uEmTZLi/Tz766EP10fgNpPW1zMPgoO5tmMOsqa40w/mGH/Yn9BPziL4Mu2MFR+kXfCL+hufBDnlW2o7fY1wh53jJFAcikfs/8+4ZVcJZuHCRTJ0yVb9L+QDIAcw7VHvoGxSL6Fufj5xDC3lT6GltsbMm52namJLiU3JwWkbQ9s7JOSxTAiCOvcSfaxSTYYDwHdmfutiVg/CRxHUc56w7d0cXiuMQ/u/sbz0DeAm/kHQQf8/jLLE6gN/CYkV26srGp+JrZONOdc8aYjAJ/hWuGZ97PX4Qx5Wz/Vo3HuEGcb9kz8I+TywJI1UNdFUAUwFAkh4yMuqJEIVKoUyeJUzY2mYxIN1btKZl49ibM66QBlvbWq08QCSrrwo1QaWmTQnAcczYHiAbR/LX4lgln2F/qce/iABgao+p0qaXgIzjjhYD8vhOqqDn+10IxKZowPMZ+B/H6ev/js+nNpoerzfbsPOfKuEFAr8SE1hPC3ldc1g7WFPYF1aLRSUASKkg1eKQjBQGlABA9j8qAMUh+69cRL2mKM2c/Nx2QlU/VaSTmrSAL4TztYH/6Rk4FL9M5nNCyInKcrhteRa2228yn+0EHF0DlT2bGdm4lsf5HMwF/LUoup3/nQDAeReCOwT1Sg3V0ZoUkPcfqUmxbASAIhn/VZHBUlV/FzlHoARQqUm+aAoAhZJ9rlJDtdRP13ZeTxMK0vhaGufwshBJwMVn1Shf9T+5ew8vu47j3LfmnDmTMchEzjkTIJgJkARJUQwSr4IpyX72sp+v/6eXbMnXy5ZkP0siqUCKGQxgBMFMEBlEjjOYcPI5z7+qrr377DkzgERd+643aw2HOGHv3t3V1d31ffVV+xdcW8FIvP5jSUWUEoxiaaEthmUEmw1vW6zF4iw+Dq4w4G7L/VB2zmR9StKG6N4ey9H4nseDgr22PpfHiNI4sr1vCG6sAJrtj9iXt+srPee4/ajdZeOMbkut3876w/jdLPgfWtrm9hYDm+onjhfF64eP1fUIAO38WHy/7FqXHcfr9Z8N22QpqNc313iOthu7bPuv9zx/0PhrXDnFrKZqbbv13OaEEUgma2e7/vOx8zl1I/fNXsfvF6/v7do4VfyXYSOG/cf/eALSxOefan7Ez9/u3k4A8HLM8Wfi8TK4bCI+MZl9T3qvNmUEJtvXZa9xPXu87vz6/oO3N7VDtGSsydA4mGYbp4nEAHd+XPx/NgHAAlKtjMJ2Rj2Zgfrmrx0BQN/T0Z7cgbRsiDM0LF9IbQPXCrBbe9K61z7ZDGydSABwsoMvwiap20p8sPfaEwAm2zDG/dJuUnwdAkCcWXijkzjbzhRgDFaVqeXTbiIkzxTqJvm97fV0LJODUlo2OtmU+UbaF4AYkIjtfiKgn0oxYzoQADwjOj5oxMBfsrHJkGv09dBev0/2fr4g+jVanKyzIyfYZWt5CZ4xXsi5poOmXC+1PR8Dq63tztvtzjdbqYhT0vMBnLMNhY+AAWBurxHJIhxO9ECgwL6RHpwAoLWftbY6/jVI/0cEAF63fjICAN+NfVYy59sQAHweWp17I3+QydJRrcjM/m7Zsma53L5tsyybN0cKjbp0d+SkIDkNbEEAyHV0mRJAlcx8ZAPZ4GY3htYvySYpjI+WUtEacl4PG/nvWihDH44jvph7H4XrmM+wBadWq+g9NdgRVACsfn3Y3EeT0bKlAwQeJLbdxvz5bZha5b014BFl8oehjLIjLCseADWpIxju62UpEtJBeIbk4K3zwDf7AcCPJPidkBKzd/2Rsv7DFQSUzBIIFvglCFX8kt1h1AgjADj72+wAhMxUF1zCXJUkEvl/I6QYAaB1GxD7nNTiJ25E4gNQdi5j/5pRbI0xKcFIgt7/nawdmXleZ/dLndeQ9R73jfd1O/+RboCaKvnq/R1vht1fxH+zPsT2Da0HSPct6WGydWWYckOfrWMWVB2yBABdWQNhwO8f+8dUat6Z2sHCtVxHK6kKokfLyEbkFvcj8TjEG994HbLxs7Oqfj78WzcY+CkF5Q2YJ0NB/StZkL09Gni0McirJGA8Hk4w8f7MbuhSwpQpDSgBINSodBKREqg0UJQqLREJoWm5vAX+dWyDVqIB+hbAUlAg8uit84+VIK0BmfrwlMSm5VzwWcHnxfNYa0TjQwLoYF5IC1sYYSCU3SArHDu/NjomXd09UqpUpNDVIyWAHuTKpUOKlar0DU6XaTNny+yFi2WsUleJ4a233Smd02aIFHqkWG3IBx9/JvmuHtmybYeOS75BNmNDZbQJtJOd5zXWPSMIQAzgn+A1wX0Lttm69OZb+xTIcblwXiPYfuL4CRkaGlag34LzqMV0KggEYMu1ADTJuOSHQD8gMSDpurVrNJu/t6dbXyfD9NDBg/Kb35oMPCUCADwKnd1y+eJV6e8flP3731fQgCxxygQACuDHsEekfpHtpYzAyOg1zTIHsBRUbKRTyzAALgJYAohu3rolyWxEupt7LVy8WK5evqzBegCFnr5eJS9VS2XZ/94BJQCsXrVCbrtjqzSaRSUANBo5uXBmVP7h7/9JNmxcKw8+uEu6umuS7yTs1SNv7ntfXn/jbVm6bKn8zd/+SIaGL2kfFQp9cvVKUQkACxYslF2775IFi2ZJZ4E1sFOkWZDX974nX3xxUDZtXqvEglqdjMKc1KsFuXJpRF54/iWp14vy8KN3y+w5g6oAUK/lpZAbkH1vvi0fffyebNy0tgU0BTT59NPP5L339yvx4N777lNpbD8QAtg89fQzMnPmLHnkkUdk+vRpUq6MqaICY/673z2bEABmTEfiuaLjjq0cPnxIM3/XrV8rd95pssxKPCB4V67IU089pXYHeDJvHgC4lSUAlAc0/PDDA7Ji5XIF6y2rmBrL3XJ1aFiBLYAaCAAOjmCH/D9AL8+0/ebtKpOsssyhNjdZ5cicA2QB8PCerj+5DikWx1XSGXsFmFm2bKkSD0dHRhSYQ6qc1/Y8eJ+WqyDjlBW2u6tHvjj4pZw+c052775XszI7uvJSr9Tks88+lY5cUzZv26qBXs2o7bAMe54dIB1ADbDHCQAASgBA2CtANv3Bs+NrIAB8/ulnquJA+wHEIQfEBACALMAuX1e5F1m2jAVzFnvvBhgKMvc8m9Zo37RJliyzGuxMIsbQCQCAVEoAKBRkZGhYAV2AftrOD0FzADHaTZtpm2e1MqYAfbQfQIuffggA1aoSAHgPcI37QxDB3zs4zPsAdXOQqqfvuM/IiD4PfYnvcgIA7QYsxK85AaAAeaJS0XvzOnMee8O3efkH+gngk+8DQDIuSjbp6tJ78Ux8H7JBX1+/Ao3cm1/ajh2i8DBn9mxd63zdgojgBAAUALiuAxM8Fz4WcBtbZLxUkrvR0OtCEACkhGhl94U8gLRvXsrFqvrT4yeOyM03b00IACrVXBc5ePCwKgAwH2MCACUAyNZ/+qnfSHd3rwLDZEc74QHAFbCUPgLI597c0wkAZC0DmKIAAFjihIbjx08oEQKfz/dsH8Y5p6nXoo+wMXwwdgEBALCI58T+IRYwxigE0B6+Tx+yDgBUYz+otLhUek+3zYfPvzgoL738itZC57t9vT2qbNNV6JSzp76S3z79lKxcukTuvPUWmTU4TXJaeq0suWZJCQCaueoEgEZdy6PpeQ/VogwBoKklhiAAVKU2dk3rNQP6sx44WEZ7i5WKjFcqcvnaNRktl2WkXJGrY+OSQ6Wkv1/G6iID85fJktWb5KZFS6Wrb1Ca+W65eGVYXn5lr3QWOuXhB/fIrJmD0tPdKdeQfa5V5alnnpbps2bLw9942PxOU7T/sCF8ISA8tosNux8hk595yjgz702ivkdJZJBLmCMPPfSQ7XfCfhplAPwP18MnuTQ9JAP8CL4Ye+Ee+AbGlmswn/h59dVXtQ1W8qWmazttgKCBvZw6dVoOfPiRklqwd9rOnoDP4rcpuwIpBMAff4Lvc4IKc2VkdETLsqAYw/d4LlPNKEtPd6/6XuYO/mrJkqUyOjqmcwV7Yv0yokxF70H7ISbwnMzVK1cvy7e+9bj2EzbHvkdJl1evKBmRay9ZulRJaPg2+ubkiRPqi1BVmT1rlp1/Q+YxaxjEMc/yh5itPzlTosHnakmWTZsSH8/z4hv4Ln0M6Qgfi63yUyqX5dCRQ3L56hVdr5mjPJuSpnSNEDl67Liul8wlyAq6R9WSfg2hvrv6togAwHVjuWqP41yPABCfIeKzTxxzi/fwHlMBLM7+ZPf42b1/EtcKZxU/H2bPMX72i/fc2demIgC4WuOfggDQ9tx3HQIAbfXzc9yP8fNmX88+q8c44vNhEodoQwDwTH8jkDU07oNPs7IAEHItHm59QuzCzs9GADCg337tfJcSAFwlLsTVwrMX8jdGAGjXfvNTRkhwAoCSGG6AAODrkpHP0zOc7ZOsraxL+GB/LYldt5TJay3/5pESjyl6TE/jKB7jc8W6CQSAmhIhG6gCsDeuFlX+XwkAo0NSHr0q1SLg/7BUxkeVAJDT05+d4V0pkK51sF9L1QS+RaIK4LGWJE89ZO77+f0PJgCY1XF+Tud+SgAwG52oAGDtzRIAILzXEgIA4D8kACMAAPQ3AgGgrsD/GIQAJQZAAGhq+TsnAPCXcgF1KBKaD+CKe4G8kwG7W/xW4payJAD1IBN8VovvCaCm0iwjAgD76AmgWoYA4L7XiUUez098XpToRxnYhIiUTbwJ/9YSpBlCTRzD8CS41C+2gv3pc7WP8Wpk8etgmMRknADkAfNM77Yjn/hHsn7VEJBWPKsduuX0rYmJTa03/88iAGTjuv7vKeOFll/zJyMAZO8Zx0Oz68qUEyB6c8r23yABYLK+sXVwagLAZHuDG+3fyeys3ffbtXMyAoCuZ+B3fzx3I1FGze5p2u0Prrc3avVfeoUbKgEwEQtrtYzr2q/dqiUuHT/Pdb+f8XtZu4z3iu36oCMmAOiB3DM0k2xd2/D4pillb9li959FAMBRx2D1ZA+anagelE5Bt5QZqe9dhwDgB4B2E8kzzidTAHBAwL+rwIDXKw4yQQYWkBFlG8l0sw9Ia8QH/75NpiBbFNqtY9NmBWo3QdsdTLIEgOwhJTu5Wt63lTVW6Z3gF7MGHDsJg4td7se+GrfxhiYCGZzhrnavzOLHpiMiAHgD3Z79gBAD9nwmrpvl7TBbsvmgDixDAJgKxJ/svQnAayTTHt83+/+hszQ4md1/ZMcwO2/8fUAoDRRHkt2KAQVJZ7c37tVSKiBzx46EgadPk9hAsp/RAQhgnMt4eyZ/hgDgEtCqrOG1o4MyQDxGNhZplmg7AoCBuWSct27edGEPZkKAopOHrlVUBWDpvNmyfeM62bR6pdw0fZDIknTnO6XBQbDakM58t0BmJnMPgKzZ0SpTnV0ELfvebuYEgMQWmg3pyDWIm4dtW6j37SUnvPRKUFZAOlkBtTrBDVQBABC7NftfAUj1D6kMv5Jr9BV7XQ/0emC0jfPEuZmWUtD5Ec1NL6fgm2nvQ6WwhMzhREHAQdSwQfPyDClw5pvsDpU745BJAMzZ9LH9+gaixW9Ei54HSDmQq32EQwHXIrBDpnUM/vNI/uzK3dVgUpAkDFL/mv3vcnV62tfZl/FtwaaU1Zy+lR3/bADD1yM/0McZew7E6nx1tYLI/2edK+ODggHEPQUkPSCUKTMS+1Fvn/1tSk9PV8vc9vfdZ8Syf7G9+Oe05EL00279mLAoZD6f/DN0td+HbgW4vhECgM8p71cfL6sH7D+qB9KSseLlNuKNkoO7blux/8yuq65A46UiXLLAgG3UN4IKAP0UpHVj4lx3X2/IELEsJABQ73PaZDUm032Br5FKPA2SCHavQMYIfztUL99e88wW94M6p0IGimf/e+DKro8/CfcMPsV6MPgxnwtN5k1asoBPJH0X5o0DS/jn+Ef7kYcghTNDAKBPCYJY6QCjBECTKVWq0t3bJ2PFkjRZu/Kdco3sHBHp6R+Q+YuXyqLlK2XuwsVy5NQZqUpe1m/bIYW+adLMF2SsXJMjx07K8MiobNm6TfqQPObqjbpK+JKd5xlqDvbQToLTAEKAidTf1lIOgYQGEAQBwCW7fY9AZiGBdbKFAQQAa530BOBAoB0gjOA0ATfkeAGIAF2RVieTf8b06TJybUQAeajL+9xzz2rNX4LkAI749TpZlD19Cio9/fRTCtySgXvbbbcqWIL9W9kCkXfffUeBZMAOgDbaVOjqUwIA7Xh1717dC9y/Z49K/QIwErSn/cj9XrxwQY4dPy6bNm/Sz1PHtzJelI8OfCKvv/a2LFmySO66Z4fUG+NGAKh1yOWLJfl//u9/lLVrVsqD39gt/QMdSgDoaHTJu+99JHtff0szyP/27/5CxovXFODvKvTJ8FBZfv6zX0hf/4A88OC9snjJXGl2IA2Mv+qWd9/+WN57733ZsnW93HvfnaoAQDC2UeuSkeGSEgCKxeGEAFCpkGnRLd2dg/LB/g/lvffflFWrlymg6PONawOk7duHlPEiBekAaiCvYPvXRkblmWd+rWvVt7/9hMyaNUMJAL29PSon/tvf/k7q9aY8+uhjmnFM0BigCFtCThoACHD0lp07VKEBkAwwAsDmmaefVpniW3fulNlzZqvtV0Lt+QMf7JePP/lE1q5do1LILhnP+F24cEnefeddLQXwxLefMCUglHeqZDrn9L6QNrbfvENtlLkPoIOdYjOUHkD1AfDEFXfwJ9gjdn/50iUFllElgAAwPjamGec//vGPZcWK5fLgN/Zoe7sKkAcg3XXJFwcPqaz6Pbt2K2CT68prLegDBz6QefPnyrKVK1T6VddG6pPWavpMgEfYGuCSA3eQFMjeBdxSBYBQF17bf/q0HDr4pSoAaAmOHERNbD6nbed6gKGApfzwfJAueB0wmuutXb1GCmTGl1HMyMmZc2cTAsCiJYsNbApEUb4DYAKgRjuwm5HhawrqQVCI60wDhJMRjHQ8Gb08D9dymX/GCGIF9+wDDA+S/YBvZHevXb/epNg5Y1Sr2ud8l3k/Y/Zsk2Hv6FDAnftzHVcNcHsme53xxwcBqnt5BPobAgDgGgQArcntQfmmqaFg4/gZ6mqrSklnp34ekhD3skz8Pl2f3M4BvrHpbdu2yqyZM011KQCqgHjY/9Ili5XEBAGAJQCgHpIJ4CdAJ3OO8eIZHIzhfcBYMocBAQFBbTXKSWm8ohnZX506Ljt23CwbN62zPTJ7olpTPvvsoLz22usyc8YseeRRAHlTAIAAAKHn18/8TqZNm65gLiChk2sAWH/9619rnz/xxBM6tvQ3QCfPAdkK1YCbd9ysEv6WXVxXUhJZ44whYLCth7SloYQM+g9QFlCZMfESAPgJxgTyBfYFuYA+4p5cgz6ArEN/QgBAgp3XuTd9vv+DA/LWW29r/+zceat0d3VJcWxMCgCsX52QF597VjasWSW3bd8ug309SnprVItSyFel0CnJPtnJeAaxIqJSsdpnEQkAAgC+HwJAfXxEARvaj524LVB7HQIAcv9k/Q+XyjJGpnilJh1dXVLo65NyR17mLFsji1dvkHkLl4l09ki1kZNPv/hSXn/jTdmxfbvcfcdt0ttTkO6uTimWxuT4iRPy+ptvyoZNm+WWW3Zqu5GrxtYB+ZnbP/rRj3Qs/TxB/0Dm4AcwnvlIe/H3n3zyqZIuAL/5te2anU9+9rOf6Tyg5ALrgAPdjAN+is97Vjljjl1gvz6fyHp3UhfXZS6iSoKtcd3PP/9CTpz8Su666y4lv2AbzEeug4/GX7MnoS2QE3mNucGz4cf4pazKtWvD2u/4TfYvK1aslDmz50hPT69+h8/t2fOArjP4fPYfkMVQcGEdwsYoH4E94ushDL6//335sz/7vpU/CSWPeIarV6/IJ598rP2xecsW3UdqKYp8XijJgg3jo5irqiijc7ym44NP5nXenzVjpvY12a74Ffwez8B6TP/xzB6bwb9BjqFtPL+rNLAun7twTo4cO6pEQfY1cbYo5yIUOfC9A4PTtN+YP5zdDSg14gJqcZrRHLLxbZ9sJ2c/v2UJAL4Pz2aAxecfn0LZM1Ea44IUOjUBIHuNlk10BGy1O5u1C8i7fft1JiMAaP+H67cjAGjvhNiTz5f07JW2MhvPi58nicFED5XtK/o/OQ9GmcDxdZKxiK6TjRf4+dD37X5O4fn1rB8SM5z0i5KTlwBwAoBnzWu8IMQA7YxmtmMEAM/2NwU11CiIj7QqAPj5S6Qzl8Yf4rFtN3YeO4jPumkJgGDTbQgApjxpz+nPn8Qyw3kvjj3EbdUSAPpssQKAPY/tMyxOnQI9Nm89Xh8TALQcnhJwQnnFqASAKgBQYgZltXJJGqWiSLUk9eI1aZZHpTJyNSgADKv0f3lsRGqVccl1EB+oW5k7vW8E/mvc0mKSEAIsoS5S3v2fQgBop7QbKMQhOcDteWoCQF1I8FAJf0jCtab+VvhbqWsCEoSAYj2nr5U4i1VRAEgJAKUKBADO0myzIfzTAFMcsRh2Wj43O8dsToX4fBL7akcGaPVITpb2OGSCn0RgZ4ttRwQA97FBjCQkhQUiRUtYP2T+arwoJC5lHGNyjwyZwz+WxELMySXf9riY/22NkbaT55/ov7M+erJ/exwoJgB4jk9rnMlidVmf536vpWvCPEg+2+bmaTjTmExT8RfaAbgtfn6S/vXbZv1Ytjm6hkwCYvoeYKr+/P87AaBd38Sv3QgBILs++vdvpH/j78YxUt9HtNt3xOPVOn9aE+T+MwgAU+0NJrU7fYD/NQgAN+pLJvUx15tff/bQHaoAYKzYUEsoypx1wPN/VQJAbGBZA3UjjQP67rxSEM4Ge7LNV9ZIWg3aAWddRSLw3q7nmyO/tgMJ7RQA/hQlAPx5203AeIGP/98dvG+8Y8ZXu8kbJeFiAAAgAElEQVTd8t1EAmdyM53KQehYRMoJyYIWZbq2LoSt9zEOROsClsomp591AkBsH1kCQLyo+ebYA/atBxzfPP3hJQB8A99yvVj6KAL/48/4uE5wWCYH0bKAZw+gqc1ZYNidvm74lRwRKwAYdzAmAIRbJJvrdDzDVk9PcT5/bLOt99BGG9iqG80wCByqnFnOR1wBQOejHlKC/LNn+AYJ7fYS0qFmdKglH/eZA6LtCADaNJUKC5m6APHNuuTqVRnoysuyBTfJ1vXrZO3yZdLdIdKLTBsHxGpduvJdGrSGDKDAd85IBu39h2Xke5955oGxtkO5hJzRd8xubTAVzAtBKDt0OmiPf4aRbnXNCfATANQxJ/DvBIAg3Z/OnZxA0tB/B8KOS7Rl51wLWB+vA2FcW+S7OMfSB2oCthGOyWJq76GWogZcWkptBDARBYrOfFLzMRsAiDeg8cbF+7vB6cYt0OXiOXhTYzRv7HW3aQ9a+L+bSpowBYDkepp9bAQAVZiYcPjJUAGi+dduQ+Egsr+XrKNhrnNf2ugH6tj/8p6rILTzo9q3uZz2cbo+Tywh4mMcj7VeT2XAqUGXstVj/8BnCLa1C+Ikc61NiYbsGE61wW8Z30D68bHQVTW85iUAvN1mbAFcz5ReSb4fghPxuqikIa/5Fuo4xs/nJBW3gZgA4deN1yQ//9gRzWzG52uihqKyh3XpoK+UhGNlTZhLBI4APZWwUujKkGBCZn5EAEjsIETP3D/73E4mnJdYCYEtSC0OwmumQiAb4pNULUNLEhiYr36Ie4ZgSSqxlhKnrC+woZScQBt8nps+SEoI0HtHATy1H/X5VfQ0dX2wtcP8nZXgaCjon6dMS6j0mO/qlpGxopRrdcl190ph+gwZqVRk+arVsmLNOumbPlMG5s2XY8dOysWha7Jq/SbpG5whuQKysGW5cOmyHDl6XDZt3CQL5s+THGMWwDcC1EgBA6IQCHQbIBsPEFWzU6nLHMBCbAUgCDCfbL3UzqhHfFGz+ABzCFoD1pKxSv8CDBB43rFjuwxM67cavmOjCgwByCK1TnawSsHXLEBOIA4w9Gc/+6ls33GzbNm8RQqdBenrG5DxMTLuTaL8l7/8hazfsF4efPCBBIig2wnYHzr0pbzzztt6H2SJAQo6u0y6mqA7GYwnvjqpz4m8r9dlJ3AO8YFMvdNnTmt2Je8BAtVKZfn4w09l7yv7ZM7cWXLfnjukVh+zms31nJw/Oyo//vt/ktWrV8hDD98rg9MhtFCipVc+/vhLeenV12Xa9Gny3//uf5NqrWhzId8joyM1+def/1L988PffECWLJsnDa1VbQSAjz86JK+8/Kps3bZBdu2+XRpNaqJ3SrPRLaWxurz4wsty9ep5eeibd8r8BbMFAgD37MpPk08/+Vz2vfWqLF+xWIFMQD8DaAty+MhRzRgGTHnkkUdVmh5ggvkAyP+b3/xWQZHvfvd7Mnv2TCUtMH5kV0IAoJzCo488JtOmDWrQlbFjzMk4P3LksJZn2Lhpg+5zAKaqlZpKMz/zzDN6TwAgpJe1ImhYIxgzxnbLls2aPeqS4NjUqVNIjn8g5f9QYgDU4V74VAfQAZXOnjurCgAASlyX+3INQGXIDg/seSDJnrTSBDUFgfa//36Qe79ZAS/NGK1UFHD+yU9+IitXrjACwOxZ2neFQrdIMy+ffX5QSqWK3HX3PWon+a68jFy7pioVm7ds1OdTSVj2f2H9xh/QHuafS2jzvtfNBtyBBOAEAJ7v9KlTcuTQYdmwfv0EAgBgNGAbUur0K9fnmV0BADCfubly+QrNbOW56Lez589NTgA4dEi92qrVqy1DLp+XoStXtT8gEzBPfI1ljpEtDyjvhAbWEs9o5f8B2JmXPBPtAwQEQINQtHLVKiOQBdAZIBA7hGgwHYnxEDTjejwL8xeyAT7LVQsA5Pger+Oj8mTVBzljAHnAQYBmz6inT/FLtBtgE6UPCABevoD2QcagvdgpGdSu8sS18J+0EQWS6YOD0hnAf64LwKdKCUuXKLlJCUScBaRDs6zJTIbMAGgOQKtAXWgr4CcgLeAm/YlNmbPtkGq5rpnWZ85+JTt37pC161apbdGuaqWuBIA33nhTFQC+8TCAPGoGzI+qXLx4SZ761a/lppvmKwjL+Ll9YXcQAPj5/ve/n+xPHainPUjxb9m2RffgtAkCwIcffqRzFdvimg4acUSAZIZ/Z6yV6BCUPlAQ4LqA//gJ1hLATi/Jwefx/YC0AMpkb3t9ePbfo2Nj8u6772n5EggvGzduUtssF4vS2SFy8ugR2fvSC7Jt00a5ZdsW6e8uCBL/9WpRujvrks9BbA57YNZh1BXCWUEVACCiQAAA9FeQhtrNKANUpVEaVTIP7Qc0QwVgvFQUCABj5YoMF4tydXRMhstlKZKpyB6BfUZXlzS6e2Tx2s2yaOVamTNvsREA6h2y94198uknn8n3v/ddWbp4ga7RvT0or1Xl7XfekeMnT8pdd++SRYsXK8mRfmKuoxLB/z/55JPJfh47g8SGf2Xu4D8hcwCK84jvv79fbRq1Bi8NwJzD9vBxEC3ob9+jQ8SATIA/cjIKz86cwWYgU3FPXmOdx6ZYL9lHQxJgDYXExT0++uhj7SdAb4gLtJPrsg7jB5nTzFPmA+QYwHuu52othS4ji0L647teCmTevPmycYORBPH5EHpQY2F9pH/oJ/wXewRsl2fl/uxxsD1KzYyNj6lfZ87jj9XndHTI2Mg1JQDo/uWWWzTzmTnv/fzhgQO6Zq5ft84ILOFs4mU+8DX4vZnTZ+i5j0x95gh2zxjSp16OxokF+AcIQvgjXwN0r9lsyFhpXPtocHC6vs++Fn+j87jekMtXruj8oH30KeOQyLs3mur3Xe1Qz9BBotrN3885ceJTYlwRgJieOSL1xSiOlT0T2T77T0cA8HWn3Rk5Pv9k30/Ot1EJgOS85sBMpEYYn838CObX976K+ycLILWcY0PYKAagsvGr+OwYxx7jM232/+Pn1T1Gpiynn5X1rHIDBAAAay/55Xbh5ehokxMAFCzPEACYo1YCwBUALNHLy55CAHCyf9xv2TNzYoeemBCeCRunTax5TuKLFQDstZQAEMfILMTmSWmuQmd/jYyeU3Ub4kxpfCJVKVSVgwCsZwkAHl/KEgB0LFxBrR0BoFJRAkC9NC4d1ZLUitekURyV6thVqYxe1X9XKANQHFMCQB4CQIi/ueqeZv+buIieNVwBwAkABrxHarqBzJIo+H0tBYAsAcBLaPrf6H1tY97iU0kJAFcAiAkAAPxk+scKAJQA6AgEABQCqkoAKFb4rYUSAEYAqDdzgqCqRWettGA6V02luMWnxS+ooccztB1c7MkwHsIkLhDie3ru9ytYbKHFtm+AABC2ekn82q7h8R+LQ7TEJZ3Ep2HJ9jm62jzNvk/1DeN2tZYWbpmZmb76GgQAL0saQHtVYMyoyfo6kfRgZrDayv17nCXYdet6Zbew0TEF16l+Yn/tn0t8CC9chwCQ9cVZH9fu+llbnCp+aMaVMeApn6j9m9l7TNauydoy2S2nfL4bUAC4/v0CZpAhUUz1PPEe4Hr9H+9rplqfJnt+J4DHtpPsFzR8+HXG7volAG6k/RPWWv2SKaRm4+6tJRtaE17/CLOz2R51Qbt1/4+57o1+p8MJAJqM5ZmEIThNsAMW7X+lAoD1j2XCOziSBSSmmqx0qAf1224EMyNw/QnX6k5t3tlmQv8vZNa64/YMRH/dmJZWJyh5LVIA8GsYqzKVrE6vG3xuuK9u4qYwoHab5rj/YoApe0jJGhF9E19PGWwZ2ebsd/j8VEZ9PQJA1nG0OCHtrFYFAc/mbfncFAoA7oxihrDZjGf7p9nj/vofqgDQuulOwV19/QYIAJMd6izru3Xzkz1AObM3HnP/f+YUgHyrAoBtjpGmRJkim/mfbkish3Mhu9zaGBxiAO9TaoDVATPJ/5QAoM8fsmJTYNQIAMocdaWFQApQMDWAgjYWgHmhxnSmvILO+UjNxMc5sScOB0jFk8FAECDXIT2dOa1n2ZPvkDXLl8mW9etk6fz5Mq23RwoEMipV6WQDDQGgVgsHOYe6nN2WTsbksOjS/BzUkCZ10BTySvADSRa6J8Ymh26rQ29y2CkBQA8zHNA6g190FQAyY/lc8HtOCtCVJlyTMSXrwUkgsW/yfrK+a2oWqV4rAiR0sx2xg1P/Y7boRLJkHjkJIAK93Y8oAJrx7WpX0Wvx2MVBBkgNjIMd94xsos8WsoISVZUw6C6NldYNAyGGER0OK05ywK7cvjL7k+yGOeFET7IB8+dMCGeZAzwBNK8RaCz79EBBGxyAzvpBbR/2FHxIO2KBf4c2+NoZA9p6QFayTuqT/DveFg9Ct7u/vhaeO/bx8RrRjsARj6d/Vr8fAfq2qjKmRuDQsQ3jlNCNVO0hPczavIqZ0nqn0Ez7mxA71Baxs9YMdt6Pwd+pAlK0ieBhYDoFCoATMAIpKIDbJndv/a3gP8EPMt9D9pEBaKhgmCR/PCeNRNSqApCsb2H9Tfo/MG7cTybBLq3DaCoRhu8HYhIKKFouw2o+6nqt+5mgKtKiqpMepm3cIg0vDZxG5JnQQPfDqr2QbKjDmhVKuJg6DP7eyqm4AgB7zxwS7LmcZjZUmx1SYZ/akZfO7h7pGZwusxYtla8uXJQ16zfI+q3bVAqxe9YcOXv2nHz8+UFZv3mLzJu/UPJdJtM+dNXqbK9E/nvtGgOxa5apDVjKcwES8Jc5QOCP4DjgFq8DIvAa7/FsgE/MEYL4PlfwfwAFH3xwIMl4w856e/r0PhADAOZ23LJdFi+ar+A+Er+MIdms1NIlcE8mLTVCAQ0I/NOm/+v//D8UcAZUoO4t97w2fE1tBmD3V0/9SkFGgDIyFLFlgngAVAThyaRDKpms4Pvuu1+6e/sVdOfaQ8NDCj5s2LhR3+cZARYAD8mgox8AoiAn4GMBe8gG/fTjz+XlF1+X/oFe+eaj90mtNiodLJKNvJw7MyL/+JN/kZUrl8mDD+2W6TM6lcRW6OyXo0dPy3MvvKwBxr/9uz83NRzdc3TJ+FhD/u3fnlI7fPiRB2X5igVSq5eVSEEJgENffiW//c3vZNvNG+WeXbdJR4566QVp1LukVsnJyy++ImfPnpB799wiK1ctkWrVSAdS75ZDXx6RN958WZYuW6gEAIAWxoXvnz5zVp5/4UUZnDZNvvXtJxT8KFcrusYAHDz33O91bJ988gcyODggxdKIjgfZxJADenv7lQBAdjSBV8bVwR8IALt23SNLly3Rvb2DZtgkABVAD2OGAgTlG9xPvvHG6wrO3HrrTlWhYKywPcgQZ86ckwMffKiAFpnB2JAfuhk/7Onq0FXZtnWbrF23Rq9Jdj928+WXhxRYefCBhxICALbNvmrk2rC8+8472vadO29R+1FiU6OhgPM//dM/yapVK+ThRx6SWbNnSj5nZJRqpSEff/KZBhrvuONOI77kO+TS5YsKHN1x521SKORbCAA8B7aLnZM5zXj4D6AX4DHgHHMP2X3WfJ7/q5Mn5fCXhxIFAAhM2RIAZNsC4hnBwxQAAJrIssXGVyxbnpRF4P1zF87rHECCHwUA/SELu9nQ77CKAERrzWjmzOUrOqcA7iDJ+M+14WEFFpkrkCd8LQfMAgikP5nj2Jf7et4DCOM5IQHoWALklkrqM/jhPgBrqHOwgGGLkAawHdqlxA/KFjSb2i6eFcAN8IvXGT/AekAzfAMEAAfUWR80m3z/fh0D2tc/MJAQAADi8Z2AeBAAtM54UCrCzvGRtBmiykB/v9and+CENgJQrli+TNassf4DMOca+BSAca4BMQkAENv1jGuAVewYgI+SKn5mBeiQRk5QYTl/4YzcdttOWblqmfpz/G2ljOz6UXnzzX0yOG267Hngfi2f1d3TKc1mTc6fvyA//9n/K8uXr1TgHDtxv46vI9ObZ6VmugMgDtTjQyHcbN6K1DxEXKTQG6pKAtEBIJVf25OwL80nygEA0BAA5t40V/cAfJ/rKpHhzBntW54z3gPwOmQzxhH1AOa41lmvWymRt99+R44cOSa7d+3WNYczXZ11qtmQIwe/kDf3viI7b94qN2/eqOcclAGa9ZJ05euaRelxOFMOMkI0exUF/Z0AAAmgYjLNAKdN6jUXR6VWKWs9dQgAAMMQACDpjZbKcq1U0uz/Ed6DlJHLSxECJHuOgWmyaut2mbd0pcycPU/yXf2q0vPc71/U8gx/+ed/Lv29XVKvVqS7kJexsVF56dVXJN9ZkHt236vKGZDG6Sf8I8A8tg6BzQkk2Bn+CvuiX1kXHaCHtIVqAn2L72Sd8xgHZJSf/vSnWo6B/uYHX4gtYhfMa7dFxm7fvn1KYEEVgnszJown85J5xD2ZOwDq2Br99Nlnn0tvX58A2GMzzGu+R3uYyw76Mx9Yh1EQwM5oE6TCWbNmSncPZBiLy7C+Qz45ceKk2jukJGwUH8F6RJY8ZCSIKJBJUAlCjQM/QD+hoEAf4O9nL1ooV86e0bbwDJR5EZ5rbFSJhLoPuPlm3RfwfQhDVwOBiX8zV9W3he04fYMP4JlYc2cMTte2I+PPGQg/hf9Qn7xihSrHeP13+uS1115TvwCZiTnJD2fUerMuH338sc4xvks/M4Y6xpBRxotydXhIn49nx9dVAylWifyc412COUwCP8PGR7pURdCXBDuFtCgeRrG/ON5iS0grMcDjKK0KZa3X9rUkG8Pz1yeLVbYL8GdjSP7vmAAQn611HmQUAOJzWyK97WBbm3Mgn/9DCQDZvvJ2ZvvA/53to2zf+DNlY79O7kWBQs9IkygAoKTkBACtW++Z/+GvK7alJQBcPp9zPWpXlFJzBQAj7DgBgP7VEgCqpNYaaIjHNhmrKHbgz6OZ/UEp08+trIueZOIEAC2JE+JOaTzSEje09FyiQGtJB/abEgBcTSVOVjACgCe6eaKLTfjrEQC0LyEnIPcPecEVACplqZWK0iiNJwoA9dKoVEeuKgnACQCV0pjUKyUlGqMRpzGOUHaPWB5l9toRAJQM4OqK2uUhkSku4fcnIwA4gJTew+3bfMf1CQAVzr0Nsv9NBSCrAFBq5FmSVW0HZQAnALCOogBQqTal1mD/ypOasp8D6HZWSEFnmztpjN8cXJYAkGxxo1jLJAQAwgOaRJTM0j+MABDwp7jPbC4Y8EdyiCNoLRSFkFjoo5vEmKJmhKso0dH9XPxk3hetf9v0TyZ5dOI1Jn9Fxz8pAmFkhTh+5XuREBib4CN0TUlNOO1lfz1DAPDPRhFqIZg9NQWgFQSN1wAdi0kIFtmnzq5VWb8+WS+1xAejD6XXQwL/64DIYYQz8dvJ7pv103/IeE/47H8CASC1oYlg9o20fbJxutHxiwkAE/YgN0AAmGyPY22PEKZJxi+Z8lOsr7FN+3Ryclw83rputtzTyst8nZ//cgLAkw/daQoAAfB0sFxfS37/60oA2DBPTgC43uY4ZnvGG6BkAxWyACc4tjCqk034eCFyAkDclniDH7/uBACCYskBPxAA4kOCMyt9I5W+Fw4dieVYVl67iWILfFpCIL6+L6pZAoC/Hre53bX1WjdAALjuQnAdBQD/ftvn08ZOXgKANuqkjQgA/prbhY97OwJAAvS31IWeqADAEpo9aLitTdx0txIAXO4oBgjTDbqRV7IOysdINzFtFuBWO0rre/mz62Z5MgUAl9LKhzrV+rmY1do6ok4AsEYGAG4SAoBmfAaAKnlGPVQZaGaHslTWP2BV+porAISaHQmQ5wQArzFtviwiBWRKACSLUAA/uzRTxjLiBnqRgi1JpTgm82bNkjUrlsvW9evlppkzZKCrS3JIHdLptBlpcpw/sdYWAk6QFwjdxEHMAbzYRnyhYU9ugJsvZgT3ozITCqp5HwHKw/SGfNCh9dsJ5JmiSFAAoA6yZtAagG+bSqUXa78wZxW4VLnefADNW23EGbs8arlS1qw3s/Egl6eBF7s+AUifgUoUCxkf9qzmvQOu60PXYkBI5Dl7Kt5UOAEgO/+9D/V1+qmuvZcQBvCXCmaGA62XUIk3AummWVPEIw6w+VEHiVsVAPysMVEya7LNLff0bMwYoE+eCfNBf5XxgAihh/FWAkA2gBL7Bvq1Qm135/N66Yg2ASc9uGud94jpj1mgJpGpex8f8gl6xj/xs1o/tgLs8WexacYh/k52E9gyvm4oHnjSQILb6EQCAIbF+3GfZNnqdr8M6SoZ41R5I7sueIDIwXj3wd5+tc/w/BoMs9PcBBKA17i3cgBNUb5/AMo1OxDrTbJDTM7W60q6/Zg/dwJAqijicyAsEBa8DoEpHxc/gPMewS71C7FaUY0MQAtapaQbCxSkz24OLvVTyWxKa7CFwz5+ODn0h32Jl5YKYRBrdkK2MXUE+kfXjw5Ip5b9X6M8DZlc0iHlelMI1Y6Uqib1v3SZDM6ZK90zZstnh4/K4IyZsuXW26Var0th+ky5fOmyvPbmPlm7YYOsWbtO28lTjAwbsDljcFBu3rZNQTEfa4A5AvQABQSZCSITfAb4AhQjoK5ZZmH9JIgFaYAAu9fS1gBztaYgGwQAAtkEpgFCkUkH5NKM131vyurVK+W2W3dIcXxMpaYJmAM+kg0LGAAYRq1c2sR1APYPfvG5tgUAwIAgL8XVUADApasB1hzU8Ax3xoX7AJjx9/7798iKVau1bQqAdxXkgwMHtB0Ag9gMgX4AgJ6+XgVZuD7ZqfSBEwC++PRLefnl1yWf75AnvvOwVKsjAgYJAeDi+XH5H//4U1m2bLHseeAeJQBUKiUlAJw5c1leeHmvlCol+d//9kdS6GYusz51SbWSl3//92cUVHro4T2ycvUiqdcrmnVcq3bIqa8uya9++ZRs3rJOFQDAInnmWrVTGrVOeeWlV+X4iUNy966tsmHjai3b05nvk2opJ8ePnZS9r70gS5YuUOIG5AoF6ru6ZWhoWH7/++cV7PnOd7+XABx4H4KoL7/8ioIxP/zhD6W7B1LJuPT19SiYCAFg+vSZSgCATODyrFwL+XsIAHv23K+ZldSGVdnsWk0uXrgkTz/9tAJ3ZKxPmzYg9YZJvDMGZJKePHlC7r77LgVPfK/I854+fVY++vBjvRZZrC6Zq76go0OzigFfsNt169fqUgvIS5uwNWpgP7DnQR1jvgMwRUD28uVL8uYbb6hfuOeeuxO5V+YpQA7g2IYN6+Qb33xQZsyczglNpdSL4xX58KNPpLunT2677XaVwGXPd/b8WTl+/KgSAMjKYg9jQeCmglPMIcA1wC3mngcOIAVwP+YQwLjO16DOQc1pFAAoAUAJg5ySUiyTHzAJABxADnuOCQCAbYD569auk9WrVml9ewBN+uT8xQsKjkMAWLh4ke0Hgu88dPiw+q7Va9fY/oKyEEPDcvTIEQXmZ0IACAQv5irzFPti7vIDeYEyGoD8PCPPNEjbAKHyeX0PAI9rAXZxb+6DD6JN+BaAQf5yLcbC68rzHfpHFQACOQDgkzIkANGA20oMEJGx0VEde/oJe/K9En2ErdB3zIkYUOOzSNh7fXv8g6tWcT9TeNiv14IA0NvTY7W8y2UlAUBgYCxXrlguq1ev0nszt/E9+Bh8Hj4Jn6dqBYFghY2YUsU+BW+91IoCvNW6NOsmX37p8nm5887bZcnShUoAYP6VS1U5cuS4gryU5Lj3vt1SheDby9ysCGVa/vXn/y4bN25WUBY78fUdGwFw5zUywI0A09R5RvY/fYt/Xb9xve3FC2RS15VsAMAKWYyx8n09/oNx/+1vf6vznEzxmbNm6r6ducB18cv0P32LyoSuuUr0KWgfcN/FS5aojD32OjBtQEqlos5ZlDzOnT2v9j5nztwQWG5KR6Mun3/8kbz7xuty1207ZfP6NVLINaW7M58QAKyGMnuHoBDGWlyvS471GPn/SAGgSYYmmf7lsoI3yDTz/6x3EOx4jrFiUa6NjstopSJXR8dlvF43AgAEnXxBRssVaXTmZdqcubJ623a5afFS6R+cJd29g3L+8pASAObMmiOPP/aoDPRgQyVp1CpqP6+8tlc2btos27bvUCIAQA/3xp4hifD82IhL9jN3WKPx2Ywx/sVLnSAPT3kI7BS7Y4x9v43vYDywOUhXvheDGMLrzBvuww/9D0DNz7333qt24qA1RB7PWqcd2DNZ7gDhAPWU1qHfsBnaho3QPghP2Bj2A4GI9jP38JPMTfYiWnZkOmQpU0FQQkjNiC3HjxlZDzIEv4cPH5Fly5YrgYS5BeEM23n44W8kJUogGHBvShPNmDlDlQVY8yFlKQGg2VQSxtmzZ9R/olICSYo2cv/RkREF8mkr7ceHsR/lfsxtfBHER9aiBfPmS29fr1QgKHYV9Dv0D+QYfO9MFAf0qM3Z18owYVubNm/W0ki0k/JxEOiZqxBG6D+X+WcsiyXK7zTl8tUrei3mMmovibJjKJPlB1NPRsHf+9rt9pAtAeDxsWwA2PeGHoOJz7RxXMb+Pzn6xsemFqDnevHNli+Gf8TnoTh+2e7s1Y4A4N/3sEa7EgBOAMiWV4yfl+ZM1n6bUO3lu72f4mfLXid+rvg+/p34WbPgfxwTvh4BgISNuASAl4xzmzECQE7P8Z41j72bolpOyY9O8Lf3JxIASGTIPk/2zBzHjhJF2xC3dxUDJQAokSElABihs6lrUxzj1LVFA4i0JwX8LbEklfxn7dHnS8oApGoATgDwM4g9Q0oAcBKWq3pqAhDnTy83lCEA1Nl7UhqqXJR6EQWAotSKI1Ifv6bZ/9WxISUA8Fq17AQA1q7JCQBKUAhlcy2OGSl//qkIAGGipHM6kIMiBcLkxByrgmh8KJ/ksHmSDeXvOEeT3OEEAFMAaEqZv1Uy+1EAyAkEAF6DAFAq1yYQAJS/pwoAQdI6AbBs7mVLJLbGT2JxzJpCB+AAACAASURBVMlg4pQg4JCExqPUmRpJK/2xWGQyN9U/WNlTT4QzP2vf8KSB2A/Yd6cmAKQJSuk3PVZu17UftQvFMCaHwD3xKvUx2c9av/4xPyF8nBLQ2qH5xj/OJLak97tRAsBE8N+v2VrCdrLnaOefdOQzCsRT9cNksb/stdvNFfNX2VhjCLp9TQJA9rrxWhP74XbrzB8z7sl3boAA4PjP5PeeWgHA4wDZ72efa7LnyK7n2fW13djFr3kMw8cv7msdtjYlkCbO90mtMknem2ycJnv+2J6yz+QloFwdJ762l4y310I59q9hBNcjAFzv0q5UMtX4TTW/On7w0J1Nd7peJ8hk69oTAFLn7YHHtAZwtrOzhuCb4zTDzWr0eA0hf90zkh28+VMRAOKN8Y0QAGyBtAzD9kZpC5EFQqYuAeCbWicATKYAkB4STF476YMQdE6MLiIAtONwTX3wSDeccYZpfEDJOuF2DkMzMjOyzVlDnGpjq5PwjyAAtGwgFEC1Hw+2ZNsQEwD8vZgAkCUD8BknxMSOS+dEDM5SnxOwIgYzMnLUbnPZ6/gzmMLG1ASC2Gm2LE43SABI51u6cXBA0BUAFBwMQLTOUxQACOsi15jYdiuLzLZzaX15z97UY0Ak3e2y2BYcDdLPvpgHAkB6KKspIKQLXxhYP0A4gJ0ehiZXAEgk5wNQnV3k1e6aTenKIRVa1nnWQ5CvUZNqqST93d0yZ8Z0WbdiuSxftFDmz5olffm8FAish4AYgexGnikQ+weXpbG+ps26yUdsKmxuk0WdAH/YQCUlAMLmNj60EiCkDzgpaAkAyhXkOqSLzCP1EYxXXoFEFq2EAJBIu+sZKdTctZIPAI0QAAqaAW+7zMROwkmJpwKIsI2e2Sjt0tqssLYbDanWIAg4cJ7WyPKFUjf4YdLZJj+tscnLnkmXXYRTMDI6METzRD+vgGdQqggy+g7+x74szfhPPYP7ilZGX7rB1LIOClRE65v2UysBQMfUn2+SgwR95od291M6rwDv/G/IEJmgx9Zm7UnIQk0jACTZ3NEm2fsPgLylL5QEEMhnaqAmv+7rPS85IOygcHZskl4MgL3O9zA2Wd/rBLOWjV/0TC3rSiCn+DVcqs+VHZy5717MypcE+03GIC2BYCbiB9BobBMlCmzLDqstPjgQXXiNPoh9t/qgQGzQ7H8C5REBwBQiDMTGMrB+92dJfUJyFpDTJlhjG4iUwKIBIgsS2ebZCJC2d/KxDKS+ZDHzE7MxcOK+Vl8TSGL4BQss2I4B9nuePvS5n5BD0jaYyowvsh7YSNcR+s/bqRlZodSH6xqaX6c/LFPF+zLZc9JeWhNKbngZhRoAYdMCG1Lolp5pg9LZOyAXh0Zk3aYtsnbjJukeGJRc3zQ5dvqMXLxyVbZu3yE906ZLrrtHrl4bkbffe0+mz5gp23dsl0qpJH29PVIaG5P33nlHmvWaAtmD02cm/ttlcMkyI1vMM/IAhyEHEOQmeM9fA7AqGiAnaG910ucr2EetXUaN7wDKcz2y/CrlqvpOwIGXXnpJpk8fkLvvvl0adRQIKvpdQFDALjLv7tt9r9ait+z0Tg3+Y2u/f+73et077rxdFi9eJD09kA6qCoQQsAPA5jrr1q1Panxj4+7LaC/B9tVr1sjdu3ZrFiLXLXR3KdjKWgKhgbED9ANc7erpVkACYJM+4L0qQE6lKocPHpVXXnlDF5nvP/m4lEpDkstBzsrJ0JWq/OTH/yxLFi9QAsCsOcgjFxWMP39+SF585TUZHhmWv/nbH0n/ANl7+B/W4W755S9/I9eujcieB++TlasXshopWFwcr8nFi6Pyi1/8UlavWir33nen9PYhb9wtlA6VRpe8+vJeOXz4M7lr11bZsnW9KgB0dfZLeVzk1Fdn5OVXnpOFi25ScIexHr52TXp6e6U4bjL/9Od3v/d9GZxh2dtOAHj99Td0bH7wox/qmlytFKW3t0drDVMCYP78BfL4Y9/SMwFBV32efF7effcdOXr0iDz22KMybXCalqgplor6/tkzZ+Wpp55S4BcACQJAtVZJCAAAkadPn5L77rs3KU9hvqkgR4+c0ExS7Aqg0rMmaRvzEvlnwBcAmfUb1qnaBHaCPZH9f+4coOEeuWnuTUnN9Wq1IufPnZVXX3lFs2wf/sZDoRSMSKVcVjDmF7/4hWzfvk1LAABCsYwMDs6QkWvjSgAYnD5LCQD5rpzUyjU5deaUXL58UXbcAnmEgDSZy0XJd3RKb/+AXLpwQUEgwDKALD93AYx5HXskrT2orLLVx4/LsSNHZdPGjZox3wEBINSsxr4BhpCUB/jB9pm3PDtzFltev3adrEPpAvAWFajOTrlw6WKiAAABgD7EdwEUfHnokP4bAoCujYEAcOTwYQXkVAEAskCtpvOEfgLMJTuWdnd2dcmFc+cU5CfDHoB4YPp0bTOA/oXz5xNlAoA695XMfwgATibSvXtos9cOJ/MZAIx5yXMAHDPP8QP4JgfGIDyOXrumz0h/OJnHQVGASZcgd7IB7eCeAIq8ByCJf8DH4dshULjiAdfctGmj1qBXQLJSUT+JL9TM5lUrlQBAP0IAAECBYEVGPWNDZjxkBd73fTLjiE8k6xo7Zj7h58h0pAQAGdlXhy7J3XffKYsWz1fbgihUKlbk4MHDmpVPCYDd9+5SAkBXd14qlaKcPImKyHOyY8dOHSf6l75mbgFwArjTp6hIMF60j2ch0xxfDOFm1RrIDKY6xfO89NLL2ufYHbbMc6gfaIj6VtqKegvzvH8AJQcIHnbd559/Xu105623ytIlS5KtFP4YGyNDm7UEAgBEgWmDtNdqwVO2ZOjqNa1XT/kRbLOAwlutIp9+eED2v7VPdt91h2xcs1I6mlUlAEi9JN1ImzVrXrvL9tTsGRp1ybEmV2vSAQmA7H+UNyoVtdcq4CrKKPWqVEvFUGueUgAVGR0bl+HxcVUAQP6/1BQZrlSlmu+UWmdBVQE6urvlpiVLZClr4+Jl0jttpvRPmylfHjkhz7/wstxx+x2yc/t26esuaJmgSnFc+++9Dw7Io489LvMXLtJ1u7vQJUNDV7VvsC/6HQIJc46+ZH5ADMBmvb68A1yff/6F7N37mvpdZPmxNy8BgT1yP/oaIoz7HYgB2CLX4nVdB6tVzfaHdACBi39jR5BaIHu4mge+GICbMYTMQJmgJUuXyqlTp5UQwDqL2gnt5xfAn8/TJq7H8/E9xpvXZ82eJWvXUmJortqn+37mJXP1xPGT+rnvfOc7SgpgvYA0gJ3jUz/66EOdi6jO0GauC3A+d+4cBW8oD8B8hwDA3oYfCACUh8G3IfW/CbJPb6+VIhi3UgSQffDVqtgS9rK+l+A92rp54ybp6e1RAjZAKfMJH8daRd+yJnNNnok5xN6MOcncwTfS11o+QBo6xqy/Xh4Bf9RZ6NSSPZQQom+5P9/hPfbR/ACW6nbd98xOpowSojzekiUA+DkuJgBkz1nuv+PXW2NsE+W3/bo++eN4T3y2ahePi89pfp6J42/ZGIge/5Igy0SS9FQEAI39hHIJ8fmoXbvbBaD1zBAIwu3gN++nuD8m64tsn3l79PkyZTX9NT+PE8fQM0pGAcDLRKAAAAHAs+v96OrKFqxfGqdVAoAB56pAOBUBQNUajZDcmStoDGOqOGka74oSMIKam8YpOW8GUF3bmyEA8O+YAOD3cgKAqxgkqrMhloLPwwfo3oVnC2qNsUKAVjPQJBRPXLA4uJ7ZQxmfpKynj0VoK8RH1hDOYqjVoPRCAk5MAKiOX5tAAFBFABQAqiXN/r8eAUDDWZb/rgnwXvrTYvZmsWZvBrZa0kz64++1qgt6DMWvcf0SwK12apGnlADAk9j4xgQAFO1MAYDfhmb7k+kPCaBS75Bys1NKKvtvBIDxMioANVXSQQGg3sipAkCDQjqGgrcoAEDiSH9SML+lAxLN+HYz1b4TA1kxASAbG3UCQBqzD+0KMv4eI9U5HBQAUnv1GI4lGik+E0rQxjE4b0sad0xwwhbGleKPCX7R7tk8fpS+Z21xBVTaYVHwyX7SeTHxE05A0BEJMSS3xxi/cQWArG9Ve7KOmmiv4RW13fCZia3UxS+oPEz6CMn8iD/hcc/rEQAsNpTG3mLfrOdqL1eQydCOX5/8+/RbJgNv6sdo+272+u3u3a7v/4hbZQbKiC9T2c9UBACPu7lScnZ84r6O11P/3FR7iPgz2TGarL/a2mcY1zi+6t/XRCTOIVP8TN3GtO+yn4t9xlT7hqw98m8nAOBjsvFrL2lsTf76BAAnK/1x9uUJwu19V3b8425O+uSH37hbCQDKEgzZWw7GGQBkUrnJaz6ZQ1Baganwk53Q8abGDTAGdpSNF1hy8esKaIWMRS6dJQC4U80O7MSFIsoGDqSGeDPF/wPAxu1PjdtejR1Y3KE2/IGBFFhaEzetaY2veFOkz91GASB+LmdVpgoA6Salte6L1apomfwGySXt93Zl//IB6mT7c/rf7Lhln9vGJPTNH0AAaDeZdU+S7MJSqbSsT4i/m4yRs+Oilc3lwLNZ2Zp5Hi3U7QgArcBJqyy2A5cJe9wzgxRMScFR7qOy3G1+vR+T95xokCEA2KHFeqAFgAwvTrCzqI5PPCfU5qKM39TJWD/rQZjx04zwDAHAgeWgFGCb45h5aP1J1rJvQADbDAy0THPdoCULgGV6+mFb+5o+JLCU1Lu3w5hmvIfDAvd0ZQANakdgoy2OVgogyTxNrmVy1+a/MmOZzniVnfZ7FTi0qax3h3QCiIjIgjmzZf3KFbJq8SKZ0dcjfQQ0aEe9qsA7m/Uw0wKLlYt7Vrltfryvlfygzx2gMC/fEAC2hA0bkUjcBpwAYNmxJhta4BfGNocagEOyrcmaCM8NiK2BdC3tYvK9BpoaixsCQHdnmuHd4h9CMARAM/arjAVlAfilz2v1StK/+FINlISTVLK5UVnx8BOUCNzGnYDkvi/e+Lr9xvMyHksOzlq/sSNlpTvL3v22tj2zuUzcgDYqEFiiNUyPM8ptMkAzWR+i3bY/j2/QEv8UpkiyyXE1irD+6FyLaq57/6bz1g5kfv3s/G9Zv6RDQWQd+3AAd3vzTAPqhKfzPg006CEXAFj/tILmXMvk6G1tSJ4/Au7VVmin1iBMN/jJ+CWH6hgsbgWnDfc1QN3XRx9zX1/cP8VkgOR5tKOyoLTPsfRe9vnWNlo/uoBBhgAQlapwICre/yRjqOz9sAkMtRATokyQtafd5s8g7UC8CXVGPeAUgDq3U933aOaIZeET0NEyCE4AoOiKHuLtJ9kLhDFM1RzMxzBH/btOACCznnkKAYAgv9dAtXv63stKAigBIFEnycrBMbeshAYuLc1M8bBiuv9KVAA86BdKWKgH9/1lINOwfgK4VfGdAfyfS5bgjFly4ux5WbtxsyxZtVr9baOzW0aKJfno089k3caNctOChVJGen28KEeOHZNiqaQg79joiMyZOVMq5ZJ89MF+GR4aUvBr2qDVtuUZAaIAqgjYO5iPnRB8BzD07EyIAfwA2hBYB0glMA1oQ3DbMqy7FOg7dvSYZgquXbdehlSKt1e/B7hEPeqbb94sM2ZYvXgH8fkeKgXr162XW2+9TT+vwbhCQcbHxhW8J5BO4H/PnvvCGthIMgUB7Q9+eUiz4siIBFDr6enVIKaCCaWyZrd29fTIngce1Cx32s2zfnHwoPYFz8O/6RPNmuwq6POMXBuRHdu3mzw3QFCxLMeOHpe9r76p5LQf/Oi/SXF8WOX8ERcZGa7Jj//+f8j8+fPkoW/cJ/MXTJdSuagg/4ULV+S551+Ry1cuy9/897+Uwel96qrzuS7JdfTKM0//Ti5dHpL799wrq1YvklyeIH6vjI1SyqEq//7vv5LFi+fKffffLQPTutRnFcchNBXk1Zdfly+//Fzu2X2LbN22Qfuwq9ArlSJ15c/LCy88JzfNmyO7dt2tYMuVq0PaR4B4Tz31tCoCAJzMCWCIEwDIJgaw+cEPf6TAXbkyrgQMXqO28tKly+SJb/83tWnGVEGIDpG33tqn2ZHf+953ZWBav44DdsJ1AbkhAAAokRk8MNAvFcC1MFfIcCbrkrGEfMGzMDYAOl8ePCoHD36pkuaPPf5IAprasaxDICwA2qxcuUI2blqvbQXoyecLmrVKVibXRVFCz0MhU+z8uXPy8ksv6lr1xBNPSDdKPZQPGBtVVQHqo99++63y0MMPGGGhWte5NDw8Ih99+KnMnnOT3H77HaqQhDz4V1+dlPHxUdm8ZZMqRVQqZQV7ugvd0jdtUC6cPaugFWCcZ+LSHjKfAauYQ4BpHlRmrhw/dkxOHj8xgQBAOwHbAI4hRQD+xQQAgCTmM9dcv3at2g1zHFBdZe61DMYmWbhooQJG+P5KrSpfHrKMXMbJiYvXrg4pMAXY66A98wyCDgAevscJDaiZnD9zRu8NMMezDgxOV3IS9sDzQ04AIGTOqv+u1XS8AQYhMtBmJZUCOJdKcuXKZa0/DjgOgEifQQAgyw4fASCHzWQJALQNX0SGMz/0AdcFTAOIwx4gAHhZEycA8B7tMCUK8+9d3T0ydPWK7N//gdoXZISuQqeSddjfY2+0PyUArNZxZAyZJ6gY8AyMAaomXjJByQz5vPZXTACg72l7o96U0nhZiTfD167qXF64cL6qUql6S5F++1TbNXv2HNm9e5cC/4UuSDBjcuzYcS0Vgo+95Zad+h18PLby+RdfqPIGawRkB/qPMWUsfvWrX+ncpob6ipWoUpiCDsSvZ599VtcEpNcBQPkpFclENuUMSohANgBwpm/zBSv/Ql8wz+kX7rdw4QI7lwXVBsYSIJuxhDwAYAoBAD8xNjYuL7zwooyOjMljjz0u0wYG9PzV1ZnXesqfHNgvB959R/bsukvWr14hzSrAf06atbL0sD0MZyCV/mefxJ7BFnSV/FfCM6mEADblihKk+UU9ChCGdWC8OK7PT9b1SCAAjGgJgLJQQGW4XJFKR17qBSMAdPX1y+JVq+Smpctl0YqV0jMwQwamz5YPKSfzyl554ttPyArme7MuhXyHAkOAzp9/+aX8+V/8pRS6ezQDHDu7euWq9jv9aQQqKyHC3Ll8+YqS7cg6Z01z8IrPotADcYA5Sp8zBvge7BBfjr1CqGA/wPd4HQKAK3swTynPYcowL+t9UX7A3vnFZiGsMJf4LjYOmM68IhP+ytWrsmTpMr0mNsecx2exHjEf339/v4LzrA/MYwgorBlOUmGuz5k7S+bNu0nX6FmzZuv3zI/b2QU7oQ2oQqA4oKTHwUH1vZRkOXbsqNqxkkZyOZkzZ7YC80aWGldfT5sB9LFxXqOfeDaIoTtv26nzlX0obfO5jC9au2at7lmwY/qVfQl2jL3v3rUrUTJht8hrEJZYj5gf+FLa4OcJ/BLqGvgWVBO0NE+5JLVmQ+ckSjbM32XLl5u/zedkbNyIbpAI6QvagG80YrOVi4njEcl5U4lNRlzVk0M433hgON57x9mZyTkmKuGVPc/GZ2xdodtgRy1xlkkAkjgelhwGothIfF9/Pz6n+XMlJe08OSOOlThAE8KJ8T2/DgEgiSeEZ8/W77Z+sTdjAC09I8dxKHu6uM9axixDAPDzsxOV8REWc6rrmqnJDVV+IevWVeWK9+xzdqYkTpOUo/PzUgHg38D/+Hyf7zTCvb+WKgAE0biOzoTg3TKObeLSWjouSibQeR4p9zpJwdtKe5Uko+1PFQAs2ST8BAUAmxNBTdLPoEoAMLJzZyFVBUgJALzm5PRQCi8knUwkAASlN435AUzXdW/QYA9QZx1JCQC10rg0+a2MS3VsOCEAVIICQL00JjUIALVykP8PAH9QK1VCRigBoASFgDNouUPlXoRyAcn8c/A+jbGn/dPmtTjen5AIWq/hNqlx/CgWb9dNA/aWHORkmpgAgIonoH8gAGj2f0NKlAGoNvSXsgCVRl5fK5YqUoQAQBmAshMAoBQYAYDKq8Y6CfGlEJ9l3FuzSCcDk9rV+k1xhtZv2fwMxSUz+HSs+mHKhokKbpwcFM4+KT7jSqIh1q63htThzxMl5mSIRY4FJH7HY1MknEQEgKwP4RlifCv1M+FpVcHEcaB49iYeNyTQtXvP259iKel6kMau0jZZX7esDeltWm4QJzypcmSryUWfDRLOWQZBm+a296/EeifwD1q+bTHtqQgAkSsKcabs+jf590Py7ddQAIhtv92ame2KFnKQPtbk5I9JRr3lZY2VT/EzGQHAY3LW5snLbGf3H9lbpc/fph3BzLPrbnxP/367PUs6X9IEMV9/dW79SQgANgbZ/VAy19tgZhP7oP0+j31JKwHASpemYfAU37qRsW7rIaIEwri/bvR6Xipyss+37Nna7CU7fvCNXVYCQDcToR6S1xpyIEkBJFMFSHxOcLLqXjITPGsw8WbON9lsKhxUTDfOFnz2ILlnIHNPIwpkpKpDY9obaCznnLZfnzWuw5zy1/Rq+owhI9AyHGIJm+RR7bM8e8R89AFMMhUDO9JMNGVFxgQAagPqhipTB1s/w0bM1QUCwKD9l0iGW6Z6VoImjdfbs8bkilipwEBfWyD8uvGJJAFhMtbV4ioCk/dGDHCCM9VeaXWh7bYfU/nZ+PMTFimvQRTKAHjmq7O5Hfh1YNbZwuakrLVm934ITO3BHRkKALYXiWufpxLHblOqQhBqs8dOUAFqBbFDFm6oGemEhRhgdMebOorWGk7x4dLnlh+gdO5ENqTX0ORT24DGKhwuu53Mz2hTb70SbWDDAqj3TpyD13QOAJV1gmZ56nMGP6PPYzvTZE5qf2sN9rQ/bL7aa96fCSAHAB+AWu9Xvaxm8dpGykkADjrrkql225S65hCYdLZm2qJ6QEkOSABNkYHugsxDCWD5UtmwcrnMmTYgUi2L1Coqv9+gRpxmuOJD2aQi6U79N/7m1Kda3zD/ldMaAm6WQZ/v7FLA3A6WYeMc/K2Do3roC3XplXWWkDpECp1Wh81f03q1+vnUrpwh6AdZ7kOgiOBMIZQB8H61zWJTyQGxDal/0KwsOwzbYdP6nh8AuzIBQcVkc1IlaM77TjRR3gPHEQMweSYFN3OdVqogtMkBV/X5QX0l9teJj2WdwD82WS9S5r0u2E5eiByOW2x2rwiJQE2T/0SlVHROB2KNZi/7OuDXDusIB023e7c1iAO+zni/cg2eMT48a/8qA9tb50B0a+00P+j7Gpyuw5aB5xKDSeAhkHa8D7UbosU/WS+T7HRb9719sVShzpMQFHL/Es/BlOATgfutNMkAQIegQ6QUQM8hZWugd1qHkGu6gkjq68yXJIf38DxWYiMiNvhcCl2a+NoMIctNA4A8cVtR2+K9Tmx/8f5FfSay/krosOz8FlsJ72kbQoZ7bL9GDqhahgntwD4KKHlYn9vaHUochOoqOUF62so58B424UFILTegfs+DPdY3vsKS6YG/r9UbGqAmg3ugryfZ26kP0XlvGY0aTA7GbX2clh/QZ9LwCySRsAHHB4YyLv63u1DQeyHzip1eU4CFuvQFk3BlRCFV5QsyPDomPQODMjw2Ls3OLqlKXuYtWSrzly6TWQsWyuDsOfLZ4SMybeZMWb1xE6iV1OtNOX/hohw/cVLmL5gvi5cs1SAvMsQEzsmYI8BP9hfB+r7eXg24nzxxXCVxFy1erP3M8wL+QADgB0ANoN+z6vgOwWuAAoLbPjYE46m/TMbrBpQD5t4kpSCxTpD/8KFDmnF37333qUy2ApiVqoILL7z4vGy9eYtKZqs/rFnpAH5//fQzGrAm4A24iK3w71NfndL2EYBHevyRRx5WCXbkdvGnly5fkr7ePnn7nXfko48/UbASgNcUR5CbbijAAPj74YcfyY5bb5U777orqYN+5uxZuXL1itx+xx0KNFy6eFGB196eXtn35pta2xsAgzWyUipLtVJVYgB16smuffIH31MiAKAQLhO5/n/4+3/UviT7fc7c6Vp3UOvMjxbljTfek8OHj8pf//VfqgLAwLRutcfieFXef/8TOfTlSdm16x7ZsGmZ5AusF6wbORm+IvLUr34rM2cNyO5775B5C6arsgDAdrXSlBeff01lkHfeul1uu32HVGvjmnmOYsWZ0xfk2d+9oFmGd929UyX5eR1b6usdkH/+539REs7td94u69atUaCfMQRo27//gBw+dFSefPKHMjY+Ks2OumYbYhvvvvueLFmyVL77ne9p7WGykAFEyKinBvXVq1fk8W89piALc4D5WK0A1H6uQBQ2d8cdtyuAUSyNi5O3fvbzn+k1Hnnkm7JmzVoFYXReN/Ny+tQlef7552Tt+qWyddtGGRiA6MF+xkolPP30r6WzM6elElatXqbkAuYxfUTWcKVa1HsCXuk+hmyxal0unD8nr+3dq6oI2A+S7vi4cqkor7zycpDB3iGPP/6Ikpn7+lEtQEJ+TN559z25efstaicu87v/vfc1s3TpEsC0nFSqZRkfH9P+JsgM0A+QA/EGcNfXKF4HdGYOA8Jq5nfIIPuCDPf/UF647dZbFTxTwBggu1ZT+wY0A8Djeq5mg98C/AZoW7durWzatCGUHGlKd2+fHD54WMGkdRvWqy/RfTO+YXhIPvn0E507i5csVqAbv33h3AWdy1qXe8ECaYbyBPgdslaR3/cSAMxBADnm7sKFC2XDho3S09enfpj28R1KPVBbHEDOM2B5LuyHvvEMeNuPNJVUwnf8Pt3UwA5nCbJ3uR+gH4CZngWoFT48rJm9+ERsztck7gcJAYATnwOAzTh0U3O7XtfMdsYCQBDFAwXhG7YfBRwn4xngbuOG9dbngGyBwPDOu+8qAYpyDTw792Is8Gn4VggbXAdbw1fEwA/3pE2AuBAWaDc+sq+3X4auDmn5DGyImubYCHZqxGCTDmde8j2ypfE7ZDUSOHn37Xf0ee64485Q6Kt+TAAAIABJREFUWsD2IdgXBBdKPuzefa9mJCtBBNnxalX+5V9+qvfbc/99snTZYilo9mdBLl28pHMKoPOv//qvtS0ALzwLxCIAfDLLAak3btykc479ArXQT536SvuP/maNoY95DidK0D/YLb4Q++BHlR46OuTc+Quq+kKJGQhEs5kLtQopzpJvNmTvSy/ItcsXZPedt8miubP07DJjsF/GR4altyunGf+6/1OlE3xHLP0PCaAqzXJFkP9vAoipAkBJSTylyriUmcvFkoyXSkq8Gy2WZLhY1BIAY5WaFBtNGQfI6MhLuSlSrNZU+WLhshWycNVqmTV/scycO08GZ8yR1958Sz7+5DN56IEHZf26tdIpDSmXxpUA8Oxzzyph5h5Ua/oHpFyp6Lr7xRefy1O/elrtHGKKE4gg4Rl55C3tU/wRvhUfgi8HkP/ss09VIp81DrtiD8BYU6qBv5CfALh9D8h32FcwhjfNnauqPvh6JPVvuWWH7inYF1Lm54033gzEg006t2nHzTdv0/bh18bGx1U15OixY7Jp02YliNA29heQiiCPMc8glDCPuAa/tBNFoZ4eSIafayka5tTaNevUbpzMY3ZX0WeeO/cmuXjxku4TIBGxLuGHX3rpBVUSYN7xgx9SP9tVUJKkKgLlckqewOa5Nt/F75w/f05uve026e/vk/5p02T4yhWdH9gpez7mHH5ZywOMjuq1mW+A+TwX40Fc7+rQkPpI7aO39smmjZtk9eo1gi/zcy/zHfLdjJkzdQ2ExMD+EQI+cwY1hZHRUX0+XQuiUnSoUpRQ9hDRvvCSSBX8LufFKK7ZLtPfzzvtAYJsFnFrNnf2bBLHaFrOZ21A7Oj4OinAHX8mPsf4/8fxyzQ+Es5qGo9I0P00zhXinxYXIsEjkKUjQkRy7gs3miwAn32GOFbrCgBpn09MAIo/n/1/TwaJ437xM8bn1Ph132t7zM32ExaP8NgGJAD9f82o5/1WAF3PUiF+ObkCAHtukjOMIObJDmoDDpyHBASPbbfYWhxv96QQze73OL2VN7XkvSAbH8gKrgLA/FfVtyR+nxLmGU6T/7e24Q+UgBvaq4SGgq1BcXkDf9/abN+J4/k65k6aSTAFS7RBcdRKANRUBa9Zrer6U6uWVeWlXi1Ls1qWRmlMf6vjw1IZHZLytctWDqA0KrXiqNTL46rWqQrCIU5DQo6VgyShyTADbVtQALB2WhwLs09KmwbVPj3bRwar/9YMiSzM58hYw4j6mgnqCgLpX53fLfkn5iviuLoDpB5Hs7LLptRXqyP739Dydwr810XK9Q4p1RpSLFdVFaDW6JTxUk3GihVVCIAkQPY/v9V6h1bwIS5pSrNGlNB2BeyiXbw9O5/ieef2aX+tBrbH5+1aMTpggJn9hNimY0UaX4sUQT1EHABNTyEw/+XXId5g19OYYXiOOJ7ucdTJaAwtTSTDN9iC+684Duuxr6yPjTHbEDZsjYknH/CYbtozad/aa8y9+N7aU6ELLUdHGQbBxlKik19nSgA3GYs0RmnnRh8PYodT9lS75SV6TQvwhmePSFnJ81scb8LsCWOse/Tk+wHM1+ePZ6HdLnKFLThk64yd2Nx2a3ba342g9jF5H/j6mZ0DHlfTOGWmvbE9xnMpnjstLb0BDkHS5rAGW+nnLHo2+fO3G0izb8c32zfC7Ls1vhoD7jZfwgx3/CLCg7O+JG6HIhTXIZBk8deJzzHR7uJ7Zudwdp/SjsCRYAXRnsy+N7HcOvhB9qedL/HPZO3hOhNsArGh/edvwIDiWRtNpo4ffGN3KAFA5nK8uQh1uTMZjGrE4X486NcjAKSGZQCWL94GEjmL0BfxdgSA7GBnJ5kf3GLwJA7o2/Y3Ija48QbGXNYA7e2wmPG/yOzpi6n0UbrJtw2HTdPAOlRAzDYWusFwBmbI4rTnScsiGAHAFgUvG5ASAJyB5k4ydmTG7tIxisgF1s4AGCo7LPRzNMljI9ONTRv/aK0UaeKIprC/iRMuvbrXI/frT+UM/iCSlzuimAAQQEZ/FN/8e8ZkCwAfQEFaGm+cnQgQO3glAATgyAFm3WxFYL/aZBsCAG1hs+cHIG+D3cc62O3P7pG4kQAqM7bppi4+XLYlAEQ2ZKuqZfArCSSAyHoQ8IxTl8QK4K/ZYTLyeglnQqezwldrA6NMVyBsZFT+n8NLKvHfBMCKCACWVWSfcRDMQa3sIU7Zmc30et5XGsiOiD7+Pd8Eqyt3AkCuIQ0tB2CzVMG1QLKBANDZrMuM3h5ZvmCeEgCWLZgn/V2d0tGoSo7arXUjNsBjUC5DR0ErfRsZIJW/t40/ckvWZm03NtlpGRvet75gxQfO1C7C5j0AplyT4D5jFx8uHYTkup5Bzv87QxwHQIAHxYPuAlK2YQEP4+QqCB6ETVRIFMhsJQBoXXOCufgBAHuApkKnNHIdUq03ZDxIqhIIBTAiY9x9IRlcSgAImxp/Bh8v7h/PS9+cq98M5KgC2f9BAUCz8siedtp3eK5kQW+z2TACQNiIOEjs31MVgEAYi1jcvmZwmEVmNc269rI5raoTut4E/+NAt81Vgrju331RDYou4d5eA9Mlz1r9aVhZvD8iED0baGq/ATE1Cp9rDsTHwQpfT+ODUbvX4rkZaNHJrt3bYj4nYjerFL4RZDwzQteqcEhpPShHKgEZAlzql0IAKdixq5DE943bqfMjSPXH+4bsgcz9kPdhSsCx40dMXmj32fja8bhwwKP8CJLFHPghnOR0PuPUzZb0h7VDFwtk+5VCY1koQSbZCQC6k1FFGhvTVv9sii+5DptvABJkQHV3dVowJhAFvZyEkhrI3gpyiOqX3E/4+qrrBmBKOEiofHDIklFyiQEKZClqH0hTStR4VPATdYGcFGkHgY5aU6rNDhmcNUfyfQPS1T8oUuixOsEbN0ln/4B09vXLoWNHFUDYvG2rqV8UujR7m6A8gXGyamkr84YgPAFsgAEPRBOgBhRzmWtAJbc9MtjIQiNYDXBO5h7X4jsErcmGA5AHLLDMCVGQgAzsIUoQbNmioLL7XLKJ97//vnQVuhRkcKIBbUPu+8UXX5Cu3i6V8iegzbWslu6ofPzRRwqsk30IAIWvpj/dH0JUePuttzTjdectOxQ0IOiO/REYP3X6tBz48CN9FrISqZ3Lc7AKEeAHnOR9ZMnv2bUrqQF/7sJ5uXjpkmaaAoZwzcWUAOjqln1vvGEEgJWrpLMjp3LPXJN2vvbaK1Iqj8sPfvBnOtIEUNkdlEs1+Yd/+IkMDAzKo48+InPnztY1sNGoythYUV599S05fvyU/NVf/aX09/dI/zRIKk2plBvywf5P5ZOPjyjotWnLcunIlSWXJ1OrU65d7ZRf/vtvlFBw966dMvemaVKpWm37eq1DXnj+dTl86LiCEHfdfZs0muPSkbM9xdkzF+XZ372iY3X3PTtl9pyZ0qh3gJdJb2+//PSnP9P5Q4Y7WfMQC5D5Z86QUXzs6En51reekKHhYSl056XQXVAQH2UGAKBvPf5tBYWwkaGhYSUQ7Nv3poyMXpNvfetxmTVrpvabzqlGTj799HMFB7dt26ogJjZQKpe0TA/+6Ze//IXOGepUA8zaOKLS3SFHDp+WF198Xvtn+45NMjCtV0rFquRkQPvp3/7tFwoUbbt5vaxavVT6B/o0c7pa6VDZauTQb7llu4IijBlECN7HPve++qr254MPPaRZxVo+YHxUfv/75xRgv/XWnfLINx/S80xPf78GGSEA7P/gQ9m67WZZtsIyoLFZBY7nzVNbYsNXKo5rxuj06QZMAyjxXNg789jPaABlZI+TCQuI7eAWc8wJALfu3JkQALBnJwAAxCIJzvU8Y5/vAVBxP2pdr9uwJhAZRbp7++XQwS/l2PGTqtgBqK9+Kp+XkeFh+fgTy4xfsmSxgrYQAC5fvKxZq3x2LjLZIQBPu/FJzCNXDGG8Ac8Agfn8+vUbpLunV69DHzAnuZaD+XzewQrAYcA9/Jv5HvOzJ04cV3UFJyypYkEI9gN+M/95T7N0AwEAYI/xaEcA8FrjgP/88p2u3l4lNgDQMRb4GtoByO/7AkoeQFKAIAHIr7LgEGBRCqlU1HcixZ0lADCeEACYO/S1EwD8XM/3aSv+Gt8LEImtYjs93b3qKwHrec1JItij9VtVQV7IA6wBAJ+sj9gxPvitffvkwIEPZNc9gOqbwjahqcAyAPDJr1DH2KNjCICI3eITf/7zf9WSAg899KAsWDDXFHs68qoeAZGH5/yrv/orGRycrgQAngXfzpzB9u67734Fhvv6+tVX03bshf5j7kPIgczmpGyeFdIIJKP7779PiSu6R+Gclu+UU6fPyLPPPqdzQBVE+voVAKGeMkple1/8vYwNXZbdd92uBIBGuagEgPL4mHQDcLAH0g2mKQBoCQAIifytVAMBoCzNclUJALWgAACJp1gZlxIEAAf/yfovFmV4vChj1aqMAL42RIoAVx15wTMBagzOnCGLlq2UhavWyoy586VvcKb0TZsuL+99Qy78Rz/uuX+PrF65QmrUg65VZHR4SAkAy1askJ233q7rFus/bWaNf/GFl/TZ8Y+AyfgSguuQPwDTUZZw4gn7IMYI/8deYM+e+9Vu3a4YR9QYWJMfe+wxtWXfh+OnIbvcddddMnMGikIVGRkZVQUCSAZkyjPe+B5s3m2SeQVRCBIPxA/shD3GpSuXVaUIgP7QocM6t5gHzDOuxTNQpoVnwp8AumNT0wYG5aZ5c6W/v1uGrw3JubPnda02YtEGfR4ldXR0qP9BmYZnvnTpsvYT/QNx5cCH+2VwcJr6CFQBmI+si5btX9S+5S9zAOIC7/P8+DH6FfLizJnml5kb2CWv8/z4CFdt4XX8AD6EazJOzMfuroL6KErNQD6iz7g/81Gz/KuVhJTzzjuQhPKyYuVKBfrZH0M8p7/Y67Ees7eZNdvKp/i5kvsWlZDYTAgA2p5AAIjPVHFsx/f72bNBCgYEtcMMuTp9Pxs4TwFu/0xMdJoqOJx9b7K4Wvb16xMAAoDToohm8RqNzwV1Qu2XgBXw//8VBIA4RqLnKI9XRKBjyzk0KgEQv64Aa8j81zMgmf6qyBbKG1arOj9Ye7QUQAS6a0xLy1qQOGNt0POfZsinQL+VAIDYbOUZs+d+JwAYgG7Eah9j88WtCnY6jqGtAOlJYlLdSJusI05UcMl/zpQoNWoJo/C8GokOZRl5dgP/XRUjxCRQloTUFsoaeIkbJwk44d1K0nlSXgp8q+2EsbHYXVBSJJaiBADIFVWLBVYgANRV/r9SGtc1C4WaRnlcwX6y/iEAVEauSq14TTT7fwIBwOIKSgAI8XVVEVb1SicABDKAJ0Fp8pO12QLcZtMt8cwo/tkG5lHw1M7HMQEgmuMhWSfkrqdE/ThZKmRIKxCXZL3TXw2pkvVP3KwhSgAowcVrdEipaqXxylXOzTkZL5H1X5USCgHVuoyVUALg+5SotSgAe3obF/+10n6m2dr6E/uaOO6T2GcE8Fl4wEsAWDlF//E4mcPfLSBu+JApANonPG/EVERD6EMTmVKcI9EW9JhpCEpkYzZT+VJvXxJfip7HfYz/zfrTluvqA6ZwYVIqNwmUpGC+Jdt534TgPqanCk/ZDOagKpnE+8OYZRJdbF2KE1TbATFpjDAeZS9bHVCcCTZwYy+EhDZtyOT3zl7L+tQ+37CUsShRxV6fsN65gkVkL+0+1/5erddLbQUCwNRP2o4A0Do/DDXI7hX8Hu3scLK1u11LNEbQJjFJr6vxbBvfyX6mvldqh4GWNOEykxMA7KOq9hxu384/ZF+Lb/CnIQDYFbP9PNn8b+2P9n2Xzuj0uonNREmCet82JUBiX3Sj7frjxk9bMOX4t7tu3AcdP3z43lACoNGWAKDKAFFpAL2gSp8EcNlWrWAMKZDlgxJ3gC3OBtDEjMf09ZQA4CCRgUIpW6/dd9s6DF9UMgQG2j0ZAaBlEQkDGwOwwdQSh20AeFr7yLqmVRKplXHozz+RANCqABCIAypH7ll3Jl+kz59kXSOvkuaPth5krLaLbyzT/k4JAFofOlwtUS2I6G2+0Z+KAOD1hf9oA3YSia8h0WGqxalO4uPaObgWwC8j/44xue36pjr+d3rQSbMwzdH5b6u8PxJ0rd8HCG4lAGgbCaxm6tHrRiciCvwhBIAwDf9kBAA9qIR5GRMAsN/Yrm0+RxuYaGOTDFFgL3gpgKkIALbrS2ubOQEgVgCIs1ptLHwOE7gCvEqVS3j/DyEANKlVrA23zasSj4QSADmVyG5WK9KdE838X7VksaxbuUwWzp2tgTMyYjqRQFd5NVMAsJpEZP4HwkaLfzAUTw8EXks+D1kg2eklC5nbggf74w1FDEB26riFscsb4SD2cU5g8UAy/+b7BIpRAOgm49gXUN9Uqx8Lflp9b6h3pge4lCUPKMGz6LWQXewqSCfykb09gtwtT3ptbEznDs8BKFIuljTgXVeGfR26RSJP577Kn903Pz7m7ucdqMZOuziMo9oQDtkQANRG2wCX7QlGEzdYsf/wDPE4EzohBZA5zFoYQE/1A6EciPuuxDckpSDitQ+53swOVP2EHaloB8Er2+Gk2depX+S50xIuk62vcf+1/r8ROnwFcaa/gyXtNm/+WjxGfk1/VgIUwRCTzVka3LAyFMn+INiet52/STmS6D31QV6OJCIA+NRx2/EtkR5cE+WWdIscr/0amOD5nXuR2cdk+y22Pw8eKFkoqpkYj3t27+PP4K8zr1TGVBU1qkoAUJUWgvKhBIVeL2R5KH8oxOtaQxXa0uRXq0KGg6FnWqpvI9ujwzL2VRKyXlf7rXNvVyBRoN9IPS6X2m4d1rmp2ftGKFAfTGaHBuWjA54e4FEQrpqfy/H/pn7S2d0jw2MlJUER7Ojq7Zf+GbM1M7B/+izJ9/bJ1bGirL95u0hnF0Vp5fzFi3Lq7BnZtHWLzpNCV49m8xFcJ1Dt0vWMCcCJg20E0/unT5fRoSF9NsAWgtYOnPE8+ChVBzh5UgPxBOj5rAPrBO0JTiP9a+oABAghB1yVjw58KJs3bdIAPNdytZV33n5bxkbHVNaWwD9BdMYbNQBA4a/OfCW33rZTA+K0n0x73iMYjyw8cxG56AXz50txvKgBbH4IwL/+2mty+vRXsnvXPdpe7gtASWYhfbz/gwMKONGm736PzHwrLeTSup9+9rkcP3lSbrv9ds0q1Qzgixfk0uXLCrYRVKe98+fN00Dfm6+/nhAAWDUAxHlOsiz37n1ZxsZH5Mknv68Am6nvdMjYaKmFADBnziwtD4Bk/fh4SV588XU5ffq8/MVf/LkMDvZLTx8+DZ+alwMffPb/sfceznFdSZpvAiig4EEQBEnQeyN6I4mikTctdfe0menund3Zv2nN2zdvZ2Pj7ZuIjZm26lbLt0SKlEiJkihv6a3oCcKVN3j7y3Py3lMXBUNJbWZ2KwIBoKruvcfmOSe/L7+Ud9/5VKW7N25ergQAaShJY0OrZEbS8qtfPCOz+7pk1+5tSgAoV/IO6JVm2f/qEfnyi1Pahw88uMdfCylB5NrVW0oAAGDYd/89SgAAiC+XiEhuk9/85mmVzb/77h2yZesmKRbz6hBl3pw4cUrOn7sojz32HVVb6Ohu9woAX2hbr1y5Sh579HGN3mROjY1l9F7vvvuOFIp5JUH09HR7+XNmUEo+/fRzHQuALNu3b4sl6b3s9B9eeVnnl4FYtr5T3i+/OCcHDx6QLdtWyc67N0trW7OMjeakYbxD2+mXv/yNdHa2y/YdG2T5ikXSkm7WCP9iQRQAy+XHZNeue7QtnCMYAL2qQPT+V19V8Itc54xd+jWbGZXf//4ZBWruu2+XPPboQ3o+gwBAbYaGR+Xzz7+UTZu3yMDCBd6JXlLJ6wXz56t8M7YqMzqi8wrZaupjMtgARkTFQwxlngDUA3zu2rVLATnmLC8+++Lzz+XalasCAYDyM77Zi0BsYn4zfskpbwQAnsN8BUwGTNu4cYOsWrPC7x/HJd3aLidPnFQCwNp165WMoOempiaNXv/0s090fi1ZslgVACjD0OCQthXfndPfr2Vjf4OUP6AfEcm0oZrxajWKsAdcX7NmrRJrzF7QRoBgXIN9sbOnyYnzDCJnjSjJ5xAALl/+Su2YRt2jgOAj/gDVqS+EAtrO9lMAgQCMgIp8Fq1HjY36fMYxz6EveFZza6vmfaeeEI94n+hdI2pQNwgAkBSMAICdsvWX8hPBznc23HWXEhlsXeLZ9DFkBfqWMW42jvtafzEGKCu2F5uEbSfiPZ/LyfPPv6B1Z4wwDlj7nJRzUe0//Q04CzDqyGeQlwry5pEjSgB4+KGHNAKb8cF1Y5mMSsBfv3FTHn/8CV1TACLZiwFsYh8WLVysc7m3t0vHv5Jmrl9XIg9l/tnPfiYdHZ0RCIltZ75hKyEArF1LOo5WfRa/UaTgWvoJwtPceaTkcDnp6S/IA8yRxx9/TNN5OFKpSFNzi5w6fUYJC/QJRDP2xR0QlnLIKOfk0P5XpJQdlQd375L5fT1SymWku7NNzzZI7BPxDzCj5xJVAqg62X9NAUD0vwP/ifxHCYDf7ONDAgCKO6O5nGTyBQX/kf7PFEsyVixJQQkAlYgAUB4X6ZndKwuWLJeFK9dIz5x50trZI6nWdnll/0Edb3t375H5c/uVAABx+qsL52X/gf2y9/77ZfWadRo9SP1J6UMff/rJZ/LDH/5QiS4mcQ94d/DgIR0rpGSwOcVaRjT8iy++oO9BAOA344o+JuUI7Q15bM+ePTpWnSR4WYkB9BfrOQQO5tqtm4Ny8NBBuXvn3aoOwji6eOGizjH6Q9f70VEdHwDXfM5eYs++vfLpZ58paM3ZiH0EoDjzDPvBeL5w4aJK2LPvgJiATYGMyHhbsXK5rFq1XMcfdWQPxPxlDQR85wdSCPPPERza1A6jUsP6rvY8N6a2jHJxb9rAiI+MMcYr93X1bVd7yP2oE+2+cuUKTVfBS1Uympr0PrQhaiDMHe5j6gpc98orr6gNYD53tLuUSCjNMM6xA/zevn2HIzUWCy5VQCqlKRto60VLFisJQO2mnyPYFoiL9A0EAGwJ+zPKYwQAQDXmk9om9ntF0vjFEsXhOSbc8052DqjxgyTAGbOpNeeSOgDO/y4EgLA9orb1fuSZKABE58WgDVUpLvAfhv1n/pLYpxb77YwAEPlGFPh3JIBYAcDNd2yIU0aKVdWMAOCCZ7xSq08B4MBxD6ir6pZLz2gKRM4P6zIPurExPQEgPFdbBL07xyKn78BijRjXcxVnMF8fjSKPlQFs/+9k190ZHOWakACg0fMBAYB9b0gAcJ87xbt6BICobyP/uyPdOmVPt864IJKSVwAoRwSAEmSvQl4JAAD91UJGCmO3NQ1AYWSwhgBQJZcXaxci987B+EcjAOi5PfCLu7HoDuaqEOABTBd0NTUBwON2MWDl1TCTBAAdi1VRAoApABSqDVKoSA0BoFBqmJIAgIeNc5gGoP0FEQBMcTNMX5wkAETjfoYEgBALCH0vSVtu/5u/OoLlg0AsszdJfKHmvt+QAKDkESWAuBLFPl4X1Bdoi5o7swbodPv5ZAR+LVDigP74vYntEoLAk7XUZO9/OwSAeGrVgpmh/9c56V096mE+k5YwUNYN66738MSfqWpdb0zV3mdqAgD2PlneOym/tUHda/4MBADXVmFfTE8AqFd2ndueLxSjHxN7Yrq2ivyWdTqxng2ovd/0BIAJ+8BpCADTlXcmdil85nT3+8YEgL/9zoMTCAA10acebIsjoR3ZJzJWgRGMDVjM4kk6wQ2Itt+2QXYAwPQKACEBoJ6D3Rov3ADWAP4eEI7qGPPXapk2M1QAmIwAYADBnSgAxG0REwCQUbQNRz0FgDj+O+4TV3dn4Fy71oJOtklxUu9eAr6OAoBurqdRAJiOADDtYPZAjX4v0EtKTpTJFADqGdcQwAsPBfq3L5CNCQOn7X81TAHbLCaAOFwjPFBwKxQA7BnRptwDeAYU6ud1FADiTVBtCgC3IXDhyrXPq92yuOjr2hxT4RiyvtemtZQb/uDhCg3Y5kkggYx8kgCg9zEQeIYEgGhj4nMsaT/VUQAwAgCf14JzYbvGigC2KXT2iMOEIwDUKnxMVAAwh1lImGE+KQHAL2out1scgQy4l4LFS/7AxgaZ29sjK5cskpVLFsvsni59r4kIGc++VoDOH+hcbkF3UnC/a3RGdF6iPNBInk4v2RouZtbvJkHtbIAD4i1iVf9O0YdujvMsva+lWvAOTe5r0f98pk5d5P+bU5IGMLFDizH6bLwArJuCiXo5PZubiGWr8zgSpg70J1KspaNN2rs6JY2MK5KpyCJoJFhVHUQ4bLNjGXUGZ0YzUikSIebuZ3UMweV664fVH5JGs4KaDhzXaD3PAr8TAkBoI2ryETYioeYl4v19zVmh6XKom0ZNuZf1X+j00XEdHCxsTrpxbAdId63ZHpdOwqkGRP2uUQeJSAEUKlIOEAnX3iRJzj6LnhGwlgF/7QBrjgsDGOzZZsPDvojsZ0CoiusQEwDC9d3ZwZgwheVSCU7/isa3pqaptTn2maUBsP91H590rFm7eQKAfu7biDKGko5KAAheyfWEfnD2rzb9kGsLHzXgnSIhqTEcy9ZuYTntkYwhwHHyFmtZfNogSz9h83kcBj8/qm1qjDQ7IoZSc0opi3Y1zsHobFCTqg0BkPpDJ3UbJ/rCKQDwLKUoaZSLSweAszRsEzVlfi7wfVUuiGx3bMOdnXVRBtg4cgOTR7uppVkj3tSx29Elw7mS9A8slLb2Tkm3d0hZmmTFmnXS2dunoP+pCxdl4dJl0jGrV8YbyXdYlpNnTsuCRQtlTv9cZeBiP3CuE10G0MNLUwyUShr9Sflw5uPkB1gHzASQwikPKISj2sYuTnbAJkAEgDjaAQdy0n3qAAAgAElEQVQy9+MaIgaJ6uMe2Ho+w0l4+PU3NLoZx7q1B9eePnVKTp86rRG/AHiAbjjQAQlPnTopH3z8gQwsmK9R/npY9OkZmIsvvviiRgWvWb1a7tt1n9o3ykyfMIbPnD6lKgIrli9T4IDoQu5fKJY0Qvmry1c0chSH/I9+/GNPEnAHUgAzIkc/+uQTWbV6tUZY8/zrN2+oJC/tQpvSDpqPvDouRw4f1kjwlctXKEGOdqf+gBUQAEZGh5QAgMS22ytJXQJAYxOjqCL5fFFeeuk1uX59UH72s59Kf/9slfl3e5pm+ejDL+StNz+UPXt2K8Dd2FSU6nhBmlMdks+0y8//6Wlpa08pAWDBwtlSKufcOtCYltcPvSOff3ZCgcyHHt6n10qDU564dXNYnnsWcLtdHn5kj8yePUs9sigAQAB47rnn5caN67J9+1bZvmNLxHLX/jx9Vi5/dVUeeOBhzeHc1dOhqjOffvqZAj5Ede/dQ65x1zYQAUZHR+Sjjz6USrWsUcPt7W1RFD87jI8//lSOHXtXQRYiKhlrXMvzGK+Hj7yh8xnZafrCACnUFU4cvyCvv35Qtu9cKzt2btT85sNDY0oASDW1y+9//7z09HQpAWDR4nnqsES2GgIAIFQ2Nyq7d+/SOYBkthEAAH1eO3BAxxogukZ0NzUqAeAXv/i5AsF79+6RRx5+QM9trP2k8rh167YC6BuRf54zJ0prAai1cGBAehlL41UZG3X51Gcxrz0BgN+Ay+wnXAqRqgJWgFCoWDgSAvsVR7D59JNP5NaNm7Jj+3YFfnmPz5n3gNGQZCi7ScpzP54JIEz9Nm/eJCtWLfMKOCIt6TY5cfyEnL9wKSIA2N6Zvv7k009k/vx5NQSA4dvDSiaAYKTzhKiqcllVMbAVzGsALF6Uy6LokfKHLKIReNiqQkHVRwD3AP4AxEwZgAhZwDaeYbm4sc0QHcjhff36NY1wV6AsIABA0qCtsH2WhoA2plz0H2ApAJ05qfguACIR9yEBgGjrgk+pgm2ErET5rYzUjf3c0aNHFTwkyl+VGrz8PfaOsmC7IEkB/tkz6RMIAPQJYw0CQJj7m30hNpz2hCDDc1UhI49CRrOmGjECgKlEsK+irZGop0zUFZsNeQACAOOV67Fnn3zysTz26KOajsH2BsMjI2p7R0bH5Mknn1JgHQIA+1f6+plnfq/Eoicef0J6eiBqVKRULKudZdwxV5COJwWIct48GW3//v16PWkFIH/QX6TEoT70vaV5ePDBB6R3dq/elzZhHB88eFD7hjQgAK66XrF/akmrkgvANGsfZDHk+XtYZ7JjCva/8dqr0lwty95dd0v/rC4p5cakI90scE8hAaAAEDHc2QewR8MYlsrSAFBTKEoV9S4P/pfzRgDIS7aYk3wxL2Me/IcEMJIryEg+7+T/2fdXxyUHWU4alATAjqtr1iyZv2iJDCxfJXMGFktHT69KFr+8/zVZvmKlElq6OtqVoADQ89nHH+kY+vFPfiLzBxbouYK9RTbjou/H/lfqkaeeekrHuY0PpPMPHz6ia9j3v//9KBIVO3fx4iUlTaDmgaoCNpXrGG+smdhyiE/MA9vrYotJNwF5h/kGeYe+/eqryzrOaH/Idow9ouAhdaAUwL2JmgcU5zrsGWOJ9frc+fMKvp8/f0EJBdgQxgJ2jHudOnVa37c9JCQQ9ijUd+GiBbJmzUrp6upU+8cL+8J3IJwYUYE2wa4y727dGtT58JOf/ETHV+/sWbpeM1/ZazAmAd5pB8oAGZLyYMewF5QDG8r3UIJhTwMJgBftZGMd5Q3qzXXcBwKAztlUSvuLtmZ/1U1KPfZrLS1KYmCeYwt27HCEHfaJ1IPnnThxUk6fOiNz5vbL6jVrnNrPeDVSbkA5gnnRO7tP5yBnTlsrUQDgf55vKSIgqxqIbPtx2wdOdSaI9/NfXwHA7v9tEgDq+sKC4ILw/KffVZ/EH18BIDw3hmfKKMo3VIULznLJc2fyLGnn7jBqO3nGrUcAUJA8kPXnDFaPAGAKANMRAEwBAFA8JADo2ccrABgBwNXBEQDsbBYqADgfQKwAoGcyUxhlTxRJ6LvUpBAAKJ+mw/AEAAieRgqgrkYOqEcAcOB/cyTx71Ql8Q85BQB+s++zAIv4b95zpFjn0/D1iieSL3cc3BOnAHDpIwkmqbLP5fxYKgoEAFK9GAEABYD86KCUs0YAGJVKblTK+YymCfhTEgCiIJko2tQF8zglX1fpJAHAUgy4yHD1fsRpB/x9XHS7KffFKUuVXO4VACAAKPCvKQCSBAAUAMqSK5ZV/p/fY7mS5EqoozRIWSeZUwDQMn7LCgCmbuBc1hMVALwbO/JBaCvo3sW5uI0AYPsZ5ybWEAYtb/i+a/H4fb1FEOSRtH9JuxPadP9491ZgI0P7ZHMvaYei/2nNKEW0j9r3ZdL7eHUInfMBymljIRnBHfvwPKoTqFTE+ovJaOcQwJ8IaMby9LWpaXzFA0Qk2Toz+X9yAoCriyM4JV/2mTa9RbT40TlZNLuDtGrJDTY+pitp6H+LzdOdEQDCsRT+rcvoFAoA4fpeb32eSdntugnjewZpAGp8d4lxXqv+UB8MNxyqdi55TMNNnikVAOr3vR99mAsfqDdZOxj+Nl07fb3PZ04AiPogMQTBi5IEnqnKMp1Nmqq96t93sn6bvBThmGj4t08+FBEAkNMKo/31QDxNCgBHokkY5SCKOzlx3GYhBjJsU+dAi/oKAAwyA7mSBIKkwQ6NgjlipyMAmPROzebRy8BPnHyuwW0Rm4kCgLvCARpRPX0KABUdb2xSIMSMhQaweic7BAADG+opAHDnELSKO9cZuImEiVoFgJAAYG1ZM0CCBS0cUg7+8GoQM5x9dQ1gyOBVgzYxD5hbKOo/pJ5xtPYIU1VEz/Yb6noEABsvIQEgHhP1CQDTKQBEBALPwFTZk0Bq/E4UAGzc2ab7z0UAiDYwibERdZEnoCgJ4GsQAFw/TE8AUOnyhAKAu7Y+AQBgNSTM6H4Vd5RWyLExdT64DxQ0bEMGu1qRhkpZWlNNMq+vV5YtXihLFi2Q/u5uaauKNHGQIZ81ZfaHN/Jp6nxyS6SLz9UTgmdk+ih1FsCkgoHZMBsnZkMn2M1GcnWHOdhcD4T2zuy5/eZzIwDoQS+wxVHOKZM08wSAiP3s1wKVk/MHaJz5gE3kiU2lW6S5vVU6e7qlratLI3maWtv8wUBUKQHnGA7twVuDcvvWbRm7PaJSjDjEws0Zdbe1wt43W8ZvJQEAE3kFgAhcTRAA1NHsb1BPASBcvMNIBAM6Wf+0/T05yRFJiBz3knxeytlsZ3J9ShKGrJx26CMXbU293ZSJlEGiaHxPAAg3lLr19DnibcyETpLajWqtcomzh8gfOgIA9w0JAGGbW1+EZQ9JJuF4VXvnnRh69EySFjwBQO8PgaEOAcBA/pB0ZM+O1AEiR1FMNrQ+MLC/5tDlK0T5zPljfRDuGeptwGwcJokVWibGmylwJJSNkvcN1yp9thKGHJhVqhAhT1oQRwIwqpqzRc4ppISTCr8tR4w7WGrMvpH+tBFMP8LleDRCmTqajPCl0StO4aRSKrlo0yDlhdkJlXk2Z0UY3eDbnyjL+OXdC3qA91onmu8yJaPZrMoWNgJ2VcqaoqWzd7YMFaqyat1dMm/+gDSmWuT6rduyYMky6e2bK5Jqlss3bkppfFwWLlkiFcqcSsmps2dUpnnTxk1KAIDAAEgCWIjDGYexOX5xxAM+AiBaDluczQDzAE8483FiGwEC24QDmutx6FvEMf3A9wGjiAoEVMAxrzk2yy6fNA3Nc+gLrueembExOfbuMZ0HOLQByADC+O7IyLAcfuuwDA3flj2798jyZcsUSLNrcb4fOnhQ7eVTTz6lYAR5uFUat1BQ8OvZZ5+R0ZFhrTcOddQQqB/lbU6n1dkPeLRu/V0ajWiRwDwDosCbR4+q/C7S29T19vCQAIARPQjgBDCs+eEhORw+LD3d3VEKAEBuItyJQoYAMDxyW/7mb36sEYWMuXK5KsVCpUYBoK+vVyAANDYiCVyWF17YLzdu3JYf/ehHsnTpQhGi/DWqp0U++fi4HDn8vkrNA3C3pIl0yikBoFzolp//89NSqeZl954dsmz5fFUAoD9amtvl6FsfymefHlfixaOPPagKAONSUuf/8FBGnvndy+qceOzx+1WSX1PRVBoU1Dlw4DU5d+6sbN26WQkALaTJqJalqTElJ0+elhvXb8m+fQ9qzuH2zlZ1Sn300cdKHNm8eYvs3HG37kEANCgPgCu5ptnT77t/rzpVjYgHzvbRR58oQYCxgyw9dtjSSAAcoR7AjIIAAJBiABdS/8e/PC9vvXVEdt6zXrZuWy+p5kZVACAFQFNjm7z00isya1a3fjZ/gPQLyP+XpVJucuBYT7sqHaTb2jQXfaWCckqDlhmJdMbEvn37IgJpPpeRf/zH/0/BrQceuF8euH+P1kvX+lSzXLlyTa5dv6kpJ7p6enQuaHTmjRuyaMECJZBg2yBF8BlziBdjnf+Zi9TP5iPgE88C2ATIN/KfRoZ/+KGMDo/INp/jnjbjc4uYpw6mAMD843PmDQA384h83MtWLNHy0F8tLa2azuPipcs6X0zNg7kEAeDTzz5VAsDSpUsknW7RvQx7GEA3QHHmFqRH9oLIXPMswHfqwz0olwFqKG4sW0b0bqOk0mnJZzJ6DSAj48Ck/LmOehDNb6C8S3XUJMV8Xk6ePCGDg7ciW2XpAVTi/uhRfTakJEtDQLtiKxmrgI2m/GFnH+Y8NgPQm7mj+wIA92xWyw6IyWf8cG9TKMKmAdACZq5ft077oVxEZrxZ5wGf8XvTxo36HSMAmMqDpSSAAKDAnk8NRHkhXmHbsW+0M3NYJd4bU5LLZpWwwzoVEgBCBQDqCrkG0J71in0vfYGCCvnjH3n4Yc0rbmvercFBef755yWTzclf/dUPdBxAXuOejMUXXnhR85RjT40AAKmGdQbwmPo98cQTCpDQv7QFdQf4RJViz569+jzqwTrGC9UFSB70MfOcVB0uXUFK585rr72m6wAEACTXdR5w/6aUvHH4iBIPmCP33n2Pptfo7uiQYnZMcqPD8tYbh6SrtVl27dgivZ1tKq/c0tQgLalGqZAmQPdkbt9m8v/VUkmJz0j+owJA1D8kAH6XlACQk4KmAMjrDwSA0WxOxvJ5jf4fzeUlW65IplSRckODZPmNrwKCTEODdPb0KPFvwbLVMm/xUuns6ZNrt27L4bfelrvvvU+JHm3pFiUAFPJZefvNI9q+P/3bv5Wu7llS5lzZ2ChDt2/Jr3/9axmYv0D7mEh5xgbj+bPPPpcPP/xI1zKLxGc8QQBgvGH/IAHde+89+n3amvnHegn5jTWJOc1njFdIQ4wLxiHEGSPfnjx1WgkDPJ++Z94zh+hrotyZZ8xt7gkBAOIVBAfmNUA94wBCwvLlK3TN5TnYDYB8UsgQsY/Kx/z5A/oc5trQ7WFpbUvLggXzlMTAGOU+lJVxwl4FYh4viC/YcOYsn7OOs1+YO7dfFi1e6Ndr0omc13qyJ6INbeyxH6I/jLjDPGCPRSQ/doWUFKxLvOxcwD6JclB/FA7MbnMt5ADGNISe/jl9bo/l98EQZCDCMD/Yf7G28jlluXb9hhz/8rgSj1AAUHJqA6Q9p8aCchHzmnWnq7MrIt9gS/IFlwvdiB7Uk/301yUAmE8u3KeHQEN4ZrdzSfg7PF/Z31M5h5Ofhb60un41f9Pk92J/1p+GAFCvTvbeTAkA0bkuqbLg6zgTAkB4Dtfze0AAsBQALg2A81FYCgBVSqujAKC23ft0kwQAIwFMlgJAPULm//X+oBq/QCIFQNRnnF29cpsLeAEDr00BQMR/qABgBIA4qE9bM/KJhCkAHLjvfiAF1SMAmAKA+55b33iFBAAdc96xEvq26hEAIJUhRM+eKSQAqMx/flQKo7elNDYkpcyQlLIjUoYAkBsTqUAnY82CxOMwiD9GCoAouj8C/uM0qKQqc0F5cTqBMJjGuY28B9CrAxgpwMZ0nNpRPcNqn7FTlgIgXyqrAoARAEgBkCsi9V+SfLEqhVKj/gb4zxcrki2WJZMgACQVALQMnpz/TVMA3CkBwOyRBb85CXOvWmoquwmgf7oUADY/kr6bevY2/E7kJ0pcGNpx833VXGeMDxWv9f7ByMsbpMX1fa7l8E7ImnVD3c5TKwBE2E+QprrWpk5HAAgBwiQJILy2XutN995EAkDtWvTNCQDx/WrJJVay5No3WYkj/3DwhYj8Nl01JxkfbtzOnABg4/wOHxfNj7CuOgbuUAFg4j4hjt6fPJI8zpsbrduevePmRpDmws+L0M+ZrGvNfuRbUAD4Om0ZXzM9AWBCm01DAAjtRb29T/J+U+35ZjZeviEB4N899fAEAkCoAPDHIACYQz0JVtyJAkASWAiNfdjIdiCpjRAOJMfdDI5B2SASU8H1iOHlho050/VvfrzEh60JtaCF3xgFBABX9zgFQJIA4NrE8hU1ynQKAC7Srt6rlgBg7WWMHQUzPOBpUf7hYLQ21OFV5wEzJQBwz3qHlbr3DwgAEwzHJASA5EKgmwFjDvqNWbhBsM+SBAC+Y+9xqgyBQXd9LQHAxgUEgGgDY7JckykAeGZjtKH3cZqmFGBliMZYgt0YE7i8JPu3oABAnlmVk/aMZPorVACwDa2RV6INifUHjhgj/MSdEUsT3QEBIOwDSwHAvV2EP/lp3QY5BrhjAkAk5+b7AIDJwD67zmT5I5KJbrhdjk4it9xhxuVkUnsiIi3kcvN5MRvHq9KWTsm8OXNk6ZJFsqi/X+a1d0haxiXFlyEjAKaVyXQ5rjiezh/q4CjfMt7QJON6avDAdKNIueryt9mYihdaBySZbau3idFoSS2+O4hZ+0T3C9rLFqcY6HXpDiIFAb3eHQn0noECQNS1/hDqJN1cDk4cMun2No3ubWptkfauLuno7pZUa1qau7piqq8Hf8kdPTI0ImPDIzJ47abkMzl13ERkGd/Poe2wuockAN4jErUmv5YxCu8wBUAN+B/YGiM5aVl8dLRFPdMmsNjVEWDpMzzgbe2VJNTV2liXp5YGj4gDpJDQ8eHsehSNH6QAiO9hh6eJ9j+5sYhsTpASxTl9fa54T6pgbNiYC+8artXcK9wjhBsVtesBASBc620BjW2/k/u3V/QMv17a3Knp+yAa313nbaEtwNHsrV237LCXJANOunp6YxvuM+oRAJDJNwkIc3IauGHzLWm3ov89w9v2WOVqSYE+SADxPPTrp8+fCAFAWfKqBOCPz/wN6G9ETNfQ6hx17OSY4KQqIZrX0xMSVTLSEwCIy7b8kn7sqVyqJzhwXTgOFDhTuwwhJiBeAf7qOtyojgr2SEWcaB7sQi2ke1av9PTPlatDYzKwZLnmTm9KtcjFy1ektb1T+ucv0JzcpBC5ePmyLFm+XNOKNLem5eq1a3L23DnZvm27pFMtGjWPM93AKUB2+gAnHlGZON9xzuOs7iRSrlxWZzzAENK4AAS0HdcAaOFkxx4RVY/z3gBZwFgF09etU2d4b6+T1+U5p06clCuXL8uWrdukp9tJ/SupaXxcPnj/Q7l+45qsW7tOn2UKADitP/z4A/ngww9UGpvIXwAIgDWc/Ky5Rw4fUfAP4IDPmS8A8sjkso8EWD508DUF6h955FGNgOyb06/tgfICzzhw4IDcHhqOcsgDgPB+SzotR995RwC8yHXMtdl8ThUAAGIBIgAWOtrbpZgvKMg0q6dHVq9cJY3ILxdLWhec9hAAbg3ekL/+6x9phDtDsaRS8xX5H//jH6Wzs1vBKwgABA6xrPE5CgBXrtzQaMuNG9dJZTwr5XJRo/i//OKMHDr4joI0ANxd3c1SLGVU2n683KspAEYzg7J3392yes1iqY4TcZ+TdEuHHHv3U/nk4y+UcPHkU4+pAkCl6uSEM2MF+d1vX9I59NjjRNXPklQqLeNVCACtWk/addOmDbJj5xaV0Ee+H8Dn5InTMjg4LLvv26d5wVvaUuqwQ56Y6MWdO++WjRs2KfEG4JtxxRg8fvxLdaru3oOSQ6xYg4z/Bx98pM8DwFuzZrXaX5vLRIS/994xJSAYOKrS4WNjUipW5eOPTsh7770r9+zaIJu3rJOWdJOgDJBq7FaQ/5VXDigBYPPWtTJv3mxnX1RJpFneeOOwtLU3yz337FTFnlIur6oMOJCRvH/76FEFb4hidYQE8ibn5L/9t39QoOqRRx6We+/ZoYAqIDYEgDNnz8voaEY2bd4s7Z2dTlXi+nUt76IFCzXnM6YaAgCfIUtNXRlDvBh3BmLzOUAdnwFgWSQ/Noi59d6xYypFbgQAs7eMAYBY2v+xxx6LJOWx/cxV5rcpACxfSc5uZ09RPyDK9NJXV2Td+vWyYIFLq8G+jfb47PNPdd5DAGCvgyz+zes3lUwAQKYS2ZA3SiUtN/2IDQHAAgwArAbUg5QEALho0WIHELe0yNjwsEbaYn8gANh+jjIDJAIQcy/LEQ4RKjc2pgA2bYl9M6CMdqSeAGm0GcQjIwAw7xlTJtHNPWlv2yvTr9hFIwBwL8gIlJ1+IHrZqResjEhWXEtbA9TTPtgytb+Fotoy+p7P6JfNmzYpSGovA9XpE8rIGKfdjABAn0JkANAkil8VItJpRxCRRhkZHlFQ1lIAMF4Zpw7EKepzaVeupU6oAlgKgDdef11OnDiuBIAVK1ZqX3NvIomJ9C6WyvKDH/xQQWUijSkL9X/55T/Ils1btJ8gAPC8Qr6oBAlshwHOrLuAJLQF9pxy0ga7d+/x6g9NUZonCBL0MWQNCGbNLU6Zi7bAfrz66qv6/O9977tqX92YSulZ4qWXXtb+3Ld3nwKunD9aIRmVijJ087p88M5bGvm/9a610t3aLI3VkjQ1VKW5UaQCwK/7QNSA2FM46X8iM1EAGC9BAChLxYP/vF8E/FcCQFGypbxkC3klS4xAACgUZCSXl7F8UTKQfcmh3dAoeaJs2auRSqWxSc8HffMGZNHy1dK/YLGmAPjs+Ck5efa8PPzo46p00daalmIuI7dv3ZDDbxySttZWeeLJ76pSB1xIXufOn5Fnn/293Ldrt5JDWAexDYyPN998Sy5d+koBeyO6OCBQBDWGM2fOKolp3bq10X6WtgYgZ05873vfi8hItDegPp/dTxqC1avVxhdLJZXxB2xnjM2bO0+KpaL2JeVgr8B6Tf9h27Dd3If5f/3adR1zrNWspeyBkMDn2az3pCGAINXfP1fnHnMfu8LcQAofW97W1qIEAOYFY9+i2536TE73DplsRp/30IMPKdkNIgXqCI8/8ZiufZCZGKO8zzXUzQhqzGvKCxECAo2pc9AeAPnYJtrdUhAxn7mXES+ZC5SNepotwF6yJ4NosHzZUp27nL/4DraJ+U69VQmlvU3bwynOVeXE8ZOqCoCd6e7pkSaNUHakfdQ0mGeQ2Xq6USuIz8TMZdZpvqdzxxMAZpICIPRfhWdwx801ACiQ/g4CoELCdvJMljzPJz9Pnr/C/6O9fiKqLyxreC6zv8Nz4J9CAWCqOun5RFN5xGeXej4O838k/SB2TJ+KABD6feNzl0sRE5HBvfy/Rs2r7H99AoC7HpULIv1T3n/q0w82854j0U9GAIjPkvVTAER9VIcAoHZrGgKAgv/I/kO2ok4AyV4BwM7rJgluLl0NPks5BRDK7+T+UUOZSACg/O47RhSoJQDUnKUjP0N9BQD1e6CiWCioAgBn0HIxL5ViXsaLeSnlRgUFgNzwTSlnhjUNQCk7LOXMiJQLWSUANHGMrZb/6AQA+sX8+vEYVO9P3RQAEQYQpAaI/O4Bid6d0h3GoP7OgABgKQByKIlVRfLlcVUAgACQL40rmb5QGncEgFJVsoWyFMpVyeSKksmXJF8iVqBRigQMeH+2BQsYMUFTQQTy8KEfxv62PXU4B0PbM1MCgPm0k75vB4C70ZhMARDNhylSAJiEQNIemt2Z0qZ6wloILdTa94mgQ839guBXC/PS621yJQgA8bUeePcEAHMgRX4x9ds4YMddYyFk4QrgvV9axOCB+nY9sMTA//CzOHp74p1n8g4FdPtii9Cs7QcXoJR8ue/4cqDA6zGUJAhtY8WNPeezutOXEcnrryumAnCnd42/f6cEgOSaPN2T1e8crI/xGJkZAaDeHiB+L+z/yYDkWgKA9Z1tO2ZKAEjuS5z1RB4t1LaY2Br1rgu/Ze1Trx3rXVtrD6YnAEzAZBJDEFVV54/182ACUay2ZMkyTWWfZjZW/sgEADZnIYih1fG5m3Rx+BoKAKETuca5n0gBQNXcpklqFABCR/xkhj5aVBIKBrwfggARE60GGHHReQ7LqFU3MCOlk9ITAFwXu+/Z4u82/jiVnaPdjfWpFQDidqmvAODkhuLsv7qAa755Www8cOkXDVMA0GsiYGqiAkA9mf/I0HwLBIBwIIfGzJYqA/Dq5+j2rTuJ7Q8NQLyR8H02AwKAglUBsKx/+xQA4WEpJACEbOJKGNHvo88Vm8EgBMQSRyogMj02FHrw4RifAGlDAoCZD1cW+881BhjnN00B0IyEOLnrZ0AACMenMWMjDSc/9tUmeCBZD8c+kl77ZpIUAIqdE83v28HV1bWTHhDrEADcwQ5nNuCVA8/th0eV68z7egQAlRHzkfm6ycCgBzluiFBWpQXAZg4/AN7pFunv65OB2b2yYk6/dKebpbOtVZrZzJQK6nhrGq+KSw+Gg6BRQD0aGpulyoa3ocltynE8iyM32EG1dq46KWu3AYrZm+G4jFnIbkxEh1ovF+c2Z27g2L3tkGq2yRGvHJDuTJlzauAQ1IjraBPqx7XP5eYUGCrquG3r7FCnOBG+Le1t0tbZKU3ptLQh8QhISitqnjon+Y+jqZTNy9jgsOTGsgp8JUlaPNciIcM2iKeJ9s0AACAASURBVNYMTwCwnPJa9MgrENvCqFrxXiZalY1AVTPX7R5svoIDm4GjJkOm7ek/N/DXlCPMRoT9EdpUt2I4pQsAVrueqDaN0vaKA7a+hVJp1hZJgpp9N9xkhOtXrT1zh5Bw+xXL/JnqTNRMNcCv2rGAsBLad7Pp9ImB7rZeu7EVj0VbE5Nj3k0bPwuD1CN8j/FocvzO9seSaNFewIrtyUmxTYoJRG5e1D8qxbVm6DJ2a5178VoKSh4TGEJyirW1gSs2DiKSmR+rGszvHYkqi4gkP7+rPiWGTUmznz7qQ5sxei+ul9oAL8ulLehTkjjSrovQN9IEb0FcMmdYaD8oE/UxZ6lKWJpKUcSAJ4LKjQWVLNS8hVUlOyHXD/BfKI9LQ6pZFUHSnZ36d3tXt8wdmC9ds/vk8uCwlCoiS5Yuk97ePrk1OCS3hoalb85cjRLknuSp7+ntlVmze6U53SLZXFYdzEuXLJU5s+fougI4D9BDdDxOZ4siBXzCqQ6ggNO4k2j2SkUdxYAmvADInAPMAa+APDjlIQfg3LaIfItkZZwRoQc5wPKE3rh+XU58eVzBIu6HsxsAgNYG9AMQAPhSqe6WtMp3A1Bdu3FNDh06qPMLAFijiCEiKHlANCoPRzv12Lpli4IMLu0AUY4unya5jM+ePadl2rXrPpk3f75+P1fIS2dHl5y/cF6OvPmmOvZdfnEnu9uSbpUz587Kx598omAHbYc6A9HOlBWQlChggJd8NidvvfmmggykAGiojgtELtoL4ODgwf1y7foVJQB0diJZDAGjIkSp1yMANDe7z1999Q05d+6SIHt9993bpSo5KRRyGsV/5vQl+cPLb8jq1avk3vs2ypz+TskXRhW8bqj2yW9/87zcGrwqu/fukHXrl6nEP+tKR3uPEgDef+9jrdMPfvhdSbeOS7GU1fmcy5Y0BQDT5+FH9kYEABkn8qlVQcP3339PNm68S3bevVVm9XZLJoNUd1pOnTwrIyNjsnPHvQqANadTKr9KpKnL23yfrFoJiJ9SMINxQP9/8cXn2i579+3x+VOd3UB14P33P1QgEmCJ/N62vmErAM9JD0CKkCeffFLHIoAJ4xf1gLePfiSffvqx3Ldns2zYiCw7OeDZWLRLNlOWN954U1MAbNqyRvr7ZzmVEaLGyk3y+utvSKGY0RQA9KtKySppoyTXrl6V1w8dUvAGQNI5UkSjcf/Lf/m/dL3+zneekC2bNzi52HRa160vj59UZYctW7dKa3u71gXAhzG7eOEi3UMxsIeHh3TOQQDAflj0qUrcEwHuUwIxd7meCF7qbWuFzsW339Yo8+3btjn5fW+n+QwCADaBSGwDrcwGA2gxZkm3EBIAmpqalQBw+co1JQAMDCxw94QAMDQkn3/xmRJilixZLI3NKZVav3XjlpIhAPo00h/gu1hUm8O+iIhu3kfmP5fJaCQ744HoV+6v+YSbm2V4cFDtDvMJMJ/f2FvagTEAQA6IiQ1Tgh7RysNDavOy2YzaBVu/aSPsAwAist2UzSJ0FTy8dUvJKsxxbILZN2wZdTEiFXOf75OSgdRNgJCUn2uwi25v7kgVjHUi2AECAfmVNFVyYCC2CIAbe7hl82Yl5diL+zNvADYhIEEA4BreN0IWgCD9xTjk/qYQwcJ56+YtlevnWogqjAPsIuMNsB/bSbuiDsC6UCjk9UyOnUBd5cyZ0/LoI494NYYGBWivXL0qzzzzjK6dEACwyZZSCuDy1Vf3y84dO7XNOzrSCoowZyApABAbiI99wQ7QRqwnzz33nI55FAAAe6kj5ArmMuMV4gX2mbKyGWde0ca0O+oBjP8f/eiHDpxBBULVfRrk1795WoHY+3bt0jHSwviolKWpYVyufXVBPv/ofVnYP1vWr1wqbc2Nkoa9BYDCvoN5Bqil+yHkp6pKYgb456eSL+pvov8B/yG98MN6gCpCppiTTCHvov9Jd8JPviijhYKmAMgC3AKUc7ZjL8d+qrFJzwez++fKwmWrpG/+Ikl3dMvRYx+oUsB3nvqeAvmcs3KZEblw7qwcffOItuv2HTuloVETs2kfv/f+u6qQ8v3v/ZVK6ttcB7g+ePCQtj/rKvOA9lPlnGJJfvObp3V8kZKlv3+O9hFkNvYVzF3AaZQY+A7zgn4jcp+xxBh1c6MqqGYee+99VQFRAsC8eVouxh19xF7A9g2Un3HMPc2Gt7e26biZM6dfy4ptwgbyPObawoWLZHh4RKdLW1urnD59Rv++fu2GpFtbJJ1GLaas8xvbhH2AcGBqR6VyUcF26ke5bd5CdEBZhzHmfpq1Dsx/ymn7Puw8deY3JALmmZ3L2B9AMGCfhCKC2RGN1r92TW0T7c6YpHxcx31MBQCywoa71us98YFwHW2FrYOgAAFgtlcI4P3Ozi7d51y7fl26uru1vm0d7VG6AsgYzDMIWxAAADbt/FP2edJpOyMMcMbgfJ88L9U7P5m9in0gjnhv4EV4Pg//noxMHd6v3t/hGcTWtfC98FxX7317r17dIh/cnyAFgJ3JkvXh/zshAFgbhG1ryoRflwAQqQBMkgLASCexAgC+IiNvOgKAnkcBxJsB0iemAGhCodGr6xkZRI9PPhWnpYwMz+6MS0uVZ+2m50YA/SkUACAAUOaQAKCkAE/qdns4F+hiPhFLAWAEAEdicASAZl1nUKb1JAc9/9nfTrk2VAAwH7j5nEI/ngsYoQ7uzAIBgDQzRgAYr5SkVMxL1f+4SP9RyQ7fkkp2RIpjt50CgBIAMqrKmWpqUP/fH1sBgD6YKQHA/EFx5H8Q0OcB4XAMmwKA+tISBABSAJgCAASAQrWhbgoAVQDgrFWqKPg/loMcgB+gqYYAoHPIApPUr6KhTROmZjhnzQcb2qDQ9nxdAkBSAUDPQhZkh/83SDM9lQJASAAIbV3kCwoCQybY1EkIAKGtmdIOf0MCgPPxWYrGMMrSpxOI3popAcD1sHu537VtYr4q843G0dv17PP079USACauSTMjAKgnNCIF1JY7Kr86diemMZhqfaH8RiQO51xcrz8+ASAk89dbk6drY+fjjAlyNd+fgQJA8pm197ozAkB8L29JNGgmTIFSv+/CMRiWR+d4HZ98WMfp+neyNq33zNCGxXNkov2L8AJvH2raPJGyoB4BQNeLILAtvD5ZrunqN1k94nt+QwLA3333EVUAUCduIjcSD/9TEQDUue8ZiCbzG0cdf3MCQAwOTk0AiMDdBAgcNrgBsVMRAJzBmagA4EACB7jqdxIpAOw6i+pNpgBQB1gU9ehya0cRzQHzWP9EoiiRciFUACD/O5LnoQJA0oj720ywUwrS6EifmsETbmxtQbJn6L0DxpwCoglGc3T9HRIA1NB5ECM0ehrFG4DFBlLpWLf81J78QXmNAaRECw/sJwkA9j13D+aMj8SOFjYfZFFHAcByfYeAYUgAsAXAtZ11w5+OAGBAf6gA4IaZL8wkCgBuUZ85AUDBfN/+ESM2IAAYyG/95PrQKQA4wGxqAoB+HkhMubnnJC/dXGlUWVUjAFgf4Izm4MJBCIcUeU1hK+OM6e/qlFXz5kl/Z4fMntWteTUbKkVlMDdJVZqbHOjNRruxqVmEH3JgKvjfqGOdqF9HcIgjsR3D2jEnOZiFmxcby9EYFO7v5pG1jQPkSEngc7H77SD3NfDfnCCsZxEBQEPhIlEu3UJCfHBzMAZ0ibhl3HJ/QKzunm4F1ohkwzGOHHBzW5umBGjt6JDGtlaV8yaiiEhSnK844sqFklSzBcmNZtRJrGVOgMs2/6KRH+YI1Lzm8Q7C5ryOTt8mwUitu9kIgXVLz6HP8rbU7mN2gzXSHaQdaQLnWQj8Kpml4iQG9Xt+E2oga8wt8G2qajDOiaA/pKCANes3GrynbaL2J/4xu1hvgxt+z9ovtOs1m8CIfevGkI0Pu3/stIgj7a2PzEmfXBzMPFjda9Yg/2U3/1wOewPUo01TkAfRxr7dQ+2Qd8K4MT85ASBUrjGHSs2Gqg4BILkhMwJOOP4iAoAqe7h8ddzX5q3dg7Y3sCJyNgVMUWaUi6t1oxQ74KI4nE3AIR+WV//2fnrj9TAXaQRVEYjIaDHYT35yO+hHB+lgLTVyVbzO+bGrAJRPteGJAKgd6IEmOAkANigIrtEmSCKmpKklLamWVv3NvG9sScuc+QPS0TNL8oAe6VaZ3d8vqdY2GckW5OwFcmgvk8VLlmk6ECR1O7p6pLu7R8GnK9euqb0ZWLhA94hEtSDF3JpulVUrVmlpsB84nHkBhJscLm2GM57/LX80dcD+4HhHipbv45Cnr+hDe18d1Bs2eHPQED0DQAZQAXBZwapy2REQPvtcbRty+gZi0dQ8gyh85pZFCXINgAP5kw8c2K8gGMAPYB3737ZWB/JyX+qKXDXA2b//u7/TiFCeTZ+1trYoaIBENDmnAYlxjgPo0vejI2Na92eff1777uGHH1anPM50AMbh0RF57eBBjcDnntg3CAA8i+doxC0RwJlsDQGAdC4QAHjRHq+99qpcvnJJfvxjADNytTcrmEyUOgSArq4eBYxRAEg1E4UHsFKVAweOyMmTZ2X37vtkz55dEQGgNd0pF85fleee3S/Lly9TAsDAgl7J5UekXGqUJumXZ377oly/+ZXsum+bEgAamxzw19kxS9595xN55+33FQz5yU9/JO0djZIvjGl587myvPTiQXVgPvDgfa5MqTRyXtLcnNY0D++887bcdddauefeHdI7u1ujrAEHz5w+J6OjWdm6Zbvki0VJtTgFAFIAMG6I7l22FNJISq5fv6H5mQFUP/uMnOvd8uBDD2jEpe0ZGyQlx469r2AP0ahEl5vNw2bQBwBcADnksaYPAVMAuGS8SQ6/cUyOH/9CCQB3bVgp6VYInU1SKaVl6HZW3nvvQyUAbNy0Wmb3dSkBgBQApWKDjsm29hZNAQAI4yRwx9WBfP3aNSUAAKpBTLBzCQSA//gf/4OCvt///vfkrvVEhTbr2s+69dnnX2q/bttOWoFWHaMAS8zDJYsW67LGXm9o6LbubRiHzEVAceYHgDmAeKVY1GvpC8Ak5pQRAGg7ACFSFLAfgwAA8UbLSKR9JqOAKvMHAoDmow/2lkYA2LDhLiUAsP9x+aJjAsD6u+5SyW1b44aI0P/y84gAgB1i/g4NDilAbxHGlIH3ARGZT4B52BVk9CkXACPjBKB33rz5Tka3qUmGBgd1DHA9n/Fc2hSwlfoD4gGy0R/MWyQ0Rm+7SP5cLqu2I9yH0KYAlrQLUf5GAMBWQwAA1AMs1Eh+FAD8ntEIANhKIpZV7rutTQkAgJeUkUhgAFL6lPLyLGwcbQ4wCsjPXKFv+A79AKlmJgQA7FNIADA1B8qFCgQEAFNkgchy88ZNBcexadhkIwDQB4D9AJS0OWCiU1/JaX+r1PtrLtXH4489pvLrvLCVX12+rAoAqeYW+d73vq9zg0hjXhC5SBGy69775J577pZ02gE/zBm104cPK1DK84wAgE2ifVAAoJz79t2vwC5l7OjsVHIJag20Lf2o0ufjFbUTppBg1/70pz+JgCbH/2uQn//8F3oviCNrV6+Rrs4OKeay0ppqlEvnz8iJTz+SpQP9snLJAkk3iXS0NImUi0oS8IdaaQgUALDt1UJRiQBllLn4mxzqxaL+lEnZRfsWCzJWzEumWJDRTFZGIfTmUQAoyGihqOB/gfNwKiWlKgoAir7qSQLgtqevXxYtXSWz5y1QBYA3jr4rnbP65PGnvivtHe2OWJHLyMkvv5Bj776jSg3LV6DWo5RsyWSzcujQATl77oz89Cc/0zXLFHQYq6+9dlD3Fdgv7BVzQIlxubz84he/lEWLFqpd6ehoV/vAtYDPzA0IOqzVvE//YXchmtCPpBVxUv9FJT0fPfq22mm+DxjOOIcMw/PuAvS/eFGv4zPuzXxkPFOWOX19cuI4qhpr5MqVq7qWsh9hL8MzGZeQy1gXstmcXLt2VX0MVy5flTn9fZpKhzOInTd4BjYU26PE8mpZ10BIVMwdCACMQebvzZs3vKy/U77ATmOHUZEwwN5sM+oWjEuuZX4y3pibKClAdKLuSkrxEfbUDdtN+0F6pG9cuqSy2kMjNW7etFHvyVkYO00/OUKQS6mwYNFCLRv7IEgSFy5cVPUnbBL17Orp1nLoPnt8XG0bpFHuidKR2Sj2pqbcZmdfzmnNqdS3SgCwvb/9/lMSACZztMfb9doz5J9CAcDOr8kzYnhGn0oBwPrPHclr1d6+LQKApQAIFQAUSPeqE0kCgFtn8Zs6AoAS77wCgEX/R4TpJs73jhgQnRuV+W4BGU5xMvSTJgkAkc8nQQBQX2OZ81pVSaihAkDJK16EBADXll7p0vs32KezB3HqQaZiECsAGAFA6+N9145oOHMCQOR7t8ARPeOWIwIAwTIoyZkCQLVIcIhTAMjevinl3IimAChnUQEYlXIeAkBZ/Wvc589NAFA/YqjcG/Un52GPA0Tgf20wz3QEgCkVAMrjkiuIFMqi8v8QAAD/+UEBoNrQJMWyU+JTP4n3MwADO0LDXw4BIA7EcRjANyUAhPainu3Rz+sQAOrZmdD3U3OvBAHAsMF6CgAhSckwGBef4eZ/re126rGx3caPGBIEok+i/Ou1dYxJABPXhFoQnb3w139NTQCw/W/y/q5M/rmQUc0D5qJUJvq8bLFIEACSvrp69fhLIABo8RO4Vr21ul75a/GfxBj4MxIArDpfhwAQ+aI1ADIOYK5X/8mA9Lr7CV+opM80HCe1Y6Y+eD5TAoD6pL1tNf+ClcvW+un6fboxPP04+YYEgJmkAAhBJ61owM4iEij5CgErA0uShjXeDDkAIALGfd4cwGmTB1ZZIi+bGQEB/hpzvNdsoIIoQz6nDMno0kjVwK+MSdDEFABs8sagSdzgd0oAMLZomAJAAXhf1/jwEINyMdjvyGLaTpEhdGVJ9kC0GYlYprECQM2EVYlvJOCDvDWBhIXWHRCrztpjBAA1UFOsIdNOAA8CmY1PPio0FjaGwgU5Odm1n/wXMC52AIkB01gmXb9bAzp7KEYDIeLDkhsDtSkAbDzUUwCIwLoGx0BzwE19BQDLu2zj1N3Xb088kSCuox2AvBSzbjwdOzAE7NwcqT0s1RsTlIl5pmaMg4qP9iYFAC+nMOCeFaa2cAu2a6twYxMNgyiC3yU0j94PFABcm7DRaXD5rb0CgM03A/zd/w7sD524DlB1BAAjD9g850BECgCeUTPvA4ap32q4nJf6j5PotzzZAPQqee3fcznPnE1yUcgN0jJelTnptMzr6ZKBeXNkzqxuaW9JSdN4WZrITUa5yyV3ONDIbveD8wp2L2oQpVKBgJio/ygKz+FAxk94AA5tkbUFzndAeCMQ8L6B/w6cAkh044NoB5OJtYXVB5rHJACvVOLGHExU+senBXBHVQc4+mhlno0DuXvWLI3SxelP5C9O/HR7u4sCbGlRBQQcjjjNcB5lc8i8FaQ0llPpYSUE6IHbkSHMrof9Z/PA1gAFkP3JwdYci86nbc1eRAt6wDY0OxGRufyhg2uMhKRlSDnAk79rwP8mHL8cih1ozvMVRDXSSgWlA6SsmyLnOp8niTTk2dODgDk3XMKJKAVAZL8CNZrQyRSvSxPT2CTHS9QeAckiOrRE6jQxGSFqUz9HbJ3mPkkFgHAPEBIAbPxGewLfPo7s0KhjcsL+QQseHNB827hrjDbgrjInn7WD2SpbJxlT+kqwaKM29NYp6bizsRaSE8LNmn7OePJqSCFRxZw91l7hmK7pA5ySUQofR5hyJICSRi8SJQEI79Yp57xB9pf9AusTgB1zk+gmypbL5yP7BTjZ2tYuqZZmGRkd0zlKtC25ULFzOFUB0kuVks49ymipQXCUlsolJRVwX5zGOMeJrprT369gPE7l4dtDmoOSPuCno7NL887fuDkoK9eslZ7Zc2Qkl5N8uSLds/ukrYu0IG1y7eZN6SAH8Lx5ks3k5datQbl585Zs375D64Vc/cWLX6lkM45e6nXy1EkFXIh2xWF/+swpGRwcUsl1IuQAaYgixoGOM5q2xzHNHMSpzWeAMpSbuvI+EWyAgTioceibXeFzHNS8cELzv+W7BlggJy6RfTjRVeo/n1fbdfqki+41IIo2A1hjPCANjWNbQZo1a1VSW/OMjlfk9u1B+d3vfqeg/f379mn0GtcC3gH0Ij/+wgsvyM0bNzRSH5IAoJqmZ2iAYHBdzp+/oAAcwN19u3ers9wkb1kPvzgOCP25Avo//vGP1QZzMYoKBw8dUmCTdoMQkM3ltCwAUoABRDQD5hExCwi7bctWTb0yNpbRNgI4ePXVl+XK1a/kZz/7iUa6O7KkSKopLf/9v/+/0tDQpFH+y5cvVdC5WMzpexAATp06p9GIe/fepwQAyNPVSqNcvTIov/vtyxqh+eR375fe2W1SKmc1ej2dGpDnfv8HOX32S7nn3i2ydds6KZVzWj4i/M+cvixvHnlH28gIAKQAoN7tbd3yq18+KzhJ739glyxdihR7SooFchu3a73feOOQrF23Wvbu3SVV1vOmRp0nIyOjMjaalTVr1uu8wlODkgKAD9GJDz74kCxZvFRXSvqI9ZZxhsrDqtUrlegAOAFoy3gjBcAf/vCKjkfyMqMAwAtQg7pw7dG331Iw8KmnnorWecZUZiwvbx55Xy5duiD7HtguCxfNkaYUe7oWKeZTkhkryTvvvKcpDO6+Z7O0tbP/cGlBrl29rWNyTj8S/7t0jAKM0WeQRm7dvKmkE8Y5wI+z4yK57Jj85//8n7QdASPXrF7hpG/TaQVM3//gI5XS37xlq4KmtBkAJ79XrV4j5XxOiYFXv7rkwSS3jhL9TLswDy2nMzaVyHDAMxQAjIzlypqTN48cUQWAu3fudIQXn95kZHhY+4MXAB/fp315DuUAxMWWrV+/TpYsW+ScyI3sjdI6R1AAIIUBBADmNdcTFY4NWrVqpY5H2oL7XbpwScE12gibY/sv7Ad1wUbwbCKeAU+xHUTLA/JZ1C/2hfkOSA6Ajt3T6HCk7n3eeeyXKgAsWqQS7C2trTIydFsj+UdGhtXmqE33eydsC+lKmNcAjnyme5tqVccUACNl41lKKPDnZMgMkA14H1vBi3vRttgv7BtlB2hkfwdBgRekBkgPPGvlCsZEk54bGTfUjbHGCxUTwEkjxtG+1IE+gXAAeI7dpryQPHgu8ukAioCytI9FJ5OqYvDWoDz99NNaTxQAmDPMFcrMHMMmQgBAPYDv2H6Z8fvagQNy/vw5efihh2TduvWRmgG5xHkm6+oPf0hKk3ZN99HW3qagJtLyO3fcLXv37pGGBtZN0m4UdQzTBthR6oF9gZRF/9PnP//5z3UthSQE+YMystdk3KA4gB2FAAHBwgG3nTrPaNvf/OY3SgB56KEHdf3jxfqfyebln/7pn7W9Gevr166V7NiopAFzxity5sSXcuPyBVk0r09WQQBoGJcUtMOKIwCo90BRiKo7CxFQwNmKFADlshQzWQf65/NSYY+OskKhoKk3NAUAJICCIwBo/uFiUQkAGQCJ8XHJVSpSYExyjkLK3acLQtodkt+yVetk4dKVki1V5cjb78rGbTvlnt17dHzznEopLx++d0xOHP9S/ur7fyXz5s7XFAC3h0Z0P/4P//D3alcff+yJSLGI9mZMvfvuMVVbYMygKAA4zNii/44de8+D/KzvZZ3LXEdee1MOcUS5Tm/3R1RRA/tBOzOG2Y9l8jklhDBe6XeAuJbmZiV0sH7zbPqVvqafKQPvMVYg4NweHJRSsaQy/59++pmuV8wD5i4pJlhjz507r2s+JDLGDXPh5IlTMrBgvuRyEPxalBiETUMJgrouWbpY5yK2WdPFlIpad8Yf48jWlgGUmFBFqlaVlMA4pd6QBTjDkZqE91DwYO/C+0psTafl6v9SZqGc2BzKSn2Z69g91j5sN+VhD4GKBm3JvGdPY6lGNm3coKQd5Pxpf+wF16CyQTk3bNoYkbCYS2OjGTl7/pzuCSEVoBBA22MnUADQs2U+L6mmZq1HdH50h6zaaDoI5EGkVtJXZecn27NP/F0roZw8Q9h+0s430RnIvxGeJ5JnoPCayT7jfTv323fq1SH8LPRzag5kTR3mzvfm47J6m/12NO1YXk/3Av6mob+uXn1CB/4EX6Dd1u7lz4bWznamjs7Gvv/s/8gnVVepNfbzhX4jzVrtyW42NowAoLLrHvhX21ytepWr+GxtfZokADSmXOS8qfA4hRbvV0sQAOopAFid7axn51Uru5ZV0wCQds35SNTPVcIv5gjggP2avoCULXwGealUjIL4XPu7qFwtmycyOBUAfhyZzVRBmvz/SQUArksSAKJgNwuc8AE5jtjuSeWmSmmKnviQ8jmN5ncpAFDPLIiU8A2NqQIAEf+F0UHJj9yS4tiQVApjUilkpQGFG1TBdey68eiCWVyAHWktnTifi6ZWT7kF5PF/IK/uAuXcd8yf6cZyPL8nVQAI0vWaUnHsW4iJAVHgXRCYAjlAFQC9P80pQrp+sxQABYjWKAH4FACFikQpAPS9omi0P9L/2ULJpwIYl0KlQcrVBiUAQBL0njvXHp4A4LCDic77CX6OKQyQ8z17b7D+EdvYSAFX295SEfp56f0nIXzk/vYpQXyxdPz7FACqlBuBxc7yGDaRtC1T2da4f1xZki0QXjuljZ6GAKAR/t43H44rpxrj/UeB2mxs861nnA/fxvjEdcT5zWsAmgiMcbWKy18fpJnJGjR59zsCQHJtiL/vSCa2ntT2ka+bXj+5AkB4r3pA03QAceiXm1APJ18+1fJa45cPyx/5B0nZWkdtYcqbTvHhVOv3xPJbWN5ElYDJ/Jm1+4TpFQA8DJB4dIyBOgLJ5G0Y+V/r1HkmCgAzbcfJ5v/U7Tk9ASD5/CTW2eBt60zLeaffm248uYXvYQAAIABJREFURFhhAretnfvxUye0050SALhBGCk5EwJAWBjbQIWbYbehQE7ILdIm82vy07agh854c64bwGCGIAREnPGcnACgCy+H3kCq3b7/xyAAJFMAOEDj2yUAxBPfp5IOwROfTsFUcVR/gIjTYCFNLgjhZ+HgjZaTKSR2zPBPmEQBG6pms1FXotuD8v6BUy1Y0eHGP9AIABH4b2kbAsn95EZby5wgALj72gGplkUdEgDcc/CheElmf9iwe4ZzR+/plj79XVPGgABQu4D9eQgAlN/mom2MJyMA2IbKSfjXJwAYYG8EAOd8jGX/3Rx0gL8bQzMjABgoOXMCAPsXB3I50NXlx1ZWphECgsNSDbAHeDJelc4GkVltrdLb3Smzezqlu6NNlQDampukRcPdEMS2hSYS4HKsXBEplgDtYqUObAKgqDHIk4Y8GuOeuMIhjWjSuK1c/lMOi+aQtk2yEQAsAkIPAz5FiR2Oapiq3unvSBye8OF3+yolrAcV8paL5mrsmdUr7T4VAFG+gP8tyPaq7GejlFEAUGnWkjpUS/milMayUsoXpJD3BACVh3NKAEpg8A7tcOGKHALGag6iwG2BDteokAAQgvs6tqhZsDfWI3IQ/W/z1Ig6XKPrkKk0NDipXl4czE2STJ0MOM49YcKIcCEBQNufU2po2zS6iXHoWjxawxJ7LGsDa5dw3Uv+HdoWu5/NFQ7KNsZiIp5zDmidErmNrG14P7RNoV22lDd6oPaOhvDQpXsAH8U/GQHAYP6wftr2ngAQkZXIg5sE9/1xV8krMcPD2xJ/cHSyHzVRJZOtLdF482up3VPHEof4gETGd80JZOQN21OE66A6cLB5anvMwYSjhEiOmAAQHXijQ3Aslee4L0RgEoncrJFP/I+DJ18oqQOXMnb19Cg4j13rQK2kb45G73115bKSkHL5nAJqlBdHLVFVvJijOHWxRTiJcQTjdMcJrLlepVGuXr6mwBlOZ+Y/uYDHMjmV+u+fP6Cg/+DwsFSbUtLS1q7A/9UbNzS6tbd3tgLJyGjjGCfnNu9lxrLqNIdUsHL1Ko3kvHz5K52ta9et0ShOHMxEai5fvlK6unvU5nEPgC1AS5zD1Ad7A6jF+wBXvG9zIMxFS6SuybXRX0TWAlwC5Fg0HO9zDWAV9QWowcnMSOI5Vy9f0YhTngPY5AecloPIQoA1nP4qpdve4QCuRpHhkWEFqk6fOiU7tu9Qh3k0T8tl/d6xd99V0IByQmSY1TNLxjJjCrbTdzjUKRfO9Xt37ZK1a9fpeoZzD6f7JU92oExEReN0p38hbL39zjtaDwCMkbFRdaRzDVGNtCV2DKUJCAA427ds2izsGjOZrO53rly5rAQAFAB++tO/UeDK7ZcgnaVVAYC/Aa9WrFimMvUlXfea5NCho/Lll6dk+/ZtSgAYb0Cim2WzSW5cH5bf/+4VmdXbI088uVdm9bZKuZKTaiWlBICXX3xNvjj+sRIAtm1fLwD8lI8IfwgARw6/rUBHSAAAwCFFwG+fflHy+YLcu2ubrFyJnHlKyqWqpNNtGsl74MCrsmr1ctm3b7c0NFbVKcqYHx0dk8xYTlasWCXDqCu0tSopB4CTnNIPPfSwLF2yTNudfuMaxt/bbx9VoGrnzh06ngAn+U6l7AgA2AMIAER68qJPVXHgzBk59t672qaoNJg9ZnyMjQKCEyF/RQkACxb2RQSAUqFZRobzcvTou9Lb2yP37toqTSmci0impiICQFd3u+zd64BT7CFR8BAALl64oP2NAgYR6c4GimQzo5oCgPkGAWDZ0kURAaAp1awEgLa2Drlrw0YlAADIAOjQLwsHFkg+l9W2hLRiIBrzg/kJiM/8DAkAAOZcnyQAqMz/m2+qzPzOHTv0Wl0fmpokJABwHfOa8mLHKA/zhLk9GQHgytXrSgCYN3/AqSihcnHpkpw5e0avcZLhjqR45asr2r/0nc1Zxhh2AFAOwI1nsxeqlEoKEAMwAm719c2JJOKxZ3wGOEikOuMG1QCugZAC8UgJAAsXSjGfV4B0+PagAp1jY6NKAGDOhgSAQ57YAxBoSlKMH2wr7U0ELT9m9/iMOY+dMQUA2ozy87L0Bdgv7B/qLNgGXoDUtKsRAHR99nsW6gt4Svug1kC/m0IL/UhZLE0L7QhQaAQA2hilCr7HZ0YA4F4QAMijTrQ+7wNCcp0D+QEDcwpQQlpAPQCbzNgDDKV9Ubg4e/aMEgBWrVod5X+GAMAzMc5PPvmUji1So9BO9Ot7772vBABs1vh4KUoBgH2HUAYRARuOE581jLUB+/yrX/1K29sIALpHhGxXKsmzzz6rRBfmOOSLYglb1qL1Jvqa6HPafc+e3dLaamSOcbl2/ab88pe/UvvNWF++ZInkMqPShiJHpSTnT5+QW1cvydL5/bJs4TxpaahKs1RkvFwQZJd1v+/ZWurLQVEIIm6xoL8LkNhIOZPLK0BTSwAoyWiBqH+XAsARAEoyQh5i9vrjImjEFAGtOF6RFkIJABU9L3R09sjyVeult3++DI3l5OMvTsiO3Xtk68571HYoAJcdk3fffktu37ol33n8O9LTM0va2jslmyvIpa8uyc9/8U+ye899cs/d9yo4r/bfz/FTp07L/fc/EMniM8d4oQxAJPmuXffqWs3+gnHO2gkBALuL/L+mfvCEbOYFY8nSVKjCBWTFkRG9hvkACciAQwgAAPms9/Qf5dL9U7msADnzlrFw/MsvZXbvbCWLsH7wHiA6cxQbcfHiJV1nIYYBqM+dO0/3OVevXNN1EQWgwcGbajfZlzHXIAuxr4CsxHt9faRHcX4w5ifziHnF2sKcYOwwthl/7G+oN/sMXtSHdoNQBQmB+zH3sCfYUOa8qQawV2Cs0zb0AUQjiFDUA7KRpQ/gnjyHuTIwf54SjWb19sZqK0NDSqpg3u24e6e2ndtTQ9IrycWvLsnI6KgjjA3MryEAcO9MLqdAlD0vOueFG3D3pkvP6V/1nK32XtKhbn6QyJfm/wjPEObrtPuHPk/em8qXlSzqZP8nAY56dQjrF/kP1P/k9csSBICozt5+/0skAFgdbD2MSABeadKCDRRwJX0ZEfMBAcA+5323l40P4AacT6YAYCoA7EXUjfQ1CAC277BztpY/ktB3QR74uVAAUDK4riUTCQAQucMUo3dCACA4IVLljergAoW+CQGAaH/OuYKPD0UeiOisyYW8jJdJOZOXcn5MKrkxKY0NSWFsSPLDt1QFoJQblUoxK41VUtyoVYu8a39qAgD6f+o388SDkAThrIrzYVnAlAXbhLYEBUDXxy4FgPrUPLmjXAXsL0uR33UIALlSVQqlBo32zxoBoFhWgkCx0iDFigjxP0YAUJsTESKch+X/EABqW2AC/jEVvhEQAByBpJaUYOoPei6pCTTxee8nieC2e2kPTUMAGA80JCNH4oSITFvjpiZ7zHTNib/35ycATLeGTrUe+vzlU1Y7vH/yXuqj/t+cABCRWSZpxSn3IzNIATDTMZl8TuTDTygv1N7vXw8BoN48mGxu1GAppABQ+VgWHi9FHW46zLltTmz9HUib1yMA2OaWAiRBgqQz3TbJxtxzC6qLTA5TANypAkA4AGo2UUG+d2PbTUUASAIsIeOC1Z+8du7lQbyanMWedehBs5kqADhJbmf8icY255ulDbD3PK+xhn8Tt69D9Q0osXY2koV+TyvutvdhlH84cCw9QHIizpQAoC0zhfxJjYGdggBgkthTGYTocOO/FBIAIhAsAlvcZssiX0IAlTZRea1QrnkGCgD1CADRc/VR8dzRsk5FAPCLeG3bGVhnUfmMrz+uAoCNw6QCgA5pcsR7hp/bXPq+9rSxegQAAHED9xUgVAUAd4hxpAHLZ+0crO7n2yUA2FFOx71RUD0Q5w5tngAQpQVAWjaWw3Zzp1FS41VpHR+XloZxaUs3S2dbWno622VWd6d0t7dJW0uztHKI8s5QrWfZ1VGjeRsZZy4KR4F/ZWG7H5u3ofPA5lJoi2n+cJwau92AaJvblDkiFlAe11uq/KB2Rt/zpCF/4I3muCkAWKS6HVpw5mnqGOccBWTs7O6WdFubSnwSgczfACQM50IRYLOkUTIcrCvFkhRGM0oAwHFkZU8SAOrZkMhuKIM3BrFDAoBdZ6C/ujsSMkG6/Q/VMsyee2AcMMzuqQSQUMpPMyY4AgkvBdWVqe+URSBmOJKVb2OvIBEDw558FqynLncBBAPPhjN7FUhj1TijAsMdOnfCsWLjJTl+kMAMiT0hWG/jz/oiHIfxHI1VFsI130Pr2iuxdKAjFESfecWBMAInqpcH8PW7AYlPSRQG7kfEAhchH760Nzw5xMCNyDYFX3RqH46ZHu5LwnslHYDhZyZVZ/snI3lEDqCAwFJzXZCuhLHnZACdXcAxgtw3DhFAB0dQhCTSKGVSbpT58bkom0g0grR50UV/6prSqA7yPHON0z/56rdulfkDC2Qsm1GnEQA/EVzcP1vICfLWgGw4jykDDmCkVw2Mw7HOe8wFnNlLly/Tfm1Lt8vVK9c1+nH27D7pn9OvBAAQ3DNnz0t3b68sXblKbo+MykgmozLAffPmye3hESkSKZdqloE5fTI6NCw3b9xSIoOLqm+VW4O31YGs8tUdbRol/+WXn2skJ+1De507f15a0u2yav1dkh8bi6J7cQybdL86hDMZjWDj3jjYKTsObOoMMI/DGnCN34x3xgLOcAPCcFBzHwA2uwaAFpCHNsKuasRpJqsgAW21dt06mY1T2ytQcD8c+IAMmzdtltWrVqljHdNRKDpn+a9/9Wu9n0kMDw8NuZzGPjoPeWkc57TBjm3b9V5tHW1aF+pI3+zff0BWrFypgNes3tlqk7q6uiWTy2okLMADgC5g/+jYmLS0puXzL77QNYT3+B5zgrHAtQAB2DTMzIH9+7XtNm/cJM2NFjE+rrLEEAAufXVBfvKTv1ape+aWKQD8z//5T5oXHgLA6tUrpSVNe+V19X/77Q/lo48+lU2bNsu+ffdJQxNyy2wuUjJ4a0xTAAB4Pf6dPUoAqI4XlADQ0jRfDh54Uz746B2Nbt9590apjhe1LQr5ipw7e1XeeJ3I+bQSADo6m/Rz+rettUteeP6AjAyPyvadm2TNmlXS2IgMukhLS6uCmS+//KIsXbZI7r9/jxIWiIziBRiTzeZl0cIlqgDA+sYaAoEDsObhhx+RxYuQ8XcyyfwA/Hz00Yeybv1aQXbeAdE5TZNQyJe0zxhz9MuCBQM+8qygdYGI8uFHH8j8+fM0Ojgkc42OZOWN19+VoaFBuf/BHTKwYLaqCaEAUC62yM0bI3LkyFGZP3+u7N6zQxoasS0FaWlu9Z8dkXnz58g997jodWwD0fuFXEGjvd8+elTWrV+voK2dcYaHBuXv//7/VjsBAWDRQmTsGzXtD/smCAC9vX0a7Y96jgFBAE0dbe1KAGDfQ0oFIwAwzhiXgGhEljPmzQFvCgBE3YYKABpVfuSIsqEgAHAvXtSDecF85wWQZ9G9IQGA79x113pZvJSIVmdPqfvnn38hEAA2b9kic+fNdwe4alVOnzkjFy9dlM2bN8nsvtmaxxa7ePXyVQXCABJtXQe0BdAGLMN20Gdqb4tFfZ82wT5BdmJvxPyiPADIzLfFS5ao3TDiAmMAAFlTAAwM6H3IHT88dFvBc8YSoDP148Xz2E8BugNCAigbAYC2RiWF9gbkxyaG+xfsEM/D7mrEfDrtCEDj42o/APuIxKevuKcBLMwZ+gqQcMVyCDWoM7n1G8CSdATUx/rKcrXTVgCBRNZDlgBEJVKZz7GxPBebSpsxPwD6TXEJ2X3k1V966WW16xCjLJKR8QPJhmuxi8jAa/qExgYlrVLuI4cPRwSAZcuWRxLl12/ccClVWtvk0Ucf07rqWlyp6LhijCDVv3HDRmlsdCBAPleI5ON5FmCo+QpYG2jz5557Tklj9967S9dLIwBga1F4IVL7Bz/4gY6ZXN7NE9qAtgVQpv7btm1VW+T2dOOqlPP007/VcYN6DJLyyP93tLVqFOVX507L8I1rsmxBvywZ6JemalEJAJADIJcoAKoqf04JAEL0OP0NsaNUluzoiBIAUHooFSABFHXco3rDHmOU6P9cXn/IQwwJAPn/TLGs4H+lsUmgCKufBBvDWU4gWrVIW3uXLFqyUto6e+Ta7RG5MTQqex95TFav36BnBACo0eHbsv+Vl6W7o0MeeegRtZkdHd0KapC65th7R+XHf/Njtbm0H2OH8cZaCaD3wAMPKtmNccGYwBa/8MKL0tKS1jFBGgDGCZ/TzhA/GMNGRKGuELaQ7mdMMC+4zp1VKnLj5i156eWXdC5t27pNlZOwTfQX92lONcu169dkTt8cVRCxsjAeGO8fvO9UM06ePKXqMjwXGwH4jS1EkYSxgn1jznI9e5BcFgWfcVmyZJFcuHBe7SnPYz7rXuAiakgXZM6cPtm4cYPaot7eWWpDVq1ZIyNDQzqfmRNG5hm8dUvnN8A59cGG6HrqUxrwPcYZbcVc5n3WPCM7sH8wO8P4ZFyjpIENQmUJEilzgTUZe4btIvKXvdfsPjcfuJ65TloF7OrW7duURMH7tDfn7puDt4Q5io1gn8q+DdvrgLOKEgCIguY5pnxiBH87p6ihTKQAmxIsCAD72GflI4cDkMjOEbbfNyJ1eD4Kz1I1B5c6/0xXpql8a3beS55nYj8Zqfx8ErIgyMWuM/v9r40AECoAKBF7CgKAplhNqO8ZAYB2Ye+vgHizi56vpwBgwQJ85saBbn39mdNL8gdn3TAFgJ3dQwKApeuxFAD8thQApgCg6Zw0mtz9tvtYCgDzY6j6bEIBwFQAjABg6pfmo/82CQAV9oMEfXgCQLUM8ayga1clN5ogAAxrWgBVAECV6y+UABCTimICgHMnxfYi2nMFBABNq4nSpCcAoBKaVAAoVhskV6xKrlhUUgAEgFxxXKP/UQFgDS7wfrlBSiEBwGMQpojggjTqA2BTgZ5JE/WvTQEgCZpNBqLZ+mGKnz6UyM1vC0iKXXiBarMbB+ob/2MRAPQRSbC/PglgyvpNtzjpAvrnVQCYbn2csn7fQAEgWsNVT8PTfeqAzXdavum+X9MlwfixNT25twhx0OQ+IFQ4Mc9sssunUwBQItcUCgBTtf//UQCYdoLV4Of1vx2rbISfhxjBVHvEBggAxhA0AoBFB9piZE6FiEUZdrgl1vZARQ04UQf8DR3t9ncceWj5cmoJAEkFAAWs/MbLgWmOlWgb19BpbxufMJI03FRNpwAQgiruvvGiqQBuJCEWR8jGdYwJAAYERZsoD7wlFQDctXEKAANY9T27JgIsnPFJynDZPYwwYO3jfrv760I1CQEgHEgGXk5c+P07UzHkEhfVG4g1m406BAC7xVRpBqLvGGDs31DxoABA0r70Y9JIIXeqABA6YHkMkoYhIJZUAJgJAcByoMVGHFA8bry43SYqADD8pksBEM/JWlUIlf4HBJsiBYDlCJqpAoCfhPEmJ5ECwAgAWiefAsAUAFTOKOqfWPL/TggAznYhrz95CoAaAkA4eZgbRPwrMKi6/JqfVQFZn6fdzS1PwBgfl3aIAUT5N4xLM/l5W1uks71NujvbpT0NIaBDyJOdJlc8ZSJK14NMRF83pxxDmPvi5MCpYQdFxo7ZtXAhj+ywHuxMJcHVVx3nKAIgC+6VG7SHvbKA2k2fu86FQFguOi+vrqIF7lp38nW/IwUAD4zbWEXC2qSmccQAiCDb3d7RqWoAOFFx2hHpDIBYBPiveAY7BIBMVkoFVAEcAcAO52bXJ9sQ6eeq1hGnvwj3vWYvwjmvzsc6BICQ3BHZB9Q7DKj1/aOOL0/O4L7cT4FbszeWvsCnTeE7FrFu5At+Y3fV/qCioNcHZCOvAOCUAeJNfJKpHdnNOgQAm0O2bifXMLN9vJ/SHGRhGh4jnLln1xCjfD2tT+y+yTU9itKfoD7jyBB6brCUA4nIGX3ff8eIE7Zem82oIXxYlIp/llvXYucefRaNlSRRwAPrOs/D6wPlgHrjL3zPGPy2Z7K9iTlJjUBhdajdozgFgXj9wHYhy19W6UYdfzrOOM/hPBcF9UvMbQgQqRbJFksiDeQF75BcviCNqWaZPWeuKgDcvH1bOrq65J5d96nTt0A0/M0bcntoSOcmQBMR32OZjHPqFwrqPMdJDoEHxyvRapobvlLRKGHAFJxNADHpFvKmN2nuWtQ95vT1K/hNJPCpM2dkLJOVpStWqA0YI0r95g2ZOzCgkYDIzGdGRmX5wkVqF2/cuKlRrkS4AYAgv0yEGgon5IAnJcKp0yelb06fzJs3Vzv48uUrMjySkTVr16mjF+cXTm2kcHGk47inX7AtAAI4sAHe6CNsFeAKBACL9Me5znexldwL0AoHOUA/38UxjlObZxANi1PbJL5VyaI6Lu+8+45G4O3csVNBKc2VXCio05xrALqo387tOxzJo+QiSHHaEwUKAIfULqCrjQvWXv4m+pR6LBhYoFGrLjK1pHXhc8C0l1/+gwyPjGg06IaNm7wMdVr9AQbEISMM0ITyA8oRRDfTBgBM+WJBwUXqQHtASDBlk1dfeUXbBgJAW0tayVzYcqK59+//g5w9d1oJAAANOBUhAABG/+IXv5KxsaymAFi7drXLBlOBxNEgH398XN5++5isX3+XPPjgXkm1AMYy4FOaw/7FFw7qnPjOU/tkdl+7jEtRCQCphrny5uFj8tbR12XH3Rtl131bRRocaFosVOXSxZty6OARbRcIAD2z0tLQ6NaXluZ2ObD/Tbl69Zps37FJNmxY7zyy45D8mpVk8dxzv5cFC+fJAw/ske6eTi2Tyu5nclrvuf3zZXQsK43kTx8XlW9nDAMYIlMNwY0xw/McmeQz2bDxLlmzZrWOP6JOaaNctqDRjvQh7Q9gYwCuRcZ/+tknOgeIcA7XfggAr/zhDU0jZAQAHDKNDc1SLbfKpYvXNQXAwoUDsmcvecULUq4UpTXdruoKRIijcrBjxzYtJ2WGCIGsLGCT5p3fsEHnjFuXS3Lj+lX5r//1/9G9yr/5Nz+Tgfn9TjoWifmGRnnv/Q9l4cLFsmTpMrVtzCfALgAlVCRw9NKf1B9AyIgSBkahOMK9qSdzw2SkIQAYaEy7GAGA89GO7ds1GtTWsZAAAFhnUez0n0UHM48hACxaglKHI2TS9wBuRFVDAOifO8+twePjCgBevXZVtmzZLD2zeNa4pvG4fOmy9jPgm+3bIPYAamMjsaG8DMxnDtP/fL+7uyciAGBzaQNsxryBARlHTchH4BpxCPAOe0xfcL/h4SElKdEvjA1bU2k76gkwB2AH0GhEPNoUG059AKmV4OP3maxV9BXlMBUV9nLsJ42kobZt505VhjHCA9cDnlJnrlvuSQUmIQ1Yx1hrTafl3nvucWsEueD9fpUoYtoFogK2j7lAeWlXXhAZGEc81yKQ9exVguhzViO6AVEBIHkxHqkL6WJoAyMAAKjSnaYA8MbrrytISm75JUuWqp2mLpevXNHc5t09s+SJJ76j45S1EzAFos/x4ydk3959SvqAc8EeENUabDvtAFGHNteTmQePsP20Ae2zYwckh05HnhAUVK4oUErfkJ6FPs4XID84IgeEDMYApIN169bqGd7tlaty6dJl+f0zz+ocJb1IR3u7jJdL0t7SLNmRITl36kvJj9yWlYvny6K5fdJQzisBgAhKwFfnA3WR/y4FAOeTiicBFCU3NuYUAPJ5KUECKBakWHBrWl7B/oIC/mP5goIP/Izmi5JhnzLeIJWmRilx7uGgqmRH0rMB9KYk3douvbPnSWNzuwyOZSTd2SP7Hn1CBhYvkUw+r8SvwZs35JnfPi3rVq+WB/bdr2sKJK3Gphb555//swyPDMq//bu/leaUU1rADjC26b/ly53aglM3cXtcPnv++Re0HyDJ8Rl7C8YjwDv9y9qJCgdkAsYDn9G3kD+4hv0AZAPsN3ufF196SfcbANmMaQB6vsv36FtelIt5xRgnup/xyTwAcOdZ77//gRL1sBlEzTOeuRdkE9JTYK/4wQYayDd4m3QCpDAp6V4J5QvGAWsFZwpSBpw5c1qWLVuq6ZO2bt2i852yYKOYF9gg9jitHR0yOjSkdp9ncB/a01RFqD/lsXax/ezg4G0d1+y/aAP2JLQpbcaegjalvJCGmH+qwNPRoXtMbMmlixeUlNA/d25k17BjJ044suKSZUu1r7gGxR5SVo5mxuTa9evaNygA2PNM4p/0cnyX/mYP6I4DXt0vPG8EEZzhmckfc2p+Jf2a7v/pUwCE/q3wjKHnlBn4ziY7/1rhkp/P5P/oPAgV518BAcCCHcJzqbWPnct03+SJ9iEBwPlLJlcAcIEpcRBTdG7VADWn1qiAOOB/ygWJ2NmvngKA6/f6BAArM74bS01qZ3BdK7wCgBEAlJxQcUQwDaooI/9fcsEVPgWA2ltPAHDt8/VTAHwbBADaGvIkexYYtxMJAHklAJR9CoDi6JAUM8NeAcARAKqkD/sLJQDg04vntQ/Ai4D/2KVj3wkVAOgrxqkSNypVTRM6vQJAo0b8Z/JFyeZLSsCDGFAsuxQAqgAQRPpD9HOxJXEAYNLe1fjkp4ygNd+zhwA9qSCyL6asrGP+Lz8FQNIeT2ufawhkcSBe5JLzBABt60Cl1BQhnPrvRBLGnSgAOAA+IQ9qkqI+HUPcv/WelSQK1Fv9Jnvvz08AuJPSTvjuDAgA090f7ORfMgEgHjv1yUCepZJohvi7DrNJjr/pWs19/i+BADBhP5WYLqigRsobM6v2HX3L/O+TXRTa1Xp7yqlsufrF//33Ho0UAFSezYMYBhKE7EHb9MeQhyZMdgfIAOyf6qFJsMD+d7LUQQoANlUaJRvn9Amj2UMCQBgta4uPNUZU5mATFL43HQEgBEDcvfXO/lBRSwBwi6qEdkDgAAAgAElEQVSXiPYHBAXc/WbfgDiN8J+GAOAkllwb2KbRqZIz5GIgOCQAWLu79kiAvR5wmYkCQDjYvg0FgPB+Ux1o1CAkTY0/JNWMuUlmQ3ywcV8wAkAIeIUEAAOUIjJAFMFeqwBg/W4HAXPC8ozpCADMJ50bKAD4COSwnA4ArM3f7YxuPVaZey8CoF1QxYwIAG6exWPCjeLpCQBuvMRRzHbwtZ6ysRjPCu9QMpZjHQKARbsaASBWAHC97xQCnAKAa+vJFQCqFaKT3MZZN8+WGy0gAJhtshxTIQGgZigZuM/hTueQA/5dRLaLytaUGQCEtMn4uLSmGqXZ5OC9pkNzKiXtbWmV4ezuaJfO1rRTBGhOSYoYXRyuqCeISLolFcn1w7i2w6PVJ7RtVtZwPCsDz88RHLUqQelzrdG+HFCxIXow1Qh0fpxtcft1y1PmSAIx8O/UMYwA4ObtuM+ZGNv78jiATYMegJWs0NDo84F3Slt7h7S1tev/tB8EM4A9IwCQv7eYzWkeX01bQH+PAxLEKQ2SBAjry9DOhzYlkkw3kpNXdtA2C+Zf1JZgsJrrzuXs46VgiEqxu4gUtSO+j8MoO61P1eWY1/IgyefHIW1s7W6KNq79AZpcugAk+2h/y0uo91A74VIAGDCt9/c2f4LpSxAArCzhWInGfzBHrP0gAMROjRj8t7WE+uh4T6zxdn/dRNSo3piaRBQ34iUD3XMsgt+uMbZ8eI//n733fLPqStI945g86ZMkDd6D8B5JgAAJgSRku1ybudV37sz8XXM/TE/d6a6qvlXyDiGLBzmMhPDem/R5fJ55frFW7L3O4SSgMt11uyv18CjzmL3XXiZWrHjfeCMkADh7F3td/KYBkkgdxLUk9A3CEgQGNIQ+il3PZQV5tYVxAnLjzTMbE0cScXbK+qpWAYDXQ8nJuL3OHhvz3+wiQTmy/IuavcFhnnlGFl1SShVRAgCZ/omGjIzki9I2oVPVN/oHhiTVkJHu3slyr29ALly+IjNnzZZlK1fKoqVLtM4qGd7UUL3Xd0+DowDuoZNJYBtJ676BfgU9ZkyfLnPnzVPwO61ZWCUFOXon9UpHOzVyO+TWjdv6Ha4HII4dIgBLhj5g8rwFC5Q4c/rsGemY2CkTyX6sjMmVS5elp2OCZi0ODw3LpcuX1Q44QL9JgdOLly7J3HlzpLNzgty5c1tlf+cvmKeS6AMDg3Llyg1tg8omU394cLBKwprxA0gCYCKYTVCeHxsjgswEzwneW6Y/84N1DyjDMwHMErgGCAJ4RA6YID3BcABBAMe21la14wD4O3fuVAlxgHLmHe/zXZ4HMIu5Sga/yvDnstou2m0ZiC3NzVpnGJUAXrf2XL92XQkA165eVTlowE0Ae75v6weg6ZNPP9VM02e2Pittbe1OWjed0nkKIDYyPCI/+clPpamlSahdevfePc3IA9DC7iHtDbDI82kdXQhlpbJ8tHOn3mf1ylXS1gy5YkxGR7OqzoACwJmzp+QXv/iZgthkWKrA0hj1rd+WO7fvydZnn1GwHUn9SgVp1YScOHFOdu/eJ489tlCee26rNDaz/5e0BMBAf1Z2frhbRkaG5ZXXtkpPb5skU2RspUTKXfLVl8fk0892ypq1S2XT5nWSSrt9qVxKyI3r/fLpJ7tdrfp/+Ll097Tq+8yHZCIje3Z/KWfPnpPHn1glq1evlLKybLB/KSWQvPHG7zU7fuuzm6W7u1NKJZcNCQGA5+6c0CUj2ZzWvS8Uy0oAYD5Si5qMTdQsuDdrC1D1hx9OyKrVK+WxxxZoGwGd6Etk/L/4YrdKW69bt1Y6Otx4WeCacfjh5AlVDmB8agkA777zsWQyaSUATJ7SCW1NSTky1iJnTl+SkyfPqALAho1rtHwCCgDpVEauXb2jygOLFs+XjRvX+xJsWh1USoWSSjsDrkJyAbxXhYvsqFy7eln++3//vxW8+uUv/4v0dHdGBADs6VdffSMLFy3R7HlcWNYL8565VFAAJ6FzHv8O4AZyIHMcxQHAL8hGtsey5owAAKgaEgCwU2RwNzZklABAewzIZr0xHvQvgF1IAMAW8GwAYGTGTpsxxbtP+D9pJQDcvnNPCQA9kyYrEA8J9NTJk3Ln7m0Fq6jBruUNRkfl4vmLOqewP3qGBZjv61PQFhAYQIz7G6GBdmFTWJ+sTYimrC/sJ4Acfd3V06NZ2TYPsDXMJWwXwLvtuUYAYHsEHLYMWs2CHRmRAwcOaL9j11zWXkptJHYGO8Gz8J4RCrDtAJL84z3sEwQAAxyYi8xl7kU7rL+ZG1wTwgh21AgAeJNcE9vyxe7d0tHergQAwLzQjwMkBGAE9IQAwDqzDGOeFZvFdbDDECpsT6YEAGVTqOnOfXmfZ4EAQJsojYB0OUAjJRIAIDlXAz4wtz795BMtLfP8c88pAcBqkLPnqKx77yR5+eVXXPY4121Iq/2lVjvKEqtWrpJUCtJtUWuTA/oC+L7wwgvaTqcq0aDtZc4x9ozhmjVr1S/WcUwmde6zL/ADAYC9oowyGOow+bzuNXyGuYwUvHsGB/JcvHhZ3n/vA3121BWamxolhZ8uFRnuvytnThyXsdywLJw7Q6b3TJSx/Ig0JiuSqAD0c1ZwalUG/ifwLThD5AtKVM5ZCQAIAAVHAIC8owSAYlEGcwUZJuOf+sMQAEpjMlwo6f9RAMA7Lmv2AmqJnMndeY5nQHGjuWWCVJIZGc6XZMb8x2Tdxk3SNXmKqgVBBLlw7py8987bsv6JJ+QpSC7eRheLFfnnX/+ztLY1yiuvvawqRMwb/BRAfP5t2rRZVq1aHZGo6V/6cvfuPbJ167OqpuDO525fgPBHPz///PMKijv7lFYgm/nJPKJEA6Q41hekSwgFn3/+hSpwQN7B5gDws1YArvEvuBafhxgA8YdrkRWPDUPKHpt39OixCOhnvWAHVOr/xk2d2xAB2Iu5Dp9HCv/c+bOqSMJ4fPutUxaBYMZ9Z8ycrgSYs2fPqL1av/5JWb5imT4PZYOwBxcuXFSFgtmz56jSB4Qm2svcMj/JSD7YM+w47VJFjKBGOuVvsLmQBrAn2Dcj8NBn9BFrW0lglYqOEzaf5zvy7TeOpDRvXjROrH2eG9vf2t6mvhQ+ooL6iZT6POzR+Ke8z5ir8oA/16KIxWe5F2Oo55c/kABQdfaoISuHGb3hOaXed+z98d6771z3iC/UBohr42vh3/Z7FL/Ss6dbj0pnCMpcanuNXB0ASma37URWm3xU22w7v9eeS/VvfxG7hu1rYV/Zmcr82/C8GZ0d/QVqz6j8bYlfRgCwGJGdx3SPVel/RwJwRMhicF6rTwCA/FNVAuABBACLHcSxnDjxwjLyw/N0PQWAhxEASK4wAoBm/xOL8PGUegSAhykAQCYipsNeqgl4kfKhO2v/oSUA6GsrAVBBVSdSAMhrCQAUACgBUM6NSGl0SApaAqBP8kP3pDQy6BUAspKU8l+kAkAtAcAlTvloQQAI23iPRwDQchS+BEAeIoAvAXC/AkBSFQFCBQBVBkABAD7fGKS7GLD7KwEgjic5m+eSdMKf0EY/0Az/CAJAVWlVHyfGrFpMuvr+Pqb/CCUAHkgACI2s3mA8kPcRN5v7PqaRS/eqN+bVfRffL4yjuS/48gaewOBsd/Xnq28XYyI/Zqxq98PqgXYx7T/m5z87AeA/egmA+/yrGgJAKigB8cfMo/G++6ckANTzwZQA8DAFAFu8UfAplCyuQwCwh6kFDsw41AIGCiDVEgB8lmo9AoB7La5TbACGPaAtel63NpsjaJ8JCQ6Kt0aAggcdPf5l348NWGCkHlEBwEAPK2mA82RgPgZEAwX6/M4oWgkAIwC4160seUwAcEbU1RJXk1pbfiCSmfLgXh0FAAU0+bJJoQcz0TbHsDxANLbxIP/oeR8a5XDDqEcAsItX1ekeh5UYjaH/koGBVWP4IxUAbAGqQqKygav//SkIAGFWctVGWFN7LJaq9kAdgR6IJD5Dmce2Q0Yk3e9BzXAO2Txh036YAoD5Ro+iABA5Ug8oAUBbDdzXdeFZ+G6M4lrYVibgxxAALGiu7OdHIQB4YDO2Sy7rOgITsTGptFtX6sg79rQuXs/kBshvzDRovVa+a3YmQzY/MtkNaWlrykhXe6tMaG6S1kxampJJaUiIpFV639UQMxvo7GCcFVxLAKi1xRz6yBbn9UK+oPKwIXCvmedJz0oPbKrZzDHkQAO7oXXTfWkMxkrnowc4dX4FslYuO7msWaQWtCcoSx8R4NQSAFqTtVEPk06Szh2o3cG7JCVts5NktWfjcF578A8DCSEBIrT5fL+WAEB/RjXwghIANuaYPVV38AdcCxAYAaC5pdkB8TW17LX9FVjarsZepCTi2fv0h5sDDTpXOAAoKYBsXvpTlSrKUnYFdSIAGQKAmmLHGovsuhEAag8nPHFkIwO7WBsMURMfANH2fkyyM1JIyGB342T3DJ14m5fhXmvzyEgOZg9MFlHnnCkAKDEuJgnEe59Xoqh5z/Z7IwDENj3e+8z+2X2NnKRtDAgM0fNo+Qe3f1btQ952hP0a2v14w0vofA4VXGxd2TqO5hMBmmLRlYWgH5SQg71xDO64b53yRBGCSIXMjrJkIcowKcjOJSvUTVpJkgnX3CLdk6fqGrtz956kGpo0s+7Cpcty5doNWblmrSxYtEjmPbZA2js6BMLO3b57mvlIQLenq0e6u7o0aKvt8+uQwDRZWtSZJzuL4C4gCMAP3yMASyY565x9sf9en0pFExznOp0dHVpHHHB5/oL5CmpdvHRR53Vnl8sSI1A+VizL1MlTNIB79+49uX7jhgIvZKZhBy5evqiZgFyjf6Bf63C3tbdq5hu+z/Wrt6S/bzCS/AckJHAMiELAGeLB8NCQAlQEqQmO86yMC20AsAe4IuuSZzS709DYKIcOHNCseoBX2sfnCcDzGsAS16GOsGYzt7Wp7eXZ33zzTQ3SK2A3sUuD3VbTGiIC95w7e462xQgq9Cf3oNbz+XPnNNv1GQD+XM4HKZDUH9OawYBF3HvHjh0ysatLGpsA251aDPPo9Tfe1HZs2LhRM+udAYLUkJGTP5xScBLAYs68OWr7BgYHNBgPiAmpCaIH2by0n2fWDOBiST788EO1X2tWrZbWpmYNMiJbPDg4oASAk6dOyM9//lOdA65GMmSdhLz33gdy7eoNJQCsXLlcJAFIp1RZOXXqonz00ScKnrzwwnZpbuU5UbBJytBgXj76cI8Cr6/9ZJtMnjJB69ijAFAuTJDjR0/JBzvfllWrF8szW9cLplb9tUpa7t4ZkU8+/kJBFhQAeie1KwFAzwTlpBw+dEzB3tVrlskTT6DGUJZkAgl1l13+P//nb6Wre4I8u22zTJ06SbK5EX2m0RHGI6F17rO5grS1d8jwSFbBVvrixR0vqbS7lrrx6wmCycmTP8i6x9fK/PnzdDicdF5Cbt28I3v27FUizhNa7zgT7QWWAX/6zCnN4ATMDQkAgwMj8tabO6Wzs0MJAJMmT9AMfwgAiUqrHD92Sq5cuS69vd2yfsNqVU+AAJCQlFy9cluVB1avWS7r1z/hyZYEzCtapggw887t2wo+MTYmqX750gX5p3/6f3SM//EffyltrU2aeYoCALbwyy+/ljVrH9fsaXY2gG3mJOArc6ipMaOZ6/inzC21W3fu6PqEPGTZ4cxl5v6RI0f0/e3btysBwM45APh7du/WsgKoZbDebe2y3kICAOvKKW2kdO0CxjIvVqxYLlOmTfLEc0d+YE7cvdcvq1avlq6eXpU8x7f74cQJ6R/oUxvB8zY2N0k+m5Wzp8/quqXtSiIEMLx7VwF21hPr1OT/aQP9ig3lPWwnviR2A5sA8AcxgHrY/KgvJyIAbPQh69GVTXD+If2IjDbZ1ADnlrHLWPF83IvrATaaf8lnADn5R1bu9BkzXEkBL+dPuyEiQPxgLLBbRl7ATqLSQgkSyAHWp1yTOQ7oqRnIc+ZE5HWAYp5rz969MrGzUwkAJsvNs/FdCADYbEgHPIeRFXgO7sHzsy+RYQyYaqRqwGsIAMiF813azHcALRwZbEDJA5AWIEtpuRYlQpV1bn28a5cSAHa88ILMnDlLv8sP5R6wddOmz5AXX3zJnQeSlNZp1mznb789otdbtnSZNGo5k4ISALAB2PFXXnlFiR8KEkHwKJfVZqM2wzOsXr1Gx17ViUR0/2G+Mga/+MUvnC+t5fsSOo6QDlhHkGCQrCd+4PyKMTl27DvZs3uv2nPUOiAANFDmIJ+V7NCA/HD0a5X9X7Zgrkzp6pDi6IA0ppjpY0gh6DXUd+X/+Cb4pfmCZv2PFYuSH81KWUsAQADAV3cEAEg8yBMP5PIylCvKCKBraUyypYpm/49SqggCCEFuJQZDmnbnBQUc1fVKS2Njm5QlLflKUpauXitzFy2VnmnTnKKIiOzfu1e+/+64PL1pk6xcsUJS2OgKpLUBeeudt2ThonmyZt1qLcFgYC8EPHyLF17YoSoAJmWPXacvIX69+uqrui4c+SWphCBUA1gn9CXrjHnK2DO3AbGZH5ADeI3fm5qaZf++/bqfPr3laU/6SKjU/80bN1WtgrWE/Tx1+pSuWQByCAAQ+CBIaqmDdFp++OGkloZw67lB/RG+i9sKMQqFAIByyIesATLhUYZZsmSx9qcrE3JD5wckAwgAbi8pq2ISREVIk6PZEb0292TNNWaaZOFCVCUoAVNWO8wcxu6bn8Rcg9hCH9B+2sOzsDaZ39hT7AnPyfeMxI695nv4Sth/U/eg71h/zO2DB/arXV69Zo3aG/PD8QVRTOAchq10Sirs3e6MB5FrZHRUcQezU3aGQ2UOAh4/YQkAO8PbHmLk9nrnJ3stjg3EZ7Ho+3UUAMJzRO1ZLYq7+IvXvh+fKx79tx9LAKiKX2EDIAHUEAC4O5/7X4kAUHvetb9Ngc1I1hY7eBABwPYdF0+qJgDYORTbbiUA9HzbgJS+I9k5cnGDxmWcyFxcPtKN7IMJAOMpAFhiR6gAgK9GG5UA4IkLgMdKSq9DAHClJ10pQ4tn1ZYAwJ/g35+CAICdpx81puMTUyAAmAJAaXTElwAICQB5KfsSALmhPimM9Etu8K6UR4e8AkBOUp4AAKHMIvLEpkK8gOO1Sd5bOMUUcOOMbM7SXpq/Tq12i3+aGqGtfZel7fcxf19eqyUAqDKcB3wt+S6KkyYA6S1pBDUgFweyEgAQANzZXyICQL4smvFPCYBscUxyxaTk6ygAQAAoocDzVwLAfcY0sulmh4NP/CibHBAALGtf54cRpwK1ZSMAuOvHJQD+PASAaPeqKQVg6GUNivno203NJ//8BIBoPB6hXEW9x3ggAcCtuB/99FVzJGhXvXs9+P73qwA97PNVjf0TlAD4qwLA/WshIiQGCriRj/hvTAB4+Hzw6HIdNanxbFkV/vrfXns+UgCwEgAWtOaDbEa1oJNCFgY2PIAAYI5kOGlDh7oq6O8z/R1Z3JUAsExVKwFgwXX7f5j1VwtShH/XA4welQAQZXBXZRxG6aWutp136gzgsOcy5p+BHuHzmAKAZmFXZeU6sD9UAHDXi7O3AW3c841PAFBHJyAAxH3ncCW9pqtQXZcAYOP7MAWAh22YFqwK50DkrNcCL4+oADDeoogON/5mIQEgAoyCbHsXLI7Bt2i+VmIFgJAA4EgAcfYpnydLs3p9wLr0dewDae9aBQC+aw76eAQAhfaryA52CPVgtM6TPy8BwOTpzQG2uWigVagA8DACgAP7vWx6UALAKQDcTwDg2R0g9WgKAA8jAKhIk0P7oulIJr86bZ7lroe2yKF3a1OfWe1TnOXupFfcpbT2mxIAkk4QRfEW7FdCMkmR5lRS2psy0tncKBOaGqS9sUElOgnUUR7AEX6qs69jG1IdeKi1xYWSC2wTwCPYCghHP+tBCDvqyUUalNFyD+7HxtEpAAQZ1DpEnv3Ek5gKAwFCTwAwp0EJAIkxn7FFYM4zapMpzeBV4N8fhvm/qq34rGt9DoKYkAB8xr/ZChvHuJ1x//A9s90W8A9fA5TXdewftJYAcB9ZKpnSz9aW4bByAZlGp15gwaOo/z2ZgICm2QT6Sudr2fUJkrfNjU0uwDrmmMa2FziJvzEplJFwd/2m11HWtlMFMGUQtbHe5t9nT2vYWbW2UQM5fo7bQTwkw9leEjP8qz0cIwDYfaN9wQc1bAyqxiraW6qJLTYno8+6B68moPh5ayVz7psDOrixJKOZRxuXqj04JPfWUSlSBQDWTrA5VQXIgu9E41NjjxkrGz9ra7iWlSjiAyAEok3pwgWKIITwMM7+2Z7AOilBAhgbk3yxLAUITQRuGjL6f1QAUg2N0tjaLr0zZklze4cge3rr9l1pbGqVkVxezp67qKoBS5avkGkzZ8iM2bOlqbXFKX5QJ3toUK5duSpXL16SyT29GhTWLH+VNHdy8kitAr7RNsoFALIBXtF2QB3+39LWpgFY5IHv3rmjtmdCR7u0tbTKyPCQZu1brVbs08joiM7s7p4eXx+9T4FVAFCyyampS3CYDGIy0VEqAPgnoE0/3757WzPCyZSeOmWaDPaNyI1rN7VdZKYBApDByjUImFvWPsFmACqC1IB1vE+7eJ1AOONLgJr5w3OxfglqG5AHeMTn6RfeI5MQggSZ2ZMm9epaJ4OO7wIEAToRiF8wb76zR942ENSHBIAlJmuTYD7XpI+5LsD7/n37NPi+ccMGBRFMMYRgNsF5QC36n2dRoLK7S9vNPKMvvz1yVK8zddp0lcXWMWugFIbI4MCg7N9/QIP46zeuV2IABADawL3UZ0oktK8Aq3ge9hTAW7Ji8WFRALASAIwZ4wEB4PsTx+VnP/uJPpMrv4DNa5CdO3fJ+XMXZcvTmzXbviIlaWhwgOulSzflnXfe1/bs2PGctLaTLV1SEH90pCS7du6Vy1cuKQFgytROaciwXBqUAHD65EV5653fyYqVC2Xrsxsk0+iAmXSqSfr7cqoAAOnjb//up6oAQAkABTpKCTl29LR88823smTJAnlq00YpFlB7adQ+Yp7+y7/8f9IxoVW2PrtJZs+eIaNZV19aay+Lk4vP5ooyoXOiDAwO65jTFwCGKGOQgUhb+AeQQSbm+g1PyuzZs/x8IHiYlIsXLmsG8/TpMxTkN3CPD9EOQNwLF8/LM888HdWTt/PZQP+IvPnGB5rhv/npNTJpcqcUillVXUhKm3z91XG5fv2WEgCe2oRCwpjkC1kplyqqALB37z554sk1snrtainkcpoFVypRDzyhgOVAf78COqwX5i+qBRcvnJNf/er/1frwEACaGtMRAQB1n8OHv5KNT21W9R/2UNYQ4I3WZle/ICO3bt7Q/7M2IVjevHFDs2sBerBBthcB8kAAgJwCAYD5b/uPEQDaW9uUAMD3mP+ML2PO+mRNkDXt6kdT3iAZEQAAAyEATJ7aq/6Xk2tn3p9Q9RTW1cSeXilks5JpapLvjh+X4ZEhBbgZI0qkZEdGlADAvGDtqMx+Q4PcuXlTbRDgu5IckBmnLnWxqPOEvmPtUhqF5ca+wPNjT1xpgA610YW8kyYHdObagIbaZx6sgwAA8Nfc3CRr1q7VciPYTNar9QHj57LRUWlK62ewaYCakIymTpvmvtfYGM1VQH5sk2XWMt9oIzYFogLgN8Qj2ke7sKWMMzYDIB4CgPp9SVdyARBw7759SgB48okn1I7yDHyXcQBABASH4MB9GWP123wpAyNAYI+0JIlXJQIMPHP6tBw6dFjHhf6hjyFosHZQJiGrG9AU8JzvOvn8kj4PBICrV6/Iizt26PqzOXLq9GklAMyZCylph1d2cARJasQD1j679VklmLW0ID2f1xIAtJPnobyKy4J2dct5HsBl+p0+X7lylZKxjAAAAYJ5Tn///d//vSM4eGCO/Ynxxz4DPnd1QQ4xZTSRPXv2yfFj32lJGNrTivx6oqLy/5ViXo59fUiaEmOyfOE86e1sk8JQn2SSKHlVZKxAlrT3p3xpMkgAEADKeTIxHQFgrFhQ++AUAArVBIBsQYYLjgCgmYrlhBIAsuUxKaBWpNVckloCwKndufNcRaXHk9KQbpFSJS3pljZZu3GTTJw8TSbNmCGNLS2617333rtaSg0CwGTGTzhXNcjpM+fl892fq0LLtBlT1eFnfFhD7FP0/7Zt29WvwFbwN6QA5gNjwhgx511cJKH7NYo/rD+n8tEaKXcw77FBjA/kAMZYVSEgxX2wU/9GsQfSB2OHP8E8ZB3jP+GH8Bp/84+1wn0A1FHmaW5pUVIJ5QpYz7SVezFfenp6lWjAeoX0SNkj7oPvc/TYESViLFq0UNfEkSPfqkrLjJkzZPr0aTJr1kyZMKFDlWUgBgwODehgQ3yAxMF6xeatWL4y8j8gmkACwD4B2htQyvyDpMK9sdNWcgmgkb7hPV5j/RqJy/wrbB79gi8CscJKInHNr79y6hZPbdoU2VD2PtR0uO7N27eUbIR9RTGFLG3sGD4qNi6bz+k18XuMvM8+BAGPscX2uwNvXFItillVZXDGZ4rgOFClHhHGLt1n4pre9p37PxNfzc70tZ8N71f7+8MCwPXOe+E16hEE4jiZauLZgSpSADB/1UDSiKYdqFLGUc/q56ttf0jcv6+t/iJ/CgWAKKZYc86rRwAIz8EuEcEpALh/zmeLCQIuZhGeex1BzSkARCUAGixb3u1r2H5U/B5GANCEkigq4+MAQQkAO3fqmV3jJWTQu3ZqokvRgf1aAiBSLvCqdJw5UNMMkpZCAoADy4k/uQQRQH8t55Tm/JNWxRtTAIgI+D5W9KgKAPUIAJSeYQ9GAcAIAOUSZWayqgAgpYKUskMK+NcjAKAQkKqUNXnGRUlcD/57EwDc/atLABgBIFQBCMkEnPGdiqAvB+kxl7AEwIMUACAAQATgLDKShRRQVrKAKQAbt4YAACAASURBVACMVdh346TFvyoAVCsA2Nz5MTY5snF+/3A2Py6TGpFLgmSpME7+pyUAmAR7PVC/Xtb8n5IE8B+fABDGT+vOkYcQAB60t9d772H7fdV3/koAiJdiTVJwiP+OPwaxXQw/85dEAHjY/OGxDYsKPxv6oQ/yERP/7bXnKnwAoN8CSwrA+NpB7ncPaIYy+h60iBCvAFgNQeF6Ezp0hA2YDhUA1MGyLH/NWiUoazWq3UHP/vHQYZasObdq2IP67xFIE2SAm3yvZp7XVQBwgI45xJahXFXzwWcQGlCqjogH8+w1x0L02dY+wKwEAIPgfX1u6xeTXOK5NUPbCAAeQDIgxWGZ9ysAuPcDoD+oxRwSCSwDXI1cjYyWTaZHIwCML6My3kLU/q6Rta6VBLMx5P9hCYDxjGR8sHGtN6JKCN4YqBaDdk5SWv/2zqReh+w1D0y78a8G//WahLI9MBplGXvGsK4Zwh3R/PHXCBUENBPMlwCISDVa8NkfCeoes6oAs3TKOx8e5LO5N64CQDCXtAiAKkC4khT2XSs74cq9O4AuJAAYo1XXngHndv9ILtwBW1qj3R2h/NcCAgXyS1YPPQKdXU1N1/cOPHPjFwOt/O6yxJ2cmAFoBrZFstwedLH1azUCLYPfP50CwHFZDfrCBQs0aJpEASC2N0i8WgkGrgOTmsWGlKu+B6Ds6QQ4240wwytlaUyItDQklQTQ0dKkZQEyqaS0NTdLg2eNG7Cu2eI+Q1jXZiCO5Oam7xPAimLBtaFSkXw2p4C6gv4Eo8E3A/l/Tb62bHVvH5NBCYBo01CA1UgAjsFtgLU5u9anY742sjLiPfGAw29jJqOHZC6jmXEAVArOu+xnCwzYYVzLQfgMViMAOPttZAZnB8MDMXsU4xQSAlTuLlrJTuq7lmij42Xjm3b1hh3r2vWrvqdEEBjUrgYogTq1KWYTHFNNLQbEOetXO6AT/AL8R85bxywiUPi17fu4UCJTxQP+WhrAqSSEGQtuLsaKN2abua4DL+oHr2odVp4vzPK2vVOJIpHEX0CO8aSEeL+OAyEGYNcjAGiCgxFr/LWVgKIlJuLrq9rEOAQA9r3Q/oc2qMoWBWStcO9XFQLzAWpIim4Ou7FLpCGAxH1o17jPX6gqO+CDDgq6uvmi1/JjYf3F/wEHuCZ9z+/W/xZ4zmRSThHCSFDsGRrQcQoAHP5LrJlMk6Qam6UEAUAS0tzaJm2dXTJ97nwpSVJBjpu370hzS5tmsF66fFVB9K7eXmlubZVpM2bIlGnTpK2jTdra2yWXz8vVK1fkzo0bcufWbW0fQVaCvjafyFwFgEAFoN9nzxNodbW7Ewpa9UzqdfW3K2Ny+dJlGRwYkMULF2rmLN1Kliy1s8k0JXgMaEWQnr9bWlu0/vzIyKgGySExEOC9fPmKzJk7VwPJg8NDmtmWacpoUJt2UPsWcGDFshUCVnzn1l0FSABACPhyff5BMgA0AEjEtnz2+ecKoq5Ys0byIyMRkAb40nevTzPmXfDO/SN4T/Ya3yH7mmsDaNEuvgOwS3bdmtWr9fOjIyP6zID8AKgL5i+QJYsXa4DasksBI5z09DV5fN3jsmjhQs1UJWucYP7Q0LCCTJcuXnQy/s8849pZBDRv0HECJAAwYwy3bntW28d7gFrYXF5HlhgSyepVq2XR4kUKDJIVx7jxHgDH8y88r4QQAulk5Ci45sGlk6dOaTBfg40otJRKCpAA6pGJmfYZ2sxtABAAruPHj8lPf/YTmTZtqrS0oAAwJo2NLfLRzo/l1KlzsumpTbJq9QoplfIK1mPbb90alDfeeFumTpkuL770nLR1YI/JLExLLjumBADA1Fde3S5TpnVKhlLzVLEutMmF89fk9Td+J8uWL5Rt25+STGNC11dDQ7MMD5ZUAYB58vNf/I1M7KEWsAOBS6WE/PD9BZWrX7Bgtmx5epP2q8t2JrOxJL/61f+Q1tZm2bp1i8ybP1ty+WHNoGQuUSYAkH00iwLABM38B3AGdHjppZc1u5eSFowH8wUg58LFC6oWAYiD36K+RSotF85f0gxmxhACAPPHgvZ8F1ARtY4XdrygII7ZCa7d3zckb7z+vsyYMU02P71WeidNUIAfhYNUok0OHfxWbt++Kz09E2Xz05ALKjI8MijZ0YJcv3ZXDh48JMtXLFYFBEdAIcM+Iaj4vP/eewrAQIqBAEC/Yb8unHcEAGzFP/7yv0ijJwCgmIEvfOjwV7Ll6WdUlYK/qUO9bNly7Quyk5PpBrlx5bKC1hO6utTluXHtWiR/z7x0AfaU9nVIAIBkY77/wOCgKgBMaO/Q9WcEAPoVBQDGg+sg/W51s7kmc5VrYteQz540JSQAiCcAoACwRiYidZ3LSUOmUY4ePSKj2VEFqdlzqZk9Mjgg586ek472DgXZdU/MZOTmtWsKoiF7DQGgsbVV8iOjEQEAsgvlAbCvSgDI53WO9/X3qyqIkiA8WM+6xh5gd2kv7+E/jZVK+nmUJeizVdi0bFbXOSCtEQBQL4GQw7jaNQEeaR+KE7zHPGPuswaQAFfb9PjjWtZEQWolfxQ0gx0wH5vE2GnfNECKGtE5TvYy4KmqISQdiYox5HrMY+zgE48/ruPBeR6SKONw5MhROXHiey+PvyYC4rkvdh05d36HAABRjbnKGGA/Tp88LYcPf6lEFQgd2FmuzzPdvXtH7TDz+LnnnpPe3h69DraO58EOQ3aAADBt2hSvaNAgJ0+dlp07P9L95IUXnlNFFM5p2WxOdu1y39mx43mZM3e2NDY6uwsBAGIWz/vTn/5U24AfjE1gXjCGANCAoKiyYGfUT0imFDzFnk+c2Cm//OUv9XqUAaKdPD8EAMYGAoAjVjmpanzCnR/tkosXLsqOF3bIvLlzpa2lReX9B+/dlYyMyTeH9ktLWmTFwvnSM6FFMymVAID2FGcH4gecWUslqUACKDrwv5zLewWAUSkVnbIYJD+eR+X/cznJlcoyVCg5+X+IARAAxiquFAC+piSUvDiGQpmVAMBX9rXHAZ8p9VJJZKSje7I8tXW7NHVMkEnTZqgCgFNi+EBWrlguWzZt1DlVGUtIQzojX39zRPvtJz97TRVQIBvTJnySzz77TEFqSgAw5/r6+qW1rU33awgAvPY3f/MTVW5owP/zGfTsYRCNUA2g9AXjw3zCXrCvQKRj/bO2HBmvX95/731pbmrR+cX+QBu+/PIrfd/KB2Ab2LPxrbBJ+BXM4x9O/qDg/6TJkx0Z64kndY5wX9Y7a3HOnLm6H3FPvg9Ar6WMVqySY8ePyt27t9Uv4jXuwVrEHmQaG7TcDNL/mzdv0rZcuHBeOia06+eZV7Tj5o3buq54vtbWNunv75MTJ35QQh5EJfrIzkX0Hf3sSEqUqhmTwSH2xXb5/LPPlJS4YcMGtW3Mea5JP0BiQzUKgg59qApRnZ1KVvj+u+90fm/avFm/pyoOStRyhKlTZ07rtSAtuNIDJbWbvHbnnvP7IOEpAcD7+5zlAHPpa0cA8P69RVWCBIAQNqkXV4oBbL9eg6QV5/fHBOvo/FwnG8vaZp8JzzZ2Tqv3/1oA/0GfrXcOVDJ/8BPGOTXO4gkA+ux65Hfyc9YXGhNyPRslC44XfwufzW75b0EACNtjv9v/8Vv1fOVjSnYWg7wTxYv0XAzofz8BADv9MAKAxqY9cF6rAKAic76ca9gXWjqYUmTEjWoJAHYWNFK4Lwek8fkqAgC++f0EAFeSzkUzKTPojr8uhq8JZ6p4iDqNLzOrSRp27nHgf0Mm7cu08LlYodfFCF1cxf0en7Or4vA+fqcxFPYrJSy4UmJRCYBSUYpRCQD2nZyMFfMixbwSACgBkPcKAFoCIDsopdyIVIpZSVYg+iJvH4sluhK7Lo6pypqqMuhq3kcxeJ+VXU8BQOMhGiTzsXN9wWV0u/iDGzOLx7truutbzN36x32SEpz0T0gUcp+3teLK/PlyDRpjYMyQ/ycmVZEcaiblsbgEQDkhOQD/fFFyJZFsKSHZQkWylOFRAgCfRRmA8rRO/r+KAOCrzmsMRZt4PwgWruPx1rqtb6c+awk37lpu7rkYic47j1NEdliVKdzAuYSpIP7ibY/FZFxcPoidh4kxrouj+4R2rp4titocJX358fRv1P3O+NBGHJeNNhGHo1TZeB1+h/9UXz9OEqzCkyzJyuagC9rGDxrNPxf3dxL8zkbV+3E1yuv91P/8OB8e92W3f/gfcIv79r7q2Fr8Yf/ZRFwCORwNm3fR9UIJ6KA1teUbaofrgfNXu/bBCgD3tSPY/93Ei9fPw9bKo/Ttj7sGqlpcNVYMvm+OB7HN8P7uPmFvjTMf6vZ7dYw4vE7txx/0PNqCP3oa1o9/27x5eH+62G29H143/C56P0hS5s7gQ+OtvUcZ7z/2M/UIAPV8zNp+iOb1f3t1W0UdC+9k8EZEBPBgir0fOqP6uSgTL56A492o9kEtSI4jwY9zRgDcAoA/kqZ20jpacymQyndB9PvrFuu6DEgLdm8L6kfBdqSoA4c3/E61o1wr/e6u6Da2eAbb7yEBIAZk4+xbc7x4HsvSjZ5LJcEd6aH62egDD0T657ZMZmuH9YfbbFwLNdAYfC8Cbz2oZJP3DyUAuB1v/Gmsh6RAUlmd0HCTqMQblC7E2mvVOUzV/Vww5lbzKpIDj2rJx1m1bp77DGdk5SJgL84GrgWBwlpa7pk8IKhOjJFkuJYrF8Cz4My5+Rj/03t5xpJmkHpg0V3TSVrd/+NrFXnGjzmk6QbnkIeHTxdcdlJk2qXROonLREQHvTG/9iCkBCB+PAdda6odmHjzcAUp3FyzzdiB/u5Z1Nn1HWCS8npvzQIhEyXlCBg+kxqj4g5pVgfe2yMvC2/EgIggUKJ2fFx73WyXs1WxJH84B61PFDx2PRT1kYGtUca1KgD4daeSbo4xrfMack7aZf4D/iGZ5jKq4wNDA8QKSjUkKoLqMX83NqSlpalRGtNpaSdTPuXY1xkY17CxU0lpgBQEiDlWFsoMKJhvEvw+e56pk+VwpZLyJVLHnbPpxxwbArlAD0Rk4ZjUONJl2ARJSppn85MtYr5F6zVYF7ZuvU22flZg3A5hbIiJpIL/mYaMBxTiOacAv5/cdi8y6N1PnTrzCu4yh0zxJAbgre46kuZhu92hwh8+mJX+AOFmqPeqAyeasYU9b5kCZpvNbkEEGM+JYKVWIOB4G2cMfOxtc1OzNDc1xYEUJdv4UEpEkkF1Fcnm0Al1z0yb+D/BYF2/Pohg+6aftU6twcYvsK2hPbD3w8wHWw9xLUA3C4xIafeJ97LqPT7e12IyRQjMh4Qas0Whs27Xd4Hs2F65g3RcHMCCjzYGvG/BCn4HoNS5owH1eJ7o83lVkdAZjG26c/wARaJ14R/e2sb/rRyFZYSYD+TsL8Hj4ACtCz+eY8y4bG5UbQOgnxEAeB17p8+ecpkWALwEVHk2BRtyBa0BWIag1dgshUpCuqZOk87JU+TE6bMyc+48mTxthjS3dUjfwKAGvgG+2jsmyJUrV/XfipWr/NpvkPaOdlm4aJG0t3foa5QD6Lt3V+3G7duu/jRgKeA2wVYCtPQh7VHlApW8bdIgNAFfAt3Uxh3NZVUiH5CFPrly6bKuNABzU3Yh+Eu/EcAlo4RgNqDKpMmTFMQiOw75ZoLFFsTv7Z3k5a5F28WzETwmo41sPa5JEL1ds62dnKy1j3YQ3AYkBITjdfr6wMED0jFhggLrvAYYSLb26VOnNXi+YsVKLXfA92kvz/7VV18rmeDprQ6I5x8ACED9vj17paO9LZLLJiNYA9+FvILlgEEmJ1zIO8UB2gEQATDV0dYuW7Zs1oA93+M5aNfpU6e0Pjv3B4gjG4/AO3bQ6sqTNXri5A8ysbtLXtixQ4Ghzs6JfqzKOv579+1XMG7HiztkeGTU10mvyKGDhxXM3Lr1GZnY1Sm379ySzs4JGnAn4/DUDz/o71oSQeU6S0oC+OD999VGrF61SlpamjVTf2hoQIGuN15/T86cPifbtm+TZcsWab35pmbqX4t8/dUROXb0lCxetEw2btwgDZmElMqj2pcDgzn59b/8Tnp7psr27Vulq6dZkilIx2VJp5rlg3d3y6lTZ2X9hrWyYeNaGR697fwRaZEb1/vkt7/5vSxevFC2btsgHROaVWECAkBlLCNvvfme9te27U/LvAUzpFAc1fakkk3y/fFzcvjw1zJv3mx5dtsWGavkBV+qVGRdivzTP/1aWlraZNu2Z2XmrKlSkZy0tTfJ0MiQSuhnGtoklwXgaNb5DFEEQB8AibFkzUD2YMwBqpizZIkCnDt/DNtSlu+Pf68AKKUBAGTNVjH/+P6+fU7tYftz25Qkkx3NSkMGkkRZrl65Ie+9u0uWLl0sa9YtkZZWaqdjPzNSyCdl9xcH5M6du7Jw4TxZseoxKY/lfRmDvFy6eEulw+fOmynPbntG56CWmxhDXjknr7/+utphAMtpvs3Ma0BgJLYBtf72b3+hQdjOiRN0D0S9gxIda8kCndgld2/f1hrXZIRjKyiJ05TJaObrdMhIbW3qh1y7cV1BVUgQrHHIBIXRrPYh/co8of43P/QndgngZ/fnX2h2qEqfU6ver1nuBehEXxqBhmuYtC+AMusQWezeyT3e93e1qVkzXB/yS2vHBClTOiDTqFLV2C5sndsfIEQU5OTJE0psYp2pP1keUxAPewrg5bKMnQ9x9co1zXYFWAZ4pz+crHpR7Q/XXbJsqZILyIjjb9Yh2eh8fsmiRdIKwMs2k04r0QCiDnNq/oIFuhcmM41SzGbVHmNXuRc1vt1e5gCOY8eOKnhJDXSX5etAavqI/uaeC32tb11rlE4YGZHvjn8nfffuyfr169Xe4AerD59KqT1D7QUCA+Ah5AHGiHlOX0DIwLZtVJIVJaKavW+T0nlImQvec6UR3Htcm2z+3/72tzo/ua/J+DsiTlJOnzyj9dOXLl2iwCRt4b7cg33js88+1XWEagHPCuiomckjQ/LRhx/JzRt35PnntsmsOZAkcMVScvrUedm161OZOWu6PL/jaUmnOY83CnXnX//9O0pi2/rsRnls4Xyf6ZmSe3f7NPOcawMGt7VD4nD2j37lGdijnt22TaZOnabkB2wNpwP6/PTpU6oO8txz23WMXInAhKoYvPXWW75EyBPCvsg65TmHhofljTff1L766U9+KtOnTtMzAKXFCiPDMnj3lhz98pBM6Z4ga5Y8Js2pMZVTbmlISKkwomcM52SgWlV2JIAicv95KebJ/EcBYFTbA3kMkCwPAaBQVP/ElQAoyGixJDnmMYoNyP9DBiCepGRFfJiEjKUS7v9Kmqd8FsAV58oGKY0lZfrMebJ4+WrpnTJDlY26eifJux+8LxcunpOXX35R5syZpeVDcqM59Y/ef/cD3e+WLluqfgVrnzny+huvy9Vr1+TFF1/UucK+aUDf4S+/jJQmmEv43dnsiLS1tcrb77yt8+WZp5+R6VpmIa015plnEOawM0uWLpPu7i7tD0hekGjeevNtWbpkmSqNOAJeypcHalV7gh/C/r1r18fqC7AP4E9AWGF9ojCGzfvss8/l1VdfU5UNrsM6gFCydOkyGR4eUYInr0ESvHXrtixftkKKpYLs3v257n/0Ae0HpGcdIPUP+M9+BJAP4Yr24j+pGsDgoBIvz507r2sWv48+dPbhmJI6sR2sQfwd5jB2mzazTrH/2VxOCv6cQrmnI98eUd8xVF1BjcQIWQD8+BT83ZRxZK5bt2/Kp599pn2Ar9bT2+vIFQMDUZmo23fu6FjOmjPbESkTCf0M/cL4cBbEV8InwZ/XshaS0LUY++t2yq0GKUL1RXdOMjjKn0otu1PPJPXB/jD+Vu/cFcUbopNaHK+hfbXfsbNObays7jnUgkV1gDCFiGpUzFzsxSnS8QOAE34maKLzszwJfzygzUDtqphezX1rrxndz8dJHMBX3bd2Bqvtn6rzbw1xW09i/jU752kA32JKPqFEwX8/b+2crRnXRZdFbyRtdw130rYfjaVobM0pAEAg0nMBsR9fAsCdUZ0CgJ6TfTJBGFtwAdoguSOIk2ps0hPOLS5pSRGW/W/n0VKh5EFjt3ZdDMKRAly8khikixFokobFIHx80IH7jijDP1UA8GoGPCdxKffMViIwKEXr49d67vZqAhZDsPicElqVAFBU0uIYJRODvyGbsc9QZgZFmrFCTiq5rBIAKvkRKQwPSGG0X0YHbktupE/B/0RFi8s4Cr/mgLiEQY1BaizPERScHL8vW+mBatUdC8ui+jIBbq7bmnfpAfGcNpVCjveBYqGO31icoOgT79x6d8C4i4uaEqKPDfrEMI19EeLTeBu+Iz4awD/xH5cAUCiXdE8lsz/vM/vzRZF8gUz/hIwUKRNQUdW/kVxBsoWyUCagMEbCTVKKjH2QJKhkBcMGfAnYR0Xh6sfBXAkF33P3VRJmr3f96CWMA9vgtEe8KqtXxLX545adL+GsF3fxGotbxfHcQI3aWnEf2F6N05g9trh19Qqvtla15Y+j9eM/FqM6RhCL22M2zeLBTvnI9VUUYzIFixqcw90n/mzYqtDWlsdcSUkX2oy/c/8zxTBnLb5QC4DW2nK79/3jTww8BFDvRy5CzLB2H6glS9S+X+/v+/YZH/+M9pSaL0Wxv/Hw7ZrM8UdpQ80MiVDssG3hPvSgazoAN44Lu/nv4u6P8uMwrj8aRY9JkrX9MR46Ht0z/sB4YL6t27CZun5ryRSP8sBVn7HnHv/5x4vdR3N6nHvaU9Xzz+4b/z9J/z/6w4fzrFZBqPYqtZj9fWvw/3hteyVyLqJ6NC4jMnKiFLB0oGWtQ2k1TO43zHEGfmhAwsnuAmExgF9LADAj6cDwAMiOMuzdRs9PDFTEmwSvWweE7TOnirZr4nHAoLHFZ58Pvx/+bs9Ua5Aiw16VdR+DJGb81UEJCADOOXSSUQ58jWsyqxMRPr/vN1tA4xEAzIlRBy4CRxx4q+1U9QJvfOocILRf+VwdIxBtnoEDNZ7BjjfrakdfgVcPoNSzM+6tceDwOi/bfR6FABA59z7TPwKaQjnuUBXCZ/SH80PnF+QBTwBwKgCefevtt8sODggAOObeyLr1ZO85wDwkAMR+VQi4x3NJHd10vIZCx8JAN3NCwnVWNU6etReVpDCVCU9CicHscJOK28P4OWDPOd+2gbmMf1cjS+dh1UGUReecIQyYA5PJ5HcHUwOOdL1RN9LXD4vVAJw6AJnwWkusRhbe7BltMQZXDPy5p9d1a4fbiGikUTeXze+dZvtd12dAANAMJADAVIM62HbgiMuVuOduSMdOvx1GODQ2pBtU/r8JWdyAAAApgH8ZPpNMqkoAFo6gXhrPnefmAAVjHYDYE7F4HWMWy/47FRB3QGWtO9vi1oZG3pQAkKGWuO3cdaTwzYaq3VebETvi9KnaX53EjqAEmYG693qYRF49PDD5gxf31rmf8PXTvTpEWPLC9hmXKeUyxy2g4ey3+26xUooOBjb33Ow0DnJNEISxt5Oe2v+w/nrsmNfa93qOhDq/SGSjluP3S+3/JAARh2nYge4nBMTj/RCFjHJEAAidRgtaWuZwuMfZAdYvtmjNhW2u54zWEgD0mkHmP99x9ig+5Dq74f6FfWB7t9VzjfbqoFSBvaYBEe7jswVCO8VYWmAkCpAEMnoEa8L76rWoT+j3TwP5LUPF+sbtBW58w6CR2QHLXNAAWHAotbaZvdRsPE+ODO2KPr9SZ8hKc/6zqygW20b6plh2BCXNOiyiBuCyF5UQUCxJgsLlvg40gZs0qhmVhB7cxxIpuTc0Ih09k6Sls0umzZkn5XRGzl6+IjPmzJPeyVN177nb16cZmJYFReYY5AQCroAhAJQEbNete1zlZAkSAVoR3IGggIQ7wWOyywg0AzAQkAVYInhsfQAwQ6AY8MdsK8FZXiNgTP8AVgLO832+q7VaR0b0PUgFXIMAMPN6QmeHSlRCXuB9gsMAYgB4BM4JJnMdrY99/YbehzbxTACGBKbnzp+n7SGwzuuA+4zNufPn9TkhIlh28Nnz55QUwGsKGpTLksk0yaWLlxTcmj1njioTGGGAgBnZcAS+12/coAAD/UbgnD7au2evDPT1yVMbNkRS/pC4AIiQ1yWYD9CgJQeyo9pOQCDm7nvvvacEjFUrV6pKAD/0C/3DcyFPT2YrfULWIVLGvE4/8TyAal9/843c6bsnT23eJAsWPKbfJZiDfwE4hLQ86+CFF17QmuyATqwH5gffJ1tv5szpcvfeHQUG2IMndnXLqRMndM4vXrLEyXQCChWK8v7772sGD8BmW3urEgBGRge0JvN7734i3393Su+1dNlCGauMKtDPOvr6q2Py5eHjsmjhMs1GzDSikpNV1aGBgZz85tevy4SOHtm+/VmZNIUMZ7KWCPJl5KMP98mJ709rnfqnNj8uI1kIAATdmuTmjX75n799R8Hzp7c+IZ0TW2U0NyqZhhaRSqO89ea7OveeeXaLPLZ4tuTzo9rPfPeHExfl0MGvZPacmbJ16yaRJCCHU+ool5PyP371O2lqggCwTWbNniqJZE5a2ikZMSiJZIMkE81SzI9JpqFRhnzNecZ169atOv9YM8xH5gwZ/mRO8x5ArrNN2ISyHD96XAEXsjWNAMD7tIP5cOjQQV1PgIqsB9YTAVrsx6WLV+WTj3fL0mVLZNXqRdLU7AK8EADy2YR88cU+/e6y5Yv0/YqgjtAgQ4NZOXvmquzbu1/Wb1gnGzeu1+9xP8adtr/zzjv6WYBw1jE/rFnk2pkHgPV/93d/q/4NcwGw5eKlS9I/OCDLV6zQ7964dVPHf8qkyXptiIGNDRk5+cMPuo4hEpEZDGDOesZeAbQhuQ8BgGdFPpq9g7rz7KFGAGBcAZ27u7p0jbBmzR/B3kG64N4Av7avWIDcJKlXr14lwYqmmAAAIABJREFUXT1dnkDqCACQA/AreO6WtnYNxCfTaTlwYL/eGwKAI4CSpToi586d0cxtVxfbuULYK56JdWtgARsEzxgSAPABi7m8KgBgLziPLVm+TFrb25REhL9Im41wAbCHYpR6YOm03Lh6VZCrR/J73vz5Qj1gIwBgy8kqxx7OmjVb22v7vyqe9PUpAQBgjXVv+x3ECSMA9Hb3OF8Zmf+REW1jf1+f2jRsjRIAfNboF7s/1+xh+oe+YAxHh4fVE0PBgrrnWtZk40a9F4AkgAv4zL69+5Q48tRTGz3ZKaNtcP7cmLz++u917+C+2F9HlsoqoHHyxGk5fvw7JQAghc57ukbSaQVad+36SIaHh5QIAmGM92j7yOiw7Nq5S25cvyPbt22VmbN7dU1JJSOnT12QXR99JrPnTJcXXtyidoGSJKViUt595yMZGhpUezN77kwtBcLJBwIApC+ujQ2kRIQqYPmDLQQA7MFzzz+vBACUE1j/5WJFySqUCFmwYJ5s377Ng5wOQIAAwFqcMmWqPP74E9I1sdurkCSkf7Bf3nz7LWnIZOQnr/2NdE/sUgJAU7pBckODcuPyRTl1/KjMnNwlqxcvkKZkWYqjA9KUrkg5P6qEZCmW9TsVzlFjJVUFgABQKuRUxQfiGgSVQqEkeQgASgIoSY4MxCIEgLyMQghQkiAgBZmJJSkQL8Kv4XwC+YazB+cx7EhUWlKtsVQqaZk2Y64sXLxcJk+bJS3tnTKhu0d27vpI7vXflZdeAczvVmI086L/Xr98tHOXzJwxSwFy7Ag2i/lNfzD22G3mjM5fXxbkk08/1TmBLQGUJ67EXtLff08VbPg885OsfPbK0WxW90pKPsybv0BBe+5lQUGIJ5TTWbNmrZIAaRtzWwkDE7sjxSCIJxD6Nm/eovsuthD7iWIOCkLY3jNnzsrq1WtU6h87hN+Dosa0adPV17h9+44sWDBfiTvYkDWr16r/dPr0DzpHsNHsNQD0jU0Z9XFeeulF9XNMnQQfkXU3d+4cDxaWdO3wWewu+44RAJjHAPL8bbEE7BdzHMIA5AD6iRJ0TPEb16/LV19+pcQf+pd1qmocDQ3qf2JzsdHYapUb9xnIw6MjaqvxG7V8yLx5qqjGmAHyM174dpmmRplFGSvsPIR6LU1UVl+Mcedv7IuVe1GiXwh4RnGkmFxcRRaPAt8edPGHKXd2UEsUEbijOEcAYIdxPztDRIe/OoHu8KxXDwBwtq86Wab+GdTdhVhR7ft2Xrb3whioGaZQHj5s73i/197j35sAYOqttcijttMUIB+BAGAlAIwAYAkBLjEh7o36BICEltgyEl1EEDClQ3+ejWK8Pvak4U2v8Gh3COOLdlYNz59hXED38wKJAk6JNC5fgA9r8XojADjFqWiuUXY27WLOTvLfg/9KAHDS/0YMiAkAcVlZfZaIAOCUbAyMsGdwdtIIAAUZw1YYAaDoiADsNUoAyBeUfFbJ56ScG1X5fymMSn64XwojfTI6dFdyw/ekXBwVpZUlSpoYI2OxOqKHmV2yjO97l4Dky1yq0mcAviomXQu0+mz9KvA1/r7ZAe1HTbYZ030pKuMZZftb6Dq4t8cx7OwMyVmSLg46ViERCgKAG8sCvkFEAChFBIBCKSEQAHIF1AFERooJyRYrMpzNymiuqAoAKPE4AoCLI9QSAOKYLG1M+Rj8w1d/XTDN1XV1vppfK2EsPwKgNPYTB+3VFqnCplMCNnvn/u+pMV4NzSxyLU7jsrcfjQBQzyZb3LqW9FVlt2uACbXztjdUlQCIAXjrpziO5uZCiIPYvmLweT0cydpR+174LLpXeozGfS6IzVs7/ejYONl+oX1dB0epd79wfCJbxXhrnHx8APZhQHZMoHj4/Kv9hO1vZvvD5LLaZxgXnP6LIAAEaqU1hL2H9UqojP2wz9Z/v7rudt01/ogXrqfgbV+tbafdZ7y59mi3NIs//qcf9Dy2tMflOHj8uNY/q77bw9vwaM/y6J+qju1X29Xaq4TPX68vEhAAzMGIgPEaRQAnURNnLYeOZGT0A9ZK7Y3uc0wDhpY5kOYchQoABjJYbR0ApihT/gEAuxmr0ODa7+EzhgQA+07odFU9ZwAGV20QdZhb4WEgBF7DiWSgvD5TJDEeO1iASFo2wJiNqoBg8kaOHPBXAkD1dLfxelQCgIJDPss4ApctS7pGQcIk/W1+2JxGLtXnu/taTh7U94GxWgKAZrsby0uNfQy61SUAeAfL5k4IJBoBwNZJ9JmaEhnmMNQ9rAUEgGgt+nIVxqB1QeWYOe+cGV8THhjsAQQAk+HioBOvp/EJAPSPHdyMAABQY4ztiJTkpf8fRgCoXc/WFzxT7FjaoQC2dsrXW3frC6k0yyyOpdMIAOM8pUQA8Pwadixpp2JiTjYHKfs96ifPqFZQn+yFRFIDJUoMSKUU/G9Mp5Qg0JzJOCJA2qkCJFQGrqhBOVffzTlxVtuLa6n8Kge4SFHFsbw181izj92hg7kP+YD/63wOCAAxUBpkfht4HrDVjQCAW9yQTktTQ0YJAGr3gg1U56afQ3po916ok+d3LqT5YuF+wUE2yux2SK1nSLrvFcZcACp0UN3hInR3A+aw3te+IBqEDm10rWNia6reRmoEAIKe2A/GV4kdDQ1OIcKXNYjWT42jzAxUOejgsGnfs4N+uDfTagvGRe2qwxS1/ceso33WrhkC2WTMGEDi+jAOJMV2xdUKrN33+J4GzZWg5oh8tpfV7nXjEQDu2yuD8gzcj3kertlQTlFLlXigPyQAWB/GZIZqBQl3PV/igUy0QCGmts8ICDGO1mfhPFASwZhzAC2QBqvfmN5u/BOaqUXNVWyVs9mu3yAAcEiXREoKZG7Alk+mVMiDIDmS/+VkWibPnC2dvVNk8sxZcubiFbl5r19mzJ4jPb2TtQbq9Rs3NXAMQEjAFOB53tz5CpiTCQqATdCWmrgtLS4zkyAskrVIxdI2ntMFmm8rIM//LRMNcB/wRLNzfU1Vvk+AliA5YBcBYR2vYlED1AB0AFZOVn1MgW++Y4FhQH4CIBO7XNY6ICiB6AkdTqGALHmAbrKeudbtm7f0/wTTLduN+zQ2N2ngmGfiO7QVAIq/b966pYCMZtuS9Tk6on1DIBkAgH0FCS/k/6nBi+wvmbTdPd0675jzZNID0CxdvkyD7Nyb+rT8QBo4fPCgrFu7VhbMn6/tbsw0qKQ/9we4AzAACOzp7or6mGA7QONXXx6WWTNnKgGAzxHctrl2716fggb0G2AkdaMhABDksz48/t13svfAfpk+c6ZK6HZ2dDqA1MvLHzl6VEFAQI2Vq1ZHcp39/a5GOtK/s2bN0JIKgJjM246OCfL98eNqZyhPoCQWMnNKZXn33XcVrFy5YqWCDxAA8oURKeRL8tmnB+TLw0fk1VdfkcVLFkgqXdQgHRmY33x9TL74/JAsmL9Is+BRBkimCkpIGx4uKgGgMdOmBIDpMydKIllUAsBYOSWffXJYjh45IU88sVa2PLNe8sU+BW2SiUa5fWtQfvev72qt481Pr5Pung4tiYMCgIxl5J2339eSEVuefkoWL5snhYIrBQGx4OyZa3Jg/2GZPmOqPP3MRkmlNVfVZ4On5Nf/8qakUo0KJM2ZO11S6YI0taZldHQYRFTKpbSMlZwcNWUvADGMAMAY2nrifow1fc61WEehjf/6y68V6Fm8eJHWao582HJZQdovvzysa3jHjh36XeYA9gPQ9uyZC7Jv7+GIAADhwm1vDZLLinz26R7Nfl65aqksWTpXCQC0Z3goJ6dPXVYliI1PPaElAHidOctaRR3i9d+/ruvVgFML5LAW3n77bQWW/+F/+3tpSCWlqblR1+qx48cVvAaMBuS619+nwFJLU7OuXbLX6f1TJ0+qrcI+od+DvQE0J8NVCQAoAGSdqgfAEfspUv7Ye+wPfcR7DyIAML8ZD/2eDwaHCgA8DwB4ZxcgofPZWTsqNy8ia9askeaW1sgn2X/wgNoSB+o7YJd1fuXKJa3Lztg4xyKhzwIAj12irYC97BUAaIBwpgBAluAY9dOHh9UuQcZbvmplRACgXVqr/uOPlTCBPaUeuhJr02m5xvXOnpXZc2YroKi8zoaMFCi7cuOGgpe1BADmJSSOkADAXmT7N9no7HWqANDV7eZTKqXlBZinA/39CsS7mttJJR3weQgAAO0AoYxtqqFBhgcH1X5cunRR74mNwxbxAxDJ+SubLcjhQ4fl0uVLSgDA3jPGtJN1Asni3XffUbvLfZkzvM6eRb9+d+yEkrSWL18mCxc+ps9hGfKQyL744nMluJGVzDWY47QdBYCdH+yUgf4R2fbsMzJ9ZrcnFTfImdMX5eNdnysB4Pkdm51dKKM2lJYPP/hUVQSwN9NmTNFSJezXd27fVZl/1gHZ500tSMi74Az985vf/EafCbUWCACoAyiwnitpxjjy7MuXL5Wnn97ifI0KY5LQ8jeQxSBxQOBDsQYbwA/10d9+923Nmn7lpVekFQJYaUxaUbcZ6JfT3x+X6xfOyfyZU2TFY3OlMVGScm5IMomSjBWykiKmk3fKYWRmQgLgX6mQlzIyzGTy55wUO6B/oeh8logAUBqTwXzBEQAoD8B7paLkVf6/IpVkSgkAZP6XERuIwP8xJc06giYxjYz0Tp4h8x9bKtNmzpXO7knS2NIin37xuUiyIi+/+pI0NWV03rOWKfuwf98BWbVytcr123wBRH7v/fdl1epVun5NUQj5f9bCx598ov4DcwGwGOAmk0nL4UMHdX6SoQ/IP5LNqlLS3Xv31MagfrBm7VqZP3+B3h+7CJFkz549cuXKNf0e649xY26+8867Sk7g/qxf5v2nn34mW7Y8rX4V8xKyE2UvUB/Arly4cFGmT5+hdpL5CzEHe4EPMmFCp1y7dlXLBPFZ1mF7W4fa/UqlpCoxrDl8Gnyxi5cu6H7xyisvK/jOe9g7/CXWI0QCbB1zE78H/4h/tB0biS3iB9thtpO/2UvwAViD+A6oJUEAoP+x918d/lLtMmVj6A+eHb+fvvrqq6/0uSEAzJ4124FnSae+BvkHG4ePinoMPu0Er0BFu/Ft8d2mTJ2q/YLLrGSvJOPgfFfazro2lSVTATB/NT67VBMAiBXZ+cJ95n4CgIEqpmAWgRZhynAALFZfz121NtBtfxuZJPxMLYBkba8XwI24+3UIANHm5bP9+X50rrds2iCrVp8+yFCN+yz+rbYNf+kEAFVTwc54lUgFyYtkojsFtnoKAAaku7FxpapsfGoJANgQKwFgZ3M+4xQAfNm+SNU2SATzQOJ4BIAwblVLQLf26Xm+aCUA4vIFzP1HIQBAJK1WAHDAf0gA0NJ9qhYQJ6hFcQG0sCwZzycJmJKjzTX1rVBeKMUEAOJXKCvxOmWEIADgB6EAEBIAUADID/cpaW106I7kR/ojAkCsAPCHEwA0buHjYvH6+3EEAJQ9LUHRxTod2KvJPhG5wMoEuERGfhSHIHkFCXRNfOLcfz8BwPbTUfbfskjeCAB51HaSMlKg5E5FRnO5qARAYcwpACDuU1Il2rhMcFQaWJOy/m0IAC7W6sYptDFY3n9PAkA0VlEE8X6LV5v8GKl4mk0IbLuz6eMpAPzhBIB6+4e99p+JABDui/r8frgigpspIQdYRfSdcTgK9fbUevve+K9F9S/u2+PDuf7A79fEhWuf80Ht+SsBYHzyycPG0RK//lcmAFjM4WHPOt5cTPyff/PcIysAmLMcgum6uXjn05yW8W6moFMgd1ELEtQqAHAdPYD4zVRBhKrM+DjzPwQSwgVkgasYfIxlrR9FASD8Xvi7dXg9x94cJD5jgRVzlM1wP1ABIJLs93LI3qGIpPxryh4YEcDuayUA/qoA4JmJwcHHgBo3VzWWHMn/62uPoABQNZceogBQLDuJLvtnBAC9lztW1MgaxSUA9HAQMFR1PmmdK1PNcAoAMVDnjKGtkdrDWbjeIoPxIwkA5uTYQdlKAKjDW6XxogLpD1UAUPDM1wvTbN4aBQAga1MAqD4UOQUAUw6oIi/5bGxztGvXsNmK6KhfowDg5P8p/oX0ekAAUDk3x3R2CgCUAIAAYMSclGY1KgHAQdr6t6uxXq10osxrvl8ua3Y//yH5j4tMUF3/kSnVmHFKAaoakFI1AJ5bJeK8Yos59VwPAgF2ku+4drjMBW2HHT5csT/t65TLTXeHkoD0Yn2mRCMjb5jDZYEPn13jwt4JzfBraWzS7A53qIklr9xU95u1VxHgBBJKMIYEALPhVoMvAnWtbIdXACgnqolp9hwuIztWoYn2LK/kYfMfBQ9bT7xmihG1+4x9vmrtI1FGtqdXr4C0RR+YKg3XMhWAegoAjA3z1+y0rWMDAW1OG3Bh+yHXjPadGgbrePurrQWTDrT+RYo93K9qFQDce67khQZDfDBJ/9Y6vI6FXY8AYG1x6hguYyDcN2vtll0z3FOpeWivh2Oi3/WlO8y2hvutu4+fb97GWX/ae3o9pGn9OjKChI1xrf0I/Ru7hsuA9Ic7bJVX2IjXT0Iz/40AYMuAfgM4QMpPkikni+sGWOvmliUpTe0dMnfhYumeOl0yre2Sae2Qz/bsA+WRWXPnSefELhkaHlIQyLL8AdMAfx5bsFADowScCX4jJb99+3PS3e3kcgEVAVd6e7t9iQIH5NCvAAxcAyCL7wPKAX4TJAZ8JnjOmPKMBGoJGAOukIEGAEIgnqAtYDxBaYLWEBMIEvM5PsP9yTyfMnWKfo6gNqDZ/Hnz9H3aTjCb+2nd51JZA9i0za5JZhjPO3P2LM2yJ8DMZ2grAWjucfnKFf2bwH860yBI57e1t6uMPYH2dMoBMQTCKUdA1tvMWbN8ll9S7t69pwSA3smTFIBzpQMcgaK/b0A+2fWRdHZ06Pe01rZXe6AfAXYgNhDYfnbrM9qXrsRDWVUO9u/bq+AfcugAD2Tq0U+8D7gFsEVgHEID2YME3i2wxu9IrgOS3O27Jxs2bJSlS5Zq+9ij+P6t27fl008/1XY9u227BiW5P/MeyeHHH1+nksZ9/fe0BAB7FGAtWYSMMaQGBSHzOQ0WkYkK2L1q5Srp1szpspTKORkZzsrBA0dkz+6D8tprr8qSpY9JphEVMUoaNMuxo9/Lhx98LvPmLnTZsS0ZSTeQ5U9ZjIT862/flFIxoQSAufMnKwGgPIY0usj+vUfl8KFvZc2alfLs9k1SGoN84RQA7t4Zlt/++i2ZNm2qbNqyVqZM7dbsQQClSrlB3nv3Q10XT254XFauWawEAEdYa5BLF2/Lvr0HpXdSt2zZskGaW5GId8AaGamv//4DKZcTmkE+b/5MfZ50Y0VyuVElAIyOlCWVyCgIcfvWbc0Qp+/J1GeMnGw2hI2y7NmzW2tnP/88669bxwEyEHsbBABH0FmsgLStQb7PXNi/f5/OlVdffTUifmhWVaUs3393Ug7s/0prn69eu1gVF9wD0L4x+eTjLxSEWrFiicyaM0nHg+fP58ryw4kL8s3X38q6xwHLVum6NyAFm/L73/1ev4tqgZOJd0Q5ZKnfeOMNBXr/4R/+XmutUi+2c+JEne8oclDTGsUDyBjM6aLKhxelva1NlSTOnD6t65NyHOWKA6ZY+6whbIERAJwCwiElADAOEAAgrBG8B2hC7hoFAIB25iv9ThvpLwgA/A7YZyCWApn5fFRT3ggAzi9KaCb1wQMH1G/QkiRNzRGAe/DwIbVvZLgD3vIhJO9v3LimteWxa5YBh93C9mAv+IEEA7Hr6uUrcvrMaVn42EK1e/r58pgMDQzIt0eOKJC2cs1qaelolxJrLiEKCFLTnP7SciYQsCAApFJy5fJlVTqZN3+e2jjdEZEuz2YVPDx//ry2YcaMmY6k5tUdsIEQANauXaOAmhEA6D/6m89B/iGjXIG2dFryuZyWKUDtgrIQjBF9AAGaubFn724Fxuk37DV2BsCQa58/f07rqDO2ZAdzH+S6adPg4Ih88/U3cv3GdSUAYOsUGKT0QiqlJIv3339P5yDAInaP9ymnwzo68s0xOX36jKxcuUJVNGz/4jPMqb1790QEAPYx+pN1OjQ8KB+894GMjhSUADBjFvsiZMxGJQB8tPNTJQBsew7FAiSZKQ+SlJ0ffqZ10bc887hMmUb2dkqKpTG5ddPZWrLIX3r5Je0f1jdkEYBQCAA898uvvCKTJruxZ9/JZ4uyb98+uXjxgqxbt0aefPIJ5ztDckomtO8gkqHwggJAa0ubXo+fi5cvyXsfvKekiRee36ElpxAraKTf7t6V7498I303r8uKhXNl4ezp0lApiBRGJF1BbjkrSc5PpBFqCQDqMzsCAOB/mdrvxaL2ndoyTwAoFsuSQwGgUNBaw8PFkoxCAsjmVB2giE3Hl3FMRyloKQDgmor7N1bRUgGse1zJcqkiqXSTTOjskXkLlsjMuY9Jd+8UJRHsO3hAunu75Pkdz7mDeqWiNmn/3v1y+tQZ2bL5aenqwp6mdZ5Cdvv8iy/kJz/9SQTIAz5jZ+hDymVAImGvVf9FlZ2K8tHODzXD/uc//7nO3Tt37yrojmIQID/qO0886cpP4DPgz2Bj2EOZp5CkmNvmL/7mN7/VsgC0lfszJ3bv3iNr165T+45PwBqi7AOqGdivL7/8Su/J/mDEHdbotWvXtb1XrzpfjDULmezIt0eVALBs2WJVieG6tJ17Yjd3vPiCrgfWAMQqfrAJrKd58+aqj4XfevLkKbWd+E+sHfpR1/nQkPpZ2DXWDK/zrNhV/CzaDwGAeImRPI8fPab+GP4OtopndxLyFSVnMj60RdUSyPjFXqdS0j/QL7///e/Vz9yMvW5Ia4kq7gegjz+JmgyKA5AZUAPgPch3tAuChvOZGjyxwZTdEEpxKmzxmaK6iOujEABMAcABRu7codtsjQKA3ac2Jlh9f39y8GfhPwUBQOOqQRTbznaWIfkwBQDn81Rn0toz2LWig1vNL39JBIAwvqxx31ABwGTXyZoPSgBAvHYAu1NkchL6ruzVgwgA7D2cZ2sJAEYQqCUAuLOuJXS5WIjOp0ABIIpR+POo+fp/CAHAFBJZ464EgFMAiMaLUpMNxBEon+EUAFCECwkAtJfX3TPdTwAIFQCimJmPZ8ZnZVeeMiQA6N9eAQACQEVLABRlLJ+XSgEFgBEpjQzKWG5YS9Y4AsBdKYwOyFgpK0lBHcwnTvwRCgCa+e3jq3HcRFdDUA7AxfFMvbNWASAkANhnHAHA4m0uI9swDAuB6Q4/Vk0AgAxXjBQAHElOCQAlpwCQK1XEKQAkIgWAYUoAFMdkJJuTUVR5Ck4BoFhJjksAiEsA/PkJAGY/6hEAIKozNy2z3+yQS6hw4RvnC7lYzh+rAFBrh38sAcDsf2hrIxA6Ap1jzMFMpRFCQhvr4mnuqR60P9Ta3dq9BT9Kr1VVAqCGxOZ2q4jcpvfz+8WfWwHgYftHPXXpentNNI/CfcqUSoNn0f6J4vmOfGt79Xh72B/3ekwACK/zqPtnPQD3YX0W3ofx/+N+/mMrADyob/4jEABc+H98EkRoL+rNKyUAmINRBaJ52Vsuj5NMtumjEgBqb1T7tzN+caMNCKhXAkCD9A8gANi1YlDUO+ceGKklJYTP+KdSAAgdT2vPeO0KX48y/30NZHMgIgDXlwKIGYXVpQHM2IUHD9df8eZiffuftQSAHWoj8DgAOf8tFAAgALjgm5ek9goAMQEgyE72bYuZbdUEAHf4NOfSScs7YNfXqA9qW41HPAmdDe2bsiPlPEoJgHjdxs6EVpK3+RbUs9EgpS9dYSUAzA44qU23cbksEJP0JxMlBrZdH41PAOAaP5YAEDtlnlXjXTD3bPcrAGiw15MutE8DEpIjAKRiAkDwnmX7R7YtkFrXgyBEAfodCXRfH16dOOQNPQmA9xs5lCUT0pR2/6fkvH2e91EE4DXAfggEZOFDHFBZMiWMIFMWM5KN8eyylEUqZVOhCBUa4kwBOzBGYxdK+vva9PQph8GmxkZpzjQqAUDHlMBiAFBHmfqBAkC4p9SSYWx+hMQAd12fPcSRIOWyr+2HGRMfOuLtX78XlPGI5kGQ2W77IGNmmT7hXmUOvB3MOZAQzMSJtrItYcaMbc1K76hXl0zbakSZ6lIe4Z5ssoQGcNg9dG75AFvtug7vZ3st17TAhgZImGf+gB8S1HQ/Y5ZFJXp8JkONQoDOHMeTiT5r+0y4D3JtSCnWD+EarCXG6XN4ggnXsL21Fvy3Z+J1s606D4PyQAyMu767TgjwK2UFxYYGN1dDdYTwoBaOee3vkV3XfvFMfi/vbfZNrz1G9pwDwVz/u0MJ4EEuVxZmQJHSHoCT1IlHEaS1TTonTZZFy1dJa2eXMvqR3N31yecydcZMmTV7rmbz37h1XQOrACP8APoQ0G1rbVcQCiCfQCyBbyRmCWYTkOZ1pJlLpYJm4dv3TfqS/xPsBswCNCNzkrkCEEUQlwAyr3f39GiQmaAzYL3Vs4cAwP0JSvMd+oFALuALQW6+CwEAe0RgfXB4SL47dly6Jk7UYDqBXgLhALgAHF2dEzUADrBIAN7Vgk7rc/AaAWzuc/rsGb0PgBj3gQBACGHa1GnSpX9f1usQhNYs1kpCMh5s//7ECVUhIHgN6MX4UmcWQJyA+Jp1azXYTXBPD5YVkSPffCMXzp3TjD6k8ZH6J4jG5wEJqN9NBuArL7+k842ANq+zhs+dPSO7v/hCWpqbFUQALCXoT98CEFHrF5CTfly2bLm2mSA5AXj6mVV6+txZ2X/woPR09zip/44Ozb4loAmgCXjI2EAA6Onp1fvTb4BVZEl2d0/UADwlADT4l0xpNiT3mTMb6XBxz5RMaeb37Vu3lAAwddoUF8CSogwNjsqRb08q4LxjxwuyavWyiADAnKGm9ptv7JS5cxbIyy+/rFL1DRkIAqh7NMrvfwexICvbtm2EgA4uAAAgAElEQVSVhYtnSEXyChcBVH/95SmtZb9ixVJ5fsczUkmMKPEABYD+vqz8+p/fUACWjNyZs6YosCRCdj7Zuru0r9esWyXrnlyhBAAFi8opuXljUHZ/sU/a2ltk8+b1MrG7RUsEOPJWg7zz9scyOlpQAHn+glnS3JKQSrIghUJOCQB990alubFNlzlALEAR4wxQbwCmZSKTGcxrkAPILFUQPp9Tu/Xt198qWQYJc4B8A9qZX4w7NcwBu3/2s5/pmLsfiHNl+ebro3Lo4DeClP26J+hzT7CqpGV4qKQgJmuA8Zg0uUPHiucvFipy9MgpBZGe2bpJa0izHi2zmLWOzD92gkxPA74cceQzrUlOJvfPf/4zSRJAbkjp2j9w8KAqZaCkwbokC5r7D/S5+Q4BYHhwSC5euKDrtX3CBM3MgwDBswJ08YyAp0jjM3ZkjkKqUyl/bHYyqYRQ1pcRAMjKZ83YHsgaAsimvUoc8L4XwCljAuCKLUdxYWI3kvJuj4AMd+jgQb0Ha7kh06iv873DX32pdglwK91ANjJS/1fl1q0bMn36NF0vBNgZU4hJ2C0y/WkDcuJslBAAzp47K4sXLZZJkyeZDJIM3rsn33z7ra7NVWvXVBEAuA5zC/tCRi7loSCA0kbkxC9cvKj36Z3Uq2QUiAa5bFb3AQhctBcZcfOz2YOQ46dvHQGILH93BsBG02/8QADA5hqJkT0Eezw8NBQRABxZ15Up2Ld/r85pCBL0hWVJ45+fOXNa78m9WE/cp7W1RW3cvXuAmUfk5q2bsmnTU2r3aYsRAJDbf++9dxWIRAmFMdA5XKTeeloOH/xKzp+/oGuAzGa+y3jxf/YF1g/lArCvpgDA/jg4NCDvv/t+FQHABeqblACw88NPZOasqQr0NzamlVSTy47JB+9/ovv31m3rZep01DxSCo7fvHFL1wZr5uVXXlbbC6AE+YO++9d//VedC6++9praYc4aqE9BAGAeQwCgFAdEBneud8DMyZOOBLZkyVJVAKDkiKnVnTp9Uj7atUsWPPaYKqu0tbYpqZiMyn5KQHz7teSG+uXxFUtkztQeSRazkixlJVHMipTzkgT0R08YwqHWaOafk2RGBYCazYC/jgBQVFniPLWItQRAQf0RCAAj+YJkKWVBDWqyOvGB8LtSaf1dM/+xPvif/G0Kk/hkJQ49aWlsblcFgLnzF8vE3slyu69Pjn53XJYuXyIbnlofKWUx5hA3RoZH5ektz6g9pb/oE9bJd99/L//1f/+vOgetLABnjF/96lc6JmTGs0diqyk3RL/v27tX/37ttdecUtCIU4lgTVKKh6z1VWvW6GfoDz4DII9aCMo52EL8AsYX+/LP//wv8sTjT7prDQ/rvn7o0GFVfsBOkkWPSgT2g/tDzoTEMjQ0rGucUhtGlPzuu+917XNt9uXFi5eoP7T7iz2q3vTkk+uUeIMNNdCefWT9hvW6RvB1sAH0EX7a9evXtAQA/YOPcPHiJe07fB6znxcuXFC/Dx8KEgC2gjXHs+BbYZPxHaZOmyYtba0RmHnh3HklD5CpD8FSbQd+v1+LEMToe5634mucs1fkC3md40pKWrdOZs2ZrXuA+f7Ygus3b0g2l9O+bNdyRfgAKe3jHHOvUNA+wt9we7hTVjQydnwSfDgBQM8u/gvunGEgnj/H2XHTq5XZn3Ymsf/H9/zzKQBEaSQGggRnYSMARBLJD1AAcGft6lw4O3+Fz1H7+783AUDLCXKW9TL/1mY9q/lz3YMUACAA8NmwBICR5I0AYAF2Ow+7jPi0nvmtxGJ1CQBfDsDPfUsQcVnh7lzt8c2obKP1v51To3hlDTndzqnWxlABgHXi3vfxEV+SlCzr8QgAmOkHEQAeVQHAAN6IDB/F332iTglCWaGqBIAqAGSzsQJAMS9juayUssNSHBmQSs4pAJSyg5IdvifF3KCMsYcJSRMuhpiouGQd7VcPhYQlAFwCjI9/BSUAnK2LSwDEa9f517G4x8MIAJCRLXbjYeqoBEGQIBGqAngFVS1jGikAEMcwAoAoiQ6yXK5YUDIcCgB5TwCABJDNQw5IyFChch8BwBQAUBc0BQBbt9YX6vP9BSkAhADvn5IAEGIzYdwpis0FIHyVva6TFlyPAMAmUx1r8ye00A77sf8rAeD+neTHEABqSQC142GEvL8EAsCD9szq98xq3b//Pso1/koA+M+tAPBHEwD+r588/6MUAGpBEFMAMIclfL92AtcDyu3Q4QL8Lns2BPOVfehr59RmwNt3Y6CimlhgQE3oXNlrDhBS/+s+Zln4LAaU1F6rdjMJ/7b28Np4QKwpACjYFAG4DriP/vYEAJdhGQO9tdev7Ye/EgB8XaUgsGXED0369051SACI3v8zKADUEgCo7aTzyTsJtcBSdPj0zNN4bpkCQMwkdnW8xicAWKZm7WE0AgX/AAKAMeJ1fo9DAPB8zYcqAFhgkkBhqAAQSW7XIQC4tegOFo5MEKh6+EOfrdvw/+EB1wXZ/Ob7CAoAEQAZEgB4/oZ0FQHAZN9CgFLro6Xikh3OYXSgPaEKVQjQ7GgH/ru/AfQ9qO/VABLUD9caxq7OPJk+xPy1lIAH/TOptGOl+0MMsKs7KLmMIkcQMsAyZodHAYCqUg3VXrDNU7M/jhDh5p5lv1MCgGfRMfLsS64dAfChPH+i4jOmjTVbQ4bR71UTFGLb7D6bSMeyYi5M4xjDtcEMzcyuqRfG5wDzwj0hBNlN0i9cO+HBnIM1LG1qBAOQ2ZjbNTSoTlZ1DQEgdlk4PLjyB2Gfhu0xwD7M3FdA3Uvz1bo/dhipPpR4hYcA6Lb+4fDv5nbcfnc4igkAMahuaiVx/ya1/+NDUEgAsP3PCAD1FADqObna9qAUQLi/hwC/+5wjALh5Etf3c9eNCQAhyK9lRvyYsJZqx9/6xgLL4cEj3jusdp9/gkRMoHHMGkewsPGjNAA2jUAl/7D9yWSDUHq3VBbJlYuSaMxIiuz6pmaZOGWqzJg3X3p89v/gSE5u3emTg4e+lCVLlsnkKdP0eteuXZEfTjrgmuAsoA/g2t079xSEI+iLfDRZZr29k1QBAKCcdt24cV3lmVEosLqzWpfbS5jbegfAIJBMRjKBbr4PUAPoRlCd/xMwtvrcBLkJRhNIJnhMcJlgMgFkAuh8HhCG+5L56UC/jIwMj0jfvXv6HlnrAJEAWbQNMIrgMdflubgXz0UbyToDvKRdfPfy1Sv6XYBLAsxkvgHMTJs+TZUWTnz3vWaaElhn3kCkQOqf7GYIC9QwV3ly1neprMAXWXsAlDNmztRsZ9rBur5x7Zrs27NHr092q5MVbtA28lyAvwBRixctdNnDKeq3jylQkB0dkT27d8v5c+dUWtxICcw7wABsE30I0EBGP+AZGb0m1Q45jUDRZ59/oeP8/PPPu/rbSA8Xi5r5iDoDgMKq1WsiBQPuDwjK85MNODDYr+CGkmFKZQXrGK+ZM2YosYV2Ursd4BcQE3B09hxIHY4AMDKck++On1XZbOSQN2xc5zP8C2qnLl28Lv/627dl9qx5DmRpRDbelcZIJJrkrTc/kFs3++TZZ5+RxUtnyVglJ4nkmBIAvjt2UXZ99LksWbJQXnx5myRSWc3ahAAwOJBXAgAS7BAAkOrXzNJyQipjGfnk48+d7PCKJbJx8zoF+LVGcDEh9+5m5fPP9iC+oQSAKdMmRu8nk43y4QdfSH//sErIL3hstrS0JqVQBgwrKGB143qfdHZ0Sz5XkAvnz+vcYW397Gc/VXvKfGSMmZ8ffbRLAU/GB/IKYwkoiQ06uP+gAsZImPPPgAzWJ2vu008/0ev83d//nRJV3PxBOH9MDh74Uo58+70qB9QSAIYGi/LhBx/rHFy/YZ0SAFJplyFfyI/JoYNH5fix72THi9tl4cIFATlpTIEYZMcBbMn0ZE2wdpmXzGfeA3B8+eWXVAEAAgDPBYFm0ZLFKqvLNbp7exRIu3Prtq55SgDcvX1Hrl+7pvaqRetpu/UFSQUb5WrRunmIvSFbHZvz9JYtUZYLgW4rAdDT3a1rB1UP0+rlewDZ9BUEAFPMoW+xZcx9fu4jAKTTWsqBrFTmOEA/ppz+//boEV3jgO2sS8YOAhUEAAA13kui7FAo6ppljUKU0nrXQQkA3kOpo6unW8rFkvpK/ffuqQIAz6kEgLZWVd2AmAAxgjIIXIt7Q+7E7+UH8B+CEwDfhM4JCg7TLtoLIGiS25MnQ9ZxPrIRAOhvss1dnXQ3L5hz9BvjvHjRoogAQD/yPEYAgEyG/eWagHBcEwIAqhaApVyT7zgAtqRS59gU5hGKEuxblAAgcH/3br8cPXJUbt2+JZs3b9J9hZ9QAeCDD95XQBQyirNTlAhwBIB9ew7I5ctXNDMaW0bbTckCu7/7/2fvPb/srLI0zx3ey3sh7wXIgAAhCYQEiUkyyU7XVdW9erpX9ZqZXvOPzKw1n8f1h1lrZrq6qjIrPR4kBEIGhJUB5AF5r/DXRkz/nnP2e8+9uhEhkiSreqZiLQjFNe973mP22Wc/z3723ndETOC+gJ5eAuB27y178fcvSnp3xxOPqwRAPQLA5i3rraurXWU1+vvy9vJLb8p3f+rprTZ/wVwbHW0QII4CQC0BACCGucI9f/WrX6nPnpeSx7SMFD48mLe3dr8l2fYnnnjcVq1aqbFgfWOPT5w4ruvefz/7w0YR1txfOXzkU3tn717NfxRiWIMQAKirfOPKZfv00PvWWMrbtoc22uyp3daQHxQJABWAJiD5AnWXSzgpViIjUzLNhVgCoGCoL6H8AFEhpzIARctTY7hQkuR/vlS2vlxBBAAUAVSHGlI2PSlkqSUA/ownpWQgAPAfhAMpIIX9dWQUskCbCACLl66ySdNm2PlLl+zC5Uv2xFNP2PIVy8nf1fpH8v13v/mdzZwxyx7Y+KBK1jCf2I/feOMNGxgctH/5F/9S9ob5zDxEIekf/uEfbNXq1bJbfJ75xLNBGmD/hWD30KaHQmZ5W6vGbP+Bg/KnHn10i0oDdXZBEstbIV8wgHnW2KrVKzVmngWPv/OrX/3aHtv2mNRv8IvwS06dQn7fBKi/+uqrUrNgHkHwwM6S/X/kyFH5bvhInrkP0YB5tGjRQjt9+kwgIm7caP19A3b+wjlrbW2S/Wet4yuhlPHkk0/a/evusxs3rsuGYldZ+9jk06dP2bJlS+VfsX4hAHBNfBPPomffQZEJHwh/gz7Br8IWYT+Zj6zT1WvW2Kw5oSyNFGuu35C/gc2jjaxVP59gbyAA8GyUEMJuS42oCQWNokis+CmQB9ZtWC8FANY599MechPFqJsiAE2dPi2ctUaD7D/qOtga1gXXDCpHnGcqpb8q58HxCQCel+RnsnCm0Ok4ljqsKB3WUwDwM0jtuaaWFJDFXyQzH3opPT/6eTz9Xu2ZVudqzyCtUwKAqwrEdoWytIypx57qZP+nba+9Z+1z/FMjAHjbFfdxBYD43Bl4nigA5OO8YY1h51J5/XoEAI8J1CMAKA4SyQEiHSYEgHCGrSQCpASA9Ayfni/Tf6cEdf59NwSAEOskxhLuJlUCj3VFBQDxtHRmgRhMeZM7SwCE56qvAECsOqwOB7IqiqYh7oNa5TgKAMPDNkr2P+QzSs/khqw8PGD5gds2MtxvhcFeEQByg7dEABgt5SIBIJQRvRsCgCuRKpEwiRGkBIDK+qsuARDm99gKAM2Nnt0fPucAeyCdBvIAhGX+FeJvgdzn5V7ZLUO4ACILJVFGFQ/Ix71UBIBSOSgAFF0BAOVAyAFm/YUREQCGcnkbjAoAxVgCoC4BQPHFMGKKz1DGdKwC6TVGrJ79CankMX7n5WyT72X4SZ0SAKkCgNu78DvOpz+BAsAdMd+kbVmSVp0SAA5Mp/bumxAA/DYB8wp7iMdTfK7djQJA+P6dIKe/9o+uAECKWZ32pc9fuxf633cD/tfOuTQWl46H+rZOCYBs/v3xOPFYzY+v11cASGOI410gLTFTd31NcPd/JgD88QP7zwoAZg0QADw4XuVwjKEA4EbMD6G1BAAHSCZyIlOntwJ+VAgA7lg6YCXJ7CSLNgU4UpC91olOAfzaQD+OkRMAfAOqBwakzzyRQ1wLwKRkhvSZ5VRF5mItAYDPOXMaYC3LpI4ZmQ5GagNPsr6zfvyzKQAIAa6Slql38Ek3vuoNDemaqNhQx9DprTE2l3o+i98nyDCHeucC4TLAPxyX6hEAPKvCM4hrx9yzh1NyCE1GAlPSRIQodJ+Q6S9p6PhaJv/PfFPwo0IAqL2P+idzqdOSGS4/V132QpnkOnS4THflMOnzpGrTTA6b6psoge4KAJpTETjLatnHTOMK+BacmvDZyLyNmenZHI+9EupiwTZNM8yD8x6ePYyHEwBcASAQAAh0kyUSyAEp+CoH+i4IAN6/qV3yNRohw0QyqL4CgAcS1J9RQlnPSb+0oAAQxiQ4/U0CJSWPLkXv5kqadBxZgZtOdKLWtwB07IFL9luQu4UkQJYygD7BjDixcODJ9G9rbLRODm/83dQs+f9WygRE8gCgP9+VxKfkTamd7AQAn4NhjfE8Lu+u8gBpsCCuTX+NofcDLpmyTRwam5ol1dsC2SGTXg897OvNpdYDFB90qADkKra3PgEgVQCoOJah3aMOvEYHW/erYt/G+uwR/M/WQrwQ45XaJ88WdLvq68rvmz2L6rQS6KwQs/w59GjxoOmSziFgFcgdlZ9QP06fz7Ltw99OgOGg733oh37tDwIWWrQu0p/a66T7ZAqCh34IAbMKgQj6SQVED4B9sC9h7QO2e1mHzABUEQBcisztgH9Xe3dNCQC/V+2eClnG2+0ZPOm+WkUCSAgAdzrdYxMAPGtANqam9IW3y/u9Mj8DiJIqCfg+5AoAOvLL+GsD0OdLZNpFdRSC3woiI7c70ig5cg7sQKnNnR3W0tNjzd3dNmvhQlu8arU1trZbc3un3bzdb6fPfGUnTpyy9es32uRJUyXnevHi18okI3MMIJEgL0HkUydPC4TmhyAuQWayEQEpAYkBaQKwf1UywwSqmU+ANHwW4JC/CYTT3zyHZ7XzN9eg9jTPRtCZ98hW5XMEafkuhAQALy8FQECZgDSfgSQAcHj+wnkFmLkfAePLly5lMugA+ATCCaoDrJH9xTUIynMdriGgvlxWABzgi7Yrw3OgX8FmrtHb16dn4LMAhdevXVOd2eVLl1lXV7d1d/dYb2+fZIIBUdZHGWvVkW1o1P0A4Wkj2X4QBshG4745gIJ9QcqfoPeSxYu0HuhbQAEC23y3s6PdNm/erH7nddqGTVb2+N69moOAlQCjvAfQAbhBvyK7S6Ce9wDYGCP5K6zN1jY7cfKkffjhRwL0H3pok3V2dcsmY5vpOwBP6kQD5vIM2BEy9fj3vffda729twMJo7XF8sM53Q+gYt7cudqDhwYHVBrgd7/7nbK3N6zfYEuXLVFga2S0YLnhgh07esb2vLVXQMKOnY+ZNeSssSnUbL586Yb957/5td0zf7G98EIgAHR1N0sBoFxutlde3mXnz12x7dsfs7X3LbZSeciaWxpEADh14rK9/NIbtnLlMvv+D56yphbAhoI1WKv19xXsH37xotQLtmzbWEUAaGzstHf3HlD/rlqzwrZtf1gAP4HOfG7E+vtKIghAYtj22CO2cPFsy+WCPHhTU7vtenO/Xbt2S6QOFAC6uptsKN8r8gEEgPPnrtmMabMFxHz91VcCTgFVkJFmLBl/5iPgBBLmgI8oNDD2AEMQANh79uzeo3VKBjNADWAlPwAaEEeQMOfff/mXfxkVS2L5gNGynu/0qa9tw8b1tvGBNdbQGGxZACsDAQD7TpY/BABwa5GQ8iP23oFPlXW680lAxxWZ3WdusG4he5BVvm3rNj0X84hr79q9y3a9uUvPsmPHE9bWStZ5CAECHC1asthu9/bKbsyeO0fXvXblqmwECkEXz1+wG9evh2z2zk7NL+Yin2fu8KO9d2Q0IwDwPcgvHjCijawRwLvZs2bpex0oYkTFIWwgc5hnFykn7nGuAMB6ZD8hA37SFBQZQhk75qq+19IiAgCAPg/GOB45dlRrlzWGT8f+AXnq2rUrqj2P7aIj8rm8FB3oZ0B7ngUCANfHxp77+pzW8ORpU60wnJO/1Hv7tn16+LDmHiUAOjo7JHEPAMzcgJRAf4lQgC0uhZrXZ7/80s5fuKDrAXiiNOCEBQA87LETvwS0RgUgSBXYlUcf3ax178AEdtiJExAApk6eEuZTY6MNDQ7WJwBQh3to0Pbt36d9DzBaZIiYDc34Hj16REQOQEPASdUGb8bvMpUAQAHACQDsKzwbbeEaN2/esN27d2kOYl+xz4wTBAAAjXf2vCuZdMYSIgY/7jOhkEBpDj4LAYD9AuIINgD1GYDknu6p9vhjW232XIBkMgvb7Mzpc1LPWLhonj3y6DoRACAK9N4eFgGAtj/97GM27x5AVLNCsSwCwNtvv50pAHgJAOYJtgCJc9Y+JQB6Jk2WL8R7/b2DtnvXbjt3/mt7+umnRGLg+VANYvwBiLku4P/69Rt03vSfDz48JNvOHKcEDP47ftZoqSQCwL49u21Se6vt3PKwTe1qtZGhPmsq5Yzays0iAOTNimV9vlQsWIkMTEn/5+PfRZUpKBRLNlwoCPhH5p8SAGT8A0oMFIo2JFJjUcA/u5IIALE8Gv8WAYBsTwgoJTIbQ6kknqSQL1pplJNJsy1ZtsrmLVxqXT2T7dylS1ayEXvhxz+ynkk9QekOwt3lK/b73/7eHnzwYVu2dLl1d3VpfbL/v/nmmyrVwxxjjJkH+CGvv/GG9uFHt2zR/HSge2hwSH2LKsn27U9ojkmyf+pUldbYf+CA1tWWLVulkuTri3uxTlhfjz2+VSoArF38OnyFV199zb73FGSvTgHp+C19ff12/XpQOYE4QBuQ6EcdA7tJeYfDh4+ovdgSSI34MlwDHwiCQHt7m3355VdBsn/RErt564adOnVcBARXt8DXgti0ZOkSZfvTRmwZ98NmfvYZMvzLlL2PFDrkGZ6HtUX7uTa2GJvDPMR35DVXAKBPUQCgzx/ZvNnmzJurzws4LRRV6oP2YpOl5pGcZRiDU6dOyT+9d81arYegkGjac+gr/KoVq1bakqVL1Rfch7HsHxywm7duqR2TpkwOpY4iSVkgZ7T9IhuLHB0UnGrBk3jsCUuoIaibpv5+FteoAuUrCgDan/x8W6MA4OtyPMCm9jMBZP5uCAB+jk8VADy+Gc4pOpRUnX9rz1ATxTv/KRIAsthFjBmlCSKap8WSiPnyhWpKANwtAWD8EgCBhOLJIFIIrCG01yMAZPHLWMKyHgHA9/BMpaAUyhdgV10BIItB1iEAZOMVCQBNih8G5YzaEgC8XiE83EkAUNlKqW3IXfOoR9V8CnG9clUJANRmKAHA64WhIRHQypDiCzkbyQ1ZcSgA/+XhPisO3LZyvt+GB25bKT9glhAApJ54FwoAYxEABNhL/amSPOBgv0uzfzsCQIhxhXZGEkFTSP4JY80eGEvEjnDGvpMAMFzIqyTgEMo7RVPWfwHZ/0wBAHLAiA3mcjaUo1zAqP4rjTbaRASAEKP6bgkArLFgYEMsyX/0/Cj3EC/3iHeWEPfnIQA4vOBjrWbWZP5X4tmh5VVlbnkhtrkSn8oeUf8IeMe3IwCk+1N6de75j00ACBqzY4OwtftHde9M/Nd438/uGpN/slhcPTLdH48TT9DIagLARPtl7cWcADAWRjNR//0zAWD8ga3ni2U2KGITdcQ+smGq559Vj6ET3yaey3+qT1Q/093fv95cuoMAwIcU4E4At7QEQAoMCVxXtmcIdLtzWTuZx1oUtUH9eiUA6LSxFABqAfX0en7PFPjz9mWOVaIA4Ma69jnS5/V/jzWQteC//10FWESwLQNdItgaAH+X6vas2ihtFIHADODPasBXMsHTe/35FADuhgDA/KjUAg8bYly01GbO4O47e/W7IACkdc5dAcDBNo19wtRL5049AoDmUzk4MEiZ8plvRwAI/eQgUhhH/RV8KFeHiMx2zYdxCAA+X2rnbTpPawkA+k5CAPDsXgDqaicnlg74hgQAHRaSEgCemTQWAUD9yoEoHor8WfwaEykA1Fu//hw6hGG/MtCzmgAggD8Ge329VpUAIGO/pUky9Nn7kQBgkZijEgJRJ93vx8HQGcLMMWXsRxUHIooi/EQlAFonaX9JzsVsfgH+ZP83WCey0g1mrc0tkqNrbQKMDwoAEAgkGRsPXA2STk7qPzHXCBjGpSc5eZfSi86rA9huHwGcWbNqP7XjqHnPb92/WRlIONEOdKeHWsB+2V5JGBN8uJMAoPeTOk+Ss2NFRJNRccgDyQIAsl7mfxbIUDZVUhYgqynm9iYQhLguz+SZ9WGeBgAr3XBTAgD7ItJ/zobhc9lelzxDtm4iCJy6LFnGSUIASPcpl4TmNS8FQNu83mWqsuAHBV/36d/+PJmyRoyEac+NxJWUrJYpAkQZfQfyw3iGvvMDiNsIXvMDkveZBxC8BEDW6zUlEbLxitn/3hYnANQ+W7aniuCFzxIIQt7XYb46QS6McfbsI9iusLcqQwEbk/g7qb/iz5HN41IIHOlaHOy5Rir7n/07HvyRJC6GQz62gEMv8rkE0EsK5rdR0dwaWlusffIka53UY4ZM/j332KKVK1XPr7m9w67fuK2a35cuXbZNDzwkiX+y5c+eRfq1T8AUwWcHvb/4/HiW/Q+Yq8y2llbJ0BIsDrWfyXopCHQEaKIWN8FgAq4u508QN3y3ReALAVnuAcizYOEClYbyADEEBP8cgXOyvgDqCXC7nCyvETAGjIcAMDA4INICQW/WHpmIfIfPIHVLv/P3pQsXdR+ek0A19+L3ooULNaVYiwSRCXhzL66PbCw/gI9k+vAcALEEyclm5RkXL1qsvswXi1czoTQAACAASURBVJLm5X5k4pO1R1CNQHL/wIAC/vQN0r2AaaEWebDVn3z0kWrc8p1HHn5I4C5tpX0Ap2RMY5sB8ADy6HfmHqAL4N8Xn3+u7DfeIxBPYByyBhlJfBbg8JNPPtV36BMyYZUljf/a0GiDQ8OSkWZO0j6y55DJBexiPMjYY8lu3bbVJk8KtYovX7msQOiatWtEAKC9EACGBgYFgpJtPHfOHPluEAC6OjpFADhz+rQIAMtXLMsIAMVCWQoAb+/ZL3Dh2eeesvLIoGrSs36vXb1t//f/9QubN3dhRgCYPKVdMvb5vNlrr75lX569IALAvfcvsWKJ7wKmlu2rszfsD79/1ZYvX2LP//B71twaZPghAAz0F+03v3rFenq67dGtG0QAKCnjiFILk+y9A4cEOCxfudQe37FZAD99mxsu2+DAiO16c48AfQgAS5fPF0EAYKGlpdN27zpgly9fF2lDCgDdTTY4fCsjAHz91RWbNWOu3b7VaxfOX7CPPvpQihQ//vFPBIZQO5vxx3689BLZ9NMETDFuQRYcYk2T7X5zt+YVoA2gCXOHOQgQxbi/995Bzdu/+qu/0uue/UzfoWBw4fxVW7f+flu3fqXUGLRfNNA3JREAGFdA/pmzekQQoE2UAPjow8/s3Nfn7fHtW2z58mAfPLOM9QoZhrXPWmA9sQZ5HwIA8+m5Z59TxnZnR5v2cYAbgN258+fZlatX9W8IACLnXL0mEAyC4NdffmV9vb1SBWlpbxfoCgEAu+JZqLLhoya7QOY4BADIMUx43uMZsQ+oLkBSAeRu5VpRzpc1x/ewY2Sruyy0EwDIqGctQZbp6ulSAFzZ7P9Fop25D3gLaNYQyZuF/6LAcOzzz2TzWOOB5NlkX3/1pV2/ftVWr15lnSrP0GCAihAAaCfrWefXWBqA8bx44aLdd/99Kn+QQ2q8pVU2gMzZtvZ2u3/DemvraLciBIDWFrt44YLaRH9hPyB3QgDgBwLAhYsXAwGio0PEEp6DMQZs88xeJOfdltB3gPHY8C1bHtX3xiMA+KF0aGBA4wTRSQoA1LiX/WvU/rP33b36KLYJu8oPc5j99ciRw5Ivx3ahghFKTYQ9e3i4kJUAeOyxbepf+s5l/CGokcUPMUBlGVpCFiNqA+xne3a/I1AYAsBika8CyYW1AgGA7zLHWHsAqjw3a9wJAJN6ptm2rY/ajFndIl1AADh75rzUTJwA0NnZJqWe27eGVAKgra3VvvfMNpUAKFNvtzRi165eF5jMs1MCgLEMcZGwln/zm9+or5997jnrlmx9UM26daNXCgAXL12w73//WWV6YzMhR0E0OHbsqGw79eMhAZSK5UxV8P1D72kNIGuPrPrQ4LAAGVQirl2+ZG++8pLNnjLJnty22Sa3N1l5sFcEAGortzaUlXHZUCwHyX+B/nkrFxz8D1nd1FdnH8zlizaMAoCy/wvhv2JJwMRwsaj5Rah/BFBV8f4mG21qlr+jEgCAPaVykDbGV4vnZa47Moqgc5MtWrLCZsyZb+3dk+zS1avWPWWy/egn/0IEa/qCM9LZM1/Zyy++Yk8//azNnTNf+yr9y95PP6He88CDD2j8mWfMl//0N3+jvx97/HHNQdY5fkLv7V5l3aM2wr4ZCI/DIssd+uADlTSBXANxDj/PM2hRC4J4wXz/wQ++r+Mddpb9FsLj22+/Y88+86zIhYDa2A3mAuA9gDpzGxLSE09sFwETX+SRRzZrHgOeM4d4JjLulyxZKj8KkgvkhYGBfjt69Jjdd+/9Nmlyj505c1JKTuw92GtsIeVkps2cYcc//yzI6j8Q+gMbz1qEKEOm/fDQsO5J31Feg3vihzHuzCt+017a73sZaw9yAraA/kTlBdvPeQ+VINY5toeyFMuXLZPqixMxsIv4UTzfpgce1Dok3sKeyLpEseOrr7+2GbNmioTJOLkvDmGzr79f/hAKKfiXzU0t0U5UVOBSIv5EBADV4U4AHI+xaP+JBxWPv4RszUiOjue4VAEgPdf4v9Pf6RnSzzJ+JsvOtPEwWBs/9evUxlH1fT+9RxAk/WwG8sczfRoL8ff87J/ec6z2pa/7ff6pEAAoKZE+u2LTMZbNs/r5zgkAJJXwWqoAgF/vZdp8D8FOe/DBYzxOMKktAeBzj/1ecQOP6Qj8rxDrFSfwqyqeEn7uiE8niUtjKQCMRAIAZ0wnL2SqieMQAIhriSQ8AQHAyZP1FABSAkCoz57hodm6Ze9FAWAEsm+dEgAQAIICgBMAhq041GcFAP+EAJAf7LVirt+sXKhSALBvSQAISoOh/6vXesyQv0sFgGx8o1qv95c1MC9DRhifCXELJwAEupwSSeoSAEYNAkAuUwAwQ/4fIkCugEqAWV+uJCIeijwQAHIqEzAxASCrPS/N0btDR+vZn4kUAJyMORYBQM8+BgEgpgl59PsOpWYlWtSoevo4pnGbsewwT52qIei7CRro9j6z7WmJ24qxyeZOiD1VW/+Ad3x7AkA92+vxNz8v+fzN8ALfw4J1qUrU9Oesl0hZu1eNtf+EcfvHIwB4+dNM4cZhpTob8F2KXNTbusd9jfNPkm9Wif9634+jjhDGNOwvKdaU+gN111zSon8mAPwzAeDb2O+MAJAGwMUyjGBNCHQHYWUnBbhzJIcy2/grdaPdmUl/Z0a0ZkG4Axmcq2oFAAdlPAPeQbIU4KgGLWINzDqyVhXgsAIEaPOBfV4jkZUuRmewpQ5yCqimxjIDejJJ8QDgjkcA0DNmSgBhA6kcYgIwGCQaK9cSGJvISvt9M1JBBI29FpLakH2+klQfSJuhz8aSY9EmWIcikzmtbCw1H0j7ZFwDJrQ9OF4OwlZtdI0wBKszXLPNyI19Yn2zMfZaZ8lnfM7WEgBIQ0iZtrUEAAdAM5CxJlvUCQB+mPSgT3g9HDBTBQBkFVMFAJ9rKUmi4pwFea7wEwF3HU7JIK8cKBxkSw9j6VwcbweTBFScBtk88rliBJxh0gdA1993liyvNzcGYFpOTuIg6Rmi7LwrALg9cPDewcQAztUrARDBuTEIADCIgxJAWNN+gOJ3NdBZkSwPDlnm8YcNOCkBACBO5yozPHYM/86yoGM2tLLA+Gr4uOqvap2TvYyusBQAGKfwAQ6DTgTgesHzDEFn/ed9rH6LpCet29D3WstqV6j7rjIABEMazdpQCUARoLVFxABKAjQ1jFrj6Ii1AzoSvSyXVFKggb4qFuW6iaWu9oZAC30Wrh2y4v2Q7P2qeleRHOLPisS2DpKNkAACASBVAEgJVdn+EYN/TJgg4e42OSoG+PpVkDh8JgXZw3wOY0gg0QF+1ppsSaKw4VLyWr+JqoHPZQ7LDvz7+nEblDpift1Mek8ZuGat7W0ZgUK2rkY5weeb23h3Wt0upofP2kNLOp+rbFRCLgBUSX8qazS86vLH6bV0cCgT7CgI9KtVEKnU1AtElXDNCgEo1NcMY0Vg10tL6LUYbMrmdZzfQeUilMLIbHj87B3tj3udt9/f9/5J99NIjapywivXi3MkqQ8pGxQJA8G2B6WWdG7UtkfBl5hBWRWk8XIT+n4ozxHKayBtW5JNE8kgrHTZA7IFkctVvKqRvu+wgeG8TZo+zeYsWmRX+3qlAHD/Qw/ZCBK6QJ3tnXb8xCk7dOhDW7VilerZlwolu3blip069YWkwwloE0AF4CaYeuL4SbUDcIi5Q6YnsvLIDwPo0ZdklAv0aDB9BxIA/wH2cT0C2gR/CS7zHcBTvkfgluu1tbfpP8A7grrcD9AF4I1sOoLGzB+C2gSxyVyHeEBQGnBq+oxpWsZ8zuVrAfR4jwCzZPvnzQvXuHxFoD8BatpN/wJG007AMdo2NDysewGoAvoDGt24dVP3BvRnLHg2AvyAQRAm5s6Za8uWr7TbN28JLAaIJ/ts3fp12T5QqQf8sQB6amrTJvnJxaL19/YqoE/fvfDDHwjspe+4H8F+gL9XX3lZbQesIXhNn0HUwmbevHHD3nqLWtU5XZ9APtn/LCcCkvQrQX/KENB/yOzTLwT9Orp7RCihbwBmAQDIzGtmL4gZdPTJ2++8oxr0kEFo17Xr12ygf8BWrFwh0FkZxJ0ddvbESQXwmTdzZiPvm9NeAzGAzL8PDh2y+++731auWmEtLWSq5lXH+fPPzgpwhjjwgx8+a6XygDLO+bl+rdd++5tXratzsv3whz+wmbOmWaHYa+0dyPc22N533rPPPztljzzykG18cJUUACgBwLZ1+uQVe+P1PTZnzkz7q3/9U+sfuGKdyshttnKp2V5+cbfdvn3Ltu942FavWSZ71NDQYo3Wbvv3vSdSy5Jli1QCoKUlSPMH9YCSAHQIAI9u2WSLl861xsag4NTa2mUfHDpmX311Qdm1S5ctsMamgp27eMZmzpyuQj0QAGZOn2MD/YN28sRJyZwjI83YYFdV4kEA6Ki98sormrNk+U+bNj3zTQCxKQEAABPqn8/PZKtZj4zpgQP7tbZ+8IMfZFnRXL+zq8N++YtfW1/vsBQAVq1eZF3dbaGEQEOrXb3cZ3v3HtCcA+SfOq1DY8XYD/Tn7IP3j6qO9RM7AF2D7DrfZc5wX7JpWcOAX6wl2sP7AJkA0igSID2NAgC1qK9dv645NHXWTDt7+rQIOAA1zF3WrmwOmZ6XLgtEFphNJvdIWfONtcTc5Hv8FPMFrVsyUbn/xg0bpDKET8IP7+3du1cEAEgKZO0j6c01sS98j3XLeGCPWEf+jCgH8JzUyp46far2cPYtxgzgj/6+b8MG1Ub3vW7fgVAyAyJDAJYalZ0NGQVAjXsBEAKEkgXLNbCbAbButKaWVvvgvfc19hADyChGShwyyNWLF+3zL77Qcy5ZvkzlUJpaW6yYG9ZYQC7iO9gFwF38aq6DtPmly5e1VqdMnSI5VwBb9nwAPPqCjGOyh13pCHt5+PBhzTNA81DyZSSbd9gQxmDlihU2uWdSIEG2ttpQf38ox9DamvV3dPFlI3a/tVv7CCA93wfsDpnBRZFYAP8Ycwg1rMHu7i4bGGBOlTOwkfnEM9J+zYFi0W7duikFAIgBjDP7T3gf37nJ9u09oCxmQM/169fp2sxx9hD2w9dff81mz55l27dv1/xkTTImlABAAaCttcu+99ROmzQFlQbIuJ32xeenbc9b79riJfdIWaRcLlhrS6fdujkoBQDs+44nN1v3pE4FQDu7euzkiVMqj4H9Y82QpRwIiE0CciGBsUc9/cwzsgGA4MznvtsD9vprr4sA8Pzzz0kBIJBgQ5mE999/TyUgkKGn/jtlHngGnvHQB4fsk08+ljrGuvvXa61BAIAkcvLzz+zdPbtt9dJFtm3TButqGrXSwG3rbBoVuFLODVgHSgOUKSmVZLNKSDAXIQjlggJAqaS9Bel/JwDgv0AEGMoV9LsfYl0m6x+y+nSGgljc0KQSAKwiKQAAsCUlAOQnKXt11MqjjTZzznxbuvJe6x0cslv9fXbf+nW2dfs2kazDnOmxX//Db6y3d8Cee/Z5nT2Zj5wnkZfH1j/51FM2a/YstR1QHgD+pZdflm3Z9thj8o8c5Duw/4CUdZ54fLvmJv4R71+6fMVefuVlSXjv3LlTr3V1h9ITV65clY+AzWK+PfzIJs0b2ocNQOkBgsB/82/+reYq4D5zce3ae+2LL47LFuGXsJdytucaXOvatev2xBM79Hn8BdoT1I96ZXdQD8CnoNwH/s3xL07Y6jWUVpotJRK+w/7O3MNOT54ySQpR7C0iSEUbyD61YME9IoECeKJ8RB+xbvlMR3e35YeGNGchtHgmP8/GvHPbq7IkK1ZI8YV+lr9bLKltPBtlYLZt3SqFBvnAUX0Eu3zm9BnZc54FBQC+y/Wx28dPnBCpmuefOm1aBbiFQEIZinxeoDdrefKkQEzws2DlTAXxMJQByM4aSXap7JYI6A6VVOT3x1IAqCUA6LpjKADUnh/G+tvPYen73/Tf9UoAZP3gGajjlAAYK77m7XBSNX+n52H/O+3zWuAojf35+arq+WL5NQ8v1sZSx7pn+rriLJyH6xAAPC6UKgAo1oAKSSQ8ugJAAP/DXKyKbyumVSmHV4m1ocxKBnyQx2fOVsDyCgHA54nHt7Mzfh0CAJ9Nz/m+ZlLyuhMBahUAOAukCgChGn0goBHfDjEslItiHBnFyFbaGdofSmfwmUZr1rPEf8dSg2OVAKjEgUMmYgiBVKt91lMAKJHxXy5ZEZsCeayQt9FCzsr5ISsO9lp+4JaN5PoDGWDwtkEAGCkOiQBgIyiAjcSymQFAU4w7EnfSMsKKQUYAVq8n89gVAFJIIvw7SPlriY9BANAcVPyTz4Y4nn9PiVqUTCADJwKvDjSH/g/34L9iKR+JgkEBAPl/9sOCykuO2lAhL4XAUALAbFjS/6MiAPB7sFi2oULJBodzlitCspOojxVHGqxIDFoJTuFhQiy/UqZAcTrFf8cG0USkGecnwAdxvJMSAL72s99ZiYhKLDbERWKx2Mw+B2pMrFoR5lJsveM0FZtOwlw18afKNtRpd5WNifEaKatWzYtKj3j708SWlBjg/VMdG68oz4TvV8D3ahsZnv5ufmpta/a3K4jGdedzy9eD7LduUJ8AQPy30p+hLandHq9tfywBIL1+bcyzti3p/e/Yf5L9Te2uKhnh6gvx6e+O43I3Q1H1mZQAUK/fasftzhu43awkqfln0u/WXjtbV9/6uRInqM7TTzQXqvb4OgQMfwb3U2r9gDTmXq/zx++/0Hd381Ov/xwTcPwntQG19iu9R/UzVNpQz3+5m7aNa18nIJBEqz7mJSYav4a//hdPj1ZlQEfwJSUAyJFQzbZKplwGXNZs+rUbRvp3vcG8GwJAZQP3jPgKqO6GN/1db/B4rda5+i4IAIxEClD4v2vBJQcU/fPUkA7gXjUBIBjyioRUCvLXkgCq3hNjOYBbukYdAoDkv9w5GGMf+q+VAKDxjpsr//5TEgAqoH1FAeDbEQAqjgxtdZMWiC+VGtuaK5oPgLZ/HgIABwG/b2WNBTyWv5saVGU+EFdSyT0Yr05cGacEgGfuSoobBQbAugwQDiUAahUAQv9XSgB4eYB0XMYiAFTv3iGQW0sAALR3ZQA6OgQTou2pIQAEfB97FGXSawgAMK1lpBkzkQuq7+ly5wTttAF5X0bAX30u+DDUD3MlBj7fNDpiHagBqCRAk8B/fosAIJjCrA0Hr1SyhpGyNTG36LsytWdDIJV8fLdNftiXjCggaQy2a8MLtVKyTHkdhJubrI0MMikYhAwdHYs9wJIA1TrERpUYWIvBHb2zJAd9ICWNSBIIvnmo9V7tAAbXmWv4dX0D19qPpDUFnxLSjj9jZivj2LqdrN0wa52wNEDA/SYiAHC/iqJGPWe7WoIydYBTRyPdv/zffNZLxaTkn9SB9OdUvyaHOZ6jlgDge5X2C5Weib/97yoSULiLl1nhOx6IyQ5NTm4heyqWAEj3wbEcZtaTj2U65pVDViUY5YdDB2qqfYxwEAuqLJVDnhMAQn/EQGBN2Yv08yrbcocCSahjy/Mz/7RGPUso9rXPc9W6LRPkpr+omdZoJP9zUG9obLeWji6bMWeOdU+fZueuXrXm7i6778EHbbS5xXLFkrJbIQB8+vGntmbVaps/d74N9g/Y119+ab19tyRBTQCYzF0Cu/y+eOGSAteAeAAPBEoJds+aNTvUt44lJCCAkNFIcJtnJMhMIJZALiAb/9FPvA+IzvW5LgFYgKpp06fp2twDUgAAE0A4QWHAHK7Ja1yPa9Ae5gDXReZ4+ozpli8WBMATrN6wfr2ux3cA67kuwBgBPsgFvA4xAIANe4Okdl9/n4LqqsM7OqrPADhxL16/duO6nhewy4P/KJfwM2P6DJvUM1ngggevef3x7dttGhmjA0MKUnPvffv3BzByIxn4Ad2mVjcKLQTEee758+ZKWpvnI6DOPELK/eCB/foNiEVAnh+V/xgdtdzwsEA5ACv6FdBu+fIVCs7Tp/Q/mXoE1hkbsj3JBgRQae3olIwiIMObu3YpW5o60wIRIXg1NOg7tB2gmIxGXrtxI6gsAC64YgESw2dOnc4IACgAAOARwGO+Ebx//733bOOGjXbf/fdaR0ebDQzepg6KnTj+tb3y8huS933+B8+oBAAKALrX9T773W9fE9gGAWD6jCkiANDGkZEWe3fv+3bk8Be2adMDtunhtTZqeZUAKJca7auz13XdadOm2L/+Nz+3oRwKFagvNIkA8MpLb0kmHEBu1eqlIgA0NbVZa3O3ffThpwJ0ly5bZFsgALQ2xQz5NhvoL9ved/ZbLjckBYAlyyDFKHfV2tq67dD7R+3LL8/btm3bRAAoFPusf+im9fR0KUDnJQAgeh47ekyZupA3AOpCrfkhAcpIPwNCrly5SnXKAf88oAuovm/vPs277dsft7lz6e+S+gywhUxLSgAAaJFRylpin4K0kxIAHnhwo61ctdA6u4LsNSUArl3tt/373hewAsg/ZWq7FAL4GRzI24cfHJNsOeUaZs2akZEneR/yza5duzQ3UI2YNjWQioZzw/a73/7OPj38qf3lX/ylwKvWFmrGNtmt27c1dydNmypiDiAwKhT0BSUARORpbLTLFy/Z8NCQCBHKdB4dEbGFH17jGqwZ5KTJ5GfOQ3rBLnBGckI2azwlAGBbRH5obNR8BxDk2Rk/7IL7/9gWMoX5/Lp199u0GdOUac82QJ9/8OGHsm/3rlsXyWwhkPT+B4c0t2lLUE5ulHw35SjIPOde7JlIoUMAcOIUQLgTBg4eOKhrQVgiQ3ekiF82alcuX7Yvjh8XQWrxsqUZAYCgOHYHYhIEAAgF8sYjYH/y1CnZzPvXrROhAAIA96dfITnwm/U+ZcrU4M+OjqpP6W/mCQoI9DeuJ3/zeYhIjN2qlSttUnfIBm6GADAwoOcCcGX/CAQofMQRzce333lbZGHWALaf/sUG4qejjgHBC3C8kmncLbJCf/+Qxoq2QQCAYOF+CPeG3LNr15uy49hO3uPaIhFbg+1/96AAV0hw9967NstUZh+j795+e4/WFQoStEvEK0hXt25ISr69rVsEgJ7JLRkBADLS23v22ZKlC0QAGBmBMNtily/dFAFg3ry59uz3t1vPZGyzWUtruwBZyBOAmo9sfkSlZgCV2CfYj6n7zlx46nvfEwkPm43P3HurXyUArl2/KgIA4KzIKg2jknx/9929UrPYtu0x2RCynpmn9BckjxMnj9uOJ3aIfMQcx89iP/r82BE78M4eW7dqhT2y4T7rglA1cNs6GsoZAQDlMINgJvl2SgDwX07qE/xH/6NUBLg0JCKAZxtCAKAEQMkG+U4E8hW0V3mzSACwRqkBhPcr2f9eAkDrXOcC/KImmzp9ti1YusL6hnI2WMjb+gc22EObH7a2jjZlmff0TLb//X/7jzZr5hzb8uhj1tbSpj2UPYp5y5iTlY5P4iQS9uUDBw+KyLXxgQeyTCvmJv3O2W7blq1aewHE77Bjn31uBw4e0P7//PPPh7Xd1Ky5c/PmLa0tvo8CyrLllMIJylOMy29/+1uttR/+8AUpZGCnkPy///51AvEB1lkHzM3z58+pDADrbffut+zBBzdpXbHPepmmEydOao3OnDnLTp48ofYBjkM4gcSyatVyrbtAaLpfdgdlAHw1SgDgk/C65PaLRZUAgGiGHePsDQmHdY3PwX1c5Ql/gvlFO9gHeN3PTvhl9OvkKVNswwMbpQZSpKxHY5N8Cghi7AcPbNxo8+fNq8q+Zm9hv4S4hTJBR1dnIK40N6tPKb1Atj8lChgTlTmLsRxIBYwRezxj0tmB6opn0VWd7ON5vKLeVokJxoTcb0kA0HknxkDGg3DGBG5icycC2Kqf6s6/xiMAZPLUYxAA/Jw83j3+WAJAerYbM5jeGDIf07TZO0Aej4uM8Rt7o2skCgh+Ph6LAIDyFbEN7CUEgKB85P/dHQFAYHoNAcBjuqkCgOYnYHCSwKUtXP8LErQZiJ7EKdxfwQa7v+hnUM/0199jlABwAkDk5AcSYox1cGvsWT0CAPG+lADghIdvQwBwBQCUi8j09xIAIgAMDSs+hRoNJQAgpgUFgFtBAWCoV+UA+M8JAKMjxZDgIvT52xMAPLkq2JIwOvUIAJVSApVYXYUAEMB+T4YamwAQVlu4D+S3wrgEgMF83vLlEWX254ujNhxJACoBUG6wwbgnD6UEAMoSlVHHrCEAKNQRns2JEEFrdGwQbUIA6R+ZAJAqAKQxG48fpe2/wxZzBtdoVBMAsvi7xzETcoArm2bAZlJCJrwWkpD8/XD/754A4PYvJQCoNUlJ4QrdrZKz6QSA2nGeaNxDr3GHb64AUG9MJrp/vX00e764AdcSANJ97c+hADBWPHP8Pfy7JQCMD6BrlaTT4o6mTuSfVO3zd0kACFtfGLT/WgkAlWf4/wABIGUYuvMk2X+XbI6ATEoA4HPBgQx+jP/tv30mjUcAqAXvx1IAqCUApEDFWASA2nZk7U1JDHUUAFIQkWdIFQDSa9ZuNv689dqTEgL8/QxQjAoB/A0ol2X4RqAxfDdkFmagVQTDAuOxkpldjwDgB2EHocIGFVv7ZyAATGj8IoFPvL8aJx+jndbzrmfQa42uSB4+N78BASBj/UYWmc+DCtEl2krPTvZ7xBIAfzwBQBUTq7OTo1Oi7dU90dg/YS1UCDA+5lmGetKHqSMy1jh4Hb2UUJCRRVLliaR0RVCpCJOIfG93etP6SJHXGQ4+jEN0lBy8J4jJ2DkBoFYBwMk6ALxjlQBIFQCyz8dxGY8AkG2KEYz3uSfQMyoAODHA1QDUvxHcD30e5NPUbwp6xWzpCPKHrP9QQkB58040SDKqnXiQgrTqU2csc42EECDp/bj2pYYyOqLsfygGUgRobFCWfzOKBHJuR629uckaAA7I5MIZpCaXAoWwvgmoAzhU1l7ITrsXDwAAIABJREFU1G5U8Ip+z9aXjHwAnANbvFkZMmSN6vkBi5mXgS0WDuVJRr6OO8m6zGTTYx3GsP7CLK1SnInBdvVVkhmu6EskAKQlAxSYcWWAWL82PUDzPPR31v629kjgqMhI1nN6AI3TfTJMfqSmKxn46R6Y7X9kmXvfxLIQ7jz4Xlu7Nmv3Ln8/3cPcXkmxATJGTakCtxF8h/dSp4t/E0QgcN/WUlEASG1I2Hc867+SAeGlAbyfPQimcRO5JJAE/ScLirgCQE0fpPsm/872gGhfJDNcUxYgfZaUAFC7f3hmgPsnWT9qLMN41lMAUD8npAG3Lf5cPm4E3whuh7/LQfEkBhCCbwQ5AAvWYAUCNazmxmZrILN/1HSg75o0w2bPX2Cz5s+zXHnETp/72jomT7bV1MNuabHBoZx8LLJAz54+Y2tXr7E5s2bb1StXlHnc3dMpoJvsN4KjBJP5d244r8BtqDneroDz8eMnbNGixaqHTLCX4DDZjBAAghR0qFdMIJ1gMf3pMv4EfQmAM56A71x70WKyjru0lvg8AAv3A+whgAygBwjOD9lsAHMQCAjsco8rVy8rc5WgNe9DYkAylmszPwFGeR1AbvrUaVk2PW2RHPeCBQqwQx4gU3bJsqUKbFODnL4gsw3JX7L/BoYG9SwA+IwjbQFcpyRCsVCyxYuX6NkJvtMOAKNZs6lh3iDp2WKpKNlf5M0fe+zxmFXbKAIAoNjxL75QZuDgQL/96EcvZPNf2aa3b9tXX55VQJ1+3rFjh/oQG0wmEmsYYAASABLCEASo6UxwnvEUiaixSTLhSOgSlCfrs6Oz21rasb9h/b+7b5/a8cMXXrDZc2YpK5oxZNw++PADASMPPfRQliXN6/fcs0BEoCB932xfnf1SBAAAAYL0gCsE7HJDwwJjD+zfLwIAZAIIAL19N9iV7Mzpi/bSi68LwHv+B09bc0vJWtuCTb19a9D+8Ps3BKK98MIPbdr0yVYeGYgSpJ22791D9uEHh23DhnX28Ob7rLGpJAKAjbbYhXO37Q+/f8U6O9vt3/31v7LSSJ+q60AOGB1ptTde2ysJ5J1PPWorVy0RWaO1pcNamrvts89O2J633rLFSxeKANDWHkguzU0dNjxkUgi4deuGPbFjq0oAUK2aICkKAO8dPGxff31RAPKChXPs1u2L1jWpzZqbGy2XL9mVy7dt6uQZSjv46MOPRAAgu5lazsw9CACsCeYw4BQZoCgACPxTwLmkNfDOnnc0L598cqfmpggXUb4aEsv+/fuy2um+d2m8OtrsF3//Kxvoz9tDD2+yFSsXWFs7tdGLZqPNdu1Kvx069LEAlCefBKxsUQkAroECAASA/r4B2/bYZps8uUdtYq7wG0AIAsDqNatt546dWeY07f39738vQOsv/uIvBLi2t1HiaNQGh4b0uc6ebtkq5u20GdMFCN24dl02CrUaSnkU8sE2YW/IDGbe82+ALWyI9qdCUWuCrHPm1Lr771fGl++B2AAIAPfMn59lr/LsrAO+B0DFWgP4c/CKdcQaJ7MVuwSBYcasGfKDWOe09cOPPtI4rF67NmQiRfLXp0cOiwCALXKJ3dOnT2kuItvumf6A2shguwIANobr4OdiPwB9kdWmb6SWUyqLAHDi5En10SJqwBOEhxxTLIgEwjyANMD7tFSB82JR32F+QQBgbaNCxf3pA/qGPg0Z+ZT9CEAJtgg7wr9VAkEZuqGsAp8HxAY8RAGgp6s7EACQRh8c1DhBMAJQFLGSva2MxP2Q7Xl7jwBrAH76mzaI5FUu2eHDn+o5eG5sG3aHsh18/8aN2/bBoQ/kW0MAwH7z4workHvefPONrByFE9dYJ2Rsvn/wA5XFgcwBmAoJhB/Gkn0olA+4R/bS67TT9us3rtkffvcHmzxpuu3csd26euhZQPkO++zYSXvn7f22fMVi27xlvTU0QDZG9eOyCADLli21555/wjq62gIA0dBknx37XH0OMevhRx5WSQjah8ID+ywlNVgfO3butEmTp2g8mAs3r9+2t/e8bb19tyUnP2vWzCBrjrJXW6vUD9jHyA5HDj6QPEI5G947f+6c5OuXr1ip11UCoKnJDn/ykR06sM8e2bDONq5daZ0NZREA2kYKIgCM5AetGfWmUlkKYQH857oB/HcCAOVlIACQ7Q8ZcSgfFQCGkSYu2RDfjX6O/K14RhqRH95o/MYHcgUAAH+VAIilwCAG4Bc1NrVaz+TpNn3OfBvMF2A028OPbrblq1daZ3cop9PU3Gr/0//4P9tTTz5tq1autY62Du2/ENhefPFF2YkHN22SKhFzEDsAWH/x0iX78Y9/bPPvuUfzn7XPfNz15i5bs2at5Oh5jXkBgWb3W2/Z+Qvn7d777lO/h3MGqiP98g3eeAMSyDzbuXOHdXV1RLWGDvldqL3cd9/9Wgf4FYwT9mbr1m0ac2wrxEjmAuoN06ZNFWnk8OEjIhewPmgjQDl7NeoWrHEUMFhPkAiwk8yDs1+eETll5swZ+h42gmemDE93T7cIBrSXOcncpy1Hjx7ResAHC+VCCvIpsG28pjJMEWhnv6dP8AWwy35OpX08B37WFsrAdHXJplMCgO9js/FjaPN9996bnT24v9v04cEhlRKZM29udnbBLuBfQdhk/Bgv+kn9H8+JmvtRWYsSIK0tjFsk3ycl2MLZJZD2q84LEYvRuTbGvqvPDRHAiR5cBdRxcn4guDsBgOvfXQ5nuGBtQH6iAHvmSI7xj9oSAH5e53cG69UpAeCH7bHia9lZKVHYvPN8VWnUHbG7GmXOdAyyaycZm+n30z5KY1j17u+gz3gEgDRBRGd4VDghPXEGLhajOkU1AaAyLiHAn8bZwpm2SQA0Przi1pkCQJiLOo972UxsYib/7nGLMJ9GFR8IP9m5MolRfxsCgBK8giif1oKXMNH+SsnGu1QACM8TSQwx8UjxgRjXCPbRgaxqLCAk9lCWq1ICICMAsHcM52wUEkYhdwcBoJzrV/Z/+K/PRorDQQFgtMTOov3zuyYAhPkXntDjcpXSrCPWLCJCqgAQPn8nASAYnsrc5t8oAOCv4B/inyUKACjj4KtTWgt1qhLg/4jlig02lEcBYNQKZVMJHhQAIOoNF0qWL0G4I97Ab7U6EFCDuQvPwfjHmF/QLfx2BADPwg8cHLL3KxYxs0fjKAA4d6diu+J8qsrorig1V2xTdQmAWkxGNrqO/fLvh3hlNTifgv+pzdI8qINRuJ2o2Kl/XAKA4zve3so+MLYCQC2GUs/219t+/lwEgNo9Mx0/Pd84BAD/7ndFAMAx8SlWrx/Hanuyc2rN1Iv5pt+tvXa2VsZeunX9jTvH8R+HAOBr658aAaC2f2rtR+pfRY+urv2ceNwn8uzu7v20RFHdNZrYv3rvSwHAgY3UAUnl/mtLAFSBbVEBIAXO004LQfbqWVrPweM1yREpm7YiNyxnK5PwiXLZVfXIKwB4et00WO8PnoK6ASgOuGQoY+CB/ABM1v7tE7beQvXr+yYw3m9tkQno7/8OTmXM9ld9wPRZA2Mwfc37qJLZH4Ag9WMkDYylAJBRfv5kBIDqqXXXkz/dk+rMkVgh4I55qzGoMXzpwvSM4G+iAJApBMTjXD0CQK1UtNbLtyIAOFhWSwCI7KgEmM3mTXKQCGumcuBIjWl6cKrtwKr1R36yEOCK4+Jzyted5mhCAAhs5qhAQI3w6CSnCgBOAAjSeXcSAAJ4XwHiXAGAgKvXbtMYjEMAAHDLvhezy3191hIAfP2mh8gA/I+vAAC4kpUAIJvey3WITY2tCmeQcOCLdd8iCQC7IvA1kgG8FEAYm+iY65rxgJmQN3TtZGtxAlBw7GIZADLAo0JACLeBSY+KAAB+wvGoHcDeRo1snyZq6HLghAyg7HG+hey/b2WVcQbIFSiQyCyJHNDUpGAZwXwIAI2tAAuRiER7ZVSrCQCZQxmvVSH2xDIZmTpAPDwGSowOEgQLK/2XlqGIx5lIJMkO7GHCZfY7swVxfnBNgs0tzS1BwUAEgLAGfP9L9690L0jnlNttV8hIP5ftBwrWAwpXGMHZWnQJfQgZyc+dDkYcmzg3fO/NCEsjIxVCRlIz0wMWfL6WHMAVCcZBACBYzL4b6iQnShfZeg9qGG5PUgIAr4VCCOFHfVAO+2e63kS44D5S1gh9Ue+w5jYuvR7PmRHbFEip7NWVa4Rgn38/s2+jfq+kfdne7uSyOxUAan2Z1N9J/YBQgz2UqSGoATCjw7DUK6SNYCWy/1kPPHtzK6tN2f/ooze3d9k9S1ba/MXLBJx9feGinbt0yWbOnWtLVq6QUgCZdjdv3LRTJ08qc3YFWbJdXSGD7Nw5W7BwoQJYZJcTNAXgImMUeVQCzfQF2buACMjJrlq12h599FEB8WSPUr+Z/iXQCrhFoJggKwF3Byp9vgCa8x0CtXwWaeUly5YocBzmU0HAF78BPQheAejwGoAMwWgCxEFG2+zqtStWKBZs9pzZqkdLYJlnIhhNtj52hkAywCNgFN/jPgA7POfUKVNs9qzZqqHN3wT6yeYloM6apq3I/BMYJ4B9q/d2pgRA22jT3DlkqI3anDlz9byAl4ADQe57nuo1c2365eTpUzHLc62tWLEyAotlo0Y4bQQ8u3rlsjIDAenTeQwxADACogLBesCwST3dki2HQEB7CPoTdOfZH374Eak1sHaZ5z09kwQEQCKg3agArFy1xlrbu6xYLuv5yAgG8F6+Yrk9svlh6+ruzjKfP/viM9UPBgijXyFOcE8yC/nh+bAD1GgnQ5g+I3sPcIV5zSEbAPDtPXtUAoC682Ti5/IDUgD48uxle/EPr2le/fCFZ62tHTsbiED9fTl7+aXdVsiXBcSgANDQmJfP0dLSbQcPfGQHD3xoa9eutke3rhcBAOEcQLfLFwdEACBY9t/9h39nza1kzBBUJAOr3fbt/VCZ2E/sfEQKAIADzU1teu/kybP21u7dtmgJmbwPWntHUGRoae60fK7RDh44ZJcuXbCnvrddCgCjo6GueHNzhwgAly5dE4A8bXqPXbh42pYsRyp/RASAWzeHrKdrikAeAEyklZEZJxPXs/95dtbBvn37JTcPEAMY67YXhYd333lX4/ncc8/apEk9mVQyn2EuHjx4QNnftMNtJwQAgrd/97e/tEJ+1B555GFbunyeNTXH0iOlBhEAPv74iOz600/vtI6uhux9CADvH0QGvmxbtj4sVQOv8UybGX/kzJkDkFU8e5Q5AwEApYqf/fxnAok7O9oUxMQGAvpTeoJsdv49e+4cPdutGzcFqne0t9u5r77WM0Lewe7kS0UB5sxJntPLjFCXG/IPYBJ27N61azMlHcaQ9wBcuQ4gN9/zLHbeSwkArA234dhCJwAAOM+eO1s2m4A4pQk+ioQD5K3xOyCC8QyfH/9CRCKIRzgYgLsnThwXMWXhwgWyK2x7AGqAY9hH2u3KAHyeMiHtbe16zkmTJ+nakBpCKZdTNmv2bFu4ZLH8l5a2VtXMxf7xH/YCAoAUnJDDLhQkl41NWLd+vZRUUgIAKgf0Lxn5Xk4E+4aN9ZILDz/8UCR+BeIH8wsbxjOiANDdGdRHuA72jXnBGDoBIMROIYn12pu73pRkPXaJfSjUUx/SWgB0xKYy/7HNtL2rC6IHxKfbduj9Q/IhnQDg5xruff36NREAUD/wcWauYJdyubwdeu9DyaejrgERw3007sH6eeut3ZLVZ/24DDrXZ+958fcv2uxZ823749uss9slfNvt6JHjtu/d92z1muX2wKY11tqKIlaTffXlJXvj9bdt1aqV9uT3ttiIAfC3K4MdAgDjSxs3PbQpIwBgT1gvkIDoVzLUeyIhA3/o+tWbIgAMDg2IADBjxvRQ6iPWZubZIYA8+eRTtmDBQjx/zXM+89prr9qlixftRz/6kd4TAQDJ5sYGO/TeQTv6yUf2+OaH7N5li6xttGgjA73WWs5bof+2WXHYGkoFayyVggKACAAB+McvdAIAmYWFMjWGiwIYABtUaxiVE4gBxaKVRGBnKgQitNYNyks4+o2NUj4ia7uAzDaAvxMA8O9HkUFqsqbWDuvommTdU6aLCNk9ZbJtefwxm7dgvrV2tOkMdvnKNftf/5f/w/71v/o3ds/8RdbSBDFlQHPkpZdeUrmPFStXWqlc0hyEqIQdmDR5sjL5VSYkSvXz+pHDR0T0W7s6KEfwHdQa/vDSi5q/jNXChYu0h7W1h5IW+/cf0PrmXhC6GCfIKNgf9mYIhGT/U6YJMgHrBvWH73//eZFB2EN5Dan+L788q7ZjZ/Ff9+59VzYGhQDmCz4Zfgk+DLZ32bLl2sO//vqcLVu63HomddsXXxwTcQ+iGnMP34i9hizeq1evaO45AYD5kRIA3I6hwIG9grDpP8wxfEa+jw3xEk+sHeYeNunI0aP2wKYHbc7cuVKI4/xPH2LLeI/z4sMPPaS9wO0Bthv78/kxSubcaytWrZSN9PMbNdnPX7wgH5Prcl/FupqCkpvmvvxs4hWNsqdpiT73z111pTYWleA9dyS/hc9WCACVWIGuqnMcP57oEKb3NyMAZB2cnJlqX/smf09EAHCAJD2f6twUz2gTlQDwttT2o/8dxqHO+bbm+WrPtTrHTUAAqL1uGrvxs54KADrKndxTZzgvDVmjXJsqADDf+GyqAOC+QrhcpfxdINp7Jn2FACCwV5L5QWa/lgBAgMXL5PkzqFwh3qQUm8JPVfw9Jl/UEgD8TFZbAgA1sIo6YWi3k+PTEgAeI/xjCAAKrfwRBIBUAWAUIgDAf6EgJUonAJTywzZSGLZybtBKQ6EEgAgAA7csHwkAo6WcWbloDRAAogJAQ5Swz2KUMRnG4+N3UwKgOgM81myvyuQOr30zAgCktuBTSPcvkgjCvPVVBRkOVS6IpsQRGqUupv9GKAMwYigAQAAYAvwvUQLAgvx/YdTyZbPBQtiXIQBQAoDXUBYsjHA9Ls35MZZnjbPCSxXSiokIABPaIqGvYabVEgCq4mhjEACUQOrUhCxuFDEZT+CL67BeCQC/d3ovtw2+psayXUqwSzaELLs/YXT5dWsz/7N1nOBb6f7hbQjf/24VANzGRyuSzS8vN1qhHFUeLKvanCQY1hvr2n6t/oxHnb8ZgaTqmnEx1N6nNj5Yr213kDXiC/UIef9/JQBMBLBX+UN1OnkigmLVGq/T/9k6qYkTj+VX1Dahdu3Wzr/xyEvpZ+vNL58nafKxf6fevE99HrctkRZ6R8+N3+4JrWr2gfHXn6tfTcACGed2GQHAnR4PfnsJAGdqiySQOFLuUKYKAP7dSufcWU+knjF2MKVWAYDrqIZxzEQWY8uluBM5YncU0wHy9tW2JQ3m1xIAagP/XMMVAPw6tdcd63nSNtW2zwMcvjjdYXRgVUB/QgIIYGsAGVMSAG3yzP4MJNF3I0A7RgmAPy0B4E4CzF1Pfu2LsW53vUnqHlciGZKNQ505X5mTsdzDXSoAZEoXHBoS8DCdD06CqR3/b0sACNerkE4ExIeHrGIc+sHUx9/nVMpMriUApF2ajknVvwUbVxx7rUVXlYhqEe5cV9ZepQRAQx0CgNoWqzu5K0edpcoBJ2TLhmcPmcNkCqlWGwBiameQeEci7A4Jbr9G9ed9fmQAaSJDn246OoBGAoBvAPUUAMYmAATihZQQOByo5lcgC2Qy/1IACNll6hMCGXFOe4aCwO1E0cEdR7eF9FFK8snGPZIy+JzPnwbVIQ8uPQQAAf+NDdbW0KjfkACaqQdHnWQZ7rK1KtMyZuvHdnr/49HLlvCdSDbBHrfCHocA0NxkI/H5AwUAhzocNjzIkB7afcMVrSN6HmXY4T7enlmREAD8UOGnLx+3jM98BwEgusFRqQOGv/dvqiLgDH0CtN6naZDExyG1AW4nZHczglY1IJ0FRDQRK1kjVeYtYeV5AKY2QJI6It4+XqslALA2eBavP+j9XUsAqHUEXQGAgzSBaMYzXKOSTRP2KWTEq8H17HCNQk5im32u1gv2OAHA25E6+Onz1TptPK/vl6kCRHXQp1KqoNpJi0SbRKGo4qPEAFSD15iLCgZxz099mVoCgNsY5mbZs/zLyEoS3CAcHksLNAL2w94fiYB/p+XLozqgT50xy+YsWGTzlq60STNmGpl2R44ds4GhYVu2YoXNnjtPmXOsD2X/nz1jUyZNsnvmz1PW27lzX9vwcM4WLlxs585fUPAf4BhiANmxS5cEOW0ALwKyvA6gTB1hsuKVTdrUJCANoJwAM98HZCcDlHHiubmuZ/ETACd4DSBOwJzaz4uWLMxqd3MvPgvQgQIAwWj+zb0IDHtZAbJOaRslAK7fuK77QALo6+2z/r4+kRkA0J1MAGhOlj9/B+nasp6Rz5IBNqmnR8Azz8g9ya7l+0j4ck8y8wDjyEi7ePmSno3r9N7utbZWShd0KzhPu6hlDljFc69fv8FaWttisLlB0rTUQC8VywKUCM6r/m9uOJPuPXrksM2ZM1tBd56bPpGs7vCQros8LtcmW3zJ4kWaL+zp/JAdh4oAz8C1H398u4B9+sezdwCDAOJ43p1Pfk+gCXMGJRLGBBCC7MXnf/C8zZuPrD2lXprs6/Pn7MyZ0wIuCMgD2mGGkBQmAE8b8TEBaAFdyTJUCYeoAIDNJ3P4jddftzWr19j6DeuUDY+sfLk0al99eUUEAMboX/z4eevoJABFNnKjDQ4U7LVX37be24P205/+xKZNn2StbcxtbFenffThUdv37vu2cuVye2z7g9bcIm2NjADw8kuvS6r/P/wPf22d3axTAoAB5P/w0DH7+OOPbPuOh23N2uUqydHU2Gr5nNmXZ88J7F24mFreD1pXd0dGACjkm+y9gx/YhQvn7OlndtiiJag9lGJphxb74NAxGxjIKUvRGop28dJpW3v/St07Xyhbf1/BOtq6JYH+8Ucfa409+eSTmmOAk4wx64vXDx36QOAmxA/mGgAKa+fWrdsiAPBZSiOQ8Ytdc4lXgBJqgAPAIJfsSi4QAACe/vPf/L01WKtt3brFFi6eJcKFvl80u3KJWu+faT0+++xT1tRSlCIDc6S/b9jefecD2fbHtzMfQm10B9ABzgCgAKMAyFxFjPn5u9/9TvP0Jz/5iaTvu7s6rK+fcg5tshvs09SzZ33PX3CPnq331m3NC+bYV2fOav1BLmFu5ooFSZwzzwGHfR/D94AwxFxcumSJQDLIZdwHX/DCxYu279139Z5LXGMX6CPsGQAf12Sd+hrifWwY4DiAHaDxzNlBdaGlrd36e3vtk5ihCwHIlGHWYDdv3LBTZ04LmMOeNTQ129DAoOS0p06drIzaQNQJBABAPtYnNojXsSGADrSpp7tHBB3uDwGguaHRLl+6ZKdOn1ZWMQoA7EiAeowz6x37RxYu9gT1JicA0M/YwW9KAGAd8wMBgPmBfWDsmTsQAAADnQAgRazRUevr7c0IANg2J7yOlkft1q2btmv3LmX1QwDgmvgTzKnBwQEpAPAcgJ48B/aM53MCwHsH3xNhzksAOKmZ8bp27apKAEAAoAQA/cb1IRYMDg6pBACkBuwpUv/uI/FdbCnfXb16lewe1/Xz/KXLF+2Vl16xhQuW2tYtm0WQCWeVNjv86ed2YP8hu+/+1SIANDdTjqRBBIC3du+T8gWEo+H8oLW1dSjQ/sXnx5VJTd9sfGCjdXQibR4CNNh9yF/sOY9u2WKdXd1ZiSUUAJCiHxoetBde+IEywhmHpuZGnYkA+Rn/p576ns2bN18EAN7HhrweCQA/++nPbMasUPeesi/Mj/1737Gvz5yyHVs327J75ijz34b6rbk4bOXBPmso5WwkDwmgpAxMwH9IAA7+81skuRyS62Qelm0oX7TBSATIURKgPCKpfsp44KsEpbMA+ofAPqcRfKRAABBIVR7R9fzcC4EUhaS2DtRsuqy1s8fKDY02c95c2/bEdps1d7Y1tbbIdryzd79UW372s7+0ubPni3xfKuTsiy8+1773zDPPSDoeAgBzBNvBmGx66CFl5A8MDmr9YgOR6s/n8vb000+LRER2Pb4AvsIbu96U2sITO3ZEP79JhA58mr/927/THPr+979v06dPt7b2VtlyronKA/7Gz3/+L62zo1MkIfwqVAEgBbCH8zdzgb2Cdffhhx+IHDV79hyVssC2YneZqzwTCgUqS3DsaFRPmiP7wjxYsXK5PHB8EPYpbBYkQpRNWE8QACA0sO8E0kxOBAAIS7IlEFRLZfUTPwDyHotifuFPYZuZ0+xrfv6hbVx377vv2j0LF9iq1atFSi3mC1r3PAM2Bj9u44YNapeXh8LXoGzTewcPao/YsHGjTZ6CQkmI9UHSwEejHykxQB+L1NLCaTYocmagt1Q0Qr31bN/IziMhI7k2FjUWAaByTg0nkGrAJwA4tQQAlbuIcYR64au7eW2iAO9E13AAPDtzJ+cxAcycn8YoASBbOUGGmJ+D67VDzx7jd/U+VwUO1MRh9F0UPpMSALUx0/SaaRwhfT0lAHhbsritl/5M4kkC0JMSALUEAN5PY0eK5yQKAKzZIPFfXQLACQApGYV4j867CWienevDITJTAMhil7Gt3obxCAB6r0QSDKDxnQSAgASGzGna5WcInaejAoDiTFkCQFCFrC0BEGyCx7pCvFYxgLtQAAjKniguFIwSALUEgHIuH/af/LCVcoM2mh+U7H9KAHAFgNFiTuA/cStOHiEOUYmvBUXcoIZ5twSAEFMIoxLmWIUA4K+5AgDXDUQAtytjKQCE/TuopLrt0IBnYLn/mzNQPQJAwRUA8oVMAWCoSOa/kwCcAFAIxLxcznKFshVHGu4gACgKRfIPdyKeGJOyeN4/FQFA89fLQdfE68OTh7nosRPZnkga8ATMynthzjozJiWyVNuUGGepc79au+/rLn39bgkAanmNOnF1nKl2/tSCE9+Dg8qdAAAgAElEQVQdAcCB7QzQj3NMa9Ttc+j1ZO5VSgBk2V9jbDTj70/qwYzAUe8SnHFqfyoRt6ikU2++xH1prHHU2owXThUA/EnvuOcfj5GOvwX/E1cA+LYEgIn8k5Qg4HMxHXEfv4rPNpFHU/3+eOM/Fvhedx7W+DnBXoUf/127pu/Ot6nYtfS+aXz7mz1x9acn6v9vrQDw73/8zGgVABqBk1oCgJyqGialAL2aEgC1jJH073qDmYLgd1sCIHNAEuZpCiKoXfGQmW44tU5WaHtFWiZ93zveAwYpqOGfqx3YFHxJNwxvb7oJeZCD1+oRALymdnguYlGh9rtn4frz1iMApAoA7ghVQMSEgSiWfty86tGmopGtbC6VJ85Yq3Vm9/iLtmaB1yzCqkUkxmm9utl3KgD4OIc5GcHmRFo/y/CvAqJxwCNZIM7t8QgAyuqskTf6UxIAgjEK9aRT8LDimAZ1Bx9Tn1cZ4zhRUag3BrVOTNhEJyYA8DmXng/3rk8AIJspWwOe+a9n4RBaTQDgUBDGzEFNApuA+aHefJZtXUcBIKztkAkVfgclBR+bFLCrXavpIdMdS5fiFyjvmfxksYgYUWF1V0oABCZ41heMiaQvXbUjkADUu8rwjw5kBvTHTGa9EYkDSd+F9R5KgqQ2w9vugJEO0THrW3UomTsiDIwI/Oe/xnLZ2hISQCcAvjSUy5KYbW9F7j/I4HmAw0kY2AzVbo+/PdACGKQAMBLWkAdUyzqSBKLcWJhbsQaV22nP3o5yjrSZYJ3GS5n+kbWu32Edq56oGBbhPY1Z5Cyobxoqtj610U5Yk4RtLFlQTcBwNYFKdrvPFd/4dUCKcva+pzgg7QB7St7JNv0QegolEZKs/GzCu81LnZAaByVznGoUdHye+28AxGwviPPPM/79GqkCgL/G+iLIy9hz6BcBoKklzulKn0CQiDtE6O6ErMK/XQLf+yxVAfFADH1wNwoAqc1K1232fFEBwG29B7bYF0XeSaTswvd9FoYnqAbygxEbaUwcweg3pEGgO78XrhX8oVFltWkPJQhOsAOAhnUYJDusLJCrbCNNzcr4H2lsVqB78bIVtmT1WmuZMs1Gm1oE4n/88ScK9iIhC0gQ1kXZjhw5bBcunLdlSxfb5EndAkWo7wqYOGnyNDt1+mwEcBsUwCbYCgGA7xPEBUjkBxlyJN8BxAisAjgx7gAMAJUEbFkvvA8IpDrePT36DD8OsBFM5nOAO8P5YdVEJsjLPAPw5v58hiAuf3Mdgtz0GYFjQEFe6+7pstu9txUw5juAhKgcAIDTdu5NGwm8k5nO9WiX3+v6tWvKRKM8AIFliA1kXB8+ckTgNwFkQDgAGMAogt7dk3rUJn6mTpkqOdDOzi5xoGbOmimQgOA1bdi+/Qlr7+iU/XByAwDZ0aPHJM9LVq6DWcxRFBLefON16+29LaCLoDyECcALFAAACcgeBMDnuw9s3KCMWrfyXvYAoJDs8B07dgp05P6QPTyDFSlxAIvHHn/CFi1ZYf0Dg7KDgBTUXweMe3jzwwrcM5as75u3bwmwBCwFKOP7rMt8vihQhP5j/tLPBP3JBqSfW5qbRHBoaWoW8PDiH/4gAgCy8ygAjIySOTpi589dFwEAEPAnP33BunuarVBEOaHNhodKIgBcunjNfvrTnyqjvrOryQrFvDU0tNvhT7+wd/e+Z8uXL7WdT2221jYTeQAp+0sX+u3NN962mzev2X/73/9b65lM7XGy/DtspNxiRz49qTrZAHL33rdSpLTGxlYbHizbxQtXlMm+YNF82/rYJuuZFGoG810IAIfe/ygjACxYNMsaGspSACgURu3I4VPW0tIhULp/4Kb1D1yz5asWqeY7BICB/qK1tXTKfzpy+LAATgCo6dNnZOVV6F/m0ieffGqbNj2oOdHR0al1BGh048ZN27d3n8C8UDYilGvhbz4TAKz3BF4CzjD+2tewMzZif/Of/s462idJceKehTNEAOD7EAAunr9pR49+obX73Pe/Z+WRQevsCiAQRIzdu/ZbR3unbX9iqwgAAONe9gNbAEjOHKBcCHObOcja+vWvf621wDgCJHW0t6qURw+S/9OmCegDmGY9L1xMf5VEAGC9A4qePXlKIO5cstkbkDPNiRTDWucZs/1l1GS7WC8rli/XOigXS9YOIaZU0nsAZADVDnC5faKdZLUCMJEZG+Z2IBry/ABwvAYBYMr0qZrfbR2d1nf7ttbmwkWLgnpKM3avwS5duGDnLpwXCYHn4PX++Nk5c2appnYgTAVJbcYcewdoxk8rYGAuLwIANo5+DcT2BisXinbxwgXNH9RclqH8gu/WjNR7XnYZIgTPiNIKfhvGClvy2eefC1AcrwQAoHk9BQBsMSUAGAt8Wcae/sG+QV5YvWqVFAAasP0oB9y6pefq7OiQDVH7m5qtmCuITPTO3nds6tQpAlp9v6avh4aoMf6JSGyMBWvAzzP07dWrNzRW3JvxwN67v8LcAcTcs+ct2XEynFkDtJnrUiJl95t7NB8hqpA97yA/zyfFkrf32H333SvVG9+3udf5C+fs1ZdfteXLVtvmRx6ydlWe4KzSap9+8pkdPPCBbdh4n216GAnzsuWGS3bm9Hl7e88BlRug5Ei+CPGrxYqlETtx/KTsJv29bv06a2tvj2ebUe0lANGQGB7ZvFnZ5AKWRs1u3+yTFD22EAIAKiD8oPAByeHVV19RFvbTTz9j8+ffE7m6gST0xuuvqXzEz3/2c2W5qwxZc7Pm855db1rvjWv25ONb7Z4ZU5T535gbtMb8oI0OD1jTSMGKQwPWwLhH+X8pAJBxWCioPSIqKeN6xPKlERvOlyTPD+CQKxQNkKI/nwsEABTDOLtpM4sxFaPER3i9LF/f5f+jzw7ZnQz6ERMBoKmt05pa23l4m7twgRQAps2crnIY2OW/+c9/Z60tnfb44ztt2tSZVkLneLRse97aLd9l586dIv+5345dgcz03Pe/r72fvZ3f+Ay/+MUvRB5SOZ4pUzSH6FPszdFjx+yBBx60Bx7clCljcP5gHH/5y3+wFctX2pNPPakjHkoWrEXsETYTkgdlA1gfkMPwbd5880175plnBRqy1/793/+9SF0oU0DKO378uG3ZslW+HzYNG8O+w3qDJIbaEL7WF18cV5mLKVOm2ocffKSY0KZNrJm5sg/YONYZRBrUzb766kv5PVJEamjQvyESoJRBP4Sz96i+AxHUiVTYRvYDiDWsTWwZ77GXeJkViEcHDh6Uvb/v/vtVioWyLV469OyZM2o/RC/8EPYGfCGuge/x6cefhHuuXyfSaVBKadS6QamJUgC0GXvJe63tbcFfj0kaihvGiHMANyEqV9TFxgqM/rEEgCgsF+6RlADQGTyekO7m10QB3bu5RvoZ1pVWXFKvOrtHjLmMRQBIg+Bj3fduY3ne936d2jiZ296q+zTG83UCrqXxGT3XGMBbdj7GE+KMngBNWfzX40JJPElnO8Dy6GM5AQD7FVQAQjzCz59B8a6ixspeCZBenwBQUdALyo/h/O8EgLSPxlMASM+ftQQAJ4d6tn+Zs2VCAAjxighK1CEAeOywlgAQYiSso7EJAK4AwLh8EwJArQIARLNyETJAySAAjBQKGQFgJN9vxcFekQBGcv2W679pRRQAhvptlPMCBICRshFWC9hBVNJ0ldI/ggDgyVVhvgU/IFPFTEgB4UhfUckEws5KANAgB9dJ1msOqg8VAkDl35niAPqbI5TsivL/JaT7kfbnP0oAmA2hxkeZpVKiAFA0G86zJ5sNFAqhNM9whQBQGmmQAkCpTPwsEC2dAEDGu6sRyHZFAsVY639CexUVAIItCXLoIa+v2ip+VwQAhieN+9XajLQdtbbsbggArpQylh3KYn5ZrDZGlZPY7XepAJBltkf75/NXtiYOaqRd1CUApCU8a+dAGv+sPz/o/G9eQiIbrxgXrztf4vy5I36aNsTVZ+JU82dJZ156r2+6t97V5/+JEwAm2r8nUgCYqA/+v0YAqLUlbk/G6sfaGHOt/zNR/0/UvxO/X5+AUM8Pq3etBggAIagUAiTuPLkjr7/1X7UCgA+8Dn31GKbxbuMRAFJnLwR+Qh1rB1d4TUD5BCUA0kFKQZwURPCBTZ+xHgEgdf64bkoAqHe9ekaz9rlSxy8DMxIgtwLgVhyMegQAfy3tn/EIAC4bLoctslid4RhODd89AWDCBeCyP3VmpyTWaupXZ+M7BqNLoMkfQQDIWL/RoUjnQboGaoEpDvlyfCJg6YfqQAxwMoID3aOh/pi3LyMUJCUAaggATpAJoHuFAJAxXGO9zPTv1AmqdVBqD2o4n3otspS1DsdQAKjM6wqJpKmB9RlJKtkci3JZImBEQkNiW7wuWGhbOAQGpnCFAJCBdeOUAAgkgkAYuGO8kkPcWGvUQfq7VgCQFGGs/ybmdJA094MegHgKvmZ9nQDgoa8DezqA2iF7WWs6UTVxybjUttUejhm0EQLPzsEcLVtQARi1RmRt6ftS0ZpHR6xl1Kyjqckmd3ZaD3Wj6fPCsDVZycrFfCAAxHEXyK06YRG4bUAynwNi/C+2l/ZT21OOV1aWIARIZHOSDAHvJ60lHXwCiSNTAIgEgAoJIGYnxFqOXg7ElTj8vI+N87nie43mU5wTQZYvBogkTxrc8YpdCoZEh6EIAKd9rr6IzrzPMT1btN9OAKh6LynT4OuXazshoio4Eidnuk7TcfZnGmtfAyB22yWg3ckOsc1ONPPn82tzXTIMiwXqujeGTMCmUDM8zfgP2Z/eR5VAiNubWgKAk4AyPyJK+I9FAKid3/ydPmvtnA/rJ7SH+cpnIQCIvJMwzMM1QoAzHVvvK32etVNDAPDgi/tDAdiJNWsjGYR7h33GrED0mr5W2YuSspqzgAIEGexbY7NA/obWduucNNVmzp1vi5atsFkLFtmANdpQqWxnzpy1o4eP2qyZs+zeNWszAhiy1MiL37p53dasQSp2xC5epC7sNZs1e64N50p24+ZtBVgByAHYAZ4A9wj4IuMKIAY4TlYbYDcACkFVQC4AYvqKoCxEAALZXMfBQK4LkEbgmt8u7xz6dMQGhvoF3gFukAHspQO8DjTtAQgikMu1CLQD6AvIaW8V0YlAM/cE5KGWLD8E6RkDAupcn5qxXg6A1wCpsEkEoslah9BAG2nD4PCQsj+7Y7t4Tp4NgH7l6lVau3wPQK2zHUB2xFqaW62ru0u2gcA1/y1evEQZeMwT2k12GpLLu3bt1n02bEBeu0eZ2wTkCG4fOUz9dDIIlygrlT5jDaIAwA9jAYBPP2168AFbtHChnoPP+Dyj7ceOfaYSBABqBOvJJqTP6VcIHYAGM2fNsS3bnsgY+B1dnTbQ32dvv/O26hKTwUjwnumZLxZEAAC0BYCEpEAgs69vwGbMmKlnIHP9q7NfqgwBgCuAJwQAyAuQvgBHfvPrX9vaNWvt0S2bra2txcojeSkAXL7Ua7//3cuaWz/92Y9s6rR2K5Zy4brDJXv9tXfsy7MX7Oc//7kIAD2TWi1fyCGubMeOnrQ9b+2zJUsW2fee2WrtHY0iADRYi10836d63FeuXLJ/99f/yiZPbVEJAGT8S8UmO3bktGS+dzy5OSMANDe3W25oxG7f6rc//OEPIgBse/whmzylR2PvBIAPDn1s5859pRIA9yycaZg6gKahoaKdOH7OZs6cqzl77fpF6+putDnzZ1ihkLPhXNEGB0pSAEAN4tjRo5qb1OKerPrepr5kTgBAHTlyVNnWqG84ecYJAAf3H8wIAAC+9B8AHHMB0PDQofcFbK1EKrkNUBFVskAA+E//z9/apJ7p9tjj22zOXMoqlMP38yP25ZnLIgCwviEA5PK3rWdSh+bd7VsD9uore6y7q8d2Pvm46lizRt2uMb+QMwfMhHxAW7xuNsAZfzOOixctlArEufNf25SpU236zJlqGyUARMhZslh90He7V+1gLZw6fiJIWwNmNzZaLp8TyMR6AsSSH4J/NGoC3FiHgNHMWTJMO3t6JFnOe4BllAYAVGbt8V3WkRMAsBte8sIBbn7zbKwjgLLuKZNseHDAOrp7rPcmpImjtmTpUq25Rshvo6ayJFejVDfPAQHAP3vPPfNsflTaAEBA9tsJAJQyYbxQFxjo65N8+IzpMzSWgXAHgJ7X9SFucV/sE/4R/h9zyIlZAHD0GeQH/F7G8dhnlPUYEAFg6rSpsT58UX0AyYHffA8CgPvZ2FraR18xJ5kvBP25HmMFAQD7unbNGhEAtChKpax0QFdnp8bJFQDyw3kRAN7d965Nnz5NwKaPA32NZDkKAKwDyCSUP8COcQZgD7548YrsDdd78MEHAskh+mO0B6Lb3r3vaP8CSKTfaDPgeH//gL32yhtqOxnVU6ZMzkBK+h0CzYED+yXVjvqA+2hc96uvv7TXXnnN1q5ZZw8/9KC1tuPnwa1osY8/Omrvv/eRbXpogxQARkdLGQFg15t7pQDwzHOP22gD549GG84V7PgXrPMjstcQAADimQ/sLZA7aAvzgWx0FCEAkCC9ogCw5609QvB++MPnRZiinRAAAH0pAQAB4Nlnn5McPedK+pX/dr35hl29ckUEgI7ODhEL2KP6+3rtjddftXJ+2J7e/pjNntxlLaWcNeWHzIb7zXKD1jxatFxfr8oAwBgKvmB9AgAZ/KgYSQUgFwgAEAOQJu5DOQR5f7JqkfbXmTdk/FECgGx/KSXhp0bSZIgZQRYYVbYpJEoIAI2A/82t1tDaZvMWLbSHtzxqk6dPsa6eHhscGrL/+B//T9u6hTIr662ttVPk/UJ+2H71D7/U/s8Y90yeJPuBP4Fd4b4QAGR3Y6kciAHM8yd37pRcPuXM6HPAemzuwOCQlEPuWRCy3rle38CASo6cOHFS5D/IKBqnFsa5JBIThBPmOOUYZI/Ko8rIp8QJBADKjWGTfvnLXwr0pnQL+wBlVR59dIstWrRY15CC01J8tU778MOPZKuY/59//oXuxRw7f+6Cffb5MXvkkU0i8vB5SBB8F8IL/Xry5Am1HTUfngNQHx8A5RbWWfCNG/U9/ESIAk769BJB+BkoqnBP9kL3UfCHTp85Y58eOazrY4M72ztsOJdTf3r5FgjK9FVQHAi+Pc9w8fwF2aGp06fJz2D8eE/rZqRsN2/dkv/KuLFfdHZ3BX89IQC4GkZauszP+q6w5+en9PU0HiAgtgpkrpQAqMRRPCvYyx7G8+JdlABIz3r+/LXxiG/ztxMAHABPA9h+3uS92vOjA1sTkRcmjN/Fxlf3YTUAWC+orr6oKQFQL25aGYM7yQC8x/Pr+mMQABS/TVTdXAHACQAoBDJHvARAGgfX2TIhAIRYQiAAKGaj+EjMjo/KABnArkSSmLzkmeNJMpMTACCMeyjT11ZKAEjPo2o75Vrif3ovIQD4Z4PyRUxgIUaUKACkBIDWNp4jKAA4AUD/bglkgFDuwEuMxsQff6S7VABAXQl/hUQDShq5AgAEABQBRvIFEQCKuSEr5QcF+peG+6yYlAAoDPZaYajPRkt5axjRiTrUsZfqUgBAFLf8IxUAxiMAhPkX/ktxiDDfIwGgMfhrQfMmqvVGBQAHZMXcCxYwA2KJ/hEzCL4ZpX1SAsCoFUdHbSCXs8KIiQAwjAJAscGGCygBjFYRAFQCICoApASAxibOSzHjm/msOFSwZ/pxgsAYRqjWft3xMRQU47PVlgBIPzseAcCXbsVORMWA2MbxFAC+DQFA80UxnYra7h3JjjWZ6G7nvAyMYq93gP3hySuvf/cKABX7F/eqb0AAqG5rddtr98/q8f/zEADq7ZseT9WeMQ4BwNv7XZUAiOK5YWXXUdOZeP8M9ivFlSq+SgXkGsuPmOi5Jro/PuB4DMaJv+92LeNj1r/cGKUmJrIv499/fPC7yv7chQJANlcck0zKG43t31TaUBXXvwsFi7vx+ybq/7EICLXPMta9Gv79j58ekwCQBb5jjbdUFcAnLIc5fjIALh4A/YZuQNKFmhqc4PRVMgtxqNxJCbLTUSJbG3AFgHA54HRgPNB/h7NbAyo4OPHtCQB3us+1Tqw/qwNB2nOzTOEAXFT+jo5MY8y89drLke1IRrCc0JQ8EMEmd9REJojSZHJa5KjF37GvqxdGNPjfkQLAxBO4cuN6xqwuASA5OHjWcnrIyOp+fwMFgEwhwOsZ1daUVz16AkSx5pgHqQRcBrAyEGFC3W8Mq+aZ10eMr2f1D7O2BQekMmcjozsOkpjEmRNarQDg7Lh07L0fvN9r/641ZE4AYBcNJSiCI+0Z3cGxDc6vz2Vfs/ztBICUGRvk4KOTGWtih+yaIPGfEgBcASAjAERZND+IQUwI9egjQSBTEoCwFA53vp7TdZ/ZozqZ1b5GtWnHWmnB5gAKxoNbpDvrACgJtMDudgKAKwBk6gHKvvGyABUlBNkkdwbjWk9tBLUyU0JPah80FvHQWM+uOAEgHKQD0UJ3E5g/Yg0jZcn9U+eT32T/T++ZZFN7uo38MwKEjdRdy+fUv253uZZsL+oH8TcgVQhax1ru8RhTQsgrOsAOwTZGVYnUzmRAeATsfY1WAPSMNRCcqSgRljn/vi5d4cPVBTIwtkICSQkABM+cYBU2mrBWvT/T6ZHOo8r76Wer135YS5W1m+514TAa7LXP0bECIanz6GOe3r92P6tyNJBWRUKPMSaDRgH9kA0TApSe1V+Ra3RQm6Av2WKZAoCyEsM68J+K/fFSFV7rMJBfCIH7WGYleiKph3ayjvmc5k0MJqjXMumZYNyq1mSi4OP3T51i/6wIJpp+lTqN3peyMf8vee/9ZVd15fvOU1WnclKoUs5ZgAJIgDIICUFjsNtuh9f9xn1j3HHf//Pur+/dvn3tto1twAZMDiIKCUlIoIAkhHKOVVKFk8957zPXmnuvs+tUlTB23+77agyp6oS994pzrTW/3/md6nh2BA6+p+OCFCM+fyjzulIXi1NZ/+O0MPtjwKy9tvu77zpnN0CWXVvAOYNTStU5GqSYSkkjuuXpJqlrbJGJvVMU/J86Y6Y0tHbIUCUlg7mCnDt7Tk4cO64RU0sXL9Hc8A11dZpT/uyZ0woGLF26WHLZYbl85ZKC2dOmz5DLV65LfUOjgjZEcjEOcMjevHHLO3y/1rLhwMW5i6MLJzTv4XQlB7zLX11RhyuAEvcm7yxOXIgBjC/GEd8HeAesA9DXaMUUoFudRvwCwDP+AGT44T3Afu6FM1ujalMpfU8jWMolmTptqty6dVOfiVMZ8gJ2BKAK4IN2h1wAkH2nv1/riJOb1zjMdQyWSgqUUQeAd8p3d2BAQX+eS1QpdoBn5IsFrQfvA3r2TO6VoUFUCroEZyD14joc8f39dxRYUjBD138itBvkzTfeVKc5AOny5cvUic+zHVk1Jf/1v/5fWg9y9uLc1nUTsXzvbNyze48cOHhAHfWrVz0gra0tUXlIRUDU3+ef75W+232ahoC88hY53t7eoc8m2vTmrdvyzLM/UoDEbBzjHsLI3v175dlnn1XgQMdmpSwnvjmuIB2R1rSFi8YbVNIJjvbhoSElogDIIZt9/33LVbqTsdfS1Kxt8tKLL6p6ARG1pB1AAYAogJs3BuXlP72m5YAA0NPboeQAXueyRXnv3U/l25Nn5Wc/+5lM7umWCRNbJIsENQSAo9/Ke+9+LLNnz5Qnn9okLa1IknNto1w83yd7du+Ty1cuyn/6P34h3RMa1ZvV3NQp8AeOfX1K3nv/Xdn6xAZZtnyx2vd0ulkKKF4P5RRsgQCwecs6mTCp20mh1jdJIV8n+/cdkHPnzygIPnPWFM31jXN3cDAjZ85clrlzFujYun7jssyaPUU6JrRrpNLQcFaymZK0tnRKZjirhAwAaWShTTGDsQzgYgocgEaAn9yfccDYY47u37cvIgAA+AKcu3FSUqB6/xf7VFkAALy1pS3aJzIe//Vffy0TJkyWTZs2Sk9vlxIjmH/ZbEG+PXleDh86qnPh6b97UoYzfdI9oVNlr/v7B+X1PyPZ3iE7ntoqzS1ptQuN6SYlmgBWkssa8JwxyjrR2NSoIDXRq7ThL37+CwWSIAAQxTpp8mSZpAB1QckpfJ+5iC3AhjD/SNXxzYkT0tXZ5YBe1A6yWdn9+R61HQDLRjzCBvA8yDAAUwvmz9d7tXd2KgjOZ599uktW+rzy2DAjDwBYAf5h74g6Z5xzra1Hlh4AAkBrV4cMDw5Ka3uH9HsCAG3dO2WK1BP9Xq448tCdfu0/5kldQ1r6b93Wss2eM0sjcPnBpqkCwOEj0julN5p7kEoAF4kQpt7MH6J9mxobda+G7cd+zV8wXxYuXepSMokoyE09ITQA5E/p6fWpsEo6fhh3/CYClyhm+oV6MsY+3bVL7RFt2tXZGRMAvJQ/pFly1TuilksNQdsDjALWQQDAfqucOyoO/Xfk+LFjaqcgXdh+uZAvSv+dPq0bCgDYRNrZ0sZADkDBBgIA0dYAlc5mk/6jQc6fv6R2hXEPAYD1xfYM9CepblD4ADw3AoCTM8+o3X7j9bd0zD755PZo7lEPygAoi4IG6TOYf/Y+45n5+s7b78jKlatlzZoHJd3oiYLlejnwxSHZt++ArF37oKxYtUSjDQv5spw9c1HefnunLFmyWJ56+nGpT7Pup9ReAM4yHiB90VccmOgb9iD0IXWcv2CBpkhoSDdq+0Eev37tpnz6yaeSTtdrGhC2XpqSIu0IALQr6yC2BUIa16AGQ112vv++3Lh+TX7y459IuqlJgVIIAP19t+WtN1+XdKoiTz2+RSa1Nan0P/8qQ3dUZjldLkrmbp+eDSDUAP5rCgDGQT6n5CxsQo5IWUlpVGKGSEMlALjof3IUD5AKqFBU0lLBB5FoakUlCDpcTgkAuldyqklG0Ofc0tTcJNl8XtI++h+iZH1Ts0ybNUseeuQRmTB5kkeef+MAACAASURBVP67fPWa/N//zz/Lz372jzJv3kIplVN69uy7dVN+8+vfOOLFihXS3kFqobKONwhC7DkYd7rnU8WbnJJj2Ef89B9+IlOm9DqSTjqtShvYXNqR9DuommSzOf3sxo2b8sqfX9Xxv+ahNXpf5lm+4MhazBtIYL/4xS90PwXYz/v03+VLV+S5555TxSbGxFtvvaXP2LbtCX2NrR0ezijRi9ekErD9GioxEEuoG+P+o48+VqUQbNGePbvl/geWy7p1j8q0qVPkypWrOreI8OfnxInjOq+ww/QPaxJ7A15jh5hnzEH2AthL9iqA/Nhi9l/YD2wp7cgcos6msMEcQlHhpT/9SfdXax58SPdkrHmsQezxWEcgTGKDZk6foXXGRlJG6skz2W9CGiKVAJ+xnU6T4iOblf47d7TcKDlB7ODZkAOq/BAS+AQjRVCTACeNhvt+fH6IzzZ2zow/c3+Fvur4XFKdktH8KOqDqXpC9YukgzvpJB7PPzbGrfWj8QgAjMGxUgB8XwKAO0vFqRb0rFXL2V4DHDECQNif4VkwvK99J/zNXs/Onn8pAcApAHBOhQQAiSkOhKPIjgDgxlMYTEDqCfO1qi9IAfPY/2M+HfP9hP4bO3FqO2mwRRxE586ojtRvfzuCgiubkQBY82ICQFlTAJhv0bVRTACwIJM4GKBOGhp9Gsc6tmFx4EBD2gH/2LyYAOCC87QOOn28/L4Gfbj5ZABv0ldhBADOEawzjghAyhn3ukL7QzzzBIAiBIDhWAEgN9AneX19VxUA6ir4/ErS4NMTqp/1LyYAuNSneoSPSEBWmxgkN1+m83HG6gcQEerr+R5px9QJF5EEFMeot/QCTgXVwH/THOQ6RwDATtVJsZSSAgoAXgUAAsBAJlOVAiBD9H9eHAGghEJAQddlSIgoARRKRP6TcofgHPo2HXAPKqoQqniAD4Spq48DPGrZmrEBYGpU7T9x6j9Jq+I8k5Gkv//c7Qts7FRH8ld931n8aN9g5WSsuWavbcVCW5S0s+a701S7NVN1uvfVvtVQIjECwEjMoros0XP8KlFdDk/GGM/IV5EJ3Je1bn7mRT5+m4mhPfbvuavishm0HJbWyhaW8W9JALDFVnGVGmuGrsWjKEC7ERGSLJLtEgd1ReNllKDRe2j+Ub9SKcfrXa1xOPb6Hms0mN0MHxReW3NNNZno6KLvWkH8omPvAMYqf5TCJyj0qHf7d0gAqJ4RcSXCvgjX7XDvYf3hE3a72RWM4WhOVpGDag2jsftsvP3hKKYvetBottG+kPovP95ekwCAXBtOQ35Uwo3NR4JJagQBvmPMb30vUASwCigLzUtV6YbKQCPPjnSbrBgMi/LY63cd+F8tf256PbFccXLCJDcj4euoPpaHxgOJ6ixNpA+wRgxBRfeeaoFVG9YEmGGDxgaSgWzutREATFLctYtt1FR+OwBlrf7u8zjfkUJNwXUhCSD5/OSAijY+wcwNv2N9lhy6tRaQWsPbDgijGbZofPgNSfIetSRqnEM7KHDQd/aZ9nUQzW+goI7VKGJcNIeWjQv9TsWARDehbQGMAf5A8cIX1vKQGfhvG3Gre0QMiCJJ/RhTSMHJ2EeM7ICRHhqcWuOHz9mo2wElXCxHMt/jSOfwvtXt7fN7+fnGFQ6A87ngPVEnPJjhhOHHsWOrRLj1OpWx9yQAbWcva02EIsC+GU6dW9o+Lsep+yxOz6Dv+XzxVbLr+r04ejs5f0c6AAKwEdsCi9g1SDQftR4m4abAf71+z5F1HCEglPwH706SekYcZJXY5A6IJl3oMgDUzq9e216MBErxTroNlCOiRHaJLTe51/I5aUk3KAGAaJ+OlmaZNrlHujs6pJmBeeeupPJ573SlaL4PALS8PdYIesgAKsfPccVvfz0tWg+5fiCZLTJWdrwAORq108UIorxNGSK0v36xcP1C48a5FrkfwKGR0QzM5jXv2/O0nVMpdUaFi7gSC5jjwdy2OZDchNnrcGOc3BDUmmfRdxIb1GjTYHUt08ZO+SFakBMbBrt/uJDH5XGgA850k43GSYjTjx8+s/rbumPzzepGjm8iT/lc5cLrXeQaB2uN8guiYxj/zgniyTAqb8gx2B9FNP2EkdjcukwEEJtMI6HpPPEEI8rAPDJbbvayqr+C3JEj28AfLJ22QqIN3WtjuBKNBdk7Ykwi3QV7nRh9Y5r7Z9GezgHjyAvYJYu647vYXMrCe0pQUydgnTrGKw2NGu2fKZSkvrlNI+e6e6fIxClTZThflKkzZsjipctd/rsUBIFGGcxk5eujR1Xmf/GihTJ75kzJDA9KU2NawZ8v9u1XkImosfPnziqgPn/+AnXSXr1+TXp6p2jfqeTqjBkKhFA2jWYbHFTHLs5bBR20XkhMN2jOWwBvJGUBe/gMEoA6832UIc+wCH1+8znjC6cvka/TprkIc94DODLnMQ5ewBzaD2cwMvwAclzngLKcEgx4LmW7ePGCnDz5rTqRp06d4tq2rk6BMcplQD6O9W++OaHOdsbhffc/oE5rngfYyndREkDqn7pbygGTyMXJDygKqAiw0j1hoqoiuJQGQ1pmAMuzZ8+pdLsCTw+skKHhIe1zbPjZM2dl925y2LbJww+vke6uTm0zwHvGBsAT0fIdHZ2yZcsW/c09AXC5nnqTm/7atUuyZs0KWbXK5ejlB0l+/t29OyDvvbdTiQk7djwtvT1T5O7AoPYVua8p+0cffyLLyEftZdqJnqP+qEN88OFOBaJwrvPDvCX6j3FE+9CP2BbAu3lz5yuwRCT/iRPfKGAFuWPdo2tlOHNXoyyZCwChr7/+hkzsnqSSxRAphofvSnNzq5w7c03eeOMd/d4//tPPpK29XhqbUs4uFUU+2/WFfPXlUXnmmWdk2fJFMpy9pcSHYiElfbeH5Ve//L2Cgzue2iJNzSlVACDKE2WBN994R/r6b8jPf/FjmTd/mouAKpDyIy2HDh+VXbs+lZWrHpD169f5tbpBgVgihAFTJk2eJNuf3CadXY4AQ97ubCavkZmnz56WrVsfk+kzpiqhgXaC+FEn9TJx4iS5evWKDA8PyswZ06S5o02dlYBCg4PD0t7eKbl8WVN3XL58SfNJkwKBccd8oI0Zv0SBPvDAiojIQZR4NpPTyGDy2DMef/zjH6kddhEtZbl+45rmawZM37r1CSW7oOrBs5kDAEbPP/9b6e2dLFse2+xIPWVRQJf5vWvXZzpP5s2bKxs3rZeuLpf6orGxWVMxvP8ectU9svmxh1XJYXg4K+1tXWojP/zwIy030bGrVq2QdGO9DAzcUTD2j398WdvlH/+3f9JnpuoqcvnKFZ2zgNrpxrScOvWtZLIZVZFg/jPeJ09y8uyUiTkOwM7D8jkXkY/dYlza2Ye5Rt0BuQGfNAe1B48Yt8x/Pp87e46C1UYA4HkQZADVsG0QVWx/zDwwsIvPAM4BlnBSN7a2ye0bN/R5gGtTpk+XsrdBzAf6FOCe9RR7f/P6dZ0nyIj3UBfWAw+yUa7pM2aorTMwG1USFAAs1QF2krUPBQAIUNj/efMXqL1BWp9oOcpNZO61a9d1HgOgAY5BWIBoBpmCuXD/fferfdS1ytsoAElsEfnAO1AAqFTURmF3IUAwTlatXqlpQ9i/Uk5sFHZp7py5mloBYpG1AfXf9/letY+qDKLnDkDskly7ek0+3fWJgqmWJsHqDVBPBD92FztFP3KtI9mV5eatfm2Xrq5OJQB0I2XvSV38Zsx9/PFH2seMJ1QwGGNcT870D3Z+pPbNqW9AgiENg1O0gshkRBYIcqwTRgL49ltSh3yq6Xbuf+A+BeAhQpZKFfny4Fdy4MBBVWh56KHVSsTguSdOnJS333pH+4I55fbbKWlsalJpeO5NFDoEPCTLTcmDteDkt9/qOMbGIXMOEZr14tzZi/L+++8rMWvjpg0ycWK32lAF4/N5eeON1zUdzFM7dqh6BHMf+wEJgOsA7B/fulXrjv1nfKIC8/JLL0p3e6s8+fhmmdCSlvr8kCMAZO5KeXhA0lKS3ACgSl5zMKOuoQoA+ZwnAbgzQRb7XRYH+JeQIS6p/H8G6eFiSe7yfYug9T4id4b2gL+B/viQjDCp23p3HiCjuxJthH1Ug9Q1NElza4fMnjdfFi1dJj3Tpsuk3l7Ztftz2fnRR/Kf/vN/ltb2dk3NQwecOXlGUyhs375d55vtISFc0P9R2glP0mSf8PLLL+u+46mndkhdqqL7Euwp/YStpn97ent17aUNAO4B8rENAOfYY00rwh65oUEOHzmiNoyxjb3hM+Yl9h+wn2dt3LjJ2ctUSlVpdMzueErn5dHDR+WLgwfk5z//ue4DsCsQ/CDwsTdmfnA/gP6rV69pGafNmK5r+fTpU2Te/LnS3dml85fvkeKH35Bc2tvaIruK7aNd2KctWbRY64aSA23GHMW+EMnPWGKv5+zlbU3vgX1eu2at3Lp9S1OeGLly16efyYXz55WwgFILc4A6UHdUGA4eOKi26f777osIoqxD2HnWhTNnzqotQv2EdSGbz2l+8qaWZt3v3B24K43NzapukW5yxBnGja0TpjmdPJeFJOZqH0f1Kwfuhb6RZESn+759J87/bQfesR244ZllrHKM9lnoi0veK/RxJUF+vZ8/494LASDpF6w6R49T8Cp/YeL8aufM8OwbtmcIoEV+pQDAsu+avahVFH2GJ3ZXnW89mG4pJQ1AVxVOD6ijXGLR/yH4zj1V5j8gl0cEgHoUu/hMpCHtIuPtsxhkr/YzjXamZdMW+6xin6MB/o7EHpP8ozoQFFNk/+SIjfjrY3K7DxzRIACXRjH0T2GzAH4d8E/gCgqPaY38NzKABbiwJrpr8ZXZOdv7CTXtXizB787bTtnRpUsta9om9dthZzhX63mgoOlCWHdS+C4yQ1IqZqVcyEhmoF8VAPiXG+xTRQAUAHKDd5QA0ED0P+qWHhyEaO9ZCVUKALEPJgbl1Z+VBA0twMpNmMiPoMuT2gZ/vfk41eVhPhvalmAZ/Jy8pzC1VzJ2xApeO5zAEcg1YCQKM684QlMFxTP2UpyXypIvlKWA0k+lIkOQ8UplGS64FADZUp0M5yoynC1JtlhR9cBMviTDOVKTQarn7ITyDr+dJoGzhc5nF0VLe/xCA7yqnPmj2bPa76sPJYiY1TGgrx1g72wDvpb4+tgm8F3z4SQJAM6pqHPD7h/4DdUuRH2WsOlVPiv/raCMtfxIqpAcldHVSUvm3UrVBBFrTfyl1e0SvrT9eJXqQ+jr06C4OIK6lm0LffojPzeSShyEFNqZ0K/orh2P7lXb0I++hjGfqud/8g5J/2h4L/XFjlMqW1tqrX3xGIjXZ6thcj0bbQmL5+L4da8qux/jdamYQFOrjKOtq/Y0wx7GWmJHq3uoXOKX++g2do3Nv6r7u4f6t+5tTCTLoGPbE/AiYk+NStxrP4xW/7Gvd+vbWD9K0KwBzIfXhASUpC3jeyFmG+4vlFw5Tgqo8crvyvFdiRtjVrnqw/EIXKn/8uNtNQgA5GyLgXCXDsDlcrMGiEHUONLZQFI96CWNjcOnNCpSwQCLMvYsOeek8UzLSF7Ire0aSRlEzTuj6BcXn8Mm2jzasE6CwkEuZzrZEQBcKUPCQrwZi+sabmKrN7TGaojbPCxHeLCoMswabWyt4YBB23AlQX6LrFZQ3wMwthnTdjF5oiD/s232Rnu+ldZymSVB/qoNfbBpCEfWdzMf1QN2hFE0AKbWuPbgX/hRCBj5ARmB+OGGwYB5G6tR5IHvfwXsxyQAuA0tP/G1DkTScWAbElMk0Aj3ALSONh1eGSCQknbjSMXQozlVy8hGfZXIvW3jyaJ9QyNlY7Sqv6oOuSOZc+67bkOhkbwqqR0SACzSthqENgKAXRebM1c/3V9aXQ3kB4SCAOBDRKI5ZQC/EgAcMUK/o7bIEwMiEoCTrnFKCwGgnCDwjEYAsI2V5piP5A3iKGdXcBf57wB/RwQwxQ7k/t37cQqA8JBlrGQd60o08OoCXtXD+iYqhz/0VhOEqhUAwu/G13PE8OoUgTJGpAhQLkm6PqWOPiL+m+rqpGdCt/RMnCgTm5qlq1iRBg7BpYIUkGuDYU1uTp++wUWwB3L+mjIiJmPVXH6d0db2izYiXhVAI6NDULcGAUBHYkAIcipvzkjYXObgZCC+suJ1TLkFmXZiXqjNVAn7eOyafTASgDqqA/ZecgOQtOehHbfyJOdZcsMQfh7en79VMt9/IWkXeW3jt7ZtQE7TRbsZAYD+wglsxAiccdYmVvZ4jXM55gGe+DF5dxwLtLM5QMLyOxKLi3ZQkksDBJp4FCQJADhfLDqD57O+aTk0MowDdDVjPGxf/k4SIPRgFh4mSXgR7Z/C0ejXb1KxqPqKc9Y7k+xJOCn2NXk9nOuY87bDOVlcLkic8KHKDOUNo6BQ/dBxnmqQPJK3dfyul4LUS2vXRJkwZao0t3dKMVWnDvQZc+bI7LlzXZOkcGekpf/OgOZJRpZ96ZJFMnVKj4uQqJTl25Mn1ZGrwEl9gzpecfogD3/9xg3tu87urihnK05UHK4AxIB4OLdx3gLcMEYsqh8AbP68+QomMF5wTivApOBMTCgxRxTXEt2FExnHrjqbC3mZ3DNBZs+aqcAVznHuQTsCwtBPPAenO+XmN6CxATXIzOocqK/X5wPW4/zmO9zPyAi8x70AcSgr/3g+EtiAAdNnzNTP6CvqZykHeI978BzsAa+5D2AWz+DvxqZmIaqeMhCli3Oc6wGXyHGLnC3Ro80tLRo9TdRff1+/gvyAvgsXzFdJaNrc5bh10b5Ev+HcXr36QVmyZKk0psnf7uRvGYM4+I8dPyy9vZ2ycuV9mt/ZgcbMxTrJ5Quyf/8B6bt9R5UE1q59xI1dZEcb0toPe/ftk4HBQZUrJtLfxiW2/LPPdnngYWOUO54IVZz3PT2OmEF/ItEN4FckXKSSkhPHT2ofdHS2yaMQAJDfLGR0PjCmlAAwoUc2rNuoktu5/LCCyhfO3ZA3Xn9HU2D84hc/kY4uHIrYa5ytIrs/OyBfHjyikazL71skucIdaWlBrr4id+/k5Ff/4w/a59ue3CRNzezvi9LS0ibXIAC8+Y7cun1NfvqzH8nceZ4AkMe+N8rRr4/Kx598pGQHSAka4e/HMPV74403NIKQnM3I1OOyAKhmXHxxYL+cPXdWHt/6uKZGwNnJeOQz5hp9evbsGXVgQlJpbGuTChGvuZzmIG9pbZe7Axk5cPAruXbtquzY8aQSJyzXMd8DwGUeMg6WL79fmptaJE8O7WxO5/We3bu1Hcn/HREABDnqGwrWEMlKZOisWXOUAACxAeBwYGBIfvObf5XeKRNVpaKrc4KC93xGXyF9/u2pb1Q15NFHH9F5Sc501A+uXLkhO9//WKZPnyrrNqySlpZGKZVQaWmSSqVO3n3nPQVsH3xotSxbtlga0pB4YgJAT88U+cXP/1FtiygB4JJM6Z2iMuTYD4gNtA/5qg3owQ4wB4lKBSgGYIMYhoQ8gDTti40z0hm2FyAdsIuocmwY73F/7DNtCmiOWsqypUujsY8dNwIAgC9zw9Y/PjMCAJ9BAEBamr0DoOytmze1vwCxe6ZNcw7qVEqfxZiAAAAADwHg+pUr2n8LFyyQSRMn6R6VuQ3Z6evjx7S8M2fN0rJSZpRHIGTRDxAMHFGDOVd2zz1+TObPW6Dy4UbU4tmUh+hjQEmAyAbANZ+vnM9wsD9wf5IAUKcRyaz9zAsimZWgUAA4zmg5ACVXrFohTS0tesamnIxbJQDMnSuLFy7S76iykLeZENFYXyi/I8E5JZ+rV67KJ59+rMAjbeSUZohsEx0HRPBDWiMS2wgAjmRXlhs3+2QXBIDODiUATJwwQa+zfQ/zD3CSOi5ZvCQiNGJneO5HH32i5UAlgzWEH9YBng/4D8kHEJi1iTHI+7Q7bQcB4KG1DynRxZSSmLPY7kNffSWPPPyIRi+jxkNbshYD6BKNjTpGFFnZ0CAvvfSS2o5HHnlE2w+w0oAbgOjTZ87oZ6hLYJ8AoADzz569IO+9v1MmQwDYuEGJOgqcFFEJycjrr7+u9Xly+3bp7pqg6wtrNuvfu+++p8/4wQ9+oEQO5hf1GB4alD++8AeZMaVHNj+6Via0NkpdblDq8kOaAqA0PCCNUpTs4IBIvqAkj4KP/HckgLwCNJBMiOoHXAoJABnABsZSsSQDEBU0B7WPSFXA3xFsnQ/JqSSpT4j33W7c7eFwINKKSmLmTJGWdGOrNLa0ybTps2TO/IUyb+FiaenolJ0ffyInTp+SX/zv/yT1jQ4gZp96cP+XcuLYCbWBrOkG4hG1zp4D0gnEEds3sjYDwDM/t2zZzFRWQgn3Ys6wBwHEd0RFiIdtUdoeouEh9EG+dD8pJUjQf8xh5ujcefN0z0B7EP3OGGO+oLpje3NUaRir27dtl0qxrMTHPXv3yNNPPy0TJkzUlBpvvvmWPPbYFpkwcZISqkgJhHoEP+cunNc1CALPgoXsu3qltaVFbt24qXaMVCHMdWwnxCvqyrMZM5Ac2D+tXrlK5x8EctoMm4CSEfaCduS7jKc7d/s1Dc1wJiObN21Su0XfsVdlv3Lm1Bk5cviwgvsrV6zU37S1yZRDSr186ZKOe0hFXKNkyNZWJTKePnVGbSNlnDFzpgvAqCCY1STZXE6VABgfnL95j7kTnelC4nkQeBP6vZLnpvAsYxG79l54XfJMZ2fI8Hfy76p7+xdjPr/WBYn3rEy17qPnFYssTfhA/IFG+/ZvSQCodWYNq1DtL41BvuR1eo35+moQAKLParSZPiNBAHBrq/PzWpo8sw1Foue9vSJy3kXTx2nemPd2LnFBWnFgGnOC6H8LwrJc7+prCFTukn6d8Fwb+z+cj8yB5rFfUf0Zfp1y6gRJAoBLWQCJDFut3/HfMztnRJnaBIB6Jdk4P4knAKDuqKnIeC9W+XN+aQf+xzntTbEXAoAplJpfR0MBnb+O8anlrCYAoBJlBAAp5pUAUC7lpaQEgD4pskZlByQ31CfF4QHJDfYrCUAiAkAlJgCwiEQqpUFQnNkDDV7ysvwJAoAep5QA4AlAHqB3S5MD6wH3FT7391A/ZxS0YQQAlFCNCkFQh5pV127qZHfgP2RZAEcXWOn8EwXt+zqpQAAopSSfJ9jAEQBIrzjoCQCZQlkyCvjXaSqA4WxZMvmyDGtqgKJkIY5XEQBYcx3GIIqReD8T/rvI3wWhPXTw43QbiwBQ/Zn6fbQ+MVZCnXR8a1CW9zOrLy9JADCf+vcnAFgsfC07nrSfVb5HnyrD7HgEmGvX+9S1vnlGEAAsiGUMAkBsqmJiSWj3TLF1RNqBwMbVtJNRRR1BxVRIw/rbdWMTCEZXT7B7jb1+GQFgNDwhxk9q3U+VFb8nASDZ56O9Hm2pdQSA0UHksP7JtsCf6AgA1SBzWNcqX2WNcO3xJPyTa2l1PcKym2/TfSPyu5vESdWF3i64b94TMaSW/1kJAIphjf4z5vi9h/3P2F+prnOt7yafP9Z4rrINvq+S/ujIviWISaOVc/z6h33xvRtkxA3+qgSAECh3m5YgQtrnO7cDn4Gvsa3y0cEeTIrIAI7QG7EsNCdRggBgjLsku1Lvbfl/azDMqjrrHgkAVi8bKCEAEW5m3ecjCQC2mCQPE7aJrB5QDoi4JwKAB91s46nyQpKShkBBISlBlRy89jpYPxwYkwD5qxepmDUYjq6/hAAw2mQICUlJY8LhL/njNhjOyCXBOx2TJgvv5blDsop9ZpGQ5BG0ftUDQmJD/rcgANi8cVHbHuQOjHZVOyfYjEmA2BymSQJAuAjYmKz1O7mgJAkA7r7GhjVpPb9h1k2vkVmcSoA+wy8sEQjtCQAqhR4qAAQEAJ13VQoAECM8uzRBAIjmoTqVdBtf1YehIbf5HM7HqnlRVx/veUOJfgU4YwKAY1GbHFy9Sr5BAFBybXBANBJAkgCgKUs8gSCch8k5mgSPk/1dPYdc2gYXyewisavnhlMB4BCSAtREM7lYkLamJpk8oVt62ztkVluHtClLrqRy8GWkWZUA4kgXSJlxT50vejB28nKAUAo4ebtatdHRQ4fb9Eftru8Z2BvLJtWyrzp8qJcxyj0ZwOaNzVOebQdlR+Zy0nQ4QZ2EXf0IOTKti/+uOio1R6CbBWbzQ0A7VjSISQThPLLyj9eP0b3DTaBKmMUHo1r2MQmAR7Zbr/PEmMDhxj1cPj8XvRCSUsLDkJsjHHKIOiYFhJOP1khkBcpdflCuCTdNkQqGP2DjjLUDoEXHVCn1eMeU61K3Zql0v22gAqJHrfUqOT5GrAWeVuh7UBerqLweoHACK5AJvJNFvdBM3LIUKwCu8V6G56nz0juULBLd2sHmu/teyRGD0o2OcU9EZH1ailInrV2TZELvVJm/eKnkyiJnL12S+sZGjf7vBIhUo4qkab1cu35T9u/fpxHIEAA62lvV4QB48uXBgwpIAyrcuH5doy0BSZCEv3rtmoI0OEWJfney/J1R9CNlR+7VpPmJ6kL6Fic390OumHIgqY9Dme8BlHBPszuAQnaIpF0AI3iPe5FruP/OLWlva1XgnAhe/uFAJsoLEBHACKcv16FmwL343BxmPJsfys4PoBqAvdXFnk25Ae8AmCgjzx/OZOXbU6cUxAJApAyUDaCa8c971AUgmPuioIBjn/tQF75PP0MAAJgDMDCgEeldovpw+qtjf+5cjcrXvVpdvYKCgGW9PZPUuc91Nn4B2XB8E0UKyAOgAEDvIscHZUL3BLl0+ZIcPLhfrl+/IAsWzJWHHlojvb1TNBKxAdnGVEouXboiX3152EWAPvW0TJkyVbLkQW91ag3fnDyp0edEzwFyUWcXsdgqR78+omMCYMQUEgBfKQfjDBIGZAmkfGcDVBYVzlICAMArBIB16x6RocE7Uq44lRBAFYGDjwAAIABJREFUvDfeeFMmdE+SjeuJaGyXQjErDQ2NcuVSn7z5xrtKJPuHf/ihdE1o0pz0rE8QAPbsPqjS2kTJr1i5XIrlAWlqatR89UODRfnXX76gbbh12wZpbsEBWZHW1na5eX1Q3njjbblx84r8+CfPypy5U13O1jz2LS3fnPxG1Q5QdNiwYaM6NrFh2ADGNGBPS2urPPb4YzK5p0cBNIB0xify+hcuXtDPkLPHnlr6CvIZM0bIo4zSwywUNBobpZzL6VgGnEs3Nkv/nSE58MWXqqQAAYBIZpszzD+IIozHtWsflqVLyFXfKIWCyxUPUP7553s0+vfpp5/SezpecEX6+/vkwIEv9DtPPLFNpk+foeQBbA7ELMbnb37za5k2vUe2bdsmEycgne6i1ugr5KHPnjstDz64SnPdA9xAAKiva5QLF67Ihx98KnPmzFICQHMzayVkDPZc9fLqK3/WOfjIo0Qzz4sIAOfPn5OXXvqTkhF+8uOfqq2pa0jJpcsXFQTv6OzQMUh0PiDW4sWLtC+wN5YaARUKlEMgJLEUZoYyKgUNMGwEAOwAbQ+AxTwDcGXe8sMaxRgHwP3qyy/lwVWrNfKUuWegMwQA2p1xD1Br6yDXK3Fm7179DAIAkdqsX9yX+YCdwcaQzkA8SGCpVXgfW0snXbl0Sft18aJF0tHWHu0fuP/ho0fUDs6eM0efraSFigPZsDOAYTzPgeui4CHjeOGCRTrHwzUe0g59TfQ4Np/nZ4aHFeCjDQA+iK4FUDPSH9djm7C7ANg8k3IYiYu2oe/ue+A+JRRwlmS+QF4g0pk1Y+H8BXpPBeKJRBsakgP7v1DbC6DK3soJNaXk8qXLSgAgIhlbSF9b9Dsy9pCRsP0hAQDiInt3CACffLpLCQBr1jwkkyZOjPqSee4i9T+R1atWyX3L74tsHHbm1s1bEQGACHBbt6gnz8d+037YRmy9EROoE0Ao4279xvWa5oI+4oe1AnLW0SNHZP269RoRDeGOcXz2zBkF5BkHAMEKVELsqlTkT3/6k7Y3ayrrDOcD+oNyfPbZZ6qAs3nLFu173gcgRlXgzJnzCiD39kyWDRvWS1tbi4IPtA9tx32Zu9uf2KZ2n3037Xb9+g1VN6HcP/3pT1WJyM7/meEheeF3z8uyRQvk4dUrVAEgBQEgN1hFAMgNDUo5m4tSAMQkAKcAZPuggicA5EgJ4BUAkO3PlsoyiIKUJ7aZKhfAv/3zR7xIPdK5Cy1HdUXAKJTsi6R/Q6OkG1ERaZFJvVNl+qy5suz+FXr/t3e+Lw3NzfKDH/1IUyxBACD9yjtvvqtnUPrDSDWsv6+++qq2DWOOfYACoSmXVuTdd9/V+fTgg6sVAIP4DAHgxRdf1DFifci6iwoA4wQyCWMIW4uiD58xzs9duCh/fu017XNbg5nblAEiCfYbEgKKJ4CO9P2vf/1rJRkxvkr5ohKW3n73Xa0DdoN18Ve/+pXOpaXLlqs9Zx1j3jE3r9+8oSknntyxXZbft1Ta21HuqpcL585rGdlf0X+QX0gpxbrKc9lHkk6APdfjWx5zoKMHz5gnrHXYWtpLSXCQSbLDcvKbE6qmABESMhYEUD0bNjRIIVeQfXv3ysULF/UzCAR2JqMd2INgU1D2gABD2QYHBpxNqquX8+cvuPWhs1P3Julm7GJJVSEYKYwpyN4AnNgqCA5qg9m1k8IgUNCzc1l41h8TwPAS0tVnqmowo8oXlgiiCM+ByXOJvR4bQBntqvj95Pkred/I/R4EZ5n/g63EvRIAwrqEZR4PQBrNp2fvj3Z+q3ndX5kAYJH/oQKA7h1rEgCcMpqd6/SEqEFVzufDvxEKAHWi9oNhkQT/RyMAhP3nAlxMgdSCWXxwmpf718C7KgKAe20EAGyKEos9gcGd22MFAF2jRygAoGjpSAy1CAAm/e/q9N0JAC64xxMbKJcnAAD8owSAupEqAxQKIoWs5DNDUoEAkM9KdqhfitlBpwAw1CeFIZQAHAEABUunAPDXIQBoX6iiSCToHgVBee+TUx8OCABVaVLxN9UbScApFRPsNJIA4IBy9U2or871Oz9GACirdH9KigXIdBWxNXeYdGGsuQD9ngAwnC9LJlepIgCQAiBfwE6aAkBMADAVAPX0+z0bz9YAre9JABiZAiAmAESRrf+TCQChPQv9cM4/GSuw/s8gALgxM/46UPMb+HXV31WtIhD6l8ez3+OtT2N/7rArFTKoAW67MVZduarX6g8eW5cg9FmGbZC8b3I9GW1dSrbj9yEAOFIN56CRpBkrX5VfvEZbjEcAqFWPuO5h31cDyfHzfY6Tqop/NwLAqGMA387fmAAw3vgbL3o+2X5j3a+mjz4IHkz6z0NlktFm8Pjj8N8JAcBAUmMjFiOZdM/o9ixDm9QjCAA+z6jlfEsSADRVtAeadYPiYUKXJ8dkg70KQBSB7CSCNRI5UAAIgQIz4smJZptgPSgE+dzttYJInqnu2Gqj5xK3Oof3dIPFpwAIQIfw8JH8Oyy3fqbgv49U1Y1WHFlrQH8IyNIGoxEAQqDHQOHQ8ZX8Wzf8nqH3fQgAkX7yd1jDRjOKYdRvdCjzBIDkQpCcrNY3UT96Y6t81ETkvUYneCnkvxUBoLo8FqEeph/wxvuvQACww0otYzfewlj9+UgFALeBMBZtPFftutEIAG5TYjJKvq5/ZQJArADgNhnhPLfxkWRAxbbGSxdZCgDlEsUKAC4FQCj5bwoAQTR/DQUAm2e1CAAhWSlqP4uIDiIYDHyjThpp7Reh8FDp5kcsAUVrl5xvLciVBQO7IKlKWdLYjkpZirmsSKkgLZAAWltl/sRJ0tPRLi1NacllMlIgJzxOa5QN1MESp1ew6FUnwegOkFEq96qobOMVVisYaB9FYLuvQaDUEh2OtcL+Hj7KQW215cdT2+0UAKIIee0/d0g3AJy/yesd/qgt8GuVzlEvT1/LniRNWrixtv5LEgCs78I+TG6E7ZDuqzmm5axVrnjOxuzNMGrAMfsdCSB0CFj5Y9tUlnRDgwJP9C0OP81xnHKRsEasCQsYp61xc6U+3RAxQE05xMDd+EAVHwJMISAqg2+EcG0MSS+hAsKIw4QeMOIDRLQmV5HDfAYSJQD4iDSHaTgCRQoFBSeDas4W53R0URnav6Y+4eeXEX6Y47liWVraOjX/HloSDS1t0trZLdNmzZWJvVNl4pRpcuvOXfnqyFGZMHmyrFi1WiOZVD0BtYBCRc6euyBffLFfZkyfJosWLVDyTbqhXm7cuC6HfX5kALAzp09r3uM5s2crmNfX3+/A3VxOAQYANEAbQGucvziDec/kyHHGAnLjHMaZjBMcQAeHLtcAfjAGcIJDBgBQMXtmTih7DbAB0JDLZ+TSxQs6D3EcA3BYNDpR0bQ5jnLKSX2QV7c5yvf4DlLttD9kAfoe0I8yEU09deq0CBDiu319/QqYag7edKPcuHlLLl25rHUyEgBjGQCTMlI/gAHAOvoS4JG6AdShCIDjDBCHZ9OGvMcPEstI/uIYpx1xbAPaAhQwRwDEkGCmDSAHmHSuy99e1ucBJF24cFE/w7FO3xD9ZgDZmTOnZN++XSrB/uij62TpkqUuKs8z43PZvBw+fERB/pUrV8mqVaultc0pLDC3b966rUDAwOCQAh3dE4i+K+tzUCcAcAQApXz0LdG0RLrTV7QL4AQOvpAAcOTI1ypp3NVJHuSNSgCApJjNDitA+uabb0t7W6c8tvlxaWlplopgX+uk71ZGXn/tLcnlc/LDH/6dTO5tF0kVnax2UeTzPV/Jvr0HtJyrHyRHNsQBJ3s5NFiQX/7LHxREeWL7RmlrJzqpoqkFuC8EgOs3LsuP/v4ZJQBQ/3IRZZO0nD5zWt59710FVDZu2qQAmQEEOEdf/fOfFWzd/NgW7Vsi5HnNPDpw8IBcvnJZNm/ZrAQAgBbaifkCAYAxQn57Tb8xdao6C4teAQDSVF19Wu7eGZZ9+w+oTDiS0t3dnZob2facRKIC8K57dL0sXLhYHSaFvIs6g7yy5/PdGsFJDnMjABAdfXfgTkRAAXSa0jtVySTObqVUChoCwLz5s1QhoLtrohKcuD/3QQEAAsCGDesU4HR503NSl0rLmTMX5KMPd8nChfNl/cbVkk5DmmuRu3eGpK4uLS/84UUFgNZvWFdFADh37qy88MJLsmTJMnn2Bz/UeUQe9AsXz0t3V7dMnDRR5y92BuloCAC0JXOZMUm7kw+eHNXYA+oyNDCkABtjFHtgUv7MXVNPWLlypc5tbI8B58xLCADkniaylM+Ye/xo2pQvvlCwaf369ZEN4zsQh5gXfAYBgFy4quRUV6c2EKIQZBJsNfsfi6TlvgC/BrJCbqJeixYulKa0U9nhBzDrq8OHFKibM3duBAwQ5YrSATaViGDaQ8EZqSixi+cuXrxEI4BtzeaeqEAANiKxTf/TPoxRbBwkIxSEQgIAc5vrAd2we9gtJQdA1iwW1f6wNkCwWrp8mUbXIgHMDwSATz75RGXqF8ybr22tc61UUnv35YGDOkeRuHdkA93lKvgHAWDWrJn6PMA9wEbqh8IIZBRsB3Pf0jw45SIZQQAgYtn6krocP35Mx/LaNWs01QGfcW8IAH23+2Tnzg/VicscoZ66Jy1jr7LaBpBRsIGsn4xFA7YBZ7Hvj65/VJYuXRKR3LgOu426xMYNG7XPaTfa/eKFCwrE0rfMOfay2BvySAM4W8oJxjblRAWA5+3cuVPXA0gKjAl+HOGyWU6fPic73/9ApqHGse5RaW4itQKfF+X27Vvy29/+VslHWx/f6lJspJFBr9d1BSC7s6ND/uGnP3Vj3wM/EPP+8PxvZc2qFbJ21QPS3dwgkhuQuuyQlIfvSCUzqCkA8kMD1QSAfE6KpP/Ju/QDDtB3YEQE/hNtmC+oAgAEAKcA4BUivaqi6tqZ5L/f80fBI95XajmqVRMA4mQZX0+jpNNNmgZgwuQpMmPWXFmwZKnc7L8j7+z8QB5YvUq2PLFV0w80tbZI3+1+eekPf5Sli5dq6gV+GJfYbdqNcUrf0x92dqDfIcBARJs/f56mN6HPb928Lc8//7yC3KwlTi2ipDaTOcGehAh99gmk4YGUg/2DvPLloUN6HXaKezHOIMsR/c/fmzdv1jlBGbAZv//973UsoGgBAQCb9Ls//F7HMHOPayAJsFd55NFHdVy/9vpr0trSqmTC/rt3dF/y5I4nZe68WUpQwzf0zfETakch9zEeqOtMn1rFxhyKMsePHdeUEhCKSE1CCgvG54cffqBtxn7F7BlKG+zb3nvvPd0X0gbUUaOBKxVJ16flxPETWlfmNiQGTY8AcUhEv4uyAn2ycsUKbVvb6zP+b93u07bCzkCSaOtoV/AfIp+WoS6lZzj2aXUoXDRCEnHpkni+EQB0VUzkok+eu0YctAICgNV3tN927Xj+lOQzxnZgj3n0q/lh8n4hASDpnzQCgB26Q5+UBmP4QJpknaMzp/p9RgbghG2QbI9koccmsCe+/VcgAIR+XFMAqJUCoOj36XEKAHcGdCpdbuyGBAA70+rZxafAw3fN/tYC2EISQNim4dnWxqQrp/OR2XPtvOkU6OxfbQKAnlV9KgNTADD/l53RNOWiJwBUBYfpmu8CJJQAQNR/2vkLHPgfqxncKwHAetLJ/7v0eVpHIwB46f8KBACvAADBspLPSCEzqH4qUgDkhu5KITsgRRQABvsi8L8wfNcTAAD/K0oCoE9cCgC3qLgAA7CCwE85hgKA72RPSItq4AOeXN/ovbydcP3ssQq1NS6qX6P9nbdEcQ1NCeAVAAjLcUEDzuGugLkHbWkfyGwoAHBGIg0ABIB8kX8lVQEYLuR9CoCSZIoimWKqhgJASYnh4xMAKAaAYOyP0QjyCIH+7goARgAYYZfCqL6AAODGfaig+7dVAAgtTK0yjkcA0Lnr4zzdGuPuqL+oY5Cj3i9KVUbN2YHRFQC+LwEgKaKftM3j2erx1qdan8f3NAJFdZDQWG0e3s8Fcf57IACMvg4n8YPqbzKwXXqN2P5VEx5oqxF+y2D+jUcAMJ9/7Xv82xIArAxR//8bEADGa/97TfV0LzutqrFZZSPjQMawn/8jEADGm99RCgBzWEWbIA+4UGE7CNohjvdCAkC06VKwxsu9eVggGjRIz3hDauC/GldVAKgmAMQKAI4QwOeWjzoEB5wlHpmDpGqjOwYBgHo501ydQzy8PgQgws2b+5vFvbb8R3LTF76ODyoOSHOby2oCgL3nwFcnyR6nB3CRx2x30hAkTJYoIgi4e9V6ZtUh6d+YADDeYaEmAcBWXJNp9+BOdEgJ5IfCfrPDjY5nHBLqzDC2LYxZ59z4axMA9HnKxo2VBdxYMfA/fn88BYDk4l2rT0OgMezb0Qze2AfYkQQAd8+xFQBsYxTx4Dw5JpkCwHTOlBHsUwBwQIjsSUIBwFjEXMeBQvOl2cHCCB7++hF9H4yLsC2q5oRn/yqu5wxRdOhjYxdF/Yd/ezl/HKpOAWBkCgBd9H1kMvM62gsHaiWxzQsYqDXmbEjmGdm/trF0dtdUABwJy5EvcCTiyEYppJGyFAqSywzrZx3pBpnV3SlzentkUneXpgnIDQ5JHWkDsCnIwAeNZ+A581TrrukB3CYwHFeuVE6VQBmi3jlje2Y7AIQAc9R/0e463hjCMmS+KggZ5Wf3QH4ZFjMSkcjaxbnurDyhPFnVOuVZs0YAMNue/J3c9CTn5HgEgNBOhYtx5CC4l51JwubZJcoh8/VwkQtOhpXn1FIBCMePs4VllSsFzMJhyFgzAoArX5yCwJ5pKQAiW6RzyK1FkQJAfdAPgTQld4wYyZYGwh/gw/kQtY1PAZBcz8MmM+5zlC4kVHLwKgY0kYH/RMm6FAd2GMfx49YGF0lR0ug1jahQR70nAGAfWOvdaNbxlmpIy1CuKBMm9aoEXyrdKN2Te6Rn2gyZOXe+StlWkO2/fFkOHzsus+fMlZWrV0eECQgAw5mCnPjmpBw79rUsXbJY5s6dLYV8Vucn+Y/PnT2rjleNUD9/Xp1POHWRqCeKEGfvrdu3FbwB1KUPieBG6haQH0c2dQP4J5KVfgbQBsTgt6UMIPIZABzwDuc/4BGOXJzcOKD52ySG+c1Yy2aGFby+dfOGAob0LeXk3gb0APwwJnFmUw6c3USg8R6OZgPLAbWoJ8/l3jjKcQxTPwBzBeuLRXXEA2JR7sm9vSrrfvX6NXVgc08ID4CF1IHIOkAsuwfgHPUH1KEMPA8AB2C/Z+pUuXrpkgPL/J6SsgNOEtFNJO3kyT0+X2hR5wlOeBzfAJeoBNBWtCPPoz6AkORxp12IjqO+jGWc4hAtmHef7yE69ooSJwD5KBPgMNKktDP5v/fv/0Lrs27degUt+/r79Pk4L69dQz3igN5/0eKFWn7ANcYDEbDUFfIBoDAECgA82oD+QBGgta1FZs+cJeVySsj+cuDAlwocIEW9bdtWGR66K5jw4WGn+vD6629KuqFJnnh8myoNiBJoUjI8WJZXX31DVSuefnq7zJg1UckBCtgWKrJ/3xHZs3u/Rrk+tGal1DXkVXkDQHpwoCD//b/9VqOft+/YLF3dLUoe0M/uljwB4JI898OnZe68qbqmlItNSgA4f+G8vPnWm7J4yRIFHzQ3ud+TM7ZIAQBJCRCG8W52EUATcBUVjU2bN2lUOiA+7cx4gyhw7coVIep9wYL5CiKxDyEamGtRTkDBo79vUPbu3a/rLAQAFADoe8YBc5HoX8Yr6gRz587XFFHYIPoYMGb357sVON269XGfioXP8koAADiByEJ+88mTnHoBay126tKly/K73z0v992/ROvW0d4VEQCoB1HXZ86ekscf3xJF4qtiSSotJ0+eUQLAsmVLVAEglWINbYwIAC++8JKWf8NGSAvzpL4BcPiOEkj+8IcXZfXqh2THk8hVT5CGxno5d/6stLW2ydRpU3UfAPmEuQMBgPnMXGMc8PeXXx7U1ABOqaQig3dpv71qMwCvDMDl+QC0tBFEJT7jx2wPNo4o7ZUPrFAFAH4Y1zwfAgAgLiA/0bz82HrFGCaal/H/wIoVOjYgjDBWAPX5x5zBrhhwQNQs8w3g3oAA7M3wkCP/aP5X7wjEZqEAwHdnzZ6tz6ZOuYKLSMc+cn+IANgCto9Xr1xR+7x06TKNLqYs1g5EqiOVjUJIKFNPXfmsubFJ7lu+XNvWQH7sIAoAPAu7oCmBqGOhoHP40OHD0jN5sixcvEgBtoa0I/xhMyCsYIvmz50XRcUDlmADD311SCOKAQlpZ11TS2UlAOz67FMl0WAnqRvrAfUgin3v3s+VGAEBACCea40AcOv2HQVRu7s6IwUA2sz2MkePHtHrH3n4YVUAoJxKgPAKAO+9t1NtOIAubeCUCVwajw8++EDHIfOD9YjnWnoAbBxr3YNrHtT5rX1BZL4HTo0AACDLOODaa1evyiuvvKIR1QC4RgBAHh1iAPYFwgljm/vR7uxXAeoZk6QpYG0y1Szm8zcnT8tHH5B2YY6sX/eo2lq2RLQP8+j53/5W641to55cw+9vvz0lH3/0kUzp7dW0KpmcS+OEPPrNG9flT398UTY8slYevG+ZEgAqmQFJ5YakAgEgNySNUpbC8KCUMplYASAgANDn7C9CAgAkR41G5AwBCaBckrsoonj5aZcm0iUkA9C36H9AmjDSy5yeqvClql2eSIxUsf5rkEk902TGnHkydcYsuXDlquw7eFC2PrlDVq19yBEAmpuVBPHnl1+TzZu26JxivNHm7GNIyUDEObL5Ojfq6nR8s57T7z/84Q+VSMjeL5vLyvFjJ5TQ96Mf/Uj7j/kOGee4B7e577PPPqvjivcZRxBzXn7lVSUEYGewN7b/hmSDDYKYwBhiTjA22ROwZ/j5z3/uVI/KFQXHf/3b38iPf/xjHR+MQdQduNeWxx6TxqZGneuUG5IAhBP+rVkLKSitKX3wDR07+rXaI+Y994AgpPN84UItLz/cA/u3ZdNmVRwihVB7R4cqtrz++mtad2wGexl3Dao4WW039o8oCrGHwGYU8gXdj969QzqKd3Vfw/jHllNX1j3aEaIhNpR1FSIPeznWUEBI1qRbfbf1NfaNsnR0dWlqJj3D1kMOCVJHmI+L854PmInPQyPV1MZ0gH5HAkAt/9W4Pq1RIiOtzOM6aANifXg2test0Cop82/HaD2fBr4oO0uZcqb5Jrw+a3S0MhU8ez957q3V5uG5bLRz75jX/QUEALcOlaMUANEZ3ytK6ny0wAHvA0wqADAGXXBDNQHAQHOeYWnvUP+KgP4aBABHGoh9r9oPQXCH9aErp/Pa2NkzJACMngKgWgEAO811pgBgz9P9iD/D48cK64KfxFIApNP8HQcMhASA2C89RgqAilcJ9B0bEgCUZMI5mjQAqKx4EoD7XZQUvpzskKYAqBTzUi5mJTt4R4q5QSllB5UAkB3o0+h/CAB15aIQbgD4T1AL8/+vQwBwhTcugXrvPMJrUf2qBKCS/taf/Ia0xhbKgH+HpY9GAHBq3JogwSs/lDUBrPNJOAIAhGgjAEACcASAimS8AgAEgGoFgIqmAMhkcxEBoFypk2LZKQC4OA6XutR5dMIUAB4+iT0S3zkFgNamho2zFACMc3yklgLAjft/HwQA89FGc8ZsrTowHTlX5+5/EALAvaxP461XoQ3nbyUpJ9ag+DW+X+cDDtexsda0qu8FKWuTz02uE8l7Jl+PjWuMdvcxhru/ZDwA2hEA4n3HeOv5iHqMFA+oKmyt/orv4XERZ72qymHXWZxydQvE3zU7N1oLhet4+B3FOAg2rEoAO/Iu33W81Rp/o/derOAx+nfu/ZPx+i5uU+cFNqrHXyrg4Vedqn6799K6b45X5vHul/o/f7K9YuzoGNS3/G0OMGUDrjmSoujNatn00EFP3pqQ7a0LgM9vxG/kpV3gvBv5IwkAAN2xVLDbTJkCQCxpbEY7KeNStQEMQMCQiap18mx1PYSOkUPcZCWtsUdMiDDy1T8vBDDMMRS+FwIxSQIAIErM1jTwlU1Fncq8uQ2m25DdCwGgFmgcGVc2K5puoVqGpmqzn/gsuja20GOOsXtZlOwGoWOglrGJvpcAd8PxZ39H/eUXMaf2EEs9mwIADtlwzHy3FAAO5nRMNhceGhFpVG46TpFhh4uqDdA4KQCSh67RCABxV/g5lViwk205+uvaBIDxFADcXAyWweBwYxtoPey4nZ9GFDkZLJcjjB+1PeMQAAD/lQRQg/QRzs/kGEjW1x3oPGuP/N0mBRUQAJwCgDv4KRHAE3VUAh3SjYL/7m8jDth9dXGsQQAI1Urs+WGEf3i92YjRiDze/EfsUo6SofqKs9UuQoJc3RrN7xpaSoWc9kNTqiKTmhtk7tRemd7bIy1EiWWyaMJLA/JgpZKSAAzY1Yh7xrsSH40Vp5znqkOvEQD4viMAxAw6myt2ZrDfEbnAiGO+05x9LqszUiVJy+QkdSC39bkeVGGvewJAOBZwiifHi6YB8c/BgW2M6FqbHV2/Rt0Ah7mWqtUxrN+StsnWLbtnmF8+aUi5lvuE96j+TpxD0OyOKQFwHWAJjksbVyPL5A7ROJtpW76nzo06lz7AgU1JeTGnihE6OqxMSlTzDhAlrgSHTWvHyBliNtPY+wnySy1bH67h9nm8J3Fb0aitTAWA+e272EX4OwIAf2ODSpUC/0e2muHAPdnH6Bz25B9RpRBk+sjPh7R5ndSlmyTd0ildk3plcCgjHd3dMnPuPOmZOk0mTZkqw7m8kC/3xLen5Mq167Jw8WIFhiijtnddg9wdGJbDR47K9evXNFJ32tReyWWH9R9RoTdv3FBgH0Cs7/ZtjbTt6uyUU6dOa156+vfS5csK0OP4xZEKaAYIrbmI02kF4JDTBpwC+IIYwG8+4zocunwfkAfgHfIAwAn/cALzDI3YYaX3AAAgAElEQVSKbm1VJy7OYZ7ViPpDpSxt7a1aJ66jXoDwAC44fwcHBtURzPWTfe758+fO672JWLeUA8hIA6rxHUAiIrRv3rqpEZy9Pb3S1t4mnR2deh8c0dSld0qvTJ8xQ9o7O7TeOP5xfPNs6sdcoD6MOSLPaEPKCFDD97hXW6vLjQ6hAJDKAGBslsn4AvQD+qxYsVKBYZ5F3SwPM45wAIjly5d5MpJbWwDccZwjYw1JAIlgnN84/Lme9jtz5rQSNnguQD1ggZpplZdOaxkYBygB4Fjf9uT2KMc8CggAaHs/3y+dXR0ahUgebspFPwA24NB/5JGHFaAG/KOfsQvU/ZtvTsjESd0yfdp0jUqvlFJKNuBfV3enPLVju+SyQxrlMjQ0oA7+V199TfK5ouzYDgDcLZLKO+WMQlr+9Kc/6zO2bdsiCxfPVHKASrYXU3Lgi2Py2a7PtYxrH14l6Saiq3Oadx4FgH/+b7+Vnsm98uRT5D1uU/IAy/3woMhbb72rCgDPPrdD5s2frqTZSolo+HpNpfDaG6/pvAJgtOhAs+VvvfO2tieRoIxzkzVlrB85clTJMwDdjBfIC3yuue0rojmcIWdAzAFEYn/CuKH/aE/UuyAA7Nm9V/fjpABAtYI+szECoApguXHjJpkxHaIFNgogsiBfH/taU3/MnT9XQUoUCHhwvuBSRbz11pt67TPP/EDBJewy4B8Oa+bKiy++IKsfXKGkitaWDiUA0DbUAwIACgDbtz8h8+bN9WownCPScuzYSfn4o89k5coH5KG1RHtiD1OSzaBekZJXXn5V+3rLYygjzIoIAIzV3/3uD7Jx42Z5bMtWJUWQAuDsuTM6nph3Nu6Zn0RW0/+MCcYctgOlk2XLHABOWwzcGZD9+/ZFBADWa/aHPP/I0aM6Nx5eu1Y/t/WQsY2UNzZt2ZKlEQHA1rCQAAAAF+6rKAsRwPT3ipUrFWBqYIwWCgrCowKAAoClUqE+gG/YPuwmP9h+gDSc79RZhSAbGrTc5y9ckOMnjsuy5cvVZlAmJS2US1EKAFMAwD5x1r148YLK6N9/P9H6Lr2HER0gqRCFTAoJW1uxYwZUt7W0yvJly1xubt3rFfQzot9pb8gTSuojLUahoPbw6Ndfq6LF3PnzdC+XbnRKQdgNxiv1hABgaYQgvfDZkUOHFaA0AgBbMGzfpYuXZPeez3ScQQAwxRnaCmCRMc4ahBQ6c9Ctfw64uHmrXz7bvUcmdHcpAWBCkEOc7331FUDqF0oAIGKa97CVzJFrV4lMfl/bDJIMz9W9tycJAOjyXOaWAu8+tzK/GQPY+1UPrlLwXfuivl77C3KAEQAYdxZJi5IHkvysFURCW4ow5jsEAOq2YePGKNrbpOB3fviBloNrWO/0rKNnpno5fuwb+eSTT2XJ4kWyfv06KVfYh4nagrNnTuvz1q5Z69P14BtxqcgAd/fs3qO2iShx3ZuXK2r/uG7n++/K45s2yPIF86SrpUFkeEAkN6hEAMkOSXN9RQpDg1LMZnRcEPnPOaGQz2mfMo7iFAAlyeaLqnJkBABIAET+DygBwOekVmUuR7inb5UEgBvdRwBW5QEOFL6Ygw4wgCjA33XSPbFXCQBtXd1y9uJluX7rlmx76mlZwDpeLCpx59DhI/LF3gOy48mndM9AHzIGAN9R28Dmsy4zb3ifOUu/Uy/6Aql9lG0Gh7Dhn+veAAKAjQWA/Y8//kTnP/MIdQvmBHsD7vfRRx/LBx9+pKA85D5+GEPYPkhN2BqIKUag5L5E0kNEeO655xyhJ1Un3578Vj746EMlBdg+DJCe8jz51A4tD2OVayGRkNIGJYkZMyGtDcnsWW5sowDAOIdYwLqB7Wz1KiC8Zm4w/yEizZszVxVHGIfYDpR7UOrgmdgnxr0RACDfO4WAD9XeoXQA0Y1nusCUer0nY5I9JzaXMmAzNE1A0aXCuX3rtixesjjai9GOjgTglEmGvPpO98SJTumI1dDI5qTq0+AiB0gYkc/OpskzfvIsVfP1PaQAiPwEo9xwPAe37UNGK894nyedzuF91H9ilOSED9Mfju8tBYAncFfdO6I6jyRVJP1SybNaeJ/w/OiswRg+qu9JALBnxT44pxrIumwBQOr3BfAHhGY94DyHepv3KWg0vVevMNA/Pj+76P+QABBFyIfn3gTgH515/doUn+erFQAsBUG4TqkdjVIAxMoAyRQAaneDdIxGAFDgN0wB4KP7LQVASACwvbEpANwrAcB8Gi69qjtXa8AO9p/2R6lAZf9JAeDSAOheTQkAyP0bASAn2cF+KWQGHAFgqF8yd24r+I8qgCMAiNThm/LgbITa/4UKABAI3HiOfZ/2t3nxFPz3QgOOCOAwCeAvyLEuTQAj2wXdcPozBQBY1YpxaArQmABgARikwCkaAaBEwEW94BKFYJcvlWsoAIhkCiLD2ZJk8hUZhhiQZ302BQCavZoAYCkALAWjzWj1yehR1SCs764AoIFcNYyb+T91TI5IAeB94+rDc2u/liL06+qgCr8XK4La9/xV2ua17L/tBUe1vQFoqnP8r0AASMrxu/XDArUS6WVMneIvRRBVSaLkp0BsV8M1Jem/DHGo8eTTdYQnUrxW236XwjoZyBWuB8n1sapsUaDY6Kv1aOtfct0cy0c71l5gvAj8WgSA+FkpTV1VSynVxnNYrlpr/XjPH7v+oysAxNcF0ztqiL8iAQCbPwaJYbz90Xj7tPEIGOMpAIw3TsZ7/lj7s/9fEQBMZiic3AbaqaHwYKeCUP61bXTUlhMpGvFU/N8KlDmGmC2quunwoHQIKLDIOmA8Blrc0lWdx8WeaWQGm4j3SgCw66zjjRma3ORGA8MvGqMNNANdbJNUbYCdZGe80apz0f6h1L+yDh2UUosA0OglqAy8sWtt0zlWBLGyFf8NCQC1jEGVgfSLfrglSU5QdSYEGwVjPtsYrAKBPHjnCCxEdv7tCABunCWUMXwURAjgxd+xWsbAVS1jFI6X0JEZHiqSm5/kGAs/T47T6gPuSAKAG7de3qoGs5kUAO4ncO8EBADdFAf5xjkQ6KEgUADQg2yCAIA3eywFAKtTEhQMbU44TsL5V3Ug89t2fc/nfFPQv4oA4KLd9X0f/WsKABAAdBubYH6PRgDQ6OGgHZMAf/iaMlv/WN9bPazNsYfaTlUEAGePI5tFW3Kq8JKzioiWy9JQKUpjJSvTJnbL7KlTZTIRuNifXF5S+bw0cBAuFR1py9t0JMs0b6ediNSG1KsjyJXdtYdB7G4sxja6OiLf18IrFkQEnUCe0Ag5On99Pki7h41zbXuvAGDvmR2vRQCwqAeejjMglEQLx09yPt7LZiY5R6vnvo8f9zZex1ziITU3iUGahPBzUwAw54XWxzsLqD+235ziScDelcvNRYtCsHsDNLl1I1Z2iA5dgYqFkdXC85c9R38n1sawbWxdNnJILXsWHl6S63K4HjvHg/3zKi+4ITwpywgAzsFCn7tof2xQsVJQST7dv3gbXoLRnCK/lUgjcqaaK1WFB5UYwKlZnbrtXdLdM0NKqQa5eu26zJg1WxYuWSIt7R3S2tEhfXfvKjMfRzVO7gULF6mkvUaE5nJKKrp27YZ8+dUh7YP77lsuEyd0qQJA3+2bCvzevXNHARlArWwmo2A47Xr69BkXpVqpyBlA8t5e7WsAcwBKrgHEctLvZ/UfDmeiOwEwbF9APwHkAYjxfQOdAcP4B3ABwME/dfjW1SmoBwGANujsbFPQGSey5Y0FrLR78RzAPMrBc3ife0IAwBGOwxsnPc5ygHbqwPVGXsHxzD/ALJzbaoc0snRITp85oxFjc+fNVYczzmu+yw8gP3Xie4Cp/M2zKAuObcpCfbq7JmiELeXietoOsB7QjfoACBKxR38RgU/UHM8HZEM95MzpMwqYA/wCNHV3d7noNoDFhgY5dvyYgrE4xMjpu2LFA+pwApRjb4nzETIHIMO0qdNk1epVTgmhtVXrQfQd5eBzIv+JCKQuCmq0tMndu0Ny7vwFVTtYtWql9rtF03EN0eQbN27QcUI7UCbaCoCJyO3e3skyedJkyQznRMp1cvDgV74+7fLkk9ukWMgSz6kEAH7++NIr0t9/V555+lmZMqWH+EAFpBvq2uWFF/4kN2/ekMce3yjL75svdfUOVIMAcOirb2TXp58rkPLIow9JU3NFMtlBaahvlFy2Iv/y338nEydOkm3bNykBAAUA8mJCAHjnnffl+vXL8oNnd8jc+dNcHuxik1TK9XLl+lV55dWXtd5EJxItqXbaAwdEUjr1hHU6fvgcohiAg4GrAG+MX+TKGWctbW2SH87onBsYuKvgnK7DnjgMGEMKmsaGJk0BsPuzPZJON6iMf0dHu2SyGR3bLc0tCpow5iAATJs2Q8kSdakGJQAcPnpYvjz0pcxfMF8jJ+lrRwDIK4hPvnH6nmjViRMmaRmMAECk+iuvvCz3P7BMCQDtbV1SLAKO1GnU9eef75FLly/Ijh3bNYWBs6/sX+rl6NET8ukne2Tt2ofkgZULpaEBWfWiVMpcm5U333hLx9D2J7fJrFnTNc8pCgCkQ4AA8MQT22Xjhs1OFaGuIqfPnFK7MQ/ySqWiY8BFtC/R92lrxgHzDzD4gQfud8SQUlmGaigAMC9NAQCyD1G8AEvMO+rB59gzAK/FixZFstLJFACUL0wBwPilLIBr2EAIAOy+0y0tUshmFSDEBgDmYVesvwEUIT0tWLRIKh4ogIDA55CdGoiwA+QvFLRcp86cVnUBUy2hDYwAwPhirDLeqAf7Y1IrMH9XrlilYDb1ZJ4yblBBYKw8/PAjOv+ov+W4P/DFF9LV2aUECO4HWY087rQdsuXYEdqOtid/ejmfV7sLcQKwevbcOeq9hgDAM1GbQLECAJAUAAZ0ZIaHnX0+clQBQCMAMMly2axcvnRF9u77XCXVaTuXbgKZ8DodCwD42FUIOthlbBEEAE1lce2mfL53n0yaOEEeeuhBlbTnc1triP4nbQQEgAXzF7iTRqUiuXxWVXA+2Pmh5ml/5pln9Lm2T8DWEZVMnTZs2BBFVtN+fAebTl+vfQRyiRtblJe2sxQAWzZvUUIW6y22ur+vT/74xz/qWADAdVF1dTKczchrr72mdYPkRT5zvk95qDekikwuq5H6LvWF26sUCiU5cvhr+eyz3Ur+27Rpo+QLWT1voa5z/NgxrQNjGLvJeqPnx1JF08KgpoFqwOKlizU9ADLAAKpffXlQvjz4hTy59TGZP2u6dDXVRwoAAgEgNywtDSklAJSyw8gN6LhhrYAEwDjO5yB2lZR4SySigv9GAkABoFiUXKkkgxAHqIuqT3lVLttHKQHAg7ieaO0Rh8hpqP4fUgAo4dLJqSJ93NbRLVOmz5T6phZVAIAIsGHzZpkyY6bmTebfJx9/Knf6B5QAQJ/YvIH4AdANAYA+4X1sD+sh/1g/aVNsbSY7rCSvTz9xyheA19Z3EAPff3+n2kLWFtZN5hTvMychZ9z5/1JqQBpwKQOKOj4B/4l6x2ZBiGH+05bMPdYD5hdqP5C1ACc/+OBDvQ9jWNdLT1CB0Pjcj37o1u6hIfnd888r0QXSI/dtaESJKS9zZs/S9ebMqdM6zqdNny63b91SoiSRtqgTUAdsCr8hJRKZu2bNWh2rmraoUlapf2wjbQnI78jpbq6yhkKqoA7s15YsWew+h6jYkFbbyZyirDyPPZTOVU+1hpTKmsDnjkDQpWOZPbDtObEx+Hfa2D+3tUtLa4uSvbGtfE/J4J48Y7YpmQIgeWYb8/V/EALAaGdC3Qvb4cszocPzphGXkuoAej/zoemi4lrJTqNGjg/bLgTuw3PwaABH6HtJ3k+9mbWCVP4GBAA9G9+DAkBMAHDkcH7wazjCj/PDGDneSeUTGIIiUXUKgOQ529bsZDvZ+XssBQDn8whTACRSAxBZr/sRpwBgfW9lqApgsRS6CQKApgAIFADwJ/2lBAD14/kUAPiYLLjCCACQzCqlYhUBADUalGjKxZyU81nJDjkCQDFDCoB+VQAoDA/oe/WVkpCZUqn4Fpih7iU3gP+SFAAGXqlvQgMSfdCdD52NwX/nG1VswquiVhMAvEqqB3Xxmbk0KexZnbANJGHmQskUBz14BgEAlTQUADjTFIrsb1hjkf0vKOnOKQC4FADDubJTAShUZBjwv1DWtDwuBUBIADCJdeeXSxIA3KSPwWmHuI+G5lVHGJtt/1+dAKA+zUABwAB+LxDh/MTBz3clADj/+Oir1Jg+xwQBoJaNSdrqamzAIvdHR3BDANZ8dGbT3AJfmwAQ+wur7x2uZaGfeLQWsPIm18Dk62Q73YuvNir+GJsEPaONoYAAAaCGAEaEUY22PuqzxwHPw3auXf9qAkAIhsft9v0JALX2H97g1lT/qNo3jBGMei/tP+qz/Y5lPBLLeONkjK6PPhq1DEbou5ebjPqdkXb1u9xu7PYZ/05VCgC6gHspXA5kdph2+ZfjyH4bvC6at9rh7hjgocSL32wGBICqFAB+zTHgyxEAnOQ9xtEc1U7+PiYKGLDkmPSxjLZtgmoRAMJNqW6u/GEiVABIAg3mVIrqnJRdGIUAYJM3BPCqja+xwQzwdwBaqAAQsUuDFABGgrhXBYB/zwSA0Yz0aEoAocGwfrbFM+r3MArUbxLpUyf5H+f/VkZwyUl+hWPmuysARBzsKIrU5pFTBHB5xsODWSSBpGCSO2zY57WMZwiO1fo7eU1ynFVvUKp3G9+FAFCzHCoB7xm0FnWrvx2Arxtg06EZVwHAp2lA5l8PNj7aPwIrqxUAqFeS2DPqPPWNkKyDAvUGUpOGI+UIOY4A4EFtJQRY5DMHPhQ4GqoUAPS9ANhPEgBMEt9A1dDehWVKEgDMjoTfifsT++gYpkkCgDoK1cmITGO9MpSNfGF9UilmpTDcL5M7W5UAMHvKFJnU0ipppIKzWamHAFAsKEeX8Ym9hACgnF+fsoTxHdks33aOBx0f+81WuyNS9Vh35TTHjnuGO0i6XbeTIfUEHrXX7r4j2synY6gezzERIpxfIQHAFChGGzfhAnsvm8pkP/E6nPthf9YCycNyhHYheQ83BlAIcM5pPudZtBXOOtu4qiR2oCpTXR5HAHAkkni9Zw7g5DAHSPWzYzIH/U5ERLjFt3kQOSE8ccTqbetRXLfqvrTy2efcp9p2urHofqrb1uyFydJZ9ISnLxnvJU4HUC5JKVWSsh6kYLI6qVpO6yVzWNc3qLMZUgCS/0RdI1FKvtIJPVOluaNXbty+I9+eOi3zFy6QJci8k26juUXuDAxoVBPO+gmTJipw0tnRFQEkyPmeOXteI9YAkJcvWyodHW1SLhXk6pXLKrk9cPeuystDBiA375TeKerUPXv2nEya3KN9fer0aQV0iKrlXrQxDmLqZIAPoDvPJxKe9wFIACiIZMYZC+gOOMV4CccC9oPv4jgGjARQAQDlN5Fdzc2NMnPmDAW7uI+T1W9QggBRedZ/OLMVcO/u1mdQRgAYADmIBDiuTZadchGBZmMAxzCAJz+8b9FlXHvm3FmNqsTZzn0A7InAA2DkfQAAysp3aSOAMidPvliJCEirA/bzPuXheiL9kPfluZQfEAbADxBu/vwFWjfuicsol81ptC1lB8Rxuaab1DEIoMJ8fH/n+wryETEPyEOZWlqa5fbtfpVuv3LlqkrV0y4AENxjUs8kP4+L+j79/9nuz2TV6tU6HpgnzS2tksng+Ckq4EvbWFoFynjo0FcagQsQwo/lDkfunvJfvnJRpk6doooSA3eHpU7q5fDhr1U5ACCbFAClYk4JAIODd1V++sUX/qhpB5595jmZMWOalCtZdVI2pbvk979/SVUPNm1eJytXLZaGtJPyxql15PApJQAgL/zoujXS3CIynBlQQLtUrJNf/Y8XVEr5scfXyYSJ7ZKqw3FbJ5mhlCcAXFECwJx5yPhDAGhUYsG1m9fl5VdeVvBm27YnVBraOdwcAQMCAH2DHPTs2bOklXzJ9XXat19++ZWeHci9TXvSVswDxl//7T4dJ9iUxYsW+mhHZ28gBuDobG5skbv9Q7Jr125pbEzr82k3wE/al/EI4MMcJQXA1KnTdc/Z0NCoANKhI4fk0JGvZMFCBzxxHc9jzgFEElXMe0hDM+YpI31AmzIfXnvtz7Jw0TyfAqBbCQD0BeQBgPbrN64qiWPKlF6/T1IasRw5clx2f7ZPHnlkrdz3wHxpbknL0GBO1QFu3eqXd95+V+fL3z3ztBIAUnXkcr8rp059K88//3vZseNpWb9uo5O8rhTl1Olvta0XLFyoHsdbt25GBADmD/ZDCQDd3bJ/314lwZB3GvIdBIB9n8cpAPg+c4Z6QwgCSAP8BGg3UJg+AGgnwnWRt2m0jZ3VmP9EnAK2QsoJ12TqxWdGAMgXC9LU2ip5TwAAsIWo09reHqV8wKYCGs5ftEhl9CkHz6auAMSNrAuk5MhmdZ6eu3BeyQW0j629pAAAeGNeYnssBUC5VJTTp07J1WtXZfWqB6sIAMxXCAAQbLA9tsaHBICJEyYqAQDilBEAaDtsUmdXl0pu0/ZpiGz5vNo3CACoE8ycPVP3uRAAqBNzgkhe1oiF8xdEoAepDvjs6OEj2g8QGGxPBwHgyuWrsm//XiUAoJ6AvaIMjAnAVQgAzIetW7dGgKymppKUXL5yXfbu2y89kyfJgw+ulo729igak3JDniINAASAeXPnxe2Zz+oa+OEHH6ndQJ5diRY+DRJjjrlPOQAkLULcwNidO3cqSLxx88YoBQB1wlYAgp44flwef+xxtansc5jDkPEgALDGAfqyP4JMyDMgALDebNi00eVg98oPtDf3o33/7gfPRCl5GOOQrg4dOiJ79nwuK1eukM2bN0kul9FdMnOY9DGkcoBUQP50l3IBsKCoY5ixAcFnxqyZ0tXVrSAxe+/Pdu2Sb0+ekKe2bZW5M6ZKZ5NLAVDnFQBS+Yy0NNRJaXhICQCVYkEj/xX8z+d1HrHXUCJOnlQAjgCA1LAjAjgCQL5UkiGUAryikZ6xvbvHgkB0Hx8Rg/1ZSwM//A7OE/oBQVykaoMCH43NbTKxp1cq9Wm5fP2GzF24SFavfVjfK1ZEhjIZefvtd5X4tH37k15RxJ2lX331VR3zSsbo6NAxwVyEiIFNoU9ZhxiDEEmwa5/t2q3R9Zaignl69OjX8uGHH+mYh0RCv2OfIAwCeL/xxpsaia/pIPy5Bbv91ltv6ZhAGUBVhtraFKBn3kEOQH2AvQh7lGwmK3/4/Qsydfo0XacpK+sGBB72HD/56T/o97AFv/zlL5VEsnDRIl3vcoWctLY2y6yZM3ReXzx/QQk60+bMkb5r19RGDQ4MqPIGezcjHbK+X718RUlpk3t6pa//ttoWFBEgndHvrJe0nZJRshltT9IvYR8Y55AKqRs2nFWFetO+EJmw1+w1Ozo71O/C3GEthZyJPdd0RZCpSDFWLktrW5uOOWwEqQ0gRrS1t0uXJ1U4cnec2kf3/z5yl7PtvZzLQh9I9Pc4BABbN2peG/gTxvp8PAfteJ+H5yF7TnhNSAAI/Zu6VpiEc0IdQL/nz1CaZsGn10wSAGy9cSet6sj9Wj6msFxVZUlG6P4NCQB2VrSAkiQBQP2+RKT7dQLbZmuGO/eYAoBXw/Pjy51n3bmY8Wl+2Pr6WPUuJL+HYzI5jux8ZZHB5nOvpQAwGgHAFADUp/M9CAC1FAAcCSAMTBslBYASSh1Aaj4VDeIo48dzgRVaV68AYAQAVQIAWIMMoAoASQLAoBSHBxT8hwSgBAAUACAAEF2f+usTADSCP4ry15njov7V1+TA/5gAYL57UwBw1DUPhep1IwkAtKEjRDk8xaXKcQoAKOhA7MNH5wkAnAEKLgVAtgT4X5asEQDyFRnKosYjngBQ0RRABfb/ZXwYKZ8CwKU+dCkAPKbiJe3NfxQns3ez/G9NADDXTeTj+5+oAIB/18rj2sd7stRJ6VIAfB8CAHU0Ep2pLFTZBWaN+sdHX0GS/syqb94jASBpq+PXLp3cWD9jEwBsxCfUG4J72toSrV3h8/4DpABgvTDfpdUh7kOnAJAkANTyGSfX+Wh9HCN6vla/VN/n35YAYM+O6u/9xmONoPH2ZuMpIIy9PxofPLeggZF9N+awr/pw1DL8r0IAsA2JgqIm9x8ANSEBwJyytsEycNMx/5wMXZSX1zagepFFsjvSWWiULILWKQH4PDs+p7AxMJUU4KV3QnDBGOXh5tg2geEmNCQEuA2Xz1fnpX6tDUICgN3H6px87S2D/gqfFRqMpAEPnVHmRIlAfU8AMLapUztwrEPNPWUsTjZoMDd5z3ITeYaqATC2gbPX9lyrg75v0cieCFhzofApHJITObJb4zB8khvhcGZFz/NvGrAXAnRRuwYXhm1tB6Swz0OJ77BfDVwE5DcCgEpB20ZVgR5TCdDSxNJgUYRpHDCsUCSLsJW/6jteBtGkxXyqgXgcOtDcVv9ah6fQaCXHjbWd22BUz6dwPCb7LWnMwvtaTjJK5qT9LALY5Sqt9RyUPdz7ARcrUACIUDfd7IxMAUAkAmXShdauw5Yo8OvZd3owc+B/rRQA4fxM/m0bmHBsVwP1Svv1El0mbe4TcSoBwKUAAFCwdB0qa68Vhj3t/g7bUee8JyUpAKYN5J5jrWTlMZlVa9vR+rkWMcAAYBf/7zYiURoA3y8hQcK1v4/6xvkhRWlqKEkxOyTtRPBNny7zp06V7sYmacjnpS5f0EMarG2cgwq++8h//e0jfULVEuVR62fOyVdtUxzAWmVj/fcie+ztss5JjYZ0Dncc9QZqExGCI5e243v6DFVwGLmbMsJBlQ33kSm8p2S0III8OedqbQDDdYD5Z+uJ3i9QggjXJHv+aJvx5HfttQEi9ozw2aYAEJaZv5Xw5B0cI9ebUIasohF8RK/Sno5yiwkAACAASURBVFznIptdrmWXb9a1cTyPHJvchjTRj+Hz47XL2Q6zp1bv0EnC3zjQR6t72Gbh+mXjh8OLpinQMeXSiigZJopEwAlWJ9lsXkEUJPeJguVvzb5Sn5J8pRDp+6nzWnNb1atTGwm+dEubSB0SzmVp7+yWCZMny5JlyzQqacLkaTKYS8nBr47KhYsXZfNjW2TC5EmeFE0uv4LcuHlTDhw46KIqFwAed0SEMBzJ586d16g0ZLGJ5MKhVCrmJTM8qJGITY2N6iwGgCESc8b0GfqbHOBESeFoRn0AAB4nMw5YwHSc1Th9ibrCkYwDHGBLc7J7Ccbbt29pH02ePEnfx1GNA9yi+W2+KSCA08Y7uXkmzyJi+sbN6wr68jyAI0A3rreIe8AQnqcpDPr69D44kA2Ix+nL51wPyMl9ca7zbOqE05p7WBoDyksEGt+lTe4ODqhzGWc1UWeMVZ6D05nyAtAxhomGw6mPY5p2YeyZrDpgLPUH/MFJD3ni7t0BPbxzH6RtAVuIsnzgARfZy/u5bF7SDQ3ah8jncs/HH3cy14DJzCvGJKDg7t2fKeDA84k+BDDO5fIqgY/0MSAj/ygTQBigTmtri5ad+kAYePe9d6Wvvz+KJG1pbZNcrqgEAJz9Tn5/m5a7ra1VJf6pE4QBXgMa0wY8o7+/T86cPa2gHXVoTANmD8ixYyfkiy8OCJFB5LRPCVGgECSalfjx/nsfyLlzF+WZp38gs2bNkFRdXpeVlLTIn199U8kXq1bfL2vW3ifpRifVW8hX5NjXZ2TP7i+075977hnJFe5IU3O9m4epRvmXf35eWlpaZfOWR2X6jJ4qBYA9e/bJyZPH5em/2yaLlsxWKfxSMS3lUp3cvtMnL770ovbztu0uAp99HgRZ+h/yBuNr9YOrZfGSRfq39TX1pC+RQqY9AEAgqNCPuUxWgTsIEkgsNxFhTW7xoSEvbcx+PC03r/fJJ5/skt7eHiV3QPwArHFA0ZDmIWdsPvroOunpgbzDfgewuij7D+yXLw8dkJWrVipo4ualc0gzDyCFMJ4BN5kDAC4oN2CrIdS89vqfZdmyJQpO0X+omzQ1NSt4SOT0rds35LnnfqBbFSctPaQg/7ffnpX9+76Uhx9eI/MXTpOW1kbJZoqah/TmzT6NrGWOP771MZkxYyoxoCo1Dcnk9dfflL//+5/IhvWbnDM8XSfHjn+t8xn1k6KPQGfsYdOYvwCtqqzQ0iKffvqJRnpTF8bN8MCQEgCwHRBjdO9EpOqdOzrvqCcS5709PVpvO8+QU5o5jfw9djVcKxiDgFzYICO/aJ/mctquzGXa434kvRvTusdgzmAn6TvspKoCeNUTgHuAbcYK9ivd1CSf796tZVKp7GxOCQ0AnSePH5frN2+oGoIpADS3tqoqA4oT1Bv7wg9y7bnMsBw5fFhVI5YtXa75xRm3tK0jqUAOQyVlmbYl9Wd8AHAfIjVBS6s89OCDUcoArrVxR3syriwNEJ9BXqHtmC8zZs1wZ3Vy2Gq0/k19HmSq5UuXRW0NGEybnjzxjdovQEa373GSzl8ePCjfnPxGCVCsPfSTEk8bGuTKlcvyyScfa31RAMD+8M8Bizk5c/aCRg5zX1IAsN5xPfaVe+zbt1cj3R995BG5b/l92oe0AaQFUnjsfP8DWbRosdpU1hDGLfXke8wf7gMJxBRpnH+jJG+//bbO463bICW49YjP6H/NE3/unDy89mEFKgErqO/VK1c0tzz2HdA33QCBzl0D6Mw4RGmkqaVZ644dYv01Uh4R3s2t7jnqmJJ6+fDDj3V/sHXr46oA1FCfUtURSEoHDx7QsmxYv17TwwBcDQ9ldG0CmOY7Gzeul+kzZ+he7e7AgD7z7bfeUkAfBYAZUyZLXSErbXVlKQ3dkeHb16WlviIdjPuhu1LKDEulkFe7YgQAwDHGmLZHJqspj+Lo/6KC/5AAIEYOEx2uqRV8dKqS7L0annIp63VPZcpg6nR3JwM/ZwMCvRdQTpFuraFRCZephiYp1zXI1Fn/L3vv4WTXdaR5ZlW9skChABS8J7ylBUiCBAka0FMipZbUUndPx85Oz+6/tdGz24pujbxEiQ40AAgQhCEM4b0jPMrX82/3l3ny3vNuvQJAUpqZ6O1iIKr4zL3nHpMnT35ffjlflq9eIw8sWS59g0Ny9cZ1+fiTbfL4ho2yZMlSHR9XF2KMWJeA2Kw35hFrAIAanwpZfvwc+u/2nVvyzjt/VCIgQDlrB3IM64vSDKhMkLHOOuI9/I5r165raQB8hR/+zd+o3WIuucoA4D33xk/x7Hb6kznHvIBogF2nvUe+OiLv/vk9Le3DuuOHz0Je4bMvvfJyQtj8+c9/rt/d+NRTuocPjw5LT0+39EzqVrt249p1XZu0kXXAvGMsIQUyv933xs7t3vW5KhotXPSA9PXf0XviI9A/2F0rabRaCWlWrgMVmEHdz/ADILvxGcgolGuif/FzWMvc/ylUaQKhlPU2ms/LxUsX9TP4mdj7adOmS3tHp505Aul7ZHRU8gWIDV0yZWqvrZNQhovf2SA09x3v/FB/VqoHsP38Esc14lhJ9j5+/khuFmJ+Ht/LxlXuHriOr3L3v+PreKzL9zp9Pj/yjkkysUWo34/UAZJ9MtzWifbWH2PPz8R19dkj0D5uR/Y8m42D+jk+fsr7VQCoi10lJQfTK3Ht5HzMmS5OWguZ//paUA+0jPr6EgB1CQYomKjKkGd5h8zyCPj3860pUFhSGu30eGt8/s/2TTxudpaK1fcMrPX9yc/vCvSH8zw+o5/dNG4ZJPaV6B7GX8fRS1wGu0v8KgH0c/Y3hBp+xwoA8TM1IgA4CO73aCHhg3x8J5NooojJ/3vJT91HeAbiN6xzZP+J6ZTKIuWiVEYHREp5qZTyUi6MauY/+5Jl/g/IyMBtqeSHNUbVLJUAtBs4T3wyjjF9GwUAf5bxSgCAO6QlUEPYT8FiHU1pzllsVLVrdJ3Y/zsBIBHKDJn2rjboa7dULYf4BbEQyACcDapSKEGwq8pwoSgFLQWACkBN8pVmGSkC+AcFgEJFRksVyRdKqtQD+M8/Ehb071CGx9SKwtxIyh5Y3CSNrYQQa4ipxTbPhji1D2oDNNbCPdOkDLeH7gNofA6gMJL5TxLg1IaGpIuwrJM4frid2Q/7iVVN09ZYutF4P9n4d539ztZNTzaSVM1B+yBSAHC4Iwx/ogCQ2mlrS7x/8B1Vg8gkPyXqEoGgVWcjw43u1n7DD8yG3Ov5s/uXte/eAGrWnsfXMZ/OVQTq7XLSlY3S46PGZtVcx3uOuB3xnnhXgkRmHBr1bwxAZ/d8nXOZEqj17VMp3CQemm2j70/jDk4QUIj9FF0vEabWyCeJetpwEf1JE7P0/5JrhFpbdY2Ixz1WABnb0uz4x+NK3yX4xt0e8i7vJQTGb/X9e8/fe132u/hpSTLjvW5yl/ctln7/LJBv6mfe3X6IqAKAO05OAFAWZASKmLx/qgCQOFosjuB4MJBWZ91KACROQZBtTIBCCOFB+jjZvCMAjcBdDEwbAcBqWev3AhEgWfgZADrZQKJNKXYMfVE74EQbXAEgBRZSULjRoo4NvMsPxYs4XoDZxRwDMvY5yzI2ZzItAWCOpBEAYDk3IgAoSBs2l6wD6v/PPeoIE56lfR8EADMrCUZdb5h8Un8DAkC9YXKzFX67koKbs0hZoZEigPe3H0ay4x6XCkjndVAACEEg5jTsS58TXMMVAIwZ15gAkAQvzAWq235TcNPWgEmLmWMVA4XJQo7of40Wt8/zeN7Em3D2/dhAN+rvurkbNop0jpoDr4CuS0aF7P57EQDiEgDqMgcFgEYlAFS2jH4Lh9ME3Axy5DCIUQBINreMAkD8DNZnqcKCvzfexhUD6WlQyuT/0xIAAcAflwDg71vt17sRALRvAzsiW66EtjrBabzxbfR63Xj5wSKc83WuhXqapkARK0wEAkXinSNTWpPS6JA0l8sys6dHls6dK/N7ewUB6uroqOTUxnOIKyVz3Wp6+ro1okgM7CakrAAUx/OwngAgus94Jrczo20fsbWq2exKCrCDBs+uwIPL8MV2KLOP6hyI7FOyJwV1AbWNgQDg6za9nB3sYwewUQDGAxCx8+hzLN73s2t7vOBA1leI7VtqW9xJTOd+XR8n9s2IAP6eBy98jbC+kHsFtHIikWVMWLkdCC8+P9P2m9OlQQZnlUcOpz67K2E0W4ZP/KzZAImuwTCZGu3d2f0yttWm3mJBQSMagCYaWcjmDAoYBLLxTWy0zVwEYk+uWQbzw6pmYTK05rsIWR8trVKjwF9LTsq1JumZMlUWL1su02bOlAULFxlo1NYl5y/dlC8PHdUaqgRmu7onKCmI+Usg88LFC5o5BYC0cMFCBWw07iMSZO+PKuCNLPZcleomYFWSwYE+q+He3a0BZkBgSgBQr52MTALTSKWOjIwqKExAGAAHoBwggsAzwPjRo0cVOCIgDjjjABGADqDx/PnzFAQm4ErQGAAUgIP/V+c+rEEAFdaiq034WJUrRQUsAJa4P98D4PI20A7AP5dDBtTib8sua1IwnmfjbwA75h0kBq7FPWi3+zK0j9cJxEM0IFAPyYL/J7BMe8ku49oAh/QF/QLozLzmPk40oB9oR1tru85zgALeBxw0EKtNg+YEvR0Yu3HjpoJNkDloU35kVEkBN65fV3CULDyC5gBhgMkEtgH6+wf6lOQBKErwG8l5AvXMy1yuQyoVU2QAcAbURB74yaee1L7hOgS5mdsE7nd+vkvBCIApAuTlMvLLFZ1DAPxku1KGgO+RbUcfKLDW3i7Xb1yTyT2TZVLPJLn69VW5eOmCrFy5XFU82lo7ZLB/WAkAyIDje77xxuvSilR0qSCdXR1y8+Yt2frhx3L27Hl57ZU3ZOHCedLcgpQ3Pn2X/PlPH9hcfnB1QgDQ9SttcvLERdn26U6V+X/77TelXB2S9g7LPOb9f/6//k37HALA3HkzVAGAjJhiPic7d+6WY8e+ki0vbZaVq5Amz4nUOjRbZqQwKv/6i3/VMUamGdCBtre1t+p8INMXFY6HHn5Qli83AoCCq/39cujgQVm06AF54IHFQn171oLbO4KWgG8LFy6Q2bNmGvisJRkMRDbfvEVu3ehX+WjKYCDFjx+fVyl/0fEjg3fihInyxBNPytSp00wmG2GdckW+2PuF7Nm3Wx5d/4hmf1uA2tTWAJTIJKW9yI0z35lLo6Mj2hbUQd57/13NHAb8hEiCAgDqCJBPIADcvnNTfvzjv1H/CNAVAgB9SgmAfXsPysaNT8jK1Qulrb1FCnkIli1y586AljRg7j73/Gbp6UGNAVB5UMFYCAA/+clPZcP6JwyQbhElADC/lq9apQQA7MTx48dUJprXmYPMe9YTGd1OAOA5b12/Kfv37lPQHbsTEwDI1mVdOwEgIYO3oFRxSO2qEwB8r+a3KwCQ5c96cJ+BZ2LsALiwC6tWr04IANyX62FjVMa+s1Ofhf5nXQJ2YZ94NvqfNTJr5kwFriEA8Bo/gIK37txWNQQIANgwbAUKAGT/Mk+xaU6sA3RlHo6MjigBgPXBd3gfchT16MnuhgDg93ACwIEvv5Tuid2aHR4T9bAlKE9gxwCOlQCALa9W1bby/BAA5sybo+Csk5DZLwAAad/a1WsS9T18BOw7BADsOtflmcyNapL9+/bJ8RPH1e6RLe0APn2KAsCOHdt1XAFY2R9sbyGrviQnTp5RYBabGhMAeEb62hUANj75pKxetVpf0yBZs8ihg4eUfEPfMM7MMdYnP+wJv/3tb/WzEA8AJZ38xrpkbdFPr7/5ukyfPi3JjnYCwOVLl2Tjkxu1n5wA8PWVK6oA4ASAXAtj3qTX4V5OAFCwFR+gWpULgQDAa2Rv87sEoRaQvVSVrVs/lhMnTioBYOkSbBvZ1FYKRJ/98GElsTDPsQ350YIC0NSfR1HmqaeelOkzpmkMg2z9voF+ef+996Snu1uef3aTTOuZKLlqUTqbqlJGUvnODelsrsmE1haVXm4qFaRWDgQAsgghAgDuk9kP8M969hIAoQyAZv8DUEA2KRaUCGCAlSVVqI8WfCmVbg9k6SRWkg0aq9+Or2hVwjEqza1t6ntVm3LS0t4hC5csk6UrV8vsefNlaDQvJ06dlj379svrr39f5syhtEpFx5A1zNiyh+KHYDcZH56H0gDs8YDoRiYSufL1ZfnjH/8gTz+1SW0Qn2OuqOLOZyi7tCuBhNd0z8/nlfDHe/gZqAzQashr2F1eZ34xH3t7IUN26TxAkeXo0WNK8njwwYd0jEvFkpJY2PMp7YNNol34GxDXFIRfu0af69bt2/KrX/5SfvDDH+qzTe3tlVu3byp5ZUJXpz7XrRs3lQSJj8M6wfe7c/u2KhrxmiuoYAN27vhM9z3WHRn2am8G+nTfYc+CzIAdhBTA+YD3sZ3YQjL5Ke/CnOyZNFn9UUoW4dvxXdRM1qxdq/2vqgOQ+5tEyxzglzEe+LQL8IcnTNQ1queClmZVAKBsFjYb30pLmOl7prgX/7hdz56Z4rNWfC6Lz0h6JokUAOKYip+Psp/PBlO93Y3iNtk2fdv/j6/d6Pzpca7xZP4V0I7OV/5sKW8gQrcakAC+CwEgicF8SwWAuv4ehwDg+z6JJPH5WP/2TOsMAQDSSqoAAAAbFAYVbLezdVz+zs/CKSjuCnmpKm0c/6iPMdUTT+iTNM4MeJOq7mo4LJzdnQBg51fsqxFDsU/uJ45HAEjur+uF2JaD/p7V/+0IAAZi2mTS59X/LAHAz4Mko3iyjp7LAwGgUi6pehKJPfa3EQDKSgAYlQr7TgFFmmEpDPYnBAAlAqASUBiRZo1NskMYASCOfdoZxCgsgPZJ3MDrrCthIMj8Z2LW+r8hgcliGrqDBdwhJgBYPN5AfV5HASAqmxrSXlQRM5QASAkA2ktJuUGNj6JwGQgAlUqT+uYQAIqlqsr5q8JOIABoCYCKyGipKSUAFL0UgBMAmMtKQVAFAP07xAO9f+LfiS0I+IvHqdW/ikgC9jnbo/1HbVGIf/8HASDFu3x9xPvOvwcCQDxXkn0xxO6y9ING++94+192f77X59zO+Of+UgSA8eKz90MAyAK4cRzznu1zFYQQBPW1F68z/zvbRts7GhMAfIwCPJLp1hQ4N1M4PoEk2cMzRA59xv8gANjedxfnbuyY1X/4fzoB4J9+uEXb7yCcgaUpAYD3siUA3InxlFP/f6DQstc9D3tF6oAG0MD9Te+1sEMqoBCAA8s8tg3dJVRaEjnuDKD9P50AkLKSGw121gA0AvQc7I8JAK4KwOO5AoDLnWmNphxkgbEEAO/HWAEg7tu4jTHRIi7LkBj4exAAzAm4v5/s4SkBhbKmqcE1FSIMCHR9DXGTH1djFDmhiTMagD53qt3xToDGEGx1B0Y/pwxWk9VSZm2QgHH1gNgRGk8BICYBJASApM59Ri2igf5P3RglWfgpszcLHjYCE+sctQbGO+721NlLCQC40ml9PWNZNroPxB573Tme5i2magIm18X/66f8YFYzxjaRovslAGQVAMwpGVtCIXYSsgfo7PqzjBTqcwFcBqmskPXPEynYwIFCSTom/6ZrWucpBAArFdDouv6az18nAMRr4dsQANKxU7HzkM8enP06p59sYnMQtB+Ssgw+PoCzZZFKSaqFgrRLTeZOnaokgBmTuqWNA1e5LC0qU1Vhk0iIG07ewgExBYCUZW6EiKB8kJH7M3WOVAUA6U8nAKiCDId1sk6CcgYBIT936DgxDkoAaFH7x1xL7FDYc+qclgYEpfgsY/yJIFWXYXs2slnxteO/3VHMkq2yQZvYtt7L2Y0/GzuV8fg7+SW73n1NeSaX7sNRpoJ9HjnZUlJaJ50nfoBOiR3+HG7/dBwi2xS31deH+hUxmzyQ93zu2GEdyfnQmsgJ9rbEB9G0DR5EsUOuqQ4ZAcB8kYrWXIbcpQAjGcNVUcABkMw4J81SZd62tUoN2WkNWJsMbVtnl0zo6ZHOid0ye/4Cufz1NemZ2itLly+Xjq6JMqlnstb9LZZqcvbCdTly7KSCCA898rCmAnR0dqg8K4FOap8SGCUYOnvmLGlrbVMZXxoBqLL/ywMa2EEWmzrI1SqS6WW5fu2q7N27R+bOmaNAEvL0TgAYHhqSixcvKQEAFQGypghGE9gl8Et2FQAIwXDANwAbAsMEUwGVuC+ZiQDWgHSQDwC3CCITAHYJfwAVAt/uw9BOAuBeYkIVOooFmTBxgj4DmWG0kx/uCXhC4BnwEeCDsaEv+AyBYc+QpU0El3mNgD33JwjO8+DH8H2AM9oDSEXb+aHNvdOmatBcJe2vXNG/AeX8szwT9wFw53oE5/lbfaKmZulo7zACQGenSjzTZ3bt6TKha4LcvnNb2wWwt2/vflVwIKOeeytA39aqGaC8T4Yv93/iice1rjR9RftRAuDeBMepic34bHh8g0yc0C25XLsMDY9o/wDgk2HHdzY9+4wsWrRQ5+/EiRP0twLK2z7VvoZEMHsOGfi2fpy8sHTpElm2bKmOmY3xVZWXxwz29ffJdM26a1cyATV/V69eqeu4Ndch+ZGCHDt2QmsSs5Z+8IO3pb0NFYS8tHe0yZ3bBPi3yYnjp+XlLa/K4iULpSVX1L2zWbrk44+2y8mTp2TV6uXy+BPrtAQAY97eNlHOnrkqH37wiY7Lj370tjS1FPR9QKMmaZWf/z+/0XPH5uc2yrz5M5UAACBdLXcoAeDw4QOy6ZknZN2DKxTkbm6aILVaixJA/u2Xv1CizItbtqgCAP4x7WUsPvn0U81wBAg1AgBENtFxPXP6rKxatVrrqEPOYP1SC1vPQOWKymzznWm9U3VO0E8OvprdbZI7twdl26c7lDzw5MYn9N6uPuGyyDwz9ZYn90xVQlKiALBnt+zes0ue2PiErFu7Tp9flUqamnXdvvfe+9oWCACASQAxEAAIxJ45e0Y+/fQTBV3JOkYBANvGXAaIwnYMDPbJ9773ho4la6hYNNBx376DcvjQMdm8+RlZunyuNDUhY17W/r5x47bs2vm5+mQQAKZMmSTNLRAS+lTK/Z13/iz/+I//m6xd86Ct6aaqSrS3tbfJSkDKkD189OgRlVbH5rDmAX35G2ICBADWFANx6cIlOXTgoGbZen149nekqyEAuALA9EAOYj6xPgCxmcOrVq5MJOl9P2YduQJATADgmWgL5AHsyfIVK5QAQBYg38VWM75KAEDemlroxaJm0gKUYQv5f2wHma7z5s7VtQwBgDYxVqrEMdCv13YCgM4nqSnQjU3kOVX+G/vQ3KSZ/MMjwwkBgLmWw6YFBQAk7lesWJmSBoJCBAQACD1r1xhYb1n59owQALwGOfcC5PM9h+cH5M8SALBRzHmA7AfXrkvuh8+O3YUAsAgi2dy54VxuTNB9e/cqAYB9hH2GscVW8XP9+jUFsrHpEACYA/xjnTDXvzpyPCk74AQAlyqnrz/6aKtKtJMFv3LFymRtlSslOfDlAdm583MFVMm4dnl/xof184tf/ELnPQQAiG1OAGCvIcOaMX/19VcVSMdeerkbiD/Xrl6VTU9v0udhTisx7coVrftO9jgKACiRsIdwvV//5jc6tpBxWBeqAFCraqmKffv3K7gL8Mx7zAdsA4ScD97/SK5evaYZ1bPnUN4EWVbAnpJs/fADneMvvvCC1VSvGWni1CnKqUCaWCYbNz4uE7onSL6An9wsZ86dk08/+VjWrFolTz2+XtpbRDqaa9JWK0uh/5YU+2/JhFyTTGhrkfLIsLRUilJF+r9UVPCfMhYoPtA+3e8LxToCAPL8mp3oJQAgDWh7Lbs2KaeoMA0YvpEkOEOZ320grivB2rHezi74cZp4oopsRr6sNLWoCtOyVatl4eKl0tM7TaS5VT7fu1fOX7gkb775lkyeMjUh2kDMgcSCagpEDfwi1hlzG2KAlml4+umk3Mrhwwdl9xe75ad/+zMdI/djmQNHjhyVRx99LCnPwvzBPwLkP3v2nI41No69F38Am8T3sGX8Y/7yHdYjcxFfiDmALXRCohMJHglKHdyf9ckzvPnmm9LdM0nnDHYQm/MP//APSlxCNv/K11d0r8+1NKsvN9DXr+ua6zN2fIdSFpAi6QvWJPMYv3THtu3a5w8//Ij6rtgN9g3WHrYDAsSGDRvUB2HIaAPPw3yGWMDCxw9aOH+h+pp8DxuDD7Tjsx3aPvp51uzZUia1NcT3IDJAEmS9zZs3X6bNmKHr1tVdsMUGdlrmM4Q+jWVx7o7UDuPztp99GsXfsgBDXQzjL0AAyJ4RkzPUeIe7b/h6Nn6RPX8miS4ZBQA73tk5yckBdW3zs5Ytv+QnqwJwvwSA7GPVxWDuQgCI+49n0f+PEsKS645DAFBbQlwiUvL0eDT7lhHaA8AfiADjEgC0LGisAGBxHeaqSf8DoAcwPey3rgDg534+MyYWFBHkk7aFmBi23s7qphg6HgEAP1lJWYk6Syi/G2KVbnf93n4GVyLDNyAAmPw/sS5XwzRVXuLNDhYl9wgEAIXCPWEwEAASBQD8Xfod4kIgAfDbFQCqhUEjABTymuVfHh1W8N8VAPKDffp6pZg3BQAN2DBG5o+7veb3tyEAeOwyJQAEAcuIOGCxT8+et5wS9i2iDoQHIe1rDCwsJd7TsptBEUC5RgFo47eWSdB9riZFCAA8URkCQLPAiyiVa1IoWomd0VJJRssVGa3UrASAEgCqpgBAKYCgAAD5jz05SwDwXPZ4mYdc9LC0UrJEIwJAan9SqXNfsx7//g8CwF+PAHDX7UJLU1gS0Hg/8X5XZ2tD4tW9so/j/Ye/4+tZxN/jvHEfpK1ptCfXt9XaPt7n4vhp/Dn//D0B9rDPNYrlxn5oqjNhrcuWw2nYv7qox2ahx7Hae7bvr0gACC5Ag+mRtjkmdTV6kDNSDgAAIABJREFUxrpYevQBs1//oQCQYA/jLMB7z/+x8+duaz57vXtdv5F/Gl+/CQKAT9gUKA1iug6MeG2kSErKGZau96bgjWZtpoc7d858SemGGFTPEy5hOBg6+O8geD0BAEmdNCNeA47OBm6U4Rmkav1BY6fL26TPqoBWqgAQf84BHf+dBWCShRFJ28QGqu6gEfV41jl0B1NLH0SgihMA1Pm6SwkAzG9csykGebyP3DmNjane9x4lABKnKuwv8WTyejn3SwCIHbV4AiZ1dzJ9lL2utj1kHseHCz+76NhFqhU+PgpZ+kEgHIgSsovW+wpzIK7LFBzyuykA6PWDE+ibh7UrZcPy/1ZiIAU8AX/qFu19EAC87+52sMjOt+zBt9EmG3/G5oaBybqtBwUAu7e5kfEYJvdLNHTqCQAWILc6Sk4AcFZFrADgzG1dZ1EJgEYKAE4AiNyLwDxOSQBZJyF7gI4PSLEsJQSTVAHAQH0LWpANTBkALwFgByM/BVg5ADuIxMxvl/vX+uqBwJIlAPjaH298va3Z9+Pnt0pi9gOwoCNlXak/TkaxD6QAqY8P8s7tZIAzV0dHpLOpJrOnTpHFc2bLDOSQS0VByBr2dZOSN6wUg7UdgkEp/O0HRu83k4dy25/YYrW3KcmGumUuI8VYAfwTMOK3Z/7buNihVMchFw7ZoUyMPpp2kvdDusYa2pHos75/ZfcIn9/jOXDxfhDbo3gOxA5z7EhlN+VGm/j9rF8fwzp7mLC50z4gCOKBAz5roCQlFFqUAOAeYtIulY4zu+X7iYMLbs/4/7h8RWzTbTHYYLgCQEKMcDUMNZTsbQAT6SE0a2NiBQNf24m/kkjdhUM1wYcwt8iy47kJYGswWTPMSO7nuVt1zpG5ViDwApGB52ltkwnd3TJtxkyZNmu2TCJrcMJEOXz0mEye2itLlq/Q7DQkftlrRvNlOXb8rJw7d0lWrUGKerGM5EcUEKe27M1bNzUo3NHergDk5EmT1a5aDcpKCKYek8lTpmhmGJLvZP9TAuD0qRMKPJFlRXAZcB3pfxQABgcGVAFgYvckVQCAAECgGWCdcQHgVsnmkxATpmvwF/CK/iB7iwAuwWCC4dSDJ3uZzxDEBTjhMwDq/BAU9zq23MPHXNd/C2vdJGv555mfAM+MEQCUZ9VxLbLKaB8BYK7PtQksc18C6zwjYClZpFyfoD2gHN+h/QAvBLcJqPMewC6At2cXA1Lx3DwLgAkBa64JmOHS1NyHa6gkeUenEjKQ4ndghmsQ5J4xfaaCRgT3nTixZ89euXDhooKBPBeWXQHlalWf59Chg1qXmjaRpc/3POOc+Q8oC1GAcQCYXLxkqZRKFWlrRwWgoqAEWfsE/2fMmik/+tGPEkCZfifQDriIxDAg6spVq6W1rUP3KMtU3h3k5p/QseNZIABQUoBro1IB+MgPIAOy5KtWLde+bm1pl2K+LKdOnZF333tfQaif/fRvpaUZkkdeM+r7+wZkx45dcvjQUXl+8wuyctUyaW0v235Y7ZDPd+2VAwcOyrLlD8jTmx7TzHKeq7OjWy6cuyHvvvuhZlT+9Kc/ktZ2wCLL9JNaTn713/8kQ0Mj8vwLT8n8BbMUdKZevVS75PPP98iBA/tk/YaHZP2GB60Wa3O31CQnA8OD8vs//kHnP4oFkyahAEDGoAUyt23frjWO6QPGBeUOZCsZ176+flm2dIUSPwDxVqxepSQ3yqIM9g/oWCFjP2Vyj9pDfFWeBwDFsoZa5Mb1O7J9+2eqorFhw/oko8uDtdRidwJAd3ePFAvYWwM/v/jic9l/YK9seuYpWbF8pQaBIQgA4gMKkrHK3CdzGAIA+22pVNTfZN2jOgFYDfgJAYD9H5+mv79P5cPzhRF56aUXtU1GwGmSQr4kO3d+ISdPnNX3Fj4wQ6pVgO6qSpBeuvS1KgCwlre89GJCAOjvv6MEgA8+2Cr/9E//hyxZvEzXEQQAapW3trUqMOXBdkgBkGBY2/SXr3OuAdBr+2SzXDh7Xo5+dUQBMycE8Z6X48AW8XzYQF5nHOgTlDpYKytXrFACgL/H3HYCANcDpPM9mUG7eeOG2lVsJGB2W0e77lGsH8B7fuhTL4mDneRerHnsF7YE28YaXLRwoZKNyJimTVyDOTM4PKQEANrsBGIIaWTPYodQLnHAuTXXUkcA6O01MM5Lf6AcgioAWe7+jNyH+Yr0PoQeSBB8nn98F5sHkQgwkH7VLFrAs6gEALYZAgCAqwX3zd7GBADf85nqELJOQABYtEhJaT5+OF579+yRY8ePKYmN9xlzxo9+unXrppZ94FoodDAPtD1kv5XKSgBAGYFsZ9aoliMhazgoALz33rty+fIl2fT007Jk8ZJEmp791QkAkGsgOdEm7slvSG7/8i//ov29efNmXYOMKdd1ggSA7LPPPaukIZ6f/YK5Coh8/do1ef6553WsOK9wzSuXL8tvfvMbvSYEgGbkL2qSEAAgTgB6OgGAsTh+8oTa8wULFyoRQddMrab2+M6dPiUA9PcPyEsvbdEyIi05bExZRkeG5f3339OyA0jWM5c5sdNnlAz44vMv5JlnN8lDD62Vto42GRwa1jIUX+zdq/Pihec2y7o1q0SKeZnY1qJlAIZvXdMyAJPac9KVa9ZsSxQApEzGv5EAvIRHkcx/JcCYxP9ooST5EvL/FclrfeKylQCAKFClTIwpADiw7woARgAIh8iQkRr75HrGSQgAptoEMROfrdrcIrXmnOQ6upQAMGveAunumao+2cfbtmvN483PvSiUwvG5T9kHwPC///u/T4Blxo55DTjPvqyqDtWqljDavmOb7nWvvfq6zks+y1yHrIdf8MYbb+o6Zrx83H71q19buZpnn1GbACmLucP18S9QbMBXgRjIeO/atUuvh1oAoLqTLPHhAPUhGWCLXC2F17Abb739lp6DWDsogeBj/OQnP5HFS5aoygwkNpSlOJNhJ0eGhtVOadmdUkmfY8f27aoAwPrClqnvXK3J57t2qZLB+vXr1d9iveJ/8hyA//Qj33v44Yd0rbJ++C7PBMh/5uxpVQlZs2atHjYhatP+oeFh2fX5LlW+wMZueOJxJWxjY3Ot+OGi46N+VWeXLFy4SMmXrHk/g1FKhVI5rFUjC1nGMgSARjEQPxfEZ5DsuT97rtDP/hUIAI3OcmPORt/ghexzxOdI7S8//TcoAYDdVgJ0A4K1n8yVoJ0pnReTAO5FAIj71R8rbqN281+RAJCc24OSZ3I2DPEkJcDHCgAhk76RAkASK9Fzr4P/FtdgTVkMwogA9QB5vQJiHLfx+IGfreM4A/ExbH1MALDsfjuv228vAZCe4Y3Ub+tYE2oS9UcD6OKz9l+KAKDKvJECgMYFqC2PBHYYeIunmwKAZqYSX/X+x+/mn5cAQJmwXJRawRQASvlRqeRHpDQyKIWhfhntv60lAPhbCQClvIL/zSp5bgQA9UFi9cFvoQBg4xIAft+mAsDP657BH/+dKADQnhZKlNQUnzCpeFMrThSLw7XrCQAWG3UCgOYDVIilBQWAopcAqEi+XBbL/q/KaFkkHxQARvJlJQAMFapSKKM2WNRSPUYAaFIFAPbS5maidzZC+qSs97AeLT6VJi+NRwCw9TyWAODywP+eCQDab0G12t0YfituYRlJYStJorB1/2+24NuXALjrVvEXIwBEDLAGN2y0pyleEGLOUeQ/0xf32uhS8sL97JvZz7ivf7e7NIqjxnuWi+E2ukaMl43nWzgBILbv7o/cV/u+IwHAEyAbERGCi/NXJwDca5THe9+oXN8EQcxe6ZuB543acT/z7m7t93XwrfsgBi7u4yLfpb0N53iWAODOiEkzBxnzAIgmh7sAlipgpxk8QSVAHVIDn1JQKgCHCkyZqfCaKvrOuAoAQWI4OKf3SwBwB9B/+yKOgbAUALbpp6JCgTTgv+scyUx2ufeLObdpDZTxDKV3fAwqxYCtOZa2EdfLaQf2ZSAANFIAyBIA3PlzB9WNUBIEC41RRzFk5xqPKzgJgVCRtM/HK3rdDu32c7/LNwt6xdePJ2b8Ob92YlwjAoCPQSBWmhxRhgTgn1ECQACGfHzV0dbs85Q4EH/u/hUAmEO+Vmy9GJvX/jlgVu/435v1NsbUZerMx4eMeC7dy4Zk56gyxBO5pzRTX9UlEoZt4JFm5obeS2v4Bifab662Izi51JgK/x8TAAjCax9F0m3flgDgszB78NTmhazu7HqzZ04z+U0BwILSCvprfbE0w18zEJIsd0B/I6TEBIA4OBETALwEgCkF1NeXywY06q4RDjfZ1+qckSYT4vLMbFVBj0hJTqxQvnKoO+dED/oL+Wiy0DgmEAisFUelq6VZ5k6bKvNnTJfJXV3S2lQTDeNVylIDMK5yyMFWMe7p/LHDp/WNkySciOB1470+u60P2M5eM9TAfz30RgQALfkSwGZ+a+a/k79qKQt8PALAmLphrjDiZAECBw0UAGJbnV1T2SBMvKZiO2sHLLuR24OsrWs0Z9Nl1Fh1I91/LNs93uuy94vb4BKCDjCQmWwELLNVPs+8XInZLiMM8I+/CUgwbk7I0KD7GGOV7guMqZft0bZF/cFMzTXnkhpa8Rr1vwlk1s33yC/hsFsW5PaNvORqGK4gYdn/LcHO6xFeCQCsZWw0wexaW4fk2tsVhCVrqXfGDJm3YIFMmzlb2rsmyKWvv5Yjx4/LggcWy9LlK6xMQNhn+vuH5OjR03LnTr+CfwTwB4cHpGtilwbUL125pGDTnFmzNZg6oXOCEgAI4pcKRc0wI5N/4aJFBpZpgLQqxcKoHDzwpZw8eULrOwNEA2jEBIDLl69I96QeDdCTVcX4AE55pi2ZgwSACQgDHhBgJYAMaAbQBUgBOIRcPEEoAtmAHWRMApAA0hOo5TtOoGMcAFEI9PJ9QL+eyT36XQ+QcX+CyCaT3qz34Ddt4zN8liAyIB1BZ0gAkBQctAGA4TP84zVIDQDyXI/2AbJwHcBtsukHhwY0oO8EB65Ju2kjwXHmPMFx5i6kAJ6FYD5AOOA/CgAAMQS4CTZDgCBgP33aDP089yVwzntk/ZEdz7MD9MyYDjAwoiQo+p9nAuTjnmTdeW1ivk+/cm2ymgHJeY4Njz+uZJTZc+YoKEDbmbPc/8atW5oxCxhJf9Hv/CYj7k9/+pMC8i9ueUnaO6g3bRl0yAzzGYA21g9jRx8h19s/0K9S/8hFcw9AKebo2rVW61uqLUoAOHfugvz53fc0G/Qf/uHvlQBQKIxKrrVFhodGZNeuL2T/voOy6alnZe26VdLRSQCsSSqlVjl08KiCZ4uXLFAgv6OzVfu7rXWCXDwPAWCrzv+/+/u/lY4ukWJpWElIZJ7/8fdb5fr1m/LCi0/LwkVzNbOGevW1Sqfs2fOlEgDWrlshm555XINREACQy4QA8O777+p9fvjDH+ha4XmwBUYA+EQzG1FlAOgYLYzq8w8MDmhbpk+bpVmSvMdaaKZ+OfWKz1/QOUbfUWOZ72ArHXzVsim5Nrly+boSAJavWC6PPPxQIqdOzWPaBIiPOsFjj22QSd09KtNN7W/W7ee7d8qhQ1/KCy8+J4sfWKJ2ldchSWAXyMRkPQE2kqXsgUqCsQD8/GOeAX6i4IACAHaNMT9w4EupVEvy8stbEoIwXv7w0Kh8+ulncu7sJdmy5QV5YMksJQBUq1aD9OTJM/L5rt26/l5/4zXp6IAsRc35Adm1a6fs2rVb/ut//T9l3twF2raqVOTI0a90/qEA4HsppIAFC+br66w37A/rFpIMBAA7l7TI+VNntf/JJsUWuMQ+8xg7BZkIsgwgHOOq49DcrKA8QBUZ+DEBgOtCAgIwg+DkCgDYrqZcTq6F9/jOvPnzpbW9Tfck7BPgPW3EbrCe+WFdogqCHYU05GVQIAAsX7ZM5w0+rNtf2jw8OqIEAGySE6NGC3klXgE6s/bZ1/Ss1iQJAWD1qjUCAUD3raYmtX0QdVAjQanCn9/nINL7EMIgABhIltOAO/P2/Q8+UALAhvXrx5QAiBUACBq3thl5gD0GuwCpYc2q1ebea6160bY4AWDO7NmJAgBneggAKABAAOCejLnbsr6+O/Lxxx9p2wGyeX5sKXsOAOux46dUrYE+B2xkjTlQz5j86U/vyO3bt1QBgBI6fn4bzY/IlygAfLZLnnrqaQUy+XHfkHlDzXTGDUCW+efXZX+AmANRbNOzm1TmnPYxJow3ACwEgC0vbtHPACDxPmUBkPpnX2BNcgAgY1QVAH79a+23Tc88o+tCFQAqFfnywAHZ/+V+VQCiRJDXYmceXb9+Qz784GMZHc0nBIBca7OC/5B4tm79UOXVyRpn7qE4UCwUZft2SgMckTfefE3LsOTacqoi09TSLB9/8qnO/++9+YYsnDtHqvkRmdTRKuXhAem7eklaSnmZOrFDOpqbpFoYkcrokDRVy1Km1BZEACT9yfoP5X4YIyT/80UAh5KMUgYAYgBy1IASfC747HqeduKxnkpMftr0lfWwFCmDmVdn53d73wi/ACOcrVpUAaDW0iotbR2yeMVK6Z05W3qmTNfyAFs//lRVmZ5/4SX155j/gMqMA3s/QDnzx1UhALQZJ/ZU9V1aW+XYsaPy2c4dWrpl4YJFOjdZW5A2mZNI1L/yyqs6L5zggy3AB4CQw3xlPnZ0tCuJBcIlQDtzWVU3wjmFNvE5CCD4AVyP9bFz5y71PSAGTOrpUR8EG8G9sYePPPqI9i22kOtDruEac+fNk8tXLuu+i+8DcYNsf0oS4S8wV90H2/rhhwrEsz5oA88H6fbIV1/JwYOHdC6jLsJZgH/4X/z88Y9/1Pu6X4stw4/hmfBzdn/xucaMnn56k8yeNUttPOUieIaLly/J3n371N+BAICd5XWIIiibeCknyKvTZ8zUvYb3LZxg+wJnENrKsyjZuLVN7Vv2vNzobJA9jvj/Z+MkgS5v83CM5PXYhAf/fqPzWXomS+8en73Ga9O9Xo/Pltw/e/a8XwJA8j1Oa4bc6K3jc3P2+Ygj3A8BwPsv7pe43fdLAHDSuJeQq+ubcRQAkrhaOKv6OHjcg7VWpwBwPwSAkADj5Vnrs/6NCODnnawCgJ//G51lvW1pLLCeAKCxyJCs5FL/RgAwZUQjWqMCYK85AQArGisA+NnclRhVASCU+fP3INQYid/Isk4gtEQ0W3Mel9bXWgzINB80qPl6CYAwl+xcbOD/eAQAy/6H5F5PACg7AWB4ULP/RwfuSHnUyACl/LBUywUlAHAecXn+vwwBwJ5JkxMDWKsi+uFZnQCgpQfq5P8tMA4BgC0uyf4PSSn3JgCkCgAaU3ACQJkzgKnsFCCFl8uapDBSqtQRAIbzqAPUhN8FVQwoaiyNGAcYDErM7MfYTMUoNC5oiqlOBLB1e3cCgMdPGxEAdIeH+x2VW/Y9L6kyGghGDhJ73E9/BwDZfYZ4fbhd8s/p3uDBxGAYQmQtITQ0sqVZm1a3X2SytxMYPBA5kqS3/4UJAOZi3BuFaby/GfIT5CnuuhVlcYOwaSb4WaP97157W9iIbB+Kxja758X7Svaadxvf+Lpj9rYQh/ymBIBsP1iSVH1pongeJ7HqcTrDFXzifT1ua/z32DFwJV9dyfVSPuF+Dr3U3z797HdRANC7kgT0HX4oBv3tf/6DAPDt+86+OUYBwAkABuSnoKoBpdFrQco7VgBI5J3HIQD46bCeAGAgXCKxo0GRUA5AD/RmllMCgDkjvrCy08fbHIMiqcNln44JANzYn6sRCcA3wPi6sWHxzSsL8DQyTNnDi38mdbTSZzcg35wxgH8ObSk5wCSZNEs7owDwTQkAiRMVsj11UkSqColqQwMCgB5IvsEMbGSEG3HP6oxedH1PNjfHweamAlgBcFcoPoAz8Rgp2J9kHadOthMA1KX8hgoAen39DxOWAvpOHPD2OYhmcysFpBtuqOFZv8ncudtBY7yhie/tBAD7rNNhUgUAu747xOncSNoY6lm7E62H3uBoKss1QwDIlgCoVwAIF+N7KgFvAGRMDNDKUwmw6lnOGVWFyKHI9nN8QHMCgALzYxQALCilWQehJIDL/zvIraUBlESQSpH5Gvdsf7VfIet5PAKAr7lGwQ23c1kHLnEy8N986Ai4hUXi40CmsfWZy/cH+TEvRN6U04AM0f9WDn7VkjRVSpo1NLmrU5YtmC9drWQM5VQlAI2yGnWUCdTmWnT+R+YiIQDo/AgBi7jOTbJGw3qgBIBmCxGcCgQArcnHeqQWbqvVfiRwxN8+fr6+lHndsGxIvS2I10IdWQAQOCLs+Ofi/m4U+IntS7zXxO2ru2ekThLfIw6ONLIJ2aBVMu7Bs3MCQDyHfI/jeh4EVcll4XBZTOoIamZoyMaL5x5TQ+VcQ0DC9xSu54Sm5H4EdTMZJIl9bkoVAMzbCIX2fF5Ik7S3tusBJHaA6+yTz9MGa7oqLVKutSgorwQADrcEtpUMYAQTlZX12rK2WxqAmGvVzLJ5S5ZLB1Lsba26jidNniwzZ8+RLsCeSlWu3rguZy9clMVLl8vsefN0XhZCfdwbN27JyaOnNSuEgG03UrzFUQ3IMy7HTx6Xo0e+UmBg5fKV0tHeqSBsfiQv+dG87Nv/pQwODsmy5ctl5swZup4IbowMD8rePV8o8AEBgKAxQVfAAAAf5LGvXPlaeiaT1V+Vr69eSzIfCaQSuAXoJwitteKnTNHALgFqsjwJLgGOkRFNXXGCSnwW8JRgLGADnwH04b58l+A6gDK2IqlDCflEagqCAZTQTr7PbyWG1GoK6pExyQ+ZqcxD2gPJAJICP9wXgM+l/wkcAxJBDPDSBnwWcAbgnqA37R0cHJDjJ44p4ELGHf8IUgMM0kbaxGu0G1DMywgQSON+gDfUZ6e2PW2gbbQRqe7Oji7N8ueH79KvSDZv3fqR/j/EhpUrlktbG/XTHaAfVcIHIODs2XM02xDSAmPsATaAXeo387PuwQdVwr21rU3XmysoAGydOnNGnx3Agt8ukYuNpJbwkaNH5bXXXpVpM6bre7TdAdMXXnhB+4cMf559zpzZcqfvjo4NGfL0DSBDuVyURx59SHLNLVIqUl+6KJcvXZV3331PsyP/7u9+Jp0drUoAIIA4OpKXPXv2yee79siTjz8tDz+yVjq6qpaZXsjJqZPn5IMPPpAFC+fIy69sls4ubA5EsXb5+vIdee+9j6Rcqsjf/f1PpGsicpcjGoBEAeCD93ZoRuKLW56RhYvmSGsb/m6bVErtsn//Ifnyy72yfMVieXHLJhKZEwLAcH5EPvzoQwX5f/zjHytQruBtM2SVnHy67WPthyc3PikzZ83QtcEa5vmQ/ifwdvTIEZXRz+dHpWPCBCUAkJVOPyGzPXGCkVrwvxknwBuunWttl/PnrygBgHFcu26NApvcn8/ws3XrVp1bGzY8Lt0TjbBD4wDWPvtsu+zbv1teffUVBZuwg5CDuromKNkEoA9Q6rnnkOKfrDaF++JukP1/5MhXSgAA3IEAQL/wfUo7AMATmETmn++Y+WUMC7Jt2065fOmaPP/8Zlm0eKYUi8i1Ay5W5ODBr7QEAGvv+299Tzo726RUpuxHXgFJSkT85//8X2T2rLmmcFEtybHjR3X+Aca77XYCAPNeQacQUKY0AOoVqozRkpPTx0/JyRMndK2wJulzrsU4AYZBRGJsaA97lINCgHSscwA3rWMdxob7Y+PIUsVW0D98D/8CsgwgLuQACFnIU2P38fGwGxAAeCauyQ/XxBYBrvFsEMSQR6eNAMjYB8BwJURG18gXC0oAYOxoD5nZQ8NDau8AH2kv+zLPSUAcKX9KADgBwH1y7K8RGWbJ6tVrkud3FQonAKwJoB9tpn/4HgoAgHtkHOveTx9UKnL5yhU5HJUAgOgPmchJVdgv9oyVy1foc6r/UYNUYgoAAPyuAKCqOuWK0I4TJ0/IQw89qPf0+c+z37lzWz788APty9deey2S4i8p8H3i5Bl9RvoSAgHnA89gpo+oz06G9dMbn1J77r7W0PCg7N//pezds0+efXaz1kXnPe7tUuXIrnNdAFau6SUAIJRBzAFQffElVAlQJDByCfaSbO0b16/LKy+/ovOONvH+xQsX5He/+532AQQA9ZPKFd2XIAbQb04A4HnpP4DbAwcPylNPPyWPPvaYtoE28h57+NYPP1E/5eWXX1ICEnZvZHhIlRMoAcAP90KtprW1TYYGh3T/OHf2vPzgh29Jb+9kaeto1brpQyMj8sGHW/VZX3/tVZnaM0mkVNCM/5HbN+TmpXPS2VyTmVO6pQ3PnczK0SHNxASUUQUA/hVRBDC5ac8sRAGAesSoAAD6QwKgxJIRASDTW8kl14pztT4nQisRICgA+IHBk0H8O8xFBcCUE9AstaAA0NLeKYuWLpfJvTNkyrQZ0gcRbfceJWRuevZ5JTHzw/pC5p/1S5/hqzBuPt74DdgSz65lXl699rX8+Mc/UjUH/BL8HAggrCGUJchw972Z+cg4U3YJRafFi5fonsH+BymPz3m5Ce7LuoOohDIAdoj5wTWwC9ia99//QCX4aS/nG95jvnBvSHxatqKzQ/0N7CBkptVr1ujrJ0+fUnuJ38iY8ewoAOCXcG/WAM+/a+dOfV6+iw+jZIZmK2dx6NBhXYOsO9pGuQ7mJnMUoiJlMtj/UObAj8Fnc79u7749sn/vPnnssfXycFAZuR3UkvBRDn11WO13z5TJ8tDDD+uawSdn7+UHpQCUL5gLU6ZOTfwvfVMVyCAbW2kWfI9crk37KHseSuKAGXAoe5bKfs/tWqxs2CjYPl58xc9heva8y70bxXL0Ge/zJ752fC+3g36edpn/ujhlKKmXKAB4nCokYukzqGOQNqbRWVfPhlEpv0bP7N+rO8cZBei+FQAsnlJfAiB5/m9AAPBYHob1XgoAzFWNN+h5N8SbXM1RFVJ4LraXAAAgAElEQVQhv8dZ/0aGzxIAaLefk7Oxmuy80hhlSMaIFQD8vG1Av/1TVZUMAYDX9Bwe0CtLuEsTuL4JAaAFpaxcWuIA0mxMAPAY9L0UADzu6gQA4n60D4VBVWBoqABQkFq+X2rFkVACYERKw4NSRAFg4Lb+PTrUJxWIauWCgDWlBADDBnQPCQGob14CwNQvHEaycQs5iSEWSpKLlQBI1QAcq9CYZ45rWFTBY+VaupjYPbGpQJgg218jxhquDgliTaIlANj3yP6HgFupQEaFZGclACAA5Ks1GQ0EgJGiyEixJiNKABAZQQGgFPZhYlkJAcBiLwkBgJipB+uTmIo9uc/X/1AACHawAQHA55mPvSce/rUVAO6+f9jc+x9JAEhj73ZX283rUZy7YRv1256RanwvjX/H++vdtsp77a/eluzn/P8Nvxu7h2f3s/HamFUA8LaOd9/ss/w1CAD1/R+yZutu/JcjANyL4HC3sVNbOMY7uE/HKJl3jRDE+7/G/c/Vsddk6qgvdP+3G/NJT9y830t8l/Y2ukdDAoAGzsdRAEgcT5fsDhmUnhXnEGKy14TNTh1IfzE4oOq01CkA2GbktYWNlWfNriMABInPxIGNnix2gN1YpQ7XX4cAEDu9cSc3Mk6+2ca/U7A/JQBYwOybKwC4I3o3BQC/9/0oALhTo2YyykK/3xIAcR807I+gPpAoyWcICM7684XmgJk7UU4AoH1GQKlXAtDXARdDrS2fCwY4unxWWgM8JQoYSZqDgTu3NrfSDc9qIMUKAF7HK1YAsIxZu2/6enaz8/5tNH+yh9AYFI435PEOb3c7oHq2kX3XgGJzpG0d2o/JRsXt8PbWKv56fQmAJMv8HgQAau36mGhETW/XmACgpjYCBNPM/4SFUGfj3Bb4i2PXnmX903KTs7YDX6oAQBIKRb6iOmoqQ2j/b4kr4xMA1G6ROc2cVjtXrwCQXRvZ9vH9eKyTPo/Y+wp16tDZmAWPLGTWwCx2IgWZ7tbX9CGHXmWONxGgp+ZxSY8OLbWyNFfLSgTIVSuyaM5MVQHo7e6WiW3tkiMgU60pASDXQtaOScjXOTyxuoK2NRAlQoZHao85pBhI6wQAHTN3CrhHRADQ7H/t77DWkWUOBxjfjH2stT3hc3WvOZPYHU+Ch2FdNponjRy5eF7Ff7vtje9XFxCJmNLJZ1JzkszdeL3GwQS1gXVlTqxkR7bdfMYDGg6+eA1D3iMIaBleJatVB8ksSBza+nOH2ILi8Y+RmGy8zDL43A7BmwDUu1XMBpi8tTb3TQHAHfD42dw+xo543C86hyAACPKiDKGB0Zo9EnwK1jXgaysZ6xMmamZtpUJAsVXmzJkrcxc+IBN7Z0nXpMlSKBXlxs2bKpU8Y+YsBQKHRkfl6o0bcv3mbVmyfLmWBEApgGdj77h65aocPXhUZkyfoRnA7R2t2o4iAfVqWb78cr8CJ4ApKo2ca1fQa7B/UAb6B+Xzz3fLxEmTZMXKlSpDDAEAUPb2rRuyd89uBXbXrV2roBEB4JgAgET4lKm9CvpdCaA+toLPIm1OFuDChQv0OenDCxfOy7Fjx3XsAeQBhTUrq0y9X8vQ5f/5PXXqVP1HHwPE8R0AMs3yyuf1NQBOZGipK09gmPkAwGxB6Zn6fQLJAGoEfwl6A67zXUgB2EWAOrJOaR/Bd5QKuA4Bb67P97kmzwQQRzkA7k9GG+Ce16YkWE1bAZ/4vErRDg0pCQLgjuci+4+5TLu0Xi191dEpXZ1dcuPGTQ1A85pJ+R+SG9dvKrGBNnFPy56ryJkzZxVcZL08uG6NzJ8/R2qa9UJmRZOqDzCu3J/MOoBGAN183gA/+vHw4a8UTKO+L+AUSgpakiDU2UXd4cSpU6pcQEAfwJB2a333wUHtQwB8lAPIsAPgpT/pN9qOOgFAv48VfzNOVuahVccTSWSA/YcfeVA62zsU/AXgv3Hdas8DQgCMTJncrZ9jjACv9+07INu37ZQNjz0h6zc8LO2dSBQ3S6nQIpcuXpM//OEPMnfeTHn1teeVAKB7qbTKjWuD8sEHn8jI8Kj8+Cc/kMlTO6Qm1FMnk6lFPv34Czl+/IRseelZWfTAXAXCALVLhVY58OVXsm//F7LogXny2usv6Jxvy/WoAgAEgE+2faKlDn76058qUK5y0FLVZ93x2TYZzY/Kxo1PyuQpPUJmPn0FYWBa7zS5+vUNuXXzpjz82GNSHB3R2u8jQ0Py1aHDeh0UANrbTH3BbGWz/R0UAC5c/Fo+3bZDs0H5LDaVdcs84rMAjYzdk09uFEoAFPJFleIn+3Hbtk/k8OH98uabr8ucOfNU4ps+7u6eJCdPnpbPduxUhQ0IAL29U1SxgfuyBUIeoDY68wsQxgkAfJ++AGhva8/Jk08+rgAncx/1k2KhLJ99tluuX7stzzzztJYAGBlhbVAeoCz79x/UrGrmypvfe0NLAIyMDuo4/e53v5WrV6/L3/3dP8ic2fO0fwqlvJw4cVzaO9p1nvq+QAkAFAD4jPuozKHjx4/Jo489qkA6tvDEkeNy5vRpJTEAtioxIJfT9cpcxo4h4+8qIZrRV6tpli4EAABe7su13VfHpvA+5B/6hx+u67W0AZz1fjNmSAtEDtZlIBxgK7AZ1l8tarMgQfFaJ7W1SyVdVxAAWJtkvyqhvYm9ZlBBL8rPYNOxRb5/QQrgPZ5D68qHrHIC5QDoKFKsWrlapk+fkWS9AkYCHs6aNVvWrrXn8H0d+7hv716ZNXOW7hG+rztBBYUC7gPwCHDGIYS+cwIAYOjceXOlKdeiCgA8K7YL20Z/Llu6TEthaCmESkXfO3nipKoXzA+ELnwB6ilDYDh1+pQCidjmmAADGeWjj7bqa5SyoE+U+FAp61w/cvSEUOZgzdq1sm7tmjoCAP3MnIP4sumpp3Vf4TkZS8p6IIV/7OhxJQBAIHH/mL4BEAWs5/mZP3yPvYj5yXsQlRjTLS9vUTvhPil7GQQASkW88fob2l7PloUA8Pvf/14JaADMyJS7AgClAQBRURvQchuBbLlz5045dPiwvPraq7J23brEz8L/unjxsnz4wUcyYcJEJQDQDuwegC5g7J/e+aOS6SB0dbS1KwHg9u078umn23R/euvt78mkSROko6tdlUUuXr4sH338ie63zz+3WTrbWqWlWpbutpzcvnpRrl84I5PbW2Xu9CmSq1WkPDIktcKIVEuFAPxDBMAvRBEAgL+imYXFckVGCkX9BxEAAgD/AN6JEzkBAD/es/3d/9NsblUAsDJLacDMgBdXHjSyJuf0tAwABIBKU7MSNWfPW6R+2ozZ8+Ts+Yty/tJl2fj0M7JoyTJtB7aWdc2+5so57rcwntgRQHXsGn3PfKbEwrz5c1XKH9vLvITsw9pmrqEswd7NtXmP7H+A/gceWKx2hT0b0P78+XMK9OPjYROwX/ywB2D/eeZnn302KSvC/xvJ4LY8//wLSmCEJIR9wG7hnzFvOe/Qo7Sde7lcP/104dJFLd/E3oKsNt8d6OvXdcCa5dn5d+rkSQXzIcjw7O7PoxZw6tRpbTfkotWrVykpzktU4L9AAIB8AwHAlZe4Jte/8vVl+eSjj/X8+8jDD6utYb6wjlBVuX7jhq4z2rlk6VItDzN5yuSkJBjzA/LB7aC+xDpz5QwjABjwWUJdKYc6QZv6P9kz870IANnzW10MI5LDjs9ZfvZwe+K/G8VX6g5H4X+y57dGn7nf17LXyp4nnQDgZ9i6mEdEAIiTVGIFgISUHRo0XgzpXgSA7PP4Of5eBIAYQLB4yjcjAHBfBdMjJUk//3rm/10VACqoH9lccwJAEochBhaUH/387OC6kwLqEtdU4aS+nJ37PtmYQEwAsPambXClPk1cGocA4AoAlhxjZWz93h77dUVLVwBI224lNUzZr54AYOC/lVu0ZAYD2lWhNmQb+31IP/MSAD7vIIKxtxOIYm/MlgBwBYCqKgAUpDLapyUAKoW8lPMjuicVBvu0BEB5dEhGBu8oAaBagYDrBABSsm3viOOS34YAoHG/kLRkz5USAOxvj30mUEVYMszTakQAMMVik4uXJK7CwOieFxBjiAB3IwDQLcVSRRV3UAAYLZekUDECwEipJqPlJhkp1BMAiigAoKqgSZokQDRJWctpQgAI+68JFpiPFMgNntXvKgDjEQDMHto3/cf2cavn/O9ZAYB5bfPM11f4bVFNVSuK94usGm0yp0KSTGyfeUlDVQEfiG2o2+G7A6yGP/w1CQBxzHFMTM5yLxPyUbxX3c/+ZmvXPhnva4323/Gul92vGu1D8T4ez1+9T6D/ZNvu100VMMZrYxrbjtuS9TvGa/93JQCksfcU1K/3GTxDsG52JWvZVV3GbV+EA8ef8Xv8/50AYHNo/J97z896u3qvdfNN19i9rtf0Tz98qeZGyR0gq+WTZllrNmYEkvhh2RyvNPtZc0xDbyRYv0twRyUAwopPDoumAOAyQ9QWCvWXxhAAvC6TyRY16nx/Fv/tBixmdybZ3kFuLq4d786gd7QfmOLrxgYqVkW4Z2c3kHHnO+aYhTpSEZM0YWOGEgCuAKAOWlAAaFLANnXYnIU6hgCgEk7pBq6fi2poNyoB4J+O30ucP9/47vHQjQxE3SEu+v6Yw0e0Mfh7Og6hboouHZ9vETBm8zAFJbMEAJvPgVmr2aFBrj953YgByUHCQa0wuZ3wbQ6QKQHYnPA1k9Ze9/kTHzDiRdxoo8gecuNDRfaA4dlC9zY09WYqnt/p4XdsCQD7XGMCgD50wN49udc7wgkACtirDbBMfv4pKA2Mxt+hxpkBKCG7n98RI9sz2LX2fN2qjyVwGk/EeAOP+y4B1lWyvl4BwAB+Iz8gLwnLU4MPoQ59LPuvDNCMAoB+Mbx2LwKAHxCzY6yXCEC6S/qPXR/k3wcRneCg23oI3yCoxonCFQAYC1VVCCoA0qQHDTKTcUTzo9RaK0iuierKaDCWpKOpJtN7emTO9F4lAUwgc1pq0kpQLNcs1XIxJRaEIfB2uwKA23cttRLqFqZ7jQHKviadkewqC2rHgnydS0CamoEd2D347gSA2E7Y2rSfbOBEXw9zMeuA614UDvPZ+VPnqLrNCXYhlrpP9wtXXDCb1OjHCBz17fTP+eEs/p7vv6whd+C8zf6snuXkEqg8B89EIIPPKgFAwYxRPey3EhAI79kMsr3WFUzsuZ2AYECE+gm8HmVueDvTADC0kpT4FI8Tz6ZZDNro5InHZtQo8cEJXtY6yzBrllKtWQkABB/1HfbRsFZZm1N7p0nnhAkycVKPrsn+/kE9KC9btlzWPPSIDBQq0jlxkgIwp8+c1Vq28xculMlTpuih+sLFSzI8OirLlq+Qjq4u6aROaqkkff0Dcub0Gbl945YsXvSAzFOwy8A55NYJXCLljqw/gAqZ+0j4tjTlNOP8zu3bsmPHZ7KUbMtVSKm3a9YAQNTXVy7L/n17FEynxnV7CEwPDw1rJtbw0JBcu3Zdpvb2quz3tevXNRDNGANyICsLYI7sMEFVwE6y4L7++qoCGmT+9/RMVuAfCXvIAcwLAtgElAEdPItf1UGiNcS4M3e4H8/InOb6gKJkmUN44LsL5i+QST2TFBAC/AdIZ67QLgBrXlOw/9p1GRkd0fcm90yWKVOnaFYlBAeAPNoLOYAAOEFpngOQxoG0rgmdGrjmdcB1AtWQA/ibzEzaT58RwAfU5vmsTwb0eZnn165e1fawPpjvyEd/8cUeaWttV4CR50GS2da0aP1vwIDVq1bIQw+tk472NikUC9Le1q5zExl8gu4zZswMmX/LNWuQ73udX7I4b966paDRhsc36HMDNjJ+tIUM/23btisYQLYhnyMb05W4CK6fPXtGfvy3PzEZfRElTVCCgKzfqVOn2BiVTN0BcJLnxWAyfgAlIyPDsmrVCumeSGZzRcHpO7f7FRwDIPnBD96Wab1cx+YAc23//gOy7ZPt8ugj6+XxJx6T1nYAgZyUi61y7eot+c1vfiuzZk9TAgAlAFDaaG5qk9s3R+TDDz+Vvjv98sO/+b70TqduM6BPWWrVZtmxfY989dUReeml52TRA/MTAkClnJMv9x+Svfuonw4o/YqOQXvbJAWt+wYHZcfOz+Trry9r3WcIAKzBYqmo7UKqGLnwjU9tTNQP6GPAGYgop06cVpIC88bPBawzVAHa29tkzRoklUWGhwZDTek2BUZ1f2jOycVLV2Xb9h3yyCMPa7YkID1zjTmKn/7OO3/S+2zc+JQC+4UC8qcoEAzLp59+LBcvnpHvfe9NmTVrjhKveJ/PHT92UufRpJ5uefHFF2T69N5gqyEs1uSzz3boPCXrmhrSLc2APhUFVaiZDgDf0dmmCgBInDPmzE1A/p07v1ACwMaNT8iKVQtkcLBP+7JcqsmBA4fli917dM1AAJg4sVMGh/qkrS0n//Zv/6r28yc/+anMnTNfiVYjo8Ny8tRx6eiwzHbL0Be9P6AQ+0/8A1ng0fXrpZjPa5D0xNGTcvbMGZ2z06ZPFwLD9C12gmx0yhkA4ALIsR85AYBSAhB8WBvclx8nADB3WX88A+/zw/O3d3bKuTNnVOaesgncr6W1VQli2F2yclnrKLKwN2ITuRZ2CLCYWtVksmFbABVRfZkze1biXzC3UedgX1y9ZrXaP56FPRZiMQDl0qXL1C54Fjhe5t69e3Q+kgnMe9wXVZD+vj4FCgHuIACwX/ozomoBCWjmjBmybu067XfmJTaGvwGe6X/APZ4RH5w+gMwAsYL5jpR4e2e7+lf8OHFixfIVqlpDn7BW6HMk8VGQ4XVskvoGyCmXyno9J6P4e/QR84Aa9pQAYE1AAHA1E3w4CFUHDn6l36cUybp1a9VfBexjLudHC/Lr3/xK19Gzzzwt06dP0zVKe1Df+WL3F5qVD7jKGnBf2tVlkDF/4okndG65HaTdEEc+/vgTWbturZYAwH762ue7lN5gf37zjTd1PrgCwIXz55UAQN8ZAcCyHLGt2D0nAChJkFIzhYKOA+Ds999+S/cSDwizL50/f1Hef2+r7o0QAJQ81NYiuZZmuXr1a/n1r36pe9nmzZuVAACBkbIB2z7dLgMDg/Lm916Xzs5WmdjdJfliSY7+fwQqVEPoi41PPiltSDvXatLd3iLXL56Vq+dPybQJHTJ/Zq8SA8iwBHyplYpB+h8iABLNZR0HfCpIGpQAGCkUjASQ53dBfSOIASo3XDEyvfr0KvtvEIMKEitoG85Ijq54tmrNSebmH3INwHwlAfB9VQHISXNbh/TOnKNEgFnzFsixE6dVIvn1N78vuXbIFlY2An/ryNFjOs+wuYw5Y/Pb3/5O94Xvf//7UiwUdB2cOnVSx+bFLS/InLlzZOLEbhkZNtURrkPGPKQtK2VRVZ8BdQH8DGwKmfv4POyNEAZoPzYFIqGe+Wq1RM7fSFqPaVtY25AMUOh46KGH1a7gG0D0Yk5Cityy5UUd947ODrl46bK+BsGM+YVNY+xv3Lyh7e6d1qvnadYQc3b9Y+v1e6xLbAXkNoB82gBxhR/GiRgb+8fOz8xOzJw1SwkFzE/mJu2nnTt2bFcfjnbiPyghlNrdtZra5y/3fanrgT6hz7F9kMHwo69eu6b+SAdKcsuWyQOLFys5QONduZyq1UAU4GyNnema0KUlmezsZecPfMOEAKDkfFOW8h89J0Y/8Xv+rHYmtO/4+VDXYXTwSGMgdrFsXCb7fvyZu93/XnGZusY3+J/4ebjWmHNsrCxXRw6351WimYI0aZzWQjFRf2SS6OI2J/GJeygANOqDUATk7goAGQlhvXcUJ03amRZjT27l72UJAG7LYwKAKgFgV0IJALVzWrrEFACqFSPN+xzx83S9/L/L4qMA0GrJGcptGpv9XxeHiOadn92dAAABEKA8lf+3Mh1+freSe7an8zfguikAsPc4Mmsqtt53Buwb2coULC227DFhbXv4jIH9KCy6yoF/NsSjQxKaZtuHfKA0C9qgUVQnPd4BWQ8SQFoCAAWAslR1X8H3LdnfoQRAeeSO7kHlQl5L0pQCASA/EAgA/C6MSi0hAOjKUwKArklXgU2rCScJhA6J+dSxbH6A+nS2Go5gIK+NvQsVesa/xT7tGjFBwAgALSgAqDoAJ0n7UQUA+pV9MBAAkjixgqYefxMp1QDuWaecr1C4MgLASKGkCoT5SlnyEPBKVcmXRUY0698JADUZLlSlWKlJEXtv1SyJCklZr0l5gnr7GKxbiOlaXKWeAGBn3NjeWdwqtT02t60vNA4XnkcJfUHlJ1FVDmqtBpRb/C+Jjek1E35lYnf1fR2MKG4X2eR09JLoXp3ljM3Z3e1vov+SJEx5/1hrg8pwmBuekOp7h9pj30WSPSmysxFpwPqlPgFQ54xOv3oFWycb6FxKkvDG2Sm+KwFAg4+ZDSC6VaM9x21komaRAfH967533G2PSwmgab9l97zxvn8/e2t2H/drJfY5evb6z9pDZQkA8f5r10pxtazN934ar/0+x32tqGWLysZmv5/1bRyXse+FBZNZJ+ofjQk7R2SBQOIZt433IADgR37bn7+MAkD63N+mHWP79P6vosiY26rxlmeEuTb+yN3XX/Y736W9je7f9E8/eqWOAJA4T1FdZAVtInkkd2JiwFMXSwOZ4zSDMGKPxS2JOsidLlUACOB0wrBUYxkYlmEHt02qfgI2knP2hZU4KV4PXsHkiJEXAbj+2YQAoDhmCubYwKegjn8+28mxAfVNNfvbQPvgRIaaZ+bEGQNTM49CTXb/rBMAWgJQEzt4ztykLf63OamBaBHALScAJMzAMBbxBmcyRmMPTm7s4gz97MHBDVh86Io3BxuXNHvb5JjcEQty0VGHel/6wjPmpjE4dU6G35rFHwwXf/NenMnvc1yll5QAEJUACCSA1KH1TFfL4Nc2++8ATNXXNwq1uUJbcNzdeWo0f2L99Gw/+fP6fHFQMt4YYgZsow0ncbZciSPKInbygHdxAiYGCDldseOXAHDJ+ZQH6A6Ngf5eAkDHmTbQvxkCgNoOVxQJZQOMSRRA3gBg63hHjpYzkuMM9Oz8yjoJcV+G01sIUIX1p5nQIcsf+6KBfisD4IepxGFWwNEYtonDnKyhQCDQDJjABwgKAHXjpwzrNOARr5l0827koIWghpZwcnLFWGfa1kYgW+jcjhQXYtKK9r+5girfxomkUpFcDVWAivR0tMnsaVNldu9U6e5slxztrpaltRZKB9AP4YDNPf2AWa6Uzf9ottpkKgMZJP7TdYlSgW3kduBu1czwmHThiii2zk3VwPec7LyPx1znVcZBjTdtY6unP+qAJZPIFBwStZOwD/o65nMtTfbcHmIxYCjsSU5UcBsU7aG+7Wm2+jjOm/UHAa9070lbagewUrVkJXFcCcFlVEM5hcSGhL0gJjYwFxQYiu4fK1UASPH8FpwwkkYSEAp7LyCjA/JJ25JAr106Kd0S2Wjfk/UA7gdOZ2wElQG+y7TATufaOlQSNk+GWhXpvZxQPoI63JgKwBmCzW0dndI/OKhZ/PMWLJBZc+ZqIHliT49cunJVjp84pZKjZGjOmjNP8pUmrWXL/gAABAgCaEBdV4LKF89fVCAVcI8gJWAqAVKyt6gh2zfQJ48/8YSCduzXZP9dv3FdP/Peu+8rWALZgIAuwXTmN1KtyK9euXJZlq9cHqT4kYMuK1h06cJF2f3557Jo0UJVD9BA7q1bMjgwoMHY/jt9Kp+KfDWAyqHDXxloFGRkAZIJFAOcM14O7JDdSiDWssnJwL8it2/flL7+O/pcZLzzHX4A3l26XwNnAfgnqO5kEp6FzMPhkREFWZlLgPQEuvkcbZo/f55el+Ax/QfA4plmgNRkAgPGo3BAkB2gDzARvwOJZIBA2jp//gJdC3yWvuBfT88kWU3WaK2qnyMDnj6g3QTiafOlixele2K3vgZIT7smdRv5gEA5/yi1oJl+Tc0KghNgR1763LnzCh4B8gEOMK0BPAFYqb+OXVi5YpWsDjXDeXbaym8yBel7+hvwjv7lh/vzHACU585fUODvyac2yuLFD+haYd7Rb2T/nzl7Rs6eO6cgHiAXahZIr9/p65cTJ09q3e0tW7bItGm9ek18DcALAFGyQJm39CkZhPTLAl4bGdbPUuYAcGPtmtUKctFXAIjUmP7tb36jcwIggnlUIhu0hNJLkxw8eFgzxBcuXCQvvfSCSHNen62Yb5ahoYL8t3/+bzJl6iQlAEyfMVXne7FQldHhmny2w7L8//f/8o8ypbdTVzdrYuLESfLxR9sU0Hz+hedk1epVlkVbE81YRxHh93/4vcqqv/3290N2dpu0tXXK7b4BrXtN1vvf/OgHOt9KpYKpEpQLCmBgA8mixbzQJ8wv+gOQ8uCBL2XdugdVHh+SUKVokt67dn4ms2fPlDVrVkmhaBn/gEeQQlBKyLUgot0s585flL1IIa9/VJYsWawBWgsaGNnFa42TpQ/IxDMBbKLSsXfvF3Lh4lkF+FEAoORBPl+Srs6JqnbxyScfy6zZ0+WVV16SrgkdAcS3gN37732oJTAgYaA00SRIn3Pvms7PXbtQD+iW1157RdtiAGin9PcNyp///IG0tXbJs89ukmkzKG3RL6USPl6rHD16Qs6eOafzZstLL2qJC4gcly9fVDl2rvH22z/UNrZ3tMnAYL+WAIC0AkiEDaBvWR/MQ+YGoJGVpBhWkgtAN2NCQPvEsRNy4dwFrfGOLbMatzxHRfvu9q1b8sorL9fJtGNH9nyxW0FS7Dj21f1crgtIB0GA+1Ormwx/apyzriANoEKwZMlSWb56lXJT8UloN5no2Nd5ZLOOmlIEIBhrdO0aA9Lxi7AzZMqvWb1KZs+ekagrDPQPyeHDR9QfJBt+wsQuJbqiksRYHTlyVBYtWiwL5i+SQtHqWxcLlA3Zr3MOwhZgv5c5YA+BBFTLkSgAACAASURBVML6JLNX7WJY5/QjZRYAj2mHlvYpWHauk5BYu/QB50de47rY2f379uvrS5YuIaVOs495Vt6jjAg2i/2Ka0FEyI+OKggJUQNyhCsAcMZysgGlFQAp586Zq6UWIC/wfBAAIEwx/q+++qrOK/epcOEOHToi+/fvlYcfXS1Llz5g6h0VToGUgSjIL3/5Sy1D8eTGR2XO3Jl6v+GhvPTdGZFdO3fJ7VvX5JlnNuk4857vgZAtuC+lNx5c96COEfOLuQh5a9euz2X9hvWy4Yn10tZu5ZEYA2z3+++/r/sSBADsEM/B3szc+fCDD7TOOpn+RqoxAsC//MvPtYTDc8+zZowIhoIDdd7PnD0rb//gLVmwcKEq/bCPQFA6ffK0fPLxdlV42Lz5WS2HonLCTaLkrnf++AeZNWumvPXWW1Y6pMZ8Kcov/u2/S0/PFNm8eZN0dWG3Jsily1+rb7N33wGtW49d7+7qkuLwoLRJVa5fPCMDN65IT3uLLF0wW/KDfZKrlg18yY/q8yoZu2z7gP4/0sP8DQhRRPq/oJn/I4W8/k3NYcAHVWDSkl0hYK/npoCkeH3qpuBLh5Jqlm1opG/3BfEvtWQT5/JaE8XFRHKtUpZmmTZrjhI1USy7eOVrWbR4qax//Alp65ggpVCC43e//4MMDg7LT3/2M1XKYR4ePXJUtn74obz88ssyd85s9Rlu37op77zzjo7dq6+9JpMm96h9ZL1t/fAj3RfefPNN9Ql0PqpqxBklDEDKhMhBWY6+vjvqW0HSgQwEEI5twhZBeGEecU3WLn4N84RroQqALWQOof6A73rxEvvIXr0+PgfzjrXOemROQzjBN2Musu7Y01Gc6YQAOTyspU2OfPVVUjJICbpK0CkJRBjWHyQEbIleo4ziz4jOz5s3bspDDz8k8+bP1/bhJ7JPsh5o083bt9ReQP7h+/zcvHVT4yAQGYcHh7RPsP8QZ1Eb4pm4hhJPr16ViZO69Rqu/sQZCeCI+QVRhv5nf6QMBnODtUybPQBPm9Os5JSIHJeXs/NHfbTbYhz2Tvq7/jwdnxeTc3w4zDSKadUdGO/jf+LYYBzDuZ9gbgxAZG/FU/j7aUw2AtgCwd3XV/w7pT+k/TXm2YN8v2f/Z2MpddfLkhMiVcC43RZbDP0f4pFx3Muy1tMYYDz+fp2kHUHhrxEBwAByIyWZ72p9NToyaokDwRfHhtl5vh7s8XHyOeegusVfDUxXYB2bHSUMOGCXjeXFwI7HPRQsL5c0jdaUfYISYiApmAKAqQDEpIA0GQ/SJiUYU2SejHZvu/Z1SF5Rhb/wHnEVVzTw57KkMiMOpCUAAuAdwH97Jsto1yM+sYmqjaZjAR5b1XGj/wH8y4D/RanyD8UFLTdT0tIzteKwZvgXR4aknB/WrP/iUJ+MDtyS0siADPXdklopL021irSoOnC6xokdKD6QANaWUa3jEzAEixFbprGVFnYSQFAXjlUNgo3QrSsAwL6N6bi7HdGyu/x/TVqaK6YSkJBWXCkg7SO3S16GM8VJqlJBiYdSOiXmQLOqmgHeA/rbv0AAKJYN/C82yWixqiUAIAQMFFAKwL+3eWKJEkpZSID8ND5tpYzoMF+HSlBgL05wmHrb6PkZ9bYnBc6TZKJAxPCCCgk25KqfGgeyOCnt8bi82ZD06lkcJbaRjRNoxqCbZusb2G99PfNxf+7s63E82+eX7SF2ZY8JKtElAfrr+y6NlQWp8AjoT+LQOtcyJWw1pybCQaLOz9whTNTGfRC3d9xtKiIANNqP4tc8luh239Rn4yKmY+/i9jB7bf9/fc5Y/jlziUZt+kvsycltIoJFeq80Jlv3WvhS3CYr7TH+z933eFtHbr/9ufw79/YP0oRNt1hj9+jxSwBY2NdwlvF+7jUn4jXVyD+4a9/cRwmAe/VBFv+962A0fHN88su9ruW4offeN31+W59Wkna8n7v5f9nv1M3LTLJh1sf1796TAOCOZZYAoE5McJx0i82A/96YlADQ+BGzDYs3b2NcBdA6crIS5yqRlo6gygYkBDdY3kZ/FgyY/lfHnI0zuVNWqOGXKRFCrxW4rdlnH28wUychfS53Hr8bAaCe4WlAv7UidQYNhHQHVttSE8lFBIo6Rzw8BPXi4s00Swb4TgQAZfhZsDTrMDdaTNkNSJNP1dFJDz20JyYAqBpAADDqCAJBAQAwiQeMHdfxDlNj5riqWpiEvP9kQX4jAKRqGnXvG/Kl72efP36tfhwzSg4Z29Go3+J7eh9mHS27n7Y0YUO6E6IM2eQQnWlvsnnb99TpCcQOA/3rFQCcAGAgLpn+KalGM7JxqBIygG9wIdO/IQEggK8Zg+f2J9sfiT1J6lHWg/2aBa1zPpCNVPrMywK0aIbxX4cAUC8lpHahyQK341jOsMDrVRCyzkN2Pvo89/FX59PtuDK5zSPXjQcCAHcpF6W9uSY9ne0yrWeiTJ00UXomTpBJnW3SUiqoUgDjBgjdGrLInX0PEUDXXRNqBbY2yfBx1Q0jHfDs1ueA/0oAaIFhb4x7/62+YqJgYMB+7LrU2a+wrmIFF1+H3p+0AbZ68v/RHIp73clo2b1Q7ScED1XHsfrzHsCwdRYIF4Eolh5grNVuj11yP3sQsvbW70fpvDZGseZKIY0X7Li30aWC03G2fvb9wPcvt09kQOh39TCSuAc6Jibhmh764vmYlDWJXwwBYAXwAwEjZksmjkqQF0yyc8L8MzPUZISRpmbJlyrU4gjBYJGmXKv+I1tsxszZmjXZO226ZnKOjBbk9NlzMnf+fJm/aJF0ETQWkdaOTjl15pwcP3FSeqdPVyCD7+TLZJ1VNehNFhVByw3rH1Mgti3XKpfOX9Bg+NIl1J0HdASky8v1q9fk6PGjUm2qyWMbHpMJXRN1TpMFjkwvGfpIFBMUpr43gV3AB7IbyRQlC3V4hMDpKpk3b65JZVerCpCfPnlKThw/rllV8+fO0+APmaiAKosWLtJSAIALjBVA/bHjx5Nx5R4AVp55TxCXIDLABqAwmfMe1EaeGanh8xfOadCX+rgAUNyL60AUAGAiGM0/gkP0D+8RJCeDi1AaGSUEkBjXYqmggW6eg3sDiNIHSOPSJuwKdaEJgGMzFi1cqFmpBIABoOhfMtVKxbJMmtSjQDhB5Hnz5ut1PDANuEo7J3RP0OdCDQGwkM/zw3MAYkGaGOgfSFQEvMa41mLONQsKAqg/QGKYOrlX/Ynh4VEdO0ByxkAlwTWISEZFk/T13dY+Rbp81sw5smH9hqT/aT/PSHYcmab8P4ARBAQPaPMa7WTcKCmwYNFCeeTRRxTsKVeMIMCYA7rt/uILbfumTc9IV9dE6ezsUuLLrdu3NbsOqWAUHYwoVNPMfggXgHhcA0CCzF3mCZLorugAuMr4rH/sMZk0sVvvi9wvmdm/+vUvtQY19Yy5DkAC/9j3Dh08rFmmc+fOk5defkFyrRV9RkoADA3l5b/98/8tk6d0JwQArA71LfMjItu3fa4g6H/6x5/JzNk9Ai5ZLFZ07QDW7dmzV57ZvFn7y6WIFbS8eEmzOAEgvv/WW+orAWq2tnVI38CIbN/+mVy/flUlsSltQVkLldIul7RuPQQJQBXPAgNIBaQDwDl9+qTWeRZpkc6ubikXy6pi8fmunUoAWLt2pRRLSKHb3O9o61QCAJL7TgBgrDdsWC8PLF6kCgD8Yw6Qvc5zsf7JDgVQwl46yQTg98zZEwpOQQAAgB8ZLkpHR5eO2fbtn8qcuTPkpZdflI6ONgUc7byQkw8/+FjHa92Dq00Cn3IoRA6lSQkAu3d/LlN7J8sLLzyn+xD7QWtruyo8/OEPf5bWXKeWAFiwaLqMjg4pASDX0i7Hj5+SSxcvK9Cz6ZmnpVotSXtHTq5cuSTvvPNHmTRpsnzve29JR3uXrp+h4QE5fuKYEm4YH60x3dKiADlzB1uDvWCOYBdYt6wnnoOA5cnjp+TyxcuacYsSBWPGNWjvp59aLfbXX39NgVNIGJ7JvfvzXQq+oZ7CfZN9rqlJQXuktCEa0AaAewgAtAvwF3IFtmT5ypWgkrq/Yc+w/6yduQsWJAQA1jD2dhUkn1yr+kTYHa6/dt1qmTmjV21cU3Or9PelBICHH3pQbRMkl3K1pAoilP5YtHCJLFy4WLO86IPhoX45ePCA9g1rGTvhh35sNtnorH/mL33o/jsEAPq4t3eqrF610gCESlXa2zt0OwWUZL0v5/nZO5GFLZe1bwD1eH3xkiXSyj7X0a72wwkAzCdsp5PKsBnYIgBw3nNiGH2ORDzAKKo1tB/SAW1AFYafi+cvyM7PPlOgk3HEHqkPokTTJjl8+Kjs379HHn50pSxZslDviRpFU61ThgbzSgDomtAmG59+RGbPthIRw8MF6budl507dklf3zV54fnNSoJxX4Z1CgEAcHPD+sd176Gt2BT6mVI4kHZQBXlkPSUSTBWJ/mbfevfdd7V9EAAAX3mPayOnTuY2JRco3WLr0QgAP//5v8oqJWo9p/ME3x2SD20ArH3rB29phjV+Ba4a1zt54pR88tE2LdMDGYf38JJLxYIqKny09UMlAb7yyitaQoYxzI/m5d/+9RdaKuL5FzZLVycEjpxcuXpDDh0+IqdOn5M33/ye7qsdra1SGR2RzhaRM0cPSmHglsycPEEWzOqV0tCANFWKSgAoFUalUizpWaxSqkiJLPlC0Uh/JSsBYLL/EADsHyUtiuWq+mbVWnM4P6fB4IQEGwismtUbpKW17FogAHDW87Vr53ZR+WLNimTvaGqRUlVk8rQZMmHSZJVCHhwZlWUrVskjj62X5ly7+iCo6bzzpz/L3HkL5PEnnpTRQl73K0poXLxwUV595WWZ1turfXzi+DH5eOtWmTNvrjy9aZNM6J6o+yLjBLkNXw3VEfZafphP7E2oA0DEM5Jih76OfYcQxOdd/cLXGYRS1iD2ycknSO6zbrGB+BYcn+ln5ivXIVMfm6Vrq1DQNYl/A8EAuwCAznyjrZTNaG1vleGRYbWTBw8c0O+rHH+ZEhtFjfFACsSOeTkhbJ1lrDbL+fMX1Fbg/z27ebP+xl77/nvqzGnZvXu3th/CAr81y7+d/bNffaAzp8+qf0i7ly1flpTZYd3gY0BipMQW/h/94b4k84DXIQAYMa/DSm6EzHX3pfxo0ZgAkM1wrQ9m21nD/jWKsWTjLB4fSE5AUYJScm4Z50Q+3stxrOUvRQBI4yym/14XA4uI5n6+zcZ7vC/iZxrz7P+DCABxDCyb5GIEjvoYSPz/Ht+LSwB4vC9LAGCdYT+dAACpCl/az7Ax2cD7wuXwfe41IgBY6ciUCBDPqThmGccZjKDAnl1OyhdYu+2f+0CNCQBBeU99a+Z1PQHAM/65X0JgyOUSgD8B/TXZwjL/raSVx1tckTYlABBT9lCUJeUFAkBg+GcJAJoUoeSLIjKUqiypBIBABnAFgGphWIH/0ij/hqQ8OiiFoT4pDN6WwnC/jA7cllqpEBEAjITAj6sSkBSUxtbhNKbJdCrBnwD7URJcyGC3tP2U1JB+FmzMiANWktil3/3eEACqkmumDGV0f6skmnzeAFCzP6Z6GicRGgFAVW+oiIACQLVZ9zv2VS0BADGtXJVhCHglkdESBICajIxWZKRclcFS1QgARZQhLHaj/xICQJogSfzJ8FZrL16YkvCIu2TWWOiVcK2xls2l0z35DjvipWOdEOLxLkv8MZxXVR+bxGKAHmiKAl9ZOxXbp6z9dUufxY/TUgdpXD2x52MIAPZOIxw3wT1cXeNbEwAC8WEMAcDIIhbni4hYUQLeGNtXF/C0EgwNGx8euBEekI5mPfjeaH/L7g9xfBnsTPMv7wIgN9pn/HltrWkG27g7aqM2xc/0bffk5IYNCQA6I6JSqOH/G6g9fBcCQIgCpwrCXiYiUZq+O7nAlZEDImOzZsw6/vdOAPj2AL6TJr6hO5d8PI5pf9traIm0rE3K2MP7vfbdbGU8L+r+vpcCgAMKsWH217IEAF/Y8Wfvl8HgjTJmnWX7f1sCQNyOuPO8XQkIRvZ/hgBgzmADwDYQAOL+UOC4gezWeAMWP2Pd835nBQCXawrM1DEOSHDYyBSN6lThADi8nz0cqUPlWaNRVn5MADAnIWyggagRO7lqNiOAO2ucDARMGdrZz2f7MXambSz/sgQAH9sYNM0CqHWLTIkv9TJA2fXiygPjHdCMAZYasewhzPtEHbYMO9q3pbjf4j7z/vI2xe/FhB5/PUsASMd6/BIArgBg5OAwG5KscyMA4EjXKQBoFnpgXmcIAPq5cQkAoQQA9/EEE3Mt6xyo2KFqdHj0vrSL/K9EANAej0hPdyMABMcxYvBlbTSfcPubkJ6igFuIwhmArZ91xyclANACJEKbygVpa6pJV1uLTOmeIDN6p8q0nv+Xvff8kuu4snxPee/gvSNcwRPeEoZeEkmRGk1revXMevPh/VH95bXaSN1ylCh6TwB0MCQcQdDAe1sAyqd/77cj4mZkVlYBENkjttbLhVpVyLx5b9gTEWfvsw8pAaqtSnn0nNRgrU8tEvpXwJS3sRx2FOUjR5+L4CcPMM5SdxCFmV6v6Eo5rYPiC2uBnIbhAOXAf8YcEUPlNiaeQzEBbUT76PsjCQBhNoa5HhMA4vk8GgEgsF4Zl1IYCOtEtHVQmZGOYwPqc17G6064NLC6yw9GbvMCscLZz1Dn2IaVkD1yzpFSHPveblc7+cDi90I6FDeXWQ/ZpIe0F86mhIgvT4jzhXUpUYoEIccwDcdfd1AIm6ZQP0AkN+eLh9fAImduQgAgyqy2sclaOjqtsbXNGlparVBdbf2DKZv30AKbNXuuor1g0l+9dl0R8UuWLbNZc+Y6pQDJ4lXbF8e/tG9PnbLpM2bKWdnU0uwizfIFyacCygN6r1yx3CkA1NTatctX5MSYNXNmEp2Ns/jShYv29bffWGtHq61YtVLAP2oXjGei85EzJ7c8UZ3jx08QQAYwDzhy7ep1gSZt7a2SkCcqTXljfWTXF0ednCvOZoGzWaKgLwngfmjeQyIkEAFP9NS48ePs7Llz6r8gecv1DohpENAMWA3wDyDGe3wOyMlnqBC0trbIMYuDFrCJ++C4BaQPIDKOYeWqrXckCO5DbmmcF4wJnM2oF/A30uvcA0cyIGtLa4sApXB/yooKAI5oIr5wCOPUpo6Ui3vPnjXHurrGJUA40fg4hwHuAGUCCeH8xfNqW8pP+WgXHOmUEUf9lMmTBQBQLtok2EH6Gfl58l8Dfp85c9bmzZ0vRY/h4bSi/8lnj1OaCL7xXV0iNzQ01FkulxG4u+/TfXbndq9t2bxF7RZUB4IEPAA9bUy9ceDzOc93IFdOkaEQDfoHBxSNunbtGhtODWlqUFfaZN/+/VKbQEVg6dLlcg4iMU3bAw5Svo0bN6hNsCWAC9QNEJ125n3GNe3G8+knygCQRR9v3LBBY4y2oP/SqWH7/e9/J2IIDn+AT9YHCAAQPY5/8aWi/gCgIAA0t9S4nMOpGhsayti//PO/WntHiz3x5HabPGWCi6PJ14gAsHfPp1K++O9/94LNnjvZ6uqqLZXKWnNTi0CGffv224ZNmwRiJJG3+bxdvHhJBAD6DxlnRSxXV4sAMDCYto8/+VQKAD/68VM2deoU9U9DY52l0yl7/fXXFJkMKMJ4w9kJEE8bXrp4wW7evC7wsLq6zuobmhVFDbhyYP8+mzFjmi1dukhKAkTnMqYDAaC+rkmRNt+ePK08yvTBnLmzXRumU+pf2pB5Ts5oAG6IB0S9QwAgBQBR8ucvnLann37apk6dLjIpBACAekDqffs+sRkzpwjog4DA891er8bef2+PiAbLlnc7aecCdtTZ5gsXzktWftJkgKyNiVoO9+3rHbCXXnrVmhrbBDpOnNxq2WxKDkgICF999a3sE2Nl9RpAJ2TJq5Vi4ZVXXrYZM2bZk08+bQ31TVq/+vpRo/hawBRAVYheB0wvJwAArjKmeZ/5yNpy4vhXdu3KNbVPS3OT9hEhf/XevXskYf30008lBICgMPDZwYOa56hCMLaTtdoTAFDYICqVfofUScQZfQ+xgvQZUsl46CGrqiHZEfaoX6ocXD9t5kzLDadURkBvvsv1OqzncgLDsakrVi6z8eM6RFqoslq7c7dfChnKi/3wKmttJ9o2b5lcWiojR44ctdmz5tm8eZBqUEmC6JNSJD/tIgUAbFTWyXeHfPSQsCCQhPQ9lAsSAkA+9nPZsqVaOzgzM8aYrwCTkKAWoQAAccETAAACmWsL5s9X+pnmthbJcnNPiFa0D+Ak33XAQK3AUcgWgQDAPAx7Sz4DYORzbFxYd1jruCeg+WcHDlp7R4f9+Ec/km0P+ytIh8eOnbAjRz5PCAA8EwJAIcdYHbLf/e531tbeZFu2rbHJk52sO3bm9q0h+/ijT6z37g178onHlFohyCZTJtoG2woBAKAV2xjsMmszdmj7ju22bOXSJDIy1BP1luamJnvmJ88kxCrG3VcnTggsXbN6tVSC3F4wr3X9d7/7vQgA5I2vrXN7WPYBXA9Z75nnnrXJkycl6VrYE395/IR98tE+jbnNmzcpDVA+n7XBAcbicfvk44+U4gNiXiqFUlOVlGj+/d//w2bOmGW7Ht1uLa31snfXb9yyffsPWm/foL3wws+so73datnvZdIiABz69EOrL6Rs3vTJNqmzxXKD/ZZPD5oAmDQEgKyLRM3kRJZJDbuUQqT5gQCA5D/A/yA/pA5KkwYgZ6k0aQDcHsqtrQ5tcftboURuEyg5atIzOWlq7Q19CrhwXnPKYE6Vjz0bBIBCVY0Ajqa2DmvtHGc9d/ukBNC9dJktXrLMoB2zf/380GHbf/CgPfHkU9bR2SVlNtodWf2JEyba9ke2WaNUeAq2+4P37fixY7brsUeVnx4CDH2PrT518rT61u0zHJkPJSLWWsYAaWZ4cT0/L730koB/vgNpKpA1mX+si1u2bBFozn3YszC2ALufeeYZtx5nMoqm53rWbYgE7LW4D/OfZ3Jv9m/Uh3KxpxBZYMUKq6mrkUx+f1+fYRPZN2AreB7lgxjM9ZBaIDdRHr3PfNB60Kc9wxfHj4sgwA/jOpCNIEbu2btHtgHSC8RZ7u0IDUNSBzly+KiICuy3UDNiT8I9mOvMu3Pnz9vlq1f0HdaIoGQgkkh1lQgAYW3mmkBmpAyB1EObx8Erwf/DWlj6+tsmAJQDRQKzK/krvS+G820M2pQ1Vsl/y31PLsO69A2Ts2P59+N1N35OQvAv+4LzK/oVoCx1XCUf170AoEAACKkkS3x4XgGA81KyXg0Nu7QIUgAgzcnYBACAcQWlKTK+LNAKW+ZTqz4IASCcy6UWVUYAYE/EHrEY8e/Im6UKAEUCACS6BPjxxPtAAKA9700AcFH/Ifq/WE8HlodgsrEIAIFj4+rl1wH58CCUZawgFQCvAICCXNalHyxk05Yb7pf0fwoFgIQAcFvAPwoAkAHyZQQA+jgQEIi+LwL4jrBQSgBwPkO1RaI4gd/Yr1EesHdBTl5RQGMUCF0rk7tflI7Y2SLeK9yTAOB8U56ERLR0CQGgIHIoY1AKAHnSGVZbOltQ9H9K0v+OADBIeq9MwYYiBYAhFADSOUvnIQA4BQCnUuuCNuQmjQL8/n8CQCUFAO8Hq4C1/rUIABpfYmoUlQCCGS0hKgTwf4wo9HL/d6k5/h4IAM78jPoKzy+340Xf6tgR0Pey/5U+H2uNG/FZlA+k9F5/+wQAZ93GJpBUat+SPUg0b8YeayN75X5SANyrfx/0mSPG/1iD9x4D6fsiAMhH5vdr5RjFg9TvXm2V2JAYb7wXASBsnGLAMNlkeRA2SeMbMZxCYe6lAMD9ywGcQAAIALQ2hpUUALRQj8xBMRIsKTKsSsBdRaS6HNqhTg7ciCLKHSrmA5lHpgBIBsEoygPlYyhssmMwxm0sv0sKgCIBINzrfhUAxG70kzjuB/WLZ5DGn7sNvH+NAVyXGIlIyWHEAcIDuPE4KP87HrilE+X+CQBi13rwUzLkXnIrVgAoOTyEA5TPCxY+01gIk3UUAkAYf/yOFQAqkgnK2rB8PoT/VwLvko1C1KjlBiMui9s4j1TrKH7db6bdyhCZxgdTAHCsUAfWViQA+BQAao9KBAAPCDpg323gk3tFbEPXdD98AoDaVwcNnwuzxOZ5JnOSziQiACT5e8ZgSPoDUPnCEcZopTEX3nPNV5TAC6zewJynb6oZ6zi4cxmrRYatkLPG2mprb222jpYmm9TRZs0NdcqDTb/jPCwAFtVUCwgMqg7Ks+d/VDZvtutr6w2VEZzUAv8VTVyXgP/x4VZz0Mv/h/mAs7DSHAnzIBAgKi6wPn9ZPKdjOp7aFLn5IF1WpgCjFCoCuEoVAIpR9n4ORCC4K6ubceFs5jgvjvlfvnYFQlqJ3XFeVrcueQJAbFeLa5mP6mee+RQPGorekYFiQamsmrMNgRDAeHBRbp4AIEduUXFFEsA4MWLGol84gpNX0eaxUk6c1w1p/1qXL1UqFBHZANUNCADK8VpdY+1dE2zSjJnWNXGSCAADwym7dqPHps+ca1Onz7C+/gGV9crVawL616xbpxzHIgDkOWDn7NCRI3JULlrcbQ8tmO9lHAEccsqHShRW9+LFTu6/nnFZLSCeqGiiwlpbmhNA5OzpM3b2/DmbNnO6pJRxnJBPkrEMILBnz15FGRMVibSpyyN/V+8BwuBsRvYdoKgouVhtZ8+csQP79uvZu3buUqQz5QMcJw8zBABSqAB045wlB+yly5cFjFB/gCQcpziTFbV48qScqziOcSLTLziAAbtoC9qfPOcAPsqT3dAgEIcxQpQpjt8Q9c/nvK98rc3NApukmOKJOjj4yTdOtG6I3qJufJ//A9Lzw9+0BUoAgOo4hcNayfPoi+nTZigCLwDrgDnUmWtxciuC2sd3ugAAIABJREFUHyf/3du6nvlDpB31JsoYIgH3XIwseSotMgP3CuWiPwFhAP/r6gHJ6fsliobAsc1cBOhGFpwI+7WrV1sqjSy4i44h9y/Rbx/u/dgWL1os8I660f7BYQiISxQg7QY4hgOe+UB7UJa7Umf4xj4/fMgmTZ4kwgekEOwD44U+vXjpkh09ekwy+Tt27NT4qatvsKbmZpX59OlTkpAHNKBuAJO0jSKWlb4jL1UAIoghyeAMZVwAaNAmK1essM72DtlVgGuiT//w+9/b5SuXBEZwH3Z85BQGEPnm62/tvffet3HjxtuTTz1mrW3Y6xrLZeoslcqJANDc0iACAPL1ELnyuWqlAIAAAPj2zLNP28LFtAU53fPq56NHjtqHH31kqx5erTnD+JIdra5WCoBXXnlVqTsATgKgwnqRzVcpypao9yefIpJ+iqJyIRaRJ/2dd95W+zBmqS/P4t60IZGgqRRzY77V1jZYfR35znOan4cPfW5z586yxd0LLJMZdtHnzI/6Jkn4BwWAo8eOC6zfsmWzzZ4zy+V792kAICUAts6b95BAGfoOpzPROoCDB5Cxv3ZROasnTJgk6XPSJVAv5icEgPkL5ti2R7ZYTQ0R846sls3k7YMP9gosX7d+tcYVgLIT7clLPvzzzz+zadOn2Natm1UetybV2NBgyl588c/W0T7edu7cbq3tOLaRwCc/rtmRI1/YzRu3ZA+WLluiPioYCiRX7I9/fNGWLVthO3c+qnZg/ty522MnT30rgg92IyjPEC3LfGRMYn/4jT1hTDOH3fpcpRzSPTd7BHIBurLnC3LcH3/8kQ3090n+GkIWL+Yd9zpy+LADxObPFwEiJpoT5c48gEgSgGxsAeOUvgIQgww1bfZs7XNZn7gXn5GqZOq0adrDcE/eq6+r0zPkFs7n7fyFC5LDX71mlbW3NYsAYAUAx1474gkAq1c/bG3tbVZdU7B0NiXCEPMVBYAFCxaLsEF5yCP71VdfioAAMQK7FEg62EjWCQgAzN/YoU8dSA9AGhVAYsoI+Yw5SsoOAEWAyUAAoO+JuoP8oDQhCxbYwkULrbWzXRHwtA/jnvUC8hD9GfYJ2CsIBzEBIOwxADUZ43wOUYoxQP9ALmLfRPt9fvAz6+jstB89/bTKmezNcmaHDh2zY8cO2+q1S6QA4GxWteWzKOX0229+8xvrGtdm27avs4kTu2S7hoezIgDs3fOh9ffdsqefekIpSSgT44/yUkdA/o0bNqk+AdjAPh8+fMS++eZbe+zxx2zRkoXanfA54442eOP1123SxElKWRDOS6T/YC04eOCAyCrYc54HCYex88c//kmpRNat36A9bENDc0LgGBoesh//+Mc2fsIErR1h73fwwEH74tiXWnfYB2CzAPNTw0N28OABpSF55JFtGsfK51tVI8D2X/7lX23+Q/Nt+45t1t7RJAC4p+eOvff+bmtoarafvfDfpMQFAaAm59J0ffjuGza+tcGWzZ9j7Q21DviX5HKv5SAAoLIEeJPNjyAAQPIbBojIOBWAAVIApIa1pxqGAACJUoRurx4VEQDYHzgiaNFHESdh5oyBJVCaSZ3LUQgrSNY/EACGM1mrbWwRAeDytRs2beYsEQBmzp5rVbX11ts/aO+8864NDA3ZM8/91KWEamyy4yewoftEoFjavUSgE2vcy39+ye709Ng//K//ac0tLQKhmeu//vWvtaMnrQ57JR1Tqms0zyDRMY527tylMcjcPHvW7eNYt7F1YazwHvaP65kTjEnGHSQZlHcg2OzYsUOEAOqMrUdRZO3atSIt8T5zD6IRdgdQnnszp9jHsafgmu4lS6y+sV5EUMYnY7Pn9m174vHHNQdlRwCSUqkkHQFpANh7QG6lHtSR/SDpCvg/ahOQubBHAvILee09IQyybu7ctUvrL3OFtFeojpw/d94OHT4kIJ91DkIL5ZXMeG2t1t3zFy/oOaxVEAWoH30O+QIVEa5hPrHvCaob/HZlLJ7ximcrN9bulwCQnLkignI4U8U+kxEgeOSfiX1a8XnrXn/HZ7o4iON+7ld+HozPsc4vMlIBIPb5xAoA8RmykmN5RN1/oASAuL2/iwLAWAQA109RBL1SspaSAAS0k8LuPhQA4r4OBADAf5HI5IssgucxAYC/HSmA1EguJUBxr8N+pEi4DySrUgIAKS29vL+X+OeMmqgAhPdK6heIA1EKAB39naqhGydFBYAkcCGkCvTqBvj+IDMWIDR6BYAC6k4RASA/1O9SAAz1SQEg5xUAIACkB3stPXBXCgCFfFbBJYDxwY8ZQPiYAOBSAAD2+1QSedZNX96o3NIgIhLeJWEvAfhVN08CwMjwTH7CKwRc1Cpdz9gKAPciAKRzEABI8WCWyUGkcwQAwP9ULm+D6YwNocCTzSvyHxWAwRQpAPJKAdAnpYCgAID/yO2rxyYAOMxF2gR/YwoAcfR/Jbs8AisP6aR/YASAgLNEdCm3b5QR9zX7XggAyV1HBNGV+EW9zzpefwieDX6+0dbAsM6Ur3XFNX3sHPKV1sh47bqfNXTM9fkHQAD4a6UAcO3iyUmjNFKl9h2tzR8ErHa+a3f2Hkvn4F79+6DPLK3mPdgr99jYhXKXB7Xdaz8Yf67AujIF/XiOFYMJH+SupYoimuEVFF70/v0QAGJAIRiFIqCq5XdUBkPsmLlXFRKQ07NEY9B/NAKAM18jAbLyjXMod7w5DvmoXfRryJPtDhah3AmANoYCAPeOgbax6hnqGAO63zcBIJDvKYecTB50Uq7oMgWA8lwzTpwxyB15sChq39EOSOXvxxM3rvOIthklB8loB5R4cjyIAsCDEABKxkgUMT3iMPY9KADEkzPUudKBtHzchHa8HwMY5m/c9jGhp/j+6AQAl0crOmz4LwUFAGcFvOEpIwC40HKnTVWeAgAHRZibgThQQhrw21n1u8gAxeXih0gASPrDo7vOwHvQV0CZk8AqtuVYBADPjgyh1BUMi2SYIgWEeOyW26X4M9eeMnQedJb/L1mMcOyIAECnAiDkAf/zVk3e0GxGudgaaqpsXEujdbS12LjOTmvCSc+hjzzXikgrKAIlSBWJxCH5MWdXeDXWIwkbCAB1yuOeLIoerA5KAFJrSSL28f4gPeoaJZ4fsZMlNNmIuvuxqhxWkXJFMhb1hwlsDfeO10H+Fotcw9IRAABAY/m9QGCJ8mcUx4IK7aPsFYXgCADl89IVzYP9JSxBVzMIAOUKGLGd0gbdO8bD+8Gxz++MT1ESNqHhMB9IfUGBQGNJ0nLFtZ5iZRgnfk4mRIBos1Fd68a/1lifCiFuY4gi4cWhXUQQIujq6iXz39TSLidvx4TJNnn6TOucOMlqGhrt5u27du7CZWtu67JZcx5KHIU3bt6yL748LiBx0uQpimyAJEIE3eeHDikf6cpVqwQcKXLTA+JEPiK7j4N07mykiJ02Do7b/t5ea2luFtgCgAGgBRgC0Dx3/jybMhXQ0eW0xul59eo1AayAT4ACOFJxSOPk5IVzmKgrHLtEb+KU1pg1E0BzcP8B6+rstE0bN8kRQb8RlXzt6lWbO2eugByeHRQArnrJfiePPCAnKg5ggAkAdUAZHMeMLcqOY5kysDdYtGihNTe7nOi8iLzG+Q2QznsA6TieAd+5H/fH+YwzFwlNFA1wBlN/vouaQHtHm3V1dllHZ4eczS6irE6OZQAuAGpHWIDEcU2fUz7aAMc6zyICv7WlTSAWDmNAeUAmys5zAPB41dbXisjAdyAGEG1PexM9R3lbW1rUZvQjDvHgYCZnOfshHKTU85NP99lD8+ZZc2Oz9fb2ydmNXD2OcQDUXTt3Kg85QCTtRk5vbAM5g4mWBKCjDiFKO7Q14wTgiDrQ3/QFfcDzISQODAzang/32rXr1xWpCpjX2uak0HkBviA/fP36Ddu8ZauAH+YhkZTUmTQFRI+GVA2An7wAJKgXbcCYAswnGjOl1A0ZjU+AAQgSjDXsF/0BgesPL/5eUeQ48wG6cBhSR8BF8sMDtqDO8JNnnjYUx+k3CACYEggASMY/9vg25exWyoKMWX9vVikAHPC2w5Yuf0jR0WDaDaTnOHlS0Zrd3Q40of2lilFVpbq/+eZbIj0QLT9uwnj1JbaiqqpOBIDzF87ZY489qqj92jpAxJyR4oLo6l27dqrNGa/0PwoAzCk+I60HoER9fZOidsmpSt7oL098YQsXzrcFC+daOo3kf40jyEQpAAC+jhw5Zt+ePGlbt26xmbNmCKAO9vjKlcsCjiAAAO6IDIGTNFdQmhAA7ls91wQ0ktM7m8G6OiIcYwYCwLLli23TZkBF59Ck3Klh+m+vHJ0bN61zeeMzzvlHHb/99hsRAGbPmSmQnzLxXRzegwMp++1vX7SJE6bao4/utI6uevXX0CDAY9Y++WS/3brpZPohACiCPUsE+GX77W9/Y1u2bLPNm8k93iaL3nP7pp0+c0rzlDHIuKed6E/mQyC8MBYBwJg7QSqbde3QZ4dkX9avXWcN9fUaS9iWwcEB++STj5Wa5dFHSYHQqH0D98aWxAQACAWK6vPrDiAuwDNEkgBkMyeYM0RxUw4IOxOmTHF8v+oqkROYqwBu1INJpqjvr1x6AxRgwn4Am4rNWbd+jTU3EaXqFAB6eu7a4SPHtF6vWbNayi5WDckobTdu3pDs/Nw5823RoiVWXeWkd1PpITtz5pRsKuQDwDXsOJ/xHpHs2FBsBy/ep57Ucffu3TZz5gyDbNDU2Kh5yrPJc0zkOfcD6GeeAB7TN6xzAJTM++4l3dbc3ioCAM+k/vzQNrSb2gybkUop4phnooQA0SmAGMwrCAB8HhQAWHuISOa733z9jR36/HNra2+3J594Qutn2J9BWtm//3P78stjtnb9siQFQKFQY9l0rd3u6bP/+I//sImTuuyRHettwoROv27kRQDY/cEe6+u9aT96+kmbOnVactbFvgG0IvW/dcs22UKeydyhvPQD0udPPvWkzZ0/R8RUEfiyWY2Pt956y+bNnSeQVnMun1cbEGHNug3gC7gr+5xJa+z8+c8v26pVD9uqVas1z8mBjiw99pm2Yo6zpgKICjQys/ffe1/2FJWCRYsXOrUopeTK2Ycf7hUBAHvHmBT4RFqB23fsl7/8pS1dstQ2bFxvHV1tNjQ0YDd7btsbb75lU6fNsB89/WMRAOrZY2dSkvv/5IN3bPaUcSIANNeYIwCQ+mPwrmVTw26fy1wQmJAuSQEAQBETAFAAYO8BSBEIABoPSosY8po6YEyqFZ7IlSh6+cTKbu/sNvCBAIB9ZE+JRDAZTSACEAFZU99oTa0dduP2HZs5Z54tWLjIJkyZZq0dnXb2/EWtSYu6u+3h1Wt1LmD/CGgN8EzbT544SSA56/af/vii9im/+MUvBL6wDtP3//iP/yi7B8GDvhoacmkESEPBXHzuuee032EdJMUFayj7iieeeFzruc4E1dUirbDOcB9sB++zVjOXsT2A7MwvxiKEinfeeUc2j/fZH3FP+pu1nLIz/4PyCeVCcYYXe9hW0hekUiI3HDt61KUp2PaIiKH4xagzthF7yNhlj8RaNK6zS8+hnPyGhMDcZ66wt6LMre0O6Of7qBmxJi1ZulR2lRckwKHBQZEmjhw7KtIV9WIPzV6Pfue7KG1hHyAt8XzWW/ZwtHttfZ2Is0FtyhFLGxP1EZ4f+5JiAoAjh4+tAOD8eO7Myavch8G9K/lbwpnk+wAb4vPYdyEAxL4v1cX7Hb+LAsCYdf8vRAAYTQFA0fNeOYmxQAqAcgWAcuU92sRFvkcR9GXgv9Zh2TXn3An9Gvwa5eMmHsPurE8KAEiXWecTS35c0FCYd5UIAKG8Tjrb/chHEYj9KK14P2+JAoAH+RPwX//35ICEAOAD0UJAmk8n6xQAipCHayOfyqVEQZA6ubrFBACi/nPplCUEgHRGqSXzKacAkGYt4mfARf0P9TkCACoAEADwQeEriHEMyh4rAASgPygAqA9EAPCAt/c7ueh/538J/VwkEQTftw96UhS2UxVwL2cvnCpAwWoEgo6eAsCNA+dXheLG79jHAwEgSQGQcykAnAJA3tIiAKQTAsBACtC/yoY8AQBFgH6uY51UCoD7IQCgqhNSAPxtEQDGAv9HDZL/KxMAwnjWOhQWnQh/KScARJf4sfhdUgCEVcSP7CiQJzynHMeJ1yD2bLIB9xFFHd9Hsygh9f21CQDFFi0t43++AoC3JolKR1gzytf50j6P/+cwEb+zSdaB0utHTwGQ2LMxIPjyfov7rhy4vx8sqqT0f0MEgErzJW6r0fqQs2IRfihN5cR3/lICwOhjpmx03IsAQKeGzUk8MAUqhNzRZQyGuOL3owAQb7a1sXhQAkAFVm8oQ9jgl5ddYI7PFx8IAG5h/m4KAOWEh3IDWg7kFsGY708BwDWHX+QTwL+YczohAYjhHiB/v/GJ8t1wFyIQ/b7HydKUHaLiA9VYh6WwYYy/70rpweGyEVvJmAQHaLFv760AIJaR33CHdA0uWsExbnEAlKdxiDdoMbEjHOSKfUqe6iKLKPk8UpCoqADgAVsnyRQzS0tzuISxEgxBPHbiOVNiVEdZxEPZQhuOrIvrjQDU/yUKACEfVLkCwP0SABxQ7Be1QBpgs6oDhhg4PzwCALKwkcJF0p8VCACxAoDTbQ8qmSHq30cHhYha77RMdNQrEZ3KFADK+3W08ZtsOH10eAD/eRZ2XdE8+bwAfBjcVbms1dAXSAqC6OSzOvzUV+WtpaFOUrSTJoy3jrY2qwNYTg1ZemjQ6uW4dJxkaqfA7ugg1tjQGKUAQFLP5eR19SDte50/aDs5QleffDGfWJ62C+1WVE8I/RAcv/F6UNJGKPD7zbdLhRDGoDtaB3BTc887XIKN1+Y8IYaVEgDCwa9Y1iRnRZHC6w9iAEIh11/5+uEk3Yo2ouhMCm2EBGuUT20UO5o4Hbx9COsO9jFs4BPwXzKsbgxAxkgUAbzyQLKW4mBEwjAiBQDyxzZNttXvQWV7Srh65J0u5k4EJEKWtKGpSRG65Hetb2oxq22wtnETbfyUadYxfqLVNDSJAHD2wmXLFmpswcJuAYb0FdHwOEGXr1xhc+bMdWu8ogLTyssO0ApQMWfeXDn1GZsAUERg4aRds3qNzZwxPdlYB/CD66ZPnepyvw4Py1lKG82aM0vRjdTN7XWqBLLwLMASnPchlyzOHBzJfAZoANBJjl+AV17IqQKcnTj+pXL4ElmOI581BOD75o0bAiZw6lJWIqdIAQABgDpQBpy5OJ1pC74DEE5UGY5ZorpwxAJqcR3vI0sMgJVC0jeV0lzoaHdO2qnTpiaAHA5agCWuow79ff0C5QEc+6J0ASLCVFcLyOrq6pTzmr4hVzXObRzAjQLSG62+od6uXL0icIzvQDzAkU45z509LyCeyHYATqLNcJIDvEFK4Frq1NzanDjYaRPqDiDI/SAMUP9lS5fKbgCGUxbKBkjFXA+5bnHOQ9Kg3ZFZZqjjsEYVAsf24kWuL11EsVNHALA8dfKUHfr8kEDN8DmgB859flMGQCCeTXsDqlN32TEzAQrHjh8XOQX1BEWSz54lZQ36Arn7Eye+EnAOyAX4CqCH05zP3n33HZs7d46eTb0AGBgHQWmBcUrf4bTnff6mn999912NERQAxnV1CTAHKCYqiRQA586d1fgExABYpO+JYL9w/qK9/fY71t7eYT99/hmrqQW0YjmoN4A7CABkb3n0sa02fcYU5f4OBICPPzpgJ0+ess1b1tvDa7odASBfpTagrblviJYXAaCuzvVtz22BOcytx554XH1AHQBiyL1OlCdgCWA3gGhdfY3qAomBsbpixXIRZjhsMY64d5B8nzRpgsZRfX2jJPiz6Zzm57cnv7Zly7pt7rxZlknTlygAZKQSMDgIIYB83dV27Bh5t0+p36bPmKa5zPrmVEXOC3RBYQDQJeR7AzAhrcOevbttYOCuQL7mZtqpYHW1TVLAYTweOLDPVqxcqih/CACBpDM4MGy7d38oIHzN2lUCrJEA5XvYOeTDDx8+ZA/NnyuZ/6GhQQEqAFrpVM7+/d9/Z9OnzbYnnnjM6hsh59Qor3omjerFhyIAAOJAACAFQCo9aDduXLN/+7d/lfz/mjXrrLWVXM2OAHD23BmBzcx1XoEgFaT5g7IIfUzbQ4Zx54BqO3r4iMq1dvUaRW1RTpQbsGf79n0qmwgBADvg0pdkNK8gSTHfF3Uvlg0NBADmFWMewAs7H/LVh70zdh77AcjdBUhVU6vc5NhKykeZAdnYVlEPgDHGG/NJEuleVYWo2A0b11lTIylBsgkB4NDhoxqngPLsiapEAEDm+4Yd9ASA7u5lSr7mCHgpu3zJRcdOmz5dMuXYe6U5GRrSugRIR9555oLINqQPOX3a9uzdKwLX6odXOUUU1up8QbYZAgB2EAKA0itVu7QjrE1ENKN0s2z5MmtubZGMOH0EUQiQH2nxaVOnykbxPD5j3YT4IAKA/wwbxDwEHMTO0d60E3VgfamtdooLjGXqQGQ1NjOMY8YshBMUENZvXFEkAORrLJuptZs37tjvf/97mzJ1gm3fscHGjW9XWVDJ6Lk1aO+/i4pJj/3kx08rzQ5tIL9ELif7durUaduxfafGpto6k/HqAPtE0vvJsz+xGbOmiwDA5wBFRw4fEbDL+BBpx+/Blergk0+0FlAPlHjYlrHeQc57+eVXbM2atbZi+Qrth7BprMv7DxwQaQwVi87OLgfk1+A0LdgrL79iV69cs61btip9iDsrOgLAB8jUf/GFFE9Ia0Kb5bJ5pcT413/9NxHOUA1oaWvSPoD6vPn220pDsGnjZqlp1BPZnhqym5cu2InDB23BzKm2aNY0a6kzSw30OuBl4I7lfcoSASN5R7LJpNJu35RJ64ycRnnBKwAwLiEBkBogJgAENS7lE/ZnIkVzK1LWbfwlKB6dl5hP8jF5BcWcVKUAP0gXhhKAWSqbt+r6RqtrbLahTM4mT5tuc+bOkxoUqgBfnvhaKQB2PfqYdWkckBpmyF597XWrqasVsN7UgH2nry7Z66+9at3di23zli0iHEMCvHL5iv3hxT/Yzp07Za8hMDKGkf9/9dVXlWICpZZr165rnLGeu/dRd1kne0b/YbcgraBoAqGPF22AvXjvvfe0PwHUZ26hyHPuwgX785//rP3Wrl27HDDuFQOYU5AU6F/2fIGUw/6NsSwFj7ZWpRFg7J4/e05kHOY9P8w59qr0J+sgqhjYOciAixcuks2hrVgb6QOUglBTgvgyf+EC7RWCggtt8cHu3bqW1EDYSaeqM6g6YTv5PrZ1/YYNIsjQTqSKkNrR3buyWdQbkqbUqJhznCfNVD7KSf2D+k+wdfLVeaJIKYB+/woAwR82wv90Hz6YcKSq5AwvO25V/G/xzOb9bd7ncz/3i79b/veDKgCU+yLL2yL2N+mzHwAB4F6+reDLI1gh+DpigJ2/AwEAYJoxz3u0HWeXnHMreX9DrDRRJAAkIHoFBYAHJQCEsVwkADiwvEgAcGQkRwBwRAGnAJDVjyOQFkGfEPGtvvMEAGxtQgAIKQxQ4xhBAIBw79Yj91kgDgSiIb/d+TwA5iH8OPhz5Z9w/xI/a9IXnIflL3IKABAA8pm05bIZy5GWQQSAAf2EFABB9n8QBYCBu5YZ7hcBAL+TA/aLDgQX6e9GyAiQX6konU/TBS8FIF+rnIgbzg8VBbz5W3t+mvPs+j1XeC94S+Q/QTlICoz3TwBwc7io9OgIAJBsWfecAgBKAEOZrFcASNtwLq91LxAABlMFGxomPUDBBjwBAOJyOQEgkEOC/yhJAUC9yL7yN6QA8MCR/8Gw/IAIAM7mulfwN5b64cuXF84DxUCiSovPg4Cyldaj8jUjxtGY+gIwx1gE4+tH2vKi73a0W1Qq01g40/2sxyXXeCKQLEUJdvJ/hgDgyFtF/3VcjnvvD3xqZTdi/iICgKPrjt6D9xoT8TcfZKypniE1bolPuLQH79UGD/rM0rsXsbsHHje+1eTTjsZOXN57lV3rFviRb8Ty/Z37fGyCzGjlLm+X0cpyTwUAHc7ivNG+stpklREAwuCNK1IOaIwwYdGkC4WWfI+P6w8RD2MqAIxCABg5qYsbPW3EPAEgHD4DKBynAAh1cfhjkb2nBvUDmOeUA22hnpU23fEhpjTnEoxGxzoNGzKqBghPfkfaxQE3VZIL1HvEoUbyemGzFnDleykAhIUmtH0CnPmlSM/zN4vVAZL10w/Q8sNDbPjjA3/5dY5VOtIAhe/HA1mTrSwKVtuwKP1C3KeJkbkHASD+fvnflQDUpG//AgWAEXMpigYPC3/579Bm8bgp76/RDE88f+O5F5Mcit8dnQAwmgJAss1OpPq9nPd9pADgubmMAxAShYAA9KufHbtR0K8OGu7gFq4PRJfyCOh43pcbwrgtHQJPRJU/5EgqjYgVon/9e4rq5kAF4xuA2s23pP0x4NwnyS8WDhRB6rOoAOC+x7HBbfCcEkC5AkCIZg9578PcCEy+0tXSRbCXpSaJUrGU93M8vuVA4JBWksrFOeMcAYAcZ9VyelfhDOY5eSfpZoWc1VH+fErvkwKgqwMSwDjraG2R/CjID5+JQW0Fq/OMbUm3+S1LAwoAXmJeOSG1MXAkBMpaQ5SnDqausVT+KJJc6QI8qhzPiUrzo3xuJ/smv6Yl65Zb0fVxABZ0P58SIEQtaSwp77Ibq8jJxYdvx/bOFRUfEsePTyvjJbRGIwBwfw51geFfur6GtczloY3XXLcXLCUTBQdDICSp7Nj2INFqxX4vkhHIU1xbtrEsphBhnGToJy/r7/qm5BSjftRbnNR9HlhFTojo56T2wpoHsAOoR27vOvK11tRbVV2D1TQ0W/uEySIAQARoaGm3O739dvHKdbt9Z8Dmzn1IEU/I416+ctlOnT4lOWVXXt8UAAAgAElEQVTAiiChj3ORvNQA4MuWL5fDFWcQrxs3bwqo41pA2hkzpls2k1ab0l7nz52TtPf8efMERAEMAUS3trVJup3IZMoux3kmI0AERyhRm4BdODQBubDfN27c1Oc4R4n2lhR9wTl9cPieOnnSrly6bA+vWiUwhTWX5+FgBWinXkMDAHI3FPk1ecpkgTMA3dyf34DsOFQBJnCoqh1qa1Um7sNzcMDyPrL2RIDiuOYzyg9oBmgCGM91waHmxkUxRzeywYqo8TkrXX7mIevr7/UO3ZT2MTiiqQsg9bRpU9Ueiszx8vv9gwMCpgAyeR73gQhy/vwF1cEpB0xMpP9xUqv9W1vVV+0dDhgC/KasAHaUHcc4jmcc1bRJGPsC+KqQ+h+UqkOQBj99+ozyO7P3xOFNm+C4J/Lt7p07AoSIkCNqXI7EHPVP2f59++QYpy9D9HogHgE0U14iwQECAAa4B3VUNGh1rfUPDCiCDtAdQAHwkPKSf7mpucXLb5+xmzdv2fZHdtq48aQvqJJSwEcffag1hLGGI55yMLb4Ps57nhuUEXg+Tn2e/cYbbwhUgJAQFAAAzQGf/vjii3bm7GmRBiAA1NXW2UA/YECDXb50xd54400B+8+/8KzVN3jWcq5B0fj//Mt/Eei569EtNmPmVAEMhXyNDfbn7ZOPD4rIsHrNCtu4mdQX7MHJzd2gecl9Z8yYqWcizSySRqFgd+72Kg/x0HBKAA1zl/6GsIF5JKIXsH379keUAgAFACLISY/AmIKIwtiHtEA6jobmFrtx9aoi5efMmaV+gwCQy+QFpB84cNDOnD1lDz+8wmbNnGbpDASAahEApAAwlBYBABcagO/pM2cTAgAAdUh7cerUSUVrLl7cbevWrff2hPW2SgoAe/bstlR6QCBfU1OLwPn6OlIf1ApMOXToM3t49Qpb9fByORmZw7THQP+Q7dnzkZQ7Vq9ZqfJT7ro6clmn7Nixo3bo0Oe2aPEC27Jlk9qCOaDUFlmzX/3qNzZr5jx76qknrFAFOQAS1KAIECgL3Lh+U33QvWSxSBoQAHp6bto///Mv7bnnnlcagNY2CABEtl6X+gKAEAQUXowxCBnMd83zbFZjkjnLGKW8csJXVduRQ4fliF/z8GqtA9gicqBjxwCzcN4DSFH+AI4xX/d98qldv37NE71mJwARz4NEBVDLXAQIC0A2ZWMNYI4AzrV1dIgAgEoN8xz7gX3FdnAsYe4CwEsVANICDvlsVgQzrkWZoRE59XzOqqvqpABw6PMjIsytXsMcRmXEpS261XPTDh5AleEhgwBACgCdG3MZu3L1ksYzdot60l70Nc8H7GPNAZAO+5FAhGIdWbJ0iS1b6iTuSQFAmzJXUQdAiptIf5x0RI9zX9oFAsDSJUts1aqV1tTaYtW1TnWBdgPkB8gHbKQtAwEgpINhzaCcyVqQzSYpALAX032KF8oAeQ0CRSAAPP7YY+rDMK+Hh9L26cf77etvTtiGjStt3kMuRQr2Ip2qtuvXegSOTp8x2Xbs3GgdnW7thQBw6+aAvf3Wu5ZK9drzP31W4Dpth22jnkRVX7hw0XbtfFTtwH2x9/zs3fuh5t8LP3vBps6Yov0kYw+SE2UFKIUAs6S720Ww+5zvkCoAMZ968ikpQrizlUsf9Mprr9mGDRsd6FsA9K23Cxcv2f4D+5W6BAIA8yM5a1Wb/eH3L6qvyMseVDFQFOjv67UP3v/Arl+7as/99DnZL/oXYsfNGzftt7/9rezg8uXLpIADEYO59cGevbZ+w0aBu230K8oG2YydOnHMblw8Z91zZ9qM8R3W1lBrQ3d7rJAeUqQl0ZlO7UshOY5kgXx8Pu/as4wAQPT/4PCQDachBbgUAAmAJWEulyqKhYk1J9kTK1rMbRADAZW+Cnv1QNbMsMdAicCrAKRzYgJbvqrG6ptbraml1abPnGnjJky2xrYOO/7V11KJefSxx62+oclq6uqVpuO99z+wOfPmqX2lQ1Yo2JfHv7C9e/fY008/JSC6Hpn7fF4pM5gbgPOTJqFcg2LToIg0pL0BnIdQSnnD/o959OSTT9i06Y4sw/uQx1hzIXVx/7BnP/7FcTtw8IBsEvOLfVNLa6sdOHjQPvrIpXoI+zQIfqxNrW2oZjyuCFGIUKx7kLkYg9ifh1evtqaWJrc/g3xw56598umnspmkjZCd9SQdrsEmM77ZT23ZtFlKOCFAh7+PHj1in366z+YvWGAbN27QfSnLcGpIKj3ffPO1Pp80aaLSKqACxCsoOmE/aBO+D0GlraNdfRvSEVDm3r4+EaywLw2NDVIgY3zQdtigQAAIY0JAaUQAiP1HcsHdQwEgnM3+KxMASs99IxXrWHDC+a/cvwS5JfaZJe6TADKNFYDyAycAaFz4oIDRFABkwwCbtdbmNcZiBYBKBIDgY2WsVQL/+dwRuSA1aRCOqgAQ+xxC24fzFHOTsxN+BQf0OyKAA/vdvin4pPlbhACfmsjdC5vmACTNF1/eIhHAl9P7tUJdlJojRP8nCgDu2iQ4w4PtzudI4IbgYheIE48dH6CggAHO/560IB+JfnKWy2Qc8O/TAGRFBnAEgEJqwHJD/ZYa6veKNCgA3LWBuzctM9in9ABSACD9pJfid753RwbgveCbdIEm4X1XbkK0KLdLDeB82b6pSnxvoU4x+K8aiwDgfBXufm4FcykGUAAA/B+dAOD6qejLdOPBqw0XSA+V0TqXTuMrghCFAgCkt5wNZ7M2SOodKQHkjIj/oTQpAAo2OMznZgPZXIkCgIP1Q7hNyPHufIZFyXZ8VX87BIAwryrhiKNF/id6Dj8wAoCb1ZFSjR8+lTHSHwIBoO67EwDGYBDEuEbSz9GaVenzeI0b82/Z7iKBovRe90cAcBjF6E8Zq3xhL/xXJQCUBVWW16RS+ZP9hAfxK/XL/fRBIACMde09+zcihN3PM0uv+f4IAGGPVun32OUqDSCOr3Vrz4MRAMrxrnv1530RAMIGPN5IamMSgKJIojgGIuKN+/10cij8dyUAjNUJ8YbsLyEAlLRFyO1cRgyIB235AC4FIIs5prTJ8BuU75MAEEBjt4lzoFB4z0khucjWcsAsgP1hAI6I/vcEjfB5ObAfj5XwWfw7GQ//hwgARcJKwecrLCoAhLJWAvvHIgBoexkhXiVjywOY4QBb6bPkqxWUFWKjGvdZeTu7fnMrUKVxJ6A5OkCH+5a/Fx+UHSXa3ZX3w8a3fIxwr0DAKAL4TlpewKfA/LxYtC6yxdGtOfi4XO7knCRq1h1gYwUAvqP38CNF3/U1TRQuwua6fJ6F/5cbxNL59/0RAHB6hXs7gH90AoD6wCsAiDtQgTzg+tzlRy++ykgAVY7EFNovHmPh70DAKv/MDxh3SKtAABCbGAWAahyyORONocABNCOZ6KpC3mrpm3zaKQIU8or2b29rsUnjx9mkcV3W3tJs+UzKaiEx4dzntz94uMMaBymc047sEPTdJCrvCVpimZKnDil5n/8tqZscrQAxpUJZcZ+Hv5P6+3uH/4/43IW7l8ynkE9OfaE8d8VDcE2Vz2EfpQAIpCv6RbKuYZMSEQB0L59+oBIBIHGK5pl/pZsAN3dDOZ0iQiBMuKEFuO9OrHH/BzDGzWnnpM0np2Ev8S+ylMvFqmgDz0J0zgNHjEkAYeZ2LUdgT0bwyQASykqI+PdrDkBLkIR1krZeatGX2TlWkMglKrPOrKbOaptarK65zcZNnm7jJk+ztq6JVt/cZrf7+u3i5Wt27doNmzFjlpytOPeJzLp44byclJJUbnFOThzZgHEiAAjkn6EISw7fRM8B8uKYBAACVCYPL+3EPU+e/NYG+vsVbdnR1p4A8pOmTBYYC/CAoxuSANcjP0z7AhgDvgLgAGgBdOKoB7jBAQqoA4hNlAXlI6c8TtS+u722dcsWOWqxj4DYgAzIrZKTfbB/QJFcEABmzJxh12/cUL1pU4AangkIB9BPuwC+A2Zzj0AK4D7KsZrPCuzmM66nrADUAaQD/MKBG/KyhrYMTrTUUEokmJC3mzFPOTJZF3VGvfnheqKzSXlAmRQlPzxkneM67WbPLbUpIC3kAPoGSUPGPd8lipQIT8gBOIgBEYMkNVG29BvgCs/jfcAL2nfmrJmSKj595owAG2SouYZ25UUEMd+lD65euSK5/40bNlhrS2uiqECbQE746MMPBd4zPmgjkSz6BzQXSB0BYEsbEV3H/SgrzkbahTIDSNG3SAzjPGesU56BgSFra++w02dPC8wnIidE2NE+AOH0JWN0//6DtmnTFgERKGTgQD969LDdunVTQD51oZ95vhQW6usFYACAUV5HRBlSmYleHBwYENCFAgD9puj1QsFeeulPiuqGVECd6+vqBVQB5kMAeO211wW+v/Cz56y5xUmLF3KkRmgQAYCc8RAAZs6apj6sqW6w1FCVffzxAfv6q29s+Ypu2/rIWuWXRwEAsAxQ9vXX35DKwcZNm9TGdQ31mkcoQezZ+6HG6fbt2wXq4hCFhDCcStuRI0cNuX1k+CdPmaT1dGCgTwQAQBXKx7wA2IEAUEs9yON+Bsn3OVKngABA9D9R8ADPFy6es7VrAEInWDaL2gBR0hlrbKANU9ZQ1ygFgE/3QRY4Z9u2bVUKAOw985lxBmACgLtkCcoPG1z+8qGU7Ort23cERA0O9drzzz8vAsDwUEYKAOyqAJHo202b19nyFUuVGzxERPb1Ddie3R9JxnrTZtfvgQAAyH/kCCDUZ7a4e6Ht2PFIQgAA0EJl4Je//DebOWOuPfnk49bWAakga3fu9AvEhgBAVDJjdOEiosdJQzFsd+/etn/6p//Hfvazn9uiRd3W0tauOXTj+hURAMK8oL+CPcF2YEOpN+MRAIq5R0RoIADs/3Sf/l67eq32eQByw4MDmvfMKdYIADxsiqKgcziCa0W6gQCwavUq2fmwzvE59oJ2Z2yHMoQI5C+OHpU9BaxmbrH7DAQAbAf1wJZwLKEeEAZ4b2IgAPh1BLsQCABSPYkIACztlAvbBAEA1ytzdP+BgzZnzkO2ePFSEQAo8507t+zG9WtqIwC+QKKgvsxlyAbMhRBNjG3DHmDHj35xzBZ3L7ZFCxeonSHqMJdQMEExAzvKWieCuCcA0C4okvA+EeTNbRAAagQwfvvNt+qj1WtWy36GVAQ8kzUGcsCihQttCgoAInA50GLf/v0OkFy1SuSABsowOKj+glgH6NjW2mpPPPGEbBCAIf00PJiyTz7eb99885Vt2OQIANQ7nyNVCak/sAmv24wZU2z7zg3W3tGs+6aGc3bzer+99ebblskO2M//2wsiAGDvgs3FlmMzH931mMYHn9Ge/JBqhL7973/3dzZpCpHIbodNu7E2M+5YB7AzpFbgRQoUQGLagEhwVBAY6xB+aLPXXn9Dtt8prUBqciA0Kg20yeO+7kHSnGtQN+AFcYBrUPSQrb9y2XZ/sFvA1QsvPG8trc3JenXj2nV76aWXBDCzf8gVXAq1b0+esk/37Zd9ZL3v7Gi3QiZtDVUFO/bZfkv39tiSebNtYmujtTTVW+r2TavKpqz/zk1FZkpdzRMAXHoepwAAQEtUPulDhpEjRgEI8H942IZJKTKckQpeOF/rmOABfsLTUHEJ/gynAOBObIEAgC2M9+CMKQgHIgEg/5/OSAGgUFNrQ+mstXc51Y7JU6fZuImOAPDt6TMCybdufcRaWtssmyvYFydO2IGDn9nq1WvUJ9SJMpJ25fChz+1//+//y801T0r41a9+rfoyRrGn7HVZK0ntwPvP/ORZ/Z+9C0RJ9pLsC1742fPqN+rDmCJ9BKoYkLoCmZH3AcaDpD997caB2e49e/X+Cy+8kKgR0V6MQamwLF2q/QNkIOYz44O92vEvv1QqivpG0qZUCfQHfIO8wv3WrF1rU6dM0Rkr7NmoP2OYveOjO3fZlCmoGdVIoSqQY7gvSiC02foN67Vuks6C+rGXCvVgvxHKBpGQtmRu/emll2Tf165fJ1tP2RlLvGi/Wz09mhsQ8xqaSOsC6cul1eKHdQIbwSshlXhgNDnbJOeo70YA4NluHSp68Cv7V5x9KPcxRAfzMf8MZ00uKlUwGAP58HeM/WjxGT6c33WWiyLYS/xVkdz4aGWPHcwj6v4DJgCE+tyLAKAzb0gBQCS13//S49i0v4QAEOyZC1jwxP9Aao8CosKYifs/+N0C4B/k8sNYL5KsHeBfJAU4skDwJyZR3WRVjAJYNL48QQEfQCgr+59YAYDzF3YDsqx++/8HX6PzRxPQEPzFYQ5UIgDAjfTpPaVQkNOP/H38zmWT6P9sZthyIgNkrJAZtsIQKQAGRAAA8CctzVDfbRvq7bHUwF2lsMGHlBAAtIaUEQC8TL8bv26OBYl+txq5Oe6A/FICgPPVuHkYPpOvWyks8Z2iDhSCFVwbCF73z6gqkHoqBO0UlQXCe77VkmAmNxaKBIBUNiOpf2JqslmXAgCXKGtrKpe3AQgA2ZwNeALAcIYUAI4AMJjJ21CuoPURwogLFpHOpld1RN6yaNucOqO8hZ4A4NIbyX5ENjAYM6fsWDk+2KlG+qAY76sNys3Ob+zS+siO+x8X8ORSoJLiJ7FJkY8znivlNreSDYvCoyra4JgAUBGnxac4ShB9uN5xfEJgl/sd8JCQkrTcdoayx5hHXLcwVoP7XgFu0Svc34230hjJOAjur6kAQLdV46cbAwGP16+4fnpfDR9CwSovoZX6PF6v/9I12U1knz7BD5LSez0AAWCM1f9e5XPqwX89BQBS9X4XBYB8NKnKsZZ77Y+SwLHv0H6Jb/1eD6tsHcYcu/e6ZTjHBDtXPtbv1ffORiQzvHIJK9jl8nlUCe8YrexxmbR3/L9//lQhGKZ4wx2/F4zZiM2oDhdaVvS88g1q2OwkC0qZoZchLdswyTBGkE4C2PmIxgS8jpgR5cY5ft4IgKcsWjxkMA4bZ4EeEaM2aYecB6X8YUTvB8CjJCp9ZB6HUJ5QlvgQ4DZeLsK1EgEgbFoAyYhQTKSa2Jjh2IkYoDHYHxjP8YbOkfKLJAC+rw1ASLtQQcq8mCAg+m4AdCLp5/LJH7e7hvgoILezffc+CFUc0EFb2n+o8Vam6nCvFACsuzH7Nh7HYT6E90b+dpKG8bwI4yhcWxxXftMXqWk8CAEg7rfiZiNE+Y6cf2HcVlos43laOqcdmBhvfFzfFSW2yjc6BaIzNPej6HwxmmEv5xw71296XQS1z3umfO6OHBA2xSF1QDHS3zNrpTEWtpylgLeT8CqOn4qbxDKVkTAnXDR+pKDhWd3KQy9lAFdx59CC7V2dKAAkB2e/gXGgf0wCcCCsy2dfjMhODmv+IMMBSxvy5LtlCgPJApD0SrG6SA3nnQNwhG0Om28PVgdbHP/mjm76Obl95oLsX1AQCHsDbdYgBHCY84oB9C0EjzxR/jjlsRQc+LLWUFtrE7s6bXxXh82dOd0pByAlmnJkgKaGemsgMggHTNaNA+YgjiEcWjjQkL2Uo5hx5UFqp74QR7bTxi5CfbRX+fivNPaTe0akl3CdDog+8r+cGKD1KyhFCE93UfXFvsS2ZJMzWHIgClEZfuMJAcDZmuI4LjpyimSS0n72/Ub/hg1shUYIZAon6R8kBb1jQQzOakVRFMdF8fDmNvgu6tSNCw3kkmiHgj9AuTHuh2ZCbvG20RMStL4luQYd6YMUE8pj5Z0QEACYZzWK/G+0msZmK9Q2WPv4yTbroUXW2DbO8lW1Yr1fvHzFLl24KHB32hQXlYiDh0hqzAJRrNgg6o308BfHjtn5c+dtwYL5ysWO83cglbaLl66IAIBzF6erxrofd4BFSGozDmbNnCFgBHncK1evylE5SfLh9XJ04kS9evWKnLc4OImKdQB/TRIJi+OY/MMAwQAMyAMH8PzG9euSH549c5atX7fO5SVOu4hGIsva29ps8qTJ6iDJ29+9K5D7bm+vAKEAEAbAk36jnjiOeS6RYyECFyct4/TW7R6BN9yPF/XDQU25+RznLY5clAx4T8CNV06oq6m1wX4ih0PUCk6roiJFGK93795R6gCAUYgFISVBX3+fIhgzuYzuibMZBzdtN37cBKkmBBl9ot8BlFxEt5Max05cvuRUCwA9cLgPDA7KwU055s6ba51dXXKe44QfP2GC7CVloK0A/MaPGy/JatoA5znSyaReCEASfYss9r5PP1XZAMUhSGgfVuXksak/oBrtS/sRnQloRz8wHokoJrqQPuB65HEZZ87GNVn/wKCls+RN/1agAoDjhg3rE0URpP5Tw2l79ZXXbPbsOYryJNK7c1yXnT59UtHvAIQ8mzahzag3ihE8k75jHFCW4EAEqGBcESHM5xC7mL39vb126PDnApABz6lLOpVWdDEO09s9dwTUAxo8+dRj1tjk5nhTQ5flclX277/+Dxsc6rPHHt9mU6dNEuAOoDc0QL7vQ3b8iy9t1cPLlNMbeXliaFgjGcOvvvaaTZo4WcAGbUZ+YO4NIER6AEgCRGKKAODXi2w2L5ARAsC2R7aKZIKSAfOQ8UaKC4ged+7ctQULFspIEdVIZDL5oBfMd1LJtTX1liaidTit3NyDg/1SAJg+nVzN/VZTU2WMd4D6vt5Ba2/vtMGhlO3b/5kUCtauXeMidWshMVULDPn666/U/hAAsEW0H8++c/uuxvbrr79mVpWVzHNtbb0i8K2AVHvB5a8+f1bR/0EBAHvDuLxzp9d2f/ChAObNWzaorcinTtmYJ/QdJIDuJYsE8kNMcpHROeu9O2B/+MNL1r14uT3++KNm1QAv/ZZK5ay2psHeeONt6+vtF5g576G5Th2g77b19d21X/7yn+wf/uF/2fLlKx3hoL7WLl46b7fv9Ai8VuR8FeoGPZqDYZ4wz5C3J0c18xQySm19vQ309dnxY1+IWLH64Yc1nwIIii3FJhPZqmhSqQtUKXKWNA6HPv9MQP68+SEtR41T1aip0fcAaiFgMe5DtB7zlHQRzH3yXLePH69xzxkBUA0CEvOS+xDxev3KFYFhANsiIGhtqlIueOzJypXLrb29WXuoVCprA/3DduToF9bX16/xMGHieJFcrLpg2MC333nXVq1aY/MfWqSxBtjV23vbzpw+pfG/ds0aa2lv1zMyKKn09akelJeIXtoWW8YYEDng669k/0kZgt3iPFfX2GR3b/XIHmEPaVc5hgsODEDRAHWAdWvXSoGmtqFOey5AEogT2DrAP/pJqQjop/5+2UfaCJuAvdD+xMueAwrSx7Q3n7FOocYDCMA9ISHx/tatW0U24oTv9iIFe+vN9+zatSu2dPlDNmfuDNnNTLpgmVSN3bx5x15++WWlBti2fZ01NZPiglQVBbtxrc/efec9y+WH7KfPPaNoZGxriDYGXMeuPLJtewKcYksYM+SLZ5/x/AvP2/iJ45SGDnCF70P++XDvXkXsM6Y5c2P7aJ8//elPItr99Kc/1T25nvIACFNOUgPQPkoTlM7Y1WtXBbjOVRT6VikGOVJFrdaSV155RXtcbANrmiNoZuzSxYu2Z/ceq6+rs+df+KmhCoBNp8EP7N+ndYoyQG7hBUgP2eDd996X/Pqa1Q9bc1OjZYYGLDPQZ2e/OWG12ZQtnDHVJrQ2WU02pdQAAC6ALERmMubZwQfSMWOMurFvxFkvAkAqJQIAsu6AwaQASKEClM4qZY07ybv1QKppNdUaPw6Qgtjpz1TJed28qkkR7GW/j20PKgBEQqYpg0CKWquqrbeGphZr7+y0lvYuyxSq7OtTp23JsmW2YeNmjfVs3uzAZ5/b1998a9t37EzSgFCuF1/8g/XevWM///nPZa9IEUCKmd/85jcaQwD3tDX9RF//7ne/t0ULF2vs0j/YIdRCXn31NdmWR7ZvVZ8xR9m/vPkmKjYzlHYgkCj4/atf/UrrM30tcltdnYht9Blz+u///u99mpYhzXOIL7/4H//DFsyfr//TxxOwVz79x7EvvhCxZVH3Iu1xsZM3r99Q2Rmn/GYMYxd4VgDhWQtR/5kyabKIJ6wp9FUAB4NaEaQgQP5AOtA9MhmNddSK2DPt2rlL7cEzaC+UjCA5nhKxbp6+H0hbjKNA0KX7UexqR4GFqGXf3syJoBbDPOYVFArC0ab0fM9Z0J+vk7NPJV+SO8hW8hOW+63Kj1D3408Y9fA5CmmgxE9QQvCvTDKIfUrhWSK8JaSdUp9jfH2sABC+W+7Did93x7hSQkR5/eI2C8S7JHWev7jc/1fybB94xLrLvCn3ncTtU36fcgd28O8FBYAYSJevyYPRWcB+r2Cm3z6iHrJQ6ALuXeKLjc7yjpxenCeJDzcCfwOpqVL7hLNQSfnwk/ko/6Lcf3yWovzObxjK79o78gV5CemSdvRKsQRNhHLHRKxiXSBoOX8Fe1ZH8nf7BNcHBFiw5wlzJ/azeSKAB5iD/0LnC9/uBJfgIyLaH5JZUABgz5Uh3Vxm2Gozg5YbHrDUQJ8N999VappU/x0bHrgjMkB2eFD+JZds1fkSQ3CDovoT4N6V16nkFqP1FaXvA2xcHIYDwV06AUUXFWNxgm/cN6+TyHcAfzHFQEQgkE8S/5Tz/Tnyhb+fvwdt6QD/yE9Dm3gCZRYwPOfk/+GpIIiK4g3rKgSARAEggwpAXuD/wHDeKwAUbChvUsthb+9wC5wwgOwOvI8JAK6rihHLIQgnEADKbV0SY1JGkArrvALglPbQveSJhdDn/+cCQyAA+ES/EQEAUmGwHSHQLMyR+He4JrZBcTlj/KjElntfWnJtmZ2VIpAcoPdHAFD94nZI7JyvexlQF65N6ljxcxxsxbYrh0FUvICPlTRAEvJHiNGY+ElM8Kq0TpX7R8day0Z+BoHE+cdHe1VaP+NrgyJuWffcN9mu0vod+3jHXPMVQJdL/KeldQjqGWFN9vMpwjmlLBKlEBltjI7aOEn61SKGFEnPnfAAACAASURBVK+TY93P1WtkCoDy9ha5YMSWyJN3GNMh1XLZun2/4yAmAFT6zlj7p8BNul/0r+JY+k9WABhtH6Mx5uens3OltYjxmHLbUWrnguW8d4tXGuuBwBrv6eIyjxwPpXP1OxMAisDAvQkAccXLB3o8Ue9FAIgB9BjoDg09VmcEoINrXX7iYv65sIkR3uVBsASIkaJRkZHpBoCXPC4jP4Tvlte3fGPrNl5uk/Z9EwDCehM2JooyLicAVLsolKAE4BiQRYBN3y07DITPk6jYZMEvXSDL+6LcECf//08mACQM4SRlhZMNc6C/oNdRCQD0Y3wALZ/U+j8gcjRe4sWHNggO9zDuisCeNxiRAau0WMUbnCLBw/dRoA/GwvgRwWU04xuXMa5T2Kj+ZxEAggKADj1eASCQA1QOz4z1tApvIvz2Qoxc7TD1fqjDdyUAxCkAJFWpH2Q/iykA7ocAUHKo9qw+t0BAHHhQAkDpHCw98JUuFEFivXzchX5NDuiVVEoUPeDa141hCAUcVortK4E1n36Bw5Du50ksYj/nSQfgZP6Re8vjDLOCtTY1SAFg8vhxNq691aUFYD6kSRngcr+TIxaZ2Loal0cX5587cMIjyIpsIdnucLiKCABurkRSZxXWz3CgDx+Vj3t9HrEvHeO76EyhIdwBzkVZVFq/AgEgRAIEAoCzfzSVSwGg7ybj1kv2ixtNszk7EzsiiuUYuUFwfav8M97lWnLOS5QUZH/kqC/ot34iqUHZQa2Drr+dbfJsftm2EGETIrec0kJIORPp4iX10x/hxOzX2OTAHkUnBLIbY0D9AMAGKUSH8mqrqqu3mvoGq6pvUgqAzknTbda8hVbf0mk5cwSAS5cv29nTp2zunNk2c/oMrV04rYmAyqRTklKvq3URykQlAvqdO3tWjn2i/JGKvTswbJeuXhNQR6Q0EvDBDlIugA/AW6Jt582ba+PHOaABkIuI/omTJsm5jSPfRb6e1/XkZQeoDE4jyoADlIhSgCZA4JCfOuR8pGwAVN2LFtuK5cvVFhAAcIxSPsCTSRMnaW5QLhQMpk6bKvAIAJ/rAXlx5lMWgIgAgPF9HNqA+wBDThJ80K5evybQB0CJz6Sa0Nam+uAcxtnNi77hfQgEvE99MqmMQDEd8hNiZGD2u/HTUN9gA4PknXe5aHkuMveQLWjf23d7rLW9VSAsZQBwo+xEp02fNkPtR5+SexeQiXJRJ+W3TaWUquHihQtyIvM+ZAVIAFyLnDigP8ALbYhTvKmlWQAk84B+mDxxkkAeIo4PHTpkd27ftofmzVM9KQ/foTxfHv9Szm3IA0j40oZEvmE/iJ5lzAF28RwANED8sJ5TB4AnwH3qx3dxjndKQtc5QJHhpq0hejB9GLsLFi4QGOLat2BHj3yh3MbkmkYeuKm50W7duiHiAM8LKhj0T2tHh93t6RE4DpjHZyH/KXUHYKDcRJFOnjTJ51avsdTQkKSA9+3/VGMBwB3pVPKL42QiPzwEABQAnv7RE4kCQH1tu6JY/uPffyMCwBNPbrfpM6boOiS9hweR6j9qXx4/YStWLpECAJH1VdV1mu+9fb32yiuv2oTxE+2R7duta1yXxpyThc7bW2+9rf4iHzzgAu3iIonz6jcirLds3WxTpkxWxPudO7c1Tltamu36jevaNpBewC/GAkL7+/tsSfdCa2pqFPgNmSA1nLH33n1XBID169fYhAldlkHFxqtnoRQwNJiyzs7xNjSclgIABA4A384uJ4tP/wHqnDjxpcZEd/cSgaMA3RAAANiJxn/jjddFAACMQskmEAAoBznML148bxs3rbVly5dYoeDqy9y+ffuu7d3zsQgHKAAEAgD3IMUIBADIBytXLbfNmyEepLWO0la3e3rtxRf/bIsWLrVdu3ZYfSOkqX5Lp/NqgzfffEflI+qevOR1ddXW13/Hbt++Zb/+9a/s7//+H2zx4iUiAEB2uHjpgt252yPbGQgA2BkIABCggioJtgVgHpsXCACD/f322YGDsh0QnrQf8IAz8xEVBM4ZtB3znb0UyiD8fWD/fvX5kqVLbeq0KY4sJXDVEQCYjxAHAN3KCQDMSxRQ2lEiwBlbyAvc5pkhWhi1iyuXLkmxBQIAtpXy8SKiHduwatUKa29tUn+n0zlHADhyzHr7+m3durU2cdIEEQBYZRnfAM8rV662BfMXiwBAf/b337WvvjqhsQ2Jh7bBRmIbsW+QirCbAMuUO0imY2e+/OqEjRs/LiEAYEgo9+2e21pHaHOk/mm32po6tTNzBZIZBIA1a1ZbTX2N1TfUaVxhmyAchNQ1SsXio+pZX1gnFixcKJn/YO8p4yeffCKSDe0NQaupsUlqNbyYZ4Dg9MMj27aJcBXUZDKZvL3+6lsa5ysfXiQFAOoOYQhFkcuXrttrr79mCxbMlb2ob6hWm5AC4PrVXnv33fetppbo7B9ZR0en2skp8Qwrup65RgqAYBexe5Tz3XffUztBAGhtAwB17UqdAP8Zdzt37HCpA2pI8ZCXrQfcZc388Y9/LEIDz3OEw3P6LBAARELIZOza9Wtqm5mzZtmmTZtFXGEPxn6B8YMKS3t7m9YC1tawD7hw/rxIE63NLfbss8+ItMa+mM8/2rtXffjcc89qfkmdZWDATp0+Yx998rFtIr/7ooXWCHkqmzJLD9uFb7+22uywPTR9io1vbrDqzLDlIQUN9ttg/20XkZkF6MAf4QifgdxAeQXGE5GYTifg/1Bq2FK8h81MZywjAoA7t7jtqUuHhUoN9t0RP0lR4cnqfi/M2AwBF+FsTF74tFcCAPhPK89x3kQnr6q12voGa25tt+a2duvpG7TewWFbv3GDLVm6XGDK4NCw7fnoY+vtG7BHH31Me4AgMf/KKy9r2/qzn/1MpE124FevXVOkP/MFwpuLCq3Snuq3v/md1nsUUYIv4NKly+pvSESogEAAYNxhK7DbrKnYT8YhfcbcfvHFFz2xb4MIALTDlavXpEbR0NioMYWNod0ZYygGsS4w78P+C9vAizmqlFW1tbZh0wa9x1rOHpfnQfBhb7xyxQpbuGCBs10QSHwU/r5P99nNGzdUnkWLux3pxs919rWHjhwWmQEbiU2Sj6imRrbg8tUrGn/sZ6jj/HkP+S2/S1WFmhMkmkCm5TvUlXFEe7AXpB3Zk7FXk48JxaiM2+fym7YM6W7KnZ6lPo3vRgCo5FAtP0aO5kMJ193rHpW+H/sByz+vdP2DEADK/UujEQDcMa3MGRyCdP4LEAAS/8YoKQBiIFpqNREBQLZeZADIRt+NABDA3+BnjftWZ3sfgBF8B/w/PoMnSgBeOt+RFBwJIPzN/juQF4pBAgHEKQZ0BQXFoACQAP1SUAyy/zGJAQUAJ5VfJDc4X3SoByTPsKctzo0APJECMfiOfBBDSAHgiQDyGSn4Y1i+IZcKIGOZ9LBZZtiq0wNKAzDcXyQADPfdFhkgmxqwfHrIpZH0BIBAegmKm44AUATgndR/cEE4VdESCX8v4x987qH/BObFAXB+Hy8Sg/87/jz4IsNnSf/fBwEgBCVAbIYAoHQ3WcB/iADVlsrklQIgnS/YAPudvCnaHwIA4P/AcE5EgOFswYZEeAv7F1xxwS/mkxVECgBFAoADD13EvvNtOU9U6SsEfMTQVnH9ds/5zyYAxPZwNFsabFmJPYsIAIFgUKIGENQp74MAEGMgybOSpnKtM5otvV8CgO4hI1HaB5x/yl9FHoc8e39lAkBS8gojaGzVHGZnkQBQGUCteNPozUrrb+zDrUSASL4jAkCRmFP6rJEEAPmbo2DfYBfLcZvSa8augVPe+P4IAGGdKe5PxiYABPt2v/uZuDZl8bf33f9J+0R+8Xv1c3m9kut/AASAENgXylTJZo22j72XAkDcLpXG+g+CABBY36VgopvQMQBV3snlAE2ooJPgcQYxTGAnF+yiBoubrKTJyyJD3fvlE7EIcviyiVVeBEDc5z4a1m/c7kUAiOUfygGmSoM63iC6A/f9EQBwwLIYxAoALN81PoK5dANaxIDC+4EAEBar0JYCtzznV9eWqQAkxs3L4ITyqx98BcPCOtZhqNxIxkZ4LAWAMQ9Y96EAEAgA2mh7cA+HX0L2SKJRnCR9crDwIGd8+Kpk2LWA3QcBoJw8ornhGdyBAR36pvx3PGbi8e+A5VIJnVCH+OBRPhcqjVP3XqkCQLGHizm04rLpvg+gAAABgJ84BUBCAGAL6pU3igQAN08T5m4CVhf7yZ1ZY2bySD5ZbJBLxq8YMbCdvV3xEcqKXvEKAIDQ9yIAxBI+Gq9+UXd/B5ZxIG0U7Zdyj45QAAiHr1gWKD6olx7aAUJG69/y92PngNokANuRWoBTAvDtGzY7gQocUjuIle4ORhzwAP5dN8CsT1ueSLyqgtXXVFtrY4NNmTDepk+eaB1EWnKhVxGAfUiUU0uTywk+OEw+YhcFGOe1l10C/I9l9oLyiXfWlW8QKq1F8fx29TeBf2FM85x4bjgZuMjOlTGAg1aN+37Allz/OLvlAPpwBgvtmtQNKpJSYhTB91CP4jx2YH9sB13d3MKlIRYWGv+f2J4IQMRJokhabGCRxCZp17w/QngCQFj/QvsxF9zzI/UF/R3yubq6Onk3X5JwuAotEKIk/Pod1h7lfCaqkly1tUg8OwexKCk4LCAA1DVafUuHTZg6y2bMXWC1Te2WQSavUGWXLl+xr748ZgsXzhcBALleHKhEKd3u6VF0c1enA3tRADh98pQAOUDcWbNnWkNTs/UOpu3K9RsC7QE8ibR0eQ6ddHXIizx16hSlAFCeYWSYBwe1VwAIcFHFtQLYAXlv3LguqXvALjlP/SEOpyqRuZQHxyoOUCfd534Af09++62tX7vOZs+alRAAALMpN7LDAp6HUwLY6M9JkydJCQBgg70BZVDkXi6nqELqijoA4A4O7wDUOVD9mn1z8ls5ZgEgcNoC4tH3OJuDVC3OXggHOIf5DACOe0GS0r7Mjw32KOpbyUa6Mcv9ggNa6TDMlJ4BUBoJ2L7+XplI7gcgxjMAmrKZnEgAUlzIZBQxDRBPWXhRrymTJ1t9ba2uv3P3jsBD6ke7Xrt+3W7eumlNzc02a/ZsgSh9/f0CqACGiai7fu2aTRg3QTYA+XvamChlSB7k1gZIpr51tfV27epV27dvv9pX0rxLlikqFMn+3rt3VVf6nj6k3YkYpO6MFxzj1I82RGIaRzfO9ZWrHlYEWy1kl7oaAdKQVAAEp0+fZo89/pik/ukfwN3eu3128ODnNmfuPOteslS2MpdPS6GCsUbdaSMkjOubm+3WtWsCsyCiQHoJeZ35DfgE4EnUMe3oQIxay+eydhzQ7sM9GttEEdKvLmq3YDdvEEH4psC1Z579kbW113sSabNlMgX73W9/bwODvSIAzJlLnmwX1Z4errbDh4/biS+/UgqAjZuRZR622npyMBdUbggAnR1dtmPXTvUvUUthT84zmT87du5UZDnvh5zf5NmGYLJp00blXacdqeO4cV02jBrAlauS/wckxHQy5wCJ6d+HVy1XHwJ+Q8ZID2cUITk8PGhbt5KKoMGqiSJiHyBCWJ2i7bu6JkgB4MOPPpX8NGAqBADaEfsBiEO/AA6iAIBdSaUAKJFoH1L055tvvmF19VWK5lUKggxrklMAQKHh6tXLtn3HFlu4aL5SAIgQkc/bzZs99vFH+0QA2Lptk1PmACmzaikAHDr0uZ0/f842bFxn3d2LnAqNP9tcu3rTXn75dVu4YIlt27bFmlurbHiYyEtMXo29995ujTPSUJDSAAIA/XnlyiWlhvjFL/7e5s59yLKZvObtufNnra//rsYY450F6e6dO7I5EDWY+8xpxhJjkXEIuUayz/8fmEpEM2NLiicCquqU67zn9m1F2rM/EAGgpU2fudQPLfbJxx/Lzq5Edt4TALB5gQAAGEf6CmyBVNYkLZ9LFABQYOno7DQUbAAcIQAwL1En4T71tXVJWpRVK1c6cFR7/YIUXoICQGd7i9YKFACGBtN2+DApBnpt3fp1NmXqZCko5AtZGxjolwLAihUP28IF3SKb0DaQS44fPybbACmMtsFWBEIDdp2xFNIcUDa+hx08dvwLY12aM2e2Iw3kC2oj8sQDPGM7AQGl2lPlVGhIKUDEPu9DMqptqJUMMO2KHQVcZKwG+fKgXoM9/fabb0QAmDN7dgISM88AqwG0AbKnTJ6ifsRmUU4Ib6TEYe3asnlLYhP5bHgoba+8/IadO3fG1q5bZosWO8JIdVW9VVc12+lT5wWELu6eb1u3rdVcYd0aGszYlcu37YP3d1tTc41ULpjbgQAC+QbAFZWSHdt3ihgWwFjW0t2792gMvfCznwkAYe8h5ZSaGs19iHgAvnPnzNX6xn3pg/fee0/1Rn6ffuKePIu1lXQegQAQIsh51qf792kdYywiT680StWoG9zUHJ84cYJsR7Bl2KYzp09rnEJOIye9ZIhrHNHsnbffsrNnzyhSfR4KQg0NdvdOr9ZxbNrWR7bajOnTrb622upIMTU8aFfOnbKGQtbmTJ5gHQ21IgXwfqq/14b6e2XzAWjdOu1sbiAAsMfgM0B+FABC9L8UArJZgRXpbFbraTgHyRJ5MrUUAGo4XzlydXKNV+sLxON43835nPtldU2VA0OkCmBeCaDGGohsb2qx2/1DVt/cahs2brLJ06ZZfUOTDQ2n7OXXXreOznG2ffsOpdhhvrB2v/32W1KFefqpp3Q2Y+6fPXtOpBgAfcB++g/CzOnTZxRNjyINaz5lJHULRD2Ae9abpcu6RbBizjLWmQuMA+6FPaFNIcFADCD6H3IN1zIXv/r6G/vk0/02f8ECrcNci33n/tznuZ/+VERQxh8kBvawXMPe78jRo5qvqN5MnDBBKh3jusbpmahTya5WVdn2Rx6x5qZma25ucUTb6mrZtT27d2vMbdm6TfsGxndQXGMfxD6FfQTrAGA93yViv+d2j8ioECJXrFxh69evU5nDmKdezFm+yx6XNCsh5Qf7OD6HBAAgyZrAWAm2jjIw7gJw6dbb0gj/+CzvziX3pwAQB8SU+zAq+enCe6XPc+9Wem+se5R/Fvtzyu9V6d5jEQBUlxICd6QG4ANdKj2/UhskPrrvkQBQ3l6q+/egABDaKfHlKQK6qLIZEwCkUPYdCQDBTxuA8qIfrlRVNfRtaF/KEfsVgh8wBAa5yO0Y4Hdy7sm5MOv8kgkZwJP0XV+5H53DahzyHPxPobzMS5W5rjIBgON3CD5LfMte/p/bKyAjUs9IfBreBxETABLFBX+mxbcH2I9PKBAASBcJCQCCvmWGrCY9YLmhfhse6LPBvjuWHui14f47loIAMDxAxIhTAEhyVQe1TEdcEOBfgQDg3se6QF5251EHeof+ilNvuhkSR/knpAefwtT5xj3RwKsj6BqfIjWMB5dmV6Pe3dOniQgKAG6dCwoAecuIAMCZxKkApFEAyOQl+58B+Id0B6lNBICcDXj5fxEAMgUbzhdEIHDjA0Pg/MEom46Iqk4c9lF9KSd+1zIykMrpx1fFCF3vd/7PJgDEtquSrYxxBc298kAd3wjBRsZ2734UAOJ7xj44zTyfImIsW/ogBADdpzh0kvFT6vF1LZLQKJUCqmIPReNv9NUp7vYHX9ecAsCDrp/J2ort8gow97MOVnpOJXwo3kvG+4eKa7mAxkrtN3oKgGI5HMGoUv+HZ92rTZM5VjZZy+tVfh/nJy2mkQ1rwcj19h4KAElSLlerSs8Zs3/H7P3Ke6Wkbf4GCACuH0pfcRuGv0fvz7COV27I+F6jjfUw/sb6PNy9/JrvrADgAKPi4AmTLwymciBytPFSYsi9cQ25V9ziG0nXeyAoZibGG694IMcTMTYMboFzzLdAYHAbyCKjkWu+CwFgtMkUNguUs5wA4CSMHGPbyTEVnexjEQCSDYjapriKqO28wkDIdRjeK1nQfLR/3NbcJYAXwUaWEjA8BBbNgEqDMDaQcT87y+lAsnuNi4qf3wcBoAj2F/NkxwoAOCRCZGw8duPDRLJgRQSBMMacZGKp+kV8Hw7v4f9h8x9/Hli7ldootH98YIz7TkCfFtDiIhw/q5JBLxnTEZstbEzdbHBdkuwXo032iH7w1NGxUgC4iHGfa76EAOBBZB/5rzA9DQcf7e8Xp2Big1x9qFeQ6f5rEgCKAGkR+E0OZ5ESgPpQJ4hYxr5gVTVFBLe0n9118asSWywQAIptUiRHlNvicvunI1EuKAD4qPRKChIiZrj+kz33hxhtqiEAKD2AU3DI57NWyGUsn8261ABWsLamRpvQ2WFTJk6wCV1d1tpEVGjOcumMDlBISMKKBsRJwEPlEi8SvmTDQm7RhDlapfy18fws/7sSgaf4BQgADnQuaeuoDYI6SnyN/g5zJBhVP2GCJXO23+dcizY6YZ6pHWGgaj6UKgBw66L94R6Vx4LWx/INqCcBhI1JuQIABAAXVexk2TJKmeKe5+QGi7ZMzgUc1smYdeXwW17fjL5yUdRAYtFDSgAZMkeMiUl8AnyktsE6WGV19XXF++MsrsN5XG/NHeNt8oy5NmPuQquqb7Z0vtrS2YJdvHzJjn9xxLq7F4sA0NrSIkd+kCueM2uW0gNQt/q6Wjk+v/zyhIgCyFu3tnXoUH3l6nUB/QDFOG4lC2YFAbc4dW/f7lG0Hc/hoB0A9v7+AZs2zUlM84NTH+cojs5Vq1Yqt3hgaPKbnON8Dkgp52hzS5LnkXuSZx4gZduWrdbp5VGRtqRsAIlEpiu3/OCQ6kJ7ogBw4+ZNObeJtgJ04F6UB7Cb9obcAFABwC+591xO13EPFAC4DpAEYBwHMk5YQGwIAI7g4CKaaVe+xzU4a5Ghz+KxCPu1EgUhZ4eoK2AJ5YZkQMqDrnGdUjJobWsViIiEOPcHrOM6nnHy21NGPnPllG5oEMADAEoZcJDjvJ45Y4aNRzo5m7Ve1BcuXlC+WgBi1sX+gX7J0qLS0NjsUjTwDEWY1dXJgd7e0mZdnYBHGTnW9+/7VOAe+bEBWAE6iFxE7YCoO/LNA+isXbNWfYSNQmqfOkI8IfqN8gP4AIDyPnUDHGU8QRKgP+iXrdsesYkTp4i4QMQoto+xRp5iZNsBHubNn++k4+vqZav37TsgSfxHtu8QUaq2rkqEgSDzz/ihDXGwX71yRaArY5r+jQkAr732muq7aeNGRfQCErPfJMULkeu793wgJz4EACJ6XY7CKhEA3nzzLZEBnn/hWevodDmyLd8oAsCLf/ijIsYffWyrzV8w10eJVEvS++jRE1IAWLZ8sQgAKADUNiAfnNOYevnlVwSSoTow2Uduu3XNRDoA2CBCM6grEF1K2+7b96kUOojCp03oP/oFmeFLFy+JHLN4cbfAd+4FmeTQIYg4SM8vd0TjKhyk9TY0OCx553RqyHbuesQa6iEmYQMBT/gNEbfOWlvbra9v0N7f/aHV1AJSr7GOznatYbQlNgAlBcbr8uUrFMkJAQDVEKLYAerfeedt6+hskVw0BI90CvlU9pNVijDt6bkpAsDcebO1rgbbefnyVfv0EwCaLtv16HbND5ZhHICkOkAB4Nq1q7Z5y0abNWuGbFk421w4f9neeecDKQBs2rTBmlpMBIBCgeh6ckR/LALAjh07BKyb5WxouN/OnDllH3zwvv38539n06fP1PNYQU6dPmmDQ/0a6wBE2KReTwCAFMB6AfgGoQPgnPeYE0HZ4/PPDqr9AcCIdOPcQx/wHeYSCkHr12+w9jbmGkSdtMBbUnIoan7lCg+0FxUAiFDFtgHiBgIA9gA7wT25D/3RRsoCwF9URC5eFNDG+9gt1n3sA+WAAKAlzJOFqQfzjBQAXR2t2hsRzT48lLFDh47YrVs9SuExfcZ0q6p2e6Lh1JAiz7uXLLdFC5ewJfakjKydOHFcZCwih7GRQTYb24OtozzMYfpfikhmKhdS3IyBOXPnaO2DqEMKgDs3byUpAJZ0dyvaHRITcwWCEeDy8mXLbPPmTVZbXyP1Ebc+ndFaAzmJNYFXIBxg0/gu7cNaSJlCShEijrk3BIBZM2YmayR9DyHq448+EvFj08ZNGqvYbuo40D9kL//5dTt75pQA/u4lC3Tf2ppGq6lusRNffivgFMWQLVvXWG0deZsz1tc7ZBcv3LQ9uz+09o5Ge/SxnYquD+cl2uaPf/yjtbd3SAGAuoSyQiL6+ONPNAZ/8swzVlUNaaImUYiBOACYCukEAgAkL+oR8rtT7ueefVbAJtex7nz11Vd25PAh27mraJtozxs3b9iBgwdt/Pj/l733bq7surI8N7xHOqT33nvLtDQiKYmUoyjWqDpmeiq6uj/EdMTM/D/9GaZiJqZbHWpVVcuRohfTMJNMz/SO6b2Fe8AzAKZ+65xz73kXD0CyRHVpDCIQmXjm3nOP2WefvdZeu8M2b96i/R5CF3aULHJIA6wxSjE4ENRlf0ICPH7shC1dskQgs3yzQUciee/3v7e+vpx993uv28zpM6y2ypEX2FNOnz1te17cY1OnTLbGulqrrzbr63pqT+7ctJYas7lTJlojDNy+XhvM9Vpv5zMrFfrle6vvfJY+YyACQKEgaX8ITqEEAAQA5qUrAVCSHwYRICh1hbOPQP+aWo2z/D7JUTtfUr6nP3vGPqdzqZ2tUtkBsklpy8CgJJEhq6IGAN24pq7OauqbrFhVY01t42z5ylXW3NpqM2bO1mf+8y//iy1ctNg2bd4qAgDjhy3++OOPXOb+C9tEaGBfhTiBqgekPakq1Ddor+B1SBrY55UrVqr9EJtu3rwlgs1rr71qc+bOku8AqA+xBvtCSRf2Y+6JT0U5F2wSeynXp0+Yx8eOn7Bjx0/aSy+/kig1MQ/wOWnPm2++KVUN5i7rJ5zfgprQwUOfS5UKhZK62joRb1iHUkg5fFjEA+zqksWOuEq/cm/Gid8VAwAAIABJREFU6uOPPnJ705q1tm3bCwnwjkIS+yXPzdzGB6HNEDK4biDUQVCAfLR9h1vTjHsgC1Gigv+zT0+cNEl+HvcMcwTiIXN2ytSpyfd4tkDSCTEO2eFMBmR5TO3/JwA436tCCQB/SguqFdlA9LA4XJTF+m2WACgLYCQnRn/e9mfGQFjPxrnC33EMN8Q5wnWJ7wlMH0iJ7QFQV7KJjzehcJJm1bsSAPiwYykAxHHVGPx/HgJAOMeHNofYW9I+r24VZ/fzf7dWaKMjB4SzuVMLSGOljkylqIhbJ+EM7hPFQhx5ZAKAWU0tY+GINjEBIEjZszeG810A/+MxqPIxWJ5N7VN5Bfcv8SAIAGT+F6UAULAh+h1FgCIEgH6r7uu2gf4eEdH6ejqt0NvpSgHEBAAblGpkCIclfa/4tIe7PSYgsF8lCxwBIPm/6x7/LAH8T8kbsQJAXCogxFhCokVMINB3nH5mGtfwCgAxASAkFLiIi1OF1JiznxGD8QoAKgPAfioFAFRvhixXKLpSACWX+Z8ruBIAfXk+Y9bvS96EEgCjEgA0kCFbJVVUDSUAsmtrNAJA8l6kcKGe+JZLAAQ7lcVSKmErshcRFpVETzPlAJJYn8/+V/JKBQhC50LmVea9JP6ns6kvhTGCmso3JQCEIQqQSIK/VDCkLhLnYugj/YyEx4TPx1hRtk9HvGjyBglTaaZ8pc+Pdk2XNOQSicYa39HaMjxOnsbAY/8hvkfy/+ECC8kuRVZT+h1PtiobZxfzTu1j2srsnjVS+/8UAoBLLgtjn5YoCPdybYiDsMmoJxQSZ9fS+VNpXY3c9rFnSKXxT/pmdO7IsIsPmyN84l9YASCNh7vmjjSPK81RvxslYzHW+qm0lmO/brT30/Ve3unfCgFgNAWAwIAce6qkGYRSAPDYcFjAIykAjMTsjRdg9v/hIJWWAIgB3G9OAAjXy/5b6ZmzTi5Olzs8+VpMz0kAwEEj844AgDI8ytQRNBUTw5QlAGjd+M/HE0Nc0qQOUgpoxgYugHAJIOaDZfGzVpqI2QNH8pl/aQIA4lJRaYewiIOzHsY0Nqpli1wH1PLM4fg7gQAQg/8xKSYx32HOZ/5NHIAggx6DLAKVKxMA4rmYbXv8bPHzBkf12yQAsEGGLH9XSz1WAKhMAHBbbYARAxkAJy2A1XHtm3LnZ7QNJ8zjEGAQsOlryMvRyygAaJ3UAmG72pgC77VO/YFLvrT72y+2CEx2gGdwcNJ1HykAcFDxBICsXUjXXEzu0KtlG42T7Hd9UGnMw1yrZKNCFrmUALwzm8zdiIzhru0Oog789/0/6GTE3CGbA7VEOl0pAP4eKFkN4z84YA21NTZpXLtNnzLFkQCam622ulqS02RecX0khZFaJqDGWLc0N3l6lmdeh0x0OTU+65z5X5HBWb4hZ9ex6+8g61te+kREB9XNDWzztO59mSSXuj2MT3lJmNBnErPxH6mkABAIACn5rHwsOfDHBIDUtnoFgGwFrgDQ+4OeAq2UVCCo6hUA+L+CCgT4GT9POFAw1nNwmLtBoisNCNHn8fxzB66kfZECQSKLlBw4HVkJhy3sPcwdgAnuxP4nBYBAWCWDrLbeBqtrbdykKTZ9zgKbOW+xWV2z9RfN+osDduPmLTt3/oytXr1KWcytLa1OhvTRIwGt06dNs2XLlnqAz2VOnT1zRvcHyEBGneDyrdt3BX6QCbVw0aKElEaglUAqezTg/+LFi5QBp7rvQ0N2/94D65jUIXAaIsPjJ48FnhIMJpMUsDscEAF0Af/JzCWYu3TZUmWZBfl8gqIAKS3NzbZ92wsCvhjrgWJJwDMA0fJly2xyx2RlztJeAvbUgL5z966yuQnyAtSw5xDoBeQg+xYwjIx+gHGenc+QIQsYMmlyh+rF89kgV0sQmWfgNbJBCWJzbd6nfwlsQzgg07W3p1drJcgXS6K5UFCAGyC0UCwInOX+AModHZOUgQcZAXC/NMBnC2o/z8tr/ACQPHn8VO0HwCGDm0Az16d9jA0AzJxZs1Qbl0x/npMMtQkTJ/rfCfbo8WMBGRMmTRRBAmCcf8dPGG9nTp+xhtoGmz9vnoBbwPezZ05LpYESEWTIMs4QPWqra+2JpLW/1LhTTx5wraWlSYoQoYQBkt0E7wHhmQP0OX1Dv4d9FwCR4PzKVatt48YtAk4BI7B/gPAAuFyHPtqxa6c1NjUL3AMYvXOXchVnJW2MTL5VDditWzfVR4CH9A/kDfoS8BAQgzEEkOA92sDYADCrTvrGjcok1WHSB+wuXbooBQDGHzC+va3digUy0OtFAECOH/LH2z9DQtvJ9QYCwG9+/Vt7+gzgepstWbpQ++ZAqUoEgJMnz9qZ02dt5aqltn0npTZKIgAgjU/bfvu73wt8eenllwWIJD6mVdkf3v9A6xdgOiYAIAN/5MhhyaCvXIlUPsBkTtLTAMWsOebnypWr/D5dpez7Y8eOW2Njva1ZtcyT29iXa5Wd//vf/V6KEK9850VrauT5KBM2ICIEmdT1dY0iCzx91mUff7pPpAWyeCG2sM6Zz7SDcWStUbIB4JvnpA8hfN29e88+/fQTmza9w/bs2WO1tSgD5KUAUF1dq0zk3t5u27Fzq0AmBXpQTKmttWvXbtiXXxzVWvrOq06ymkwMZOUhN9Afjx49FAFgxoxpCoa6jDOzSxe/tkOHjtiK5Wts69bNVtdQsnw+Z1VVALL9dvDglyoBwLhPmTrZCoU+yxdyylJnXbz99jvW0TFF2mP0yaXLF60/nxNIBKDOD4oYjBXPzD4DuYO1D/DM2DGv+GEeHjn8pfZ/JOnJ0uP5AIKePH1mBw98bo0NjfbCtu36Ds/P82GPUAegzMPKVStt6jRHdAry+JBeAPSRqI4JAKxTADrWv7P/bVZdV2u5/j59nn4k0577BOIV9i4mANCP7AmBADBxfJv8HjK4IFCg0PHg/kPbsnWzMvOHquj3ASsNFEUAWLhwqS1btlJEEgdIFO3ihXMC3VinrtSBk7qn37gXr5E9HEA8bFi+v9/OnT9vTS1NslWSzB4c0vpBAYCse56dTH/2p5rmFuu8/0B7CX2A7frOd15BAEt7L+OEPQDMZoyww+whyoyvrdVewVriPcaaPoJchbIK2dMo4mxYv94Wzl+gcVV5llLJThw/bkiO0988A8/G+PHb+azb/uFXv7Hbt2/Ynhe3igAgwpzVWZU12ZnTF5RNvGHjGhEAamqdKk/ns167fu2+fX7gkE2bQZbyDmtpcf3GD/v/r3/9a5tMBv3r39PeQ19ybd47cuSoXgPYranDLg9qT8G3++Uvf6nnJRN81sxZkv6n39nvfve732l//ulbP9VexJ4FqQwbCxHmpZdelP8QFDdQoDl67Jhqy2/Zwvg1WX1Dow2U6OvrdvQYhJg5tmLVCtkEQHb8vXNnz9npU6dt65YtsmnMOWxaT2+3/e63v7bx48fpXhPHT7BSf0HS74D/AMcvv/KyTe6YaE0NtVYzNGA9Tx9b75OHNr6+1mZ3jLfqoZJZb7eVIC88eyJyivxcn3QA2Q3fjT2TvRvgF79QNtqXAGBspQBQLClLsd9ndoczkIijIgA42f/4bBXI6toLI8VFd4Zxvq/UqlhTA678AIA+KgCInKjeMR9DERH1mNp6a2mfYPMB1usbbM78hZYvlOy//OofbMPmzdpjIQBAJmR+A2xv27ZVBMy+/j5rbmm1vfv2qe9QVZg+fYYIM8xvQH5+v//979vChYs0L+7du6+9mT38Bz94U/aV9c97rDnW67/5N/9Ga5Y5xTz/7W9/q3v/6Ec/kl9Af7BGvjx8xE6dOmM/fftn2qtYb9gm7kl7vv/G923b1m2aZ9hS+gjfijWAP/j5wQNSu0E9ZfGixQLdsFfYNQijqKSgWvLaa6+pPdonhrAR9Xb+3DmRA/GBX3/9u/L3GNfW9jbNN9Y09gXFgq1+3QZZftrAusT537Fju56J7/IMtBWSBGpLkL7Yx/G1ROrw5dywdbwfFJJCll5CEojB6BGAFX/gFgBa/jMcDAkgRzYGlflixT/Hiic8zzWyn4nP+iMFjOPvBDJ49rVwFq+oACB/Lq2zHd8n9avKpauT/vmWFQCGPX9QtHsOAkD83TjOEeIdYykABAJArAAg8NXbNX/MT+InIVYazqghPhv/nY21hv4MwPSwcfIvhPFwQH4K7AdCAHY2ZPrLN/CZ9OwJAfyPY4eBAIBP+s8lABDW0rFcyWaOBCBFAOJS5shxinKEoGD0LDra+4Q5lQL2sT362ql9UhKyJODfKQAU0r85Qxf6rCrXZYP9PZbrBvjvsnyvA//zuS4bwC8dKEC7TAgA8dpxseqsCoAjAEiBju+JDDAkFYDUDlQiAHCd9Ho++pHg5XEZgFQRwREAFPYI8dlMCQABRF5Zlc5ycyBDACCLv0gJAJMKAAQApwAwZH3Fkv7fWyT7f1C/ZP8HAkA+UQBgPjFkIXoaFACi+KEGUgGbRA3BxWf5WnlcUetrFAWAUB4glhn4cxIAwnofZm89uB/btPDZ8ORx9r+6IGTv42v4+NxfEgEgtBF3KAaws3jpXwIBIM48r7QXxvYq+74jfv3pBABnn+I4eRpDHZsAMBIKXVkBoBzb+ssiAAQcqryfRycAxKSuSmusEpb3TXyesfynqELJmJeteK2/IALAaL5cth/Tzzp7PdJP1m8btoY8RpFdA4kNrKDsEl/jTyYA0PhvogAwUkfEzrnn2iSGWpvrKAoAWeM/ktM4DAQDAPFSN+l734wAUKkGdww2VXK8y5yYRBbZAyOeSV0mx+RldoMCQHDQcHHqqgEKHKhYzkp1vZA6pynNLf5s/Jnks35Chj4P/anveec9cXaj+tjZsY3/zh6+kvf+zASAUUsAkP2MAkDkkIeFE8awDKwvq//i2T4+6FQZYEXa6U9TAAiH4+whQ/0nAPubEwDC4SM2+AHUTTL5vQKAG6dUOiu7tsQA9gBxYsbEBnaAcEwA4FCAwyj29RCBUeegB0n02IEMLFyvz6F7pAoAEQidsYhjbTjl/egIAEmGc0QA0Ez3mSujEgDUqiC95k5Krs9CxjMEgnQdxlLqANfVqhGbgryxbfArOHnCoBIUqwXFJQAq2Z04eBDPUTdmTgIlgP/K5PdSa47J6093PpgQy/I7Moc7NLEBUAMUwJ9gN2On8acUgAgBqAGkJQEmjZ9g06ZOsckTJ1mhv98dFH2d0/o6MhGprT1kba2tXg3C2X/Hthbf3WWqc/jjoBo5AVk7E2dAhLkR93GNLwERXtNnvKyN+iKz74TyNGFQ0rFwC6a8HpALagYnJzBdEzLFcygABAe70rzQWS5B7FOyZ+AluH/d/IpLAMQEgEFqeyfy/04BINiWcO94f3f7vWOWuphAujfrT00pf9CNM3g4gAeSmld2YByVIaasvyonN+gPZGSP1dTXW8mqbcLkaTZj7kKbOWeRDdU1W19xyHr7ivb1tWt25doV1W0G7GC+AE4DzgBWUG+YTMdQ11ZZjKfPaOiQWyY4my8WldEFID5v/nwBtixp5iOfJxiLvDpEgtmzZylbNEiZEsSvq6m3ObPnKnDy5OljyfMSECVgG6QV6ZUnTx7biRPHJX/KvQFYFGz35R8I2AKQAcauBqz0NqOvN6csSoLJq1autHEEs3t7FYQmcxwCwK3btwWIE8SlzfzQHkAKgC3AD9qD7D6AOsFosr+Y34uXLUsCP3wOEB2wh+Aszw3gA1gCqFyvTOMBBaHDuiKwDlgGWKDMwL4+6+/rt2KpqL2vu7tLtoDXmVfUPAaMhkxBpqlVDSprm+cDZKHNDiCsEhgLIMV1ALYAuZG1xvegjUj4UwIAUIZAM8AY1+jq6VZbyYx1tZgfKAitWsD9/dbc0izSw9nTZy2f67fly5aLANDV1WkPH9yzffs+E7BDhizjBGDsiI+1dv78RfviEFnEtbZ2zWrNieamxgSApA8BBwCa6D+kg+k7+owfno1MWsgeZI7v3IlU/nyNJVmeBNwA9Hlugurbtr9gM2fNFsEEqWfa8MfP9tqWrdsE/JUGAApdsJ0+DuAadp+xBPCjDQCwjA8/jB2ZtUh6MxeXLVkqGXDVppQU+Ne2/8A+zQEy7ieMn2B9uT4BWJAyADLJNH/nr35qjU1VGjNqdg8MVNnvf/euPXx0z3bs3GQrVi71c9wpAEAA+OrkKUl679qzWfLo1WS+F5w08O9+/64UR7gnfRfsNX39wYcfCjQHLGdO8h71SZkHZNqvWbPa5syZLQAepR1AO/r8xPETmjdz585zbRkcUoY2BICOSRNt2dL5XsEGENSUlYwCACS0V155USUAaGexlLfx48bL3tXVNtjgYJU9fdZtH32y1yZMnCTFiEkd9LEjADDXDx06qHmwffsOkTkA+MKav3Hjpu3d+5nNnTdTwCgKAD3dfSIAQAagRAPy8BAAZs6abrU+SxsCwYULF+34sa9EpEEBQGbeaqyvL697cN/OzmeqTz1t2hQBvNgszPaZ0+ft5MkztnrVetu0aYMIACgAVFfX29MnXXbkyHERAACNJk6aYLlctxVLkAq+lG376U9/ZuPGTbBa9UHJLlw8b/lCn8YEAIgf7G8gAHBfxoF5jy0l+xZ7EgCh/fv2SpFlOzW2S44AAMj/4MFDSbyjsrH9hR0JqQUyDtLux44e1Xpds3a1TZ7iQLVgk1h/kF/IXmVfCD406wmAjrlBO1rwL2qqrCfXKztJ+51drrFivqA1SPvJsA1nH+4BgA7QtWbNKps8abxTM6IOa3HIDh8+ardv3REBYP78eWbVotfJT/nww49s1qx5IgAwxpBqUFi4ePG8CACAkpB4gtIBNghQkb5DzQDgLqi7sJbPX7hgU6ZNsRkzprvnLw1YfWOTdT195iTksbOLFmnO1VQ728h8xP5MmTzZNm/eZHUNTmmO9YS94JlRc8DOsq55ftrDOuN77I+8zw9tgBBHNjD/p08XL1yUgJS0FaDx0MFDIgCQzRwUHFB9evjwsf3213+wx48f2K7dm23R4nkeRKi2wYF6u3jhawGRm7est63b1ppVubrIz5722I3rD+zwl0dtwcJZtnkLyh8NCcmKvY31w778ne+8KpuIX8Cc4zlQ/6BPIRO1tbVYvtCfZB+jAMAYrF2Dgs8kARnMF7733rvvyha+9ZOf6F7sudhc5huKG7tf3K2MbPoEHw8788WXX4oAsGPHTpdZXktJl7xdvnzFLly8IJLU0uVLLd+PX+HA9pMnTkop5dXvvKJ+Y//Exnd1d9o//sOvVPII4LW1qdnyvX3W3Nhkx44fs7Pnztjrr78m1Z1GlB0GS5bv7rRi9zOb0FhnU9tbzQo5GwRo6em2rqcQAJz0P2Nci6JMbZ38O/bNQsnZ5aAAEIgdPF++Py8FgPwAUsRurw8+qkrb1XBN5hbEaR+bQC0P/y5WzHNHwkRyTiWqRABA9YCMf8oMlETUBPhXvWM5qdVWVddgueKQtU+cZPMWLLCmljabOGmydfbk7I+f7bOde/aoxj0gPzaF8hfvvfeeyirgz3GvuoZG+/DDD0XI+/nP/1r7JDaW59m3b5/mPCUf2D94FsotUSKHfTUQAPDv+DwKANiXv/mbv5EtgdTHuvrNr3+ttffWW2851ZGqKhF4IABcuHDJ3vmr/05+MOsNFSyB72fPiQCwedNmgf3sh/h3zDdsJH7G+Qvn7OjRIyoXtWvnLpvo/Qw+wy/PdPrUKXv9tde1/0ACYAy5F2VaDhw4YJ1d3bZz5y4RnyD0NDY5dQ7swMFDh7ROIOTRL8yFQCL4bO9nBvkOIgp2BluFn4P/KaLN48f6PD7nxEkTXYkAH2dBWYD1SD8Ee8ccDEBoOLPyfrDdcQwqPfLjJY9OAAjxixS0S8EC3qsUL8jGODIhhjG/k/189u/4LPdtEACGKQAERcVISS5uQ3xGrhij+zMSAIL8v/reA6fl8ZGUjB+3rRL4zzMFNc+xFABGKgHwbRIAhp/Rna+dxgocSD46AcDLw0clCxwBwBEGQgzH3cspAMQEgEC2ckC+U5IdTQHAmWdHwI8JAEEBgNdjwDt+lkAAUIjHkxQcucIpAOAXDREHEgEgr8x//o8qADGeqkK/Wa7TBnLd1tfbpRIAxVy35Xu7rAgBoJAzGyiSouWl9svnhhcVdGUAQrZ2tZmvhuDAf3wv5R34cok+4zU9m8f2ICUBOBF9H7eLCBCpioCPi34DAkCsACCCB/sspLZByLBDEQFgSKB/YXDQEQBQACiUrMcrAOSQ/8+jvDNkKQHAlS9mUTlQNSSmudOB22G93HkFAoAXci0zVVwuLvUY26pADvhvRQAYyU7G5Yez9qISASB5zSfKjEUA0DrznLIyWxlIBH8GBYBkxDIEgHQk3TD9ZRAAsq0q3+1GIwC4h3D4xfPsg6PtqyPtFSMRABI7NiL2+nwlAMZSABjLF/g2FQCyyYFhlgwXiIhAZ2/ER9pf4/6r9Cyj5N45m5MpbTDSa2P1U6XvxSU8nuf7wz8zOviu6VmBGBXaEvyW8ph/5WeO52f8LJVUnUd6luw14s+NdP2RXg/f/VYIAGMpAMQdmdy4QseGxgaQRe69B1ifRwFgtIetBNAygBw04/YH/CcMUuJ0UaI8yhTX9Tj4RTW4s/eouGCiDG4FlcYgAIQSADjOZMokDFVqDf0JBIBw73hsggObgPwZaewQBCv7ricVVhrj7LUr/e2copElbEY1QM9RAiAQAOR4hxphvjYa4AsOTnDKYwA1drZHMo6aIwpoDM/AjgkE/D87dxIj4LNm40NZ3E8pqSN1fsNrDpiuTXKAQzuyoG9isHz29kjPFpiqDtjz4K53fh0DdjjL7psSALIKAFkCQMhGDy5rIB+oTwI4HTLQn1M6KN6EkjkuybA/nQAQGLfqG4fa+UCYYzYSBNNP9HpoQzkBoLzOetrXcZ/Hc81dNrY/2XHm76wEYDlJgD51zpdgYoHJjhGsf/1rgSCQtW/6bkKiKVlxoKhDnwLKgzDYi1ZFgJEMb9ZJsUCDrKWx0WZMm6bfqR2TJTvdpzrERQHBykkn8NpQr6wsjjIiPwHW68AbatAzSV0MKD58h/+rfyICTrz3hDWkwgJewSHpc+aX5PDdnFeANFJYcbyIIDOVEmCGqy2NXALA7R9BojCVaB4+hsPnhWunO5hUe9OZrH13zNOPdjafeSypRNlAV9NVJAD6x6qcEoDf24LtCXKtBH8ds9Q/s5vMHhBxWc2JYo8PqOn6Pgjl6r46kkYcnFCGGAQAZQ87xj6AnrZ7shEogQMBYKjKEQDmLLQZcxdZFQSAwpB19fbb+cuX7da9u7ZhEwDnJGtraRUwQ3CUWu4EL6m/3VDfIClfgvjnzp3XeKMaQMCVOuC3bt4UAEQtVsAN1iUZwIDyZPch50/WI3LLBMUBMQA8Lpy/KAWDFctd3WhA/gcP7yfZ7SH7n3/v3LmtjOCW1hZlVbW1tSrQXMgTZB9UxhfBZjKykVEO/s7jh48UyOWHrE1AoN7uHoH4yLUC1KAAAIAOUAH4EbJWsPP8TRCI9vM+IA+/tH/q1Gk2cXKH9iaAfALNZG/xfABhBI35DqA99+mYPMVl4eZyAsydEoqrLQ3oGTL/g9Qm18V/YV0TAKeNzBcA//kL5ktCu72NzDSXvQtwSCCZ4HlbK9nEVQKsaC+AM4AM6gmqeY5UJmN6/76yNCFddJBdV1OtID0ZqYD+ZNcTcCawzvsQANraKUXQaFe/vmZ3b92RRC5tAFBEmhKwEwLJwoULRC4R8NaXV9YuIOvBzw+pPvCsmTNs5crlUprgJ0jgMpcYM4LwZPUCjHEN+oP7MkcZ6wsXL9ncuQskwztt+jRlCdMOAB8IHtTinb9wgbLXmxpbBBwhWXzgwOe2eMlSZb0PDFIzt0rBd+YEKhZBYpj5C3mEcgShZrXswuCgZIlRw6AWOoSThkbk8Z3dBejdu+8zAQ7UM4ZI093Vba2tbfbsaad9+ukfBdBCAGhoNJeZXKoXAeC9d/9gDx7etRe2b7BVq5e7/W+oVu+fOHHGjh09bkuWLrDdL26x+nrSj+tEAMA2vPveHwT6AMwBeATbDXD28SefiAAAqAsIqblVS837R1LdoBYxwBdAGQQP1jbzGdAHMI8MYa5D7XWuc/TIMZs3b44tmD9TAcMhyooUIKzk7AOVOBiwV17eYy2tZINSA7tP6husV0oA4Pb35vL2/oef2uQpU0VA6Jg8SesC28HzIPEN4eZlSTzPSkB4MoCvXPnaDhzYL9ATufGGhiZl4JP9XFNTZ7/5zW8EsO/avd2mz5iiMgQBvDl75rydOXNepJedu7Zp7tXW1Ft3N+U7iroudm33np02cSKlM2qTe0McOHfukggA69evtYamQREAUAB4cP+xHT/+lfV09wr0oqQB70EAOHBgnz18+MDeeutta25utYbGZu31gFCQI7AvrFvWd5DbBlTCzjBWgP4AZBBO+H9QCNn72R+lELLjhR1az04BIG/37z+wTz7+1CZNnCgFgKBq0dubExHlyy++kGLH5i2bk6za4NeSWX3n9h2RRQBf2YPYwMiiJvu7ublJ5KPmtlbtNZ3dnbL/3AM7ojbknGIL14QAIB/Ak4UB17FnEACmdEzwZZBqRAI4dOhLu3H9pm3avNEWLVooAgB7Wn1DnZQzpkyebkuXrbCGhmYr5Fm7QwkBgH0B0g17H32B/YA0Qb9C4uEH+0jfMa+Onzhh8xfOly2F/AZJqKGl1Qq9LisdW4k6CsAyTgEgKPYb28JZcsmSxdbY2pjIWEKoop49ZLFAnAh+BXsnMvOM86w5c5x/MVBSVjigJ2t17uw5AhIB/ukvxv7unTsiO/E6z0f7aSt78q0bd+zzA4etq/uZbXthnc2a7exosTBkpWKt3bxxVyAlBIANG1dYoZjTeEAAuH3rsZ08cUoEgDW0/MdWAAAgAElEQVRrnboHz0Z7ASEhOC1ZstTWrV2fAKdhP6SMS0fHZNuzZ7dUQHpzPbov/U1pFIg+Ur5patJc4HvYkv379tn0adNVP57n5VnCGAHO79oNkDpXhBJsKWNEuQHIWZRsgfQBEaOnJ2cXL16yW7dvyRYuWrLIcr39iQLA0SNH5VtQagCSF+4Tmd6UyvnPv/iPtmXLJmWxN0KeLA5aTVWVfX7wc7t2gyzzH8pvrqutsnoIpqzf7k4b31Bj4xvqbLC3y0q93Vbs6bbOZ08dAaDGqeLUNzaIAID/SOY/pF6R/ZSh6MqaqDSAV/lB+l8SxXy26AgAwX91amq1bu15H9plHgZCqvcnQwk5r/ims7InAIQSAP26h1MAALDjdS0qyloUBq2+Gen/WdYxZarVNzXb46eddvHSFdv94su2cPFiKQNgU9hzIQD85Cc/EVGjprZGAroQAFjr//p//Bsbx/qrqdVzsvYAwiEMQAAAYOF1JO7ZV9588w2bPn2qSHv4Lqw53vvrv/5r2TiehfmBcgT//vSnP01sJOSRL748bLdv37Uf/+Qt7dnsW6ybjz/6WPd94803tHdBTsUuYe9ZUyFb//GTRyojw3cpGwXZh/eZl/T79WvX7NDBg7Zg/oKEiBjUiPCZaO/Va9dt3rz5tnHTJp0NAuCe6+uTvea5tu/YofUblKUgTpw4edIePLhvWzZvEsEGf4w24uOJYNDVJRJW+7h2lQEA6Bfpy0uc00b8dJ6FNcYv8yfESdJzSDnAXx7je34CwFhKoeFsmP13rAB2pffja1QK2sZn1ecBPuJ4Tri2gBUfVwoZriHOpMhkFOvJPlMca4rbl7z+LRIAOM2nJ1JHG0/jH+7c/qcSADRnIrn8JNamuugA0YNSF3LZ9U5iX1L1ZNwnBCRnj5L4aqTEGtobQPVYASCVhM+oCIYzuJdIj8cjjjdyvg5/O5DfkYni9rrs+jSGGNaGO4fXJAQAp07piPYBzB+LAEAJnNEUAEYmAGA5kxq6ig8k/YuSjScASA2yVLAifqAnAJRQiCvkzfJ9NtT7NCEAoABQyHVZoa/bSpQGyPeJAOA0ONNkjCSG53JsnosAIB6DrpEmM4XYspv3Lo4RsvlTAkCIg7pkjjjWEUoAqA2+BAFEz1gtwfkkrgQq8R63Rt08LA4OWmGoKiEAuBIA5uT/Ub0ZQAnAEQB68xkCQIHSOKbPoIpD+a9vRgDweTNK0iJJpRwJdfGpVME07OuJ/fFZJvG34gSuAE8rl0ZP7mLlIhSQIBSpk7j4YhpDz94rtl9ZezkSASAQE2KA0sU5I1DvORQAuLdLPEp/NP+SP127s3Y+/B0A8Mrv+/hlhc0nicFnSuCU97dLt/mXLAEQ2jnS/jkaAcCJVfxpBIAQo82OwWj7cjwWlYgv7llS6VZ3Le+7ls3T1C5Vev64bSP6F5nrhs9l58uwee9tFrHvuH3ZtaPY9jB4LfjhAbwrLxscX2MsAoB6amT47v/1BAC3q5T/VJp7I42nK+kzIgulzK5U8iXHmi9jzqN/+7PvDmWdkxggDAs4BTxi8CPIxFQGQWkcG10lJzN0XEwQCZ9zm2yQ13GdAwATwJjUgQ7Aj1+yySY2vEND++N/+RaHSeegehl3X5tRg+ilM72vnRxOEkdb9ZNHrp090kSIDwDlBICqBGgSI1+STP65fYC57PNIgiqD2QMykax/fOBx/VbeJ4nD4l+O26TPl9XzTfs3LhMQNsLYAIy0EcaHjthY/7kJAGwywcEOEtyJbJjqn7tDp1i5CaiX1uAeyTEJ8yPN6i2vwxa+F9ZSANjC3Cn3KMpZ6XH/jKkA4Jme4Xrx4S+Z6/7NcG+MTnYduL89GUOOUiT87Vmz8diG5wsEgIQJ5525RAFAi8c5KeqLqASAXneF5N1GEdc09w6/Uwnw7qR/PwXW0o0ref4RGWduosdrxREAvLR/yFIRySate04gRb3Ba75MQFwCIDC41Dd+zbgDrQtcEFDzN1ZmYlAW0MGgTAFgdALA8HnonJSxFAAku5hxsIMjrF6Naso5/ffnIwDoooOmGuD0F2MCgKXxYsCQvUXmDUIAfcsY66BesvqaWmVfEmTetmWrtr/OzqfW+eyJwH9UAGygJPJALcx0yE/IxSP76QPxjplMhlDB9aPfH8LYpPbGgdSpLfaHfNk4gIF0TiRzSExq953k8B8TAHx/0nfJdPNGsNwZcPeKSxSk6y7sGx6M99eKx5n1kqq7OCA9fi4RADxDWdf1O5mkVYNbIol/n3kwjABQJQY5qz4uJRH6kHHNFxhT95xpf7gSGMzlxA5EwV8F+mD/Dw0JzGDehyCwgij6Fc3M6mqcAgBfJwu5xis6UOO1tqHBCoMmAsD0OQtt1txFKgGAAsCzrpydu3jR7j18YJu3bU0IAATdCYJScxUwhdrfBPLJWAPEuHjhogLTAHaQD/pyvQqwkrFKFitZ46iTkA2FFDpA786dOwSmIOlPwCZfyFtXZ5dAXkBB5IIJ8AI8IEsNiUDZg76uKZMMcPb48WMC0jds2KBnbahvVGA6ZJXymd27dtmkCRNdRl5Njd25dVvAC4FSagJzzZ6ubrWZbDJk4Mlw5/4E8XkOSbKbKVgNUMV3AzDDPegHPkPf0PHUJgeMABjCnhBoJmuaNgBeEMxlvGfNnKn3AFedCgCyrj6Y4ZURArCX+pQDvnyAA7Tcb86mTJ0iEsY4shJtSIFxiAKBgAChg9eYi53POqXSQN10Asnz5y8QoA0A1d3ZqSA1QWeIAYD+tXV19vjJE6kSUEue7Hpq11IaAGAjlDt4+OCBXbn0tTLoIDlAAMDf+vrKZdu/f5/aDTgLGN3d2S0AjbrSp0+dsUOHvrC62hqRQ8j05f6hvi7zn6xQgvj0FxnejDv9BXhC/xEoB0iHX7N23XpbuIis2iG9N278OI0vAXgC6Bs2brLx4ycIPALgBcCaMXOmzZk7W/sn85J+cWQVl63M+DCeyPxu375dgAT35r0g8fvVya9s5fKVGofGRvYpfHWz69eu28cff6o5AhA8uWOSwFbWE2oIf/x0r925c9/eeedta2mpscameisVyYA2e/8PH9n9B/dt2/ZNthZgDgC0qs6GBuvt5ImzduTwcVu4aL4kv+u5Z3W1Fbz0O7L3rK89e14U+YRnCKSJTz79o+a2IwAsTMoqUHbjwoXzUmsA6GYMpVZRX6/npx937dqtzzc2tVihv2i3bt0WELxs6WKbM3uq1dcB8pGVWRQ4J3njoUF78cXd1tJKzW5HAJgyeYpUKSR/DxBVGrLfvfu+TZ023VatXmWTJ3cI/HdZ2tUiWTA3yaafMWOmADTWS6lI1vdF+/zzA7Zs+RLZA0B1QEDKEDDO1DDHDu3Zs9OmTYcAADDOGm+w06fP2IXzkEfm2gvbt2hMySymJAdzlKzxUqlgL738ouY1hBtHpjA7cviYXbhw2VatXGtr162WgkNfHwSAWrt394GdOHFKJS+QvYZQUSig5pG3zz77VLbtrbd+ao2NzdbY3KLsrguXLsgeQsrAzrD/QwAAMMXmAPTw4wgAB1UWI8xFfMRDn++3lpZm27Zlm7JimXOAicjYsz7IuEYGW0A+oLLsXIMd2H9ANdZ37NyeKACEvYixvXvnrpQkmLNVAH1eHpvyHNgViAhNrS3am591PhNYhc0GMGcd53p6Zd+Zf0jbK6AeEQDYZ9asXmlTJk90BIAqJPirRQC4evWabdoEAWCBCACy9Y0NIpZMnNAhBQDNxXzRBgeKKqOAnaYWPH3DczL3AcgALelX5kg1fZN3CjS0F9AXAsDSpUuklMDcwieBPIFKgRRINmyQYkJVY6MVu3sFJJ89e057C/drbGkQUZMf2gDZinGj38J+Tx9o77x40REAZlGSAt6eA/TIhuZn6uQpei/YOJVyePxY6wk7iMKBSpSMGy879/XX1+zUV+e0X2/YuNKmTO3Qs+f7SzZQrLYH9x+JALBx03pbvWaJ5fp6VM6js7Pb7t55or6ZOWuKrVixTMHv4B+ReU/2NiC+I4y1iWzBD/vLqVOnZY8hiBSKeanUBJtMW0UAWLVKbaHvWcMQ6SBTUS6G7zGvAWn4FwWEvv6c7dq1y2bPmWU9vRDdHAGAkjHspS+/8h1PhoJo1q3M74cP79v8hXNs8ZJF1tMNuWFIftiRw0fs0qXL9rO3f2atLc2aP6j+PHn8yP7P/+PvbNeunbZ122ZrrKu3xupay+f6bO/+vUbJgXfe+ZkB6tRWDVlzQ40N9kEAeGZtNVXWUltlpc5nNkAJgL6cdT99pnvia6GYU9/UKJ9riHIaABReuUegWcHVpWZeJiSAAUCJvFcAKM90dWpPlHHi3JT6rtp/5HN6nxK/NwL/GSOVqxJYPGiD+CeFku6hWsnqoyG9DnlsCEWFwoC1jx9vM2bNsToIdt299vDxM3thx06bjfJLbZ1sCpL277//gf3sZ2/brNmz5Iey36BoA6D/t3/7t5orjLvKkxw5oj0ViXzWBOuVH+z6pcuX7I03vq8SAA0N9SKisd/jF5Dpj9+EzcAeo0ZBn7311k9ke+jPoC7V1d1rb7zxhmwaQDo/H338sZQz3njzTVuzerVdvnJFPgtlqLC1+DlOacaV8uHa69euE5mP+chc5hdf7+SJE3pfSj4TXOkV1j4qTShYYQsgfrz40kv6TvAd8CcgM9y8fUs+Bdem3eyr2O3rN26IyAgJkuvjKwWfkXFH/eDc+bPqy0kdk2Vb5ZN6khffQfWE+2Hzua7UwPzZKsT6sgBCeXzJBbLTAGo4faWnsPS8FI7haRwgPheHs1/230oxvPi1Su/H16gUtI1jbdnvV7re8xIAkrjtGAQA2he3IbQ36atvmQCgfnZRFN0q3Pt5FQAq9XdyTvZnW/YFJTt4YDFk2Utt0pcoiwkAet3bklRZMa3lHuKsgZiSgP5JwhaJCEEyvrJqgWzZGAoAsnE+/uhKAGQVAHySgFcBKD9vOxXQNCacEgBoN6+LAFBb4/91r5Wpyzp+1gglAFx5IAecl6+MNFboY/9wh+lnD/6LeCF2xYANFPNWzPfbgC8DMFDISxGAEgCDPY9tsK/H+nq7ra+nU+B/sa9HvxAAULFRFr+njiVxa8UfgtS/2/uR+Zf0v0gBgPUOtOcRlPHv/3bvpzFxF8cOCgF+LJXY4EsFJOVI46SoctKAS0pxpRNS9VJPcBGpLRAA3HiqtA6ldoihDQL8owDgfguo6pQcsO9KAAxZb8GXAJAKwKD1F1DdNJEDSoPMs7QEQLkCQAwwuZrhsU0kxuZiRz6BKY4V+jhmYlXTYFekAhmK+rj54RPiE5usp/ZqnY4z4EZywK/bAF4Pj28ORxUr2coAzsexMb+JJLYm+V5ULkBvVjs1S9mhCiBmmPIjKQA4W1a+r2Rtqdu/ypPngg10bRi+88SgegzAZlGtoAAw0t4Vkx2GfUbTIrSrnHwx0vWGQ52pOsJI3xmdAODign+KAkA4o5T1aQVCSbwPx///JgSAeJ9wcyoqT1yBQJNtU6U+iktijeY3ZOd+8gyaP0FBIaKl+Ma6+ZM13v47egLXAyOtv794AoBXEhp5zqbvZJd4XNp2xDU0hgKA+i768kj+YNYPDJ/7FycA/Lu3Xx+VAMCzBUZlvNj4v4xn1AGVHj52gCqZOs+fSoy1t8vub23wjsHiavjEMvf+b28t3QbgNuFKUhjCtsqkjmPAJLwXMWF8C0LgTKCKByodkBkyItMFVIk4IaAvAqBixzv8PzhlgUmI0yXw3x+ceXYBJ55pGDt8tf4zsWMUGx7uHTNWw3u6Z0IKiJ0CB/7Hn0sdhnKWq4Nw0s0z3oTDd7KGpfz53fIZjcEWDFDlQ1f5ATDMSQH8mWx3SYWFulsBcFbCW5SdXyGT3zlu7meYAyKHJ908wzg7hyqdb2pXVJOt7EBXJrU/nAiQApvD577WSoYhmLYhkiP3NcDFxpTDl5J4ygk+3lnxVi3Mg7DRxUYsdaqSxHcvJe/qp0v+S6CvkwJz5QCQjfeS//41V4E8tQJuLqQH+Rj8d+oA8ftc0pMHkjEqHye3/txzO3mstNYZjGlHwIIIECTKHQFAr8mhR7aSvg+v+Uwjfz8H9KfArIBOgZspYUlPUwGgFmdAGPRoJQDSuVc2vzwrsaQAmqKxZXYmsTl+HcTf1dr2XSwyiH9BzrQmhy8EL+JGvMV5YNwH7RxfgEVUPqYidDDe5upNN/jsV8BOavrSl80tLbZ67Vp7/bvfFRh4/+4dO/XVCet8+tg4IA4W8tbSUC/VgGakSckKIuuYIFRdrdXVuHrxgHwcagLpAsKFsk4hCIRxT54rZXmLUOZLCcR2S/M6Av4r2et4H2MMszYuft8dSD1VPSEO+EP/kAPcBjgkE7z3kmvh+2HMsiSA8D5jQ/aX+/H7jM/8D6Om1eX3PYK6CuZq7ZGlX2X9OoCm4H6cPe4A3lIC3gdb5Gxh2P/cvJMd8hk8yrDwr5F57TeTKPjgyTS+nIMLSJD179YhQeNqgoGMY029NbSOsyUr19qUmfOsj2TGmgZ78qzbjp/8SgDVtq1blWXk6joOKDBJsJ6gJKADNV2RWwbgIKgLQEgGKASA7u4eu371ugAravEip4zNB6j44ssvVOP+5VdeEthOTWGC9wSTCe4j6Q/4SzYZgRZeA2AB7ONvwAOeDUCMjF8AC0AJwLJQX5m5S/D48/0H9NmdO3dq/0XNgDbcuX3bjh4+YqtWrVIQlQw1QJqzZ84qKI28KiUAAFGC5D/XZnx5XsYCEIQAK89IVjhtg6TQ3NSsfgGw4po1dbXK/B83frwOxdyfQDYBZ56BrDUAqsmT3GsEy5kjzE/uA7DvQFsAMWdgAhjq9g5XGgabAMCEfP6MmdMsT6aHmTU1QYjoE9DL9VAoYOyc31ltDx88shs3bkk5gWfiGm2tzfb08RMDCHbB5g4nuV8sCthraGy0mbNmWVd3l2T/aZ9qzzY3260bN+z82XMiFRHg5geQk+t8dfKkAv0EzqdOmWqtLS36blAMunTpksD1SRPHC0gj+43nIsBPX1+/fkOAGf26fPkKzbf2Ngfu8UspiIePHtvefZ/bipWrBOaS7ckckILC4KAkosnIXbxkiW3duk02DuIA84V5i4Q38tUE9gHomH/MEz7T0tQsYA4QkzWAFG8g4LFGWAeffbrXlixaZju2b7PaOgiQZHjmrbur197/wyeqa06d7ClTJlmh2Gt19TUqQ7Bv30G79vUd+9nbb9v0GWRYY8+oJV+0D97fa12dOVu/foOtXb/KiqVuEQQQf7ly+abt33fYpkydZj/68fesuoZgV1FjBMB16IsvBV4CuNBe5gx9Sn8BarOud+x4QWMffpBBhyTBOkSBA7B7YkeHlGawAYwZ4Cn2iiz5Yr5oly9/LRAdBYCFC2ZbQz0qBNjiGrt/76F98sknep4f/uhNg78HyaK/P6c2PX3aKeJOU1OLPXj4xN7/4CNraWuTRDu1uZnvQaqdLGTWzcsvv6w2h8xo/kXGH6lnMrtpnyOiOqlX1u9/+k//SaQOJJa5LkHcsM8cOXxUcwswHal5+gdVAcaXNUpfMccBoVvbnFoG98Qe/eG990UUWLp0mW3YsF7PB/EGZYQ7d+7agf2fa12/+uprmov0J6oG/+VXv1TmPHWy2ydOtHxvr57z9LkzAguZo6xfCF9379yWHQT0hfDT2NSsZ/vqq1O2evUakRJQ0ujP9dr+vZ/YvDmzbdnS5QLpg/w9MvpkXE+bMk3y6dhy+XLy48w++2yv9ef77IUd26xj6hTL9/Vr30f54/z5C7ITr776aiIxjQsAOEY2OmMxf8E8awJwqzbJVbNOWYOsc+bjs3+S7Gb9tLe22bKlS/WsmDT6GGAMIHnjhnU2bfpkkRqrmVvFQTt+7KQIJkuXLrYlSxdZS0uTDQwCHFIe4AgJcbZp0xZramq1YsGRM9lHsN+QiVAKwDYV+vsEkEFkY78gm5254QjB1SLpXL5y0ZavWGYdkyfaYMkBB9gnCGPUOmdeST2kqcmfE6r0nLR/6ZJlKlvR0tqkPRfFAZ6X52JvgIDDPAznC2wdKjXMV95XmYRiUecaiEoAmuvWrhNAHn6wQ+x5+/buVfb/Go19u/qSPe7hQzKYP9F1du7crux5pxhBSaB6O37suObyT37yY5u/YK4yrdmPGf9z5y7Yl4e/VDkRlBiwu3yPfSmsLdYHv83NLRp7bAEkMjK7ITKwZnkO7gn4ClmIeu3YS1RheM3Z/CrtnSgdQBLkl3lQX1cnW3z82DE98voN623KlMkiFXBN9hLGnOuxV6NCMkCAv1AUCaG7u9OWLl9sLW0t1tTYLDIg+xiZ4ePbx0m5JYAThXy/Xb961U4eP2p7du+0jo5J1lBbZxNb2+3xg4ci4rS1t9rS5Uusvo6YSclam+psoK/Xaor91lAqWC2+ck+P9T19Yrlnz6zUV7DqoWqrb2y02uZGq2lqMGuot6q6OisOOgIAdoPs2oEiv0URKXiN50OeP0c2J4BGsag9S55oEouplk+hdRtOEuFcLvcABUXWgDvTxed3gfxDVboH/imJGgUICAHw0Bm72oYgqRYHrKm5xSZ0TLbmtnH24MlTG6qus83bXrCZs+dZa3u79fXnbe/+/XbmzFn7wQ9/KOIkdq63t09qERAMydxH6t7tOTWyFae+OmU//tGPbBZleOTjPbXLly9rLrz66iu2bPlikeOYY9i33/3u9/Y//Pf/WoRU5gjkEa7PWoJMh/+DTWX/5/pk2rPftbWSIT8kRY29+/ZJkQDFAMB3fDY+/+JLe+RjYWex2fhBzC8IidgIyIr0NeuroaFOew9qEsxrFEnwQVgHPAd9DcHoyy8OS/0EEgLlpPArsAe0ke/RDnwKZP7x/dhjsSfcgx+enbWPnzhr7jwb8MRQKat0doqEwJpEPQoSAzYKRSZX1omSJoWyuEoKULp65FkAYcRAeGJ1ysO8cewqzM3435ECtskZKxMAHilQnty+wn+y4EPFOErme3G74rhi+JiLZ/h4ZXT25+wS/2QB6GwsL47plsXvMiSAbD+G9iXxI79+R+q35PsZBQDG253dy8kB8d+j9XmITYdM/+zfLtvfJR8os96fER1BwGdNRx2mPojI/sFf17k4vO7V7AB9Q2LaSLFPXg9tCuOYAv6uDSkxwf2dZv+7Nrs4hmtrOAvFMYVwb1ca1q0btZs4cq37O6hsBGUAKcsSm/D/hhIAQRo/9L/O5BHI6WIS+JouYQoJQvlkA0gAoJw4pP0iEMNLZP0PFK1U7FdMx4p5G8z3W4l9Pt9rQ7mnlu/tFAGgn1+VACD7P2dVQyUyTKyGEgUhCckD9e4ZQ6KaA2LFCSNWrkQbjx/419PM/xRLYM+pI1bn96IYygkgvouRpwSINDEuTJoQU3IpUyqdIInICHZztQTQe9T4SQVlgH2NmHSV/iXjXwQA9gBPAigMVllPf9H6S1XWmx+wvjylAPh3wPrzrvxO3qq9AkBMAOCs4NrnYkphbbk915WkHNJzi/rgmpta0BAHV2h0eHTexbc9acLdJbmXu0gapdW1vcqHA3pdm1xUPeAto2cgj7T+FXcaLXs2s65ju+h8EqdKoBZn0cEINq2U4JhE3bLMmIr7kI9vZxF8cRAqvDhCu+N9w49uGfxYCfDHPmk6ZrCNENfFpik8qnoP6ViWb0dpPL58v3QJbaNlMI+6v4aSqT5ZrsLWmez/2Wcfa98O19L+Ej27xjraawK6E+Mget+X0nBrSDtUBLSnaz8MX7Y94e/hY5bp2YRUU+npx34tKHekbXTPF2K1z4O/jtR27j4mASBOIBy7ud5OpIttrP4J/R9i4WH89L1qyMTl/k5Yz8OakllnsT+SjnH6recZP4fxDafFxPeuNE/j19zwj2wDxuqfMcdnjDGp+ndvv/bPJgA4Qz680+J7jsoAcqbXS81EDqDfHOIsdL+HDgOzw0ad1tYup1Rp4qiRDiDJOmNBwj04WYmx8A+BIyMGm6+jnJAhEum6cgWA2FmPnet40OMFGv7vHE3HXgzgP/+695H/91mXZWUDqm0sAkBYMDF4k9wzSB4FADaT9R+3M154yaSEmFGhRk72sBAvsOCsun+FoGc4NOUzNjbgidmNmIgxA1zj61UZvi0CAGSCSgs6MWF+AQcDFf4NdUF0MHGuTkJASIzZsEz7dA2EewZALjtn3Hg4GafQ33EbfBKzM7hl90+zecN6SDfI5ycAhDFFASAodgQpOgc0APi7g0IgATjwPwWLHUhcLmEUuY4JMcRJ//ufzHwZiwDgOiCVMKevwiFIYA57PW4MB4GQteLB/gDmO6/eZbSEzP5wKgoEAGfKOACEbGeXXa6ArXwHz872jG13gEsIsWWM/Oz6yTpv6Tibq4fJhTKqDom9iQgAiS2ONm1dK2LAakkGokUI6CWzqJxo4GyrUw3gX/frxj2UE5DkpMogkMlTtHoIALU1Nm78BFu/YaPtfoUg2nKxtC9fOG/Xvr5it69ftcdImQ8NWCO14avM6m3I6pGJh9VOjXYygooFq6lDocE5rxrHKgKODvzHOajzCgw67Himt2yho22UHZBiJyMmVGXVUOJNWWCn/8mO20ibdxII0O4JEO8Aeaa2+453zyM759oTCG7uhoksnl/kCdPaE5BCn/BcDvz3zHMvQQcBID8EG9vtmcE2JzbME6aytifpJ09+iAO/oSYj1wtZCGFthHWXEtLIoiDjtdpq6zz4D4OefY8gJbWLG5r1u2jFGqkAQACoqmu0h487BRi2NjfaxvXrBSzoGUslAd+AGQTwAdwBjwjq8joZoADEyLJDFunuRE7/usCWFSuW29TpU3zN3V7VUeYaL+zYLoChta1dGcJIZBM0vX7jqi1fvtRmz3HALTLpZM+SXci1CXDSV8jXA8oAbhLQBWTnPQZoscIAACAASURBVMAxggJ3794RAYDsSYBoQCh+SoWiZFwBMsnwIsOK4CuyypcuXhLANqljkggAXIv3aFcA0XheAs8AWwTtCSQTlOX5+S6BsSePntjN6zesL9+vrPIJkyYqKJ0vFpKMsAAG0Uc93d3KHmPhEPRuakbC34GTLjswr90mIb74QwRZjACIZMthE5gbAJvIN0P+4Htcg8Czyw57JLIFUs3K9pc05qD15fIiLBA4Xrx4kU0Y365nJNhN++hXno2Mxu6ebs2JyVOmuPtNnCDABqKEy2bvsovnLyireP6CBdbId7q75WNeOH/e9n62V8FrAB+ALdoXamJzHTLP79y5pYx01RT340bGLSUVCH4zdrQPwBUiQCgFwPiSHXjoy6PW3dOrjFPuw1xl/pNF2t3TI6AecsHWbduc8kKxYA/uP9C/K1eukN0AUAW4Yw5QM5qxhiAFYEdWIiAY4LUAO5VOKAm0+vTTz2z54lUC32rri+ipyKZ2d+XsD+99qox+SgBMm95hxVKP1dZVCSDYv+8Lu3rlnr31k7dsxkzUKkr6bn9fwT784IA9edxr69dvtvUb11hx4Kk1NtVZsTBoV7++Y3v3HrXJHVPthz/+rtXUEfxiT3Br4csvD9udO/fstVdf1xgGe0RfQcagvMZLL+0RcYTxZA5cvXZNyg4AYoDOzDEk5XnOE8dPaB2tW7de84e9oFgYsPPnzqsUyIIF82zpkgWaq/39RYFzd+/eF+jInPzRj9+UKgJEhWIxr3X77FmXpLybm1rt/oNH9sFHH1n7uPGJygJzl7YBtJBNDAj6yiuUAJiZgIl8BntA5vC2bS/Y2jXr1E6RswZKknL/xS9+IcAFxQPmf3zQA4yFGAKwiPoI/RSCyKwBgCXm98ZNGwUsyZaUSpo/tIn7Cxxdt9pylL3wQXEIAGSwjh83QbXTyUplf+P9v/u7/13kqNe/+5qNQ1a+L6c2nT1/TvvsIuTkARLrHAGArGrsGSUZWlrbtHZPnT4jQJrnEgGgt9c+3/9Hmzcbu7dMY8Y1mad3bzNX9tnM6TMF1Apwwr8HBK+usX379lu+mLdt27eojAmZ8eyPvbk+ZbXe+icCAc9APzjfjpINOY3tnDmzJXPf2Nwon+/h40eym/PmzNUahrAI2YQ9ZFxbuwgAyk71Phb7AsQsSihQngFQr6YauzYkWXrIPxAAlq+AOIB/4siQx44B9Bds44bN1to6TkoQ+JTYCPoLIlFTc5N+kch99Oih3lu8eIktWgToLA9H4w2h7OrVr23deohhExNwgLkHQCnp/M1bbOHCRfo8gC1zEeLSwYMQAJbauvWohTiby/zheVEWAOAPpDHmDjaGdjBnAaUBz5lL2MPO7i47fOSIdXd1CYCcL6n0Qa/kUJQSAf21cf0GAZDMkQDssR/+4z/+V40RKhmsEUBJ9vBcb84++fhjkcFQo2DtMQaUn+Ezqm9++pRt2bbRlq2gxArPwNyo1XsoANAe1FeYx9gK5jHXo03Y6y1btqj/sT08D+QISm+wrmhrKDXjCHxXlA3O9djDBYADhPf12xeHDqn/IEdMnTZZ9oQ+4F6scfqM+cZ+ibtI+1nDgLnr1q/WeEOMxT9++uyZ1iDkH9QbxrW3OfW0UsnOnT1jZ746aa+/9qr2TggANajK9PdLwae1vcXmzad8EKTcgjXVVaumcnW+32rIpsz3W7Gz0/qePLX+rm4bLCCvXC/CSV1rs1U3N9oQZQLqaqzgyzs41a4BG4QAUChqnbG/6LdUsh5If7JbxEncWdn51/68owxS52fLTQ2JI/5fVE4cEODlkcP5XQQASpw5UKSIJHKpJAIAYIlTEXDKbGTx1zY0WkvbOGtqG2edPTmrrm+wjVtfsLnzF1lTS4t19+Zs/+efq+zOj3/8Yxs3ARWKRivkS1IAYOwhAOAbBQIA9ucchIEf/EBzk3mLugTlGw4dOmgvv/ySrVi5ROVWUAY6c/qs/eY3v7Of/xwiAaU3ilqXZOkD2AOyMzeYq6x3bDFzkhIDbW3t+ixEhX3799u5s+ek5oBP0N3bYzdv3bSdu3ZIrpv9jbkDAeD8+Yt24vhXIi4wz/BXyUJFVYX1zlqAhINKCKpX2IKgEAXhBDtx48ZN7fNB5l8Eneoqu379muawyqU0N4sEw3UndTiFKhHOnnVKHYPSVrNnzZHfK9JwtSPvYVdZe5CzIJayppgKKRDLnEkDoHE8jP/HMbRwRknPWy4B4Hl+RjqbVQrQxteLYyth/pYHcCsgR5kGxefA2KcJ18u2P9umkQgAOnvLQAfyTJoMEa4RAxtx/2XbFJ//YoHr+PX4+8Ou/2ciAMR9E8dBwuuVCAD0S1AAGJ0A4CT3ExTQn4FDLCieiwkBwBeYF1GFeBHxnApqqXG7k5ixj8UEX80RARxx060HrwAgAN0pFEjVR3FrTwBQjMDHAXxygahQgZRAuzzor1jycxEAUAVIlQHiOSoFWp8oFtZjQgAAxq12MfWq0pANlQatyhMAgpIB5wnUqFABGCrmzQoA//1WRBmqkLPB/mdW6H1mud4eB/7nekQAKBVc9v9gMe8IAITgBPg6hck4Xh5n9Iesff3rsHsfI03jpTqb+usRT0qTXNxaTuKZvl+HEwBCnCYAu56IEBEAygBlNdCB3k7dxiViqLROiddM+xr7mAgAKAAUB60wWK1s/76iqexhb78D//sKlF5yBID+oepIAYD2pIktAfNIbZ8sjpuaCtbyiWqX75PBoBTjGZUAEJCb1P65mHegXiRhSU/+C5neqQ/g8nJczDm7tsPfsZ2q9JnRCACV7Hi6d/hR/wYEgDKb6S80UowvQ6nwJJLhQN+fSgAIsc+RVAo4KwXnK+6/EOcdJu3hVTKG76kORSjfs9gpICSPDGCOtr8G7HO0HTTsX9l+HmvfDu1/XgJAHPt1D+kSisNPFqh196+kjDK2P1BpTxve38/3iiMADO//rN8y8tUyKsD+g6F/xwKYn3cc0n4s75+R10/a4jA2sU3Q9/w5K75iJQKArFJGKUB7XDCFCcmj/J6xv1Op/xJC0/MNVWbtuC99EwWASrcZa3zGalrVv/3pq+qGmJ2YdThjByaeWN8GAcDJ1UTgfyzHE4ESKg1cSQUgqQ3kHKPsYnBM2RQAjJ9TE8uDGI5dmWZGh0klB8zXsYpl3GMFgHiCZv8fnKZgOINzFQPyARBxjo0rA4Dh/m9BAFCwPmyCFRxZl3EyXDJM82AMAsBICyj0gbvG6ASASgYiNTrlxi8EF2IFgLhEw/MoAMSbpOZ9GTcyYtIFByBihsVjX0ZA+DMTALIbCu3AuQxrwSl1OOczJrq4g0V8aCwnAARGYSAahPGMjX6WAJDYjlEIADEpgABkzDHNEgAUAPgTCQAxAYj5lDCkq2vKCABOpjxVAIgJAE7GMgVhg32IFQCCw6xSAXwW9ygiANB/7vr+ACfCgCOHxGsiGyQItiNrWxhfsm/cTlK5BEUIEoSxDp+NN+TkgOC2KE8A0Kbg1r5/Pa41mLQlIgCkRACn/hDKPjAVeW7k7sjsJktw+vQZtnX7Dtu8fYfNW7DA6hobLN/VaT2dz+zWtat27tRJe3Tvrlkhb1UE2IcGrZZ+ok4lhIDaWmtsqLO+PBLDLgOdIJOy/wPTWLXl3QFdoxHsW3gev+/FfaH55klWMfkmG0AKYxI7qOF78fiVr6/UgXbX429HAHDyhWEfjEls6WtldtM1QP67W49OzsxNhXTtqwQK9gBJVx9YcAx0V1O1yMmUWq1eSSTeH0O/ZO9bNg8zMofB1nC9kGmk7/vsiXTtuTXiFBs8m18ZDO6zEACsutbqmttssKZOBIDZ85eIDQ8B4M4Dsqf329zZM23l8uXK5lRApVRSNrTAm3HjRAAguE9ABVAnEAAA2pkrEAAAlAGDAVQ7prg63nyWLC+CoqvXrpFiBZ8vFgfs3r37duH8BUljr169UhLd/OT7Cwq6AloDVoRsbj5PxjGBVQA7QCaAED7L2F+8eMGOHTkqoIsANHWvJTFcKNqlixcF4m7ZtFkEAPr13t27duO6qwuLesbtO3eSeqoEbBkfvs8zoBpA8BqAGEl07gugT0D32dNnUj9gXTc0NSpAy79koQHsAIwQxEUuG0BI6gpPnwqAhgjAnHv85Jkf50EBi3xe+4X31RwBzgWoCFwDZiJZz9iQLblg4TybMqXDZy8/U98AaAOw017AG+Tvefb6ejJzO+3x46cCogm8z54106ZO5b16ZaJBcGhta9NzNzY12rPOTpUEIIMNoPjO3TuaDyoDUCwq0E7ta/qELDbmATbz3t17Cp4D+hCEX7d2rQcu+zS2PNf9+/fs88/363kBjegn/EX6hXsA9ACcAbpNmTLVtm/foXbxXZddW2NXrt6wI0ePScJ7x44d1jF5sgv+eeUhwDP+3rR5s9Qe2FMIuLOmKAHAdejPq1evqg8AXXlvoFhS9h6Z4sx1nk/ZnNiBfEHPhsz/kgXLbffunVbfiGoDmeBF6+nus/fe/cQK+UEpIMycNTUhAFCD/eDnR+zyxdv2gzfftDlzp1p1dVHfhQDw6cdf2O3bj239+k22act6G7Quq2+ooaKLXb92zz777IhNGD9JBIA6JKptQAFL2nb06DFlbn/nlVeT5whgBdnyd+/dse9+9zWNd8jGhDwBIOGCqSUvczwkcI6+b29rF+gsqWv2oOKgUfrg/IWLtnTJIluyeL7GDwUACADUZAYUqa+vtR/88Ps2MFCwuvpqKQKw3rq6eqymus5aWtrt9p279vGnn0rimLULkMn85wfQEICHdUgmOqSg8B7/sqYZW5QdVq9aozUbCAC085e//KXIPTu273Agts9k4HNkhUMuwZYA5Ie9iHkCSAPIjR3hfYBEJ6vv2gUYxd/MV0mP93QlwXKAa8agY9Jke+mllyUdDzGHe/+H//C/2foN62z37l02fiIZ50X1N9LZ+MhLyJJvqFPA+c6d2wL+mYusJ9Yvqilnzp63FStWKvOW8c719NgXB/fbHIhPS5YmZR0E1N6+I5B/9szZAmo1DzwBAIIE5QSKA0Xbsm2TiD1BQaenN6cs3/v3H+oZAgEAIwcBAEAWQhSKEfWN9SLbPHj0UMA34DV2kcxu1DQg0FCOhdIrIjmRSTg0ZEcOU7v7tq1du1oKAPg6EADYwk99dUZlY8j+X7VqhVVVUWPd+VXsAU+ePLN1azfYhAkdOvpgA9irHj58YGvXuQz5QACgxjbvUaqFOt0u5uT8GLLcb968Yes3rNacDwArtu7K5cta35BL2Iv4POMPaO1K0ZxQNv7adWs1/tgPPsPzAtgB8NNHQQGAscIOAoIzFuwFvMeYPH76RGA2tm7z5s02Y9r0JMuYpwZs5xlQ6Vm4YGFyVGGu3717z37/+3dFTsLOMFdZNyjzQAD44P331WbASQBOkX76+0Xkc+25bBs2r7fFSxY6FQyVWClo3aNKgPKG1D8kkeuyEnl+fAD8At7Tvq2SHTUCgX/9618r45n1wViwp+FPMM/pH+T/IQGEGubsg9yLn20qRTRB9oS9k3VKn/Fs+BEAzvg8Tx4/lY1hbb388m4b394uPwhA9t6DB3oP1Rn6rB0FDxG3Snbo4AG7cvGivfWTH9v4ce0irLGHoWDCOLY0N9rkKRNtqFQwGyhY7dCADeV7rbrQb5brtYGeHut/9sxyT59YMddn8ARqqhutsbXNGttbraal0ayhzkrVZv3FgvWz9plzgDrYR0i3QQEgn7dCqWjduZzUAgIBQD6wPyfJF3UwQpKA4c6mDvRSLWCvFBaymcvP6E6diuRS1UQulSxPCaYi9+NsDoG61qm44cPW1osAQA3l+uYWW7dpi81fuMTqm5qtq7vHDhw8KMIYmfWt7W3y57D5n3zyqeb9z3/+c+3xjuRXKwLShXPn7c0330wUaZ4+fabyDAcO7JctXLlqqUhS2DTW5D/8/X+1n0CMm+EIX6yTd999T37Jm2++oez9UKqGkjfMO8gvEACYv/15pwCAX/L22z/VOmxubbGTX520VatX2vTpU+VHQXZjLrEfUdaF9Yf/gJ/DvBo3vl1zFDuF4gXzEkWYUGLEnQeHRDaBMAR5ABUB1hg+In4AxFTah+/FeDGfsZvTZ05PyFr4kNyDNcSZDj+HOQCBlHvg46KawL8NjU3al1BYCXuWy1AtT9qJYz7xuSs+V4Xz01gEgDhorLNslP0X2pAYpTH+E8eG4jPjWN/PPk82ppUNomf/DvHX7DlVhHvFR3z8NpL+D5/NEgBCH1Q6z6bn4zQeG87DleJwWt+hxn2GABDuM6z/v6ECQNy3lfo/AP3qI84aPikhSwDgPbcHOBWANKYdy5b77EmfDBLO8y624ErXlZWzew4CQDgrxzH0APiPRgBwJIGUIJDEpysQAJRI4tVhRbKPCAAB2A/n0UDCx09LFQACASBNMgvj/bwEABWyp6RqUACAMKY4gyMAlAr9IgAMUQYABYBczoYKOSvl2Is6RQDI9/VYIdcjJYCBYr8IAOxlJHwg3y8CgAf2Q6w8ToJyKsFB7n84ASCR9PeJN1yP0pIB8A8A57dJAKAfndvmVGDZ34hJuzOeWb7oCABFzmWDjtymzH7+hQCQH7T+klkuP2S5/IB+84UBlb3R54YgUbsSAM4/DBhIedKTW4/OD9VPRABgI87GubW2sS0jKgC4a6XaPnHcyUd0tb9j4EMBhwiHkeF/fgLASLb3X5IAUNkmVgKAA1g8HKhVhv5z/gy/ny+fFCdwRZnO3E0q0hHAmewtZbHCdF90ZQHKG+S+8/8tAoB8kjI0OfVh095J+yq7Zz+vb1Hpe885HZwP5QkA8dyI18pI+3Z6D4fjjdT+sQDmb9r+7OfHbl+Eyfo5m/iB/w8gAITnG8nHG0sBYKy5MNb4jPV9EQBiJ8UdDNKs9uDkhdfiB/pzEQCSrP5IgiIQAAJ4FiZBCl6nBABtusHAeQJArAAQP2MqAZJKLKk/fM+JoTmKAoBjsJdP0tCfwXnOLsjgWIa+jAkArOeYABCYjq6+USorHoAU6lLG1wsTIl5YcZ/FBwC3+fhNvEL2P5+NCQDxd3X9DAEgvB9PuuwCzx48spLu2WuMbiDSzILgsCjAEJUAGIsA4ABxzxiOSjUkayCS+A7PFc8Pgh1hbpXNq2j+BVBMZST82hJr1vtjMQsw2z9jKQBkBZqSteyllpJ+GYUAkM7f4QoA4aAdKw3E/VCdiDClB1E9Y0QAkBLAQMnL/5crAIxFANC9Ql/5rOf40P88CgCBABDPX7cmkJB0p4G4BIA2f/06ZQD3fmUCgEoDRBxi93lfjqSMABBKlKSHLKcY8O0TAGLQOQTWymySN27MuwAaO7KHG1nZLd/v6jOdF1LwOlxLAXmVAPAqAF4JICgAMDf5FsF/6nAqUFddbY1NTTZ/wULbsXuPrd+6zRrJIvbZ/Y0tzTbQ3WVXLp6z29ev2bmvvlItOKLrDUja+ex/7lknyXinNoAt0yG32sufBWdBDHBnO4Ot9E8pQCFIJMX9E8DrYJcr2bWy/SVkPUU2NKxjJ+FXTrRJAi2ukwX2JUQCnzlV5qBFQZNKbQljFq91d6hzP/GhM1EB4HBuVVYYcmB7sPMhOyHcv5KDEfeVAF7f13w2SwCQnfOlNNJ9LqyBagG8LsDiFXC03Djx1yio20imZFWtLYYAsGCpDsXFoWq7de+hMhlXrVxuC+bNU5135gBBV8BuQAcAXQL9AKOBAABYQRCSTGnWbm93zi5fvqKAPTVWJ02eqOwqAGhABrKfyG5taW31dYZr7PKlKwJXJ0+ZZCtXLrfxE8jmLOk5kdcGyABI4m9ABzLvT5w4qWAuUsj0F9n6BEULpYIdPvylsvDJFOb1NtV47VcdajLRASa2b3tB4LGe7/Ztu3/vvkBsatmiAECAme8CABLAJiDMMwHWAKo7BQIHdANG8t7tW7ft0f2H1jGpQ5n/BLgI6vfkeu3+gwf65Z6AFwsXLBAASnZsX65PRADUDh49fqLAA0Fn2kw/h0ADc4P28rxI1ZMNwv8ZbwLSZBQvXrxQMtZtba3K+me+EKQOtcRv376jfqT8Qmtru7JmkV9HRpkM2Pq6GoFDBL6Zw/fu35cSAH0zZ+4c1VoEhASMZAwfPHygcg70Cf1//eo1u3zpkp6TLE3UAACfaDcgIMAzRMwg/RzKK9AmiCKnTp2UEgDfR6qcWuX0PZ/jHoD11CR3BJNVyjyFHMBzAvr05Ut29tx5O/XVVwKXAJ8gLXRMmawAfqhjv3LVKkn0NtQ3KCuPrHmAP9U4rzIBygTqaQfznbkDaAUBgMA+oB7PpuAjxJJLl+yDDz6yWdPmqtZ9E6ITVQ7U7e3pFwGgv6+kNs2eM90GBnOqyIFqwZdfHLcL527Y66+9ZgsXQTgoWHXNgNQZDuw/bpcv37I1q9fbtu2bzap7RAAYYs3eeGiffvqFsp9/8MPXramlwYZAoQgUSbIfUO+qvbjnJc3b4NcyroDaT54+tjfe+J7mCj9krDOmlHaAjAG4Mnlyh8pIdHV22rGjxzSmZEG7eFOVAB/qcl+5dMVWrFxm8+fNUlYl7SObAQICgB6g6He/96oUACAA4KcwL1EAQbWkvX2C3bh5W7LSU6ZOFTDKmmftMcch36BawDojg5lxCUFgPgNAC1CJOsHKFav0PM5elLQ+fvWrX2k8X9j+grL4ZVu9nwqAiU0hw3n5iuW6H30UasMDILJWsTVBrpn5zPp89913ZZ8gB8ycOcMGBshSdf4vdhBpcoCc7S/skGS5VHb+Cfz+X/7X/9lef/01ByKNH6+oOf3MvCMYu2QZWfIQyaoEHFETnTUHWAsIDTkKaf7lK1ZaY2OT7GJ3V6cd+eKQzZk9SxL3jjyEHH1JJCcIAHNnz9VzqhavBxyqq2pEAODstXnrRmtrR+UAFYRBgwBw+sxZEYX27HnRZ8RCMh8UAYC+IcMdufna+lrVP8cmKPN9HlnazVrvgQBAXfslixc7N7Q0oDagysHnIX9NndbhlbjqNIfOnD4ngHDhovm2YcM6EUjqG5DcHtTrN2/ettWr1trUqTOSEkRk6N66ddPWrV+rbP6GxgYrah+7rXmC3cBus18NEmSvqhbJ4d69uyIAQJgKIBrzhL2J+QEBAHsU1hH9CwCuUgyrVtuSpUust7db64Yf7sUega3jfnyPsccOsZ+GOReIaFJFqK4SUQ7gngz4yR2TtfbCmZO5yt7D/sU+EsaYOQcxDvs6c+YsKWhwPWxnkwDIkn326R81fwBIyRyWL1Mq6TOA8ZevXLb1G9fa4qVufOgfiGGsK0BP1t2G9Ru8zLizMcxX2sT8B+R35Bgn84/f8I//+I+y0TwL9wTY5Nmwl4w7JAfmozI2S64UELaJvwFgJ0xwe1euLyfp9yePnyTqBk4VqEGlD3gPlYeXdu+yqVNQDQDM7bavr17TvF+2dIm98vIrCrDnqffe32effPyh3bl50/7qnZ9Zx6SJAoJLgyXZw1Ixb431ddbe2iSgpXqgILClqtRv1p+zgd4eK3R2Cvzv7+6yqhLlNuqsqrbZGlvbrWlcm8oADDXU2mB1leVLlIMpKOsfhGLIKwCEEgDUos/jZ/T3KaMxVgAIAszyS+XjlidgBJDf1Qf2JRR1LiazP9S8hiCAxKdTOaMessB/ygAUIbNSJge8A2Cu1gYpQzRoKgFgtfUiNaxZv9FmzplvDc0t1tPbZ59DALh+3d555x2RBFkz7GeUE2FPRQGA/dSVamHP2WdXLl3WPMJnYo4wv9iT9+8/oHI0EACweWTjo8rxn3/xS/ve974v1Q7mG+vn/fc/0PUhAIwb1y5fFwUACAD4AhBcUIeQH1Us2Wd790q9hlIFlJfCxztx8oS1trXYVpV8gdCDEkPBWlraRABgfkJMYe1KkWCcI1mxVj777I+y8ZQMCqWA+BuSA99j34UkCJmMNch+gg8MCSDsW8xvbAD768LFC2Wf6hoaLNfdY3fv3dXaaW5q0V7Lusn19/mSJK7P+GWO0B+QlCAZ8BsIAOmZyNPNozNFOIvEsaAQlyjPtExPTSP9b/R40sjfjwO4I/3/ee4ZnjP72dGuH86P4TvJ35kSAKFEaXweTM7q0Q3jGNOweJwSsKKShv572X6LY5qCoRK1usq9kNznn0kAiO9Xdt4NZT05h4bYmuT9fa11/DGy5zMEgHBuDaS6EKvV+PhykLH/GRQA0jiRTyyIFACCD1ep/0cjAIQzt1MDGBKZsZICgBLUPAFA5/Ik+O1B7yj738UNid868sJIJQBUbs+rz7ozuPsNP2MRAAarXD8D/A95EsBQKBkDqD1QsAERAPpsUNn/lADocwSAfK8Veh5ZIddlud5uK6Am09dtxb5eEQBI9qgeIuED4J/s/6B66GT8XbKcejspxRBUdANRwMN2iQqA80tSNYAQvYvB8T83ASAoACD9XxxwJDeX/T8oJQBKAKAAkB900v/5UpXlIgWAfGHQ+oslK5RSAkAgiPxzCQAB6yyzQ27rzqTAhdKPrt/j+LP7buhx918IAC6aGKgCXonZJ6UFBYDYtsUWJGtXsn9Xku6vZIFGwiGepwRAlmQgGzHiVlGWjxx9Ki2zHH/1z00A0HzPALxJfNfHBsv2A7+ewmtpf7u4ffnYMKrfvgJAdi/M7lHZvWC0XT8Q52ObHF8v4H/D9y9XBiD9KU82da+npIjnnb+j7fujPcdI7+Ejh7MfzxXHZkOsbfTrli/wYesrywbJXGysfX+stfw8AHZ2vJO1/JwEALXBP0ey3v9CFADGIgCM5a+O9f5Yc6rqb9/6zjAFgHgScYHYeYkNw/MQAEabIFo+AtczteVD3Z7nIAAkMsj6znAFAN0/UgAIz5YAsQlr1skxJO97h1bMuudQAAgGJtt3seGJncwQIOH94HQFx0QlAPj1cuHO0QmyRw7wR1QIJgAAIABJREFUf14CQDhwZBea7hmVAMgeCsLfARhya6h8nJThHC2kMNniSRnGP2vEw2fTEg6psR1+0BtpGkfSghEJoxIBIIDvCjCEuvGujNqYBIBKxt3NXZdVpikWahuGQ0hEAHDbxJ9WAiAmf6T9k6o3xG2kLUEBQIdF72y5PnBKFwFwjMHi4IxliQmjKQCAMibgsWTKfHZHlgDggVDXT44gwO9YBADNOQ9IO8elnIn4zyUAuLlM9nMA+FPpfmXvM66sTf9+XAJAG63v8JgAEJcAyCoAyDVOygi4texOIo4JG6+tSkGC7Mbu/g4lACIZwIi85WxfatOCLQpOM+s/XZ/ugYITkRIAgvvu/J3QjuS61AD3Ep6Sw/enVDcurmYtspa1dYj4O1sPgEDd6xd27bEla9ZaQ3OrNdTVypZQ6sSKRevr6ZLM8LVLl+z2zet258Z1yyHPPTRo1X4+IF7fUE/944LmIJmBONSQTWAbBDUVQTtRXb/4GZFWDT9hTQQCQGDLV3Lakn7I2MXshhwAoXidhcCCI2+yVl3AQhCVJysk98xIUYXPxDYg3ntE4UnIGg78h3ghmwj4F4IjBFspATBYlRAAZDf8+/Feld3D4rkYCA6hr5TVpVrEbo9ygUayEpzKQLwfsXbIigsBiCDNp3UE2lhTa3VNrWa1DbZg6Uqbs3CZFa3WOnv77fqte3buwgVbv26NzZoxQ9cnc7OPLMerVwUQAECRlQ0gSjAbkJwsJsDhQADoz+UlGc04LVu21CZMGi9gCyAE4ELZ7/PmCmjEF6iurrXjx04os2/Z8iUCsJEdd7W/G5SFThAVUFqAzeCgAsOAK4C73Jd70SYAue7ebtu3b6+yS8kiBmQMUthPHj0WMNzT3WPbfYYx37l544Y9fuRAbkDhm7duCfQmmEy2Im0BeOQH0IX/A3zwAxhM+wCm7965a/W1dTa+fbxNmtzh6nffv2dfX7tqnV1d+nvR4kUK1E6cMNGmAjBPnGhNjU1qI8Hl+oYm9W0gHDjCh6srznNyb1QdXN3gPoFJAO/8AFwsW7bEVq5aITCS9wmMM7+cEkC7MvMAYKjdDAFg8aIlkmAnEx052ls3bygDD1IHQKzkw70KAhnUZNTzfSSkWQuMKwHqtnHtAmm7O7uU0cv3Vi5fofvyLMxT5va5s2cFpDNegD8A00G+luDY48fIdB+3Bw8eamypcU7/8hmuBdBJhh3AKuNDph2KDA4Iq7ba+iYjq5DMbAgrgEgQpFraWtWvtJG5M3PWLIG99P2jx480Jsw75gBEBEBEwG4ky7kPzxwIAMyBFcuX67noW7I4qe/73nvv28T2yfbKKy9ZcyuBTzKjAPILIgD05ajNvdPmzZ8lAgBS+BAvjh75ys6c+tr27N5tK1ctIofWamoBhAt25PA5O/XVRVu+fLXt2LnVqmtzKh1QXV1nd+8+tU8+Omh1dY32gx+8bm3jW6y6tkqy9/Q3GdJIGu/etUfzNvjG2I9PPvlEgO9rr31HWeb80OeTOjpE/rlx47rKAEzomGQD+X7NbwgAZDnPnDFLexfgKWb2sz9+ZteuXre161bbvLkzvIIMIG2VfX3lmggCzK3XXn9FEu6BAECfFwrQpmps3LiJduXra/bF4S9txsxZAhRpZwgsA1wCDDLff/jDH2qcwpxiXLFDjNl6pNGXkSnufIJgT//+7/9ec3bL1i1SMQiBDN4HiGRdbN221RYtXqx7EuDluihBUOMdoAfyE68HwgltgQAAWYa5DJiTy/W48mYDg8pgBaSeO3ee2gUoxTXpvH//7/8nSVKvXr3KgbFVqIz02sXz5/Xcy5YvU7AZfw4yBnYK+wtACmDMvSEYrFixSmAZ/unTx0/s2NHDIgAAmGlNiKRREqAEyDZ79hzbvHFToqjiFI2q7MCBz7VvogAAgI3tZW5SAuCrU6etvy9vu3btdlnsNRDTBkQAABjGBs6dO8eqKC9UX2/3PQFg0QJsebN8hccPH2ndTZ82TaAam6jITWbKeIeUtWLFMpsxEwUMWs38qbbz5y4KnJ83f45t27bFBgeL1thUr32A71C7fuWK1TZr1lzJ1dNmAMWvv74ihQXULehH+h1SAPsYJBEASPZK9iD0jADtqL+9YeMa2VHnh7q9l/nBfoC6BJnFYS+m/dyL/W7N6rVSEAklAGgf85HvQXqbOmOGDXmfnbGEVMCYuHkzWfeibyGLoWTB3gponlUAoL8hIe14YXtiOx3hr0Z7JeAo9hC7BzGFfQIfkvly6OBBrWMk0lXip+hAd55HGfmnT9madWtsxaoVsmv0D0Dj2TNntfYgDjCPnfqFt+fnzql/HAFgtSvt4GMAkP5YdxBEeM5Q0oXvs64gBgGS8t3gY5GBL6D/yRM9A6RAytzQRghA2H6IfaxlCACUDsE2fPjhh8p6hAAwY+pUR17p6bFr12+ohAclYfbs2W1VQ4NWJNs+32cH9n5mnU+f2Bvf+65NmjjBmlqarDBYsuaWRivm+62httoasY0oAKjWQLfA/6G+Xst3PbPcs6eW63xqpVyf1WruN1tdywSra223xtYWq2lqMKNkRY0jBrN39ff0Cvwfou99CQDmA+oAhWLRcvk++ZYA8sm52pPP5UNGJQB0FoVsFED+hJTu5f+9H5ycpRWgpoAGe8Sgk0cGGFEWL+DSkAATnS0oBTAwJAJAbUOTNbW124rV66xj2gxrGz/B+voL9vnBQ3bl6tf2zjt/5Yhz1dXae7Ez+E3/6l/9K81B5ztViYgBQfB73/ue5jzzltI+EGEgB7C+V61eJuITLjeKFv/x//qFiDf4ATwH32Hv4jsoCUDacwoROfvggw9km1988UWprUiRYHBIc5c9iHmPrZq/cL72t3sP7okAB/hPGQEIIxMmTLLTp85qTuNfUp6iWCrIJoZsZ9QKmHPr1q3V3A57VCCjsEaZnyhi0N7OzmfyFbBFbRMmWN77DZAFnj17KiJBXT3rxp01IEyyPiC/Tp06TaQBgEV8JimPFUvOJ+13pSM4Bzr/pVn9FlTx4phYEh/yYGQcR0z/7854o/1kz2PfNGAa37diHGgM4DucqcN3K53t4+umZ7cUSArrJm6Lzot+PUkBwMe04nMp1w1n2mwfDYvlJep4afZ/pe8MOwtmZKHTeEL5uCTxvz8zAUDn7EwJgEAACOvh/ybvPbzrOpI0z3gwDx4EQICg954UvacoS6lkyps203369Mzs/ic7f0Fv1c5079md6dOnerp8VZeqZKoklZNIOXrvvTdwz5vdX2TGvfkuHgBSUtXObOMcicAz9+bNjIzMjO+LLwxwtxjKZCUAbO2sRwBgn6BVsH3fTRYniAkH7owdKxS4s79l/CcJAC6zO47bJQkA2q8+Xh5m/xsBQGMgjY3R/impAMA8dc9oJPz4jO72376sZRAbCksAGAEA+X9TAQgJALECQFYTOSCllXMZVaCp5kclP3JHiplhyWZGleRWyI05AkAhJ42U36qWHfjvVPR92UNiPajkEi9x78VxBacCoO95iW7WUJf9H4L/jJtdU63aEwM8fU271TJ840zfKGYeKTh61QgjzmhJdZcMZXOfX9GrAUnQMoXEXvhXULYhhkepm0q0nuUodafrnMhYvhQrAFAOIE/2P2p7rgRAoZLSOI7FdQ2Q9aE/l8wTqZ6453QNi0sAKD4SJP9E/kg/9/gEgKhgax0CgJPN9jFJHzcM75D0t/X8YTjP/tgEABd/ju8Y+7Fxs73OMmRfdP/WW3s+KwHAcyuiNob95+Lyte03/23eWVUeAlUcJ8YTvxautbZPDnojUJyYdBmu+6bZnCWhTbS+hu1Lrj9T3fVRCQDj7400fo2lRYl+tbHXWsWHiex3onbW219M9Uzh+/8zEAAm65PHIQCM65c6BIBoHBPbQo35+ze15PGfiABQf9/qGuJ883jMusbqpiBgPO5+NtmHqf/4tee1X6JDVxJA+owEgMmMWRdGzxALN6QGCoe1lbSbokXcA2har8fdwYHnLqs3/HEb5Vi+I/mcLMq2EXR1luJadFxHX3tMBYDQSSUdVgiA2OAlCQCqAJAgALDhCUFg+85UCgDh/cJ+SRIAXB8mAH4flKxZIMLNblWkyTPMJhpnBwjUXre2HW6jZvcP/x1nrOMmg88s8B+MgG4Fvdy4JskAIZlFN9OaOeQ34QnbV9tJHDCjDYm/JwoAExEAIlurAeBtQz+xAkA4qU0BYDICgDq3RIa22qwBtjUEhESpi5rvxQoAjgceudNok12z+Kj8nH1OT6E1BAAF+Q3sN3k2TwBQkFZXWAcg20+yBIBjMEZbynElI7ScQHAIt2eOWu4JQJalX2uLgJ+NkQKAZe5rMFVLk3x6AoBeo+pYysaQMP8UBTq8AsBnIQBoBU1ldNSqS0T2YBJ9gbpFkgDgfGdAwLH5qPbj7NRIIUoSsWupJK+nR3nAP0kA4FkJ/KRbWyM5MMCJDRs3yZZdu2XmwiXS1NouXdQhbWqSciEvlSLC9BWV+ud6D2/dlIvnzsml8+flJvWFh4Y0MJpuQhGAjNasAqhpSAT0d6UsTWTlINtb4fDnrDkGoN0awUergNXB4VZfN//rD85Jmw/B/Hp+M1xP7eCf/I4dRpGGswCP3TsOEtmYhEQNlYyIfCqZjbpOeUKIXstPJ34v4dMcP8QFGqzWqpY3SWk2fdUD89HBrGY+1dZnCwNM/G4ZfUkCAG3iNT5jWT+22eP53PpFkHACBQBKZzQ0SUNzizS2dsrsBUtk4bJV0tjSKVeu35bzl6+q/DxZlgB/XA9JXIADAAcAAgBZkzUl8GgEAMD5kAAAOEvfUCd1Wm+3AtGAyGRLElSdS+Z1S4uy9JlOv/vt7/VaZGwuXDhPg7EEhglq8h2eee5cJ89OoJrgKIArgJxlYOnaVC7LtRvXZP/+fTJzxqBmHgKWUU+Z+928fkPBabJ4KQHgAMiCXLp4UR7cJ7O2XwZnDmoJAMAUAq6AGASw+RwBVq7HewCGBGYB5QCVeb7hoWGZO3uuzyJP6XUuXbms2Vvd06ZpZjXy2k5muEW6u7oU/Ovvm65EAJXCrwAKF/SeGtz1B0oIAPxtcpsoAJhNKICQy6lv7O/vU1nZefPnKnBiJABshCA99yBjkoxbgh59vf1aX5eAOf1O4IjsegAIPu+IF2TYjcjo2KjMnDVLiQxzZkMwyCmIxVwhqy6fy2tNaTJYyfRTpYMlS3RuYQ/IyHMdrfl9/bqOz8YNGxSEB3ykvcMjQ9o2wGvmAlnXAIa0gcA3Y0KgnqxUwCyugR0wprr7aGzWLEQIGgBzBOk3b9kqY5lR6ezqVil1lCiQzaUMAIF9Pg8IDkDFfwTsIatg0xAAHFCR0TnAf/PmztV2QSThByUAxv+1n/9Cujv6ZO/e56SjC9IbaiXUlC7J6798RzJjBScNvGyhEgBQW8GeDx44JocOnFaJ6s1b1kq5nJHmtGhdyuNHAdAPybKlK5UA0JTOSWNTVRoaW+TunRH51Zt/wDOoAkBPX7c0tTQpgYF+OnHipBw9elyVFAAqGAcrIwJwTXb0rl07lKTgwPKypLV2dk4BnLlz50h7V6dUi47gcOzoMQU1ZgzM0GWpDJBVTcnrr78hVy5flS1bN8mK5WQlo0zBeJXl1MkzmiGMQsULLz4v7e0tqnyArbq2sCY1Sld3j4K51LWft2C++gmb09gOgCDZ5ozD17/+dZ03tJm5YiA+YOz2bTs0+53v2Pv4BYBIsrDJNgaUMt/Jd2kftrT7yd0yb/58BeJoG3MQ34fsOkQVwErszLI6acvPf/5zBVwZV5RLyAC3vQIZ+teuXlcwnjbhbyDaMCf/03/63+Qv//IvlKzjMjeZHzm1r5bmtJKnXK1YSDY39TlpP9L2EA6YA86frhMy+OlHSm8cPXJI5hkBoFDUtZp5xHwDZJs/3ykAcA9T3+BMBgEAO4AAgB9oa+/Q+WwEALYpO3fucuuMJwCMjo1p3zBP5s+fp7Ks+AZUQ25c57mXSWcHUhiiBABAbwgAy5cu0z7imTibQQAA0FuxYpksWDhX52K1wjmgQU6fOqvg/Lz5c2TPnt1SrZakrb1FbQwS0yefHJSVK1bL4sXLtB+YyzwrKiIQAJD4ZoGnDyAMkHXL8+Pr8XmlEvuZRvnww4/UN0AAgKwCqYIf2kiZA3wvBACkyY0gwjWxuYsXnXrEzDlzZHTogbYfu+J5WRuwGwgHXIM5yDUhB+DnjABg6zr7Cfwn9g74OG/OXLVlI0HR31x35/YdOqfNznkfsgH2yBqFPUJ+U9lgr2Bz4JNP1M6R8rdM5Fwmq+saz7Fv/37NRt64eZN+D7tUgPbiZc2uJiN63br1fm/rznkQ9/Dn+OCNGzcoMUTHz6t2fP/739c1ku+qGoQvn8H9mM/uexujcw77SgB7xvDpZ56WOXNm+czLRv08z/7UU0/pnIOg0N7eKWOjY6p8MPTggbzw3LMyc3CGzl1IOKgi/Obdd2Xp0iWyedNG3cOyl4XkevbUSQVJ1q97QqZ1d0oDclhenYTsyVZAEQy/AImiIjIyJDI2KqXRERl9eF8yww+1vjLEDkDrdHuXtPXNVAJAuqNNGtLNUuWaLq1S99SZ4RH0iRX85z/WRF2/8ygAAOrWEgAcABefMQGYLMvF9sARAUD3p1622xNU3f7SqwJAwvNS/4oveRUAFADIlGdvOwa5ON2qBAAUAQD+G5spa9Atq9dtkL6BQekbmCHFckX+8N4+OXv+vHzzm9/0UviNcvvOXSV2YIt//dd/7bLXMxmNI/3+d3/QvdsrAQGAMg3M/V//+m3de27ZukH9D0BdZiwr//iP/6S+E9IOz00/Mx/xy1/60pd0r4rfYs2jRAz2BQEAshUEEc6dEAAgcX3hCy+pD12waIGguHD8xDFdqwHrUH/Ap1IW6dLFK2rTqhizc6e0QuSQql6bsWL/AIGA/S3kHjsHcT/d3+zbr6TsLZs3q11Dknw49FDWrlkdlTvCDzB3jh0/pgSAgf5+3XNxD9SIKJlECRn6gfWKfSNzlvsrqKly4LHSYngWMwKAJbXUnEWDc2nyfOII5pNLKCcDzI8bMJ0IQK+JLyQDVYm/k8+T/DsZu7Hzo13G5k0Y5zCg287+SuKrKefoDoHhte2sGv4bki703Fkn+z+KzSTiTHr9gAAQti/Zz1EM8TEJALWxndpn0nNvQgGgHgEAv0ocIEkAcGNbm+mpZ9MJSgBoGTuv8KgxAl8CwOIHyTiBtc/2hWa/9QgA7GXdszgFgJAQ4MbVxfOsNrX2py+zxiM4SfwGaSIG4hPILBt+MgWAxuamiABg14jjD49GANAYh9VqKVYkJgCUpFQuSrmUV4JaGRUA1GggAIxlpJIfleLoXSlmRySXGZVSPicF3oO0RgkAIHLKPwLy86w+AShK7PClAYwAYDGVqBSAy2KJgX4jSlgiggL1EAg00PRHJwCo9L8nADCmKNsA4GvXcY4uOwWAXLEq2WJZcqWqKgDkiiKZQkXLAWRV/t8RAFAPyJWJ7VgiHLZsirRx/DeO37sZqz+eAOD24rHicejX9JOTEgAc2aH2Oz5a6L9n+I6lERmWEvul2hLA4Xy3+TOZe/1TEgBqY6TJVoVAcP3f3fdrAePPRgAgWBkPZ3LdsJhtPYqcvWatiZ6tTgkAdweXvlV7j9jeplgC674dkU7qrFN2nxB7qudfk/aSvNHjEgBiW3Zb6Pj6caZ9fI/PoQTAOH2NR+9Jj5pFiWPhPLT+mxpgh+hQa5PhGE+1X5pqfzRuliQIk1O1b7LxtfLt41ufEG8IyDeRvWvw38+dwP6SfTjZ88fKJhOPGWtjPbu11/6HIABYJ4cbzTDQH4Km1iHufZbXYDo8Ahu2pjM8wK4S2wFI7BZ0w818VqSxEQNQ2m1Y44XbZUfWHgh0ADwBwAw7fE4jADjwPyh/4I0iXsASGdzeOVgJALt22G/1JqQ9Z3LjbZuXqATA50gACO8VG57LimUWxCSK8UC9KQDUAqceMPwUBIDQfmhLknEWbj6T02rcoQKYMHBeNpau1v3EBAB7X4E0ZU96RuZnJABE5JGAgMAzGDHB7hsd1HRDGwPtyWfnbyMA6MEkyKC1zYQCnok5qAcO7ZdauSV3/1qli1obdcEXt4Vz7XKAzjgeRHTHiQgABvCH2f4cxLQ/fPb/4yoA6Jc1OBS7/E9DAFC7c+nX0kD2Bs8ayb55EpEvAeBqvk1dAoDraY+H1/G7MyfzHxOUQgJAYxNEA8e4TP5Xb1xrgyApPURYECC0v8gPJYgh+uwGILsO1f9H9/avuY11XEfCbSZNUcDNL5dVaUQWl/HvXne/G5M0VyhIGtnfsssGX7JsmWzdtl3Wb94mPbPmSaEiKi3eTm1I6paS5cX3OaCXStJCllalLEP378uVS5fk6uVLcgMiwMP7km6oSCE7KiUNzovWdJNKSdKNAMLNUtYMRvbJ1r8OeI78sMLg44lPFowy8CTp38NgSzg3bcxsY1Sz1ngyRjB5XI01K6VQowbjg7ARmB9bQ+gnInsI1is/9dXvON8TEwRqfCPfaWjSGqvW3uS1bQOTDL5Za+x981XcC3CUvwkO8r7WC9aa5/Ha7EgWTQpcuN9rSwAoMaehSVJNaWlq65LegVmqAtDdOygnzl6QU2cvaJmATZs2qgQy7YMAQEATMJVgJaAnQJiqUGSzCm4AxBKYRPIUO8iO5RSw4TPLly+Trmmdmp0FYA4AA4A4Z95cvT72m8nk5Fdv/VrBAQAbAv60new9wDaAEoKeBIGR0Oa+XIv3AX/JyKQ/CDLz3MdOHJWTJ08oyAQATduQUKbvrl+9Jh/s36/gwfon1mmf0o4zp0+rtDCv9/T2KIAFAAqISiCb7C3AHsBw7gUBgPsDbNBGgBzNwq+KzJ09R8fgNnWOT50UQLJZc2bLwIwZum1SGeBSSTo7OrU0AT8A7WR6ugx3l5GpAQ1fW1P7qlSK6o7zO8+LrzaboH0E09rbW2Xu3NkKEiJxCxhDcJwat3wP4MuCyDdv3pYb129plhkECwAwl8U8pmOLrdF//Mf1792/p9n0qAOQwUcb6Sv6A7APwhHkgWtXrmoAHRsgQK7Z2iLaZq5JwB8gDv+3Yf0GHScXVGuUQjEvwyPDWvcbgJPgN0AYNYBptyNtOEATEABSwNo1ax1JAIJMyhEFsBMySbGr5/fu1TqevX19CsJhU2Tamky29TftpA0E7C9euKi1ynmNfmPcAGcPHTyodrIVUsHoqI4VzwVR5F9/+nPpaJumWfVGAFDwsVCJCABk9S5fsVgq1Sz5KxrgP3zohBz4+KRs3rRZdu7aKMXiKKrLUi5X5dzZm/K73+6XRQuXya7d26S1oyTSUJbmpjZ5cD8jb77+O62V/soXX5DpA73SlG6UbD6rdnn69Bk5eOCw7Nq1W4k7/FhW/U9+8hNZs2a1PLFujQLS/EybhvpBQR7cv6/PTCY57SfoCHBz4fwFBTX4HLZeJN1GGuSnP/2Z3Lh+U7Zv2yIrVy3WjElAfQgAJ46fUh8xY0a/PL/3WVUAaGxC4tkpmCCbTXJtR0e3fPzJQTl/4YIsXLxIlULM/rEZ5iPAEuMA4AShh2exkhhkbGITgLSLFy2JiFTYDN+nFjmAKWAj88zWCOwa9QDG75lnn5HpAwNSKLpa08x7bAWCAEQW2sRctSAI404/QkIC4AREKlKX1ZN2IAAAUlNzfu4cCExpVeQge/R///bfyZ//+Z9p1jRzmLmsoPGRY2rjlE/RYGG1rPOLkiCA7AC4zG3G6OrVa5p5bjKh165ekZMnjsmCefPUX3I9fugjfBQEgEWLFqsPxrehVuKC6RUlADCo23c6Sez2rm7JZ7JKADh06LDWBt+5Y6ev3dsg5UpJfRtgNb6ftpUp35ZK6fyBEAMxAAIA94AAcBwCwKxZ6pvVv/kSBfT/xfMXtPb80uWL1Tbgs0JsgQBAyY/Zc2bKs88+rSUkUACgPwDs9u37QFYsXyVLl67QTH7mN7Zy9NgRWb9+nZZFcXvaivYB96K8BFL+7ZRkgCTR0Cjvv7dPcvmsbNmyMVJAoAXYD+AytkYmcndvn5TIqhdXlx6iEEDd1i3bZMbgQKQAQN+jNsBYKwFg1iyV+eY6VrKCOaXEgZkzo8BYsVySAwcP6vhib3Nmoajh1AFoC/YIYQICGz7PznDYJPf65S9/WVOuQsGLBtcv+C7WTkgH+DCIV6yN+Ehe/8N778ncBfNl+84d2kbmGL6WrO5Qyr+9rV3PiYAsV65cVmCesd6+Y5sUCpCPnGILawEEAJ4P5RPuw48pJwDkQvShD9w2GaJGSfa9v0/XiOeef07mz5+r6xE2xBzHB6MMwFyGwIGCEEQVfMOd27flqSd3qYIRfcUPRBQyw1csWyYbN6xXUms7JWNKeRkdeijokvX19igBAHnl5o4WLTNRZq1hA8xYs7bjpEaGpTgyLLmRIf0uIAtEAvYrWhqko1ta+2crAaC5vU2kuVEqhoepbFRF8mMZJQBUIC7lkZ136kK01xEAMjUlAHSfGKjMoQBgBADzYabGx79hib74LOc3vZDoSmU9n5ElqQSAYklytKNQVAIAUsjsYdkLAqS0UQKgsVlaO7rliQ2bpKd/QAYGZ+s56b339ysB4Fvf+jPdzxAruv/gfkQAoAQABIBcNqd70z+8974SOF794qvqw5qbmnW9YR6gXLF27Wp56il8TINADOA7//jf/klLqGzZstXvb5v0+hAEv/KVL8vMmagU0Y85HWd8KQQX9oq0h3P77373O7WdV155VXp6pinBDJWP4yePK+kItSTIh9g6hLZ7dx8osYl9966du2Rw5gxdI1k38KVnzpzWeQjRij0x/pr5x5xADQh/iT1AbmEe4b8hbj2xbq36XcaNz+OnTp8+pf5O9549PXq+4HrYBWvH/fsP1DbaOtqdEoDfcvPFAAAgAElEQVTu+T3ht9GtofhcS7oISfFK1gqU2uITj023JAAxtQJAMsCcDCh/1gD3VAAELQ/vUS/GkzxbJq9p8Vfrj+gs5sHvyRQA7FrhNcM2WHzP2hkSAOy8MeE4JMG/RPw3+dx6j8+ZAGB2pH1kSSYJBQBiFMkSANanWgYyCGLrWX4CAgD7dRcP8iUFJyAAhH1eExMMyn8aCcCAf/Y07lliAoAjzlgsczwBwKmruO2UZfpzbsCnmAKAKwMwuQKAm3NOBSAZK55KAYA8dn3GkvsvVapKBbUY/itTpqWk5WlKyP7nAP0zUs5mpZgZcwSAkXtSzA1LPpORYsGVuinlM1KhjI0nAMBJc2KZcbZ/pIrrywNYcqDL9GdnZUmBPn7p/3bkAP+fJwA4Aof95xQdnFblZ1cAUD+r65zP/Gcf6ZVugIYA8B13Ii5zA/CfIcO/JDKaK0u+LAr+QwIA/M9RFgASXJnvoNYTEwBQAIiz/y1+a6oe6mm8zbj4nSth6+JDyR99bTICQFB7Xq+h8ULXkXY1YiYuyO/irUkCgKqGhglgiSS/JIA2rpGP+MI47CBxn3pEgmQGfY0/i5KGamXx/UrlW1Xbpz7kHD8v+AmJLpP8JP32uI/6+L+1v+bzfrhDhMCeIUkAiK6rF4rbHQPof1wCQLgG2u/h2pkcv3rrWr1ufFQCQHh9t746qCEGuGuxRcNfkoSOR9kPxH1df949okn7j0XpeTVfm2pfE3/YTfB67ba4wGTt+VMRACYa/6iEwwSNDCX/7SMOiwkTHsc/v/XHZP34KAQA659k/9rfNQrSjzfwbumfQiFgqkuqAkAY3E/+ro7dZL0DuRCbJJ+VAKDrzudEAKjHpggJAOGz2cDEGZEms+RJAB5Q8cm1kYS7HWKNHUQGZuiMJnJMoQGEQC79a387OTNXz2gqBQADqAzYiq/hFvTI0Sey+M0gFLCZgAAQfj9JALD39PqPQAAwJxJturzBRv3hV66wvRMZdr0DBRnI9uNqCtaqOGh97YAMYNkHev9JCAARwFdHYk7tyN80VAAI5wn3iRY13WC5doSAoK9/4TectWNmz6S1T/2GNWk3JnUVTnKz8VABoJaAUEsAsD513xuvAODGqZYkEi7QDQqt6is1CgCfFwFAbSFQADC5+WjMP4UCQGxftQQAd7ADHHZlAXjyeiUA/ATTfyYqAaDXEYJfVQfyRiB7cMhiDtrpxr+fJAaFfR35ngDUJ7ClP6H6QgAoO8nc2gUuVAAwZmd8KHIEAXcAir8Xl2GIFQDUZmz+edDf7CgqCwDLuUQWXIcUkSpuTsuq1atl+46dsmbDZumbs0BG8yVJq4R7k2YYlQnmcohtSEkaWWWkRwt5JSq1plu0JuqVy5fkyoVzcuvKBcmMPJTs6IhUqWdczKsEdFOqKm0tzUoI0N5X0gOUcUcAIFiHp4zk5RLkGhsH83/JtSOex6H/dkS2emtocuzckFV0/CNCUkQAcAQFV7rGgl7BWATrpR2QQiUbvZ4n/9Bpem8P8kc+CPlV1DuamqPMHNpk64rZjIEy4TOF/oZ2huQB5y1cwBAQgIAi/yK1HG7G3X1csCIiADR6khOHdE8AaEy3aRmAtq7psnTlWpkxZ4EcPn5ajhw7KZ3TpinY2t7RrgEel209rEF3MoABDgBwuD5BawAHwD1AZcB47j82kpEDBw7qdyEAdHYjAT+qAX3LeIQAwHNwmB0aGpE333hLwXQUAAYGpmvghPsSROX6ZM1St5mMRpQCAJhoA/VRuU9ba7sC1k3NjfLBh/vl+o1rsnrlKlmwYIGToM1Qf7UkN65dl48/+kiWLV2mEu6mtnDyxAm5c/uOfr57WrfcuXtXAUEAEAgAkCD4PqA3gVmyM/khm4yAMH3DuAGoIO2PlDpgJLK+ZIL1Tu/Tc/zI6KiTZBaR6b19TqI5l9PvkmnOuBLk5b6WnZvMsqFfLIiMnfBdK4tBphpBIkATd520dHV3aoCZrHbaTZ8yXgQPUAK4c/uuPHw4pEQKQM6OjjadRxAaeG7aAeBPUJpsC/qdQDVgDu3gmgTDrRQCoDilQwCFAAGR0Sfrl2fi2Z0EushHH3yoxBLAQ1QAFBxKibR3tMnDoSEdT+SeucaKFSvVLl3N53REJMAuDx44pGAQAJOSYpqao3kCUHD9xg3ZsXOH+kiehf5Cevf6zRv6HZ7H2gbBgx/sFBIDoBavaTZppSLYCcAAoByZgUY6IUD/8P+VBP7Jj38m7a3d4wgApWJV3nj9XVUA4DlWrFxSQwA4cvikfPzhcSVD7Hlqq+QLI5JucfWar1y6J++8/QeZP2+xEgDau1lKy5JubpOHD7JKAMgXyvLqF1+QgcHpkmpKSSY7pmAFEvGffHxQM7dVdt1LmvMsAOJ79jwpS5ctVtvAzgZnzZbMyJgCFu1trTJj9izJjY6oTUEAAkwDPO3q7NLDPIBJKtUoP/zBj+TWzVsq4bx02XwNUqabyWpvkBPHT2rG5MCMfnnmmadU9aCpqUFBQqdY0iqlYkVaWtpl/wcfqmrG4qUObDdwH/tmziOtjN+EAGBZWK6+dIMCu7QbifKFCxYpaMJYm4rGa6+9JsuWL5P16xxgY4QaKx+AL3t+7/PSTQmIAuVHKIvhCAD4IGwBINdkzOlL7mEEAOzBCADmv1FgADxdtWq1DPTPcP5xbFTb+X//1/9LvvWtb6pCBe2kj/k5fPiY+rNVq1fq/pGAHuARIBcgO3XsZw4OKjh0/ep1tSdHTBW5fOminD19UhbMnyfLV6xUohE/Tv7+qtbmxmdCAGCdULl2T9R+7733NWgLAYAVpx0yyOiYjI5llNDV1Nwi27dtj0oAhAQASD4ogEBALVbKEQFg1cqVEdnCCACAwRAAaDDtYuwOfnJAM9CXLF0kq9asUH/FnDECwAcffCizZg/Kc889I6lURQkAkMrI9v/9799TAsCyZSt1fWdc8dmHDh/U8gpGAOAsiC8BCISsAYnFCACWnQxxZefObeo3TQEgJBIxj8g6p91WIgJfcuWKA9Xxufk8yjUt2g5ITqwj2E1cpsS1kXIIzCm+x9pna3mhVIyUA/CNswZnRms//ob7Qa7asmmzkquwHdtTGAGAe2EX2Dm+DTIo30X9BhIe38MvT++brkQDPgexhJrulPzY9eRunTf0AXbF79//3ve1PA4Emp6eXiX/0A/0KRn7XG/Xrp0iKfYNzfoe68f3vvc9BXuffvpp9fFGcGM/ALGCfQOkKOYbwVsjAODbUQBYsmSRktd4DtYLfDrELb4HAUCle3N59cs3b1yXPU/i65a6/UWxKGfPnJFfvPYLBf937dwhTSmRjlYk/jNa/qqluVFJAF2906RaykuqpUEVsKRQ1PVEwf+HD2FjKQFg7MF9yfDv8JCSUCh7QcZ2Z3eXNHdOk+beQSUANEEAAKzXTGJfT7tYllI2FxEACjlKEeR0fcmgMlRC+SfjwI2wtJ7naet52J18IjI6/jAiwiswYgqMBnS584ruf/EzqlrlZJKLJQD/opeSL2i2JHWUyf7nffazbZ3dUk41Sltnj6zftEV6+wekf8YsLSPw3r79cuHCRfnmt/5MM+7ZO+MzWfsBtyEA4C+xH+bNvn375f39+1S6H9IUKjyMNwQAlCtWr1opL77wrPpCSk/gB1EA6O8fUBIbdorf5/r4pK9+9SsK3jMOAPSoVGBHe/fu1fYA+EFugPjE+vCVr3xFxwo7njFjQM5fPC/d3Z1KFHJhFPbLTTI8NKp+Aj+NrS1ctECGh4d038M8pb2ffPKxqg/gSyM1mjzEN5Ezp8/4/e9yB+TfuyfXr11VVRf2sIy3EqGlKjdv3ZSPP/pQ+2PN2rWqAsCPi1O4kgrMMVSkmAMQ0OhLLfWldcnDnNGYFB/GOMI4R73AdHz+iDPwwjNJ8nwS/p283lQB1KkC3JO3z905GbeqF8ea6Mxo57CwHdFnfVw2LPNn79kzJ/+29lgbwviesygHjtrn6j2fi3/FcbeJYp71nvPzJADYmZq+0Sx0S+D5ExAA9PxKvIizuO/sMJYWjlsYF7TfjbiAP3HtjwkAEBYiMkBAAMA/EFNypSQ1/d37SQdeO6W9WgUAjSd7AoARA/guxGEF0SdQADD7mZoA4PZ8SgAokrDhFABYy9jPlSv8W9Cs/ko+qwSAUiYjBUhyOUoA3JVSblhynHmNAIBSgBIAKpKqlFQBZzwBAAUGlqwYqI9JAc6O4/KyLoEpIgf40rc8I+Ukna2PJwDY910ii+uRxy0BkCQA1CgASEqQ+y+xD6yEJW4A+0ua+T9WqEi+nJJMvizZoAQAZyi6GxWAJAFAgfZAhSeez2qV3inVEgA0bpMgAUwErun89/0RAc9K/nVrvem1ajKIL6GsRBtf7lm9h7/XVAQA2ysm/ehE/v5R14Gk35+KAJD8vCOJOIXUcD2q/7vrd6eQVksKaPKluyZqdzgmddeqKQgAuq6O53ZEmIO9Fd2nDgEgfs6kz//8FADMXybXkiQuFK5r9p3JbGEqAgD4n+09atdMRwCIE5xiqfZ4HCZWALDnmHR/Qa7aYyZNj3/WeG9t73FP20NNtX8JGT7J+a/YxRQA89TXD2ZEnWdNEjSTzzdRP4Z2Yr4oGr9wRpqfSj6H7XH8Z+s9+1Q+53EIAOFz1c7pyUsATOXnphqfKb8flgAI2Yqxg44d3PjNZa0CQL2bTbZB9ktvXQKAAx0deMFDUh/aSRrF8v/6e7BwGwEgbKfeP6ijHG4a+T2WoPNy/1afLpLMjllrIXgcAc9ewjncwIf9EE4QczThv2ZkxsKM5I3Y5KXIPCII7DYvEegf1rP22bwhASC58U6yOrmn3s8zHcMaSqEzrHdwqQGhYRD6jOIpDS04VIybWIEEeeTwI1jZZ8lP4IhC+woJAAaIseHSMbdSDyGhRVGxQEYsyNC1ucACUdeua7xNLeinm/yg9rqBYqH9OLt02RIR0zAor2D9wKa91kZCtQxnF3UPHnHydlT/O5YJj5/ZFkjXj+MVANxj2ibbNj0BQzAgACAZafOL4CorqGX7QwhwmSGeaOBLA0xVAkCfPUEACDdRFoiONwO1Y+GaH7PkwkCDblajDH9jdtcSABx471UAfIkR7W9vjwDJTnmkRrbEgc2+vmFcAsCxCK0NGjJWqfP4wJ30EcmFI+pfb1+aseNZSna4tH/ds9dKuOvc93PL+VdXszuuY+f9rrfL2v731wpUB6y0ghtrUwGI/3V1zypaAqChsUla29pl/YYNsufpp2XW/EXS3jco5RQgsPPrFaTwyBpvaJTWlrRm9vO3+n/a6yX9+Tc/NizDd29IdviBXL9ySYYf3JcbVy5KITMiudFhaW1ukuYGgE4nM89hm4yZ5nSLpKjPXi5JM6fIqstYd0A05AAPwHtfUX+DGMucWh+E/tLGgGvZ2pDcLNHvxTKglCOehJsh5x4seGq7FLMGo9y4+tnma3jXbSitphvKFo6E4tQAqL8alxzArisNhJPjoI/NIwvwIEcYubpkhodfR+K552dmQDnWGswqnRg/X7hBdQoAjghjayBthgDQ0NgsTa0dUm1IS3ffoCoAtHb2yM07D+XDTw5K/4xB2bx1iwZUAX0BFNiwE+Cn38l2AjwmyEpwH5AbkJas8E0bN2qfP7w/JOfOndf3AWB6+qZp8PT0mTMKxBPk7B/o97Vrq1qj/NjR45ottWLlcmlra9FgCvcFyCHQyxwHtCEACpABQIsUM6CcHswrVV3XL1w8L/s/2KeMm6ee3KPBZ7enSWlgmvqz1KDXrMsZg1H29s0bNzSbfN0T65T8cOv2bQVuCOzyjARsubeBz4CR9ANBW4Kz/EdgdqB/QAeMzGuy2JH97+6Zpv0zls3IjZs3tU+5DvKyCxcskP7p/RrcuXf3rgw9HNLn4L4GUoaKAIAaBJQt2GV2wjNyTYArZMiRW0fymCw3+gtQnfcAEgHsu7un6fhqbfvhMQXsyKblustXLtfXAb4hGwAY8ayQI1yZgQbp6+1VgMXUBwBfAPZUIaHJqTEAKAHYkvUKaMQ1aCcEDp6XoBwZoJcvXVJJZ8bfzaeSyojTFsAuMv0gLRBoJ3uZH/qgs6NLFQIA0gA3qQtP/fpUY5OOO22g/WQoI5/rJNp7dSzpg/MXL2i7IHEwJvQzQFxmdEzbTvAfUgP9hO0QfAOA+ujDj2T+vHkKhONHISrwXFzzX3/2mmTHivLVr35Zpg+0S3sH5Qgymg3/m3f3ybWrt2TdunWyZu0KLQHQnHY+9NDB43Lk0FklYOzd+6SkGopSquakJd0m587ckF/+4m1ZtWqtbN2+Sfr6W6RUzhGGFKm0yE9//KYUixV57vknZe782VKsoASR0jEEgD529IQSAFBZMAIRbQVI+8Y3vi6VKmDLsBJ7sIF8NqdZh7NmzVT7ofQEe47f/w6lgbKOAzabzxW0hni1kpJ/+If/U+fhrl3bZfGSeVChtIY78urUcAcIJYvyqaeelJaWJpVw57oOYCS02Cgd3dPlR9//gYyMjciaJ5yig8oce0CEOQ8oA4gIkBOep/gc7+FzyNKe1t2jNsPY8Hm+ix0A/KDcgA1zXeyXvgBQZS1BAYC5yn+MP9egn0z9BFuBBAS4yXwD5CLjmrkBwIntVgiwevCGeXH/3gPNXh0YmKF2y73xNT/60Q+1/1evWaU2bWVPjh0/rfOT7NJ2QESpyvnzZ/WaMwb6lawxa/ZsLWdy+dJl2bZzp5OILVfk0sULcurYYdm0cYOW9dBzXhMlIfLqp5G5X7x4iQKu2If9ILVN9iwA9s5d23T/0tbZJcVcXh4ODcvHH38ira3tsmfPU9KYTqv8bHNbi5w6cUL7Fils5j/ELfb3V65elevXrqmtQDDEV0CQgUgxf958WbFypWRHR52PKxT1dfoEMsradavdvrnCvq5JLl64rPW7u7o65OVXviBtbWnJZEdduZIsst9vy5zZ82Tn7qekUizr/Mb3Hj58SNauXaNlLngeU/bATvA18+ahZIOfcSpe+/d9oOojKABQAoDXmiCA3b6ttoUtbN26Tdo6OqWQy+n+C8l5/A8y+StXQIKYowQAt++vaqY+axh+Bn+v+wkPqvC8+DctiTN3rvYFP5DGeB1SGaD6yuUrPEHEka8AxiGlsHawXjHGXBN75tnfeecdfQ1CCr6L9yCm47uPHT2qfQ3pgD5g3lDyjusyD375+usye+4c2bZju76WbmbsSur/qLvO/AJcBZAlQxubZH1AXt2VHdgmHZ2Qa9wejHv+/d//vdoVdd9ZI5k7/GeKHqwLzz//vLafOcXZAlvk+VEAQBGIMwn34tmZU/hySAzmP/BDtO/O3dvy/HPPyJIli3XPwZ7l5Inj8u7b76j8+jN79khruknVrCC0IoWcbkxJE7WxquyTi5JqrKo6gJCBju8plkQyWak8fCiF0REZe/hQMmMjrq49hNq2Fmnr7JCuaT3SOq1XGqb1i7R3kYqmylns19mPqdz/GHWaC5IqlaWYdTLOANdKAMjnlOSTK+Qc8cdnCzq6LfPBnzGVUBDuld0e1ZEDXOaj7ov9+dPOm3aGhtTA+aFQ4r+SUwAoFBQoL5SQSS5JQ1NayQCU06mkmqS9u0eaWjpk+ao1smT5Sn2/vbNbDh4+oln9f/7nfyEzBsnEL2o5HOwB+/6bv/kb3QO5vXtVjh07Lr96+9fyyiuvqH+nLaOjY7reQKRCuehrX/2innOZUxDM/vs/f0/BblQGeI2+5Dpk9X/5y1+SxYsXKamKvnvjjTd0jcNGUQCgHNblK1e1vAB7hJdeekltYnDWoBKWULa5cYMyHFt0zwQhcvr0AcmM5ZQwgI2yJi9bvlR9AvPAkULvKgmBNRKSDravvj3VoGoHKOWowkZbm7R3dcmdmzeU4ASxadOWLeo/6Ku29jZtO76KPSQKReyPjeCJOoKdY+4/fKD7ErcPbVHyCwQKjWcFZGtT7XR7/5gc/2iBzbhcRPLzURzpM2ZIJeN6jxIUD9uS/HzyLFkvdhOep5IKbDHx3AV4lFQbqb+NJ/uHgfKwT+q1I4y9Tdb/0TWnUADQ2EEY00oo7cUAdhz/sO9EJ92AUB/GQsJ+iFQA6igA6HteASAkJ8fft/iQaysJHxrj9LbIs0YxAX29VgHAZVGHObZxOV1rbzIuY+tfDPx7BVKvAEB7nZpUrABgpEkjAOj4WNxIy1OhVOXO2NZe9jduL9EU/WcxZHuPEi3uO16BL4jTunO6k+IN7dSInnjwcsonNVFeSwkAZVUAMAIAa5QSAPJjUoYAgGJMZlSKnFFy/Htf/6WUWz47pkoB1XJBUqgIsh6Vi1oK0rL6Q7l/QjcNKST+XcxKu4Q4knYNUS7Gjjh3DP5rmM4UNy1VPiAAaHzM4mJ+LTQCgNpy9NkYzNV9K7ahSqI+Jms4e0RicwoApnqDXcIZpQQAyjaFclnypbKuc/lSRbJFygE0yEiuKLmSSLZQrSEAFIqOMDARAUBDgoE6rpuH6lmcWfoSAEEB13B66e8Wt66DH0cEgGRMy90ySglza792ekIJyMcQ45KvfuVPkhCSqpmJVj7aOjHu0ca9ECuEBnPZyCHBWEY+zV8hJADEbiDuMdc+I0xZMk/8PvvZpJ8M/X/Y0PBZ7XcjaUxEYFBflsjwthhTYA3xbRIEgBhfcdZQ+0M8Ns6Mr7eW2ffrtZ2wvPrhqYen5hMh5jMZvjhR34X9mwSPg47Qvb3ZtzOFIGvcj+v4Pql9mGT7av42Z/KYz1/7XJMDyFP3T22xZ+ubeuNWr5lTEQCSNmHXsOtPRQCY6vrRXsSvUZGdJdfk2iV6vK8LkirDPpusfUkCQL2+Dvdf9exxqhIA9vzWDp6v3p7u05pQ6n/5+t5IASBJALDNbzhotZPvsxMAlBkWbAydc4pLAJhz1GxNDxKFm8p6BICkEdcrAWDPCgGAHysBYACbZXCHsjU1AK7VB/Get2ZjHozGVAQAOyBMRABwwTmYjjFAVXNQCupBh+B8vc2+GY/1nykARBuiCWTIw2uFZAJlWX4eBADfXzWHhYhhF7OQkou9bVBC+4yDC7EaQCgzyHfiDXlVUj5QoQeFYPNh4/l5EQAmUgAADLIDhD1/2N/G0E4SPGxDV0egIMr4tcfRjWdESnCxFusDIwC4ORMrAGjGdMRejxUAxjlwLMCCN2EW+hQEACMIfJ4EAPcM8QEs8lV1CACu/6h/bhL/zumYJKHu5N1pwUlYReC/A/CNABApBjhHFR0QPZc+YmjHKie1BACtKxwsXvVsIOl/aw6/fvsE+cLGNCQJhFn80aI7FQHAZ497bqHLng8UAfQ6nrwyFQGAZwN0bkqnpbGpWTMWqWW9c/eTMmPufGnp7teMHfPzWv+uWNI5Qd1fzVoS0d+ZC4BYmjWONGsuI5IfFSlm5f6dW1o37vK505IfHZbb1y7rgfPB3TuOPEW2OWB0I5ks7mnwf5po7n1r6NvCdS6cj+Hi69ZHX5UikelhY2EEnjCQFF075bKh3EHbMfuTC3y46XRBAL9dVqMh3uv8lr0es7Yj6qN+zvlFpwRgbdHZTg244IAfrp311v/anbgdlgNmsE6XOKBjGf5GAAjtm2d2Y+IlCHUcCMI0Sop1r6FJGppbpLm1Szp6+mXh0lXS0j5Nrt26J0ePn5KFS5bK8lUrpFgqSntbmwb8AVIhAJDJvn7dOv2XTD0jAACOkckOoEDHoABA5jFALxLjEADI4Dtz9qxmuwN4TOvt0blFXx8+fFQuXrikoNSSpcg/O7IIAVJAAEBMMq8UTGqlXntWbt26rSDvwoWLXMkMv4k7eeqEfHLgY5ne3ye7d+7SAKzO7QpKA0Ny9PARBdq514z+AR03Xr929aoqFJCBTVA2JAAQmOWemqHYRCb9kD47QV+yuawcASBHR3uH3LzhJPGbW9IyCCjW3KRS2Q8ePtBMMN4zQB1QlnbQn/Tz2MioEg+4B/8pQOPJMxZso80md2l+CRvS2rFp7jlDJawp5UD/A8bQ/o5OSAAtGtQmkK1Afl+fdLRDEshq8HtoeFjl2+fOm6fPlkZpwpdXoI8hPNBW1ljLIKYNgGAEwAHMLeOaNr35xhv6vJSN4D2egbISjBng0KWLFxXMAqRlTMjWxblAwqF9Q0PDeu3r128oyAp4rkoBVZHW1jZVKQDYhHAC2LV5y2bp6Zuu9zGQ9+ChQ5LJZpRk0NXdrWMO4H/qzGklggB8A9LxnGSqUhObDD8AMZUw7+xUFRW+d+zIUSUtAATv2L5d7Y6+ZIwAm3/5izfkwb0R+fKXvygDg53S1g74mlMCwO9++4FcuXxDgat161dLVXKSbnEZrxAADh04rSD9Sy8/K9JQkFI5qwSAi+dvKwFgydIVsm37JhkYbJdShVriTVKtpOVnP3lLspmCEgAWLJonSIiqCo44IsrxYyflqaee1ufEPpgPKud/4YK8+OILkmqoKgHAAdtFuXHtho6hAtAd7aoOg1oMZA5KPEACAmBHOh25VbL3//N//i/qa/fs2SWLlsxRGXQIAJQAOH78pBw9clQWLlqoCgClUl4zuNkboejgjguN0tkxTb73/R9oFuzadU8o8GIEAPoZoBFAFZsFQArXDQBFQHzGYtu27dJFDe50Wu0Dm4cowneXLF0imzZuigBVIwBADuAHAgC+Et+CjeBvGG++j//BjpkXRoQB/AasBMyi7jTbGCU/4L8KRQWuIVVQlgACAGPN+guR5M0335Cvf/1rCp4zJumWZslkc3L06Cnp7un1BABK+FTk0qWL0pJu1qzV27dvqaLGtWvXVdFEiSgqx16SixfOy+kTx2Trls3SP92V6CCDLV8oKImBTHp8Js9Cv9g6CZD+1ltvqV/atm2zBqYc0J2XBw+H5JNPDkhHZ7fs3rVb5xUlElraW+XUyZNKHkLpBX/IusPcxW/zOsA3BACC15MtQzsAACAASURBVPTnoQMHFewmexug0MgBgNL4gcVLFsrmrRsjAgB24epxfyCdne3y0ssvSnt7i2RzYxFh4u2335WZgyhyPCklaquXyzI0/FBVJ+jbwcGBKCB/+84t+fijj2X16jWyYMFCBdfsnAqwzFylDjlgH6+3tLXJg3v3lACALWzevEVVA1jHAN8gNSDzz7yBADB7zqyIAEDfUjoC30I2Pr6FH82srFa1dAC+K0kAyBcLCp6GBAB3nq7oc/A9ZNQXzJ+vBABeMwDECAB8HgIA6yb3wmdjs5DfADYhAHBf9ZM+VsB6gw10dHepMoqWGWqCxFPW9YH3IFRh55Rj4bsAs9euoSzxG1VU2L17pxI1CkUnv88a/p3vfEf95YsvMnYQK5ytsm5SogWf5+YOQLyROn6l6wZS7nPmOgIA9sqzcy+ejfZzf/wHayfXevjwgex+cofKurNGs2uiRMFRbGH5Mlm3ZrW0t6aVxNooFWlK8R/7K9LdS1ItFSSVKlPbxEn/8182L5XRMckNDUl+bFTyY2NqJxDhIcO0dHVIW1eXdHR3SzNy+W3dIm0dMQGA/ShrNgSATEYJAFIoSYns/5wnAORzSgBgXhVL+ehsGQJFJEjoXkYJyrHqnO4vvX0A/pPd7/aZvpSYnWd8OTGIuiqPrMBISaX/jQAAGaDAxRsalQzQ0NQiJWmUlo4uSTW2yLJVa2TF6rXS2t4lnd09cvAQBID35Ktf+5ruDVg3GPP3//CenDx9Sv72b/9W12Wy2rks69HPf/GavPiFL6jCi5ZZyUDIe6AlJgZn9MtXvvyKxmaUXFwR+e///Xs6F7/+9W9ouQCIP+wJsYMvfvFVJTpSIoJ9DgQA7OjZZ59VRSMIPjdv3Za3335H93evvvqqKgAQO+DfLVs3y8mTxzUzn2x+7tPW1iFjo1klm+D38VcQWSmnxDrDnpL1kjUDkBDfH5F7yhW5dvW6jI6M6DrJODQ2N8vI0EO191u3buqegvWF9QmAEXLdrdu35NzZs6pWNH/BAvUVrvQQhCZHumxKO/Ui5qDLWG6MpdO9movbK8bnnk9LAEjGhcK/k+89bqA0PLfZ2Wiqa4bvW3zP7hvGuOzMG+4N7B72+f8ZCADJ9od9HAbQk6X22Dtr/CmI/1mf2DVsvQjP47a+2HnCAekTKwCw/ydu8GkIANzLQHUlriQIAOPhkziTOjpnW1KZJ9PZecitg172n9rwU5QA8HntUZzACADsYwC66xEArDQAvismBrjsf02o84QHfIMLa9Umo0xOAKgqAUBtVBUA+LeWAID8f7mUl3IhK2Wk/dmfZ0akFBAASrlRLU+TR02mkNV1TZMyUBYoF+PMfQXnPVED0oKC7WX3vu4LfCkEk/kX9hL+9ZpkQRfPshinD91Fzx/B11X2MA7Atb75rAQAxRDYdXsCAHL/pUpKCQAQ3fKcNSGGFqoq/T+WL0kWAkBUAqAquUJZHAHAlcWppwBg3IbQ//wpCQA2p1m7HYMkJgCEyXGWXBbGOEP/MRUAqLGUx3Xq5m88cUrPFYkkGLUJ+5zHWGr8WoRPxCVp3dypbY2+pHug2kRau9anJQBEa4eF+ep0gsXv/5gEAE0B1QTb8SQo89NJn26f/bdIAKhZ3/8NEQCS+xr7+/MiANTE6P0aEU6JiYkebiZOtAf7YxMAPMA0oQezdiX3jY+6F53KNf7RCQCTNcAUACYjANiDkwHqFvgYQHNO2tf48QBKxD4LQJGQAJBkY7oDasxSj96PMrj9EhXUq3NBem80ngAQBrfDzWpy4xoCIAYE2Gu2KQOYgsEICGYEgFABwILs+r1HUACwwFk4FrymrMWQEZkgAJjjDo0vZKL8MQgAycUi/Du5yCQlimo23EE5AFUG8EwzGyclBZTrEwDCQ99UBAAOF6HNRcQBv9nXRdBLptWUJ/DM7RBoT26++W7NWAfSLm4cxgPz5hisBAB/hwQAYxKbnUeL8QQKALapSRINIsekGXF+gxMQANwE4WBGYAQWNmxeY6gzfziwEXx2cKz9xIzQ+PXJFACchFTowB+PAEAGvYLz0cHu8RQAHp0AEJMLbD6FCgBJvxDOPeub0C7t95LfWIbqCzVkpIDZFvWxkYaCOmfR/W2z6+3BkYaN6+b72QfsnHqFUzpAY8PdN/GfggwpaUDSvzmt9cV37totW7Zvl96BmZJq65JS1YBvSpdCAHCghNq+zoEmDb7zmsnw4hshAFSzI9LaUJXc2JB0tqXl2vnT0lwpyq2rF6WUHZM7N6/L6NCQyrLTDgKOBBMJLLpamP4wGGQrhCx6AoRJn2R977vG1zh1vRvOJwuCh363xkepuo1lSdSua0ZkqZ2fMG7jbCqY1apwEmRJRCQmT14xOTb1Pa6FkSKA+q0gABNugqydyWBWzXquDKyEwkSQRWH9qIE9DwzHa52jyptCgAYwLCjB5z1ZAzZ8x7Q+ae3slVnzFktrR69cvHJDrl6/Jes3b5aZc6g57PwHoAGAMdlWyKxr0L211WXOj40pKAeQSJAXYNPVQC3JmTNnFUCljnXv9B4N0J47f15BH4gC7Z0den0Arw8//FhBsh3bd8j8BfP03hzmyZw+cuSoZpgSZCVwSvAVuwNsbW1p06xT6xMyEgH/T585qVm1T6xxmVQEqcjeBoB67/d/kLbWVgWS+/t8Xft79xSIvn0L+fCN0trWqgQAnhtiA0AW/WDEEwB6np8gLfYIUAM44bLACnLp4iUloQCm9U2fLkMjw3L5yhW5d/+e5PJ5GZgxQ+chssy9PT0ya+YsBfQAmrnu6MiwPh+BXuamZbIX8tSqdjatz+TVYdzvLjvUkUMgfKRk8+ZNsns3ktVpBUaa02TGt+tnGRsAH233wKAGywk033/wQK7fvK5jYwoFJvPPsxKUnj1rljy471QMTA4dOzhy+LAGva19AKXYDdms9B/j3j99utYK5odSAfyQHQ6I9sTatbIBeeneHu0z+gjAiP4FuOQ5sbFly5YLNagtY5TnQIYYgBeZ4JVrVuv9aBvPB8h27MRx2bV7d1Regb4FoAAI45kYU/7lP0BP2kO/a5ap1mcnK6ZBDnzyiSsBMHu2ZqHS33yOZ6Ydb7z+lty+eV9effVlmT23V1rbqFGfVwLA++99IhfOX1Fb3rBxrTQ0FiMCwOFDJ+TAxycVKHv1i3ulmspHBIBrV6nrTZbzAtm+Y7PMmNUpVSlKY2NayqUmee1f35YHD0bk+eeflCXLFkklVdGxBoyBGAEBYO/eF/TZLbOQPqftZEgDftFGbJ114fDBQyqfvGDBfGlua5X86IgCHoCg3V1dsnrVah1DVy9ZJJvJy7e//R0F45577mmZv3BQGhvxiQ1SLEDwOSYnjp+QlatWqgJAPo/ygQuOKgBbZh1nPrTL937wA83t2LBpo4Lt+EzWC2wbPwOoS2YlAA9jYvt9xpuMTObLju07tf08H32gWcAnTyrAjP9Cjt32N7wH0Agoit+EJMK+xYE8I3pfZMrxAQDtgJW8ZyUhANXJuMbu+S4+FwImc4zvv//+Pu2n3bue1KxpQC3IUPQ/pUogAJDByrOQHZrN5QUFgJ7ePpk3f66CXdVKSUHM9rYWGYQAcOu2zBgY8IDSLSXOEDSC5Hf+3Fk5fuyISrFTcsD6DkIX/hcJbuYPfg5b0LWjoUF96q9+9Sud89u2QpAQaWltk0K+IPfuP9CSLr2905XIoMH2SlkoN3Ly1Cn1JQDtEDPoO0BMsl2HHw6pn2UOQgDApyH1rwSAFSu0VrYDmEs63yABLFhIJv/2GgWAy5euKgGgvaPVldboaFWAWfsrm5N33/2t9E+fIVu37hBAUsrA4O+wFWx47tw5Oi5wTu/evaP3oQ8WLVzsCKtgv+WKqhyQjbtx43ot5cBahhLE/Xv31Lc4FZLNmnnrJM1b9Jl4DzuG1KAEolwmUtYzBQDsIyQAMN4hAYB5z94Je4cAgM8EsDQFAOzV9j68BwEAFZJQAYD3lQDw7tt6HfwT6zK/Nzc26dyAsAFwaQQALYHjjwqQZciiL5ZL8syzz3r1nAa/FueEEhp85tlnn1MVB2yZPiErGRIM69ezzyHzT4kEsthdiYe/+7u/0zkHyG82x7ziOZBsxxZpj/NNKO47MB8yD9+ZNWtQwV3WAogRb/3qLdnz5B6dy65MA/Y7pt8hM3/L1g1KAFC/LCLDDx/K7Zs3ZNGC+TJzRr/L/m+oShO7V8AQ6iLTCaWiCMQFwJJiUaqFvFSyOSmNjkl+eEQKlAFSyf68Ag4QKls6OqS1u1v/a+lol1Rbp0i6XSTdKqRZAraoggmZp4DjmaxUc3mpFkr6N/L/+C7A/2zBEQDIStcztSkAWGDcx0dckLdWASAi4UPitc8BtkQAlCnFOfK/KgCUAT2cAkA2X9C9C4SAHOfIVKMUyxVpSrfpWYKyUdXGtIL/y1c9Id29fdLd0yeHDh+V3/729/LCiy/K4iWLJZvJ6tkTX3zs+DH59//hP+g+CDvj/Hz58hX5/g9/oPalvkEJnTndm/34pz+Rzo52+fpXvqilywDyWI/++bv/ogSUr33t6zpfAdYgEmCrL7/8kvoeVBSwEUgq2Bx209vbp/Z09959eeedd5VEBVEBUuO1G9dVJeRbf/ZNuXPnlhImKRtBZj0lAFjT2HceOXpESzpt275Vy3oooN/o1nTWFPwJ855nZL8B6evsmbMyPDSsilU8N8/IGez+/Xvy4YcfSFt7u5afmjFzpiqIUK4Hf6Oltk6elKvXrqkfZp1DxYV11fyCKc8YAYSzip5AfHkwU54xSfMwyaHmnDHhH/WyEsdL7j/atep/6o9NAEieDW2tt38NALO4VU17AvWMZDvtuuGZLhlfCs92YYwvLANQr1eia0ZknfGZrXYWju7p4bQwzoFv+FMQAEwBwAiaphjg+mxyBQCe41EIALXn9DgelYw3298uw9+k/03y3/1tJQD090g1053dkyUA3HwiVuIIAPVA/nolAEwBAAKA+44j4du42b/1CADE3PQ/zr41CgB1CAClnJQLOZX3R/4fAgBxmeLYqFRyo1IYvSdKAMiOSQECQDEnVda2SklSGqMtRnEBl+vq1gQdkwaRpgZHWHOvEdOOAX9ii5Yg6JJA7D1v1T7JyT1rXALACACGLUxGALBxn0oBoOTVdVxJGxcrQwEgUygrAYAkmSKqluWqKgAg+W8EAEoBZAqUBagoESCPOoAqBEAeqF8CIBA3CMbUxZt0/v4RFQCcYqoR/Tgh+WQrKwEQqON+VgJAVJvh0zp5Hx+tpwBgkHZc5CO+iWG3ljQXzpv4U7HsfxIHspgVJXSTvjJcA8LHSuIf+l6iBEDN5y0eGShBRPPa79PGSdAnFADCZ6mnAPBpCADR2uRt8XEJHJPhaxOZQbLvojVswsxwV4I1Xn+d/7Ufw0WmUgCoN5ZR+/+NEwDqz5naERw/b2rft7hK7bjE8yJpWxMRAcJ9UmSfVVfKdqKfz0MBIKksMZn91ovF1/UJj+EL/z8hAESbJZ+xG2fHeon/GjVt91qSABA5zZCd59nENukYVL2XzwC2TXTEGPW1bGwj6LIrwmxpt0G0rMkISNbs13ghTQJzYf8nDTi5CQ+df0gAcDWMHAEAJ8Pm5dOUANA1IiBNWJ/ohslIFVGyaFw7JFoo/ASoOSCYrJcvAVBvgZxoctcYcZAtmvx80rDD+4dOtYblY7LonmVpTEOTXorANw/aaP1yn6mg456QAeHzIQGgZuGJvIRbGEIbsGvZ540AENU+NHKAAqsmK+XsPLQPrmwKALbpDcfSyBth38X39In5AQHA43VRlnzoPF37YwWAkNkckkRq+p72ewKAyhxNUALAgf8xAUBBe18C4PMiAMROO5YtjcYroQAQzzmnAKCjUIcAECoA2CbWsrSdWoDJH8UlAFzJAF9vXtehmFwQZjsoGODn5mQKAMkFKAwE8BzUsNXn9L4rGSiYXAEgJlCZPzBJO2Osau/4SRZdS8k0Vr6iwYHSHAeNGOBJAHzRBQYbpJJKSWt7uyxdtkx2P/WUrH1inXT0TJdiQ7NUU65+JD8qW+YXXoAWI1gAQHJ9glSqBEC9zNERSeXGpCVVltzoQ+npaJGr507K9M42yQ7dlcZKUSXlhu7f16ydkdExyWTzMpbNSS5PkK/q5XNd223+2fpAoEAzeBM/tUEVX9vM+44wEKD+oxyXFwjfSxJwwsCIu11c/qbWvzB1vIw/c9sIRnaocl/Vn4hC420tPgd4yo0nZyQ3P+bLkj553GZM1Q9s3M1IkHF2gQjL6DECQEgeUz9GcNuXCDDw3zIWyERC0jWTL0hXz4A0tnRI3+Acae+aLucvXZPRTEF27N4tndO6NZOTrFGAc7KgyK4lUA8Ib3KjBMIBegDmCFjyHh1VyBVVAYDMRzKr+vqRXc9oBiqBegL3SgDQbCZAsv3Skm7VgOmMwQEN5BLoNPl2AuSAXGQwEwwdHRmVsUxGFSisHAHgHXXs9+1/X+7dvyPbd2zT2snYgNpFuawgL1LASCcvX7ZceqZNU9sHwDp96pSMjY4pSG0EAIBBQFG+B+DDD0EmiAFIGQN4AfoCgJA9Ddhy4wbS8XcUSAb8ByhTOewbN3TdA+SBAKDAXCqlc2F6b58jC/T1SRf9EpX+cHsngAzq4SJzTECcvnGZNy7TJVQGwAaQpyX4hJoCtW3JbMP3AEwRbKZt2BL9yzMSAJs1a7bWdcYLoVRw/eYN9VEQLHhWJVD6PQ/AE30F2MRz08eAZAChZOkDZgEUcQ/6CgAegBXQfNfOXQ7oITCTz0cAP1nWbS2tKv2+avVqrXfLc3Fv5juAKddhnAFTyTbElgCg8GfY2ltv/Uo/v32Xy3zVusydnVqbnrrDgGlIjwPc0f+UACAzl/bzfZXhbmuTfCar9s7rkBJoB1kFPA/g/8EDBxxQum1bBAYzj+nPt3/1jly9ckteeulFmbegX9ItZDKSfdMoH314RE6eOKvzZNPmdUoAoAQAQcmjR04pAQAbhwBQrmalKgVpbkKxISNvvP6u9PUOyI6dW2RwTpdIqiTNzW1SzKfkjdd/Lzeu31IFgBWrlkk1VZGWthbtHwgAp06dkRf2vqiZ6zw7/U52I4QeJObJWAdo5j3W1g/3f6AZvvPmzpEUtbzHRuXe3Ts6htgpkuQAJdgftjM8PCrf+c7/oSSSF198XmbN6VMCQJlgWrEqBw4cllMnT8m69etk61bA6rKSDtiHqyRrifIdrdKQapYf/ujHWv96y7YtOsb8WL11y3xGchnA0NYB+p458tvf/lbHaOeOXaoOofsBv4YA+uKnUHyAgGFBCD5DiQ/si7m4Z88etXWugw0z9hAA+B1AFRuhn2gT94dUQIkA3sN/ueBuRe3r7t17su/9fWqfSOcDSAGaQqYAIDtz5rTWsF60aKGuL8xZ5tTpM+elt2+6AtdIsZaKBbl27YoSACgBAPkGqehrV64ocIY/laZmrVnOHEExgwzu/sGZUsxRKsL5rXPnz8n7+/bLunXrFXzTc5APWiHDDQEAkHrnjq260jHGtPf2nbtKAJg1a45s3LjJZafR3qYGBazoG/w8c4/1h+xoxgqAnyxfIwDgKz/56GPNXGcMkP43/wywS316SA/bdmxRApOVALh65bp89NHH0tqaluf3PqsKAKWyywSG9AUA2dtDLe6tuvNvaQWYd5n5yP8vXkzpC57VKX9gC/ioZUuX+z2SL8Nx6JCWV0ABgGfBdPA3+DBsH19CCQBUKwyI45nwFciNr1q5Svqm96mfdcH/hqgEQEgAMMIWfcSayJpjJQA0iF2GQOcIABBOVq1Y6Qn1jvCCHTPG88hMXvtEZOd8l7USAgBjhH9iTWEOQADgtTOnT6uiBfMHG6AtdsZgHLH1B0MPNFuf9czKIzC/yNCGEPLyy694/5vR9Yz+AXhlrXzhhedJHnck5SrKIiPy7W9/W9uye/dutTle51+eAdAeMg9z2vmmgqqGvPXmW9p/ZPrPGOzX60HcO3rsmLzz9tvy3PPPK/CqY9SYlkKx6EgDo8Oybet6WbgQgkJRmij1USxIdmxUZg3OkM72VmmolqUZIKNScmA/Oz5+B3jP56SKChZlsvgvl5f8yIjkRkakMJZBekuz5ykz09zeJumOTmnpniYtXV3S1NYGa4a6ESJKTMC3FdTOVcI5l5NSNucUAIpFnZvMEUo+IPuvBADOdP78oYqJgZKZJby50nuxMpude3SfM44AYGUea0ncEACKngCQQ7Y/X5RsLucIAGTNphoUCIEAUChVtWxUqqlFVq1dL4uWrZT+GbO05MGRo8fknXd/K9t37FR7guDZ1NQgf/j97wXlnb/993+rpQGYL+yd2R997wffl63btumeLq2+tCgPh4bk56+9pvLUf/ln31ACAK+z36EEAPtEFACYg9gs+84333xL9u59XlWOWGPZN2IDrMOUlEBxhWtAAEABADv92te+qqTTy1cuaTb+3hf3ypIli+TGjeuyZctmndtNTWnJ54pqu5BlWBd27d6pxANsl/0LhAMIAhcvXtD5i+3TNggAly9dUUIpc4z5wefxiawpR48e0XnNOsr6i5+h7ZCWGMcHDx8q4XFkdNTvjzpk+vR+3c+YAoCdkd24+zhJEJOy810I/j96UHM8AaBe3GjcAe4xXgjjOhb7mKp9NTGuRB3dZBwrjKfY7+E5KyTzR/Erf+bimKd7g7DcpCnE+WesPavWZneH7ayJPdXJhg27LLpmUMs7eTZMxrGS2f9qDwEBYNzng0x0i2nEMZ6gjJ0nQZgCgPaXVwTgdy37xGe8AkCYfe/abPFhd3UrARAS1kMCgGnAOwDay74niP/hOCYJABYTsHYYyG+EALfHdGoA9p67njvY1yMAPKoCgKnxubN5rQLARCUALIPZ9qcW4zECAEVjtM9RACiwRjkFAAiexPwKZP4XIQFkpJLPSSU3JqXMmBQzo1LJjkp25I5U8mOSz2U8ASCvoL+ucdg2JdbIFeBM5w1AM/4jAkBVVEPYl7EMSQAuQSomAWiMIYh11yZfRdvLSMD+UQkAFjubrAQABICwBIDaZlVkJFuUsjQoxqCS/hWk/stKDEAdIAvoX0QJoKykAP42AgCCC3zeFAA0vkipNfWzcfw3nlsuKqR2HxEAfKypjk+05Mh6AK0BaXY2cVf263xAAIDYoHZLDNDbcKRYaQkwdfxIMiZVz2W7OKuVu3wMp+4/ShcoUTWhAGC2jqnoujRBdr1/4igBpXZdcOwSS4yv9Y/xBR12Uhv7D9eEqdaaqQgAOrp12m8lXz8PAoDTgZ6gFLEv4VDvOSazr8lGM+zLcTHJCb6YvH9kX1MQAOJYqJtT4XM6Mk39EtF17TW5NqsD+vQKFrpeadx8woeIYgoT9+efpgRAuHaHbZnKvqca3/D95H7GfFQNRjhBV01kU5O1709NAKg3hp+1/1L/6zde0BIAttE0yT/7O7nxq+2oqUsATDTYdhDUhWqCEgDmpHSB9SUAbKMaLWoJBQADkmziKuhQtQXRLX7GANXFC8DOM0HrEQA0qOAPLjVS8p+SAGAOxNpvoIg7AJmEkdtY8vwuAzwuARBtRg2ADBQAQnA47PfJCAAqA2U1keooAISgTbhJ1989AcBUCB5lYtccjhJSHfWMeaKDQT3HoHZs2f4+K8Fei8B3v9lQO69DAAg3Hi5IEbuPmoOZOXO/qbFFO5pHdkgD1PEKAI9CAJjcPmKChpsHMSM26RxCBQCr/x3VB/cbH57H+tc29m42uj2Nq4Xls5S9jYSbE95jW/44CgB2n89LASAprWSZ0zX+KyAA1PZvqoYA4MBC999UJQBs82k1XMyfGZFAX696BYeAFGAEAu132x0GzGv1dXVIN+ECGm9KRINw+jMJASAcM9sQqv14BQnLQtdSFDruLgAXgv/6PVN6iBQAPHveKwBEY+uJJMxGF4BsVIZzV0+PrFu/Xrbv2iVLli2T1o5uKaWapdoAASDeYFkdSScb5l5HbtXGTjOlyxUZG3ooHY1VqebHpJQdka50g1w4dUymtTRIQykrzQiCVstEeDVAlcnkJJMryMhoRu7cf6DZgmTRqR1TQzad1iAYbbH65UYAmPhA4toXgjThYdmyGg0QT/oJcx/mT239svF289Nn7UfZAD4Awn39AchsIiT7umubpkYM+seaB25Uw2dLPmeNv05sYFX5IUEAYA6FmQhmzxMpAEAAcJ9x7H1Mn0AFBIDGprTWuGvv7pVyQ4sSATp7BuTi1RvSlG6Xzdu2S2O6SdUFIACQuQlYSLbTtu3bFTgxm4EcAIgBIAGAAahDX2fHcgo8hgQAAqaAUwRnAXi7p3XrKnDv3n3Zt+8Dma3g0kaZ1tOtgVyADIB1sjgJrAIgOEnXRq09znWQmp7eN13BF2wNMBsCAMDUtu1bpLO9I5r31KEnsIo07cYNG2Te3HnS0e6yyMniPH7smGaJAEQge37z1i3N+iVAC0HAQHfLxieAi11zT4BWsrXoY5QPAKXoDzK9bty8oRldSOB290xTCXrabjZM1hjt6OroVFBlzuxZ0kwNDSXUubqV7scpdWQzOSd1WHTy666mZVnf43fGHbUFgk/IhS9avFAzKMlw4/XhkSHNZFOwLpXS9t++dUdBysHBmTK9v18l2KljCTiFlO2ypcukr7dXWwHgT5CutaVViSHYA38DhFH3F58A2MV4EHBXAP7WLQUE7t65q1nSAFe02QHADrQ6e/qM2lJHV6c8uWdPVCKCzwHyc/0jlIq4eFHHCFtxNczdfo4+BzQD3Fu/aYNs2rxJ5yCAfjaTkQMHD6o9kxmo2TlNjXLv/n0tS8D4M4aAbXqtsayCZIwN4Co1fZHQpr8ABPbv26fAGqAvoDqBOe4FgAYYef7cFdm79zlZvHSWNDS6zB7AzIMHTsjhQ8gNr9Qs1VRDswMEVwAAIABJREFUQRqoN12pyqmT5+WTj04oAPuFl5+RiuQl1UDd67QMPSjKm2/8RtpaO2X3k9tlxuxOSTWUNWM+lxP5zTsfyIULl+WZZ3fJ6rUrpVQtKQkLWz158pRcunRFs3YZc8tahtQCOEtWIieO3t4eHbPMWEbLHCxfukym909XOygX8nL9xnUlPkAIWbFseSSdzili6OGw/P1/+QfNcH/hxeekb6BTCQAFgpfVRjl48IicPnVax2T16pWSTjdKBRCu2ZUIgLvY2tqhffTjn/xE7W/Hrh1KsnBjS7Z3swK6+CGAdpQZmBuMCTbC+AFeAsQAUre1OqULAxwZN0p5ACgCvNh3sT8AGTKqAVn2PPlkVIrHzbGSSk3zL7L5qCiY3TLm2BtZ3ti1Sj4rBOcIAJQpgTDS3tahBAD8FPOUOfLzn/9cpfypYc0ctTNJZmxUzp09JwP9/TJz9kxVdELylTrV7W2t0t/XK8NDQ+o/IQBAxFm+bJkDHoslzT49eeas7Ny9R6bPGJSSL12B7QOa7f/gA9mwcZPaNT7efowAAAFlx/Ytuo0CDMMH3bh5Sw4ePCQLFy5W6Xzd5zSwBy8rIMvzoPSiCiaNDSprzlgxZpBddG9RLOoc/uiDD2XRwoU6BgDPVqrj8qVL6j/mz58rm7ZskJTWZCeo3izXr93U7PyWlmZ55tmnpKWF3G3Glkzcorz33j7p7uqR9es36Z6mpTWtQP6JE8fV10FOwNZoL3MUWX7mGZL9JqWN/zh+/ISSp7Zt26K2YPVebR3itZ07d+nexEgp+HJUTgAbUcbo6u7S7Hfb/0EcYP3AX5lMuBG2sGV8LMApfpS5qSBFtRKVAMAnQbixMzZzFHsFPJ87Z46s8eNheyDG4u13fq39CgDJOsV3jQCAzDggKeupSZTbOPAsv/nNu3L/wX0tDcJ3WWM46zO//uVf/kVt/4tf/KLOdQBSCHmsIa4EwDR55pmnlQDD3oO5BUj6T//0Twr+0x5T0eE5mRv0zxe+8AVdP7EfMr1zmbySyehvCFoDA0izu7nMdyhFYjXkGX/aAFEF+ffhhw/kxef3yIz+XrVTzdoulSSbGZPpfdOkvSWtwD/y/wqIFPMiFQ+OQAbIZaU8OqrZ/+VcQUpk6I+OSHZ0VCrqbxokBUjc2ipNbR3S3NklzZQbgQDQ2gZjRIR9tcZIKlIq5LV8SjGXV/C/nAWwySsBgLnJviQPAF/MS466zhUPrhl5PqzD6aNvRgCw9d4fLR0op+R0i7/4QLzP0jRQkzOzEgC0PnJJckpCKOi/EAAyhYISikqc5RubNYMy3dalKgArVq+TZSvXyMDgbGlt75RTZ87Kr99+R5YtXyFPPrlHn5V5ue/993St/Hd/9Vcye85s3f+wj6bM0A9//CPdA0ICgKxDO5iXr7/+hgw9vC9/9RffUl/H2OKDvvcvP1Cy8Ve/+jVXTsCXhnrttV+ovSHPz5mVfSN2w37jpZde0v0M9nTt+g1VC8AeXnjhBbVXFADOnTsr23dul5df/oJcuHBeSwkwj9PpVlWuYd3BJ/GDklJ7R5v+zvlleHhI5/X58+fURrFN9oOAo7du3JKjR46o6gWESEq13b19S+2ZPRh7C9qID2JNYW8GYYk1oGtatwyPjGipKPZPqCNAgmBd6+ufrnPMqdpQg5xSX25fYuR52mcEADsnJON7kweAawkAyfhRvXhStIg84i92rgrPRVNdN3lmCv+25wvP8+HvtfHVWAkjOt8F562JCAATxcbCWFqyHeHfj6MAMNG5uOZedbL/1Q88AgGANcRA9LCfQmKEEfY5i9YjABipOgbd2ec64npIALC9gu5vgqQpO7uHJQD4rJZQ9XGy0JzC+EwYaw5j7EkCQExMiAkAYVlaF30ZTwCI21xfAUCVARoboxI5Fj82AgDBnnoKALE9GJAZJzklFQC0jC569KWykgBCAkAJ8L+Yk1I+40sAjEk5MyYF1qj8mGQe3pRK0YH/hXxWKqxrxLSUAODIbhob0LicqSW6GBngfrqRBBVIui5JUJ/Lh9b03wgfcK/HKjMuxumScH0s1cgBOpg+/uWDodG9I7UAjYZFSSOKVWgikb9nABa6rH+3VyIGy7+qRlEVGcuVlAAAgY0ljOz/XJF1zQgAVckWqzEBwCsAIP1PbKQwAQHASAC1caTYX+rq6xPQbE1O4ogO0Ce5Z/xPTABw79pnDM8xBQAjAFgJgIgE5hkKFsNO+pGJ421xWz4PAoCLc1oJiVop+8g2HpsAYNIS8RfjNSDqKR8pcTHXidaFqdYa3btNAPIb1hmWALDrWdnhcY/2OSsATDaOFvusZ1+TLc/JNfJRlvJkP0bt+hMSAOzcE61jXiVjEvx+8kdTu3FY4UQ/k++f1HLGfT9cv6ayv5AAVK8N+OlkG8K/p7r+1O2P6Q+hHXHdegSAZBujzyRj249gVH9KAkCtH3d/TdV3j/AIEhEA9EAWMCdDI5h4g/roBIBwQxg1zIM+k5UAMDDMFACSjtJkfdwBwst3B5Lget9AASB8TncItU22yz5NArghASD+rFMA4IdAjU1smwwTbcDDQbPnmIwAwLS2YFtYAkA3P7ZBnaIEgN3T7hMakpUAMFZkkkCQPIwlxzBZAqDuGCessOZwpCvsxBIb1vbJr1sL0BsBIFkXOyQARHaOFDixFbP7wAmYHdQjANRsivwqFh4U9cARSmOrnbjXwoOLo2mGm9DxCgDhGCRZ8o71Wt8ZGNtSbVz/syeJAUvd/ASZZ6ECQFgfyzFpawfSbFx5udpvcRa6O4T5LH+eO1AAcPPPyf+7SUTtx2Cj5HikYf6yk/jyt49LBEReKWqYGwM3njVzsQ4BwNkWmenOBkPg3tUrdLXpXEa/q2EVZvDH0lOmAuBOBnYdO6ypzK7bSdZ8X/vdtyEmE8RM0HFzrWacvM9CXNkH4YhYJYMEbnkfX9/GFDviA5Gvq+Z72ZU984LxwapKi3XcfX1Oh/O7XUxSAcAZtped5xCfSsmMwZmyZfs22bhps8ycPVsJAKnmVs3gQQ5X56j3eQSNoJcgm+orR0SgIXK/BHuH79+ThkJGckP3pb05JT3tzXL78jlpKuWko6ksDaW8FLMZaU2jokJmIYQewqkNMqx1zofk6rWrGjAmQGxAp9a79IAD/9ZbC53TJ3Bs5WPGb/b5Hge9+NAd+7rIDwTzytaq0Ee6+elGMvQdzgelIgKA8zeu3IgxihlORz4y8H882zTiMYUlcybYXNTdjHm7i9aVgAAQrnEE/8L1Rd9T2UJH/lAiWoqafU42VZUBmlqkXG2Q5rYuKaeatQxAW1ev3Lz7UIO6y1etlqYW7KOi/yHTDggPSEr2bL/P+LYAEEAP8u8AqWRYM5/HRsj2P+9rqC+T6QN9mgEFQAsIBCjUP2NAs/ao7X7w4GFZvWqNEgios0pGFJmwfB7AFylwJyVNPWw3ZgRQCRq7Wqm9arvXr1+Tg4cOaMbgE+vWaokLQCh+RoaHFZQ6d+as7N61yykHEOT2BIDDhw5JW2ubtgEFgBs3byoBAdCUZzfgjvbzHe7La7QD2+Zv2oMUPRLRABo834WLFzS7rbW9Tdqo+9qSVkUBMlEJME/rniYzBwdlel+f/o4E7kB/nwZ8CSizV9KMWwgAefolllYG9DCSAPOM392+yZUMmTatWyWwUVXgTMsaoVnGZDiKKOBC28lUvnrlmgaVZ8wcVOAXhQbaSN3apoZGzUwHwJrW3a1rU1dPrxw/fFjBPGwNsBkwC7IIYBb12wFcCXrTLygsfLD/A1VdIDsZUJ9nBHQCnOL7ADu379yWJ9avlxWrVmqwm/exccCxK5evasa1q/O+TZYuhXAC0OyAWuaSSlFP65Knn3lK7+H2eim5cPGi2tOLL31BWrALpNVFFFDAfukHxow+hAAAUYT7AzRji04hpaI2tO/997XtEAAgAlR8dhHPCRh55vRFrXW/YtV8kRRyzgSGGuXY0bPy0YcH1f63bd+kBIBUA2OW0u9AAABgfvHlZ0RSBU0iRbFldLgib77xrki1SZ5+9kmZNRfyTFFaWzqUALDv/cNy4sRpefqZnbLmiVVSrpakraNN7evggUOaoU9pBGyZvsT+mBfYLHOGzOp+BdkqcvXyVbl1/YasX/uE9h/rDe1Hgh6wbvas2bJq5UrvO1mkUvLg/kP5b//1H1VF4rnnn5aO7mZpbm6QQqEsTY0tqgAAqL19x3ZZtGiBEgAKxbxeP5fNa6mAtlbqK5flJz/9mRTLBXnqmae0bxkX+p/2UoIAEhHZnQArtJexBRBhjgLyQFB44ol1Crprnfq0k23GtiAkQQDANq3sDXOLawLGQm55cvdurdXNdwB1mFeAm/QboDlzJvwB5AKMJWMaYgqZylYCgGxXAEsy/wHH8F/MYWz1u//8XZWRpob1woUL1GezBxgdGZILZ8/IwPQ+mTlzUMpkJVfIwr8lrelm6ZnWrSVCIABcv3JVAUSA4EZqjlMC4MJFOXPpmmzetkNBWiSi6SOyeyEAAKSveeIJBacIvtv6MTwyquAZ19qyeYPPZnNnvytXrykBYPnylTrnFMRtJLM6L4ePHNFxgEwC2ErmHG0CZGf+sCYwhryG70RdYsnixUq2IS6GjSLJja/9w+//IHPnzZaNm9dLQxN7YEcAuHXzjnzyyQHNLN7z1G4lALCdZH1j7u/f/6F0dnTL2rXrtSwM2bSUWTh79oyOB2UujADA/Rgz2vbE2nVqx+yHAAqRFScreMeObeq3zJ/ix5j3+IodO3a6Mje+LAV7HAD1efPmKwGgDUUNAtM+A545gw8D6MO+7FyEDYQEANY4+knBDakqAcAUAEICAGOJT6Y9KKpwz3BfawQA7BsfyTrHD8F+7n3+3DnN1mctt3It7HN5Hsbn3XffUXATAhNrfQkST6pBSSff/e53VXkCELW3p9cTc9Lazvf37dN1bPv2bV49olmveeToUfnNu+8qqQs1Ffwo9kOpGebVvbt3dT5zXdYGiBj4oA8//Ej3FJClenpRY3DgEnMcPw7AyzwuFSESQfgYll/84hcKjPzlN7+ipauam5oVXC0DbmfHZFpXh7RgV74espTJxM+LlPIKkFSKOalks1KllnIGAIVMy6IU8znJ8zry7+m0NLe1SxMlRto6pRGSYXunpDu7pBECgO5xle2rdgAgDiEmn8lICfn/QlGKlM4qFLVd7HUKKB6VS5JHXQtZY800dHt3LhXt8XxWWKgAYPtBAxbc6c8UtFwJgEiG2pPm8QlKACiW9N65QlGy+byqL+SUAFCUxnSL5ChTICkpVhukc9p0qTY0y/xFy2Tjlu3S1z8o6ZZ2uXj5irz97rvqa/a+8KKSV5mnH33oiBrf+OY3dT+gMQRPAPjpv/5MFixcKDt27lQCAIAG6z9r99Url+Xf/fk3pa+3R/d0jO2PfvgT3aO88sqrUUkLVFt++tOfaamTjRs3qM1BAEAFBnv80pe+pH6X/dK58xdUAWDevLmyZu0T8uD+Pbly7ar6h01bNqlaD/tTfAT+rb29U7M+8RX4b9b1LVs3y+zZs9R+mbuouDD3IQ5AAIAsqOeaSlUe3LsvH33wkc5n1AFmzpkj2dERHUtTd4A0xBzGD23YsF7LwDD3KT0FCVL33z5jGR+nijNVt97hhzhPs19TcjDnAD+v3H7HztXj1SctrpYIIQV/+jiBEektRpD4e+LvT/1OGNex9kwVeK2JcU2hABCeLSNQIhGHsvta7DL6jo8n2Rl/qvhj6HuTcdTw78clACTPhTX3Scgm19xXCd8uzuLiMe4wHPafEQCS/RTF53ysxxQA9HNBHBuVCyMFmJqNxYdcu2MFAD2HejWccL9h5/cwvqOfjRImaoNjYVtDAkAYe7bXQ2K0e208AcD3TkQAiBIkfFBuMgWAkADggH53Do8k//0YcOY2kNvGwI3DxAQAyk9WGqquDKEnAKQgyXLWo9/LJSmGBIDcmJRRABhD+n9UqvlRyQ7ddgQAVNQKOVWhoQRASgkAJSIcPvnPnY3imAIEDJHmBt7H17hYqD5blOkfZ/9HSXRhvHSKEgDscZ1JBqUaEwSAKH7/iAQAfKWWTmBdq4hkixUtAVBiX1OuSqFckSxrXKGiCgCZokiu5IgCqgCQhwgnUihVlHNRjwBgpaI00b/GF9YSAJgnNUBwMsY7EQHAgEuNSU1NADD11DAm7eKIcXJZ6OPqxpnquOoISp8Y/5zUwYfKplYCwGxfY+NeAcBLF9Rcy5KhzD5q/ZZXWAi+Ec0lF/WI3vHm9VgEgLh/XAlPvfcEJAWdL36PZjeNfFdNS8wJxzZS23n1Xkf5LI5/m63VW8fqjam7Yn2CSdjW5CCG13pUW0mu2VEbH4EA4GxTezkeN+8bH0cBwL4c3lv74NPar7bof3wCQPK5w7+n2ktNNb7Jrgv3Ev9/JACE82KqvpvU+dl0NwWAcHNSA1IGVwk3NjYpHlUAI7n5NDc4mQJA5IA1KGAsvVqWVlTXJ8ze9W2mvbpABwCgPac9o7IXvfS01VvSwIeXLlGAxzvQkADgVAVC6esYgJvMYYULhTriINvXWJnGJowVEGIFANvAJQkAdq3weklj4TO6sPmNVJIAEG+u6telGbdBT5QASL5fz0BrnLev6TmZhEnNwSRxsMP5hgurji2bqzAr1Wd3PA4BIDz0JQkA1v5IOidYGOx7Zj/W16YAEBIANCCsOCub1PjgU68Pw3GxcXav1TJaw/6eigBg8yBctCcqATAZAcBKAOh3gxIarkaGrwdPvTBf+9ndNyYAEHj6LAQAM4l4zGpLALiNpiLwke3Hc7BWAYAOjUhEj0AAcPMplvuvRwDQcVKVnnoEACsdENd/Dw859TZBoW2ys3MlAKiDNv65bRPrfHWw6TTGqS8tonZkKiz+gDOeAOBgZNu4azs8AQAbduBLXEZC7QH5NQLw+LiGRpm3YIHsfHK3rFy9RnqnA9xN06wdjnAchAnCUs++qTmtGSNImwFQqv8luEdtTmrdtrZpIA4CwNi9W3L7ykXp7+6Qvs60FIbvSWn0gfR3tUgK2blCTpnkZExLqlEa063S1NyipAOtu1YuydAw0uguixpwxmom029k0NT0uS2c3vBQKDDiWOjbrc+ToLe9buvPOGJWQk7LbMzsN2yLjgh1qb1ig5EA9B5+Z+T6zsc5apii7gM1RKVgbUg+S9KGbDv8/7D33l92Xded5656oXIVcs4550SAYABBihQVKFnutnp5Tbttt+fPmZmfZnmm1e01LadWDiRliWImQUQSOedEZKDSy+9Nf77nnvvOu3hVBYn0WD3tWqsWCi/ce+4J++yzv9/93eHBQ3M3CqCEz62/Q9Ka3/ei7AOtOzg3ZHJSGz5DxkJWBABY7i2ZDmvNdlq6vUfZXQ/6c7Z42QqbOmOWtXd32hCgWzqtbCkyXAFgAQx6+/qUDc14MneQzmaMAZQAMQBNvAIAGUxkVUEAIDgL0MZcIHA/Y9ZMyZwCmJ85c842b9risgB7uhSMJSAMiAQoQRDVAUltIrUwzqgOkBUGEAgwTXsA3M6cPWVLly2xOXNnWZvmvAPxaAsS02Rrb92yxcnao1aQy4mocOjgQZsyeYotXbZU30GyH+CHz9EGrgHwDIgIMA94yvfoH0AWPsffKBpMmTJVAWEyzMk0IzgLASCPYkZuWMC6z0CmviyS2AC/1J5/9PCBdbRnBX5yXYGwkfyggk2taQWkAXoI2LPG+fUKBc7vclnnZIHPm48k/ywFtyGDAIgAvnINQFXui1khWxkQhbZOnT5Vc473GAeAQxQAUAJgX+3u6hKwevLECSkduHtWBSwDrtGnAEwEZLxcOkoCnx761E6dPKlsWDKAyXJWzeBo3XOfcxfOy9eAAMBn+KGv6HPUDzz4BeDAdfjXB2lZExAELl29bCtXrRB4z3uMBYQOsrW3UmZiyhS5R909PQ4Uu3BBBAf3vDkrF0q2d88nCs4DQgEEeALAxQsXBDIwLgBsAvUiO8v8oJwF2fzUul+5eoEIAO5cm7Izpy/bJ3sOaM4+tX2zSgCgAEBjzp29bAf2uSz0V76GjHbZ2jsgHZgNDdTsn371jhUKVXth97M2a+74mACQy9Xs00On7ejRE7bzma22as0KNGIslUlpzu79ZJ9lMm22ceMmPQ9jw3ym3TwXYN/EieOtt4/M5aKdOHZCJRC2bNysdlOPGmsH0HH4s8Oaq/QrW5/IKeWqCAD/+A//zWbOnGVP73zKunrJhkT2GKnRrO3ff0gEgGefe9Zmz0Ypo8UKxbxIFBAA4LdAABgYGBYBwFprtmv3LvWFxj0iACC1z1i98sorshV+3jBHWXsASNggnrW7q0drDaUK7DtgFOuOMcP+uCxKB+b4WuzMAchBNQgdJUosZLRO3vrtW7oOJQx6untiX5/5TTbnmbNn7Btf/4bmCuTlUglSQ82uX78hAIms0qd37Iwy6l1m6d/8zd+o/MJXX+VZZmjdEdwdHnxkl8+fsckTxknBAwDRWioqwZBNp5QZOzQ4YH29PXbj+g3J8E6eOFlzXGSGS1ft8u2HtnItagWTYmCIkinYTID8FatWaQydb+b8JBEA3n1H63nThnWRcgzAUlp1uykBsGLFKps716kVpNqyCi5DAOAaEAB8wJt2IIuPjVRmuySwsW2PpJ4BAYA1APEHdQ5sBOog777zjk2fOc02b90YEwBaWtIxAQCXZ/uObdbb2xXvbdjA/fsPWmdHty1fvkrjjo+E4gw1v1EjWrNmdUwAoG3MBfpr7RrKf7Rato0+HbILFy6KELN162atFZW4iMqDoBDBfN2wYaP8WdYWP4CA1LFfvHiJwPh0hsxcyC8FzS0IANgFst9Zc16WmO9DlmI+s6/ST54AgJ8REgBQ3GA+0XbaA/gJKW/G9OkxAcD7uPQzJQD419sn2okvyvexXxAWsJ1SgZAMcEtMhIMAAFhOKQzaSzvpI/Y9CACsr2effda6u3siBZqqCDD4ARCbAGPZe1g7rFtKXUCwQgGA9cFzMH+w4xBO6GfeY51DrmE/+PTQZ7IX27dv1zzp6KDciANBf/GLX+gavCf1GUBQSCpX3fWmT5lkr738gnVkUpp37HsQVVABQEFC4D+gf81l/9cKw1YrF6xaKliJbMlczlqHcwJTKHHkzlwV7UmpdMYyHR2WEfgP8N9l1tZhtbYOR8DJOEWaFpF2nOQ086CQz1l+CJnmnOT/K8N5NjUrq5QP4H/JStiNatkAgDTWgFYBAUDr1PuxKQ/w17Pc/ElEvmmrK63iSd/EczyZnNO8JwAwvwslsv8bCQCD+YLUDCjtRUYl8v8Tp8ywfKlq4yZOtaef3WV94ydZKt0mef13IEil0vbqq19zahOZlB05/JmUMb729a87ZR0pcJjKI/305z+z6TNmiBQCYYbXWSMQU06fOmn//k+/q1InEBR45p///Jcq7/Tyy69ovvADYehHP/qxCCcbN24QyQEyBfYYO/eNb3xDZxqucfLUaXv33fds85bNIjBi089fvKDP947rtV27npOPxFj19vbZ5MlTpSjiCCxH7fObn9viJZBRlmru0la+yz566tRJ2VL2I4Hv1mK5oWE7f/a8fBF8CohhlCIpFAtaGyoplEqJqIBP8uDBfZs+fZrIp9OmTzfiZ7GUr4KB7pwNWYM2cX5ygKXLqtYajjKSXSzLkVCanZOanTkaY2sOQEr+fBmBUX/N5NnPx3Qev2v9lfD+yc+H8Szvi4b3Cp/Z3zt5ZoxfjwgAo5UACK+djMGG7WyIs/0OJQC8Pxv2R8N9gux/f6b09woVAMLzZtguEQSCxJmwL0ISwFgEAHyPepZ9mCBSPywrtpYgAGi++rMrm3qczOEIAGH8Ljln/Ph6wkH4b6gA4InTjnBHwkydUFMP27gYFjYmJAC4+BJZ/E+mAFCPHzvS/UgKAPXxCFDy6Ozkz2wViEwtkepCqWo1bGBEABAJQDYgUgDID1oZAkBuyEpDAypVU81DBLgnAgDENU8AkAJApeQy+0nZaKmTP327nGKgxQoAnjwWxrTr8VEXW4iTBX2MSwPkRi0SJnH+sl7xaROeZBTtX00IAJo3ERlkJAUAkeWi2LSUAFC2qZLxXxMBoFSuCvwvlJH5L4sYAAEgX26xfMlsMF+2oXzF8sWqFUuOKMD38ko2c3ZXdjQqpxnh6wlSjY/PRQk7/5IEgCiWCK7jY42/q639sggAyRIAfh27pf44gO6mR31eeEC/breaEQBi69BIyvBJgEH533AP8PYvtK/1WO6TEQCSBIZ4vkbxv4a9LKEA0PBMj2lBtEikw6uWhliCf4bkaw37W7R3N+EuxE1qtpeHsezw7yfdk5u14fHvOmKYv/7vSwBw8dvGJ4yvGRFp/mclAIw2Xk/63kgEgLjPI5LcSHMsTosdgTQ62vz6MhQAvN0e6Xnr868xwTDpR470/bF84S+kABCDC08wWg0Opu9s1byty5D7z7h/nQS53/D5y23u4ZCTMeiYi85JiyTGgoVbv2+0rSeysAGA3MZTzxyWoxaB/n7teqDEDUhYUiCqgRwrCTSfag0AXPD8/nncAcgx4EcjAHg2agPzMNo8VG88UUee+/rDVThM3lGSjNUoJQCSh4S6Yxg5ToEEVuj4Jz8Xb38NxhDndfQaJslDS+NG6Bma7lUdFBIEAL5P9jtBCj+GPrNF2YrCqV2gIVxs/lr+tbp8vhvfRgJAcP+IfODmUJRhr4yCet0yf3CJHYmAqRmuAf+s/jU/jvG/ft6HrFanBh/9uDdcZnUE3kbubb197oDlntN9UYB8Uh7LNbZhpes7LvHDZQ4GChr1DH+AYoLUERM7IACoDMAIBABPCnDZ/1G71KawDTXV5w3nlsDYSqN0njeyfsxCm0BmeiOz29mR30UBIJ7r9VNE7BS59zg4evZyPeOBlitXAobCAAAgAElEQVQTI1ECpZlxDx2peLyoucu8Ffr/uAJAw+YYasOrdpALtIktrf8nGPgRqSCeD77fBfyHRADPjnSHCz+P9HeLKWBdU9AnbQsWL7YdzzxjixYvsZ6+PuvuHWdF1p9R15agaUn9TjAM+XeRK1KAxwSPHADC+CJXThBpqP+hVQYf2ekjn1pfe9a6SaDO99vwvZs2Y2KfWXHI2glwEyyt0RayntI6bEEuaIGc4AZIB2+CbQSPAQfJhCOISwAteTCp2zbG1GXb+kCIL/Hg7YZXEvCrJ7wWf3uFgcZrJvc5Nwr1PcnNeTkgyqCIyoz4WpDu40HNTWnhBTJtbg8L7Vi4P4XBuHDBN3OGtFd5+xUFUBr3cWfjfXZzaMsc8O8P9y6Y5xQA0pbJtllrxpUAaM20W6az11LZLiK8Npgr2doNm2zcxEnW1tVlDwf6rT3bLtn8Q58esqlTptqKlSsUpCezjrEEyAKIAAgnw5EMYJcpX1KWHrXXFy5aaJMmTVDgE7CDoCkBYQL79x7ck2T+pUuXlSHrgXSAg4EBJ5XKfrJly2abOm2agCLmBODG6VNnNKcAXgCtmFMEhantumHjehs/YZylAQfMBGIDEO4HjJs0WZmIvT09WltDA4Puvf371aaVK1bIrgOyeAKAn7fMZYgEfX2Ac1P0Pv/3dcH5DusNAgDthkTwaKDfJkycaNl2arnfESkA0IvXAJF5HgB1AsjjevsE6N26ddMK+bzeI9gLYUcHzFYnO4kkPZmS9JMj+ZTVJwrYMf/T2AbWfJuyi5HIBUzkeavVsoBH+ovv0KcoDwCkPHjw0O7cu2uVakVys5I7pxY6GZGlskgJZHkCrADUUOcWkI8f5hdg2IED+w2ZaUAtACReV3Z+tWY3b9yQTDPgG5nYU6dM0fM49QInIXr+wgX77PARmz5zhkglZHTzuvPNWjTvIKQAJABgLV+2QtcDPEM6l6zvDz/+UEQVpKW5NhlzjDFlAAjGAwCXyiUbP2G82kwmIK8D8A30D1i1XLP9e/dbT0+35irAgAgAjOmNG/aLX/xSY7dtyzYF7rXmK2XL5YZt374DdvTIaXv66e22dv0Sq1lRgcQWy9jZs1ft44/2iWyAlH86U8F0xgSAfZ8cVZmLb37rq5bKVKyjk76r2GB/xX715ts2NFy03S8+b/MXMb8Kks0v5M2OHjkvYPfpnVtEAABAxzuh38mqnjRxsq1du07PBwGHdUu5CQAIfgDlM21tlh8ets8+PaQ619u2btPzMkf4QS756JEjImUg9848cwBXyR7ce2g//OGPbfasObbtqc3WM67NOjvbrVAg2Jiyjz7aI0WQF17Y5QgAGerE5wTw5/NFxSYpZ3D//iP78U9+Ypn2lL340otaZ/QzpAzmCfYAyeXXXntN/e7t38DAoMD2N998U+3btmWr9fb2GLL2zG/aumfPJ3p26k5DJuK5/Nz0mdizZs0UASDV4rI/WXOQm8gshuCzZfNmzSWvKsLcIiMZ5Yvv/NF3bNFiAM6qiAf8AHLu3btP8xxAVQS8SkVlNf7Lf/nPsndf/eorNnXKJDkLmkOD/Xbt4lmbPL5Xa1Bku1rZ7t29bemWFmvLpu3hg/s2rrfXPr95QxuQlEO6IzILCg79eVuycq2NnzBJ+3OmvcMGh4alDnD0+HFlwUKw0Y4VBVOosf3OO+8KCNu0aYOzIZD70mm7fOWKQNlVq6hVP1vfaevokNQ9Na3pD0Awt0bdPgpZgwx1bCP7BWAqth/wfcH8+VpXELSGh4YE/t67e08A4LTpU23b9i2yXxAB8QU+vwkJ7VP5pU89tU2S8Km0CwIxTgcOHLT2tk5btmyFADz2GgA6+h9p7bVr16iNkDPcXNije65bu17PkgXsHByS2gzf2bR5k/X0dltF2eUZtRswj7lIH6ikAdK8UY175geZ6qjYtKZarK3N1QhnjgHwYad9Nr4ImTWXcQ8BgLlDBrEnAKjkS0uLSCVSAJg7z5YuGZ0A4P0c+h/79/bbv40JAOxT8Xmr7PZgCExrVq8WaUNn39ZW1Uj2CgD4dthn5qdTOkhp7/rbv/1b2Umn4EL5nIqeDbIHhAVIDhs3rJcdpIwN9hiyAT4BID/kAUc4raqvWc+Aqhs2btKcoa+xx3s++kTkUbL8sVP4054U+KMf/UjXWbVyhfYexpGzCf7GwUMHbdO61bZpzXLryLRK4QdPDhn+NsrqgG6Qie0l/yEC5JFRzqnMCUB9hRr2xZJk/ymbge1W7fV02rIdHdbW1W1Is2T5t6PTDEUlym1BTkQJCxJ6mZrLgDVka6I+4AgAxaFhqXRU8u59VDHYax3wz79O0li21Z/7oow5n9lNP1GWJQQjdI6J1rF4wynAdnd2cIHpyFOOfFlPAED+H5UiShDk8CfyBZUAGKDkTVu7CACVlpR1j5to02bOtUdDect29thzu1607t7xls62Wf/AkL33/vv67te//g2NY1s2I7vAPIOsNW/BfGeHzdnTH//0Jxq7Z597zpGBrVXnBAhcRw5/av/rX/2FTZ0y2YaGhnWGeP2Xb8qWv/rqq1J7Yj6xn//gBz8Q0XDTpo0aJ9YOc4q5hQKAy9qs2bHjJ+z99z+wF1/crXXBvU6dPiXf9PTpU/bKV78iEgHrmpIV8+cvtJkzZ+s8d/bcOREKsEusGYFkIp2Y3b5zx/bv3ye/kTWquAjnFlQQayZCCj4i6whfhRICXtWIfsoPQ8Z7aJcuo050Rn2xdt16GzdxggijrAcHwrq1QSkB1iv+rFPSqJcAqJ8PvALY4wR4f+4YLQDrM3PDM8pYAc/ws0/yd/Lsx//Hukf4fvLzybO9PzeGsSetgChOFv6rz/ozXhBP+kMkAMRxu4AAkIzljUUA8H2lWFws2R/F+bzcf6Bc68vR4bf4GB8KAPr+CAQAH8ttiMMG59VmBIDwfMs9oyh1PJ2SY+b9T/8cAn+jWIZTAIgAf+ISEQnAnzE88OTmkStNGRMSfLy3tUX+odZ72mX5+8x/XuM995tQAJA6ZVR+LzqH+/253vdRgC96OhfriNoMQcsTAEhLB9GOCABlKQCUrERWfylvpdyAsv8l/z/UHxMASsP3rVbKOQJAqSAFAFcCgFI3iOO7Ej2KV8cKlY4wlGqlXFDNWmtOZdGTAMLEKIH+WO2otIzLxWEPijIj4jinJwH40ayT0rydqeMRPlZG/CyMufuMdtdZjBntUhmbajlKTEPq3yUYkpNSBPxHyr9UEfjPb75YEQGgUDHLlU0EABQA+M0VIArUFMOCAFCALBKB/44A4FRV3J7biK24NhGXq8fvosIFTWX+vYJkMzvpOQc+UTIG44PYM39SAlSxJsXh3fnRJ8Tp/C8CQBTPCmyb77+xbO1o4PFY9t0D/HVF1MbkUv99H0eN13UUS/XlJZoTACI/JrpICFs1PFOUoJbcF/y9PM4T7oONe2ITBpy/Z1QjPrmHhriaj9PW+6qxR11b49FNdKkjAIiYlABQ/T3DuPVje3rk630xAkCzFOTH+2Sk9jUH3+va/HVb3vjo9ecaPQW62fM37O9BXHas+fr4+1FS4ShfHN1/cuS3Zn2THL+RbtGMABh+1s/fkfy535f8oFk3wsTxhFS/lzWuxMYn+SIEgDoaVceW4+eM/kj6cbFN0XrxfT/yGk76n/6Z6vZidAuY7P/kOLb8xR/trvmbhAxF/1r4hced0th2jzp3Q8cvHBQdQiLjHzpV7iBY75TH3ovl76MNOGIQ1zvXbcqh8fSbIa+HzysGc+RE1p+/XhbAL1aXvV0HUX1fxBugZ+Mmsm2TE7+ZE+z7JHZS9PxuW4qJAV7eKCGlDAAgBlvUJ/6Z1Wfe2QlqzISvi1SBE+iZboHEUrghhQai2UblHbP42YKa5s0MUNgHBGxG3tyay4LV21MHrX0/xyoOgaS1z9ANFR7kaEeOt3QcggOVmx8O5PcGzhkKz+YKFnwgr9NwUPFZuZGseTjnwkUtXzS5rQbEl3BskgQA+sEpYzSWDnD9WW+jeqmJc8Vn6jWaQgKA2/Pd/HGNayIe7t5oQgDQYS0oASCgPzqUuXa4sgCOAEDt3UgNwbMqFWZxswowxteq53b+dTcHBB1EDoqzJZJQ02HRP3NdvscHkV2fOiAeFrNel9R//XVPACBLKqoGFn/HbyjJteDlmMKyFgRgnAPsDwohASBSKGmy7kZzfGPbLIl3F4TzB2T/niNlOHuVlICq2wvwF+xHpAoSEYH8d9TfUR01Px/ie0clLZyEkyMgeFsJpOPKThDgQ869TWD/8lWr7amnn7aZs+YYMv7dvb1WaWm1wahWeGur6yuyv5Eg5vs62KbSAvsI8JOd4jb4qrXWqlYaeGjnjh2xbLVk2WrROqoFqw4/tHbqTqdrVkUylXmiB0kp4NhCEJRfxr/M4dHJ4jFnCNgR2CXATPCKOqAEjgnEEcD3AJ9XipD6QfwTHR45gEXrxpcAEIkhGmc/Vu5ajftcg0wakBQB1GgFRlIS9eAQByzILo/t6nWXnXqmnpTg53g8TpGdG2l/9p8L9+zkfhbX9Wyyh/BZF5hwQYv6/uyCEoynbFV0UKUvsmQlZjOOGNGS0uGWrP/Wtg4bLlatNdthLZk227xtu3X1jOMG1i/wrN3OnT9vyOOvXrPGSdVPnKhgL8EIwFjVVs/nBawB2FHPlcM4WbW3bn4usHXO7FnKbL9546bdRRVg8UIB0kjjowpw9b9nA5IdDCCbSmWsXDK7f/+hAqgAUgRPJ02aKOIKc5R5dOzYcYHpqAOITBDVTGVO8RrBXABrAsWABCdOHLdzZ8/aooULbOnSZS54VXbS8QSMAZXXr1tnc+bMVgbblSuXBSoCyDrSyqAUBvg8YA1rCjCFH0AK7guATob++PETNa8BdwAOp06fJmlX2sL8pz0CpCKQluA4QM3sWbNVCoAAGIFhAEvVRM4D+OfjrFPmv6tPXvezWHOML/Wv5b+k3L4KALdt21b1EXsDgSb6hT4c7B/QXgSA7rLKWjV2ZMvjw/X19OqzmlfUp+3psR7KBhCMTqUlyc584Lv0J/104/o12/PxHo0vIB+EEdrK8yIjDejFL8+LhL6rtV3V83EdpH4PHz1iN25+rn7evmOHQFf6zfscBNX37T8gUAEwChUAxrujq1MkEAB9kVI2brQ1q9fomqwLFCUgJSxevEjgfkdnu12+fFGAFXXYWSuZVJvdv9Nv+z7Zb13dHbZ69UrL5Yesva1NwC22643Xf6XM/Bd37xZBYXh4QDXvS+W87d93yI4dPadM2E1bVlqplNNYoABw/do9++1v39dzUQKgvRNlFvaulF28cM0gAJCt/50/es1SaaTAc+rzW7f6be8nh+z6jdv20ld226y5E/U9CABDgyU7dfKyHT5y2NatX2bbntqkTMEsWdV379qJ48dt8qQpAi4dYF8UCMF+dWD/QQGXKMcgcc3cPnRwv7VnU7Zh/TpLZdotNzhsHR1ddujgITt85FNlUy9atEDKAGSviqAwMGTf+97f2MYNm23tutXW2wdhBeIRmd8lAbSsBcDuGTOmWakMoaJVa4M102Jpy6Q77Natu/br3/zG2rsz9sKLLygLE3uQy0FUabePP/5IRIRXX33FJk+ZGNdMzw0X7PLlq/b+ex/aiuXLbN3aVQLKIcaw7yET/uabv9KaJXOYOeDPMsw75gv2YeOmjQKyFVyMVDVYJz/+8Y81lzdv2qQyIcxXwGDApIMHDgjkQcacucB186WiDedykrNG5plM7eeefUbB4oFHD61cKtr/8b//b7Z44UJ79auv2PiJ461aKmr9DbHu79yw3s526+poU+C2mB+yEkBlMW+1clGZwwCbSIsDIjL3WcOM36OhYesvVmzC1Jk2feY8kbtSbT1WS7XZ0ZOn7MSZs7Zi9SpbvBRQOVL7qlIiZcDee/d9gXWr1622to42kTtY94BiBw8d0lqCYIECUTkCcrEBrE+AYcacvmGtvf3WWyJazJ09x32+UNDaVH8gXb9ihUB3KbQoE7qs7O6pU6fY2vVrbdy4PpEWUXkhew9CwVBuWEQK9gKUTBg7+mzfgQOyMatWrpZdwRbhX2Bvb9926jQ9vb0CYrEZ1PWmnYDy8vdTKa2L06fP2PUbN2zb9m36HIFo+hZSAAA3tm7lilW6vt+DIQSxT3GPhfMXWDfy3QJwy7KxrBuuw71Yy/48TNuR4+e67J3YZ9qiLP/WVgHa/LI+fRkFbCDPy3hAWINIRCa/Bwq5Ns8BAYD+AMRnrouUHcUErl6+Iul95jOkPVR+vA+FvXj//fe0V3/lxZciWXNH4EKy//v/9b9qLwbMZ21h28kAf+P112Wfv/a1r0m6PZtqsXx+WM//wx/+UOuC0itk42eyWRFkIGFAcMC+Q37DFkAYGBwYtHfffd/asu0icDEH2G84uUBA+uD9923ZkiW2c+fT1t6WsaGhAdnmCxfO2YOH923j+jU2ZWKfZVprhpeXrpllPACOmkYuZ3Iw+BvfM5+3CkBJoWAl+TUFASTMbwD5lkzGOrq7RYpsAcROpVUCgH/xmVpTGSlGcbpS8AkfHVWBCvL+JdlV9+vuASmAvykR4UCLqI4xmi6c3+QTVBpUpPw5J/T5RHAOkjfkb0YHyxrlfiK5f0dE9udWtz5LABxklEclAJD/5zdfKFqBEgWVmuUK/Au/ocM6esfb/CUr7O7DAZUD2Pn8CzZtxiwlenKNd957V0TRP/8Pfy5VIsYKf//v//7v7fnnn7fNWzZpPSL3j0/z85//XHNnx9NP65wAeWlocFhkqkOfHrS/+qu/1P7sFC9a7Qc/+KH8oG9/+9vyEZjjXOe//bcfqDQUfgTrEZLIno8/sWtXr9o3vvFN2Qd8IGzOvn37VW4Fm0BbsX2QMPcf2GevvPKyLV3qiKTMQ9YXJSmwdcxhVDywr6y1vnF9ESmuJhIlfi7XRP0ChQtsmuyqmd29fUdlPlDAwOfDF3aqFWTou3GhffgfEGywjw8ePbKe8eNswuTJWjfyrSJglr0MFaw4dsfJPS575+wYxCmdTcIs60Spu+TRpvH/deJIeIYJ40mjnaPD80143dHiUc3iWeF3k/drBuA0tDWKPYVnMl8aMozB6u9A2TKO58RKpVEiUpNsw2TMcaT/uzhPcxCsfrZvTLgI46m+b+IxD2O4QZKDP096AkA9OaJ5IDzsB98OP8/4v8+mp39c7MkB6gLaVXoMBUCnAJCM9foztW9TMsbm57/3wbwdc88Y2isXc/N969v3WGJZUC5D7QYwj3y4MP4sqfgojuXml7OZrn3+PO1eCwF/pwTgSPReUZb3RcpJuziHIwa59cdlPVkgGc9ydrpRPdL3v98TCpSmYSeAvADZolgRKRe/saQ9pKgYjKT/hwetNNhvpcEBKw0OWrUwaKXcfSsXh0QUcKVC8RkL1lIrKy7l0mOclD+xP/wTrwjA+5m00h/ihBZHFqirBSvW5YJhMUEgBEDjMqzqCi+X6Eur+kzuSA4+jsvWCQCxSm+UxxbioB6I8rEw/kWFjJI2zu+qWbHWaiWVNULhpmL5ksv+R+4fBYCypVUOYDBfsqFC2SkARASAaq3VimWdoIPYtJsrTWGhBrAxmq9swI9FoOsWTWs6eKiGOLKuF8kAx4EhL+Djro/f4OOf2uejspSKp0ch5xBgT9re0J6OZHvDuG60UgIlh2D+Rp3ix8w1+XF75m2B7p2wpw37T5Cc9vg+5a6rNZb4adgjmpVAjlQB/FprmK8JcpjPvm+6TwbJmU3fZ22peWPRKJoRSTweUi+h0uwezcYsfk2ZQ09y/+Y2yIEUYREBP5Oa7SMjgaxNXo+IKr7/w3/jae5xy1HWTvM+b3xVS2Bk/HeMS4z2vO6rLq7tcctGUpC6L1Y8ebyPn6j9TdbHk/pf6uZkbenETcciGIzl3401u+IyAU9QArd5f4xgayMbXG9/fZD9PR2BYezBT66h+j49EjHnSUbOfeYLEQDE5kpklja79WgAg/986DQ2c0TC972TxgQGAAUsD4FvP/GbEQD8/byz5TaoRPa/nC8HAvvOd46lf63+lGFZgKSjmjQWyWf1wCyLIHYon0ABoM4AbXHZv2TyBjJJ4aIINzvfhyHjrYEw8PsSAJoA1ppcTeRPmo13OGeaTXZ/rfC79e/UgWufadDgpATlHQjOhQcAxl4EkGj8/Xv61+FS7kArJyjyV6JF69sZ/hvet2HeJFjb9c9JQz1+FF5vdjhrNve1BiID78czaQz99Zq1UXM+ekZX477eDr8n1xmOSTNV7/MvgwDgHO+6fLyeSwEq57i7driAVaMz5AkAzslkmOJSD8Fa1RUif9P1UZ15pdH3LIxApt8TAABg3d9hraPmdesw7GLfBgfBsKRAWO9QvOQoDsYaHsn+JW1ncixDZRI/fz34r80vIADE7kJ8kKwTAPw+7Nes883q/R466X6sROSIwP6kE+8PPWRr1lqo1z3dNm7eZus2bLSJU6YKJOnq7VUNTwJz9SyhlGrjEkAiqwnZTeTICV5n2rI2fcZ0AYea/OWSpStFu3DiqJUGHlk3NaqHHlq2yoFzwNozPH/ZqUTgiMdSlBlHBgBgRrYuylhmTfnANAE5QAWkxgkIAiATKCR4DJhSKpYV/AwDBM5ORdn7CcDbHSGdPfGHe/4m0BzbN03N8DDn2dJuzjodDzeX/djGBJPAiIZugZdvj/dUL4kUs67rX0zOtaS99e+HczAZ2E3OY5/56vdsH0ip72HugESzXKDCZStIGQbntTVtmfYu5BusUKlZa1unZTu6bd3GzdbZ02ut2XYbGiZ4aob0MdmP6zdsUH1oMrCGhqmNWxboDgDU3tEhcIjsS+YV8wJg4/ObN5XtOQuAfKBfhADAMgBY6lv3U+/64kW7dv267XzmaWVtM3/yuYqyPsksBFhBfpU5CygznB8WsInsMGOyavUqBUqRl6Z+PJnpAPydnQ7UJoDLnPj000N2/95dAXwAKkhrA5oTVIGEcPLUKdu4YYPalc22CvRBYpvgtJNK71eAlmvNn79Ar0EcYE0BOhGQJkuNzEiyUcmoJdsNAKZv/Dh912df0y5qcjP3keBFVnzmrJmqrw44CwkAYIZMvaHBQd2bNcKvz0z2Ne+9bRHIE5GuEFthVvvsd/pw9qxZClaR0c81IP1gL2/fuiVyA0C/Mv6zGWX8P3j4wMj0QSnBv0cQnOfnGjznsaNH1SZX+oG+LGmcKbVAbWeAHYBBfnx7AeYBr3h2AuySvZ02TQQK5i/2CbLE/gMHBWIDjtG/AHEEv1VKxGoC8Ri3nTufkSw332N+YAfIpiMwjxT8smXLBUrwfQgAEyaMVyC+t7dbNu/cuTNWLhdt4aIFLvhoaXt4b9g++XivdXV12Oo1KyyXH5SaAmoRAJI//9nrCjq9uPslmzljuuULQ9baSgZJzg7s/9Q++/S0wIKt29ZYpZqXH1CtpuzqlTv261+/o2feum2jZTtIJqWcVqtdunjd9n5yRJL5f/ydb5NkatXakADFO7cHbN++z+zqtZv24ksv2Jz5UySBTtZ8oVCzkycv2qFDB23DxhW2eesGK1fKUnNRGY0DB23B/IVSvWC9ErRkHFGQOHHsuK1cuUqlEJSlms+LADBpYq+tXrXSWloyNjSY03xGAv7I0c9szZpVNn/+HDShtA8yrg8f9tt//t7f2Lp1G1XPeOLEcTK5SGfS99SdZ52//PJXbNo0yi+4EjuA6I8eDVgm3W7ZTKfduHHb3vzVm9Y9vt12vbDLurv7LNUKAaCodQYB4OLF8/bat76hsgXZLBmSVSvkS3bx4hX76MNPbNnSxbZh3coGAgDv/9M//Vpg0/btOwQye8IY+w7lDc6cYczW2YJFC0WOg8gE0ESf/exnP7NFCxcKMO2MVDvoRwAgiEP37ty13bt3K9NT+1BLi+UKebt86aIdP3ZMc2TH9qcsk261wYFHNvDokf3ff/1/2vKlS+2Vl79ifeP7BELyAwFg+NE962pLWztESUgWhSEpAdRKZHKV9FnVgmU/jUoZ0B7GYgggr2bWO3GqTZ42xyzdaW1dE82yXXb87Dk7cfacrd6w3hYvXSwfXCBUpWYPH/TbB+9/aAsWLrAVa1dapj0b17nHFpLJjqoHQLUvnYB9ARzDbjCnZYvI3mtpsXd++7YjAMydKwIA9c6xgUjF00+QtCh5QrvpZ64FAQB7yTig4ABohu1jrJCSHxwesmeeeUafYa0zdtiM/QcPaO5yTZX3qDplAPYawDfIBtgw7oEdwP5wT0B5F+h3BAAAd8hoW7Zt1dzk2qid4CcB5IkAsHKl1SpOkYTn5D0Ade69YN586+ruigLRFdl75geZ6GTHs+74wVaKeHLmrEhkzCtsKNcDEGbtsn9iw7CfgPX0hS9FwniMRADgGX/727f0rNuicid+b2BDpz/effddtRXbii33vgdz/YMP3rdHDx/ai7tfFEhLljHXYs9FAYA5AAGAvgecB7gkc5u2k7Hf3dVpndmU5YaH7MLFi/bWW29pz92xc4cLnElNrmK/fftt7QFSGpg8WfMAYsD1azdU0mH27DlSBZJ2ijOGKh9x6MBB27lju61bu9o4RgwPYT9apZqDIsWa1SusuzNLLr61AuBD1gDQo/4xgPDwkLWUK4Z0ShVQHhJAkTVWkE/jfDtZN2thv+xoV9Z/hrHLZKyGwlU6Qxq+FLUgvfqDrKvQVbHi8IAj6kAAQAkilxdJsoT8f6SqonNyRAIQiCG/3xGtPahWD+o2ZqjqrKu9PvKL41hBpDyIOoZk+Jy36c53PkmDhFLO6FUrRASAfLFgw2T/o4KAVHLOkQBQNMh0dlvPhMm2aNlKu/1wwB4N5mzHs8/bjNlzBLbw3Xffe0++0F/+xV+4M0e1Rdn7//iP/6js/K3bNktFh7VHGZbXX39dcwvyXjqVsUlfFbEAACAASURBVO7uXn2eeck+9hf/8c+tm3VUcUTiH/7wR7K13/rWt/Q99nr8ou9//29t3br1tmXrVs0t+vvdd96127du69oQkyDssQaHh4cE0jNvjx8/FpHHHJCJL8QaVDmpqZPlwyLLz3rHh8FuQWCDcMM65hrME2wENgMCEH9DLuM7EG7xK7FbDx88lP/M9/k/NkBk2d5eR1qISEx+fd+9/8AG8jmRT3gmfEVICaw1Z1/Nevt6nXC5CND1ZBPZJMA8na8dsBmShP35JowNPf73l0sASMaexvp/sj3NgtFjEQB8/NE/r48NedJ+QyzLx5GIY0ULxvsGyZiXb9tIMSV/5nws1voHTAAI41mh3dGZWuoTjQQAAeyQvL9EAkB4jg14TNGZ/HECgE868oQEF3d2xCna5ogJrjxVTFCQvXU+q1cAiIIEbo0EpSr9edoRnx24Twm9UAFAyjCRCoA+E5fpcwC/Vw1oFndvtg5pl/q2WrFCpaCziEpR5Uv6l1+R0gr5OgEgN2yV3KCVhwasPDigsjW1wqAVc/dEAIAgip9YqaKyVbAWbEpL1dLExkn2oJ1RxWtIALIXAQEgjm1HKrpubFwiYRRRCcoAuFiML+GgHScKetZjZHry+LdRIdMDZ2HcTkHLGCuvl2B0CmcuNgkBgL5zBAAEE1DALGo+sMdBACD7v6Jkh0LZnApAqeoUAAollbYplCISQRV1AfwUZ1dDe9UMW0rCRUqxqrlSMCP9hPYjaaMEvWKoAoy7brdkYeLSQByyFG9ucaoAsSItGcjRzb0Na2a7xtoPkrbXx8TD7/n7+HKnSfC5ma1M7gGN/RSp046Cnyf3NG933Xp28b5m+8xjpTUjclb4PMmxaTaGzfak+HOKO/t53nwG+Hs0v04UixwFwW7Wf3Vfcez7h3MhbKG7BvMvxFCc79j4MxZI/mQEhpF8gSjNdsT1M2r/NyvBMOKVHn/DTbvRAeRmMdtwDoaJ1qPP9ZHnR/Kd8DqjPb8nAIxGP/kyCACjdekXJwA0G5foDBPF+90n6q/VDd5Yo+e+mRyX+j79JREAuEmdseiySX3HN2wqgVSLf6jfhQAQTrzkxBgJAPPd6x2dhs/BCAwIACGA0cBA95mwAZMtZlsG0v11BmYjAcADa80IAHH9s0SG9ViLQgckn6UbOSsK6gYEAA/w8rqkuhNMaV0jMuIQAMI+8vdvVl8+rPcdkylGyOBs5hSOtKjD/h/p+cPPJK890mQP503yuuEG5kHE8FDk5nak3hApOITkj2YEAAf6u0Urpzxav/Ua2411XcLDV/IgFq6jeB7Fc8VtXiMvcK8AUc/yD8kfmh+RUkSy7/01ww3Avxa3MQbGRyYA1MsCNGy/MXGhxS0AT/us25FIAUDPRzYn0sqxygKHteg3UgDw1/AZCb8vAcCrNji75AhKIQHAzSUvsd6i4FmSAOAZq1whqQDgv+9Nb8McFrjqsv3j9ecDH5HiQJyNHa1/58Q0JwCE1w7XXOgohwQAzbWEjZYD5+XAokbV7cTvRgCI54+Y6W7uhgSAxnY5CXrkdyu1FluweInt2PmcLVm63Lp6+6QAgEwpjGeyeQCyCZ5yWQK5KAcQuJIM5cCAArQcXAEfJZmezVg5N2TV4QG7du60Dd27Y70EE4ceWm+2xXL996wjy/iXRAAgQBoSAABv+XXck7BkhAt6c29Xm8/JuHtQE1DP/w1BgIxNfyDmO17az8mjOjlM/+MdttDhiRU2olp+vq6Qt4UcGv38DQkAfizGIgCEDrzbLxqJWSGBs5n9ThLr4mfx8yzaN3i9MTjiHNM4gyiSVfSEAPd87n3uy6Ee0BcCgF4jAK+NL2OpbLsIAGR0pTu6rXfcRFu2cpW1d/ZYHhY9h+d8QQAPIAdgwoyZM5UBiwIAdc8BSwjKA/QsWrTYurq6FTytRjWM79y+bfPmzrGZ02coCw5QGABi7tw5kvAeGh5UFiBS+U/vfNo6u8h2MhsaLNqFC5cEujz99A5lZhG8ARS6e/+eXbt2VVnktIcMSUAXgP/Pb31uxUJRZQEgI9B3ADsEnfft2ytpWoAaACQACsYxNzQkkgNBXgAhMk/TKYCd65IhJuAMOA2YA6BPvy5cuEgZ5mSKoXpAgBZJeu4FQYIAuP8/AWQiLYA2zHGvXjEwOCgAhIA/gepp06cJpGrPtgkQnzxpku7NNQF++EF5goAxr3nQzK8T3iO7kABSFftPUKBSUWAacIksZILJ7W1Z3ZegFSAaP/0iLwzqOabNmK4szXsP7lv/w0eaUAB2PpufQHxHe7t1dnXbpQsXNA6MgbJQJfXv6kx/+MEHuh9gEUFvnp3PMA/pb4BA2o78Nb/+ecgeJsB/+MhRu3T5ssYKAA9gzysbsd4YUzIG6f9dz78gkgUBOfqT4D2AIXNyxYqVIg4QYKetZBa6jNNuBfWOHz+qmt2oUsj2ls0GHxXtow8+Vu3ptetW2XBuwMl6D1OaYtB+8uOfWyFftN0vvGhz58y2YilnLS1VEQAOHTxs+/YedUDZ0xusNcVuSEZ5i127etfefPMtgXpPbd8sAgBiNsjkX750w/Z8/JlZLW3/5o+/bZ1dGatUB7UmHjzI2f59h+3S5Wu264XnbP7iGcCIls2QjZ62EycuSIp40+ZVtmHT2ghkczaWDOQN6zfanLlz7dqVKw6gyGbt1q3bdvP6DVuzZq0rK5HPa45/9ulBW7Rwji1cMN9qVeSGC9aW7ZAE+7HjR6SIAAHAFCSwCBy8b//1/wEc3KByHePG9UQEAEgIeX2XdQ4BAPn2bBs11NmfUiIA9HSPkwLA5cvX7M1f/comTR9nL+x+wTo6utU3+byrQw4B4Pr1q/bN175u48dTtgJymQsAnj59TuoLS5cssk0bVls2k9I+gy2HxPCb37wlEMWBolMFSLG300fUiocEAPA8YxYlCrIiAAB8ssYpW7Fk8WKROiAAeBtMVvRn1HgfGLQXX6RkQZ/WaJpyCsWCXTh/zs6cPm2zZs6QNDp2pTA8ZNevXbW//7vv27rVq233C89bZ0+XFYeHBHIOk8013K8a5pnWFkmTI1FulaK1VMqqL14mCFykZjkSr6y5SDacPbZWs8FSydq7+6xvwjRryXZbV98US3f02ulLV+z0xUu2btNGW4isvNyqVpW8QHEFBYVFSxbbqrUrLZ11de6xd9hsCFeAZNhiXsO2sKbJrkXOmz1Ae2Ekxfv+u+8pIxbbAwGgWioJkKdkDJnwgGAArsxFD6iRGcz83LBhvXV1dcYgP/diPT/sf2TPPfec7udLh3DPA4cOyn5h23nP17TH5noQHfAOe8Oco83MdeaCt4HcAzD+4qVLtnHzJtle9g+yz9kbsB3YaTKOIQBwX+YPz4TsODZs/tx51t7RHhMA2COUPdzRqefFBvE9/BnW26mTJ6WKg62gX0WWJHu41RHo2P8gVmB7veIE/cV4QABgn/AKAP785cpSuBIAZEbTH/7shi2nT7CbixYslHy65P+jzE5s6kcffWgPHzyw3S/sVh9gO7HN7H1kdPMd+s2X0OD53377He1du3btkvR/e8YRAD786CM7eeqkXl+2fLnsK9eClPf6m28IeN321FPqVw84HT16zA4fOWbbtj1lq1aulJ8BGY666m+/9Vu7ef26vfKVl2wuZUvSLSpFBY0TIgC+zvx5sy3TUrFWDDnPhVoGtY9LRavkc1ZFAaBYtBqE01zOKoDyhaJbQxGZvTXdainWX0e7/Gky/o29EkIO/aUM67rilUjtApu4RtmKuUEn1VwoWrGQdwQAQGNK3QDkAMqg4kP2v9TsInWvKHNZ4yFf0Pl7cXwmyu52fqo7v+qviGTtPgw3wREAfBkpDxL7s7xsW6UqpZhCuWT5YtGG87SxqHIAwyIAcJ2sdfaOt8kzZtmiFavszsNBu3z9pm3a8pTNX7TYZVuWS5L6Z77+2Z/9mUjInviFcgq+3tM7t+s4yJplTUD0YS08++yzls1QLqZbGf5c5+DBA/bnf/kfVKaIfuD8AgEAnwUCAD4K/gF+0H/6T98T+Y957jOW33j9DZVIYv6MHz9O853yLzNmTJfdIdue9UN7sF+QwSC+sMawH/Pmz7OJkyba55/flE3B78CPYf+CjMSam78AsmCLlEtUNmhgQM/EdSh5gMoUPhVzGntD2zjjYF+wf/gpIkcuWSI1FK5FKRQ+l8pkrWg1qZ0wZ/g+a559TIAjvruInPyfDGTnU3mVJshD2JB/SQJAGGAeKwDeDAQIz+XJuJg/Z4dxF39+8p/1ErTJ2IxX1GuIw3pFSp0J3SnyfxYCQHKcwhi1t8eA6YqxRdn+vI7Pofclue+z6oMYd0S4j+1WoKaqc2mkgOHHshkBwNu4MJxfv1dE+g8UMLG9Uk4R8B/FGSL5fxd7rCcJeODA209PnAmTSTwx0GX4oxroztLubE08xa25WBUgIACgCkhcRYoAQdKCt+U+DhFG//yzsTcUq04BACNcKZatWmIvq2o/IasfWX+vAFAZHrTKICoAA1IDqJH5n39gxfyACACo3EEAQAUAdUdVwlFo8nECgJPepwQwCibOx9EY/YESAJwyKXOTrT4C8K3F8uWqlei+UsWKxJpKVREAcqWaCADDUTkAsv+H8o4AQNZ/SfsuZXy8os/vSwCol1YIxziM8zSLPSpmpuzlfyUAjJZAPxYBIIwFNgCnXv3WJ2UGcbZwr0juOckxHOv9Osml2ejXX2uIc0cvN5CTRvh6sz214TnHICAk442N/x+LADAW+B85oU9AYGi297u2NCMd1Duj2fiHXSUF8dEx/NEHZgz5AD/+YWw+tO1flAAQl8IOWtk4vmM8XKS8PNJD/isBYDQCgHbn0efHGO+2/OV3XnyiEgBJJ9Y7PWMRAJo5xc2MVOiANQMi4g0+qLkD+yZJAAgdtZB969svRyqU/A8c6dEIADF4WakfdtX9kURSI4jUfFA8GBMvQF+OICAAeFkpsabjMgZRre4vSADw900SAPzroZEPxyB5yGm2qYw1zkmj0GyMm83VsT/nWZoOUPKqDY+Del7BwYF9ClwgYdhEAcATALwCQMQ1iwMdoTKEd5CT45880MXzJ5Bxq4P/dRJA8nmToNpoBIDkGITzrWl7nIZARHCoz1m/J0cUlXibq49Pvc+TCgB+bQnJFQjqygGMRgAIFQC+LAJAnQziAFSRASLQsp6JMHIJgIjb2YQAUA9mhetGfTMKAcArCNTl2zzteGQCwGPXb7LJhgQAl5mfIJR4hZYA6fU2UrYmKgHwJAoA8bUjtQZfT0z9miQeOP0A1YLMtHXY6nUbbNv2p23m7HnW3dtn7R2dRh4wEu+eAEAAFyY88ukE55DNJ5hMIBYCwMBgv40bP85mzpxhnb3dkpPLPbhjd65esgpB1WLO2qoFa6uVrDz8yLKSh6uIJUoJgJpUUigpkNG/ADYKZMc1+RzxKw4oRIQhV7vcSbDz64FOya0POqBUEqoEUSPAk6ylRhJdlNXkMyzicgBIh0ZOklRG6iVqIg2GJgSA+h4E0NhMn8O7BkmCV1JyyU+LpN1pZv9DZzK2e02IY8lgCvOGdtSDEK7POQgTNOXz6VSrk92NCAA8oXQ9yKhrzYgAUEUNoLPHJk+dYXPmL7C2zm4bKmLHW+3+PQdgMD5k6hEMjZUlKlVlYH+8Z49qY8+YMVPZ8tSUHcrnFBC+f++eLZg/TwQAbBWZhWSKIeEMASCXd8FYJOcBipFwh7U/PFS0w4ePSFoVYA1QaGh4WCDD9ZvXBeoA2qFKQDa3n1uAEcyVBQsW2vjxE/Q3/eMAk30C4gCTATYAKOijB/fuKTOcuUYgmcAzwQ+uRXYjnyXwS+CaLEiC2NTB5n0Ak6lTp6m/CTRzPeToyTimfADrDGDnwaOHCiBzD34A0X3gPp0hA67benp7RK4A7CCoPGniRAEjXmqaf3lOnomxB0AiqMz/PbmGwDiy7MVSXlmkfI7g8eTJkxS4JuuM9pNdR/1w3gcYA0j9/MZNtauzu8umE5ROtQqg4zWyYJGuJfhO0Hz8uHGWak2pP8iuY1wIZKtOaKWsYPb7772n/qO/AQe9f6BMT2rNf/aZ5gL3B1j0IJAy13muUtn27tsn8I33GWfWJH0znM+JVIAs+cULF231qjW2YtVKR0JQBrLZvn37tBYAAlAr4PN+/Pr6ekUAACE5dOiA/oYAgO0t5EqWH6rau2+/Zx0dWVu/Ya3lcoOWbcsoYxl7BAFgoH/Qnn/ueVu4ADl8SqJUrFgatsOHj9mejz7Tcz/z7GbLtrFHEkRN243r9+31138t5YMdT2+1tk4ChVinlF25fNM+/uhTq5RbVAJg/IRuK1cGrb2jzQYHy3Zg/2E7e+6SPfvcTluyYq5IWOlUm6VSHXb8+Hnbu/cTe2r7elu1ZrllshkRcQAkrl65atu2kn2e1vMzTozFhQsXFVBcuWat9hmkRQG7jx87YmtWL7MZ06dZtULt7bJl0m3K4j9+4qitWrXCFi2aHxMAAClu3rxlP/rhT2zNmvWS5s5kWi2TTascxsDAkEoAsAaRWoYAgOoB85Sf/v5BG9c30dKpdmXx/9Ovf23TZk1SCYAsDIlaqwgA7CEQAO7du2Nf+/orxhiKsKFyRoC6J+zI4eNSAFi/doXAduwwvsGjhwMCKSnnAXg5ceIkEQD4YS5euHBehB+yVSdOnmQpatZH2cBkeAJMrVyxQuAvBABPZEGpAgIA5VCwU8wxCACpbFbA2OlTJ+3KpUsCwVYuX2aZVKsCuBfOnbE3fvkL27h+rZQB0m0ZKwwOahwKEPDYc1M8VU2lAaq0tQwBoCQFgGJu2Eq5YZUCcH6gyw7TnpBJ28PBQWvJtFt793irpTqse/xUa+uZYOev3bAL167bhq1bbf6SxVIqENmhVLHbt+/bBx98bMuWL7O1610te9WjN5PtAowm+xVA2e9TgOgA49gGTwzgGbBNH33woS1eskTKIwKlymURybAXrGHIVgAyBMmZQ9g2lBawA4wDBAD6mWfCblIC4PbdO5IUBzzD1vrM9k8Pfyb7DJBO+xQ/bW3VnAPsJ/MXIoL3/dibmOvsadhef0bl82fOnrV1G9arNAn3gACAHYMAAcEDwJ12+z2HZ0KNBBs1b+7cqLSLKyPF/KB8zrjePr3vbbnzawqStEe5BuARO+gz5NkbmHfsc7SdzGQAU74zGgHA99U777ytvYH9DLsfAzsRAYCs/MULF2k8Cfp7dRb2M6T579+9p5IWjJNXWmC/+4d/+AetH8aO79BebDhrC5tGeQZX3qoqoBVCB2D/H/+bfyMiF+1zihsX7fU3fmlr1q7VWLOveGUbiB6Xr1yT/P/0adOcAkAqZTeuXbdfv/kra8tk7KXdu2zCuB7r6miXrDFzC8Cdsh/j+7othdRxFeAEtYxo7ZSLVgHwz/ObBx2QggbKFGRXthr1j10GNesx3Za1NnwBgH+y/iFPUoII35bznXzNlDuSkYmIP6sazZD0htUe7ALPi0qHwJuobIYnXEAAYJ6o5FhUfE1+M2o+uK9RIFK+X0TqZHOr+5cRKTouV+dI51IAimTo/dnIZeY74j5AB/coVsqWZy4C+kdlhlQvuVBRLeRMe4f1jJ9os+YvkgLA/YFhO3ryjC1dvspWrlkjUjZlC5gzANvf/e53Rbxkv8C/f/PNN0Wc2/3iLinoeAIA65y1AJmno73Tstl2y+XyIvngp/3Zn/97+WH0BfPdEQAGYwIAPg/9+td//X+JWLNpk8vKp39/+pOfWndXt67NnGLt0j7mJ2VD8NMA9ADtaRtzmM8xn5nXlCsAvGP9Y99Y3xAA8EFZH8xdbAnrSmoEkQoJ12G97v1kj82fN09zF5+FdYsPxXMw7l5NhHbxg0IW/hFrDX+xo6tLKhPEUHh+b+fwZbiHyrhBLGiF2JuNCQAesMTWAiKGEvDNYhgjxzC/uAJArDgS3SQZ6PfxwrANI8Wy/GfCZ5CdfCxxql7aMiQANJzdo3N7CPD78z023WfQNrzfJFssGXNMxvjC/2vP+QNTAAjjar5/w/gtr3lCzVglAP45CQAeDAvjy66dYTzBkx9HJwA45RkfP3CxK80pDwYqDuwUNXh9NAKAk/sPz94O8HdxAVf6MlQACOd5eN4P57w/H3kFAEcAqFqFEgAkRBAnoTxLkbJPOREAypECQGVwwCpDg1YSAWC4TgCAKIr/WClZrVpy2f2Igyi/3f8S73d7n1QAKBEQEQC8v+QJAL604r+0AoDGsZkCAFn/NRMBAAWAEkQACADlmggA+YgAAPCPAsBgoWzD/F2sWAkCgJQkCRhRorSJAkAT3C3OF/XhJoEXXwYBoH6z/78pAIy890QRNjlVI39qbAJA45f9OguHTzb5n4kA4BK5Rv9J7hmNe+ToAG9yP/XnsfpeOdbd3fvJ67j/RwoUDQPQ2HOjo+u+JsbIz9Bs725sz+gEgGZYWbyPuSd4sg4Y8VMNdT0e+1TovzTzbf4lCQBxMtooPdBs/nzBDmv4+lgKAGPdv9n4erxJ56SoRNM/jwLAF+8JEQC4TFPnKFFvJJz4rmPqB7zftSlhxyXBhhBA8A6sfy0ERFk7aTkCoeycy5QPGY0NjnXUUP+8LlPTgWZ14MfXEK8bH/++P0T75w0d+EbA5/EeSTrjcR28EQgAoQKAc2y84+aeUT+R7NBoJQDqxjZiSUaUo7h+USDh3wwISo5VctKPZOSSgFHYDv5OHj6azaGQxNHs/d9FAQDGbTjXVdfQBzQih9sfqJR5G5UA8AQA/RuQDJLrITyshBtH8nV/j6T8f3Kcwj4K53+8Bsiw5SAwQl822zTDtRDXG9eNAgJA9OfvQgDQswQKC0kCQC1gQEs6nhqS0GGBgaNF5bPK6eQvogDgntGXcHDlHJoRAPRatH/W66M7qf/fhwAwUgkArwrQUAIgzohxa7jZWPvNO7kmw3nnCQDNwP8w8z8ZtPAHwLEIAG5qeAH7yBFLEACaHtIjAgBZIpOnTrcNm7fY6rUbbNLU6dY7boK1dbTbUK5g5WpNgX0OysjtAwYBTJL52JJKKyCZbW+zW59/blevuXqY1D6nVnnu0X0rDtyz/ts3rCvVavevXbHJ3W02fP+2pWsla60WLYMKgFWl9AB3yxEACEZlrZUSALHUnp//dQCedYr8tAP4HfjPL8E7nwXsAAEnL61fmPDRNVmYyKeL/S1VgUiO0BM1EgbNH/x94MBtsdFcZHnF7mK9hMVYCgA+gyG+VcT0qNvm+tzzc7DZv+FrDcGAJgSAx0gHkTqAq0Po6vi6oA1BU1cnlGw8TwBw4IInAFB/PiWQyNJZEQBmzVtgE5Fa70DqtkPSeRcvXhKAQT1U6l8DziBzD0BGMAJQ5PCRI/bMzp02YcJEAWzc497DB5I9peY7WU7Tp041bBU11AmgAu6QkcU4X7t+TQoAdQJAxQYH87b3k73yHZ577nkBBBAACMpevnJFWWJDw0P29M6dAp+4Ds978+YNZW1BRmC+A4IQvAVMOXnyhC1d4rIpec3VsK4ooxCwmAAs2Y0EqqmxCOABYMrrngCA/LuXZCWQy32RKka1grqyBHvph8GBYakHkDkP8HHtxnUFnpnLzB2uR9kEruWBesaR50Ryn88BPBFg5pmRaKfOsZ9frBWARtaxJwDwGoHsfCEvYoW3YQSqGLfZs2epPQDBPCPPjuw79+IZAS8HHvXb9Zs3lAE3YdJE6+vpVT9xX56D9hI4R51gaHBIa5a+hagBiIWcNMQK7OblS5dErOD6BOkB7egv5jlzke8AHhJUZwyR1ub5Ce6gjtDbN87OX7igEhOAUC5LdrYC6SiVcC2+e+zYcWV2r1u/3j2HAL2KxuPIkaP2/PO7RADgPUdMcqoInZ3tVioXbe/ePTZ9+lRbsHC+6jLnhqgF3WK/+ae3LJtN2Zatm6xYzEktwElEV+xnP/2l3b1zz3Y+vVOZ4dUac4kxyQmI3r/3mLKfIQC0tbdaGeDWMnb7Vr/94he/EqD3zLPbRQBoaSUTJ23Xr92xjz48aIV8xV775tds2vSJVioPiHhQKLTYp4eO2fETZ5RNuXzVAsnoIzXZ1tZjR4+etQMH9tuzz221BYvmSjUAGwkg0d7WbiuWrzTUOOhHxhFA4syZs9bT1WOLli1TpixZU4C8F86ftU0b16iWNwoA1Sqk2bRqKJ88dVwEgIWL5rlMIdVdLtiVK9fsFz9/3ZYuXWHPPfeskeDV0dlumTSSz4/0XdbLq69+1aZMmQRF1Emc1tifBmzC+MkKul24cFly0pOmjbPdL+221taM1DRKpar2ij17PrbBwX776qtfkRqIfB5A5NaM7dt30M6fuyQCwIplC1WdRj5HzezO7Xv2/vsfyCYAigLkCkRJQVDot1OnTqpW/PbtT9m4CeO1P1ALm89AVGEOrl2zRvXPPQGAZ8dGAGjjV7300kta/5LwpjZ2uWTHjh6xO7du2ZLFC0WEIqOfYOz5M6ft/ffesQ3r1tj6tWsUPM4PDQo8BdSvFIatjSxkycASAC6qNA9lAJD/57NkL7u6rigglEROwWeF/DFMkLhSs1Rbl5VqWevonWSZrj67eueuXbt91zZuf8rmLV6sOubp9k4rlqp28/M79sGHe2zNmtW2avUylbTwPjU2Gwlr+g5b4u0Q5ByyWgG6IIfJnzaTDd675xNbsnSpzZwxQ6Rr9iZAd2wt1wBI9lL62DB+fvrTn8oGbN68SePrg/DYtX3796lUDCUAsOH+XMi/R48f01hgAwDeuC5znfsBTPoseu/7AVoz19lzIC9xf7d/3LTjJ07Y6rVrtE74wV5CpEGxBBvJHuF9cmwb36FUDa/PmT3bnSGjTH6IbYD8UyZNlkIA892vGe558MABAcfYPt9/Um6pVtWvEOxQCwFwxO6xn7FP+H4MFQC8v0ib3nvvXY0BwJQhgAAAIABJREFUgCaf8eCCVwBA0QICAO9js/04A3gClt65dVslLRgL+pH+RwEAAgDfEXkjUiLC/lMCAHIMY0o/cg7hO0jA0x9/+qd/GpdlQvnj+MkTkk0nAxyCA0As+4pTL3hbpV+w291dXZZFhrnF7NjhI/bBu+/aovnz7bmnt1t7Nm09ne2WTbdKEYP1znXSVrW0sv8hABStlM9ZrQQJoCTwv6ys/7xTB4A0Q515xTwcoNqaTlm2s8NS2YxZO/6Rk1NXWFHlk5AIrssPo2BYrbAGIQAg+1+2Ygn/NvJp826PZh91SlYOhFJcxAMZAfjPvg2oHvqGzvdzQYl6fVpPmo4CrXHdTwAc1976GbY1Bv+xl9gm7l2EBIBaGAQAlAoKBYMAQDZksdpi7Z3dNnHKNJuzcInNXbhEgMneA5/avEWLbf3GzU5+uVKxAwcPCLj/zne+Y9OmTRcAwn2Q9EeN5+vfeFU+n/d93njjDc1JlCEo1eTKvOQ191Bq+l/+/Z9Kqcevl3oJgG9rDdJ3zO/vfe97UreBXEMJAV4jEx9AHZ+D/0NegvADAYA5CdELv+rhwwda+6xtrglRhTJAr732Tbt//57WDX4C6xtyEZ/1vqD3/ViX7OWML/di/jKPRQorlXQNbCM+HHsDa4lnYh1zDdY31x7X16c2Q85r66RkS5fOJfLhMxn9hnL/XZ1dsepDHE+JSh3ifwM+eoJpOI/8eWX0AOyXSwAYK9gbnrt9+5IATzIW1iwJKYzz+BKi/treNvpwjCcoqG1eASAg+YfvN2t/MuaYBHOSMbj/0QgADXHbURQAvCpAGOsVaSUg0CdjbH7f8POyIflG9s2ZWx9vCsEmHwNIEgCcPXUlAIhHurOdqw3v9zavAODGs5EAIPsa2VhPmKqraoxeAsDFxOsEAP4OFQBGiuuGMUP6wsfJIQCUKs4fIvO/igJAsSwCAPuLUwCgHBQKNkNWHkb+v18EANQbIQCUC4+cAkCBUn2A/8QFS5ZSdj+y/46kR4jMgflOLXAkAgBKuV5J1/t4/5IlAPy+6RUAUADT+KP+YC0C+1UCwCsZlmoiBZDpn6+YpP/zKL3lIb6VnGJAQACo1Tg3JAgAI2CCURg0hhyl3kqPjpEBHc6Lhli2v09Qx/tfCQCNQb3RCQCR+myiDLCLVrsf2e9/VgLAkwHQzbCacG9JhDLj/460J4V74EjfDV9vhmXUCQAjXaEZOB+A/X5BjNIAf9/m94f3OjoB4Eme7Yt95skIACP5NtjRJ/O1mrfyiygA/M9AAKj3u5snDVPOA4pjTIDk2D0JbvqkY9ryH//4pVEVABqC/Y8xWZ3E9hf5CcEt/2CPOaWJ2vQxwICEsOSDXSZnWG/YB2RCxzrslJEIAPVDr6+/lJCIrqtsO8cnKCGQdJRGGoR4Q42eyy8EHYQB+hWccgEqB+BQ/7KRABD30RgEgJA5Fju4CQKAd3D9v+GGP9JY/K4GPDlHRprEox2gms+zejb6SAoAyRIA8aEhqmVYl42vBzxUryhBAPAlAEIFgHCDaHCOkhnR0eGt2WfCeZJcD+GY8F7DISSS0A7LPDTro2Zt1Nz1JB7dpDkBIEhODi5d7/NQAYBLxOSGhALASAQA5IhDAkCcDYJvFBnIsBZ947NKw8FDhQ70j2Xx9FBO6jIiKtU3qzqA6gkAUQQqPnApJIVtUYDCZbO7gNbICgC/LwFgtBIAfuyS62WkeRevy5ju6/4I7Xg8j6ItCSb1SAoAbmqMTABwZQBCCX0XDHLAdatl2ttt8ZLltmHLVlu4eJn1TZhk3T191oJUKlmqpbKNIwO6QF3bc/bg0SObN3+BJLFTZOCS6UvW1eCAXbl6WUG6KZMniQRQyg3Yo9tXrfDonk3o6LArZ07avMkT7OHn16wz02JWLVprioOWI/ogFgdQk0plJE/J4d8d1MNVU1eI8dlPHNYd4N9IAPBqAD64QKYSB/m4r1Unt876byDZRTdVplXQfz5Q6WoHurpxskWSXHVr1tkINx/HUgAIx162J/B/3ZyqO4Ch7Wlmr8PXwmfkdb8nhwQ9D2J4m+WlPxV4V79E5R6UxYCEcVIBoGapbJuVa63Wmm23lkybpdo6bcGSZdbZ02OZjm6rpdtsaLhgJ06cVPAUEAKQgkAmyhL0I7LXZGB/HoH3ZH4RzGXY7z96KOBleGhQMr5TJ08WYYB5B7ABKYHgKWMNmAHoTP1UQHECINSj/vCjj23K5CkCTiAWqH5jlI0KIAc4sW17pEogAMfs1q3PBSyTlc+vr/kMGeHevbu2YvkyATsEVBkyshQvnj8vEgOBXLJ8qSuOxCLtggAAWEhQl0Dtw4ePFDzmBwl1+p6gLSQbAsW0iTII9+89VMYa7xH4vXz1iq7F83oACJl91Z6OgHsAHsoATJ82XaATAWUCxXyeADXgO/8SlPY/rCWfDcdnaefQ0KAN5YZipQDmCXXvly1bqiA4QWjq0/qa2CgB8EMGKmBx/0C/3bl7R4oE4/rGWU93t56LDDjmJ8+BOsFA/4D6ERAQkJQ6zygDSPIYgk+5pMxYXyKAzFnazjV4Nr5LcB6QmsA848wYQFxiDrBGIUdAMmG8KTOwc+czsi3I/XMNfj47DMh6R3W7582fH60BJ+0O6Lt69RoRn3gG7g8AxRgCkuTyQwKVFy1aYLPnzFJWOAoA5UKrvf6LNyyTSdmOp7cJ4EfykznM3P/lL960a1ev2/antttyAPQWiDdFK1fydvLkGTuw77jmNwSAjk5s8rC1tGTt3t0h+9nP3tB7z+/aaR3dgEsVS6ey9vnN+/bB+/ulfvHqV79ic+fNsGKpX8SDajVrn3163A4fOWHbntpiq9YuVukAMvSz2W4RAI4cOWwvfeUZmzp9knV0dkhFgXm/YP4C6+nuFdkLEgbzkexDFABmTp9ps+fMkXIDPwCZt2/dtO1PbbKuTrLvyYhKS2L/k0/22pmzp1QCYMHCuWCcuhZr7OLFy/bmG/9ks2bNtWeffcY6O9usq7tT+wHS8vv3HxCACAFg4sTxVirnZQOYC54AgCDAuXMX7aOPPxYB4MWvvIinLgIAJARKLnyyd4+Vy0XbtetZ6+3rEZmD8aD/yF6/cf2WrVyxzJYunhdlMqUVFL5545Z99NHHNn36DIGUrDV+yKYECDp69IhAH9re09erPQECAO0j85x+3Lhhg+Z4V2dnDMyQMQ4BoKOtXQQA5rT83pYWK5QAePfbYH+/rV2zymZOR5peWuF24thRO3Rgn61fs8qWLVkkPyE/PKxAMnqmAJeQBQA1ASqR/ocEUKY2dG5IWcuUDCjlCy4zjPcgQUXgD/MVIK/W2ma5kllrtttaO7rt5oNHdm9wyDbt2GGzFy2SAkxbV4/lijW7fuO2fbxnn8ogLFuGxLUj9tIHgP+sVTLmsUF+74Fkw6/WfkQMoA0AyQf3H9DrgGC8xt5EfzHHsD1cy0vpe2IUkuGsUQgAqMR4AAzCyuEjhyXPz/cA9L08Ntc9efqU2rdh40aVOoGow9zENgHcQ8bBtni/HzIW5CTqhE+ZOlVEKOws6+Kzw4dt5epVsoc8OwA5RCNsHNf0ygW0zWf0egIAagfat1FrqVW1h2C/UMCBwIStZu5h71g3n+zZY23ZNtk27KsDIlpE7oJ0wS/vQZDyyinsGYCHlABA7cCXAPBjRV9+8MH72gsgJfjn4H5kc/qSFl4BgL3G+x2MG/P91s3P7eWXX5bNpF9oN0Dp3/3d3+l+W7duceURsln5BwC69Avv0T7WJPb5Rz/6kcbzT/7kT7T3sUcDjO/5ZI/s/gu7XrAZM1DQSaskFSWCPvjwQ/kb9Be+S5bSVdWqHeA7J07YujWrbOvGDZaqVawjmxHgXykVRBRAAQClDMB+EWYol5MfVrkM/g8ZgDWkNVVzwL/LhmzVnpvJthklaFqxfSAllJqSEx+Rn13AQKA5ZyD1aYVybDUB/x7kz0WqPCGp1akDkPHv1CHkN0YbuWr4RjW38anxdbzf2JCc4Uue+YNFLSoBEEh+0lpK2oQEAD1l1ckk8xsSACgHUCiTBVkQUbgIkaHWasWKWc+48TZt1hyB/5OmztTrH+zZZ3MpH7Flm0hmjOvRY0e1j37729+2+fMWqIwTdheyz9mzZ+yP/uhb1tnl/Bb8FAgjzClUU1CNgjBACQDm9Cf/fZy/++/+rXwWPy9/+MMfimRJCQBKBtAnrFUIKfgN69dv0HzDJ4NYwmvYGOYnPghqM5CG8D35wS/2ahrDw0jvO9UgDNW3vvWaLVq0UGRSbB1rDJ8SOwcBADvC2uI1rkdbUPvBznmCB0DdmdNntH5Zt4D77L18XwRGzbWMFCNu37kt35G5MnHCRJs8dar1Ugqqs0Of43XsDCRHleTIuLJNbr07RYeYHO0MXKSwF3+sroYWf2+0+OKXSwDwdqnemsa/mgXRQ4AnGbty4+fUrUaKDfoEIn9v/zkPpDVk+HvgP7hePZnk8SxJf81mMVa/v/yPRACgb/yZsg6wRwQlzlxe4t/bJ9SGPJGpIQGlXgIgSQBInmP9+D4WexuFAODjix7sDxPLnoQAECoAhDEnXyoDAoAn2fi4tztb/24EAMWa+U5cEqCxHrmfN8m5658H9Q4IAPKZ2GcK+H6OAKB4STHv5P8hAuQGrSjwf8DKQwNWGR62amHQKqUBKxUGrVBAKcARAPA7iUmlFZeKYt9SqoTgGyoAQIwlNjVyCQAHcUdailEp3Xi/UhkoTz7TaomB13pimYt1Si0oTpSLktci4pNbQ/VkPF0pirOwPz6RAoD2On5NGf8QAwoVs+FC1fLlmggAuQKlAVAAqEo9gHw2Vf1spgDQxIjF2a7Re0IYUACICATN7J5fc3U7HsT6/pUAEMWuR9oxXFws+VPHf2ryoZNZ4H5Ohvbbl0gK96jk2DRrRbM9Kfxcsz0t+X64R3j76z/z+1w/GYseuffq7yTbGce/HUjQ5BI+0BkEPDXftfM9yS0jv+Xx+Hk8Bl6xdZTrjdW/YQb+Ezeq4YOjEwDCdRvOnQafPfrQWG1Nts/BM4/3/ZOO778SACLHeIyBT/bxSNjpSPZ7tMuLAMAHQra3d2D86yNNInHz/j8gAGjJJmozqROCEgBesjAEG0Zi3zY4aAH4EjpqyUzv2BFPEACalQB4bKEkFokfwPBQHTsRcjZGJgAk+yFUAAjfiw109Ec4aZqVAPB9HP7r/w6N/GMHBo8QP+EkTh5Gkl9LbijhGCbnoWufzFpkrOslAMKDU0gA8EZQYz0KAcBnTmiuKAAS/ZtQAPDXCw958eYUMLX9+w0HusiAjrbAfX+HYxsfUgRoMpqPqyn4azZz4uO2ekUDdeQXIwCECgC6d0QAUEBqlBIASQUATwAg+qQnE/jsDn4A0aMRAHyWv3u+SO4yIADUN6zmBADXA40KAKMRAB4zxCOUABhNAUD9NooCQLyOY+lM90o4x5JzMK6n2eRz/j03h6Kg4hMSAOJ7Crwl6O6cL1UGjYBubzNqLQBGKevp67MVq9ba+k2bbf7CJdY7fqL43GT08D6lALx87s2bn9uly1dVNgAAkLrp/FCnGKAB4OPmzWsCuCgDkLGy3b9x0WrDj6yTYPP5MzZn0gQr9N+3bCtSqWUrFHOuTpnY79SWR+7ZZakIPBcYXVeA8XuDz9ZXre5AAcAHsXxJAOqy+/f1GiSAWPbHZ3Y2uvjxmiT7skQVTTeeslMqT+KyBDwBQCzyGqxxF5StO/603c3Z8CfeVwIJoji7IOEsOwUB9xPa5vB6Izn5mg+R/Q8DJzFBL3ou/u/358bDhA9keJnClALpIr0xLqz7VEZM+VR7JxNBKgBLV6yydFu7ZTu7rWRpGxwu2MmTpwQ2kE2FxLPLvkKSuWx3bt9RgJcfQDUCuQRW6M/B3JDtP7BftW83bdxokydOVIYqBAAvhU9mFO3m+levXxOA0Nbu5E0BC/fu3WcrV66yOXPminiA6sDtO3cVVAU8ANQBqCGoSoAXMBACAEFZsvJRAeCZCVZBRgDYhwCgLPMKoGtKJQrOnjktGWMy2AFmCfgQMAGsoh0QAMguAwQiS0wS9MPDhhoA4MbkyVP0Od6HXEBNVgBH5o/Per9y7aqyrgk6x7LWvuxFoSDAG4B/xvQZCjhDHCBQjoIC9wQwYl748eYZ6DueQ1n/0S/fGc4PW4H64KVSDNQh/U9m74oVy3Uf2t2WdbVjAexpG/3Os44bP94+v3XTBcgzWZsyebJAJAAqXuNZAfoBPJgPgGmUiaBfkMDuaG9XuwFUAA4BSLk2BBLsDwFwgvWAaT5DD5CO5wb4ofwA7Xs0MCDlA1eX+iM9K4F+2kKpCK7D2F66dNmOHzths+bMtu07dqjfyATlnqgDMA58j7byw1zhWarVsvUPPBTgQFb71GlTRAAoFai7mbKf/OinAlKee36nZPqZF8g4szzffOPXdvHCJdu6ZZutWrlCYDwEgEq1YGfOnLePPjiksX9u11br7m6LCQD37w3bT3/6ut57Yfez1tmTFgEgm2m327ceigAw0J+zl17cZYsWzxUBACn21tZOO/zZCTt46IgUCVavJ2s2beUSc6JTBIDTp0/Zq197wfrGdyv4iGIGwMKypcukVoA1mzl7tjKCWHM3bty0hfMXSLGCvmIuIA1OLe3nnt0u9RAUACB35YYL9vHHe+zCxXO2fv3aWAGAMSQoCQHgnbffs+nTZ9muXc+rbZQuILcIAgDlPFx95JetpweZ/LzWI2P68GG/TZ40TcoHkCcoKTJ91iR76eWXdH9t5LWUVGMoc5BKt9iOHdtUAoDSCpDDIJ/99q137f79R7aaEgUL5yiASUYvturqleuqA40tIYvd+7+AKux/hw9/JiWA559/TsCLJwAwX8hIZh5jn1AzgQDgz0O+pvP4vnECTFmTgLfsi7lC3vZ8/JFKK2zauN6mTJwg0LFWLtqxI5/Z8SOf2fq1q2zhvLkKhLIOHQGgqkwtZV1ps4IAQJHTsiRfkf5HFaAMuDlEtpcj24jEIeJdxVpbXWZvtSVjAxBaLGPVdLvdHRyywXLZ1j+13WYvWmwt7R3W3jPOhktmV67ftj17Dwh8X7hglrW2uDmB3SHLm3UOScsDWJBzLpyndMIN2U7Wvzs/msC5w5+6Mhisa/xLroNNBWDGzuzYvkPOpFfTwbb94Ac/0P83btwghRh+sJfYp1OnT9m58+cFamMnsHkq+VGp2JlzZ5VNu3nLlpgAANEJW0UJAPYaX6KA60MM+PDDDyVZP33mTBseHBQxCpLXgYMHVU6Ez2tdtLaK0IAdo1zL9qeeiksX8D6AOgQA9kgIADwnBAC8E573+PHjNm/OXPWRs01t+ldA/Xvva28jCx4CRUgAYE8KCQD0D/sO/9Ln7L2eAMCYeD+S61IqgzbTppAAwByhvaxz1j7vozTj/Qeen36BAPC1r31NeyXvcU1Ua77//e/b8uXLpJyAj9rW3qb99vXXX9drK1es1P5XrtTswYOH9sabr8vuAgyjMOKIIBX72c9/qj7YvesFGzeuT4o0PBtjePDQQdu2bavNnz/P2tIZrYdMq9mnBw7Y4KOHtmbFcps/e6bRw1nEFiLCDEoACvuiioFiBiTQImS0nPxc1gzEmVKkFoBlwQfg+VD6Uy11AH/k/iEn4cuLgeMSElR+KiJ4O/DfATI8FwZD6kslwJuK5QolfV5KPShbBdn/zv8kS9ZJTXtfj9fI/K8rXblM0higiomlUcZL4Fs2+qo12e7GAC6qDC5Dtk4AcKX6APwhBKgUANL6AHwtadSnpSw2d8Eimz1/sXX2UE4kY+99+LFNnTnLtu/YKQIAP6xNVCdefeWrIhlzBgGwx+/67LNP7bvf/bfaD5ijzKVf/epXGn9IU31941TDGfsOKYe5+0ffec2mTaPUSIv6GCIJ3/3Wt76t+1FahrXBdVCegCyCgoDzNz61rVu2CNRifb73/rsC4Nm/2Q+Zj4VC3tnqUkm+BmC+szODWqd/8u/+RIowtBHVJHwm1hzrg79R6/CKS7TDlzKiLdhB7Fpfb5/sIOQx1hzjiv+jNdeWtcHI5+L+Io5VnWpJF4SIFGc8StyYCJf4SfjXkBpQM0J9yZ1PHQHAn120L2Gzm4jghueN0YPSX5wAwLP483PDGWqMwLb/Tqiwljwn+ZhNGBtqOKhF6zW8v/9sJFsYn6tdTMWds+NSAJH8ffL7yf5LxtxG+r/OgH+gJQD8OPlnbSDTR4A/e4bO0VKXizLsn5AA0CzO5sfPn40bkm8SBAAXB3fn8Ib48hglAJopAIRKgGMRAHyim1MBcBn+qTR7hE+KIzHOnb+9AoCy/kUieFwBIFxvo8UOHbECe+zKUyH9XymUrIYKAMSAaP+qVopWLeWtODxgpcFHUgCAAFCmtBwKAMV+KxWGRGT32f8oT+ETpwXYOwUAdomQAOD+5kzh3vfj50sAuO3K+Xh/KAQAsv7ZP9jXvAIA4L5KAECQL1etUKIEAASAqggAEF75m1IAjQoAxIpc/MfTFsKxawaJjkgAGAPATNqThvgx3/1XBYCkWY//PxYBIGJ2PrYHeQKYtz3/XASAscBwb3cfi3XHsb3RwfRm+3ejjXmcINGsM5PXiWPRTQkAXw74n9xXk/6BsL9IoWXECfAEbzw5HaHZxZ6cANDMtofzc3Rfq/mDjD2+Iz/dl0EAGEW85Al6vv6R2O+KXgr3vtEu1Cw2HpYAqPfPH7ACAA8YAwSeRRmwTJuBTa5Tfj8CQDhpQoZl6ISN5Ew3fGYEAkDoFPlFHN4zJDuweTU6bD4L3Dl0IWDrnMu6o6cuiL4fOvlPspD8gVrfi9mFdQUAcBqvAOBUAUYgQaQiySMPBgdAoe4RZ4zWQWIHGbvrN2Mwh32fNPzN/v8kK833SXj48N9L3i+83pMSANz1XUmKx8ZMTrjLfggd9CchAOhaLq8ikiqukwwaHK7Eemm2ZpLt8vMu2X9hH/nnTzKTdTiJDmu+lIN3FpLrK2xLaOhctnwETo5AAPC1tB6HGCMXsxofe2K5UXdYjTL7/4UJAA5UjcYsBsSj+U/gJSAFegJAxBd2AS2dQJwMuycH0PfewQ7HqpkCgD/AcY24BADjFgXMANJHUgDw4xk7gU3INqHd0TyK5rgnhSTnYUgAcH57nWUdzh+fcaTXIgWA+FpjEgCoO0rEM2XjJ062lavX2doNG23hkmXWN36iPRoctqHhnHV29dj0OXNt4MEDBZQATk+cPGknT522adNnCMgA5AAIIhuLQ+LVq1dsaLBfAeWuthZryT+wlsKQZOVuXbpok3s6LVNBTnXAUq1IWA4qOEq9YUAWABik//24tKbScZa+fz5PGPLrlcOul6x3JDFX3xwwI5/LK/PASZ27jANvK5gbZAu5YQlVEiJVmUgG2StTcP966ZHo86hYSDKurEMjv6FTMRYBwNuYeI+LCG/e5hBMTtrhsWy0t6Fu9rifZgQAriMAO52Opf/9vVwAAqDfBZexMwSDPQGAoDPriUNupaXVMsj9p7NWaUnZ8lVrRAzIdHZLLpqDMeoRBD2RWCVQ6bP7IDhcvXrN9n7yiYKSgDIEKBk/ssjIJlO2brEkwAQJ5NzQsBXyeYEiZNKTxekzyK9cvWqbNm+S9C9zkoApweDt23eoXvf48RNEaqE9585fELBDm+bOnxcBiWUFdT///KYCrvPnLxAJgDaTrQV4M3nyJFu5Yrmr010qCaBGDvbMqVMKsrIunOyzy0y4fPmSgCJPAABQIdMfUARQHkAExQMAnOvXbwjA8PXVr1y+pkAt4AsANgQH+sZn9DNvyNDm/8xTAsLUrQUE4nq0g36lrQBdPAPX518y9AkAM77MX9YKz+N9CEBRgCr6MQ2QUa0JlCeTFPCGOrg8gwLO2Uxco/bB/fvCInr7+mzCpAl2984dZahBAACwpl0+E5TroRZA+yBj8EufkA0/bepUtY+AIc9HBiy/ZMgxZgTIGXdvF/mezwiU0sQqR+oADKFvmHPMGeYDShBIU1MCwI8tIC7gLnPoG9/8pvqQQB19cvfuPTt9+ozAWcaK/iPAxriQHfOo/4FA5XXr1thESE6qmVkTAeBHP/ixZNBf2P28atZzTUgs2LHf/PptO3f2vG3ZvNVWr1pp6Qw+bcmqtaKdO3vRfvPrDx3I/+J26+vrtHwhZ6lUuz24n7Of/OSXGt/dLz4nAgAlACAA3L3TLwJA/6Nhe2HXs7Z02QIrFB+xlC2d7rYjh0/a/gOf2eYtG0UAIMu+VKQucLsIAOfPn7PXvvWytXdmRCihjALjtXDBQjt54pSA0b4JE1T3GjCDvlmyaLH6hR/6GSCP/eDF3c8KTENhgCz8ocGcMugvX75oGzett2XLFluliiqCKwFw+fJV+2TPPikAfOUrL1m5XLBMNi2/nhIAx4+f0Px46aUXrb0dhYeisn4ZIxQApk6ZYbnhkh09+v+y957fkR1Xlu9JIA28RwFVKIPy3nvDIlkkWxRFiRSlsW/Nl5n3P7359nr1dI9arimxKZEyFFmGprxnee8NCgWT3r3+nYi4GXmRMEVKrem3OmvVApDmZtwwJ06cvc8+F+SLL78ICAB8P3W26yJGIhp56EQiJrt2b1fgkLEE1GL/+d3Hf5Tx8bSsW7ta5s8j69wQAHLZvLYPQtHg4EIlADgSjk8AIBMUAkAsQfvKqgDAA7l0SEuQnCj3AAHASTmT/QzI1T+rT/7me9+DXWKytEolSWXScnD/fiVq7ti2Rbo62kWKAJE5uXD+jFy+8LVs2rBWFs6fK9G6iOQyaQX98V2MQolRA+CahrVW1IxmCAD8L6L0k+L3tH4HZYf4STZ0tL6kJDiJxOX5WFrlTgv1MXmezgg6Aeu2bZOBJUulrrFZEm1dki5E5KYSAE7I9h3bZNHCASUAML7YKu4TmwzIq9mrSFJHo3Ll0iW4KwVpAAAgAElEQVS1xQBw2AJng1CFOXv6jJJ+HAGAvmQdQ+YBRKN8Bj62kbeu059k9PJ9mzZt1JIlXM8B39euX5PLV65oljm2DHvIOLAXXrl2VdsIAYCSA6VCUYkK2G9sjxIfKUVgvwfAj0xhCACQYhwBABt/5OhRWbl6lZLBsJG0kbmL/aEtKBDgD/I7D/oF6XIlyQ0M6GcgW+KvkDWsKhyDC7V8hGszdpG5f+Cz/QowshdiX7lfyLEAxoCKgOtOAYDvC5cAmIwAAKmJfQd7y33TJuYlNpm1D6ll4YJBbTP7oPMzIOkcOHBASwD84Ac/0H3C+TiAo3/3d3+nbd378kva7xCtWBvUeqcvITJQBiqXK8rjx0/0e1pam+Xdd951Qo16hvn7v/9fqjCiEvCNjUoAQI0HIhnj9dprr8rAnNnSmEgoYJ+I1svF8+ekMRaV5YsXSUO0ThL1ddLAOV2j/4DwJV1brI04a0ZrJmc1YxLwX+0ZpTKyrI+Igv+VBAdIrPUG/LfkDVQ8lDCJ/0hZO8AEBegNMALAzX4AAUDPCwpEIN9cklSuIMVyWcdR7QFtcUCaJVIbYN8ASqoAoHL8pkyAOR8ZQrUjCpi1ZWWJdfMMPMxKaqQ+ZchD1aXwzJkUW6nKW2SWlkpKAMBW0T5HAMihElAX02z/gfkLVGFs7uBiqYs3SiSaUAJAW2eXvPLqPvWb6cOrV6/IH//wB7Wf+F519TEF9FH/oTTAf/tv/5cSAFzgG8UI1gL7ckdHZ0AAwE/78svP5QfvvK1kZB7YfQgA7E8oANB++uLihUs6VwHssT/4SRBWKe0BAaCxoVHXz8lTJ5VQAjkAe4FPjO/GT9qDn4WdcOpMPP/W29+T9evX6ftYw45ABEGF9cx4azmYpiYzbrmcqhRh31gDSxYvVn+ONvMe2ouPxPWWLV+mqjvqA6ZSun+y9vEXYigUUf6MuFO0PlAaoB8oX8NejboSxBv8Oqfo4PpVwUgUOGwJRj9m4Z8/fOA3OKgEv/z5CADukuHYXfj8HH6fIwDUile6c9GEM7p3I34J0arvsuf4qUoA+PEjP67jt4Xn/f7043d+LLWyQl1yRI3etokwfh9oLCSkcDDVdcPxEo1veQqv4W/1z6/+905GANAze0AIKOlaMWQAQw5w/93nnQKA32a3x5hzqbFj7nf/NceJMnGCiqELzto2VuDHm138QNcDJCcF0qtLAPgEAD/m5AhWrBunAGBAfQfwG7AfAoD+tJL/YQIANtuduYlDsY+HSfvuntVKhxKZzD2gaIV9NmpOpXxRCpCOKQFArALlpyz+HmUB0koAyI0/lzwEAP6nUkoAKObGpJBLqtqZZv+XIRDkRTgbKgGARKCyxqDYK4h50lZXAiAaNUSAYIxU+MaVZ/jrEwDYrzSOwRjrOFtbyO+UAFA5/7ImxCDtny2UJJ0rSUoJABGb9W8JANmiZFAAgCCn1zPxEZ94EqyRics3UCUIYpeaYOW0hmt8wI592J4E68gqo/47AaB23zn7H3416M+IRgqD5LuqPdBjcKhtsuQstx7dz/C+M+l31WxiZe5MdgeTEQBcWw0+UItuYq4Y3k+rn6tWIJ28FydeJ9grAwJAGGj+dpn/4X2+ll/gCAAV3ZCp7qD2a98O/DeEvSm6P/hS34YHe723v002VtPdka9gFO4zfw+Z9DrTJBDXmj/+tf6dADD1CE3Xf9OWAAgbnGpnwGxstYxOLcNUyxnFwEzmoLoJ5Jwz30kx1kVM3b06/4AMsFBdDiA8uSsODOBbxcHxHbVKBrGRHA3uGyk7m4XJ8xy4Z2q4fAc0cHx9STxLsneALs6OBnZUYtNme3sy8HoNWwLAgcHhtrgaH76D62cI++Pkj4O7zmQHnOkmlvt8mAE33YYVNhqTzaOKsan0v2mTOZD4Y1azBADZ/y5g4tU6dGOkbE3L3nVz5JuUAHAgomtP+O9aRtPvg/DBxGchO2d4KgWA8PWr+kZfNGC2OiJOSUATe3GsTRaM+d2B5ibwG6guFAP+aU0CgL6X/1V97GT/OTjh9DtWu8ks1/uxJQCMGoZ18D0penNfpgQAmWTBAcweSIMxV/l04+hUgFbXKxGtDe/Objp7rMy/0R0wEmmOAFCrBICfAWAcYSN/H3yDvZ55ruLw6MHZGTFdw+bgXX3ArO0ehB3y4MucLa6RveD4HVXzyR2WyMkPf5VKo9mMDWsMKzbQUmIYq4goAEY/cCgk44UnM7m8tLS3S0trh+zd95ps3LxNGppbpbW9UwrliDwdeqbSZQSTFNixdUORVz1z9pxmnRCAQg4TgLABsCOfl9GRYbly+aJmVbY1RiVaQFZuWNoTCbl69oz0tDRKXSErbU0JSafGdI4Uy0WlklNvnqAvx0iAYUAXQOCAGa28FUsWCgULCOYZmVSTKaWBGa1pTM06Ag1FzUoyKgAmiGr2NlNj1CkGuOfduuMA7sgBOq5u/tngq6khZ3EVe4isBD94vkJ6cs66KxNg5nOF4KbjN4FIVl0CILwfuL8nC2IZOcLq/+H5yd8uUOHPb6YrBATzep1E7X93PQ14xGKmRh5H/1hCmts6pHvWbOnt65fmjm5p7pylz43bTCP6gAxQfpLxDoAPyEvAHmCXDCvAWTKVGIunw8/kwsWvNSi+dcsWaWtpleT4uAIzSI+TGUVWNg8kuJF2XrN2rTQ2USc2IpevIp96XbZs2qoB4qamFkk0NMq1awR0T+tetHv3HpnVP0v38QzSvtTcPndWAYkNGzaq3DcgEKAGWVoLFsyXwQXzFfAmWIwNvH37lpw4dkz6+vtlwXxUA+botQENCPwSwCYTlOcATJlvzDGuSeDWyOIbEAjQuqe7R983NPRMZecJjkOgGB55rsFevtf5ScxrxqjJyvpjE/G5AMJmz5mtQeHWllYNIPOck/pnzJ8OPdVAsAsgu4CmzoO6iKTSDhyjHnFOwXqAJu5x7twB/V72IK4FmM/fZEqqSkEuq2B4V3e3Zrx3d3UpEES/0RYC7KzP+fPma5tog8uCpYTC3DkDuo7JwjEZ3s81C5f+xO64LGIt06F+WJ3OLTJa+Xvjpk2yZOkSm8lmZOYJnCPlCwGDgP+SZUu1v5lvyLg//Jea1WSuQuJYpMoSomNPlvuNGzcVaGJ+AqrRBhNkLMvNWzfk5Mnjsn37VpWUJysdBYD0eFF+99Hv5enQI3njjdekswvVCIJwlBbIyZdfHJETx09q/eHNmzZKPEGmdEEkUpArl6/Ll1+cUuLId996RVrbGuT5yLC0tXXL40ej8pOf/EJlhHfs3CJz5vVoNnxdJCrZTEn++PvPZWhoRF55eY+sXbdCUulnEk9A5ojJ9Wt35fMvDisBYP2mFZJoiMroaFK6u2bL739/QNfAez96S/LFjBIAmF+MFySO0ZExrU8OgNjc2ipnTp3SeQwIyD7h7BmZwdkMBISX1DfOpPMSjzeqAsBnn+2XBw/vqQLAqlXLJZevZGBfv35TTp44LU1NrUoAgDjR2NSgsv2FQknBd8gXb775HYnHDekBD4JA8vh4SlpbOiQiMTl+/LTKSQ/MnyW7X9otsWiDgvvge4z9oUMHpaenS0kZEDggZRD0rauLyj9/8FstFYDc/ry5fRrsZC9KJdNy9+59JYnMnTtPCST++Yh2cV1qTm/ZslnLS1BGZ2w8qXPo/fff13UPWLpi+XITJK2r03lJdjfg70u79yhgjP1izqcgQWUz8psPPpDOjnbZtmWzdHe2qTw50q0njx+VQjYtixYMSP+sHgUoaa9mO8eQjze2XWvNI+FK9rTR1ZYSJKvkuJTZN1OUBEhLHqlXXU8QAZBGN35mhqBnpqCZTsPjKUlxnYYGmbdsqfTMnS8d/QNS19QqibYeOXn2kpw+f0m2bN0my5YtEILA2CtsGPdIn7G+HHmHn8jiM4aA1MhTs28BYGGDb1y7LitWrtSseB7I7GP3nSLInt17FPx1EvN8Hol5HpQhcAQA/WwmI9dvXJcrV68q2Md+w4MxoL8vXbmstlpJYQsWaEY3cxpiF7aHdbBj927JJJPS0NQkw0NDqkSAtD5AHuNLOwD6KQEwuGihjid23xEAAPh4D/YrEYvr9VlPfAfXguywdMkS43NaEA7AEOBv/tx5mqnsn7UhThw9fETtGPdEG5lvrF18DVRR2GcgL/CfB/YWEJP+RXUAIhPkO/ohkB+HWHBgv+5PjBd23/k22GSAUGzpvIG5snXrVklYJRWuD2kAYkQmldZ1QqYzbWZfAEz427/9W1kwOF+vqwocpZKu65/+9KfaLxDM8J3qo5Q0eSy//c1vdL+htAbzORGLSnJsTH71q/eltaVZXnnlFWlva1XiCuorkEOYI3v37lGCT0dbi2bvjw4PSy6dlJZEXNqbG6WlISH15ZL+dwSAUiGnAInkcxKlfIclkxoABFjA+NcKetjMfvZb3QyQcOF3K/GPD6MZ/NRdBrxXopHxPw1IY3xUJaZCCLCxDN33IADkAdch4eS1FIj6tqivaWyhUm/agHTGVzSKVLa0lc2g9s8V+l57oKgirAYkaHvY4Ayucs/GhwUQMw9Tug3wn/XEHOU8QftQO+A+sVkAJ5F4o5TqYjJ/cJGs27RFumbNlkRjq4wk0/LV0ePS1tEle17aq/NRS8o8fiw///nP1NdjTqEIxvcw1/74xz/Ij378Q5k9u1/XC+9nnwGch2TS3z9bCvRXoahz+tChA/LD996RWbN6dT3wGYhBzMW9e1+2z5ls/0//9JmSktxa/eCDD5SIBBGRvmPNMiaDgwtUxYQ1ZmIFJj7G/gEhBj8OUhCfRZoff5B9jHXH5/BhIB6xlljT+BG8nzWPf0gbjRLODX0dItCg7q1NSkiErMh34IuxR9AG1Agg6bV3tAflCvSsWh/VzFUIovg9rGOug1ICZy2UlwAXqXVeUTWzan4OPbXxazd/wvEKt98HZ1wXo9B4hFkn/iMcl3LxJz/uwftrBfT95180vhWOU9WKW/n3Epyn3FIIJ1xZtQTXJn2/VdkLftZQmAy321+X4d91pXkBeAMzVT987bqZ9ol/TdQt/O/x2+BnAIbHv9aY8v3VMdrK3z7I7ysAOJWS4LlQghsEAFNKr/oc7M6ruq9aP8rdV+UedHTsXKrEhf0YObbCnaOMPTZxRV0PEPrVFzKJZcG53lPFMCQu4yO4s7YrAeBIWSb735QA0HN0rD4gAGjyWJ0hJwbviRo1GSVg8bsC5pXYk78G/TF3/W+SIYi5sa4B7FEiy6sKQBlSQz4nOUqu5LNaAiCfSUoeBYDUqJRS41JMJaWEOlQuJenkMykXs7qn6vuLOVWVoqwT1WEoL8XIqMqU7olGCSCqhDTIwJrGVImf2fs1JACTAKfaXO55X8qfHmCvcxL+Vn3X3HPlP9cKKtnY13ROeMtFzZkqoJnvBRfgOiZ+Y2JKmvVvCQCazEH5rnJESxw6NZ5cERKAKQOQypWMX5wryliG0jcFyfL5MjE3SwAIKUAGds7tpN76rq0AMDUBIBzLqZobGlOtlEHmNZdcGCgo2w9QK90Ua6D9JGVZ5ZUggawSq/Jt3gSDNMMnXLyzSqHF9UmFAWFj2ZWLhu12GL+YYB29Ekjus+G9xtm/CTYuQj+ghFohaQXvdfl1zr8ypqbKXvNUVfw5tK/5eFvtbpueADB9d0/cg6f/jHtHbfJKrf15smuqumvwqGA/wTew/3jkLP+95nsm4ncz3edMglJFgWPm910935wZCdtaf9+c/Nqo703+aq25OLPrVq4ZvkawRmzy83T3XeVj+PYo5H/Uuo6LaU/2HY6AUMvfmsk8mm6sw+t/qvdXbG8Fb6q0yzxXNRVtkvd0/Re+D78Nfgnfqa4zmb/7r0IAmMwp9W+s6gDpTQz/+VoEgARZGSqLZySOnCPjHLiwUeY7vykBQNtrSwC4e5oJAcBvg3MOnUNnasC4R0UBQO/DZXhbB6TKsbayfPUx7tlsvLUWwZ+LAOAbjekWjT8Ra22gtZyKcNt9ZzvonZqybE7CjZ/GCffnlWPnOgUA1/84IM4505+hg4FPAFDgWI19RVreN4rudwfu+685AxYc+EJs6emMvpv/bu77YJs6w+qIVsD5sBGodX3fSVRHTQe3MgudE4eD6zZIX2XAOcd6Tx4BwMkW6fUt8B8mAJhDBOCpIQF8WwIAssQ+AUDdESunHsgOTkEAKNAOo4XvaAZ64PIJAEogCAH4vvR50Ofq/Du1AAfqBwJkAbkgsAdq5yDhVoIi0xEAJqzxMAErtEbcWPsSUsF3cOBR21Ips+DWjiFWWucOILuKBFUhANBrLsuboCOHUl4lYEf2Tf+cebJ778uycvU6JQDUxRqksblFHj0Z0trjgLQEwlEEiDc0aDBpZHRULl2+LE3NTZrFNau3R2sH05Pp5JjcQwUgmZSmeFnaYzmR7Kg019fLgxvXpYmMqVJeGmP1UixkdW6ok6AEgLjK/zPYUUoBUDPWMrQrNgMJUpdlbyRlzX5hsvw1S8pmPxGIoZ/cfqKBVxeIBYQriyUCGADJBF1NEMANk2Zs+cEeG4QJyhLoAcsnAJjPGruCvasEHiYjALj5ydypkB3MetcsfPsIH1Bq2enwocJlfflBklq2PEwA0P5mHMgghbDHod4SAAhi6DWQ6ScIHk9IhHrrKDfEEtLV0ycLBhdJ78A8qW9ql2iiScFOvoNAJKAD/kBfX7/W9mbcnSQqP5HJJ9DZ0dUlN27dlMtXLmlwfN3atdICGUUDMkXNBiY7kDqtBDYBEFCoAJhF2p21c+PmVc0q27Fjl/T29EmMuqeROrly9ZqcOnVas6EINBM8JTADODEy8lzroNOWrVu3KXGA/iN4S2bW/PnzZN5cUwOd+cbau379mpw/e1bXCoFcssF4pJLjSg4gmGsA4zoFeugP5hsZYzxQJuBajx4+1s+6bLLR0TFtI98PiDM0TP8kAyl/JVNSsziR0HHSmtCFvDQ3NUtnlwkYA4gBvBM4du0yQEzeKjGYjBH+JkjMNZQQQKYnwHp9na1JnNegdlNjk/TNmqUkh5YWA/pqhki5LC3Nzfp9ZEE/ffpECK/09vRIJzWA+wyRgfGm7whyE/BHWt7V4SYYTrAdv2jh4KDK3zLWfAfvoR8BS7kGsuDYH2cb6AuAN14nKA4hgizt3r5ZQS1k+gmAjww/+mbn7l0yd948LTUA2SWdysjBzw9JZ1eXzgsySgEokaGmBAogGWNIOxlPk/1XkCtXL+mcgQDQ0dmu4GshV5LxkZz8/uM/KAHg9df3VREAkH4+cvi4HDt6XDZu2CRbNm9SAgAKAJG6oioAfPG5KYnwvbf3SUtrQkbHKB3RJUNPk0oAALjbuWurDMzv1Wz4iNSDW8mnn3wljx4Nyd6Xdsn6DSsllR6WBBnzxZhcu3pHa7Rv2bpJ1m1crt+ZzRSktbVbPv74M2lqapTX39gjmVxSMtmMqmkoAebpkLoFgCQocPCgryFOLFywUOegs7GfffaZZgq9/tpeDcSlkpSsaJBUMiMHDx6SJ08fyebNG2XJkoUBAYC5du3aDTl96qy0t3fJG28AsOe13WTf53IFJQAwN1EAIIMfvA0fhrWTTKalrbVTpByVY8dOKQFg4ZK5snPXTqmvh1jG+i7J8LNhBeohp7z11nckn89qQFZlrUsiH/z6N6pWsHH9Olm6dIHeB4S08bGk3Lx5W9tAduqrr+6zc8/4p9g2rgvgiPx9W0e7gv+ZrAG3qEvP+yAAkNnJ/sTzZHlfOH9eiSuvvvyK2o86yurkcjKaTMp4Kikfffihlj/ZvnWz9HS1SzmfkXwmJadPHFUiANn//b1dCnISxtMMLdRjsMnsIUoAKGr2lymsTVDYZDmXCQinM5JLp7SueUAAKBWkASVzrVVeknQmrxnJz8eTkgQgTcSlf8EC6ULVo39A6pvbpaF9lpy5eF3OX7ouW3fskMFF81ChDtY3gDHrlD5wqgDsCxAA6BsIAKoAYAkArPc7t24rQMZcx9Y69RDsBDZh79690trcotfFdrEXOKlvCAAAx+58hI0DMLx4+ZKsXLlSs2yxW8xdvv/q9WtqHwDSseXu3IbtJaOcdUCGOnNQy4uMjCjYPBMCADaN91OfHJuCAkCs3pyLaTf7AgQJ7pX5YfwBU4O0FgHA2T0IAMeOHFUb7wgAKgVufWeUJdi7yD7mnrhP+pD3AEDSHmw5to37c2ct+urgwQPax9hCQEsH2DgCAO2FlOATAGg3BACy9lPjSa3PbhRxDAGD88X/+vu/U0UHAH3sG1n79M2vf/1rtesQAwywUi+PHz1RAgAEwddff01ViJjDmXRKfvbTf5Sujg55/bV90tbWajLnc1k5cfyEjI6OyPYdW6WttVmaGxsFYB/p/2I2Iy0NcWlrapAYZ3NI1BBeWBdkROILMr8LBam3JQAgBUIuUDljRwAAoLExjYBY7GXWM3apnCk7BQnXAf96tlUCuz3jAtCwNj25c92PC0VJkblZFpXWZ8wgAhCgV2UmMktRwFHwqeInmvOVPTO7U5OfxRuoEKL8Y3xpc4Z2YIMjpdKmgiV1ISJisnS5V5P9b1S1aEsqk5E0fYaiQcGUACihDNXcrj7h4OIlsn7jFuno6ZOm1nYZS+Xki8NHJRZPyN6XX9F5xdxDLeiffvlLWbN6tSqloFSG/40qx5/+9Im89yMj6a9k5vp6OXjwoALrlJmAAGCETgwB4ODB/fr+WbN6AvUPCAD4ndgM7CNz/Nix43Lh6wtKCoAsyXMQUShDhH24dfOmKpsx/7h/5irzG9ttoxlGAQ21CDvHsUX4Hw8ePpD3fvQjXevq3z16pGODL8aaY82zhzL38c0gJPE9rLmx0VEl3eFTUdKK9QcJINHUqPsv1+F9165fV7IlJdkgNxh1LXMOgZABEYbr0798vlkVBYxaB+RPE/uwx0nvrMFYuhIA4bNHcG61BGY/rlF57/8/CADhWJL+/e8EgKBcRDie5sfq3O+OAKDz0lMAcKB78NxfiADgElDC8T6fAFAhL9gscFRO8nlzngfQdSoFHgHAlRZw8WJDnDYJDOxfvgKAKwHAOdOVAND4DglkPknAEgA0bsxZ20suC5/5w/FD159OAYC9lnIypXxByvznnnIQ3AwBoJDPSDGbkmySrP8xKfEfVShIALmUZFLDSgDgfKdlAFT+n0QSYtpliQGqewSAOg3lEPOEhE77/20TADIl0bgG5W0y2YJkCiUtaZOC3E05ACUAlGRcfWNTJoD9mtJFqgDwrQkA6oGGw8ZT/u3Hj1+EAKBgaUSUcOiIRepCentCrbj6CzXOXcuGs1+EAFALP5kJAcD5/n47J8O8qr7DEgAcWbIqDhcmANQA/3m/f3/TYQm1+/HFxn7iNaZAn2c0cOb7w/01U4ypQgCodZ2Kv1ndlMo9hwkAM/1ebbMlAExXRmGybnAJWu71Fx0/i/r81QkAU82AyXA9f65PNU1mQgAI9+NU67DKj5xEocJ/z0wJAFVjZ3HI6nZ9cwLAVGsjUJieZq1Ndo3I//3jN3T8HHgZBkL9xWkcecd4rNT1qvXdzkn3319l4ELSDz7g6x8G3PM1gbGyCAQA2PEYQh9k8IHScBu+CQHA9YMjALi/a0lgTLrgvf7TiVUFPOoVDZivGdcGhjX3bRiQ4f7T4HzM1NBzgaSwA/dtCQATSBfezYXBoMnmwUwXe62NNGxAJk5kLxvd0mv895j5XKMEQIgAEDjfNrhBUMApACjwX6MEQDAnPMUBt4781/x1E15D7CK+0+P3gb8OfIAtIAM41m4VK74yCpMtevd8kBGvX1ox44FM/AwJAIaAUDm06vU1k99I9PkKALzmCAAqdQkYwWfd8/Z3pwDgmU1by8tnQU6vAGBKHFQYWebeXZ9XKwAYUN99Y0UB4EUIALUUABwpoKqeW0VDwap4WBnNEBO7llMa2EpPiUSHsNaG5hEE3Hzip2M9G7symQKAAT+0vq9n983vdnwtAcDVhiRYp9k7xZJ0dPWo7P/OPS/J/IVLlAAwlszI3AULFbi4d/+Bgu0E5eOJBg30IZkNKH7x0iUFwfr6Zsnq1auMvCoZYNm0jI08lxvXr0s+NSxzu2MSyYxKDJnK4WcS4X11ZYkUkU6v8wgAsODZK4xkcT1yzfVRgQDiQHENiLv5oQEYgn2OAGAyq5wCgGYFowJgg6pqZ8pGclCzsvJkx5ksXNaZ23OMFKbNBOD6HKCtjVLbYMF+Z7eUmuEypPQ7iA1ZgoI2nHusyDDqXu7skTUFVXuhqnqYNvB9BBIm25cr/THRsgdzKSSRWMuGu++fQMqDAIAiA4HmQAHABCzc/ohMbbShQUkAqABQK7q9q1sJALMG5ktr7xzJlQCIDcGCDG/mDWDOwMBczURyDDuuCcgyOjauNew7OjskmojL3Xt3NIiBZPbzZ8Mm+FYis/Gsgv4AOa6u/LnzX+u1O7o6JRarl5u3kFo9Lzt37pZZvf1SLCKZn9MSAGfPnZc1a9Zq5ibANtKygIEA9tTyJmCKOgDy3rQd0JwsL2pKz5ndrwCQAhrFgly6eElu3byha4XArpJZ6utlfGxUbt40tV2XLVuuA/XkyVO9Ftle9AWZ04DmZFcD1BAABhSBbID8LeQA5gTBYqcA4KT6AbsAATT7NZ/Xz9MmwKCe3h5pbmkJ2sJ7CSLzXbQP0Asgi3nmskZYHwSVHZGGTD59jhIDVu2IvprVO0uBYNY8IDmDyGe457bWViUlAJoA9GJ7kK5WSe1SSQE63ke2/rWrV5UAQBt4HhAVZYALX3+tCgDLl6/QgJJTJuB15gifJQCv4J8tBeDsLkF2guq3bt+WdevWyroN6zWATvsI8APmEfSHJLBx8ybNyOM1LDTzkdrdd+/d06xSsgd5EChEQhigD1IGfcT9sxZyuYx8feGczrMdO7YpsMzzEABGnqXl0xq25VYAACAASURBVE8+k0ePHsi+116W7u4OKRTzSmjB1pw8cUa+/OIr2bB+g2zZvFmz8SHd1dWX5NrVm/L5oRMKiL79/dekuSUuydS4NDW1y/PhjPzsZ+8raLBr9zZVAIBsB8hdyEfk0IHjcufOA9m5Y6ts2rxWcvnRKgUACABI8K/dsFSiMQJ2EK/iqgCwePEiWb9huaSz4zKeHJduC/zduH5DOju6ZA41zVVyf0TBFwgyg/MHdQ4y95jXZDJDXNv36h71jZPjGQXhXQmA5yPPtK/mzZsj+QIAvAEtrly5JmdOn5Pe3n6Vgcb/QLkgnytIKpVR8J2xAgiEAEBJBcAXoyCRkfa2LiUAHD16Us6ePSMr1yyRHTt3KKBfLqFOUVBVjS++/Fz6+npl375XRCJGxQsblc8V5Ve/+mdpSDTLpo1kiA+oTcA3SI6ntH3Hj5+QVatWa8aoEuq0HrVZe9Sd7u6GPLJFWtpaZWR0LJC3dnXpd+7YoUAPwWXd663dI6P9jddeV9UdnqMuNvs0qju///gjGeifJdsgAHS0SbmQkWxqXE4fPyqRUk4G5w1Ib2e7ZnSZkkAGnCxHkMU34CA2VPdDJQMQFDa1zI3cOSUB0pLPpDVDDBA0Ui5IA2rmdWT8IkNekGyuKM8pH5JOUfhcWnq7paOvX9r7ByTW2ilNXbPl4vV7cu3mfdm6c5fMWTBHyhEDOHOvgPbYHYBq7pEx53kIAPyN/WRd8xyZ0az1xw8fqY0GRFZvqFRSAA6Qj7n28ssvS3urqTHP/OP6H374oQJ5yG+jAGD2UjPHsMVnzp1VQBwVEF5zMvy37hipfUB4CD5OAcCpj9BGbA7rHxuKHUc+nDHjWmEFgPmDCxR054FUPNdxCgAAnGTKOeUCCGcA6gDgi22mPr4F/gSkBUBQwHb6wu3v2EXs3fGjx9S20a9BLXD8nWJRS0vQTsBMyCWO7EV/kP2M+g7Po3rgCAD0CWMGoYV7hRyArXF2mLGBlAD5YXD+AiVaxWMx3SuqCQCQdf5Genq6te/pH9ba//7JP+g4s447Ozu0Zjp7ORndKJ689tpraouL+ZIS8X7z4YfS3dUp333zTWlsoGRJVgrZrPzjT34is3p6ZN+rrygBACIqbbt29ZoCFsuXLZHGhrgk4lGd19l0UqSQl8Z4TEkAlNJQWRBIZviL+H4QALgPlLNUrSWvz2l5DCXzV85jECNdSTLNkid71O6n+IIoeLj+VnKpRyg15c8qvqefaaQlqyA5oGyl9sUosVA6QEEnBZrqDQFAYxAVoEDPwuqLmnOACXRVMn0rZxYyIU28yD8Xqw+rPq9RO+D9RvafPqj43WovyaCF6EgZEewGfgAgU6ko0USjNLR2SH28SZYsXyHrNm6SlvZuowiVzsuBz7/Us9++fa+Z9RGNyvCzIfng17+SeXPn6Tojm5JzAGvys88+lXfe/b4SAJin9BHkFfb67373uzJnzgCIt/YVRCMUAN774TvS19+r12Z+/exnP1OiAGVD3H1RRgDSKd+Hv818w35AQoFcwvpwREpKPbW0tihJlHmKchC+D3YIJQvWopPzZ9++ffeOzn8IMpq5b7P76XMn/Y8twyaxHiA0YueUGBaNyvWr13X+sPYgJTa1t2s5F842rOkHDx/K/Qf3paGxURYvWaK+l7OpzMVMLqd+Du3juvxnP2A8ub4rAeXO1f75wNLI7fypTmBxMYpaZ5AXJQCE4yvTxUXCr08Wz+N5FyCeLtDt7ttvi573PAVSPzZUlUxh9yQTI3FqiX5JOT8mWx2O98/84d/DZ7W/lgKAS6YIxy7D/V4rRl05VxuC0782AcABSEHGcyhGrqTPQI2loirqKwAY9RPbdhtrdKPIOnIKAJOVAAgrAFACAAKAOW9PJAC4EgBTEQDCa0bjCrZ/JygAYKNRAIBkZomfyP8X2UML+HwpyaVGJZ8clTIKAGmjAKClAdLPpVSEKIACl0cAQBUwguy/SNSqkeJ36v5o4+MQP0344d+WAoAhApcVyIcAQFyDPQ3fFwJALlAAgARASYCyjKVzSgAg8x/lG8D/PxsBoDx5HXYHwNWKQxoAFO3Yiv2ZSgHAkQXUJ3Cf0RIE5uHb+lq40VR2OPzaN1EAqGXDa9135btIgDOqRVPhFH4cv+p9WgJgYhqwr8kQ9H8NAoB/Xf/+/f1r6va/SI/+Zd872Z483beGJeAr1/Fq+1ZdJEx4qN4vX2TvN0mh304BYDLw3Pd/JuuDPwcBYLr54a/DCW1y5c+nGKTJrj/d97pLTjcelHDmMd37Jm1ijaRi/73Ov5vp/DQxfB+1clf75gSAcNur2+Iwq9p36Pp5svYrAcANsu9g1Rp430E1nV6ph+4GwX1h+IvDk8efAP5nwp8PO60+EQDb6SsA+ECHDzaENxPfkZmuBMAEQNcqALjunikBwBwGK/Wb9T4tAcBJNvsEADYBI41nsnT9EgB8NpCo0uzhyRUA/OzwoC/tZqJTx5cAq5FJPtkBZ6YLLjye/jQNH+5qGYWpNla79IMsdcfC9dtmgg8VAkAw119AAcAdVE0wxbHZjel2G7S/NsJrp9ZrQRtnQADw10AVEcDJxgcZF9VOVC0jWnUAtW8w2RnVCgD6nZ7EXrXKgAX2sQFWAUCnjgWb9Tsc8K+AvqGqmrEwsoYzVQDAyDiNDJNL/80IAE7pwIyF2zRE2EAsb6SmAoBR6JhcAcCf30bSzigAVJ63rQ4rCBiv0UjI1VAAcE5lLac02FIsAWAqDmdYHojrBSVGrCzaTAkAgY230kmO4MGYGklYkxWiQUqJSM+sflm+ao1s37lH+gbmSaK5VW7dvS+r1qyXxqYWza4m8NzV2Smr167T4HpDW6tmNTMnAerIhlm1coXWYW0giy6b0UyrO7dvya0r52TZvHYpJp9pzeF6wPfxUWlNJCSbHpemRoBDI8FGqQfGhsz/uki9xKIxDfxpCQgrC+f3tRM/MGC9ATBN9qmpo8l/lVbVDG0L3NvAqB7wCib7Kp1J63DxO4d+owRgf1p5uAoBwKmMeDbL5FvaLCr7enB4UnE7JQC4sTEOiLOMxj75NsPUo6sonsyEAFBr7w5skkcAcHM2bOOnJADEEkbi1CMAGAUA1gc1Z43sbZn/kajUJxpVWaK3b7a0ds2S7oFBlYAl6EjAEtCAwC1AT1dXt1qMsdEx3S9RljinMsvN+jogclNrs8qdkin5bGhIrl6+ojVRuzq6lExAwBXAnGArQdyvL1zUICegZTwRlQcPb8uZM6dk27Yd0tc3W3LZojwfGVcFAOTGN23arEFXAvMQANLppMr/X7p0URYtWqgKAIwB84sgKt8JmNHfN0uBdAM8JuVrsriGhxWAIbOR9wN8s1ZQIEC2HtCQuaWSrYBoo6MKJhMYjscSSgZgjQHGuOxM5jYZW/QZwPVYcjzINCOASxsACvmcZgmiLFAqagCZ1/pnz9bgNXNK5XojEX2NTDDIALzG/HFBI18FAEJBMpVUkgBjR4kP3kvwau68uQrcQ8rgYQJaBN8NIQdQHmCHmvXPh5/JgvkLVDWA112NasgUV69ckd6eXm2PA5BRRTiKjH+hqOUdOjs6jHJHHhn5uGa0IWsNQQLQDTCVe+He6Dfeyzw7c/asArNbt2/T4Lj/uHPnrgJq1Mcl0O8C49gc2nX4yBElBixZsljvBwl4Mt1bWlqVfADIyLzjnlOpcTl77rRcu3ZVFQB6ersVlC7my5Iczcv+Tw/I/ft3Ze/Lu6W3t0uKJV4zCiTnz12UA/sPyprVa7TecENjTEHv+mhZbt64owQAvusH77whTc0xSWdSEo83S3K8KL/4xa913r+0d6fMntut2TaA3KVivRw5fFYuX7ou27Zukq3bNkihOK6Z9IVCVG5cvytffHlUCQAbNq9QADwea5TRUbLzj8r27dukf3aH5AppXXuUcAC4hACwaOFiBSJo/ONHjxRApETGwOwBXcOauTg2puAs9bH37N4msWi9pFOQQ+IyOjIun3/+hYwnR2X37p0yd+5sKZaYVyb4+vXXF+XsmfMyd+4C2aWZ+yIxwLtCSUZGuO4RHUbIARAAUC8gO8koV+Sks6NHyqV6JQCwjleuXqK16KUM6IF8fF6ePRuWw0cOK/lg27bNqvyhRZZKZclm8vJPv/y1dHR0y5Ytm6S7u1UJANgvyDhfn78op0+fUbuwefOWYErRBoAcaqZDGtm8eZMkGhtUOceoVZXkH/7hH3S89r70ks5Z9idsL/MauXhs33e/86aCyTz4LOGroWfP5NNP/qhZ/ls3b5TOthZVAEiNDcuZE8ekvlyQRfMHpKOtWQrZjGZlKQkAckKEMgmGRIbks1HFoVA4EreQAHJaAgAwlez/PNKwOfZwQNGCxOtKEq83ZXLIgmPvxE6PjI9JkQyvhrg0Ak7NHpBEe480dc6Wm/eH5M7DZ7J5xy7pWzBHCuVKkP348eNqGwC53R6F7QGkZm1D5nJgPG0FfIP0xTrHRmj7IxElnwCWOwJAR1u7zj9HQvrd736ncxYC0MKFKHWYbDzsFwo0p86cVgIPSgQ83Ln1/sMHSjpYvny5jpEjbgP00UbGUYHJIgoLhvCC2gWkL0cAcEo3p8+ckdkDc6xSCCQ6o4ADaMl7fAIANsvMn6+0DxbZ0gTsr9hzJwkOAQBygtvLmTvsgSeOHVeQEDUc7IWqK0hZSzVBruB9TkXB2WjumbIC3C99wWf9jCX6khIA/KSfsNvcN/3vCABkYEPu4l4mIwBQn70XlShb4x6X4Wc//6mWGgHoR9Kd9cM+CnEI+wGgS9maQq4g42Nj8vFvP1Jlkje/84aqPeRQqigU5Lcf/rOCtNu3bdXSGwAVLHQyyfH7ujvaJK6SyxEF8AE9yPKP10ckEatTkN+UxoAsCgGgpEFjJY+imEU5lpIB/7ku1zRBdBNGqpzXyPrDb0Tu32T8a2kpFACs8pTusfZwo4HJIDhv/E83pswxza5HBQDwn1JC+LUFMu4L+rcqAJBUYUs08bcSfTyAi2sGCqtOMKwqGGdObkEpvaBtRgLY+KZWMpnMRru387zxs8n0z6v/y8+8LTmhql11EWlsbpPGti6piyVk+crVsnbDRok3tUpTS7skMzn5dP8hBUm+85037fqsU8Lkbz/8jTQ1Nsjrb7yheguQj1Hl+PTTP8lb33tTCZgQHPFJmNvYCMpMUJYFAjFtwzYYAsAPdH75BAAIopC3DPhX0mx/rrd9O0QxVG2+VkB+x/Zt8nyYfe+armH8M3whyvsYMnFe/zZ2J6u23fiH+CLm3Prk6VNZv2GD2jvWGH4GexX/XTkk/AjWGPaPa7gzwdjIqNy+fUfPVQsXLdJ1jU+MKg/ED+zF+Qtf6zkVktHAvLlVfhLnKUoaYXO4f74H0gLEDfUFpUKsNCBmBWgKzil/4RIA1Wc6czLyYyC+zxZ+nr+nC1R/WwKAix+GY0R+LCV4bQYlAKqcUC8xJBxHrRWX+z+ZADBZjNrPSA8TAFA9CRJ7grr1FaDdGEQzL/1Mv6r46jQlAJQAZZMGnGqfP5aO8B+Q/m1Z0TABwC8B4Jd1djFNHT9XikB/Au5XEt8MCcBK/8+IAGBmymQKALXWgn+OcwQuSFxk/1MCQEh64HctAZA2CgCFtBSyKcklR7UEQDk5JqVMSgqppJRzlIQaswoAWSkWclLWhKCSRBXoNwQAvGdHjNOUB30Nfwtyg4nOuvkdSP3/H1ICQEl5Gq8x+zclANgX9HepkzR7uhIASpLNoQAAwa1sgP98SZI5+zPtFAAMcYB9DRUAjf14KKiOm1cWvMr+6XyvFE1RPx1vY4pC2o6Q6cd23DVnQgBw6rlWYzQoAfB/EgFgyhhrKFG12r5yZikECgpBv3gJgWG7W/V5JQDojhQ22wEpQvegkEbDdHuSf7EXee+ERvwrPhHGk8J/T9aU2gSASlC/+joB1cRezmBn7vFN2qDxyRdU0KjyOWqOfsVHmWr8/hwEgIm1f0MzPFRmKGwHvrX+w5Traxpgn1i2VWKYbL5MNY+CsshTzPPp8UfzYf971NY5Ze3g2t+MADDd+nX+wWS3ELZJ4bke+R8/en2CAoDvwPg3N/H5iQQAf4JMtrCcUaxlqPzXfOOpzoqVvQ9IABzekP6fQgGAa1QNjp3QAYvRY+D6wIgjN0wAeK3kTuAgTYW+hUbF9V/QR54Emp1GExQA+IzWcLKyyArgeTWXTbpAbQUA/R7bhqqN6AUIALUOCv6cmG6C1poP/nP+2Ey1EU82l3w5+lolADQI8mdUAPAJAP54hg9w7r6mIwi8iAKAG/uKs2vrds1AAaDWoTesAOAOvGEFAP2+KuDdON06D6YgADiAWMNANQgA5nXqXjpWuyMHmFpfTob+L0EAcIc2BYDdQqmhADBTAoB2hmbTO7KAmbEu8OFYYRoE0fiauytSUFy5gIoKgFsjUzqndvetZYJq1QXS+eNIIziVToTElgCossc2Fd0pAPjBSFcaIEwA4LCjcnbcUiwuc+YukLUbNsnGzduko2eWxBqb5ezXF2XJspWyYNFizbq8fu2qPH70WINYZDTWRWMymjT1Ju/dvSd3797RGqyLFi4w9WM5OBbzKif8xWe/k5WDnVJIDklubFyaAAiT49LZ0iLJ0WFpampQ24miAJnkrEX2CsDQeCyuwU3Gn3GrtScxlq5+ZSWDuSJlTpA6m04FBBWtcWblV/X9VkLT2SCVaiWryZYQ0P7SALwJIri+c+93ZAqjAGCyubRcgEcAMOA/JICKK+bWdYVY5uaiqcFWvQ9V1z705xu/O/vlz8eqfXkKJR//M746j/u8lgCYVAFAT/mGBEBGERm29VGdQxAAurp7pam9W6Kt3dLW1SuNjU2aWQXoSoYUAD+2OhYFlCxogJIsL+osz5s3X7MRuX62gFRxVIkhN2/ckHt37sr8ufNVnhVADmBG67umMvLo8WO5fuOmAkxkvpMRPfz8kWZnb9ywWWbNQkI6Kk+eDsvFS5fl4cPHsmXLVg3uMtYEaIaePdFa7o8ePZSdO3fI4OBCBX/pZ4K9BIaR+J7d36fBVJ4fevpULlz4WqWyAYGQYQWY0gzR8TG5ePGCgv5rlUST1SAxIAdAJPNwVm+fXgfgm74nUMvzANxkQaKMQbCbgC9ZdjwYL66vWXPPnysgxj04uUiX4d9js77oc4K+XIf74PtYr9wDoDnBZT7Dw70PYsHY+JgSDNKplAEAbIbnggXzNYMNkIz3E9wjMA4gzrVpV2Njg/T0dmm7Aa4A8gEPyVLju3keAgAytGSn8jnWHmN68cIFuXThombrrV61SseU5/kc/hWZ58wVvps+B7Bzr/HdkCWu37ghJ04cl7nz58n2HRBA+jQYzvuYexCYrly7qt9NhisAPyQSnLwjR4/qPN20aaOt096oSgzsD5ALIG3Qd8yZZHJMTp85Jffu3VHQuHdWj4JblIzOpUUO7j8kN29el127t8ucOX1aVzCfJSO6Ti5fuiaf/PFPsnLFStmxfbs0NjHXKLUQkdu37mkJAO733R9+Rxoa6yVfYPxjksvWya9+9Rsdu70v75L+gS6TDV+ABBCTkycuyOlT52XzpvWyc9cWKZVTmkkPAeDmjXvy1VfHZcu2TbJpy0oh1FVfF5e7dx/LxYs3ZffuXdLQyOHNlHygBAAElpHnI7Ji+UqJRY18MMAjBADWSE+XkVlm3jIXIQAQINyxfZM0JJDwp/xMTJ4Pj2oJgFR6XOtz9/f3KgHBkW/PnDkn589dkKVLVyiIHotR4oI9OSJPngzJ0aPHdJ7u3ftSUAIA8NAQV/LS0d6tBABKAKDIsHT5oGzbvlVKRWylKUVAOYdjx4/J4ML5smnjOmlsou65qfWaTmXll7/4lfT3D8jWrZulvb1RFR5ULjpXkJMnT8u5c+fl5ZdfkRUrVirRw4H4zOcjRw5rhirS85H6OpX/Z0+ASPGT//0TBbFf3rtXlSQcAYD1CDAOyPX9770dEABS6YxEolG1a4cO7JflSxbJhnVrpLmpQSdWauSZnD11TGKRkiycNyBtTQnJZ9MK2NP3nDpKQk1yVCWchLfx23SP0Ywwk+FchABA3W5LACBIzASOlpF5rVOnQX0WrdU+KiNjI1KQkmSKOYm1tEh73xxp6OiRxo5+ufd0VB4/S8pGVFcWDyoYil3DJgLWAVS70h3MGcAwwHXAL0cMYD6wcwKWA4QBTgOYoZrgAHbAcq4JmNfVgeIL5BmzV5NJzpzdsGG9LF++TOeMUxzg+ZOnTynRisxcBy7w8/HTJ9oW1AH4r/dt287zfB/KIO68y3chdY9tWbdundpI176z585Jd2+P2ki117FYQADguxwBwJGWHKnBEQB0jKwCAAQA/mNH2TvdWYB5z75x6sRJBR7pJ6c+wwx4PjKifc6D9gFA8hn3eWwgJADaiB31/SzGhRIAvB8CgPa/Ja0wd9nLIT8sXbJEdu7YqffnysqwFhiD9L/UeocAwJ5o1AGYQkX5p3/6pTx+8khfo6QOfixk0uMnjum+B6Db1ztL6xZnUmk5eOCAHqV379ohnR3tRqK/VJITx49JYzwuy5YuVhKqC/gmx8dVuSJGhqJKLNMDpOUZQF9ljFHJQOaVNUCWJPunU8jQTF7IAEj/WwJAuSR1GvA164f14AAsBfsBDhQoN/L9WgvcEgocsdSI63p+Hi2xRFNzZVGSgJazUrC/pH+7MgI59VvLKu2O71VPiSZbAkDPMpaw7tYBdY+NIhW3Uyk7YHxZp4phzuB6XrSHlYAIbv1HPutUnJQAkDclANLZnN4PZAV8da6Jj4LvjhIUPmC+GJEVq1frOaM+0SSJxhZJZfPyyZ8+04zJ7373LZ07uJPUpv7kj3/QdfLWW28puTTR0Khz/+OPP5LXXntVFi4a1L0XXwabCdiPCsj8eQskkWjUdkIkgQDww3e/LwNzZ+vexPr6xc9/qfaVtYeiz/h4Ut5//31d66wrzhSffPKJ7u9zB+Yo6Y17b25ukpFRygRF1QbwYL7im+I7sYYd+Q0FGIiVkG+6urtkYO48tXf4dawhiJnMH3xA5oVTjDJ+iRkjrnX29Bltz6zeXlkMSdWqgqEEQWdBRLx05bLMnjNHli5bJm3tbfqdzv+CoIHaFG3Gl8G+8rs74wBqYpfMmq8QAMz5xihIAEAaBYm/jAJAOABaKw7ix7PCr08X3/pLEwDcOtN2eQoAteJK/vndj7FVxf78Uh3hBKAaQEaFTj7zLDu/zwBqJ2sLtoD+c+Pv2u+PgT9+wbwJzsuGWExfqJ10xHZb8iR4nn3uL0QAUDVLLxnOHy/aW10CoFI6RYkBdk9w5Ef32TABYCoFAFf6thYBwJASIQuYhDHzv86A/jbpwREA/DlSa434fV9RNKDkE8kOIQIACRJZQwDI51JSzNkSAMlRUwIgk7QlACAHjEu5RPZ/TkthOQJAPapZ7J+0HU/TJrm5JCDIjnUQUSNGAbYSE2VOGdUDnTvYGEcaCJXS1X22xLV5r45ikHTn4sr6nP1cxU7wHD5wZcVpfyohwRLaLDHEEQA0iYSs/7xNBAH4L0ckjZS/1KsSVyabDxQAUpYAAAkglS0poU1LAGjmP6V1bAkAnX6VhgTrpUZQMEgMsa/pXl4Kw8vVViQc/3GvKq5i02umUgD4axMAqog9tvFBbNTmYPp3PBMMovL+6RUAfPxkwh4XFMAJW+4QpOyJBEy3H022B0z8hsDaTv7SjF55AQCs5vWqSXnhPWC6JoQTcF183fVgZf767XS/GwKAHzv1fYHpvtu8/s0JAI5AUwtEn8k4f1sCgEt8m+o+wxiXv5dXsSdm1lnBu1yfz+Q+J730JASA8HhO9vkXIQDMdI5of/0ZFQCm659vTQD47++9pvPPDXTYgfEXhHtPxUGoTQDwN4nwgvYNon/tKlDBc0x9BzvY5B0TUmDZc7BD8sjUOuQ9LhvDN/5VAInvDHqAyHQEAKtObpUPqg+0U81/34l1Bkmfm6IEgFMAMGA/wF11tn5AhogaZ85lkkzYANym5zn+DuCtBnUr1/cnXa3fZ7rAqoyF1zD/mpMZgskm/sTvtvn5loVbye72ALGwAoDN1HWBEZOB60lwaUCkItflFABchnMtpq+by4ET760pf32F19BMCQBuXvs/FfpTR7T68ByeA2GHPvjbvnGmCgCVMfH63NZw0qnsS9J7CgA+AcDcvwl+uRIAYQKAzssaBAAjPes/pi8BYJhYhpFlJCtfTAHAHMYmVwDwbd1UCgBGFcAcX4J+rKEAEHYSw8x0/+5rbWCBfbXTP+wA6/yxbTBnc5wgy891wTgbfAyk/r1+18CkNsIpMxjpToLCrt4ndYEbW1plcNES2bH7JVmyfJXW5Yw2NMnx0+ekpa1D1qxbLy3NrQr8nT1zRiUm16xdJ8lsRhqbmzUrE2niJ48eqWzn4kWD0tneLgXqx+WzCkJ88tH7snB2k5TTw1JMp6WRYEImI10tzZIcG5GGBoLyJhiqWVMFgKh6ScQT+l8zr+lEPbSZuvNhu+OyEt2h12XvGwWAvEqXB1QOC9CTUWfsiZG5dcohml1lM41NqQATfHX2pzJHXdYUAU/CylZG1aorOAKAZuMqIc20PbAzgWJARXo42N89trEe4jzvM3z/5vVq99Tfp4M9LGRw/Ou438MEADeDYrGE7oM1FQAYO0smidTHlQgg0bjOrU5LAKhr7pQe5KFjcQW+Ce6TgUWwFbAVAgBtYPwI5D5+8kTBUEBZMt7ijXG9x5HhEQWFC7m8LF+6XHq6jXqAgj7FsmZnUaM9nc1qcJhMKWqiPx26L1evXZZFC5dIc3OrNCRa5P6Dx3L69FmV59770ssyZwAZcjL2inLr9g3NHCbggTxxe3uHkSK2wCbgL5ntA3NmK5jHPKE+7O2bt2RWb48GegkeA+o5SVtAFgBpMsoJOBO4e3JXOAAAIABJREFUJfj79OmQJOIN+n6CymS2EwQm05LPo8BBwJh5SjYrAWzmmht3xkwBc1tOgHtgbvPgOgR8W9vaFJzimgSqsTd8F9fjJ+3gOd8/c2uAAD8S8M4ua7ki443KwMBsWb7MZMmqXK22JWczY00wi/chhw8RAJloatneu39f20dQm7ZDALhz+47OBwfgsSYfPnggRw8fUbB286ZNsmTJkiCQyH3QF4ACAKeAqWS3EkjnPugfAugQI44dOyrPR0dkzdq1CoA54gOArqsFTlv37dunY/38+Yi0tLYqKHb/wQPZsWO7LTEQV8UKAoYAX3ynCfxHlQBw8tQJefLkkWzcuF4JAEhaR8r1ks9ElABw+fJF2bETssk8JXZl0xnNELpx/bZ8/NHvZNnSZYI0fHMLIIAhANy7+1AOHTyu8/+9H31XEg11Sh4oFuukXErIBx98pPfzyqt7ZNbsDlUPQMI+Igk5f/aaHD58XDZuWCt7XtqOSLG2tVCMyu1bD+Tw4ROydftm2bBpuRIAwMWuXr0tyWRR1q5dYwgDDfUqd5zJZpWcg/LG4kVLNKBIn7GeXWmLdvaPqMk0Z65DAKAO/c4dmxWYK+SZt1EZejosBw4clHQmKa+8sldLIpjEVRO0Y11e+PqSrFmzXtuhMqIE7iL1cv/+Qy3dABlESQpIeEcA3UyWbS5XkLbWThS+5cSJM6risWrNUtm8ZZPeXz5flLGxtAw/G5YTJ0/IsmWLZd261dLU3KhgDm4PZQR+9tNfyvz5C2Uz2fadzQEBANDryy8Py9dfX5A33/xuIO3uMs8hOB0/fkwGBuZo5jnENs2QLYvkC3n55S9+qSAQ9aCZ//QjD8Au5jHz6p3v/yAgAEAeiDU0yMNHj+Twl1/IymVLZOXypdKAYkE+I2PDT+X8meOSqBdZNG9AmhMxyaWT0hCPanDWAIVx2H5G+cfW+zZAoSUEaKY/mWG2LiwlP7IZ3TvpNOqiI/FKSlN9xMi9JsdGZWx8RArlgiRzaSnU10trzyyJtnRKvLVXHj1Py0iqIBtRFlq6WHJlFDRiamsoc0AfLFq0KCBKA+Sh6IGtYx07YACbwp4wPjqmtlOzV7VUhygZCCl9+s4RAByBiblw6NAhJfhA4Fm1aqWuVewC12YPOnHqpLYD6XpndxjHp8+GdCwghUEqcmcxbBVAOt/36quvBnOda/7hD38ICABOGYD3nf/6a2nraNd7ZW1QLsUpAPA5/W5Ic7GY2k1sMvcLAWDh4KDxF6wCAKoFrDUIAI4s5YgnjgCAnXdZ/OpXRkT3BvqJe3MkCleOgTVHH2EHAUAhX9A/7uwKuQoCAG2DAMC6cwQAiBh8FvLDiuXLZfeu3UoMcgQA7oV+yaaz8sYbbygBgOvg72WzGfntb38jd+7elnfeeUdLNLD3YjPPnT+r+ynEjMF586WcM+A8Cju5bEaWLVksXZ0dCsSzYB/cvasA/azubi0NwHWQ5c9lswagKJPHh21Ruqhm8iuIUS6qfVJ4C39QFQAsUmTS8/VaxWJO7TFACp915bbU91YVDUOqVV8R0CBP2QXjW/JCjB9WYloD8vacA7Bvau4aAgDZ80okhRAAEbWIvH7BKAlYH5TfIQCgAFBmE9F9O6b+GWofQRmAslMzLCl5OQwOKdhhSQFKiuFe0dq3MYzKOQz5YKNMgAILY66ZsVYBANvGdbAzlCvQtktZ94vGpkbp7ZsjLZ29MjKekpWr18r2XXukLprQcwb1lD/5dL8k0xn53vfeljiKX3pGLSvZ49rVK/L9H/xAS0vF4gndU37xi5/L7j07teQYILr6D1evKgll165dsnBwkTQ2NivATWmKzz8/KO+885baY+6TOfnLX/yT2m3WHv4ntmD//gP6N36YK+nBWmAOsbb6entl6NmQ7p/4HYwPZBvWNSpR6me1tsrz58O6zrA1EAYg38wZGNB+gXiDv+iTHCHQ8Rx2jWtgE5RMWS6rnTh/llI4s6S/r0/XD/6YArIRkWfDw7pfUGphcOFCtWUQzpwMOaRNfE1UX7g2PppTSWOg9TpMD5u0Y869hqgcnEX+nQBQJZ9dFRtSpcnQ/0kUAMLxnSAG4Cl6hs9t4fewBv8aCgAzIQD491cdo/UBdUOw0vgb8V3AdbUjKGEZAkA4xqfX/ZYKANhwF1PS87tHTuD5mRAADHnSK5PiZWk7gEnHz1MAIHahioaWLGvOVwbwR3EK4vDkBIBKnGMyAoB/7ne/O78pTADQfs/mNfu/rGoAKGalVempkCfLPym55IiWACilx6SUhgBgSgAUcxAA8pr9XyzmRcqQ5/AFHQFA1C9kz9USAJDTrWLDvzUCgFMA0H3cEgCSKEVKvSaoBASAUkRSWSv/ny/r7+OZnGTyJckWKRtpKm1pCYBiNQAZxIHMgq56BAQA+6xqvE5DAJgy1o+/a/+594VLAPgEAOOP0H5DU7QO6F+0BMCLEABqYQ6T4RC28ep7hW2pb6/81ybEF6vWeTUQbfkowfiFsRr3Qq3x8ds8dftNrKWWAkEopDfJn9OD31POHyeC65WQmOq+ajWiNgGgMvGrCQBhssLEe5+uvRPbMH0fTNaXhkBjFGjDj+nHzQyb0nemSMMP+wbuezTGZ/3xKT5elSzmrlXLd5jJfJlurs7kGlXvqUEACO9bU/XjTAgA4TZNNj+qvtdTAKh8v5knQbKpXXovQp+pdS8anp9CwSXYD0Jx/GAsIQD4G3zY6dR2epIm7nXz/NQEAN2Dakg8+BOoChAPSVbx+TAAZgBx85/JDwFgJgoA/gA5R0YdwhkSAPR+A/l3a/5tDa/pJq4/CC9KADCkBlEmpL94uab2A9lLkygAcM/uU1UHgBdQAJhsDN28mJGhsg2fyXtn8p7qRVgx4o4NEzYCExQAahAAAqkwVzPRkgZ0jtiaRQ7Im4oAwHf77GzXT5OuK68EQK1NoNbBzT2ntbAsAWCycarlyAfr2ZEU9MOVbcA5cWbKmeerSQaTEwCCeeGk/x1QXHUwqiYAqFm0ATH9PgtAa3C0YjatRKbvKFUTAIz8vgtImawTnrOxsioCgOkDE1AKjHJIAYCFZ/KtpycA2E6qUgAw42RA/1oEAMN8x35XpAb98Q7bv/AYz4QA4CRXAztgS4uYAK5bO6WJSkD0nfYlkr7W0Lt1rD9NgNTUNs5roNApANRH49Le1SXLVqyWV17/G+ntnyPxphZpau2QC5evytNnz5UA0N83W+tvX7tyVR48eiRLybJtbpb2znYZG09qRmk6mVSJzJbmRllC0NrKCpOJeOyLP0l7PCWxUkoaKItSLEkkl9USALkM2TPIMhcV4NeyBEXaWy8N8YTEowAXali1DERlrEKrsBwxkm0q3W8O+xpAzRdUDpaMME5jfmBCA7Q2AApQ6OqwGgKAXxOwLFkFVU0GQ6Vmq6daYuusOTUA7sNc28pxQ8CJmBrM6tTZEgBqh7zaw8Ee7xEAjE2q3G/4gOLbYt/5qzrUEOjzLhK2V7zm9mu/LI+ZQVYBQEvaIGHMf/O7LkVLAIgQvAXIj8alRLapKgLUSV6iMmfxSukbmK/zTyXsx8ZUChXAgQAlxABk63nt8y++0HITa9YYuWfqzyfIas3n5d6dewoWz+rplVUrVing3NDQqJn/PG7duq3B2t6+PgWCIQBE6krybPiBXLt+RZoaWySTIUO4Rx4+eiqnTp2RcrlOFQC0Nmshp1nbFy99LTduXJfm5kYlAAD+00YCswD0BF2R+J4/b66C6rSNLOjhoSFZvmypkhscgM+ce/rksX6G+0Y2nAAyQA5/P3r0WDraOxX4IuDLawSDCSADfBOMpr46gA3gIqAXQV7GTOetzRRT4N8qWmgpgHxOFTSaW5pVvp2+JEBN0JzsW67P512pDH53Mv/6+RwZHxBgyDZEVcD4cxrE0pISZQVhyKDV+23v0FIARsY5pTaJgLMqAkTrZNHCQZndP1uaGhvl7r17kkmnFUCn/ffu3pWLFy6acgX9/fo9fPfI8+dKqjhz5qx0d3UpOEXmHv3tQCr6EHCLn7TDyYQ7/5F+oWbv6bNnNIsdUIn3GcDPZODduXdXQQRARGoIY4MgO9FOxo0a4sxX9gjk/+mfy5evKNGDdcB9jo+PyrHjR+XZs6eydu1q6eufJePjYxKPNkhqrCAHPjso58+fle07tijoDHnKEQDu3L4vH/7zb2TxosWya+dOaW1rUtApnqiTB/cfy4H9R7U//sN/fFticRIi6ySXI/OmWX7zm9/rnNj32l4lADQ1UxsbElWjXLpwSw4e/FI2rF8je1/eIRLJatAxX6iXO7cfyrHjp2Xrts2yas1C+GAq0X/p0g3p7h7QDPZsbkRa2hqlsblJ+wmp5YWDC2XO7IGgdj39RrmEdevWS3OjyS5kbrIOHQHg1Vd2S0tzkxIASqWIPHk8pIBLNpeW11/fJ23tzboP8Dk+f+LEKbl44bJs2rRVM7dVQjRSlmh9TO7cuSfHj5/QOUx5AAgApTKglJn/KAA0N7VJLltSAgClNzZsWq0EABQIIACMjCTl2dAzOXP2jKxYsVRWr14hzS3c46ge1CAA/PQffyGLFi1VAgAKAJQFUTJaoSQHDhySS5cuy3vv/UjnkrOdzj6cPHlCM5qZNxCYNJBYNBmdH3zwgc4lrafe2RmoNrH2AZexIz98511dB7rGkW2tr9f+PHrksKxesUyWDC6Q+gg1XdMy/nxILpw5IU3xeiUANMTqJJsal4ZETCVayUKSaINE6pCsdgQAe2YDJLQy5wqKooCQy0oxn5E8tgW510JR6gD+CfniQ0QikohGJJNKyvj4cyWOpPNZSWJvWtulnGiWSGOnDCcLki3Wy8Zde6Vr0aDkIhHNiAWAgwCA3QA8c74P8wsCAOMKAYA1zngCKAPkowAAAM3rgHKsb2wjGfnsG6zdnq5uXdc8+DwgPrXBUWJYsWJ5oG7C6/fu31OFD+w+n3WZt4zl0PAznbuME21xZEy+k7ZjhyELYUOdHaLcAAAfADvPcV+sSwgAza0tutc5lRXk7I8cOaK+AKVHHAHAlQBwBABKAOj+HyGbrKBqBpAAFsybr2Qo+ofv4XOOAMC8oQRNAOpFRFLptH4f5AhIFICBzEVXDoEMaq7LNSE8GJDe2HsIYtRd556Ys9hoRwCAiMFn9+/fLytXrJA9u/foeLF3sI4dAQAFMhQT6B/T5joF+j/b/6ncvn1L3n77bZV0Z09h/712/aoMDT01c2TBAillsjr/niC/Pj4unR1t0tnWpmVFmJPJ8VEtX9Ha3KSxBpXqh/yiBJai1GvWPv6Y5qdLGX9QwX8DZKjsvz2AED9wATtzJgV8hyBaUMCK95pSAKgGmIxWJdJY39UF/Z07jumK4V85/9Oqb9EStQucuSJ1CuJCAADY13WKIlawp08kAHCHJWV01xngn/FSwp2Juai7xxGO4L/euy2z5XzYgExvfDwfFNMzlQU2g/gLBACIB/mCKm4ZtQMj/8/7uQ9qJNdp2QnUAArS3tEhcxcMagmA+w+fyPKVa+TlV/eJ1LOJxSWdLcifPt0vY/9CUHn77e8rAYBTWGMiIV9+8YUcO3pEfvDOO9LU2qb3yff/7d/+v1q2Ztu2rbqemKMoAUE0AcBftGixtDS3qe+P3dASAO99X+eX+mL/Isf//j/9Stcj617X6PmvdW97442/0fuGVAgwj316cP+++jTYaj7LWQo7b9Q+1up6J7NeFaeam3X+YhdU/QdSR8H0A8Rm1gTvo2zDs6dPdc1iw2gL6yre3Izh0vXD2mG9o3yBT0LpJD7vFMOIJ964eVPXLepG8+bP1+9lv2niOiJKeoSwht9CCQHnVxmbZcBHCACVM6s7C1fOGxVw6C+rAODHL118wj/lTfX6dPEoF58Mv2+yuGc4lurHH/0YkUumcLEk/ekpAPhryN2Lf0bzYwWTxZAmxBP+SgoA4UxCP8bsj5OzIz6Q74PSVSUAZkAAcGfQb1MCwCcAuLigb+8qJQCqYwSuBIAhLXCWr5AHfAUAR5zR+eTifWS/W0KWI1b7BAB8eFMOwGb8hxQAjPKjiQjNlADgxsSRfEy8wpStQeGmmM0r+G/KARgFgHwuowoAEACQ/4cAUEYBIJ3URA58zAIlAEpI/xMXqU0AQGFHo2goytgEFvUh/o0pAPglAJTUxnkA4huxjEJJMrmCZCkFUBSV/yfzX3/mipLMmBIAebL//6wEALOnz/RRFU+25Ut197cxoOkIAFqO08bT+YxJR6rsE2H7ONN2hd/nYqPfhgAwne13MVDXf2GwbbKYWdBWl1xmn6iKo7nyro7EVYOgxfexDt3Db68fo5u0D4P471QQ8FQjYMHvKQBI/54mXMmWr6Yfw++b8nPehaYjAFSuUwuor5QyDu+hM513Vht5pm+veh+9nsd/tgug1vhN2/vlb0cAMHvg1I+wf+TPrSmGfsJFq2xHyF5M1oIp1+AUBICwL1Tr+i9CAJjp/NR90kOtKvbnmxEAwrF1/z7wW4gZTVWCwn3/ZO2P/Pf3XlcCQPi/Y2nrBJmUAFBdD91dwx+0Wg3wgYYKQ6daBts5p4GDbQEOnwBA5j9BgegMSgCYezArbSIBwNUnrzBKzSHbl0uGLReq/17DcE3YiDwChO/YOodO+zcwAObTgP2+MI9KOFklAD7n90Ew3ULSXtp/buwc4O/e44gWYQkwjzE81X34c2KaEh4TbX7oA+oETCIjHf7wVJtCZY6aT/nvrdTYNqaO13QOEGhxZAAL7vGae3+QmWulBysOvsdit7UVa62hydZOZR6YORVur5v7/PQPmG7s/fXDvPD/Djshrg/DRjz4204Uzcq3D6c+UQH/7doMQMbKe12tOq1d6TKGFVc2Gf5BprhHADCRAQMgEygzigCuT41361QAlHig64znK/KYpv2gn4CyRoLSPCp1JzkQqoS4DYy5fje2zQanPAKAAeQrgL0jBrj6VX4Gv3mvy5A2jGp9rkrSzq5iG0yrZP9X3q/9YFXYa41jmADlrwmzgTn3s7KO6DPDDjRS3vqusA0I2H9WQk0zfysqDoayYLL4Jh4PKuQAAFuCStS21kMtmEA8Id29fbJyzTp54823FPgnK6e7t19u33sgl69elxUrVyvgRpbi6MiY3Lp9S0G0VWtWa31Psv8BFk0W72UNxG5ct0ZiKtdclOcP78uNi6ekMHpP2uIlaW9qllI2I5LLSkO0XoEGpIUJWpk+INBN8DwqiVhCJd81pyhar99n1k1lXNz6UGlm6qUCDFobQZBSgXyyGzVoa6VPbSYWAVYjeWpkiZ0dUcBTM7lspkJZJGMBRz1Y2+wnlYqzAQwO+mqjXCDY1hA0QQaWREVVojIfK2oXbvzN8mCATT3Y8N7mbE7YCfWvWTX3rGJCeHK4OexAAgdimGwEExgMbJQA9hvpZPY4gu7U9SPRiL9VIrI+qgFgskxjjU1SH2uQsVRG7j94KPefDMu6bbtlwZLl0t3dY7PUyIaaJd09vQqmtLW1ayCZbGKCtgAvABFNTc0a/NCM53JJ7ty6I9euXtVMcsAKagMDjjN+rHvACIKmS5YukwULBiUWj6skeqGYUgUApL2fPn0m/X0DMjo6LhcuXpaWljYF8QjMIqsKaHvu/Bl58OC+IONKpiclHAAfAalo49VrVzWgPLhgvrS3t+k4Xb58STLplIJNgP9GnnZc193Tx0/kypWrGjimxqxK01+/rmA/We59ff0aRCbom0qmFeSi/4eGnumcpq4xn0VSmXutj0V1byR4zfX5fqNeYA4qPMf7eJ4g+ZwBQ1TgOwDhnHS9r8YUZPznnJS6IQdoBiLAIBnMVjYaTg5roanBKBcAhPNaPGYD3BGkcY1ELpn/0WidrFy5XOs5QxLg/mk7WXh8B0D/+XPn9XnGHaCK9Ur/YBOPHDmm5RMIyAPg026uT8CbfYW+BJjjeWR9ydw19eRNJiv2BTngBw8fKlANMMt8MX3bpkD/oc8Pyfp16xVAgIzB64+ePJYrVy7LwkULlXzAWoYIQtAe0IHnuD73CHh89OhX8mz4maxZvUoBdMa/saFZhofGZf+nB+TMmVOyfcdWWbN6pTQ0JHS+1NdF5d69B/LrX/+zLF64SHbt3imtrc1SKOa1tv3Dh0/ks0++UEDjP/yndyTRYDKHyHRPxFvltx/9Xvtt375XpG9Ot7S0NOlrsWijXL1yRz79035ZvwECwE6J1JG1z33Xyd27D+X4cdOexcvmKwA/NpaSS5euy/Jla7Rv05kR6ehqk1girmNBH0Ow6O5EYt/0L7XDIcVs3rRZmlj7dfUKxt+7e19BR5GivPnm60oAyOewq2V5+OCxHDhwQEsZvPHGa9LW1irxuKlXHq2Paob/xYuXZfPmrbJkyWKpq8NHoFRIQkk+EAQAE3fs2KZ9j8qHydSFAJBThQ+IPidPnJVr167Khk1rZdPmDUqMoG/GRpO6tmj7ylXLZdWqFdLS0iwjI881aJvJ5ORnP/2FLF26XLPHm5tjkkqNSx37Uaks+z87IFevXpf/8l/+qwJBRtYc4gCKHY8FAgA15x0BAP+GbMxkKikffvihzs8tm7coqYX1yXyCAACYDaDz7jvvSN8sUxKEjM9YokHn/4njR2X1yuUyf2C2RIp5KRUyknw+JJfOn5FmCABzByRRH5FsckyaGuIK1gM81cWb1DazhhVw1KQ6o8RGn6nkOf4ZddCtCgB10ousd+4NCVYNIkMAEEkw/zJJSRIsFvbEooykkiLxBinWxyWSaJWxDHLgMdny0qvSPDAgubp6aSJDdnhYjp84qfZ5kKx4GC2AVSMjhujT0yOr165RkF9Vi2JxObB/v47N1i1bdNyRCCcTGRuAUgu13vfseUm6IQBYkAzpaxQrIAAA1C1bBlnHkEz4ef/Bffnyq690rWPjsY3OXqAAQGkBCErMd0BPx+0+ceKkPHnyWPbte01tqZIUYjH5+OOPtW0bN27S67h64xcuXpKmlmZTv5tSGg0JSf+LtLkSAITyGNv0bAxwSn/7CgCU1eCBL8y4MTfIVkYBwBEA2B/pf8DE0ydPKXEEAoAfAGLefXX4sK5pSBTcK3aXdjMXKFPAdbHjy5YtDwB+bFsqlZRPPvmDrk0lADS3KBmBcz2kPfqYTOtVK1bKSy+9pL4bY1MhAPxR1/SePXt0rwBEwAZBmPrqyy+0fNS+V19We0n/sI7v37sb1FkfnD9PcpR9icWUNAYBgLFob2lWUDOfSRspYzLO43FzDQioKr1vAHuV/sCfU+UUfEQL/CtFEWAHMoApgWb8cuOvG0lgyG/4zBCMDJCitk/LZpD9T8mqOpsdCvHUEjZt1irEhTrWmFenE04OgL8jAODUI5+fI+Nf6xGb86+SUVEmsMF4fELGGgUA9TftmcWQnyNKANBgfZDFba7DPTtfUrP+PSBLA5wQGVzpqlAcSf1Qe/avBpZsiYJ8XlUIaCvtQvYfgBtSAxnrg0uWSX1Di9y4fU+WLV8pr+x7XSJ1Ua2tnEzn5NPPUABIKwEgpgQA0b3iyFeH5cCB/fLuu+9KO1nzZdH5+z//5/8j6zesU/UX5jjEHebgRx99pGSaRYuX6J7uCACfHzog//HH72m5JvZ77PP77/9K/Yw9L72kthfiFSSA73//+0q6hDjEuYYMf+Ynfg3+Fw9sPOobKAlhV/BVaAf+I+vJkRIgsLBnQh5VfxC1KpvtzLriuth0SAM+EYo2oj4E8UBLpXR2alkD1rUhcUfVT8Unu3L1qn7H4iVLZP6C+XpmYJ/h8ygw4K9CBqDklDs3ubgUbTakFQ+csCplvu2gnJSSqr3En3C8otb5wz8nh8PXM4sRVULe/vvDMRI/DuOfffzfvy0BQNeOl4Skf9vsf2Mnqs9qVUQA+zrt8e8jDP64/gr/DN/fX0MBwJ1P/T7146T+fAjiN55ap08A0L5yZ/EZEADcmfjPSQDwSQq0vaIAYOx5pb1WqcCVTbS+U1VczkbP/HGrj1pCliUAYNcC8rQF/FEAMGoAjgBglAH8v3XsOWdbJTV/HvuxAbf+NGZqzz0uGYL70fI1EGQtAaBIYkQuq3snMZhcNiXFLCUARqSQogTAuBTTKUsASEkhOyoRSLa69xFLYf9nrzSFbIgv4Ws69RZNegpi4OQITF4CwMUjq0sAOLl/Fx8vBeUQNJGOOJ7GGQMJUqPAayeiGZ9KCQCzZkywDX/JlACwMRZVniwY5RqrKssezp6oKgBSJ+O5kpQiEKdLknYlAEoQAEzmP1n/AP9jmbxkcij5mBIAmtAylQJAELSrjt5Vg31GAWAqAMmPB020jxBIjYqPe80hF2a+4F+aGKzqI/Gci6XbGKz6RPbh2/paNmAyG1zr+RkRAOwaqGXnw5hE7e+mTJO1IjVwDWeX/fUbvo7BfkwfVO1dFhdw7fD7yW+vv8dOsOfTKANXsv+ng4An63k3dyYnkEy1Hxv1Wb3zb0wA0HnizfUwIG++v5L+FuwnwS8Wiwj6f+ZkmMrIvdhn/DZ8GwIA16mbBoGv5dP482QmIx++Bn6bPoKEyZmtzFq+VoX+U/saU61Dbt2lMPptrOUL1bQRM2v2C83Nyv5t+sjsq5X55zAls+CnsrymcZPdi8MrvjUB4H+8950qAkDAyvYOa64hjhQQ1HxxRipsvLy/axEAfCcnuEFbZ1wPEXaDd+PDzerzTrpaMwYNmABowMHFMSEdwODk6pSJXEv6WzO77QHYOjaGle/AG3fAra7xFF4MPnDqt3eCoQ9JMLgFpAdqawSNQbR1ui2wh+OmE8nWy6rcnwEgXX+FWWju+30A0W+Tm5LhjSXc7sk+b6enfftMzIizGdMby1pOR7hdbgFYBUGb+V29aHSsyCL1Dgy8I5D8t/LalXGvHLa0dpOdFwo124OYKwPg5pTbgH2n2fxeabHbhCa+xyLTU3BsJClHAAAgAElEQVSwfMCs1kFOX/cO0AG4Fppv4Y1Y22IZwC5DmecsDGrKSqiBNVkrbp5oDMs6wboHqASNA/qtQVPDZpxozSB3KgD6NvOck7sk+KXvs4fegDigpABzHUcQMN9XIUyYtWfGTN1wzbQx8TZns9xY6HHCc0D5gHl7RZbF1E43PVARuK8oAPh1DB1rnaB+4MA5R85NcYJ9VgWgUm+nAjab7jAymnpvNQg44QBDVQDFqkcE24sF8AMbomxp8/AVHFzNM7MZGSlXDlumxIJxais9UL0JufryZuQ5oBkpU4LM48m0RGMJlfjv6ZsjW7fvkrUbNsm8BYskmS1obU4yec6cPS9NzS2yafMWPbBr0Pz+fQXEBgcXyKKlS2Q8mZLm1lZtHwDYzRvXpL25Qeb2dUl9U0zuXzgno4/uSF1qSBoiJnswQlFs5FepLVynyf16L+bQbcAJgBYAV6ThAZfLZDxbJ1wPINapcPdJ2xSw57+t2eeClWSfMV/1eWsfyE4ysoOQL0xwT4OrQaa/+d3VbFUmuM0wdYckpxLg5pVKLTtToRlYxmFWogCnQF+qXyeacc7M/KrYIpOI5jnbEUN2srOvJpHIP5xU5p5hjWsAD7JO4A+6+W6ecPuT/7NqX4rUSyzWoEFl/CTIHQC6uqRcUAygt6lZg77Fcp3EEk2Sy5fkydCQDI2My9LV66W5o1syuZz09c+Rnt5ZMgtlCdQCbAAaAgABz+cjo5oRRfYfwVEeGUgjUpavvjos+Vxe5eAByV37GUMk9ZHlZi6QtQkxgPFDhrZYysqjhw9UWhmwfd78BUo6yKTJdDdAksmeB0h5oMAgAPXKlStk7Zr1Eo+SkV3WYCsZxRcvXZTFSxbJ7Nn90tHRJsPDz2Q8OSajo89l1ZpV+jztIAsMQOrh/UcqeY7E/dy582To6VOty0rWO20kUE4AGYAHZxFgcHR0TAO+SM5y70+fPjFZm9F6BQH4nf/MXQW582QaW8lgm0XmMr36+vv1e+lPgB8C6YAxBKYBsfjvbLEjvvBZrk9AGUCULFI+yyTPETwiGF1fr2ASQH5HR7vKWzOrEg2JoBY8GZRdnW2ayc33U+eXoDtEDoLw7AeoFRw/dlyVAADRIB0RSDeEnrLcvHFLTp06rf2wadMm/T6UBWgrABW/Q/4A7Ovu6ZY9e3Zr8J5gPSoQrNXRsXEdA/qbWsGGJEDwr6B9SN/fu3dfX+OzBIAgg5Blt3T5Umnv7JDmRkOgAIR+9mxI55nZnUTtH9LvzAWyAgGGU8lxoXzG82cjmrV+5PBXsm3rNiUIQABAnYS1zlz4+c9/rqoVr6E4kYjrugXof/58VP7w8aeSzWTlhz96R8kBBA9Zj4DcrAnAzPUbDLFBfadiWRobWuTsua/l8NEjsnLVUtmxa5vaAM10Lhq1jDt37sqq1atl7rw5ahuphzwyMiqz+wd0rMlSQv4fBavrtv747l27DOgBMSqTkWNHj0o+m1NgEXBQs2TLZQUwDh48KIlEXN599wcWeDUENL6bjE0INhA2AFvUVhaLem3knJ89G5b16zZq26JR6hBj5erlwYNHcvjwEZ0DADANjXEpFLK6TljHEHtm9c6WTKYgRw4fV6WNnbu2yqJFg9pnY2PjCnxQWoOMc0oMMF6OoMi6pwTEb3/zkQKiEHoam+KaBQrRjOsfOvi5Knf88IfvKdGHe2K+si4gIJ05c1ptB59HrQMwBkcNcJfa0tg3wCrWIWuItU5/k0nNfP7P/+k/63iQFUofc2469PlBGR4ekqVLFsmKpYulVMgqCeDWtSty+9oVLamzBBn1bEYaAOBor7oOUSlpxm1U92lAQ2yuZvjYuqoAoiqTaZV7ytR6Ze1BAFDw0kqlu7JQGsQnIzqrZA9VEskXJG9qwSi4R6ZUS2uH9CHJ3T9XGntmEX2VdCotnx8+IkshF85boPLeqMfcuXtPbt25rXvDgsFBtXPMCQLYAMyPHz2UbVu3ysDs2Qr44vdCSDh39qzcvHFD+3PB/EFbo7ykQOTFi5fki6++1HWBZDj97cga2HKy/PkO5OmxY/zu/BzsCXvM+g0bJF/I6rwkAI6NAUTctXOXtLcx9iZbnlr3AI/r1q63ZIKy2pwbt25JJBpV20/APF4fUdndk8eOaJmFrZs3KQlSAONzRj2FNT24aKHMnj1HAURzhI/oGoTsBDGB6ynQRKmTfF4/B4Gkq7vHZvGXDEGqRMkL1CVOSGNTk871xkb2s5IS5NhLTp85q9fduWu3fqfZC0T3FGSCf/3rXyrRjbIV2HBV7cE3i0Tk88+/kJMnTmn2NQQq9mJsOuWbrl+/IQcPHVIQ+8c//rESBxsTcSnkMwpIHP7ykNy/d0dee+Vl6Whvk6ZEXMF5FKXGx0Z1bXS0tUqsrixFiClWzQmYmyxD1IhwQyglpbnvVj7egBQGzFFii83aN+pQ5jn2JSfp78jO2HE/FOT8C4Ln6h8UPIlqJQEYn9UMkDl/mWOWycxXMCeIbdgEBksUVcKdKuxQAgTiq5H8D5e6QxFAAX/rv+k51yoEmPJ4+Mv1em5yPqIJ5lvlRyt/zd/ujF2lcuX5rYGSmiWdGKl/c7YyZHyTUcrvlFwxBAVkkbMSTcTV181BuP3/2HsP70ivI8szEh4og/Le+yKr6L2XKIottabVUpuZ6Z09Z81ftzPTrZbUFClSFEVfrCr6IssXy3sLmw7Ant+NF1++TCSAoijNtmYnz8EBkPnlZ56JFy/ujRsdXTZ/4ULbtHmLbd6x2ypT3Xby9DnbuGmzPf30M7Zg4aDsMOf9w9vv2uWrV+0//9M/aW1iXlJmh9I/r/32NfvZ3/6t/AF8QOzhP//zP8vW//CHPxTQzb0ApL/++utaEyDssM/BHvPeNydP2l+99JKtWrlC/gSKPq+88or97Gc/0/koj4F9wR/ce/998iMgWgax+cb1a1qnzp09o/kE6e+vXv6R5t+doTsaY8wniEQBsmMPWXfwLaWoMTmh9mCujg4NyV6w9rBesEZgZ3pQ1hgb0zyuVMtSJIIUBhl225atslu8IONxzLnz57Ves/7gx0HMxu+i750M7bLq2mPkipxpIxDgv/blLXvaaXvcb5tBEhuIWX7PFgDOYzAxB+NU+d6oNV7SGogugBkFeGd+tX4vv75iFk1JRn4erU0pZhX/x3vYnvw+ZadbXk0xgqz9Z3o/vj5TJnDIdUebzNa+rW0Kmav1usX/Xtd0WgJQ/nxNAHR69thrcy3GboDqucw/vmKxT0/+X96m+V5W8Z5k44LEEr9jDLfG3lJPFWRgTxjzd4t4o3wZJzQzl/P9T0j+Y5djLx/PFdeibYhBxv+6J4H6rgCg+Hd3b5MCrtaFpADA535slMVtJuE7AWB66cPWMRltk5MttN6J3MbaVbVauaLMf4iGrKcTlbIUnyqjQyIA1MdHrD42ahPlMauXx6xGSazqmE2Ub1tpEl+P/vJYIL6MkgC07vr/RBw8Bk6CQIozQLLrKCJ4CTdwAF6JUazlSqZLyS0Js1I8QgMVP7UhR6/h6DMwCaJy7YjLxd+ZeoLKEuTleVNN8QA0k9w96xhqWay3itnofxR6SjZeL1l1smQVZf874F+uTynzn/eHx6uuBFCBnMcaCIHAFSKRVvNs+hSzjBhqEaPl3lq8jpCdL7IO5zaorTasILlg31OjNcLdEZ9Kti3Kr6YSPp5E5dLnbrumYwe5fQn7VsyJGW53mr1Op23CL2KOZ1kr4jlmsdfCFt7VupTi27Mc29p2TbevfvL5nb/afmdGiGVuPGXuHr57/Gbuc939ETHXZvvGTAoH8Z0i1l+cpAXsz5Sz1dNpv1NgbkH2mfb9ph5J63LznTr+ML3tZu3z7BR8k1JdQYJt1w5zjY3pZZHbt2Y+P4p1XOO+vf+SqxI0fbcJ6/XE5BzGbp2Hc42GSICd6bh2bVlcIyMAyGrPgXm1u0bgWrnPkduA3L/K70V+iQ6cXiZX5/KP/JX+0fez6cr/2kfe5au1Lbh3LwU3sw3I7V9b/+3//vlfTScABCs1a9RooFbJqmBazdT4sxEAeO6Q8IiHo75P7mxxjLP+GrXO+Twcm1kJAKlWUOHQpM20E/KDABDZ/7EBT4trevYGwNsMnjQac/YOjOdqt6HQ1j7JlocEuzsn7uCEw0MbRKa3A8JOvlE7tGmvfDzNBuC3W/hax+LsBIAY3d9uAckHcrTLTIZuNoPi4HODXZgbgZiEAVKF0xJjQQEOjK8CELnyg0tnyyENAkC2SYvs2TAMd0cAcGuQ30NxrzM4QdEPOQDcbhPSIIRM30jFOWY0jAEUpg2nNjsJ1Hd5LTduxXsFUSXZNeQnnRGQAGN/36X7ZyYAKEimzHKAf4IPCZRM5AAvCeCqAL5JboD8Adk3DLZ/V7eWAk6hSlDYLJ9o3q+JgSqg1/kCSeLfs6FmIgCIBpEyb9yQ545GkAZSuzQRANyeNQgAucpAowSA2m2uYEnLMWw+nOjUmIe+UUr2I22awklxmxKqBF4eQQoJBeXBSQC8I0JA4aTHOtaQmPd24ngYzhPW09dvlZoH6PoHFtiqNRtUk3P7znts3YYt1tHTZz29/VadmLRDXx0W4xkp9oXIVpbMhm7ftjNnTmtDumHjRmX0IU9MNiFAxdUrF62nY9JWLZlvXaW6XTp9woavnrfSyA3r65iwHjayqsFaFahAcQdIASKa6Jkje8lDsQA+PGUHIGgWxCIYWizeiWBFcB5wWJKsyVZIRljZeyX91tyW9CpS0GRFOQGAgF1I/OcKAEEA0EYwybFi8PmeM8T9vn2tcja1BxmSeoXqrCaWdYDl2foWaYV+XzHWG+QB2QTY20n5I1e3yMfizAQA5GE9QJGPr3yjFn9HMKWwJ6FE00EwNQgAKABAACDbzMdzBF96evtMsrRTHTYwb6F1dffZ6FjZbo+M2dbde2zRspUiBABIdVHzfsVKWzi4xBYOLhJAcunyFTtw4KAmGwA/YCgABEFQApsAc2R6AdQQhO3v6y/amvZDOhtgkWAo9ZORaheI2dlpo2NDdurUySJrm6BqZG/yvGRQk0EZpA+yIQGpISFsWL/ZxkZqBtQAIPz14cN25epl27Fzhy1fsVSywoAJQ8N3FLh94MH7bcmSxWobCAB04Zlvztmnn36m4DRBalQPzp45Y18d+lpACQQAro26AEFmaqkDgPIeAGq1Svb/zQTKOgEgpPsFyifCHIFmssO491AAADwU4WLFSoH+AFkRJCLgTqCb97lu1MimTwMYpwY5wWTIPpyXzFyei9+cmwxswHSA+wXz58kHjCw4ERA6zVauWKLSCJEhRybn4a8P2+bNmxX05xlo82NHj8qOEPDnntxkluzOHeTBqQt9TuQKsu8ImvvG3OvDI9n75Zdfqp0gGwDOe1YvM55M1nEBgsj7EnQHsI662w4iXNY97d17XyIY9MguXL953VavW2sLBhdIophndvWG2xpnEXwaGx21/fs/EjjI/Qm0GAeoJNt1VFmFH+3bZ4889LA+7+/rs3rqO4Dh//bf/6stX7HcXnzpBxqbyubs7LA7t4bs9dd+J2WIn//dz2xw0aDGNM9Nu338ycd2+MgRZR5TygKQmphfX/+AHT58xPbt32fbd2+xp59+UmsJfcwLgIExz/cAXLBl3Af9wQ+gNIodgIRkkBw/cVzj9pGHH3YwlCyiet0+eP99rekQMyjvwPtYb0CZfR98qGd56eWXCnCV+UA/OgFgqRQxAFJjk0v7ApKjKsC9bdy03jq76Gcyerrs0sXLUoRgzN133x7r7YMIAlGmU8DIyMiYLVu6yqrVCdv/0ScC5B9+5H7bunWzgrEATxBC6CfAHu6b8RDAXShtcH+AN8xnErAgAHB9CBkQAJCD/vu//wcBRy71ijT0uBQHvv76K9uzZ48yO+lD5mRXT7eAJeqlYwNQsqAvuCfum+tCAGDM/eM//qMrbAwMaAxxc2//4S0bGmbM7bRdO7fZJOSRiaqdOXHMTh05YisXL7LdWzfbVKVi9PBkJQgAnTbV2W2T3GNnpwgA2GknAIRCkoOkypQmWM+5gwAAUDqJ7Kv7ggwur5mOf8h6m7KHaxNaE3WNySkbL1ek4LJs3Qabmr/Y5kEA6OxWve8Dn35uW3bsstXrN1lHT6919g8kAsB5W7FqlQgAtAttAMiIVD+EEhQA1q9dbbVK2QkAtap9deiQ5iPkgC2bt0pJhkBuV3e3HT12XKQvwP977tldSPYz71lX+IxroAAAAQu7x9xiXgD0s5YAmFvHlEhGZLZDDsPWPP3UMza4cGEqYVVSv/b3AbA/WNgdxtqp06dVOxZ71N1p1gWhrzpmhz7/1Grjo7b3nt3W39djBuEhlWE5cPBjkdQgq4kAkHxmSG4nT53S2siY1c6oo1O+DPaZTP4lS5fY9u07ZOOjREGlUrbPP/9MICH+HGQ9zon6Au2L/Th95qw9+tjjtmrVat8VKAMdAkDZfvnLf7HBhQtE1qGdsKVuZ6bsg/c/kG2GHAD5QeW8Jqesr7fPTp44Ze+8947Um37+859Zb0+X9fV0iQBB/eCvvvjMbt+8Zvfu2mlLBgetv7fbpYnHx218bEx2asFAn5e7mPAyH/IVUaTQvtKVyMhkpAaxiu5q31IvCJ/MHUD2UAgJcrN+J0Db1cyCCO3+fvjnEUAKv7Dw71TD2kkGctMKArY7p9gE2WnIq1FHtCCFOtDkhFMH1GOsFwBUSPCbWUXqSmmPkspGxb4XsKJDZJkUXAsyc0aIdyKEE0l13ULlClA/VKrcJvgWzf3XBgGgI32XUgROAuA8+GfcP2BJJwSopJDV1dtnixYvEQEA5aehypQdO3k2ye4/I+Aem8dYeefd9+zMuXMC5BcsXCgFl/kLFtqB/fu1Rvz0p39j69et0zjEHv7iF7+QbYC0s1Dkqwm7cvWqvfbqq1pzH3nsUVew6ugQkezY4SP2kx/9yBYPMlcntQ4fOHDAfvbzn+tZL1+5IuLpps2bbN78+SKSRomLAN2Hh25LIQZbwA/zi3kJWcGl/+dbR8kBP54LPw5/dfHiJSICsgb6/t5VEyAbYkNQdkLhhrWDUk3cHwQw1ibWEd5nDeIc3hdOxKbdWYvxy7g+P04m9hJqyP5zPbUDJRnYs8wQBM1jSXezt82P/2P/bhdny89VxALTeGyNz7ULkjbvh1KMI+3V54qPtca18usHAcDjFo39Dn87ocjnjMeymmNU8dmfkgCg58wj1L4LK5qvXdvMFLeLL6HaFK/WuG7r/3FcI7bTUFnkvQJ4zGqI5wSAAN6dUBVkogSwJ9W9xn43qSQmhci49t0QAGI8eFwqCBn5/hxyoYP+EWvmfqTqUqgFun1k/6+5lSUpFXtoxQNSok4Wo1DsGyWAUodKGRJn8PJpndqv8HmUAGg8j5fWi8Q5jduUtR6x5Nb2b+1vX0sSYU0EAC93g6JTrVrRngPiJOtsnTIllAAYHbGJMiUARqw2Tvb/uBMAIAhURsyqd6wklS2PCUYCELfn4H/6XcTAnQQQ75dKkWAUCQeJAJDwAi+d6+fxfkuFbBSyQ+lmIslepph6gtN1bIpvRpZy4qsUcTrhElL0IRlCM7UIC0bbobzD2leDAEB/S3HJEzfI5q/UOxMBoGZl5P9RAqhO2nh9SqUASJwB/Oe9AP+rNZLTnAjI+YqYZZbc4dennRrzr9mmRuJTPsNntrq5nWyyYSlBsZkAkEhM6R5CvdJJbIkAkBQlGjm8jWvnNnw2AkDEh8JGNq036YZCmSsZUv2KiKnHBZMXdjcg/LTm8XV3tlerfWw6FgJKGwJAu/VmxmsI/PtTkABmfYwZPtSq9Mc/f8IKZjtBu/UtP96XyOjFphHg7dJEAIiUCu81xwxcbbjxateWiXzbcqORgPjH9j9dhy24Gxn9GdfZlCg50z1EzLWpzWLMisM5OwGg+XvJFwlbCvkpre+tflfMyVnHfxvQvvU52mGFcUzMf49vT5+H7d5rd/7ZfL7ZCACRsNfAgvzss123nT94tzNvWlsW5mfm+T/X9Ur/189eVsuFUXdgPDmcmQMax+QEAN34DBLm0QjtBkCTgW8xwAKwWmTNcwIAl8yZjX8JBIB8gOUboSAAqPZalgXcSgAogLsESMmJSYbtuxAA1JZzMN3mmsDtFvDZjNFcg322602fWA0CQOskDse5lQDgQ7YhZxUEgNhwafMVTnoLASDmRg7kh4HInSL/OzcEvoC0HuPzpz2LLNrpbggAWgLblICYyRAV7weDKiM4BNgfdcI4NkDjkPSfvlxG1rh/khMAArB3UL9IHWlLAAiw38H//3EEgISbZoyuhjKA3GOB5A0CgD9kgt0baHGxdciXomKBTfPVx7efK/ESCgWAvB9nWghz+9FKAIjNTTsCQHyv6MtY95PhCcIGgc/ibwUdQsYxigKEcgJNQCCIYF5dAV8AAMDZBQsXK+v/oUcft1Vr1tnqdRtscPEyZQoSLzz1zRm7cvW6JLEBQtmkIXt67fpVBckIvm3dsUObG7LtCNAN3b4hGTkIAN1Ws5uXz9v1cyetc/yWDXRMSp5VcnAQEqglB5jA+NZvMswJZELCQQHEwT9lnrNx5qe7S5tjrX3aW3lQVBnQyGIih54kWZkTZKbyHrba2etQS9x2BAGA8zcy/z04SgA7VwDQRjCVAXACgEvEeQkBjYgkF9sgpnkQIZECnPZQZDSGQxzEurCDCkRkNkk2IBEAYkxGllGMw7h+rP2NsadVuokA0DQus6yOsEt5oKywVR1d1tPTn9o5SgAwTHzTzj0qsEEZBmWJlay3b5719c+zsfGK3Roetf7BpbZ77/3ahqA+QZZoT/+AdfcQKF6qMXn+wkUB/GRSIWEMME0fCMgumYA8AqOA9wBoalsNEq/JCmBDQBZgcPPmLZJq9zr2BKlrysolaArwBngc/clzAlYCDBNI5fxckwCuZ1BCHiFrc1J1iT/8aJ/Oef+D99uGDeusXCZra9QuX7mkLLUHH3pAgV0AI9oHsPGzTz4XwEzwmPMDPh09csS+/OKQLVywUBnnPBv3x3NT/uL69Rua14CtyCVDPmD8khmrbP9ESInnYCQCdIyOjakduH+ejWcgGA+wE0oDvB+qB1G/lt/80JcxThwsmFQm252hYT/v8LCeFwIAc5FMduSo165dY8uWLpXcc15aoK+v29asWWFbNm8q5LKZk4e+PKT7gTjAvfDz5RdfiMhBwJtz8uxcu6PUpfYhcA9ZAwAdEgjXJmA2MekS7Mjyk+lKhiAZwWRa+xwsWb3uNcOR3mbMPvXUU2r3ABqRyT144GONDcBbwD89/+SE9c/r90z4lM159OgRAbXbt29TlirPWymXbd++DzVOIXps3rRJChO8AMwAGQDL79uzV+QDCADYU17c13/9b/+PLVq8yL7/gxeV1QcBAPtA6ZU3fvumDd0Zsr/56d+obSIYiIQ+gCQZvJQ2ePLJp2VDAYVQUDl+/KS9/+F7tnXnJnv++Wc1V4LkwVxjHALAA2AwhyAAkF0MUI0SALafcVWpVeyrr7+S5DaABKSAypiXmHjzd7+TMgJjm88hAOBIAXCQxUmW5fPfe97XnySFitIC4A5j/bHHHtcx3C99SFtST53+pp02b9loVqol2c5OEQAOHvxEfbt3773W04ssP+eGaDEitYrFi5ZbrTYpAgCqNfc/cK8UADg3oCzACednvABqAhwlfEafQT4AjOdZkZuemoLsAGEMstAte/+9DzQX/uN//E/K+ua5aIvx8TFJ0qMSwhiF4AIACMjaN9Cva3Je1lPGZ5BxsFOMARQTeAGGOfmnV/MCS/7G67+14dFhe/CB+2z3ru3KHidT/5vjR+2rzz6xDatX2v27dgpE7mLclsvWKRCoU8A7WaAwGeRLiwTg2aGFVKAWXZeKBfynHIArA1DzG6DfZdPxMJRtLWfZM8ykMyRSXZJSTVLUZIkvWrHSaj391r9oiZU6u2y8NmGHjhyzjVt32Io166yzt9+6BubbuQsXRQJYsXq1bd66VWs7tg1lgY8OHpQ6xyMPP2Qb169TNhv+COUJDn/9ldaNRx56xHbu3q3jUcDAH/zm9BmV/tixfWuhAEA/QXBBHpvMX+bx97//fc05PmOM0P+QiRiXjOseyil0dcqXoFQJBAEA78HBRU6ALXXYe+++J/sAoaR/3nztGZhD33xzWjb5/vv2Wm93h5SPpmoVO37kkFXHRmzT+nW2aNABPNQblMn/xZe2avUaW7JsmUhHnIssDMYP9mXJsqWuYAJFktIBE2T5j9jR48dEqNO4K5U0vuS7TEyI7MKx26XEMj99F9WKmh07fsIuXr5sDzz4kC1fsUIkjgARGNO/eeXXWhtZO1mfa9W6xhXf/fCDD+3rw0fsmaeeFnkqyJC9EABOnZKM+8D8fvvrv/6xCADUCq5VxkWGuHDmlJXHRmzF0iW2ZHCh9XZ3SsofGyK54QmXFzbqD6expoCS6jFPuEpFHZHeqULuX7WOBS45GVR7P2VhJP8v7Vm4Ue0RBeQztx0o4n1XN4wYByWIGqqDTXvECff3OI/80KTlFXLVYe9EWI39W2smfipX0PA3Q/HQfUvmaT2RwMMn4x4E4qe9LyQQ9y99z1Os38kHVVsK0G8P/us8BYk1KVkleXiVvMIn17VCAcDPo3vGd+/s0pgpV2vy8QbwaVaslBz/hi3b7fYYc/64gHPsLUQUxjlzFAWJq9ev24svvmhLRPpD+aZb6hyUiWHcbNywQdnyzFtKqDBnf/CDH+h4nun6jRv261/9SjL5zz3/vJN863Wd48vPv7C/++lPJePPC6UOyFs/+Q//QTb86LFj2s9gjy9duay5DWBPG3KP2OB58/pVmofxzxyH+AK5KfyreZQcgHDV1a3vHz16VGo4kHTwQwdQchGhxcko2CT8LJTU1q1bm5SeutExt0UAACAASURBVOXLsCYD/l+5clnPs3fP3hSsLOm42NfSBvQp9xpKiB4fEaQkOyYiZleXlVMJpwA2Y+8QMbwI0uZ7ijzGM3d8qXUnPPv/7WIe+TXyGEzcU/6d2YLBTXGPuyQANO+lmmNAOQEgDzRzD9Ge3Lv+z2JR+bF/KQSAufaHedtGH+X9E21S/E77wyA1xR68ANgzAkDxXqZYovtJAEhgB/leNYDzGL/t4mu+R/V1wG23P0XY/iAA6B5V4sVJCbF/dwU/t8l5Wb64VhBvwu5G3Fsgvoi6JZUxggAQ8v7xGxsQx7vv2ygDUMTXyY5PkvWzzZHoj7jv2B/Kb8N/VXzEyzop+x8yAAT1RAAQ4A8BYHRYCgA1VACkEDBqpdqwdUzVCgJA+IEO2t89ASBiXhEbj0SYZgJAKOwmoksQACKHPiU4Fak9GQGgUBEoFAFSYmILAaAVEK4QI0BpB0UfwH+RAZz4UZsg+7/LKhNTSp4p1yZEApACAID/ZEkEAEoAjFeCAACP1svXsjYHASDGXrMt4x7/NASAdvNTc+MuCAChYJkTADTeU/pVa5vlzxD+Tzs72s4ex3t5CYDifKmR/r0RAFqfrXiGu1Eh+J+cANBubW4eiw1Qv9kzSEl5GTYahNtGZLUNdaANGh8x1dY54Fe++wzuVs+FS0lEdhb+Rjx/q59U/J+Vbm7nGc1a1qfALqZ/M1cA4NOII+vvUBiZQgGg2b60879m89ja4PZNh7euS9POlavfZh/e7X2EfxXPOK2Pshts56sq9TT1X7trztV/d3ufbW2d8mQLKkvbZm6959brNREACoZlRgDIHWI5XwkmK050lwSAmR40BlPcaC7zH++FnE8BbGXSRv9eCQCtHZ8/f7HZVpc5rJoTAALUzxmHURZBwYDMaePYWEAKxzENhXzzNdMknGsDNvfns9O4ZpoAuXP/rRa8jGEDAGpTLvXUunELgzVNASCxmhtjPWXY5nXF5JAj25yCPNNKADQY2zkZIBxlv5f8nlI/ZyzmMDjtQPV2kz3fgLT+3dT/c7ABW/meIQFe9FNigefEsCAFOIbdzAh3Asl3JwDomZMCQLCAlXH9Z1YAcLKTG/HgJzizq5EJ7p9HrfWCqRO33KQa0NxCDYZdOwUA39ixoDazUGcKkOSbaK7jQcFU9Sj1jXLbA7zOFAAK+5oUAHJ74+PN+7AjBeIbpRYaEvGF1FihmuAEAUAbsnSQMZsqdUqKfc/9D9re+x6whYuX2rIVq2zZylXaBJG2e+XaDTtz5pwAus0bNyvTF8AeoJ8A1ejYuO28Z7erAEh2smojQ7fs0tlTIgAs6Omw8aEbdubIFzZvcszmdZsIAAroUk+VLEOBByEPhxKAb5zI4KPlAJUjiErw2qWxPSAbfcX/vAhyStZ/Io1HmNxZILnI4Ff2YwD6bgMUmEh2JAgARYYWAKgAVw8MNBMACPx2eE3VVD+usRFPZQ0kA0ePJcZ1yjjgnqPXtGYXTOywW9HjBLAL69vEBm2MwSC65HKe7QkA+fqTj+EIOOR23jOpIAA0FABU76+lBIACGUj/krU5iTpAt4D+4ZExu3Dlmq3dvMMeePhRtUNHd7dk9RhjE1MlW7hosZU6PXBKZvDyFSuVLa4saABX5NVHRwXIMI7JYCRzmACoK2t0CLCEAMCLrOxly5brb/qL8Xr9xjUBcwAi1DEOKXyeH/CNgC0kAIgFgL98j2ArY+bSxSs2NlJRVhWg0Yf7PtR5tu/cloK3VWX+njh5XHKyDz/8kC0cJCtsQPdAQPfg/oMax4CCgM6AemRgf/7p51Iy4H64PtcT8aFa1/di/RkdHRa4yAsCABnFQYaLcQrIWKlWdA8Etj3DzmvkUsqDEgDMZUB+wK6oAw3wy/0QlNI8SllNRXAtacsw33l+MpKZ69h9gHbOv3XrFoGaK5YvV9AZ28b3UW5AFWDDhjW2ZvUqAbTKhpuctC8+/0LfBXCmD7gPygIIqOrslMQubUX2POAwgBJAH0F9wKjHHntUZAplwtfINh7Qc0MAACRbv36diCSMhXKlrgAc7UFfkzEMgEZWLm1PWwGKUeMeIgCy77QV87Kvv9+q9aoITzwTz859AAgCtFHiwYOHEyIAcO69e/bY1i1bXVkkAaOfffaZvffuu7Zj23Z7+umnBZarRrWZ2h8CAFmA33vx+xrfBA+xU8NDI/aHt96xa1ev2Y9+9FeJ/IKygt8LhImDH39iO3fusmeffV6qKQSxmI+nvzlr773/jm3ats5eeOE5zZcgePh8mrQnnnhSY5O+5f8VK1eqH8hwXL9xk/rq1p1b9uWhL0VqIPuY46nFjS/wyr+9YitXrLD777vPJdarZItPaT4f3H9AY+25F54TgO6Bzy67eNElmyFZQACABMP7vLg/PssJAJNTlSYCwCeffCZwBQIARKQgAND/gL8LFyyh5Lft+/CgwNwHHtxjGzeuT6DOuGw598ccBJDimZRlLdBrUoAQIA1jcM9eyjwE8GV25co1++D9D9VnEAAcCPI1iP44cGC/nT17RmMPe4JkM7ad2u+QjBi/jHkBYSK4QFKqi3zx3nvvaRz/+Mc/1nvMJcYmGWS/eeUVEW8eeeQh27ljq9WqZZUAOHHka/tk/z7btnGdPXLffTZZHmNCqG466jrq71STO35DAPCYVKZIJWCVDDiyp+sC10XSm0L9htIf1FNnbZ3087K/gYiojGsHUp1U5xKqtA/tMoBMfle3dVPOpaNL2VNnLlxS9v+y1eusq29AJICzFy/ZuQuXbNXadbZl2zaRBZhTFVQmDhy002fP2iMPPSQikUgIcsom7eiRw3Zg/0EB9fc/+KD6Fl4Ywdvz5y/Yu+++Y1s2b1QZgJD5p12xRTkBAOIPbc4YZT1Bohv7BKDf3Qs416mxDeEGW03/MX41Zju7RE6C8ANI2DcwoDkwfGfITp/+xu7cum0P3r/X+kC9J1BXqNj50yetPDJkSxcttOXLlniGdiIAUNub7GHAfAhGJZEzJuz2nTt2+cplERNWr1krX0iZ+JANhofszNlzso18pgzD7i61A3VrT505q/GEugJlmzTfKCNSqdox1D1uUb5mjy1dvsLJc4DrU5M2Mjxiv3/zTalAPfDA/SK8BNGWcg6UK0Dq/8knn7J7791TZI739vUp0/mDD9+zpUsX2fPPPSObybPUKmNSALh57YpVy6M2OH+eFAB6OkpWhbiSFPbkz5FhTskACAAJoMfHwxcFzICkwsrl5Z8gDgRxxbMVvfxRSUA1JCT5cFk2r8arCADuJ/M79vFBZGOfiR+CjYh9rPZiyYHDxkc5wwjmObCTCKuF3G/y6RKYBBjs2fi+fiijPtVbLwJWEPuotVwkXHi5RK8v7M8nUDqVyguCqN+v743dd3UgK0pXRcBfGU5R91pkhgapIQiAZEC5f9woASBCRbq+/LquLpUOmyx12MLFS2ztuvW2bfsOEQCu3inbwc++lG/G/KBdy1UHsD/44EORafHLAPRpM4hE+z76yPZ/9JGveRs2JAKZrw3MTwgDrFXcI7YTZQDWbJQBGDfYTdbzr7/6yv7h5z8vlEp++ctfygeBKICd/yqRTleuWmlnz53Tmi3iTL0uG8E68/QzT8qvW7R0qZ07fcbu3L4jv4K1zddTV73AlqNCBekMGw+JkfUEgEdqZJNOPIOMim+zY8d2W7hwQSIhehY0BGvUqjBvO3bssLUbN9nY7SG1S5BEUDdxX837fhwyWAAnyjT2muNpx5gU9Rrjgfc9RuV+WmvcKz7Pf8e+4Lv+bo0xzhT/yuM0MwWYpwVKZ8gQnUsBoN0zxfU93uHM7Px6bi8asSelY2XvFd+fIdssjxPM9Xe7fshBg5nk/4sxkZVAKK6VxaDaJbC0joF2Qeo8btjY9ybwvMi6d6UE2ip+F39nmertCAC6h7T/iE1wjNv8d/RfHnNr9GkqZ6m+acT81FeZAoAUNqKE4DQCQLMCQLSN2iQpb/A75pP7uUEA6FDZMwhzkfEfWf5xXCh6BTEgJwXoGggBZKB27AubY5kpvpApAEjBhHWzXtUaRwkdfpT9XynbRHk8/SDzPybwHxJAvTwqcgBEvcnqmHXUR0QAaJDkXHknwDVK8eAXat1OiW+hogNBIBQA2hMAXDm3oQDgGfq5CuZUyRM3kssakS11ca4AkBMAGuVQ2RF1OJEkKQBEfDTizyq9kwgAAv9D/l+KAB1Wnuiw6gRE6LqVVQIAEsCUlWsmBYCRSk1kgLEKilWsp7jg+BI+PtjltQKUDVviypftX99OASDOEecurpESmxpR4UayW6j9hHplKBVwrkgyvRsFgNa4Z4zR/LlabUhOAIjjG8SOTG31z6AAkNvyWdeHpAAw23PMvSYqgDz3YX+OI9rcf+tl5sSPpiduz3mneftGCbPpX0oJa3MQALxEcVMPtBF1cARk+rjzFOx2+gOt/kNbP0BdR/y2fSPMdI6mNp1DAWAu/2QmAL7dkIq7LO53FgWAfP2erUNj3ZzpmHa+wWzz5W7afSafLO/fuO5cfaDYesv0a/XlptmmzJf8Nvc7bS6FjPV3UAARASBf7Pk72FkOiDWcUzk235IAMNdsbh1oOQEgnKHWEgANZ6jD/r0RAO6mQ8OZzBlJAcjp2bISAOGc/TEEgLnaPtr3bo6beYLOTQBotwi0m2B3O1EK4zILAaAwUsrQCJZuozZH8V5k2CZwIsY/AapclqvYgGUgfrwXhqN5HnmL+b3OogBQsCBn7oV889G6EWn3/0wGsnVs5vcf33FJ/wYhRWMkbZb+HAQAbSKCxdZCAAha9Z+zBEBOAAiHtZUAEAoAOYO1fQmA5CS0OBT0Uc6oC7l1n/8AzjMTANplThd9RX5SWn9CpgxCUK4A4AzoRsWCfPOT1zdzAgD7Qc/E0xgIWx8nSCSIwu0h27dcUQ1KQCGCfX3z5tmOnbvtwYcftTXr1lsPUr3LV9rSlasEgAHIDo+OKTOss9RpO7Zus8XLlmmTSDshs33i5Clbsny5bdq6RQE8wP3y6LAd/vJj65oYt8H+Luuxml048ZUt6Z60gYwA4FmFHtwNdr5aebKR/V8qUSePwDsS9B5IJaDdjgCgOROSqQAAyBhL/s7fJzunHQGATb9nrLkdaRABUnmRFJylxq5kDCEmNCkAeAZ6ZL0RVG2QjVJdwZTVHwSAop5SVp9I3wmCgNohIye5VEd6NZzc5nVhbgJA+DPtgiTxXqtNUmCio3M6AaAbuVOatsGs5bgu5MVL9FGX9fYNSJb4m3MXbf7i5bZrz33W0+cZ/53dXve5Upuw7t4+KQFcu35D2d1k4wLOcm36Y6w8rqDsJ59+WqgDUHNVNei7urV5BmgAXCMgC2inOudJLpXvHj7ytZ07d7aQTiZoG3aWa5IJTP8i2Q0YCHgVmdKnTn5jF89fkUw5tWDPX7jg47GLouQQCCoiGRw7fsyGhu7YAw8+qBIAkAC49sULF+3E8RN6Lu4tgstkSH/x2RcCjXhOwEvum89Hh0cLIB5gnBIAXEN+R5IUj6wi7pvrjI2P2+jYqH5z/wSjOV6AfFe3ajsDLAN4E3wGvKIdeAXhgaA5QDDniyAdoAS2EGntaq2qQKjO29WlNkLpgCw2stWWLlnSFOQCqFq8eJFt27pJEtIE6skgZbQit8+zOaDcJcID6gIA2oDonI/28prSJoCeezt48KAISIwRQAPOz7M6CaVkFy9eUOCf9uT799//gAgplKjgejwbtbL5/Nlnn9X1+Rs1AkoEIN8LULF69Wr1BZn/wyPDtmjxYmXocA7AQQL369auVfuKnDE1JXCX+4cAsH3bdl1LINaUicDyzttv24Z165Vx3NvdU9hu+osSABAmnn/hBQOMgPBUrddsfKxs+z78yM6eOWvf+94LtnPXTo0NJyPUNB7fe+9927Rps33vey9KLUFzsavHLl++am+/+wfbuHWtPfvsU0VNUvoWIJP5gnIAgAtty/+0JcA42f/I22OJzl84b0eOHrYHH3zQFs5foLam5EGlXJH0MgANqgeUs1C26eSkQBBAUQgt3DfzxPcEncrmfu211/SZZ1J7CQDsa5QAYF6iAEAJgCljLDNqOqQA8Omnnys7HwJAqQObC3DLunTLOju7baB/oQgAH35wQGPuoYfvs9WrV2rOIzFNf3B/R44cUe1yiCTKeEbCvtSh52ecMQ7uuXe3CAAstsQ8L168bB9+sE9tDwEAokQAMdhYMp6vXbuqtoIUQ+a/bHvJxwDkEcYuChQCwspljRGIChAAALHIbpXaR2enSj/09vTZK//2bzZeHrdHHwEE32gT9Yoy9r8+9Ll9fvAj2711iz3+0AMu3zo2ZtXRYQGjZL4yHlg3sR0EM1TP0OWj9H6xfqpe7GQC/50MgO8HeSNKABCq7OpAyh7Liz8yKSILvYNEfqx/jH1IScy7GkQ/iDJGNpXZzdvDtnjFalu0fJV1D8y3ju4+O3/5qshiq9etty3btlupp8dtEyDhx5/asZMn7aEHHrBtW7cW8rLc97FjR+3D9z+03ffca48/8YSAUcI9ZKdTVubNN39n69autscefVjjjHZljAHu7dvn/fjMM8/IJobN5DNsBHMbwFI2tNNBPPqPsUPGMDY0iHOUIrh584bGE3ac1/CdO3bh7FkbunHd7r/3Huvt6rBJwOxaxa5dOm/V0SHr7+myxQsXmE1Swqgi2w05hRIe/HRRSz6B3dzfjZs3RYSkPIfqzHehgOEEABRk+A7zSmtjB/KzZmPVugidfA9lASTWIRgxDiAAnDh1ysbGy7Zl+zZbumyZ9fb3a57gEw0nAhv2F9UV1g/ZZHMVmY8//kTz+aGHH7adu5grEConra+v3y5eumSffLzfli1dZA/cv8dVG5AkJitxsi7CaHV8zOb39drg/Pkq+FQdLwsQwEdmPEnBZwrgPvl0EFXk7zkpQvW2AaYF/jt5RWOY/aTIIGTlJVWAANujTnURN0kZvFn2acQv+F1XCbTMB0slGfL9sYfxG4H8AmBNWaCtAUStuak2dqy1oUQVRGf5xAggwDQQwOSS0pGNqvIBSYFC+0TxZhv7m1AnaBAAGiUAXGHP55f7vU5+Um34jDjAeyhIuH+cymglcG9C5QA80xFip/N2u7Qv2Lhpi+3YucvWbd5mZy7ftPc+PCACJPNG6jbpHB98uE/PBRlvUPPJbeLBgx9rHYcAsGH9epEPaFNk/QHuWUOxr0Ge+pd/+Ret5ZTzwPawpiP3D1nnpz/5iQAwxisKAgLnt28XUfDUN99o7Tpz9oyUOoIQyHNBGPr7v/9727t3j9Z73kOpxdeQKa2P8xYvtvE7dzTf8B3wQxn7kAPxt5gr5XHUkrpUNujLQ1+IKIZ/sWXL5uQvuYIZREYy/69evSJfk3WJ81YrqMH0uYJDHbUb99uwcbwnklka09h6Kaml2uv0fU9/X4iANu96ZwDM24E5M0c+GkDNTMfk8ck4Jo9ztIs95XGa2c7bumdp9/9cAfZ25y/u+VsQACJeFX2h+TtD9H4u0L/dnqx5z+d37QLZKUqRrhXXjN+t8Yn4Xpwvv9bd7g/zPlXsJPbfAZ63EADakgASqb7ps5StX9xbRgDI763IkM/GcPs2uzsCgOye1g8ngblNdtuWlwAo4ppBnpQv1SBT5qC+KwAEAcDJt+whuHf/24kCvOfrhStgiTyQyDnq5G9JAChIXqkEQBMBAPI4JIBK2WrjAP/jNlkZs8nKuPwRygFAANDnlXGzGj8QANzmOQlvOgFASgBJxl+lSSPJxSApNcqPeh+5Oi7+AOGNhgJASlRqQwAIxC9iaA2gOKmfqhucPBAEAm86L6lZrN4pCUfPkhLN1MdJ1VHgPwRSrc8TVpvqsEq9Q0A/6lLK/q9N2LhUACgPYDZShgAwYWMVvgMBAIVIJ5xgjyFyR2LOdPv3pyEAtIsbF/5JZL9mPoyHzDzxJPGbMpKCf+FuCQD5nGh9Pj5rt55oHCS0stmPSnZNyh8pLvodCQAKl7fY4fz//0UAmJ2cEP00mw+Qf9ba1jMRALQPnVbOxlenALJlEf4EBIDZ7m+25wqifJFRnx3cus7OiI0VSrHtrzSXfzJt7LZ0V1zXk8gaXBPf189cAqDdvG13h9+GANDO35F/0Kbd7nY85Talnd84k4/VOH+jwdodO9M9T7fV7e94NuxU/ZHwxZmet/X608ZRKwFAjmZSAAimd+NCbBib2apzlQCYayAEMBbGXJhEJmcu50U/DWCL99yRQQLJ6x+F09Nw3rzmc7CQtShnNZL9Odnkeg2nhoPdkFrmfRxIf/7pZAhv9Ons3by98gVI5id7tlYCQHzWqgDA94qsXrH1G6zNuUoAfNuJ0Hp8uwGYHzOXSs3dToAZDdxsRlENPV0BIJyvMAzRv95b6rFiU1vIE86iABAbEI2HCPCIpeoAR/R3flwuyRQMzbiPZuPudzTTq3Uz17qJap0rredpZeHnYzO//7hOEADwoGLz9ecsAaDsr5hDaRPgALRLZoYqgOxDmm9eUzPmXaqdp4dJUpWZKok7or6JUnCLvk9Z3u6celDXi54Ul3RxH5XmaAjiB3Cv2ygGfjgajYWo0ZuNmlcRPPN2Tj9JPjQnAOTzoF1fhw3R7ykHiAsVhlTfLFcAaBAAvPUE+kvRIMmrpTYNJqPuTG3dICUUMjepFEJsuQj4Tyho6EH/DZs22oMPPWwPPfKorVy9xq7fvCVQgMy7BQsHxVwGyIU0cPzESbtx/Ybds3O3gKt6rZI2a2aHjxy1kfEx27F7t2z44EJkb+t29MtP7MKpw9ZZH7dFA11WG7puS/umbKBryro7kbzzILAIAAlAJqjFOQBvSqUuZYcrkKy95pQN9JOBzu27UVXWfwurOTZ5bOCR6vVadd7ulfGKZ+CkdYL1kWtKsrgIgDoBKWqihlwhvysw5wkm831l+/jm0O3KdAJAzF8FNjg/z5EFSWL+F7MljXFND8a4plVBPfnOBICGjNv0MiTtNmcagykA0SAAeIACtj9Ztw7I+bxmnec5qf1qyNmVOm3e/IVWrlbt5OlzdvDzr2zD5q0ikezafa8tHFxsAwsGnVlb6rC+voGCowsQC0gcmegjY6MC9pBqJcAboLD8hpLXm/78s88UmF2FfPRman07oYxnGxsfs08/+VjgON+l3rmr85SsWqnambNn7cTx47ZixXLbvfseG5g3YMNDw9Y/MCAA4uiRY3b71h1bv26Dbd+xrQi4ITtLcJlsfAgxBJAvX7psW7ZuFogCoMQYI+Pr4oXzyubyWuPur4yOjNjXXx22C+cvKFuNoDXZm9wT1wd0YnwCLgN+AKDK1pAlmTJtOZfAf2qfj47qGbmf8JM8qATw1yW5aoAhMl25DucHEANop735DucK8gDzhfNCKGDsAwKIBCOQNDI9PHC1fPkySdMvXuRZ8sxVzs+1Vq5coYxlbNXNW7ekEsDIOXXyVKqDu0CBcgBosl0Bv8i+5l7IoiYI3t3VK2ISgDzgKp8PDw8JZEWxgWspEN7Tpe8BtAJwA9BRR369FEwGBJDxrIB4SPI/8cTjXkt7clLHAuyhELB23TqBDtx/b3+fDQ0Pi2jgEvJDAhZWr1olsLZXWdxOmIAA8M03SQFg61YvM0EWSX1CChVv/+EPtmLZcmV4I+0dayTB/3/5xT+LVPIMpIS1awSSQABAbvvTTz4VOYH7pU30rFJzqUrO+N1331O98BdffAkv1Lq7qS3fpTISb7z5ut1z3w579NGHlNkbY+bYsWNq27VrKWPhRAXm5/kzZ0TEIZs3MttPnjppZ86cVtYz16WfaOeb128IkNm6ZYvtvXdPQW7B9gKG0E707Usv/UAEFl8rnbDz2mu/1RyBhAFg6vNi0jo7ulRPnb6C4JGXACCj5uKFS/bFF4cEzt97724KuhQEAL7T3z/Purv6RQB47919AnoffexBW77c5aLD5qM2gtoEBIScAADgwvhg/HCN3ffssslJL0GAugCqOBAyeP2n//SfveRCysQkkPvGG6/b6OiI7h17BQHAQciayk8AXkE0AgijPYIAgC0hIx1w6oUXXlB76PPxivV299trr76m56TEyNq1qyXLbxM1+/jAPvv0wEd2366d9szjj9oUgduxERsfHrKOqZStn4LOSIFiz0ViUxk3JzHFupikbJyYJzUAJwRw3VB8IssLAoCv0CkQDFEAmkTF113mvwAtkZBKUitgXaPGam1ySnKpffMHrW/hYuvqm2edvQN25cYtu3rztq1dv9E2b9tunRAAICd0dNknh4/aoSNH7b69e23H9u3ZfnFS5K39+w9IbvzJp5/WesDcAdi+duOGvf7aa8qwf/KJxzSfgwCAbYOgwrjHjmAHGdNBysA+YMvoJ8A39q4cC2mEsU3/RgYw5zx18oRdunjBnnj8cScjlSjtMWLXLl6wkWvXbNfWzdaFnG2tbFav2O2rV1Rvt7tjyno6KWdQE0hJm0GGCrsNpNyBHC2S3zrnqMYF5KqQmFWmPsBkIkL5/XZbqbNkE1MdkqkdHi9r7qIqMDB/nkhheC9ktV24dFFZb2vWrrXBxYu19uH/cb2h20N24tgJSZozbrHBlJLCO6G9vvrqa7tx65bt2n2Pbd26Tb4Z84Hjrt+8YceOHLYF83ptGyU4pGzlsv6SJa6UrTI2at0ls3nYgIm61coVJ9enjGqVt+oqSTpdYL/XhnLfV4oUAdw4QQBHRHY1CJ3y3+pF2acA3Rv7RN9PhMx/xBBi7XR1Oi8xU7xSnEEwR4pfOAbUUZRb9LXaSTfao2WbPv5nvVD2fyIdBAkggnixrwP8194jC5ZGzKch++8kniLTRb5mEFsBsBqZ/XFNAfppL4Yv2yAAEHNJwJeIEw1ft1BQ0DbOj+OafL+LrHnAnO5eW7NunW3eut22bttmq9Ztsgs3hu23v/uD5lnYPhsBIwAAIABJREFUPZwAxiukp1BHcpUdJ9p8/Mmn9mkiAFBeiPaljVj7mYMA/YxHjmUN/NWvfqWyMBBw8GFu3rgptaaujk57/rlnlfmKLxbKLpQhYL2/MzQkMP7ipYsa99gFzsm5OP/LL79sAwP9IgPwmbJq071AinECoJfDYY2/fPlKKom0TrZk3vwFVhl38AxlmM8+/1Q2HoWiVatWJmIDymcQLCt2+/YtKb1gq5jjlBHp7e23vt7+gqiJfXF/zUk6KAe5cpnvR0T4SuNVNgIJaNSy8rhWljQUQ7N1LzBXXKn1ezPFRyL+Uux7WsCY1uvkMZoZgy5twPWZ4lNzBdhbr5Ff3wGIhgJArMvhx+vYLNYRvncj9tH+CVpjRhEzaPd+6xnatVdr2+Yxvej34hopeSm+0y6BYa6xkD9f2KqmGG1WDmEm8D9/P9ozyigUMRQZzijt6Pu2wjbPAP7HvXsbNAgAKVTVICtkCgDEGUJBMPowCABOKmzEFZv6KiMAxJ65iHMnID/KouEf5rL/OSEgSs5MJwCE2mEz0aY5jumrS37feQmAyVpFak4i1EEASAoAlCAC+KcMwER51CqJADBRGRMBYKJWcQJAddhKKgHgCjDyHnVJ1E0cwPdSAK7MxDKo50nqlqEAkHgSxR5R32tw1opS4M0KANi0tAYWIb0MTm8pAZAr8gZO0UoAiLhTIXBPSR0pAEzIP4XwgeoNZQBqk2bj9ZJKAZSrdaugAFCftPGalwGQAsB4lABgn1wS+F+rg1n4uHX9IB/H01+zZYeH9uxM+cfNZ8vnfDF/ckCwOLy9AkAAfbHvizK8QbrIr5ZfK/7O7VIeP5/JluQ4UnG+tDbkJQC0L0m4TH4Pd7c+OSmEV35Pub0M9cP2ltpLu7TDUO7u+km29jtkAM+2Bs79WRE1n/HQuZ7jbgkA7ds3Jm029qNJCnJX6p90hxEXjRlztwSAdlw7rdfa7zaSlVrvc67nn0qx5pnGULuGbTrnHASA/Nj299JsN1oTsrWfKOLF0ZY5wtGsMNJqJ2YfQ6GSPTtJZCbbkCauTF+7697NvYR/kbd/XC//rPU5GjalDdEkGywz2c2551Ybaz4X2NrmpK2+Wushpf/zb3+o3oxFPycAxMY1N2jT2CpzlACYqwFmIwBwXTk+GQEg3vv3SABoZ6SmNfgfQQCQU9rknLoTxOvPTQCYa6DOaeCyyTDXsTLKMzDHW9tWxlcD1xmh8Xm4M3mwo9g4hdXPHFoBvakmYcwBZSncpQJAfl/NjnNOGPnjFQBaN235Rjtvr9b3Y06326DmczLArDhXTgAoDOEsCgBO7Zy5BIDvYVJQrUDYXRLNgf4GASAYeY5S/o8nALRTAMgJAIUWQhZ0a5AC2hMACse8yMRvJgAQ+IrknlZnNvpkZifXzxWbH21uWkoABAM6HG8nc6QkPVjVBTwadKRmAoBn86U6SyWv8xtZfpPWYT0D89EOl2zlC9/7vgLlK9etV/9+8eUhZeetW79BQCFuUt/AfLGWCWaRvbxq+UrbvmWr5Lxpi87eXrty6ZKdO3/eVq1Z40CZsvSnbOjqBfti/3s2cuOSzeuaskW9Zot7J623A3CHJ09Sq8o2dFBf96u/yeL1jGVAZAUuJyasvweZ27o74mSHdXNckixPEqgRqClk/JICAC2JAgDAjxMNCEFPKcjHe5ElFetoOwIA4I1vqN1ySe5TtYaZF5E95rKsPm/jPa+tSl+ExFqeHRKy/+7A+UwO8l6ask55KXyvZkemsfFKcp9NbOtGCYAgALSzU63jN86JTQoFAMpHxPrmBABIezyjE/MAHAgCk83Ps9Jv8xcOKmv8yPFT9ocPPrL+eQtVi/7evSgBDNjCwSU2QDZ4R5f1D8y3xQDTCxcWoArXRqqVrCyy6wHcAWuRssfskHkLsAp4CZBDgBbJbYKqvBinCgTfvGnvvfeusqsJPhNUBZxgXJDZDRhJQBmAHsCPLGaAdJ7/1s1bkpCdN49s73W2avWqoi49csxkezMGkDsGtAFUJBhLVrwCvxUCurft9q2btnPnDl2D8wLyjI+N2YnjJwWER2Z61KYeHx3X83H/yoCcABiq+AApmTIHaXfGEsdwbYD6MjUb0xiIdY6vANgAgPPszFWAKwLX/A/hgqw3z+anVmVnQVLg3ONl5GVNWZSUOijINMWcqItQsGbNalu+bJmyWXxM9AoA3aw6t6ttbHRERA7e44SXLl5S+zEPyYjmN3YPgIv+IAsb8JiswRXLV6rGNfdH+wHQIqMLmM/nALgh10yb3Lh5XccADCCl/ejjT9qyZStsZGRYWXuXr1yxfR9+IAB/166dagMyaekTCAC0z6bNm23N6tWSKqa0AuQJXpA9DuzfnzL8lthAP2DzhPqUjOLT35xSNiPZfZ7FTbZ8Wc8EAWDx4CL76U9/KmDCbaFnZf7rL38hsOipp58WAUA10AV6TdmXXxxSNiRy5GQkq337+nRNxtc777xrixcvtRd/8ENDOaW3p199du3adfvNa6/Y408/bHv27FZmIteCbEH2Ixm9zF2ABMYC5zx+7JjGxvr1GzTYsHvHTxwX8QKw3Ncx0lKn7PTp05p7EAD23HOvgptOepgQOYayBxBDUABg7IS/c/r0GXv11Vdt1arVknIO/4f5zOuN13+nsQKYs237FosSADkBgHuHAFCfqMpqUpYE4sKCBYPWUeoRAeDtP7wv0ObxJx62Zcsc/BVoMjGp54cEAQHBM0lRjpnQvEPhgXGAPdi5a4cIAIzrSqVmJ09+Yx/t+0ig1T/90/+WSBLeTjTLK6/8m37TVowrCCSAM8g0Mz7oL8Y7RA76MUqNYDsgAGDjyEgPX7FSrllnqdve+v1bUh5Byh6yEgQApNHff/cPdnDfB/bI/Xvse88+bSWyu8pjNnLntk3VqpL1R1pdwVYy0jIwSNLd1CgVgJ/I14ngCQHAyZqsSEj9OxmRVZdTaMXRMUjM1lwBoEzQuJrk8r2sB6RAQG/sGEFVQELkVCcginX3wxqzzr4Buzk0ardHxmz9pi22acs2KcQoe6qzy45duGSff/W17dm7V8oPtH3Yt+MnT9inn30uyfEnnnrK16GeHkO15/adIXvt1d/YssWL7InHHxXJhzGAHcG2QchgDkEiApSjL5x4VRN5hT6lRAV2Oa7JuIAAwFx0AkCnMgcvnDtnZ06fsiefeFzjkfYuj4/Z7atXbfTqZduydrUUGyYp3VCv2NDNa0agvZvw8ERNbSi5+1TKyMspOGEWMLw8OlaQfugvnpEMYO0Nkgy4ApkQQAFisePiXnfaVEev2p6B2dXTre+Ssc1ajb9zm/IfNmWLliy1/vnzHOwslw2pcQDI61eu2kDfgNuEUsm6e7p1btahkyddPWDDpk2yw1KZqteto6vThkdG7Py5sza/t9vWoGqSyJ89nah91Axvs4pdmKhbL6AmPlq1alhGlXSq1uXrTZSmTNnmSQFOAcm0/8A+KtsfW6nyT4kUnUpAYUN5dGXz1SB9Mg49yzMHwEU4F1kzES8L4An/jSxGB5407gBaU23qUP1zsmmzAkCAOcX+Uz69nycIAEVSQwbI6jqFpPiEOJVFgC/I0HKYk8+fiNDNBAAH/XkeyREDRIhAn9StUoYrj4svy3eV6Vpkv0J4TSQFZcLy435HsY8XASARtCkDNjllfQPzbPPWbVIYW79hgy1evtpulSftX//tVc0ZiDMBCLPWQyCjnaQEUyhqdGj+ffjhh/byyz/U3JQSQ72uOQvhEwIAtpL+ZD6ynuALsPaWx9zvg0gGkH/vPbulrsHcxd9jvuNPcgxjHDsF+U7El/FxAf/cK6QgfJsFC+bb/MFBu33jhj5nHWWOyO+7c0f3hg/GGs86gqIAfhb+HyVipia9TBXKRTduXLeNmzbKP6CsmhM7GXeucgFRDoUA/CfOOz5elgIXJMgA9cJHo79QRdOeIgCOZNPDH8IeaLwn0Lc1dtPYQ/gmo93+9rvGl+YiALTGlPIYTfgM7e4h7rX1GYqYSIpTzUUAUJwqi2nl188JAPlzxDxhTxr3mIP/rc/cev+te7F2cYSZYnEz9WHeVnn8KHyJ4hoZAaD1s/w+ZgMmcjtQ2MXMdkTSluxsVgIg/qZsUFtiQKbCouu3IQDcffZ/qNRFeYaUfBLlQrVuJBXAuJ9E7Pe+dPsZCgB5rD3uwTMTHOSKPbPUCqVI5kQc1NKmZ/17SQD/jpNzckWA4hkhs2t8zk4AiP7QupKSFURowGajOgS5DnI4cYxqxWrlcYMAMFGhDABKAKNWHRm2+ri/h58yWa/ou1YdMZuEWO4EABwMlJ8E8gP66zfrXysBICWzkKiU1AF8vAVm4H5kqJY2kmQilq4RbVYKqD4l1aV8+lDAjHM2ruExtmlzymdqkbggdZ20nkYJgJwAACGgPlWysar7rID/4yIBTNp4fUokAMiVEABcAWBC8v+1yZLVa04AUFLT/0ACQG4LY24XitCFEZpOAAhfKFdQDZXpuyEAtLNJc60teR8V9urPSAAI+5jjAbw3OwGAeJ/vS9vZYyUlzfZK9muuNfTP+Xmu1Nl2HZ3tGWbOeyxOla81rW3L/yKaF4tynkrp8UzZrvR5I8Ltb3jr5pSA9G7LfUUCZ/58cV4USaINWu+P42fzD3SZpPoa46f192zr5Lft19Yx5jQqf+bikVuGXN4URTum/YF/sxEfbr2ffB2f6V4Dl5jrWfJxkLcRNrC1rHXT53OcOPyLu/3OtPvIiCatn3HO8NWmtf0fAeYXwzz7bvTgTI+Z43vtvv//KQEgAJO88duVAFDd16QAEJPqL4EA0Or8a8LcJQHAiQ/JQLUQADxg4N35l0QAiOdvNaSzTY58I9bOwAr8TwQsfZ4cr9ZrqNZ9xtbT5iGx2r8rASC/r9i8FYtPAdo1CAHNhtGdxtle+Zi5201VnK91AWo1UmEgimsEpJyoeVpkY4OfZLCaFuWo11Vk6Cu5vAD9/xIJAGJzZwoAeQmAhtvgLfzHEgBU310LBAG05JqkST1ToKT1fZcFbU8AkP0oWNKNew0CQCgAqNZu2rgUWf9ukN1FkhHS9scz1JMKQPxNlh1ZsNR7fumHL9vgsmWSpx0ZH1dtXcBKgnVkzZF1p9qzPd3KKjty+IhVRsvKvFu3fp2C/GT7EDg/fvKkgmDUuy6PDVuX1a27a8oO73/Prpw9bqXKiK1c1GeD3RPWU3LZamVmSabVgy4ErwGhtNkigNvRpSyizi7PMiOoq9K5APYTdW2qBVR2I0Prizfn1YY9ZYBp7BOMiM18fVLB8iAAsC8jcOgBdA8OhOypb/IbwJyyRtk8JwUBVyOZTASAUABI6jR+2YZTm4LMtKkTABrn1t9psxPjTIkmyc7I/vjpM+fpuxMA2gWe2jnAEZCgtmvUDWd9byYAeNspO3Ji0vrnzVe9adjv1Bkmi/CrI8fs/f2f2MCCRaoJ+9Qzz4ogMFXqFMgzOlZ2EkACoQkCA/xGvXqksQ99/ZX6juAuJJaJ+pQA7dFRJOtHBI6uXLXKNm/eJBl6WozAKoDgBbK6jxwWwEkGM0AvGcwAg5cuX1ZAmNeWzZtt3fr1niFdLquPAYqPHjlqu3ftElhJPXh8GoKyjH8CvoAgyKgzD5D153sEgwFZz124IGnv7q4O27ZtqwBFwCSujQLA6W/OiADAdzhegeQ7Q1avIfPqddmVQVvzMgOxdnJNXrQJQXRARbLpyCaMQFQEI90AdigQzbwB7AeEJ/s65g3tTaAbQJ370zxN4CRqA7Sx5OghGYx5eQGySQhUuyRtp8gXa1avEkjFC/IGQOeOHdts0eACu3njumR5lW1dr9v1aw7SExgH1FOwe2xM7UvgHAl2AvQE03fuIAvbwQmege8ABJDRB3gLKB7gnmf4dtq58+ck433z5i177oUXJZHPufk+5wdgoGTD9u3bbPc99+ieAOAhJXDvgAAAANeuX5OdWrRoUNdnTHHtXTt32rJlSwUEiNAxPm4fvP+enTl9RrLxPDvHI98OSeXo0WP2h7fekoT+3/3d37lPSFZRCo7+6te/FDj0xJNP2tp1Xt+bNmfOQQDgmrQFQAl9rOvWXC3it799XaoaL7/8I0n/DwwskB1CAeDX//ZLe+aFJ2znzm2aM/QX7YfSAiAH98YPRK5apSIJY59786QYADgCcIF8MfOH+2UpJKjJ+EdtAdWN3Tsp1+DZm9hhzs9njLXHHntU45eXsqVPnZICAH330ks/LLKioi1effU1Kc88/czTtnPndqtPoB7gZUdRAPjyy69EXoAAUKsDoGCDnAAwOLjYbKpLBIC3fv+u7v/Jpx4tCAA8K3afec99QECgn0UQq7nUMtnfkAO4hlQ/EgA4Pl6xY8dO2L4P9+m4//Jf/veUAYxNGBfp6Fe/osZ0n4gFzCvkmVlbIJJAAOA4AC1sQcxR+oT7gQDANSkPEAHgWqVu5fGaffD+B+rzvfftlTw0gGe1MmZvvfm6fbJ/nz320AP20veeE6hKQHf0zm0FeZGb70mBWe3HpAIQkrOuwBZZre5SBAjogV7fH/keB2A2wH/5IdihRB7QKjWObGxFGd7Mp/HRMZui5n111GvPJgJAfarDxio1q06hTtRlHT19NjRWsZFy1TZs3mYbt2wjt8wB6q5uO3fztn166Gvbe/99UmmBpOGBmQ7J139x6JAtW77CHn/iSQH/PX39UiwZGRm1V1/9ja1Yutgee/QRrQE8KzaAcQHASH9AxmC+iszVS0mHCRFbOObRRxsKAFyScQHgqHIYCxdK3Q7f5MrlS3byxDF76vFHRZjFJQN0HL5+zcauXLJ1y5faZK0qMgQEgOFb182qZetmMk3wPlnCLl3PC6JKveZZvaVJz/yP8jGMX/qQsaxSOJRfqlS1PsV3ZcOlmtSlEgt4kMr+LkiU3abMllKHlbl2qWR98+dZd0+v9c/r1xrnxLZhGx0asv6+PpWRYSxDKIs93OkzZ1Q/lyxqygtwL142BvWdsl2/esUW9PXZyuVLRSJhHFDCqlYpW293p5QNSpTrAeio1UR4oOwBbYp6Sk9fr41PUD/dx2VysKROIen/VA7FfT0vRYH/TLuxPgFus0+AAEC7ifgZkvYpA76oZpxOH2RNDyBOqrxITgCIgJEnPaBCRCZkIzvVh2ZHUrxy39SxgMYxIn5FXeyUSd+693b74AQAL0HigLv/5+cKEoD7kw35zwCr8GUBLHyvFFminu2Kz+YEANo3fODkD6dyCYwZLpmXAIh9q64p9wJygVm5Vhfxc8fue6QIwXgZGFxqQ1Wz//6vvxb4z1od7YN/89Zbv9e9vPC978leCjDr7tb8e+utt1QOhbWY9gxizscHD9rzzz8vRSfWXshcr7/+ugieWzdv0Zy+feuWysyoxMt6VG4oV/GxFGEeeOABO3nqlPw0SvvwO3wnSAV/8zd/I38oygvgV/L3latXbN7APJXfcHKf+5F8BuENdRf8EPxUbDVzFj+us7PHzp45Z6e+OalSAthv/EEnqY4ltcNQRKNv6A/Oj3w46jiMMyfX+fuu3AK5kDkfqiBu150AFPEL+kflPrIMxJn2rvn4awd2RL+3/p7r2FbgfLbztMZpfE1qH3vJ406tcyf//24IAHF86/WDAMA+tCmmEoqkbQgA4avGvbcFjrI4Qrs9WR5Datde+Tlb7ytvM8WG0nofz+jKJcl+tJA+2t1Lu7bN42MRoNc+OvmzeSY/78VPQXi6CwKArpuC94xrrtMK/reO5ent4rE775Ni+fD/FYtwEj9EgHYKANjHIEZJyj0AytSmUiNMBIDYM/ucd19LwH8h9Z+IAQn0dzWAUMr1Y5nzkJGK9aQgADT6K/o3+iD/HQSAXAEAEB//QqQ6bEi1YvXymFXHkPoflxJRTgCYqrrfKAWAeln+m01CRCfpoV6A+Q76m2ICDr47AUAlAJTokhMAYo30ddDJA4k4kFa0wCH1eUF4ICYcWcwNskCjMqLHkRokAr9u2zmVwYy+doWyaEkKSMQtJP2flKrodxQARitTAvpZ36QAoOz/SRur+fsj5bqNVyasXEVBwBUAcI1x5ehTyIt+P+3A4j+tAkCMzyZfI2JKhSH50xIA2tmnVvvQurbo/pJZD/vh891fTeUB/kQKAPm8yW3k3ASArNTlDMmPM61p/394P18zW9tYvh6bxvRqBqsbBAB9Lxufebs162flo6RxlCdMNeZXsSYm5diZCAAcN1f/3w0BoHWNn2l9nms85N8Lm4GKcNE+bcB/zZ9o3/CVCpUFVyHObU+rP3W3ZMW57r3o4xZ/LVGumr4+k0/X7hq5fzHb5+2v34SYTPMlczuV26i7fdY4brb+n4sA0NoWrWNABIDCoS9qLLk0iSCgFnnhaYIxd6kAMNONtJ6vXQmAuQgATLKopRhOXNS0a3Jg06a82MQQ0EqsUC3ayZEL4Cbec8PTHsCNoFZuqKZPtOaNRiygtG/UVFMmTHKcyeCSw5YyId0JachT5QQAjv0ug8s3+Y1X62CbazK1Hv9dB3fr9/MFvHUSMlYc809GLGovJSORZzYUbOq06YuNlICxpvraKViRFABiDBTHt6hl5JO8MYYcPG181l4BwNu2ISPUbsK3m/y5A5ZvQFs3LDONi3abuvhuKABEwgnHuolvOMJ5PzA3fXIQBvRXZNF4xkzilykAmTosBSM9P9tDZLqnvA5YiwKAr1KeNZYv2jH/dO02JQDS24mNazaZxrtyz+j3okRAYuzGLbaUAFAmfM72KgZqLID+NMVi2vR5k/9QnMfnHYBl5p60BPvy+TBtQ5pq8LQrAcD3XA1AYYaGvJ0UAFxKzeXWPEAa/aSgcAoyCiiq1W1w0RIFXMvVmoK4ZNKT2T9arti2XffaSy//WMG3patW2WS1ZqPlsuqrf3noK0mnL1m6zG7dua3g1tJly/UZ5yYL+vCXX9u6NasVJCeIrj42s+s3b9qZM2dt29YtNrhgwEr1spXvXLc7V87amaNfWPnONVu7dL4N9plNlEec5U5WXwIwI6vOJWXZKHHeDuvo6hHJgOE2UaubZ4x5/VGcMYG4bJ5THXYAPfVwwwsS+K9NMABlJzKdZQX0Nd+THFFInimDV/VmPRNK9j4FM/hsDIa8JNAhKaSAQaqdxj3yvo6XjcrLzTRmTxALmtarNBZlt0I1ILNdDSe2mLUzbyKnGfW0sUxDPzIIcrs0ky3zDboHXGhvgMAITqiMQ9rgx1j3bMOSlTq7RAAgC7Cnz1UBbt4Ztvf3f2zLVqy2bdt32r177rO+efOVLUZfV+uTqjlM2wWgAbAiefXeXitXKvbRgY9Sdv9qW758hRJPXXq3y44dOy4gb8eO7QIhuGUy8G/dviUSwEf799v1q9cUCCbAzItAKhndAJT7DxywPffeK9lWwG8AcsYTQeEvvvxSGV7PPvOM2t1rK3cJSIAcAIC0d+99tmXrVgGmEGZcOn9c2dEA1ASoASk3btygjGDajDlE8PvrQ1/b6Mio/CKC2ADkgPkL5y8U8MKY6wMAGR9VoJhzExziIQk8cw7ulQBwONmukOITwQmYrh+iYHFfnwLbBKnJXuVZuTZBcZ6NNud9APCQmYVsAJBGBjOS1pAjqP1eHh/X9bkv+mn16lW2fds2nYf75hkB15G6XTB/QGAYbUJG+Px582x8bFwy6/QB/QKITKCMawNQ0w7IA9OngKLcc5ALWHYItgNAQxIg8w9wnOdmDhN8Z64DZn/8ySe2YtVae+ihh1WOAHCAZ4QY8tmnnyqb+r779tqixYskv0tbMP4AhTkOYHb+Apf65X3+//jjg6pFjj3ESNH+gE1eWuATu2fXbt0z7U0GLYom586dlwJAvVqTAsDiRYuU7Ur/cM0/vP2WFCmefOop275juxOS3LsXAWDfvo+kIIEksSfgTwqgA3h4883fSyXhqaeesUWLAVG8JAdkEogFP/rJD2z9+rUao4xHgBCADp4PEg0qCTEOyESnj1BKQNHj1vXrkjbu6+0RcCKCBhmTnZ1SaaAPN23cpPZgHDBGAQtpC8BSFBYAO1jfGLOMjfPnL+ieaT9IBZIzV+DY/ft//dd/FSD/3HPP2erVK62j07ONAEK+OXXGjh8/IQB2w4Z1NjFZs54eaiI7iYYyMpQAGBoatQP7P9XzPvf8UzZvXr/GFvMKABkpaEgK1JKGpCA1GEn5d+ozxhVtBAEAvIXSD5ArDh8+ah9+8KHajBIArCvYIuYhc/UXv/gXgTw8F/MpRTJFACDbleMAtOhLkSlKJd035CEIAoDRAGX0B2N4ooYygasirFy1UuO8j5rOkxNWHh+1N377qn30wXv21y//wJ589GERAABWy0O37eqliza/r8c66hXVV3cc3/0M5hq/ae88ABL+sEKjKVvZ276hINXpqIhqsOvmMMj8JrjMOlqrWq1ctiqkpVrFJiujKkeAF6mM5ARKjlfqVpnwIOpUZ7dNlrqtf/5CG1y6zPoGFmgN6Z63wI5fumxnr1yVRP39Dzyo8jKSr6/X7fLVa3bgk0+sb2DAvvf9FwVk40+w9mCPmVcEpZ995mnZPj1HyevXY3uwM9gPxoCUYSgZVKloXDMv77//AZs/f4HmMnMSgtDpb77RXFi9aqWeF7/6+rUrdubUCbtn1w5J+vf099rQtWtWqpatcuOaLejuVB9UyLorj1rnZE1EAALxnVJYoGa9B+idbAih0QPU1SrqRWSw46N4PfbY60rNKClnyMfI/ACPDeBEQpZsZCriXzMu5dVLsWfClOME+NDT7cQwT3HXOKlXK9bX2+tKCN09GpsoSaDwg5/IdSgrMDDPSWZ8xv2hHlMZG7fF8xYI5NculsxB7RuSuhggDKQALpf2FygepC2H+4Rdnb4nSNn37CeUlZX5WoX8f/JdOIa1QIQkkR8gBNTlK+t5JfNLhrv/FCpN0BMwgCQ+AAAgAElEQVTSeX0uAEC4BCxkrMJ/yv2tNKbcR0pxgXSsT7n2dXAjXokdKOI4rf4f4EdSYItLJkHcYh/DdXkGAKq49/ADaL/6JEoPZLI2bCzHOQGg8dvbBHvj2bmcL+7f/V9XAIhohEwA9qO7W3WTu3t7zTq67JHHn5Cvx55i3qJldmu8br95/U0B9o888rD8SXwzfCzK5kAOY13DPrNP4hoQAFCQgRAHWYr5ygsi3FeHDkkBgDWa8fbl51+IMAhxCh+LwXfu7Dl7++23pT6DPaaEDf4Aaw5rwqlvvhEJEpUKETg6O+y+++8XcQtCIs9LiQB+U9Lp9p3bugf8Edo7AH75ZJ2deg7+BvynJFL4zyIZT5jWf54X8B/iIJsVrouqi5M8IatUNN7wvXifF33S1dHtJlZZt40x5n3oJCFAfrfjjTgG81AxtuQDFrY9+Yi5n9i6ffg2MaPW9aN5ajT80fyceUwmCKcx1vLfrX9P2+ZkBIGYm3HMbM/Xbs8e18rbKQhHYWvyGKJ8lmyOtMah2t1r654r9lrt3m+3P2t3zmjX1jjXTEHp1veRqOeVt1/r3/F53rZ5W+RxNf1NbC4B//leuh0BIN6L9lR8I2IsoQ7YUsIiJzXk99Y6xpoyvrM4omIJqeSs9u/J9yRu4KVOGrXRAYZ5hTpf0x46iBysncn2xxwlTqGsfsBuiADxfzpWYH/6jmIjCfzXe3HeKHuYEUainxvx0RSlSmW0Yt0TWM+aUB0XAUDgP8qFEAAqY1alvBy/x4b1uz42KgWAennUFQBqVeo62UR5iOhMYfvxHJTTSZyPBIBOj2GFpL+XJnUgXoJTsykAJEVM+qlBAHASXxBPcWHkCekxs+PSClgoZhYqAz5KC+n/4lyuIFCU7KCCVSLTBQGgqoQP1kz3q5D0B+hH6n8c/2FiUj4rBIDRipcBGC3XrVybsnKNOBIkGNZbT8jRHIHB6TOszfSdmwBAGeT2FKh01hb1ktaLFArOxQftSwBE7LSBvcQtN9b8PNYf4zCPb+c2ofU+8tio5lCbh4oWykGz6QBw85lnX6sa9x52otVuzQkAZ5drtbEaZ8TX/4Jfd7PWF7HINoS8mdZvH/tOEM3XDZ/FPh8CKy6GQlK1iusFoTeIePk8ivt2ALs9wcb9avY5s6j8tMn0zp93rvbJj21dJ1v/bz02/zwfW401xpVcs6lb/FkkkEX7Zjhhfi5nCTfwt3bzssnnCWtVrDntx3fud6hPZykrlV+ztQ1mG1tx3nbTqxgjac+QH1ucM5HziqTQNmTSuQgQ32V+z2TnZjMX0/y2/+OnL/nSF6xTMcHbEwDUCa3rTBMo4Zdu1+gzDeQ/FwHAg/jOoG9YiADy04D6d0oAIIPLHTU3Z3LkZygB0EoAyBfRu1k3ov1ncujbGZX8vHMZsLnu4Y/5fuOeXC42wPamSerQajEePcOh4RW0IwDEWMlLALRuvLTkJ2PUysbODV1cKmcHN39ewL+NJavNYpG3T/ydb1DCgOQOUG74Z2vf5oUvbdKCGZ15UOEwxXjM+9QJAyHxn5bepADgacbx2V82AaBRGawV5P9uBAABLlloNd8A5nO5Xf/CvhN7PTkivjFq2Aq6UAzqZLPDjkhOVHXVON77pxh6RWaeA8wE+VyKs6RMUGR2h0dGbcOmzbbznj228969qqtLwAz5ykRpsZu3b9nhI0eUrQPQiiwm9a/JsiYQSMCXrMqvPj8k0G7jhvW2auXKJDM7ZbeHhpQNB+CzdeM6scWHr523iZEbdvXMcbtz7bwtX9BjC3qmrJoIAADIqtObMlgITAJO6jnIQjIC+L2eZUYgmow9KQck8D1tpgs54wToaj5JhjWRegiIJjldHKhQAGB+82wezEzkLtUx9RIBeXBdhAAC1FOewaAMMpUCyGumeoaFB0PzTINk84r+ic88IKZNVgrQRwCY/6PERZMzVXR8eyd31o1l8ZVGJkge3Gl1UDX+sgxRfIm8bmF3ki3MnSI+5947VHeYGtMdRo1V2uP28Kh98fVR6+rpt1Wr19q2Hbts0dKl1ts/T6UmGLPU32MMuExvTXXVAadpA0oAHD91QqDZylWrbXAhmdjYM+/TQ4e+EkANwL5u3VqBuEgUj42N2NGjRxSYXbhwkT337HMK+PLiGoC2BJgB8h9/7DFlpvMioAxQCRAK2AM4fe899xTgPYBprVqzw4eP2O2hOwpqI42MfCyfkZEFwAk4DZCKfCy16cnq4rqAegAoKABQAqA8Xhb4DYkBEsCF8xeUZQaw6Jm5yOkDBo4rAE3WN9n+UhGg7nPF67cr89+jLUWQuAg4dQHqODDBtYMIECQAgNsIGtEG/E8wHv+GALOyTUU0GFGWPgSAaoXsU1cAWLJksdoWFQUC8JyfIDd9QsAbAgBECggRAPn0L22I7UC9AaCN9t+QpH5DBUD9c/myMqYJ3COry5igTjztCMBMOwPsAQhzD17GAJJGVUSCEydO2tkLlxTcJ7BPkI3745qA1Nw/IPWatav1PATNAPq5T+YCpAXAQYAwzg0o8NFH+9Tv69asFRA1XqZUA/XBD9vB/QcE7gIEqITF6KiyIy9evCQFgGq5ogzDZUuWyqbTHwAD77z7tt28dVOARxAA3I8v2dEjx+2DDz7UOPnhD19ye1Oa0nPQpm+//Y4tWbLUHn/8KRscXCTyF99DAeCNN35rL//4RdWNB/hm3ADcR1YltpjvcB+UTKC9165dK9CTdrxx/bodPXLE5s+fZ3v37EkKGONSMKDtDx8+rOflfEEAoJ0OJwLA7t27bOPGpKwBUatUskuXLguc4TteY73XM55lgyfslVdekY0ly3PlyuVWonyMQMWSnTp5WqQf+nvTpg0iACgJqzSlPoUA0NvD/KnawQOfaZw8/8LT1tfn5S0gAABAYRd4XoAk5im2hCBwEAAAhhkvW7dtkQIAY59zf/31EREAWCP/4R/+UfdNW3PvgDa//vWvbPHiRSLbMR4BbVgzIAC8++67Oo7zQjjiGelLqYWcOydiBqoMkAB4X8S2qZJduXLNfvf6mxqHDz70kPXPG9C4o6zGG6+/Zp99fND+9ic/ticeeVAEgO7uDqsMD9mFs6dtXk+XddYrel8kbffEHZRUwBRfJG3w86wBZ4wJKFYps+Qs+xpLTHMyEQAaZQDI4Ka+LJlj1XJZwPFEtWxTZTLIPKhOXVX8Fc+yQi7VbKxSt8lSp9UgS3b32fzBxdZN3ev+fuuZv9AuUrLiylWpsNx73302f8Ggdfb02mRHh924fcc+2PeR/v/+Sy95aSBUkKamVBblzTff1Nh+8sknZCdifcM+QABgDEAAQI0Ce8krPqNfIACIfNTjygBBAKAUw5pVq4oyCDeuXbGzp07Yjm2braeDdaTLhm5etw5syp1bNq+rU+UYauME18etawrCRFkEAN6HTDFBmQQIAAnwFwhhHcrgdgDbCQAuTQzY61nkZLQrizH1UcQACn9UhRuSlGX224kASIQ7GE6YOepdhuiuZ/dNWg+gJOQAyRv7b8Z1pVZVSQFKXTCPozyTQGnAlGrdelEhiP0Gnl6qIxyEgFAj4xiXF/Y9o4jfyPejlNJUZxvAxvcqPKvsYVIIiP7lMVV2QqTOUlHLXtn/Sdoef0MZfwBACtb79VR1OBGPHXBo7O/dN4rdVbaXSutukdEZftRsAGUO9rupd9+8BaDFtiXYIuvnhnSq2lryzI0yVNoTAwgFAaApO9eB5SABRGkA+cVFZm6j5rUDdO4Dy26k7Ey1FyBPV7dNTJmUN1Dvevixx23zlm0iACxcssJulSfsld++IbsHuYl5hl1mflFOhzX3Bz94UeV0ov/wCyABsD6g0MPx3AfkLNYW7DZgfF9vn6EIwPEvPP+8/DVALtZ2JP8hfvYP9NmpUye1tvEdVJkYu8xz/DbGyL177rXvv/ii7AAvbEb4/xCrIZTyHt+PeA+fcw5IePhvkAKcrDioc/As2HBMJXaGZ6DMFaXUeNGmqBU5oYXYh0sNh3KmZy5PiVvlsbJEyk37hCB7QASMl5PoklqESDworKGY0kh2aB1f7QCQbxPzie+3i0O1BrWLmdNS8iJ/n7/nCgrn8Y08EJzfd7w/F8DT+p2m9imCRN6m+X22EgAi1pTHnPL7zP/OYwX5Xqo1hhDjaKbz5J+39mvrd9ueW+TgRoJSvjecKV4V/RPt2xprc0J7KjWSbMZsCgB/DgJA494gyyUAP9aUtHZGKReV9mtDAPD1l4zuRLhLJLRoI/VbijeoNGEQAALgF+DvqnkNAoAfF+A/f4fNg1gfZQE8/pMy2TPwPx9/OQGg0QdOgnYSoZMzUYSyCfwKCADVRAAoewmA6rjVx4dtsjxm9fFRq40N20TFlQGCADBZHUsEgKCeeflPT0iZFMGSrWeUAmjEw1G/xQSlkgFF4oyXx3UFgQa81RxLjyz+FPdSJllKiIlYmRoj+bDF36lMQCqj6YY4Su946zXmia/36uOkAADAL9+U33UUAEo2Wpu0St0JpwD/QQAYq6IGYDZSrllFBIBJ/YYAMDmVlFgUt4uY9v/cBIBW+z8TnlTET/8XAWA2s37Xn32btbrdSefCj2IOta7R8X+7NVeJhCIYN9Q4CpucvuiHNE1mfRIqV3H+lB/nWFH2nbiun3em2Oh08L91/ZqroaOU90zHzTTOG+3jSsJx3dbzBIGi3XkcUxQDqvHKgf78ZIlB1bwuR/s32578WoFh5N9rWvtbFARa77/VD2g3Lmb6zlzvz+RT5t9r5ysW95TGX44rtvbDn4oA0G4eFkS+2Rhcede2URgpQQDInbsAStspAOi4lnUG+arZGjrvwPy4eKC7JQB4BnKeBe+SRoAGrQoAvpkJybKsdSK7N8nVgep4jcqcAJEAlAzk9c+nKwD4swXo0gCb5zKasUgJ2CAjVGdpMFMJgIrpGdZJbMdcpqrhiOQlAGTyMsbKXMaHz4OJ33rPcz1DboDu5jp/7DHtFoDiXN5w0+XTEjssjosx3W5TITczHPS0CftTEQC4XhAAckWAYr75yMvSi/2OZ2r7wrnJssRn2kjF+7MyjFJQLL9mURUm4raJTamNRCKk5EYuJwAEoSAvAeB1vRKrt0UBQBk7EYD6d6oAUMhgFk5AMwGguQRAKzmgIQvXbDfdoXCQ1p0IxkTelzPNx6Zj0uI5EwGAvmwlAMiOaNeSCABJRsPP0ZCCcxC5pEx/pF7Hy1Xr6u2TDOf6jZvs8Seesq07dirjbnDR4qLWNeAsD3Xm7Dk7d/68stkAQq9eu2YbNm4ScIHNJzNzZGjYThw7LgBvxfJlyvRUrffJKRsrVwRADd2+ZXt377BSfdyunDluE8PXbOT6easN37CVi1EGGM8IAF6/FyUA1gSvueps6diMkf1PwF2BfKQ2NZg92F04lNjQtCFXBroCxw3WN2se3yXwUB4ns6axNiCtrcywIB+kEgAui+qZ/k3ZC4kAEJ8H2K8AaAb65+UDGszWkoLMUQIgX8dDjUIBiBTibRyX2czvSABQGCPV3cvtUztHLYIR8VuKCymAQTsDhGKvclITQKEkSZF/V/agiQDAe6Plqh0+dsqGx8q2fPlK1XdetnKVzVswaAPzFyhzDMUAMjgBFiLIzPgCPL0zPGS3hm4JFF29aq2ktycnmR2dduPGTfv0088E2ALiAThfunRR2WWXr1y0j/Z/ZNeuXtU82LJpi8YboCzPBnj81ddf27KlSxWUBuQhmEuQl0x8AsiQX8i4Xbd2rQK/BKwB+clef//9DwRMb9m2Vd8lCM7nixYtts8+/1zff/rpp23FyhUC8AHvGXNkFgMuco0b125oniOfzzwCmCVoPakMPM8E8yAwwCjKAmM2MjoiYEvKAkm1Ii1IhTqAB5hcbtJrUZJl1sj4ZQwSFIYAwByn7XjPAdhGnV9J25fL1tPbI4UMgtkA/8hmqh54CmQtHFwoYka0E1n19AXnBRSFAEDQHRvCdwj0M+ABbJHpB0RGOeAp5O3NRP5gTaZNyJrmGQDUAYzDtgJ+X7l8VSAexAlAaOr9AhLyUkb35KRdv3HT3nrnXZFHHnroQVtBVjZ2taNDgXsAvU2bNtq27dsUfONncNAzfm/fuWOXLlzUdbHJtA3P8c4779hDEA6WQiiBPATQVLNjR45KtQBwF4DQlQgqAqAAvd/6/e9tdHjEfvKTn9jqlatk9wHLaYf333/PLly6YI8+9pjt2r3L634Cek+affPNWXv33fdt7do1AkroD5YHxjJjlDaav2Ch6pWjBNPTTf3gLrXLgYP77Yd/9X1btWqF7CzjDsIBID8EiQULFqo0QKhQMDZ5Xi8XMGE3b9yw40ePishBJibtxvjHp/jiiy/s2PHjIgZATmBMxRwig/r48eN2zz27bdPG9UlBhXIRXcp2R+5+27btArw5J6oZfJcx9vrrb6jvyM5ftmyJWcmBEqhwJ098Y0eOHNX3Nm/eaJMAqQjGd5Cl7woA/X0LrFqdsI8Pfq458+IPnleJAGxLEAAAl2h3SAaMPQgAnvTcIaCe7wHmbNy0wSYnIe6M69yUH6AEwJo1a+2nP/1btZH7px4Q/c1vXpHSBAQFnbdeE2FndHxMpAOOowa1SmEkBQCAIeYAbQbgBbnECWdV6+nqsbOnz9obb/xORKPHnnjc5iXFBFQJXv/ta/b1l1/YP/zdz+yRB++3zqkJ6+ouWX10xE4dP2Z9nWYDHZNWqiO9TukGgGjIcTX9Zgzm0QXJSJP5r99uM0ICMdZX+ZOsaTw7wCP16rEbSV62Vi1L2r1QACiP2WRac5WxmuTIJ6ZKKldEGRgIAE4E6LDunj6Vh+np7bf+wUEbphzLzVu2bMVK23XPvTZ/0WLr6R+wUleP3R4ZtY8OfmyMghd/+EOVkiHLGzuD7frd738vP4J2hQAQdpH2ZfxiAyAAYIPDj2CeY1eYHw888KAygAG/ef/E8ROuACACwGorAdpN1u32tat27psTtmndGhEAejtLNjJ0y0pkt1fGDQhuCmlvSmFAyJiivSpeg7daUTuiDiKJetWqd4l2tu6qKTvpJV/cL0mZ6wJ9vRxRAHzYvlbCePImPYaUMgrlO9Hz9HMnSjx1z/4GuEm+Fn2vkj8dZPk1SkcI6JDqj2cgU+Yish3lG8iOupIAzkDXVKcIAP5S7xclrbSvCQWzTCmO74V/C0Ewsi8DLGrNfowgTvgtXM4li1OdeoDUopa9k3JEOBTpkBJfLpEftXD1O3lloeYn4m4iABTZhYVP7vv/IACEnyVx5CDPZL57vj+bFq9J4H18TwociYAs/zFiHXFu1BxSOQH3pxORQf3opFpl+xekkQQsR3vwmfrSs3b92CAA0H5OAJCNS+Rz2YWUrVVCvYOyP/MWWG//gD3y2JO2cfMWW7RkqS1YvMyuDZXt16/+1nbu2mWPQgBAoWS8LBv76Sef6Pf3v/89kYw5LWsR5D/WCHwzCADMC16sryeOH1emPv5Fz//L3XtwuZUdaYIBJBJIpGc6+kx6701ZVonlpdaopdHMrJmZ3f1de+ac7ZZ6T6tlW5rVqCxZhlVkGXrvvUmaZHp4s/t9ceO9i5cAklVSd+ssqngyE3h45pq4ceP74ovWpHx55AhJAW+99Zb0dHUTaP/i88/Z7uvWr6d6y9VrV7im49zwxUAuwlqOuY31Dv7ly/v2SWs6LZmpKWmH0lk8LrOTU9wXoQwSrjc4NMB2wHqAsWA+DO4P6zPWfqzpaEe8sJ7hdxDF8D2oUxnRCJ/Dt4bvoHtLkCnUv8aLvrCbB1ZH13w0UyqDncZzWRxDUTmNQ+lYsf1uPfCpcSzjWWNL+gy6/4q+onHFaJzInxc188EjMs05aZ03Gs0vO+d8BIB69237NCuD46uN2Gcaswpl4W1+Bd9tcvN+jOBfkgBA+xoBkIO/3dgwENqO9WMM9b5v7er3b5T8YAoAvr1WlSdnh5ytqXkv0p68Twf4WAmAevE1a+bomLXYL0s4OtJ9jZKoI5FRCZCCRmX6NFEFAJasc+VVLAYU7I+tbRsQAGC7UQLO9mQ++G/EeiNUYe7bXruGaOYImv7z+eufrX3atuE+Ds9RhZoB/C8qAOg//F6E9D/Iycj8R8Z/flZKmemgHIARAKplLQNgCgCm7qkJKUoiZfY/bBdBfUeKc+UBahQAvPhVSABwMRsQ+YIkGFMAYPFYhxF6lsyJGWm/o+yAliBQMoC5OHoyG0LkU7i+svnJhA0XQ2PGP9So6FvpT5YNqkABAKA/StwUpVCCGkBVssWKZArI/BeZzhakUMLnVckXseYilqX+BO8hSB76bgQA9X4av6J2dY49c5cNz/GXVwCoZ/99m+7fYxD3rqOIYC30r6kA0DT+7pJ06q1P9t58369Fb+f247dZa59lPaxzhaZfmw8ADSamO0ujvm60/vvPb3FOZyVC2d2a7PXaM5kChJEKjDRQ225NCAA6Cee8nmWdxr1bHK5RI0bbY8590e40978a+UpcZ3wFAEeqUMsXvmwPYX5f7dyrzeCvd79N2+I7EgDMdwgUSCI+YiP/z56qmU9Zbz5G2zD4viU4RIildo75xv988zs6f6N/27rWbBI2O0fs//jbN9nX5uTzJ537sI6wfc7PvKHBAREhAEQb1u/8aKfg+/MRALjpd7LVfi08YzIj6GTB6NDpcZmxrFmmwBqv7REAdANTWwJA28BlBzgwOHSG5rLnzQmMPmM9oxvdSPCeHAGAAVkPcDVQ38VTAgUAY2lb0ADnwLE2GaLO9bMYUyMA+AOo3oLaxEVoaoDmW1S+ywIVPJcHYAdj1IFd/iS2moX+WKjtV7chNtKHyYy5zI+azZfH8vTfr5kjTjbG5pTJ0dg4sftX5pBKwM830a0d621SGm3C8J1GG1Seh9iny213DmyUAIBzMMjH4x3jwutUZkUzeONVAuQ59Z/WzlR5zmgJALwHJ95k/P0SAMwkMyk1x7L+tygBoJbQni5cbHXoaVafMQRt0QyCblVPhqhmja5PALB57M/nevMydHI1565ZCQANwoeEIbOlVgKA8SBnG0k6ciCsZivpRiPd3inZQlHaO7tl285d8vqbb8m6dRtlcmZGzl64IEOLFhJYQLYI2gMB0Nu37zCDa/my5TI1PS33H4wSzITUrgXKMX8mn44TmES9W2TxQB4aoCI2SOPjT+Xu7VuyZGhAupIxyTx9IBP3r8nM47uSjhVlcX+XFLKTUiwAQNHAcKlQYntQ0hsZ4GWAXS7wBWJVaysVAAi0AyRxgUf2p7eZsaAwM9AdAcBIEgzYuGBDZjbLNcP6DIFu1jF34I2tpxpM1wB8KHcqUqpY4N2T33WgD+5RSwBo9r5twgPCATLRXCaB2ZZgw04SFOoP1q7n9t3APgYOTCNHssnG0kneWZDBzyKqZ88ssBEEOFgCIKHBScoZKvhvgDJtT6yFIIIRALBegcABUAB1886evyyjj6EuMSzDIytlcNFiBos7unsZoAbQxO+C8EFQKsEscfQBJIaLlaIMrxhhpnKxgCA1NvoJGR19SAUAZD8DoIf0Ksfjvdty+vRJefDgHkGz7dt3SktcAQmAywDhkTGGQDECzMj6Cp5XINd6h2A8AE2AdQuHhph1jkA1znHjxk0CRCDODI8Ms44sxk0BWczlMs8NIPWll1+Wnt4eEhJs3gKUBbCNcyMuANlx3BOujyyy06dOy6OHjxgwxvvwI1ACAMEcXB9StJCtDdQpAMCw7QDahWJ5RtLATwx9ZD3bPMF3cT0EqnEfUAZB5hyIPwbiAkwl4SGjNWoJmADoc3MRRBCAsgha4Vzt6Xa2E1QYAKgDkAcACnnf3p4utgfAZIBqixcB/E4wOI4Me5PbRqkFfAcv1rZOJOTIkcME6dBHAKDxOeYnyUNlSG8/YaYgxiMIGbBxHR2dQUB6NpOV46dOy+MnYwR00Z/lCuqAQyUiQxAQ4PbmzZs4zlNtSao2oG1w3czsLO0jnhfHA3D/6MMPCWQMDA64UgllZvaDVHLw4EFZvdoy25Psx9ZkWh4+fMTvTTwdlx/96EeyFPWyqfwC+d+ifPX1l3L12lXZuXuXljMQYT1tcPNu374vn37yGcf3m2+9IR3IIARQkkxS8QK1kjFW9j73vPT1DVDlBaScC+cvyo2b1+SNt/YzKx3tBgIA2g7tiDIKqNMMm4z7IPmkUqGNx3jB8z4dG5eL58/J8LJlBDdwHPoN4wpyzCiJAAAVCg1oM9hV9FtIDtgs69et4fuw5RirUFGA3D0IAHhWvADK4NoAWlAeAG0CQKe/fwEVAFQSOS5XLl+j+gbm7apVKwICAOp0Y7yC+AACQLFYIQEA5wUBAGso7htEA7QNJKNxPyDpgEDEuupQaylXSKjA9SkNvxSEEqwXUC9okVOnzshXX34lq1atlrffRjkGl1NfRQmTrLz//nsse4HnAsGGZLNSiUQmXBPthwx/KGVwPrm9D9oDNgfAFgApzFHYp2SiVe7dvSsHPzpAUO2550EA6HJkhil599135frVy/I//6f/KFs3b5R4BSVvhJKuF8+dk3QiJgMdKSnMTBH0T2LexmJa37WMY7E/VLDKgH/YbYC4RnzWlGdXjdcyqxA8JQGgEhAAmP0PeVlHAEDZDwabsxlmnoEoowF/9dcs+JrLFwnAZnKozw6SnxIDW1qT0tbVLfmWuExkMjI4tJCExs7ePkm0pTFBZOb/U9Q4fvqM5Mtl2f/GG9Lb1yfZXJ4Z6VAt+eTTz5hBv3PXbvYzxh/GJ/oBYxT2B/0M8hBtpZMfxmfI2oWNh++E76BPICN+49p1kl4WL1wocUrRl2TqySN5cPuGLBnskxQAc6lIITurxAvYMkeUKBdzEi8X+LkSAECWgNyugv8l1JnNqw9CUN6VSMAW3jK1cY8gFbJ2OyRroQpgoFkkMISes72Bw1ICZYfAn2qJq/ldkFsAACAASURBVLIRgF5Ik7tsce5dnQIAie5ujSFg5Mju3B87O0Z/gt/BupDQ2scxjLeEq0PplMaw8DlSMccdHR0jbzq/O1CNw+xToqsPJkXBNvOt4IfY/ouguANFAl5zoAClZZ9Y95ft58icrkyFgnvqM2r5Lf1nv1tWEP0GS3pwn0cJklZ2o9E+2vYkQQzEk5tW+xDuMGqDfvqBKU+pMpVqlVl7UPo/KE+lAFGoIKG/FwESsda1kktIGiBopvs+BdAUuGN/OaKUxgVRszrJa7R3dEm6s0tefPlVWbV6rXT19EhbV688GJ+R3//xT1xXkJGfAqGwkJdivsC1Hz7Rm2+8Ln0LFvA6mKOYf7DDu/fsYSkWKlG1JOTzQ4doD62kE2IrOO7+vXvy/be1jMDEuK6JI8Mj0j/QL7du35JHjx9yjuNaID2ib+HvDI+M0B7D1oLM2d3XJ8VsluUMUN4DKjrwHfDssMvtHe28R/UFY/QVse4v6OuT1atUAQm+mhEWdJ9RqiHN2p7ffHEQAIwwYPaJc9wRkfFM6BecCzbNzgcfG2tuEBckKIf+0BrkeKFf8T3MnzA25ZWywFrg7H+9fay/3/U/b3RssGfxDojGFO2YZgFe/7NniZFF42r+/c0XwI0+V00MyJQKHNHbjsUxmCM2J/y9nR9rnK/N/H2H39bfJr5ndqPRdevFnqwkp9p4pxDjAbTR70THQTSeGrXH8xEAQCI28N9+6j48JFTwHjwCAPeabt3x+7vevYb3p1L1+ndI2Ge/uRIAmFshAcCp/sEPcYowWIMVxg1jCME+2hJ93L7YCDxGklMFAF1HTZEN3w3LAaDtq1xDjRwQPqOOHiZ51CR+hAltwdx3cXGuea5cC4lFIAHks1JFiREoMsHWwEfLZVUBAATE3Az9xWJmKigB4CsAxFCuCIRF145W2DBQACABQFUAwix+/V3LH7jMfefr6rOEigGWQ1dPTVd3tG7d4ULoEwU03qkFM+19/Rm2FxwLbUcbJ2G8p5YAgHKEBWb/hyUAChWRLMB9ZP6XkPFfdmSAsqgCQJUEABAB8qUqSwCUKsj4VQUATT5EfJV3UMcczF8C4C9NAHB5XI4gpqHFMBvbK4Ub3HIYU/Z9lMDnimStNrJ5URtipaRr1hL3h08AeBYArfE1a+Ph3+X+tSRo7RX8NamRX2ez96+DANAYgI6ur3P+bvxVtU91yH9hm7gyWuaTujEVwkJeQltwrvCCjN9bzDeQBjByj39jjUF2YqVNniHwa+uMY3xNkw8aU3Dq+Tc21k2VOPrteut73XY0Aor3AH6cTy2MmpboOIzeV6N+9u3inHlEfETXv/n8sKj/YeetR19qdK55x2Idcqh9p95PI5pE29+/znwEgObzu7bd5/hahus0M4re2lRjC41cCAKA75TaAvYsBACe0NPUaNTA0cbzH+TbEgDMUdONMBiQzQkANW1TRwFAN6Pq9CgorI6c/54aorkKAGaEow6r36nRNjHngYuFm4D8WYcAQMfDamXWyCe7mt3zEAAaGVC/TQBYRRdP/+/5BqjOmXmseJMBOt/5m7WlpSv448tB6sEV6eI5IL/mONffvgJA0Oe2AfPGRXCOCAEgyCr1pBX1PG50BL+HMnnWL9p0lg0SNlKzNvHHT7ONip0jSgCoWRychbfe4/kYgNEMcXNofAIA903eoqwBthAiN5vwLAQAdazDRdwnAChhwG2k/ooIAEG/uu6qVQAI3TL9zUnseOCyvW8KANz4OAUAGwF+v9abi4H9hKwtMukCgL9+CQA7hybc6ZYmJADoxkePUdUUBjVAnpKYZLJ5Bt4WLVkue194kTU4V6xazYzFazduyLWb12XZ8mXMooUMNOYJZC2fjD2hJCXAHgCcyKxErW8c19MLwKiotYKrwoycmZlpGRlGZu8iZm+jfaamJuXm9Wsy/viB9LUnZaAzIRN3r0pm7L4sSLdIO5T8BQEuza6GtB2yf/A4qdaUk+suEvCHfCwCy3EqGgAEqFASN8jsd9mIbkoETl0w71HD2RZN52EykFbUYBqdScpnK8AI0Ieb/0BS02WGoU6eky7kZyCh2aY6CJK6wDEBg1A+VtcoI6mFMqw1GXpu7WKA2SMAYJBY7dZwvXcDJ6JuUWuun50AgHEZDYj5a719HgQ44jFmsOPyAP+h3OATAPhdNGg8JlBuQAAeMrsJAC3JVm6mb9y6J6fPXZQFff2SamvnWE22tcvA0CJJJFPSPzBIsEOzpUW6u7oo947MJtbYbBHWv+7u6pVsNi8VSOxVAIzekZs3bpGQQkntSpGA6KVLF+TipfPS19cr27Ztl0RLUpLJNp4T2c+Q2gZwCZAaUt0m94oMUQDVGOsAEwEmI1O3t3sBA8QADpHx9elnnzHwiizfwaFBkmoYRI3FmJ126fJlZlgDcAYwiwA7XgBfEfDGsVs2b5Guzi7WaUdAF8C7SdrfvH5TxscnOF4BoHd1oXZ7nvcEKVoQAFTiUcc0yQQOnDG0wPoRPxEQBshr5EuOabfe4nc8NwLXkBgHMIz2IBmmgLq0yGDOM4uZ2WwuWw2gIVUI3N+pZIoKIQD/EehH2+G8M9NTsmBBD9U4rKzCurVrSRiwMgZGAoBt2b17dwB+IoP+/v17zCSHBDtIAJs3b+HzAsjF8+C6Z86cpSw8+gSfI5sX3yWImi/I2MSUHD7yJQP+AFgJJrMGb5llIvCsO3fuICmgLZ1izWC0AQgZuNZg/4C0JhJUpAB5471335Xnn3+OGYFp1GMvlQk0A8D905/+xJr3r7yyj/cHG5Nq65DHj5+QADD2+AlLAOBZkfmKfsR8Onb8qJw+c1p27NrJ7HaYr7b2NG3X3TsP5eOPP6W08BsASgb6KIoNWwn7+9lnnzJj8cUXXmRteqhkYM0BMSKTmZVX97/C+8T8wjjGM+HekAG5bBnk+dUenjt3jqA15hIIXpnZjDx8MCrnz5yRjRvWcy5gPBnIj0x5ZPMzo31khG2Gz/A8UMG4dvWqbNu2VbZs3hhIOOO6AGFAHsD8wziBvcT34Ac9fTpOAgDa8wc/+AEJAPGWKvsGcx7lEC5dusx5CwIA5jzAfyyHmJutrSlpS3VKLleU48dO87wv73s+IAAAWIUxQ9vgfpEZDtIbiBogMmGMQzYeL/TDwGC/ID6uIE1VTp48Ld98/Y1s3bpNXn55H20C/mEMPXnyWD766EMSQEBW4XmLAF9EHo89oV3BM4K8gLmhKjQob9AiH374IQknID2gnfE+2gB7p1s3rhP4gqz27j172dewk1Az+B9//CPBr//lf/qPsnrFiLTEKtKKxOtCTk6fPCHdbUkZHuyVzOS4ZFEiQaqSxH4Fe6oyaq/Dh3MKUCwj0kK7DQCXmf8u+GxhVvo9CG46BQDYAYx/KAAgsAygH9n/+F0JACBGAbRy9WcBNvqZgK6ONdZQEAEKAAaqMZfVHpdkR1pKLXGZLRakp69flgyPSEdPnyTbOySeSkuuVJYzFy9KvlyRF1/eJwMo51AqkiSBsgtffn1UJmaysm37TvYHbATGJ/oethg2F3Ya4xDPBpvKuuJnznBsgwAwuFCJPpgnWDeuX7smmzZslIUDAxIrlyReLcns2BN5fP+2DPR0SgoKI2XUzy1IDOVZkL2M56ZSQkEQUIdSQxXtA4CQ7QaJXgTpi3z2QqEkefzugtKareZI/67N4NMAtMXz2n7FtvpG9TVwOvAXXOY2pYudz1tE5j/ALLeXxU8QArC2YM2nCpgRTwOipgeKM0CmXpmRU7nusERenAQA3Wx5/wJZe/Ur9NsWDDRSrpJETI7f9v8BEcCTEbczW6aoPW/wHbfXM4UlqAqinUGeCFUCVHmHbe1UA3WHEJbwsix/XV+d2qEDNCzeESRE6BbN7TIi6l3WYmgXF+G0vZz5o7UBtTDoaSpY9szwtwz4MXJN+NwotRESISh17fbVLB3mah0r6UOVJYz8AP+b/VIJwZ/wnhwhJAayRyuVO0DqxL7gle+9Lus3bJK2jnaJtbbJRL4iv/rdHwjAv/TSS9KBdY32tCSXLlyUEydOyNtvvSlLFi/me2g/rEWwpVDEWbl6Ne8D4+njAwcJ8MNu9y/o4/v//Q9/oOw/FGPQPyC2Hf3mqGzZvJnnunnnFjsCaxvmL8iO3T09VH+BKgFeKA+waMli2g/YL7ywVk5MTFJFCH4cSG5GECqVsX8oyIUL52VycoL+HgiIIDdouQIt76IkFJSHUQKqBRsJ9LeoGpr6eVAKqHBtNv/LyuLg2ibrbfMSBK3WhJa1IbkO85cAm5Jzuc9xxA/bK/pxicC/d75g7X6iflAzeoz9HY2FNIoxRuNEzxqLbHTd6PX9fYzZQ/z8NgQAuyfzjzHr2GdevDG0tTpXorHZ2nlb/+79e/XvL/oMtD/zAGxmNxpdN7q/88F/m1f+dfxx4t99o/6zNvDbohEBgGC/szEG/BvZ3sD/2tiVIx/WSaKy+6nXv2FbuGhjEwIAEwGc4ixKDhpJ0WxpMwKAEeEYt8C/AMhXlRxK/UMe373vl9MjgZpkOivbZuT62j16uC6G6rFhLDyMi2tZF1caCMRA+J70P3IhAcCVACg2IQBAFQD/KvBV6MfUEgBMFVTDMQrQNScAuNiji1vq+NJlz0gCSgB0XkBAqgsicLqGRggAuiprCQArkemFiILjqy7736IkbDuL07gkGsr+U/LfladyJQBIACjHVPYf5EwSAKAAAAJARXKlqkzN5qWAY4pVKgGUtLYS/ylxrmRaonWMwb88AQC+DG1E4HN4WInDTf6tCABR+2Z99NdEAAjjx2H31diopva5loBQbzWYz77Pt/7N/3ljcDz6Xf+5AizmOxAAwrVZSx3Zy7AfA2Ydch0Bl2vBZpKPmRv83UoAQNWsme/iA8B+XwTri7NLz+r/1KyTLm6rOGLYkPV+b+QPYQ+lY1Bf0XO5WiwhwSmY59bKnrxCA8JGvWfzsTjDD+uND1t/o/6HPaOPH9d7xnrn9O+n7pj0iAD+vqn2nt2O04aNd9L5rtno+s3mb9R301iJS+ycf5IGR0TtQex//9Eb7Enf0eTmzAEG0c/msF2c8/qsjRpOXh2w0fMZAGmOYrDhDTJddbD7CgD4HRsbP0CgWYS6UfFHdy1DLZTZCp2evzwBwO7Bd35t0eQ9OgJA8Lk5Mwx6OOl/r/wBHRG3sfdLANj3/b6Yj4FSj0Hz7RaNZ18Amg3wbzGGa/s0QkBR4MsZs0DSMKyRbRNa63Gz5cMaXXVKAOBMNQzkCAEAG4w5c6QJAcCONWPrwkENFQCizkB0DOE89YyDtae/GY8ea2tPIwJAcA7XoH4JgGAe6wM5mX99V+NvTvbf/aynAGBsX2WyKjuHNdWCf5ppbXXW/i0UANQOagDRlBw4Jpxdma8EgC2ujUoA1CMANOvTmg33MxAANKvI9QsyOPC3KwFgmddG6jDbyEAPpL0BQCRTMrJyNYH/51/cJwuXLJVEa4qZcFeuXZUbt67L2nWrCey0t6O2ukpBT0xNEYiA3DOCUci6Qf3yjZs3MdsFG2Fm7cdbCG5BXh3ZM8iqHhpaCL1KKWQz8nD0vhw98rlkxh/Jou6UJPIT0hkvyFB3m8QreUkmUSMZBICkZpBCkr9SJXgHQBlBbxAAmGnussuQEYggLQAbyMdyjrgNNlcLy0hzQXsGH1ygRkte6JgnWayMLBgFTOmsxLVmsxEA8B5sjcqfuoCw1QlEcK6IOp5hzV0LSFugQEkEWoO3NsvAJwCYvQs3XxrQ1yxw3SK7IH+kBqyNa1OxiNrhOgRcJXwxUmzcLyU/NAvu1KznJvOPesapJMko2JRpAFyzQ4NzQSCwWiEBACQOENYMSEJsZfTxuLz3wUdSdXLPKFGxoH9Q1m7YJD0L+tnHzFRzYBgCngD/0b6ZbEYW9PfKEmSWj6yS9vZOSbSkZGxsXE6fPisP7o8ykxgAzoPRe3L37m25ffsWM4OHh5cx2BuTBIOreH5I80P2HWQAZP/ic7P3uCYAIQBDmBf79u2T/v4Bgcqz2QgAQ18cPswMNIB8aQSz3TwBWI9a7ZCc3blzlyxevEi6e3ql4EBABJnxfWR07dm9W7o6uwmy4jkRxEUgHIQA/OP8nJggCJXPZ0m+wXu5fC4AZ9D+eCZmhGGetsIeaFDJ/wd5eMIYgXqDCw67Ehn4PgBztAmIAAC2ESzHC8A/atwj84xlDJA9AlnzXI6AOEB8ZnYnWmXxooWUfEdGLcBdBLOnJiekt7ebADoIAAjsQwFg4dDCIJMcWfXIgJ6emmJQHkCdvRDEunfvLr+HF0DZkZEVnLuYkxgrjx89YSkIgMe4fwB6AFHxXHnU066KfPrZIV7vhRdekEWLFgYEgDt3VJEBgD5A8s6uDhIA0FZnz56RwcFB6etdoMSlXI7g9UcffCi79+yS4eHlbDdk/+PcyA7+/e//WVatWskaxXhmAEyxOMpKTMnBAwfk0ehDKgCsXLGCISJ8D3115uxplqzYtmM7wQ0sCO2dHVLIl+Xh6LgcPPgJ7+/1N16TRYsXsl4w/BIQIz479Km0d3TIK6+8SlKJyQUfOvS59PahHv1uPg8ABVwL6zj6Du/BjmNugFyCNgbIATAD4z2bzcnN6zfk0vnzsnvXTo4LjDm0K3x5qB1gTKK9AX6A9INxjGNOnDxJoHTHju2yaeN6yWYz7D+A5SBWgIQDohnGCfoSYDjGC5QSkNGJUhtoJ5BHIGmPYCkA+IsXLpPsgX5ECYAi5NQTaEkFzNPpDmlNpGVyckZOHD/De9m9ZzuPwb0R8CqWSEDAWgbCCca9EQAwnj/44AOCwCAZ9GDstqpMMzKzT5w4JSdPnJS9e5/jHFdijZYuwVg6ePAA5wBIMBjHAKHRlw8e6txHu8Hu4Pym4oExAOIICAwgPUDNBP3EsREXuXrlIqWy165bL1u37SB5CmoEE5NT8s+/+x0BqP/005/K0kULJZmISWsLYr5ZOfrVl7JwQbesWr5ESlPjMjUxwYzz1lhVWrE0VIpa5xUGjgROZKJ5BADse4jzKdkwIEsiKwDrZRHBfNSvRzmAklQcAUCVAApSLkFyVjPamZ1cKkqFsuwlAt4kAgAYd2pcALwptysxkgGwjiRSKSnFEYQtSqq9Q7oXDEh7T6+kOrsl2dElkmiV63fvCkKsW7bvkMFFi+gndPV0U73k/KUrcuv+Y9mybUegcIJxCFuPtQD/MAZBYiFgVi5zTqOv7t27Jzt37ZLBoX5paQURMsb5j3G9fu06GezrkzhUFColmZ0Yk4mH96W3PSVtsYpUC1lJwMnG86G8BOsMl0gAADFASgWp4n2UD0HmP+YAy7oAmC4T/Ad5CfarwMxuzY60jHbL/Ke/AjKHlz2jfm+YWUP2ix+AMmfTKcZQ8r8KALHCtsNPI6doEAMKf1rOD3Oc/i3/1z2+/Y39LuapvzeFAgDsIMhO6qe7vQKVBhzAHGxulNBqhHXL2uf5HLnfV4oLAOogw6dG4yxYQ8L9mSM9OLAbBACOSwPEPfl7I2KaA2VulGY0wv8BWUb99DDjUP1UjYc4wB9P5AEf1g+M5QQ+fxgYDIP0luAQ5m9YO1sAUAkcqFGNOaRjV8H70MfUcg7uGaE0ZYp5ruwVxhXWKLS5Zf5bqQTtBy1BRO80SMDQ8UWpeag3JZKSbEtLW3sn9yLf2/+6bNm6Xdo6OiRXFikl0vIPv/gV14iXXnpRujo7aANwvsuXLsoXn38h77z9tqxcMUKiI8bUxYsX5d13/0TFkw2bNtHHgs15/933OE+eh9oN1IKqVfn5z35O9aHn9u6lTb1w/gJLP2Etwzo3+mhUOro6uM7DJoOIsGfvXq5bnT09cu/OHapCDS4coj9IhZB4XMaePGHpHuyxUCpgQR9Kxegair6A3b1+/RoD3LDZIE/iubBWqJw31lod7yCwmWoRnluBQFWm454op2sT1kAch/kHwh76lEChG1dWooX7BtiEckWmpqfcHNSxiTXWgrKq/tTqa//V2oJ5so9q7EZ04+H+tvkeDe6aXx3EIbwAuB8sbhbgbXDJmrdr9tuRa3Cr6Ozfs5zLj7GG8Q5NkfXjdFwrnAKAH3S2Y+q1hX99/57/XAKAnde/d7/No+1Dq+VllNv1o3vDaIzR/9vvvygBwIB82lZHUrbfaZ8iBABTQiK9zSN16cYsTHqwsejfu+2B/Lb1+4OS9S4hxleOZT85BQAmB1iJ0ToEAAoEeNiTXVOJNa4t/RIA+J3qaCCHKgFA10b87e/N9DhdM4wEoGtLTVtb/nhkbPuEC9psZ//Nj8HeCX5YrJQnAYAlAEg4zNE/VAUAZP5PS7WQ0ez/7DTVAMoFlCoqKEm0AuU3JYGRAOWSgr4bASAkwjUnAITrp599awA/xwBdCgW3o8oDYftVwU4IhgcpA27t0ziOkLxGpSUQAAD8I17E9qyKEgBUAaCWAIASAGUSAKYzRaoC5IvCEgHlClvIaS9hXYa6mFsz5xihfx0CgJtKZrGDZEnzFf8cAkCzNSJqQ2psoJEjfWDUHfDXTgB4lrVEj/GS5xp86dusT/VOMd9a0yhu2Ghd9tcT/D4nAThCeGh+/fD5A5WyAPvhyFGE1HtF45laZttLanSOc63fUR/jUh85xAKiz4xz2Jrtr5PBWuP6MKTPzO0Bf4xHx3sQu60D/jf6XnQdDxWM5+JIvBvbj7m1yN9D6N2iAWrvO4pZRZ/KX0Oj4yH6mcWUou/j+QLCR6RT/etH8c9mfmQ9v5HXiSgDBH8b9OUeInru+eeOI4A+w4SP+iX8Oxg/z3ACd8gcvwsEgKhjaiBqMKn87OYIYydaAqBmMnkTK9oYwQSLnO9ZCQDm2CCLxQgAJr+oYEQts8W1lVucHOHBlQCwe1YgxtVk8rK/9fO5CgB4phA806mh74UPVY8BFICyPM4t38YkdM4HzqW1cDXAwtrdgQqAm5dOAcB3rqMd/CwEAJvUzRbUxkPszyMAzDd0oxsD/3i2skdAMYPgj0HdzIZMan7Gr5nDiYwjk9dWS8ZAmAuI8RIeYGfBMPRzzfsNFAAsAKngcThG7D6+LQGA48KNBbXPtcyven/XW3yc6dZNkHeeaAmAwBn2mLB++yqJwMlvGihuzrM5KA7Qj5YA0NIAKsIZboj/+ggAQUEDF/zSYecYcC547bYLZma8YVqP6BTO+z+XAECw3rGXCegHfxuoGhIAGFy0hcMpPNjmUJ0VzdpBICiZapPWVBuz/Xfs3it7n39Rliwf4eYDIAE2M6dOn5IrVy/Irt07mEELQBKBu0ePHhMwASEAdaDhJSEDEQAoVAIgu4mMWVvcAU7cunWTATVkjYIEgMAYgvr57KycOXFULp78RnLjozLUEZORwS4Z7ExKa6wkrakWyeUzKgcLsKSokmggHRhIj8Ayr+VlpiGwxgBC2dlWt+E28N82z7bhRWCB49zmi3JcGEQnyOxqLrPeqQuaahK+BlFZX5MBC7UnFrTIFXJhYMJbD3RNRqYQMoZ8AoBmklkwFsC2Obk+uY0EJwZYw7quUQUAtUFmvxs4uR5/LhzUIQGAkAoJac0JAGa3fKAY+1ifAICxaQQAVbbQYAXAGsj4U7Yc13O1gMGqf/x0Wn71m98x219iLbJyzVpZvWadbN66nXViZ2YzEm9p5fdNAhVBoenJSZmcnpRsISd9A/2yetVaSpyDAHDz5m05evS4ZDM5eeGFFwn8jj68LzdvXmcm7siK5dLRkdY62q1puX//Acc3ABwcC/AepAGAbPBJ0NeQpwcJBs+DmuYAhaAcUMyjZEULpcu//uZrrjsvvvgiAVGOWRTiiMdJkkEtb2TSkxyQThOYBRCFf7g+AH18bzXryidYwxYvgOCQCO/v65cFvQs4JqBmgO+cPHlcRkcfMICNjHuTaMb3ACRiHlNyuRX/NNPf/uH+kA1rmZE2Box0wHZm7fQW3i/AUC2nMMhzY16AdEAiQDYr+VyWqgS5bFb/djVuARANL18me/fuYYYz2g+vp2NPqMSAiYL2RftAVn/d2nUE4dDWOA9IGSdPnCBwD/AUBAT1CQDsZgjUgUCAttu0aTMz3fE57hslNEBcunPnLmW7EfhH5i5sDes6S0yuXL3G/tFSAhsI7OLcIGXcvXuHwERbW0raO9LS2dnBoD6yxPEcUAAoFgAA5+XKpcusTbx16xZZvWaVyt67QD3UCn71q1/yGm++8YYjvCYEJBgornz6ySdy9/Ydeeedd2TVipUsqWIKABcunpfPDn0mW7ZulRdfepH+T0dXp+SyRZmeKsgH738ksZaYvP7Gflm+fKmCZzFtm4MfH5DOri6SJwBeol0wN6FUgbYEIcEITwAp0A8YS2hrlEvAWIMaAEAXjHkcAzsFUPzCuXNy58ZNefF5lBfoox3EXMdzAyhH30UJAOh3IwDs2rVT1q1bxeMwRnBfKDUAsgukl7HOIABLuXtXdgEkGgDxP/nJv5eeni4SAOBjIysaBIBr164zk3TFimHJ5mYlmcT81f7p7OyWaqVFHjx4RAIAAJVXXn1RWlsVUMdzQT0ChBM8D1Q8TAEA8xHr3HvvvUdyAEgGHZ3tJAAgmDo7m5Xjx0/K2TNnSbbYsGEjx5gpAFy7dpVqDNu3b+Nz4bxQ1MHcvONILLgf9BNtpsuyxpqKa+L1/e9/n2Mf8xdjA1uLK5fPEyjbuGmLrF23QSQOCfsWeTI2Lr/4xS84t/79j38sg/290pluY8323MyUHPnic1m+cFDWrBwWyWelMDUhs1OTlKVPIeCM0jaFrMScCgDsGAgAqHcPFR6q02B9pESwK9nGwKb6IZDxLSFaCnDbCAAgWQDcR4ZvCWUfKpLNu3r2sF2oQUsVABxTovpA2bUDxpuVhCEppFSWOOaIlKVEhyEhibZ2SaQ7JQkiWHuHtLSlZWxqmkSAFavXSP/QkKTa08zw9+nyEQAAIABJREFUBTnl7oOHcv7aHdmyfSdLnVi9bMwTjEOQXgAIwl5g3qDNQf7COoC1AiU5hhYNcvzh8zu3lACwbs1aWdjfzxIAiXJRslPjMjP2SDpaRNLxKoPpSQSeAYJAxYgOKXyZItUZ8A8EALQ9gvQE/vP4CWl6VQDI5gpUkIBPgjmnBEXzS1StCO/TDwn2v6EkJAcUyRvaf0piZwicfUu3gThuXMscoRSYqydvYxPrHiV4SCBTEMP2FpjPSZSf4bUr0pKIq8ICiCOOqG0KgBYI1cx6aCo53wdaJvSDNBBogWjabUccb3VAqcVALDvfQBmuE+5ZAqUlL0iIrMwosKSZ7zouA3KnI3/ivfD40PciqO8y0TXTE/6UkqkJZgQgrbp7VGVzMIDtAw28D/ZnurHz9iJhoJP7V+fbwS9WX9D7HH3KIabEEAPbrASA+p+OGODKafGcbr+sgD+y/sMSCDbGzAfGFQlguGf32wXgPwnIrUnp6lkgnV09lFB+6eVXZMfOXdLW0SmzhbIkOnvlv/3dz0m8g90Gwc6ApKuXr8iBAx/JW2++IWtWr6adxRiC6s9//+9/YAmAbTt2KDG3VJL3/vQuVclA3Orq6CQZ4O///u9lx7btsn7dOhIqv/7qK85hzHH4VQCAFi4aIqESxGYQz5574QXaE8j9Yz0EiA41NKx9yXSa9gzKRCiLtnT5MP0htIGRouF3PH7yWDKzM5xiKAEA3xVlYDAu2qDKhPJfIDtVipJus8x+VbvBmke5fkemBQAForUptM3MznL9hW3H2oWSWFg7YJ9xTvhjJDBDfYjXBAFUyWhGzsV4xHzAPZt8pR9naArO1AlY1wxSf/fsBWD9YxrFE23sNwzaRmIw88W8mj0TrjEfwFIvKByMc4sZOZvg37vFp6Kx2WcJKvv3/C9JALA9ndkfDUrPJQBE27Bem0fjfPacfoxNbbHG3QJCkpeVHiUAkMgGZRyXpRkdE/MRAOz56t2b9osSG7n8uthJEGskCUBL+OEn79cjANAGch0KY0HWjmbrYfgtOcGS2/A3gX4QsrFmtoQKAD4BAMQerCO6J9NjgjXEB/vrEAD8eCl9cq+kAu5R93dQYipI3BEA7O8iCQAZEgAA9hdmpwICQDk3K5VCRv0TKAtViiQASDVURfQJAPBPURxBFQDmAvF4D+4jgXpHKNNYuCpd1lcAcCqYLp6pJA5d//ySu7bu6pjWyLJPENC+EoECQNQuGY5g+0OEjgDeKwGgSgJACepLFZFMqeoRACpUAMgUK5KFj1asyEy2JIVKTHIFfN+NF/pNrN1JP/jPIQCoAm3jV7P4O8e9za3gFKHM/1+KAGDzwr/Lee32XwkBYL71YT4AvUnXPBMBYL52an7+Z/m0Of5j1/dtr7+GzUkAjvirdgdzbLfbF7jcfc1J8oF8i2s2IADYmA9KAAQgstqC2nZrQKRx/nVI6K0F0XEOu+96GEwI4DaegWrPIiCpu79oCYBGOI//PFF/wieK+sfx3vmG9oDdh3+ninWGZQqjdtD+jj6Dfw/BBepgxeZf+fsrvWZ9fBXXi/pHz0IAsO/V3leI5daM16gynFN8afTs8/lr8+Gz/vNaO4brFcYXSHPP/oqOpdh//Xev69LpA5jOZYpOWh7jDQrid6zxHb5Zz+Gt1zGW+R6eT2mQBkbawyrj3djw4eQ04MonAIQKAJpV4Etb6D1oQ5nEP35HdoIy0U3+X39ae5gzZAAu3rdO47M6BqjfVs0GKD7zwRKTU2QsxRiftngJ2NwqgajgSOjQcdPslQDwz+kPh2YDzNhLcwaF7yDWTwENLmEZFc8+BGuPnG+BauaAcHK46FQj8F/7W4MY9gqyYck4dZKjHsgfyhg6Ce8mBAAbK7VzyMaPOsvOhPJHzZzSd2pUMJ6lPaKGQJ3T2oXL/7vR4kPX1jOoJnFugDLHnRaJD2p9+oxZBf5DAgDDfwFIqrA5wA4uJaa4wAZT8AWZO2D/WgYI28ayeBwbmOPXsnnc5/49qGKAo1A70FTbOFx8TZKLd+QcBTiuBqKqXdMsaZzOlQh1P13gkAFEO6/vbJj59WSwakxyIwJA+BQ+qYSW1Jt/zTbwga00oh5shNkKRyRi1pS3gGtWESOIarWppqLZvcZaBliabu9g1s3OPXtlzfr1snX7TlmybDnZzDGAGbMZOXr8mDwdfyQvvPiCDPT3S7q9ncFmZLYg0Nbbu8DZNNSqSxCgu3LlKsEhADsIOuF4SFsiIKZ1oxfL8PAIN7noDNSLy89MyIkjn8m1s8dkSW+bLB/okpTkJRkvS0dXOzNVMQYQ4IoLrtXC8arn1qwX7NYQ0EYfYmOsAZaqlAqQBVWmPHaAlLq0TTbbJJS90xrlKtpqY6zADMRQrhGS7KoKogFtfJ813BGYoy3Q77ImL7KrE+E1uLa4tcfOyQwCt3apZK3dj65TkGANX66WrR3npOhoA2vWeCPARQkAc614ffPvJpH9mIcAYOPMB/81sBGTJEoAeOsbMwKdEoCtlWhTBCBbU0lm1KEUAI5B3bxqrFX+71/8UpCJjqywzVu2y7LhFbJs+QoUEKZsrDLmdX6aP6GypwVKyeL8nR0Aslu4MQcB4OKly8yi3717j6vLOiv379+V8fExgrwYcwAex8enWCrg0eNH7G8EoQEkI3scGVsA6AAOIvMfQDMAbASJIbmeyxWkLdkumdkss4YvXb4kr776iqxYuZIBXzw/AHEA8wBcAWS++uqrzKLG/TMbtaub57146SKvj6A2asADiATQiAA0iAHHjx+XjRs3ERyGKgfG49PxMblx47pcuXKZmdMoYZDJZgluWfa4BpUQiFfgH+3n15uERC+BPUeywfjEfQJk1bromcCe4RgAl8x8d2UYAAwh4EzJ/pkZ164ZBt81Qw2gUFVWjozIvn0vEzgFCI5rPH70UAYH+oMa7yiRcO7sOWbyWx10zr98nhnleD58BhIFM9cALLUA0L1PUA6y5yBurF+/gXYDbcygOUpN3LghX331NYP4L730MvsXAEUskZDpmVn56quvODf37N4lK1auYHDu4cNRnhuEDgTgYOdUfaIkR44ckQ0b1jO7ECAt2ur8ufOUFwbBY936tbQ1LFMSE3n8+JH84hf/yLGFmsY4T1tb2tWZrsinH38m16/dlNf27yd43Z5OUakCYwhj+ZNPPpVNmzfLy/teou3rpN2ElHqLvPveh1ynX3t9vwyPLHcgHso05OXAwQPS3dNF1QGtF6x98tmhz6lUofL/OdrAocWL5cHduyRTAPyGcgP8LhBkQP7C2GfpDZZOKcvpkyfl4f378srL+whMEyCqlNn2AK0xRkEaQH+bAgBsBQB+jNfdu3fJmjUrOHawvsBWYY2BHD6uD6Ac8x7AO+4Z9wEiDO73pz/9Dyx/EVcsmpnkFy9eluvXbjCLfsXKEZmdnZK2dFKKRS1v0NXZI4VCRW5cvy3Hjp7iGPjR3/4gIABgPcEYO3LkS/YT7gHHgMQFhRqQYfBcqBePMZROp6Q1gbIHKMExK8ePn+D979//mqxevYYkNtvDXL58ieQQqEOsWb1Genp7OFfRJzdv3ZLz589xrO7fv1/b1wHfWFM++PADKuK88dabBI8w5vE5yhucO3uSNgBlB1asXC3FEtagmDwYfSg/+9nPpbenR37y47+Vvt4e6elqZ2by7MS4HPrsExlZskg2rl5JEmd1dkYmxx5LOTsjbSjNBmA9l4F+C/eIOtc0yxv+BUrfGgFA/VmsquqUYL6xdnoJSgDIbC9JFWVJQABAIB2/OwJA3pXgQQaaZv4D+C8RHIf/AJUAfIdj1M13gP8kx4AAAL9UmdYSg4pQIikC4lSilf+yGO9taVm0dJn0Dgxwnenu7ZGxp+PyeHxSzl2/LVt27JbFS5aQkIU1HqSoK9euyZmzZ6kgg3GAewAI39PdLWdOn5abN27Kzt07ZNHSIU2iKFfk9q07cu0KFADWyiJkCyP4XS5IfmpcZscfSTpWIQEgPzMpbVCmcKWDuDeE71ouUoUBykloszgAWsr/qyIR/CE8OwgAKO1EkM+BKZD6x2dcF9E+8GPQhkGGjPoGBhprgIgLPyhqQaa+HzBS4F0IhhNA9nwQ8zuRCadEyTCbFuOXJVhataQC7BX8WPiUADXph9FvBXGipGXUXI1n9LGRAOx+lfipfnit7L/WCrY9WUiQND8oRl9Dd2nhni74NAYfL5Rat/0dzmfgvwFVRgC1kgC+5Giw73KAD/xXBWwYXHAAuT4vMzgd+G8EAe4XInU6awJ1dMBC3y6M9QC7Deu5BzEPU49yzh/BfJdta/4p/VCQXR146RMEVEkCyg8gkoSkV22TUCkA/YS1kH6ekRDcYIDPEaNvkZDBhYtJApjJ5GTP3ue5J+no7JbZfFHSCwbl//xv/xcJxVjb4FfxcasiV69ekfffe09ee22/rF0DAkCRwD0y63/729/QF9i0Geoc2jzvv/++tCVTVBlCXAn2+lf/9EuW9lm+bBlt+6FPPyOpB+v16KOHlPlfv3GDqkHFYiQCwRa0pJR8mZ2d5foOEl1bdxf3wWOPHpEAhHkxPLKS9w4VJvOvcJ4nY4+lvT3Nc8KPQ/uCkAcfAjbf/Nd8bpZrMHw6tPlsNkN1HfQlZPzxZGhLlO4B0I8SaSArYO4jqaSrq5PnxNxCv0EVC3s72AqcA+s1fTunKqDKiWFwlEQCVzZujn/viGjRXYW/v32WeEejmKJ/3micyI+z2Lys9/NZrh+Nn9h1cY35AJ56927zDA3J+Ma3LAEwd5dW+45/v/+WBIBonGrO326/bftDv10Dm+xsSRCH9RRVbC9cQwjwFAAIVEOFyL2iYyIkAISxs7Dt1O77yTZ14+Gudr3Ghb1EIsa2bL+uSpYg1ISZ9Bq2+nMIAPSnmhEALGnMrRumLlIzV1zb+O9Z8oDFupmsQEJlqNTC/VkhTzWiajHvlIYiCgC52ZAAkJmRUm5GqkX4Jigf4AgAVfxU/0ATNioO7Hflb+sQAEwBBxxI5QzWEgB8hZwE2iDgwRmI70gqjjBoBDQdny65jsQ797cD/zke/KRiVxpPkyDCEq9RAgBiZvCrrQQAVJeQvAACwExRQX8kklAJoFSVbAElAFQBYCZbDEoA+AQA+DRY40B2DSOP9aCgWonu0FJoLDQAUBsYlahdjR6mcXcvlukAHfXHNF5aVwEguNXw29aGvh9Vz8bPZ7Nt/Tf7HG0VXwGgAd48n4k1i+K1vcZSozZi/vUhCjY/46WDO4ikX0e+Pl9bNSN/+Otl47v68wgAPnYRrgNzx3E0Rh6uq/oERiQI3w+Q64j9N9hd37a5E/2e7bvD9nPn8xrMymX5idL+GuePB39NDs+pJUaavRr5Hva+7Wus7fT9WtJAPd9IfZBwz+Vfh7PWU0YIvj/nXsOyavONFWsXu27gA/l+fx0SgH/eqC+Fz+YD+P3v1Pu+YVa+zQnuLUIomONTumRh21s9y/1F+/pZCAB+31o76tiFWmJYAmM+y1HPFsT+t7+trwAQbbhoo+jJwpRYHg/5xgjDtjF+7Dbk3kKAc1pdQbtZAuAEGq3mgS3S+hObGrCbNVvGJI+8WtYRhmPoqDnZQxcwMGfHPq83CPxjOPgceGryUhxEzKD1GCquDrR1DjswkGFStpy+pz+5iTIWraubaO1izqjKOBlhwGVe1mFy2sCptwlx1q+mhsp8i0W9AQan16IL/vcDAzUPgWC+BdI3onb9OZPa3QL7rM6ktfqW1qcW6GEveU67ndcIAziblQqIsmJ1HQADPgSb7fy+kYs6BSGhxGpyq/NUb4Go9+z+AuPYDzXBnVoDobUNa8aeBVvcuOMzB2ulzmmew0gogRMcxAJrAWqMVU8BgM/ObGkD7p06gEcAUNaSgv3IXNIsMSfR5oLFJhtrmwKcV/srZF2zfSJ18vBeEKRytX0MQOX8ZZaKUxxwkqAW1LTv6TjSualXM3lPbcmAb+DIP+G8CI8zP4H9Sh88utCHbrtXxUJHlcf6szFZ0+/BeHF1VN0d4hhyg13mkLKpYwRiKJ1XAaFIgUXMW4B6CAwh4APwPt6apDxuR3ePbNqyVXbs3iMDgwtlcmZGNm3ZIgsXLWKwx4KeX339NesP79mrdYd7enoJHiJQhg0igD6QAFjjPBYPs3QzGYIzCI5D7hv3g6wUyOIC9IGE9QCktHMZyU5PSGFmXMbv35K7V89LdvyhLBvskaEFnVLMTjODM5uZZaC/LdUmSQTuHZnNNrxaY1flSJHpChAC7QEABQFZy2xG2yNoCZuUbNWsGtuwI3iIYBfGm601VOEtIrPPQH/UaNPffZKYyqhW6KRqtqzK/iMwhzrcNgFxj8zGCwKuSiDC+ybPawQCtVEqbR+O71DtxJdqpZ3y6rOG5Bjw6+ntNfQdfFtbuz64oIm31kXtTHQ9iAYICSZzzVb5fwSjdb5YiR+VoMc4BdjN9538IY6D/Pr4TEYuX7sujx4/kYWLl1D+v7unT9at3ySLlixn+2ADrkoKwn7FM2FeILiJMZFsS1EWGYFVzFNkZ9+9f59g8OpVq9kHyCxHNnd7Os1yEtlMRm5cvylnzl6gpPiSpUtlx84dMjg4wM9xbgRopqan5ey5swSCAUpv3ryJgGYrMuARZC3H5fTpMyTAIBAMYgx+mtw+5hLqt9+7f5/EGXwfcw39b6Aisk1v3b7NjGyU4sB1ELxGGyEL/crVK5xfKA2woLePgHnPgl7Oy1s3b8i1q9d4vwC3kekP4OrBPVUFgEoAgvBss3gLAU3MC/QLwPtUOs25jHvCMZi/ZgOQITc9Mx1kuON42CIAoDg+1ZbSfhWU0VASAMoAWBAG85hZnq0JWbxoiIH4F154ngA+pHBv37wlyZaEDC8fZpY52grZ1wBfR0ZGgkA5+g+y2/gH4oFPEMB5EPxG/V4Ax9j4AQBYtWo17YJmEQEs1br3N2/eku07dvCZAcBjToPA8ODefYK3yOqHzD7sC8YI7AUIG+gPyBRjGRgfGyMhZN26tdLd28XnRttBfv6DDz6ULZu3yI7tOxTUqpRp35Ap+fOf/0z6BxbI9773qixZvEjLEGTzUinH5asvT8qlC1fYRmvXrpJ0Z0Iy2Wk+2+iDR/JPv/ytbNy4WV793ivS1Z0WiUFOv0WyuRZ5790DBCm+t/9VWb9+Hf1T1CEGGPDxxwdl6dIl8vyLz2smYKKFRC0AIBiPsLm5TJbjIt3dLaePHWP/rli1KkAL0S4AHZCVjzkGW4p2BWliYuwpiQRWQ93KPhw+fJjjE32F+WBjDt9FP2GtgCLE8uXLaE8BaAAowfdwf+vWrWdf6LjVLF0Q00AeAEDy05/+VFJtSYm3wsaCsBWXUychzX6fBICOjnZJt6MOMtbKEu8F7dWW6pSzZy/ImdOqxvHa669ILKbAP64DW/D555/LkiVLmUmqpAnN+h1/OiEffXRA+vr6SRQCAaFUgtrFLNUSfv3r33DOQaofhCSUUACRB6AViAsg+oCcAlKE+XWoeY35i7HdP9Av23fsZDugnTCn8O83v/mNLFq8hOoAmOdGbkHpnKPHvpLxiTHZvGkLCQBwrzDeHz58LH/3d39HW/L2229RQhtAEYB3ECI+/fQTWb96laxYtlhakHMN4tCTh1KcnpD2lpgUZyelK5mQUj4rChGrb07yFsA92PqWFhIB6B9h3+R8pGoZwLWWAKiSCADQX3+q1D8y3wHs61qL4DT+ZqaaSa+XivRDrYQU5bPLSrpDlitfzE5XEJR7MrfGILhaBigfi0ky3S75clkWDA5J3+AQyQA9ff1cM28+GJVLd+7K+q3bZenwsLR3dUtLqo1+1IPHT+TwV1/LqpWrZcuWrZIEGAf1jKrI/Tt35erly7Jl60ZZunoJPcxcpiDjY5Ny5tRZGVm2nPOwMgtFhaxUctMy83RUkpUCFQGQWZdKtJAUEcP+GKQHkB+ggADZfwbnQZLQNgC5wEgAmCeU/88jU7gixTwy/yFRCwIASgKUSIpgVrQFcT3ZYBL3nXPBDHGA73QFXB6a+a4uM0THvmVI6u/qQ7tkApf67vsKWJttL29kM/2pe13fJ4Z9rLrNSrC/Y/a5Uy8I5P3DBIBgH8k+npsB58ch6LcFe0oboY7IXVVw1d+XWvxAiQgKnOu2xbUpg/+hj0iCXUDs14CaZnZ6cv8sjxQmDoREbUM25oZxazKrIuTwII7BPY4fMFQCqZFC8ORY8+14EmadP2p7oJKrBe9n5LI0AMtHVJyKBLLVrT9CEAnX0vGkQWzaadeYlP9vbSUJecnyYRkYWix37j+Q1evWy9vf/xuqJ+WKZWlJdcj7H35EdZ533nmbPgzmE+wfiGiHDn0m69et5XqNtR92/MKF8ywFs3PHDtmyaTPXDgzMX//q1/QbsOYAkL944QLX6R/+8Idc744fP0b7CRUftMng4JDs+95+STuAHtcEkW3x0qVwNCUzOUmfFfaW2f2YsyL09eCXwQciuc3Jd/vj2sYObK6pSMGWc2/iSrxkZqclXi1LKtmqREWpck+DkkroVuxTWlsSXA/gb+ZmZ2Ti6VMSIuGHYe/X3tlJu4droI/gp0zPzNC+Ye3qcM9GkjQVAkBEyDoFmQT3FVqqRsmhNo/N17cSif4Go2auzyOh7+8//HlWb8MSPdb/2343G9Fww9MgFuPvbaLP8ixxM7uu/xMzj/bBA1Ytw73e8fPde737MFUViyv4P23OmT1u1iaNrm3xO8YnvOz/RvEsP7ZhhPs5AXQjmDi7a0B/0CaeAoDNE/UDXJkS73OQp83+RveyuF+c24856/3ZOFab67ePy0UJ49yYdS6ZgPfpSqHY/t/AYNpDp7ATtGXVix/qEhqWebH9ritb6Me2w3Js2D8rMUx9c52DUbUAW1PsfRsDXPm4nmpswvqMbco4hLYn83fgP0FNwQgWaG9m8uekUsxLEQpL8DugNJTVEgCVfFZyM5NUAKjkZ5UAAH+mmJNqOe9KAJS0jqID/3U1QgxSafu6DrpSOBbncuuhlrdE/5nQjcuJZWKcfsfCE7oE6r5fM/k11lmtlr0yO2H8k5hDVUvw2vdMBcBi70Hc2y3D1q9GkoL/hBgFsv5JAoBfIjGWA0C8IYvs/2qcwD+SGXIO9Af4P5srS65YkUy+xBIABXBaq4htuvgmWkcZJkFksZ69820CPg/npcZTlMY3N3O2ni2J2lcFoHAaLeel88SVTPWVozz1JYaFXTlK2h/XL8GY9PCjOdeL+DH+vLR4ddSGRQFWH/zn950Sqm+v6q059W2j04adD0VvZFgbcTOaGeImn/m+cT17He1THu/O12jtbL62GbG2OYjdaN3GtynBbwl+tv/zQXYP0/GhJLt3Ym+ehkX4HHpPPv7RyB+Y26T2PBEgXalEweFMJmS5xNqYvX++KP5Ssw4HhsuREupgZfPhYw5ccBiiEZusLFsY1/X3Xf68AaHfCAx2bzVrtJ88WIesoG1a2y7+85NIMWd+hCQMlJtUO+yIHJGf0bETPS465v1ns3Xfv59649xIAH7M3r7j43V27uAenAHz7Wf0/GECcAML0uB57Vr15p/1D/1HKBl6/VJvjtf2R+1cjf2XH9VRAIjWCfZlD2oGqUFjbnPdkABQz0A8CwFAF2BbI8xRIwBOeaCYJLF5CggA4SbENiA6AGuvb04ZDEcJE9iT+8fvPtjrDyj/Mw4uZouaPHM4gKOLbrTrayZY1eo8hUbECAAq/eeCAp5ywFwCQCi/PN/aUTtA568hM9/5KBkeAZCeZUNk5/02x9ZbmKNGPerMBAEcrwaYTwBgkDDS5/Y3VQNcjZc5GzJaDWQZw4CFMpD+cXjGZgYgAO5cY/hOSD3DF91UYexRdNF5P/zcAftqm8INjBmJ0Hh4c8Jz/s2W6KzzHEbv9+BcLmeLmfxOisQY7UYAYODXZfMbMBsoAOBmEYyNkAM0q1//sX9dgIi/e7JruA+fQU+xT+dsMtPH+txlXatz6lwGM7xBxr/H4OVUVkebsU5dGUPJTEcQoA2IFMAxtmvNmleXABBmX/sLsL8IRxeBoO9qFAJUokx5BtWAAIDsL7QPss7SbW0uOBMnaAirjWsmkYFPic+qyvLGEzK0GGDPPtn93HOyeOkyuXLtBqWGN2/ZKoNDQ4FiBMb110e/kcmpaUrZAqTBBnRqYpJAP0YPAl+QzEbQDYEoBLAgv4nAHMgBACw70h0qc1ytEOREtvJAf58sW7xI69kWMjI9Nir5yccyPnpbxu7fksGedlk00CuF7DTZ43huBiDLZZKnFFRW5wf3FGRTI4PQ1SLGWLKgtxIAwvqymoVudTa1JzXjRuuhWqALQxEEAJAPFKhX+VnL7sc1cKzKoKp8odZ71vqbGvwMJZQYfA2CCZg3OlYtoyokqIRKAAjAakaObuKCDB3nlBn45BMCzGnTsW1M8OYOSiN7bQBu1Mnw1zh/3NaS9GKScNlDRtbwZQ8NuINKgsrhq6QwAiA4J559tlCS2/cfyKXLV2Ro0WLp6x+UdEe3LF22QoYWLtbasS6TVjOhEIzVSY/fMwD24nGqNDA7u1qRc+fPM6N/2fLlHL8gsyBzampyUjo7OmT0wajcvHFDbty4JQt6B6R3QZ8sXLxIenq6XTZWWsqVkkxOTTJT+eq1a5SJhRT8ggW9DryH8kFcHj0ck2PHTnB87dy5g6AqiSdUjijI7Vu35eixYwSjkQGPALXVUEb73Ll9m8Agsk937dpNwC6TmdUMyURCLl6+JN98c5RZazg/ynJQ2j+XJWB25PBhzhF8joA0pcFbWghknjh+kvMVGdTIjgfIid9hafAcC/r7mQG3YeMG6XMZcFAsANgLEgBqrt+7B+n8Mc5rgMx4NiMAQBYfYCz7llKTqAdZDgI+mA84H2qsb1i/Tv7mb35A8BNZazj23t27UimUSQCfw1qsAAAgAElEQVTAuXFvkPsH8QC1t5GVh7mGdkLAHSoIqMeLDHv8w/uYh7gnPBsku1GKAUH5DRs3aeDckR1wj3ie02fOsv1AEkAtcByDF4gSly5cZD/sQx32VIqB9q5OjL8W2j5kB6JfAF5Dnnjnrh0Sb42xv9CmUEcBAWDD+o2ye9cutgm+m0E9zVJR/uEffiZd3R3yyisvy7JlS0MgtBSXLw4dk8uXbpB8sHXbRmnriEmhmFGFg9HH8ptf/z+yavVa2b//VenpbReJZ3nNQqFN3n/voExOTpFYsGHjevq0UMZCm37++SFZsmSx7NiFsZMmIeHO3TscM0uXLCUwC1tPYLm9XY59/TXHMMAW81cAuuO1devWQBUFawJUL7BeQNUBY09ljqEmUGa2O9oMIDr60foB7+F8aEMQB3BvapuLJCEYAQAS+iAA0B9w/gP678SJk2yTt956S9LtbZJIYe5DbaIqJ4+foiwzVDYAzre3gyxUlkIp78oMJKSjvVvOnbskF85fIaFj73M7SRJAW+GFOf/F54dZxgaKB6oEopmvGJcHDhyUvgX98uKLL0lHe5vEW8oyM62KG++//wHnCQgAIKDAphPESbTKkS+/lDOnz7A0AIgUsF1Ys2A/L168QBuwePESklNM4QPtMjM7I7/57W+pqgNlASuNQYJAMS9ffvWFTM9Ok3CyYsUq3isAsdHRh/Lzn/0D+/KNN1/neEOtaaimYDx+cfhzZqqvXTUiLVizCjl5ePumtJYL0oas/+y0tFbL0lKBFD1Inm6Tz70bAHcWr2WNVO6jzBmGT1WqBIA/1nSwBBTwrygZAJnvIE9R4h+gN34ie13LBpAg4Op64zNmGpOYB9Ab5BOXNU4AAOu+CzI72XUGKPEP+6/WVskXS9LR2yvtXT0Sb01JT/+AJFIpeTD2VK6NjsrKDRtlBPZzQb9U4glpSadlbHJavvjqa1m8ZJlsRc3y1hSfsaUi8uDuPbl66ZJs2bZRFg8PUkY2ny3JxNMpOX3yjIwsXUZ7V5qdlHg5I5XclMyCAFAtSqJckGohx31vFWQpEHyRnQc5cAbolQwBAgBVB+DzUPEAv0MFAMSQokC5qFSqSiEHQkSV6x+y/vMI9KNcgSMAsAxADSim/gqeBcHTSouF39x+wkXcdd8N38cnAGhWZBCMos6uEpCjmarmJ6gCTQhu1OwXuTcLJXx17xX6RiFw5ALT/j7CZQ2V4LH5WyFLQvASDvwYgB2qexEjAISBQrumlZHz94MkVTgCgALmZapRmfqB+ZUgy2p2p8tepGqXtpGVAlR/KwjfBu5XEIj3HDK2mUfUDO8Jp9D+tMBmLQEAX8Pe1rWpK4unpH+npgA/zNWHVpUH9UFrCQCOOODvwR1Yhivb+czHIxUI/Z5oJalm7fqN0je4UC5fv0F1p+//zQ+lLd1BICXRmpZDX3whVy5fkbffeVsWO2IcngOETSj/bNq0kX4DAG2sL2fPnpEDBw7I9159VYaXLpNEXPcmv//974OyNmiyDz/8kM+xbfs2ErFu3LxBmwvfB4SCfftekVIVz1/heg+fp7OrU5YMD0spnw8UNKw0JfoB4PpNlDvLZGTh4JD0dHfRnzC1MPSNjXHrJwNxDUzHOMDzFfN5SSUoH0KyDsp7EM5hQolT2OL6Af9KCYm5TIZjKA1FgFRKkm0gA+oeBeQ7PEOukFdyQEcnSxeo/+6OgcJALsfrY21KJdOqIOf2W37AtFHw0t8rzBfgni/mE42T+OduFFSud87o/iW6D7e/o7uk+e7fv79oDCmqAKCxqtr445y4U5OEmnrtPR8BoN53/PaJjsVGz88x8h0IANEaysG1nY2xWJwC0ZYkMrcmfSMCAJWQIm0axNHIPHQJL6a+aj+datzcWG5IQKMN5Pqoe3WLK/sqJzYfDPw3Qn+wB1fsOwDgcT2LXRsRnoqEkPT3lAmxtyPwH1d5fyMR+etmGAMPCXU+SYfAC5tACQA2xlnahWV7rExqleULQACAL4EbZnuj3FAxQwIASIelXEFKIALkclKYnZVyLiN5VwKgnJ+VcmFWKkX8UwIASgDEoAATxPt0XYGvGCcwqwQABfodMcDFtXQtxPqkZAELieExsKLZd3wCgMbJLMnQrZ/wTYNkOot5OiSbACL1Ht0KqfH+gABA10UbjqFXD0eg/D/a0QH+RgBAzAKEgFxRM/4zlTgVAHKFkuSLVcmXqsz+n82hBEBVZnNFKVZAGgBWoYQ9i0vyyg0IAOazRMdvTYyZBIC5SXONbF3UbtYlAChfxMVZbWyHKgBBDNbZMetXu6Zvs+dcL0IA8Pd29QgA9Gq8ZDb/ubSn//9PAGi2Bgcx6jmJbCEhpN73gzWNYz8kbUbXhujfc/oT8Q0mq7k7cXFyf4kzPCcoVxWVgJ+LLgdgMq4fXZ+j91DfFwj9Yf/5XQpymLDFQaclWP14Zz3/pmbe2X6KlQUIZDZ81fMvgnuumi0zwL8xASBM+qol+xh52m6gHsZQ7725N+wRI4IObFA6IbCmttOuD/436ivfRuDeGvl5ah5rFTLm9Lcjn0QxX3u+KCkgei3dHYdt6p+/kZ/pv297H/8cvs/YzH7z2eskmPt9E52/c/7+z//uNT5BI0czapBrH8otvI4FEmWZ6HlpdmvHi3tPDbBnTuYoAJgMkFrrUAY/RilK/Kf1gUwBQDcivuMT1LgwdlHgrCm48i9NAPA7s17HmOxlIwWA+UoAKFt1fgJA/cnEHpjPbs/z+Vz2T7NFI3qy+Y5tNqHmNRAeAF9T/9oxEOkEAGTzJf5rnDhVibDv0sHHgA4WTDAg9fkbzZ96DPhwxDv2ZLMVoE7rB4sNC5K7f56z47cpHX77zJOGCWUnFVgLnaNQlsaktGyM6CbPc3ppYYP8+GCDpqi5Avhc3F3GP9uIAUFXAoDSXSrVWk8BwEoDGEGA/e0RANh/6lEqieM7EAAMGPX70ED8b0sACAkdob0zAx+tdUTbGCyE2v54Bt9R8Be36CJsx2n/OmkzJ3aOTZFWVtUFEFKqFuRD9h02dpRfb0tLARu6OGp0t1Pmds9zL8j+N96UZctHZDqTleMnTjITDqBD/8BgQJZBwOybY0eZbbJl21Zm3YIFDvAPYAiUWRBQAlDGGs0gayWTzNRFRigCcQDE1q1dq/XKUylmS9++fUsK+ZwsHOiXgd4uKedm5Mn9W1KcHpPc5COZenxf+jpTMtTXI/nMFCXQ0m0qt5mZmWXwG7VjLaCGn5qN3aJS/MgIcNlUaG8EzVhvlPXklARAYN58UufcoR0pS+wyFTneCEgg61kzC7kJjGn2kQ/SWjAYtgQAREgQwK1AQtYLWjNYoYFyIx9ZUNZAfjse92AEANZNNjUMm6Ux1JdWKc96BAAlgszhx9VYnEabMDvICAB2XHSc+hki/toc/O5kqMiUNbIbg5dW7gZrvdYzZPkGFwTBsSXU2o3FZHJmVj7/4ggzNAeHFkl7Z48MLVzCfwgUtyZRD177FPcJNYBSQTO/0x3tvJaR+RCYffjoEecHpFyZNZbNyvTUtExPTXFcXzx/gVlckA1fs2aDLF68lOAosk1wnwjyQP79/uh9ZvQii+r5F55jvfTJyQleF1m9BJRPnZOnTycIWAPsRDto3UoFEyEVj7mCADbAPYwFzUaOMVh7+tQpAt+QmV65ahWDupiDGPNQ5zh+4gRBb2T/Qh0A37EMYLz/xReHmTWH+Y35iEw6gNq5bF5OnjwlDx89lFUrV7E0B+Y1QOpbt26zHfG9WCLOjDcoIyRTyJjWOYTPJyYmZWJinJnXIP3gegAQETAGMIp/LINhwWNKRSOTB3OkIMWSZjCjTu2LLzwvP/nJj5l1zYyMeEwePXwo44+fkgCANsX94d+hQ4cIXIK8gXsxRY6rV68ykxrPD3AWQD+ujfaGnYBtOnXqFM+x1mWQW917jHcExY8dP0FSBOza8IoRZq7jfCA93bpxkyDvvn37OG7QV/19fQR10aY4FveD+7h5/Ya88OLzUo1XAgIA6s9/+MFHsnLFSoLbOFZB8Qxt4j/90z9KSyImL7+MGvUjWn4LtqMUl88++VquXLlBSeOXXn5OkimAnqp68ejxU/nD79+ThYuQBf6K9A90S6wlRwNTLnfIhx98QpIGyk+AAIBgI0wIxt+XXx7htdZtWEeCC2SI7z+4L709vXye2akZEsysPADaDzXP8UKbom2REY/xA0UNtAmeC2MUfZGdzbBEAtrZxj7mD76DfkM/oS2ZoUj1lIIcO3aMRA0QBxYuHOK18BnOAeIAPkO5CyMAGAnk8eMncuzYcZLVMNc6O9slkYxLAcBwsSInT54WHIO50tGRltYk1gWUB8hyTIBI1NHeIxcuXJbLl67z/Ju3biABAHMSL8yfw4ePyMqVq7ySByCoVTg2Pv74ExnoH+S9t7XB9kOiPSfj4xPyxeHDHNOvv/66bNu2XcbGnkpbKs3z4rnOnTvPbHK0L9obyhggAJw6dVIuXrxI0sC27dtJXjOS2f3RB/KHP/yBighvvPFmICetmfBF+fTQx5LNZWTvnudk2bLlAQHg9u078o//+AvZsH6D7H/tewTWsBfB+oU5ffToN7Jxw3pZs3olRpFIsSDXz5+Rwc52aSnmJF7IMusrFa9KDDLtzndTuVQEPRwBwCktBeRQikKBAFAKgH1mnYEUADDf+evM9nNy/wQbi0oA4HeDWvZKBmApIWb/q13h92KafVyphvsnDY4rqIx1nJv7eJzB2RYQLlJtUo7FpXtBn6TS7TKBtWJqShYOD8uqdeulb2ih5CsxSXZ0ynQuL4eOfCWLFi+Vbdt3SrotLS2xFkFBpvt37smVixdl89aNsnBpv6CkayFfkcnxaTl94rQsW7yYWcsgUVRyk/w3M/ZA2mIlSYKwDlIUot9FZDdqRj6eCUF6/CRZAr8jqyybJVkCBACWAHD/QJQA6aWQ0xJGPgEARABTAQARwCdV234TIDWT0OK1CgDq13I3wX9zCABGVnQORBwAZk0APlTCs7XEJwAEfodT1opunXwZZqxBCriEZf/8gA7uswQSQyQ8AfsULTsY7NkiAJyRRc0fp6/FLPowsQDfNVDcSABGGOWzO3/UwH20LeYaQQy338L59XPLXtSWrtkfu2aP7ui5HpM8qQ9q96gbWSMAhATSkIgKOWYtrYI5YSpUutfVfgb9PSSo2jEhAUAJrfq+KSUG/cItopK8+XwkeSrcQgJAa1J6FvTL7r3PS2dvn5w+d14W9A/J93/4Q+nq7mVGZDWWkLPnzsunn34qb775Jv0oEOqwBwA58o//44/M6Ee5GFXzKcrp06fkww8/kJ/8+MfS19snne2dXKPfffddrgvd3V2ML/3ud7+TXbt3c10BgRDHDA8vp/IMyjgtHh6WyfEJmZmZJYHt0ePHJKdCDQp7GdhoqBxxLXRqQg9GR7k+wVeCTUVfI4Mfz852cooRNp7U/9H9DMeRI1vgd8S+2qCyUiwQlIeaFY6FKhP6BmuA+j9F2gH4ENiHwVdrT7fz2GRbG0cY9mgTk5NaTifZKt09vdLZ2cXgtiqoCckLIJRhDOM9EADSbR1B/MnILxZM5TyKZPhH4z3zAej1gqiN4j7+xsWPW0bnbr1z+t+N7sFrbI53YBCH8b9c5/d6sSGOedef9OHcPODa45djrfN7o8vVi6U9KwGgUZzNSNiN2szf331XAoC/vtizG6AXtEsDAoDNGfoATgGgRo0kKF0SlukL+tPKIUayHNmOTMwKFS3C8aTfDv92pA2XGa/rT1gmNiCEOZ/E/tZzwP65muneGhjscY0M4Pa/Bu4T7Ge2P5IdagkAPkmgJg4eKMqEz0Tzz/tQkERVAJw9N3uPRAXGOpRkGyUAKKifJ/BP8N8UAGZnqVRUmJ0WKWaZ/Y9j8U+z/1UBAORRVQAIM9m1jKXGpv/1CQBOTcC1SS0BwJUHcCQAcq0iBAAqjDJmjHZUAgDk/n0CAIhrIAAA+J8tx5jhrwQAKAFUJVuseAQA+GKqGgCxSBAALG6jKgUhujKfXYvGF1X9wUggtV5DPVsy5/zOl6tRAPgXIgD4NplujiMDmD/3XQgAOuYdYc4jF8zXjqH9cLHv7wqhNEgMm2c5afixHy8O7GiT7GD1IGvtWXStbL4+h0lxz3LPc2KJVOQICQA6FkM8Kbg3D1+JrtOqX1H/GZrdU/M+riUABHPB4ZaW8Ap/Fn4ifesGJIBG45bvGwGgyY3O5x9pqXMjIbkCtUGfq/+lzxr6/jVrfZ2JU+9ZGj+frzIQ7Qu9n9q29vtXsavo+u+vr418t3r+Sj2frzkBwO2fIj6X3x3+921O2eckyvnlqesQAfx9oX9/1id6/nrkidpB4T9vjd8ZlY92X4va70Z/x/7XH+7/zgQAHWcBfFgj7xd24lyAOPQ2fPjZZ+cZo94yW3WhrUcAwNmRXaqyzPUVAKIZ6nQq4XeAAIDglLcpRkP7LGa/06OfPYsCgBnlegYndDTDEgDcCBugDwfIZaaG6geWMaCDJiA41DFA0QE711CGzMlGBnG+xVCv/91fRoBodIZ612+0WakxAG5Oad3tWoJLTUkAh4zVOuYu69Y5wfh+sBGpCboYw6kxASA66a1PzAAA3Kpn8Kw9QgMetpAZAHXYLQCHeJwbEzUZ4q6WWeCohtkqep5a9phl/ZtEVih/ZWxKXxXAEeDUhNsq7MoqwPXV7P1Q7t9tjDwCAOq1GtCvwV3N2DKVADq5xuB2ZAPbsPylCQB+DdCgBMC8CgD67CH4H2Y46bjRdgkJAJ6x5ydWNiBcPKOBhWhAYs7fjoHc4mTTsHmiioigDiRsYgs3x/ADkOmPW8K4SqbTzMBDoG3J0mXyyvf2ywsvvcIsG4Crt+/clQuXL1OeeOeuXZQuxrgFSAfA4+jxYwwGbdqyWXq7e7hBHHvyhIEvnB9BMwBleCEobZkwkNtGZjSO37tHywckWpOcYwAXbly7Snb5yuVLJRUvS2bisUw+vEMZ3NZyTrrbWqQtgdLDBUrgIYCG6xUA7KK2r0d0QVshgAeAEOA/5Lph940xbzVM2RMuCGlgMe7HgtD4nQoA5bDeG7PrUb8tr0Al+4WlebWWrtmMIOhbVUk9gpwMTJDCVkMAAGuctgEDBpm4TkpV7UY4tiyoqjK9ocSursgubByLk5zAdctTCTDb04gAELWvTZ0Jz9ZYG/rj1x+rPgHA2hV9xcC2C1DYd2EXg9/dGmgld0gWcAoAediX1qR88OEBSbd3Up45Fm8lCQBqAKixmE53kORhpRpYt7RSVYnTrk6V208kmBU/9vQpmx7ZvcMjI5R0RWsC4H34YJQ+yNUrV5lNtXDhIunq6mOgFLLSkI1FkBRZ7wDO0TQ9vb2yatUqWbse9cirBBJRpxbzB4Djg/sPmS2MeQISDTMrymUCpDdu3WRmL8B9gH4YsyAoANwn+H/6tNy9c4dlAwDgmzcGQBpSrlDowBxElr6VBkCmO8YO+uLo0WMkD0CuHGA5rg8QHO1+F1mqV65SBQEgoNWdBQjObPdLlzjmlw6jZrwGm3FdyzCBJC0C8XhePMvTp+NsQ5YFmJ5m8Aqko3QHsspR6xvBecyjPAPVAJrzBdROT0h3d6e88fp+eeedd3gNZN0gSP90bExuX78lgwODJC9YFvbHH39M2wLAWevrznAeI8gN0Bn16PG8Jj2PzxEMxz+A+5CYR/Yb2t2UTXCPUE+ATcQ5AErv3ruHGf8IqOP58Zznzp6VXTt3UakB/QQ1Etg7jAHYILQPlAZQvmDP3t2SagdRCooNcbl+/YYc/Ogg1VEAQqMfCKIXUIM+K//8z7+VXD4rL7zwnKxdu8bx70EAiKkCwOUbsnx4RN56+zVpSRRFYmqDxp5OynvvfixtbR2y/7VXZeGiPmlpLTh/vVsOHjgk9x7cl1dfeUU2btygZTZaWzgWjhw5LDt2bJeRlSNUXpiampTxiXFm5WO9LmTz0tHezhrHIHnA/u/YtYsAJOYVVDPQHyCvrFi5klmL6AsQY9COCChCDh9tY74y5sBnn31GuwUCAEtTOAIA152jRzkG8T2U3MD5MGfQ3gDKAdRs3ryFfcAyCcE1H8tXX33NvsfY6OnpEomrPcY+7MyZczL25Kns379fkimAHqjnnqZEv6pXpFgC4NzZi3L16k1Zs3Yt1RYgY4dr4AUCAZQNVq9ewzmp/pvaZ4z9Q4eUDIGxh+BmsZjlOo32AIiFsYjrA7BHljbJSqUSnwtr5p49e2Xnzl1O5jXGEhjffPM1lS+gagECCNYlEgAqZarq/PGPfyShYP9rr9FWYd6ibZER/+mhT6iysXfvc7RneB92EuUofvnLX/IZoIgAogX6CHNvdPSBnDt3VjZv2STDI8tVxalclHPffCVrli+RSmZGWit5yU4+lTbwukgAABnUkUKpXEXkk5RFI2YhmYJgNjL5mcFekVIBmf66zip5VEFDKgFAopZ954P/DvS1OuQkwAGAVPAfYBlIg6HPBh9Ys+s0s0s/YXY7icIiqNkqUClCMLcqku7oIHkyWyrKVLEonQv6ZMWaNbJo2bDkKiJtXT2SLVfk4KHPZfnwStm+YxftCWpyt0hc7t6+Q7WQTZs3kAAQT8QFvMSpiWk5dfyULBkckvVYLxA0z45LOTMhs0/vS0pK0oa7KkA1Ja66sLEExxZLIzgCANuOvoqqeIA8USggg0/bCeODtdkrVcnnoH6BADUC0Kg3CwWAsuShlID5jXN6IBTsFLPysUdlCp7bfxCM1S2AX/uVYEjgn7i9Nf0z9L0G0EzlzvcVDOwwn8z+tl0QbYVJ/zofxHwk28uF+/VQAcB8Mn4GsEO3MDWvwO/wskv8A2qDMRqAs3WPvq7L9PeDR/jdz5QP95NYi8OsT5Y/cJn+WDswdi3uoTEQtw9zNxTsL+3vOtlcGmzUgCN9hCCTFr6sA9094ruB9phrJAD4KlQkW7tzOAJAyUn+2zMFhIBA0aqWABAAxSTr6P5cgStcS20D9imJZJv0Dy2Ufa++JqmOLjlx+oy0JNvkBz/8kfQNDlIOuVgSuXvvgfz6V7+S/fu/RwAf/gXWZBAAAOLv2bObBEzzD06cOC4HDx6Q//qf/wsVyLB+wZeC3UYJHdi5ew/u0Q946eWXeL6xp2N8f9eunTwGaxIIjbBhtvbAJ8MeA8RGzAHsa7D3QHujjBVAeqxbuA8QAkGow34XJSzRR9YuASHSEQII6jvfysjDmA9tKZQVgeoJyndgvY9Jqk2JmCBmwxfFehkogZRL0pZs0/tKp5k4wwzsCkiIGao8oe+wlvcuWCDJVBuJQapgVJSJySnJgXzU2kp/EDE3nfS1wWUbk432sf4cju4tIlMxEjwOx68dF40PRf9uHgCOXk3/brTf9u+73u+N7qlmzvm2NFoCwAWifRvV6LvPei/zEQDq2TW/DW0s+nGsaPtYm/2lCQB+rIz9GFEAsGx622/XKwEQ2FlHRPJjotx9O4LK3JiKU7rx1hbti9oxqMksYVkTU3uy98J7rFUtCPbglkDkbLO/Rw5I8E4BIEoAAPGUCgAJ3Sfo56qYY8cGCrIg1EcTxWrWa53GJs9u8v/wjbXWfIQAgKSHoioAVD0CAEgAKAGQn5lmCYDC7JRIMecIADNSLWYJ/ldKefqMLbHGBAA0PUhw/7oKAEYA0LjeXAKAUwCgdHkI3ZgCAHzGoASAIwBQYYk+liZsGAEACgC1BAAcV6sAkMmXAwUAlBCIEgCYgFzfjM15F2POH+cBAcADrr69XVN7GSgP/SsTAIK1pg4Ib+3iY5zB85u/BG+jpsRVrcJH86bVMhHf+RUQABr34LdZH23/7K8ZNf3t3ai9X4OZeJ/b+/MB0A3wx7pNEl2bnf5o0IYK/ns2lmuxKgyEdjsEu3FsVIF37jXCW2n2WbjuB6Om1hcIYqoenolfXelu83WaxUqj/hCceYvVNpp3/vnqjQXGUd2XTW5/LqbDp5ubKU8L58hfdZIP6/lB0XuwEmFR34fTAvsHVyLN1js9zvUzbKWX0FlvLEZj0Ta27XpRgD76ub/e+5+F51X1at/X8Aevnb/uvblEYv+zZvOJe06vZLX2idcedWxJo/NpPzjlxCYGqNl45JWfhQBQ7wH1mj6AXH+QWSbAnHvk7n1+AoABkM0IAMwQaAFLWutb+8xHy1iwCR52tBoVEAD8zm/0uw0enxzwlyAANFMAgI9hdQ+DIICrEWgyRDrZQwmSaIc3N/Bh/0UncJMxVfPRfAtU8/Pg6RsQRBp8MWrEGxkAm1cqS1iHAOCXuXAT085lLE44cv5mnBM4QgAoo4hoEwUAf1Gut7FjgLiJjI2/AM914BzyGywALmMkwvrziQFRh8BflKKLWCDP5Hwck9MKZbXiTgHA2QK0c4A0Wn0qV2aCjJuQABAC/EoUYNtCzsSRA0ISgKkJqMxa8D23jHA8/IUUAAKlBzd43Km1d7wSABbgxNsmocXfnQEPNonsWd+5q3UubFw2KwHQqL9qFucIAUAzh7SmrmUVYWMKSU0AeGQmVyuSSKakCinn5SMEFd54+x1Zs3Y9s2oQ+H0w+ki+OXpMFri62d3dPQxGIqNkdnZGjp04zs0OwEsDtwAAAYxDQOnGjRsEYRYNLaRdNpAQnwGwgIwz6mMDuEBpAgARkKu8eumiXDx/RjpTCentSMlAV5tMPLorU4/vyUBnShJVbDJnpLe7gwQAAzRBBMOKynp0qLnppMURrAI4hMA2AmP4aZtkEA8UdFVHSOvpIdtGHSabEzgfgmBGAGB/a50JBtkMAFJJvTADgMEJl3mEzLqAbe8AfWwKQwUAD/x3pBESCXg+Pc7GWRBs9cB9BhADtqfaVdSa07XLI6O4YyzY6rNo6zlQZorrOhMRAoCts9Zufhva2lwT3HeZ/qH6ggume0o+JEm5zAScw47FZjpTKPFrMUMAACAASURBVEpbZ5d8dPBjGRuflERrSmYzeanGE9LT20cVAPwEAIN+1YAYSge1qny7K+GDYMtsZpZZUAiArlq9SgYQZAbwm04TcGfN+dZWGXv8hOMCNboBwKCW8vj4UwKmKB0w+nCU8wEZ/5AoB0iMTDD8w/sAAjH+Hz16LCPDKynrDUAZLwSPESBGQBog+6IliwMZdADYDCgLwMozDFAvHBpizXIAsszQcGMWmdjnL17g/IJ6AIK2ODfk9xHQhoIBCADIgt/h6oYbkIoxh3ODBACgdMf2nRzTACcxl5DBjs/Wrl0nS5cvZU1jfA5AHwAx5OStTi2UECCfG5IBJmVs7Amz5hBcgs8G0F9rUqMWrwKylOqulCXV2iqrVq2Q7//gbcrbY56BFDk0NEgCwI0r1ymRjmxsy3oGUIr7B9CL97GGmhIPCBGoPQ8bBHATz4fnxucsjZDNMsP87j0tBYC2Q6Y7CUaYSzEF8O/cvSt79u6RJUuXUBWC89TVtUc5BZAyQB54+mSMWeH4W1VCYlRAuX/3nmzfsU3SnemAAHDr5i35+ODH7OO3335HxznLm4BwlZX33ntXnjx5LHuf2yNbtmwmGFSFf1OOybFjF+TsmUsck9//wZskAMTiKD2C+vSzcuDAF1IslJnNvXTZkCRTWqM5Hu+WTz49TJICCACQS1Z1mBQllCGpD2BlybIltI3T01N8jnR7WiYnJqW3q0faUilJdXTI8a+/JmEGz2+anA9HR5nND9BkaNEiEgCMHAbABeAHFBPMz7G+AmkAvwPQQfsbAQD98803SmzB90AAYMmMcpn9B8UMbe/NJPHANuN+8f179+4zOx9kDPRHb2+3xBwBANnQp06eYSY+MvBTqVapVEv8mctndO1KpiWZbJdTJ8/Ktau3ZOOmTbJl+0ZK6asqR5w24PjxE5SIxtiy/QfuT9UBUB5gOccyy13EVMr5zp278sEHH3COojwBnhnr7fT0DMcqVC3u3r3L0gGqsKC1W2GfoNIA8oWNZ2Z5FyDhWpbxiQl57733SGbZs/c5ji2U98A4zORm5fDhzzn/nnvueRL81AZUaH9++9vfyt69e2lfQEoBCIX92PXr1/hv67YtzHYlibNclONHDsv2DWulMDPBUgC56XFpKSHLC0HkssSdEpTt+tQ3atHSSlh+4d4hUIr1GBnqJAI4Ih3WSSfJxD0ayACQvnZkOpXYdRt5you7zGPaJqcAQAIAyu8oIUHXUg0yaR12De4qAQBNXFXbhvuEjcB+EX4C6/K2MEu+CAAh2SpLhkdk6chKqbYmJd3TJ7lKVT49/KUs/X/Ze+8nu64jTTDr2fLeo1Dw3tEANCBBB1ISJY2k7p7t2NiY/a92fuyOmIhpdfdsu1XLtChDA5IASAKEJbwveKBQ7nlTO9+XJ+8999YtAKTE1vbuPkRFod571x2TJ09+X345uVp2Pfu8dHR1SyYNAlBGpq5PydkzX8mWbVtkeGxQUOIGc3h+dkG+/PxLGR0clO2bN8hitSBSnZd6YVoWHt6U3CLKKzRFahUGxRersCcoaaPlU0huqOF3jT4Q7BGUXNCOmPsG/tP/c7WKQS4yWXr4J1CE4m/YYEcU8FXQFKB2AENa9y70eTwQkP6Ka1vzoXlNyiWHxHX1JxQA9/cetsZzH+9lQSbtVeLKWpZ9aWpI5vvg+j4xQPdyQnWrMPdQPZ3IPijw6ZcGem0van6N+UcBwO2VHDBQ3LJTNc6gJaOMAMDzuOdlGStTXHNZ/7yvIGs13FkYBdnuMBI0s+eJlQAIA1thCSrb36pvqfsZC/DZM6Edg/1Ni3BOmLpBhADgyPPmC8dLIvB8mLMgijHjP0oAyOZbuT8ZXzkpe/e9Lrm2Tjl19rzMLBTlO+9+X1ZMTAqmYqXcoL/xV3/1V/Ly3r3y6it76T/BjkJN7F/++Z9JAIACwPzCHNeUw4cOy+FDB+V//y//RXIZJeWBYHXv3l2uKXjuAx8fkI7ODlkxsUKKpSLtH9aMFRMTBP+zuayU4dcUFui7Geljdk5B8uGREZXYz6k6Gc4J/wm+F9YiIzKSAoW57OIRti9BX5saAN6zMmYgb9l6BuWd4sKCBhWpMpChnwcfBUTBYqnMdcnIKQBCQAjHHhA+E9Z5EC1xHaxv+Mnm8vR/W1EaQFokm8/x8/mFAn8wfeFLYx3BebHOBISQOMDkxSX8cI6/j3hS/Cge73nc/iT+me7RQnpP0rmSwkz+3joOgMTvNylBIzL/PPsRjy3C+rGPXfzCl6pPCjzH3zNbtdz+DO9/XQJAPF4Yjz/511xij79BCQDbf1nfWRtZvUWzH0kEgMAmOcIV1jk/+9+391zDHCkw6HOUWHIJOJF4istCjScnadtEgZQnEwB0flgJAD9+zHN5BABbR4L4NUmJIEOFgD5j3U4BYCkBQBPgfAIAcxJsL+1li+pCpy3BNndoNl0x2nT1rXC/ADlhp60EQOijlQnoNwDwBwoAlQgBQEsAlAQlAJpUC1ACAJI3QABIIUfeiKGuY0wB4N+HAAAlKMePCzJpDYVcjgCgfqLzFgIcxBRuliMAQPqfPqNTACABoO4UAGrwvUQqKAtQbQiAf5QASCIAWOlGGn0kRSXJiyYYtiXxY1t3/iACgEuIsbH0LRAAkmKg9niBD/YNCQCW8OZf42nXCaefkbSEPN17T0EAeLoThX6rb7/9/o6vFb4NJJQYAx/t78cRACzt72kpEEnt6tLfAjsUzilt3SgBwHaOjgQABTJDmh/zDPE2XM7nCBOFoySDQIfL1gWb/CxvT2nyJfuXpDU5Po5pex0Z2r/H5fyjpPir9Y8P+pth1/WZNxnaea+fzV7Fr710LdQ1xF/v7Zgk/0DXNV0rmawV9E2c4OHwNMfQifse4XHh/Se9F/e3lvO//GP5HRK4lhIAnvp8LiYdn3PLPYf5MqEfiDsK+yf+bMHanLAHDcZCkvSJNxeSxpxvC56KAODfiN84vgKAMRmWPvwyAO9TEgCMuG4bX3WSwhIADEjQKUpWAIhLOdmzWGZuraFyu3Hn3J7Dd9j8Dgw6y9u82XtJBiZu/IKOwfaXNdtC6UPLYGVNb9YIDAMD9vw+AeBJJQCWM+5RAofLVPYNRKzeStJilLQB8gfykzZ4T3Je7PjlnmG5yW4+kW2iIyUALMvW9Xtko+DAaAsg4fo2Nvg9Z02DzcATSgA83pkIQjZPXOeXGz9a2zFcsFTRKASd7f8m+c/x4zZqmkHjHetUJELpf3WEja/Fcepk9oMFjlnMLo/dGLEuuMW0Ogfoq+RGMgFAwf6wvhtVAJgOpuUZTAHASgt8GwoAmvGPbCULcCk7K5RId3LpkcVMma+qKOHZEF+WKOTnuSZTl8deHFux3k9agJdstr1+M7UGssEpn+ZsicsqUZKJSvADIGUNWMheQ9a2rUNee/MteeXVffLc87ulraNLShWARxm5ees2648jM3jXzl2a9eEkyiFljkyaxVQLAQkGusBurlZZhxyAKTJtW3N5giEImgHIwAvnQKY1smEU1HiZwFGlXGKW6czDB3Lks0/l9vUrMj99V9aMD0tLdUHS9ZJMjvRJS70k1eK8jAwPMuiNa+IZ21vbGDSFEoDVMsf1LBCHvrIyADafOru6g4x99LeWAkCNeU8qzwVqlhIAtHRFFax3gq/IdDLZWZWrtwx+3CMC67b44voIyGMzqPbFjR8Oe1dmxElbW9DVxkpgj9x4Nc5NWKokVAswhQM9v3Ok9C74o/lXvqRhOBoTHXbPtuCbHFs+xyUWQGcAwVOnCTMTUrRDDGbEyvYEtQ9dBrQRACwAZkoSZNPjuVJpOfDxp/LFl8ckl2+TVCYv3T39Mj4xKdt27JJB1Frt7ec4ANEEL2QwIsiJ4AqDqiB4QCK6Xqdkf09vD5/Nsofv371H4Lu7q4tGAYFUEGrm54ty+85duX79OsFRZE8jcIw5ALl61M1ua2/nNVBrHBn8OA+y4VGz+9ldz7I+N9oI10KbAsAGSIznRTbw8KgSaKw/IPd95uxZth1qxQNQxDjDHML5cTxAbJBeADR29/aorL/L0gdYCKAUgWAEtQHY2nqG/gE54dTJk9La1iav7Xtd+np7GUwG0IvzwCZcuXKVxB0ExPHMaFcEjAAkY+4PDg7RL4Oih0rzFwk04j7xN+TN8b35hXmSARbm5wlihcEYs2EiL7/8ovzgh9+XTZs28hiQhEZHR2Tm0YxMXbshC/MLbAMD8BH0RjY12gelAEBCwvyE/cE9wS6hfRFURyY2Psfz43OMEWSQnzh5ihl+lPqfnGTb4j47Orv4+aHDh6Wvv09e3fcqM/E4J5tNllwAKQM2EaABSCP4DGQEgNf4P64N8gJA2ZZMCwkAyM5Bv3zw/of8zo9+9GMXnNRtNggAH374gVy/do1ZiMjKh2/YRE3wRkrOn5+SQwehTDAg73znLWlrR+RP65MuLFTkk48/lwf3H5EAsHrNCmltQy3KumTSPfLpp5/JhYsXqTqwdctmRsOQRXjx0kU5duxL+c533yEZBveAH2tnABprV63RciuNhnx04IBsI7DeK1lkizcaJJqcOnWKWeQgn1iAFmU2Dh08yPUB1zUbhD7BXPntb3+r49sRAIycgjYEcQB9gOMGBwfYjwBF8BvkDigxoAQAiGg4l70wZqEAAFIMJPjb21sl34r6zxUpl6okxKAcx3e+8x2qTgDbrdWxlmgWfnt7p6RTeTly5Jhcu3qTfbxx63oplgqcuwDL7t29J8dPnKAU9fr1GySXVWUDrDsPoKhw6JCsWjVJ5RtcN5NqIYiEEgx4LpBGALjjepifOBYkABAAQJjDfe/YsYO2G/YJAA6Og4IAxhOUPjTrDPeObP078vv336cdwFxva+8gEIX90tz8jBw48CEz6FHPGpmhAIYQrIbKAkoHvLpvH6/Zj4xQp7SD7H+oAOx8ZpcMj41qJn6lIse/OCzPb99KAkBLrSTNckHqhXlJNzXQCyUAwK1h3VKQ96AAoLV49SPNCgbwD3JtDaQ7ACQNXcA0YSAs22VBal1njUBnZFIFxunXNbTUAvwFKB/QN3XLINZ6zD8FYrEXU3Y9Zh7IHQD7FagQqQG0bGLdbij4mW6RRkuLdPcPyNjKVZIFONbXL7WWjBw9dVoGR8dl17O7paOrVwBqplNZkj1gw7ds2yoj4yOqytRokcJcQY4c/kKGBwZk55YNIo2ySHWO5Y9m712XbKMieWTMoUZ3OiX1Sk1SKUcAQMkUBOHxfJUKxz3LItRq0kD9WIIjWooCJEYoPKGtq6jjiyxieyaQFfljBAAQSRQgICDMvaiCDGwnC/xS0UH9CALCJJkqARbtVg/IicpWxVxhUAkAuJdBb76CTxIMABHP97CAlJHwA/+b24xQit58KyMAqI+vuzjK9AYVfkMn3PdX4huzuE/k+zcRnz4G/PmkgBDIQ6kJ3z9SeX9cP3h+1+YKhji1NqfuFbmeB+ZE/LkEAkCS0pkdE/iifiaW25uFbehC3y1CQCOJXIHxZLET+rpOijv0XZUAsEgyDqqQoeyTqhHgd7a1jeWb1qzfIM/s3iNtnb1y49YdOXvxsrz+1n5ZvxHlZETKpboUCiX567/+K0r9ozwOlD6wjkMB4Be/+DnB/x3bt3GdxfVBLrt08YL8L3/xn6UT5Trm5uXTg5/QT4Pdxrp/4JMD8sKLL0r/QJ909/SQzAX5f5QmQP9gzgDMX5idlTWrVmmZs3SKx4JECp8q6EOUEamU6ffgWPhlaJtKqaQZvC6AjHszsN/Iyza+0D8s21LXPYRK8GekUqpwruK8KKMGf5YlyPA9uvjwsZGpD5WmqlScoowSivHjFPegpJnNOnC/g3sg9BnW8SJKYC0UqAwDwjTIFXjfkk980DUeJI7Hf57095Pmmz+2l9u3+PPCJwDEz73c3/7+2w9wJ8Wy7HOzC759iP/fxr79xjrG+7MEhqdUAPDvOynW43/+JAKAH1/zn8H+nxTfWzY+8SckAJA06EoAoE39MWnEiij4zrSpwKbSFXC2V/8flkYJxpMDNfx+hR3AK7TvYQkAroUk/YcEAK4/ASklLMFisTgD8Lm+GehCclSY2f/0BABdS2yt9BUALMYQ2H2PAKDrt4L/oQJAIyAVgnRMQkBVCQBN+B5VVwYApUiKRakVF6Re1t/NapHloPB7sQ7VAKiS1ESaUAAAAcaphbp4M1oedpHkBacCYMlIICOYv0ABohYA0GEiG0yeHq8gfZispDFKtgf7mU+uylRB+QXnEioiys9DBYAw9hm3cYyjOzDS/B/2eUwBABn88B8R8ylVa5T+X6gtagmAGuIPiyQAaAmAhpTriywFoCUAoB6A21J/isRVGHgoAMQCiL5NiNsgf+5SASBQL42eJMnWJcWD8B5jE98SASDJvvnPYHNpuRIAnMveowXHBkYyTPIxG5D0nMlrhdtvLAPCPWm9UfB3GXzsSQcnfO7HiII1xn1vuXXXbj3+zPZ30jjwLx1NcHv8TS9pV+4X4vpboboUz+YUioP4qNtnhOtWNH1pub5b7jlsS+GD/0vHnBJvl2TWO7L441QAkvyh8PyapmfDMzI3vaZ83BzQPVR0HEW/r3uGcG3XE3N88He0/eNru/3tEwAe73N4SY4eFqXXt4x3dw8wXtjTQMU6BnIvNx4f52d9HR/M2sAUPPy9ij+K4z5DfF5ZTD/u2/nzx/7vXyNoDzZ/GECPP3ccf477fkpjX4rd2vee5G+3/G8/fHPRb7ikC/oPF53iukjGOzf6EH8YAYABGbdW2+aYC3vaTUpmbUYJAH7AIIUCi55jah2v0oTREgDxTjTHLtI+zknnZ7b4xQDl5RZgv1PChShKAMD7fgkASj0S1POVDULGomUYLXVKljfGYf8Yhys0ClFjoSDW13k9/eKpZ/26a+fjzu/3UyBH6WVhBIEPL4vfxjsdeJPy8hQBbEwgY3rpPIAzGWYLLzd+Htd+PgMuaQFIMmpsN+c4cOq7PrJM/4iBdhe38RH/DjIv/Ovq2HN94xzhgPAWvO9IA5wE1odqhHSuuqz/ZQgAAPhdJFeaXgkA3RCHJQAs0KskAg36KuMarGS9FtvnD1QAUBkjONYWFDFxInW01fy4Wm0eAYDvOQKAzRtdWDXwif9HHbwo+G/9mKQAYJ/589r+Hx8ntqGxzZIyqMMxYgQABl3TGQavM7mcdPf2yeT6DfLSK69SJnzN2vXMugEBAPKaZ86cpSw1gMxtW7cx0xVy+5Qon34kR48dlVxrTrbv2CFdnZ0EIQB6IcCFcQYFAAAQAGJwDgTl0IcG2ECO/PMvPqckMgC8bsixoz1rFbk9dVUunjklXx07Is3yvLRKVdZODMvGVWOSXqxJvVyQjjYEv7XWKl7IJkWQlDWDPakdbJgBWkGGE99kjVsExhuQeO4KMvatv9BORgDAe2g/nI9BdCp+6Iaf18ZvvE/GPGrpquQ0PrfgCdcZ1K9mhrPOHUpTA5xygQY+A2R03fixMQEA37La/C0aZX9drTmbeThW78uCsuZ0hYSA8ByullzgPvgyW0sZwWbDljgUbn3yHZ6ktQjvBZkIHuCPPvPfj3+PYL/ViHdkAgusAoBpyeVkvlCScxcuyG9++770Dw7L4MiYTKxcLWvWbZDxFSulf3CI/WzlaiwbIwNZZ9bD8Mg/JIAgEI0NfEO6Ors4VlCbG/LwnZCtb22VPOZJqSyXrlyVa9dvCMYyZOkx/vv6ewme41kwFhAwhfwr5sKDhw8IBuJ7a1evkaGhEens6OJ3UYIApBiAsZgjyD5HBjsDxqIANQB2AKq4RwCQAKdtnOE3rnHi5Eled/OWLbJm9WpmhXV2dZJ0MHXzJpUFEKhGdu86SNNndR6BoDA/t0BAEccjoxhgKeT8MX+QyQ/yAggCIPRAOWB0bIxzBUDk7dt35OLFCyQD4L4o5+8y1iBlToKDWxtYGmB2jgQAKCIgOxqqIszOddsiPE9HR7u8/fZb8p3vvs17QUY9vjM8MkSZ8If3HlCNAOAyPkcb4ToonQAiBIB7AKboAwP4QSKAggLIRwjUg6AEkpOBxWjbq9euy5dffsnj8Lm2s9pPfO/c+fNy6fIlefPNN6hGwD5qNGjzcC+4JtrsyqXLBMQtSxBjCeedm5mVl15+kWBUoaglCvAcH3zwAbN2//Nf/AXHANoLigcA3gGYgzywa9dOZjVC/URaAPItyu2bM/Kb9z6Q3t4+eeOtfdI30B4oAJSKNfns8HG5dnWKBIB1G1ZJa7vapFyuRw4fQvmA80oA2LqVAF4un5VTp0/JbZQGeP016eruproDXnjWm7empDXfKhNjKySVz8uju3cFqhMYU7S1Tn2Fage3bpFoAfuP99E/Dx4+lE8+/lg62ztIcjHbhXPj81//+td8fpwPfWgEAPQhxicy7XHcwEC/lnepVgmIQB0AwMymTZs5x/CMds2LFy/J8eMn2Bff+9736Ly0taoCRbFYJjngwf1peffdd6Wvv0cymRQJAACMYVdRSqTZSMnnnx2Vqak7sueFPbJ2/SopVYpcG+BDQGXg5MlTXC9RBsBsFUApqIPg3qEMAmJDuVRk9hPAI4wLEEAwTwDiG+EEbQBCC4gNmNs4btOmTewHfIbjQPZBiQ2zB1x73DjFM4N0AFLB6rVrmLkJu4Vj0YYHPvqAwP7+/fvZr+gHyMJDKeGXv/wl2wJlGEDMQ9YrxiLUAWDvUB+7rRvrZ1MqxYKcO31Snt22SaoLc1IvzUtralEK0/cls1iXFEgATilAADqhtix8roYGwVn+yZP3R3tCuh6gE108rLv8XJn7uiaqwoWRAAhqmRqX8zHpB6BuNtZ8EgCQEQ9SQZ17KlP5Ysa1s/2qAqB7LNhE7MF0TQVgKxxrUNbh/7Huw9/K5aVncEjyXd3S1tMrkmuTKzdvSWffgDzz/AvS2d0nudYOksambmkJlc1bt8nYqlWSSmfpDi/MFeTzw5/LcH+/7Ny6EQUHREozUp27L9O3rkq6UZbcYoMKAK1QJKgggK7kG9hCzfyvBMF4zdpTqX8F/gFEqIoBfRlkozVq0ljUzEkErJUIUFeCA/6PUgKmMuRUpWyN5jrvyacSVHey7wh0w1MiOIxguAPleYzL9ua67+1tgz2Kpwpk/lcciLPvBv6M6zOQG4wAYDbFgvH2t4UMldABtyvKYAz8Fw8QMv8+vpcDUBKLvwdfsbOyrIXLPg3Bf6t/qeAB/SqXkWLtGxAjXRspoBEwLoL9j4vC6D7F9jDejfr+mClUsS1MWcrLag2DUXodI8JzDnrKAAYcoCRGorqCJ7nNMeH547i2+u0m/4x9EkpKqBoIbFdrRydLOm3etl02bt0ufYMjMjNfkA8+/lSef+Eleea53YR6lABQlJ/+9KcsX/Piiy9wD4G5DLLcr371S66VmzdtDEqXQUmnML8gP/zBD0gaht2FTYPqU761lX5D9X+WR3nzrTdlYnIl1/N+rDOQ3AegDkLnwoJcvXKZ83DlihVsGxAs4VfBJoMYie9bf4N0hfdhf/EebD7IXylpBiXMrPyTTwIwwB/HYl1EX8JOw37rvqKhWf7ptHR2d3G9AQkUcxcgPcB/+C2Yx3PzC5T5NyIzBlxrK1QzhZn/uDeWb3MKaBiY2M/Ady1XYAcz9GtV7U3JGkZyxn2G+6cwZvTEAGRs7sXnV1K8x3/Pxvtyx32bBID4Pse/l6R7jMeHMMMwDyixngD++7GfpbEnfeJIrCehLZ9EAPAB/vg1wvhFtHX9+EPk/9+QABCQt3xVzoCgEsrrx0sA2B7c1DeMAOCD/1SdWSK9a2VUFAyO723DmE1YLlP35x6JPgAsNDYVJwBYWyoBUQkA9p1wbIQEAMsitb0wMyeNOJ9OBRL/RgTAnu7JCgBhZqoSHKNJDQ4CCsAg4slufwb7YepKWgLACABakgklHZUAUGa5RlUAqEi9XJIayrcVtARArVQQgUpApSiLIAAA/AcJAAQA+IVS/9MTAEg6s7nkyAQuY4JER6d07PhUCZmwT0cAqMK/QnmuekMq1ToB/oWakADA92pNqTaEWf/FqhIBVAFAqz1BQYAlAEyN1GE/FtNNitHE7VAkdvhHIQAogfHbJgDEY5729x9KADBSiH/+pDUnvr7o30pyfeoaDAknicaHl37hSfcSt/9Ja0Z8nQj+ZuhL8bX4dZ50XX36EKBPbp/ou0vOGSMABPfuDgvJBRqbD9RXvMTFeOw8fo04fhX1R2IlMWI4obaTlUiOlkpmbXtHAPCTd+M+QRKB0O7BFFht/PjHxv0mvw+Dser8L28F89ayKG6n7RJm5nN9CjLvQxKA3UN8jY/s+RLWzKS2spsJru3gxqCfQdxicmJYhsD2MP7I8cd00uf+e/Hv+veQ6ENZiWaPmOePIUsgXu4esE76ny0H2Md9P2sT7Fd9VaFom4Wlx5Ofm9TGRAKA3VPcbi7xdUAAsJPHbzLesPZ52DkO6OMbIbsjOgmXYzjpsA03zz47zxwvlUdLIgBw0ikHLpEAYAMWBAA/Qz58RnV2WALAZS4kPX+8Q+N/c/F7DAEgvgHxJxj/zxCI4kABU9MZItvI4nOT8tbvPD0BwDckS426T+BYmgWK75uEx3IGPu5gxAfwkxYGOuDLRVCWyUz1x6VvYMMFJMyq9vtUM7UtyztkzfiOuQWxbENmx/sKAuGio9kwmsBu4HH4O27EksaXn22/3AIQNz6RxYEGVF+6mMc2NDFZPr8+Oo9x9bXt2vZ5qBhpZ1fmrRp6/Y2/LTCr8zFaAoD8UkcCIIjvZB99VYAgA8HmEANHIUFA676GagA+AUANyB+HABAEjo0Z5zKX3L4vsG+2WaW9owPtS/878N8FTLVXQkZc2JLhyEgi2CQtvtbu/hgxQpT2hQa9LCkrJEtpRjvXOdaSyzLYMzQ0LGMrJ2Xf/v0yODzKT3zi5gAAIABJREFULLQVEyuZKQ1pTQR+UKMcwbAVKyaY2ZnLZKS9rZVt/mj6ERUA2rs6ZfOWTQS5II0N0BLBoN7+AXl0/z7BLrxAAJhcuZKBK9uwlCplgmgAiAB6bNi4XmYf3pc6SgG0NOXOjaty5dwp+eKTD6VZnpOXn9sum9dMSD6N2tPzUpifpbw6zokXMuDQ2nmXdclMGFfDEuBTvq2VYChr3CJQXquzZqY/pq3PQkZoaJcRTDcw3rJxrIYpjoOzgExpgFQIzAXZIe4z1t112f4I2iEImGtFlqeTYXXDIiAlBUBHSE6y+6PNcgFa1QJ3ILYjACCLD86FSbiamgWz9DhvdBGh/+Fe8XUs/CT6v8CBdfKCvhMedyDj4zaiAOAy3UA64kbbFEh8+X/3f5wHz4zvIKjFwCMeI52R+WJRCsWyvPeb38kIAP+BYekbHJKR0RUc2z19fZJvReDVsdVd8AbZrsiKQuZrBsQWp/BikvaWjYx2QX8hoAyfGXMLY2x2bl7OnDtPCVpk/COAjBcAZi33oMcBaGMtZoK5GRkZHWHWOcgFCGKXCiU+GwH+G9eZoQt5cWTt4j0jzFyfukFgm+D+5s0EmS1ghPEN8BkAPUgEOB5gLl4I6gKwK5ZLBJ7wHWTvI7sd16VyRirlynLckuvXb3A+IqMO10ZAGZnMyLo+cuQo38OxPZTGR6AqJVAEQSAdAXAoGuD5AB7PzMwysIwlA8+F9jBw2FQxUArh1q2bbDeUAbFSAOhrZEuDAPDa6/tkoK+PJCMApwDdEYienZ4RgJy4/23btrFtQCjA86KOPNobzwo5f5uPuC7sGtoCzw/iAMBTBPpxD1A5wDxGFjSUHdDWyAyEzVwoFDXzrlKRX/3632Trtq2yceMGGRocpK15ND0dkAZYBuXSZdo+tAH6CHMekvizMzPMisfURwY57g0Z3h9+8BHVEP7yL/8ysGtob6ijADw+eeKk7Ni+XV54YY+g6ZHcV63U5eH9ovzsZ7+S3t5+ee31V2RkrFda0kpSAkhy5ItTcuH8ZXnjrTdkw8bV0tYhvN98vpeANggAANTRVpr5l5HjJ44T7Ny953kCI1RfyGYJQJw/f47Era72Tsl1dMjV8+fl+o0b8uILLwTEBTzT0aNHCcgjOx1/41iSP2ZmqNLQ3dlFyX0jcilAjXIH/8bzYA74BABTAMCcevPNN0kAsP7Ab4DhOP/GjZtIUkH/4n2MPdS1P3fuPPv3z//8z6VcLko2o9mc5XJVDh8CseAhyQE9PV2srZrLgTCnhK5ctlVqtUU5dPBzuXXznux95WVZvW5SKlUoO6grcu3qdTl16jTnJkpkGBEMBID79+/JF198Lhs2bpBnn39OSoUF+vUVV6YAKgAAolDGAao4IOzgeTEPTp48IffvPyD5AyUMcF5TCPjyy2P87vbtOzjWYMfwzACkrl69xjn76mv7+Jm1P3wCjLdDn35C4h2AfiNKoL8++uiAvPfeb9hOUJwAEYdEunxeThx34+LFF6Xm1pPiwpxcvXhedm7ZKLXCPGu/drVmZPbeHUk3q6oC0KiyVMAiM/BV+rgJvk8zrIVn5D0qAJisP+XqrQSU1cq2evI4jWYbA4hUl9CUABT8B+GUBIBKmSQAEABAQqCylCP4WWDdl2NngM8RBUwlBmNYS5ZUCLoVK2XKyKPGa66jU/Kd+OmWdHuHPJhdkEx7hzyz+wXp6hmQXFs765rfvHWHhLXN23fIyrXrZTGNWt5aAuDzzz6Xof5+2bVtk2RAAKguSGn2njy4eUVS9bJk4QtTASAtzWpVsngKZOt7BIB6taJlkADeQ2IaAEQdfrUSJ+o1AP8uw79ZF9RwN+Ae81Cl//E5SGEKYAQBOOcKmC21ddtcXYw9HIfAKPpDM8RVOc2y9dFuGH9KANAsTB+cwP/NT0Bf+sEn+9v3M/ztoxIOQsA5BK0VZAtJ4Eozq1QbEQKAnVcJICEAxHEVK9aGe6mDsObiB+YlBffmMmC473EAeDQe4IJwBvRwv4R9Vuhz+qUATOnLB62MkBqMe7cbTPLJNGBrII/OEV/SP/Ty9LmNBKkKU+EcDLIGnYIU+zqW4W8gHP1i7/ltbjKw5qSfqTJnPjDc0nRW2js7pb2zR7bvekZWr90goxOTUqo15J//9ReybecueXnvq5JK56RSrsv87Lz84z/9A32W3fRZMpzz165ekZ///F9JCti0cQP3R1Bp+sXPf07f4bvvvMO9yvlz5+j7PPPss8zUP3vunLz08kuy77V9MjYxIbOzj7gH7QAJqrWVzbQwNycP7t6VznyOfklLPi/zDx9yXcM6DwUp2IJ6GQobTa6daFMQpWFfsUb19faA2SRtrQDqM7T18BnQRtyv5PNco/GyMmO4byrs5PPSrDekUCzxB2SD/sEBOgTF+TmSi2GrqV6CcV6pyvxCUYqlCv/OZvMkc2mJ1kWSNrEXwj3iu+izdAaqTov0hbDXxdoMQiSVGtzY5lyHzXDKBP7cje8fHhfUXm6vsTRmFQUrlsYko5//sQgA8XtPCqwm7Z/82E08/mMEACYwWBnEBDuRFDfybU3S/+29pyEA+GtmPNbk94tve/19XfD/f2cCgNkYnwAQLwEA+7yk3c2uu71cvP20b/XH4rtso2+oAKAxg2gJGr3m4wkARny3EgAB+B8pAbAo6UyUIODPwfieemk82Mu+5NqghAb4PdauIQFAyydhPYO/0ahVpFkuSbNelRp8WOzdoD5UXJBqYV4aFahAlURIEoACQCkgAMDuLTag+PYnJgD4CoUOM2P3M3FM498B8G9EgJhfkKQAQNIj+hw0zgYy+wHkq/ISyizFCQBllgDA90RKVS0DYL9NAYBkRfJQQBtzEkZIwAoygN2o8gC6eHw+HluknxDzX2w+x21yEn6A8cI5YrzEP3IJgLidjf/9BxMAvDKf9txJa07i+gQJ8D8KAWC51S9awibpW3GAOWm98Y+LrGMogYLkGuffxW398nflPmHY8ekTRJe0q0cACOPqeu4wgQ4KcY7YHQOK/Hh6/Nz2t+FX/nNH/29zJgrwm322tcDfC0TUYWPq3Ya/qIqc+vH+fPLHr6mjJSkxx9s+Pm9dI0UUbKLrmMNXXawzBJmNBGD7mSj4Fo/f+n/bHm05P06/6z+vv35GS+ewj23uePZnOf8j/r79bfey3OfWJkk+lCWS0pR6BGW/7c2vtfuN21NfEVz3SGGisH/e+PF6nhbuxZ+GAJDULjDzSGQIVPiCvg594OXGvY3Jlv/1+68nEgCSjMFSZztkkZjDFJmItuOMMMzdBPfGnd5klACgN+h+1BVzC7HK93CcLSowrg4PAgoKIvgOUJwAEA4IV+sIwSPnfMc7MO7Q+4PI79DlBi3uJVigYuBpMKG9EgA2wUwBQG1ItF004O/awEkpPqkEgD8JooZlkQF3q99tm3i7D7KT3X37Ey7qROqAjxofCxgos8c3nraJsGsAKPODPdZeCP5i84J7sP70wSM7L85nIEhgVJzhxfsA/KxfDfyCY60ZP5rZay9fIQAbYJvAQfv5RosbAg2oqYMYGlzfCCBw6I8b/zO8b8x5BuCslhnAu1jGhH3u/9aFMcbeixkBW5CC2pKQDrS6LI5BFt6fOnOcU6yLCuadSmSZfFjAwnbSMSnRrGs1RirfCiY2wkcKRqNGlUpt8ZncjykfgAkc+KtOAQDBWiMJEPRzgTGXIuZUAEyf3/1mPp9ji3vS/bwnk1d3gUzbbCt472X3sy6oMbKiWf+qEGC2C3ZPN4iaHRWqoOD4cH5EwX+bJxZMNRtnY9mfK+Y4+IHRqBMS2kNrf9pFR1Pnd1OaLQL5xs6uHmZ1AegfXzEh69ZtkHfefVfWbtwknx05KisB2q1eQwl1BIkAjp87f4GgyaaNG5mJnE2npb01z/F+9cpVuXX7lvT09cqKiXFmWwLs2b51mwa6uruZkQZgCcAk5MMBovX39VNJAM8FAgACSJAUxjm3bd0s3T1dMvfgnsxN32ftuIWHd+TU0cMye29KVo0OyPaNaySfasrMg7uSz2UI3KJbmC1LWc2yk3dX+WQE1RDUw/VwTwji4ZpaLxwgShsl/DFEETjUTFNdlAkyOxuo/QF7rnOWkv/IoHO/g2CEA+A1m8dJEbrgqdVKhc2zzGgoLcAeaTaWqgbQ7iF4XlO5T8vU8scJNh6BYgnnh5t/CLRbNiUy3EAd54Hu/k0uyDZqCaxX314ZAzJu323Tx7Hu1lzf/to6HHdczVbzt4H53gaW9sfVPEU72Hrhr1t2btRiBgkAAMzcfEE+/vSQZFvbZWBolESWnv5B6ezulTXr1gtKPZDwQRnmtAbuocRQqxPICYg8lIFOcYzgO9PTD5ntjwECKW4AVJ0d7VIsFClvDvn/iZWTMjAwoIB/pUJCAIBqgND4QXAWdVURuMUYRCCV65tTLoK0PEgwyPAFWL9h40aCfDjGstKRrf7Vma94fswjZKUDyOTclxaSDJCxfe/+fWarA4DEPbE2/eKiTD+aZtkAgH6QGQfQCwAX4x7jv1wqMQgOxQ8oduzcuYvAK66H/oCc7unTX3FObdy0WUZHRhgkRhkFlPPAZ8gQ37x5C+XuQQjAM7W1tUtnZwefA0FwtBEUBQCIYg6CjIN7RPY7SACQ00fteQSa0EaQuv/xj/8TM/iQqYzrX7l8ibV5e7q7pfo/s+UBuGrd962BGgL+ht1BH+E5QGZA8BpzDDYBv6HoANISPgehATbO1mOs6rjfY8eOMWCP9ty2bTvXAEj8IpD/6aGD9MV279nN9kBZCATwQSRA24Mwce3KVZKiMI8wnnF+SBDPz81p5rs0JZNN8xr4+c2v3+Oz/OQnP2E/0f64wQ8ywc9+9q/MyMZPW3tOmosVqhDduzMvv/vdR7Qbb+1/XUbH+yWVbrLvqpUmCQCXLl+jHPL6Dauktz/Pe0ml2uXkiTO002+//TaJG5lchmoUIEAMDQ0SsEY2IUALjDncH54N/dwDEks6LYc+/phtb0C/gcmHP/uMffbCnj20lViP0EYYr1A7GB0eYVY72gznx+cAO37/+9/zqZG5jox9vId5g+tCvQH3sHfvXhkbGw36DMeCXIHz79ixk8Qe36fHOAFYjrmFWs/5PNYMAJyw4w354IOPqL4AYkFfXw8JFiAAAODHs6FeayqVk48+/EQeTc/LK6/ulaHRASlXitz4wq5fvXJNzpw950pzTLL9Macx3i9fuSgXLpyXXc/skhXjmHsoH6M12vOteTlw4CPabpAe8HyYHzgW3wPADzUFtDk+x2dQYABxAX13/cYUQSvMXZwPaxUUZ0AowDq+d+8r7FuASmhn+MUXzp+XC+fOkwCA9oApx9zAz29++zv58uhR+fFPfiK7dqqahdnlgwcPcRzsfPZZKWGetubl0YMHcu3yRdnz3C6Zf3hfpF6RrnxGKnOPZPruLelpzzEDrKWmJIC2fFZmpx9Ja6aVcv9oO9gi2GaueaxrryoARgSgWktAttUAa90r4cZ10s0V+Jwax0XAuiGLdUjhAxSvUrIWficVBKiW4Orquj2BrS+Y25TAdT42vgtyEsYxfBsFuptSgw1D0BzfzGRlMZOVJkoppDLS2tUj46tWy/pNW1mqJpOHvZyRi5cuy8SadbJyw2ZpyWJNyrAMxdEvvpTBgX7ZsXWTBsdrBWkUZuTy2RP0hwa7OqU0Py9VlGSBYkGtItmWRWb90/fBM9drrA2OtQoqAFgf1A9Q6X0oQGCct0BZBOsgVcAwflW9CORP2Hb4j1gzuRY6xQCVasfeAGWSQrqxrp8KvAc/LvOfRHsnu49zansjMzlFX82yE8038INOjw82hRmOQTDQUxuwuU+fDW3h9izma1EBoK6+fOQ6foaLUziivxMr9aX7jVCC1Ox0sFdGiwfgue5/rA6T+k1Or9jbIxshnOMX/pEjRipRPizH5pw6J1EWBteiJeq8fakjMIR7FSvX4EgzlowRBIP1acLzGbHGA/QxrjDuPXW8YC/tAZmBP+lJcwcKANhfcr+O/Xia10MGentHl7R1dsnWHTtleGxCVqxaI/1Dw/Lf/uZvZXxilbz7wx9KqYS5rD7c3/zNf6dE/+uv7aOthY927swZ+fWv/032vvyybNywnms1SIl/93d/K+9+77v0x9DeWDNg31avWUPbiJJJKCUwuW4dakXJ3akp2suBoQFV21tsSrlYlNtTU9LZmpferk72LdY0+Dm9fb3qaywu0pay/FO1SsDexjjbpNmQfC4tGTfGqBKG7wF89yS/sZ4xy5+KSB20vaoAIDI/X+C+DkpsWCdznZ2yWK3KQrGgWfuZLPd0lVqdJFmUdiP4n4WqE/ZOUCKDyo3aX5J/oLrCMgM5gk2YqyCNq4oafDAt24J9NDOczeZ6pb5sDkfigb4T7x3j72uCWEssjuHHn2yfYfM7biP8uJ0PkCRcPohdxc+R9HfSdZa7d/+5/fhgaJN03PMzK7GSNGdiyUXxWEG8Xfz9Fr4bB4iS7jfe5vH7tWPi8Qf//AZCJl3ft+d+HzDxKpb/E9gK7sH1xRiOxY6cEqTtt/F9I6DADth3LX5GO8M9sbO/3g34MWX/vvQZ9MfaT+erlYcMY24q8R+qFBjYr+85lUCfyO/FGzWqrQQdA1D9/THXWdj/mAKAlQCAKcpk1CSFBMZouQDbP8fXVn8Ohf2vRD2qGbrMRrSpxuzgiykpQJWGYM+qJCM2QTjET7kUIQA0K0VplFzWP0sAlEQaVf4sQg1qEX5f2ZUBCtVtVBWIkU3GICPJLbESACRyuu/Sb4MN4nf4hCwXp+PXxSJjJQDC7HknBe9wBcv6J9zuyg77+p2MiWJPQDulaj54me9jqkmNxRYC/xWUY3KESJQAKFfrWgKguijVZguz/yn/X204BYCGlGtClQBgRAD/644oi5hRnACQZNvicz3Jl9JWWv71eAKVZqCyBQzE47qg59TYNF12AroKdIUJUzoGUQIqGj/3bedy9+zbLNqXWOlbPruzr0klEixmb/C1v2bEbeyyraMVGMIcr8e04+M/Cv23uC3+xqd8mgNBgHpc5z/FOVAC9mlf/rqik1JHn95CeB4/wVLBAYeteDhdWLI3xJiS+i1pfYzHJONrlq5XNjL02j7GFlnPImVjwv2I3YutH0nXIIZAom347I8b7/ZZFBMIy4bZfeq8cn69r5zg4bC2l4nbCL+97Dr2vHEswo6Nt6deX0dFuJa6UeIWOr2+krXNAi0ZH3Fsy07h+Ybx+HR8LMbtlz/P9R6S1QfsXuz4wC/xVYqcb2LtnfQd/5nimB5tISsIhf0fP4dvD+Lto+Ub1NIm+Wx4z/df/LYJ+uxbJQCwZczwRy2N14dukHwDAgAdBQQjAIrrBjICMLj3kWXvD15tZG06yB9+UwIAHi8+QOKNTABzGfBfuz4sAWD3uBwBwD7/YxIA6OA4lpJPALBns8BHspEPFSBscNv37JwaZA4zOvz+YUAxBya6gv3B83sAECXplskIxbUALNrnvGc3sOw9BLMjkx5jxsnew6hDBjoyyTyFAM02D8dtwJYMDkDsLLOEAIBjbFwgWLicYcD7VqPbNij+xgafW0DAQEdmTSL4CGAHYEa5TEOK41AvlbKfzlEPDI6TKQc4718HxwDAUQMWq9XtgDAECfz2URQ8JD0gcK6qAYF1dnVCQSQAwwlZ2dwBKXOY961ZWay/FVsAGKylVVSBHG3HEOxXNQDtFwbXML8syPZNCQBYhF1gOU4AiJcAsAwaIwQ486sVDVzALLrohdsG37GxcYW5bC/fsfAX3XAhDck0/NwdqPbPq3nmamqyljPA9jTqledkbmFBevv6ZS/r+u6VzVu3Szqfl08PH5aR0TFKFufb2qWKemSVmhw7cYLZtZQzXruGdhYqALhl1DNGpm1Xd5eMjI0SqED25a4dOwniYGwhSAUQ7eKFCwRuhgeHCFwC7MELQTUA2QBFbt+6KeNjI7Jh7RqpVwoyffeOZBarUp57KNcvfCX3p67IiqEeWT85xozChZlpqVRKzOrHcwLYQHtUyxX+NvlsC2qjvVDbvbW9zckGK0gC+WFIYuIFAgBeCIBhLUHb+X0DU2CgvpF1jAAQzCs3xrXmriMIuPWG+EXwuYIekBLGDp7vO7IByGxKNlBwwrIHzFHQzaVms4VrlwuUWKaWy0i1YB6DdiaP7JzCgPzibcDUFoQOhe+02Dj07TGBgscQAPz2i9tx27Db+hCMeacIYMFvP/Dk3wMkY4HSAXyZmZ0nkaVYrsnoignpHxyRzu4eGRmbkJGxFcxWt+dHhhMytRDstYwrStRCaSerwAbsarFU5PcQdO3r6eW4bsu3sgRAYWGBEvKw38j+V7C8yvrOkPAH8I/jIMkOIBJBZZbGcKQSXBfXhyQratlDahrngST92Pg45xPuA1lcyFZH5j/uB+Dl1m3b9HqsIaukRwDV5y+c5+fbtm/ntXEtnAd9iJr1J06eIDkA0v7IjkbWF16FhSLl25HtDhAcGe8gSmD8Yo1GVv9XZ85IsVBgXXPcJ165fCslz1HPuqOjUzZt3sR5h2A11qKZ2Rlm11O+liUAyrQLeAVZga7UAiTM7927S5uP+uKPHk0T8H3jjdfl3e99RyYnJ7irwNi8fv0aFQDwbKWFoty5c5fZ/CgjAgAU18M94L4tAx0APkgPuL7JxUMpAe0KG4USACABABTgPTrJTJRbAJEA7fXcc8/TTqLf8JznLpyXq9euyLPPPMN26+zo4Ge4j3QuJzevX5cb166TPID7Jhjv6tvPPHokr7/+GuXF4aPgfosLBfntb3/L5//BD35AUpXtpJAri/v4l3/5GdUKIKnf0YHSEGXJZPLy4H5B3vv1+7Rlb+5/XVZODpMAwDWpkZIvvzwj585dYjb3ps1rSQCo1WuSzXTIkSPHSdb4/ve/L+1t7ZLNZ5n5++WxowSNQRRJZzJOMSBPpQe0McZSHkBeOi2fHTpEewmyA8Yjvg9wG+AK/g8CAGwx5gBAEawHUAAAAQBkBrSvqV2gDUGSgE8IsBvAhoHhAMYxVtG3IAdgHNiYwhoA1Qccv2vXM5wj5othDkCa3wgA+/btI7jfRDDSEQA+/PBASADo72FgMZtDn6lkvtaqz8iBjz6VhYWyvPLqKzIw1BsQAGBrL1+CCsclef753Rz7mINYV+DznL9wTm7cuEZJapQJ0cDqItdRkD+OHfuSYxqECLSRqtTUOCbxf4D5GN979ux25I2M1Ko470W5MXWDYwLjGICQrWOfHjxIxY99+16TNWvW6pwplUjowJy5fOEiiTSvvvoKj0GpCXwOdYvTp07Jn/3Zn8nWLVuDmtMg76AcQXt7h2zbuYMKAJl8Tu7fvSt3bk3Jczt3yMzDe5Jq1KQL5RUW5mT6zpQSAMoFgtiUsM+mZWFmRlrTOWnWdK00CX/sGTXgj6C7ku7sc6tdbVLvVGtx22BV+NJXEIakY6cEAAL/IAFUqyQDwM/EmsvgObLqSAAI95BGajUPjuTWBkC6CoPgDIbD7wYREOs97gNrOYBMkPha0tLW3SNDY+MysXqttGSy0treJbMLBbl85ZqMTq6S1Zu3iWRbJdWSlVKpIseOHid5aMf2LZLB/F2symJ5Qa6cPy2L1bIM9/VLrVSSwtyCpFDOoDAjGexhG3UpFwpwUCTFMg5FguvVclndZ6cEgLbF+gc7AQIA+g+BafNVTNmI+xAAgo7IaDXdWZfYiBLYVzvH39TVTAHAShRhyjBD3IByV2bB2jpNhb5oeSB/vY8HxCLBt4QAk2bewTdy/pFThtD3PNKkIwY3UX7CC+L5YKZl5viRi7iEPhQE/ZdiEeERaB8rAUA1NIOWXIY9BQCdI2+qXbYl0FrGLj5g4KpPtrez2SbFI0H792T7DvMVzcfDhdXvUTCXa0U8YOidSG1pCHZhvJP4Eqlr7YKPsWwYU0HAvA72uPBvSRwHiKMxGma7ZrJUbGpt75C16zfK2MpVMrFqtfQODsv/+Md/krGJSfnu974v9ToyUVH+oi5/9/d/KyPDQ/L6a68R9EFc4PjxY/Kb934t7+x/S1avmmSJoatXr8gH778v3/ved6Wnp5uqLBcvXeRaASUfKIrBhmKf0tKGvXFT7t+8yTAWvq8+bAvnBUhPyHIFKRp2Gn4EyFfwvbAWmgKZ7RV8tTDdvwGgwtjXAWAEAD9mgu9ZuTJcG+e1hA2OdVQEqTe4Zvf29tBnIsG5hix+oCJp6erplXQ2Lxjr+Bukl1K5qmDfohEA6q4P0iQJYG8GcjQUqrB/xA/iNKYowLHgAqj/PwEgCoLEg8w2hez9AIy2ufzvQABIsqO+jVgu+O4DAkl2OQA4YkTyOFgR38PRBv07EQDi5RVsDwmTF1e1tDYxRZIQ5FUFAMaNPXBFS1b+8QkAVgKA62QmJCgGxCD6KyDLY48WxlctScq+ZyBAGDsOM3b5HC5wpcsW4gkuEcmRURBP1HhdUwkASH5wakPwp+CTkAAABYBqmSSAarEg1eK8NODvVcpUAGiSAFCWxUZFBPL/WDcXcb4ybSxBflMW/VMSACwZ0WX7YzwYAcGDaTQpyggAjoCANuT6RiKklj4CWE8CABQAQGptNqVab1IBICQApEgQKPNHZf9RAqBcW3QEAFURAAlA445xAkDEBYn6Iz6Z0fv/8kdEP3kcAUD97v/gBADXqb7NDuyDl9iX1F627/Dwu6dtVu97yoDycYbQP/sGp/uahxCd+4YkAIX2QvJSYhv5QF/sC/rMDqg2kD/4vusYkxZ2x6rf4WKUgSpoeOKkdSYOUMfxOOvv8FgjBBugH5YBiIPgptKy9Bwaq388AcBQjuj9L9eFSfiAlR8In0nvVW17uBWxZo2u836ZYr2qv94/mQDgSFMevhliH3pue361XEaYMjI1dyQBydiuH58LfN/b4/DvuBqlZvFeAAAgAElEQVSEtyb7z5h4Ll8h0B+DEdJEGAePn+9xeJ7/mf88vo8Q2hrgYw6H8MZ3/Pw2HuLn1vNrWcK4z/kkexKMl//oBAAFEZYqAIRgg5YA8CeuNpwx4CEBGDZgHPDwge0kxz6pw31n2++IuOHRTaBO2FRajQ3v2ysBoCQhx2x0nwfKCH8EBQDzCWxj7hstvGdZmDS8zikMDZQSAKx8gRlBHIOAKSSWMy6rFptW/u0CbaztnE5JW3sHN5b43EgAfgYogrpsHxcIifcjsu58o29rWfB9xwBVo7H05W/d2JceABaZ+OYoeBOVmQsIYHmOQtxYJBFEgjHjQD4bi3EjYe3pg/YG7muATllUDLq5rOSaIwjASWdGNDOdQQ5Q4oD9AIjA+5B3Zt86GT8NVijTV1HxMKClY0MluMnMBUiabXVMy7AmOo5BeWJ8F5kSoRqAdoKB+Dg/6hizRmuggADZUv1RdigWCwX5FQDSEgHsDgaIvx0CQEQZAPaBSeFWi8jZD8fcNofEDL7PHowEDyOxQfJTg+BP3IGwhdN3IJYEP924MwIASQDY1DJIqzaP2dmgibekGFRbt3GTvLX/bXnt9TcI4FUbDfnk4EHp6e2TDRs3MVsEuQkABZHpd/P2LXnu2edYS9wkO9EnkC1eWJhnNi+AKowhEABQnxhy2wA0AHwCBEI29PFjxwkgQqYbWYwqJ9zKDRG+e+7sV1Itl2TLpg3S1ZaTh3emRKpFKT66J9N3bsjd6xdlYqhXVq8YkcxijZvI6en7DEZjhwZgA4AxmOkYE3h2s1+YA01k+7e1Sq4172WsIJsnxYA42jbvanbq3ykG03yGobH7LYCpY1aJOKECgAbTleiiGUCYpya1qmAGaus6Eg9qn7paxEomUNl+yqQ75qnOf1daxJQ2LKAdEJbcBt7VaVWbosFBtX0hEU/tjFO/cOQv3zJawNi3ZWbHCO6BoAW7i0x5ZBg+hgCAc/jj1icB2HqI8RsQwJwygK2DJmGpa6W+7B4QjGxiE97Swuyms+cuyNUbNxkg7h0Ykky+VXr7Bxn0RFAZLmgJWecu0wqAI7MwcP/pNMH2tvY2tvvs3JzMzqkc/IrxFbJifFxyIKwg2JrJkAAA0BTza+XKSZ7z1OnTzKBHW3X39EhvX5+Mj41zPGAMItMKgJWVBWDGWNkB/xvWE2zF9XA82hZrH8D/8xcuEBzF3AKI3d7RroBySjPHAfAhex9A4bPPPauZ45Asd1nbOAdAejzfc88/JxMrV7o+Scn0w4ckMly6dFk6OzqZKd8/MCBlZJMS/H9EcgGeD+QCzHXcI8b1lavX5OrV69LZ2UXQG4AwMsKuXbvGzwcGBgnQQrq8VCpSpQngGdYeGwemtIP3QJrA9x7NTMuVK5f5HH/2kx/L3r0vMSMboBvaBll8qEne3tYmxYUiwSwA/Tgn7IuNSbQ5ssXxg6A+atzDL8FzYVyhTUF6QGY1vgsCAAL/tB2LwvmPPoZKAO5ty5atsmPnroDcN1+Yp6T75KqVsmP7DhIAiqWSTEKivVIhuQBy/rt27uK4pSx7ucz69mj3117bpwQAp3QE8BUEAADs+/e/JSsnJpzvpzJ9U1O35B/+4R95H6/ufUW6ezul2ligysLMdEV++YvfsM7v2++8KWvWjlPeF7Ymlc7L6ZOX5PjxU7Jz5w7ZsXOL9IAAUKtIJt0uX3zxJZ/vRz/6EdsBwX+opoBwAEJKa1srxyPuE+2PsYRxwGxzAIkitP0AUSDDjPlkksYA+QGq7H7+eaf+kGMbYMwdOHBAxkfHZM+ePQQ90R/oG9wL1AEw/gGGY1ybegAy4VFWBmALstZRAsBsDPoWxAEQAJ599rmgBIBliJ04cVKOHTvOe8Sx2SzKV2gtagDpUACA7TcFAAQmW1JQYqm42s1QVFmUTz45JJVyg+SU1g6UgygRKME8v3D+EklAe/a8QOKEEfOwMJ8+fVJm52bkxRd3s9/RlpCvRmYoxtmp0ydlcHBAXnrpJbYF2hnPBruA84D4APIcSBEKAmUoG3rx4mW2J9oRc8ZKzUAG+tChw1TBQLmJVatWc821dsa4v3b5igz091NNQRUAilR/+NnP/i/aHpQAgOIIiK6qypWVzz77nDZg87atsgjwPJeVWzenZH5uVrZs3Ciz0w+Y3dXdlpd6cV7u3rgqA52t0iwvkATQUq9IDr7h/LxkyKqDcpSum1pP3ALtmhnMagFNzfhXEp7KTnPddcQt9YU1q9qCA6yM00CdWRxcJ/i/WEOt2jKJqZq95xQAUJoo5WTpQapyBFj6l+bzs/YtfOiqO75B/wkkMKgtUBEAPj38RKzpLSnJtrZJZ2+f9A+PSEs2J109fZSAvXn7jgyMjcuaLdsknW8XaclQzvzEydPS3z8g27ZtkVw+LSmMz3qZ5RVAYpgcHZOWpsjso1mpLMzJ/L0pEiIh5VmYn2MAHgSAWqUkWayNyKRERl9ds8/RziQKo/1aUH9Wn4FEZT6rBmnUp1ECoxIdNDuQdYnpW7rMOrd/5TFOAQDtEMjtO1DaCAC0+yRcKNkiTgCIg0z4O76H9gN16ty4DCFNkg+y8Jih7PwkKgC4UgThPgvPkwkzcLwAuWVk+gFO2xty6+HIxnhWGyAIUgX7SV8ZzrJGdKMQ+EPcGzDdEUHYMAGCb+v2IMiOo89jZADbb3p7M99Xs31IZC8bK3NoPiHX34i6gQ52S5AwHy1UUQvjANgSgf6QqACA0m2+ip3LwDVfmX3Q1AxPy6LFmgFFL8YD8q3034ZHxmRsYqVMTK6W7v4B+c3vP5CxFSvlzbf2M5N90Y3nf/qnf6RP8PJLL7JMGZrv6JEv5NjRL+Sdt/fL4GC/zKFM0fXrLOWEsgBYa2bnZzmfsf6MrxijfcXalurqgjFkuRD4adhzmhqLAT8LkNovzEuLUwKjX+NI12hDzJ0g5uPIv5ZkoTEd+PoU4ODLyIn0/5yfbXPRYi9BjAgHQoofVbQb2O/oHiiLPYybv7o3ykhf/6B0dPdKKoO9T5oKbwvFCqcNbEAZ9ox+PMhqOWkF+aKtjftFJQ5jgLoyZS6b2UptoFTQ/5MJAH4sLiH8E7wV/17S3/H3bM4lvR+fjzYnrR+5n3J2gRLrLqnBjz8mxRZt/2O/zfeJv28PFo+X+W1g9+3bVz/Gafds547bZtopkzj+lgkAnDdmTzxbgvslaQ2qNV6CSxAzcwB9PK7LZ4+VAPDbUB0J7AtDQMUvAWBttrwCgCap6HVVKdTuKeyDqAKAP7fZb5Y4BVKUp1JkhEVVANAYUpICgB87sv1WZKwGCU4h+Qu23O7Tj28wJgdFJvgC1Roz/pvYj4HU7bL/4XPAt0IJgFpxXqAAsAjfGCUAKkUSAJj9D1WlRcQXQQCA7/zNCACwnwqFq0qp2lSNqBsB9OkVACy5xlZGrMfaU0FJnsDShWWJtBBjCGSyzWIEAJSH4g8Ia/DNHAEA2f0FVHlqLiUAFCoNqdRbWPYGJQCUPKAZ9JESAC4Rajnb5vf309pC/1wW90k6f5D8ZGQe3tx/LAUA6+O43QvW7SeQJgI/8XGLy2M/+9MTAL7xrWv1tse+/LUlal/1MMNc7CT6faNcOyDeJ2k4D9vwYJYL9vCXeL8lAfDR76jtC2OUIdiv61tYmjSuAsDj4IMZV8FTQLJzRgDwBKUx//mT5qe//wnvMVQawF5subEaktXc/sgAbr+UjXvPruPHa+MEAP/6oX+h5462XzgogucPN1QhgY50s2gJkiS/KTo2osPN92F8fynuO/ntGH5mimyOhBIjAOBKcfwuft6v8/lS305L8/nPl/QMNk+C+eIl6JmqXfyz5fzP+Bz8dksA8K5C4MHvOp8YpJ34zRQAAqepRQMKNhApncRNFABinST+ZFQARBmPjxs4PgDkLxKJG+4Y2wnXtM2cPbvvRLMznqAAEDohev/6HGHGtT5zmCXwOGscN8a+fIQNZHMU7VkJRDlH1gawfQdBTARRc3kF8E22H4FbbEbxGxlfBPv4OUD+kM0K48lskgQJTus/v/2WtB0CF41QYcHpPGkTOGPLZ2Z7efxNm0BNMPBDBQAO11gGrL/A20Y32PhhoWqGzNWktl9uk6XXcvIv3gLnT3b8X+Vc9bWk/1oA8KnEs2VY+Jsg22DiHJq9FP6YgsD8woIG+xyBAFmaKlkI0FSzJfGZvWe/UV9Us7Jcc9tC4hYDlfESyhtaVr9mdCmAbyoAYA+zRIAtIog1ANR0BATd9CGI6QBQXwGADRQlAHDz8nVLAJgCgIGpTqrKthfa9q6/gkXC/e1IAaE9CGVvgvES9GAAYepWAgGgmPNidipxsY85GGHGUGgTQB4yAgA2kMjcAOjZ3dMru198SbZu2yGjY+Py3O7dUipXSMCB1DNq0UPaG0oBKnM9J7///ftSLlcILIxDsphy3TUXnGzKwnyBmYAAfnC/qFGNeQ8QEWOto72dtZdxTwApIbmNTE+AmIMDAwwq1ReF9aWvX70il86flY7WnAz1d0u6UZVUvSSP7k7JzN0puXXlnGxYNS6TY0OSalalp6NNHjy4x+AV5ijtTS7HzSnGDuwHxgLsDgAnBAgQHMMP2sUczUw6R0lc/N2GwGFLC58ZG3Yca2CizmPNRrQgpjqf/t9KxtEyARjjAI9qBC4U3AAxQCXPAVpi7iICqDU1TcpQMwrYd7xPL3iAP7xALuXmXGadOXsWcLDxiuu62aWOtdlyq5yBa3iG63GOg81RH8Q3+2xra2Ab3Xob/1vXZM2yNKcsXE/C7EuSWkSBRM4F7x7xfWa+pzX7H+0H0Gvq1m059NkR6ejpk7auHsrsPZqdk1QmJxMTK2VsfAWNkmU5QtJ/65ZtlOhHwBOZWyCJoF0fzcww+x8gHoDO3p4eEligMIF1DbXekUELVQkAlJDvBwiNsbRm7TqSYAC4A0AHqIqyAAgkP5h+SFuK8QoQbXJikvMHCgUAWo3wBhAU0voA/XBfq1avJgHAsqEBsOMF+W8AzQC4ARwCtEab41wAAAF+43MEtQEcogQGCXq5HMFpZLjfvXtPBgcGZevWbSTtmGoG1AkAkM/MzDLDHdfHeAbAClIPJNV7uvuY4Q6lA8j+P3qEn2k+H4BWzL2HD6cZ5EdgHyA32oPrO+qfw/47cBnPhDICpTLAzzOybu1a+Ys//3PZtHkDSwNgCsKugACQy2ZoS5D9h7kE2wLiAcBKqxmvCgtzBKeRMQ67hL4kSOqUeQCG4lg8J84HAgHayjaY+B6UAgCGg+iwc9cz7G+M+3Q2LceOH6Md3/vSy/QlYDMGBgdJkAJxArbocQQAkI4wvvFcAF8hfQ/yw2v79vFZMO5pyxqLcu/eA/n7v/8/ZdXkannzjTekf7BHStVZaWtHSYpF+cXP35N7d+/L/rfflE2bV5MAABuTz3fIhXM35PChI7J9xzZ55rnt0t0L2wYp9LScOHGKoDAUAGjvUimOPahSjI6MahmglBKiQDjBmEK5BbQDpMihRIFnxZgHCcR8N4D0Bw8eJLgC1QKMSyNBAFz+9NNPZfXkKpYNsHGNYzHv0A7wHaEOgP5Ee8O/RH9+/vnnvF9k8SPr0ewSzv273/2Oaw4y8NGPNtcx5wD+Hz9+gu0KAgAyqDJZ2HQAoA358IMDAQGgt7dbgLRCQr4GOfuuLmnUUQakJJ98fAhVlOWNN9+QVAblYJQwhuXgq6/Ocg688MKLVMowGflGoyYnTh7jNZ/f/ZyUSgWSHO/fvc/7B4APcsOKFeOyefOmIOMfzwQlAawzKJWDNjClilwOZL2sXL58laSRZ59T0gNVo5AFXqkSrMe5UW4CRCUonCjxSeTkiVNy4+o1GRkepu3ANTBfMUchk/3g4X0qAKxft8H57lBBELY/+n7zlq3SkkN2aFouX73Msbpq5UqZnZmW1GKTa3R5/pHcunJJxge6Cf6LIwCkmnXWh110gLVl+TOTHmuWQ0dVtUWznvge1QF0raSva7KQDAUr9B/sJ+lH1ngvLSwDAMnwCmVq8YM6tzhCM+ygZKFl5DT4rr+5FqNMD7MQVP4WoCAIBCorj4CulgRClrwCY5rVAO8Agd9sW5u0dWipjK7ePoJy84WC9AwOyfjaNZLv6JKWlpw0FlNy7vwl6RsYlI2bNkq+LS8pjsGaXLl0QRbrDVm3eo1kWjukPl+kCtK9qcvS0qhKb0+3FOZm+dPSqMuc64MWF7DHveM5YI9MrarWqEvFiAtQUkDGBjxSb78HJRCV0Edbu32VIZYxUqGVOPIz8EnQcHXnQarg2u/2e7ruqwRyPNhky70fuPHfYx+rE+3JdaraAH0pB/bXWKYh9L9svPC+eDxAVF/cVzPyg5C+y852Qy/Yh1nw2whstj8zNTJ6i+quhXs3h6obYZxjFQRo7ANM4t+yIJ3PoyTzMJvIfH76RJY55sUdgliGu66qari9o5/o4I5he3n3qPPNc7bsM1OPcoRz+pFQiCABwPZm4YHYl1u8gPtQlofzsv8dmZtl5lwQlwQAJAw4cjBq0kMFYHB4RIZHx0ieOX76jIyvWCkv7d0rHe1dJP2WiyV5//3fS0dHu+zcsYO+AlQ/zp87K3du3ZRndu2QfC7L9Q6gPfaz4+PjMr8wzzUcmf0A/mGr6Tu1tnKcssxHvcY1B3tQ2F7bN+N5SG5frEvNkUrRJ/AB4Lua30u/2I2DeByFxHbRDF4b5wYo2twwGXEtGaaxACPhI1Mf/B6QXHAR+gkc+5A9h5pVlr5vd0+fZNs6Cf4DRKo2FlkCoLOnVzJtbVqGieApwETN9IcyIwgW2KMRcHKEYlyKeyDX563tPqHaC0z78ZelwyncEcfUMe0DP9bhx93iAd94fM3mob/veMzll9yHb2P84+KxJ7uO+R7+d5eLE9r7kXmhGzcPLF5aRza+J7M28GNa/n34n/sxzye1Q1JMM25z49f+tgkAkTnjEQACFRHbN6NUjVPFNABb1wHdTy8F37lyREjl0f7GvNUyiuxrtyGwfbbaSKwrrkxfQEpw5Hpn05TwE+7hozG8ZAKA7Y+x4SEx/msSALg/diVEbFz4caVgrXIlbOy5aTscAUDv21fshAJAQ5o19XeRUEQCQLlMnwrJGyQAlItSKxVIAGiUi07xCQoAJVUAqFcJ/qMEAAgATSgCSONrKQBwTWSiANZNdEQyAQCmxcqrkCAQwRi0/8ISAHECgJYN4Hdctr8bCSFWAaJ44HU6EoVTHzIFANhnXwEAalHwCaEAgKpMWgIgTgBoBgoApRpIAyAAwM7DVGjMOCgB8KckAJg/8f9RAoBzPxMTC59kawO76pzNeGx/Saz/aU/4Db73BAx/2TNy5jkVl+W+ZKpXkXXS1vyY8oHFZHXWqSqVv8b5arx2vifhaz4Bzo+p6/3a+Y2UazhaCKrH8TX/HNr/2CvGQfAoAO4/g+9H6B4i2vrxNT3ug+Dv4Jlgl7wSZdE+cFn2ni8f+iXaaWxvRzy2Y5PitXbP8bbUPnA2kvHcKHki7HOHv9k1DWNr0RLywf7Ew7iSxn/SHIn7g3Hfa7nz2LOrD+5GQwIBwPeJgr2Vt9953Oc4axz0jxMRsSfy2973Ee14W6/96/MzO7+HWS7ne9o5/HnIfv1/hQIAnQEFwm2ChKBCSACITD6vBIAP+sYb2QgA8Q2J12tL5Bf8SewfF99EKLARlgAwJy0A8bwM4QDsc/XWA2LAH0gAsE2vDQzbiNp9xyX8sQk2YB/y8N3dnZJvzQWAv4H9+A7r1DkVAW7uPZl/bhxaUpTPNLDr62xW/PuNGL4Y2E9iQww4tQ0BjF8G7edn8HtGyK/nnhATofIE+8+7gfgGKW78I/eKoHFsEYgvAHECij+R8RwV1OHSmNWSl19/MmCbW7aHMZJNmpMbKVfjC/VSHeO6VCypugBqjCKLtYIAsf4AeJmfW2BgB8FslieoVin3XAUzGPUBAfYjuOBqqeo4dioAAFFwfaZ4uRbGgsCMJVUBUFkwVyfPBY2CEgB4YmY4uQ201Xpz4KYF+8LsFSX98J8LfPEzgvie5EuMAKDfDQNj5qjwvQgBwCR1QlCV33XgsY5Z95mW/wkyf2w8hySfKKknaRHW2mQqw6oykiGRQgG2NAHNTDYnm7Zsk++8+30ZWzEhd+7dZ41v3ACAVEiWI7gEBYBsPs8g9r37D+T9Dz7k5hXAITIT0e4I1uFSCNwB3BwcGCIJAIAfiAQAGwDaAOBnFmgRMuXIsq9ozfTbtwk4sIZ5V7c0W5CF2cLA9aUL50gCkFpJxof6ZLi3Q+qFWbl345LcvXFJtqxbJWMDPWSTD/Z1y9zcjCyUiwxgIWgH2U8QU+B0+pnjlCSv1Qh6ogQAAowMDoA8goyYYpHjHeUwINcMKWeMbbOBaGMFopVbHhJpUCpAA5hWGkDJJyDUWNa+DlECUU4ZAG2tCgANKVWrqtLgwH7ONReM1z5XEkDI9AvZnEoA0GBfGJiw8jZWb83MgmOPu+C4EuDoTT7RAfNt2pKgkwteflMCgK03pnpjCjEIpAbroAuGoz9sjYTdBmAD+0kp2kZTbt+9L7967zdSqtaltaNHipUq68YiCLp69RpZu269dPV0E8wzCfxMypHT8jlmPuM5MJ6gjGL13HlNF3Dn+pfNMYP74qVL0tPXQwnva9euExgHuIzMdzQtxtGVq1eZAQ9wD5uJfFsbgVQAnvhuf29fAJha5hYC0wCkAerhPjdv2UJg1YBygMwA4AFcY74BYEWmNILauGfMRdjiU6dR9/0yrweQHln65aoSGDAfkdl+/dp1GRocIriP+wFoiLGJ84M4gDmBY/FMsCn47NTJU3Lt+jXO/V27ng0yvkEkgBJBZ2eHZo63okTATQXLHZFQA9kuaIbsHdh+lzWHeQoSAchnUzdUOv+HP/yBDAz20Vairi/mHj7DdwCM5jI5ti+eG9LkIEsAxAe5AqA/2grgPWwT3sNzAgA2EgJmBxVIzp0jiQNtBIC1o7OL76O/cU0QLXAdkKRQIoFZsc263Lp1U+7cuyP7XnmVkxAguNlyKifUarJ923Y+M9oA1zUFgH37XqVCgrUJJIqRwX7p4gV5+eWXWEcedoVjstaQubkF+du/+TsZHh6R/fvflqGRfinXZkigqtey8qtf/lauX5uS19/YJ1u3r6N8vcrud8q1K3flk08Oy5atW2T3nl3S3okMdKzri3L27Hmu5wDFMVZgf5DF3oeawjnUAV6kzTRFBID3APRJNqk3WA4GRJUtW7fK+NhY0GaQ+Ue2PsYlSgPYZh3XQnY7CGNbNm3mZwD5MbZwPcwnKCFgnCIzHf1m8x79DOIA2gxZ7Rhr/toJAgDmITLwAcCb2grIJZD/hwoACGha835Rsvk0/Z5KpSYoAYBa6W+99Zb09nXLIm1rgxn+uL9qtS4P7s/Ip58cllyuXd56603J57EegHRGYypHjx6TSrkqL730Mucu5aIbNZmfn5WvzpySgYE+2bx5o8zN6zgvFYqcI5hvGHsrV04EwVurN9/egflcoT1Af4LEgvtpa+uQVLpdrl69ITempljao6urm8QftDXm8kcfHWC5hTf3v8WxCRIu2h+v418ek+tXrsuKsXFmxAK2xvgEAeCv//qvGOj98Y9/LGvXrqPKBMjUOPbzz77gGNyybSsirMxgPnP2LJ8X6/7s7CPJtIj0dXfKwsxDmbp0XlaPDkkLMsJK8wwKIyCcbtSkXpgTUHADZRwQ5BqqAoATK9ikQU+uvy0gy4UBda73DmAOgGYjlHsEgBRk8msVKnPUqxVmraFfWHOcBIAcVWIY8HE/+L/j3KlyFYK7jgCAtqHSjyvjRWUulBkg4KDEPNhzEBQzKCXEUjUgO7ZLytXv7h7ok47eLmnv7pZ0tl1yrZ0ydeue9A4MyirYT/gqWRAZGyyT1Kg1ZOP6TdLa0y+IHlfm5+X61YuCQuggXiAAPz8zTUneO1PXpVIsSApAZUHJJgBlAVZy15lKkXDEDF764C7AD8DckXttn0QCI/dRGvAyMJzxEvaHER9BcvTqMDtyBANkzsdhJiOUJLKqtmD9+jhQKx7ECb7rIJzAp3ZBESsvg75NIgDYOqvguJ8v6AHYQe4CtYmjJEl62o7oEZOE1niYBhf4f7c3UfqouugmdWwEgCDd3wkCBHtbgv8KUsHfxnNHSgK4eUDP3wte+QG1JWpO7r7drXl+pS//H3ArArKI3nqshAKIa9LCEhKWQGD3wjHVcKWkAMCREKsgc5g1gzGl2Z/YhyhxTKgOAUImyMlQL+vs6pGu7h5p7eiUew+nZXR8QrZs3U7SYWdbu5SKRTkH+9PbI2tWq1oKgKGZR9NSnJ+T4aEBrnUgDWKOwscHWbhQLAhoLV3dnVx3SG6vVDgXTOWKikUkBGPfowQaC+KR1JhCuY2yxjlc0gn63/YM3Lq6vbQKaGhSCP1/kJPQr6Y24pVS8AE7U6zykzR0DmBtsf2lDjDzS1T5LSst6axk8+2A2KTErFIQcjIyMDgi45OrpAdkR0dArrp9TwP9Rnur5QBUWcWIOoiXaLAXwVuUHgiq+HpxFtuvJgVg/UDFcvM+Hm/zA9MWAzH7FN+T+EHQhLBINASzDAFhyT4nnr3nzbnHXT8pQOwTANinXkDZPrO+jsd7zDb4v5Pes3t6mpiaf4/+9eL95Mcv4+cnmB6rh4zjlyN28TpPUQIgWIOWUQAwMv7XVQBgm2EkxzJ8w77Um4vHch1mwqZRck5IANB7jZINlHhgpIBoSVG9A51XlqTkk+ETCQCwkyyTEi0BYKB/nEwfjyvZ83AvvQwBQMkVpsqp8RTL/of9hIIQ4nyLIFGDSEkbWaT6UEAAKC1QAQCxGi0BoAQAk/8HIZMKAM2nJwDQC4RtdeMM2BegcPjxcQUAxeQWvyEBICQLhAQAI4s42M75M09DACDgbyUAGLNtsMwmJP6LtTtkHEYAACAASURBVJYoAaDalEKlLsVKkyUCQAAA+F+DiBXKFRkBIAj6ODXUZQzdY+PPTzKOXgZs0leDW/gPTABwHNYIhrOcjV2uDZKj70/RuO4rAZHTO+RJ6+bTn/3b+ybLey0RY49eLwmgt2/Q9jr/WN9z6hHmhnughg/+++uMznIjfS/97a9/dlw0noktjVu73B7TP78RlMNjoyW5/KTT5POHa0jc11G/SjEEe8V9ieXWYL2WR3aPrGOmmmYkAG9fE1Z9cWtYmL3v+00+DrH8Ou7sLoWGPSzT4bDWpzqfoqVndHyHBADf74iP/cf9neQn+W3mf77kGoECU1jyNu4L2bmsbfzf+Czcy4QkaL8d4wQA82cUFwqPt3vzP0+6ZuQ9FzcxMm78+/69+88eGf9/DAKAg52CDMOoCdCNSqQTHZvYhr3e0DdXAOBmySMA2OZJnSIFbnxH1AYmGq4OKaL4BtqXWCATMgr/Rp9FP0vadNhmLz7xI4vyExQArD5chPnvwEOdmH+YAoCCsSFwiP/DAcQ9YhOMFzbHCPbaD4Ls+GltzUtHRxuDSAjWWramOaH4jQlgf/vOp9p71MvERjI0QtGxE/4V74Oljrljc/n1HK3fzMA7I2l9xYW3rg6UGe8IG8ndl7/ARA2yK9fg4Hd/UxScz2tbNYThRgkLAIKCIXMqyiQzw7tsm2DOZKgfGQDo/jjE2Ugg8IIuwblcsIE1yL2sKWpiALF0c4DZZNykmtSVV8cc8lSo38qM5gozMZAliwy8wsK8VEolysIqY1jrpnKjhqwjkAwQjMH4I9jvMp9pCnAPShoICABOMpKBJafaQfIv+s/KeThJs6D+lgP6/xACALJbOL9jBAD7GzVfwzZ3JAEbZ84u6LhwYC6HvTkFuqHx7YM/V/yx4v8/sGUuO9RIFXECAADSXFubbNm6TV57403ZDvnqlpScPX+R9awhUT4zPS0PHzyU6UePCJAC+EJPI5v6008PMvCL7MDuni4NQrqMJAC0AMz6+waZGQuQBln+kBUG4IPsXdRLR9sASAMoCXDhzFdf8W8QAFavWUdZyoVCQfLZtBQX5uTwJx/J6WNHJLNYleGeDhnt75KHt6+JVAqyY9Ma6e9q48ayt6uDtZfnSwXK74KM1Jpv5UYVBBLWq3TBNtbsrTe4cQYAm80p0EsgoYG6x1USW2DvUPscxwE8oRy2Iy0pKz/NaWBBh+Yi7KRlI2rGkzLoVWpXlQCamikIsMAFD1UFQEkDUGewGrS4LtrbZHdt3fQJAGYr6CiQsa+lQPw1Vp1lJbXY5sQCF37wW0uEatZQ3LGJ2rlohp7vpECy1dbbuJOhbfz4EgA4lrad2UdKtKCSDDIYnLKNW2CDWwL4r0SBjLSgNnkdgc2a3H8wTYnYOw+mZXh0hbRk8zIyvkIGh0Zk+46dsmnzFmnv7AiyggkyNZGVnKUjbhLGkNUKZHEXFxkYhtx8V0cnbR3k8XXNELl7/57cvXePQDzGB0A2jCGAejembhL4n52fYzBpZGSU6huYK1AdyGVztHM2/wFcXr9xQ27fuc22AEkAgDWAWGTckihTKAjqoON6mH/DQ0ME/4dHRjhecS6AnQC0UdsWpQgAsELJAG0GQhDmH+Ypa9v39BJoR7Y0xjzOf+vW7QC4B9g9OblKMuksr4vnAsgPn2D37j3S36/Z9AD/AVAiuG7g/71791ljF2AlXnZ/BspqPWmVusR9A9wtFgtSLhW5ZoBI9Nq+V10d9opmezcX5ebNKbn/4J6MjY5JT3cPr43jATbjHgFOA0zFOoT38RtZy2gvECmQvQ57BIIC7gXtAvUAAPaY57ju5KrVwfzH52gr1HYfGBxi7XnatcK81OpVuXfvLksAIFC2es0alofAeXA/ABo2b9ocPDvGEggADx88kFde2SuTkysDAhIIAB9++IGcO3uGfYp6xlAjgdVVUlJdfvrf/1a6unrk7f3vkADQTBWY1b3YaJXf/fYjuXjhsux95SXZtnODtLXlXOZ8m9yampaPPzksW0kAeEYyOUj+gqjUIidPnqb/ZkA8yhhMTd2UkbFRErg6OjtInsILRAg8A8Ylfb6WFMkqJ0+cIFEMYzaLdq1WCUrjfZR8MdKEyRyfOHlSjh45Is8/+xzPhTmBzzD3oZQBAgD6B2Ub4HfaRh4A9EcffcTv6mdtge1Cm4MAgHFkGfjoJ9wv3jt69EuqVoAgAgIA/IhsLiXVelXKpSpLAKCd9+/fz5ITAKdg34vFBVU7qNbl9q37cvDgZ9LZ0StvvfmGtLVCghm+jKohHTx4mADJyy/vJdEIbYTM05u3bsiVK5dk3frVMjQ0IMXSAtccrFcgqgDkWbVqUstvlDVDH2pZFmDGfMAz4DfmHuWes20kAFy/fkumbt5U4kpHZ4QAgDILDx48JAEANgBtBPuAdvnyyJdy8/pNWbVyUvbs2c2AdqWqCgD/9b/+H7zGD3/4Q6p/YI2HfQPh84svjsj4+AoSAOB/Ys06fvIEv4djoOKBzKv+ni5ZePRQrp0/K5tWrZAUgP/ivNRL81Kam5HcYl2kvCBQA+Aa55RydL0EqKwZT1aOyQgABKE1fkCwmh6hy7pX/x3AomZuYYFHxllLo0b5/4YLWJME0FTZfhIAsvmg1jWyYAF8qTKPhum5tsFHbdSl7lSxcGzV1H0cYRVAIxWvsC478jHOz7rc8FWR8c5a51lp72yXZqomHT09ksm1S0d3v0zPFaVnYFjGJifpu7V2tPH5YXPRJuvXbZLuvkGRZopqR+cunOWY2L5tC0kXpXkoANTk4tkzMvvwvqwYGZbC3Jw06zUpzM/L/Tt3aa/hMxYW5qS9LcuSAQxUQHmBz6jZ8fCrVc5WyQwacXIEAGaCQ30nw/sjKXJRy4f52Zbcf1jA3gEXVoYFY5H+dZA5EqUxm+8Q3/sF+6hg7+T6J4EAgOxo/JgCE5UZLFsz8I+idUxtD0j1NyiYmedh2aBBqTiX/W7xAwf8OzamkxGAjx+GiI0uztJmOC9qpbnH1ixFRyAw8J+xDVBhlORrBAC3KWFmajA+3V4lAP09J47+nQf+699Ovj+If4SBQ9ONsnnGYJU7v5biQPCuRRUAEgkAi24cafY/xpSftau3hoZR+fpcRkvzEHBJQ23GEQBQmgnE3FyeYDbwbihkjI9PkJQ4NjpCgB77TPgH/X29rFUNAgCyTOHKwRYBKEIIEnPFCMwgoRQAUvkysm7vydIZri9wPuxdqaIByM6pcyFzvwZ5axCJWD4DioCaNQu/gyRWKsMoCd6IN0YAgMIO9iQ2P2zewA+1VwYkV5PZc/t0xmgc6Rj7dysZpvF0haToU6Yz0sAgTmeZbVos1ykp3WimpG9gSFasXiMDKyYknYfiAcoz1aRYAlm6TsAfBACQr2Cz0uksCVLwleEL4vskxrSY7ko0thGPf/j7ifjewuaz/74/5yMxjVgMJw4w2B4kyWYk3UM8Nmff8eNLgb2JgcV+3Cx+7/ZZPEBteycf+H+cAkCwP0ogHETiiDEig31mxNukZ0+Ka8bb3W8f61O/v8wv+7YIAMGcgA35IygARPrMI2Mt7W+nAOCVoNFxqPwuHWeaEGHj08B+P+iv/w8Ji9F+SCYABNn7SQoAiQQA3Z+b8pZPBojHjez6XFvNV3JvmnKPKvlgHVeVpZAAgNgdSMNOAQCxQ8QHkRxULkq1VCQBgD+leYL/UAEgAQC+X7VMdSKqMZkCwCISmJ5OAcAIAIxBJSgABMkwgWqOEud0vH4dBQDHdXQkgmgJgDBWzuSPJygAgBwH+X4jAPgKAAD4C5VYCYCqZv8XKw1BiQAqAKAEQBNEOzyJkiYZ2+FgxLoSxSeS7GuSjV3OJvvvxwG0+DFBqVTDEf6DlQCg4FUCfrPcuhB//ngG99O0abDG6MgMlZy8g592/fo610tcA/QWvtGL/iPG/2OOT1qfg+d3fjHj+K4tnDp95H5CokmIj1gMPA7Ax8d5fM2K96thXPa9CE6IEjAsceMrG0UJAPS+n6AAEDxdnGxo+6lY+8XXovh89uOtjkMQ678w2Qsf2FjSdQs+aojYOksXKFD58do4ec9fS/SC2P955Csm05oKQIDuLhlggW9E9VYlFkfv0ycsLLVt/tzwE2STBnESASA43sN5gzYypZ9AN1eVKPz4uP3fJ+4kfY778RPIl5IBlDBvL/MN/d9J5w3OQwJA1H751/DP67dvxKf7QwkATdvdLiP1bwNsqbPp9n8e+MiBHWGR2sKtQZgQqA1iBnxGXfgdk9KdzwavAkFKAIiyYXXZ9AkA4UQJGSGWreYPLv9ZQsZ7OIj9CRz5boKTbhMmlXa1iJ30sbaFyr1x4kXAY9cuLkP0DykBQEDVAyFtACHIiAAsgpgIwCKID5k8/B/va4Y/5D/VAMRBfmuvwFA7Q2Tn54BEMCmDTaYzJzE5ErybNKD9AcwJZhPZMmk9qUN+12v3yKYJ5AZsdHXViLB99f70ucwERQwzHUrXL24FTFpEfIPqf+4GLtn4FKKKsaftWmbAzOj7v8HAlxSCn2Eb+AYDHwOA8N8LxrGrtao1LC3wg3GvQKZlseD54fQDsGemvusTy2AmkZfgvJcZATk2BFvBFq6oGgDqxQMYgez03Owsa+FWikWpFBYoxwpwCH1pZQPU99bSBAzoqgULMqz0RhalxVMAsFqU3wYBwMBUPqv53mRuP5kAoMNLFS9C8N/NYY8gYn0bJwHo8aF9CP5vcuoBgUqbyWRWkT3T3tEpr7/1lnzv3R9IZ3ePFMoVOXfhIkkBg/2DUi2VmPVy/sJFWTm5SgaHhzXgfPWqfHHkCINLL778IgNy2Ewh6IVwGsp+3Jy6Jd1dPTLQP8h5AmARtYzv3rnD7NyxkVECO5CCBoiGDH2AcAAKARSsnFwtXT0DDCBm0y2CLL1b16/I559+JGdOHJHS7APpacsQ/N8wOSq7Nq+XrtaMZFNNac+lpVIrS7FaYlYz7ZVTAMCYMbuD95kVwwz8BgFHZKApYSmL/RMDXgBFABSp3WsjoAPABcHq8BU6Vjqn4PzqfFFAXyWJjQCArgVohOcj6O9ki30CAOuousCGSXhibmkGJJQDNMAQVwBgsMFK2IQxY6ds4Uh3pmThCAIWuA0CFTECgG+b4/Y7KfjDcfkEBQA7T3xsW/+YbbJxi0AwwX2AwjBvQY1JtTOmCqAgQkbSKPFQqZKJ/GhmTj4/ekwuXbshGzZtkf6hERkcHpPegQEZHBqWgaEhaW1rDwgWlNtv6nyB4SGIQWl3lbXGPRtojbFVq1Tl/r17fA/AOdbDs+fPMmN6YaHAR+3p6SUh4crly3L12nW+NzQyLKMjYyQGYKxhLKIUBQgrsHeYE/gBUI3PMDcmJlcSrMb6i4xeltDJ5wjAI3uamcDDIwQzkbmPe4WkMwB8gPsgCAC03LBxIzOhjaCH4746e4agLe5/3Zp1JOygPSG9DvAfSh2YGwBmQWgoFIrM+rh9+w5VB0D+A6Db19fPzGm0G95HSYXt27fJ6OiYZsbfucO5gZrWyDbFfMKxmGc4Z3tHu2bgOmUBlSZfZK3e0dEReenFF2Xd+nVQzub60dMNyd8M1w5kxKKdhgaGOFcwf5E5jpIGeG5kQ9saiv7CvUDRAP/H8+L+8fy2PpsKANoNn8M+wudBu+MFIgcIAAuFIglR6BfsdRD8x4rQ39dP3xVEClPIgSIBMuI3btjIZ+da2mjIe+9Bqv+uvPTSizIxsYKkB3wG4PXjTw7IqZMnZfu2bfLO2++QlIEFp1qpMlvopz/9e2Zxv/P2d2RwuE/S+SpVFNItnfLxgcNy7twFef75Z0kA6Oxsc+tGVu7enZODn37O8fLc8zukKbBtWNtb5JNPDpKQtXbtWs49EADmCwv09SBnz/GRy9G+I9MfGeh4zwgAly5epJoEJPnNP4QNg51HuQCcGz9G/MBnIFvg54Xde6jIgHFhalPIWAeQjzZ+801k2Su51DIhUR4ALxAAUPfZgCXMYygooP2NAIDxhz7HvDhy5KicPv0VgXIQAOA3ZVvTUq6UpVQsy/u//5D29u2335a+/l63uV2U+YVZGejvl2q1Ibdu3pXPDh+R7u4BEgBEUCoJ/o4Geg989AnXj717X6EyDkiyWCeQ/f/gwV3ZsXOLZDKQVMaaU6Sd+7+pew8mua4jazDLV3e1h2t4SwCEt/RWopFGM/ONxik2vo2N2I39KztGEfMzdiPm+3ZGI0eJMiRFikYkQcKQhPfd6Abau/LVtXFO3nzvvlevG6Co/Xa2EIjurnr1zDV58+Y5eRJ2oKtbiWck0WbSUnPzBeutBZk5ftyGET74cislmWyvjI7el9F79wICAGTb8UI7vPfe72Vqeoo1s2EHcA3MFbTLmU/OyPjouOzasVNOnjzB+6w3oABQln/5l3+RdevWyve+9z3aABAAAALNzy1QSQElVWBb0jm9v0/PfCaHDh+mP7SwMC+ovTo00CezE/dJADj82C5JN2si5XlpLM3L3NQDKYJgUV0QaSLD1gXKncQ/6qTivxEAAETR43YAugYyQsDU5GsVUNa1WQPGKBEF/VQNVCNbbRkAPn6i9EOrIamAAKBlAAj+Z1QNQLMAFbYFOM6+JgEAkv9tqePUUMBiOQ1k2YMA4EgAyBrOpAnyoU8AmALAxNIOee5UuiUtUYJNS3JS6l8j8+W69A6tkzUbhiWDsjQgT2UyMjI6xvbfvRt2C7YmR/Wk85cvcb6ePH6U0ufL1TJDxJfPn5UH90bkiZMnpF5eYtB9anJCrl+5KpXykuSyOalVliTdQnC+pqW+Gk1Xkl7b2ojDRrBgpgoATQcm08/G1RwBAIooRgCwdd3WeWZlk/jgl4DDeFYVovirM17QGQjSXrH/GgihIpAB/AKFmSgBwJQZMN5IYHDkA2ajmhy+KwFAwNtl/8NvtzsICQIgbIZ3znt2RGVKazpiMnkEfhAx2FAKCTT4M4wBOsKkA2hwdgLWJENGifLcf/oEldUIAF72vm6l4gQAfQ4LwIbtH5IrrE8DQjUI7MgCC8qzeYE7asW7bH+nAGB22msxCGPwuYzUSZJDNs0YA9Z3zEeA/9jLwK/KFbpI4gXRCSokw+vXE+BHLAIKQV1F9akyjgBU6ipKo16V7q4C96EwGtjLojcLxYI0BWpP6rsRLFWNewL2tUo1kKYm0ajVckQF3a+DoFWrVzxgUkvXUQ3EEdrhz/qEEHyPAT4cB3tCJ1f3dhb482Methe0QLWpj2lcICXI2lff3PrUqBsibdrKLLP/a00E6zMBESBX7JbB9cPSs269dPX2cc2CHQMJADa22IW1q5tS1UowyKu/TaKGU0P7/wEBIG5H4nYm2F+smAmu3/D3P3YOO3ckLhQDk+IEAOtbi7EQIPHiXPEgsY0Lm7N2L4/y08a0/934vcc/82Og8Wsk7QH/RxEADIjWWFNYpx5/c29P1RqNQfn//RIA/l6TfeYRAKxdwr6MKgCE3/XBFVXNDOyiy/ZPIgAoCSAaa1W/QuPWFmuMgPemPIiYhVNQpVKKI9Jh2cxmQaByMR8X4/bPYX3ox2Gtzy12zXXKZSMS/GcpI6cCYG3qknTg92AvogoATVUAqFU9AsCSIwAsKugfKACUScBsw/YyaKgKAMt/JAEA/QRyl18C4H8MAYCt55IeVicAqDJhW+rwZWFbkQwCQrIrAQCAv1zvVAAAAWCp2nQKACAQmAIAqQ8xAkDzGxEAHMehw/+yN1YjAATKqW78qv/jsrgV3lHyi0ug0iSVkEio41AVgGze+XPUtz8r3WAQX3fqOv5x/viOvG8lJQlc6CcrXTdu2/3z+DDqig24ygdED5z/9ij+7h9zjdW+4/DgP/q08DSUfr0yASV+cv85A794FQIA5rQmKIVy+RGsKWDNdmb/x9dtW7+sT/2/O+LrbmAoqSoEta3MuJ7b+e7e53E/wccc/etyzCmoFyFQrDbe7LMgdurKQUUS7hU28UhqhkvyjiNKYewbCmSHJaisf+J4XpwM4GaNRwAwFfY4jhYt0RbONbUPwD2N8Br3PSJzzVh37s34sf648n9Psl8219VedUrw23XNtvj2IfJd/UDVAWNJdL5PEP8siLMzeRAEgCjBwPwXdo+RHmNlorhX4HVVHdH2Dkn3Yfcft4EcEd+EAEADzzoONppDtoleLGSBdBo4C97YxA2lfUyWyZe40Bp5zhF3khNmEjgpvVqA4WTWYIMN8KgThIHHfOeA2e4vAna/SQQAv0HjBICVDF508lvWry+boXJ/do8IDOLF+nAa+lKnw232+KG1Q0zi3m/51SaRTWLfUGLA4R4QkEWAHAFtgHiQ90RAFgFxUyVQxjmksnUSmdHwjR6CvfHNLTc9yhpgBoFlkLD93XP6bRz0iwvM+IYbgZHAsaacXmjMOPm9jV18A0N3ivFCJQn44GxgCJ0KgrVR0J7wWtoIXChT2G9DC3bp9TzGmAuCBfeRSksmVwyeOb4waf+rCkPiwoAgBwNIHi3ZN5AINHoAdWQB9EgT4TwNQ1w2BwmeOkDff0a0D7NqAHxC3tFl/tAQ4XeAaU4WlUFBMok1OILANLIdAT63KFs6SwlcZG8C/AFYUqtWpNVoSFexoFaEQSYEc3UDaCscsjPiEnqs78mvuNIAAXNba7Pa+5YlHZYACANj5nCoAoDaCltAzeCS/dlBAAgzmixQyHZjyYtojUS+75FewmBpVLHE7zd/ITZmstkE2gfWr0VADPUfszI4tEZefuUVEgAghY7NxxdfXWImcm9Pr6wbGmJ7IqsP723euoXz8fKVq3L2/HnKSz/zzNPMsOeUdSYdgMXI3VFZt3a9rFs3THIHXgAXkL1Z6u4mgAigCJ0BmUxmd2ezJAmgv0FO2LJtJ2WL5+empV5elMHekozfvSnv/PoNufLF5zJ2+5oMlQry4tOn5Mj+3dKVbUupAHn4JmuFA3Kv1quaFYkgVr1BwMdesFt4wQ7h3kAWMDlrHI+6zuhagK8AcTHfYOdAKMPxAJ8YLHY1TQ2Y17mgNhjjG8CRBZV1MdbzImAOFQCtE6zgb/ATNT1ZB11BVNpNVw+c5QkYFHQBbUfU8hd7OgoBfdaB/hbEVvgjAFYwdoPAeFD+A/HBnK6DXoaFb28AztrLd5K5PrnyFyZh6tvsYCzGyFf+GoFj8Jy6dij4ZZlgtq5y/fYC6TgWwWKOb6gyoK48wFHUDp9fkAsXL8kXFy/LwSNHZdOWbayft3b9sAwMDXEuAIxGW6AfsMaVl6oqp+iyNBlEYoaVEkZIAGkvExy/c+s2f/aTCNdFUJEZzY0mwWwAo4htAGS8eg0Zmy05euw4g9nwUdDGAG9xzunZGdayBxDPYEYmw3UWIB3+494wfAykhk2E2gAAaoxvgHJ7du3mNQ1YB7gCABxgLMY9gM6t27bR3qIdAfLgM2STrt+wXg4cPEQiA3GOdJrzEuQCzKXHHttLIN3K+IyO3pMrl6/yOIDIyCbGeZEt+9FHf+D8AaiOe8f9oJ1QOxfPgfMAnAfov2bNED+fm5tntvMSQNBsVqXHK2UCptPTU3Lw4AF5+qknZXBwgD7Q/NyMQAq9GwSOZkPOnTvLub5u3XoqKwDgB/j80UcfUfIcID3aE22Pe8NzoG0ASOM91ERHtjpAM4LzmSzvEVn7yLrHM+7ctZvtr4HFlty6dZtS5/hs2/Ztsm79OpmamuQzo2+xVln9YKxl77//vmzbulX27N4jlYr2AV6//c1vSKZA1vXmTcMEgmFnYKM++OB93sP+fXvltddeCxjE1XKVNXn/r//zX9nmr7zyKgkAuSIk6qFU0iMffXhGLl68LEePHiHQ3NPXTZCi2WzLxMQcgeuDBw/J8RNHpNFckkIxR+D6jTd+QTB9244drGuM+0CfQFkFZQ+g6JDO52Xy/n2WUsC4ogR9sUiZ52tXr8rFi1+xTUn0QkmCZpNj9auvvpR9+/bzHJb9j5/Ixj9/7jzLHOzbt5c2F+MTthPj8J133uEYxjlJfsnleF84BusLXtqHg6om1GpxDv3ud78jaQIEAPiu9h2QF0AAAAnk6NFjJCtgjueLOWa9Ly6W5e233qEdf/XVVynVj+xU7JCR0Y4yG7DjoyPjcubMWRkcWCsvv/ySVCpzDGaiHZEx+e67v5fenj557jmQIaw8gciZzz6WxcU5OXnqmNRqZcnmMiR8gNSCBRLjPihVgzI0JLXleIxJtGPuIYMV9gJtXKsvS1f3kIzee8Dxj7I+UPDRWtEpttXPf/5zmZ6ZJalh3foNrowHys4ICQAjt0fYNyePH6ciApWcqhX54Q//mWv39773Z7Jx4ybOLZQSAsnn3LnzsnnzFtm1ezcloNHXUNg4cfIU7fk8S2ekZc3QoDwYHZFbVy/J8QP7JIeM/8qiNBfnZebBuJSybWktTkmqUXVlQVyGeRvrtdpVuHrkeJpcuyNSGvALWW/dDLv6tcFGXAkA3OAjSA9CKsH/mrRQCoAkuybJM0oAyLMMgMr/gwBmxHFHLKczp4RU+KUkxQJcbusaBsLrMshACJwzWK6/M8CJTHeQdLCWpZH1DonxrNQaFUln6lLsdn1Z6icBoNQ/KP1D6yRdKEjv4JBkC0W5PzElxe5e2b1nn5R6BiSdyYvkCvLVrTsys7Agp0+eoK8mjbpILiNXPjsj9+7ekeeeepJBd5QDWZickEtffcVSAVjDUI93YWZCqkvzsjA3R8AzBVAcbe1KAYDIofsyS9fRYIOWHxJmt2n/aOazlQCw/RMJVG7PGgATWagpwcdFuzBfOdjjxPfgtnf0g1eR/VDIzg78nYAEgAAlyh5YiSan0BT4VHZtt6/U53TS1N7venOqVEcfx99jYV0PU0I1u8aNQQuuq5vo+f7+fg4KAEZj8PeqPKeey0p80aeKq815Jej8oJi/9/Cz9yMBIiZAhPEbft/LsziENgAAIABJREFU9NfH9KkJFujSn3hUEAAopORlqQf7MackRz/V+cdB8Mv5z1APpLx+Ok2JfgD5WLNg+3TspFl+BPMG63Khq5v9jPV6eMMGyeez0tdb4jqA9Rd2qrfULRTGk7Z05XNSgYJLfy/tWjfL5aBMXYW+ezqXkUpV1b/wpPD5EVOAAhWIMiA+FvIK4sMP5T0RdETmvZbRMb/XgFzsh2tQHWN2fjpQbWAJAfrZDjoAwRT716SyhR4oYcqK/vppSlmWPIE9iJYlcSAo97kpqidAPrrZTks23yXLkpX5pYrUm23p7h+UdHev9AypipsTxJLuUq8MDq2V3v4BKVdqVANggg0J7ApA6XwEWTbzn7oEQDzuGGxm3C//GQgA8fiFBXPNzvnz2rd9cbAhDjDgWIsf+XuzzlisgQTRn0nXil+DcQ2PIBH/PBk4CHuBxCuvU3hvjCHpvtDA/oA85D6Lg/wrEgAcEUftTjQ+bfFUf0wEcTYvphe2f2j/bCUgMcEpUqrqn0n+u9hTEMB3Pkws4UMTwHwCgJZCYb95CgCwifY+9kO6Z01pBSYmZuiaqvvu6N+411UJAG5N0/iFEgCajtjAuB1LfDqfhyqeIAE4HwrlT6AAUIECgAP/q/oT4P9yHcB/jWWfWlAAWFYFACMBLLehcAbfOSyNgxYBsA/7reVcXAkctyYqbmYEAIWXLVlOS+bodyiC4ikA6HFKljJlUfZ34NogBqyNweiJS6wJEvGCgfL1CQB1VwKgAdJoE2SAplQbImWIKCwjBtRkeZaKlQCoL7NEgCoAoFQu1lm2iItHKnj+xysAOL8jBqzF7eOqBADtOc9nci6Lgf8GTDEO5o6zjFXzpBj//H+HAOAWZrVPnpGJ2KhvQACItlXoJ8XbMPlv35kkey9y2MPWrUe7xupHfVMCALzlJpOgViYAhP67s5juOe35oCBoX3f8kYjPaQo25udYXNFipVwjXFN2rE0e/uKvUSuta37MUslZSlgO4u/xEgFuTPsEgQ6MKYI/xbLjrXywN3QScR7XjT4OEMZiExJXHd4RXfOT2j9F255MAAgTDv31I+pz2NxVEkG41oeEbjt3ZB/hYSkkVnsq5HFfxx/BSXPCxpd9ZvbK3+dYf0f2R5bAZ/ss52/7bRb5Xgzgt+MsNh3ZV3nKAr4CgPl14bGqZr0SAcD3A/3vhnso4FKdBAB/j+UrJNjz+2Ms9YPvvhDM3vjm2xo/3pjBBHLslVBiO+pAhhfSEe53oP3OOuoeMMblLQANwu9w6YsAaCErlyz4DhaODsI4AYBQuju/GsBQ4iG+2OE4BNH8dog/h8pRumzQhMXU5r//jMYgxLky6WzUAXF1/rS+vD5jKEEU1qziNeEkQffRzbdIOzrHBgMg0uHexhLnwGYXWSoAqHg/lMEuyMaNw8wI6+lTGVMEHC0bNsgSp1w8grYhAUCdSIC9Kums4JnLwHW1rcPxhOxXMPG7eG0EQOH24XroGwUY1AAHZQKck2tjEAwi9S+iILz9bX2aZDwxFpjPHBuDEaOzyrm1vXIxdYZoprZtwHzgK3DGMWZRY8/L7IiOk+gGLr64mGH2F7S4AeVCGRuX/jWUjKFP7C+Ado9RBpLPrmbUh5sBfteNq2Bj5jZeVhfVMhc0UNFgsAKypNXyAmVacd84F8CaSchqj43J7MyM3L83pjVMG03Nomm3JQ8gZRnSvEssTYhMPj/whnPZhhHPpPKlLlDlJEBZ05QOqjK9OSZtI+T4FLoFUV1OY67aJlIDbMiyiGYvOUKY2jvXJkGNIZJMYmoPHrknXNT1GOsT/G7ybv4xtrkxBq0FWHENZq+l0wzkvPDiy3L6qadZOxNs4ompaWYnnzp9ihukgf5+GRm9xzZDVg0C79ev3yApYGBwQJ588knKazYQOF9uEfzEtSD5PzAIGc7NtLNoQ/Ttl6g9fu0aSQAnTp7k2AAYB/Y6mOM4dnp6RiADvX3nDjnw+H6ZmZzgphAbx9mJccks1+TGpQvyyQe/k8//8Hv53/7rD+TQvl2SSze5qewqIDOf9C0plysM/KFOttlMAD6wIxs2bCAgAlsCoA/BPtwnMl4QWERAD+MDmS8IEOL+2deU9m3xc0rEu3o72FxaQI518kBuITDQog0FaMyMQAIWGvCzEgC0g/iMWUiabY62VglVDRiw362mccAs1HWQwXID6x2TGlnf4cLuyE/uunguslSdQ2gb/DA4rLU9jVTgr22+QxVZV4Igg477JNvr26P4GI6SxMK5qWM8LTlkGblghluegzq4AQHQHcu1oZ2RFORIARKXy3Lt5k354ONPZMfuPbJt5y7JFYpS6umTvv5BAsUbN26WXDZPkBDs/KVyjQQCyLFiHYNaxe07d2hbAD4DqCMoRln6BscZgOM+ZKNnszweABrAbYC8M9OzcvHSFc6/TZu3EthE34IsgO8vVZYoJz8+Psb1FMoEyGYDwAjAE2MWbUQyhFNvAVnm2vXrJEgh258ANCSiSXpRsBVlNJCFj3PjXJBzx09moGYytKv43DL/8TnIAZg7uD9ka5u0/549e3gdjBf4P7ju5ctX2N/IrAcwyLlUqci1q9dlfn6BbYLa6iA44DwA0wH+b9++XWZn5wjKA0xHP09NTUtXV1HJMZCbRiC8UiEQm063pb+/j3XSDx8+KKVSt/T39sr1G9eYkQw/BMSCG9eus8zBsWPHqbqA+8S5KUd/4QKfHVnnON5IiLABAIDRDrALp0+dlOENw8wAJDifgk27LlevXCVRBIBqV6mb18V35+Zmqa4wMDQge/bslnXr19NugAxxb3SU4wX9h1UD5I7z588TPN2xfScBBRB/8vmCvPXbt+XixUvy0osvyKbNyMoWWVosc67i3t97912e/8//4s9kaQl2LM/P0M5vv/WuzM8vyYsvvCxbtiIzvyWL5UXp7RmS8+cvygcf/EH27HmM9ekBokChBMFDlGMA6H7gwEE5cPBgEChEVvDly5fkmWeekZ7eHi3DUKnIuuFhuXbliqwf3sB+w/sYQ599/jlLLKB9ocawNL8o165cJQCNkgYAsrHeASBBuQCMBZQGAGCM0hloA9hXkCPQF7ju44/vD2wfxj7KMUDmHwD+66+/ripMzjbiOp999hnHNEoxoAQVQEf0PfrwjTfe4Hw6fOgI5xNemHuw9z/72c+5Zp04cYLfxXcQ6GTt53pdfv/+7zlWXnrpRfYlJT6db4JxjTl98+Zt+ezM57J//wHZvXun1GpQb4D5wRqRll//+rey97F9cvTocfZZrqdbJkfvyd2R21KpLMrhIweoGoFzo18LXXlmqMLGKBDgamJnICGtIBQAZ9wfgCu0g2WDpdI5yRb65M7IOOfXk08+TeAaPmmtWudc/NnP32AbHD9xnLL9eOFa8NFRDuHe6D3OgWeefloJTU0l0IEAsHXrFpYAgJoPMz9zWZmemZbzF87LY3v3yfDGjczSBTloZnpadu/aQ1sCdYtNmzYSnBu5e1vGR27Lkcf3SgFLBkoMTE7I/bt3JL9ck652WbLLqgDArFhIVDtVLxK1Glgv1U8jGcAFQcOMbPPa1AtlPgrWUgdIUrUKLHsAY02QAJQIgOdk9l6qzWA62grPiD5WP0rBeq6fbg9jvjDATAW7QTrQoL/ucTRIbvK5gXKV21Do2u7nywBAc9HJNtbuDIF99CH+I4O3p3+IpM12Oiul/gFZO7xJhtaulyIUMzJ5+fL2PVmsNVkyBGsTByPITmfOyP179+SF55+l7G4WQHOjImc+/kiWFmbl6KFDoARKvVGWmelJmRwflwej91hSq4DyAFBtQoAPZWWcfDrnA+YL2hFtmslKlQIlOj8DImEkIKc+r4EXIRChAKICiq42ssdjtv7V/VtIZDQ/3fYc9DvhP7E0WBgMoew/+seVKgDRgwRIl1URkDUDX8tlYTjAO5A1ZXzA7QFcsDvYT7vAVSC578Arjj+358J1woSGkOAf2W+58RH4X45sYtCYEQAUDPGihW1XEiAWWzG/TH1WB6R5ASy7Dp6rhf1R7Pp+nMY+sv7V7+q7/D4DsGEtVz9QpUB5M1AC8ONL6qerAkKgcgjAJqNEAKwjWEsxbtT2gigAYBDHZLUcl7Slu5ST7u4ClWB6WKawS0rdXdLTXZQiyoLlIVmfkizbjiM1RCms721++mPD2SCsB9YPFqgO9+FtaZGQ5ZQC3b5TSb5KSiNxgDGcMEDqxz9gP3wCjPWZqQhYCTK8bwo4OK+tAXjfYgyqyof9i+4nVM0K5a0ysiwZwe4IuCpqSUN6oZXOSaF/jaTzXVoCJZsn2ajU2y+Da9dLLwgCuTyVWODnYD7BR9L2J8OCag2+vx+PX3hDK/FXPzaVdEA8nhH/2x+fwfxJmA8r3Ye/z/afw36Pf27nsff9+Jr/LP78tz715wY/t/mRkD3mP8tqbWgEhngf2HfiBIeV2tO/RtL8T4qfYSb554/HLPyxmdi3eNMAWoL9UdCcRAB/z2vrMNZD934AWMcUAIywb3PNgHm9Dy+2kpA5HB8H4Xy1TD2LSyt5yicjBHttiwEEfasxBf+lAHW4Z/d9DyMAaCKHrZ/4qftkqtSltcyIxe34PvfOTm3Hi02FNjZcP/BbqNijiQawRloCwCmB0pdCnKNBPxTkRqp6gkwJf6dWkUa1Ko1yRZqVsrTwv16WRhV+a0UatSVpt+BzVajClMJ/qC65ckqpFFPAgixwpRaFBACWbyEJTlecINbFdXBZMmm8p8qAZofDjHL7nltrgnOEJTiDeeJsuPa9o5c6cMjO51AMRz5QNc9lpKC45Aw7l5YSVGJkowWVKYD+bQH431pOSR3qMvWmVAH4gwDQSkkVKpT1lpTrLVmqt2Sx3iIBAJ+hBAA4vaqCpQQsXYMZYeJldc56ZL2AaOKDcSHoHCgfOVXXlWxMki0IbK6t/+4Nuweli+q1IolTjjQY3CeJb/rlh9mllex0/P6CWJgP+Lv7U5woCtSrRxi+4nbOB9Norrw5Rf81OF8yASC59nkowx50mVcmKm6LLaZp7/OarrsD8ulKHfiQ930SgN828bUs3j/4nJ6U28/4/eD/nrQm+v3d2WrRdyxpQkd7Z/8xQYnzNYojqsEwO69en09GMxzQEtowEEMClWJCPCaI18fO74yE+qH60iTlEF+kXQ4SqMI1xxttjryQPHYi/b0CyU5vI3ruYB56uE/nGmYlYEJyjMVYsEfVeeBhrM4+xv276DF+G/m4iE3y2H0a8dqzAfFxZrGfJBvhvxf/fSWb4reDszwhTpOAUbNN3OBL8j0RRwjsobfns2NNCczuJ9oPSp/yzxvxd7zz+XYo8DeY9KA21t7z91i0v85PSmof9qURAFYzwJ2N5jG2XC1l/8KBEY4Z2yQjQUnHAOi2GtOdC7QJ8EXACMf2MwMZdUBDAkAw2TmZw4FpBgU/44beOtUUABLbhwPYuQUueBeftD7YHzDdTJUeNUbIgNJzWG05bu4c8I2gGEaozyQ3c4HszyYy8J0SgF8+wTYYAN38zveDERwgrja2ZYdi041g/s6dO2Tn7p1B/VUafAB8bnOrG00E6yBNG9ZvxjFoMzMmtpG1n1FAWTf0CM7imQ2wgnNLcMxlxprUSsCU94ggxj4L+z5KBohvUKIGDONMM3xo/D1yiL9uJm1s9D0444zghWOYYyxcbELgNixDERIAUsxctXEYdz64qMQID3EDTKA34b7jc9D/O3qOMIBqGwn/Z5KDhfdIHIDBZG3D0IGLboaMMOCyo1sImmqglOMBwZVlzZxCgJvEgBrq8VYo+VyvVGVuekYm7z+QibFxmbr/QOamp7khKBW7mLVbbVa4iUHglcE2xzo1wkFgnF2wx2qAarkALH6q4KD2K5SrMiA/UkedWRUO+HeEgeWYjTNHhT89ZmvQ5jECQJTUFFUIsO8YaOr3Gzd6btOj9i9U4GCmBsklaentG5Cnnn5W9h84LAcOI/MTm9aMnLtwQQ4cPCClni4CPOOoDVtvEiTFswO4AQEAIAwAE4ByAMgBiJR6NLP05s1bDC7t3LmbQACAA9wX6ltfuniJMuAAYQAY4RoADEtd3QSOACrOzM7Inbu35bHH9siWjcPM0pudnJDF2SnK/89P3Zebly/IR++9JX/3V9+TXVs3SGYZUrVlKXUVGNTDJmx+Hhm+Wu/awGMAs2g3AHloCwMzVV4/ZD0Wu5R8hM05NrV4BtgdtAG+rxm9mrlrG3ib0wD9tfSFghYA9bHhC8ABBsx0Y42SAlTM8AEDSMEhUOgy8gM1okhQmqujLvD2XZfNgE8Q2A7XXlUcMYDf33wxeBpkwJnTgZGDZ+uUhorPe38s2u82vh9GAvC/62cqsF/cRobBEI8AYOuNBS64NgakGFcaR9KSTYMslpZWqi0LlbLcHhmRT8+ek41bt5IEgKBmd0+v9JR6ZWBgSHp7+ilhCBAa2U2T0/PsM9gQlh7IIGMa6gDdBLHQtxOTE8wCxhhGbfn1GzYwyIzbQR1vjHGA3MiWvnnjtty+MyIDg2s4l0AMwAt1vgGyT81McSuDTPgNwwDQSpJnOR2AT6rcgfvAOAXoDDl+jGX0B7L9kfmPjHqs05YZDbAd50bGNd47fvw4yXsYyzgPzgmw/MaNGwS+AcrjWQCcz87P8zoARgGsAzTHM5rPgJID+C7aBRn+sAfoGxwLm3FvdIznRP1vkB1QQuD27Tt8BhAFcD+Y62gHkIDQtsgiBviJrFsEQvAe7MncLLL8EcwvyanTJ+iDAHCC7bl9+xb9EpAKAFRCjQFAPp5h9+49SuRZVqUGyNSDAITnQHspiKCZymhPqBzgtWvnDoLPhXzB1bkWSpx/9dVFEiOgYLIDdc27uzg+0N9QHkBADgoF6HfYHdzD2NgYsxChKIBjkcWuBICNsmvnbvp5sCuon/v22+/IhQtfyvPPPSt79mxnZnGlgiz+HNUjIGO/fftW+cv/8j2CxahDj9fSUkXee/cDmZyckeefe1m279hKAkClVpFSd598+dUVefd378uuXXvk2996RYpdBQaoCoWc3H8wRsn9x/cflH37D2hN30xG7ty+Lg/uj8vTzzzDPkO/ojYysokvXb4sex7bw/GJcYSxcOPmTYLJUACA31qeXyJhYmLiAZViSABIAUdsBGMOBACUwEAGJ2wkfJYPP/yIBAGoIEABwGwY5gBILCAIYFx961vfCghXuF8A3WdYmiZN8kB3qcj2tjVSCQAlOXz4iAwNruH7qgCRZzY81rVTp06R1KZ+k5ZlgArDO++8Td/klVe/zb7Ed41ICNIQjgcx7uzZcyRS7Nq1Q1rLIAi3JZvJUyHgrbfekX1798uRI8cciJwiofHK1cuSzaZk7z6A5CCCIMMVECtsj6poAfA3kLXVBLKqikcA/llSyZF56RNy45eWfGmABIA7d0dIAIBsczZTIMEJoNm//fuP+BynT5/mXMALChpYN6CIgT7dunWbnD55in4XpK5B9vjnH/6T7Nq1U7773e9yHqNsDvzyqdlpufDFBdn/+H4qBmEOj90bk/nZeZYSwJo4MTFB24ls3tF7d+T+vRE5tP8xJQCg3MLkhEyM3JVcqyr5xhzJfqw77+R77Xf+TQzNSYcup13GkQuCUuK94QiaDvj31WLorOG8LWnDP2T2mstcczVu4f5pbWtkHqsNhn0DYUf3Dlh7vbrxDoTgWm7ZhR7wZ36nEUf8AJgyvX0QoC0pV0JNteBUEhi/KVSZlhxUitppaWeyUuzpld41QzK4dp10g0xV7Jar9yakupySU6eflG6WJcmI5Avy5bnztLtQUUEZhByI4s26nPvsYykvzMuxI4dYwVNSTVmcn5MH9+7J3Rs3pJBKy1BPj1Tm5qS+tEifrLq0KNUKyCEYk04amJk/aWm0tE64kQvpZwTB5xQBSJubBhza3slRZDl/lNyo3noIMDM3wgFDLuvc35hhz+wIjqbsxf6CahIJk/ofWUpKAHAkBc+P8hXBaINcdrPvv+sOKZTqDHswGnD3YwT2u/qa4f4wHr/Quaxn9L9v8Q7dR9v+PywHaM1gZehizRL8mRS3MFuLvUvLlXQI9kle9op/zsTzsKRFGGjtAOzQByR8hcBeeN+OcJ5VIEVBKwRMU7QbWEfzVOVQcg5sGeYclKORjU6fHAot6abkCxnp7ioyux/rD3yz3u4uKgIUchnJZdJSzEN9LMM9A0jPgQ/rKUdaH/h7WF/iO76nZr9SASDsP3yXkuReGQB/P23XsP0mCJC2f7d7MkKRqdpYDMMIALbPYczEqUrpWqXXte+jZALjA5gjDFSnSQLQTP6sLEPWv7tf0gX4oF2SyRUkky9IodQrPf0D0tXTL/muEomyJC5LW8F/j6ALv407lIQxvtKY9N+P2sfOb6wUl0yKS8Tn0Ne5vn//8efx/w7Gr3veJAKAf28d8S5b41xgmeTUWFKOH0t92DOsRgCw8eTff9xG2XMnxWbj/RSPTxmoEo9f+dfzFQgSn8UQGKu964H+Zk/sp41rqAM8GgEgSijQvuDdBePVFFWS+jhu/6xf/P7Rkn8a57JyqpZAwPsM1CejKinW7gC4OW5dDFLLbeg+1JQcUyAwUQEAMUQhKd2I3YilGHFAM/+NBOAnkRgAHs0WxRoTKIbY2uiehwSAlhIpVdWowfJGKH8EXxTlVEB+Wm7UpFmtSH2pLM1yWVpQZQQpoLYkTRAAoADQgupSVdqNqqShnALyIIATKAGkYJGcAkAQR9USLrg/EiQM+GdWvgJt2n7Lkk0j5hdLlAviblECgMbi7VjOOgUGPVUAPa9e26L7dn4X6XfKAkYA0ISOyLxypEMSABATYtY/CACqZgUFAMR9ao22lBttSv3Xmi0lADRaJHQuQQGgie8hxgM/C2NZ/VGSALhsELlwwzSM4YRruQKjyfbWULcoAB6fo3E7G5kT6kFGMBAdy6Ef5bdLKOWuZ2Fbu/mf5DvF72U1exY+s67F8aT0ACPy3W8SOFcmANh64rdBJwEgWBEiBIxwnWCR8xjBwZURcTca0iU679sIhB22WJXHI/LxSfZ1tf5Lat/4+hZvA98HIvnJy96O9wH+jrZX1M8NjrcRnBBLt/VjpfXZAPi40nLALHH+XXSN8oFqH+S25E2XdEp8J6NxfJ9g4ORFOsdjKHcf9YdClWh/ndGlyBGMkzrPA/3te5Fr0nb5cdEQi7R+i/+Mr2Gh+oK3q1EXMZijek2vHHlCueqobxDFWXkiK+Hn9bGp/wTKagn7IBs/X9cPjI9F/7kjbdKx7+pMVOeKAGW8DqKSSfiHnRdv37j/F70PY7xHCeP+d3DmOLiPc+h+2xStO4+xO4pf3549GJ8gACQ5f/H3VjIkujE2AM23rp0jOukcYR0NJ28fLMi2EPOWg5NFgAh15SIM++iktImezExRB1azRuKGzm/AlSYT3icrWodGmMEZYSq5BckcC4/1hnsHQI9AKtrGBwO15l+44ecm0oBqVwqA8s8oU8kMpNDhs0HDGulkJYUDzDckvH8nc4yBYhmOCOYfOHRAtm/fxmawDH7UsaSkKn42GwRuIa8HIgCc1jALWIOVeCYD3PyMbLsHc5QRXAXQRsY/pZj1XliTzpUQYBubVJ5HAFAGnzGWooEWXMdUC+KbF/2bYlOrKgD4BtsIAqFxh0OuAJodF2WRmQJFuLD4n3NkmFZVjOGVfL9RWRaVXbE6pdESBv5E9+dd53l1fsXf94kHfhv4hpUuOOVmfQKAyp5iPNn7Cl7qeEBg1AIkAHeQl4CgLMAqEkcsEMx6qi2pLpVlemJSph5MyPjIqNy5cUMmH0xoYElaks0DsMOmBOMxzLaxQGywcNBVDmViSQBgDVnnTLvAIzOE3CaR7rWXlQRHLfjsEQkAHQQUjwDAOR0rCxAPFlnw1PrDt39WF9T20IHtcwQA2GVkPh88dEQOHDoquyDrPbiWdTTPf/GF9Pb1yqbNGwl2ICMfWYNr167jJhngGjJGAaIhWxgZz8iKRv/19SP7OcPMP9SmhcQzgEEjAMBpun3zFgEwAGMgEAB0xBzvKZU4ZgDiAUj7+OOPCaIeOXhQuvNZKc/PUS5u7M51yUtTRm9dkQ9+9xv5y+9+WzavH2TNWjDMu5A9mc9KvpCX+YXFIEisJUqQLTvP8YTyAsi6xXuaIaPZoghU43cE//G3OZq4F4B/GBlWezoEAjRYZy+AHXDfqATAwF9IAMDGz4B9jDUQAAgkeAQAfE7w+SEEAFOdMAUAP1geDUBwpqpTGdQIcsQWry5uGMDAca4GYYLzFV8rfBvBNrDapasEAP3v+GNZxzOYa1rCxBxMEN9srHNNdHKGBGQ8AoDaLBAA8gxsQsq20qjLyNgYCQCFUkk2btlKAgAUAtA3yNLt7u4h0AKAjPwMSJa7zDFIdwPEBhCETDIA7WhPAFoAyUEmgeS8gc0AZvMFZD+izjgy5afkiwtfydz8omzevFXyhSKBbwDSAOiRoYnscWaplbqlCDnbNuZoP8ca5g/AN4DXyHTGfxBrADRjfgEAB/BKNQ3ISrdaLKWBjGmMdxy3Y8cOzllcC/eMc+LaAP/xHuYyzoXvYu2o1uuCWvWYC8jgx2eWNQ+wFSAtjsX8hdKBqQkA4Ea2PEBWvA8ZfJAcAP4D6Ma94j/KaqD9VEkjy/bAXIH9QG3fekNtATL4pqYe0LasXTMoz7/wrJYLWFogAQDkBtw/iAuYx2Oj9wgUo82PHz/B67OOdatF4BmZ9OhLyNVrn2qwHO2L76FNMIZOnTxBNQWU4UB2erHQRbUDAL045/ETkNYu8FiooJy7cE5mZ2fkyJHD0j8wIOvWruO8Bti2fv06ygWDKDU6OiLnz19g9vSe3Y/RPuH8WG9Ql/3TTz+TJ584LcePHyLJoVZr0E5duXJVfv3rX8v69Wvlr77/FwTvmR0O7LRWl48+/ERLBofxAAAgAElEQVRu3RqR5559Ufbtf0zS2aY0mlUpFnvl2rVb8ptfvy1bt26XV195TXp6SyQAFIt5Gb9/j22y//ED8tiefSwngLl58asLDBqindB+aB+ovkxMTsr4/fty8NBBqpqg35F5D3WAY8ePsS8g/19ZKJPsBcIewHwjACArHxn+IFygHMOaobUcF5iHAHRQNgLjFuUKoHaAua5EkCzJKBiTIE9Aqt9IMfgMc8InAKCMAbPm3br6s5/9jP3tEwDwTDBvv/zlL3lN3A9IMiQAOj8b9//mm79kP3/3z77DsYdzmq8CHxX9jLGBzHmoQ+zYsV3abfghAFgLLCPw/vsfyoHHD8qhQ4cJlMAvmZ+flTOffSrDw+tk46YNDOJi/kOWvV5HaQeAvlAJWZTZmSnKU/f0lGRocIDqAMi4MqUlywhF28P16upbI7fvjsmly1fkqaeeIckply2SbAHb8n//27/TtuCZ4wQA2CXMcRBojhw6THUe/F+YX5B/+ud/lP3798m3v/1tEo9AAMjmczI5MyUXL13kuEBJARC4QQCoVWqybctWqjzMzMyQAIA5PjY+Ig/GRuXwgb1Cqmu1IrWpSZkcHZHCcl1SlWlJg8RJMp0TFMU66XzBIOBJPwyEMSc7ygAYAqR11QGy7EEnHcyAH/F/RF1RjqohyyRS1Djf8B4zeEC6cPV1Qc6J+u8Kbhp5zjbi6ls6AoDzfUOFKyUDGhjgB8CSCABQ6NCtjSMAOEKqK6GuCmEA7xDozxck390tpb4+6UV5llJJRqdnCfgfP3FKSn39ks4VgRDI5ctXZXZhgeOc2fc5qGYty6ULZ2lTjxw+xOy5lDQYwL8/Oiq3rl6Vga5u2blls9QXF2UBZVsW5mR+elJmZ6alXq0wWE/CI0vkIAiR1qxitgn8ILdXd34t5i7GCAALyLYH/rBl1bvgeUhwDMmJ9FMsoOxKKhmgYj4YbBh9nVCIPEIAwD2CAEAfzIgcHgEA71tJML2eBmd5XvQ+JCpjBIAw60r3YyFxIZrNYftwPxjo76sCZT9vfx7uV0wrV8n1lv1vAIgfiA0c0oRfrH1sL2by83xWKKCgR1eR4PS/7+/z9PpfjwBgfqfte+hCclwocGUkANiNQjEvORJzco4AkKEPjT0bCAC022nM/wqEKKgKB+UAEKtKXUX+7yrmuU/IZzNSLOTc7wDXIMuvfQf/P76/tQAbflrcwt7zxx2/jww4lznrA/d+5k/cb7agHPcMSOHx9v7oa7uWkUd8AoApC5iiBsa3+Vb8niMBQFmMajs0LihfASKAqsJlsqp20s4WZDnfI7muXil2lSSbL0oKpItCUfLdJckVuqVYQmkADVJDDpfXzeo89vdN8We0Mb/a2HzUz1YK/vqxiM6x+Whn9+emPw5Wet/vf/y+GgHAHzN+nwb7L+fz/CkIAA97jnhr+HPRb8d4W/vnjceIjABgYEvH/jBWgiCxR2BfXXkNP17E+3B2ejUCAHxTf+0NSAJOVc+fa+Ha4WVpJtUOXyFxLR6YVxvqKwBoLEz9Ba+MgVMUjMfhcKwRADRpA3YQ9ikkANDfowIAVOGwN1bVDcRJMRdBADD5ZbOhPslex/SfhgDAjH/Efus1EgDgT1FNqVaVOhTuHAGgWV0iAQCgf6NRcQQAKADUCP6noJoCMivYnX8KAoDLgrW1UW0TR1NQstIH/6177afF4MJSmkyJUNwBMQizz+zdkJCn2EFIAAjXbiMfKgEACk4gAKBcFIB8/Md+Exn+IADUl1EKBtn/TUr+kwBQUwUAlm/5IwkAfAoP347aZItjfX3MJrAXjn7gJ0FqCz06ASBQWuoA1zqtRdzGJdmTwC9KeKwgfmQuKm1PSN7w12G7Vhgr06v9MQQA87nCNaqTAMBruweKlCtIeEi/H1fvvSiY+bAVcbU1O94O9Ath+wK/Ozy7b+ei+x89xv/cXzv8+7N76YifR8BnLUMaIVB64LyezxFUgzh7VIEXNtPvd1OcVv8f/qGWYjECgF+uydY7+74lFIR/h8C3PVtH37nrrNT2/vPHxyepQJ5SuN9+ST6T9WGkLz1VGq7DAU7ZSerUZKyQMOHPh3DtD8H/yDN5ROFgbrkEahvD8Xv22zHps/iYDOxSTPnAH3P+d9ROxUgpsTi4G7CObRMnsGjsP35d8xPwPlXAViR4RgkAdm+rkUbtXBqLUHK7KfCvBPYnnTcYj3//necDG+JPzEf5nTfjJthKnbGS0QnOHwPEdFCHCgAmkRAa//DzYNA5J06PCdndZgB8dpDP/sRGHoPar0HRYaASFia/bZTB7ZUq8AA9fV8/13sN7JUD5uEAUtjc/XN3bEAHAGwHUAUMNnd+MlfTIg0w0BMUAIx1xlrNqzwD7ot17Vz9OwAOyAw+cfKEbGQGpDLaLZsQdWGtripk3BFMYr1LN3Ew4O1Yc8b9zYZlWdKwucxcGF2ADsjcwv3g+3CQ8KpRYk+z8+H9so+9RYBlEFZhnzMAtUIGRiDzskoJAN+IBePNk5YxBQH7zEAu+xsLjP8ZfrdFhkCddmwHAG9jxl8AOoOTaBLdAPibr6TFJN4Gev6oQxO/Ty6CXjaP3ZM//gHE++Pc5DztmCgzOpQwZ2AF2Y3LqJfqMheQye9qjzLjDedGljQy02p1qSwsyu0bN+Ta5Sty5/ZtZh329BaDGrmsG+cxyHEPZoCZPa1io04KFIEbt0A7C2gKAAby8ztGBmBU0CMHrEAAUMdBX4mlHWIKAJj/fl/H+3ElAoApAHBRdmCo2RjYZBKrUikZWrNOdu/ZK8+98LI02yKHjxxnMOje+LiMjY/Jzl07WO4DAe1qpUbAHEANaoUD6Ni7dy8z9AE8AqCAPRtag+xIAKOTcuGLLyktDBDNaj/j3sqLSwTtcB4AfAAJjx87puAisxORzdcmgPnhhx/IUH+frB8alL6ughSzKbl385q0qoty5/pFOffpB/JX33tVNq3rl6w0SQDIO1Y8zrdUqQhqAKKDYMvQDgB9AGihDnOhUOR7VmNZQRTUZIeiidougG/ISgZAhe/iBWUSkw/XuWBKMeGmnyXj3CaCtYCdvTQCAAN2WKRZH1Ar/gRAAhZwY/Ix29E5GCSa+HKDLvvNpH68rAI4pGHw3ZW1sPHnwAs8nzkHJvOnhyDY6GoQrkAA8B1434bY+E6yXSvZ286xrKCAhfkJ9jupVFuzLKMBUoeBXKJOXLV7KAGAbKYUaukty+j4uHz4yacyMTMrfZAAR4mDVIbKNflcUYaHN8nGDRtlYGBQSj090r9mQAYGBwkaor8xVtCP2u+oBYva4zq2EJjBZ/Vag8GXYldOurqzsrAwx3EGcPvC+S8Z1B0cWiMPHkwSJEeWLcYpiHXdPd10Grnx4PqHH2mOOYBxyObHemugJ7JvAcCZnLkFpDGnAPpD8h79i2xpzFUci7+htoHxD8AUgDjmrxJ5+rjO4jUyMiozc3MExHEdgEUK0i8RzAcQi9+R+Y/zmzoC5jWeCUNm//7HZe2atax5i3IAIC8MD29kCQHcB1QCQAIAoApQEmoGuL4CPsCq8jI7N8vgfbVaJmi9b+8eeerpJ3Q+NmokTOCaeHa0A0uITEL1YITEBkjew75Y1h3AeIDEaFMoGgD4RHvi++gH3APA6bt371BlAO2CciDo51J3D+3apUuXaS8eP3iAID7GG4gId0buyO07t2X/vr2yYXhYNm/azOPRTrCjIAAATAYBALXSYReREa41SgFwpgl+f/DBR3L82FF58skTJLDVa02OPaiq/OpXv6K0/d/+3V9LV1eehALMHXz/zKfn5Pz5L+W5Z1+SI8cOi6SqBPnzuW4ZHR2Xn//sTRnesElee+016R/oE0m3pVDIyt2ROyRzHDp8RHbs2EXAGuPj6pWLsnnzJvYX+g6Eqq6eHvni/Hnp7euT7Tu2E/QH4I/76iG4ftjVQhYqAHxx4QvawOPHj7lyBaoAAAIY+g1y+329/VorHRLjhSJJEBjvIFIASDe/D/YbffP550o+Q5a/qWNg/IFQZiUAnnvuOYLoDPQ54AQEAIxxAPSDAwri05+s1UmswLgFqeDAgQOc00pIyMnMzLS88cbPmX3653/xvUABgNL7mI9ZXRugDgESwMmTpyiRj2x+jGWQGiYmpuTzz8/KoYNHOGcwTkHeKFeW5L33fiePP75P+gd6CPj39oHEk2JZnVwWdqBF8P/++Bjnwdo1QzK8Yb1UKktSwVpWrfFZlJSWU1ntdiYgAHx65jN5+ulnWeIkn+viXKvXm/Ljn/yU8w0KDxudbdAyNQ35/OxZknMOHzosO3fspAQ/artOTU7JP/zj/yEnT56gAgPGRg4EnnxO7k8+kKvXrsqRo0do42ADxsbGSWIeXr9B5ufmORcwpmDP743dlcmJcTlyYJ+kkb5bq0pjZlqmx+5Jsd2QVHlGlmtLWlMW5DwXdGXNcJCU6NuayhWyza0ck0rf1Zs19ekIyLtMPJQfY9BGpA1iAUsLIAtNZWuR0ZZyBNV0PkcVLgXUQmCLvpTb265KAPCym33SqQUGohmQnQoAzXaL2RbM/UcJAKV5c2yS2MYSKRmWmkK2NoqbZ4tF1vbOdRWkutyUTKEo+x4/KD0DQ8zYlWxert26K0u1uhw+elzyxSJJDuisK5cvSXlpUR7fv18KOWSmNERqZXlwb4wKAAPd3bJ761ZpVStUAZibnpTFuRmZn51hGyIFG/s+LZcEkFHJELS9JAM7YrVjpVq5JDyk7V+CAJB6vlz/MSbNLzIyh5UmYig+4g/5CQEOMF2BAECSJQgLMQIA+wq+GtQhvPNHFb8eTgCwsK0foPL3Rwbixn18el+uXnOQhYZntExYeIpebWKfBOAnRDhXL/gR3/v5e7h4EA2X4oyzZMAkJQK3d06KB1GA2H2ZwcMA/LLM16gCgH+vGpdoayarA7jsGVkGANL9LvtflTlAeFyW5ab6fVqTHv0Hu6i1nvEfIFkxn5fuIgjCOel2KgBQA8D7VAEIyAaquOTvuewebbwZkG9jM9qPDijC2HLj14637/tj3voiGOfcn3YqAOAadozdG97DuUMFM5WXxVyhbWYpDMxDLT2AuYnkCWwptIRFhiU74G/n8kWSLyH93y70SrarV7oI+HdJCvEmkgC6SAjIgBSQ1u+BRIT2Yv1xxK1isa6kdoyPz6/7d+K4SwrSPiTGlXTd+H4m/rf1tf/TzmPH+gQA/xqhvbJ9XEzO3gHcjE8klADwn3u1OZ4EEMTvN24TfDtgfpPtt+I2wh9/HTEmJ5ts1jhpPCQBQJF2crYnqZYu2sVvH5tjvgKAEQB8hVGNO4akQNv/alKKA4QsJhtD0JJiZ37bdPRrQAAIlfjiBAAjEfp9am1lRCRTAPgmBABTAIjHIKPgd5jAgJXX1FpNuccSCkwBAD6YKQDAd/IVAEAAWK47BYAyFACWWMIR/+vVRRIAWs2qLLfgd0UVAEAEgKIASFzfSAHAZcGDqMfYgRdnZ6jYJTd1toF2PNYfjDOLLVipAcv2xwa9swSAqW1i7UQ80VdhdOUjnQIRYgFKAFh2YD6y/VXdFgB/pYWSAKIlABpaAmCxpj9ZAmAZZVuUONChAEAHIVQAsHEazq8oASBqRyxpbXWLvJodIgBs64tvf/8IAsBKeJN/d/7cXG2e0v558zryPX/eewoASXFuW6/9e/u6BADamyC+HFhK7ps0tByCkEkEAPWQV3klZM3H16HVvu4TMJLaOr4edKx/XnLuo6ztfl+QQsokIM8meVhNfP31famwHzwyFxVhfeUT3RtYOrvaXD/hU1VH7TpGpIokJVOJxZP299SjaD+cwnZ4r77KivV9tAfD/U9YWizJx9Dzr1xi6U9CAHADMbI2OTzRTwwNsSfFMe0VJWiEbRt9HttghImytFVcikHqjy7C8XUyPgZXshVJtsrWa982BsfRfkUJQMbmjpzLJmuH3/lNCQBohCh+bL6K3Xe4J+4s5ab7V01fj3/P7t8nBSQRBFJ/9/pziSSilSa+dXzweVCPppNt5G8+VzIOPMZnQEfA0LCB9PuWJR9ODF/23oBik/k30KaTFGBnc0z/BAsbXxBWGoS6gYu+1NB0vpfkiGnNT5Wg97Mfg82I1zbmNPqyVcBvTMHASAL0C1x2sW1QNCDm3BrbcDgGjAVYARrkiwXW+X3iidOy1mUDkgCA7CAH/iOgSjAN7M+WMkKrLksJAVOcB8fQEbcaFAgQ4BnBWnUbSK27kuExBWzau7sVqMO5lpGhiKxdZOwGeiSO+R8aRVvAkjYf6IEgAOXa0QxZxGAj6BYz7PGFzt8chn3jByfD7Hy2faxWtklZR4JgAQEgGcC389i9JhEAVJ48vJ6/YQsXttDwxjd0xqDzj/WvmzRv/bmgRFszTvG5YJvfqJHF91F7F8A/RAnhZNOAMXABMKQmtQo2D00pZHNSr1QkhQygZpNKALeu35CvvvhSrl+7IrX6Esp/04FH8AzfsbIdeA77/WEEAH0mragVyPx7agBqfcIMIf1bJbDijulqBIA4YEoCUIwA4o9RHzS1xdbeMwWAkBzk7KKnANA/MEQFgFde+67cn5ySx/Y+ztqOi+UyM/n6B3qdJHg/M2wAhEOiGzLHkEsGOLZt21ZmQwPYgl1buw6y+kIA8srV6wQbACAC4ISCAwAAvGB7kAH66aef0vJAenn7tu1SdHXOAcpiA/aHDz+U+2P3BPFoEADWDvSK1MsyNTYit69+KTcufyF/91++K+uGSlJIL0sbTHKBfUBMK6tKITUAtjoP8ILtgS1SclEXA1aWEY3jLKgIm4b7hJ1gDV0SoaoO1DHw1yt5g6Ap5T0VbDABP12ANcMf59PsON0csrzKCgQAvwQAJfcc0cTspmbUWUa/kxt0BAAdrwZ+aADdxiXbwCOvhAQAn8XoAoOrlACIb7QiDjyloqIM2vhY9v9OIgAwE4nqOcjiDVVuzAHSzAfIt2aVLEcihhIAlJEDEkGOBADUsx2fmJCPPj0jX1y6Kl09JQY7Md4B+AOY3rNnr2zbso3judjdJc12k3XecT0EV6ESoCUjNNPMFF6o7lCHnK2OHQBxuVxaao0FZq7j/JgH167e4DUR1gBYiIxuAMiYG1hn5xcXCDLi/ienppk1vFQuc85gfKKfkOEP8BPfAyEP4wnAKH7HnANgDyAT6ywA7T179hBoBtCHv9FGIBIALEWmvmX+Y45iTuAYgL1nznwmE1NTnJcA1vE9ECFAygFpAO2BzH9kYuPauEecD0AyngVZ1r19/Q4EhPT/bYK7uB/cy+zMLMFBrFGmMgKSBJQBqHZQqfC6KAVSXlqSnh6oIhTk+eeekcf27nZZj222F4BkPBMUCgDwVstVkhtu3LjJ8QH1AjwXQH+0IWwX2gnPBMAa2fyYt2hH9DXs0vXr16hqAjAYJALYPp2DwlIGFy9fInECEvaafYNATIPlCIaHN7DMwpo1a6kWgBdATwAMKBcxNnaPCirol4MHDkmDhEbdSMK2vv327+Tggf3y7HNPOIl3lC/JUVXlN7/5DWX//+Zvvy+lErK5KxxvsDnnzn4pH3zwBxIAnnjytCxLRRP7UjmZmV6QH/3op8y2f/0735GBwX7J5gBypOXa9aty585tZgpD8j0lWRIhAM7u3fsY2w3jad3wBqlVq8zAf+LJJ9mm6KtCV1F+/OMf83lAqqDSiqRldnpWzp09x4z2Q4cOErjB2K43agTqAfK/9NJL0g1gUlIMfGGMvPXW2ySZnDhxnEA6SWPlMq+HzHTI00PNAgQAyvC5zRfGH8gBaI8XXniee3vNfNIyLz/96U/ZZ8eOHScBwNah+fkF+e1vf8vx+/LLL5MwwgxWl0EJMuEvfvEGM+9BAIAiha0ZmAdQhsC9X7jwBcfcU089zSx3K2eENebOnRG5dPEyyQcYTxi3IADMzc/Ke++9IydOHiOhA4oMKL2D8VSvoawO83AZrKQ/3azRJ0Ltajzbwvy8lBfLfEZch/46JeIzUuxdI3dH78vv3n2PBACU4zEFAJSM+OnPfs72AAkDc0CBzxb9a7Qj+ueJ009QyQIDH34Xxu4//OM/sH2/g3GEbHP0NzL6H4zLjZs3WAYCcx9lD+6P3ZeuQlHWDA3JgwcTnGebNm9i39y9e0ump+7L0YP7JdtukgDQXJiX+YkH0oXar9V5aZQXpLIEEkBVfUkoAbjas5S3NVDZEQEcdhIoAADcJeHOZeUTdLWamgQNAU7XZZn/lQBA2iUIsCA/O3A6KlGvS4yuBb5Urq77WA/i2cH+Zt1AXb+GpfLTfcKyI3C7IJ9C/8hOduuOKxsCEA9+JuVWQVhnRJqsAckV0pLJ52Tzth1SGhiSUv+QSK4od8cnpbackkPHTzCLV0uNpeT6zRu0/SCLdeWzks2lpL04L1P378vYnTvSlc3Kuv4+Wa5WWau3urggtfKi1MrI6HPluqjYBQngJsvpNKmeoupKGivR/YZKhkOhzCltwEeP+csM/7vSRArmmJyyA/3dBsTIl/RvHPlWSXkKgvoKAPS7VigBQF/M+WhGAIgrAASgPuNTALmd3+/29L4CgF/XOSlm4scROnwjR8LmziKUEVA1KxJhFNiO7CddBg5Jp2ybzuCpvh2g+sEWriOGQQl/DcStFmSzNo/vBa0CMW9do1AdgSgFkKIKhPQDDaixmtaudrX65ijZo4qCIFbB39JSLaqkZUFcHViQkVYAB20FdzSXyTDrP5tOS3dXQfK5DMsBFHNQE4AfiWNVcUB9sagMrP+c8QBiEINx39ca2lbiLvTB7RxGALJ9iQXqwmBcZ/KIH/yze7N1zCT+8bfJ+2uMA4raqq5niRewiSQYk4mu2f9QxCoUu1nWKJ0vSbp7QLLFkhSwrhS7JJ0FMaAg2XwXywFAfQT+Nfz0XCGfSACwZ02KwSQFZePjaLW/VxqX8fM+bPyutI+J79399k76zH9W2ji351ppzCQFYO09A7hJVHsICWCle+mMZ0XjEfH7DexnLLEj/v6qdstLoSaBwLPp8THwxxIA2K4JCgAc2yCaufZCDMFXAAhIAg9RAAjm/DcgANgap+t+CAKjaVmuJChroKRFf8xaO/kKAGirlQgAq5UAMOAqKKNC2+RnuobS95F54IhLFrsIYmSOQEHVwgQCAOK9jP3Wax4BYCkoAQACQKMKf6EizVaVCgAgAKAEUcqVAPjTEgDC0gAK5IeqB4a+mtCqH8cNAa4wXm4qAkpE1dimJ9LqCAWrEQCcuqQr9wgCQAOxKEcAsHIAVZQ6bbal0kypAgDBfyUBIPt/qdbk543ltDSXU0wqCAgAVInijCXB22KXNtfDcfafnwBgXkzcfiatCXEb/ijHdJQCcMRg85z8EgBot+j40Cv48/brEgAC3yhys4+uABDY75UWyW9AAFgJ/O/w82IArdlODMGk/kvqy8R2dbiFD9D7629go734eBxXCY53iZTheujUuTx1ZrW5Pkjdpq+p5/Dspfsdz0eyvXvxGUyFWr8VlImLP5/+nUQACAkCGp4NEwYf5m/YmhG0yyMoAPjj13xP31eK+03hc+hDx3ErbV9neyyBNFBSjMaC9QyGPUVLkYRjKHz+1cbN1/UD7Vyr+YWq6BxiVv4eLD7v6aPFygDA/sL/j18r8O9ipeVXbv8wJh/3A5MIALievo8EwiiBfaVrRGMT4fUemQAQCfx7knWRDFmvB+34lTYASRMmdB49+Ykwn1a5m14NoI4JgQ/blk1tQJAvD+9NviCI4GTYPSfWHzR0cFfIjmRHWNamZyR5X954D/3lkBigz687Zx4fA6iN2IBBp5tVre3kPzOuj/qsHMhebTHLhLZBzACCBxIHgzuFQC2yGRVkQbY9fkL2lrKta9Yw8KuDUgcdwa1mk0ACgp/I4kaA2jIOESw2AgCOxe/2PWtHfxGFtCgmId5DzT/8tLrWYLibYVZjpH/7sjEB/zGBjY7vPJQAEIyXqHIE2izJIYhucMjBopFjG3uyePZ3YKwDZmp4HKehRzyIZ/LrM3sMMO8aNn+wYbB78jeDNhV90Jj35KsnMDMgHKh2Tn/z4M9T6z/fwIWMKeuJuBOlY9xvS/zO2oos8IqNHoK0GFcukEip1gbfAwEACgAICKcB0lWrMnH/gVz84kv54sI5uX3rKgPleC6MexAALOsf947ApFuuIgoAfgkAU8swBQCTAaWD40BUW8viGUJ86hiD0TbEpgAQGQMxxZOHKQDYODLw1O9rvwRAZFx6BICu7h555tnn5YWXvi2LALbbaWaLVWo1Gb03KlPTkwRgNm/ewmxnBNxQDgDgFQA2A8+Q/QpgCw7BhuH1fGRkVc7OzRPkBCBz8OBB6Sn1ELBAu+OeAercunmTWZ2otf30U08R3CR47mzr9NSknDv7mVy/clnmpx7I8JoB2b11s1TmJuXShc9k5v5d+fvv/7mU8iKFbFtyYD0jc6297Or35gja25zFuQGSqI3SjFP8jXGH9zgmMO+ZfYSsbiUbWbkQ2DB9T51DjAtrf5wDpKSAWIIMQ+dE+BL/GCf4T4IBgxZafxCBaR3/Kv1vJQAYuHAEANjzlQgAXOA9AoARDsz+21gPGMYO3Pc3+eFSZfWnQqWP+FrnO2XxNZvjO0YAiAYeooFV33k3ZxwZ4EYAwJiy0jfmCMUJAHo/tm5CAUDrmWKTvZxOy/TcnJz78iv55PNzrGO6ZdsOSlWvX79BNm7cJNu27pC1a7Q2OO6/1qwzsxXjAmthIVckEAwwFvMB44fgvylM5ACwpwmeTk1PyMwsMtznZGBwiGDI9NSsrFm7jooDFy9dJvAJkBsgHK6BjHvUG4dM9tj4OAE0HAuQHtn7XHMLhYgiDsYGxiTq2wOwAwkAYxVgPbLbAewFWfXLy7w3SNwDMMc5Acjjp4LILRIDAI4DFF0/PMxa9yAdYK7iGgDPARLh3CsJNEEAACAASURBVADHbX7AHkBGHn2H74BQgcAEQH4A9OgzAMS4Fr5/585d2uRSScFUnBtjD9cC2QFEv8E1Q7IwP+fqhg/L4ECffOtbL8vQmgEG87FGIEivYP8NEgCgOACQDPcPBQSAurguCA44L/oWbQASA1QMQGIC4AVw2QiRuL/798fl7NnP2eYnTpykkglIHABZUVYEKgJo96effpoKBlA5gELB5OQEgWIQADBWAAqjLwAIA4RYWJjnuZHpDwLF0SPHKI1Osl5biSFvvvlr2bN7p7z08rOaRd7CHFRVlbfffluWlhbkr77/l7JmzQDBNlVXWZZLF6/KW2+9K089+aw8+dRpyeZaks6mpIVAUq0l//2//4gy8K++9pqsWTMomSwAlZRcvnJJxu+Py+nTT1AFA0sviB4oo7Nl6xZ5MD5OmfehDRvk/siIXLp8WV585RUR2FDYpvayvPGLX9DGg5hCpZV2SqYmpuTMp2dkw4b1lIxHX8EeVmsV+eijj9jnkJEvIJswA5WHGtvszTd/xTGCsgFQTsD5QDDBPABh7NKlSwTp0fboTwvyoq/Pnj3L415++SVKkSs5Q48BAQDzDWUhBvoHuc5gvE5NTQcEANwPxrbWTlVCKvrr17/+laxdu0a++93vSL6QixAAMI9x7yBvYFw///wLrpSGrgUY45cvXZHbt+/K0aPHSF5AewLUHr13V86c+VhOnDxKQkd3CesRfNk2Jf4RYIQKAN5DRg9UASBZj2xrkoZm56RSrpCQpCVuNFO8nUJd+CEZHZuQX775K3nmmedk7979ks0UeK/z84vy45/8hGV9XnjhhYAEg/UDCgCfnjnDeYVn6eku0YeqVioycveu/OM//aN85zuvy+uvv86xDQIA1suRsVEqYJw6fYpZo1CueHD/gQz2D0hvT4+MjtwjaAoCAJ7lzp1bMjszIUcP7ZdUoyapWkVa5SUpz0xLCeBfHYHjJVlaXJBqpUyJWcjzY21Hlj73PO5f4P8bkVlQT7XB/QLGKGy0jRMQEWFsmFkIZSkHXuN3EAwyLjaTBgHN+cQ+AYDrjyPfraYAEGbQhepW6jOoPxzNlFV32/fVWvBKjdGAAENbfVl7VqwN+BglbhgsAiCdgsIGgOyGpFNNlsHqHRiSQk+/9K1ZTwLA1EJZJNcl+w4fldLAoCslkJY7d0dkbmGBa0I3yigVMtJamJOFmVmSAPIpkRL2ZLWKdOWysjgzLQ3U9EXfgEABggraEgRtFBCoAgyouxJeCuDjeSyjP1RAAJDuVm8fcGYWuSszFxA4HHHYz+p39ZsD/8Q5JigvoH6VAvsk9fjKSmw7zfS3EgD0x5wCAPcBKygAKJKg3gZJwQkEgHgCQDzeYX/7fR6NW7g2cWNAx0IIHgVlAiJ7Pw+wdzKaSfEUCxTFA1T+3yzfmEAAtRjBSvEb88Lgf4YuWWeWM0tweC+NdSBbXwOukP9nGQBvH6wEAOxFVAXACABKugFRyimcwUYgg9TFhDJOUYFqABRIhLJXTgkAGOvunFAbAlHPALOQQB0lynfsv2MxGvrpUD+EBg/9dx37fl/4iQX+/iReH9zfI1q/mQ/sf8/sW7C/t2x8R2DlvtrtDwD+oxQAy6a4cluZXEG6SiWuV5D+z3QPUgkghz0SiNK5ArP+lQyQJwEAJQPgp8NPthIAnTLjyUkGq42fyMBY4Y+VYm8rzbOvs3+xNl/tp92W9Wn87zgBwL++7rlCNQz7295Di7Ek3QoEgHiTxOe4rS/xe0qK2dh78fuLP5fN+6Rzxm0YZr5PAIjaNR0Pj0oAsMXBb7OvUwLgURUA1FxFSwCs1sfx9rI5ae9rxrwSf8LPXBkA2CqnHOgTAPx2AgGAfeCREJNKADyMAKBxIiulEk8oCkNUZku0FXxio8YVkhQAkKgD4qQpAPglAFA+qAX/oFyWRnlJ2tUqFQBYAqBZlWazQgWAdqMq7WZd0q2GpOE7NOGHQb32mykAkNZIUqUp6oBcZs8bSlqHZTKjEtYWuuMa5EJ5Rqnjykh77r7j4g6WsMfM4BQSPYz8YZmYIQFRCQBQqlqmEgDAfMj91+oK8JcdAQAKANV6k5n/AP+XoACAsgEgALSRyBQnALh1N20MljCGE67vlmYbtSQ6ds1er26FV13//wQKAPC/vsmL49mdIEiA9P0Nj+Dj2zq/j5Oe0T/W/zxOAAjS+z1lkejzhAoA4fshAQDLssmQ65zUV5y4wDcTgPgYf+lrNWWg/JTwraQ2ifs2+BrjmXbPCWSEDn8oluGPfY7/fd82+uuH2reomjLbyfno0cQ6PU6VcL2M/ADkt/M4Be7gnhRbsjGFn5pg6fqE5cC8tcPt05LWSveNYNOg4ykcdf649ZNYg2eK9Ym/9toxGCMRfMj7jt9//pplv9t4ivzt9aPer2GnYfw7aE83QAPMyeFo0fu3tvJVEVzL2LylX6rvPcxXTPLtVvL3Hva+NRVst3/t4B4S5lq4gQ1nHf1tN4IDn8CSnj2CaGIfxEqz232YD4S/fVw37otQ1Q4EvZj/GPc5fZ/Kx+44N//2tWcTbYgZQAug+ePRHzRflwCwkiMddS51MQ+Na1BlJrFmtu/w8jwuL1OzN0KJNXP8goa0Qee8g7jRx3FRgx9lsvM8ngQeOxCZPJ4h1O97tTUiNUwAUGsNZGwICScDCM/nta5bJsOgPTZbtiG2jVcwgFlvUjcaGAwAIZBBbfVwKQ3HYFYYVAjaGvLRTh4R56fscTotx04cl+eeeVbWrF3LGigMRrmazVEHGIBaVWr4X0VtzRbBDJVcrfHckALX4JyCuwETxUlvJNXgYbsGNbH8DGmVTQ6Nulv8V5CiQxtZACpw4oJjlUX5x8jnh/2rRt0UCgwkjIO18bEd+dsBUeF70Ro1PqgfPY9aTYBUtlDG51awULjFs4MgQK85zK5LOr8FMG28Rfvf1VgNjHe4YIRzUmeF7wgEBokEAEi0quQ2AosYNwT/GajVcQvgnyKwCJACNK3W5Ma16/LF+bNy5pP3GZTU72jQ1zd4RgYwtqIFCn0CgM/UNgUA3R5ZNlOYZeMKeuii4Wpg+YQUfuDmP0xDB5nCc2S0/zoVAOL9kDSerAQAS0xYLlDANHISsqmU9PT2y1NPPyvfeuV1bkTuP5iSx/Y9LrlCQaq1qly6fJGgx5YtWwlWAvxCXW1kBwNoBAEAAIDW6J7kJnPzFpX3ZWC6tUxJZGT7Dm/YQPAPtsuUQJC5jT64ePGi3Lp5S7Zt3cpsXWTx4tlB+oANuHntmlz88oJcu/iFLM1MyfrBXunOidy68qVIfUn+5x98X3LSkHymLaVilqxyZFdCeh211iEzjnYzOwjADOQjgCYI4MMOwpZibOB9BBMJ+hcAbDinD/XWHIFEx6uSv3QdUBuM341YgP4DYGHjzQgA/NsRAGiHsVCDTe+VADACAMYTA9MJBABdrMPsActUs0C3tb8RwII56rLqgoB7UDJA7yt0tDRYbgoDiY6Q5xT69oTHxggAcYDf7sfGc+fnKQYWrQQAzZHnYOM+rQQAlWPcXNH1VG13WrA2ZaSKfshkZX6pLFdu3JT3//Cx9A+tkZOnnyQ439vbz/IWAJD7e/t4a9i8ZJHJ77LCdZyo6kOlWqXtWVzAuNI1GeQYjBtkLgM4m52dhoiidHUVZMPwRoK8+By/I9P97sio9PcPkPiC19z8vNwdGaF0PcZ9/4AqE2B9xPkBXGKuaVajBpRwLfwNsBTgJ7O0162jogB+mmqFEVsAfCMTH2A+Pkdtd2TwcsPRRp3xJc5FALM7duyUA4cOcZ4jwx+2F9nXIA4AuAaoDuICQHU7L34CPMLneMaFxTJl6xcXF/ke/sOW4xknHkzwmSCvD1IRgdKeHtpq/E4p2VyG2f9zc7OydQtURLbL6SdOSXd3UTPu61U+I+4XwC/sxvp160k0Qj9B7h/Pg+cDKQHtaOQcEB1QggTth/bCvZk/h7YAoen8+XM8NzK2Dx48pBk4bgyY0gLaAWWR4Nsh0x19VygWaO8wZiD7jhIJUAUAeAMCADLK33vvPdZXP37shJSXyjw3SD5Xr16Tn/7057Jt2xZ55ZUX6AOCcAI5bRBI8L0HE+PyZ3/2uuzavYOEEdguAPy3b4/Im7/8rRw/dooZ5X0DBWb516otZvWDAFDq6WMJABAAEKBCCYCLly/SfoMAMDS0lgoXGE99fT2U7UcbWJkHgO9ow0OHD9OnQ9tOTU/L+++/LydPnyJhgiUVGi2ZmZqRTz7+hDL+KBUDAgDaB7L3v//97zleX331VdphzB8QtUDIeuONX3C8QQEA7YbxhzEOcgiIA1evXiVp4/Tp0x0EAIxRHAeiCIgGuKaVp0AJAChMgNABAgCugTGBzPS33nqLz4y2wTqF+7FyTMh6f++9d0niePXVV9jXOCe+j7nVU+rlvWNdROmMF198idfBPEVbwbZcOP8FS16AfEBCXS7LTKlLl7+Sq1cvyeEjB2RwsE9KPUWSPtKsH43yAlDGSrMUBCT/642q5PNZKXXrnKwslVlCAiQK3LNJzLYlK109Q3J/YkZ+8tOfkQDw+OMHJZ0C0aIus7Pz8u8/+hGJTyA9wB5w7Woh2FijyoMSNF4h8QprNRQAoBTxT//8T/LXf/19efHFFzn/QDQGAeD2yB0SB5948glmjVYrdRIAIP8PZZ/bN2+zvTdt3STL7abcHbkts9MTcuTgfhEEgatLslwpS21+TnpBgqhVROpVgv/VcoUET4D1ZKi0lyVr/j52dfjdkYI5j1MpEgAM0FUfUgkZBObpD7JAvZYpY9BZFadMGhbS+hbUUUKICx5RkUrX39UUAIxg6m+6dd3TbXU0aOUATy+Q5bbv6reiHAy+5DINqGKAPawRAllzU9ddXcchybuoZJIcMneL0t0/JMuZvCw1lqXYOyDb9+yV3jVrKf+dymTl3v0HsrC4KLt27ZaeUpfkZFka1bLUlsoyNz0lhVRKSvmcNKEuk0nJ/My0IMjfrCOTD6TdprSWdR/H4HirTQUA84nYVsvL0nBlvdTehuWT4tn25v9oG6Mmegim0M+BT+f5L6HvYq2cVv/JEQDMJ7LSSuhbIwAoaULvzwgAphxgfl6E8OviAj4BgMcF+x3N9ou//Hu03+M+fSQwGQRwbP/ifmIcGDmF2e2hvKntqTB+zS+L+2ccSgkZyubnKRamNU794JLvB9r+yX9G29vh+0EAXxvF84UdGO4F9gI/MKUZ+CR8Yv8SI8XA7mJN8gkAOEgJPq40ghH02UcK1ChZQksBEJtpt5VYlc2wxBAIAAT/HbGAJAClPyS24UP7LKXgn8Uw4n3t94cRATQW4xMlNLnCjo3Hm/z+s72N2RrOD4J+uocEacyOx3UwL5BpSgIAjZHK/5d6e6Wnt0/y3X2S7hoICAAoK4Ks/3SuKNlCkX4QSgKAAIDfUQKAe9GgZIray8hzxgL88fm62lzpmEjujZXGph2/2ud+3MGPE/pzJj5/4p+t9ncSAcBsCb4XxB+sfJsHFD9MAcCfh/EYpz17GN8KCRj+/a7U/v492rmS4kf+Z/H5YAQAP/4Rt2uPQgBgHxmPyCNNPBIBIKYAEM4RV3LP1CWt3TVjIxKjjY+7eDv44yseQOda7AgANhb8EgB6Lgf4uYnut2OSAgD2oJzTUExFuUJXIkWJrljKkbigcw8lYi0TNa4AwCkfxJ9DGxPYqUcgACChBiRsEihdCQCfAABiIMiC9aWytKplKge1ah4BoFGRdgvfVQUAEABSUH5EfA/lj+jkIGaue38du0gEULvMdYLKvxqR8xMA4Q2FBABLbtI1wAf89cndOTx1Xj9Gid/jUv/2Hb22ltoM7g/3xfLBiKmEKjeavAECpFOARBJIq03Zf/yEeIUSABqqANDKSNW95xMAFmtNlgZooARABwHAQGXY/2CGJgBomhDpv/zYj7XLSnbXtz9Jx/wpSgB8UwKAn3zF8Z4AQrPPnCqy/xw4Fmu3EbBWsgO+Df26BABO+Q4X0REY3Y35BAC1Tm6uxr5HO+ndpPmiq/XfajY9iQCQtF7E3wttvPrWIZkkOtb8aydhC/w85i/4x4X2KyTt+Pspfp4JFWj0uyGhKvr9ENznMSyd6wjajkgQgPvOZtMmWAltF2/U+R8mTcbxGf3cgf2RuWe2LfyusyYdCjrhOaJqPvG2UZsVJST4cza+D7E131/7jaAb+q7hOmH2QdshmuQa2FS3v+v0rcwvjGb++23H5yepIvmFcybtpR7VH0yyX/GxbPbHL0EU3I0j8xo+xPfdHsdGOgkEHlsn2Ee6fZfvjye2v4uv2b36x+C9wNf39nF2DO6dcQ53w/614/GI+HmC/v46BAC/QwJnR3eRHYuPDYg4gSBukHRQh4Mu3CTq4DcDrYtxyCq18/gGOTJBHCPFNujRsgDaZLqxR9QlyhTyJ4gfMO6cXM4t8JxXrfIcssDDDZI9o89ARP22bCAfBacPwBVAgL4e1CQuMgAPJxBBNZUdRj28MEgVZKIiENlANn6VoDsC/QjKIGDPgJgHwJthg4MJAAyZeDgv5eOkLceOHWOdVNT+1GxIBAkUDLPASWAcU5Da1oxZGx/MpgTwRUnHUDHA6qna+xgbCG6TNuECqTpecC2t8emPHzPulpnL/nZZur4BChcoT0kiJrMeHq8BqvjCEjdJScbX9WhEAcAnAfgLSDCuY6UGSKyIqABEx2Ik6NOxWKYlRwWAJOkVBfrC67qMC7eg2fg3aVB73vhCHZ9fvqHC75TeD9hS6u34bWly3f5GHL/TIEGKFQsAMrgccYSZoRUtL4HFCfKtCAKDBNCs1fl7MZeXqclJuXblorz5xk+kCglZ1CBrNAO1DBt3wWLh5IoCAoADV0EWWokAoAFIHR/2QsaMLxEaiJH7feMRADpqJSYQAGzBj5MFfBtn44prpimCIJDmEQDCZ3WbzlRK1q0fZgmA7//N38vc4pJMz8xTEn3Tli0cd19d/JI1tgESoP41MkOMAADwBgAi7FBXV1EePLhPW7112xZmXRJ0abUplz1y5y7nPLJwAZjh3udmZ5XIlM7QHgFYQgYz6iOjBi3sBo5DliT6ubo4L1+dPyvvvfVrGbl5RYZ6ilKdn5KefEr+9//lf5JcuilduZT0dOdkuVElcIhgFgClubn5wP5gLFGyfBEZpSUplysco8iShi1l+RKUFqEkptpAPAvtVk0VI7SNUTYA31VHEeALXmbHcO+QwQ3sopN9I8nJSeFaCQCfAECwH/bOHR8nAGBNelQFANYIJsFGFzSTrLWafjomlBhhNjVcx1RarnNdSy7nE7eBRrX334+P4ZVskDnJKykA2D2ZvDfAf8sas30DwTtkTGay3FRLFgSAily7dVvefu/3MrBmrZx64ikZGFzDcY3/yJZHtiplxSmjrPKmVLXBGlmvE3QHsIyMb4x5rMcGegIcR7YwXgDWkb2MbGKAyxiDGFeokw4g8MHEZJBRjmxrZKPPzM6xL/r6+mV440aOKQDhHEturcS9GGEOQD7qdGPMAcBD9jWui7FsoD1AcQDwAP5RGgDfwf2cOHEi8BfQL1AdAKitNbo3y/btO0gEgl8BPwHzE8QGtBHAdKz/pgqAz/A9ZGWjJIAGNpFZfk1mZ+fop0AtAPMdmfrIuC4Wu5kVjLaGbDruF8+AtsV3+wf6ZXFpgT4AbMHG4fWsIw/5fxAA0M9YB/C8uPaHH37Ie127Zp0MktSQ5lwGIAxgF9npuHccC5uFNsPzggSANjp58iTPZfYTQD2y+SE3DwD31KnTJItoDWrhs6OOPW7khReflzxBCRCJ8tLVXSQIjbIQlPrfulXWrVtL4hpKpeC877zzjuzbt19OnjglC/MLJJc0Gy25du26/Md//EQ2b94or7z6onR1Q6a4ILVaQ+bmFgic3717R1599dty9NghWVpa5HeRbT02NiG/eONXcujgMTl85KAMbxxgln+lXJd8vlv+9V//TUql3oAA0GzVpKtUlMuXL8r07IycOH6SpBTsJ0CQAEkAz4n+3LR9u1Tm5+XSxYtsR4x5BiDTaSotoGY8JPn7+vtUMapak4W5Rfn4Dx8T/N+9exfXBRAA0K/vvvsuxzEAd7jZRgAAyQwEAIzzo0ePUD0AIDMIAOgnEA2gQgECAPrMCDGYN+hnnwCwVF4M6kXjfFAAMEUHlADAvMC5799/wP7AM0PWHmMY64ZlLN+7NyofffQhy91AWaDRrIdrQr0uvT19XEc++eRTlmkAAQBjCfYNpJ++3j6qA2DtBAEA6ylJEq2GfH72jIyO3pH9jz8m69cPSW9fSWq1CksXpdpQfwBwo2TIVqsuzWVkditpDWMZNgn14Xt6ekkCAFEE/5fbGSn1rZXJ6Tn50X/8mASAAwcOIb9WKhUohszLv/63/yabt2yV1159lfMZ86XeqMtieYntDBUftAfVlkDcq9VY4uKHP/yh/OAHf8/SAZi3PgFgbHxMnnr6KdaRLi9VSfTZvHGTFLI693H8pi0bpdVuyggIADOTcvjAXllmgHhJBAHjhQXpzWdZEkCg+FSvSb1akRoyyWoogeAy9eEfE+eyAAQkqdX3gM1EfXf4YPD9VJnMVKQUDGvV65pRbTVnWV4Aa6HLPELpCCuZ5hEAuIY75R5dSyGH695zUvWYMxjfSRv7OAFAbY4SAHyfEPfPfYJlq3DXr8TXIOMAQWVc30nlG/CHMdKqlyWXz0ijpfXc89090minpS4p6VuzTjZs3ioDKO8AUCGfl4nJKVlYXJJdu3dRxaQNAiZ8b6jSTE5KPpWW3mKe0v8pBOmhnlBD9h7GpBInoFDB/R1KqkAlp65trzEBzejnGkb1AgOFHUndk7pm5r97TJP+R6Z+BOB054sHRugfYM0Ev8NJIep+UYPvIADgJ/z31RQAKH+/kgLACgQAvwSAZZT6PpS/dwwDa+G+Ltyf6v7MjtHnDknMaGvKTiITqYMAoPtjkHLiZfBsP5Hk10X3taYA9/UIAMFeyJOA5R4qoQRANCTs/GpHAEDzZki+tViPkm6NrAtfghnnkOlHP1KNCZKb4VkxrzR5QgEjzDH4igxYgkAEdcOMkgBQGgA/tbQAFJ7wGY4LQ5Dx2IH5r1HyhQvMwfIAAIqFMDv20N6eLwjeOUASz2RfD/Z1VsbMaqC7Bg9skkv6MOIv/Ed8F/toP8CJ8V+G6pubQ1DKynd1E/xH+ZZCyQgA3VLo6pIsVHoQ76EKQIHgP/xzKwEA0BGdhWuxX/A/m1xCwfau8YBrPK7ydT6PB37jc26lz/3YkD834u8nfebHRfx7t+8+CgHAt11+IBajmH60G3/xdcRvm5We4Y8hAPjt5Mdl7PntWn77xsc07ZYBzF7sIz5//HPF+55LnYGqbgpGAtcJJQACpY1g/qxSAoBl90JlHm1fPiVvxbe9Sffpf75S33D37Unp2zXoMzgFgK9DAFDwX8ufGAEACQqmAAB7CQIAgC/0fdbF/zTWaP9VMdbiGEaYj7f/oygArEYAQAmAZmVJWoinoEQQ1F6h8ARFgHqZoD9+GgEACgAZEF+hetFqSgo+LzLYvwEBAPCfL+9P8oCVAfAAe5ZeIonUYsLh2qtjVt+3xENL/7FzKc/MkTqtrTNcoZUE58rcmIJClACgoD98NJAA6o4AUKECQFrqy2l+Xq43pFJfVgUAlgBA+Za0RwBgiqDV7NHu9AgAnT5ImAzp2xKLCekJ2nGOQGSYPMw+W5wr4mu4UqnxxJKAyOmuwJjHN1AAYGTLyuh6IH/c59Bm6gSntUv/vyUAgECSwBCI3a1ijIEvaf5qkkGNvbea/TWFWr8Ge1J/x98zG48ZtZICgL9exX9faY2IrzFmv1b6Po/HJtqNAx/8t+/o+qhEA1OPNrwF5sFX4LU1TT+3BFFgTKaUquC/jTtL2A19BI+MG+CPimfpKxyDdi1LNIyvvQ9rP//4uG+wkh/UsU+1DPRItruvmK5+LklXzqbG/eD433ovq2X++wQILalg7bnScI4/T6ctc5YsIWs/7p/Fr8FEUO65Qvse8bvURKqltPNH/DXWig0+X8lPSHyfSm9qf+zV0UceCcC/L+4FkH72CAQAO6f5Qn4bpP7m1WcSCRgPM/zhDUcHdpKxiDuyvgHgJjaQ9Q/BcR1IBvqHzKfASGCYuYY3sMY6yZxagnsuk9N/aOtHBfhUgsU3lEkOcPLgVGZn5yvgZNCRQ5AIjqvJGQfOBoNPTQaVEaREEB0Zc/iPQCgyahCotA1XAPx7g5GMeOd8sKOXl5k1ZDWFJx9MBEF8ZPvgfQwaldbLgmrJgCDObZmIyPp96ulnKPGLgHtkIfcYTuwL2Mkgmz+afY12sQCZv3m13xFUQwaXOdAKgOgmXyWzNduWgS+vvqcZGFwf9xx/+f0XrcEZNcBqREMJ/6+7AJlR91UE4gBYHAD2pQ45Xl1NUP/aSUY1mDMRIkNasulQosbaIWnBTFpgmKFOiZtwQxQ/R7KBjzLT7NzOikaMGQMTZmS9TZdu5Fq0nchcqNXrWqMdAWrUFUWgB6UhkMFTryHPl3uFdrMlXZALXlyUOzevy2/ffENu3bjKDDZcC98H+IOxg/PZJo723QX7tGYsApawL7rQm1O8qgKAk9sMbB/azdXAi7SvRwCwoE7oNEXZjBbYts+tvW0Dl/S+nRNtwxpG3CjrPNC6kI5xjmyunj7Z//hB+eu//QEl0cfGJ2T8waRs3rpVtm7byvrE4+NjzIBFnWN8H4AewAEApgACBwcH2JYAQwGIb9u+VTZs3iR1BOuRmVgoyqWLlwikARQBwA+ADvcJEoFmb2dZGgCZnQA0IZEMcIfSv+WKLC7McUO4ODMpt69dlstfnJULn30sU2N35MCe7fK//te/k/RyVYb6uiUF+X+AJq2mdPf2cvxC8hh2zwIi6E9cUwlgCq7yPRf8gz0Bx2i/jwAAIABJREFU8QkZyBgXsHO4XwVcGo74pOopZr+tJinskWVcY9yFwK3W3ORC60KSVD2hwovLcHPZZ0YS4PGuvAqO0fdNzhaBdAVacR9JCgAIgluwIfBPdFvnCFQG8OuoDTPwdN325V9t/Uz6Gc7xMKvR5lPcbvp/2/cYrMiiPzT7Dm0NcpkG6ZUIzOwtN4/tHowAoJkA4eZdgx1pAmM4BcCNWmtZFspVuXFnhGUA5haW5JnnX2BGPtoI6xmydrdu3kL7Uq01ZWGpIZPTswRsMbaprIHa3MhKBflDlmXTpmGqZCCD+vqNa2zdnTt3MMt33dphzhMEq02CGi0O6VWMSWQeA2QDOHjlyhVZy+z9XQTJ0Pb4DMcDhAUIj/mCMQPgEpn5IB/gngHIYm4BdMZY5drXbNLWYT4BoMX34TdgbiGbG8fhP47D+QCGg4AD8B9zFOQYbODwzJDLx9zEtVDjHSCqgbLIyMbcQhY9QET4KbjfS5cuy92Re7J3777/h7f3apPrOrIFo6qyvC94bwhLAiBBA0vQU2xSLbXU5rv9cLv/Ub/028w8zsxDm9u3RbVaIinRW3jCEt67QgEFlEufNbNW7Dgnzq6TBfZIdxIfvqrKPHnMNrFjx1qxgqAy/BbMqauXr7BDkaWPdgEZAn1u2f8AUnFfff19cu36FQLqkLnftPEpOXDgZVm8dJHKOsosbQaeHW0CAgXk8zdt3CTLSUJQEA/lRQDyo3127tzJNjHgF20CuwRiBJ4bvg2eUUmINZIPzl+4QBITVFBQOx5kAGTOoV0ANuPZl69YJlu2bqG9RUBu4YIRzskHYw/l3A/nZOOmTTI0OKDZMvWaXL16Vb777luWFQCxoDiNsYX6w+1UTAABYPHihfLW26/I0PCATE8VdT7UUMf+P+TevTuyf/8+eW7nDgLq6O/2QqfcunVP/uPXv5PVq9bLq68dkOERSPW2yMx0WTo7e+X9X/1GOjq65LXXX5NFixdIrVaW7p4OOXX6hHR1dzPzF301OvqAfYPxDTIdyrJ09vXJo9H7cuH8ebaVKQKgrdDG165fJ6kE7We+5sTjKfnk408I5IMEgLUe82fswX2uIXhBAaANZTpA0GuDQkBdfve7Dzgu9+3bKygvo/NHy8bgeyDaQGkCZFTzI2E7UGoCBAkQUfBZRyey/7V8C+bL+++/z7G9fdsOtifsNMYDylR89NFHLHvw93//9+xbEBEAGMMuAfT+5puv+QzPPreD8x33h3FOfwpEo9Y2+eqrr1mm4Y033uQ8UF92liofBw8eYlmKfVDPQpmKtjYSAE6fOSlHjx6S114/ID09HdLb1y2dne1SKk5LV6GVKhfI/q/WUD5rWsqVGSpNDA0N8pkgyw+tExBqkN0PtYi21napN1qku39Ert+8I796/9fy3//730uh0MFj2ts75ebN2/L+r39Nog+k/E1F7NHjRzJdnKEiAp7vF7/4pfT39vE6IJSizMf//n/8b/Kzn/05icCYV5jPXT3dcvjYESp77Xx+JwkAt2/dZWB1+dLl9M1Onz5DQseiJQshLiXnzp2B0yZrViyR2UpR2qplqU5NCHYV7YhqwX8vl6RWRp3YKoFo/AfgDNBTs/XVQ2U4M4D09I8QPAjBGdsjGHEKWemc4/AjsfbXq8xiUyJAneAgPYPWthRnd5mByR4lZKZ70jLJeyj9A6A5AN92vPpggZjJeuZpiS6ucUFtyPy7hpHazQfXRZq2jz6pycFTNl/9Av4MHgaehz4u1gMA7/gmsrqZvVuQ7v4BkiR7B/qpAEC52lA6DnXAsX/Cc7DWbwjMt6G0Ev4jwFAuSyv9cARJ6vTRtO55UCcK+JWt60aoMeI9iIzWNpqBr5lxRhZAdht4A0Yst/JHSpJ05AHLvDDfOigsQfcEtc6N2IvvILuugn4JJMyYAEAVgFACAAFEC4DSpoVsTd2bqc+kiQIWd88KtqJsi6o0hbIF+QEBnif25fEo2g5ZIkBKAkD9Yd20JD6VCgryfWbgqVPkVPGywNb8cZwsASAv0Dbf9y2BQteClAAwJ4CW7AjnEgAAwAMGpI11MtiYN0a6VaUg9R2N4IPjda9E6oyWzfDSz8G7BciPz2BLCPgHIoCRBFAeQKWztdyXBcl8jCrZ77nAn40MC+DHe+4sAJeNa9lYMWAwth32XVzD2x3vg3M/QDukvoG2h2ap4jPOMZIYi7QNsAlt7R3SAVLmwCAJqB29A1LoG5G2TlVRQxmAViiJQPIfBACoIZGgqkQAIwAY+G/kQIt2+Taz9vixcUQ3RJrOpfhc1gb+u3m/x7E9/7dvU9+H8XmafWc+AgD7wcgaETmGgfUw3hSIysbO7Fnje4rvw+JbzcarPz6vL57UPxZLtXUtc51ILtnbN2/vfBvPmUsWkgtKKjYXdO2zRJF0DWGfg/Qe1hVbf22epPNFFXU8AcDWrJhA9KTx4217bOe5Es9RdwhYcbIusAVyE3Jgl1LbF0g1mHdBAYCltkgaVJ/CEwDoZ4QyVrZvtdiy/q0KuEaYt7GQAAGZuK3GBoxoyHIrUC2kDwWloXIopQS1TSRKwGcrhax/lACYZhkAIwDUq0WpVaHmVGQpAFMAaKvXWAKgjUpMRgAIGMB/WQEACgG02gG8Dz6igfyhNEAm+x+rRVCc8Yl6miGuI0FhBcUcrH/YhhooDCWaoEaFd9Sn8baIdpkKACI1lnmEAkAgAMA/qdalVFYFgFKjIMWaCEoA4BgA/5MzZSlWG1JvKZA0gLKdVHEhMVTHdTKGIwJAdiwjuSqsVJFfkvw5tzR35hR+/nv/IIlHOQXcZG4z9uTuMXxgypUecH4SASC2d5l1IvyRECDDHsFfeY4ddUoAngAQ21n7ns6fbHw8/Tst9WU7FI6cTFvnlwBIgF/yOVJlaa+EEhMZ8soCPMl+z2fb5isB8CSbyM8BhptxCV+I11qN/88lWKYxQiWwZnzjSLrfJ0gy9m2qcCbz4XzrVPZfBzYTfSxuGErjZv2UlFxuJAEF/IMtyGS4z1UsSBUnNBlY17pUqSt99Fh1xgHfZniS+GY2cdWvpfFYNL81My8iP9XP28T260A14zCnu90thb6xPkrjv3Zf2Z/ZzP/Ul52LMXGvFWEqzcZd6jOnR6AtzP+K9y42D/P8n3Q8Gnk3nX/qd2TJALQTwT9J7InN82A/Yx/B24FMm5stxL6PSQXYwaavvPPYuWyNSY4J+0ezp3Yd31beN8n4VjZf//KtvbkQ9o8yADrc54Dg8YSPz5VOfnU68Erkd5LNbDCpWoYvTKyw0U2kXlQCjVLAidRg1tjYApiRnjBJQd5+8xomuM8nGVhyCBKpDyUUhFmVvedg5LBhUzJAm7R3tMuixQioDzDYiuw4kwFGhp9JVicgosv8J3GBkjBgfgfQCc8V5NSZ6YN61xXIihYZSEQwfPLxBDMB8TuCgHUEdVpbCEjYYrd169MkACB4jawtv8FTY52tMTWf8bE2jJ1kC3wgS4gBrRBItUwQPIf/jtViJjnAbaoYwHKObDzI/QZtrpEwiZescfZGwxvYPEdA1Qiy2R0evI0JADr2nQpEMCCZBTCSdfHX1VIM6f2qBFj2lV3g5jovdj6OHieBameJF3Fv4HWuZkxWhjxD6DHMacxtVQhIA5c2bk2iFZsJGEEQAAC0YLwCgGUfN+oqE18uM/MfAWb87+roYMb/zWtX5PM/fCg3r19NaocziI26rrOzPB8Xc5PtnEMAQIBNCQBqZIPEqkm28cGdAkATAkAsgeeZqXkEALZhyOKPVU1iAklqK7Wv/Pk8ASDj6AYCAMA9EACe2rBJ3v3pz2X1uvVUALh24xaDwhs3bWT2GOqFAxhCdiEASWQyQ9Ya1wboh/rXsEWQtb569YqMLBiWrVuRwQ+QrEDbMfF4giARgLaR4WF+b3BgQMuKSIt0d3WxjZGBiUxlzEsASWtWr2Z0tTg9KY1qWcpTE/J47K7cunJJTh8/JCeOfEsCwN/84j3pbKvLyEC3SK0shVYQPIrS09fPABXuG3bOj/2UHa8bYY65AHjChiE4DQUA2EDYOXwXY0adgBbeO0AeAFcAKEkYYXBfiQEcoyErULO2ayQAMHjtSgAwS4BBbjC606AQjqnasbB/EQFAr6GBdrw8AcAyGTSYrv8zK08iE5xKjCabNj/eMyUB0s1L3rpndsHGKJe9nOwPP2bNdsQEAAvuajspC5PsfapapFLMxj7VAK/ZsiDzFwgA2GwjYwkEgOlSRa7cuCXHTp6WB+OPZeeLL8nqNWspQw9AG/2LTFctAyHyaAKS2LqRg8oFSl2gzjvrcUtDVq1eIX19PczShmT86OhdgjgjI8PS3dUrPd0D0tammWoYYxgzXJOCbYUUPoBy1A3HGENZHYD06K/pmSLn2qPHj7k+G9kN5zIyIMBLA/ItKI72t+xTgHUA8fAZlAgw7zCvAPZZP4AcAOAUzwxgH5ny8Dcg4Y/ML9S6x5w08B9+CF7wIY4dO8YxD+IByIggAOAZkaENKfvunj7Z8exOfo7jQTBAtjVAwwUjC0iAABiPe4GdwDqO47SkRkHGHo4yCw+B+eee3SG7dr8ow8ODDGaD1PT40TgBa7QJQGFkYC8YWShrQ6kBPDdsDkB+kHeQNc7666H0CK4FggTKBKB98exoI92YYj7WqXqAMiYA51G/ffGSpZx3aHu0y9Xr12TFiuWybdsz0jeA0gMVWbx4EReMu3fuyYXzF1jWBGMHwTJ87gkAu3btlnIR5CQlAGBMgACA7Pv9B16UkREQrCrS2YH2aciHH34oyEjfu3eP7Hh2GwE33C9A3du3RuU/f/OhLF+2Wl57/RXpH+xkTflyCbatTX79/n+ytMRrr78qg4P90tKKskwVytCjz5evWCEtLW0EBkDcAqkLbYu+hRrEnRs3SSYBCWQglKPAWEP7Ivv+xRdf5Ng0+zc1MS2fffa57NixXdavXxfALCEBAIoNsItvvfUWnxt9byU2PvjgQ86X3bt3Eei20g1GAIAKB+4BqhIWyMTxaNevv/6axDSoRVDEo7WF4x0+7e9+97uEAEDVhEqFn6HNP/nkE6oM/N3f/R3HNz5HP+P8Fy6cl6NHj3Bdw7MMDQ8m8v+0YaAitrTK119/kxAATJlC50e/HD50hPN5z569Mjw8QnsGf//c+bNy7NhhOfDKPunv75HOLqyZnaypXpx8LL3dnSwJ8ODBfXk88ZC2Z3Con/YIYxptgVInCxYskp7uPmlpKRDkR2EkgDenzpyTb787KH/zN/+NJIHZBvzDNrly5Zr8+6/eZ1u99957bGO8xh48kEePx+XjTz7h3yAADA0MkgCAIBPm/P/1f/+fLAGwe/du7W8R6ezukqPfH6NPtX3Hdq67N67fYtssX7oMeuAk4kAVZTEIAK0iZ384Ja0tdVmzYqk0ytMkANSmJ0kAKNDhQlpUFQ1FQl+lXJTS9BTBeoD0JEgy8Aq/E2pZqsxDH1vTvRIFHPQl1+BQYoRlzwgWwG9EDduKNEACCGUAOIYRUE02+CmT31R6lHgcJOODopmC3SEjHzW2nawz7JwCZFlfDe+bAoD+ro4/wXrnU2tCUFgPCRAhQJCCyyY5nmz6qbymWSn0Lei6MLWaSgnIqEeJm0JQOUKwEdcuoB46ystxTCALWpPJ0OYA/6G4BbC/g7VxQ51e+kXql9OnZnAZJcSCj52pea1uNQGaQHBU0N1lZWrOdloCybI66RMp0GOEAs3USHai/L3WgETuLAkAeE62AYmdldSvAimCdj5I8pKcmRIOvASl+kc62+lvhY1BMwKA3g7231kCQLP4R+zLW/KBXlGfLQ0AqRIAx4rmQuh6bvtFHI41MuxpYp9r7l43cQ/dL09WAJgv/mEEAN63qVZEAfA5QWw+j5YAAHgDP972w1reT/1rKh1yHhU4VlsLzr+iCkAgOwdxZiVSWxYn78hJR2t8iSpSzPqHmlQb3+toN2BNFUV88Ax/W6zBt17SJphLJA6kWVN5vq/5wPZZtm80iGlxCvOtbSxwHLrPk717AIzha5g9sUQafoeBqRbOBbVxrczoh782MDgkA0ND0s4SAINcQ1DOBfYA8v8A/VtN+r9dFbKMAKDjEfajwGfX+IG+8uIOT4qfxaPSt43/bt55LD6UN7L9e3E8Iy++YffvfzY7hz+mWXzJxlEeAcDWCyMAmHJGOvcdINQEfLJ78AoA/rls/Pj3mrXhfO2H7/gx7X9P4hyu7/3aljce7FpJPzsCgD1/ClA3JwAgZqTrcPrTiPicL3Xd9/JcGRUAjfNwrj9p4LjP475JYo7h/n3cMXAXMoklHhNM56uSknTyqF+j++S0BAD3cU4BwEoAmAKAEQA0LpTawB9LALC2NsXAJIM9EADQdkYAAEETSo1JCQAovxanpVEuSXlqSmrFGamVZqgAUKMCQJngP8o14ifiNsj+L8zWpY2lXOoySwWAP5YAkK4hiVw/mzW8H+xzFmMwmxV+JuCxfUfXZAUcU3IAyx5FCgAoAeB9QCU9QoloVkmZQeKfRAD4qDX4KCAAiBRnAwGgUmWZABIAimUqAdSlNZcAgNjUXAA/Xmk5qOaUKE7nn/pnLvyZOxts/vv1KDMX/ggCAO33E2ZhbNMy67A9YnTnSSkJ54vYeeJSAPBl55NR/19KAAjJpyAR2csTADJrUjggJgH8V9fXTPvlcRN+pE2k/QykTV+GIWlnIzbbPifMG5w+jXFrSWdNAAol3iI1ZGsD/3kcI08bz3AYB0IbVkHfWRUx/LpkhOx0XQv7snBS+J+JhXDn0qGnc05JunOl+A0X8oSztE/T9SchKOQQADyWlLeekpRpdxiV8or3AH595Xwm99jFjQNYqn0YK6Q4/9pIa0mJGSMspJn/vt/0d880cngbSSTNB523q/MNzbxnjY/P2xPp3Ev3XomdC1BuMr+MVBERAUz+P893S22tEd7TO0p9HN3n2XWbnWeu/0Hd35BsOHf/afedru9ZEmUyZn755p55/aD5DHAyMcJE+DHGyBsIzpugAJA1DCn4H9d0wVjxm720zrbJ4ts502BOOjmzUnepAkB4kgyw2fy9zMDybLxkMfNgjNYx1oms4A+cM4AACHwuX7mcQXlIZyMAj6AznD5IblrAjm3mJp3fpFqmS8YBCdKUyH7BtSqlMkEC1hOdmSEBAEHvsQdj8mD8gVTrmgWF4AmuvW3bdtmze68sXbaczqhjYCQyKhkZfje54wUg3rBmJyGiTox4JRnY+mxpWQ17VmWk1hOpTzrckEwNsok4zjYD3hm3DVq8uUgniDeAWUNgY3I+w6MLRJ7xV6MYb9DUiKdjCwDkXGOZns8HBJIFIEMAyCoA+A2aXxjyfreAS97z5c37fFuQNR8pGSMN2NlG3ZQAAPgZAQBgvwFnBM+ClGsiZwjyADIHEbSrgIlclR7IO5fKcvvGNfn0o9/J/Xt3pCMQIRDExqaIm0MLVFr2dHB4KJ0Sgrk4Nq3xorUSLQtIY4F5BIBgW/Axy2OkJAu2kaMSW/8lAV+3WdbNRUoe8cfG/ZgB/gMJBI4ubIvRfJO5Rsl3BIOVALBy1Ro58OobBEPLlbpcvX5TJgGWbd4kIwuGCJCtWrWaIM3UFOpxTxC0RB8h0xJgJ4hJjx6Ny/HjxzjvkPGp9coL7LOevl4Zf/BQvvv2W0p8owzAsqVLZRg1zqtVzgMAsJijAAkBMgHQW792nSxauFAKLSLl6Ul5NDYqxYmHMvNoTK5eOCNffPyBPL1xrfzktf0y1NshI4PdUilOSV93BwHZdpQngOxttUZwB32J4BTnHjfUYNMrYG9Z+zovQwCr0MLgMR3aAIbDFuLZ0Q6oN47vKglAyQGwkXgxuE2AQW0PbBQAfbyv2W6qgGIKANYnZp8oldtEAcBKAGiW81wFAAsyUADGKcAkgY1QO9eMd+JAhHOp/YOCim4+mjlQ8ZzPjMuwM86u6XOz0cwOko0bQAKCEFxbAABoViHsA8pFWI1WA2kJ/oe5orbSEwBa2YYtbaoAUKrW5frtu3Lo6Pdyb+yhDI8slEVLlxJ8xgtgNGTpAa719AxKZ/ewdHb3y+BAP9dj1ETv7euRrm7IsiM7FGoQqJ2KDGYo60xqQKYNmbsoYdIlXV1aWiIJ7AGgBxmgVmXW/bGjxynJjUzc/gD+I1P49p27lBPHsQD54RPgPvGsWPsxX9BeBvzj/jGG8QwABQF4om0B0AHABcALIF7JFe38j3kGsB7gP8oCAPzGXMY1kE137/59gnY4D8Bx1EbH9UBIAOAL4BwZ1QD+cT+4PwDuyMZHYHntug2yavUagvp4H1L39G8GAeK38foIuONeMOcwXzBPUG4BtaRLpWmZna3JwgUL5OX9+2TL1k2U2kfb41knHj9SCfKOTrYFMrBnpouyZfOWcM5WzkuoK6BMAZ4fKgAgMaCdLEsNADaOQaY7QGXYLtarb0A2vCKnT52hUsH6DRuohtLd1cM+wTkOHTlMUPO5nc/JwGA/iUcgAGBcXrp4Wa5euUplARAAGByrlPnchw4dZCY4fCn4LmgP2Fhc5/33/0P6+ntk1+5nZdGSBVIp15m5X6/NUjr/8pVL8uKLL8gLL+xM5Mrx+d07D+TDDz6WkeFF8sabr0tXt1BBoFYVKZchgf9bys+jZEFvL6TbW+Xh+AO5cvUSVQowViYnpwn+Y1N28eIFZvtbVj/69f7oqDy/83m6fVYaCqUQYK9feukl6evtVftXrcnExJR88823sn37NlmzZnWiAHB/bJQ15jEnXn/9dT437BTGQLFYkg8//Ijn2LNntwwM9HO8W7Dliy++YG16kCrWr0dZAZU4hl3FWMZ5t23bJs8996zU6lANUD8Lfu1nn33G8frM09vY3ioZLSxBAWUBjKG//du/TTKQzXc7deqk/PDDWYL/zzzzNEs8aKkYzbDUSmFKAEB5izfffIskF5SRwL1BBeTI4aNsDyUA2BwrUTXkyJGDsnsPyB6DLNnQ1dXBOqfFicfS3YlsfhDvxqVY0pruXd2YL6qg8/DBOMkfS5esIMDfqON5Acx0MYvo08+/lLEHD+Wdd96V7u5eqSJ4WG/IxYuX5be/+4Bt9e677yZtDMLR+KOH8vkXX7AdQABYMDxCAgBK2kC54t9/9e/yN3/z11R8wJyC0UUW7onTJzk/tz69laDStas3uM6aAgBIgMuXwxYtogLA6VPHpb1tVlaDAFCaklbUki9OkwDQGrKfqQIQQPl6pSTFmSmplkokBBRMytaVAEDWvvlZuCfuIBjsT9dhI+dhPuL8IFsA/CcJIKhLpZLlVpc7zcK0vQT3HSHT32cb8lo1VbHy+940O1aD+d63NwJAJgBmBOLghCPArLKkAfQPbWT+sK85rsC6+atapoB+A2tj6jqMNQhHINBh6yb8I94bQFDU/AbAh3UX8uhoZ9Zk1lIJnR0FkgGSrDiSzlWZgOD3LJ7RBc1cMAdHegKA+j0pASDQCjIEADsG/rkdy4B6QiIOfR3IlJWGqu1UoUoQCJMAPU0BgD5WIAAo2VAJH7o/UPlGn5EWEtnVJwrxCd2hYm8Q+iTxl+CXafDvxwSqvO+kBBYjUOoeyhM9OKaopqJxAx4aS4iC5KnMgExQ0+/n5o/JGAGguf83395X20X3eXq/KXCpDaiPaPdgz0/fjwD8LAkAHFtWvxWkJvjsBQX9OZ9YB1t9RwDenNtMDNHsf01IUJlfbr/CxdOa0foUbdwTpMQckgIKWiLAADN7Xh9Ai9sgbVN9QDyX35/ltZkP3vpreL9RY2Hal/76McHIfx9+s92DEQDSPagqfGF+AIxqbYf6zIAMQmFycFgKIJN1DUhbJ0hpIAAA/AcJQLP+9acpAISs5PCsrEdOAoDLsHMBbLN7PyYmGI9XH9/iMPLoaTh4vv6J29/vYeJ+iD+z+57vHP6YmACQ7LPCXMBYtWfIgsRphrvNkfi7/jp+j+Xf/2MJAP7+m41bv4Z5G5YAF03La+bHxXyfJsF/t4fNIwDYesz9o1MA8CX4LDnI1GMwMYyAkc6hlACA+/C2v5mt83tj7SNn80KCiQ+0J0lxTlnSD2EPYMH26Hx9MgFA/dxsCQCQcZQ4YMCWSy5Jsm8V1PZ2w9aXlKCCUjqqLKQqCgD+lTwRKwDMIQCUilKBciLKAJSKUivP8H+9WpJZgepSmckdUg8EAICudFz+lASALAFMn9eB+Y4cltoAU/4N6y99HwvfeQWAROU5+Vx9OZCfgm9iJBNTZqF/oiWOKrWGVAj8z0qlMavqgJD7r4qUZtsFpQBKFZX8ny5XZapYkVJ1lgSASg1+HXwUjemZ60VaLMbiExQAsEbm2VBLdP0xBIC89S+xv2yvrIyAqk/SamTHXPDT1V/XNn8SAaDZnNTeVR8tjlGZalJ4cP7Ii10b2dYTAPKe1d6LbXC4g/Cxemhz23oeBQCo33JjGflNaph4Losb+9b0JID/6vrqn48KUhhDTQDY3DbLYGSYA+0ZAqBv67y11q8f9NtcCWfzo/z3ssdHfhbNZjb2nin1nXiCOUmr4XuqLBr85yieSQ/TEovDGErBek1Ios82D/gfz41MInLoDE+gjMdqnsJP0j7keav/lenXCFC2MRn7F7QhbsOTlMXLzJesj2skW+/L+/nhn89887nzL/i4LCGRkl+azXXvD5qPHM9Jv0bHc3Dez1wJjvg4NVApJpjsZWxd9/vDJm2O8ZP4M+4B6XcF5WYTsoj7x8/tZp8ZxpXXx7x9l5wwx/9EP//F67tm8yZ6tlPzLYRuVLxp0m/5G7dz+45LJ3UqoeLfM4B/jmEO8jt+EKYEAG+A9T5wzoTBFaycgTxsHMfwbzb48jYISdsEFk26MdctsX9ho2RgNQYDAH4EW5Gtt3jJEspw9w/0MzBr0r64Jja9CL6y40Pz25nTCaFOShx8wN8KTtVZpxWlc0yBAAAgAElEQVQAHDKs8Tc6DBLrAA8eTTySazeuEgBE8BQBT2QyPf/CiwxiLly4KKMAoDtNn/2f1jaJjfac9s9pYIZiqMCQtplJ+sXBA42HaIkDD/QjgG8EgrwN1JMIABYgtu/GbekX4LkGwuZFdn748Q9H0RvAeDzBiTQ/aa6DoQY+/r4/zt+fHZfXF03Hdwgt+c/z5m/+56H/IuOnhgYb31CjxMnb4X0ELTTDf5Y1lAmghn61zH+rzcQAK0gzCGQUi6xR29vVTSLA7RvX5YP/+JVMTTyS7k6V/cfnCEjjPGiHGoHFIJ8eEQBwn7ECAOUSmykAoBFCQJp2Do6DkxhKF+YwHlzdzh9DADAHyJM+7HueHJBsIMGfCbKPvu9ZWzXUQUXAZ9XqtfLc8y/Jnv0vS2dXL0sAXLpyRZYuWyrDI0PS1dXJuQ5Dg4A3MnjPn79A+2MEANgtBN+QKXn7zi2CPZBoRu1q2I7eHq0jefniRTl96hRBNQCazz+3U9dRtHVrK8E89A0AsiuXL8vtW7dl04anZMXSpdLeKjI+elfGR2/L9KMxuX3tohz88hPZvuUp2b/rOVm6YFD6uwtSnpmQoYEe1tpGFlg/alrXG5RfNoKVBeSsph7uwTIEdC1CHT3IYqoCAIaw1Re1e8RzoSyC2WWVeFfJXZwLqgMYPxi/DChjkxcIAJSlDe/7EgCmAKBrgmbtqQ+mZQL0/RDIdwoAyRhOSgFoIINE+pDpYGOAq0JQALB5q3Nag90+GAECQBzg8Gt47Bt4h9yo8d4eNXPefYAV19P+gfOKOr4I9qu9QGDYytNY8LsZAQDXokIIGqG1XUogYDREbt69L98dPiY379wFQ0e6ensJyGEMA8Ret3YNAd0FC5dIT+9Czgkq7gCUYyBFa8kCqHv4cIzzA2AtbBLAXwsuFEsV6SgAsNda3SgjgDGEjEuo62BdRX8i2xpqAcgKRl9PTk7J7dt35eq1a1QmgDS+Kf5g7GG8AdQmoSUQVwAEYn02u2b9CqAbvoN9H3MOz4ixC0AeoC3aCcchMx5APs6Jc+M+Dh89Sn8En+EYA1pB0kFJAADlsAGW9Q1gFu/j/jZt3iIjCxYzOwzKHsiyBpALMiOC+JBbRxvgHJiHaBsLSPB5yjPS2oZsnSqzx19/7VVZvGSRqjF0dVKeHwoAkOQ3wsjxY9+TnPTU+qdk9arVzG7HNXEdyPXj/pA5DqIDnhNtic+NzAC7BCIE/kN5aWpGSQK3b92Rc+fPU9Z8+/YdsnLFKq5J2GAeP35cFixcQGl4zH+ULADY314oyInvT8qtm7dkx7PPykB/H6UxMZZxPWSUQ2Z+3979wS3EphFKBg9JACi0t8j+Ay/JsuVLpFZtENSFAsDhw0fkxInvCarv3783jLcWEgTu3X0gn37ypXR09Mhbb70hvX0F1pSX2TYplWryn//5AUsZ7N23h0QWtO/Yg1G5N3pXNm/ZRCl+EJtGRhay/2/dusn2QjthrILwgbGzZ9dulc/vVBn9o0ePcozv3bNHOoJaCsBx1Jk/evQYgXMAv6bkAQLA4cOH2faQkcdz214BdhoEALQ7yhygFnni687OEsQHAQWkCoxLs+UYPxh7uJcdO3YQqAcZzdjqIJ4dOnSIKhBbtzyt9jEE4KHwcPDgQa4/P/vZz8I+RbNIcf7Dhw/JzZs3qCqAMgBK+KlynNMeOgLAw4fjJACgNA6UYTjn2zvk0KEjJKe8/PIBEj9gJ/D5lauX5dtvv5Jnn9suq1evkFkoznQAbBWWAJiefCyVSlHaO2ATESAE8aCk9aVR0qtUkZ4ekJRGmHGNsVIoALjtlEeT0/Lr3/xWhoZH5MUXd0lnZzfVIGDrQQCAMgAIAOgDUykplooy/mhcvjt4kCSgn/70p7JwBCSUslTLFfn000/ko99/JH/9139FAgDaDJn3WMfOnDvL/cpTG55iJtPNG7dJ7oACAIiaIACsXLGcBIAWqcv3J45KV3urrF21lJn/rZWitJRL0gUXCeAVt0xgsamfB6C+Wi5KuVhi4JllAEINT/o9AP8hjxuIloUODUAZIc6AeVNFq5SKBPxxXtSsbYCQVwsqAHRfVWEHYL6to8n+iYouWPN1PxUTAOBzcE8VXty3hVI3BMiCr5j6dQiYpUEsBphCAC3ZSZiUPIFVVTBg4IFkVmPxK+mA/gPW/xCIgt3R/Y7tQ5V8Xm9ApQDfgU+sewq2H4hq9IMK0oGa6CgLF5R2WBc9EPKYCWdZb4lELr0NQQQaahNhk5KAkQZpm5+TBh9M9l79Z61gZ3s6K1sUVBdc8ML8lIQUAD8La2NDpFxRAgDsNfxXXwIAPhi0AbREQNoyel+6t87sq+cpAWDxAlNiUqBHyUF+7znfXioT0PSphXYXUTk99e9D8zL6b01t8plpENz7Xlm/r/nuz6gFzY73e8H4LCEHJQHEYgKAiaLaOfz+BkpPBcjyt2APFigOiQKAZp3nEQBMQVFL57WyBkImdpTQJJSoQoJ0IFDgp5IE7D9UATRz1kiWPl7lA4/NWhDrT1KOyuZVRHrw9iE+D3wIdqsjT/jffQb5nHsIIJePOfnxhRaAH8b5AJWsQof0DQzK8IKF0j8wpASAzn5p7QThFQSAbmllxn+HEgHYB8j+V9tgdkOBSLUbSmTJAkDxnqFZ29k+wx8fz6N4/MV/PwnAtj2R74O8mF4ce/HjID6H/9v8Cz9/4qCrfyYfhLXYXbMMMH+deI9ln/k1Jm53H3O1to774kntl7e3szFGollQgMjYtTghIgeAs340m2o1rrmuBcWLJLbpYn74nGt1yOy33xW0VvI99+IkFIS1xkv0Z+TTU3XIZmM03hsb+G/tmZDEIvUbXRv1rOabWJ/5tgLpju87Kf9mCgDzEQDMBlls3HxmHQO8i+QRE/uS+BPBB3IEACsBgJv3CgD1ajVRAKhjr1OcljricjPTUnMlAKAAQOl/gP8N+F1QAKhIW6MmhUZD2ri2/6kJAEYCcIB9QgRQJR2vAqD9kcxcXReMaIf1JbQdfFADaSyD3MicCnar30XVojD2TO2RKkUkAMySCADFogpKAFRBAJiVYgMEgFACoBoIAKUKSwCgCBNIAzEBAIBjMi6TYZaH0WjGc97cNwKAV0Cez077z/z6BJ/qjyEAPAkAnG8tMQKARrZyiABWdqMJAYD9zxhwNkbvbXmztVvvy+M9+QQA7nljhDaMMgLwAQOJ+8js4f9yAkAGfcknSuStoWpRkFWfJkA2W6Py7J4dCx8iVpSO15L47zQ+PksFV39+j1HhfS0xbiTRFOg3ID/jD2b88bDvdARHD/4rTpWSXLM+RRYXy46hdJ5auYJmBADbT8Z+gPfzUcIsb93361ayVrkyZckcTkqEeIW1tCR6ojiWEPCz6t9P8qXM/uhx3kZpXyD5br4XjomfpdmcjP117yvmtgcbNkUfk+N9gNwr69pCbut6mDtGnMi7T9y/9wftefwa7O2N9xXj+4/3CKRfhyTXvD6O32tKAPAdEA+m2DGe2/j5hq9Zp2YGr3NM9P00u3+OUc4B/9mYjGM0r7mREABCnEkbJQAu/0UCwBxDyJOltT+yC4JaBwQ2K2A/ijCTBll6K1etYgAaAXeQAKwutYLBOjFMRhKZDHhZRigHQbLBxAY3ZT5am9MJCdkpCkzVGcTFf60vKazViwA7ArUAChCwRlYhNt6QwYVsLQkAHcjV4ZMneQipwQ0ynJmJnV1E5jcQWACd/I0zEibjwxoZNLbB8IRnt0BXmW2bdW792PMbtLkTSI+0922i2s+4v/Mmp07SrJHyTKp5rRs3UHmOW/otP7bj+8Hf3IBFDPnsHGtOTghPH8nA5GwU3ENkjZxJm3iJUleOYlazYK1/dCwq+G+BjVolBF4zi1MqgcoFmjVIW6Q0PZ0QABCovnXjmvzu/V8xYNzVoQAGyC4AZXFdEAE8AYAZPIE1arVJ6fInj6yyRnkEABvH+NwcXj2XZvx7J8X+NtvkGd92KXsPDETrV9u0NXOAPAmAxwS2sma6pPdgBACAy8iORwmAZ7Y/Jzt2Pi/DI4u4ETl99ixbA6AngCYAkSBjALBCtiSyZYeGhpnJD4USgP/ImIXNOP79Mf4NoGXFMgAayMzRLH+8rl29ymxcgDhbN29hhikARNgfjEaUaJicmpQ7t+/IJx//gcDZ8MCALF+yWLoLrVQAeHjvFhUAjn77hTy7dYPsfXGHrF62SDrbGlIpTsrQYK9mQ0/PyOAQgBFkd08ryJixoamDau3HhRBgO1qgFUFg7RWAIRiXyObEs0A1BUBlV2cXAUzNMFRCCZ4Xx5uChAYuIEurYIERABiwYK0fkGEgVaufk8TkSk7g+j+WAKBrgdpkY4ZbIMfkgDEG00C1DnqjWnlzoYESff5mzodN/3hcem28Zs4/3m82rvX+FQBQEE9Yg9oCjfpdl7WVbNRMBUClZPkMLQUpVutkzd+9/1C+PXxUrt64ycyn3oEBrmnIbofsOgAqqFqAHNOQdmlp1WxbDWalfUxFggDkdABoSsa52lyMt2tQ05iYlAcPxkgOAMkAtZUrtSoBVqzxUNfo6e6Vx48nmal769YdkmwAaiBzv6+/n9/DeMZ4s5I9mD8W0ML1cH8AVOFHGOiP95CJbOoaOB7nAYDPchwos7FmDYF/+BkgChDwvn1bLl68RCUQSIRjjpriEEgDkL4HmA5VAJAncE38jQxxAK1oSxAApKUgk1MgO4wKgFGA9SA34hlQWgQ/IeGP8VkqlTn38aIiUaVIgLqzo40AMhQAurqRBV8lqI32vHv7jixatDjxQaCY8MXnX0pPd49s37ZdCu1tBK8xHyEPf/nyZT4HyEl4JvhfuAdcHyQFANyqcrRNVq1aKeo/QKmjJj+cPSfXb94kAeC553bSR0Jb3b13j+oQ69avlXv37rIcAMYlSkkc/O4Q7RhUBwBkM+NYZkl+sPIJL+8/EFRpVDYbADgIAJVqUV57Y6+sXrOSmbwtUqBNOXv2B8rcb9q0Ud5883Vlec/OSkdHt9wffShfffmdlMt1eeedn8iSpZpR3tbaIdXqrHzwwe9lxYqV8vwLO2VwaEBK5SkZf/yAoPLSpUuUpFSpUU7+ypWrVMIByI72wVg6e+YMgX5k+qMcD8qolEslzeav1+Xl/S+zvdAuGGejo2O8XyjCsCxCCIqAcIDnx3jbu3dvkMjDvBGOk48++j2B5VdeOUA1DsuExPj99NNPqbzwwgsvcOzaveEzrEsoe/Hss8/KU0+tD4Cq+l8Y01B6AGFl86YtiUw77AhIIyAkYK5AkUADK1pTHuPhyy+/kPHxhyQArF27hufFywgAysJtodoBCBxvvfU2CQD1OlQstKTF4cNHCda/8sprMjgEUhrKXRTl5q0b8tlnn8imTRtk+w6UNKC1FWnUZLC3S6YmQL6dIQGgrQ01zEH2meHmjjVgW0Ac7pX2QhfnW6ENahitMjVdlLHxR/Kb334gTz+zTTZt2kICABQAoJhx9ep1OXb8uDzzDNQSnktsPHyi+2P35dDhw7zvN998U4YHh+g7wa9CGYUvvvxcfvGLv5Bdu3bRNoEsV6qU5ez5H2TxksWyes1qAq+3bt4hCRAEACg0nTl1WlatXCGLFi2ARoQcO3pI+nraZf2qZVJ6PE4CQKFalQ74vfANif6Rfcd5DzJQrVZRGX/sVxLJVbXPFijHYgHfC0TpNAgf9nZGaoNMPInPNalXlABAJYBalWQDTEaUlyJZgJL+oX528E+xRucRAHQjbfVY0/1LSjrEGta8BEDqD+J5VK3I1t90HdYagUmGBoP1Tmo2ZPpjd6jy+KnUse4/FMA3Yp0FCyxgwLUVgGUIwOGeuOc0AkAIhkOBIfGnKNuuqlXJviQEgP2ew8B/+kRGPAxtm/FJAtiu/mooKxD2uj5YQb/LqQcY0INgehmyutU611sjAPgSAPANoABAEqbh5yEow3vLUQCw/Zxll+F51FcLChGJv4Tx9uMJAObnJ35UJuAYbAJ/pBmmbOekBISSQRJKQIJKzFVdiveEbguX/Ko1OJ3CWfgkL3CW/320aUrA90Amx7SviBiC8DZHPAFA9y8KJBtoDRAaBACqv3Cc6j4J/jfnQdi0tZCAogoAHNPZvEOqWth8yIQfQwBfZbMt3pKWnvKxgLxn1/dCTeigQJPZ54Ux4gP4/jw25/3+T/cQ+VKd3j54f9wIDt6HT2MusI/tVMPAng+xHJClh0ZQdnJI2rp6paV7UAkAUADo6FLpf2T+t3dKG+XHtQRDSgBQ31v7RQkAGlFKX3EMsXn7Nc/uj4O5do54XD8JwLY559ts/phUFgyy6zWLi+bFl6wf7af13ZwAbOhvQknRHsy+E++r4njs/x8EgLx74HthHUiBkbllIOL7jfsxJgBk5p3FhKKkHyPeaXa6JjXZmmCxJdh97i+TTLsQl3IEgB9TAzuOGcbBfitNk907c9RlCAC2ppjtN1thBADYPlUr1BIAmF8gXfLnPCUATAHA7JjZwYTkZ3bKYt1epSUQACx2QQWdQMYzAkBcAgD+FMp2lkGsrGg5pwbKzSL7v1iU2UpJGpWS1KsoAVCSWjWQAFgCQAkAbY16IAA0/oQlAFJSV5IgGOJiFlvIJwAYkOtk/kPZKSMA+O9xH05iVZvK57ekCgA2drGv9wSAJPufBABVLCrhf21WputIXBAqAJRrdZmpaAkAfFafRWwjxHicAkBacjj4JOzjfAKAZQ/GdvPHEgDwvdj2eVv1YwgAdnziC7oA1J+KAGAtkLHt3leKYuTJ8VS0ytqteK1ttp5liTX/3wgATNRxGMicazvygPVwXAZgvvV13rU3EBBiADpeM/3fWT8fa4Am8cy3TsVxw/QcSlD84wkAPv6t/giuYfuQzBoUlxhg/8cKACmA7+SadZYFf5nPYD5tBGxrm8ekkrSNkjUwpwTzfOu79YPvgx9DAIjjuhkMx2W4p7hVOuh0z51ijHFf5vl9+gy6/mUILAlRNLVVuP85/Bh3UvPvYn/Q2ilvrxL7wpnndb6WJsnNxbvs7rD39lZ17nmgqqfrR9NrRHF1jkuHdZl6s/eLYr/R24SsPxL2/U18R/uev17sg7b8/LWXFErIYUE1c3qz7wOIag4y+o6KjYSS08I0DbXuUhJAdgLZYoxvZEDRMKFtoGlHhG2yY48kjRjq5yTBicAAydswx4tf3EYKHnphvvR5tEMRzCvRiUPgEfKzkDTFT8r19vczeG0ONAcHBqVtAlGvGgoCfmNoAzYhTyBwmwVZkgEUQAOcFwHyErNqDMCqEcwDo/7x40fy6NFjBsgRnIakLwLgixcvYSARr1TSx7Ut8pGSGinprPVtOafNUsplQHG8AxbA0FDXD5+QwOGDTLrn1kmkYR1ANtraycTKv5e8xTDeeHm2ju//uRuBLGgWTzY/aZv/bvTA9FzxsRmHxrdd9DDNDKQZHG9gMr87uVH/DPp7mkE39zO9d0oQRiQKbUMNYlnGNO5D2bEhgMONmQbPLDM5+0h6/pZghDEyykVkhhWlr7uHcrVXL12STz/8QGbrVZYAACCBDQtmJEAfBPYZWMR9hoBpUOxMCDXNCABKeAksR5/hEIADjW8ZYSB1IGmHTMYxkJPmIwD8mBIAftH15zLJS18CAJ+bqg8IAJ1dPfL0M9tl5wu7ZNXadcx67urpk8tXrxIEKJWL8uqrr3DTqZmGvQQGr127zgx+gHkA+2ArkAmNjLsT3x+TK1cuUwp644ZNsnrtWgbSAQwCKEQ/A2iDXPPk4wmCiCALwNbB/qDNcQyAJUhQX750kX052Nsjq5YtlsGeTilNjsuVc6fk+KGv5emn1sir+16UNSsWS0GqlJLrRO3OQps8ejwhff2QG1dJc58FoEGrAqXs0Ia4fjuAXChPQBazUZdKvUIFW/0+SFJVBXG7e3iPAMPU2VPQ1wfoOG6ZghcIZY4AwE2gUwDAPVD6PGQSGgEAfWQZNJZJZgoACdAQzp+UBYgIAJbpYGufElii+mq27oWlOt2UhZUqjx0a2RizRTYGFROL1unobwv4+kCVEUVoX7iDNEn/FhIA/FoOAJ4yXQGYUF8lLQHAq7OOVJtMlarSaGmTsfFJ+e7IUbl87YYgS3/B4sWUwAYg3NPTJX29PdLb2yPdPT0ikKUP640FX9RmmrKOcAxgXICggTGFcWS15X849wNlwJEVjix2gMoImGLRYvC1UpUlS5ZKcaYkFy5clMtXrsmNG7co6b1h48ZgE9VWAhQHcI/yPFivCby1tvJ6mFf4j9+NMAhw0H7HPSOrH6A7iHwAXuFjgIAAAg/mspFajPCHe3t62zYC/DgvrgXgFeQd/AT4ivmP7wF8RTkDnB9kAsznru4e1iG/eOkyyQ64H4D1yPgHGItjlZwAML9MNSKAvjgXyA0AD0rlSVm+bDHl7nc+9xz7FqAqlEmQPX3tylXeO86BoAoyrL/44ksZvTcq69auk02bNyaEERAUABDj2osXL6bUP+4Vake4N/QZQGmA8wCJkek9NDykZLG2gly5ek1OnjxFAP2lF3dJe6e2L/wv1qnvbCcBYAOyn6sVfvbNV9/Ivf9X0l+l0nsZHMMz4BrIVEe/vvrKa8yaN1lNtMWvf/0b1ns/8OouWf/UGtZ1b0HGR7VOJYWPPvqIQPQ777zNdQwgGMDdsfuP5NDBY/LwwYS8+947snLVQpZSAChcrYl8/PGn9N+2PfM0yxVMTj+SmeKkdPd0EpTEeaBqAin5U6dOy/DIiCxZuoTjDXbs3A8/cByAIKFZVrMyMz0tX335Jckbr7zyCm0s2hPg+PXrN7lWQI5/wQIQsVQi9e69O1RkwFgAmQBzhyUgGrME0P/wh49JYsHaA3INrqmAa1U+/vhj9tWePXs4/jBeMAZhnzE28R+EC8w1ZOrjudDOIICAoIJxCwIA7K2RB86cOcv+wJwAqM3Aasg4xbN89NGHLN2AcQiCB7J6cEwS4HcEgLGxB4kCQLVW4vcKbR1y5MgxKZerVHyAkhaeBbYD5KCPP/m9LF++RPa/vJclRdBGtUpJOttEOgutUqtXZHLykVSqUMVAQAOEMZQfQWkE2Lt29jHUSnq6B2R6uii3bt+V67fvyDfffie79+yV9es3SE9Pn8w2oLTTQwLAN99+Kzt3Ps/+TILCLSK3bt+SI0ePkji0b99+6cP8Yn3Xirz/q/flyNHD8rOf/Tn7APcAoP3x5IScu3ieqmUrV61kHdPr125KZ0eXrFy+QmrlSkoAWDgijXpFjhz+Tgb7u+SpVctkZnyMJQA66jVph58E8k07MmAb0sDaHTLzkRmGe8Fc0tIZqhbDdYeBV2Swa+BgNoCg6v8akBJIBVTVqcsssgJrIDcgEw3nVAUAZP8gcG1qAUbA82ACSXv8H0h7SVZ6uBb807DmJeBmqDVuoHq6Z02l+dWng68YsvHnEPCS1IxAAlCfOgE0QHKArWxpSI0KRgr4UyUtAZC1ZJqBAxjTSihTUjXujxKTIQaipPssmRUKOxYgo9SwEQUg/w01gRAIS/bkiSqg7hlt/iTraVL2T6+lyiDZsgAE3EnIaNBH032EqiKRZBl8qGqjwUw5BM89AQAZz1BiUoWEVAEgFC9ICPRWAsBCQLqnTOvreoAoJgAkvlYOAcB8K9vzeDfK+/IUanKKYmkwKag+hP27ju1ACKHkaIjXWFlAVxIujtnkxTXS+2mR2aDClLc35r6fihLNXgAp4M+nJQAyz5opWpCVyofSEzhW7VQA0HbXOa2qGMxCxxgrYL5j3qsPSPAfGZdWr5QayCkhxUpV0C0MCmm2P0IbzkksAYgTYko2X+cE6cJDzYmHIfoQCMfez/XHZeNS2TgbZgD3KMG/1XGeZjHbvPAxND+20C5GANBddAQk0zVuoxQ1YCtI/JMAMDwi/QOD0t7dL9IFBQCoX4EAgP2dZv6rCkBHIAAUAgFA4zNWcqcZASAe7/MMoDnJC3E8Ji9u4d+bf3zrkXEMJa9//HH+c9/eec8VEwA8gJ3Go/ITJNBfVPQKJ/bPjrd8/MnbDfs9vue8uZ/3LP45nkSgyLuu7ofT5Ktme0Bb9+I+sGejfbHFp0kJAM6BQMhL9t5BeceIe6YKmqcAwD4weXb6sxrX4hx3Er5NLZwLrut9Z0vm2frk+9riz5nEEg/kOQIdCADsoz+KABDIkSGJjntlR9wznzyeW2a3Lc6QRwBg29dAxizThwIBwJcAqE5NSKNUlCrKRwUCgFRBAChSAaBaKaoKQK0kLfWqtDWq0gZFz+CvNFAClmouWsJFxwr8iqDgEghw5MqFJIFUGRikeHt/LgGA4y/EyRVXCGuQk41P50daDkDHd6oAoAQAH6duERDYQBJutKhfZgRGjXFqsgdiO1QAAFGxqtn/4KtAAaAIsn9NZKZekJkqygSAFNCQYqUmU1QAAMmtLUMA4FA0NmIYsA0NgDQlAJjCdmwn/ysEgPnmL551PgUAf92YADAnRpUzCWOb5g9hc0QK+wbK2nHsy7AvyKJUAaINCgB2Hb/W5j139hZ9aY20D/wzJ32W+aIey3sPGNjc/gm4WISO2jMYCeDHrH9NbRtOhhIm4YC4DXwbWlv4Y3SGMniarLMZ/9YRK2KbxPPMKgHA7zmydivF+vLWIXiNbVQASLP89UZCOfBQJiq5dyfxn4xZ4AWWPJcQckP/mO+QxDTV1/RjkvujTB/NnYt6fDr6kjEWEhBiAl2eL+LbPfP7ExQAYgA9u06pj5x9zz+MJh2FJs2sKdZmfvxlxk/YPOn3fYw4moUhabDZGDVfwa9dvv29/xL7TxlbMWcdD+pv2Cubr2U/kziCnqGZf6afmlGeS2aN11vz5zLtHZVAyPMZ7TnsM2sTI/X7z9PP8lXFYv80lwAQO42xYcgMwBAY8xf2NxQb8OxAhg1wARQL7DsQIdlNDQcAACAASURBVDk+WNLYEHgFADp1VkM+kiVL7slJJuPaPH6eDPLYCc9MThIAzG2xwZAZdqxRiiw8AP8ImltGLYLFnV1dGhQ16SBs/hoaBGU9dGSpIMgTCAEGAAXqEQdfZxeCp8pI9JtQ/g7Z9Eolkf5EcA+BFQxoBG8Bkra0ajYrgir374/JvdH7MjK8QDZu3MQMYEib2sKtxi9M6CTjOCv/Nt9E9m2XtFaQELPP6NyZ8bBgks8kCNJeOrlmpaUNH6ZOufW/3QfaJm+RNB5F3oZz7kQLU90zd8IFvIH1xqrZgu7PrY65Sns2m7h57Rkb3dhoPMnw2bXo0iLAlmGBpZtVHDdnAcmwneYykFKGUfpZAhiGmicgAbC/WTsHWeOesZfMVI5TBlhYv7FVyjMzDOL2dHXJ1OSkXDx3Tr7+9FMGcrEQY0zbbASYpsBJICKEGqJ0eALzy8glaXulCgBGAFBw1i36Xm1EkcuEwOODoLRbjpyUBIKcU8Q5GqkH2DnseA+ceueIDlWoeekJABpUVocDo6rQ3ik7nt0pB159QwaGR2RwaIEMDI3I48lJuXnrpow9uC+7d+/iPEfDINB6+/YdgpHYxADAA3Cq0ug6a6Eacv36Nbl586YMDQzK1i1bQj3kSdogkyC/fvWaoHY0gEtkOoP4NDw0lIA9iNBi7F4494Mc+vYbGb1zWwDHDvV2SVdrQ+7fuibXL56VdSuXyNuv7ZM1KxZJe0tNOgsgg0wz03pyapokB2WS6lzHvcOmEbhoK0itquUgAKiifjHGu27QGjJTniED18YKgCd8BwAqv1urcVylAJbaZ1xHz60lLLjxC2UXGKBGkCKAyGTV17IlApipACICbXxQsAnSbnEJAMtkSIhgQW1AiTNaG87Gub6XKtwk629EALAxr5kSc7P/zcbkrd+2BvvNQ2ZddEQlC6riJ87pQRFmUTIKnk8AwDmZSWkqAolfkBIAEM1BIBIEgImZkjRaCvLw8bQcOvY9CQDlak0GBofkF7/8JTOgOzvbpae7ixLufQN90gLwjWVJkEkCSWJIHjakVKwQzANoXyyi/4US7FCHAOAFGfWbt65LV1eB4CrkzwEoAwRFSQnUuEc7AbgGuWZyYpoZ1z+cuyDj448pwb5m7VoChPdGRwP5boLAJ74HcBTAPP6TLBI2Ktw0h98tux3y9wC5rW0B5gPohBQ/5p7JUuNzkAsg043zbN68RTZu3szvYcwCQAdoDwUAAOiopY7PcI/4HuY7AtYA1kEKejwxRXnD49+f5PsAawcGBulXQEEAJAIrBzA9PUNfGYAwiAq4Z2SuP3o8Ks8+u43S8iBQWAa9EQBu3bhJpQWc2wB0ZHOfP3ee8w5S9zrPtewLSIx4PsxZZLbjGdCe/nPIyOO9devWyqbNm+j/IVAOYPrSpcucT089tYFKTSAsAPyEYgRAbQzBlStXSAVAv4h8/tnncn90THa99BJLCiDbGGMW7XXo0EESH15/7Q3pDQQGjC2c/ze/+a2M3r8je/btlE2bn5K2to6EAAA/7Ne//jWv8+6779BuEbjv6pHxh5Ny/NgpuXXznvz5z96TpcuGSaQoFLpkZqYsn3/+JeXvN27aQMLCdHFCpmcmZOmyxTIxgTHSRr+uWKyQAIA2QnkDjKmpySn54exZEkZAkKCkc2NWJicm5PPPPqPqwmuvvca27enu5s9z5y/KXRIgdjIjHu3DEgh3bjFTH+MXYD1sMOYB+nB09L588smnJGdAAQAkH7xMqQoEAIzHl19+mQQWIxxgbiDDH/0HUgGAegQAQCDAC+9j3GGsbNm8VcdLXQHkEydOci0COQDlAzB3YHiw7mFs/OpX/8772LNnN8uDQLULx5iiDIm+La3y9dffCAgAb7zxpgwO9lPFAUB9e6GTJQCmpmZk7959MtAPdYAGy9RABeD3f/hI+vt75PU3XpWurg76fFjDGqVp6e/FPqBFSuVpng97YrhFjeAn1VG/uQUqJZ1UK4FSxMTkjNy5OyrnLl4kAWff/pepANAPMhxUAgodcu7cBTl85Ijs3r1Htm7dmihJIKP2xs3rcoL9M6Iy/51dVFeC9P6//du/ybnzP8hf/MXPqRxA0lF7u9x/MCY/XDhH+f8VnAN1lhno6uyRNStXZRQAFi4cYQ3Yg999LQsGe0kAmH54X1qh1iQNlnqRSgmOnRI0sQfhnNLsdRAAQAAioTOA/wo4ITMu1D0MxGfbwKe+f6jNiDOHElI4PxUAqkEBIBAAqqVpyuwrwK/jxQDmWAEgyVIP2YWYH/BLbe2zPZgSD3VNz9ZoVtdMMypCUMjk8+dbg7meKwCcrPNh31qVKtcb9dM1mG5zicdagDbsI+0ZCDjA/+R+0BOQ04Ag/V76q6rAZuuLqtMVGFCHhDuk3Omb0jcOxIywD0eb6h7bSNsp4R/nR0mS1HcJ+yxTBrBSdpQ6VLtpWf7cI6O8TqWeKABgv4zrGQEAvgW6CgoAzNRMSL2BZB8UAOYjAHC9DeUWvAKA+ket9Au4Vwjrst/Heb/K/K3Ed7J9ABX8shn8Si1WX9t8Wio3BLlMIwAk9W/nIQDk7R/9DgsKAHEG93zfyewtWaIEZTxSsor/3Gsj2hxJxhBLAIgUoNkU5PwZTHYEANgp7qECAUDbE4RuzbqkPym6f8zsjZLcr6Rnw7RIx14SVwrksXgOx/3o/dv091kqi1j/+b2bnd/83njPzv1bC9afdtoQ62dve/Adr2jmxxj3hYG4TJuibnTGl6eZ4nEFAvpdPT3S2z8og0PD9NNQAmC2o48KANhDgQDQRrJXu7RiXYQKAxUAlADgs4xNAYD3ncmTyo6eeP8Qj628OEk2RtJcJSCvj/LGrr8HP/9wrO2vff/64+fbB5md9fPc+siewcdP0thISpihLx8RN5L56bJv47inj6Pavcdt7WOXzdrKExjy2i67fjlbFQAsX4M4viffvnn3hs+fRADQNSxb9tPUTY0AECsAYB1QMiBMk9oJW2NiAgDfn8fgqYJOOq/idjQJ42wMjj3i6E8pqczaxPqzAwTIQNSBb84yPE0UAOISALSlJEN6+5clWqldSWNxPt6JmZuQKhBDmEcBoAq5f6jshBIAqgBQEhAAZqkAMCO14gxJnbOVIn0/EACgADDbgM9VpAJAgdn/dSkYUbFNFRj/GAIA6U2urIvaQ7WGWQJAmsmaCK9aTCEQD3QuBVJBKAHA+EOCW+ma7AkApsxkY8wUAKD2WJ9tYfmVSm2WP6uBAFByBIBirYUlAVAmYLpUJQGgjH0iCOEskYREqTCGUhePz6eqps0JAE9SACAGEiPjbj40s3/2PuJiP4YAkPqAATILAfj5Z988E9OgN3VQMwcayS+xixEBIHkmxqDTsfOktWPu5388AaBhJZBzFArUv5nbOZ4EEK+f87dY9lP2u1OhyltT7Btz/FZb90HgjWLYeccaNpVdfzX+HysAJHF0l+wbr39qM01BWcegHZMoADgCgMXi9Rgnm8/9kbZDem96DOwh/Te10Mk492sZyZvzEAD8OX1bch1xBAAbq/5n/F7crrRvIXbie9bb+Oy6lGI7dgz1xSJcS8s40ivRJ0ebEVbQNvL9E9uHZAyF0iPqXyUjNjmf3i8IVPqz2Sv2n2OfZj4CgJ8bvk3Y9ob7EgvS/UvihznZ/6TPcnw0PWdKALDz+mdBe8T7W3xu7/nddl5f2bny7j8m9vnr5z5vphS3xhJIAGg28e3m5/tcB3/agU8ySH4icwpwZfUSHlYGwLNG2PoJezsBFGkE0kGZdCxlPfJqYxjQEQASFvb0kvra3HkDx7dBOshNAcAmSwikuFGDoCgANATgntqwgWQASGkjc4kZyjUN0jD4CSegWpFqyDbBfSDQwfroACmCM5sYAkqxqVPjgzOWFWjZigzwBzlL2roAlk5PTzEkooAWpGknqAQwNDjMLDhmBQaGlk1YOKkGMur4yEoExY6+ydfmGijKV6Z9T4MWwNZ0EYfzoy4OJz9B63C2FgSEanEJuowtyZ84aR/bBjCvz22iNpuEeJ8bKAei+TFoxtO/l7kfElDUOY+PaXbfmXYMxtlvNuPvWWDQjsnOkSYEABg1N9by7i29ztx7R4aGv6e0/reOc9tUcZFl36ZBVL8WaL8HJjDILMUiM80B4D0efyTnz56Vrz77TFrDQo0AtmVUTE1PZwkAob6ZRUqsFrrv90Q+PbkqFj7nXFugJgRFddVIM/5xbLI4OqcoeS/sIvIW0jh45I+xcZTd6GlwFvNE2xqLttaztMxG9AyCOCAA/Nl7P5OO7h7p6RuUgcFhZtKBAMDa0Js3EahEAAgZ+wA3IQmJLFYEoFatXElwCwF5gIFQAoDt+PbbbwnmLVu6lPYNYA/Ad25iW9sIKCIr89y5c3wfxzzz9NPsF/yNwDvqBmNC37x2VU6dOC7nzpyS0uQj6WkXmX40JtXpcVm+aEjeffMVWbtisXS21qW3q10ePbzPLO6ZcoU1yLFpBhCItsA9AZzq7FSClQXRqADQDil3cwBEpkszDKDjffQBwEusZyAxtBc62MW4V83A7QoEAy01APAIUsVaGkCBA0j/478xwTXLAHZCgxj4TDeIOkewEVQCQBoE1Mx4rSmnAXRTGAiB7ORvrUHL9SEJepBPqht7bIzhgCU7PI0SWjCe9s1J28YOCO2xy1Dz49DGp0koxT6C2Sl8X7NtdZza3/gcJAz0j62aqMdKsNrVUrWgIzcQEQGA12xgjLczk//xdFHq0iaPJmfkyPen5PK165SnR1bTL//ylyShDPT3S39/L7O1QSBpaW/hmlssYmzPUAHn4cNH8mDsoUxOYqx3E9wbGBgiWNbbo/XsUScd9dOXrVgsq1avIGjIoGiLUA0A7TJDhZ0aa2QjM/fh+CMSCqZnShw7MzNFGb0/xnkC0B3HAhQFuI41GgA6AGiuz0ozkkq5wnUa/6l4QiJKG0FigP0A2PFTs+ZBjNHPoAoAcB9zA+8RJN2yhcAI2hZANQBUgPwAhQHyY07gOlD2uH79Ou8P0voAh3FPIAs+HH8sFy5ektWr1/B9tOHVq9d4PTwL7gHjF8+C+QM7gvMhSx++y9TUQzlwYJ/s27snURrB2FB7U5bxhw+Z8f30088o0aXeoI9y9sxZljhA+RKQlPCM+A+Q+PTp03xWkCigPoJ+x71bW+Fz2CW0MzLXu3t7OIfQBuPjj+T2nTvM4Ab4CZUmfG/JksVy8sT3smLlchkY6GdvAKT8+Pcfs+8gcw/fDuuVlli4Rdl83Otbb7zJ89kcxXr329/+Tu7cvSW79uyULVs3ErBFkKdSARHjMUFY3DeysDEG8Ow93SjDMCUnT5yR69duyc9+/lNZtHiQ4DGIXiCWfP31t5TOB5kC6jtTMxMyMflI1q5dRdIFbOTQyAJ5+ADtek7t9oKFnK73792T06dOkaQK8gHWX2xwQS755OOPObYgnw8lKai/lMsVOXX6DAHxF154nv2A+YrrIsP85MkTJKKg/Ea1UiX5AMorULkAAQAkEygAGEkTz4gxDQIA7Nerr77KcYz2RxvANh8/fpxZ/mhvjGEAxphveEH9Af0O33XL1q1JtjDsxPHj35M8sHHjxmRss017evndf/mXf2YpggMHXiZRqFgCEK+qMAqApgQAEDRef/0NjlFk7ON50X9ff/UN+2Dv3v2ycMEiJf5MTnJ/8+FHH7CfXn/9FenuAaGjLuWZaSlPPZaWWZTe6ZCBgT5pK2BNKAqUBcz2Yf50dvRQ/n/i8bRMTs7I9HRJpmZKcvbcRRkdG5M9e3dzjgwNYQxiXyFy8uQZqlrgs6eeWkeiAsgI6IfrN25SpQcEHZRTQA14tC/Wuv/xr//C+f5Xf/WXJC13dHZy3Ny5d1fOXThH0szyFSu4T/nhhwvS29Mna1at5lqOEhKrVqwgEQp1Xw9+8xUJABtXL5epB6PSUp4hAQDqPVIqsT47tbwg0x/KRcGGguiJe7U1CP4KSX6BAKAlAISKRFkCQApm0z9C6wMYJgGgEhQAqkosgArRzDQW5yTLn2t4IGAbAQBZcHgvs5EPym/wc3gdlxmfEAAcWVTXS90qpwHqbFm1ZgEAUiRcZn8itS4NqTRAANC6x7o+68prpDEta6ABB1/uh6QKLJ8Y3wxk6BdJI8jUJFcgwxQDUHPTCADI4AYBgGUDwvNbIE199xbuO/X0qUyi+QY6r1ThzvxwrulhX0n/x0mia0Y/yoppH6G8TwlkPWT8swQAMuwanLMIvpMAAD+DgfhAAAhlANge8JkR4AuZoEqe1LZgX5gaX1AGMLnn9H7hZ+l+1Pedj4f4AFX63CmhGCVsFKd1tTV5YBpVNOUHkrWdZKn5ctmYil3lyT/ZPk2yk3Qw2TmaQWRagzJIYGX60EZUBgYL4wT+HaSrlQCA8m52Mc2ExVyHPYUPxCsbCYD7J42F0GqEOE9MomZ7UJYrbYNkpiXzUCcjyH0IABqp0vaq5q/GAKmPb/AagXjj92s+2M2e9LLbFlC1/SFJrgriWbzH1EbwtxHY7HOzQTbfWOO2VZU4fCxDr4nWamEmf0dXj3T39klPX78MDA1LX/+AdPT0S73QI60dIAB0S0dnl7SCkADJ/3a0P35XFTUQwPT8KYlXZbBVwaPZK44HxcfF383OIz0675hkZM5zbT/f8uaerS3xcX4vk9rVbJDajkkVTvKz/M1WW78lQLSTt/fPGMeh4rijn+uZsehIQL5t/DF5/fSnIgDE92L3YGMyHgc+TpXclwtQ+/hRMwIA2zIoxeB3mze69qWKQDhX2v5qmex+mGQ1z+tJBABVlswmzSgu4OPXloSk73lbDwKArnlh7xvAf9oh+jxQQbE1N5TEKyD7PHxmYHSQarZYurdBMQHAjwMtqaLkOiMAmOJRoxbUd7C2Qu4f5EkjAIAQUC6yBEC9OCPVYklqUFOqlPi/Vp6Req0ss7NIOivLbL2cEABa5xAAdA2wPtGMe437ISagsf8AyidKwRpzt3JaWQJAAPOCYgBXF1demHG0BJMK/RQTALi2BGKCs9XavpqQhNIMANA9AcD8FSR2MJnAKQBUwu8gzqJMEaT/p2ttVAKA/D98mWK5nhAAUAIgJQCoX+Y4nhxLoXhiGMF5YLGurnNtaIgD/TEEAC5/OQSAEFNK/an0+oatmdm2sqzzTsJ5PiSBwY2dxJPwSaRNCAA81uFKeWuVJxPk3UbKPcjHwHKwxMSxwn0H6xE6N72C9ZcRjONr29XoA83HYJq37VQhiP6nb6/wO9s1ilnrXEoT9rAfm0MAgH1NSM5KhTIFt2w8EcdlCQDeNtJWBoA7b91T3Mvww6wKQbLZ4vOnyXjpeSxx1eFPmTVU/UP6XS7eH8c5Nc3Wv7J/pc8b02FV/Ssun2Dtm+ev2L3bMew3RwAwH9Hme95+Mvav7O7n+l1uHx2VAPAEgMyTW/sFTDh7v9lEYW1H7ZcfQ0COfWhrA0+wjO1cM18ytYWe/BT2E1H2f/J8kYKAgu+2b81OQG9rjcAQ7wPzCAC+3+Ln8s/mz/8k/8T7WVwv/H4aMZC/eH1Xcvd5BjAe8PFmk8DTj7DediPx921TkWygIjY8DVxknLiAUxoogF3OKCWTowmjygc3yCLHAj6nc/WBbEL5e/cGEJvYerUuXZDxD/XO+TzBaGLTtGHjU/L0M88wcN4/qEF5MKrxSNgIF6dQK0mdVwQutLa0/jSQCE4qQAoExPGZbVZh/NoLrSQUANxCkK4Tm72OTumAXHd7uwaPA3wQckQ44SyYgZqfCHCZ06eSkW0BRBhMansr8G9M1rTH4zHTzNGP+4VOuesjbyzY+CEQkzlfGKmZTdI89XNiYxobEfztF6R4stiEiQ1LahQgVakSbnnf9dfL/103JvaKz+E3Lt44JMdzn5Hk76hBChNcr+eYXG6M22c4j0nQ+Y2pBnTU4U4zhsKCMKcuit7NXAOdLiBmdOyYzMJg80xnHAHJxBa0tjIjFMEN1IyFAgBkc3s6O+XRg4dy+uRJOfTdd2GTAEBRZVp5P0H2PzGk4T0zdryXcD2LdNlYQ5vq08PB0OxE7wz4DaSxXxPHxQfyWGc1VQjAgp8J9NmC6UhMiW2L7GDsAPnNkmc828JqJTuQ2fHGWz+RV19/k2zk3v4hae/q5nPdvHVLrt+8zrrHsEt4LigrQK4aQBrAv6tXrvCzLZs2S29PDwFCUxyBJPjFy5fY5gBjtm/fThAI361Vqmw12CuACcgGBbiwY/t21u7G6+HYmAz39UtpelpG792R6anHcu3KRfnmq8/kzvXLMludkfbZimxYs0zePrBXNq9fJf2dbYA3pDwzpcHHQkHKVdQMHyDwBsAFwAvaGRm9sIGwjdioANAEiIV7mi4WtXZ4TTO1sdHGWAEIiHEEsBJAKmyuAXcEq2dnSYSAfLpJ7RpQb0Fl1tmGwoDVveVGUOcSNoaWbZiMwfC5X7IIzAcCgNWuNaDDiATIDFWwP5vhYMF+/PS1AI0YksxXxc/T2rYh28I7TvHaa+Ut8nwFnDcmsmTWywgQ0a1B+IcgpqubnJ4nLW9jZBfbhDNjorWdQADD0K3tZM7fuf9Azl64RAIAstQ7u3vkl7/8KwLbWCOxXqPvsa5OTE/I5NQkAX0A8QCwATKjFj0yngEmAthFORzUt0d7Ym1GNvUkAPreHhkYHDQjyDmCTSXObYA0xhK+A5n8W3fv8DroC5SvOH/+oow/epyU28AYxvggWMqfrTL2YCxI5ut8AnEA7Y9r9fUq6I//lglPPyCQXTAGAL4DcLcSHQBBocYB4BT+D+4H6gQg/CD7e/PmzQTPMV9xzwBWcd1169aRzIjnwvt37t6TH86fkxF+ZwuzOUEeOnfuPOcPCEF4HgDImJPIosfYvXv3DssOtQiywhvy85//Oe3HgpERti/uB22O6yCjH7L86LuR4RGCzWgTqJSc+P57ttXO5yAHv4pthGfH9SD3jmfH+wC52e9dXTwG9gkEgGvXr8mOHdtly5bNzBoFmIhrX75yhUH1ffv38ztoE5QrOXnihDy7Y7vakyBL+uknn8n90VEC0lZmAX2NzO8//OEPJJagxrraVyW9oO+OHDlChYCXdr8gO59/liQRAOpQmUDb/tM//bMMD43Ie+/9lDYV7Yn5joyLgwcPU3of5QHWrF3Bkgk4J4gDyFAHSA+J9sePxqVUKZGwAFs5OnpP1m3aJI1yhX0KW4e2Qd+g3dHWIGtBGQHAPTLrQXLAuPnss8/YlgD60ZYYG30Dg/KHD//AsQ2yBAgfSoxqZ2kXAO4gE8D3xTjA8yk54rZ8+umnJGDs3vUSx675+ZiHX375JYkCb731lvrLQa4fJSQOHjwod+7ekT2793A8loozXI/g56LkANan7Tu2y9Jly+hCov9A0Lh2/TrJAxhHIIUoWUxYigMA3j//yz/J6tWr5JlntpIAYACq+eE4Hvf01VffcIwfOPCKLKRyQoVqAQDBv/zyK5JfXnnlVVm7dh1t88z0jJTKJTly5JDcvHmDWfUA/ehgNerMmrp08bycOYO2Wikv7XpeWlobUkamfFenjD96KMuXrZBLl67IxMSUtBe6WNZkeHBEZlva5dCRk3Lj9m159723ZPPmjWGMtMngwBL5+A+fk3D03nvvyKo1i+HtaWmS1nY5efIcSwSsX79Gtm1/huMZBGTMj3/8x3+kQsq77/4ZbQEB3/aCjN6/L99/f5yqG+gzkIMxXrAurluzjr7nqZOnZe2q1TI8MizT4w/k7InjsnCgV9YuW0gCQOdsTdob8A0aCrw3RAlxNWT/I9CrsC2Un0AIUMlvOoUh5QP3ghq57dKC+t6tmuFteyLzhcznhMIsgFMErhnQBhGIhIAar19naRfd/+C9lACAUgEKNON7IE9Y+TTz0bhGNVJATIF/DcxzfYxIoDw+SI4na2zwS+H4ZggGwetEmwYHO/WzvY/v6himPrxmPWL84Xlsvc+CT+azW81xBUwM/Lb2wzqWPG8bAFM8H8ovtTII3hGeNQVOzVvW86Nd02BJuC8LnEA9r1UJmWyrkI3EwCgB+gBiJln4QV4X/hWACJItlSiJtRK1dTWDui5VEuaRK25k/+DruDJxuA6h5LCd1T2p28uFTEIqAICkYkp9gRxtvpcnaKb7ID2p36vqG9lsf5/AYOPG+1a6f0k2vnoKI5yH+7M9zXzxmzCc5v5wCnzZe/VBLZPgywa6uEsCeSL4jTpP9U3z30i0CTK8BK1J5NSfoM7AEqrCk+6z9Aoh619RGz1fIZQAsYxWKyVh+Y+RSpTNmWR/zzZL79/2SSF7In9fxvVa54+9fBurhHbNEXrS4wyAw08/72wueb/cgu+231cisQFztoc3MxBSm0MmG+wynwp7/bCBsLJ2fGLM0a5uln3r7uuTnoFBGRgelp7ePmlp7xbpHJC2zl6uk1QAwN6poHXIATK2d0J1BvMdf4f9a1Jysi1J2GCvGXDQJJ4WDz4cP1/8w8+feB7NmVdN+ijuN7+fafZZXn83e7YE/E32emnGOekqwX6nALRKkCqhK8R/TIo+J2bpAfQ4BuDb/ElxN/9McSzKPrM2zcRncmKv/LyJAkBmfrjMXH/OzL2E9vF7Th8vQltxLfBlAAKBnm0bSDLmpyUB7nraxnZu7QO1L7r3zgNGsyVPnhSfy4vZ6fljm5Egzkm8wWykgf1G6lEVACUAYM5h/vFvU3rlOqylQwwgjPfLfqwwwYhAdVDjcfPT2svKFVKtkP4R1HSgbogSABWWAIB6En4HOVMVAMpSYwmAklSnZ6QOwmYFCgAlqUMFoIbYSUlkFj5XWWbh49WrAgIASwCA/AUFAPp92l5m8r3kP10pFRtX0N9IXJAAh4JOJoEwJAS689k8yS0BkMCxZr8CIBgyO9HGfl5YOQDz5ZBmkRAAbKyyDVG+aJay/5Vag3EJAkuHQgAAIABJREFUgPnV+iyVsxCzKtdEJioi5UYr35up1KRYhqpRTUo1qEPyaZ3KYyAlpIgNCQYGoFkssllsJra/7IEggR1/9mP/Vt9H/+O6dmscRwn6rX1C4qRV56L6Y4ajl3vJ+Z7FigAb6UVnto2jlGxjCXp5cXqux+Fb8Xdt/ZmDb4WHVFfH5fBGB8b2JePzo80SALs5yW2+56cSFEkM2aaL/cdmNplky5Dg5u1FZi137ZnsaUK8mm47/LYMeTVNvDVfR8+XF/vGe4VEATUmi+H83PvHJIQ4ESha+3U7EYg9ThnAn9/sP86dPT5VZ0v7NiUDeP9BC8OmitWxb+H9m7zPkrJXwY/PrLs2JqOMe+8Tce8QCMx563veOu/XWX8u/7tf01J8zCdpm43Nkhqyz5inbDZ3iivW8uRX/jqb/V58DD5N8J/IJ02OdafIw7ItOTduK9vT2vu+rW3+cPxEPl38tyeQNjtXs77JzNMI37PHyiOo+nvNEAD8Ce0EeQM3HahPNuF5jrp9P2HtOQA/dnL99/1nRgDAZtIAudjJbNb4iSOkYnLzEgC8A+g7Vp1gZJdolpQtQmiRar2mNXiXLZUtW7fI+g3rGThHzWHUlcWYZ0YashVmwJZUcD+R/g9kAByDYDbex+d2TALKyqyghpQRALqRBReAK9R4AzgBIgAcyUInarq1s6YbghlWT3EW0tSuviVLBFAuu5t1RK2EQMr6SZ3bPKc+XrDi/vOTNK9vbdx5p2vu5JufFZ4xks7A5BmIeOLm/Z1nnnCc9v9c+f75JmxslH0bxKUAcB7r6+z3QuAl1KBXIkVWVk7HOPoy3D29tDTop6GxbOaKXSOErhhQSAH1sDEKmUh6VpWMz3tebz9wXtto+PcJ6FmAKLDhzGfU8abBJXAUER5CvdZauSQ9CIyPjZEAcJAEAA24JpkT4bmMjcv7S7J80t7U7OcQWHadrAu/Lvqp0+CkMm1zYZlRgSlodSpVCjVaAJ06QDKXjEkZFDzMYco6TtnzzHXU0qyvdO4FAsOsyOKly+XNt34iO1/cxczjvoFh6ezpZZD0+o0bcu/+PRIAYK9wX9NTABnaaXOKMzMEisZG78uK5cuZDQiVhcmJyaAO0iqXrlyRU6dP0U4AWAG4CFASOwILngEsQtYmMozRV6tXraY9HOofkJnxRzIyhJrGAGEfyOjdW3Lh3Ck5f+aEXL5wWjpaarJh9TJ5c/9u2bp+NQkAna2zUimidq8SAIqVskqdtxdkemo6SOhpljb6hGVMGg0SowBcIKgNELA91LH27Q1gH0APQCwExUySEyA7gpQkegVyFoZMDQx6ABAA50JWWVIDLrCj8T6D1Qb+B8Y9piTmD+vahkwG7V9VlcAYJDgSsvds3VIygW6wEAMxAoAPNun9aHa4X7dcWpdmMTsFHJunec5M9hzewZ7LePXjeM6a6eVqlRscAsCa3eADp2yLIHOarj+czSHoiiyydm6CQW5ptBYos2cEgCvXb8jjiUlpa++UV199XQYHh7SPqir3DPlGjAGA4HjhGuhzgM+LFi1MZPgxFlgrOXnp2Ebd4ZliSbq6keWufkB/bx+fB2ME38OajT4AuI7M8ompSWbU4r2bN2/LlavXCUJC6hxAL16w55C9R2kAZLlzq0ySSoHrMkBRzFfcK0GYAG6zxEWHZkMjmxdqHbguQG3cP8BPzDscg7YFwItnv3LlMgF1gP6YvwB/MZ8BdIIYAAIB2gTzH8eAWHP92g0ZHbvP70Mqf/nyFTz+7h1c7zEz3jHXMM9wLiMoPHz4gOB/sQhywbg8vXWD/Nk7b8mCBQv5bLgv3DfIAwDaJx5PkgCAdQhgMp7DyBQAH0FQWrliJe8bADw+h72xbHCcA3YJmc4AiUEQQt9BoQAZ0EPDg5SoZ5ZzZwdB0CtXr8jD8Qfy8oEDBP8HBwYIjJ49fVp2Pvcs7ws+U6VcJViNjPD9+/ezbfDCM+MZAHLDfwOQjc8wRpTc0Uow+uuvv5Idz22nnD3PWUcpkg6qUPzzP/+L9PX2y3vv/TnbhuojYa4fOnSYQPdPfvK2rFi5lFkwODdIDfgPAgAAXDwj2hO/P3g4xrZZuGQJwVCA83ihXACC/bgvjBXY6M1bNlHOH+MXfQcCwNdff01iABQTcB48H8phfPjh73lfaEMjAOBznAftizEHAgDuw0B1EA1AjoDKwJ7duziWMS+VtPWA14Lteuutt9lnXIMhpVmpyOHDh3mfLAGwfDntMeYd2u/YsWMkMWzbvp3qCQhC4X2M//MXLrAEAJQtrLQFa5q3Ya2ryf/8n/9GAsC2bU/L4sWLkoxvtIuuHR0kfXkCAAgtrQDrKyXp7uoh+eLWrdskAIA4ZKowsAFHjhyWGzeuy09/+p7OO2SyVqvSVSjI0SOH5NNPP5H+gR7ZvfslGRkZkkI7nqmdcw/jGXL+fX0DsnzZSq5jI8MLpVZvkc+/OiIPH43L2z95RdauW6VlJCot0lEYkt9/9JncuXNX3vmzN2Xl6gXS2qry2TLbJqdOXpAb12/J1qc3yYYN6/mMUD0olkryD//wD7R/7733LksmYF3FWLgLhYjTp1gyqK8fdq6V6zrGDxRAAGqcOX1G1q1ZQ4npmfEHcvrYUVk0CALAIpl+cE86UK6iAVUFLn5SbUCdDOtnVVpmIQcOR60us3UQoAHmarkdEkMZEC+QqKMZqm1Sa2kQxOXaSHWzFHiFb04QhnutmsySAIBzq/IQMwsrtQDwg3CA/5rtj2w3XJsKPzkEAIxnC8Dzd2YtKwEg9u9sPTQyaOovo4a6ZtlZOaQ5+4+oBjs/D76C7h2CRpaTcfTn8ASAvPU9JcoGsN38GFeOTokM2rb4D/AfgASevwOZ2sFP5tpt7R+Iwnp9y5YI4FeSOQE/uZ0BbgP/0Va2P1UAPyUBaLalOAUABNr1c5X/VyIH9t/0kWYbHFsMmxvhN7kXDZxDgtJkaHWcpWoEtmeICQBaEoCR95BpmoJ5SZ8kmL2PzoagZFAnjOMZeQSAeM+a+dsQ+OCXxHtv872c4zLn13z5X7tnr+4XaQ+rG0bgJjOuwj3Zs9k+2ZT9bM6QCEBrlZZ4yrRU2EMlJR4deRqT2va8BL79/imAkzbHNE6k9+g9Vd3jsYUyAeg4phHHf7INyJFKW8bzuWCf+bH2frK3DrbCf+7PaWuGAZ687yiGkbynznH4etixWuJE6FjQb7q6e6W7f0B6+vuld3BI+oeGpbu3V6TQJS1dg9LW0aPl0TpU8RH2XiX+22hrWXoFtcqtFEso90HA0rV3PLh8ezQbg9n4h/ZIszFv53jSeeebB/aZPyYvjmXXio/398Y+tbiCA/Rtn5YQAJxt5mc4Nth12DQqeUQqETZ3/fXnxBQyQEd2Hxa3Ud4Y8m1tv8fP2/T6fwoCQHhmX4c4IUqEEh94jgz4b+VQkeUP2x7IARb7SQgAVAtLE2xS8DubbJsdf1nwn3sxR1DIa6/8sZqNkaZ2GPEu3Wca2K9rpsvoD4p5BPyR6c/PjXSnvkWiDkAbmirmqp8RlUPJKQGga6ECsNwPmwJAKLFDGwS/h+oA8IkqVN7Ez3q1TAJApVySOhUApqQBBYCZotRLJZFyiSSAelUJAMz+n62K1CsyW6+IkADQoGonVvrWtpDDThunRADiAubZhIqWPJZEgBTwx8pdCP5Gdm4kOXiZ5EE9d5pgZOtXQjsLdlYJWQq2o72tj9m+PEeI75HMCfzAFB+t3KgmAFj2P2ISpWqdEv8A9auhTBFA/smKSKXRIuVKXYrVhsyUavxpBABoI0Dl0WI89PYyBAD1/2Kbl2cD59jnoHAU4cfzuQtz/YcMAcDk0hGP0XFliVTJOmgEgJDgEtyIptd80nMAv5mPAMBxkbgz+U+aOcb5UonfkPO1mCyQd2bzreIEU79uWHw5ttd+zDVrHAP/7fme1FZz176UeOnXG/ON+NNi3Ra3C0Td5JhcAkBKAvDxc7VPaWwcYwP7byuB6mN8dn7GLyMCQOq7ZbE37+/Gz5q9btqilKCfQ3KLyv4GPzEm2IQU5GR85fkWsf/mfY2YAJD0gQP/rc38OLFz2p7J1SdJ/IjYT7G1y/sZ8+4t3Dzw4y/2QRLyjGtD7zs1862sreYrPzKfL+jnx3z+4nwEvixRTxNm5/qwKQE7O0dtxs8toeDnUrN5bdfxCkzWN/HzxH6v/zz265r5KPhO4ls5IuD/cgJAfEOZAWQZg00IAP67fnIlkxmBh3kIAPG140lA4CZs/5s54HkbQHsGrVevICXeQ5CM8oT1GjPatu3YLhs3bZRlK5apPCqAyjYNhCKoh+yTynSJwSgEN+2/BZDxE8FOvB+D/3R0ZyGhrMEYSHgCuMNGjvWDRxZQcQDAWAeyGfv7WAMOBACr3Uw3C+AJAZGsFBZl3woaADanU/tAnVvrDwOY4kGat2iZE+D7ITYWzc7zpIn0YxbQvImVx8BpNm78MyXnCkHG+YxV/JmOtayxaWbEUgKAXj2zYYEDnwQesgSA9BomlaiZI/x+KD3g29obH08A8BsgrUOa3rsBmPMZKHOgM+d3jjbmDudzEwKAzrEGGcPl6SkSALo7O0gAOPn993Lo4EFpD+CcAQzGvIwJAHPuk1uQfAda60r4ejdBu5XW3YlWgtk4DwHAFm7MOR/04fyJFAC8g5Q6Tqlz7z9PFxmOioRwoM+YztONm7fKW2+/I+s2bJJ7o2PSPzQiQyMLKUGGzPyxh2MEdRSAqsvM9LQMQB6S5Ulqcu3qNbl08SLBJIB4ixctksGBQY4hgBODQ0O0EV988SXrXqNuM6TA0d8AhACcAeABYATA7uzpMwThAOY9u227DHZ3QUtbAAzWathczsidW9fk4g+n5NyZ4zI+ekvWr1wib+zbJVvWrZKB7nbpahOplSDLX0fauJSqFQVD2wuCLFGtoRfklwPDVcG1dtpDjA/aNQAINWTwpEQPZu9X0/esDjQCyzaGUwKWSBmMd0oYB5KLKJhvAD1AJsvYrzA7DYSBNNuOmYdBMQBzTe8FRaA1MKlKAg1mt9l1NUstyPc7AoCfY0YA8Oum2e/E/joCQLw22t/ewcjbYPhxamMydraT9TLj/OtmvhU1wOgHzCUA2FTLrj823pVV3NYCCdcWqSFQxJp5s3Lvwbj8cPEyFQAePZ4kEx/1sdHOWK8wtrs6u6V/cFB6+3tl8ZIlBIixRgNcx1xQkl6VwKt/btwLCHdUjBChDH5vXx/ndqlYlKmJSXk0Pk4QGGPSyHsANjHeFi5eJAsWLiRAf+LEKcqsom431myMDci0PxwfpxT9/bExzrnBoUGSB9FiGNd4z4DwoYFBHV9BOUgVAmYIelpGPMgFAETxfJiLViqjWq3I+YvnCcgDeF6/fj3nJcYh7hdANGTikfmN/7guPgPgffPGLRl//EhWrl4lq9es4Zi9cf0mAVAoJeA/5g6eB+0AQB9tgixogP+Yu+Pj9+XP3nlDDry8Vwk8odwQbAX+Rj+USxW5fPmKQG0EYDKyxmF37B6PHztO0A7+FkgA6Ae0B64FEgBsHO5927ZtvAf4UeYMAzBGhjWy15ExjpIQ6KN7o/fk+o1rsnffPl4PxEoAy1cuXZLnd2pN9GqlIqWiZqTfuzcq+/btS0B+XBv/v/rqK0rS/+QnP6HcvQUn0XdQRAHou3HzRn7XpOjRv3i+f/3X/0FFhXfffU+WLVvOcUjfqyFy6NAhXvPNN9+QxUsWMFMcYweqB2jzPXv2UD4d5ANmare2yM1bN9hG6Au0D84BwsSmjZsJpkL5BX1+6dIlrgc9vd0cYxinkOyHYgGUEkCmwNzAGANg8NvffiAd7Z3y4osvkiRiBAe0Pf5jTGE9wDUxZ8yn/eijj+Spp9bLSy++wPa0TS38XZROwHgCAQD3q45PSgDAWoTrLVywgCoWBJXa2niPICts37GD7Y0gFNoD7Xn8++/lzJkzVGrAPZnKC4JrWI9++9v/lDVrVrOkBIB9KG7B31EAs4WqOFgXAPKDnPPyywdkaGhQWlqUANDZ0SXffPMtFSpAAFi0aHEoH2D3fYglQ95++y2WGkDpqnKxxEDoqRPfy+Ejh2TZ0sWyH3Ohv1cmJsbl8QSUQloIqkNt4/nnXpANGzZR2B5KEROTRfny68Pcwbz2+v/D3Xs16XEl16LZ3nsAjYYHCIDw3pAgAboxnOG4oxNxFaF/Iz3oTc+K0IteJs6NUChOSEcaDT0IghySIIbewHsPtEH7z3Xfu1burMraX33dTQ5HurpgMLr7M1W7tsmdO9fKlU9zLrQ0t5EAUC42yxuvv0PVhRdfOiFDq3uloQFBORBXKvLlFxfk7p37cujwflm5EuoAwn5An/3t3/4t+wJkBdhFAu6NjVQMgrLDkSOHpaOzg3FTEHAwD1atXsOA/IXzF0gA6OjskpnRYfn0449ksLdLNq0alKmRB9I0V5CGSpHS3/D9ioEAMI9SXiYHDlAcWfsAcgnmqlw7/bEgR93IWtWNMlc/ryCuZb+GgLcddumvAihATQQyxYJsMMr0AEQoKQFAVQDK/IlyFWUQEIJNJchAMgDKFQXYMPgMTQDHnAR+BtjzCgCQso1kmjm/5rQ0iVcAyPj4kUJY/FktW5UNQvizrD/fpCBIKl/Iz5IQroRBlKQzcpuBkZrZHUh39Sg3ArJDSgDwQSrdKw3IC8oMIWudbfdEBe78oPeGwLHLuDcAnyTFIE9sJQGsXZT29wA/lXeMUFlR+X+eazWQadn9ej7QED+V8BwA54O1MQHASvCZeh7OU+gz/PN9a/43Xs+eq02xMPXpDfT3xJE8Pyv3fBjKOfkztD+jmj8Wv+b/9jV4/djFoIhKwkVh7kAAYJaujesCBACuEwR9Q+Yq5w19wNT/Vu8OZJOA/ITYUAyYp4TuoDDgFAAUPgonoQAm2anInwE18wv3ySFshw8ulQBg17XPmw/sz782HjbWsZ9sfklKOrayHunzJOByIAprCYfwrBmSg76OtdMGMmZvn7R39fBnZ0+vtMCfbGyROigABAIAfEBk+nsCAH43AgB+JmdQAzFJ2ErjQb5/F5p38edqxT/iuA7nR06mvL9XvH78GShvTfggdRKYdnY+7znMxvoa9ubfJfY3UTrJEoSwT5od5LpJ7GW6vvLanImdRntJ/MxxH8XPlRcLi+1IfPbL3D/I93J++7UWZf37/vbXo79nxBxXcibpw0DUsr8ttkPAmhL/2JORIp2W3zOypn4HJIusXda1o5Ygff68oH86Dn4vtbmX2Z9zMwtrJUmFkrGOBETFIMv2D35sogAQEQBMgSMlAIQM1IyNzMu81Jidjw/YrCO5IikBAHuBjH/8D18I/hf8ngLLJ+HnXLkoRZC6EwLAhMzjb5RJDAQAVQCYJfg/N1egAoDMFakAgFiPKQAw+tbA3TicsfMJAEoMsDIAqXw/iFfYJmyOpfMzBfr9nP6+BAC//mMCAMudUgVAAW/0MfwSIwCU54VJCZ4AUCxXqDjnCQBFgP/FSkIAKJAoQI2EiABg27CSPytwfkM8MrZTPt6ea8PM71mKoa7xGa8A4NsREwCIOSRrxeJXwU9c4P55vpD/+GIEAM6NsJxjAqDfS2Ihd7xnipN5EvvfhQBg8Wh/P9s3Yrv8XfZPxs2YgZ6ugdiG17LpFgtMFW4dMcZsuJPx92pmzDwPPrUpANgaZDzP4uM+2aeGAgBLugX/K/bxTEkKvl4yDzLKuFYWvFol3D93vG8mfayDHCkAaDnWaj8hJGZ50h0VGFInPN6z89Yjr5vWH0mxhBylHTYvUg02G861jWuZAQw38zbezze/j8W/x3Mu9h3s77x+NOwj7m/7O8E/wgtV6znpi3wjsDCAn35nKf5jtc+jxCr9tzgBINtPFgdQgthiPmmtdZ3EKVwyrh+3hcbmu9wzJUaa4l84W/zq+cPztRxmvwj85E4dZt28v8u/rBOpCzuvhpvd2z9klQMcCABmQBbbLDIOUGDxxyUA4vstRAAwBpZlIDNYUakwyx+ZRkeeOsLAcv8ylbOlrNs8Nv9CIACUpTA5QxlJOK8IjiJYiQAnslfxO/634D6d5nDQ1QGtaEYGGKTh0IsFBxCjFwe97i5ZMbhSunu7pXdgQNo6O3jAo6QUg3pNCQHAMkUsIMGYVGiXP7D64Aba8ucmANQ6qHyfg2HetRYyMLExjQ0q573JMdaQGPEL2B868tpSq33ajhzVg6Rmp65Dft/VUTOjlhy2rK2BNWnzKV4XpumkDlD24IBTlX4+PUzFz5hnjGMjybXMwKASALTeY5qVoWs9sIFzCADDDx6QAHD244+rCADMnnb1QzluWYJ8MPlLIwCoLTIp/zQwpXYrJQAYyG+Oi23gtEuLKADYuvY/zQbmHfzV1hnwryOQ2r+UALBz9155+WevyIqh1XL9xi1p6+yWNes2MHCKjGSUADh69ChBQciaPx4bkxXLlhMoZLb/43HaI2SMXrxwQVqaW2QrsoQBGgRZL82In5MrV64QcIPtQ4YmbKFlJJt0+tUrV+TTTz4luDi4bJk8e+Sw1M1VqAAAhvn01LgMP7wrD+/elGuXz8n1i9/IuqEBOXHkgDy5cY30tDVLe3MDa8yRAFBXL4VyifeBTSMAFZxQgFSwxVreRAEo2GHYPzv4moNiwTgjtVgwAUCkycrGmyjmGOSdjQDAORekz4wAkNjRIP9v97WDEz+HbHQEspPAlq4DLFcSBChxq0EPfMYTAOrqULogKx8cB0Cyjmmg94TsFcgnxzv4Uh0LzDlv/22eLkYKSNrDYHBjLgEg8TFw8A+BkXR+h9p8yEgKEnkgAABCgszeo7FxOX/pily+dkNGH08wS+qJJyCPPScD/QMEDgHQDa1aJUOrV7N8BEBIgOfcv1nvVIl6xWJBS+qErHmOccg2xIG/HtnQ09METx89fCijwyMkAuB6APUNRMX3AJQPrV7FshTY169evS4Tk5Aw18AqAHtk/D8aHiYYDtCfhL7eHmlta0vUIvBZANkA7JjlGtRPcE34EPjbSgAA+EcWO0HrUonrGqAwgPmLFy/I5PQk63WvXbuOmf9oL3wPgL7I5IePgAxukAhwTwCsAPmxtqAytHHTJuno6pT79x4w2xgqAJA/x/fQFnweRCD06ejoCG3J1NQkgb2mpjr52csvya6d2+izQHEI82lkZJRjrgoCBfbtxQuX2HaA+aaUhOcEOHr/3n2OD4B8XAfjiJ8gJJ07d44gNqTMAUQbKQOZ5QDhr12/SpAfNeP7B/o1GDY/J/fu35WdgTQAwghs293bt2X/vn3M4EaGDMgJIADcunWbNhQEA7Qf/QSb8cEHHxB0BgEAxAojG6GPQYYCCL5uwzrWugcBAGOO54Zs/L/+6//hdX7yk5+yP3X+QU54nlnw6MfnnjvBbHW0B88MUB/g9vpNm2T4wX3uCWjTg4f3OY8J5jZp2999911+FvLyzW3tMob5++gRFQQOAZRvbeaYgYwBtYGvv/6a5RIwF7Dv6Dyrl//4j1elq7Ob9h6EAvMj0e8gE+DzkOpXwL2F8wYgPxQAtm/fRkUF9IfZHJQHwHOA8PDSSz/id7i3ST3H8cMPP+TaAZAPZQaQH0AAxJpEv4D0sHffPs552GJbf++9/z6z1X/6059SBQPXwhwBAQDz9uTJt2XDhvV8xp6ebimVlfhqClggOUAB4KOPznBOogQAP1eaZQkA2DGQAzD/QQCAaoMFqnENKADcv39PTpw4zpIMuP7M1LTUz9dxDn3x+aey5cnNcvz4M9LR0SYTk2MyMTHO/nrnnVNc+6/8/BeyevU6KvDA7o+PT8lbJ9+XvoF+OfHcUenoQNmaLhIACjP18s7JP7ANJ557Rlau6pH6BrVnU5Oz8vln57lmj584Jt3dneynscdj3Av++q//mmQPKABgvQEEwlq7eu0aSQyYHyAA4MwBYg6UO1auHCJJ7frV67Jh/Xqus6mRR3L2g/dlaKBXNq8dkqmRh9JYnpH6SpFlfACgFhHkZIaTEgA0oQugvWbo43cEpXF2MjCX8reoVQ2p3FDGRAlzaTay7dVG0IbsvxEACBoAPMBaL5VoQ82ms7QHpf+xF5RZyojjiGA4g+KqKmD7E+aelqJLyaLmSyT+n8mYh2xd28c8AYAkBZOE9lmwORLJphZgfmlaVzWuRewUvFwGgPf3U+BawUIlQJYoUWsy5KxBz0B32ItNAQAZwpDwjOoaqzcag8UR6SBkKoNfYxCMArIIasOPCip1Qd1B6+kaWSEdL8y5xFdgkDkQBgJpQP1+lZ/VUkoGVmsr6XdFBICkf8KZwRQAMgQAV97JzoXpGUf9b/xbiABg52cL8lWB3OG8n3eeCkaxqoyencXs52Ixkaz358EYf6ZIg2T++uGUwZcS4oQjACTnlxCE9wQACxxa7KcqUGgKAC7mYUSBpDWMfOtftuZALrD1mPSBrdcIPEabGcA2AncEqvK5IgUOG2u99pzU1cMXDUCGW7/eF/b+tB9rf66ztibklqA84z8TxyPoD1jgOCy5VJBYRwfzu6Mb8Z9l0tkD8F8JAE1trTLfEAgATa2hhGRWAUDtbEoAyFMAYKh8AQKAn38LxWxqzfH4O0s5m/h75v2ePQ+l87xWW+M15NuqCiWpgosnAWAESOp2BCHa23CA07Pc4gSAvPO/ra28n3lxpNguxPGYzLrOIRdk2mAEmxDT+FMJAD6GlpyxXdzJQP8MCSCch01pcCEFgOx+p8Cp/bP4Vl7/ZNd6vjJFdj56FZCIhGQgbSgBY6WCeLb9jgQAi5c1hriv90dwbq22K7UJAJaQgP3W4gggOhoBAMpMkP5HKU5k/+N3gP/FGZQAmJXyNEoAzEgJf8/MyjwUAEgYmJVKeVbm54syj5JPc5r9X00AUANi8aw8BYA8AoB+HupfqS+WPnfQRYrIKN+HAJD4FkY3tO31AAAgAElEQVSyMBUC+psmQh9IKUkJAI3XUAkyIQDMkQgAUF8JAGWZLc3LRGmeJNhZyP9DBaBQITGgJgHAqvEo/Cdz806ZNJ7Ei/yd+D3f8Xv+4xbH0tKtaZ3vH4oAsGDTiL1mfZYqYB57fDBQvs59uv4DkJcHoocPLZUAULVXOUJrts987XF95/vuc8COvusel34+JOBE4LM6VNqTSVw0ANf+bKNluxpYhpjrxEpyB0A/uzcpydKTHpV8CVUTVfBN/F9/TgrnuqTNGQJAdp3HazXeG+P3ufMGf1U/q+B/dX8msyr7HvGL1H9YaC+OfQ79O1Wfsu/GbfR9VjVnA65Qa2+vhcP4+ebnXd7nrd14zz9D4t9GZNu8Prf25fldf6oCQNwntXyfvNctNh9WYK4CgJ4vUv8+7Wt7zb2yCDE1biv+tvOF98cW8s0WsxN5vqpdL8YvOFYgAMQD5P/Om7jpJNVA/Hf556+XHP5y2C92j/iBY0dU5Xi8rMjCrck4g2T/O/b6AkwO346kDZSXrEh7WxvBMAT6mpqbmFG4d99e2btvDzNkkYmP70BeE/WjZwuQ2iwQ+IcCAGQpEZBE8BJBWPyPIDxew32NEY5rmMwkXkeACnKMdPqoqKkgET6DYDpAg0EAAMsHCHT0DQxIc1sbg8AIKAPYgNGGw4egD/4Z2E9QitmplYxclR6WU4bUn5sAEB/Aax0Aay0Mb8DyDN9CBjBeoPb9xYxm3kJP511WMn8xAoK/VkwCwLNZnaVEUSAT6NMyAPynKS+JAoA3an5N8NnCZ03e0cgFbGsC/ifHPl4ebYmvwwNuUi8z6+Sow5AlAADMDe6YOxBkFQAqxYK0NjfJw3v35ItPP6Xsb6wA4AkAieH/ngSA1F6lmSIaqAwZzHBekAkDpyUciD1bMnGYahEAKDRQW+Y/b9PN2MAMESB1VIzpvu/AIRIAlg0OyeUr16Q8VydbtmndZ0iMA9gCKIFAz/27dwliAjQE8A0gE4Fz2J/r164xw/LCufO0S8jG3bNnj7S2q+0DeIisY0hiA7gCGIeMUwADAGxgG3FNtB11iTFuD+7clcG+XtmzY7sMrlgm09OT8uD+HZmZGpexR/fky88+lkd3rsnq5X1y7NBe2bphtfR2tEhnSyMJAPC+KrB7AegBAYBTHXWFccgqFFgGBcCN2jGtzwv7h3ZA7tuD1eaU4SBMGeBymRLUBqinwfK0pEWeAoCX6EfWqAZ60M6QrUAAWbMUmMEWsvnTjVpr2iopQAPkDH4HB4OlKxjgxtPWJ+95Z0IP82kQPnUMkEWsr1PAdIk14PLsLl7zsrXV8zIlpWQdf52nsAAAzqymny8BkPgYOQSAIJ6hhw7SgxuoAFAMB+6R8Um5cOWqXL6qBICevn45evQpSpavWD4ovT09BFz7+vsFqgzdPT0JMIxxR1vRl9irAYICmMVzamb5DOcT7o0AKQgAX3/zDSXPAawuH1gma1av5hoCgI3P2bh0otZ5HVQjirze1NQM1+TsrMqsAxgF4Ifr9vX1S29fn+79lbLMFgqsJw/wEfPapPWh3kPySwBB0XYAsQDd8RMgJ66B9wHK4XsA93E/PN/qtatZy3zFikE+K3wQvA//A9nD+/cfSGrbGxiMjHxInm/fuYMkCigBXL58RUpFtKVF1qxZK9PTM7QH6E+QB6AyMDz8iHP44cMHzETevm2LvPTicVmxfID3RokGtBGALOwFvoe2g4gAJRIoD8CmmLIIP3vnrty4foPPA3sEUBvPiH+wUwDKURsetmfv3r38PtqEvwFsX7x0gZ/ft3+/bNy0UaZnZqSru0tmZqdl+YoV7D/sLwDyx8fGZM/u3cx+BThZLlXk1KlTrPuOrHuMOdpk4wMpe8jOQ5If5RO8LwWg/bXXXpPBlUPy4osvcj5amQn0+6uvvsqxwHtPPrktWWcGdIP8AbUVZLpj3eBZAbojQx9tQB8D/G/v6JCvvvxCNmxcz2ugDvDM5CQJAAcPHmSZgdbOLhl79Ij9AdLEwYMHpK1dy0lgzAGc43+8Dtl+80lhX0AAGOhfxmuBoGFAKvoL4DDIYACRsQYwxuhrkMRwf4DtUFTwPs7169e5z2CtggBgxBvYCfTH6dOnOX7PP/+8dFLNAspXjbwugHT0w4GDB0m+gX3DesBrb771Fp/v17/+NecVngtjC/IN9qMPPviDbNq0keVwOjs7OD8xHp4AgLV35szHVAIAyI/PzcxM8rNY2FDBgToAyAHLli3nvdFWrOlPP/2EBDvI50M5AASA6akZaahrkrffeku++upLOXBwrzz99FFpam6QUqnAgyfIL//8z//Mvet//OZ/yuDgkExNTRN0L8yW5V/+z+9lzdpVcvzEEWlqAvm3Q8qleikVGuW90x/RZpx47pgMDikBAGt+cmJGPvv0nNy7e19eePEECQcslfB4jHvi3/zN38iuXTuTEgCQf8b4nb9wgUo9mAcsASB19B8wVnheZDWhlMjGdetZ6mdi5JGcef809++t69eQANBQRp3YWWmqU18ShC0GDy2QF6RhlWiq4Akz0sN+DMAEmXCwkQg+YX+3OuEkJDqJ4KQQL/bakC1I8Bw+KeWDURIg1LmtaGkABftBArASBFqqDWctvE5SggsWWlDRfGD7afutrWm/N6afRbaY+gde1j8TDFgCAcArAMRnlIVKAHj/3PwF+BmY3wUE/RPSIfwsKCCpXDUAC5LOScxTAkD8fP5MoH5+NQGAJY7KRmgMAZVwjqCKEv079BHOtVlCgPlkfD5fJxNnCPpMpnaG7P9AAAhtMCAf30tkao047eW6rVyA+UphbiXZ7gE0iYM3/oycPb+mCgDmd3pyfUwA8JGMOIDFv53yhZ9//ntxQMi/58/DGiXPBpPpXWYydGKqqDrbfH67sC/m7BUeqRbgMv4j0J3+YbgGrpUSckPSQzgjeT9S4Rc933oCQCLRHOaSnTWT67uxNgWNNKYV91D6d/W5HxLWmH5ZAgA+h+tlguXhMvaaf8+PUUwAyDxvFJ9iSTJaTj3bq0+t/7StdVS/6u7tk77lK6S7t186eqAE0CVNra0y39gi0oTSabrXxyUASLBqRsII5Mi1/EryXJaZRnsd/PkQx/Nz1RM7asVocud25jn8M2XHI29++9f8+Tm20Xal+DP2um+vv6Zf76pMo2xtD/5bHMX/TAjckQKAEdfy2rPQ+b9W+31/2lxcyJbk2Yt4PWTOdmHtWnmOhQgAeX2b9KsrAcAuNIJ7IOHa/mQEAL+3g8Bn8ah4zXgCPN7LxqUiFc0ocWehfornacZ+htVn686PTQKMBvCfZ0fK+quk/0IlAHi+5j4bPhfWHcsC1NexBFw2gS61hek8ViJlph8CEW4xAgCImCwBUCzwf5YAKBZIACijBAAJANNSBgHAFABIFAABQEsACEoAzJWoAMAyT3MVaSAxZh5Hd+25EMdaCgEAz63fWVgBIJ7XfwoBwOaxlSHQBqgqTrYEgJIKVQUA5anqpFiGpH9FCixPlCUATJbrpFCpSwgA04WyFAIBALG6KgWA/w8SACwh5bsQALwakx+n7/T7EggAsAWJTLnP3o72qtws+tCY70MA4FoLBADvNSU2JIpHL7Q3xntc5u9QaiveJ6wffXzT1llq29MSABl77zP3AxGT33UxbD5TIABk4tcsb5WC6Gm79LyQjRFC+TdVAEhiiVbWyPmeaTww62uEZiQ2JO8cktqX6JwSMPgUc8jiiNr2NKbur2P9i3NJLR8jnsvVeyqePy7R6pQYwgXsXGD7je3ptXx7b+fTPaCaHO7f83tZnt/j/Qj/HF4BIG+vX8z/qk4/y/Zatc+dv3/ntX8xf5MKKqGEdS0FAE8AyPZXiKG78c9ra+w3xnPiuxIA4jHLm2P+tWr/J+sHZAgAeRN8YQOCAJsXXFua+faL1LOyssYhn1mQWeDzIg3RAoo7PG8AEiCHB3t14BcCKv3ksie06yJDBMFkZI0BtEHm0ZNPbqX8P2qmIgDb2qbZ/8joAQkABAAEiVnBqTQnM5NTzMgDAICfyAREQBODh/uY44vfvTEwBQASgYKhsoWqMtiaIQPJ4bXr18nqtWulb2CZtHd2sPYxPoPDMrJabKKw9hsDlyhLoMCZd1YtuGHjAMdU+0d7JnaSff/j9/hw4vuz1lj5WRUv6u/6Xty+hQD4PAO52CHAHw69wU5/zycA1DoEW5/pdSPjyHlrL2YVAPTz1QQAbQcCeWbAImkwkxEMjqYRCBKmdBIgs7yd7Dr1hzb7vZZVMAKASZphM9RMEpPItLqGWgKgOD3FEgDNjQ1y/84d+eyPfyQws1AJgDyHy+aZViFbuASA2cRUKtKxI4Ozs1gJAN4vMLN9kI+BrgYN4GRsYsKANIdEe9DWf56zl3Uu1HFBVx468pT8+Ccvy9DqtXLtxi15ODImT27fSYIQFAAA9h05fJgZbwBm8PfaNQpgIig0NjJCYBPZuw/u3WeGKJQAYKdwCN2waaMcPHSI4A/6Gt8BEHX9+g1mfu7atZsAIv4B2DIlgJs3b8ndW7fks48+lMGBPhmENHo/arSXpFyckdGH9+Szsx/K8P0bMtTfLUf375LN61dJf1erdLc1y3wJUt4q80pQIKiaULK/BKADNXzLJCgYYMtgH9rY0qL12UPGd9ZGaekHgg5F1CrWuUhJwbAAcS/8DttYQo3iBUoAADTiGg4QB7IYCe4zgKEEgMBjTTIA8R4ADwTgEeTTZ0xtK8kEsNkMigc5tYhoYwH92On08oeU1P0TCAAYUyOA5QH86dpJCS4+IFiLAJDxA1jmVCW+03mvgWn+jc6or2egs4CD93ydjE1OyaVrN+TS1esy9nhSVqwcopw4QHVkK0PSHftcc0urtLS1SROIcHV1XAMYV2QfY37YP4CFAJJtfyZI39AgLZAnr6+Xu/fu8aPr162TTRs2ytDKlZzzaLcBMCTz4UMI2oSSJXfvQmr+NhJRufYgFw/SwJq1a9kG+Apo18joiAwzc36a+zLmHdvf3Cwdbe26z4e/AWqy7E9zM9uEv+FLKKGhwHtAzt78lN7+HpJccD88JwBYPCdeAykAYD5+x/MjoxugPup7r1q1WpYtX861dO3GdZX+7+yW/n5I0rcRtAdIDbsAmXZkdoMEAPAc2fV47aUXn5Pnjj8tTU0KMKLdsEsAoQGkIjMfYPajh4/kxo2btPWQmd+5cxfXJkBGLMnLly7zPQDeqEWPPrTMSwCwAJRh15CNvn37dl4T/YJxvHbtity4eZPqAHv27iXYBMUFBHVAoMRcwVhDXh+1L0kAaKhnBjH8prdPnpSrV69Rxh/10q3cCUhPKAEA5RS8B2DerxeMwRtvvCmdXd3M8kd7EIC3YCcy0tFmqAOgfIGtJcyns2c/5vM//fQxzXSvVNjXGCM8B8YRZRaQ8Y/n/+KLz+XQ0cMyhfHohFrDPaofgLQAYB0SwY9HRmi30ScA5rt7UDqgnnMG2f+YF089dZS14c0vVaLC6zK4YiUJX5gnZhdxfXznwIEDgaSgpBp8F2MFmf+9e/fIkcOHEmIEvgtAGX0NMsgLL7zIdYg10NgABYlReeedd/j3j370I2ltaaEdgEID+hvqALjHocOH1ScP+yr65rXXXyeY/pvf/IalMPBcmAeNjc3y2Wefy5dffiGbNz+h5Icg0c8SFAWUlGlkP2FOQgEAthUgf3t7mxQK04ShIJ3+7runE3UA2Bq0Hc8L4sJnn31KEPnAgf0kAEA1YHYG2VEN8tabb8m1a1fl2ePH5ODBfTJbmJbZ2WkGbXEW+F//6/9miY7f/OZ/yMrBISkWywRepyZn5N9/95qsXr1Kjj93WOrr5/m5cgmk3kZ599QHLFPxwovHZeWqXqmrVwLA9FRBPv3kW7l964689KPnpaeniwSA8YlxGR0bk7/7u79jKQQoAEAtAeRAPMeXX31FAhRKRIAAANsLkgfWW1/fAMsKPXjwkDYQO9748EP54N1Tsm7lctm2cZ1MjT6QuuKMzBenpRn+J+YD5d9DXVcjATgygALxuh+CCIXx5f4QykY1oVxLPSTpFZyiz2n1R03xKgH8lW3AzxDwr0gdlQYUTOAZMCEBaPkBvsb/VRrXO+E4u+I1+rEROGd7lScAxPshxjcuAVB1DnWKXsk9MsS+ekugrDp74X6LEQD0GS37T7PsefYLigvMrAzl5ngWUPeINhCEXarI5QRW7fnT56kmCCuRURUgzLcyPwdl9Kz0A9tEJaQUbE7P8CEAl8jIpznQzHDT1rGP+J1EASCURgulvpJzS0QA4LkYBEyqIASQz3/G+YXp2TQlydtr2h9BMcwlLHhA2JMp8861VWfPH4wAYH0YZ5OlwEytMxzWRfIv1Iz1/nSSIDCncq0kSwcigD8XAcjy/zwBQGtCp6UCEp+2XuM3SshWfxA+AWIa/vvqdqVxKj/WPD/nSL5aX/sEh+qzvxEAtOXJnKxBAPDntry4mu2dBmgaYdDOfbiHn0+8XjjTsAEGqCaKDDh3Nkp3X78MrBhk+TeUAWjt7FQCQEOz1DWnBADsHQD5Ye9JfCXBVYF//MxTAMACrhUBRFvRfz5mUyvO4Z9toc/4z3m74+dO9jyXBQz8GNh3qs9I6dWy6zcb3+I8WoICgC97ovuJktA4ZwKRx/fRQud7fzbKs7vW8sSehvv4Pon3qrjv/D3i+cb3/gwEAGtTQgIItt6D/3kKACzPE5IU/Pvc0yqpAk66NhcHEPJsr827vLmcVRTIWsokOY0bZ2qn/pwEgHg+WxzQ+piZr4G0ZSo/XgEAPg1iPlA9AgEAsv84+wD8RxmAkisBUJp+LHOFaSlPgwAwI3XFImMzIADMlaGENhNKACgJAGqP9XNlxvPq8L9KPi2ZAEDbnkiCqwKA71d99iSB2W1NWjrAvsv1YCVszEsIoLBiEhqxycQiOPdTwhNWP7YOlhIOJQComov5SBIAylPVSaGErP6KFCvzJAN4BQAjADD7HyoAgQBQnAN5i5pYQSFL7QZ7izFajZPi/VqJpxhjv+6zM1NVUW0exO8t9W8D/2nGwj6KlpkPHlqsUusugUWTXnIIhUu9MQf9uykAxOoAtqY5xlFT1M6FuZXTzPhapE9GZCLLbs57yjjz2duVeI/z+1TVnhcB0PH+5m1B1Vymn5QC0H4dJb8j1hnWW/x9roSGrGQ+s/kjW6fXqlYAwOJR9csQ53Zy9xnZf2c3LeM4ntfVz7YE/JAEA07cBHPI9p/hEPnX0v07nbCx3c1rY3b8QARTAnVsw+xvzIuFCAB+f/bzr5bP5ff+WnMuzxeJ/SB7Vl86Y6Hnz5uHeMaEQLnIuv8+fmO8jmK/ZykKALolpATftJn6mhEIavlX8RyI+9wTAKy9/lkXst9LMZU4v8fzIvEDsD94BYAq4xKY1f71rAMKBl7txeEncd4kN35NXgmAvI7Lc4y9AVvIkbf7+4fn7+EQHb9un7eDWjxwSfsC6MWgfFMT65oikLxl62YGPnmIqq+n1C4CkQjcQjYamaPIXpwrlGXk4SMG5hHwxWcQtDWHNQOYZGqqqPGiExIIAB6EMacUgRQEspUEsF42bNwky1cOMnNGpVeyknkWhEBwF+CVGSAjBniZFPSBZQj8ZxEAam2OfjHEY+W/ExuS70MAyFwjh/Xu75dl+KQy3wsZ69gAp3Ozesl7BhPf9TU2HQHAsnD0Cmk9RwM203to1hU/kkiUGPgZ1AFqED3sGkkwNYCkeXaFzmloLwG+kNGVOIzhUelwI8Mbddunp6Q0i6w5kTs3b8ofz5whIG0lOEwGzpyxJNMH7fV1hBJjVJ8QAOI20rnJMBldDVfLRgnqI0slAFRlfzCQnZIMU9uaAv+xzavl6GRtn9Wgq5M9+w7I8y+8JJs2b5VHI2Ny9cYt2bZjF7P2IOk7NTkp27Zto11C1uiN69cpq7xi+Qrp7+uTyYlxBsJR83qurHKrACUAFuH/23fv0LYAWIPMNgApANgAC7/88ivZuvVJXh/ZtAbKw+4wU7RYkLPvn5ZL576VkeFh1iLu7emUpgaR8uyUXL98Xq5f/lZW9HXKkb07SQBY3tMuvZ2tIqgnx4C0ZXfNUe4foI4RADCmCFwhoG2BajwngFtmQ+NQGxROMB8V2FKnGHPYb56miIJrAsREP3gCAAAgznsE9U09BQovRVVWMQUAXjcoAJgDEisAoP9wMEfQGw4i2OR5JQC0Nm5KTvA2Rdd1ai/S/dQF4kNmWx5D2e+XeevX74+JM+gYvmYD/XzN7k9BQQMSYHZodyQZay8IMp4AoNdTn51EjLkKA5MlANyoXzxfJ+PTs3Lp2nUSAMYnpqW3f4C11AEqYmw721UGHzLS9Q1N3B8hnY2gJ/ZekF1QyxvzHGA4QEAbR3xGS+z0CjL6L125zIMsJN63Pfkkr42glM0PIwEAhIekf3NrC8cWYO2FC5fk8fiktLd3agmBR4+4fgZXrmQG/cNH6hegHjm+gzmMIC3AOpXMb9PM1kDEAOiP1/G+lRTCvo3nwLXhW2B/B4gOcB1AZGc3sqibuTZRfgA+CD6DTHmA/EY4wHtY07jngQMHSRAaezwuY48fy9379wgi9fcNkBwwOjrG9uMf5M4BSCP7H+Dh9MwU+xdy6z966QXZv3enNDUqUQL3RftHR8bY/8jiBqgPUBr9AHuCfoRNAbiN+U7CwF2V+geojnHYvXs324kxwHpHX0NxBNeHjcJnWApERB49ekgQEwdZZI5DTr25pZlZ3SBxYLxxH4D5TQ0NsnfPHmkEsQMy2YUir3vh4iWWAECfUfp8airJSAcQDlIC1Alwf5tjaNPJk++QwPPzn79Ce2wAOgJ2UFK5fv0a1VnwfQPdUZschAa06amjT0lnZzffw/hirkEdAUA5bDgULqDocu/eXdm1fy/rdKJPoFaB++O6TY2a+QdiB66LuQNp/r7+Xo4Jrg0FBfTts88+E2TvVSUDY/z662/K0MpVfD58F88IG4fvgABw5MgRjiOeDf2CuQbwH8oIRgDAmjO/E0oDn332GSX0n3vu+UShBe1Em6G4gGv8+Mc/pq8D/7MFRLWxMZZcwHWOHD3KeUSFk0qF/fH6G2/w/r/61a9UHYBKWSj10cCsftS2x3MfPnxImpoaWQMez4P5RnBZ6klqwWdhuaAAgD4GYQ1kkWKhJO+9935CDoA9sQwvkOU+//wzkl4ArHd1dZIAUEb6e12zvPbqG3L5yiU5fPig7N27O5Az1a/HuP7ud7+j7frpT1+WZQMoxVHk/xMT0/LWGydlYKCPJQCAxZK8WxQpFurlzTdO8Tl//OMXZGh1n5QrUBCZpXLAH89+Jdeu3pCXf/ZjWbFiGZ+RCh93bss//MM/cGxe+cUrMtDfzyxQjukXX7DsDggibe1qe0BcQNvw//RMgWsfxD+BcsfwI/nwNAgAK2TH5vVUAJDitMwXpqUpeF7Iz2EGSaDBmX+qmVaqfgYSAG0gSw1pRp/tK9hXG5m92pzMIfVD9UpWbxmAP37nHml+Kfb7eQS5UwIA65mzvjDOYKxPoEFSqAWE7H8f/IMdiLPbvZcO3zRxN2P5yjrJVQDInEl8VmT4PRus1JC07bf+J58/fKfq3BsIwknNX1eKqFyGVC2C2CgZUeQ60qx3+DfwkQzIgN8OAkAaA/D+qpfWN/WyTDtIUlVw3saMflLwvRAcYjCdII/+Tt/ehF85yAHiD2UWcH8DhNkXJIWkBQl4nzAgPNsGxQBrl50Z8LfZj9wSAJwTqcpS9syZUy80BBnpA5E4nFX9MlsRxzD8da2NiW+WVA/XV/KCRYsHkFICudUm1e948CDjIfrprWCElwwPJIDEP2R8IVWgI/gfAu4cq+DzQbo/+cfEjtBH/G4A8APJw97DhcuCMmBpX+I9JIXYfmKEIU8AsPOpzmmFenz/+X42Ak8cN9C/UUIgnYP+exobycrJejtg9/N9xzkX5r6VIPPX8WOZEBySyRDslJUSCXO+ubVdevoHpH/FIIkAUPtpbe+SxkAAaGjplHr6ACj5U00AoKpdIADkKQCQwbNACQAjUCwU78izXXF/+0kXx0eyEzK7Dnz/etvkv5P3mYXub+3lmfFPVAAwe7ZYe/LO/X4+xOvc2m97ib2/2HPF97HPZ163BI2wds06xLbLfyceP+7hIY7EMj2O6AbwMLHHYW/OgvvYn1Wd1PZyU0lN1jZJFqqK6q9dK05Za37F+2m+HUg8gsgGB7vi7D2up+dZVZWD/xqXANBzAkg3gfhOYAzrUIlN/B8qSLhOsK9pX2czSM1OZUp5OgIAiJW6z6naIOMy6FuWOwL4XyIBoBwIAKXCLJUAClAAKCLzfzwlAMxMC5zP+WJB5ssFlgBQBQCQLIskAKAEQEMo6akEAF9vG/txStaiZxNqjNQz29+IYPaM+HzY/zP7aQr0+/n7QxAADDPkdevQPvgvOhdNpVGTPEBYFOxOQQEA8QlVAID8P0osoQTAVKWeCgDI/AcBYJrvoXRAg1Tm6/k/E0AqujckfjIfGz2kAcSs/1EtKR/bSPWN9NU/BYaPCQChWUreJPko3CQQADQ2m01oyWvbkl5bAgGAvRTsy0JIlQcyU98lrN/vQADI7HML9K/1fWyX0+08vWm8b2X8AOe7LLTXeVuckg8VgPe+iPnOyT3d+szYc1PtZulen1mfVeROv5PiTKlfBB9JCQBsk/mRDlNM8LfMPVJ/LXd/8v5oNJGsPYwdpge5TB/os9cC/xNWcaLA5bGFhXwM72Mm93BkiTyf0PaLvHnCZ4mez/a6PHtQyweL55z/XK37Wlu9AkD18+mVfZ/Ec3QxAkB8/lnaflxN1PTPmF5TY+dmBRO1bNenngCQ7Sf9nn3fr8n4HOCHaCnjEn/Gvh/7eL5vfb/471silI8DZIjKMQEgvmgeUzlZ1JTYXFgBoFajk4XIp296S3sAACAASURBVMth2i1QWyCdRNUSJnn3iwfAL5IkoJABTlPj6xnM3thoq4UHJzu0IaC+a/cu2bd/H7PBELxWKecSg/CTkxMMpCCQhUDcfGVexkfG5P7dewyWItiH9/AMPFyEesT4OwZP9G9spCrNaDLkdpA2JiIzblFvt7lZVq1eI9t37pSNT2yS7l5kBCl7UGWOgxxVyG4F+I8Ar4EvaYAia+D/3ASAWgeWeCxiw7DQ37FRWcjI1GLoJO3iggkmJEdOzBYgHXDLSIqyhRZqT9ZwVTt2ixEAEvfOR8EiAgB2Qs2O0YMXQ2gZAoDOdnsvbm9s/NJDmIKosU1JDBquOjenChOOAMD7mIMBG4MDQyAAFGemSQi4df26nP3oI2aWWpD1uxAAuMbwpCw7kN1G7T0MrHdWmHUW0EfdfNX+JJugKwFgdjPJXF6SAkA18O/tr3fAam2qYcsNk7JONm/dJs8ef0527N4rM7NFuXj5muzcs1faOzqZyQ9QcNvWJ5Ma4V9//ZXcvHmDAFd3VycltZHthcMa7BdAGIwvsi/x78q1q3Lu/HnaNwBrkLpGfXVMN2ZMnvmY5QJQKxzlAAB0wfYhYxNScKXJx/LFp5/I5599Jo/HRqVSKcrygV7p7eqQezevyrXL38pgX6cc2rtDtqwbkhX9ndLf3SF1lRLnAQ7CFjAGAQu1iQHGA7BF38PBAIhp2bUAE5G1DEAKGdZ2oMac07masjKxds3+43oAXfA5IwCgH6AAQLZzIABo0DqUTwEbvKwBiKSuLQ+Ketg21rTK26bSPJ5FjvYgGw+1bhNiWFB3wLwFgG21+7zNs6y+qj0roySgFHgfEPd7ZZ4NjfdXvzflBTzjg4f/vrL5wRg2QD9bSxn31xI36f/6/eB3wBcPBADU2gPLHgfm8ekZuXz9ply6eo0EgJ6+AfnVr34tvb0qqd/d1S19vX189sYmAPKVpK481gMAOwDy2P+s/ZDWBriK/0EeAPCMPRUlhJCdD8BxxfLlQUkXKgIKhiLz38rrgDAwMjYqly5fJrHgwYNHsmXrNunu7k1KAOGZJ6emKIM/PjHB7GHM6a7ubr1nE2rBp4BPc6OCc7gHwZoA+Njf8ClM/h9Z0SAYQAIdmepQ76nMl9m/9+7dZ/Y1fAGQeVDSA3MeICnq1eM6+D5exzpGRjaeBSoik9NTBGx7unvZPpQDwLzFPSCTfufObdYeh69iv6OO+PFnj8na1YPSyVrsuv5wDy01cDshK6Av0R9ox6VLl9l+1IBnwKqsexYAYNSOx79nnnkmEJGU/QqyBiTnIQEPv4zAd1MT941yuUT1Bfy//+ABeWLrFvpTUIMAycD6Fpnn7W2tcmD/fhIAMK6QV8f3vvn2HDPg0S70tZUgAPiPNiGDH+/jPSqPFAq0l6dOvcv5+ctf/ppkA2atYz7X1ckf/vC+XL58SY4ff5ZZ6egbBJtAxgJQjzFDBn9LM7LuheQNXAN2DX0xMNBPYgtKt6DfQbjA/jU9NUXw3cgQ7W0d3MMwz1CyAPN7y5bN0r+sX2amkYUuWq7lwQN5/nnI3ncyixz3n5iYlDfffFtWDa0m6UJBBCVMgACAvjkU1GHQNrQLawdjAcIGQGaUAMC8xXdxTZAT0D5IyoMAgGthDEAAsBIzIFm89NJLUmR2fgMJANiXQADAdTwBQIltD+Wtt9/mfX7xi18k6hzoZ8So8D3seVBpgMoBSEeYrygvgHFW8lidjI0qAQDtfP75FwjoU4VmHiW8ZuWDP3zIwC7UAaCogX9oD8gTIAAA+N+xY7t0dLRLoQhVDihtibx98hT9fxAAkF3f2ASFmTkSZtDvKHsANY5nnz3O/kepDYw5fr76uzeko7NVnnv+KWltUx8eBIDZGZH/+N3r7L+Xf/YjWTnUK4XiFMk0hdmKfHzmS7l08Yr86tc/l1WrVnLOYd6C0PTb3/6WpRB++ctfcA2DtMQx/eILnvd27txBkgzUz9BvWF9dXT0yPTMrjx+Pk2Q8VyySAPDRe+/K+lWDsuOJDTI19kjmZ6dkrjBFBYCgfRSIluZG626klZHqGIRWAiJIWIWEBGB+OfZa9DH628pFqL+pvpQCB/MkK9hcMv9UsNYgwT8XMv1DZJLvh/sCOOR5MYAN+N0I69g4SQBwpa48eA8rTTlyt6lmfTiRUkW/nyshHfxj3276xpmAZPBjc84eeeeKLCEgKBswgxJBayUaZggAeL5AAFB6Y0oepn/MDJZq/9myauycnBIAsmoJIEAl2fkE3TWognOzBpGViMB2hWxzntkte80AOOtjVwPZtyEcQtjUxAeBLxSIkhYTiAkAnAuBDGAKAKZEgK6w85fvayPJcx77eqbhvGAZtN6H9+dv74PF59/M3y4WWfOMtUAcJZxaFciw81YgWCbvxQ5hBBcYmK9ysIGZ6cCFRFo3BOK5JpLgqsh8qOGsxIj0n0lb87kCwEw/0Ksg1tWRAGABaMYqvisBwJU0tLv7PrbxM184Ox5YDUqIid83Xzj+fjxOBpD7mI+dY430Z/6vfdf73Aqo6GECZ2klOYUSYXV10tHZnRAAOlBiqbNbWts7pRHnt8YWaWyFAoAqopEQFxQASKhqbFTiPAgVTVpyJXkuU+T6TyYA+HW2lDnv+9/PcRvr+DXvW9uYxkvAzwELYLOkTKb8YhgTGxu/R+SUAPD3sD3Cj3c89vGzx+cya2NmP8pR4Mw7z9n8suePYw3Y0/hvCQQA3/9+fXEfW4QA4ONImez/AFLz2aysHlX1dB/X/1UBwPa7dN+rrQCwlPHOfsYDr1kSke2JnuxlY6alCJEYhpKuUNgAoJ+WBFBFN5TdSAkAVgLAxsYIAKSTRbbbzx+dB6YGapn/qQJAEQpL1l+hjIURAECCnMf7yOgvQgVglr8XoQAwixIA01KeHZcKFQCmZR4lAFC6iqUCEN8ukCCLEgDz+DlXpOISCAD1iQKAz0BeGgGARAA+8xwJAFXzk5iEvu7jHz80AQDeCsYBc4tEyjD3sgoA9SQAzFBVaV5VAEoo6VeS2TIIAHUyyxIAFZkulGSmNEcCQGkeqoZBAQCZ/hVTDTFVVNuh0wyi2Feo2rqjF35oAgDZGsEn0T4J6pbB57KMfxak4NL9U6gHS1MAMP8hbNDJPl1l/3NIbMm6WgIBwJ7Nj8FCCgs+qz7P7vh56219vF+ZclL2XJG1Rf47WRwpBeDZHwace3sS4oPx9bm28BUqAKT3q04QNYJPjgIANLC9AkCQ7vB7kt03Q0ywEiBY5aYIFxFq8/ZDey2JU0blqlK7mYL/8XXgECXzFvgb+y0Lcuf5Jfl+hpKTfQklb7vT/SIQJMJ+yb3TxipaQ5n5596LX/fzq9YZI56Xdl//fIuVAIjnrp9HeG8pJQCW0r5an/H+T/VnvKCf7pHxP+zR8eu2p2r/6DeSeepw5Lx5ENu8WuMSr/9atnzh80lErEx8o5RgmVEAWMhBjgFonffqXPgM/oU2nbzrNzi2eez4xh0YGwaT1LPv5bXRT2I75PtBwGbtAdx4klQZAPeAOvaQ3dTaplu2bpUjRw9ThhW1UvFdgEwAiUyWFQFefA9/T41Pyr1bd+TenXvMvMM18B2btJ58kPeMJADQBGlQyNejhKHCgRz3gmOMTFhIHa9as0b27t8vT2zZzGA9BdzCodpqCeP+Wmu4yCc0EoD2rzoc8UK2bvmum7r//FK+W2sBLbSJ2nv+uzaudjDw7c9rk587mUWL3nCMtXiO2d/p9VMigG9X/Dn7vDdg6TXSSWiBNQPovQKAOf66VjXYpffUEgB6T3XGkrZgPvFz6QEt7Vs71KZKBrGTjc/S+XPMbWttvJaUZxek7SnhqrKivl/QtY11Qtmx+RKYyJAWK8ntGzfkvVOnGPhH0Adz06TguKY5Luqc83o5m7QnAMS2KbjZLoAXKwBowIoqGsF5hDNEg+wzUixQEmU343PoZYAN6eerZf79Zl/LyeO1QoABvyOQQ4CgVJa16zfK8RPPy+59BxjgBUC6bOWQFAtF+ebbbwmibH9yG4Gj2RmUJpllPeIzH33IzMkN69ZJX28PMz8htYzrg52O+5lk+uPxCdYPvnf/AQP0VAPYuo2H8JuQ+f/8cxIOUE8c2bv4DOxdX1enzD4ekbniLGWhz337jdy5c0vGx0akHsBKcUYmRx/I8t4OObB7q2zZsEpWr+iToWW9lJFDbTq0B+ONnwAqYMMwn1ViH5lsABA029Oyb6empwnGAZDFZww41f7FnFEHy2T61C5rHwPoMUAXtlylzpAdqHYSAaGZWQAV5SAPZUoBmsnGeRbug2uqjdUgvgUvLNvN2NVgiyMAbmtL1QCCdGkdMm410ME5n5DHNGvO5kZqMVyYFbL3Fa2ha9+N7ajtQfG+aNdbuMZxNfvT79EKjlgNwzSr3/YjXcPar9m9HeOjZQCaGht4oIYQc1nqZLZUkfGpGblx5x4JAMMjY7LxiS3yzLPPSktzKzP9kd1ARZuGRo7VTKGg+/HklExBZaRYJoAPssrg4EpmzON/rBHMIZBJmOk8P89aychO5bpraJDG+gZpb2tj94DkgjWEzwJYBUHl/MULlNIGYLt//0HZsPEJ6ejo4met/A9KCqCWNhQqAJhCbhtgLuaLSYYBQAZJoaWpmfMXoLLNS++Mol0gIkKNCCCsKfngObCOR8ZG5PbtWzI+PkHQHJLflrENwsGVK1flwoULnFeo5473YfPGRsfk4fAw5fOXrViekAIePnwk+B/XR5/hfgAJS+UCs+3v3r1DyXJkk+/ds0uW9XdLT3cXgUnYb5AI8DzI+Me6A6kIawTlDwBSA/zGsyOzHKAoJNzLqFldKBBwBrCMTHxk5LNMQGMjnxvkAbyPa5w4cULHk9n6k7wvQO6Vq4bk+IkTMlOYIdgIAgC+D/ID7ovA09HDR5gdjP5Au3DNj8/+kYQE9DHsD0gk8LmgmABZevQZpPytpjzGBPPi7Nk/ytjjKTn29DOyZctWkl3QZozLmTMfyTfffC0vvvgCs8aZJVRfRxD822+/lf7+Ptm9e4/U1zVSdh0EFMwVtAdEBBAv0AZ8dtWqIens6mC5CwTvQGYAkHz48GEScPAcaNNrr70ma9eulW3bnuS+ZLYEz472Qo0A6w73wr4LuwUFgPXrNiQEB9gJ9CdAfLTl+PHj/LzZD6yrN998k8Q9ZNzv27sn9KVK7aO9+O6TT26TgwcPcVwxl1pb2rg+fv/733NOgPwAq4VAKfYlAOgYQ6xRjKESs9QuAkSHAgDWx1/91V/xWTHHMeewT6I9mGsgJEC5C5n9RgAAoK1rBQSEx/LOyVPs36NHn+JYF0uzgRDRIKfeeZdA9DPPPEsCgykbYC6jBEBfXy+z59FmOA2Px6ekVKqXN954Sx48fMC+2rFjWyBiqo+FffL9996TlUND8sILL9DGwN6BgDP8aETeePVtWb1qUA4f3S0traqsU1/XLJMTZTn97h84tj9/5cfS1l4ns4UpXhMEgM8/Oy8XL1yW4yeell27diRlQm7cuil///d/L8eeOSa/eOXnHDvL0vr47FmSF0AAQGmd6YlJuXXrJu3GwPIVcvPGLfYTCELIGBsdeSQfkgCwUnZu3ih1pRkZf3RfGudL0jBXpvi/BoDsPGF+aKhrg0AxQD7sf4EAUIYPiGB/qZgo9sAuNjU2sfSIlW6xPQN7oBHqbJ/kHMVePF8RIZHQlQAwci6dYgD/mnVFn9kO92FjTs4JYc7T53XgTnBkVTIZ5NBQr9d571IhgTtLADA/gL5fCPpkXnMBSeX1poSw9Np6+PdnSA+GKHgCH0FVPuAvoekgIoIAoD4HyOvwGUFqLPMn1r/60iGAG1SwYv9Cm6gEWrYvAewNdA9gfyBC2vkHXasBdL03JYpxhqUSgGba8TlCv9B/9qC0V1kweXQnYWp+Dv0wdHsowWR+j2aFhzIRWImOAGABfpYDMCnvMBbZc2mqAJAFIFVdyiTq7b3Yv/FnSPtMfK4M3UsblxdXiedB7NelZ7GQyRitQX2/lgqAXt2D+fy8I5Pa/ZO2OQJAEqvAEPA7IYvcBdI0Xyz4fk5xzc565kdXcI7134PfHkqCmBqNebx+LfG8hL6jBG51tn4yB+z8GAX2gqUSqcvW1/bzK46RxOMax7PsDGfnZzv7+bG0uZIEsUPfUAqddlFLevAcI/XS1dsnywZXSjdKM3V2S0d3rzSAnNrULE0g/zW3k0RsexwUPQD2U/UGfrcrAWAKANb3bAsnlm9h9ncfH8g7QyTn8xoEprzv+zvEfejPMXmfiz8fxyRqfd+vHz+OCRnISss4xRVClKGEjI8zMQ5jNkYRgMw/P2/8ucev86y9qd3/eZ/zr9nv/tp2f3tm+5ttcbG/JKZSpUyatsfbP3s1iXWFMc9TAEgB+6DIQ9U8tf2WpU7bHF430ky6x2UJALa2UiKaxcKyk7dWv+b1WZp5nQ/+W4qpnmcdeSb8DlCf/3ONpQQAjTtg7SGWo+uwFgHAbKn3ofyc1nYbCSAQIty+hvM/SwEGPwn9BxtiCgAkABQLzPrHTyMAFGZnCPwXZ8ZkvjgjldmCzM3MiBQQpytQ/h+Afxk/51X+X0sAmAJAqM1O+28LIEsAIGAf9ncA/aoKpVL++owpAcCvmbAV6R7lYhtGAEhedyUAMnYhJCTEJQB0/mtyFPu1TstN2TqBLaAvFUoAQAGgPCdUJkRyAkoBQPSriBKVSCipiKAEwEx5XsH/QpmkgGJZxEoAoEQWSyRxmzFnI61r/30UAOxZv08JgHh9MIaK/ghKS+iLBAwPFRozr2nB06xCV23zlZI18z7jFAASfyPnc0l81r0XrxFPqk3mkvkVOT5e4lMYQThcO2Mnwod8qYNkDwzvxftP3n60kE+BIGN27ht4ncaS43WQ2ndNIEqz3ZXU5fecDPAeK5jlkgPUx7XnSAmO1apXCO7VSVChduA/9/zQn34v4ksJ+Uc/oGl4CwPwcf8k+1CdljD190r7IrLpcc0GvTnPJh7/qWpvzpxLxzioDDsHIP6+7Z/x6zaPjKBetbdG68D7Xn5vjROck73Z9X/st2VsatR2P9f8vI3noB+DBZZ/hiT0XfzHKjsV+e/6fmqHPFaW/a7Gmn37bU+1a3zX9ueNVfxsec/q+z2xd1HsHq/7MbQEXH/29/7rkggAtRaQbpApQ7vWJM0b/MRAmKaOO8Qt9KDZCWaBozx2UTosvjN95+B3Zanpv/i9eDLHA00HuKGOAVu0GZleCKquXbuGQUIEjZAlh0FAsFEzwzS4gEDu8MNhuX7pqoyOjDIwjUHyC9IOsH4hZQ8EKQHADsz8LC1a6BswFMPkh6wj5JB37NrJOqnNra3S0tqWBBGsljCcGGQ/ggRgmVleAaAWAWCphxLfj/mOde0llbewbeyqxidiQPnv2hz7UwgAuJ8PwPg5FM+5dI6l4Hn8+bz++74EAL027hWAwRwCAMYRzNK4HczMSupMZeVU4In6Z8tLMOG6cge2WqMZEwDgOPhgJq6TRwColIoJAQDAhJUA8AQAjq8j08SMS7XokAFKFQC83TECQGr7PAEglaekfJFba/y8k0JPAjXOsfLBGxxw6BJHKh92X45DhmGZJd94m4u5gmsDJMTUR1B31Zp18vSxZ2XfwcPS1NxKAkBHdw8BNUhfl4ol2bRxo3SEmtjT01Ny9cplZizev3tXrl+7SjBpObOfIfHdTRCgox11w1uYTY+fyP67fecOQZ/CbJFZ/9u275Ce3l45f+Gi3Ll7j4fMbdu2E0iEfRkfHZa6wpS0NTUQpLlx47pcvHBeLl04J5OPR6U8Oy3FqTEZ7O+S/bu3yqa1g7JqWY8MLe+TlgbIhGoGHtYg7BMIALBhKv2n8xQHXPSFHcCpvlIosE/Rdvy0zHoNrqkqivaj1q8ECGWHfdhEEB/wPQ1EI1sN9fK0VhMmLA53yJ5GANsCDoz5hHFUxQIF8dVEpTK4GuBQuVvK4SIIHg6Utk49AYCHQ8sCsn3M1fSlM50JrqXRJnwv5PRlDlp5djLPMcTtfAZTPE9t3Xv/IbN/8TCvCgBUEgqy/v7z2MxsLNLrKwCB/6FOAUBsrq6+igBw+dp1efBwWAaWD8pO1FGfV3UHEF0YTGIQWOuYATgEgNrV1c053tfbz99BGND67M1a8qGkZTBAKNEAKe6voBSC0yAAoKwG6tgDOMa1QIjBtSHpj5IZ754+zdroGzZskq7uXmlr6yCoDRAT/1+7fp3rs72jgxn3kNvGwwKMhMQ2yApalqDILFyMAea9ZWDbT3sN6xOAL/7Ha5jvAKmx1iemJlgvHsAdgPPNmzezrfBPAOR/9dXXfAZI/gPgRl9gTgKYvHHzFvtg5apVBAGnJqeZqY+2w0aAeIC2QoIeKkiPHj2g/D8yzI8de1p2bH9Sujtapburg88zMz1LvwmgJQBiEBwASGP8sZ5gMyARD2Adbdm+fYd0dHQnaxH9DfAYWdvoX2T7Y96iPzAeAJBh81AGAP93dnQwyxpr7tLlS7J6zRrZtXu3PB4fI6kHZRIw1vjex2fOMAh37Omnk1IoaBOu94cPPmSmOwgD6B/4epgPUFRAVj2u8+KLL4a+q3AMMN6ffPKZ3Lx1V449/SzbAwIAxgaZ53/841k5f/4ciRJPPrlVWlGXvlKmD4lnRKmptWvXUUYe7cDcxPhi/lCCXeb5WWTUo7Z9e4eSUtDPaBPGGEoIqG1vRM833niDfYb7kYsH8LVcJrCO+YK24LrIwIe/CrPy2mtvyMYNm0gAMFuAZ4ACAIBvqDEgi9zsEMbirbfe4ngASN67Zzf734B+EMHwXewThw4dTkq0QAEApBmA9dhbQPAIsCcVALDvoHQA1vGJ555LCADoF+wtb7z5Ju8DAgDaiax19cdBYnidgD+y75/YvImZ/SDCYZywDrA2AJCQAPDOKVm+bEUgADRJqVzkd2HHoOgA0sxTTz1NtREjAEB5AvvpihXLZdeunbR1KDEBAkCl0iivvvamjI0pwQKkCCUJq9+GdWYkkueffz4hS8DveHDvoZx887SsHFwuBw5tl9Y2lXNsbGiRifGSvHvqfRI3fv2bV6S3rxU7Fb8/PVWSs2e+knPnLsrxE0/Jzp3bkz3w+s0bLAHw3HMn5OWXf8r+xJ6GefDRmTNUMcC4tXd2yMzklNwGAWDZMunrH5Br166znAkUgECSgQLAH06rAsDOzZukrjwrkyMPpGG+JPWVEqqXBqnuNDiUIbJS8nSe1yIJoICyCSgFUORPqmKE/RN2HXYO42T7BWy0quuoKo8GuTWjm7AhfNkySrGBwJdmC3L/A9jt6jvb73ZeMEItAW7L7gyARHKm4GV0HBOSfCbTaD4pAWAKAAnA7ep52/WT67q6nwsRAHjfkIFu+7cRCTwBACAKJWsD9xcEAFUdKrG0DksWMcNN5dY1yysJmyXuPdd4yKgOwxIIa1qmSf0UzU5O2hOC6fYaCQDI+if5QEmTyWvuTJHG41Jww/yDhFAbZGer/WdtMkmdPP+kBIqFCABGKEL72P6ozJL5TUaS9/1v9/MEgDiuYr6RD9DY/Ir9L32A7Pkzef7owJX1/5wCQgCGMn5V8MO0vWkwuRrltUzE9DyyFAIAFPOZqBD4q1AA4FwxMDAB+/UzJvefZP6DBGlKbLCjvFDaBi0xoMBZ4ptaf3hyR2IH0lJv/sxlfeYB6mofGBfOkulTnzcomHCtpsRcC0movxsDhwoYG1EJv/sxtfZRDtyp0fGeOHOjbFgRiiKceah/xuz/Acj/DyyX9q5uaevqkYaWVqkHqa2lTeqb2xICAOzlD00A8FMxnofsPUewsPON/2l+Q63YUtw/Nm+jJVDV13l9n45dhMiHN3z7rd2mSmKlYnxwPSWMBcJQQi7T8dLzY2J+gk1K50ReTMCeb6mxtlrxsnRJBKpWTozBxiGddwsTAPLsz38FAcDWEOIAceDb9pn4+f2c8+/ZM/l+TH/3AILZ1TB3HGCUgv9pnFrjqdUKAJZ0gLOGxpbDOTOUALA5YQoAPwQBIFYASAgAUP+plGSOiTcgAaj8P5QArARAaXpM5kuzUpmdlTn404EAABIAZP8rLAFgCgAlJm5QAQCxqoQ09t+ZAJD6HykBIPibjD+JFCumADDnCAAK9k9WQAAQmSkUZaZQ4WuFskhpro7/wwtljCeoFbGnQlxUuQjfvQRAMqeNlBkbywX+ju1JGtdKSy1xn0z8k0A/CeWW9fsa7+KjkIBZ+18tn0aNpfmhKYknz3L/uQkAfI44Buee11OMkj0kAhVrPWe17+r8LSNV5mS/2/fyAOTEzyHxsTH47GHfgV/i4teJD+iUtdLvB78m+Irqk8QK0VkFAO/zEkdiCYIs6UDPEfrP+/SWaZ+QEuz98OF4T6/Vd8lsM78suc/Cmf/pLLXBCzFdV4bEt9l8l/i19G/SmdLmRP6g97+zvni2JfHeFP/t2+HPFvi9FsE4PcukZyO/SpP5tQABIG5zns+Vx6vw98nbd/1ri/mPfi/3/rvZoRQiTBUAsjbuz0cAQNsWa79vy1L60/wY+54vgYTX7PyfjK8vAZA3QD5g7ycyLoBligz+76sAoA+UJCBmmEyZxe9mRGwoTerRO8t520k8+OkBLwVArfP8pFloAyKoCInihnoGFAH+Hziwn9l+7R3tPJChBis6HYFmBBzRnxiUe/fvya0bt+TSuYsyOzPLYL4F8m1S2OHf+iJmA5sCQELCMKPJQ3YwLOjjQAKYmp4h6D+0apX85OWfSkdnl/QODARJakhbK/NbCQsqcYuAtgXUzMAvlQCw1EOK7+8FvYFok40ney3DUetzGNulEAD8wS8+xHIdOBTcG9i8+1otrjzDlNdfCxEALKCm39Ogmh069fpO1kQjhQEMpKinOmIhAGZEgfQamvlkgR97Lgt82j2pMmEkg9APGWE+rgAAIABJREFUCmKmjO1aY2oEAM4rHoiQGacB1cRAyXxGAaAE6bFigSUAoADAutYhyIn7WuCQYxLGlxvgd1AAUAdEW5c6UEYAsJ+BffgnEQCU4bwUAoB3nLKOQSrBZHOR/SjIPJ+TZStWytGnjsn+Q0ekuwey501S19gk4xOT8uD+fRkfG5f1yPLv62UW8v17d+XhgwcyOjIsM9MAGmeZmY/MWgCFA/19lJMGAAXACzaL8pFNzQQ9YI+//facIIt5cOWQ7NkLSeNmeTQ8Ip988inBKmSuos55U928FMdHpK5SJKBUmJ0l6Hf54nm5dvmi3L5+RWYmRmXlsm7Zv2urbFi1TFb0dcqqFf3S1d4kbc1NBNvQH5TXblF5dJXjV7uOEIsFZG1eElwPwReABkYA0D0kzQiyw7gRAHA9EADSujqaqVYAQ74EFQKV7QPYMFsAQIFAsc5+OyhhjChpC5Z9kn1WTQBQ+VstIQACAH63/YDBeny3DooDSmSxf2kAKgS4fWmbKGDN79QoARDbotgRsT0pz0nNc8Tz5m+sAGBB0YzPEQgAWT8kVQAAQYj9kSgAlGV8alZu3r0vV67fkOGRxwyEDg1Bzl0BJ80WbWVGfm9/H4F2AMr4jGaGq9Q+QCX0v6kcYOxNDQLfB4GECjx1mu0P4H/i8bjcuH6dst945l//+tdJzfFHw8Pyx08/IRlB5eKbeQCCfDbmGMBkAKAgACAYi30a98H8QjmA4eEREgAUJG7meygBgN9Nvcf8INuzAd6b48e5Vy4TlAcAjex3lDAAYRFgMgBkrGXMIbyPe124cJGEHQDD6Ds8P6TfHz0allFIzS9bLkOrVzFDG8+MUgJYB7gWgFSsZ4D+kDwfHn7I/eTgof1y5MhhWbdmjbQ21UtHWyvvqYD/Oj4fstqvXbumBIi2tpA9X2Lm+WeffU57cfDAIRkcHOI4GPkLagUAyEFmePbZZxNAEKQAPDfew3gCQEbJBoDquPfo2KisW7+eYOa9+3cpcQ4/Dv0JYsGHH3xAX/W5EydYDgX/sIYxZiffOSV79uwhMI3nRh/jGdD+999/n0QIEACQdY73cH/MFxAArly9Ic8cOy7bd2xjWwEmY1yRMY4SAJCk37hxA/sARCPY4K+++kpQQgEKFTPTBWad47qmPADCAdYSQHYQKZDZ3tSspQkwz1CWAPMchFUA13gOtPftt9+mehUIA0YAQL8BWMf7IG0AnEY70ZewQa+++rps2byVBADbK3GfTz75hPeGMgLmoNkuzCHcB6QKtGvXzh30ffE/bDHKJmCMdu7cRQUAI8GCqABCBcoHoI0gXODcgfEzBQAQB0A2gAIAM5aDP4B5BQIA2vCXf/mXXCvw1/FMWN9QPsB1UGphw8b1JPTCX8fnMc+wFpUM8Jgg/4rlgwkBoFgKhDCpl9On3yNhCOoA+GmKHOgHEACgCgaAH/NotjDD8g9zc43yH79/nWMD0B3kGKDaaA/mHkgPUGDA+oNyBdYwxhA/79y6J6ff+VBWLB+QvfuflLZ2lY5tbmqTx2Oz8s7J9ziffvHLl6WjC0oxIK7Vy+xMWT7/7IJcunhVnnr6oGzbtjUA4yDCXJZ//Md/lJdeepHqExgT+E7TMzMkIsBPAIkBpKQCSH//r2IA1igUfi5dviIDy1ZIX18/zz7joyPy/qmTsmblCtm19Qlm/k+NPpQG1oItsLRTEzLcAmisPlsgYnPD1Cz1Ocv4LysJAGoA+B/EAEpeh70edl3ttpaFgOIZnrcS9lzNZk+zuul5IUANYDuSb2YIKtRc1Q08lc1LfOxAPDQ/n3sviQbqX6gstyswFcn343GtBAC+58H5xO/3tZFDGxJZ9aS+fTbs6ffqvACP3Qd9ixIoIACwb4wAMDdPEiOy7418WIbiEu5v+Aa91rRUGPsoKBuRBBBU0axEABWOguKYJwBY6SP1W9RfS7LomPE/J2X4QaEUQKLiYNlVLAvgzgsZBYBsbCE0MQtsz9kpxPy0agUAWHtm/Yc5wn7Af5x3jlCZgNipLK8HwCw4Sr+nRtDWfKfkvBXOVPG5ks/C+sPfXQEg9c9Ia00y/TOvWzAydS3dMS4NaasOWgicuhIAtib4/GHe85M5BAA+i7s6+8ZlGlt8ybL/6QviG/BdNf0r6U9PAEh8xvSwnfGFlACqfnIcXMuLF1Wfzy04mM6Z+KxrMv5pE9KMPR+c9+97f81fr2rOOLIG1zTLd+ia0bNIs/QtWy4Dg0PSM7CMCgAkAMAuItbT0i71TS1UwrISAEYAIECJ/50CANQSkn4KfU4FT49w1Djs58VNbI4s9JNncRcPSOICOeSJvPilNSfvTGJnmLjJtWJ+fg3a77ECQGadJooxuick8ycQw/jZaPL7MebxLAJjrM15saK8rl/oHOf73fePXwtpTCGA12Gt8LsWU4kyQ307vg8BgIp6wdbiWj6WlKgAcJ6DuBeyrkMJAPse9xgmAgSyVrK/ZxNa8vpxsb5N3w8Szkn8L4BoDtSxGJJlxdr5bKkEgHwFAAXpaA+dUoqOYXU80uKANjeRtc5+CgkSRgAwgmTFFACgvlMuZggAUAHwJQBKs+NUaqzMzMg8wP+ClgGYLxdVAaAmAUCTeyQoYeqc+e+mAIC4jlMASEoWpQQAzfqfl1mUV6rM8/dCUUsAQO5/aq6BCgAzxXKqAEDSQF0oAeAIACGGmxAA2GX/xQQAnXEZUD/JeA8KAKn0f4jJOaP3/1cCgNlHW2exbTbp86x/mPXja8XW8l63fSEhBjpQ3u9z2f0lBeCTfdLtN/CreD2X6R9f3zLy0+uqqme1f5t9jffjXpIqAOj5z5NOUxJqAhRH7xvOtdj+bnY33vNtbqbfN8KCjUWef7M0AkAtv8Lfi30VPljLf4n70l/X+0a2n/v9K28v85iXP2/478d+Vnwd+561frH+j+egPcMPRQBYyIfMey59nv9cBYDkmV1issf3Yh8Zn/ck4Lz54X1V85X983pCauobOQXvxQgAeRl+dgMcHlEPNamJ6Bk7Od5o9SSxTL4s63UhRz5vUVUbm/yASHyIDnhpRmbCT6RaC9hP3jkAFA31DP4eO3ZMdu7awSwZ/EMAcHRYa2YjEIcgJwwogn0IDl+5fEVuX78VZAghZ6pKAjZoMXvLnjM1wvMM4HMLDkpi/IyrKwLnDp/HQU6zPOZJCPj5K6+wHMDA4GCiguAVAAD+A/BA4HkxAsBih4ycqZD70mKOd97YxAB5LYe+1rUXM6DxAo0XqR2Q/OL216y+/g+rAIDx1H+Wte8POEtRAIg/72qzJYG1lCRjBIDEBjC+k8qPm9FaiACQbC4uM6oektw1FACQKYYSAHNYQzPTJADcvHZNTr/zDoPhttrtnqbq4UsA6GkjKxUUlwDI2J2o1AVDVBYooiwZciyU7ZjUwbHMDMvOcBnSJq2UBTetBEDq6JijEht2a3vsgFlQ0c9vtRu6uXV291IBYO+BQyQANDa3MQAEMtDjsccy/OAhAVFkhKLuLbJ1J8Yf83eA/0Uc6kJN7LHREblz+5Y8eHCfNrOtrZV2b/36DdLS2kr70t8/QGDq7j3NEN4EQGnLVukfWCbnz1+g7DXIRes3bJTtWzZJZ+O8TI+Pyv37D1TCslyWseFhuX3zmpz76nO5de2SrOjvlH07t8i6oQFZ0dsuqwcHpLujRdqQqTmrddppu5q1/jQk3BEAQD/A0bYazrg212sgYRWKRdo3kw/UPg4yrWEMAcZZpijmJ+y4EQDwk+A/axTrteHQJMB9WUkBGtBW8MEOBBrIRhmFcnJ48sELUwAgOBfUAGyD1zq9FSoKVEJWuwFsaaBJyQxmv5JMCK/4ETLuLestz77G9i57gMiuJ79+8hxCP7d5naAAoP6D+gI2v5ODUY4CAAMFphgABQcEKoICAGT0xqdn5da9+3L1xi2CbAAQACx3d/dQJrq/t4+gbEdXJ8HrpuZmAoesd93cQlIU9j6QVdCHmlGPet8A34rMsiKRoAUldObk8fhjZlrfuX1bEDxBWQ2Avdu2bWNmN/5hfiLzH/PjwMGDBEVnZ1E+oEICAOYgspiR4T48MsJ29vb1MYMXZMH7Dx5wzPG6ZfNjbnrpOiO4mNNo8wXthu/BMgdTKgOO72L9Dg4NUtmjp6c3ARdBqgFAC5Af2bwAHwGG47oA4G/cuMls/56+Xmb+dveobD/ASqxtKCdg/CYmxrleRkaHSTZAlvOyZf3y/AsnCD73dXdJS2ODtLdq/Xc8/6ZNm2i3AJCfO3eegWmMCwBrjAfKNKAsAVQAhlatZkmR3r7+UKtdM+sBVML3AiiNtpNEgQyWcpn9i/sAsN+6ZYs0NzVqgHFuTtZtUMWAm7duSk8fyp70cOwwBu+dPk0w8qUXX2IpADQS43H9xg154823SJLAWIMwiX7C/dEfp06dIogK+XaQPnAvPCv6+NNPP5fzkGE/fkJl1VtbAxDezCz4q1evEHRHRr+SUObl7r27LKkACXz0EwgAVppCpfOf5P07errl2y+/VGn7fZDZ1+x/3Pejjz4ieQtjALKU9TfaCrUKELyMAAAAHG3B/UFGQPY12k8lldkCFQB2bN8pe/fuTfZXzDGQDJC9Dp8Y/Yj1Ys8OBQD0KQD3bU9u5djhenh+3AskmL1797FkDMYD34Pk/ddff00wHCoVGFuNH6IMSCP9aSgVoP9NAYAy73V1nLMoAYBx+Iu/+AuuZ+x3uDbUKl599VWqO4CUsmYtSlygvAPUAXQeMjOyoYEKHO++ezpDADAFAARP3zv9vgwMLJPDh49QCcDWI+YBCB0gcmzduoXXn5yakKlpEDLm5d9/9yr79IUXnud+irGCYgZewzz/+quvZOOmTfLsM8eCColm8t+8cVfePfmBLF82IPv2b5OOzmZpbmkkAWB0ZFreevMdzpmf/fzH0t6J0jZqz4qFOfnqy8ty9coNOfrUAXniiY2q9lApy9fffCO//e1vmf3/zDPHOCawWSAgYV0tX76MBICm5iYpzhbk7p3bLHEBcOjCxUuyfsMmaW/v4Pp4PDoqp95+Q9asXC67tm6WtoZ5mX48LPVzJQaNkXnfAr+Pxt8TGYNPSvlkBPkrJAGg9BMz0IoF7vsgAFRKJfoNmCMNdVBCUTlrjDXUzfA3IGLsySplr8Q6+AWQlZ0rpQoAtv/Sxw0KAHq8CkRaVwJAP5ODfCGwTlJC8POJaqfk3OT34LMDWKffUIMAYNexttF/yWS8pBK6ee0xv8D2dh8EMAIA7uEJAKXKHFV14GdACYCExUCooWysFqlQ8DicP8wv0Jo9qQQ+Cb0uQKxKtilgaqADFRgCKKHkx1RKF/dC+0ACMEUHO2+BKOP9lqwPknIjtX36LcvIJnAdAuh2vVgBIPHXQEywGoqeoGxlBtx88GXy7LrarlTyM/aVYr/Kj2Xsg9k1NQOuWv40ed9Ohjnz1PoDOYYeNKr27yJ0PkF7A7FlXjPuEwcuipeqn6cMWE8A4KtJ0EJ55knUJocckSgAuHJQuKeBkInfGPxKI+/a/bluTJLdkYAWIwB4H6p6faXZQdXn/AB2uCx+/5nYz7X54NdGfL/c+BnP3+FcUVYCPM8+kPVvbpH+5YMyMLhSegaWkwDQ0tnN858A9G9pIxk8JgAgVqQlspQAANuOsgBaLiHMN1Nq4OKLZ1z+33nz2PdJzXnubEZ2PXk1i9rrIO8sEl/Ht9ifvf3rfmzsXLWQAkAy34LdSJ7Pl5BhsoHLYI3A9B+SABDPJ/93nj3yz84YYkSUwdrj/hLmRLIHOLuzFAKA7SEJAc5KrDjyW4YEEMB/fj6nBEBCJqukqj7J+Tcpg5lN/PJ7SN7szd3rw77m6UuW0ZnOoaz8v52BTVEVhE0kgTQExRKLtVoJAHzOSgAAiNPvZwkAPgHP5SK5fVH9l8ROOAJAAQTARHUkKHeCAEASAGT7y1oCAOenwixLACAWN4s4XGFaQAAQKADMQAFgRqRUVAJAaVbm50pSmYMCQJlqACi3VD9flgbYJ8tiz5SN+e9IAEjnkfktaemkeZktlqU8L1IA+O8IADOzRUcAEEcAmGNpgFIFxFXErzQ5xMpBms+lXNlQj4mxvqwRzp+v5v/oTvtDlAAIxVZVoSC0w64btv3EupnapKleso1J/Dp/z6hli3Uj+q9XALBW522BC/WvAZ+L7U3eH8uLvS3mR+ZhSLaHY7yqFAAC6E8gPsSzY/vOewayNmyTXU9tUwToJ1n6aanptM34boihO0UjP+b0v6oy9f1en5Jta/Vl3Ifxnr7QGCSMZ5tw3vnG7/C/aigAxDO66j4sf1pbASD2SeLx5/qyc6bbc/PODrF/afud+bf2d+yD+ffznid7Fq32wRYaE7Z/EedxsXPQYv6jf57qz/75CQDxXIv70PzIuN/zxsHWmf8Z/x6P45+NAKD2VwkASsLOSpMsNvm14YwVZGoseCcyz/hXbWw5bPq8rSQefL0OwPZq011r88wzTBWZk8amRtm9ezeDnRs3IVtLA87MlgvS/ghwmhOLoCoAg8uXLsvMxHTCdrdgjU2KPOOdARBxdFiEAJAsdDBGkWFWgvToOGvSHjh8WHqXLyMwhWezQzOBrQLqCitAthABIO7rhRyP/C0+fXUp340/sxgBoNbCyjOI8eIxA2uvW0szRgk1Qv8LFQAwdvqvmgCwNAWA8O1wHat1qpdUcon+GqSajIVqAa8w/7whssB3kgllLYwDUTwEBJahUwDw/U4bUydSnJkhAaAwPSXF2Rm5cfUqCQAc/+igmDJQnWO8AAHAMqi9DTMp04yzYuxDs3V0oBo0jhWUNrhmfUaKk6u0w5+tYRz8WePM1SjNru/Urlr/xgQAlayPbZgGGvEegjwnnntBdu7ZJ80tbdLa3sUSAACWAdaNPhyRSxcvEOgAcQngluJbczI5OSFdne0E8XDgw4EQ44VD9+jYiAwPPxLIG4+MjhEoBLC5dt16AgDI+seMuXnzNrOEV61eQ2LA5ctXqAQwMTkl/d0dsnfbRmmFjHuhwMxiAI9T4+MyOT4m1y6dl2+++ESW93bInh1PyNqV/TLY1yGrB/ulo61ZWpsbKIGO5UfJzyaVQDZQi0BVpUzwVhURFHxD5jf6DKUA8NPmK35nn4UsQlzLsp7xOjLCAYAZAYAZpCgxQJlikLyKIWNOM/91a1FCVx4BAJ8BiKY7qc5VbQsC4Cp9awQAErdCNgxsOEsI4PL1kDpV4hifPWQf2vh7B4C/c7mE4GRY23kEgNimme2LDxx+3ecdUOz92AnnWmANMCMQWhmAuAaZlbVI64ol5w/WewUBoEICAOrrgUk/MVOQ2/cfyLWbt2Vicloam1tl3779rLMOgL+rA9npLSwZ0d3TTWBIxx7SsU3MikYXYRwwZwE8Yy8fH5+QB/cfco5SCaChXpYPLpOxx2PMdgYQuR5Eg64ugp4AbjEnsIcii3pyakr27NtLwgEIADMzBWlsQvb6PAFRSKbj2hgdtAPAC647MjoiU9PTBNZRW5yy3MH+zkxNJ8Au2oQ56X0dm8PobyPAgEAAxQPUkW/raKPkPOY3gFuApQDR0W70AWT2AVzjngCP0Z7r129QOn7T5icI/kPtAhn7yLTG50AWwLy+fRs1wRvlwcP78vjxKO3Ik9u2MLN43bq10trcKO3NzdLe2sJ1hgxvZO4DoMW9kc0PEgJASACjGI+JcZQsUGl7kIz27t0vT2zezPZyOdTXEyhGXwLkRaY4nhXPhvmPZwBQjj44dPCg9PX2EKyDTUAJgFGO5W1ZuWoliQe4Lvrj1Ml3mJX98k9/yrITlaDucevObXn1tddl69at9AGZMR0IF+gPZLtjTF566SWWMyCYHVSWPv/8C/njJ5/Ls88eZ214gNf4LABMzJdr165SQn/Lli28N679zTdf8xogHKA/TKUJr3377bcExgmmt7XKH8+e5XgAdAZkhzmAeYYSAGgvwH6Ua4GtQFvxOoB8ZKobygj1A4Dy6MvDhw/R/tn+DHv95ptvy57de/ns6F/0P/oLJANcE3XtjQBgGfHoE3wG19v8xCauJcxNPDdAfIDekP+HCgDew7NBYeLs2bMkB6DtO3fu5F4EXxs/QewAOQB9+NzzzycKAHh++NuvvvYa33vllVcS9QztjzESAHCdY888TZl++DzIjMY/zBvYV7QN6x8EgMEVK+XIkaPMtkc/gSyAcQABYHBwJdsOO2P2GnPx7NmPWVoBJAB8b3ziMck/E+Mz8i//+m+0ByCJoO/xPVMEu3jxgpy/cJ6qByAoqFqN7mM3r9+Rt15/n20+dHindHVDlaRJGuqbZPjRpLz5xtuJAkBvf5s0NGgpnKnJgnz6yTm5fOmaPPf8MVm3bg3XH/ayTz79VP7pn/5JfvObX1Nlgv5/YwPVPjCmq1evkh07tzP7GXv2g/t3SbJBRtM3356TXXv2kqyB3WhyfFzeev33MrRiQHZv2yIdzfVSmHws9ZWilGenpG6uIi1NDZoDkRAAXMYnwW5k8lVkrlKSeYBbpaIUCzO8N8oAoBwUFQEKOl6Yy7CdsBkgSzW3tCoKXF8vZWa8VZSIF3ZdQabafFYBQJOiFRi1jdxKACS2NYD6luHL/c02SZf5zxIAJnkfFAJS+1xdAiABQUxxwCkP2F5u/qbeztfQ1Ve8P+gBGPMv7CeesQKJXyplwN9AaQq0SbPUsK8WIgIACG/0r7Vws9RBztch6wS/Awkg8WusTix8IRe0QjuUsGjS5+rzsCYxSw5AMldJ60qI1J/++VRFKX3u1D9hTyREJgyl1Q5Omwu1MQXmk2t4ggIy2IJUPJUJwlj4mq4sI5CcndSvyiMA+Nd9zKuWz5Q0yI1n7Of7zCzvh+V917+WxliUBGNnvGxb0kz15LsJ2zA8J7s4zdbPIwEY6I+2k7BlNVv5l45Pbttchre1yxQAKFHrAkd2rlKfUv1KApaWzWZ9GKtpBGUurwBgNtvWqP1t6yo7Bmnf+TkYr0Efa7B4RfJMMMrRv3g+VX3AzVb0X2qTUPYNBAAh+N/c1i59A6oA0N2/TFo6ukgCqMN5iASAVqkPsv+a/KElAGDvAUgy7hOAfyMC2DwzUOCHUgDwfeafP+7//Hmsr/qziX3On2Pi9/178XXz+tz62Z+p/lQFAAIo2XylRdVBfJ/Unhv6TnwWiOdm3E+xPbJ+Tc5rLrYRAzOpXUlbldfHSZssbuFLwtDeZksmVCkABJUdrwBg8VUP9P+5FADc0xkClMy/6jkYEwDULnkFAJT+AtnGSAGqBNvAEgBGAGDZD5QFCEQ2fj4oANj+a+95W6RrSf9P5q/1L0qCgUQZYg5MSoB/FAgAIFwKiH+llAAAEgBKAMyizFlxWsqzk64EwIzU4dxYKlDhCQSAOfxECYB5XMuVAAj7MQE0Z89g1kloUHFCjY8FsiZNPpMGbK3D98irga7fjW2CXtu9bm2IVBMUzwjeSxzLC6pH7NdQgsfWlJVKImEyxGdAAGDWPwkAkPZX32pmtlBFAJgtogSAEgCKFfir1FhOwH/uocE3TfzN4L/EvkF1TLB6Tf45CQBJ1n8Y3KAXpb6jz7z9b04ASPaqHEPs7WPVHh/mocd48vawON7r7XO8t+W9l/f9dA+HfWlOSgDYnp6JQbu4eWLfw5pQAliaWKd+WEoAyDxPjiqAEmIXVgBwCzZ3j4997Vo+QN6+Fo9J9rvq12b/2d/uvJCDf+TtefntQvLgwgQArvmIEOvblPgf4cV4v7f56duU51/612L/y+8nfkz5uytpt5D/Vcv3+iEIAN6niZ8tfq7s+/+5BIC4H/G3xy8XGpel+K55ZxWbD3bm9z85txZTAIgZqBmjswgBwCZvnmHT17AhZ2sseCcyb9L6ya97SbXciO/oWp2ikyZgnDnGO2+w4kHgBlovDLZC6vTwEUjSDlL6FoFDgGqQS7IMUww2sp0glXvhwnm5eeOm1JWxiKrJE2pM0+CC9UvWOAdgFn2YHKyNTa+vMPNqDg5JmcEwAEqT01OyYeNGefmVV2Rg5SAzSe3AjDFTCVsFmRYrAZAdjyVSwWv090JOS954+AWU913/WmwYbSzzDKb/Xsyw8saGv0Nu77+QAICgpv4zT8uPAQBF42gipunAfG5cAHO5EsPhQIEwC3amWU4u0OEIAHrXECh1Y2pzyIKZVX0W2qxOfmAG1lAAMAIAWMfl2RkSAAoz03IdcsAnT2qdRwficryyPaK9k1MCgNlJIUOpapONFAA0sBnkicJ4KyM+VQAAIMjr1KihZGs3ccrCAWehEgDe5sRtNIfLB5V0Pmugn9lwLW3y/AsvydbtO6WhsVnaO3tYC9IAztJMQc58dIb1ppFVB4CnqbGBZAAcQvv7eqSrs4M2Ddl2CMZTurZUpC1DJiDrhT8allu3bvOwcvSpp2XX7j0kEI1PTlFOFrZn8+YtBEa+/vob+fyLL+T65YuyortVVi3vJ3DS2dFJAHIY2ccP7sm5r76Qqxe/lWU97bJ7+0YSAJb1tMmqwX7pbG2SluZGoLQkK/DQ3IQAFuaDBnUJ3hcLASBHBmT6OfQdbCJstN8U0WeQ1DbZd9hCkLkAAqHtzOYPrHmANLCtCEaiBADAqhmw5AnWayAcNlTXSShJEZUA0PezBADLcvMlAEAgsHVkBADY7TqALUstAcDsRLMBqlbAZ3cZbbaM48wNbxPz9uj4tTyHxfa0ZB4HBQDaAcvojyUvoxIA5jdYFh8CyqgTPA8p83mR6UJJJmZm5c6DR3L95h2ZmJrmGgBgd+DAQQK37W1a1qappYkMXgQ7AfDp/80Et1l6oVTmmEOdAlnv9+7epxw8wG0ATN293dLcqnMO4OyqoSFZs2q1kmTm5giaYg4CuASw/wwk6VuaWf4C82pyclqQCfDgwSP6BJj76OfOri7OiZHRUWarg2CI16CugfYoGWGc83IPzB0cAAAgAElEQVRsBMA6yHqFBIC1OtjoZ7RTiQ1aIxv7OYBtAHsA/iFBDXAZaxVAKdqAtkNGHqoJyGTGc1hGO9oJ0GVo5SpmzGOO375zl2sfryNDGIAvwGGoiWBt3n9wTyYmHktbW4scPHRAnnkGNdJ7pLG+TjpaW6SrvZ39BDl93Av/o923b9+hagj6BMoAAO3HH0/QtoF49OFHZ2T9+o1y8NAhlcgvqTID2ohrAexGpj++i/fQH+ib8+fP8zNHjxyRtVCAwJpva5W+/v6gtnBf1q1fJ51dnfTjYOfeefsk1VB+9rOfkXQC4hEy5+49uC//9u+/I0Hh4MGDmjlXX88xgW05ffo07SPqt4MQYiQkPNMXX3wpH5/9lMRRAOidnR0JEK4EgGssYwDwFzYHbQcAPjAwQFKG+WnoF8wTPB9e7+jqksnxxywVAPIDQFvs09qntwnkHjhwgISEYgHXbSax48yZMyRMrFw5SGAGbUQ/oS24JwBhs324F8gZ7777nuzfd4CAvPU/nveDDz7gfAKobSUAjABw8uRJlisAoL1h/Tr2lZGqsFbQlqeeelqeeGJzMq872jsp/w9yAFQOoK7R2NAgra0tJHCgRA2+i7n9wosvmkA55wzuBQIA2vGjH/0oyB1rjeiHDx+RAABp+2eePSbd3VAGSH0ajD/LyzQ1c06/9977VABAlj9ruDY1kAAAcsDpd9+T1avXsHQBbLIFdDE2H330IVUeQHwBKWbs8SjBx5GRcfnf//tf2OcvvviSDA6uSFTCcF8QAPDMUD3Yv38fSwfgH6597eotee0/3mUG/tGn9khXN+Sc6fXL8KMJefutU9LZ1SE/+cmL0t4JNRiAvfMyMT4rn31yTq5evSE/+vFzMjQ0SFIESkx8dOaM/Nu//Zv85V/+XySlmLIObBHmDdQhUK4CKihYDw8f3Of8HB17LF98+bU89fQzvAfGZnJiXF7//e9kaHm/7Nm+VbrbW6Q0PS515YIUpydF5kpUAEkVADQYQhczlADAe/PI8kamfCAAlEsFEgAq5SKz09AOqBHYXor1BzsJnwMkAIJaIP0FEgBBZCYgz8s8CC3zqUww97nwP7OtbG/MKQGAfQtrMNn7XBazJTeTIED3Wa8FdQAE2dXnABkhANpUBMqWAaAvZ6Czu39COI1KAOSdgeIztJ13cC883xwy/OjTaAkATwAohvJD8D2KUF9AuRRaElM3mBPN7zfZYcsMsozwel4vTwHAfNaY8IBhp0IDyAkJAUDVk1SpJZX7x1xJyyjFSmRWe109miSon1ECUAKA9590qAJY4vwj1ve1MXBgo6F32b5Pr+ljIKEVgVdiZIE0gKq+TfZvf3aKfTB7qLzv1DovZ88TPAHWSMDISkmnUkPp+ZItDQoAvG5ou6pEuH4PfxgZgGc+Bg7DV+qyJRzsnGUB6TTzNQX2k3ITgbiZnK1MWaoGAcDmW+L3uvIjto7jmICNQfXr7nwdpd7aWP0/3L2Hk1xXlt55ymd5Cw/QwgMk6Nlskt0k23NmNK0xOyOtFKt/QrH/iWKlXcWGpB2FJqa3Z3vU3dPsaTMkQdCDAAlPeO8KplxWZpbZ+J1zz3v33XxZANuMupUIRFWleXnfNeeee77vfCf2i/2c4ePMa9jXNE4Rj11x/tgreTtMfdLP+JxEnQCA+kkvJR7HJmRs9VoZHB2X7r4B/d+uJQDsbKjKe1EJAH5vRQAosDXCWfheBICye1vpOX8t7r+y8Sg7p5Stg7JzSLzO/Drxz9hmxs/H50SPC2EX9BHsUkwOKFMAsP3F9gMd24QAcK/zvre9zNaX3UscYI5tSfresu/192SxxyTWej8lAMr6MhtP74NQmtL7NyYA+Hr9ogoAXgIgJwQE2ftk/2i19lL7WT4njNKkJKiEsGTjZP6MluPIzrWWmOEEgC4IkB2A+/Zc/p+ymEUCQJkCQIeS6ONEkQhOz871OQEgk/8PxDZVAAgJDKrGU0YAQAFAVQDm9T8JOLVqVRbrVWnMTyvgvzhPCYAaMmPq36GsRNa/Av8QAJbsf/vSgnQQr1FgK3RfNhl/vxUAnAAQKwBQAqC+CKhvBAB+h/gLAWB+YVlmFttlfrFN4xZGAFiW+lKblQDICAAGVKm9MOfYfM5MAaBZjWol++Bz9TdBALD4s8evMqpJoJwEtzf4UWYm/+cmABT87ZLM9cyulBAAymxITBDI4maJDH78ueYEsaKkfeyPSBu2p0sXYeZreUKeZ+fGvm70mtl+3VESgNrsW9O+24IA4AoAHhuMSwCkBIpC2zOb11oBIN3TU7JF2Z6ftTsp45K/N2XrObVlZSWuMt/EE6AyWkGJ75/uwXGbVTEtKn9W9A1zXzH2d2hHK/8r9rNi/6vMb8juJ4KbynyteD2Unm1SjkXimNwvQJ76jWV/N9/fr08AiM+OZf5X6j+m7/H7a9X+FedoGMvUN4nvsykBMC11eC8CQGx0CuCzM/QiEK/MSVp5AixLR4gV+CRNF3naYcWNzTaeuI2tBiEdfLtOPAHKPxl/X9w2XUhM3o42zSL82tdf0+wpgtcE1gl+EghlwybA6QPB86dPn5LPT34uk9dvSnd7txIA0oWe9qUbyOImgIRGdIB3Ro47n8FpoJ5tlYxFlYQ22iPy1//8z/5MHqTea6fVRebamnkR6sjRRV9EASB1Ou7nkFLYMJsymZvHJL1mGUBfZrDKDpFuDFODGP/tgemyhaxJMJHEX2yA4wVdvP5vrgQAM9izmVoRANLMfWuLiXimBABnCbvkqc/KOCAe9nztDr2WBm9alwAo21SyzSXYDrUrkQJA/BnjwFoJAAgA87MzMj83qwSAN3/xC8u4DHXgssOeZ+SEQcvWauGgFEDZUHagybkK4H6+aRUJAJo1EtaZlwD4dQkA5Wu8aN9SGxTLvPt8tlrnBlpQAuDLL74sm7ftkEpvv/T2D2n2B8FygO7u9i45d/asHDt2VI4fO6o/b03eVGnsXmTCK90K/g8ND8rqiQlZu4YavyMKYnCYBIzk0MoUuDE5KWfPntMg7dZt22X7jp3S1tEpc9V5zfhfv36DZjBTS/nM2XNy9LMDcubIAWlbrCu4uWXzFgVnyBy8fvWyHDqwX06fOCJrxgbl8R2PyvrVwzI60C3rVo/KcH+P9PdVpFMzmy37DwIAhAST4TNSExKNzhL1PcYP2zibAKk8PMBAv8UEAIBV7Dd9yfOWLUftaCMGaA04FCqo6Vadl/pCPexJ7UqGUKn+UGvUSwBwUPRanTZVywkA/nmT4c0JAFrKhb+1xAFB7OIB0AIp9t9JZB5c8XiVrt+wwFMCQLrPp85J6lDGjl06P9N9vTDHjc8fSEArKwA4QS24tVm5AMyYggJIWy9ZLT0nAJy/aAQAyAFPP/2s1n2nVMPgwIDVie7tEWlf1vIVjC1tA/Svzs3rHAXwA/yfnLylv9NW9kNKCaxbt07l83v7KwqM8KAWOQEZwC+AR8oMIIP+05/+VOt3Dw0PSw2CTXe3Aqq3b9+VAwc/U5UM1hF1yflMpbdX59LVa9fk3LlzMjwyrOA05JSZmTxLH0AVAgBrBnAX8JPvpY3YRe7RiQG6PjohsZjcPp+FxNM30KclPbhHnkdqn7YBltInAGgA4BADrl+/rp9jHW/auEl6+/tl8tZtLfVx69ZtGRkZ1ex/5gu+D7L/U1N35cZNyhfUFWh84cvPy2OP7Zbu7k7p6epUdZex4WG9N0B9rk8buA8k1yELAaTz3AMPPBDKKTVUCeCzQ0dkdrYqe554QoFv7pl74P2AyACnfI6McfrWlAVMbQFQe/euXfLIww9pSYhKX6/Og/MXzsvNyZvyyOZHApFhWm3DL3/+C6nOzSoBgNUKAQCVk1t3bsv3/t/vK2HiueeeM+nxnh69D/oNIBwQnfEHKOV5P4geOnRYPjnwqYLJZPRDAKB9fJ6se8Ye4gDXZiy5L8ZAJdfb2nTOQOjgd4gBZGIzFwaGhuT6VUimJ/Q5SBkEGbl/MuUhBpCZz2exB4wz30UGPaUFeL8TABgTnme+I9kPWUTl1js65PLlK/Luu+/LM08/a2oCSpTqyFQGAM+dAGBry0gYlBrgNQgAG9avy1RL+LwrB7z44ksKprvdGugflDfeeENJEYD/fB913iGpIQHP/UNgwP/+5re+paQc7Dz3zHe98dOf6tqiPV5qi5++Ppm3L730ovRUutS+c13uBfIAfQqgTLmAvW/vk9Wr1yjZIyjX6/7AXN33zrvy0EMPa+kC7LOTyCAAvPvuPnniCVNX4NqUxWBfunN7Wr73ve/rOKESwdpjfqBUwR7LffF51AMA5OfmZjNCz+nTF+QnP35THnjgQfnyi09K/0CXLC4tKCv5zu05eevNd2R8Ykxee+0r0tEFqRc1hSWZm23IkcOn5cL5y/Lqay9pWQ7mXL1Rl73vvKP9/K//9b+SnTt36HhRWufGzZtaAgA1CQgA89V5zby/dvWKbN66VW5ev6Fz+dWvfUPJRNz77My0vPH3PzQCwPatMjbYJ4shY6w2N611YitkumlAy8iUjpWHtHDdG2ICwDJ7LxlpKKo16lqjlrJQqiJB5hry+8sinR2duj6xUZ2QASiX0tmp5QA0UBvOr6hKwYLVPc4BCXNuTeI+DqIHAN+UsWzP9fNB5uOz53ogJ9yMxbmtbAj+A+crAu0Ad14CAGehjADgZAH3ifkZEwAU6EgyVeLzRkzki6+hgQd1BryGshEA8DMoAUCWGgQAyHX4GygpQRbzoBPnRD7fqSK11gb1P/lLg4N47SZfa+pG9jNVAKAfCySAkJVtKgBLUod0wO+qVuAgfH4aQz0nP+8FUE37P6/PngMk9jknD3oGkoP4tN8z17SvSggA+l2ad2AB+Nj3ys41EXlYiRZZYC/4alHGa0q0jH0p953KztH6vsBqSD9Tdlb154qxklwBIPXbcpWEINVvvRxf2mZdogDgZy0nUuha8DIRhB58LYT11xbVMCrI4kZZZnaveZKC9lmQw2ZCuW+o96DedK4i5QTxMEmKa0zPr2Z34vv3+ZT6vc0xBEp4oaDTWv1S12sUsI//pt16dkpq3KfxiNjf9vda4DAnAPAdlEAxBTCRSt+ADAwNKwFgdNUa6af8W2+fEgAoAdDe1S3dlT49QwD6pwoAGSAZKQA4AcDO/XZ4QAF0JRXXsj7M12s+nVq9L43R5GvMvj9eP2XroGw9xf1ZmNDhD/9M2TqKCSRq/yMCQBxsjfcTj09k4xriRvxNP8fmO51L8d/xvZTZhLJ7+U0RAPRMGK2rsPTNtq0w/1v1ZWG/TQgA7C3u9/ke68p2+rNEAYDzuCuc2RhBnrNzfbzHlNnrtC9X6tvi/RQJAEUb6sBbrkRi5+ovTgCgfykJYASAAPZjO/jP9QrAUTkBICsBoKS/QIagpB0KAOytKABFCgCcbzIFgFYEgFpVGjUjACwRCyHGjBIb8v/EQRICgCsAELUoEgDylJ3fVwUA9etC6SIIABqjIfaPMuTikmb21xeWVQEAAgCqedWFZZldbJe5RZH52oJQvlCz/3/PCAAxwdO8BFPYcl/eU7J07wpc2Mzo/Z4rAGQ2NyEAuh9kPnH+cPvhvk4rgN8/cS8CQLwnpHvFSnuJOcKUF+nEiygA9rF/Vdg/3Y8Jvhe3rKXSChnqzQQAvUaU5Jq/37xB9djSxJ8oac/JCfG+nberSACI7TO/+/6XxjTTvbLJTyglADSj1Xr/IYm/zP+Iv6fp9Zg8ex8KRqk/4uspzqJPfdTYX0r34tTvjP3e1M9K98TsXpzcm5AX7scXcx+izG/x5+6XABD7lLEvmf5e9DP/aQkAfk9xX97P/aVzusynSvvQxzb2f2Kfyl9v++NXnsnsU6sJzPPxISt2umEAxwzEzMAFoLFpYWXZs3ZINwmRnG2eGq30sFCciHnQIXa+yiaUO37pQQOnZ6UOTRdCfD9qmDraZGxiTL7z+nc0C0qlhXu6NWB+69akBmvmYUeGoBGyqMeOHlUSwNSdKRnqH8oIALzH78MHSw+wrpZQklm8LABcEYFA8X07BvMgkEgQHLlrlcySNukb6NdA8B//yZ/I7iee0KxE2s11TA7KslL5G7AiZ6xyWAkGO5NBt97+Ik50mVEsu0b5OBaDEOrMJk5Eq7aUGTF1ViLiQWpAywgA3tbfRQKArqbsfnJwPg5aGtDvBAAjwsTG36X/4+vYG3K5TZ2T+l3F5/w6lolgGU2pcY6vqyVENJPZag16EDgPxuYlACAAVGemlQRw9vQpeeuX/6ggtTrfQfpc1000nlw7YKxZ0CJfLwQrOVhZEINsilxRxFmR7hzl2f+pZKRlsIUgUFyj0gMUqnBr1yk4IvzNkkokfmIW50oOoH4OEDiqw+oHZiUAdFdkbHyVPPP8l2TL1h0yNDImlf5BrT0MA3lkeFga8zUNTgN0nDl9So4eOSxnz5yWa1evagYfWXYcPi2r2OTXyN7dscPqm2Mf6jWTCx8cGpJ6w6SAAWUfe3yPrNuwQQ87AKlkMUMAoG2oAlw6d0Y+eucf5cSRQzJ1d0o2bdyoagOQpqgPfPXSRflg39uydtWI7Nm5RdaOD8pQb7usXz0iE8MDMjLYryoASIsT1MdW0s6cldemEpY23/I5ruMQ3gtwwMuAPoC/fFZB0g77HPbTMsG7FQzlOcu8NYAPoIn5B+jB3xym7bOiCgNcj89zv1pHF4AiOwSFDLZgU3XsQvDCMue4hmWiE5j3z+lctyi0yvUa2J+TcGwO2Jrw+eN2rYkAELzX2Ab6Xs/PeP022dUwv1WONQRetW/j/ShyDAlYFOZ6yL4yFRAL5uVrxNYFRKXY9/C9MNvvVR54SQkA1NqbrdW1BMCVG5Ny4dIVuX13SkkSzz3/gnz1q69oXw709ZsaRBfZTrZuGVOyeAHy7t6BvHdXwXarA9+mADIZ8eylnqUBYNze2a617dlfPSCDTQKMtwzjG/pZgNvhkREZmxhXgP7O3bu6JqgDf/XqNX0PQDYqAig8XL9hqgB8rrevX+cZdbjJWAbAZr4xHuOjY3o9AHNIAHyn20NeVwUgJAkpVxGCZJbxaUDubHVGxw6CC20ACPX66ACylPMAHMZvYW0BUJLtPjAwKHenpuXqtRvafr4TgJ7+Mt8HJYFFJRcAdgL4U2v8hRe+JI9upua4qPQ/gN5EIDdQRoDPUUcdAgJr88SJz+X6tevKdCZLHql2JVa2tWsG+oFPPpMHH3pYs9yVBFDp0bVMvwN0A86SPc1/AG8IP/gz7737noL/Dz/0oH5W65a3tcnpM6dl8takyu5TIoH5QD8iWz83OyPf+fa3da8gA7m7p0dmq1X5q//6XxVcRgXKx4L+pv3vvPOOArgQAACuHTz3bP4PP9qvYPLWrdt0DJmL3ONnnx3Sz33jG19XwklXpSJXL13ScVu/fr0CwczX9Rs2yPTUlJZEcJUEQHr66MjRw3rfqABgw5kLhw8fUnUEMuGZQ91dEBYqWn4B+X3qvo9PjOv4cN+0gcx6SAe0U0HLhQUFDC5cuCgfvP+hEhi4N+wfzzOGlBPg79dee03VZHjQJ7xOJv/s3Kw8/9zzsmb1qizYC8EBkBmSLGURaLf6pIuLOt/+7gd/p+0B/N+xc6f0VSqWud5o6FjTTubf66+/rj44yh58lnb8wz/8g4xPTGjpK/qeB21h7r7xxk808x4FANxt9pOeSrf21+wMQLz10dzcvLyzd5+Vu3nqKT23AABhU9g/33//g5Cp/5QSvLg+8482v/feu6qgAJECAgDzE7s2NT0rf/M331NyCGPCGuR5SAvcG+QLyCyA8ahZVKtzgmQs1z518rz8w0/e0vX44ktPSW9fp9Q186pNZqYb8s7e91Qx4Fvf+poMDHVJZycZp11SnVuQQ5+eUuLRSy8/J2PjIzoPmK9vvv22/PSnb8i/+Tf/m+7vkJkh1V29dlXHhnHevnOnZdw36nLl0kV5dNtWuXb5qnxy8FP55re+rWuCts9MQwD4kaydGJM9O7fJ+FCfLNXmVDJ2fmYqEAAIYofsiWgfNAWAEEYEEODsstBQMsASdgzwn7IAjZrU5udUkhZVApWvXVxSW6wEgL5+Bf97UH3p6pJFiCjsseFwsVSrq4x9diDWrzVQm4fGdhSg4z15uSnfCyGf0FY/r5ksvmOzgHIWoHfpc93fM/u7EAgAnp1or/mZRq/JWSxi7Xs00c94gbdQOCrF/m9KAIhr3OPPs3WzRthzcCE0258AdWNBnyPDC98KoAAypfr0QQ4f5YT2yKEwlaMA+Aco1skJqBX5kHpfWWDPfAw9m7oakV7f/Hh8JpX+1+92Gf78dlEusCFKzyGBAOCZhhn5N87UsWBl9oiyYzyo5v3lUpvet9avTmxIz7+5AkApASAaT71OdKTNfKlCllfxjFqIqUTvK4tjlJ1581iJZVzGYH/8mvlaSnMI7nPx7G3gvz2yz4WLZWC+Zy5GyQlOmNb1FREAdByjcmh+dtP7CvVo3Rf085aSncOZy/vS28LfkDGz82fo94xwooBEc23aOAbg/Zf5z8nZslafz+49JXPwvaoA4nV1Ix/Z1WG87zP7EZ/fo8xJn6PeDgfxlAAX/Hwlgy9CqFmWSv+ADA6Pysj4KhmZWGUEAEqiBAUASACoBFD2w6T/jQSg0v+Q8TtMIcdKABhJwOcXa8N/p+9/XQJAGn+J4wXxfcfP+/ffDwGgEB9bIcvOv6vVOkr7PrNjTuCISkxk95SUmNN7CIaQ9/xTEgBSW7CS3fE+cPCleDaLgJAV5IndLhQ2p1jBIlEA8DkNASAmUzg532M8MQFAM9aj84x9Dk6fxQXj6/hrzSSABDRPGxz9XZxLoYRMCbjl8dPYFtnvFm/StYUKXTdrLfytSTD+e7ue+XTtqe2LSEaRLSwSALLVktm83H4FH6eEAGD7r+3B+h8fCgIAxHb+1uz/alAAqEmDRJzqnD63VJsVgZA5P68kAKnPiyzU1LcTCABLlAyz7H8IAMR18Bnaw76sROMwEQOfzaT/w77k+AD7hMKF2XzTlVRaAsA/67hEvj9FJQDCzmWhiyIG4O1wZaPCGLYoAVBGAMB30oz/hWX1p1ABgBBgBMuGzC+KTDXaFPQH/Cd5ob4g+vfCkikALJH+hBJAUMXymGteO9w81abYzArJdPEcVr82d4BWmPn2UvF72qx8YpTAwnssNmXZ/l4G056PyyaY75DG7tMGlNniwntIQIvmT9kNFEtm2TvMrwkxbDCgZI1n+0v0Snzv/n7Waw6g5b6lzSqPYeUX1+tGCklOCsrnaJFMGPtAPg9zHy2PmZV9PvY77PWE6Kjx487cAczi1Xkb4lh0HuPOY+Fx8p+Rm4qESr1f5Qv6d8dtCHTNoK5bBOlDD4fYovdlan+1L4KzWfCLQ5e7/x33XTxHotzbAgmiMEg2Y1qsjWj1lCgz+JxJ25bNr0i9NR7XeDwL7XV1sizJERtRRvoqrtf02n5NV4/ytZ36vjq/I8K7tyv7GWEPTa9FpIZWr92rBMD9AOR+L2k71eZE+FOzX//bJwDo+k1scf53VO4wsq1Nflq4wbL57fee+WvJWDkpMvZd3SfSMfnjV55aji8cT5TUcU4NkBoYzYS1Q2JzA7Pjf+E1+1xuiH36tvru1gcEA9TiRyzJkHd+AH+yMub2jZoHvcJGWbxuADkScAMHbeOmDfInf/onGphFSlYz8+4CIExLY6GufVSbn9fLXb1yRfbv3y83rl2zwNIiIgLm+JmdsX4sGN4oa6FoyCzDM5sEdlOFBw6dy8zZgaNdQSWuQ6bhP/+TP5WhkWEN7CLzyHNck4ALEppk1QI0USuuvZ3DIHW2LZhD+61EU/KlLUxluYEOkmjhM2UBi/jwnb6uB9CSxRMb3rLDe240mgHqsuvFBjI2OPc6vKZGKWPiJgu1VRvLjIF3N72ez988SJR/xgKoflDN11cgALjaaUSgiA+uxWEsbjL+mh4SIkPP52Mw3msGx++J56sym9URicB/H0/WB6UrujqkUUX+f0balxbl1o3r8uknB+TEsaMGVASigUl0BonEZA6mSiE6F31zC5twQeY/cw8NaPVAoQctPYDjWpZ6Pb2P4tqNmY0xsGoZLHngLHZ+fP2nwY1m+7isAZo4aymWGSULa3BkTL7xzW/Lo1u2y+DIqB4oLl2+qoGH9evWa03daWzV1LQsLjRUzpgM/OrsjB4AL128KHfv3FEQ7+7UlNo0CE20DcBx244dmoFoIJPVjqT+JBnB5y9ekKeefkb6BwwAunLlqkysWi2jY6MadLp25YpIoy4H938sBz7+SG7euCazd+9oZv/YyLDcuTUpRw99JmMjg7LloQ3y0IbVMtbfKeODvbJx9ZiMDPXJ8jLgvIH19A9ghTP/sXtk6APGAvzxE0CVtgJ2AA7wOQPZrXa6M/R1HlOvrWY13CECVHr7FDziOb4LUBRwi02WjG2AJuZKJ6SIel1VD7iOysmTTacELJtPudE2mdwsUBEC5RbsBmCywLcyysP8NvtrpR6AKnh4UNPWb1vhYBXPLbcFemDVDBYy3XIJw9jOtXJE4qUVO+a2r4eAanbADoeJUCtKg7XZocBO+vF+Z23NLKz+4kERJegEbnm2D2rNYNHazpQAqC0syp2ZWbl49bpcvT4pk3emNBtqw8YHVZ5aCUbLouM1V63K9etXCyoJZPoCFANg8QDwosY2ACDAMm1xRZ/BoUGVzWZO0Z8AlwD4gHkAsLwXMB0AnXkDeQDSAO9jTgHsvf3W25pRv3XbNi2DwXUoM8DcvHDxkly9elVm56qCCgQZ7aa40Slj4xNG7Ju3rGvvI77HQX+dg9Os1/lMyp65yuuW8dWpQDsgH+QWSIC0i+cB/72MEe2hP5CMZ+3wGWz85ORtOXv2os7T1WtWy/j4mMxOzyjxETsxMzutBIC52brv7fkAACAASURBVGlZv36dvPrqK7J5C1L+/bpuFDxbaMjw4JCWGoB0ceHiZQW88aUAuJmD7773nioJPPLowwrUokjCPgoge+jQcQVx6fPdu3fJwqIRlgiMX7p0UTOoAYUpAYFCASAzcwDFg5s3b8jLL31Z37vx4Ufk9vXrcv7CBV3HDz34oNoL1i59qKD19IzeAyUk6EP2rOs3r8t//+EPddw8250xd7IFCgCMP6A1ChTcj2eGa936/Z/I1m1btQyA+6uAwD//+c/1b0oA8GBsmAuQHLy8wMgwSizdek9Hjx5VFQFIJvPVqqouoOby5JNP6hw0kKBNDh8+LJOTNxW0HxwckkYd/7BL1QJOnvxcnnr6SZmYsCx07oHvJLOe9kMwqM03MlUo/FhKP/AdgNDcF99DVv3evW9rv/MaMv2UyUIRgn77b//tvylZhNeGBqyveGBjnTiA8gGkCreLjNmPf/xjJTpAKqAtqnLR1qFrGUWHf/zHf9Q+fvHFF5WcQXu4NkSat/e+rSQGVLogsWhgQNrl3DnLzh8Y7JXXvvYVWVioSaW3R/dxsosXGhCQuqSzo0fq9QV58623dQxQSgCM7+/r07WCDfjwww9lx46dsnv3bh0jBcFnZpRc4eOzZctmtQ3MA1S5UM3hvjZu3Ch/QEmu8fFs7nANCACoMEBcYE2gCmCKNF1y5PBxefMX78ouyAFPbJHBoYqui56ePrl25a7s//igjsd3Xv+G9FSwnKjWNKRNuuXjD4/I3FxVnnv+can0UvqkR+fCD3/4I/nss8/kD/7gdXns8d3S09OlMvHVWlX27t0rWzZvky1btmlQkjPMrclrsn3PY3Lt4mU5dPiIvPTVr+qewn7V090lP/y7H8hApUee3vOYDPf1SHfbktRmpzV4XJ26Lb2dy9Lb06nIH32CXD8m3ogy7ZkE/vISwD/Zf/4Taf0FWazNqtwsZQBqc/iIBKohByyonVdbXumTHsqMoBDS0y1tEAGWrWxP+6Jl57PHYt/ZeijxQT9CpOFca/tVICOE+rkaWFCVgHaTzQ1EAAjxXE/9/CWoZyELRZWCrI6v+3WcP+fmZ7NMc92bucdAEiA42iCjTksBhDyrELjU84I+164BMP07OdO6T+TPe6DYf+o2S9q/gvxksAG0L0mNYDWEMQLVms22oASAeiAnxHL4ceJTfi4J6nheWiwcEU0JID+n6LEjEFgLgA8qS0428My6QNKIiZxxcCc+s2XnC21cMUCXnkO0ZFT8iIKzfNIDKHr9AMjmAXfup5jhZZeywGYWAM7OevaaB72cKJI1MYARcXPsHj0xIA/4Zmdp9YmKj9hv87nWKsbDGvM+yt4TLqdxnTDfylBeD6BnJIAQ1CmoKBBzcNA18gmzcdA53JyEkQW0vC0RAOa+H5/ExsYxkfiMlV3Dg6ZJOQ3aidy9TcM8Cy71gdP4Q/w3PnnZIwYI4tfN/81rgGMj9IxewFTzPzI/PyLTm1Ns50ceDmyi/MLlKPU2MDwsg8NjMjqxSgZGxmRobEK6evtkGbC/u0cJhaYS1yPtbR2q8uLEVgf/tS+VDGCEgLiPnBij5PkW8y+zPyWxDl8lzfGREJsLnykLQMdrOLY/ZfGlsvmf2oDSAYyejMc7tlPa94G45Oeq+Gcx6SLEJYLdLpytEtJLfM6P2+/3500rjw0VY3ErnuFCDM9MlgFT8XfHmf0+9g54pfbkXn2ax2LzftD9k++Nzr+x/L/HkgoEAGTqA2FMyTWBZAMJMyYIOPivsvZh7fgeasStmDSfD7babA9Oh6d9b43nid1//j/tDx8FV5tyu6SxpAzwb5cuJdrYcwb0m3+Qn+mcMFAkz0MC1XNzBExZG+yb47mS3X8UC/S+4vxaiAkEX0YVAOhTLbNUV9B/kfKGEF4pATA/p4D/4uyMLNetNMDSQk3VHCF4Li9UZakxLx1tEBhRaIQEQCkn/mbcjCjpBC3f45QsqXbNlG3V/6Jfsh3VQHzrJyNGmDnM4/MhFKc9o/M2DIYNWV4u16d92md2raAAFfoym/+hi3VdBZDb7YOXAFDfCR9G4xJI+qO0gLw/vpWRK+frlu0/3QDwb5P5WkPqDcgCIg2ImEuA68Tq8RbyTGlrV3BSQsJeOt6xj+Xrv7Cus3kd9p5sYpeBnM3PZTGmQKDL+8HWtqk+ZZGaoABlg+Ch5tzu5/un7xd+P7Q5BgC9mfHcJkHE46j+uTKbl8+B/H50fpiIbRM+lX1HQvgr7j2mfeV2s2kcvJ/DT7UrBcIm5Gf8z+ArxiSfiDwQ2xbdD4KtNmUQTxB10L4o+Z/vH7n9yOLKAZyM44NxH2c2q4Tg6W3SNMKI4GifZw2bsltx/yqSAIwkZSVUsH96zcyu2nX8ufi12K/LfM/YEYjsXzxXyvwDvi/2vXIbX5z3Zfsd711xfy1pR9oGt9/p8/E9tt7vg2KZjmPRD/VpW3Y+K+52ehf6VOqLpfdX5qu1avev8nx8fbdhaT+s5C+mn4/7rcyHdwK33Wde9jG2lfHzeb/lfXY/JQDiORLbZj0Lqv9fZnft25zAEtvE1A8stitpZVoeO/m77buvPHlPAkA6+b2DHCzRxiVM+8yQRA5JBngFf9NuKq8/Et9kelOtBj4GyTKD0vThnOmRXudeDJTYIHr74ucwwATG//TP/1TWrlurB1LqTgOWEUCHAICDR8YMg3nx/AX5ZP9+ldnWe1900MkPUrkKgDs39r3NmcKZg7PCDOA7FQgLh1/GzgOugP3UWl23fr1KAfMeADxl4Xe0q3wmh0TNzqbWtLLFYIJ3BAKA8hNXmL6ROW1hoL0mdSsjR3vTxRv3vzt+reZHmRGIP++GcyXDkl4j/jtlX93baObZRqnRLRoH+5byQ17er5aU5FL8RUPumf7xdf2Q4EQEryN1P/efjpHVELVDWOYQRHVMuabPtXTthLvTA4Bt7rljo+0NLPm2pSXp6miTerUq9eqsEgAmr1+Tzz75RCXr8akKBxinn4bG6vzR3/OAXG6/8kBlwQ4FWUi7hLO280Ah7/UD2nKbBXb1HhIwUz/NASR6Pj8I5sE1fy519NKgVNzu0DRVICkqHrhCB/3ZIavXrJOvvPI1Wb/pQelF/rGrIjcmb2lW/tDggIwND8n87JwSAGB1EzhfqNelOjcn1dlZzcgnIxKQA2DsztQdzV4E/Ma+nbtwQQFB6lvv2r1bgSAIAGQBzszO6vu2bd+eyWJfuHRJtm/fYRLB0zMyNz0jM3fvyLkzJ+XcqZNy9uQJmZ2Z0jApBAFIAKNDA7Ll4Qfk0U1rZWygS1YPGQFgdBj5a+ybsRTpHzI/sWPIARtIZ3XQq3NVJQcAvtJeXgckYt55gEGXUdiPbL5YdgzA1MzsnIIJ/A0A44Epz6QGZFViQHuHkqYImgPceua1EQACQcWzIDSozP4X5H8zLhRKLATKkfmuWW1el7+NiCm0l/fFQfF0jXq/xI5UFkCBAJA53ZFNiYIjK2wtZp+SfQmHNmPpZ2o0BrJkmZCBKKDrMhyK4jXgNspP7h6YtPkfVqUHpiEAKGCwpJmdtcUluT09owSAazduyVxtQebm69JT6ZeHH9ksM7NVDZJyLQfBAZRdQh8ADqAN2XUyspn77JME+tjLDVS0bHo+w7hfuHBBs56RTt+501SAAMABsu/evaNAW38/5BHLKuZeAfD27/9Ybk/eVuWgNevWZcGfi5cuK+EIlY5Lly/L2XPn1Z9AFQDQn/kLGYVxN2LCQgbyez115h1rlrnLvXpQyZQsKhnJgbmvqkWhNICRWaoKevNZ/tMna9as0exkwGTWAfd7+vRZmZ9fkIGBIc2WB0hHNYR7vn37ltY5v3v3tvo/j+3epZLvq1dPKCDMNVBKwOagyEAGPmUWzl+4pHLr69atz5Q2jh0/LufPn5Ph0WHZtm2LliAh8w4w+uKFq3LixEmt3f7EE4/LyOiwICtMYGB6msz4E9r/Tz/1jJIXCBSyhvkuwNS1a1drHfcNGzbJjevXFayHrAnATKkISkbwXggAkIhee/VVy9RnRne0y+TtSfnhj36kNgECAOMDicIVcABwAa0pQwDIr1M+gA3I2e8/8InaTF7jeeYXxAMy1ulrgGb33bBdjAF2l3Hjd/wnlBAAoCGr2JysypWrlzXTH5Cd69lBQjRTHgIAQHl/PyQMq1EKMYA+fva5Z6wEQFub3hPgM8A2oPbmzVsUNGUeY1d4HrCfbHgAfeY28w7A/Z139mpfUBaBfu7u6dJ2c93vfe97KnlP2xh77oUHr0OYYN6imACBwH0X2k9tevoMAgCED0gj+D/YSEomoLbAffHfiTC0B6IN1+U7IQDkxAKRM2fOyb5978jIaL+88upLsrQECbZbfQayi5eXCDR2KwFgfr4hb+/dK6vXrJXnn3tW+xlzxHfQ/5AQUKmAiOHlEFg/jD8EC9Y5igyMI/eFasjFy5d0rGnbd15/XcZGR3XvYP7Q/wc++SRTkEDtoauzUz9H+YNjRz+Xt365Tx57bKfseWKbDAz2KGjd2dkjly5Mygfv79f59Ad/+G3p7aMkDao11HNtk/0fH9V2f+nLe6SnhyB0t66nv/u7H8qxY8fkj/7oD2X37p3S3QO5jpqls7L37b2yZct22bx5u/b7zRvXZXrqljyyfZtcuXBBDh89Li+/8opAc4M4wxhAAOjv6VYCwOhAn3S1LUljblYa83Mye+em9LQ1pL9iIB59wtrkgb1lPWSAC4Cwyv/6/yUjANRnVAWgUatJo2okALLR8GEA17AlEJm7IDZ390hnb0WJAEg9LC22ScdyhwLonkXI5uCBYlQHLOAa4lJBBUCzJjQ734KxgPZKAFgkoz4QAIJEvlLj9eyFVKQpNnkQb7kNSVirwav3GcoD6PuDspkTAMho1PNeIM9lBIRlI+CrD+xAZyACxFAQv8dZ7ebZiuC+cpjTskTso5qxBgEAyX+y0ur63HyjbnL8gZgICYDv454K3xPiGYXnsjIABv77WUNDLsiWRwCQjv0y7QhEiJjcGwWq0rNS2dkpDZQ0BwCNEJ8eYL3t/HTbZGesnHCt36f9Xk4AcDWE2H9ScnIYK3+eAHQzASDvPQ8AZaBGIrfNHpT6fPF3xmeG9HfeZwSA3KfKflfnLs+U8/lS9AetJnGrgFQaxGsKChoeU1CM0u8piRWU3Qe9pITfKEDtfmR8dor3ED8rZm3LSpCsTIKNYxAOSliGY3MEyXkc8bnY7yslALiqnpNLUn/bySYF4DmcJ32WqNy5Et8VLlPlt6HhUSV8D46Oy+DomP6EACAkcnR3S5eWiOqSrk58Usv8Z68wP5H9wH5X8D88pyT4MDaePJPWsNdpkwD+6fzMYhoBgF4pdpMGgItz1ct8FOdvGq+M51SzDUh7PJnh0b2kc8eVWbCffoZL31N2b61sVdn6/CIEgPJYUZEQULi7+yQAKHEtUmfTazjw6iBNybpN7VDcF/p76FtsgM9vJwD4GnM/2s/o7IN63gsKk1zD9m72YHvNE0JsP40IAErYM0vG3m02vTiHvLfiecfaTFUl7XX/XyROWDzLvsnPezqOnhwSKwBA2Na/DdDms/YZ/nNGtfUXg3RcOkuciWxlq/1uJQIAZ1ktuRDiw9qXAP9aYgmyZUN9KdQ3AfkhATRqVVO1BfSfmdEkDgidiws1kUXA/5osNaqyvDgvHSjUBgIARFLNeAtgixIAFAC17rJQgCcT8qwpFEHIzJIMQ2mf3M6vTABAISG3Gbap2Xe4zQgbXTR/YwJAuiaDYHGYOzYvfD3js2ipJEiTGo9Y1iz++qITAFBSWlLwfx6FuMU2mamL1JUAUJdafVHqmv0fCABLbUogEDGQOHdUTFJdfbqw/8RjH9sXX3N+H/Ga1Ni3OoAhkNNkCuPvzF+0a+bqR27zbU9wH8cpFAEkd0JASNgIX6rx43h/SG13TAAo9zN8DTfv36n9Sf/G92pfjAiKqW+VZO+W7R3EX3MCSQ6+xz6kEQTyCeegoa71Nkuo9Dd4rNgXhZ6LIv9GxzGSbXIFmWyeuqR+RIhxIN2z8PM9JV8PRRytqMZp6zMm2LjytgNTOak5W2uU9oxIlda+tNwS69DmNq9rTNXV4NxSB1tqNjVXn9a4Zli6qZ8Vtzdf+3n7/XUF/lsSAMIMjfzbJv+1BUElnmdxv5bOnxLVgHQtF9dsvJ8HXDMpAevrsawf4td82sXkgbJzVbw+C5/PpnRz367U7+l8ysYj8bV0jN3fbEEibfIpPLYeEXdi3z3+/XeDALCCfxb50mXrr2wsUhPu/miclOvxfz1b3i8BoMw5vR8CQJ7pb03ThV4I5DcTAOLJ0+pwUL6xFR2yrIOChE7cYf75exEA4sVYZgBw1gC//vwv/lyz4Fjwc/NVDdgTSHcCAIxKAm6nTp6Ug58ckOmpu3rISgkAzjjBASwy28oJALEzkw6+/+2ywL6gPNuVbESyDh959FGtZ6z16PDtOzuk0t+nkt7ajoQAAJyj5nf5/ggA5Ru33c8XJQCk93gvA+FjXnbosglZzn4qO8SWGcf40NXqM8V5d/8EAO2fkgyDWHDBiV8AHs3z26VL86Cb9Vf+/P0QANKDZbb2AgEglvx2g5Md6JL2p3OhMzD/Mr6tA/ohM4ka79QMqyHxOj+nBIAbV68oAeDE8WMhWyuqn5qfKzM2exkBwDdmczhCHaGwGZtagDlztg69NEDu4NkBhFNLtgtaYDfNVEkIAO7oxI7BSgSAdLMsOPJ6DnABLLeveZ05gkETq9bIK699Q9au26iykANDozJ5+45cunxFwboHN26Uvp4eDV5DSrp757ZK7OosQRq2hsRlbru5X5x2QDXADQ4ul69cVtAH4BvZ4F27H5NRMhkXFxVAon45IBd/X7h4UQEbAMX+3j65dvmydCOjPnlDbl69IhfOnJIzp0/K1SuX5cK5c1Kfn5OhgV559MGNsvnB9bJqsCITgz2yYdWojI0MSJfKGhtQQD8iAc4cpCwBfdXZZVKWPMcmiExwFswImS1uU7JAWhh3HE5sNMAfcrgmYW311vk+AA6AUn4HrAFc1OwZQGKkp+eNOKGH6kULrjuQr4dyAoihgq79nTOoLSiOHDUHdCMAmIRaXvPKCQDxgSJdXzGDkPuMN3/N/g82P7WTbnda2e7MKcwc9rC33ycBwOfxkvr1xQCT2yg/rBeCKAVCoWVmkoWlwIVmLC7K7akZuXzjhhIAOIBP3p6SSm+/bHrgIT1kd5IhNTCgQCAgKiUtkL63uveWOewED14nUxeZdcaR7HVe03rm7SLnzp2VyyhZLC8roEmWMe8zpYiargsUL8jWhixAv3J9rrnvnXdk3Zo1snv3Y6oaweusi8tXrqr0PAsP8P/kqdMyOzenhBKyj2knmbImPT6jbQE8ZS4yD32f4ru8Jj2gtN9blukVAku01zP+meusaz7L+yBD0Cb6iwdznwfA7+XLV6VS6Ze1a9ersgE+zdTdO5qtf3PyupZGwJ8BnP/Kyy/J9u3bZGhoQBUHaCNgJ8SjSk+PDA+PaCb36TNnNZhHnXW+k7ZM3rql0vUzczPy2GOQjB4MJTsWpTpXl08/PaTftXXbFtm6dbNmLavyTNuykjMAwh99dLM8/NAjoUxCp/bd2rVrpF6fV7n3VROrldhEVj71xSkBAAGgXmtoH5P9jBLC1157TecN+y6+I2368d//vdoIarhDMmB8GROT3D+s4DQ+Ilncbvd5DWD640/2K9nk5Zdf1vfTv7znZz/7mX4GMNnLjdBnjCHkCwgUAOS1+bqcPHlKn4e0wAMVl7PnzigozZxk7J0AQFsgZ1CuANUHWbYDOPL/KCI89/yzqgDAg/lI3wH0c51t27Zr4MmypRdUEp45BwGADHbWLfOPPocAgNw9BAbN1OmAzGTz/wc/+IHuB0888YT09pC1bjs02fLvv/++XhvlA+7RbRbP/e3f/q2uJwgAjA8EAAgJjCX3hSIB4D/XdZvP55Hg5x4A3yEyuIIF9/H556dUnn/d+gl56WXIFg0DvRX8g4jIHtAjXZ0VmZqalXf27dM1zj0rEahhfj3rgbHmu1HzgETCvfIaKhT0IwQAxoi5wj3z2slTp+TNt99SQsO3vvWtTK3B1yTjQvuZO/Qx96VqNJWKfH78lHzw7n7ZuWu7PPb4Zunts3mPYsH5s9fl3X0fKvnjD//oO0oAQAFgdrYqszN1VQDgWl9+6Unp7mZ/bJe52Xn5/vf/Px2/7373j2Xnzu3aF6oAMD+raiUQALZs3q57EwSAhUZV1j/4gFw4e1aOnTipBIBlVU+w/fjHP/zv0tPRLs8+uUcmhgelY3lBGsjHzlflzs2r0rVck+GB3qx0iapjBECAwDj9YGCByeM7OK7709KCLNRmRDRLrSGN+Xmpo5ZSJVhdU1CeB6UAOiA4AXz19aoaQCd1sNs7pUO6lczD95iyC+poFoyOCQBZTpMqABg4TTs5v6UEANvIae+CZvvGBAD1PUJgbJmtHAIn/yICQH6fyxmxwPrAsuZ8TVgEWMNnhUC0YcpFv1AD1UkGuxIKWM9B/hcVHScAzNdN8h8CAJn/ZLV5CSN8EycAAKBnwU5tY1Hi1IPF7tsUAjacb+j7KIiu54fgq3k5OvXdQqA4/i71+aIAUXxOKfNbmgNwRmBYiQDgfpBe+9cgAMT9EJ/T7kUAcD+rFQEgk1L0NyY//Z5jAC+O5XiSQdpfFkkxYkkWu276DiMAxGeUzC+MAnatYigxoSW+dOn7SxQA9CzlBPI4SJ6UYSsEAAPQ5fMMAoWfycpiCYX5msxT3SMAz9I+1wEuTivvcwjvHe0dRk7WQ1Y4tydy/9lcjhIgsrkYfG6N1bRTAiDUPNeGdEilr1+GRyeUADAwPCL9wyNKAOio9EpbsIUQADirdHYYAcDJsK0IAHoO1v82GwoKAD5BQj/cXxzE00Tz3ks/x9/ZOT0OemSARA7elsXm4nnZ6vUWyyZ7ujB3kvF38FkB7KBQEhM14nhRq9/z9Z3LLsdn/F+HABB/Z+l9RnNUQaZkjTnw9E9FALAzcF4OhzY70J+VlIyk6m0PzgkA+IIxAUCVbRrmP7gfwX4R3ImMAODnzLBss67y+FtMAIjnkceNis/l4BjP/yoEgJxww+cNSPP/NM4z31PQrtVZ3WNyXu7UYwAaD1EFgMj/SAgAlFxyBQAnAUAAqFWR/6/K8tycKgAsNvgPAQD5/2YCgJYCWMZWtiYAuBJMjm/+bhIAXLY+VhDWPsXfX1xQoiSZ+7ECALEJFACqDUgAi1kJgJl6m9SQ/a83NDZRW8C3QjkAm9L+e0cAwFvISj2FJBp3IIxEE9SDQ9ZtTABIfQDmc+zTlfkZttE2q0/f63O65y+LdKj/bI/YL/K//Tot95fgP8YxUrOb5hcb8TfHuIqYDr5Hh54/9PsSBQBPLCsQABIVgZQAoGWZgtx+uKsIvC+qiJjda1Y/MhtTLBdQ2jfaZouNNxEIggJAcX9LywOQ/Z+QAjL1lUDsCYoH2v9R7FP7q4WfVbbXlY2fnodacV9Sn65AqMgJEek8S7/71/FLfP+Jr1n8vl+NAJBvcAWaShNxM/6uMt8sXY9l99rK94/nRbrWYp+rzCfXYS8hBKS+un9HKx8uIzFl6gn5WSb/3lwZoDi2/t5mBax0DqT9mP9tsbSVHnr+Ssg35XawVbKwYWO/MgGgzLnJHVQC98bgC0Lshcbq875KY5Z2ACHtOkUCQHpz95qERacnB+7iwTd5SXumaeIkh5dWg9FqEHDwCN79xb/4C1kV6plOz87I9MyMBjy1BEC7ZYnw95FDR+TTgwcUWNPs+sRgOwHAyBVxPZhcGcD7P5fWW3EOZZLAbtgJPDIpNANW2uSBBx+UtevXGkDQ1SWDw0MyOj6mNbv10IfMTDu14aivTXB0ZQJAK0e0rJVp6cZWBrXsMBN/TysD5WOeHsBsQwk7SAuDEs+X+DqpYSnMtSRrv7ldRQJAWfvifvpNEAD8UJrPYXNMLIBmEjz3Mqplr6cKAGWGNgUg0/UNAcBGIdSy8mxoMp6Wl6WLube0IPNkPWp9sYbWhocAcPrUSeHzfsDJQdR8g8Yx0UylyM7EzozduksNmdOTEgAs8yEH/9V59Ewur9wRInSWURQd5oNEogV+S5j0wdlK2ZLxga/MBmunrUAAMNJCh6xavVZe+/q3ZNXqddLZU5Gx8dUyW63JmXPn5MrlSzJ957asGhuXsZFR6ers0Nq6sL8BNpQFjixum2U58p+a515rXEGKekNDzYBSZ86eVRBn3foNsmPXLtm4aZMCIzdu3lSQa2JilZYs+OijjxWE2bp5s8wBWs7PybXLl2Rhfk5q1Rk5ewoSwCm5dPGCXDx/TirdHfLQxnWy9aENSgAY7e+S9atGZGJkQHp7uzMSiAJovQYoOQFAA9RLy5opNF+dz36S8awSoJ7pouUgDGhnq9AMmI5OJTrwAHBVkkNnV6jBPZcBWsw7k/xe1HmCU8xhEHKE21pXAOD6nuGpAe4QPLIDZNisQ5adYhz6u/3UoFtggttaM0m1uLZX2aHJ15yvT10noQ7yUjicxGs3DmLd05YHh13XhDLr7af5BHmdNX9e3+frzbMHE+UMW59mFXwdWMA0ZlvnLH4db8osLHLAXpC7M3Ny+foNuTF5Wxn307Pzmv2/+/E90tc3KD09vZpxDpBLdrLWPg3X5/sA79kLTV4dGfpcZYQ9HFWL27dvK9h26zZKPqL1uQElAZEALrkOgCABlh3bdygQZyoRRgrgPwDw008+pQpCBGQB9siavnb9hoLOEEkoA3Dm7DkNdDOHuDbjAyFldnZO67D74ctBe2s7ezX15E3Sn/nutc818MMaX1hQUJs2O1GFXufzTo4gCx0SBNfheyA1koXNuu7ursi69RsVPK/V63Ll8mW5c/uW3L49qSVDAEghTJCxevoLIAAAIABJREFU/7XXXpWNGzfI4CDZ/r0KHI+PWcmAzo5OJTYA5EJ2uH37jsr1k1XO93Hto0ePyJlzZ2TdurWya9dOU/FYABBsl1OnTmuGdW9fRfbseUzWrFmVAd5T03cV1O9o71SiBQA9awnwmDIEU1N3ZHBoQIYGh3VMyX4GgIPI1N/XL7V5SiHMaQY5wCgEAIBtlAEIVtYW6vKzn/9cLl26pAQAxpKHS8BTtoHP8jzANePAfOUnAP0HH32obSLj3QkAzAPAdUB31Bdc8p+xYNwYMz7DnKrOzcv+/Z9oXwEQmx1qyPETx7SPuQbjaet7SUFyCBoA7MxvCADYD4D3ublZefqZp1TNQddUva7Z6x999JFm8m/ZslU62o3YwvdAimAuPfPMM2rf/TPMD7LqITA8/fTTIQhi2bSsASTvIQCwZvoAJUKgh8x4vosHigjMV/d/uG+UA5DPR2kBMF/VLxpmez/99FOV2YdwwNgxV/k++llLLXz8sdWv3749I0QwD44dOyEfffShbNn6kDzz7BOySAmJTpdqtCzxzs6KdLR3y40bt+T9Dz7QbH0y/QleYetcKeH48ePa3xBq67WaPs8DEJ/5AfmAcXLSGO1D3YJrbtu6VecH68yz3ShRsv/jj9VO8BpziPuC7MOYHj9+Uj47cFR27NwmO3c9LF3dbUr+gABw7sw1JQCwjl//g29JV/eStHcsqwLA7Vsz8sF7n+l3vfSVp5UAUK8vysz0nPz1X/+NroM/+7M/VTKNEwDmqjMFAgDZphAAOjuWZWz1Kjl7+rScOHlavvLqq+r/6LF5eVne+PGPtO7r8089KatGhqRjeVH3ecD661fOS9dyXUaH+m1dBNIR9lSz6RnDAOIDlAHIF/YmrkUN2sWGEgAA/RdUBWBOS0bhyzBv1EBD9sOuozwyMCA9vb3S1VWRzo6KnmmMAGBkvYwAQPDOD44qHQshhAxDbwcI4LLVzKWdXkuUvZoSBJAJAplBA50ebAvBtaW2ZemqdOcSlGH/j1UO+F0zTANwqb97DXkY/JbGkpG+LOgIsTAhNgdSQJzJqGcTCAzBf9FSSAr2U4vW/msJAJ5baKjfYgTGcgKA7tiJAoCdfzwoXCxTtsQ8QYEp3FN8VvISAA7cmG8f7snB0qU8eys9Z5X5LWmASk8dGmAsBmHisFh8/nJShX+XxW7sfFF82BmiSMGwhNcvqgDg13UCgPty2f0lctVpwM0DSDGI5OcX97PSvtLnzf2yfTQ0ojlUUlQAyINmxbmXnvmycYgyy/L7LH5LCoDGZze9bjhfxWObBq9bBQAZHycQ+HW9HWm8wM+/hWt9AQKA939KAMBG6LUjAkAhBhJ8abd7/l4bHgMYjZCHTaI/OqR/YFiGxydkcNgJAKNKAuis9Gn5E0oAQIpqJ+u/A+n/nADg2cf6M5L9jwkAbmPsDFpCoEkyueI+9X60m1ZjVQB50jhPGuMpruHfLAGgLPYU25XM7nrtelcICX/7GKUkgJXmVLw24rndNM+TTMG4H9N2x3+X3VNmq0L/W8zjfxwBIN7T0hIA91IAwFr42fuLKADEypm5BEuYz5Ex17GMysLE9tczWovP5bLVPB8TAJxshM3ieWyBnj0TBYBWBIB8TjgJoFi2JNmEsj9jYoXPYfUxdd83AoADBPgbsQKAEwAA/5H+RwWgXp2TupYEqIpU50QaqErNaykmWaoHAsCcLC3kCgCoAKAkJRAAgkC8qr9o/NvO9a4A4JgBSm6/awoAulKyMqN5CWH60pWLIExqvKdQAgACgJUBoAQAcTNTAGhT2X8tAQAxYIEyTPzHZ1qJAMCeYQliGVEnjHjZ3pXub2Y/frMKAEaQdJl/84FiQVYvZ+OUQlOhLSauNfk3yaRu9utWJgCs5AeqAkD4X2Zv469OfUe3mRDb3fuLr5F5hDm7oATIc/wsxnlyIoIR/GLyQK4ym7UnxJWt30I57ihW7coR6d6S97PZkth3a/3ePNPb7t/VCHKygPubRPli3y1VIbDv+GIEgDgur98TSKqxx5iOt7cn3Wczn+s+CACpTx3PixX31zB+Zd+dzqey9xR8pRKMKstg/wIKAIX+yfCv5vLR6XlqJX8j7Z+y/ipbP+n6Sn2teOzS9pT9nX4+9bvSc4CeSwsJqvk5ztfAb78EwMoEAL+HVvZppfnn9/s/nAAQs6O4EZfY4eY4WKQbWOrItBr8ZofHTELTAv01CQDx5E0HAiNH4P8v/+VfKgEAZxQCwFTIxqs3apYpvLSsgbsD+z+Rw4cOWXCIDNM2k3vKDbBtiPY9MSutmaF2PwQA+k5BUJW2tAOjy1ZDAADgGhkdVXldgopk/W98YJMgN9rTW1E5b2V4dVoJgLZ2JPcMLFP5P5VpKvZ52abbyjn9IgQAN0Jl119pjsQLv9CO/4kIAASxmvvAHKzYIXRn25+3DCXrlfsx+vF7YgJA+vn0IB8bsngMYgKAAZwhm19Rz0Xp7uyS5cWGBnUhACBBdun8OTl04ICcP3dWQWs/1DgBwG1AZsRtRTVJRerTetqIWdvFbH8l6YTyBNZ3sUwbkkU5MUeB/4ihqbbOZZDCa/53zJj04FBsZ+6XAIAElW4hWdCFFtIureMhW7ZuVwWAvv4hIatrYvU66e7plck7d+Tm9ety6NODcuvGDZm6c1f6eiuyamJcRoaGtF+xWYwPEum0DUBjYQlpfWM9eG177MRAf78GiM+dP681uYdHR+Whhx9WUAoyFIDh1q3bpNLXq6+TFbl29Wp5YON6QYcaUsfc9B0t8zB547pcvXxZCQqf7P9YOmRJNq1bLdse3igTgxUZ6euUDatGZPXEsFS6CWJZe7BtvX29oW0Lmd0j65/n55Dx7++TmekZJQoY2N+WyUU7AYB5GBMAsM8QowBi+B0AEFsOOBmrC3hwnM+rHByyhBy0Q2adHgoJshNU1xq7yO6ajKgTAGi8BtiDAgBzzwkAHDItgJzX/bQgdEloNsyHohOer3PWDEdxgvBc4l7Bq1b22yVo41pW9yIAxOvS10u8LtxGOQHAgyj587k0rRJ7AgEAZn213pA7M7Ny7cak3Lx9V2YAhBqL8uxzL8ieJ56SsYlVWp+M7gFMdwa0kwDoS/ZHwGh+AjTPzMxq1i5148+fvyBXr1w1cLGnU3oqEAAf0QxdQCzWCNc6cvSonD51SkFvgGfzdQDvZuTtve/IhfPnFdB78YUXtBb72PiEXLt+TbPQb07ekoHBIRkYGMxKAAwND2tAlnsFAJ68dVul35mPEHL477Ln/pPv5B4d4Ae4Zd7xt67lIDVOv/IZAEFAZf6Tfc9n/Vq8F2CadQzAy/ft2LFLBgaHda2QPc76uHPrlkrMV+fnpLe3ouoK69evUwUAfuc5yiEgz7961SqZvjulgDuS/4wlZIfLl6/o9wLk8oAAQL8cPX5UP4eSAD6XOfCiwCUEgavXrspDDz0gu3bt0LYT3OJBm6nDbhnYj+r3sIa51szslILsvRXaNK31z5kcAMV9vX1KGkKZAGAaksGrr7yi4DWZ91oLe3lR9r7zjgD+Mgdol87Hel37iOxtatMDkH/961/PstrxtSCSvPv+ewUFAOYI90rGOMA6Dx8/wFwAcGwP7ddSE9PI5r+n4DIqFnw39334yCEF6gGkvQ4pe/4HH3ygQD9t1bWjGe6dKp/PZx/fs1uJEcwJ5jj3jLT9iy++KBs3btKMQc/k/8UvfqFzHpCf73YgEdIDBIAdO3ZouxQo77C9kPa75D0gOiUA3D+FRAZBgfaiUOAHF9Y/bfnrv/5rnb+oJZBJDxkL/ITXaCPzks8B0LufSx9BxAGEh3AAccBVLLABBw9+JgcPHpCnnn5Mdu3eJrXanMpiAgxBcKF/IAC0t3XJhQuX5aOPP9ZrGMmgTYO3jA/zC6IBygAQHzyDn36EAMKa5X4ZN0hyvM4DO0HbmW/cl5MeeN0VEegX1AFQHuB6rEP66PDhY3Lo4DHZtXuH7Nr9iBIAkGaFAHD65GV56819Ole/8c3XRNpq0tWNcsmiXLt6S/bt/UQVJL766nNKAKhW6zI9NSv/+T//P2oX/uIv/hd5+OEHpbOLs8OCpAQAgE/m6UB/j/QPDui9s3Zf/upX1fegnYzfT9/4iWaGPffUE7JmbFTaFhuyVEeyvyqXzp2RjqWarBobkd5Kj84TguJW1mlJkG+FiKj4bMi8j335NtZfHanZIFdbr8uiqgDMqb8IyZr/Fpyl3nen1r5G3UxJABVK+vRp+QMezC1KKDimlZGx9VVtRNYODRzgN0cKAE4AaGP/JrDuMva6/xthKN77IAD09FVUca1TJX/Nj8EeQihYVIITxIegfhADTfguEHjDWUw/5/5zBMB5jXIHo7X/gq+v5ATP/g97HoA/5DJ+AsJbKYCcAJCWAIgVALSXSggAMfAdnwvwPSggBgkyDmSobxJIFjp2XsOZCwXA26+jEr8JiNjSV0myeNRzSgB0vYfgTnk/FQJLMVAbyeAWAzHFwLdesyn7zQI/96MA4H5PMXsskLZDW31e6T2VZCv5WST2pTzGEH/G+y4uNXG/BIC03+M+aRUT0DaED6bvSe8pjr3we1ncKI3PeJvieZf9rkllaVacfSI9vxbmQFhfqlRxHwoAcd87AcDOd6hvLNh3+ZxLySRhLAvtz+an7alOAECxBqLywNCIjE6slv7hURkaGZPewWHpGxpWAgAkKCMAEM/pkK4uSgEEIBJ1Av0P+dllyKO6vUEB4FchAJTGZwIAXTZGPgYKgJRk/6+0JuJ5VLYWyuZ7vkbz8U/bFe892qaQWe72x+MQ/vNe88ivn87ruM1lv7fqr/QedE8oUZDM1mmsUhHiE4X1kwduc9W8sEf9JksA3A8B4FdVAGhVAuA3SQDwMSoQj0Lfue+tNa7d1oRSX/iO5QQAW4fqX0YKAPlcuH8CgM9ZV1bwuWkxCWITC3qGUR8jZAqiVuslAJYptcB5cX5OwX8nAmi5SEpgoQLQoORSTgAQFAAWqhEBYMHKAPA9SgLI9D6lw7OflUdksbTfZQUAI4EGght6BgGAx6vSeI6WAQiKj8si9YUlqS9RAqBIAKg3FrMSALVGUABQvwtyJdL/pgBAOQBLr0yxDY/bmD8X27x0r3N7l+6vvy0CgEOzGRmgoDwVkyCDT50kzcX7fupTNPsRK5cAKNsLMh8HBQDiuaHUUdxP97OHmANXBMX1uYis5ft6k38W7ANqQBk47rL3kcS/2wz9qkhhNtvDomx/+46cFJT/HSev5b97fC32K8v2pHT++L1k0KUnw+kGlPdHbg8jHyLqm1YEAOv7/Dq5BG2sftpMAGjlY8b3VNj7QwKSj1E611b6278r9U3Sz8Rx/jJfZKV5lvoPqQ/1RQgApevgCxAASv23xO6k67bs71a+l/rzCXGUv9N+btWOUv8+DEbqt+XvzQkAdt1mJZHs3N80GWz2u/ruSnMlPdvmf99bAaDVnGk1/9L56GfnX0sBIHVCcyeRQ0yo4aODZd0QTzbq93jHZp+LiJYqg79C76004M0fyzP9/TVz1FsrANxLQq/MIMYTm+tT3/Vf/K//QgkAdPTUzLQSADSrjrpHCpm3aUDvow8+lKNHjoQgl0gnmfURW8ql3IvZ/4FoHWcWe5alpsu07kDa59lQ/HR5Ws+OqtZqevEugLSuLhkbH5ddu3fJwwRYe7qlhwwtglNk/7d3qhIAwKKuF80g9xqZkcEOzbmXkfSxiVvfyqCWHQLdQK700w1LbCAK31cqnd8aDG+9mO8XQG9WAIgNfdkCTke3cB7WuW1OUPMGYVl/Du7l8zZ/3hUAWq2ztG/j98UEgNR438/myXvMPuRHgqwGXFAA6MTpWVpQWVcIALXZGTl3+pQc+fRTlYmPFQD0cBMBokVHpaSWkqd6BZuVMQwzBqWBIzqPM8cqr1dkDllu89RZW4kAENavHgbDuuXnr0wA0CT/0H8eBA0ZYaLM0XbZuesx+fo3vi2VvkGZnp2T0fHV0j84LPP1ukzduSN3b9+SQ8gnf/Sx9ifEJFQXqM/d29MjQ4MDCtgBCGpmcY9J4EMKoG+oRU4QjPvAfgBuI18+efu2kMFIpik2BbAAIA+1EeryAvScPHFC1qwal43r1kpn+7JM37klt65fkzu3J2USEOz0aVVLgVm+fs24bH94k6wZ6ZPhvk7ZtGZM1q0aE3gKPV3U0TIHGWCftjDnAVNUmr+OrDM1jmsZEUAzDq38bZYBboCiHeq0Bl+H1eeqkcm/0AhqANRd71GQJHZa7PBsUvR6sA6y9B640BICgQBQD2oKTgDI6kdmRBQLIAeFw4ICgMurWWackQU8Q73MxhFISPdkX6ta/pe+SjJYWtnKJjvke71t8bmEmhPYogCTZ/3nvkPYL8Ja8HWQv25WwdeGZ+jH9ar0M0oA4KANSLEgc7W6EgCuT96WyUAA4BD98ldfkS1bdyjQjuwagSHGkWxfJ8dRD5W56RkY7HsA9cePn1Dgf262qvOJec966O7ulA0bV8ueJx5TQJL9nQx+yl5QrxzyAJLgAJKsBep3sw4ABAFxyXLesW27AnoDQ0OabQ1gTBAXFQ3m4ukzZ+TO3SnZvGWLPg/IDtg2B7GhVpcNGzYqcO9Z3k7uc+IJvQhRhbbxk+e9BAA/kfd3+VfWBNfivxNbeI2MYO4JEJPP8zpA5qZND6iNIWMfRQNIAF4CgLEbRklodESB4GeefkrVFnge28E4rlu7Vu7cui2zMwDa6/Uebtyc1D6gvWSc089KmFmoa1+cOHFcs5opBUDZAILeEJ7IsD52/KgGzfbseVweeGCTrlHuAxUH7M369RsUaB0dHVMVj0uXLkq9YWUXIIXQP7yPmYn0fqWnojYDMgggLVnmX3n5ZQV/ybyHAAAB7OP9+zXDnOxzQF7mJd/tWf4A3pAMUAggi98z/ZkL73/4gRJBvG494DpjDBgJmUBVpLT0SKf2O/dJP2mb29vl+vUb8sn+AzrPmG/YvGp1Tj479KnOawBpX0MArCgLkCVORrmqimiGe5f88pe/1OsDJqPQ4LYNRQT+v/LKKzI2Nq4KAPQTj5/85CcKIkMy4Kdn60IagAAA4E4/8r0dnaascfXqVf0uQHL6ijIw7pPSHwD1tIP+wH/GFvE6P//qr/5K+5R1YyB/p449pCoIGsxBXmNu8j4vw+BjB6ECtS5eM7vYJh99tF8+/fSgvPjSc/Lo5geVAAA1CgCkt7dfCQDd3X3SJp1y8uQZOXDwoM5n2k8pC1XKCUQJCAj0N1n+XN/bDwEEcgn3i3ID693n5uEjR5R0wjUhL8SEMsgS7773nsxXq/Kd119Xwgz9gA1ifPbvP6gKANifx/dsUTISY0tY6/jRc/Lzn72p8+K1r31VGgsz0t2D394mFy9ck71vfaxz6OWvPiOVSpfMzs7L1N0Z+Y//8f/W+QUBYMOGdcE+FgkAW7fs0KAk9mBkmOz9Ljl5+rScO39BvvzSS3qeoP/ol1/+4udSnZmWZ59+UtaMj0ob6mMq2V+TsyePy3KjKmtXj8vgQL8C5rhPSuhbBtw2MNw3QietZv4sZNFGPRAAGrLMtSEXVKuqGEXGGqUYIMRgQ7QGb2eXdFd6pLe/T7or/dJdGZSublNJscOySQabbwtgb/uQPZwAYD41m3S7ViIwwD4lAFBKSTPqFFSv5zJ8ITcc6f9Kf68qvTAnu7u6chKAZvRSw3hBg/O6tqI6vf4cAcSYwJtm/uNrqFJUFFzJzsaqLLCcERI1679h9WnVX1latJ+oI4TatqZEZOVP8HHwdwvHT61Nm+e+my+RB31j3wLfg2JTrhYRn9mNEJnLQSuRIT3qcrYNKkNlPkvsn8U+UHYujTJ0CmfChAAQn4Hi/nX8MpsdEQlXT8VNsu7NCgCZaoTPr8LP/GxhMZT479DiJADd5F9FMQPfB2JysZcAiO9fr+HT/T5KAKRBqsIZMUkOaDoXRiWk/LU4fhQ/F99bdpaNJp+u2xKSRzyvCusgEABixbb0vfEcKltDEHvS8Iv3nYax/cwXguQxAYCmqn0L9QJKwzhR/+V+uwNQQUFz2cjYnD26uisyjKLbxBrpGxxS6f/KwKCSALoqvdLeaeVQUADgTIsKkBMAvPSVljFLCAB2/uXAacG7LE5xDwWAGIBu6r+wgFaKPaw8Fywuls6bsjmQPld23VIbmQSl4+x+vlqJfF9AASCeX6lNSud32esFO1WinpCur3sRALSsjCFAmQS1AzfZfIwSGTJAI9idTM2tRM0jtSlNMSJXUsgI7TkZ3tvtCnp6ngl7ohNN9T1RCYAyBQBKjMYEsnDq1NKjHjeL55Dfs88PHe9o3ymOUVgTyTr3/uT+dU0FEN/tDL6RnsG+IAHA50MYrjy5JBn0shhiGQHAFQDwQ9S/CH4GBIAFSsnR3/i3xFA0+7+qBEsvAbAIWXbeFAAa9XlZXqhL21IoAbDA3/PStryAh64/nQDgWp80GwKA9XW5AgDvJUZo/8wvc9K+k6i4TpYMlyXOmalSgmB4uC+X7W8ZDuFgjs0OT1B0QkJhzAMBQP0N9YEWdX5YvMZiPwUCgJYmFM3+NxKAKwAsyPyiBAWANlWLpMwS7yVegQLAIv81nldGADBfQstW/g4RALKs/zBargBg/ZWqIOUEgNRW+FxP53Kz3b4/AkD6OR1TVwCIfIbMr3D3yglPJcTK4CI1ZfZn11CSogbG9GrNvlko1xqB3R4/Dh8orHH9vMeOHXwMYHnc7vx3iy1nCrfhM3FfpDiT93fst7Tap3ICQK5goKISBZ/TkltTlVJrA4a1uQRA9lpx4WYlALI2+phEjlPZvq7tj/zk+H50BkY+RLp//rp/r0QAiOdEKx8m9Z/ic06OA+GPhSzOcCF/LT8zxMQPnRFR+euy8tF2oRX9t8yuFrG/eAxa+V3+fDzfUv8g9udb+YhNPkUL8q73W/wzVgCw6+T7QH4P5TYqf+9vtwRAmsCXrvPYPpb5r78xAkC5c3pvAoBlZxYPZioVHBadKwC0Wmj3Gvj4czbpc0BMDfRvgACQ3ns8CAR3nACwZu0aXTAQAO5OTWkAkF1GA6Bt7RrU/vD9D+TY0aMmt11f0HpwBJ/za9okjGVZzIAVDas7MbGD06oPnQDAZzzYSrsB7BaoW0SQSWvVtGm97ieefFK279whHd1dTQSAtASAEwBSY5Ya4nQjz/5OrG/6Pr+nVo7AveZHbGji9/rzS8pILa8pEj/vv6cL7l4LsLl9908AoI2eKdY8z93SO4BeZsTNePmhNR+jvASAbgROIrhHPxQ3nyByaVTq0j4sm4/pvEgJAEUFAAsCIyGrNV3r8zJ7946cOnFcjh8+LJM3b9yTAKDjpg25NwHAgxzmUHtWeawAkG+imiUByJ4qAITDcsaQTzNMNDieEwA4BP6qBAAVhNcasnEULDhW+r0dsnXrDvnmd/5A+gdHZGpmVgaGRqW3b0Drus7NzCi54s7kLbl88ZJcOH9O/1+7ckWm7t6VRq2WFWZw20EJAM8W1ozhwUEFNQA+uwKACClgtlpV6X8OuuvWr1eJb0DEhx55RAE4bON7+/bJpQtnZbCvV4YGemWgtyLV6SklANy+NSmnPj8phw59JvX5WVk9NizbH9kka0b7ZbjSIQ+snZANa8alu7NNKt0md85Dpc+DpBVEBScA8DrroLOrU0E9BZS1PIQpBxjAbNk0XquM+cA4A+xPByl4XndgyddmPqfbNAiHPeUaXNul1gmk8z9WANADeFAAYG2ZnH8A/0sIAE5YcAUAO/zZIbAQ5IiVJ5JFWHCYOKBwz5GNWDFgVLKg46Cl90N2GA8vZooAzv5NgtLxYSPfa23lxkFru74FbnLHMhAAkBev1WWu3pC7EABu3ZHJO3elOl+Xjq4e+ea3vyNr122UoeERrf2M2QKIZn/u7OxQOXHARLL9ASkBVvkdhRwy0nk/c5z38b+/f0A6Otpk92NbZf2GtQrgMKdpFyAmYDHgJ4AgGfWA6LwOOIofAADN65BsAAcZx/2f7Fdw8NHNWxRsvXzlqgAQMi+efe45JaQcOnRIpc5ZY0NDwyqV7wApn+VagMZOBEC5IM7wop1kxwNEezkBB79cvQDQnc8wdwGcaS9t532AzGR7s86Qxqcdly5d1j4jo352ZlqzSiqVHu1fgFoA+Ucefjj4NATFyK7ulpHhIanOVuXa1Wt6TZX1X1yUixcvaTY3gD1groFMy3Lj5g0lSXBPDz74gCqKkKVdr1E/cV7IPD979kyoL78nK+9An5w+fUrXMuD9ww8/oiDntWtXpa19WceCawBskyHPfAWshQAAeYj1Rr9TR/7LL7ygWe0QANg6F5YXNYsbOXyAcMabe8M20F/I2v/0pz9VgBwQnX7ndb6fPjvw6cEMDMdecW/0OYQBxsHUKBr6OX6H/EEmOK+zVk9+fkrOnTuv38vnscm3b99SBQDmIs/zsDFe1Ex/ANFvfOMbaosWF6zcyRtvvKHX3P3YTlVp8MPfwYMH5dy5c/LNb35TKgAISpQAZBb5wQ9+oGD3nj17Mul61iuEgbfffku/G9UFJwBw34zr229TS36Lfq5CNmJnp85Z+oPv474hAECS4Xren//lv/wX7QfP8leSVhvy9Q0tYQCBAKUC9hr6wclXkDNYM5ADyIh3tQ/s5oEDn8r+/R/LV1/5sjzw4HotAbBEsLKtTSqVPi2RAAEABYCjR0/IocOHdW5w3/QT4Dz2CAUISkQAuDOfWB9eVgMCCL9zv8xzX5/c18FPP1U1HIgplFlwEIa2k/kPAQDg9/XXX8/mgBOW3nvvQ/n82BlVbXjs8c2qAICMPQoAJ46dVwIAcxICQK0+JT0V5oDImdMXVQGAtfnclx6Tvr4emZmpKgHg3//7/1PX4V/+5V/I6tUTQQGgIXPVWS0BgD8BAQDfAgLA2Oigruswcss0AAAgAElEQVRTZ87IxUuX5fkXXlBvBFCbNbBv79tKMnz2ySdkzcS4AvRtSwuaYfb58cNSn5uWjevWyPAgZItF9fc4M+LzdbA/LRE8ttTyGHyxc92yIFFLFi1BaggAy426ZqnV5mY1Y43xQQWAci26r0MC6OhUdTMIAF19Q1LppZRQTnpRokEgA+QAae7jegkANQwLyxoo5z9/a41hzdhfEAgAAPimumIlIcw3CNl2y0vS3Uct7g7pCTaBeYMagO+DWg6AtgQ1Idrl5C6+x7JobGN2Ip8FWu3JWr2W7dpNZ5EgHa5qFY26ytKqn4L0PyAABIBQFgACALZZfY9AAND+TED5VAHA/Im8BEB8jkoJANyzt139ISc8eG3oKAirPoCeDez24rOJn3PS81sajOJ1J0gWzlcRAcD9Ie+7lABg95aef5zQnHtH9vm4/m04lcQOVEw08eNdBtDZWW6lgBqvFbJQk1qu8TkjDywVEzayM2I4OHmcwU5Q6cNKAMT97e9odY4vXKFF7kJ8RnRfrywGw7V0vYUSEvG103NmPBeytim2YqC291vcfv/ulc742OnCEHo/ReRX2uLKC6ZwYmc+9Wo88BiA9bQv02vrPM8yKj2DiHI3qJyIdFf6ZGzVahmbWC29A0OqAgABgP+UgGvv7JFOSj12dgUCACUAcgUA1EjwB7S9qk7JGdfLjJkccWF9lUyM2M6k66dgg2yxt7ZPIXkl7v/iPMgJAK3WhV/8Xq+nNqQsXlW2/2A7GTp/LX1Pq/OUXz9uVzrH43721wp26h4EALehTcs2m+TO5/jdIADE8v8pAUB9uShL3TPaYgLAQiOU5gmKMfragsXbnJyq9sJ4fBkBILar6Xk2JgA026A8IzW2vWpbIwWA+yEAeLa/lX61EgH5c5GSZACtPT6s67OQEdSspmOxhTzuqOS6RAEg9jFcAWCJ0kaoKtVrssCZEjUlfKn5qpYAWEJ9qTojyw1ic2T9UwKgJoIP3YAAUJN2aaDxU0IAsH1HM7BXIAAwUL8rBAAzdXkJACVO4MtlBKCgAuDJH8sA/6YAUF9YzsH/xpKC/fMLVgKgthAUAOoNqVFSaqlNFpYhACAw9ftHAMjKVAYSgBMh3dznZZDMpynz09wulvkRRf8A3KJZ9ajMvqb+wb0IALHNLds/4r0we2+hbLPdXWrjtR28b5l1TQJoBKC6IlWwH574oteIrp31QUHuP8aI0qz/cpDWyETFEgCZD+ix7FLyQqTAxJmqzRKN4v02V7aOSuJmsb9ATFACUK7ClCfk5t6m96HPq3i+xOrTqc8X/91q/Aqx85KNMr1mOh/L/MwyP3Qlvz3us7TNMXbjZ5ziOa6Id8b+azyOqS+Rt7Hof6W+btOZMTnr3KuPV3o9HkfeF3+X32tqB1ZqT/r5uC/ivsvPiqGEinZBbouKvlb+fHF6+Lnnn44AUGaP0vFO++e3RgCwgfEaJkEOPqzZeLL/KgoAKx24yl7LJ5K1qWkSKzZanGDZYJZIAJY5zN756QGboA7BzH/5r/6lrF1ndVApAXDn7l0N9CF9SkCcoA4BzffffU9OHD+uBIA64ASHLD8QBkdI94dQLzzfyJprdDFnARBXenh79aASDqJez1vlqTo7rU51CEoNDg/Jk089Jbsff0x6KhWVjCMTkuz/jg4OjSg2mPEmUHa/BIB4sReM6K9AAIjnF+0uu7Z/R+wg5ws/7zGtzfk7RADwtvg9/iYIAPF9u7Pt2VRm98rXRnyATA2odVrIkIoOomUOW7zBpXPV6365KFiBAEDwS2VOl5SJDAN5+vYt+fzYUTlx5IjWm8a+eDvtoGNrveAk6pfaIdfWViSTFOTj7S3h+UgBIHNiEgWAMgKA24hMCSAEGN2B0TYlTlVKAGhlZ1In0scRGVl3YvSzmUNlCgC7H9sjr339m9LZ3as10TUoNDCkQXCAIILz7cvLUquSAXhHAbxaFTDgrkzfvatAPBm0gGgAZHPzcwpSOsDVjY1ob1eA68GHHlIwa3RsXGWAyT4DPKTECBLY1F2/ePmSSkkDVl25dEmOHv5Ujnz2qczPTcu2zY8qGWB2+q7KVFNT/MMP3pe5mSkZHxmQrQ9vlNVDvTLc2ymbVo/LprUT0lfplL5KT5ax6oHNjs6OIAO+oIF3ggfehwQTeABSMF/8wG2kDw5eHJYtiEv2L6AThC5+V5n/UFsawMmBAycQkJGvhKown1xqXWV1CaqHEgAK0HIQ1yz+kO0XgHyuAZHA1BsJGoegRVDKcOYiABa2WVULAlDg8zvP+s3tY+pA8grzQMkKscxuWKT3cm6V+a6ZebmzbnMwHCrURtjFjPRX/K9joMSLPMARB6Y9MBPL1rpCjvYM37tsGYSoK1TrdZmbr2cEgNtT0zJbralM/R/+sz+W0bEJLX9B9gdjCQhbnZ9VoJBseub15M1bKq0P8M8cWL16jX7H+PiEBk0hAzAHAJIfffRhWbV6BPG/LMALGHzwwAFdD2Qbk9nL9ZF7R4oeMJI1AsAJ0Dk/h1R+r64XMqMZoyeefEr6BwYV2IUAMDtXlaeeflq6eyomtX3mjJYIoHQAdogHvgbfAWjo65NrAebxPfz0+vO830FoLx3A55nP+Cj0K4Ala555xZgADo+MjOh9Qhzgc/PzNfVzLlwwdQDWbHVuVsF/SA/srU88sUdB4JHhYQXkyS43xQH8njZVQDp39qz2F99R6e3VDPjPPjukmf4AtvghEPVmZmcVHKcPWJNf+tILMjoypqUZUDCifwHwh4YMJKbkAO0EhKf0AuA68u0QLyBkcH9d3R0K2M7OzKl9Q50Bm6zgtNaYp5RIhwLI+/btkxdClv98tabEhMbSgpw8dUqQw4cYAIjLd9L39BtjAQGA9iLxzk9ep/+5l6PHj6l6BD5kX3+/3L1zR59njnimNz8hn9B+2sGcYiyYV58e/EwVGJx4QL9fvXZFSyIwVjxPW3ICwF4dUyTlAc7JcGee/+hHP9J+AExmjPgMfiGkB4D573znOzbXltsyAsD3vvc9vWcAcdaSE6No41tvvamlAXiNeYBp5T0QOOhHAG/aBoGVttH3jDvEGfqI9cHeASDKf9r8n/7Tf9L7dgUAJwCwdrkm8x8CACA7/eBAKeoAAPT0P8C92w7W8dGjx+WDD96XV159UTZsXCNtbVYXE9uMPDL9U6kMKAEAyf0jR4/pnKa0Dco49UD6gfQAAQDVAwhxjC9rijaglMBYQQ6gbb4n0B/7P/lExxR74gQA+oP3s6bof9Yj/e+qBm4v9+59V65dnpSdu7bLtu0PSFu71bHv7u6VM6euyD/+cq/Ola99/RWpN6aVALCwsCSfnzgr7+07qMRliAP9A5VMAeDf/bv/Q9chCgATE2Na5mRpKScAbNu2MyMA0N9jo0NCrdbTZ88qAeDZ55/T/YTSYYDg77/3nty+eUOefvJJWbtqXIPI+HSoAJw4elhmp27Lpg1rZWRoQBUAEDTq0oyvJaE4HOeLXAEgB4WVBKF+u/mGBKtRA5CFhhIAKCXEd+HL1CAE1Oaz7H7NfO3ukq5Kv/QMGEBGCSP63f1vzmz4RwYQG/Aa7596bmDvaxClNYA+A6TZTxX8b2iGL+uC0gzYVHwiBTMoXwAxvLtLnFTJ+EKIYV44SYVr+jzmO3SfDmWFmL+WPBzaFgHh7odDAGgV1OFezSfBN6EsDEQqatEaWRHQX32RJbLYcgKAFX6zjV19pRgZThQAYgKA9633Y0wAyM4FoZ/dH8m+A5JiAMOzYJGDz16TNwJC0sBR5i9EAVme8zHPvj/KCOIO/fzlfRgHDJ0o+usQAMKBJXx9cJac1RA3KlIAiO8lzhCJ/Si//ziAnL5u/ph9SerreQkA9+fME00fFgnwR1mfN30kfkIzJ4sQd9qOPP5R7j96ALjsbF84A5aAZHou4/wX+aXePL9e2TXi9eRnieS2PKk/I6v6GUPPexEBwD6HH5+fT91PtlfyRzwHtX1argo72GFqRNKu5O7x1WtkbPUa6e0fksrAkPT0D0jvwKB0KAGgW7p6KqomxSMuG6WZyfhlqn5mRIC8LaaC1zTWJRMjDkLeLwEg/ozedwtiSfEM8ZsjALT6fm9L0fYbmOq2eaUSAP9UBIA07pLNlfsoAeBxCSfOe3wkm3u/ZQWArARARPJz4CNWNEsJAE6+UDAbBYyEAKAkvhYKAGUlAHRfSeyZjnuJAoBn1nqsKY3buE3Rs2tQAIhLACjpJlICMKl/i6f72T1/LgLISggA8Xop+93iYuUEACtNVCQZugKAEwBUVQlfFh9KfzefarlelaXqjIiWAHACQD0QAKqBAGDy/3pKJ9nKSwCEOIEnsAV8U3s/LgHwu0gAcMKZEQAWs8x25iy+kiaBoAS5DLi/KPUlkXlA/1AGoFY3tcJaEwFgQWrEl5YoAUCk4/dTASAmABCfcj2o3F/Kdtksczm2X/H+F9vP8nhUuQKArwP3j9J9S7ct5QPnJQDi7/Xviv0r/Uwa64ol7T2xK3oum9AlIDqGpYOyylkZjLyErLc3809LSrSk5AJvX14GII6DpwQAS8z1JJv4fJNfx4iL8X3H+y+f1v7R85rZKN0XCxn/RSJC/vnw/D0IAObnWL+nBACPsaTjEo91Ol7pe3+b2f9xP6Z9mM5Hb2f6M/af0vhteq6Ltq6C/1R27TJfPfWBuN6K/ltCbim7x5X6n9f8+j53Un8rbWcrPy32/9OzQNxvxT5sTQDI7+V/LAEgJqjHa8/b1+psH/t/TviLSaqOF7R995UnDatoEaCPHZt0YRk4FpyTpARAZkDzc00W6M8kdgKJoHgEjKex/R4P+koTIPBZmwIecQmAJgfJ2f7JgSPdALxVMQGA93hw8t/+7/9WxsbH9O+5+aqWANBgejsgR7s0aoBQi3LwwEH58IMPFDzt6qC+ORJHBoJY2wywKS0BkDDATBbp13soyBXqXhLMoZ4ngUolAPT2SlcPGSqdSgDg/7KF5Yz8oUz0EPiKZG5aGbt0cdsNr3wHsWHwO80mfeSYr3SATI1DbJS8v9M5VmYMywzLSgz2prmWsadyuZYyIx4/19oAW2+ogoZmApcpC5jUf9xvdg8qumkghdYBbp1B04rZrmOsmcM2/l/0kY1BqIvKQjFTa+3isMcBrlMdtEU9gBDUvUMW6LGjcur4cZmeuqvZYnEbUwJAfqgrKgAYS9u+z+YrfwcCQObQ5Aonxr604E1cZ0ntga/LKNu/iWwQCD1uP9yx9MNegZQQlQXwuZA6p9Z/ywIBgOAPf+s1QwkAwMrOrh7Zum2HlgAA+J+ercqho8flkUe3yODQsCyQLdeoq1zu/FzVMukWGho0x1ZZBh6HawLYSI7XpL5Qz7La6ffzFy8qwAb4Nl+rKcDxwIMPySObN8vGTZsUAMMWAubt3LlLTpz8XDOoAbggGEzeuCb73n5Ljh35TGpzM9LT0S4T46MKFl6/fl2OHzsm169cUgLAloc2yKbVY7JquE/GBnpk/eoxGR/ql75Kd6iFiXS/MeLpD8oBuKSy1j2v1TMwjDEno40x96xLz6znOd3bQn0u/SzZhUoWMGljACv6hGA936kkgyWrwamBY4grHZ3WZ/W6ZqcTTHeCgWcDagb+8pJlCSrBYNGUAHRPIAubILxLpxkpwclsllRmAF4M4KeHqVK7q6bXgnpOAEjtW+ygxTY9sydRbTd/TudpZAystUXiTTyX/YDj8zf7qeeDZd1Pi7Y4z4LjHd439C2H6tn5mty+O63Z/1Ozc0p6eejRR2VkFAB7THq6exUwJrsfooYDkw66KTGguyJr1qyVVatWS7Vak21bt8v09Izs3/+Jgv8A2gDJw8ODCro1FuYVFAeY//nPf65tpsY6c5z5j9Q2mc/f//73FXR77vnnpdLTo71EiRPWD/Wzp6anFLBD/p82Mgf+4Wc/UxWenbt26XwCFCUjm9dQISALn7mE/DnAMfMIgJn28B/g3wF75giv059OqgAoBQgH/Ge9qRrBMjL9BkQBxgI+cx0+A1kBoAp5cr4PcgJAIOA0oJlnx/K5iYlx2b17l4L4oyMjahKxJUp8mK/KqolVWkf7xrXrGoSiv5iL3g5AW8DxDRs3qp1mDXKvkChu3bqtADNlCHyP5Cdy77Tr6aef0r5mDkEu+PzzE0pCInseggD9du7cWVm7bo3aLOwmQDdgMbLuzz77rPT39Ut1rqr2irFFyn3Xzp1KDiCwCIg436jJhYsXlQAAgA4AjWoBY8p90i9/+7d/q88BQANg8zzzgvs8c+6sguRkrTMH6VdsCyAyD+wq/T8wOCgnP/9cxwew2NVN3n33PZ2vBrQv6VjTt3vfeVuBXMgOfoiAoPHuu/vUFgOwM9cXGpCHluTNN9/U70QBAAIA84R20B/YN/qD8hhkVLGiaReEFcaHMi+Mi4MckDAOHPhEAW3GHlvOOmNduIIFYwMJoKerW201n0chBnUAxonMdZVF7+7W++K+WT/0BeMOuUZttLQrEYX2szZQKmDu0Rbuge+EgEF/UwKAvuf+lZzb3iF79+6TixcvKAFgdGxQFQAAvSnZMTAwJF2dqCF0KgGAjPsLF21uQSTwTHFsNvfM/KG0go8dwWu+F3UF7oF74t4047oGUN+txAU+x/1AiHA1D9oPAQBlA/rmu9/9rr6f67Eu6bO339onVy7f1DF75NH1gqozme4DA8Py2cHP5cjhE9pfL770Jenr75ClZdZ+mxw/elref+9TXW/PPrdb+vohbyzJ9Ws35T/8h/9LyQ1/9md/KuPjo2IV3iDfTMu7+96VJ598Rtav2yS1WkPPN+MTo7rGTp06KecvXJA9Tz6hKiu0mec/+vBDuXn9ujy553FZPT6mYD2XxO/4/NgRuXH1kkyMj8jObVulXqtK29KidLYtS09nuwL6is+x60UkNfP37LSHLLBAoFOpfOrVhiw1atQ26lKdmdHvQs2IvqGUj5Zf6OxSZZiugRHp7u2TgX5KHfVrqSA7cwR/OoIE1C+NZOnbtASAMvhkkX2a/QRSNspd2Coy5gIBAGKGE68Ze3wlsu7bOi3jz8uvODmIn/wHJMC/1+ByUBSIScGsXd+31Q56P4Xns5Jaod2MZpYVoOpvgaBAe9TPCeD/ggH+EALwExZCppuXANC+UODSMoQzH0M5CaE2bpbBa6oBxeBLKD8EgTH4C96/+E7ez/8/de/hZFd2nHlmeW9QKHjXQBu0Z1u0oZE0NCLFVZMacTZmNmJC/8DE/kUTGzOzE9KORo6SyJUoUmJ77xuNhmt4j0IVUP69Mru/zJP35j3vvgKabM5wCoGoeu6+c4/Jkye/L7/063q5gVhf1eWrUULwa7tvkfsy8XyS+9LRt9GxD36Nnz+LtgfnxggCRgmIPgrnAy8BEPcmVwtwdTG9Ng5MeUKzvwIBoDz/1meo6BkuqYj5mSr6UjF+E9/n7yU2Ef3Fwo8z90t/CvJm9OucPLARwBg7Pf0dz96qoKMS+Bv/+D3kv31ubPTp6lm/JtKUAe/5tXwe+pkin19OAIh97z6vA8QloGey3xq3UT/Zg+UQcUsiQmWdBMChWGNpfrKm2L+ThIF0dffK4MiIlnnbtGWryv5z7usdHJK+wSHpQu6/t0/LBHA+5JNdPZbt72WgTBktSZR7+Tudk0FKOLSpLPZRX2bE+zNf+zrnbOG02AXva1+Xcb0W8zNIfefrNz7OAaD4Wj7WG8Vi6uIgbmtjCYD8HJYTAG5ne/LX875oN9ejvYt/l/bDPllZ60Glwsr2JGWKTKktJjAU7QslAOI4+d91NqWYv0W5wrQek4KHkuISkT3uaeXel4jyBQHOyuLY6yUBwAlyvEZmqgfAtS+1F4hrVBUAinmaxcK1HSnOGNe4vb9MgItxHX1fKP1hpBriRKl/U4a/J3/wGzvsZ7KCLKSAooFscR6ny1cSWapn5HKs/Qyf+wFKKoTYt0LcYtX6XUsUQqQk899IlasoJ1G+aGm5IAA0lhaUuE4JgPXlOelYWZbVFUoGUI6J36gALImsLKfM/6bG8IwEkFJ92OMcgM0UAFzmn8OhZf/7e40cEGPjrtBUJB1kJQC8vrvNW52BaeTSCMbnHAOxlZKICGXsIs0cvYTagw7IkZbsgRegglD4eysQAFZVxt8JAIsNk//n8RLJIE1KBXQWCgBaAqCxomoBK6gArJP2VBIAMv5aAYi6YmXcn3wu08bWORvtAAYg+R+1cXjbyep/7DXuN+6xWlZSlSwtnup+UOx5i9H6M/bA52/e3tx+un3xKxiEVO7rFf+ihtgYbZWXjyqvVZIM/X3Vddf6ev7ZKPfPayjq+LVa7Kh6AqqBURLtAo6i+3NKkCmGISMXlABhNenN7VP0NUv/yVTDiFtryDifXKHfYnyu4uMkspT5urnKgRMFjUBg31uSmGKbMK7xtXIalvOuJKKViitFn96GQJoTGOJ46by7DXhR5xMUszf53vk143ppt/7iPNzo/fk5KLfzOT50p9fN11Fcg/l3xtfyv+tsQ52fXtcu75v8nmKf5+s/n6vxs7kPxHfGe4m+vN1HPvdbzwdxz6jeq7/3i6NfpS9cEcAqLh9tWL7m8vnUrg99nPguTyBw38r9Id0fvmwCQN7AOgUALwFg762yLuuMUbtBjpPR3mOZki3Pe13s3AGObP8se6DdRsLzkQRAMI5g13/4P/+D7D+wX7+bwI4TANicuM3G0rI6q0gAowKwtLggfWQYfRECQE0G5e2mX34fLQu2gxqqK+rMVAgASOCSrVdHACiMNh1oB/h2EzMax3wcbaC+OAGgGN/fBAHAAehM6iQuqKIPycDNgj91BrLVwOX1WqpOUDsD2HqdVgJA9fvLoFH1AF4SA9S9vgMCAJ/PDahJGFom1q/6U6z+QADQQ3RC9nCfyBZrLC5Kc2lBCQCfHf5ETp84odmmt1MA0AOwzdDCUfE17AQAt0NeB8+JAIALgAQWYEnrPmMs+mZXEAGCugDfqg6IO20ZCSB+diMCQPtNgCCqy0i6nKnZVMBCMhj3332vfPd7/5sMj45LY2VNPvrkiB5CuK/du3cpYGd9vKqsbuwSwXKC2QSxeb1Qi9DlanPKg/CDw8MKAAJiIPkPaDE3vyA7d++WR7/yFQXhpmdm1EYCjPB+MlYJbk+Mj8vSwpx8fvyYnDpxXE6dPKagAMQOQChq4gIKTU9dly2bhuXAnh2ye8sm2bZpWDaP9MuOyTGZGB2U4cG+gkTlgD99BgHAHXjNclta1na7UwjYqHUze0wGU8H5BMCrwkMX6igrFmBI8rcOtru8tI+bSf1T67pH7Sjvt8839T+BdILtHNj0kMj79ZBoteRYX5b1b1Kedoiy7H49EKrEp2X9qNPt+13a82KQIzpN7ZwrXRep3IAHsOv23roDmK/1PFAebYDO7fSEz9+cPMfrekAIByBdmynw4ezkuIdUMtaUvMCY2YEb8GJ2cUlmZmfl+o0ZJQBcn56RnbsAkK0kRk838uwOcPdL30CftgFgcHLLFpncjBT9mIwMjySAfVFmbt6S40ePqzLAPffcq0AioPKt2Zuyvt7U4z/z4dMjn8rhw4cVZD709CEZ3zSuwJJm/1+9omAygBylgrjPgf5+neuA1u++97488ugjSr4je5YaradOndb68ihq3HfwoBIBnACgyg0aOBMFpwFkAZG4Dw/m4pswfg7a00ZAXQAo3fPX1xWg5m/+RyCKz/rhDdAaAgBt5vOAsXyOvyFRXJ+6roC31rNVckGnkh4AEu+99x4FtwcHBvR5gk0AtICHE5s2yWD/oJYf4fN79+3REkS8BiGBLHbadPCB+2VsbNwCVo2GHD16TLPFKZPw4IMP6PXJXuVesUNkY/McgCtZ2iMjw2qXhoeHrC2DAwq0Hz9xTAFqJwDQh2Rck9UN4M0coAQAwPfZs2cV8L7/4EEdI/wW5unySkMuXrqk5ACuDRjOvdM/gPG096c//akC/5ADmDcuT889XLx8SW3knn37lHhFuxz4xkYw3thNbBTZ8YwJ7+cx4/D6a29o30BKcGUSFFveePN1BZtRFuB6jK8SA155WckI3IMGj1Ytox/gnf3ggQfvt9r2+v4lBbb5vCkMGAGAOUfbX3rpJQXxUVtgTvn6pg8p3QLJAJl5gnTAhbSZbHdUACAx0LaepGABsM08BhAHmGbsvDQFv+mHv/mbv9G+gADAdVn3vT3I189rCQbeg1Q+c5fvov3MCfqf9qEcwDjwX8tzSYe8/PKrcvHiBfnmt74hY+NDsrKyrLL3ALRDQyPSIWRB9khXZ6+89da7FQIAcxmJecaEsh8QOiD+MJ/UvqKss7ysCgD8cE+8ZoojVlKDfmfO0heuAOBytcxZFCm4zgsvvGCKJYuLBUngxV++IpcvTcljjz8q9963W/r6uzTTvbu7T958/UP5+KMjqkhw6Jknpat7RRYWZzVp/eSJs/LOW4dNieS5R2VoqF9WVtbl2tUp+Y//8f+SPXv2KAFgYmJcurphya/IzVvT8uYbb8qTTx6SHTv2aAkM2sJ7OOM4AeDRx74iY+Pjur9h35kLVy9flscefUS2bdkCYiqEjKgxe/TIYTl76qRs27pZHn34QQ00Uyu2Y7WpBADk/Lu7LD/GgsDpMJsIAJwjAd45V6EesL7a1Aw1l6n1bDW+S8sAQMSDSNpoWFCqp1e6B0akZ2BIbQMKRWb3UsDdosct58kiqAABAD91pQTnOy0hSYmU+FFqW3X/XyoITHz/Iu3gPXr2MnKMg/5O4GJ/4G/Nr0nExkINIAH6RrSwQIa2K4LnmbJPPAOov7C2JnPYcNqnBAAIVuanQKZThSL8DqWAWAZ+JABY7Vsrq1D4BIkAUAXFqwQAfy8KANIFqdxk9L19nq1YS0xMZNsY7HHQLZ5Dc78n903sRKBIaiX5IR1mEzm4/JRfLyoA5ASA0pJYiUUAACAASURBVH9K2dJJIakS8ElnkeJcXkbDS8Q9lRXLz3J61goBYrcxESCKvpb7vn7eiWRj76uyxIXdq9+D4yL62QowYu+zs4spP97JT51vSfczxzb6KdoTYh/xvm733XmArJinnlmWFODy+EUx3mmdxXYU8zeQairjkuaWEwBi/7sCgPnHVQIAAGGlfamN+bw2sImzQKesUoJEVTc6NFljaGxcSwCMb4YAMCr9QyOBANCnJAD8S84p2i6V/A8lAFLmvxMB/Ixqmc4p2B/Xexj/urOGz1GfW5X3/JYSAOJcjTbTbazbf8ZXz0eFBHg6v7kEfVZDt1w3CYbOwBzv6ziX+M58btbN+Wp8px7UqdoTMzeF5f6SCACFXauJtcY5oH3sc8dL2CUFgBhn8nOt7ntJAScGtL0kjpWzSv2fCAK8hvfg+4P2ZbK/X5QAkAN7NpZV+epIAigIAMmXsPVkIBjqGgryByKA+xwl+G8lAKLUv4/7nRAAor2yvT6VRwg+gRMAVAUgEQC0bxvNggCg6krqUy3rb1SVGosLWgIAAsDa0i0F+vG9IAusry5LByUAVpb0t/pzrgCgyUIek7R9w/eWCLibeTFY3QkAluxmoPxvLwHAYjgQACixaQSANRWJWmysJgLAWkEAQAFgodkpy03RBJFliAErSRUSAgCxjSLho7rq1a6qfTHVU7cT7dZffL60A18eAcDtvKWW2V7RjgDgq9CS0Or3f7eFqvKRkeDi41+bAJDFqcr9riqNn/td5Z5co9wT9scCoI9KAeHv7k6UeErw3r9f0awULy5GPkuy5HmPW7o9irPE2pxf22kPyX9LiTZxz4v3mselY/+YjSvLndhrnvFvv81XywkAZZus/HVJDtiIAFDMqw2cvnyu5ATA/PV4dmm3r8bna/3YGqLJRnt2df5W0ZP8c3UEgNiGX5UA0NIP6SZzfyf3hVp8iJpOi35Mfq/t7r3Od+TSdfHndm2KZ8I6/z2/N0+kK2/ht5MAkNueuj6sO+/6/dYRANwn+lIIALrQdRG0Gs1flwCQgxn5IFcng5rBLGPQ6j3lTLaiw2rQy9wBjwcwdeBCpi8BI4KX//5P/r088yxZVWRMiErjEsgmsw2HZXF+QZ2dC+cvyOuvvSbXrl6RoYEhivwAMxZAlUsc2/dE492q0rCBHbzjl2B7E6TCbuMQDg4PKXD3yKOPFgQA3tPZ1aP1atbWTVrcjPbtCQDKMsk2rjiGd0IAaGd0DDqzn3YGxB2T+HrVScpKCPwKBICNvt8HorV9d0YCqDNq5ZxPh3JFC1uZ9C7xk7fPAF1nfhoJI2+f91E8jOWHzC+TAOAlAAqmMpLtgEkdHdJcRtJ1UUsA3Lh6RQ5/9KGcO3VKg6xeR7E45CWH2desO8q3IwDo/arMkjmu/nl3UKBK6saWSAHeP9EWOAkgZikVDET/fJKJiptknpkTbUxue6oOqgHymh1VlBYwEhQANgoAB+65T37/u9+XvsFh6R8YkstXp+T02XPy2dFjWsN4184dMkrmW3ePBsn5D0rAgZDAuREsysAG38djAylEFpeWhbIhgPUEtQGlrly9JlevX1cQ5Vvf+pZKeGvGe3NFHn/yCa2vjlT5/n37ZPbmtNaPm7s5I2dOnZSPP3xPjh45okAYhhsg7ebMTZkcH5R9O7fK7q3jsmtykxIAJscGZdvEiAwP9ppkbqcFsnzO9vWblC79y3MoAHjGjjqGAJpLyxp813IoiQxFNrnWwaRPGs3EtrZsLycEuHPrBxS/PwX9qfurNtWyD/hPUB2Ams/zmvYf0vUACGkPsmRCC7pzkCSwR5sUYyDAQcDxNgSAfL3W2SafUxAAuNfI4M3tVZ2DWbwny5SLm06xPmoOPi1zPyMAmKKG+RNul8rgSmRLW9/Qh565uLC8bASA6Rm5OTtPiWY5eP8D0kc9b0HOe0BJAMPDVouduQsoC8Bt88RUUbz0B2Px/vsfaMY5NefJ0OezAMNkTxCkuHrlsgLEAHkANq4QwNrHB4DocfWK1bnndUB6wDPW0dzsTXnjjTfk8tWr8nu/93sKzjIn+f533n1P/YjtO3bKlq1bZWBwSIFyFAD6BwY1ix35cwBvAByAO8BN+tdBRu7R1wRrk88DlDoJgLnPfQNK81kICgDX/HAN/mYO+BpiPbI2mb9axuPyJbkxjaLCnNnMdaTee2Xv3j2a1UyGOO8j2KWZ4B2iBACuMzI8LBPjE6oAQNY+Ckr77tqn17l8+ZKcOv25lhd46OGHNdMf28x6BBg9ffqMXL9+TccDkBNgj7XlYCyg8KGnn5YtW7coAYDvpr83b55QkO/61DXtt3vuuVvGxzfpHgjpAMB7cWFBCQDjY+NKRLPSDxeVALD/rrvk8ccel56eXlXuWFlflStXryoYzhwC5Ad4Z9xdHQRyAP3nALTLe588eVJuJtUHsvWZE/QLn6PPID8xNyEWMF60DVIF2edcj3547dXXZefOXQouK+ja0SE3pqfk/fffU5Cc/4wtPipZyLQTUgaAs/pw0q3EFjLN9fn77tEQDuNLnwLIc18QDLhnJwAwBwGnUR6gr5wAwFxBoeGzz44oMYD2KmFsfVXtLH3OZ1EmoG2UxuK7mJuQAwCMKSvA/fCDXaX99OePf/xjI9ccOqR9zNwfGBiS69dMKp97BCjHZtCHuvZWVuQv//IvdQ7/7u/+rvYlmd60l7X+4osvy9WrV+R7f/AtGRyCKEFpByvjAgEAggQEgO6uPnnzzXdU5h4FANYaBADAXb4LZQPGw0kebuNcAYAxh3TBeNImB6GdAAAh4tlnn9U+4jX6hPlIH7OGv//97xdlBbg29/OLn/9Srl2dkSeferxCAFhf75RXXnpHPvn4M+3H57/6jPT1E2SkvEeXnDx+Vl579X3ty69+/QklAMDdgQDwn/7Tf9Fx+df/+o9kfHxUyRDN5rJcn7oq7737njz11DOyfftumb01p21EBYUsouMnTuh8/cpjjynxSfc/EXnnnbeV4PPoww/Jrh07RAFy1DyWl+WzTw/Lp598KLt2bpenn3hMOtdXLIusuSx91AJYa0ovmXGJAMC4euaa68pAACATH/UiIZBNtlrD6tW6dK1m/zeW9TuZ004Mkc5uimZLT9+A2jnmhWbgq99gwFhBAEgAePTH+d71xorek2fn8xwRWXzTBrK5+AKpBADjCjncFIFQU2qqz+T21cuyMN/ZI2jTwOCAliriNfclIwnAiVzarkScdVBE+ysRvWpBlbU1uTk3p2NlSkWmQgSZDn/FMvHJgCQQbX6C4zYK2CcA12qEJydGH5TS7qZWAMBfA0qx3xI54HcgXHsfG+GxJB4np7w472n93aDI4EFw93nqgiK5P42Si4ZJw7m+JAIHYkNqn7Yz+D36/en8Gc9lUQGgbEeef4hHEgMQ6TQbMtrK+EdJ5o5nm+KcEsuaxXsJJc88wzSeIXICgPtwBQZDkLk4++T+2J0TANr5oTGDPPqP/rfffx5ULOZbBg7k18gDnZV4kTrxoZZtCOT6+5yM5Y/9er7ecjKCnRHNOhUAcUGYQPK3LAHg5e/U101KBJXr61yrBqj43kgAYH+C0Moa6hsYlLGJzSr/Pz65RfqHhqV3cFh6B/g/aAoAPUYuxafROa92LqmgJUlyLwHgcuTWpyWppRo/qU9eiP2cj32xHswoFOu5LkYTxz0/X/gZIY8vxfblAEBc//lcqYshxecikKzPJzA1JwDoGCViSx7Arp7fq+BMXNdxHuT3t1G7K7G1mgVVGZffMAEgjrs3pRJD2oAA4P3mWWtOAMiD2bcjAGiJuEDIMFsfVC+V3lYG/v0s7OOk7bUPpe2nKqvt50R/f0HGSu/37P9IAOAcw2NXALBSABYD9v9mq399AgCNzrP/C1JFUgBQckBQAGhHAIglAFAAWGvMFwQAA/+bSgCQ1aaI/t6YAKD2p7BvZca9EwAoLaWAv8aZzW/8bSYA0K9OAGgS81kVaayuy/IqSYFrstiEWLmm2f+oADRWO2W+0SHLzfWCANBYVUhAVpm3tQSAlM6UJNGdAFDs2ynektuB+n3wyyEAFDZW/b6qAoCpaNqPgbsu5a7P3LYEQL6P5PcRCQCtr5VrNfqGxZ6Syn+6/5fb5tindba5zH4v48VF7DclJ0YCgG6hMYlT1cIMAI/Xt+BX6ZNaT9UnWVqCWtHS4joeVKzuHeaVVDLwXQEiXiWzdfEasY9UNQZicuHflOB/+RnDivL+K+xlDQGA1yKvtMB43LPKfaLkIuXjn49fu8c12+SGT+VzMr65bg5u1I7btTmqveX4S1zjsU2VMbqD5NzY/vgddf6QzsXbkH4rczyMVV27op8Tr+3fURd/rvjwNefGeB3vv/y+7BrVcvHRDyjHzFdfPiV8VtYAyLeZUGVbqgoAdTaq3brxe7ydL841/6cQALxhSHQrJywyuAuZHjsqtQNxucl8AtQtgnLAU63k/FARFABahtHjFukzGznb0cnzvwnYEfz+3ve/J3/4wh8amN7VKVM3bmgAkog4jhw1tvmqG1PT8vprr8rnJ0/I6PBoQQAoB7Lc4Fk7BlTVkyuKyfFFLVh6P9/EBmIyPiSyrMrA4KCQxQMBYGBoUNniHVrHqoeCebK+zoaD7GMCaZKAY95v/jgy+GqdkDtQAMgNVNzvWusvVg+ktpmUWdJxkdm8+e0nAPj95k6dxQc4zKS0oyRDVa4RgJsquG+vlSUALHpli6DOsMf15sG2wjjegQJA3QYXNxZf/Z4FVGT/BAIAkmOUAFhrLsu1Sxflo/ffk/OnT+thgMCvt1EPejr8gWGYHJR2BACPv2k7CwKAf54DSnLQnL2tssOt0m98viADBFnJUgLJr28kA+8XPfBlpCK/VgxeFJtnhUyDVBhAvNlXZ1taXXvqOfbK3fcelG9/53syOjahmSDEY2/M3JK33nlHTp8+pUSkTaOjsmXzpIyNjshAf5/0AYjDWNcSEQDfBljrYZx/qgpg2WCMGwHzZQLrmjWJjG6/XL9xQ65eu6bB9oP336/AIpnQd997r4Kw1Evu7+2VoYF+6e4QWZyblZkb1zXb/+yZUyr9DygIyDc9dU1GhwZk19YJuWvnpOzbPimbhvpkdKBb9mwbVwKAApnU9k31ojnU9nT3CCQAH4OoAqBM++5ulTDndT7nBACC30agQH4a+03ZE6sHqxlySUbdbQu/nQAAeQSp8mUF40xdhR+AdpPbNQKAjllnpx72XAGA9/AdHCIJxBNDcgJAIfVWMMIt+9tjaDYeJoUb16k66DUym7reEwHADy0+x6KdiQ5oix1Oh5ycNxnXfDsGsX5XCk57ELxYQ4kAYAfEcm7btQLJsIMMbCNXQJDg0L3UaJYEgFtzstbRKV//xu/Inr13qZQ7/6m7xm+N4SkgPazjDDjOWCMRTlsAY996820dM8DsRx55VIEYwEp+mDdnzp6VI58eVvAL8B51AABa3sc1ILoA+vG6g/+8Zmt1XS5eOKcZ0Vu2blPwW2ue9/YpSeboseMq/T42vknBGBQAyDIGQJ3cslXn4smTnxffAdhKmxh/wGQARO7JZcW9niaPHVCiTbQFEJO1C+jEY9Yt16Dt+DEO8DIeTh7gu06fPS1knDP/lWwjHXqf+/bt1TIJZNjzGWwchCN+6G8Funt7ZfOmSfWNIFAAEt+1/y7N0Aegn56eVlCYUiJ33bVf799JONgGwGRASoB1AtpGWBjSz5w7e15B7v0H7tLv2759m8zO3lICAGSAa9evyqeffqpkDQgdAEEuuT43O6vZ65QoWGmijNClryHzv40M9CeeVHUIADwIUdenpjQDnftH5p9SANgIB/oheNCftBMA2ucOahGAWIC0rigCYEx/0e8ff/yxEhyGUFm5fl3ee+89zX7nNdYl9vSVl19VVQpIEHwnP1euXtYMfOYsIC9gIvOA7HAA58cff0zbqCSnzl45c+asZrADUO+7a49KpdMG2gJhgHkNYO8EAPZSlKxoDwQA2k97mDfMDZ4nIxwCAEC9+rFdJgcIUE65CtqrbegwqX7WFEoYfBYgnOs6uMmcpP2UUuCedGy2bFHlgv7+QSXVfvjhh3odCAC0gTnINVkLf/Znf6ZjgTw/6gz8rWDsckMJANPTN+SFH3xPenoJFjehPyggCblgfY112r4EQE9aS4yVEwAguLiPA1nmn/7pn3RdmSIFKgOp1Mvams4b1jRKCtw3feQEAJ5n7nC9b3/720W73cb/08/+Waau35KnDz0p+w/s0BIA7NUiXfLaK+/JieOndX5TAgACAKVKurp65POT5+TlF9/RcX3u+ceKEgAQAP7zf/6/VRnghz/8gYyMDElPL+1ZkgsXz8nhTw7L008/K9u27pSpqWltz/DwoBImnADAHBqf2GTnoA5RMsjZ06fl4Ycekr27dmvJJjYt/IWjnx2Rt998Xfbt2SXPPfOUSv+TTba6vCh9XdwF6kTrWgbKgsBGdrT9zaJiSP/rRolPgnOzQvbasqw0jACgJQDYs3mOfXnJiAA6tyAUUYez1wg3CrgPDOh/SIvqEySAUPfEICmo+xKLrbmqBAAlTOIXQNzTkgANJVAyljyP+oaC/k2kXo0AQOYdf5u6kJVl4TsjAaBvwNrhpQHieSYn+6n/mzIlFbhUMmEpk2yv23OqTLC2KrcgBkFW0LZa9r8TEFXJKJEOS5l/y/DSOXgHBADzf4wA0PKjwL8Bi8ltrxCR49ku1op3UoCSJSGjZiUD/CwTzxl5wMT9D+pGexZiQcRNZb1y8FXjESG24ECsqxdU4hB6aM/jFyn/MfSFlv8LHWMJAOUbSl+uJADkZ+0CdErXyeMUEVgqzijFOSKQN0I7HMT2vVs/FxUCPEHhDoKBdePgz90ufMb9x/stzkF6zLNyDRv9bHj+9KNvSLTIrxVBX/vK8qzMWsL+xx+fV5Xs6jAuzDXG3M59/sn1ogRAq4+9MQGA/Qn1FmzZ0MioZv9PbN2qRIC+oRHp7h9Q8ndP36B0QgDoNgWAkgBg8uPquyUCgJcAiAQALRcWztVFyzOlxHys4/vyOIwzilqez4LWlTGvzHHLBvafuhhU3fjH59yebmQzYnyhcr7KCAD+Wm6XW+ZHDZjs95jfg59/4txrmSPpiXjOK23RBqvjDgkAOfitbfSyhxqDqkpjt2tf7GOdJ+lcyrZvsZuqgoL3ZxHA3kABgD0Lcmq+7xHqiuNhtv6LEQAiSag6PhYHivf/RQkATgRwAgDXcqIWz/l5N56jTRmv7PM6+xrHwLP/Y3zAiZSQ2DciAKw2IGRSAsD8qZUlyJWLViaykRQAVpeE960h/68KAEYE6Fiz7P9OQRnOSjW5AoD1o50LkykvFFHK8Fl9CYAYA/itKAGQCI+RANAgiWNNZGllXRUAllIJAC0D0CDTHzJAR0EAQH0JBQAIA/UEgOhAWUzE/LAqubIuhlNnO2zO/PoEAE8+0vFsRwBwjMVGOiWx2PgTS4y2Krd/ufXK7flGBAA+244AprGmmsz7uj3E+y/3QyqqONEGBsJQAZCH9eoTvoOzhyZTluSimDzG2QNb0A78L/fjVvn/Csif+r2gJla+z+ZB4Y9ltryW4OgkEy9BHAiOsTxu+Xdpqyp7BfeflFeLPb7Yz0s/KxIA/L4KvyKSj4NvEP2O1jlzO6+zdc/0/sn9njvxL/L9v93jeC3/vi+Gf9qVo7+U+zp1vlS+X/u+G9dl3GPi3+3uv84nyL87f1y3j0UCZZ1vmbcrf8+vSwCISbTeT753Wf/Un598HPJ5U/WBkj0M+GQcv9iH7Xws7/9248PzkQAQfVQ9W30ZJQDU0AYFgGg0NiIA2M2m2t9tDhJxAdQdFKrPlXUdKhOhDQGAzouSftUBri6kdgPDwYlA+RNPPSH/7v/4dxqowWEkKEzgnAM9TgoS2wRkyGalLuanhz9R+VsIWCgAlAupPQGgdiOqC6yEFV23QCvmLWXHsnkTEOofGJBHvvKoEgBQAwDMUwWA7t8MAcAEPu/8p7KgQqZJOydYHaX/AQSAdsYyN67V9925CkDceMo+MPl+zR4IbEqThk7y/BnBxZ/PFQDq2lk1VqXCQLFO7oAA4HO2bpOhLTRd24T8ugYbXcrU6r7yHwWAFWTpG0ty5cJ5+fC9d+Xi2bMaTDaJevuMHnC+oAJAKwHA67eZdFEkABQBQs2ctIOk27ryteSMJXDUMsv9OcD/sj6cO6Hxs95fMaiXO57F405bs9p7zsbULHIDrQn2AHz+q29+R/buv0dAAZbmFqWzu1emqTt+6nN57dWXZWbqhtycnlEyRU93lwz09cnmiQmZpPb3yLABOJ0WJOrq4cBro8k8AyT3uro9vb0aONe6qB0dMjg0pMDM9h07FBRV2dtmU+699z4Fr8gM3L93r/Qh8XxrWq5fuSxLi/MyPzerdZkvX7qkmaTnz52VblmTHZPjcs++HXJg1zYZ6e+WoZ51uWvHhIwMGQGgW8se9CTJ/hUNtFEGQA/ZXZZpigoAQJHej6oWIAXtdfbsPYDJBKUJlBXp+SkAZgCkBcwJbrvCgD22z3mAn7/ZG9QGab20VKswyZoRcGtopp0F5Bk3Zeer7D/z2WvMAuL7BmtZ6sbiLwkvuf1xG6EHiDbkAF1zAWC/Ewe08j1e+y4E7PI9tIUAEDKutF4ygeUsiOQKAF4CwOe2raPSktB+Dtfar6kMwEKjITdvzcq1G9Ny89acdHT3yDe/9W3Zf+AeDXoa6NmtJBTGtn8QIoCRWegrwBfG9/Tp00KGNpnfjz/+hDz8yCPqXACKQhDgMydPfC7/8i+/1H0eYI9MaJcun6dWd8rahOwCKAkYCtAOYRBgFkD2nbff1LHctmOHAru8zpqambkpt2bnVE6b/ZfyGihScC3atHvPXr2HTz89ouAoBBuuD9DM9Zl3AOgAkA5ER6Cf9vpa8f51W8W9eVmAuH96YIp74do3b87IjZkbCm5xD3yeex4bHVPgHyAR1QNeQyEEYN+yhsf0sxyAt23dpiz4c+fOytTUddm3f59s3bpFbt6a0XsBpGcdAVZu3bZdxxDbNn1jRo4dP6qfeeKJxzUjW8e3s1suXbqsJAnaw3hsmhiXLVsmZWbmhkxMQO4QuXzlkhw7dlSeeuppJYMABEHWION6ZnpawetdO3epvcDOAyb//Oc/11IGkDy2TG6VxeUl6ejqUJWGV199VccYCXja4vabe3/nnXd03pAdzn04AAcBALAU20hb+Q76nr95PyUJAML5YT5+/vnn8o1vfKMgaPD+l156WR584CElCjBvGaMLF89r+QRKBTAnAJCZBxAgyPR/9tlnBMUBLXPS0aMlFehn7nnHzm06L/lhXqFeAJGCa9G/ECVYNwD5fAZiAOoA3m7WAqAv5DKux/hTUqC3r0ffA8APMYWSAsj5QwDAdvI5+on9gnsEEOd5/GnWBH0BAYDvAyhnDQLg9/b2y+lTp7U9vO873/mOzn3mtqkeNORP//RPtQ8gAPCdbg9nZ+fkpZde0bn4xz96QdYF0hb2t6lgSF/fAEnlSnqln954421VAHj66ad0bhsUaj+QF5g/tB3FBM8cZZ/7xS9+oeoakDe8LAefYbxQWGAtMX70CT9OBkFRBAIAfQixhDlldt+CZj/7x1/IjalZOfTMU7J331YlAJh97JI3XvtAzp65qNd84smvyLosyeLSnBIAzp65VJQAePSxe2VgoFeWlppy5fI1+S//5b+qascPfvCCDAz0SW9ftywvL8iZs6flxPETSgCY3LxNLl68rPc5NDRQUQCAAICSBz4BtgMlis9PnpQH739A1TMo+cBZCBD+xPFj8vJLv5R9e3bLV587JAM9XbLeXJSVxTnp7+7UPb9jdUW6NUnc5Nr1QFshADSlQwkAygaQdSUANKxe7UpD5m7d0lJGkAAgCyjxY8kIAGRZIXXfkUgc+C+sb85AAxAZe3v1v+55RZ3XQLDDz+J/AjD0O1JJgpVAAKD0wOLiQkEAwAdSwmAC4V0RiP5i/fKdBRkBEnZPT1HWwv2N6FPqXp/2eMuUXFG5ZC2N4PLULqGcyg9paaKcANCkFAz+CEHoUvJfA82FGk+ZwYXnqWORgnDWDtXkyjL6S9JA9A909XiJrXBA0JBk+n7re7ue+zS+BgD/VwCNUpAjng2jzxN9lvj9LBVAI1/DkQCgZYgSeTL6RbFUgfdJfM6+K8ngdlpJqfInlCNL8Y4iQyy9ycnZ/pny836eK4PFOgeCekHl3tJ5wMmvkQRQDRDap1oChWnS2xktBXDjnSRf7Iuc3lvO4eF6d/JnXRDMdLTa/zgBNr6jiBUkAoDP3zxWEmMK/ncMuKk6kAawwwi7pHACV/18yOfVz9L/KdO3WFOQgatSwn5F5lbul7cqAIh09nTL6PiEbE7Z/8MTEzIwPCqdPX3SOzBUEgC6jGBqflSndHZjc9oTAJwA5WBH3tP5mOZrrS4uU3zGFrrZ15ogqM/LPFBcPl8SAOIZOc7nuvhXPtfzcc7vqbChOcE62VzWYE6+9s9EmxTvp+7e6ua3z5t8jfo4bNi/t1tUX4AAENumZwInYn8JBAD2brP3FsOJqhu/igJAJL45AcDjyAY4s/BSXPA2CgA6NwOgVx2j2xAAqHDjcv+hBEBUAKgjALAuXQHAYy/VNWAEgNy21c0F2k+/ej/6vmhgNXXoKUVYlgBQv6jRlJXlhqxDuADYTyUA8KkgABCHQ5FTCQCNW+qzreF3NZdF1hpKAPDfVgLACABE25Mcb3GOd7wvcUqSyqaVzY0lADDzrgZQ7ZO0f1VAyJQwx3OV+Zk2tTKqk74nxty9dGGpSMCnCkxDS1Gl9d4BuG+Kv5qMkRQAGs1VMQJAhyyvriuov0SWP5n/lAdokqiwIo21TplbElleWdfySySNGAGAuIwpAGiZpJpMVY8pRQJAnCPtULRq8wAAIABJREFU7GnVbvz6BADfn6w9qRxBKAGgaqruYPm9FMB7SQDwPSDacY891Nm+8n1pkLM92B/ma6Rix4zS1kIwjN8Xsay8ba6Ko88nG5HvVZrslSa5v1YC+h3StW6KQMV3ZoqZKPT4T77Hle0MBIIKndT9OtcjalWc0QWS+VCxj/L7j20wNdKS0OGfKz/j0v5lOQClXVQIcKX8v+8r5YpOSYlOusxi+4VtbjP27fbMOp+g3VaZ29R8323nm+Rj1u5xfD7O93jW8bVR72tVE1jrfIy657wPHMDeyAfKvz++t51/VefLtKyNrARSO1/Gvz+2Ix+H3N/ya7kvUXcP6dicLtW6DuwFez73GX3NOP8574eyf1vPJ2VbdWRqfd/c34oYUeynaN9iH8T3/A8lAHjA3zvgVyEA1E3GukXAc1WCwO0JAPlAlZkN5UDFiVo3aeM94qjhNO3eu1v+7b/7txrM5YBGUJhA5AoO1kpTA51kZxCc/+zTI/LhB+/LanNVCQAmA+OMJ8sAMGZpVQEgGjRtV5qfG/GZ6hhwxeKxbUezKNikmqsrGnCFAPBwIgCQdYesdQf/O5HRBVDShiWlGjNA+ebkj3MGf76Ib0cAiEYxGmmdI4kA4AGj3FB4u3LDGeeAl1zYaM5FY1M50K0lw9CGvFJnpGIby9czFYKQVRG/r9VAmj/tBABn8rkzajUjq+URrC9KBQCrg1mVSqrrx7oD7Z2UAPADbOzzyMj2kJjLn3s2NKoGzGuAf6TF+L00PyuXzp2VTz78QK5cuKAEAC8BUBxsMgUAc1CSoQ2HBF0X6SxoS69ktRsL06SLIACom8gBLgXVdP0XZTCs79wmRMCTS5JlXtgQVRgIBIDkgLoUXFxDkQAQN/CKA9aR5CDVXlhQycaetdGpqh3btu+UJ596Ru5/8BEZmtgsS/NLhezqtWtXZfbWjBz/7KgcPfKZXLl8SW7OTGvQnMyWkaEhWVyY18Mmdk4Bwi7bsAggs7EMDg8rEMB/spX5DWloaGRE63ljG2/NzioAQ63qa1PXlQBAW8+fPSfXLl+RLRMTMjYyKMsL8zJ1/aq2AbAKUAhAiFrBS/Nzsm1iVO7bt1Pu3rNdhvu6ZLh3Xfbt2CQjg2WAvF8zu431phl1vRbo8ixozXRbtrq5EAA0M586dypzjm0zAIb+A3AtlqIG5yknYPYecNLqSNshn2sQPAes5TC3tLyk8JBLPTsBQDMVUlYTh4O5BfYIq8FOW2yqkhlniY1ck5IrrmBhrG9TI3ACQM6KzW2Mr9247mzrSGsjMoKjka0JzOU2iCzAtA0Vn4xrPQa43cH31zUYmg4scV7berGrOihdrqsyYGiVfbqVaU8fkv1PTePpW7MyPXNTZucWZNPkFvnG7/yu7NqNbDpEkG4Nfg5oSQBRCVR+AFkYQzLqP/jgfc3m5TkARQBd5q8DtIDnZKC//fY7cvrUWdm//4DVcd+zpwL+QSYAiCa7GllzsnEBJZ1E8Oqrr+h8B2DtHxxUufS5+Xk5duy4TGye1O8cHRvX+XTh4kUlqwACM/f23bVftmzZqkSBEydO6FwEFMXnACy1EgPrup+7D+DOsPe1Z217wMmJMtw3IJQTBLQOdUeHtpvr8v0AymROLyG3TfAnrbfRkRHZvWu3gohkeHMd5l1/krWnj8nC14z0xSXZvXOPkgaQ/D979oz6Ucjyzy/M6feQaX7x0iW1Hffce5+MjIzqGFKDHBD/yJHDmtUNUL5586Tuh8j/Q5QAfEUufueunbgrCmxDLiDD+/z5s6o68JWvPGaZ7atrMjM9o4Ds9WvXFGTeu2evZsyy9ljH//iP/6jZvGSg792zT5Yay6oAANkDoJY+QWYeHxCgl/7ncwDb9AHXhADAc8wlQP39dx/Q901u366kNoA/MvaZM8wH3k8/oHbA9SER8MNY4Eu++OJL8thXHtfMePqWMaMfj584pqAymfJcj++7dOmiQDp4/vnnUqkICHSd8sknh3UOaf36LRNaKoDxBqiHAACoC+BNvzsBAJAfggz9zrzm/Xw3YDavXbhwXgkAfD8EgP6BPm0fBATew7hAWmH9O1CPjD+Z9JTCQD0Cm8haY16ioPG3f/u32haINqwNxow1ffrUGf0c84CxcZvLb77rz//8z7UfuT+ID4wF15yenpFXX31d95p/87//UJaW56S7G6JWQwCDAcubDcbfiBJvvfWuXLx0WZ555pD2B/uiZ5Nzz8xpSAaA/Z7lTxY/pSMgHkAc8QMbv1mzKDLw+6EHH5IHH3pQS4u4vT5/4bwSUrArh54+VKxjrs3n/+Ef/kluzizIc889I3v2TaqCAW0iI5QSABcvXFWlha889rB0dJLphUpHr5z6/Lx88N5RnR/33b9H+vq6ZX5+SS5fuir/9b/+qfb9Cy/8ofT19WgJAMoinPz8hJw7e06efPKQjI9tlrNnz2t/QxIgiHT8xHFdc04AQIkAG87+zRp+4OD9cmD/funp6hFk+7mH06c+l5//0z/Kvr275evPPytDfT3Subosjflb0tOxLl0Ej1eb0u1SuGk/cgKAxq4g01HSCqCVbCLUirRW7bISABbn5wUAnoC2Eg8SAUBL+awTlG2aIhOlBhL4TnkVbDdAGetR96MACLv0PPVnyN/WHG78CL4HEoCqAZQKAMwRJwBAjIAA4ASrBns/ykoh05mx9XIAw6MjugeqMkwqVcRjJ3X19BlBwbNpHUDhXgtSbAJVeM5LEigBYXVFZubnhTYwB+kTJSEmXM4k+FMAOiMAqL+dKQCobxAIADw2AqLxM6JfYn4587U70GjK93h5N/dZ6HP/vAc06LcVrHlRkqoKJvpn/XPxLOXnZy8B4M6L+hn40ihVZMFY7+YC7EsniwopwJiadk9JAaD0h6oKAN4//t2lGl1JDC8zYFzlLZy19exmvr+fMeJ5y/f1eG7J4zNOqGw5v6ezCdfbiAAAQXujn/z8Hv1HZpYCcrdJYvDrV+IyiUgKAWSjj5dxleq7PH6gsYOsdGXLPPVM5Txgmc6o8f7zuEyMv+g4aNwmnRkDASACCPF+b0cAWF9D8Umkp69fNk1OyqatW2Vk04QMj0/IAL5Sb7909w1IT/+glXHswrcrCQBdPaYA4Nn/ShhRPznV5lUFT3W0A2xW3nE5P9uXYcxjK0X/Yi6SVH4lrpLFk+K4V+fCb5YAkAdUixhDIgIogYj9xwlLgXBVFy/RXswBHlUCSz2cZV/y3rr4WZxvt4tbtetX3zOK2KHWprcYQoxXqL9SAVdTrCiBWvH8lo+T90He3uJ5J31oHfPW7H8/x38RBQC1zU6SZI9aLZNDilkcFAByACy/V52rGbhX3udvjgBg8ZzblwBojQmWe6DtV54sYP5AnMP4Ua4A4KRB/Z0IAEpmJDaCP7W4ZKRK9a2WpKl/lwQAwH9IAGT+d65ByuQ/5ZkgAKACBPjvCgBuUQzoNxvdWgIgEgDMaraWACj2r/9ZBIB1FMMSYdFVHgH5V9elqfL/pgCwCOjfXFfFwqUG5SBXtTQABIDGaoeWANAyhkq+LEsA/KoEgNzniTGZcn/79QkAcb1EAoDGTCF31hAAvMRqTFrL91C3lT6/8/b76xrFyliI8b11+Iev3xafp0bJJMZzWz9nceA68N/824jflKWGitc6IDlztmxPAHB8Km9rocrS4nxV1QD0cykBNvZL8XcgAMTv8H7b6P6t46v3VfUvS6Xcou9C3Lwcw7AvBgUA92Xdc/OzSLwP9/7y+dHSX6Gf6uZSOx+2zr9pN1frno/3GPd5/zv66/G53PeI6znu6RU158yPqOvf6hyullqI35Hfd7v2tFuX+VrJfZ/8cbt9rLRVVZJo3fujv+GvRzJh6z3E+9+YAJD3ZU4AaH3dBiP3v6rjaAnweVzesRzvW3/sayveZzzftBsj95+KeEBImP1SFQCiLJFPACc2xwlhLEwvC1AqANQ5ze0mYt2CcPCr5cCRainXLdAys6F8tc545MaxuL/kMJNJ+IMf/kADkAQkFhT8J7BCXexb0tfTq47p0uKSXLxwQd579x25duWadK5rVfEiuOcL2rKLk6x3SQ6vMFH88LwRAWAjY+fAaE4AePjRR5QAMDRC3XAkPk0BAALAmkqiWt1GI75tTACIRq/uIHgnBIB2Cwnj77Uo2xkQ3Wy/iAJAkMvOv1e/IwPnLRe8/eE3GvXcmMX52FKKoIYEkN+j9j41LJMCgIP9niGcbw7l+ioJAOp8BAJAvq5i/7UcJrVWsNV63ejH14q/JxqiSADwmp/Wz+ZXwTSGQczvmzeuy4Uzp+XYkU9l6soVzVa/HQFA70e/uNVRMcfN+k9H0aX5E1M1JwBUDHFyZDw45vWQKhtfIABYE4JUnn6nMVAjASC3K3H9xE1Tx6XD6tO1KACQ1ZQIAJsnt8ojjz0he/bul4nJrTI4MiaLSw2Z13rTN2V9dUXm5+ZkaWFR1RQW5ufk0oULmn0/Pzur2fhIQhdZ72tlOQDGqSuBhYD1AP0ANnftPyD3Hjwou3bvVlByemZGPz8xsVkD6chnA5Iglfvay69qsH5yYkwmN43L0sKc3LgxpeAW/z///KR88O47Wh5gy9iwgv937dwiY4M9MjHcK3u2jcrIoAXICZoPaGa3gfgaOO+1WpcOJMcyABAAsG0OQJnkpQH8BKwhACiZQg8zKUum0yTWTTK3oeCcqwsoINXVrQc5JwD4evISAJZhZ8EO5sP84lJBALDSDRwoqG3PwR1yQbeswApPxIGq5H8ZoI92PncE6vZVWxd2X1FeN59vdTYr2gG3vz6/cztQEACyLAp/n9vPuL/a3xYciBlsujYwV26jdffpLkgc80tLMruwKLfm5mVuYUFr7d13/wPy5FNPyybmXgdS9wOaJc51AWIIfJJJ7BnXgJpI2gPok1lO9q1mSxIIWV+XWzdnFPgE7AIw2bNnv9y1b78CjIwd2Zz8AAYBupLxzNz72te+poAZICFzFQLB3/7tj+W+e+9WMJGMU8DJU6dOyUcff6IkmQN33y0jo2NKADh77pycPXdeywXwvgN33yO7d+9R2WYysSEaMKdoJ9/Bb4B7B/lj4MfXh5eyiA6nE30AsD3zlPazJlxZQNdQArXIIPEyM3x265YtcveBuxUEhwzkJAIUAFx6HTl+JRBMTcueXXtkXMsMzMmRzz6VkdFheeDB+3X8aTtqB58cPqxr8L6D98uWLdsUsAcPWlicl6NHj+h40V+UCYDYQZ/Qv5QZAOQE0ETyH0Bz584d0mguyZkzp4QM64MH77frrYvMz81rJj/+GSDzPjLzKX2Udrif/vSncnNmRoH8g/fdr3LeK+xNzaaC/BAvIAAA2LqSBH311ltvqV1EjYCxo+8gmNC+ffvv0vt08BzAHFtKRjuAMc/zfgBuxouMbsaV95BxjgLAM4ee1brtXoYBZZfTZ04p+Iv9pS3YqRMnjsuZM6eLDHpsGwD3hx9+pGQIgPdNE9SoNyUB5jgS9fi03JMeVlat9AjANJ8ByGetuI3lvpjzEDogK0ACYX5093QpeQSiBG2nDwHxMbQu1U8fct/f/OY3lUDiQCjXpi0/+9nP9Pu4L8vMNv/n7NlzCjRDpGG8fR3wOebBj3/8Y70eJRi8fAJ9cv36lLz77vuqAAABYHZuWnp7u6S5siy9fai/dGr/dHb2SndXn7z99ntKAEABAIUL5qiCvisres+MJ23nvpxUBgEAEgX9gAKAH0jpX/rhpV++qOuCe4LEgR3ivnkftoC5w/x18gDv9XIcP/nJP8ji4qo8//yzsnP3JunsgthA+Y6mvPzi23L1yg0laDz8yAPS1b0iXd3sL93y2ZGTSgBAueHAPTuUADA7u6AEgD/7s/8mBw8eVAWAHtR+OtmHmnLi5HG5cvmKPPbYkzI8NCanTp3ROdcHAN2xJseOH9P5kBMAmLeQV1AAYH12d3ZZdvrqmqr8/P3f/Vju2rtbfudrz8vY8IB0rTZkaXZGSwF0rDaku2NNSwTpPlBDACD7X/8nEgBkUScAEJRuLC0lAgAZaiupDAD+DAoABMCBkMtK5OwHjD1KRpaJP6R7BOuwq6fbZMc94xzS4LpIN5tSIAAoyK5lCJLflGwlCkicCTXzP5WBoGwN/oD7dvx2gooqqiQFIycBRDKAEhb6ehW40b0xnEXoX81I4/5cHYvntIxRatdKU2YhMqYSAE4AQL0pueAWxA0KAJ7drvtJ2tMdQNWbSAQAD4oXpFQ9OuXghBEAyhSxcm8v5PUTaKE+kytAhBIGAMCqApCVAYhgR50PY/3lKeCluoCOQ0YAiOcX7qCFlJABgJEAUPWnXLa3VFNz/8j6xttRbY+1H38xnWQcRLROLkC76HvR5riv50Gk8p7qEx8iMK8qTam/fAwtGEWTNkbv6wJgRZ9AnlU1tfY/Hv+pi8msQ3Zi3d/uABouXwmeekmHOyAA+PqsBOFqCABcPyZmxPOgjkkgPOhsSL6ugwjxjGc+evVH112aJ0oMXodg3i0DQ8MysWWLjE1OysDomAyNjcvQ6Jh09PRJTyIAEL9xAgA+D9+dEwB07icCgNYXrkjylh1dBOUzAL9dHKYu9qOlCzObkJ8/Kufp0BX2vBEA8rkRz0J18a/8dW9bDMTG59x+RBvjsSCdn1mJtZx4lK/L2F4HWvLzjz++EwJA3reVOZ6tz0p/3IECwK9DAPC9LN5/5Sy6AQHA172rIZmyjZUhrAS0E3mOc7WD/cV+p2SAVF4gkDbUPuuwOXhYrrIvQgCwGG1rCQA7pxow6AoAan9TEkmdAoDHet1uRwUAf65cG5bhbntrtqdmjzcsq7CGAgAExBTTwSfBL8oJAKhvkvmPAkAiATQSAWC9OSuysqTZ/5Q9ssz/hnRC3lxbEVltKgHAsv9Rw/FonJe19btqJQB0UD7X8nJSPPB/DQIA2f9k+TfXRRorrgAACQDZ/zVZVjLAijRXO2V2EbKAEwBWlQBA5r/qJUCcvEMFgGg3mS95zCe3g+5vaAai+0Et23A96cveloihGamJq2n+kQL/kCk5Q6R9I91LJAC0Y/+53W+JOTvjI7XVLln1YeJt5ASAfD+5nf2Nvl/+N33g5UFb9ilPqonlhYISLG0k9h4JALWE0+DbFH1S3LuNc3R/8mQgHfca/KvwM5R70OoD5n5L9EuKuZQIADGuXRIAjBzQsq9liXP5vI3+ht6bMYRsigYSol/XicH5/L5TH2Aj/9T3/Xz/yvfzO31c54v4Pca5Ff2Q2+GfnqEe76N1npYEiyqhw9Rk2+3PuR/hNsXbVIxPZjfq5k6cP3HMC+vfZh/zPsvtWd2+5++J42Yl6ELMuILv3Z4AUOKxNgfLvrV+o//iHPf3+O84fvFera1JAb+mbG8k0nB99yNy2+4+QOyf2A/us9YpAOn4/eB3n9A7UScjAFT5wo2G1DtBG5mCDu6QuLOi7wkHnDgp7HvKznQfNb+JOJC1BwjNLCgP096p/lvVesoUzmIA4wRsxx/PN6DYH1WWE0BRl8o4f/d735Vv//53tE3quCK8ubQoN6amZIAinGTOUqN4elreefstOXXycyMAaKax1QT2jPQIDKpTmgx1bkQMwM1WYHhYZ3TyBU87FbxYbWrw66FHH1EVgMHhEQ2Akf3MwVE6yOawgBB/m1JBGZTIJ3983Dr53RHcWESwcB4yNk3BukzBu3aOcFwwPp9in9QB73WGJBqRov8IvqTtt93339bApTdsRABotw40AO7ZxCmQQDsiAcAdvfye/Ps00z0w7n3N+Pvr+s/viXUMWOAgfrtZGDckM5pex7UMemkswAOxKv1vYbTm0pLmPy/Oz8rUlcty/vTn8vnxYzIzNWX1FwkAOaMpGVVrhzkfRc3OkGnsNqogABR2D2KLg/RGjHBA1qSc7MBndo81WwL69j5j0cf5BcgcN47CoQkSejFQV7GtyZHPbXGxKab4pa9fbIFlh5tTz5odHZuQ5772dRkb3yzdvf2yc88+aa6uKfBM/S1IFasq37aS5ClJoluRJQBU6tYuLcriwoKCJIATHBYJQnuGMGA3dWIBJQA0rl67psDK6PiYgnJ333OPZqACHnIA3rlzlxICJrdskc2bJmTu5qz88he/kGtXL8ve3TtkbGRY26MA19SU3Ji6Lm+/+YaO/ebRQdm3c4vs3rZZJkYGZOumQdm7bUyGB0ydgNreA/39FvDWmtQdmsHHj2bvo9ayuqptJaDMWBLYRwoacMoyoLsLsF0DYGrrksJDOuyzvjyAb5+DGGVzGgIAgXRq/HrgnPfTTxb4X7U6u2tGBHDpeg3Ua0AiqRBord41tb9NrRtnCgOF/HHhEJcZGpYQVkoU+9/5uiz2NpfwykhP+Xrd0P4w4VIWi29Dcf6731ABCaK9UZjNnau0ct0/SAxqW6+usmHv0Xtb71CZPaY7ZRfI/p+dX5BF2PQEitbW5Zvf/n255777dFxWVtakr3cgKT1YLfuLly8qGAvQzGMydQELt23bqlncnonJbc7MTCsQCyjHvHniiSflkUe+Ij1aV7VXiTyuCARJ4KOPPtJ5CXgHyK/AeaOhdovMX7Kan3jiMV0bZLYvLi3qc2z2Bw7cLQ89/LDWvWc+nTp9Wt7/4AMD0x56WEHXffvuUlIAQDbEgKtXrxVS7MxJz9ynvzxoZnu2BY54jvb53PWs1CibZRmcNrJ8zh8DKC8szMvN2ZvS399nahvd3bJj+w4FYiE78BwkALLmHegAfCKznczsyxcvyY7t2/Ux137vvXdkubEkB+8/qIA54CI2B6UFQOL9B+6W7dt3aG12JxZcSVL+ZP/TJ1u3btd+pk+YN1wb2fijRz+T0dERJQDcmp1RMBwFlAcffEgJAKx1yJkA3ufOnlWgHRIDZRa81MtP/u7vtV47me0PP/yIlQGBELW2phn7zCEIAJR3AGDGNvBD1jtEElQg6A/uievwMzE5IWMTE3Ly2DFVOZjcuVM+/eAD/SwArdsFJOYZB+5lfGJCFubmtNTByy+9LF/72te1rQ4Mnzx5Qsgef/zxx4qyElwHcP3KlcsKokMMwJ4sLzXlgw8+VKD8X33z92RsbFT3BeYFADSKCA7k0w9IZmPPmL98Bsl7gGuzsV1KgqAvrk9dU9ILILHVpUeZYVb7gnYCxtNHZCVDWOHeyKJHoeBb3/qWXpP157aE7wJI53OUBzC7gjJDU86fv6AS/I88/Ih+H6/Rf6xdiDE//X9/KvcfvF+ePvS0DA8Na58OjwzLlctX5fDhT3Vd/+jf/FCmZ65Jf3+PNJpGAFiF7LDGnO+Tnu5+efvtd1WJg7mxe/cu870S2YzvhwDA+DN3mRu8zjxHAYB5yOf8eYB6lCpe/Jdfqo3nNdrOPHcCAGuaPuF+sSEO/rL26Je/+7ufyNpalzz73CHZsnVUSxhw3eWlFXn1lbdlampGFQn27d8rzcacqpE1Gyty+JNjcviTE1oKYu9d25T0MDs7ryUA/tt/+3OdYz/4wQ+UAIBaBr7iiRPH5Nq16/Loo4/J0NCInDj+uRITenrJ4F6X44EAsGnTuKyumUoBc+7IkSOFAgA+ykoTdYAOuXTxgvzVX/2lKgD83je+LhOjQ9K9viJzM1Oytkx22aL0dYn0Qr7jDILd1302AaSQ9NjDggLAGqScpmWprUHcWl6SxtKyNFEAAABPKgCqACDsyw39bTZQT+RKGmT88d1Y/9gH7DvZ9twTPqUGadjvKYPEng35ivJClB9IhDFUAHiOMcdWMu9V7ScB2ArQJ9vqh3zWgQct8Fd4rLY1ZP/730ZIsPrhrt5SIQE4wMJvVd81KWCu7woAi7Q1PcZH8ax/D7axb6oP7b5FOlMnz137SPf25Et4ANJAWTuf2F5dDcK4j264dwrwFcS+VH4g+CU+Rt4/6kcBYJD9rwoAJZFCfeCQ7ej+QnHmMQ9C26c+c1Eyrdzn1AcqfA6XOrVW+35ZkM8DKcD2Sq9NXwaN/AxgCk5lzKIVxCnBf/UHi4B39ZBf+HDp/Ff4WfqZal1uP+9EEoC3xwOILWeM5DTqnq9qaFWiexFITABw7mPeyWN6B59powBGDKBFv1LPpcyvOgGBEBEv4z8WK4o/Ni9bA3jxPfH8G89phU9cc00nAPh1fKzsXku6i63t6v3n4+Dtr55lvSQG87JXOjp7ZHh0VDZv2SojmzdLP3GbRAKgBEBP36B09/UXCgBqzyAAML81+79TyU0FWJmATZ1TCt54h7YhANSRezYAJmMswsHzfL60O/NW+xSfo5pBX87rZGEywKjude/jdgSAuF4jsYjeiAoA+dmrmCPh5uLZqohDZCBafM+vQwCIMZzYb0VzfksIAEX8Ju2pbl9pp8ZRtXTeSlEeoCJpm87dSgBIf+sYKQHOguz6PIdE32tT4J490WvI+8KsIwDoaymTTVXrfB3r3yUBoIgLp1hQtLu6tlRFqCRm2XqzeBLz2N/vvoCRW1JsPlOKKIgvKf7lY5rHIfOyCrGPiEFA/sPft35eVQWjsgSAKQCsEi9ZXKwqADSWVQFAmvOyvrKoBAB8LyUAUEJLCQAoAkAGoO+ppVVHADB035MCHRsg+1/Bf02UsVKgvK8r1FJXzMGTBcIaiqoCeXlBV3xwzDjfU+xx8n5CffFyn7LXdI7hcRclACzuSmxnGR9zZV1W1kXB/uZah2b/owJgBIBVLQcA8D+7BAlVZGm5qeUgic0Z+G//lYyZVB9tjBPgW4CilkGarF1FCSja2XifpV2iT2MZ2iqTroSW6xh2aV8IMVBXjrKRMhVVkmjK7cNIAdEGW9JatRRutP1x/66zYbl5z+8z4lb+vdG+elxio/2m7WuJ6OM+b+GThfhW5fvD3DU/oFPsVFMDlLtybcGdKH1Jt1E+jrcjAGj7DOXLtlk7OxSknETQyPEt+2RrG5mbfg6Ptss+X8WlvG/rmQPXAAAgAElEQVRMWbdaOsDvX/s5EA7xzQq/tujT6j04ASDf1+set3su9z3yx/kcbJ2TVT8/n6f5nIztwPaWfWPXiT5Gbs/jmrbXqgSwOMfzv+O4epui+xr9nIqPlgHoXzYBoO4e8z6MbSvtV526dbU/bk8AiGeCViC1xMnys5y1sM4/i/biyyAAxHObX9vniGEUZkPr/M/2BAArnd3xwu+0JwDYoa+VGFBMWDbkZECiAYgT2hZwK0jsnJ7ogFUHuTVzW19PzM3ioO11ZyosChiedhAvf8q/4wABelc3pNZDe90GUBoxM6IEkh565GH50Y9+JBObN2vmBsFQ3qelAKhX2t2j4BpO1pn/v0YqkrIEzSEF8Lu7u0udMAaTWpkeAOAaZPs6edzrshG8MKC0boO+nVnTaaP91N3TrTU7YYN2dHfJffffL888/5weKvuSAkBXF8GvbulYTwoARUa1nSJiH8X+rNvAY8tQP7CW1Pxkh/t4LQ9AFQBvmwNnvOpGhjwaoWj8orGru1bs+TqjWRraqmHS70sgt4PYdX1VueesTp5eIgUw3HE1I+AgoBkFN5i5gU8Tv7IBqfsb1pLO8zQ4uaHGNdUNbAMGSrz/lg2GA94aQK3NAe9rnHrqtRLABd5cmp/XumOzM9Ny9PAncvL4UX0OBQDvA5dRte+wkcIJVcAqUWuKnPvkaNA2DhSWbRzqFblXmWo16j2EoEjcSPk+B8ZiHUd/jzqYGRtUyQSFHKQRCXzN+Of8t/d5tKmFQwEgo45RWkMhsGjyW10yNj4h3/r978rk1h1y5vwFPZRs2rxFhkdGZXCgX+ZvTsvy0oIGrsla5KAFMMOcBPRfWlyUxXlky+c12IGcMwFo2gzA2tvfp+A2gCPgJoAHANfNm7fk/MULKo/+1NNPF5nJZEJiMPgsQCt6Z9SrfuvN1+X8udMyONAru3ftkNGhYQ3WX7tyRT589x05efQzmRwfkc1jg7J/7w6ZnBiRybFB2T4xJMP93TLY3yc9XZ3S090p/WTraab4WlE7lzmB7Jo6rYD0K6uaFdvf26c2eXHRJP3pN4AjAsqouACi6npIJALPSPd1trRo0rkK/is4AOvbwHrLFmSOA+CbxJsFqo3qwrwka13tO4F/ZY4bScCVB5Ah9nIACjykdeLvAZDLZcJ8LbltzOdOLHtja7vW+lb2xXonrUPWE2FB11gAM6Jtsb99TdrvSpvcuU/1+mIwgPd6CQorAx3a2gHxjjIKyxrAXFhalmtTUzJ9c5bIoGzbuUu+/o3fld179upauHVrVpaXm3L50hW5ePGSgier65SDgGgxqOA/QDKEFQB5fjOfeZ75AVBKpjH7OeAX2bUAuvhAtIt14XLtEACYEy6Rzms4o/w+evSo/gfwBSz+53/+5wL0AcQeGh6RBx54UDZPTuqcBHgDXP7o44/l889PyfNf/arsP3BAv3t2fl5OnDBFAgDFZhPw1kocOMGlIGeqcI8Fm+w/JTLIdLafSARwxqhnMrvsNGSFS5cuab+gDIL9tEBNp/YXICZ9g8IH1yMbmnuIjjDtZvwvX7qo/U42NUQyiBiAzrt27dSMc9Yen+Pezp0/L/PzC5qdzPUXFhYVEAV0hRgB4Ag4TPkBxsrWqciOnTvUZkHcAIDHx2Ic3n33bSU2IV+PIkmDAEyjoaQNSBYP3H9/8RoEIdrL82S+f+9735M9u/cq8ZNVfGtuVoFmxoj2AeZyzz4fyHoH0GasN23Zouo19OH+lP3P+puauqEgMbYcAB3wm/bS/8y3jz76WO3S0089bXYqZcVDjgDQ5/q8j/ejAADBABUD2oA9B1j+7OhnSjaBwOAS4pSVgPTAvAWwhyThtoz7BZDnfrDbXAv7BTmLz+DfKsC8b1/hYwDmv/TSSzquZOPzOeYa7TIyx9v6XZAKuAf2eA/C/MVf/IVem3r3jLESBFJwCyCc/qVPuFfNfu7t03nwyeFPtZwCGfYQT3x/ZA6zzgDgGWeUDHRvSyU/UA4AuIf08LWvP6eZ7tJhxDFT0BiUxYWmDA2OSm/vgKotUBbhueeeldHRYe1DSAKUo3j3vXd0f6TMAONE+xgnstxRlWBd0wZ+dN/p75MbN6bl9dfflO6ubvnqV7+m7eCa9AF9jTLDe++9K0899bSqkdAmfrg+1/jpT/9fBXIYz8ktm2R5GcKJAcivvfaGzoHvfve7ar+8bECjsSJHPzsuH3zwsZYyuPseylX06NqivMhf//XfKIEHAgAEHDt8digRhO+FjAAoTtkI7gegHPeDfoaw8Nyzz8nIMOSdPiUPsnYZ83vuPqD7vbed886169flL//qr2TL5IQ8/+wh2b19qyzN3VLp//XGoizO3pTB7i7pWluVwb5+aS4uytDAoILqSF6vI7eP7L86gWsq/7+uWWzL0lxa1LlFCSMy8fEnAQXYNz0DnuD4wtJ8EXRSsMBo+UoWxE/oHxiwsjGQAhhXamenur4aAoVo6OA28q3U1dUyA6Y8gPw//gVzgZInlA1xMEN9VYeiM/J96eNVfXw/Z6t/2NkhPf2UZosZAhYQdgDc9h2yI40Q53ZeFYwU/KcGsJESzefwIK0FnvUzae82sr0pFynhoBvipcmFa78kUk7co7VMUQRmPItfAXqqNuDBZhka/lgPloD5+EYlwOPlj8j+bkJkS0BcEwADyWerRKA+uynyeKaxQsYBcGDalKfn4iwXXYyapAg/HwEBUKCptgRAOBjGs7H7SX4W0viJkwZqzrAe4PE+KjZrzWK1jMjSn3K/qupj6evKTy5LlcX5ZeefksxcnE2SX6qxCUoApn72oJfOQW1Y2ar4V36eLb4zvUm/pytFgrKzbfRJ/P6i3+ivW9eVnV05Y0aiaZtKAzEBqi4+4Oe7OvBfz941AVgHCd2v97YW9+/9VYyd+biVkljJprg6EONnymSJwKnrgv8dMjA4IuMTkzKO7zq+SaX/B0bGpHdgULr7B1UBAAJAV7fZr+60P7G4UHAz+f9uXc9FsFEV5GJyRjlOldF2MlZ6Mj8n5PGTOD4bzRUf6wi2xvH3eEdUAKibH/UzM6yiNMfdLsYYTh6vaAnMpziJkxgigaBu/uZrzB/n8yNfJ3H+l/O+XHR1MZ5oU+P147Wt/GO6TpsSABb7aI1PFGUzKjXWW+OQdfErt5/a58H+a/+lvcJJyLqX+f6Vsv95riAEKJEedYCyzn1xnaRWVSg06PXLuLDGTSABhPvTVwsQKmXZux2pKdEQY0ExUK/baHp/kb2nKgCmDuDPcVbLA/wal0rlGNw3rpvb1mzzfdQWOSicbCn+jc9rP89FQIB+g0SnJGZiE0EBYBWfiXjQ6oo0FhZkHcAfH2Z+VqX+ITk2Fmalc2VBOtZ4b0NWVxqyjnLTWkM6ZUVJAEoAUBKpEQA87u9AtsawFVxMOeVputkQrAvbQyqc4xyMSrKihe+sPE6ewFj0T5ZwEEFjCji5g2PjZd/LrzJR0RMkbSWZXTACwAoEAPyARCDVGM6qZflTBoAEBaT+yf5fWqEEAGWnVhXw5/Hiisjisj1egUDAZ9SHYZ5AvlRHpmxjMGjM1dV1PBBfn61kKE8GiramXAPa8mwDD3upfpfFpjSWlb679Gcs3uUEee85B/9VAaAY2KQIAOGyuAewE4u/ttsLcgA/vs+nf/SvcpsaPx/tb7meqjXo8/fU2eb4HSRHlv1f2sm2Nj3YGp1jyWfO78HnZEzAMH/D+q/cm6sKAO32u0hSqO4nkQBZ6HEWtqTcf0NpmLSetB2BDFX6l2USXP56tX+1qEcii4TSBeqrJXWDMO/qkohyn63u/uv8znIfLcknlb0x2NJ2fWprg+nbOu7t2hHHuVSuyJOYqyTg3A9pt1biHtE6n2ysKnPXiRgtSdRVBTL//jr/pq4tsR+99G7eH3XrLPcd4zxt14bb+RfxmrXEigI7rT/E5DHtsl8jvFx+Np9DuT/p+4dtJKmwTYa3FXhSjd/lZwq7bqkCZO20tVycT3VPsnNzrgBAUo6e4yAA+GDUKQCoSag7HGrHrUsX+ozJINSWAAgGIg6oXlM/Z4eoVie23HyK1xTYLN/rCmK5XKDKELaMZ9hEi44FnLFslLxtGxn+6gZAkMSCGNt37pA//tGP5IGHHtQgHgerhfl5DdZBAADU94KISGyTRUVGFg4cssQ4M2SN8D4O3Ti55gAy0k7isswEvz0UBDYiAOTGr7oQqZG1qgc/zU7lPro65d77D8qzX31eRjdtkp5emOOQE3qls4MgABkTjJsxTxID4VcjAHBbDl7WWszSNagsdIVsrAdyo1FnRCqLLnxPbjz8fXHR3o4AkBvA/JrRKc/bqzMyBS/jd7Yz8Pl7/HHFuasQAMo+yjeRop154LGGAODDnPetEQCQ97ozADEaca5pgCZZzwagqUFKdtUJANR4bQA+N5dkZuq6HD18WBUAGsuLpgCQ2Nwuq172kWdud5lMvh+QvNxBYmMaASAAkipRZBk80aExAoCrAFRrbt6OABCvV17TGLL8yzfrGGwq2p2BptZoc8CLDOwYRNOIX5dMbN4if/jDP5J9+++WYydPydETJ+Xm7LwMDg3Lju3bZHSwV3oBzRPYNnvzVqr1vSBzs7P6NwueXuJQ2tvTa3L6Pk8SEcCD5y4bDjB34cJFuXDpkgJfADp8B0DU3n13adY9WatIbJPxf+LkMXnl5V/K8WOfKrFjbHhYs/t6pFOOHTki5059LhNjQzI21Ct7d2+XLZNjsnPruGwbH5JNw/1KZuhKcsGDfUg2EyBd1TbTJvpCg9ypNAJkp6WlZelVu2uAD3aaYDPBMPqdILk6sM70dfUHl1hbW5fFRQL6xqZzAoBm6qfapOxuBNoB2sjiV/A/zXvGTm2uKjcYcKNKAUooMHl/DaArMGGBAw8gG8knEeLSmc1Xoa8lXa9eq9HLW2THLb1i++VbmKJ6u0oGVleb+r4WSGmxf2Eec/HigFBZg3boryhseDZAaOvaeqesd/So7D99dGt+XmZu3ZK5hSUlAGzdvlO++e3v6Ngj3T09fVNGRsakrxdp/DXp7WdeNOXylQs6Rx55+FEFM+l/wHTazlynNadOnZZPDx/RPgfI4j+17JebSzrPmD8QDADR+A/QyJwHlGQPn5uf0/IUgEiAqgBjAL5c++c//7l+D/LvWt98dEz/s1YAPQHWTCZ9XUkpyNYjJb9p84TMzs3Jic9PyvSNGQVvAEQBJU3pwBRLAGlQx9DM0R577MANBIC4f+R7IDZZySvLy2oLkJ0H+AXoVan4NC5cm5ru9B/rmixonE7AfsAvH2uec1l6wFFcL0BiAEOuDQGAz9I3yLXTd1NTU9oPqCMA8AIC8320m/VEf968NaPgJGQCnqefh4YG9VpMcMok+OeMAICqwC158oknlAAAkYd2QgDgvYCgvB+SBoQC+hKQEzCXDPW9e/fZ3OgUBd4BoJFAR+afdmA7XL4fABoQHTvo98l3jYwMK8gKUAtgDoGCjPb33/9A+5CyEvzgS0IAgNTBfIoEAMgCzBnu24FN+hCgmvfSBuwu9hhAHxsHEK57Vjfz0soesL4B5WmDH5TI3j5x4oRmn9MW+pW+Yx4ACDMu9AVjwvX8tZ//4hcyuXmzPPDgg1oSgtdYH5APkPnnfYDWBNE0yJhq3f71X/+1vg9VAe6HMeQxn4cAAEEEqXxe4znA75mbt+Tjjz/RuUFZAcBu8wksKArxg7byOe6DdcnzjB2kDcgZW7ZMyte/8bz5Mp2UzwFsWZWB/iFZXGyq5D0EgBd/+ZLM3JyWZ555WkZGhpRo02yuyeLCorzz7js6zyijoPtNAvrPnTsrb775hs4JMuu5V1Mn6FFizyuvvK7jyj1DluF1xpt7Zy5CUGB8XQ2C63J9xvMnP/mJjhd9uXlyQgk5Rl5oyGuvvarj853vfEdJTdi0rq4eaTZW5cgRiB2fyqFDT8uBu/dKdzdqBHNy7NgxocwFbX3hhRd0rtKPrEHmCPMIUgdtY41AAAAY54d5wvp47hnIEZT+sFIFjMtbb70pB/bfZYoBqaSFr+s//8u/kIlN4/LV556Tvbu2y/I8BIBVVQBYvHVTemVd+jo6ZIBM80ZT+sgoWl1TQHIdUFjPjpreTjqmrGtwGgWAZS0FgIoRhGsNWq+Q6WYKQFr+RLBtS1ZWJgWcNECelHi07I9mypoPAXDG465u1IQsM7qTsj9hAzUCAEoLKBFAQFjUM5aSAtL3KqDhjP1EAsjP2PmZtNZ/71iXNeZrIgAY2TSRQZPPyzpR0mFShXL/gft3xReC1gawq1OpZzs7laf9OwXhdL2uo3LkAEaHjrMpQlFXHDlyP9eb9Kj5ImUdYg9E4B/pGlXCe1mn2d/r5d1om/pGa/Y+v54qGayty3yzIespiMotoqhAAJ3fBszbGZWgt4P/pkyYQqxKaK9JFXBcLPO74xlGCQAdVRVCd5hyWfrCD0pkZL0OvmZW87R6RsQ/SufsdOEyWc7iLxZDsRdtDlUfF+cHAJIQALT2JHJH5axTTfpQe9PdLV1kugaSYDFftcGFm7jhHy2xCOVVJ0goIwD4e/38nZ+RSsc03YYHbFMsKWb7a/M2JACUbYg3EM/XdQQAS6Cw2E/Z/9XSC7nfnJ/n7HP2H39XFU1Sn/KbNWrrSnSNYrNUXrzTlK/W1rtkcHhUNm2eVBLA8PiEgv/9w6PSAwEA8L+3X3r6BzSO04WSCQTpLvPbu3v6pJPxVRJAIACo79iqzljEDXzcW5ISqnGZ/1UIAO3iI/H5jQgAMTge+8jJMnF+5LY+zh9/n//2a+Vrp+48FtvqdiS2JffzIwHAFA4zglAmWR1jF18GAcDtftFWJ4olshev636RStdE6f+CALDuJQECAYA9o1CZNNeAxxW1iSSLTfw09r/xicrnWAPFvdaQweoIALY+bU37mvLfVj3V9k8jAnSbwmpabz5GBQEg2P98/Iy4YL5PtCvar+k57+NWAMCIEw0UieoIAOyrEE4hL87PGQGgsSyNhTlRcgBljhZmpWNlUSX/11bsPwQAVACcAGB/OwGAOJIBFQ5WaPzL9y62o9RvXl3cKikkbyTZSZ2H/E/CDL4BqR2tKAQ4uFyn8mJJP+KKtsEOuz/g+6mXMfat2tbZmui/NVOSunMCgKj8/+JyU9UA5psiiw2UAVGGSr6LEgBYj8Sh7O4LkkLcbyGBKQHAWpzbCFdsq7cp+GYE8jWlxHcwA/zTI7+u3m9YE+VejOeb4qJJqcBHK5f+95IAXjfevgICQLyh9GwAbzYiAOh9JQJSbl/j4/z+Y/ttjOtJAIVhCDYh2m59XfGZevwo9+Hzx3wcjKje/odysQXOYfOgVNvSGkzF5yt7s49o7bhFm2dvtLalvgj348/HLP14HxHgz/3L/H5bAehOWcPjcaJIakehOBYGoJ2CaN09x3HL/27dR+28XzfWG10n9Zquz1iDqm6fbjcPrOPNFt6J/+Hvie3K77/Ot8ifi/sIf2/03bo6i3OX7TO5T5H7IvF+I4Glbp7H/qrzabx93g73s2K7/Lq5r9bu+cr93maQc/+rMpbuqBdK93Et2d/u/3p742+1GyGh3ffwOyUAmC0w7MBSA9sRAMxHiv5rQQC4XQmAnAAQg/JKAPD6g0F2zhc6N5szGEtj44y/kgAQJ5ftASYhWAx2knQqBjABJKzBigOeAhnVhWLX8++3gWRja2Vv1BnqukXEtTq7O1XWkWAqluT3v/td+d73/0CDbwQjCWqTsUJGCAEjnFB+A65ZgO99ZV6aT0RAZEWVArTubsqOKvJEHPgvoheiJQQ2KoKXG6TqfE+ZMwQNIQCoJlaH3HPwPnnua1+V8YnNmmmj8tmdMFUBQ1AdoO+c3VdmiNQZug0N9B0QAOpk+wLpqmKQ6gxIdcGVd5+3q+7wFBdw3ftz25Ebx9wpz43Al0kAiG1xkkxl7WR1Rrwtno1ejN0XJACsK6t3YwJAbpiLDcUBSuZzaJ8rAHDQ0P/UHmssqgz8kU8+lrOnTqnMK3WlbYxSgDEF/QvDj3kkOzewCa0eUvofJNaK53xeV4BTkzSyEgD229/PvfwmCAAtjmYNAcBcB5dpLDdq3Rj05NQlff1D8v0XfiCPHHpG1horqgLw6WfH5OTnpzU7bmJ0ULo7RYP2gCNkqQHwUOONgDUBSgL+lDABACDgq21LxOvpm7dkdHxcu3x+YUHtPaCbZUF2y+tvvqm2EEANAGB+bkEmt5q8OvNz545dSnqanpmSU6dOyJHDH8mJY0dlempKwSEIAFcvXZIbV6/J1olRGR/pk727t8nWLZtk764tsmmwSybHh2V4cLCQmxse7Jc+VVMx6WkFC6k9zDzRcexWtRMIAF3rHdKn9aQNyAOAd9azBxk0440gXAJUC6dpDRn5poH0SYqVueYEAMvW6ZJFyiOgMAAQ4Vl/BDcIAPfA8raxywkAShCAXJAk4ZwAYGs3zXuyHJID65loFaZmRnBJG2DhxN2OALCR/dY23IYAUKzFkGkS9+By3UUSjh8jzX+wNliw3OVoNRiE89TRK/NLy1rLWcH/xSVZXLISAJ4VtX3HLs18Wloi2z+Nz+qaDA0NyN59O2THjm0yPr5JAdRllHoS0EPQaHp6RsFnCADYgAfuf1AO3H23BsWXlwGP1hWMm56+oYQXwH/6H6AMgExrjmvmiWXmA5wD6DMnAYtnZm5q/XAk4vkPSOzgC1nigLBk23MdgNaFxSXp6+tX/2BkbFRLTUAAwAYODY7IlStX5cqVa0Wtdr0Xakn39Ur/QL8MpP+Dg0hbk/3F3t6p7/HDXM4Y5Ttu3bypoDJgNe0BSIZd2t9LMLlTwUtAYoBriAyueIASAO/1dcjfEAUgMJw9e0bm5+f08fbt2xWEhBgB2YF+4DkHj/GjAB2ZC4ChvMbfEBjOnD0jFy6c1z4i05rv5L7JZuc334EiA+PhpQPIrJ6aui6Hnn5ahodHNIsbUAwyAX4ZWebUMx8dHUvgaZeCnMjQk6FOiQbtv24Dtxl3XicDHEIDa5nvxqbwGYBh7pnHzBcjRizp788+O6LzhfnHfADsB/TFRjL/ef9HH36sZATuXZVaOjqUcADADbANYcLlvblXbC6kA9rAf+YdUuz8QAzQNdjZoQQSAHJsP0oCTtxQksR778nFCxcUWGfuOWCInX/j9df1mn/wB39Q2HvGlrYBIkMEgUABQE1b+ez1qSl579139Z64JvOnM+377DV///d/r31K/zKXeB+f4/MQAOgH1gz9a3ajU2Zuzupr3C8KBqwhzxBj7qDYwBrinhlP+oLXeQ0CAPe+Z89uef6rz8gq9Uo7jTWNTe/vG5Rmc10GB0aku7tP/uWffylLy4ty6NBTMjw8mMrFiM5XiA2sg29+85tFWQ3648yZ00o2AfznPz88D1BPCYeXXnpVRkfGdH7Q98xp9l/GHvCf+chcoC/drtMvrEUIAJwxIHSMjY+aIkcX5Q8W5KWXXtTx+eEP/yjZtqYRFhqrmr2PkshTTz0pd+2n/IZo3zKXXnzxRVUt+f73v29nkARAQVZmLJmnfD9gP+upI53/IJ3Q1mcPPaPrz1UfsGFvvPG67N2zW4kFfNaJddiR/+e//3cZHh6Srz//vOzft1uDyt0EVpcXZH76hqwtL8oIpVg6O6UXohzKDD29VmgU308Dj1roV9bXUABAwrYhKw1KACDBj+/Y1LOUEQAsG18JAARxk4/AWnASqZEACnhV71GzZLtRP+pV0gP+QDfEAD2Ep1BpCqbo9+j3rWhZEQgATs7h+agAwFHVQdB2gZoYgInyxxrAR3LXFdg0kFbSEezcaCWhPNPZ/Xy/DqCiS+jre9Q/NiIBD3X/TedmzShMQLKpIHRIbyKW4RvqXhNIku5HeekBJUeE+7d9xkofaZ+nLDp93iV2texRAoLS89725tqaLPF5rTPrbe4UnieYvqo+lge3PXDlWfN2V11OZM8Pcyk2p7bCgbD0nmI8yAAMJegq578AbFeCXIEAoLz+LNMo+lu4PfjQxbnRkWzPygslFgufKgEo/lglylOsozU4mIgQCTQpQCgyw0PiBuU3IgHAz7V6XSWwt3beRnGH+JrN/WoCiLfd77vy/kqyhis9pu9PIH/LWV4vWM9TsHVxZwSAGDh1n9QJALzm/ZeTBXxux7H1GBk2yMF/LSyXzlbOzWD8PIbGeldacCqMrdmhHcj/j8vElq1GABhDAWBM+oZGpBsSaAL/u3sN6O/sMSUTBTalQwkAAJDu/3nbFaDMI+Mh4cImpR1E8rhLvM88BlEXo6k7Y/h3R4Ah9r/P6V9XASCeT+K88TZ5+3PwX19PAHWRYZ6VUtP9KZRozM/0rffTqqTp7cjHol2ft4tjxTOX37MTAPTaWckTmx+pPTWZaF+UABDbG8+n1fhu2gNqCADspX4uiUQA7DvrwvdUXWuJMGB9kREA0nZg/dlh8dMI+mfJYF4S0t+Tg1i/CgGgINroGuvU9efrrbQjZk+wu8V4ZftQTgDwNup+mgh2PgfbKQBAAGAPVmXapACwhhoApZEaRgIgAccJAKoA0GxaeaXFOelMBACy/+sIAB3rqEoSU0GpqSQAuGn5cggAZowKmxDKcNr3lP6ZryMff1ECoM+BQJ4LhLoqAaAE65wAoP5T8l3wVSgBUCgArHdq1j8KACgBUAqA19sTACB6lQoAOQGg2K10cW5MAFD8ZLW897hLWziG2H2VABDzyf1vXUMBJC3tlpUCtjVgjocRLi3bvwDv1b9IylJeNz5tIHUKALGdGxIAnL8Y1mx1fMuYUrR/8T05+Jz7SDGGX2e/NyIA5DY3bxtdFfe3aIdixn65PzpI30r2aPXAqs/U9Uskzth3pzh3Zd9PY1ej9OK2Ku+ziP9V76kkmJnRZU4QT66WhXCXLJZnyudf3Lc3uvd2+6f3h9d4r+wB4d8fXUYAACAASURBVIIb+bF2vrlzAkDeF7YCDbjNfY94lqh7re7+83HI/Yv89bhfaFtqlADi8zn4Xvf5uvHOx6e6/krDUucb8t7YF+38ybz9OfDern9zfDFva77+K/OkIFvHUm3VK3wRAoBfO54j/Pujn1H2k3owvyYB4Hces/XWRoKwqP+WXq8SACwr1D5bLzHnh5daw6yTzgDEOPiOFRjIQZQ/Tk7/28yXgn9hAdn7S8Zc7KzI83dnoSNJ0NUtzjiU7RYXAWA9lJG5s7ggDz70kPzJn/yJBokI7hLURl5pfm5OJShpDwdqnjt75oxmx0zfmNJAkTLt9RAo+h4cWXPOPZRjGZ0GhyQCxW0UADbeGBJjpGNdmaBe0/Cuuw/IV7/xddmydZvKxhlD3EoAmBSBMU/MiKcDacaSu92GpK+H8gW1EHI4tMdDoo57pgDgBqDud2xL3WGzOveqDKdocO7kOpV2ZrJcedt+EwSA4tCTHczrghA6fCEzWB8HAkBl/tfU+bN1254AEI2nHkoKVnbK5EkEALcNelhOHEcCswRymwBNyKYuL8jFc2flyCefyOUL51VOjEzxstyBZRqVAT+dkCkgqi21tRQJAHroTdPY5TEDAcAdHDWzycktwP+QHREJALphhdrlfrAzv9gct2jMLQBZJSbZe+y56ADnG7oDhbBzfaPUYIR+l5UA2Llrjzx56Bk5+MBD0j80ovXFrl6/IUeOHJWzZ07L8SMfy7Wrly0rEaBcDw0cqC1ozg9gxPDgkAbqyVQFTNT3dnapbD32gcxk7hXgxjJ3Uw3yri4Fngj2A5odvO+gXLl6TR548AEFzfbu2adkgzVqxsmqTN+4JkePHJFPP/lYrly8KDPXp2V2elpmrs/Itskhmdw0Ivt2b5OJTSOya/uEjA10yvbJcRkbHtIDqKw2BQJAf093kZ2jGTRI1WvNUGMtI9O/vNRQe9vf16f9DDADSO/7jksumyPaKZ2aSd1rmccw55tk/yC5awFq5rgFq9eUYMBcBDSAAIACABK1TkZRsG51TQkA2q4k04NKgWfsuRqBXtO2wbTnWX1Dlexlr+ukXpytKW9HYdNCeZbCYQsL+3YEgOjAtNp0RiypUITgoK+BmN3ln/Wgkq95n98VvwLiRPILFYBQYg8qOR0VKdomso/SbTX1GssyfeuWLDWaqghw89acDI+Ny45du2V4dEz3MaSrd2zfKTt37lJQDBnvru51BYgBaADWPUMVBQAIImRYA47xWRQCILJAyuA5BblWljVrHTCROc7nAbpMKttILlpPfGVFZexPnjipa80BZkBAgFyymh0shYTCPLsxPa111gE1XS3gxMmTChLzPUMjw3JrdlbOXTgvI8OjMjm5RU6fPiuffXZUJb2Zn9yTOZQEe7t0LQP+kx0PaDO+aUKvxfMKaGvGqAXU+D8zM6OP8WPIwOYeab/ZasuAwx7QRkBfgHvugx8+T7a/kQWsHAfXwT5wPygAXLt2VQPSSOfzHoBN+gMSAWQCfli/fCcZ7KgPoL4A0M/nMOBc8/SZUwqcAl7yOm2G7EBbUFkCiASAdUmy999/Ty5duqgKAADrKACwZsiCBnjdv3+/Aq+MO+uM+co4o9YAUI4KA6A5/iPthtQBKAogDgDKtWgffYb9A+D1kgW0l/tDIp0tift95LHHZHFuLpFITul30F+MB+QHCABbt25TANbXJGQJJwBAiOCH++YeAH8BvLkG38s4AtACMpMNz/vYdlwBgPZALuCeHKgjO57v1gzzzZsTaLqugDfAOffxR3/0R9pG9gUe07Yf//jHOp5OuOB15gL3CVAOWYRyDdx7b1dXoQ7wD//wD+ozQwCgD+P+R1sAbiE10Bbb70Rm5xYU5Gfs+RzzzdvPfKbMlqsD0Hf0hR9kUW2APHDvvffIU08/Lg3NBl+TBtlOlLfp6Wf2SV/vIFCh/Owff6aEwqeeeqIgAHR0dCtJCD+erH4UEZy0RHtPnz6lJF/6gjnLvMDWcO/nzp1XAsDEps1aSoH1yI8S77q6VDpfZfWfe04/q0H55FPSl/QX++2zzz2jahLcN2vx1i3KMLyo6+6P//hHMjg4pCQWJwCgMAFRiPvYvWeH+nCM6VtvvaX9AcmC+3AbTVsgsdC3Pv8gu6iiQZKJxrZ9+MEH8szTh5TQw/3RHghDr7zysuzcsV3Xps8F7gPFFAgAjMnvfO2rcvDeA5ph1tuxJmuNJbl57YrMz0zLZpQyOjtkqLdPlubmZGRwUAhSQ15aZ+9TO7RiCgCrBKcN+Cfrv7m8rARDMvAVmF9NBICGKVdRMoC9x7AsJ5KmALoq76SdC99N1VS6TQWAzHdICZoZXZVQLwCItTVVA1AFAALmgN/pt4Hc69p/BdASzuHFXh2yoXx/d9tM9hcl7DzYb/51lKQvz82A4XH/d18cv0EllBO5vgjUJmnOAqgs9neTbf3/uHsPL7uu49yzOucGupGJQIIBjAAIJkkkRZESqWjJ8yxZYz//gR7bkmXRnjdPEmklJoliJnImkRq5c/e9HWb9qnadU2ffcxsgRXmNp7Gwum845+y8a9f31VcmG94pfaRGSGlGdA9RQllw9LlTKe0p3g7+fFK3VM5VyoiwdqfEnl5JCerIEaf20xQGtOuqQgtGUkC5ADURYg55f9WudwUwe45ZUWpLy6r0dBmJuN0Paaii7yKeFfMUAHp3769AAKjULxEAvCgx+Kg8OybZ3ZR2qng/+TXK76U+DWeYEgixuvpeUZBEKmPMx23puykA4EByhgyAUp8SsxPJujiLRA39CKSlSsfzcJ0z1fohS+2Urs2/33J9kG+3we2YdOlQ9R6Pn5X9YXZz9AtV+jCVq85xavUy+8c/z8HzeK6NZ9/yDGj1NoAJj4q1hQJ7iRziALKvTx7xaenmuqSrp1/Wrd8gGzZvkdHxDTI0sk4Ghkelb2hUOnv6pau3T6P/ifxXsmePpXDTfTApAOQEAMriIGXuL6m8riEAxPnhbbmWf6WdvySeD+L8i2dgpb8HlTFf3+rG2ZqTfA3ndw5W+x6h5a5JAVA3fmK54ljy99f6HX0oXoe8jWM717W/X1dtO4sfow7aXikFQPRPBGkRm17Bd1EoJLYEVZUtbb6oqmcvtmdsS29PPb8GP5ErAKg8fSIGVElwpkqj4LWrySQCgJ2PPUNQUgDICQApAt3rF/difS/ZN95GlfZxP0/6rXulr5tJ2jxXAOC8UPqLTKFtLQUAV0itG9t1BAAfC7dLAMBPwb7q8v/q+0GpsNFAjlZJABAA8MGRAgD7TKP9sWXmZwsFACMALMrqUkMM9G9IJ77BvzABoFTQ8ZXe/NHlWC+JAXH82xrB+F+LAODKLGnsp3z1Pq4hAGC/WAoA22sB7xsQAJYsBUBztUMWkfmHAKApAKICwKrMNFZkoYkSFf4iA/+dAKD2TMoRX8EuvKoaQOqe8CyMOW2IEADy9dDmZJJY7zQAstgnK+Fc1kZa33T7ahtakJHNCUu1quV0AoCnkEl+WH/fAV9dvwP+EtepfL2uXdMDgTLfI/L5kvd93F/y9bluPa77jqY4aBvBXyUf1N3T15ra6PYWWXnv3xL8X2uf8898/Y3tE8sS7UVrowjGu1+6fC9vx0hgiH7tun0uvlfMPzGFzXjfSAAo9rzMj3mr/TzfK6t1tk95pud4r/v81s/wNaSce7eyPVrmIvM3qLXEPdP/zn/HcuX2dd7G+bxoZ3/UPcv3kmK9C8HYedvk+3w+v+L3W9dh+7TOron9mNuRfNYO6Pf36wgDsY1vRQDIy53PY5suteilXprjh5U6hhQAce1zG6OO/Fqd16XK3udWAPjBc/vbEgAIjo/MRC1YlgcJKVlrlFYCgFekbvHTQZAIAKrRVBjhPhjstxqMeeS/EwKMgFwhAGjnBgWAsgO0FJVxq2VOG1C7BdIN8HYTiw0YRzMOCpwbg8ND8j//4R804ghnhTNXiaAD9Kc8eqDu7JSb12/IRx9+ICeOH5NrV6/JAFEUXd16Dec72J/FxEokgIRhfiEEAAMqzYGGIchDkVrceded8uxzX5Ut2+4oJOKiAoAZTh5FXS6mdf285iJ6GwSA21EAqFs88gUpLiTtFtC4CMbFL96/3X3y7/vrfCOOC8AXQQCoq0tJoAls1XCoqiw2ucxfDaNf+7UNAcAlyNq1aWyvlsNfMiyLNlJQydYYHCvkbm3Mz+tBZGF2Sj45fUqOHDwo169c1hzvGP/G/HZp0DLSyZdlM2jM0dMu0srHbcWA4WCoTt+SFemGrhELSq3N4kCXWPR6v3QQrERSZCx77pFHIPma2W6jrhgQeojxnK2+biYzPMnBbtqyTb7y7HPy8CP7pIMoaKTGVkUjJ69dvSKnjx+R0yePy8SlCYuMDOxPJwKwrjWIskYCDke65uKzdgf8B8gGoOvu6VFAAqAKMFBBsqFBBSKIqiW6+ktPfUmu37gpu+/erSDV3Oy8piIYGuyX6ZmbMjV5XWaRPj/3qZw9dVquXJqQqxMTcvbkCRno6ZRNY6OqADAy3C/bt4zJptF+2bZ5TNaPDIsoCNCUwf5e6esh3YqBxnYwLwkAHLRUar/R0Ig1TyWhDnqVyrWUAAAxgHis41ZXA1A57GhbLBJVSURpqUChZACVocU5b2oCgPo8j/cd7FcnPo4KzSFbBR9MUSApBHRZ+9qhMP0vIuVWpae7tyAAOImgdPpaKov8Jzo5yF+81k9uYFW/CwGAuZWNvQSo3C4BQNfByOIupP3M/mAcYiQriJ0OXAryQQBY7dKce0QlX2ePXbFUADempmV842Z5/uvfUCLbho2bZWRkVOXeSbcDMED+464uSBNNTUlBfwMG4xwlaviNNwAWDawH7AKQHhgYlBm+21hUsO3gwY81upyxDEAGcAxJgHzekAi4J3MDIAzQDpCUOQIYxv2uXr2mID8R1g6ca87jpWUlAADMAnjyGd89RDqMT8/pOGRuXbh4UYmHSNJDprl0aUIOHTqsJAHGUWeKcFxBVjvlhKKtsduYFxANaGPq7NKwcY0BOOa1S7gDtCp4rLaXyU9CDKJOzHnK6+oePA+w1+cSf7u8OSA9EfhE7rOmAJB6ihCIQcw7yASeBoB70H4Aj4DURERrVDodriD6WVVqAMSmbXU96u6S9evXaf8AcLoEO3swoCzy7I8dOCBjY+NKBqI9APkBXnfu3ClPP/1MknOH8LOszwdQBiDdt2+/ETaS/Yg6AeUmcpr3fU8AwGWuA1zT9z4ePEr60qVLajszFviMyGyk4WkPvkMbMnYgANDHqKi4bQEBgHUVsgAEDI+YpyzU3wF9+o8IecY0EeO0g5Ob6I/XXn9NCSiAzN53fP673/1Oy0SEOcA8bUC9IIHwGd/50Y9+pGWEWMC9+P6///u/6zM84ptycS3lAmRmrADWW2RpR1I+uCm//OUvdfxADvBoeMYE1xKBzrNRO2Ac2T2Z9/Py+9+/pt9BAcBSPhiIzhj6t3/7NyXrcE/GnIPz9An9ZakhHpZH9j4o8/OzQsAtxAwGVXcXcskD0tXZK43Gskbc8+zHHntUUwCwD0CMvXrlmvzhj2/pevDSSy8VaxntcvLkCfn444+0PVgbfI3m0Ehfv/nmH2Xjhk3y/PPPF4QPi05f1TaGvEBqBq6lPt4HjGnIKJs2b9S6Mc5pH+bi5ORNee2117SulAcSC6klmOsL8w15660/6J6MAsDGTRAmmtp3gPyQbGhjUhJQBgW8u7v1WYwd+pRrmSeQAdgTGV+MY+bNk48/od/DPuAHAgxkhE0bN+iZyG1s6sHa+n/9y08UmH/u2Wdk70MPSHNhRnowNpsLcn3ikly9cF62jo/JEISnvl6Zn54qCACqctTNGWlFJWk1Gled2Q1NA0CeWpSimg3+GwGAPRk7RJUl2Lc4a/n+lc6TlFEduh7Z5ZGECQChPTQNQGenpiRwAoADgAo6hHzGCnQosa8kVulaTDWJ6g02V+4gcgDQ5zyvyyh6ovdtXac+CpInIMRTDRXOGwfis1QHOA4sitKcwm4v4xjXjKOBoGDRypa3nfe7uzplsL9PCQDMUyUAaLukaGjOsO4vwEme1d/s7tJRag6PRGZN5XR1glIdyewyVeshHYn+XlbippInFfiH6Nmhv93m0nbQEWmEem9yTSmxxo+e/7PP/QyHPYZqnoOzlTNnDQGgKIPfMAGorY93AoC1Y/HTQgBIp5ykYljaUH5FCcDFz6pOwWr7RwIAd9HX7qDNCqr3WYMAwOfRfvTLi+en/s8df7kvJr8uFqOIUkxtmp/hvaPpfTd1Yz9lxW8BLKP/x8ZrhbJRIf/UOcC5piDbBPKEkzJtfCUiRgI0TAWgTKVRkJNQnFASseVkRslsYHBU1o9vko3Yj+vWy8DQiCoA9A6OSGdPn6YAAPzv7uvTM1BXIADY/EbFqEwBEJ2PTjirtHcEdMP4rXNSR0err1/xvdgP/nd1bFbHf+uZuFw/4hjJ19A1J3jmeM7r0Q6w1nU5ES5zBYC69mrnP/T349i6Vfnr2rWuff29dm3zRREA6uZrPqfz8hX7UpoT5rdNaWEKNRh7rSlz1OdQ5rMtUgAkBYCoCgABD5+x/na/VSJsWPrSEtgyNdNW5YWiDyKY7EFwHmGecvCqFyalCtQ1AMWgpGzi66kq5qT36wgA7RQAbkUAIIUudk8+l5wAoLZHlgO4aMcVItUbRgBM0f/qr8ZXQfR/IABISAHgBIDm/Kx0Li8UKQCwuVaXG5oCoGt1SaX/V5YX9bdogIeT72zf0rGvIEjagz5HCoBbEwDCs4KtYX1OOtsE4hW2iM2WIk1QSs2iZU3lL8au2k6moGRrvNmNBCRgk+QEgEaLAsCqTC8aAUD9Q2Sxwje1ZAoA6OO7/L+PUytbGQH4eQkAhSCjGr/l3ui3LluhCm8VcvlJZZT908Z4lQDgKQBoN8MZUnqqFGVu7V9krKrsq2utf/lnnv443zfyNSlfZ/1zT7GUX99uTYj3UVtVSQ6toHzdmtjyXgKgK9HtHliZFu1oE+f4Vas9ktsn1Z3vdspUbScH/gMBIE9Zq8IP1TThbgfx9HYgppUFO7eaAqAYf5liU5XEe6sdvfw8jpe6cRXfq9jvt/2IEAwbrvH7xnvWPR+/XDsFAG4XAeQcTM6LGPsh9kHd3KiO4/bR/3UAep19k7ddOb8saCGfT/nzo61S1w+53VicwQqFt2odvNwxIC4/G7htfztdXbee+Br2uQkAOv5b56jbDO3WrHIcgZOlen/eFADtCACWmadKAIjgvxciEgDqDkDxANvSiC0KAC73kNggSQHAOruUglBmZ8ohruCe531zCXDNPWgNWxqiRhbwHysLERi3MADTBfki53VpLDXU2a+ylima6elnn5G/+eEPDbxIAxQCgEq3JoNUIw0XFuTTM2fkww8+kE/OfmKR/x1dGrHCkus5FctCl0oAtmkkA+oWIE7bAW6Wl7IIcZTQFkTGbtuxXZ559lnZvnOn9PRZ7jiALo0qVskJ3/DKSOV2E2TNyfUZCAAVAzcoAPj98wNHvoi0W1Tqrq87pN7u/XJDPN8IYjm/KAJAa9nKVve6uNEfF2Md08HBpJ99RgJAVACoO/TlC3vlgJ1MT5U2T8/2yAcONYUCQLMhs5M35OTxo5oPfnZqUnrI8Z6Y3/Ew6ZKOlUUyOXY98Wecy8pCVePepPSLxTcZYi5xa9d4vquUFz4dJPWaJJmoz9W82PadSADQz7I8e5oWJDMc8rUmbp7Vvz1Pq6mwFO2vxrkxy+cbTfnOd/9Knvv6SyJDw7I4OS1zC4syOT0j169dlcmrl+XKxIQqlHAPHPeMS8+xTXT0UnNJc4D7oZvDrTLbuzo1AlMjnFdWNFoUcBKwiQhrgNO9+/cpsAQAd/wY4N2g7L7HInSRcj5y6IgCp6Mjg7KyAhAxKTNTUzJ184bMTE3LtctXZeL8eXnv7T/K3PRNGRsZlLt2bZP1o4OaAmDDUI9s3jAq4+tGpae7UzpWSKHSKb0ctlVJxVOV2GkDwFoPWcgCLy1JT5Ksdcc6By7UC1irATs1LQKSwkSCdVkudfpWI9AWyU9tDFYH59X5r7nJTQXADnYmRcgay/h0ZwXgJest77mjyf626H5VV0ipCyzfZzW6j+8AZrsqjAMBDhpQTueHx3noTlH6+3YJAPXrqykq3IoA0O7Z+vwM/NCxXxzAS2ULJQD4vEqONyVFdHQpe/7m9JTmAwfBm5md03F/1z33yjde+pYRADZsUjY9Uf20KaAYEbvz8zNy8+YN3WsZmwDMv/vd7xW4AlSFEADASsQ644F24LtEohNBfPLEcR0rjGWAZ67he0Th8izuA/DLf+oGkAoACqDH7xMnTipACfCpwKbmezVSD88BWOH+7mC4fOWKvPPOu3o/bIBr16/L8OioKmvcddduBdVOnjylkfRmJ5VrGm3o0dEofHBPiAK5g0j7JZEUqa8DN0oE0rlgss103eBAv2zYMK71B5C3/N+emmVFy8/9qCORwQrkNBq6NrDWQABg3QCcZR3gM6L1AZkBwIkk53pAH8gIRLfzGUCkqQDY2nP16hW5NHGpeJ/2AQw1ksZBXWG5xuvz4YcfyOlTJzXKH+UEFAAot8vCU5evfvW5FJVtBAgIBoDUkA8efxwZ+OEEkK3qMxgTRPp7LnfajQh9+hlCAeV2ABcwl7Ih/89ntBNrKvLsEEcAV2kP+gaCCASAPXvuV6KA25UQAD744AONEOe7SlZqNJQUQDtDVHBAn3HI+wD9tCnf44d2AlyHcACBw1Mk0N6AvtwTQJi6UhaeTf9wDfcmVzxtSvkhHUCEefXVV7X89I9HQHEtqS5QAKDvAes5O6D0Q9syBn71q19ZRPuXv1ykP+D51AVwGnAfMoKlounRNRkiG2A336MdPOUFc5Ax/LOf/UzbHBCde7tNTf2Z6/w/cOBRufueO2V2dlr6+i21h4L7nShjDGme0Pn5hrz883+XLVs3y4ED+zV9iDq9VjvlyuWr8vaf/qjKGqQAiAfL48ePaR87gcjtMNIMHD16TN555z3ZsnmrEgBchtnITU155VevyuXLE5pWYsfOHdLX26dtQb2OHT8mr/3+Ndm4aaN89avP6lxxAgCEkddff13HIcoC3lYoAMxMkx7gdzpvVMlgZLAgAJC6gfFP+9Ne1MPSofTIL/73/1ZCDnOIuQwZRtMBQLQT0T0fJYbHDzym6TksHUGXrn+//vV/ytj6ddo/jAPfPwHi/+Wn/yazM7Py1WeflgP79kpjYVZ6O1elc7kp1y6el7MnjsmOzZtl47oR6WffnZ+T/m4j92le9y4UeCzFCgoAK8uQriEANHRsFQQAyNgJgPb9XPc+9vXCiVBG2RgobtGFDpD7HqhrYyJQ9aEIlOy3ysE97Onu4Ka8vhdq1r5VkbnFxUIVqPgsHFQjgOprlxMAVLo3EQAiuK72hdscK8tmNyybs7qqEGAp8Fy+1hyMvvuaTe52bDpNFwQAUt51d3XI8MCAKnGhomSRxV0aLW7ES1ezM7KAR6S7fcK6zvgq7eqw3xcy92YPYQt5HSFkqv21tCSziw1tw+mZWZlbWFBp3YbK7a7IEiBdV4+RLl0lwHsrmd0Q7j2FQ90xujxHpBaIigwMH5Vlr4lgzwgAxbnHju36E3Nw+zvlUSD4JTwkys8xlRNDAWsbt6Gwp8ra+FuFzyPYXNFnE8evpgBw2VcHaLLDvNpqLT6VVJP0jDh+87YsQJbsvvGMk18Tv8qjCwn/0N6xrfVclC4qvCehD10xrt35PvdrVM9fFr3vfrHodK2UM+RQ5f2yzc3/UqQQyQgAahsricJULvmhvIw5S0vWK6PrNsjYxs2yYdNmGRwZVZU3VQAYHBEhZUkiAEACuBUBIPZ/tP/yuhSv1yAAtPPHxPO/3ye2ffVsXi+R7N8xELEKepSf1QyqNm9VfBKZjH8kABRntMLPaLaxehJr5P99PY9jKD/bx/Gdj7V4pq8bT37/2I51viv/PG8bJ5nomFaSfFWd8HYVAOrmSJ0vKLZRbMti33PgvyYFgBMA3H6qJQBAFEhArJIJSI/n/qyMAGBlZn+yda5uzSkicx34Z02MbZTWcJ+nJfiPzyEExSVfifmCEmCqKXQ61dewlgKAA5xevjhebN2pJwBEf19+vvPXANeLECU1DcCyBqitQqJLEv8oKRH5H1MAoABAlD+ESwgAXYkAoAoAzUVZWW5Ix4pF/3eSIIfXbQgApnTy5xEAsCvK9cOBpmpaJWs7ByqrBJCSAJAICWamFAQAVRgpFIN0pCZfjUHvS6tGvtA2VfVHVwBIBICVDpX+nyfKf4n/KACQAqAhC0urMrO4KgsNfEWW0tAIANw7KRoleywSALQ+OmJXxayP8p3qmmAAURwz5fpg/kJc+kFfOCwz5seMBLkyOtz8oE6oNH+BpUA2I8QCblyJwZVYPU1TnQJAu3023xuq+29Z3HzfyNfcOH+Kz9Q3UlVgrVsH6tZv/x6+PvWyhACWW90jfm5ptVI9gp3nNVOFkJbI/FZ7s137ua1dV6a8LVvbMCM3JPC/HAep3kqore4dfq8ciK68li4lurRLARDt6kiSqBsTcX+Mf7fYnBUCZ+vcyO+T24XVz8tA2HbPrLs+lul2CAC5fRKf5fePfRdt+nzc182TOvvH15FbEQDiehPLcjvzNO+bOpuh7v7xe/n52Ovi73ugS7wm2kh5GW41jlrnua3D7cZNXr58fXZ10dhP+ZnM7906x78AAsBff+3R1XyBKxjfgdmTg/9+DQf+yOKPC8GtFkIznD0FQCntXzSSgiVRHSDldMqjGYpNORl8QQHAG8/xxepEtQDaW5Wz3STi/YXGgkbf4JDAUcaCPjwyIj/84Q8tR2YCAXFee+5WDC0c/RhR87NzKnd97Ogxmbx5Q5YWG3qgJDKVH5dCLoZYcBedtwAAIABJREFUTAfgPPG6MM92Izm8r6wqzUJi/HicedSHHN3PfvWrsmPnLhkcGTHpOJV2NLlqJQEk1pvnClyrDdsW5TYIABVJdz9o8TsQ8dsdNsu+bz9B43fqDk+3WpTyxTgu+Pzt86SujH8JAkCV5OK5ws155oeuymKTImrjQSmvg35/jRQAUcGjusBVDZW8DTwq3wkAGulLpDVGFdFMzYYs4SAlR/zVK3L86CE5deyYOoEBe/ncpc/dCNd6FJFMxdJpCgApr2kpEWb1KjdFk3AD2C4NmJSDrUIA8NQCZvPqQQ4lFFcGCE4eJwZU1pBw/zoFgHyTbreZesSWf9/VMiyyo0sZxCyfpAB4+pnnNCJ6bhGJ9Dm5cvWaXLp4UeYmJ2V+dsYcGR0m282qQHQmfQHYYiBtCQTyN4dZDq84WXkW4ExvX7+Cn5cvm4w3wNWuO+/UaP+7d9+jJAAIAnseuF8PH9u23SFzM3Ny4dw5WWzMyebNG6S/v1sJCZM3bmi+95tXrsv1K1fkD2++LlcvXZD+3g7ZsW2TbBgfkT1375SRnlUZGx2UjWPrVfq/y0TppbtD1DHtjmeXHyMyTGXWkrMAEID+0wg6Uh4o8Aq4ZFLBCp4ocLCsTmQf3+po0L3J2M8upatjj9eJAEBkmubTXcVZvKJRauq8SOMUoMdz3PrYtZQCRP2vaFk0IhxnRkF6S7KGKb9h0hAtHOQOsihQGNLjFHMzjtPbII+1NxBR0KPuZbv4WNVDUZDnLOa+O5P9wJQdnmwsa0kLprutoRYpVWl/6dBce0QCTk3PKPDf0d0tkzOzKgu879HH5Ps/+D80KtD6lYjefgX/UQBgv0XBBDWHqZlpuXjhkpw9c0ZBcQC1rdu2aTT/ls2bdYxD4iPVxfTUlEaVEwWr0e9bt8pddxH9vlntAIBZgC/KzZjyKFpk0vnPa8A5gDKk+hln/LjMPlHNg0PDCqACDjOn6FMICjcnJ+V//a//RyNuIY8wNnbffbeWk/nEmgCId+7c+QTYQt5D9tWIK5Qp9ifPdYeQA0v8duYs0b6UizK49LQb1dxzaHBAtm7douAqdQLQcSUB7svf/AeUBFSnDICFECCQLScFAFHOECBoD8rHs5DT57vI1UPCcYcfdQO0BYwEyEZthOhlxgflohyQELC3duzYrte99/67uj7xfSS5kbwkKhtwFrCTe6AAAKBN3wE2o7oA8Do8PKLzmz6iTyEAAHw+8cSTFm2ebCgIALQVkf6oFlB32o11ENCetgE4pW7cmx9AUsbQnj336fd5/ttv/0nHhEnk26Fagf73P5RHHtmrRAvak/5xBQDAdJ7J9ZSBtBVcS1noD9qF9ie1AWVnrFAfvgPwDoAOyYV7O7mAcgIIQ2jhPoxbtx8gvvzhD3/Q/oTwYI5My+3OuCTKH6CY57j9Q3mJEIewgF1MuwOCA9xyX8pB29KvgPzUhf/WTs1Cgh4QmecxhwCQr12/qcAz9ec6ysGeRVvT90Tt811PY+Bjk3ZCnYGx9/jjj8m2OzbL1NRNGRzqUwIAc6ZDIHwNoAWgBICf/9vLctfuO2X//r0yMEDZmN8rcu3qdXn3vXd0PNMePj8oy9GjR3ScQQ6ibj6O6XvIHh9++LHs2LFTgXqfi74X0R60C58xN2gP+o36EKlP2gHeZ5wyvviBVMKYo08htnzzm9/U77saCASNV155VQkjTz31pPQPoCpgCgA/+clPlNyBOgP//exCmzEWII/QrxBZ2NtV4YEUNqurSvyAFPLYowe0nqgocB1z/dVXX5HRkWFVFaBu1ncQClfkp//6c7l27bo8+/TT8vhjj6pTua+rQyPIrlw4J0cPfii7tm6VnVs2ScdyUzoZM0tNU0qDUG0bgoL9q4kAoCSARAAgNUBVuSjloYdcx169BHEAArTv7sm1msh2kQRgh3lXPrO1NDqgHTRT0DyA/dhPFXKAr8HSoeo1OMGi46LO4ePvOQiuDvtVS9WktkeKkCzSAyQVIQWo9XM7AxjYb6no1MHWUabmiuC/q2qVZEHb49mKu7qZf2ZbDfT2WCqEJCvOe6QG4L/+3QmZtFt6e7o1PYDJdtt6YcozPXrT0umRchoGUMZseyM/av0hVioBACf7ihIA2Ptn5uZldn5BpmfnNQ0Q6YCakAR1l0cNyc6t5t63ukAArThwXEY+2XralwHgD8dOfR8HfK2MZB0g7SoEDlqmHLbpUSUzIGgO6PqZxkeMAItntBLByuV+q/LH1XNE6bT1970PdKxGR2kay05kiffx81PlvczJWtbPx1AiNyQJ9zwMxs8z+XX5aycARAWNwj5MPiK1d9KF6uXwcZ8OyoynlvuGQ7T3f/xO4S9zgeYa57eXo9pPZf21jil6zvuPttS1Qv87MZzzCiohdk71fNM6h3r7Zf34ZtmwcYue7fqHhqV3YFAGh1EAGFICAAoAmrIkEQAgLjlJzhUAYgqA8tybQJ4sRKlSn1sQAHI/wlr+FW/f/Ozr7Z+/X5wJ/kwCQJ1jOJbTx0cO/ut1aT1qFzThYyCWPY7t/O+6OdTOhxTLGNen3LbPx62PXX1WUJkwRYlyHS4BvrRQpnNacYZI7e4BDPG+uZ8nL19OqijmyhoEAFdS9X3O/VlGzktn6rTn+dnclGOTCkpaLLw9rbwlAaCY0752pfXb1w8dh1n72B1C9KtG+HuQiEc4mz/JibDqK0/+Im1LDUCwvbCcezEQpdxx8nXRfPJwIUsFgGhHxDFbEk+TqkKyH1CyQ8ZeFYogdisBwBQAUN5cXlyQhdlp9cFJM6UAaDbU1mrMTUvXyqIqAMQUACgAGAFgWWSlmaL/PVWokXY8wNDG4edXADD/TvQzhj0v9KH7FeJvtQNUASCty74e1xIArJzWvmY/AdOjAOSkE0vVmAgAzWVprqDw1CELSytKAGgA/i+t6uuFRkMWmqsyvYAKA6kBIGpacIoqG6prydU9E7BesReSL0TTEqg1U9SjXHer+cnjnuTKGJ04yiopAFKPqB1UBhW53avgfkUF2kB0m06mluo+MMa9/iSCQE4AsLmwhvpGtLvaAOz5vuFraJzP7f7WYDMtexmEla8D+bXxtdnP1fmZr+GV9Targ+H97jzLLUvrB1tvUxBTmife37aWlSt8XdkdgGxXr3blLZTA3D9XpM4ty8K1noInjokI8ucEAL5X7umWjrU4U6XKOA8i2tW5AoCP8di+ca/L/86/V+nHtWyctW6q60dr+8cxWWf/xVu6dHt+5rvV67r6Rdutzl7K7RDv+7VsoHYEAG+/OpuuZS8NhY1lzOuwlt0Q1/jYptF+j22WEwCqa1/pR76d8bP23NE7a1Vye/fW7xm5N65Z8Qxm86s+QNSu6SxJjp9XAeB/vPCYzTdnOWb5OLQQORHAJU86VlPEWlUGJJ/0cUJUFhz9wHIzWWOlDTbQzowAUHVaW0eniEicGTDVKlJStnjGZ9URALTjbrEB5ZMmGmH8jQIAIIA6zEXU+Xj5ymV56cWX5H/88G+KyC6cZk4AcOfr6vKKDPT2yckTJ+TwwYPyydmzMj05pdEU/b19Kl3p4FsFpylIANo7KqPU7metBUidP/yjcSAq9HTL/OK8bNy0Sb7y9NOy6667ZHTdepWIgwBgMtq2YDvIuhYBILZ/bfm+AALArSZdPgnrXrdbHNotOre6h9e13eHNr/+iCQA5+O9zKmcAx/kOEaVyaMzythUbbRsCwMpKyqVazOHqYpiPv0p/oTCSgHMY20Sa+8FaCQCLi5rHdWlxQa5fmZBjhw7K6RMnVN6VCG+N1CMCLIuw0HonEkC5qYSDrLJ6jaVdKACYJWoGlwL0ZuiohLadUALLsWqQaaQTB7gAeOrCncg/MeJa74lhnAgFt0sAqJs/tjFV8yc50YHDg87Xji657/4H5MkvPS277tytLORLl6/KqTNn5OzpMzJ947rmnnYAiqhowB5+K5CRojvJZ87zLBp5WcF/HPwAlUReOVEHhy5gBADLmTNnNe85IPdTT35JQT/AIw7AkALm5xbkgT0PahqU02eOS39/j4yPrdN8vnOzs7K6tCLTN6Zkbnpa3n37j3L+k9MiywuyacOojK0flgfvvVPWD3bL6GCvbBofk7F1I9LduapMdFaq/l7KaONbxzzOXnKca641O7jxgr5i/capzNaDVDLXWK5mcyCyUcPStvzQSQpX85/ZAV4jcwAhEgFA75ei+z0CDdDZpGqXbL9FMSalsHDA1RUAIBxAFrAI51U9FBYqA6k8Wi0M8zSeHBygfO5gd2CjYqjF/f4WBIDcOKzss1zbZblE45robRbnQ7Empj+KfTSQpMq9NRxsIATpWLa5aodtBzA6ZWpmXpUV5uYXFAjo7O6RqzduqgTwE1/6sjz3tRekp7dfx2lPDxG02BtElDc08p/I8YuXLsjZM2dlcnJKxy7jFLAYMJlxDBjKD8AVoCtAJgDj9jvukLvv3i137tql4wVwmn3e02Tw/cGhIRkdGSnsK4tK71dQm4j41157XcEwADhANP7uHxiUu++5V4E/dyhRZxQFzn7yifzsZyZrTr/j3N27b38RQc94AdRE3pzxwFi2Q5dFnPDfc8B6PnRPAcD3uIY6E81NPSgTIKTbLz7GuIbUR+Nj62X7dov+t2hOi+rk3rSJqxhQJtqTZ9OGRJtv3rxJlRIoKxHmkB0coCVSnLYARIYcQLlpM6LsiWSnn4gkR/UAkBEVAoB/3qe/UEB48MEHtB5/+tPbCnjSp9yTNezjgx/JsWNHFRjesmWrqnlguwFs/vrXv9bvA6yOjiKtbuA2pAKi1CFmQACgPDgf2R8gAFBGnuFKBrQZZfF6eyoIgFTakRQI169f03rQvxBTAG5JR/H9739f25wysWZ++OFHsn/fo9rOAMEAfbQjCgMAqwDgfJfnkceddkdynd8OzEMMgFBBGgFf2wDs33jjDY3IB0x2uX7IWi+//LL2CQQA6qqkpmZTgXPuRbkhDrhqAGUCfCbVAOAwz2EMOOgNMQDJ/UcffVTvyVrqBFfqCuCN0oYTACBYUE6eSZ8wDugv2o62Ru3i6rUbSjhAdp6yMP7Yv+grxjH9RXtxT0g9TkihL1CTgNSBFP6Gjevlxo1rMjTcr+A1+xjOwa6uPiUALC4uqQLAnvvvk717H1agnbotLDTlxvWb8uFHH8jo6Ig8/8ILquzFZ7Tl4cOH5PTpU9ruAOOu5sEzPvjgQyUBMIZffPHFQp2D7/CfslMPPvPUGpSb+0IAoA+oN+oBjH0ck8w9xgvrCv3JZ+zVHgnEXCaNBWP+y1/+kgwM9kmzuahklX/8x3/UeQOJgTHFc/jhnhApUOmAQMJ8gyhAH3uOXNYjlAUO7H9U+3B+fk6v47uvvPIrGR4a1Puq6k5Pj/YN0VI/+9eXZWLiijzzzNPy5OMHZJEI/55OJQBMnP9UDn/wnuzatkXu2bVTlubnlBxARNpAX68059nnOfwtFykAsB0A/3FIqyrAqu3ZTmrSfZlUbOw7HP+wayHlQR5IEve+l7kDysl9ZuNU5S7dGew2tQJzDhqjUBBkgwH1/LXux6zLpBCKsvxxf3OAKe2ZvoeXZF4IhdTFIvs9DZ2SAJpGrEGFSM/KKgMciMC2YxcEAD9TUz8c0bbHWsRxxESM8Noh3T1dCvx3A/AnQo4SLvVvgH0UojpUIYZ0TKxNkAAsjY/tQXb2sFDJEiApc/L6HOK3ERJMPcnrqSkPVkUWm02ZX1iUWchqs/Nyc3pGbkxOKSHgxuS0qhSRDgACgAl3ayX0+N+TlAmsNUpiuf+tQJgfrOjPzBBf7UzCwJkTkYWNvq7aS0a6KFKRVWAQv7Frn+ZPis74shBF2VIUVvjEbN50GzsrlM4m/9vnePRzqL0Vnc0JSCuAmuB19mARH//xbFnUqE3UFS1nz6pLVVCqQdSdfXgvpfiuOOHt/ZQSzvsktYGOo+ycaoTn6k88o3r7+JoQnYHa8yGlo9lZ5dnQxq2dFWK7FE5HVXlmfJkX2QkAfA6wyhnUQCVT8eCMqSnDEuma6P71GwD/t6gCQG//oPT0D8rQqBEAUL/o6u2Trh7+9xi5PRAALFKzu0gB4GX3elTGfliDitaqIQDE8R5bteJjCM7S3D9Q52+razsfzwoiZSBMfN1u7Pj7+fkmL6efy/z9CKrSq+qAbhP9H8fMWvXK50583c6HFM9z/py8Lnndo+9Sn9GGAFCA/OUELsbvX4IAUNQlzRcCQbydda9j39JzciKxJbJbJLSZjennQwiBdl3RJqzdiUhV6Qtj8FbmqJNtjCSW1E7Tel4C/MkO8GuDeqS1kW0z+Lf0mhTxX6THgSyg9pWdzf48AkCoZ/CF+VnZfxc+Bm9HUgA05q1daT8lATQ1BYBG/5NCaWHOFACI7m8sCAoAEAMgXPJ398qiSEEAIG3AooL+nSkFAH+jv6PJAtXPnDzIcc7+WQQAI/DFdaTc82wAax8WqRxCn3JlQQCwFKHFupLAVd+fdJ3RdSuB/6zJKQK/TAFpSkWQEhsEJhDEga9hyRQAAP+R91dCQKOpBICZBVIA8D52nBMALJWRqO8xDSTHM3QLD5Q23VqqUtJlW6xNAGBP6erW3bdCILApYXuW3cuNiCr4b3PDSS9rKwB4CgBVBigA9+jbqScCOJAX94C4PpZLVJqPGe4T17w479PISGectUH8dvuP+gULX3MVb4p7fixjda0vUyBEAoeqiKYuLlIuBBUA6xfrm6p919qG1XlRLaP2coWUEH3J0f5K86IgAZQpD3L7MdoQlLME+6vnJp7rPvpIcChGtxNx3V4LNlzcuz/LXp/3Qz6OYlv532vfv0MB2PhzO+Wp2DxgeZUU6LaH+dxr93e7vT3aoO3Gfv5+tB+i/eP2a25fxGfndsit2iK3kfN7lWuOfVLXJ/G9WxEA3L6P5Yx2Ut6Ode3abv7a+LE9IY7JujrFupTPj/O8qqDh86YdAcDGmY0/rdvnJQD8zQsHihFcLJDBMIyMBMvNnTEWEvhQGDbhAOSd3a6R0xbjfHz9mhp+6bBfDsZSHaByoE4DxHPwlL1gG2L1cOEbaaV71AHSroNvZwKpWE+HqIMUaULvaJy+OHHvvvcejaLC8YxzzUHGhQaGknpYZLlh8rLvv/eenDp+Qg2locHBMsIlDTRdNNWIMieCAk+JIGHPLReOfEDmhyT9PgcY8mQnZz1/9/T2aJt87fkXtOyj69bp4RGggcOi5iZKMj/KngvNWbfp1W1AZT+Rx92cjHaWrC6mMW9fnEB6wK/hPKx1KGo3KfN2yheHfAGqW5DqJre/Fw/RcXFNA0UdCGWMgpVmrWesVZ5ifFQMBGuoeAjgdeGocNZdlEqrOaDfrgLAWgttPhbo7e4kIeuHtSLXG3NJZcksFxk54D/+4D25dvmydKAaoqxnQFFjP3sulCh5XkY0ubHkkT/BkHV5Lyc5JcalOfBC7iN33qZ8V742mOMyGUTBmFIVgbQW2gGkyjLV+ZvAY/ojzp34d26I5HPMuDvVyYDTVp2+EJIGh2Xb9p3yzW9/Vzq6euWtt/8kp898IucuXJIbAHsTE9Kh+dWNpW7rq0WjAlbyvucHt9/mzAWc4ffg0Ij09Q9I/yCS6r3F+HWCwNT0tEqSA2QAwhAlfebsWRkeGZY7tm2X/t5+2TA+JoePfCSvvvIL6e3tlp07tivxaeP4Rpm+OSU3r1yVI4c+loMfvKf55bZtGZfxsRG5a/tmWTfQKQM9HbJhbJ1s2bhBRoZQAViRjuUl6exYlb5eJNVdoszk6gGMnQDAYdciJJd1jcYoBaDlGo+mcz8X0XTuRLe1tkMG+ocs92yQ17WI/SUFFbAPNQJNHfQADYl4YJPQonsKB719buoExiYvnYDmjC8VUWwdJgWAOgWDE6qyjjrCFud0WAzrUgDENTA3CPM91Xj9rQcojyhp2fszZyiOh+hU8X3M5lc5by1y0J5TRkGuyvwiMsgik9PTStDA2X9jalpGx8bl8Sefki995Rltd9IELCw0FFwl4vTq1WsyNTklFy+c135mLAN2AuDeccc2LRMglec252+iqA8fPqygOGDYww89JBs3bpCJSxfl7NlPFEykfbAF+O9gNuPLfyIwzr1//evf6LO4jjkHKWDzlq2yc9edGjnuShRcD2A4Ozcnhw8f0Sj4O3Zsl/ENG+XOu3Zr2QG/+T4gOWXV8by6qpLyEAEAQBnbEfCP61iM/ma+QkrgN2AwwCP38rZnrgN4MndRAPD1gHtQb5eEB9jnPWwfQGq+B+gMSLtz5w7tUwgA3B9AGaDTbSVUFrieXPYOenMvAGYIBQDxRMWrQ7yzQwFWygU4STkhZwAgk4OczwAm1SHf2SGHDh2Ugwc/Vnn7nTt36Tyi7ehDAHF+vv/9H2g5AZppW8BM8tsDYD/6qMnrazRqs6GgO/0FQE8+3qsTE9p2lJ92dyUF6nnfnj0KEn/0EUSGYSVD8EO933//AyWnQD7gGupLXcnbvm/vfgXVeS5AP/WEeIBcO23rtgPl57mAzj4eURoAKCeyGwUC2oG+AJDnHpBNqCs/PBNAF9DXgXzqr+SU/n6V8gd8JsUAz6CteR5tjcoAJADSJFAvngO4TJlJKYCdyzV2nZEH6TPPac/7EBdc5t/TA6AcwNgA5PdUFKybl6+Y9DxjAWUBTxnAnILMgVIBc442oh8oD69pP+7J76997Tl4TBoJ39vXJaS9Yb709vTL4uKyDPQPy4ULE/LuO+/K5i2b5fHHD1hMcQdAZr+cPfOJHD12RFVAkPrnnn72QQHgzJnTOoZd4YJxwXilP1AA2Lt3n5aPctHutD9t/fOf/1zHwEsvvaRnCNqQOUlfMN4gYkB8Yaw46YZ7kFYEYgjEApQkULdQhbJEYIJYAAnlyaeekPXrR2Vmxub3v/7rv2rfoV6GYgE/nsIDMghzZdfu3XLq+HEtJ30MoET/M78pEwoAlBUAmH6C2MH8A/wl3QbjhLIyz/r6BuSnP4HMNCOPP3ZA9u99RJ3FpHdqLszJjSsT8vF7fxJZasi3vv68NGbJOduU5caidHFuWRVZmJyRgZ4e3etVMYo8tEtNJRHipGaMaSqAJP+vzu6ksKM2MQoAce90nZ+0T+X7an4+8AN6xbZP+5afaXws+D5XXGMIQaGm1u7sUSG9BQe/rcdGZqB+EAxZw4pov9VVmZ9fMOJgAY4k8lxyxpsEZVAUSs5H2sj3Wt+TsXmYr0T3a1R/d1dSYzDA36P+1S4cHJD+vl4lkvb1sh+QIqBbwX/9z9+obCSHcOmcdQC1dFZSTyUAaBqkkMYGshqKLisrMg/4Pzcns3MLMrtASoA5VQG4dmNSFppLmhpAo+wKeVqk/8EjrA05T3IOxu43uy2BsmlvdgvHIxc9KCJlZG85s7Xj5Gur+s0srKnqfNfG9i+UjtbSEZgBGFGDv7Ay8sj/EjCITnD9u0a+sihiOlu4GkAMBPFHtSMA+OcOgOfnG3t2ipLNfDV1Dkrf26I9aQqGlgLSP6/MV/9yak7/LN6rbs7FskYAQtulEgxj44fb547vWM6W61yJybSm1c7VNSL53awypQ9LVcJWRbp7LbUS47Onr1f6B4Zl09adMrJ+XNaPjcvQ8Kj0DAxJz8CgKgGghqUpHHsgZBrhhvWafUABR0ihXT0VAkBe1rwelfOAq/UFUkV+XvDrc9+Ht3tOMqgdJ9mZwcsYzwTle2WJ3R+Sn49jn/t3Yj/belOe0+L6W4wz9VOm77QhAER/TMu8qyGF1J3769q/Mgeyc1/0v1T9QVWwx+ZfSMGWAhNiOQO6VBn3et+0x7lSaZyzsc/523228f28Tc3va2t78bsgBLQnAHj6PN/3/Hzu23jxHOz+tK7GiF8vvzNRY/0Lb2QA/30v94AQn/s5MQD/DwQ4XRcS8dr+TnM9pgAoQFTA1Go+8aI8GfHQ12jbk90/7vL0pfJB9Ps5AaBQT1heUsVXTbdJgAH2EvYDqgAEQ2BPzc8p+L+8OC9Li/NKAkAVAL+cAPY35/W3p14qCAAoMeKnK4gAlus60eWq/q60rur6Z7ExRZhZEl5I3WNgGW0CybIr7SHFMl8hudm75Zxyn3np+8v3FPtuSiuiKGy6Ju1TuB9sbUipJkgBgD8npXPStI9LRPoT/AH4Lyr/v7i0mlIAePT/ckEAmG10SHOZQMKlIvLffEYQMb2Xo38v4S+JCOCpgD1IslqnegJAahnzuaPSUPgPjeUQvfCFSz6QV22vayUD0HkO9Bu5LEV71ygAeFtHgKuy9kQCYurguD5W+7y9ikDdflIdF7mft5x/fC8vX7xW269QlaovQ9315fpdpqCO/VbCIA68+zgoal3cwgD4SOys7hj53pfvk6XrOK47Vb+3XRPfM9+j9VfVJsr3uUgAiFiilcvHZ5WYYAGpVUzo86YAiK1RN36q/sx8t219nfs/a4GoNW6TP0/1txOpyO2OdhhKfN/7MccHWghqNarEca+O5Yk2WiQ6+tisa6s6ey+fx/l8q3vd0i6ZTVmdH+UKFQkSebu5vzLae9EWyese15R83agrs5XJKEB5f7Szg/P1OeI30T9QZ0/F93z+OAHFx1HeV5bqFdzC0yM5idIIlR1/88Kjts24QZqMQn/tOUjI6acFKJhHdnKxaFYzXHJHfmEstZkQJQHAvqCNVsg22dk4HnzzCeJs7r8UAcDbpc549/YBLKfpcGpRVhZkHF84uohWIpJ+/diYboYaGbiyInML8+rI7yHvMHk9G02VFz5x7Lh89OGHcv3KVTVuOHAjm+htb52cpKATGKQSigVbr2SCVgeatW/cDNSIT4dnZZbr/ZbUYcNi+8yzz6pUN2Xn4AiT3AgAeuwyo1alrZFsLzeH/DlxkrVsRqslAaBORvG/MwEgX5jjxCzaxAb4F0IAKMZjsXBWJ50fBHwB/K8kANSNxTTt3ORXAAAgAElEQVQgi0hRnecJYFISQCIANObnNeL/7MnjcuijD+XGlSs6ajvTwqvOu+IQrFzgzKWVmFItkcbuaCyjtKqHO5N8KwwdlXrPcsAFadeiPQvGsRnAunY4KaqgayaHUchBVWf8rmW8eH/7+hj7X4dV+t/T1y87dt0lL7z4kiyvdspvf/+anDrzqUbB9fb0ylBvr6gJmSI1WbsAHWbnZhQUIFLRN1KLTGzYnFdWe7cC+qwjY+Njctfu3SojTSSrMds7pa+/XwEsohIhBQAorVs/pvdmzezv6ZPdu++Sm5NX5cSJY/LWm6/L9WtX5b5775XZ6RkZHRpRRvqVCxfk4Efvy+zUdVm/blC2bBqT++/ZJaP9HdLfIzI2OiKbN4zL+pFBlf/vWFmyVADdrFPJgE1S/ArQO+Fl2dZsVwCgLkRR81OAr0q8ciA/RKAzplgTFVAwBRiV5VG5f5PbtdxunsPWwIcy51qHRrP5PkdfWq5b+899TF0AMkA9AYBIPzeO7fmlMc3fpbRxSSyKZKtuWOY1P7kBE1+XX9fsfhUCQLH+J9Z9i9GYO/PUgVrKgulaoeBaSQBI1kFxTnUQmsP2zOwisQUyM2uy/wAqM/Pzsn58o+w78Ji22/DIqKxbP65OUMDwi5cm5MKFi0oAGBka1ohtxi1g/tDQYBGNwe1cUpuoc0BUIm0VCNu1S+fJhfPn5MTx4wpgMj8A5wBWAcEZ/7zHOI+HH49g5nuAvYD+2Au8BpwF1CfyfGh4WEFnQFWAUxQASEtw5cpVlcjftv0OdfyOjK7TOgAmM2YB46amp3RtvTxxWa5fv6FjdGRkVCXtKSOAMSQFfvyQRrkALwEo+c/fgLeAjtgu0clNecnrvW7dqEbyA/oAUHq6AwepPe0BgB/P4zqAa763a9dOBY6oI2sE4Db9wNoAAArZgucCNALe+voMSMn3uddjB0xyH3DJgW0IEDxry5bN2kevv/6aEgDoMyMLdGpe9kOHD8r+R4lY3indXSarT4Q0gDLf+973/kr7GxCNvqGc//Ef/6EEAIgH2q9dnTI5NanR5JA+AT9RUDqP8kkaD7QB9YCUwf1cIeDdd9/R+kKgoD2Q/mec0VdI5NOXzB/6HgLAww89ogQVnkvfQKQAvPcUAPQl5YYAwHMAnbmevmD9dQIAZaSu9BlEEtoZAgCvHbChv4gUp66QXZTgmkBkwH+eSxQ/fcO9KBPPAnDnWtZ5CADUgf5kPrz66qtKTrH2e0QdjxxQKB/lIIIcAgCfRxUJxjNgPe0L6SASAC5NXJY//vFtbRei0z09Ams6CgkoSXB/J0m4jc645p6Mj2effUa6e4jWXdLfAOLsAd1dvaoA0NXZK6dOndV5CNHmiSceKw59S0urcub0GTl2/Jjce+89SkKgvv4D0eTcuU+13JSfH0BxlsG33npLDh06Ivv27VegnnFJuRjnlMsJAMj4OwGAfmcsAraz5oyPj8kLLzyvdWR/ZY2jLSELUdYnn3iqACdpE/oGEgvj7tED+2XLlk1aX+b4z372MyVN/O3f/q0SACgH45LfEAAYk8wjxhLrg36ny9LnXJqYkA/ef18JAKbYYWpBkKV+85tf6xmG61l7qCdtMDg4LD//2b/r+vT4gcdk375HCMnS3PLNxrzcuHJZ/vTW69K1siR/9e1vyTK2CFFo83O6t3ctLUvX4rJ067lxSZqLixb5v9xU5SiVxtXDr4HiGuWfcgSzp7ot7Ocqs6USmBgckLpjp307RvzrXpdyyPn+WNyzkGYNu2VFRcqUe0hE4OnUWs5HoQzRIRP3YosO9sh4k0J2MITvQX6z75ck4GJP7sCuqNrPandgbyzZWdL3YTv48xmECWsnTn29Kv+PrDhAvwH+KMOUBIBEAoAM0APwaERTUwlA/r/VmVwi5CkKSfsqRXV79KIqJEH+M5sJQj1n6vmFhswtkNJnVhUArk/OyNxiQ2bmUAhqSFP7sUwFYGcOlJtEOiA0kAYryfrqe0nGVqGBBHh6pDaT2NLnJQslENhvRQDQPtD8x8G5X2EHVEm91mdVYgBrCPBDfuZ2e8ne9/FX6gcXTlt9epV079/Wyzw9mp9pAgDuz8wlwHMnazwH57ZpLFrtWQd1hZiEOG9n6q95iksCgPqIwmvzc6R0F+F9f150INaVoc5/UdhBhR5iewJAS52DQ1YJrp4/V1+Y2qYWM40FPRMAjrLSdFuqMf73D/TLwNCobNiyXUbWjcvY+AYZHB5Ryf++wWHp7u+Xju4e6e0bUCJAF+kAIAHoHDSyjqk6Wg7yUoGjen7IjwaVc0FGACjWvpp2rnOI+jmytu8D0aKuDX2MOym43dpZjOcQ6KBDO8zVtQBqt6li3dwP6f6KCMDmdcnHf+5L9Hnk7/vrlnNTTYCM16PurFbXb63z788jAPCMOP/zPvA6fFYCQFQA0P06KQCUwLU5tE0BwPYGf+1qU1UCwKqgtmqEo6qkbovfxhbHck0NMvIV/7aPz3R+qgAv6hvhTGu+n+IzVZa0tcL/Y7OVUdR/HgEgH6M+Tr1tog/Q2pKghwWziWhLVQFAPWhRVTcFUDoQACAB6H9IAE4AaMyVCgDLTSVrWgoALJslJQAQYIISk4P/cV/Scf+5CQAxkUC518V4GLdfit+FEkBCH8I6ULjnFAe3RVjPnAp2mjvQgo6S7D/2lRIAkv8spW10AkBzlRRPq0oCmG+QBmBZFpdXZaFhxMWFpggEABQCVPGR6zXVkeolpCjwcod2vETLlbbtP5sA0JGlvqqYHUl5OSOfGMifov8jCOxkTv3c/J8KUKfvKtkzED6j3dLO/+k2aFzH4zqT2xv5Z/maF9fbuuev9Xn+fcNPUh6DzPfm5b0VAcCOD6UNFsF/PrHrW4kc+b6Wr7232g+L6z1LQzrHVNvTSQHV6H1rB8d8MlJkCHory59IT+mzcs0tCQCxvE4ui5ZpNbCv3L/r6pnvfe3aimtdgr3dNXXvV/bmz5h+O9/XjYBdJWzlvtZ632u1ZHH+RD9dO/vTvx/LE5/jdnG+p6xpD6bBm8/lfN7Uvc7bxV/f6ne03+vazUlvbitFWySve90a02598fdvhwDg92216Urllrz/ol3SfvxaCgBbQUoiideV3+b7CEEBibTq71UIAJER6hVU6VgFumwjrBQmOfkjAUA3zBDtGv/OB0/BAE8feOR/OejKyP86IzcnABSbRWBPl42eGEeVQpgE4u0M0NxwLwz2xFjUjW7Fopk8l+72nTvku9/9rubBHhsf12ixxaWmLJL/Z8EML2LoYbxSDCJyP/rgQzl+7JjMz8wmFqTlsuZ5Jndh0qKUGnlHzz8dO726QJm8f0vbJwYW90GmyozEJf2bZz3x1JPyyN69Mr5hXBUAyCEHWxzDxBUAlAWYZPzbTZS6A3RRlkQA0L7NCqjXtbAR7Vv/HRQA4sEv7xsfy9orXzABwJ8V7FpbIAKr3eeJ9ll2MM7l7Ip63CIFQPncqhxXvoDncw1yic73IH2qUmQa+b8kEAAWZmfk1ImjcvTQQZnGeY7z1/mr6rzj+nKt0LK0GLKlNyyfy14mX7vKdkny6p6LKQH2xfV6wDPjKD9IOllAv5sOfF4uv16vyXIg3WrDyQ1cDm7VnwRWJwLAurENsn3nTnnp29+RzVu3y5HjJ+TMJ+dVir6vu1fmp2dkQAFKi3jn/i7pzOEQshKbnEfIT8/MKLg4PTWtIN316zcVfOVQNDA4qHnKARoBf4gyREGEek5NTStoOTg4JHds367f37F9h0xcnJC9jzwMl1oW5mfk448/lDdef03m5+bkxrUbMr5uTPq6epR9fvbUCZmZui6jw32yaeN6ue/uHbJ53aAM9IiMDPbLxrH1sn50SPPSdpKaYpVUBaWT03KaJeGVNEFMatPWVgAuvkP0Jz9OACiA/TSPfK1U47ED8pRF4Ok40rQLJv2qaQGUFZ5kh9X5nFjWOJ6T48KjGKJDw3Le6h2NUEAu2+T8szll63AdASCObxzkcQ76Wuv3sBy4Jfs3/24+r33t8jGH1H4ujOvzh7nhBloxRisOULMpPEdysbYXTu3AAtZ92tYW2kn3WG2TbllsLsv0zKw0VAGgQyZnZqR/YEh233ufbNq8RXbsvFP23P+g3HHHdlWyAdAlqpv+PXf2kwpg4hEYZoOsKJh24cJ5BeYAmJGkJ8obMJh9Ghn5q1eu6H4O6Mp/xrtJ5Bto6tL4LofP/ALEA9QeGhpWAJvvcA3vka4AsB9AA6CVCHy+f+eddym4/Mknn6okem9/n6Xo6erWzwFdFhYXVFbfAPAtqfwXZfLmVHI0kSN9QMupUdZdyDKXc4A5DchoOboNHPJ0AL72UE7KDPi4fsx+U6cYhcxrQEWASQBvgHWew98A4bTLjh3bNTKU/iRiGVCS9AsuE47MOeA3awnR+wD+lIH24P0rly/Lo/sPJIC6X0ZGR7SfAJn5PkAUdXnrrTeLe/ved/LkCVUA2Ltvr2xPBAA+A7AExKYM3/rWtxWwhKQBiE+fOyj+wAMPWiRdd5dcmrik5QEcpX60DQQF2onrKTPjA3AVoNpzvJPDHdAaEgX3v3HjprYD6w/gPe2l4OqlS0oAuO/ePQq68lzux/t8n6h+nqtrzvJyQQAAdKZOfB/SBKAxQDgALd/j/VMnT2okOfLsmtJAFUlWFTwnpzugLcQJvuu57VEAQLUBIgz14cfvx7ikzJA5AKAZR55u4Le//W2S3LfrmF/sMYxD9gZSa1A/r6MrVdBu1JNxALHA5z/L4IWLl+S9994vlApcxYK2IyUHZAX6AICdOeJnCwBsCADUCyn8nl7IrMvS0YligREAOjtQuxmW5SWRjz46JAc/PqQpAIwAYEBps7kiJ0+cVALA3r2PaDk0lUxKU/Lee+/KxMQljX5nPvLDs6k76R6OHj0uBw48pu3Mj6cbYe5AAKDNv/3tbxcEANqTfqKtUBa455675bnnvmrngKQY4wSA7XfskCeffCqBO7YWe6T/1m1btLzbtm2V6ekpLdNPfvITnZsQACBoRFCIsqA0wBrI2AbAV4IJgOnSko5/+ogUACgdWN/aWkIKAIB4xqmlKljVOTwyPCIv//z/losXJuSxA6hqPKqKTj3dnWr/Xb18SV7/7a+lp2NVfvjX35dOCCMLc2oP0inLkCFAABvI1pZR/0SueQoAHNoK8HrUVrJjbS9d0RzuEdQv9r90Lqzuhx49b05TJz4X6lOpz9WhHk40+jo9z/dmd4x6TvqKTZhFbfie2wKkuARpipB3lQNSD3kKAN1/sW9cFSrIS9ruiuFsakYGEBj4DxEAmzztwHbugiyg7UjU2KoSR0cGB6Wvm3nSJ/0DfdLf16+/2YuM+IY91a1/8xsiiM9riOfYSnqO1JRc1egry6+Mk8Nld5PjXVWSklMDe2DVUpOgAkBuXUgA07MQABZkZh5lgEW5OTMr07PzqgaAo72J7ZBYsnovrBjk2LGD1cmvaGzRi3ZWS4QIS7xnbRIIANE2L0iZ2UGsgvG3EABKgN/tpXL8ObkzyrSW/ovsEJBeFtSE4rWdV+ylWsZpPOTXO8BgZ5Tk5M0JACRHSWlCbnVu0ecFP0Tx/RoCQrxXbj9WnHbsO16z1M55lL/aoJGYEb6nti1juQZcjWX1tsnPjQBCnrAiOl1jW+YAQLWdIBDr09MccDqIEx8g8Bp5RwEVyFacMzo7NLXU8OiYjG++QwkAEFwHhkekp39Ao/+7CdgA9O/t1wh/7F5IANgrqtQBsUvT1HW1KAB4X+Vt4G1frEMhJ3Wdfy62a7tzRe4fjG2sa2yunJcRKJzM0jJ+I4ibfdhyHqpJe+hgab72Vl4HBYB2Yyj6Wur8DrGt49iI4zxfC9q1azsyi38/3l/LchsKAHzPieXeF/peWkP+kgQAH2fLKLckwN9tXAf6IwHA9oSkypCIQ76nGQEgrp3mL4p1KsZ7GmPUMQdT3Jfj3/WzqwP6rgzQRW4cVGVSpL9elwgAXKsKHEqw7CnTTaqfqFrGonyBJF+unSkCMVOBiHZCJE34mC4JASmlobdtCrwh4AYCAEpKTgBYcfBfCQAoBCD9bwoARP2jHrCyhPpSw6L+V5elU2X/cwKAr3dKm7E9/wsnAIR7F+uAA5UW1e9tSJvY31XVHPVqJBacKt+ovReUFrAd8e2obWfBihARNU2kkhNXBQIAqkNOACAFAPL/C6gR8j8RABrLkGVRqbLAFCUA6G9b9+NPQUz4wggA9Wq6RVBhhvmorVb4MxPJRddpA/qj1D+XqvphUAC4FQGg3d4T7YfKvhQIOnXfaVnzsn0hj2wvduCW7yVSUHie+RMzwlA7O6cNBsMJpCQAlIC797m252cAmfM9+3Zft9pvDvC3i/yvEgXj3lZHqsr3PntNGq6q4gn19rNTxW5L+03dvpjv/XWv6+3TpKh9m+17qz35dsqR38MUjEtVtjo7Kr63lp3jbXy7BIC68uaA/xdFAGg3N71f8nZp9zrabjpWYur3GhXcWxEACiJVhQhWPYeuta4YS7rEkOtsy7ydy7q1qufSHnX9V7/+cU5IZJiUSiL3z6tCYFIA8LYo8YsV6fjh1y0FgHZEYiBXFs20uKvcTn6AUwUAZ3i1Gku5Ad8yePWNwGZLh51ywJt0shuwvO+RAPqdJMHwl1QAyA3E/IDCCZADlQ8kl6rFQYvT48kvPaUqAETT46CYX1yQnt5edVogo7lCpAX5X8n1vLQkZ0+dkiOHDsuF8+dl+uak9CLjRp50AP9mswTpOy3SNLVgBeSJB4RbLUq6wXQCgOHst2hYjNCHH3lYnnjySRnfsEGl57r7+qSDfM8pwhX5av4hq+WGdd0gjRM534xsvNkGU7gqosPkvwkBIF+U6uqcL+J6MLQV7M9WAMjbNTqNYv/74SkeSiM5RK8Lh+G4mLRLAYBTMOZwzNuibizG9cUd9sVCzRxHKj3lIIMAMDN5U44fPSSnjh2VWSRyiZpgrCpo3dQoGC2rL4YOsobKK59E5ZoyxmIy/guWaog8KAzawGpEtt/XACN/fjYCgBYpXhOYl7mxutbGU2ycOn7SOpDIvEFoTcHRrdt3aAqA/Y8/ITcnZ+Tk6TNyk9yoS8vS19EtvcjQrq7IwiIR/5a/mHXdnNQunWb1NLnZpZRLG8k4orBn5fLVK/Lpp+cUHAAwAwQAAHrgwQdl48ZNuhaePn1GAYENGzda9D9RKqsdMjQ4IGPjoxpJtrg4J4cOfixvvvGGzE7PyrXL11QBgAPp9SsTsrq8KBvGiD4elq2b1sm9u7bKQLfIUH+frB8ZkvH1IzIy0KegAbJ0KlCTgGM/qJmKiRl/qLDw45FzHLg0Z3LIXW2GqEV7KdivUXZNZW13k1c+OR00rzCSsQDzRByqc7FD1RYgXBhhwFQkbC46kzyk6Cii3ayMmg7AMsW0EAAoFpHLeQqAOOdz6SzdQ4sIHRFXAMgNsbiG5UZpef+OFIEV3nE7QT1zrWldCunEZEt0Byk57qJARSAAWHsaWKPse0gVRCboXijSWKJdOmV2bl7mABt5s6tLVS8e3rtPDjz2hIxt2ChbtmyTgcEhbXPyBdMXmpN5dVVu3rihgBZgJODd1atXNLrWgC4DrpGTZ0+knfgMAPT6tetJ0rhLAVgifPnN2EY5ALKLKwEYec8OxL7WYSswV5hn1InnqIz/8oqcP39BLl66lJ59t4LL69atV1IACgBEeS82G9JomoSfRWCvyNT0pJYRIB1wENCaeck15LknDUKj0dTvMAwaCwuViBQ3Pv23K4IoOSbtDdSJegL8j42v11QAfJ/6eH09Sp06k6ccgJE68jfgH0A78uX8pywQHbgH5Qbo5z4oBQAMc1/IRID6rrAE+H3s6FElAOy57z5NVwK4CNEA8JpIcmbQ3PycALTzXEBpq/eqfPLJWfnwow9l3/59SgBgXed9CAREjVPWl176ZuqvFV2ruDcgNsD6vffeZ8ohK8ty8dJFBUABtWkXfrDt+AF0dlUG6sy1rqyAAgCvGSuUnT4ivQEkKoBktyWJgH/zzbdk545dCrozhgBXaQMUAyIBgP56/fXXlYTAvX1eM5YBwwGaaQt3Fh85fFjJAZ4CwA9UkC+4NypWjD36xoF3wGdIFoDaqAPwGYA1wDTR5Yxh+pH5QDn9OgBv5hll4HPGqysA8CyUCIig579FKZpcMXONz1xVgH4yx+aqfPLpOTl0yK7zlAO+GgGEk+IA0Jp6MCbd+UmbEtFPZP1jjx1Q6X8F9VebSgAgVYasMqaHlADw9tvvyvFjJ2Tvvkc0Ur1DD1xMvW45fOiwEgCeeOJxTWPhdha/33zzDV1DSH/Dsyg744C6o3hw5MgxBelpSz7z/Zf5AuhOG3zve99TlRBPb8Bv1BzOnz8nd999lypAeI50yCMQhI4cPiq7d9+tbUb/cO/5+TldN//9P17WubR//z7ZsHGDTE3eVOD/n/7pn7R/IABwnbc/7Um/fuMb39BxCiGDOuzbv1/XZcY3Y4g+2r93n94bpSDWDP7/8pe/kMWFeR1jjEtfU0ZHRuU/Xv5fcurkaQX/H38CxZYVPe9Axrg6cUl+85+vKJnv7/72RzLQ06Xyswuz09KEnHjtugwsrUhnoymyYjlmIf0B/quE7TJAeFNWU7Sb7Wll5JflcA0KOsXZowjBDQp0VfDfx5iBqJnkbgKQfb108N+JAKWdZ/BhtPtaAIfMcei2u55L+UzJ4B6p5akAzDZxOWQDRdPeGux7tYtWyIFu7aLlTcC42iqrK0aKTJH//l0IGqSK6+vpkeG+fo3sZw1zFRjWLZQAeki/pGQ4Ugb0FGdLn9saXZ8kVHUvjuBeQspxvhPl4OBFYTcVgBD2ESoAZmNR3gUi/udR2VtQwH92viFTs3MyOTsns/OLMr/Y0JQAlmpJCiUBjEX4JJAB+E3Zze5IcsC0UgI9o70UyevF+8ko93W2eF+NejfYcwWA1iCFOGZbZVjdeZ/T52OElJ2u3Z4roxxdXaFUvYh2Yy0BwBUBQj/digCQA7zxTJNOLcVjfWz7d/S8EQgKLTapRv9XfQctZ/FABC8+C4C/qoRkJI3cWVxpl3A+BAtwGeq1CAAtfrOyxpIyIHrSzTQ0qgQAi6YksZmNVZQAIFaT5mrDpu0yNDom68bGpW9gSLqZjwMDCvwrAaCnVzq7Tea/m1SOSf7fFAA43xkBoAAw20Qy6ijK5eZrUgBE8DH6D+L1/je/1yIAVNaDAMiU75dpwYr1OFsv6/oylis6kP0eekaKAQnhb77jn+UKAHGc5OM8+g1jveJYj2XNx2Rss7XOZnXX+bW5f+F2CQDxzJavb18EAaAYV4nA6mB/0Q+fQQGgSgBwUtuK7msFkamOiBSIDlrHBPSpD8QB6iTnX+nLNIbLSGdTxbXo/+TMT6o3dl17BQA+ryMA5MSF0vYwAoDC12nM5nPUx6oTJtw2dWJAs2GBaPo5+yF+jYYTABpKACCqH/Ulov9XmqQA4HdDAX9pmgIA160skxagmQgAKDAuJ7uMsDE7v3sfFIC7uQnKSPvPlAIAALE1tUULmF8hAbQSAAoighPjVH3X9k1VOkoYb0H6U9DfSIIQAFSyP6V4hABgaQBIAWAKAAtNov8N/I8KAPONVVUAaCx3qo9I1R89QMX4hoXPsjQbzLtXmBA2Ogv7La4TdZHj5fqQqAScYyrBUikrkSEzLZiPAfiMbQsMtamSSJwpParvV3wPwtlnIQC023vz9+M61O6zuL+0rH3FGlC1v/M9p27vLm052tApgKVfud1eVGf7WABqDEItgXWjaLbahPk+c6t9J7df6l5X27Aa+R/3qEIRt2Y/9rarIwB4X8S10+rnSrxlqXw85gSAdnvbWu1R2r2xXUsybUjfXnubaOfnX/gs5WmxSwsiansFALc1fE7n9hTv+/4U+6idLZfPgdbxWE0l48/P95TYDnWfxT7Obfr8mW7/5W15O/ZPuz0vlim3R/PXt0sAiOWuzpXq/I39nNtpebvp+hwIrnkfxvWrfk0xAoBtAWUgQyyDpatZIwUABICiQoERqp2oI89k2hXkriEAGIu4NGyqE7zK+m5ZqBILvdjMsvyGCY8MB4+qIgCbMD/LqybtWEx2JP6yvHK+SVbLANRQldBrt5m0NeA7RSMbNJek8LflaaMsGFnrxtbL155/Xp5+9hnpGxyQufl5lWFjccNJDAOUFADdROLhHLx5Uy6eOydHyfN7/Lj0pGhCDEPuh0OrzAMtGpnvzht/bvy91uKo4yZJmy8tAwowHo2dSj7Tr37tuYIA0ANYBzCGU0QvNOnGzpUyc11d28VJEMePNdJ/fwJA3SSPE9Cdr3WL+BdBAGjXv7YIprUhpZr0MemLsvZHAkSKMZOx4QsH1i0UANptcHXli+PEgYUWAgDpMshBRpT5lcty7MhBOXvyhCoCqMuTaD2cdTCcCgJAWefC0RuYg0YAqMoZeYp0b4uY20oXYJID60LdysyKa4IbPRW2fJYCII5/36SjkV23dq5lgGpuzuSctPYvLXk9JnR0qqTYpq3b5JlnvyZPfvkrMrfQlKMnTipg2t3ZLc1ZDnPWljhwlQiAOsnqihKVcDixNlg0sEWTkb9ViUIdXQYmdnKAacjU9IyuaTdvTipAhNww4BpR05ABIBvxPo4nolAB1O7ZfY/KqG/ZulE2bhiT6embMjc7o9LlF89flMMHD2tKlKkbN+TyxfOy3JiTTRvXycbxUdk0PqwEgMHeTiUAoAIwNjokYyND0tvdoWx05ITZJdVYSExtC/yy9sKBGQ/FerDRaEo7FPMTCQDqSNcI9IY6kLu6e0MkvxEALGLf88h2qGOa/zgncgKAkdhaCQAe+U/70pdcqvF6Id2Flb8kANQ5s1zCtmKYFA7QDnEFuNzQzQ1nN7aqe4sRAKICQHGASgSAfP7nBBwUcNjHbgkAACAASURBVOKhywkAtkYx/3B8et492+dx9i8RybdE9F+3LK90KKg/v7ioqWq2bd8hT33lK/L4U1+SwaERlUHtH0Dan33XDlTsu73dPTI9NVUAHNwb8A/g+dSpkxrZTV8TSQ6ocfPmDTl79owC2ApidHbK+tF1OoYAPwHHALTXr7eIeO7HnHIjHdlj6jo5OSXXrl1V1j/R/pBQcMxyD33O5JQCm4CARNkCpHId403VNlZWFTC/ev26jr2ZWSL2F2Rmdlrm5mY10viRRx5WIA5ABMDuxo1JBVJ4ZqMBgQVbYklz0ZuMVemYotyuYgTQxz2iOgjlBFQdG1svwyNDCr7z4wQA6svfrnIE8OmpBDwKmnUAkOjOO3fp3ATM5j/rAkCu2nXLywrgQmLgOkBJnk1ZACrPnD4tjz/2hGzetEnLgnoC9wX4JVe8kZoW5E9/els/43rakfui6vDue+/K/kf36xqFHUS9AecByvnOiy++lIavSaGzXiHbjvQ9agys4YzFicsTSjoAcOc59BvPof60k6czgNjAWkj5KScKBNwL+5Gxc/XqNY2iRqGBsjJ2KAf1f+ONN2XTxs0awe+EEe4BiA0BwPPbOwGAZwGqUm7qxZimXgDNEAC8HQ5+/LG2O+AsZAV3DPJdpN4Bzhl/bjMA9NMGzAHamHWd8vCaPv/pT3+q5C+IAfQ75eFZXAdphf0BwNqjxJnjzBVUFwCRH3roIf3vICEdABmBPoX8wPjwH9bTI0ePa2oO5glEBcrvh0oAaa7lfUgHvO/rupMnUJ1grkAA4CjTaM7rGgB5B/4WCgCy2iVvvvlH+eTsp3LgsUdlz557lSxg6dG65aMPP5IjR4/IM888re3hY5ffv/vdb/V+EADoI8rHXGDVRC3hyJGj8vTTz8jjjz9ekW9n74QAwBj4/ve/X6iEcD3tRR9cvjwhe+6/V++91LTobda2EydOKgHgvvv2yOOPP6Htz37FeJyZndJUDNj3tNnI+nVKsIQgAgGAsv34xz/WccrY4Vn04S9/+UsdI5A7GBfc62HSP6TDJX1AGoyHH3xIyTqsR07UQgFgempSXnzxRW0DJ4UMDQzJL3/xK1VWoCxPfflLeg3rAufNiUsX5Nev/krJf3//47+VdUODsrrckKUFU4W6du689Cw0pIezHyC/OqGb0gGol1IAkErKUgGU5zy1A1NEvtqORR71MmK63C8TQKr7bjXFmp+RPT1ABI38jGYkwOSgz4AlJ6XmeyT39TEcCVl67Eqf0Tdqm2rUenk2dxsf1SGXRja7wGwSJdP5WVnJto1kH5nEfVTho1kYNx51poBnV4f09vVoxD+R/z2aps7WewP+e40wruUzooCRAJB/TVGQQQKZstsptGoHJN+7OcCTMgFKANrGMWJRUxiY8gm50tnXGs2mEQIT2E+03czCoqkB8Ht2Xqbn5mVhsWnOepzvOEqwZThnJwIAQKsrOynQkII9ShAj+SOyDqSPCidmALD1fTt060+W9T1FelW98R4A4ecSHwPFI4N/2MZsSQZwGyoSAPx6s/fccmslENQRABwAifYaNlAsU+4DqCMAeNmtnUpCanw/9xW0d6yVKQCibdqaCs7uXjiVrfq2NtQQAHJ7OLab15/50O3RoZn0rdcl1r/1LOcDChjBIz0TmJPWctXmSJLKqia2Aum4V+2KdeMbZFwJAOtleHS9ql5h/yL/DxGA9aETAgCpYQD/EwnH9lYjAOQpAGIfxPb096NzlbUi993Fz7W91yBw5GM5nn/bnYWr4+uLJQC4jRP9JL5WFqB/BFtrFADy8R9f5/Xz9q2raz4m/bu5nyW+722f7yfxOZVxfJsKAP9VBACX/s8JALerAGDkzqgAUKralCkAqgq1lfHu/u0QIe6R+t4G7reJ/cp7/j3dn29BAPAIatZOsyFDmoBEEIjrx9oEgDJox/s/+sKjAkDr38vSbECGR3FzSffVJfW7WYT/KiROCAC8XpyTFaT/Af+VYLmowRirjVmRFRSYjHDZQRqAlaYqAHR1rKgtZvL/SWkokchsHBoY7wC82gBfAAHA3JoO+KW91ve74pn2HVUz8rIEUNMJAObGsHXG90RLAQDxEAIAPgjOqqb2iC2BTcH7SysdQtT/YnNF5porSgBoLItG/8+nFAAzi6IEgCUIA6oYaeEP+CmMANCaAiCmUihxjRTNXFGzaZWOL9eVdN/OMuI6tZThLU5FK9rEcR5PaUpqzaoCgI1rk/n3FABqv4b311IAyPfYfC/K11Zd10JfV20bu9r337o11utbt0bX3St/vqWS8nRSccxVweZ8PS7tAI8eLkks1T3RIyCjTZixNQrlivIprXZG/WfxWWXdWiP/7XvlGSPaf/melhMh69o/PstTqMUy16UA8PdiW9btkXlb+55eV9c6gkxdX7Xbi31frdtv68oRv+/3/HMVAHICQDwv1tki7ewTL2/FvkvnVT6r8y17fXKbL46J3I/c7nyQt/HttLn7pOPzYznzcsXve9n/0gSAterxeQgA+frgBADbNcpAhGJ8BQJArQLAj77xWKEAoAfcmHuLW66sqqO7MITSSCkALz2vVKWL4mRe8wCovRAI8TGXd0EGiAoAxrQrIi5STh4nABSTLqQAKMtSx6QqCQD1C0TWHjV5yTjA4rDCgIqLn8v/Al7suf9+ee75r8mDRBCS53N+Th3HOO/ZwZoN8iYZs69zVWRhdlalWQ8fPCSfnj0jGMDc2yUVLfpxWQ9wgHxx8uaLjBoQ2QG3/A5MRzZyHNlNzctIh3A4JB/yS998STZt2SI9fb0CAQAJORw2yllK13Us2z3atV9cCOO40PcDASCyvYr6WBLClvr9fykFQH4gy19XNrbAoLf641TyeO2ypWJ/5X+3+8yf01qesgkdvKwsyql9i8NjER1s8+5WBIBljP7M6dRu8/MxkhsQHn2tmzXPREKLyMFmQ5oLC3L54gU5dvhjOf/JWVltNpUAYNHdRFqbA1AXd490SSCfNnELAaA0Zpy9WjKA0+kjMF8BDV0dwCP3Y/nzDTcSALRPAnEgjuW1CAB1c6l2Mw8RSZVx4dKpgFCNJRkeXScPPbJPXnjxmzK2YZOcv3hJJqdnpbnQkF7plKsTVxSgQbaVdWuxsajOVNaqPkgBAYBVYDs5/dl8kFPHseTR8YBX7BVEWALoINHMe5Y7+QkFij759FMFgFjPhvoHdd25eeOqbN22WQYGejUiEYcYuZUnb0zK5YuX5OrEhKpAXDx3VkaH++WOOzbJjq0b5I6No7JukPv0yUBft4L/4+uGZaC3S0EAotVcAUAB9CStz9pLmwHeupysjr9EAFCyVZJA9wg6cmU658KvWUaurUYBwOT/cS4CKi1pVBpOeSXcOEEsScr6vDRw25z1duw0aTjNNcaelhyYNidTOgOi49L88zU0jpVcASAtu2mKQpKoEuDy9cMJTLkxZTdoJQAUY9fTA+WLQcYcZr+L8ykqAOheRMR8OnCzz3sEr6UAYAntldm5RT0sj2/cKLvv2yMPPPSw7L7nHlm/YaMMDI1olJOTf2i6ZY8oXF6R/r7egiDiBhSHe9YVfjOOAYUB206fPqXAsR8qmDPrhkdkdGREwVMAkKGhQRkdXad/00+FnZSk2BnrpB8ACGUuQfxTsCQ5kLkG8AIgo39gQEF85gnvI0tOH0MgANg8f/Gijotz58/L9evXpNFcVGDmgQful4ceelAj6fk5dw4CwE2NaDbwi3brUPWO7i4iu6mrOc5oV0BAQGx+89rtDU9hAAgIkEfkP3LP1Jk+NJnnHq0Lkva+rvNd/gZAJwKYtiLieGFhXpUVzBGzolL0rB1E6nuaBNYQIsB5NhH2AMB8FwCSNCEPPfiw7hmbN2/SZwJkAhYDijLUWMcgAPAZwLIDmpcuXZS3/vCWKgDs3HWndHWaMgN9DajO39/4xotaJ7dQAWWRvwe03759h08BOX/hvLYXsuk8h+/RBhAnAM9pR66jXjjuGT+U8/DhQ3ovCCasuxCniISnjwBEvd+59+9//5qMDI8qCEsbcQ/GJrL+AOq0MT+UG+l+yoGUPuOQ92hvQH3uy9pLO9Anhw8d0vJ6CgDvM4/WRzofwgDv0weUBSCfPvCodu7lee//+Z//WccsBAZIDfxwHYQNQH7a4vnnn1elBI0ISjKRlBmiAykR6Gd3qlJ2SBGAzlzH2PFDL3PkT++8pwQG9hbamnJSHtqH6/gPGQECgM9b7gkhwtMK3H//noIAsLA4K7OzM5rGBlC9t3dQurv65Pe/f0MmLl2WJ558XHbu3K4R6kTbr6x0aCoBwO+vf/0FHZ+MZ57B79/85tcKhkOkYD4ylxhj1P2VV15RsP65555TsgafUUYv38svv6z1/cEPfqDXqpxmcmpBAKBNH3r4AR1DzGUEqSGMvf/+B3L40FF55JG9mvqAcjiB75NPz8jbb/9RlQoefvghJRiQMoT2/Zd/+Rf93t/93d/p53be6NTyMh4gn9BvrD38oO5j9teqzjnm7/337dFxTp15H7CfNrh+7WpBAGBe8AMB643fvyHvvPOuphv7ytNfkcbSkvT196lNwBz9zauvyuzMlPzP//PHMjY6rA5m9vXFuVm5eOaMrExOyQggl4jMTk/J4vysStOjEkUKKVIAmDRU2udixEkHztulEpBNTmInRCmIqFFr9ruQXLOtr+XsGgkAajOQ2EhB96p0rNpQKMKovWtRbL6/5g41Xvtc8L2V8a99w3kMUlnMM6wqTbqTqa2j6ShwUKMIkCIstUy6CSxLB/IW7K9pT9Sc68locBlcFBn4T590d1tEv8qII+8vndLL57290usEAPYzjfzqLCLA1IZWYMRsbLUr1BlfpiBSQmsy2rV5U3o5CACaksDtrIIEYHs05WQP830K0irKOhACp2bmpLG8okoAc42mEmBRA5iemdNUAXOLTVUE0LQJKSUEvyECKLki9Z2RtVMUaVAB0H4LNk5hP6WqMCYq595EjNT3PAVAcYNWH4XbgvmZqTjDKSE/EldsnJdnPC9cVAGwwqkD36M8MjutHQGgxYEX7LnC9msTRR7bQf0SprnSEoGYP8PrU5xRvX6J0Jv7N/R74dxXtkD6q0CtyxQAsfp1Dkz/PH5WEADwY7QhAMTrvH2KdkDJTvkviVySbDO17XMCAPYEpB4RTbW2cfMmWT++SdaNb5HBkfUyMrpOevoGjADQZwQAAjZI3wgBAN+NE7dNBaCVAJD3j9tlsW3iOcAJAPHMEMHH+jNDVRWs7pm+5uXtFds+LRQKzMVxl/djNqwrc8PLF8vsY62ylgcFgHhNOwWAfK7GeuTru68P7eZ3MXaDXya2t86jXJkh+Pu8fd32qZTlcxIA9JlpDtWRgvIyr9W+7l/S7wQFAL9GwX/e95Qv6Tt+DowpAAzgNoJb0k+vvk6S/9bWRgL0LcfXo+jjoR4FwJL2rDjPo/pjJAYY6JnS5vJ32vds74PUngB/96EGAoArAHg/Rd9qZR+xgWp1iKSUzIfu49j8FXbO87ZTf0PT5PshgyvxArK3Av4LCupDtlxNBIBVCAD8d4JAQQAgXWdTlZewzwjOcQIA8lkG/ts+7f5+b+9OAjQSiPnFEQCcTFhxH5d97XnP1U4n7WUJ3hpeQdS/p8oJCgBprnlUJUt0U5WVAPsJGIGEmBQAnADQXJHFpVWZX1qR+QYEgFVZaCzLPEpFSyLTCx3SXO7U1AGqJEkwSEr7+F9FAIjgqmWDKn1UBX6TAv7MdrP5U6SGdvUmxYlQfaoSAFwBgH3I/Wv5WM7Xv9wGaPc6+rfqvhMB6HwdtnWqun/ke8xa5QD8x/+nCaHa2EH5/l/dn3h8TCKVB8yWOcJt4/LylgaMPbdKIIj7YV07t+yRPv6T4oRH+Vfv8/kIAHUR6mVfa/hpy/5dRwCIKdV8j67b2/P3om3Y2keQi9e+S8uaWyHY1CicZreLz6+zh5aTAltui8Q9vu5vf0xUqPF2jXtUxF9vNUbjvl1XHt6LhE7vh7xecQ6V55DWecb1Xr46Gz42ZWyD2P854O+vvZz5mSG3T2+XANC+7dZWAMjLXbWNqgoAdf1XN/7KdikJXooCZOl++V5MAeC2gO3/Zgt0/OgblgIgZ+BrYdJgR+YpEgDUQDf6XsqTV5UuioVeqwJ23PWsK1FizBkn5QSzwWcRvk4AsEUBJ06pAKDPCwSASmOFCFl7/89TADBD2AgARPGrDG86LOD8xPmFcwYAfd+BR+Xprz4rm7dssQgDyq05RJeUAIBzgz7AqYISwM3rN+TCp+fk3Xfe0RzDOCVxFOOw4xo6kEMdhkOe4y6fTNVBl2qeImBZgCF4IMWqSgY4VDqQrh2U737vu7Jj166CAADzPBIAVMAlKQDczuLSasCaAoBO0rqFUwfI/z8IAPki7ob7F00AiItyvtH74cgXR+2PQACwKVE6I3lZfLeNAsDtEADyLTbfIHICAHMBaWqkyObJ6Xz+nBw99LFcuXhB+ZZOAODsrwvZZyAAmLXhcqPmBKsQAMLn/KlgizKTbb3LDdW1CAD+mZMAfIzHhb5OAUCLEMZ9/ncx11JeMk/PYGPMy8najNMIZ2aXbN56h7z4rW/L7nv2yMSVq3Jp4rJcmbgqnx4/JTev3ZDZ+TkFoQDocMAj34pTl/HRq/Ku5pTndSGLKh3S3zeg7+G4J285ziXACtoN5zMEgOPHTyjgiSz3nj17ZGp6Wr/LGtlcWJQ9990rx48fkY7OVbn77jtldmZa5f9v3rgpy80VuXH1msxOTcqRgx/L4YMfSKcsydat47J9ywbZtmFExkcGZGR4QHq7OmR0sF82ja2Tof4eEUhNKNckA9kJAHpgS3llIZG441j3NQ4pHSZ37QoA5jBXa6VwCBSHaA4BSLf5Opwc8J4CgHtxKFR52pSjEEe87h2JaOKRenrPlALACQDq+M4IAGbUmIO82VgqnZ0hQtDHGI7tfDyV47AT+ZwWCziuVXUEgHJ/6VBHeVQAKJ6VCAAte1FMsaHnHzu8+HMMOHFSgsnwQgBgnvs+r5Gl2pYiCwur0ts3JNvu2C4PPvKIPPjIXtl1127pGxxUBz8RUBzU9MCq+e67TVGBw/bysvT1dOueHdPf8DfAMdGPlAvQ0wCtFc2XDWB65cpluX79hsxMTikBgLHMvOnr7dM9GgAWWWT/AZBwMJ3xPzc7myJzDUCDTACozXXrx8Zl0+YtGkFt0v5OgoRM0lRAHzD9xuSkfHrugpw+c0bLN7oOYH5Upf+J8GUOkjbgzJmzKi+vOcLFFC66UI6g71PbUjbP2c1cJfIfUJf57PKRDspDAOC/5nnu66kQANwRxhpAuakT3wWIJmKdMlEv7o+iAkRD1hzajJztgJpEZQNS0xYQhjTdwvXrGsntwCRjZj0yuCPrZHZmRutLHQAyUTywiO8O7UdSANCODohTH8DF115/TdM67L77HuntMcIG/QBYz3deeOHrupb5egDgDmgM2Lxly1YDVpeX5MTJEwrAo1JA/akz5ab8jAvqBLAPUAugy7poALS9h3oB94JMBfmAtdEj1mkv2uq3v/2dlvFb3/pWQRihPADBALM83w9TpACgvSE8OBGDMQsBgPdoW9Z61ptDBw/q+Ca/u6ccoB2JEqeckAuQn2ds0IbcBwIA/UUZqY9L61NvJwBANOA7TlylrKRWAExGSt7Gh7GWGVdEwzPeIA4AIPvhkDJSbggT3/nOdwplANoLsPuNNwHCb2pZaH8vp1+HggSEAsgK1Ivy8BkpG0i3wH4ECaWnl7W9Q+bmTUUDFY9mY1m6u/uVAPCf//lbuX7thnzl6S/L1q2bBbsHAkCzuSIfvP+hnD5zSr7znW8XpAfGD8969dVX1KZGpYG+8DmGvf2LX/xC5ybkC9qLz7x81BcFANr+r//6rwslEV/X33zzTSVT3LV7l+6rNGV//6CSmz768GM5e/YTeeaZZ5WMwTzk3uzh77zzthw/cUxJQpAtKJvPsZ/85Cc6tv7+7/9eUzQwHhh/jA/mBCoFG7ZskQ/ffVfHD/3E2swPBAhIAHfftVvbu9GwujCfXn/9NblyeULJK04G0vV+ZUU+fv8jeeP11+Whhx9RlTQcowok9/XJxQvn5bXf/04mb96Qf/i7H8vYyLDKznaxZjWbcuH0ably6pTs3LxZhocGZRrS0uRNdUCzOUAS4GyDOgApo5RwnCRM/fQnnTYGizOtg/0FaO/StSWA6mdHbEekhaPN7U4SO5lyxjOpWHW2Byk+XdN5X3MTVyNlfT9UGyGBFtGR5gQAVX9LubzpNwA+t1/cRmTfUTKiOqZRfrH/evgnSo9GIUpg2WwKrCXbHywVXC+Rw10dejaETGnOX1NI5rv9gImoABD139NjUv89FvWv8v4piGnV931XDFS7wWLQK9L2mjco7ZoJWCVNXowKBRTSPTtFNwAumNpEI6WyW1V7a6HRkLn5BSUAEIVHPt551ADmFpQYAPA/MwcJYFHmFhdkkT1/ZVn/c0bv6Db1IS1Oko9SwmKWBqBMqVSOEXdY6jkvOIfVQnfZsdVEnm9x7JYmmatE5GfnJPwlHQqguJ+kVaXCQKdEYHEyQ4x0TFTTljNa6gPdz9P32/mIon2Z+wHy+udtgepC7tytfCcDPqNtqvMGaazwU3yeEQAqHAs/XyUFgHh9PJu2GMbpumJ+yqopAKxBAIgEkHhvO3vbYNKo1zAG3MelBNukAMD8aeIj6u5W+f9NW7fKurGNMjgyLkMjKDGNapBGRxfpGiEAkLKRuRgVAFgfPLUO8xugslsgNkf/nvcZZYwOX2/bwolq7JiW9S86Xeuuz9vbX8f2qSNU5H3j7ot8bsTxmDugc4dsdCB7OXwNz0kAXq9ijU9gaumhsjvkPoK83+Pnn5cAkJ+rvEzlWlCWxd+L80rLcBsEAN2nw7nS6/dfQQDQ9vezdZHyxc7avoeVBIB0Bk/+V/OJJMJ/IgSYOzHlKU+dbW1ia7Q5wutT8rQoAKQ13M870Q/kICl7JfPNAX9t85AaAN8n6roeXWv3qirheGqcOKaL/iyIUNXIP0+Tq9tWhTBREgCK9nMFALcLIHxrpH87AsC8EgAgB6AAsLKIAoARAFwBwAkAhIqhAPCXJQC4r4wo/dI/V/ZrdR4UbjXW3UAA8PYt2r9wPecEgDIVofrvMwKAKwA0VBmgU+YbywUBYMHTAEAGWFiUhaUOmVk0AoCpEBkBgOA6U6n8r1EAiGQ5JwC4TWP+T22dwv+p45pxqy6xFESo49p8Cxrlr/9NTXhtAsCtAfjcpojr/WchAPy/3J2Hm13VleV35VylnCVAgYzJUWCccGjbjDuNe9z/4HwzX7fd2diYYGOiDUIIBYQACSQklFXx1asw32/ts+8999Z9Jdw4jviKqvfeffeefPbZa+216+tf077ftH53sm+CANDV5WlCOl3Xab/TCUESnKUPLvet5Yqu5T2qJNHMTVx5flyfA8D1Mnp56+VemZbM4zBLoP56+1vh907+86Z29/f8JyeRac2qBTRpvWsgdNb3uryd4+/6/l8dS6kMK12gK/qz07PqgPhqZcjth7gfCgBl4FGkmasSwpu+F/XICS7RL/k6WCdg1PeRTuWNZ1YIevUA1ozYntt8ub2T2ylN8/h6BIC6vdb0um6X1W26/Du/KwGg09oT74cPK9o1f1Ynm6wcSyUBoG775nOoqY/SrE1Yt58jggCQt7lSZNdSALhNgP980QkAbgwmMD7L76aHZA6IvDHEkEs5DJoM3KbFpqkiMflXdlJSt17Bbk0qACnCQo3Mf1kKgFgtqoHvdTPdS/P7SgEAAQAHH0xVHI04tcnXi0MEcG37rp32yKOP2q2332Ybt2yWs2RqalobJc45SVSSd3p+XioA3GdmatpOvH/c3jt6zD4+dVKb7eDAoJxrOEEA6OTDrx92O0b8e50rk3IZGWkIAEROubPfnbK99r2nv2979u7VYbIfADARAGSksOGzdH8RAkAinmgCZ7tRMRaSwV74g/LDZkN35otQ1LN+UOq0kF9voWm6X31hzu/ddPCsLw6CzlS56g6Ul7n+d/V12kJrVkC9HfLFKWRAuEbzOSMABOEn/747CstDfl5Hyg97uNmAqc72Ovgdaw7PCrnpIp8ZBAAkZFstOXXPfHzK3j+KFPw5602yi7CNpQDAAhdqIZX0Bb6iVRUA0oZfy+OYb4oydDIHmRyZKQVAnh4g34DjEBiHyPpG7E64RCJIzVIs8EpLUJWPyg2sop/S9yrGVxhwyQmva4kqSgx3PEs4P4mU7hkYtDvuukdyke9/8JF99tkFAeyjA0MiHwEUsw7xQ3+waVAuwH/u51HRzrDHqIh8r6xz5FafWLtW0YEB9lFcbTDdPfoNiEc0L0DH3n37BJ5y7eJ8O4Em5D0/pRV58+ZNHg3QXrCPPzplU9cmxSg/+cH7dvjQ2zbfmrbxsWFbNz5ku7dvtA1rxmxibNj6us3GhvpFABgd7EdKwvqSw1p9g7ORg5nytXEYRt2mJADQJ5CqvOy0m0dxOjDv8v1hsMgJgRxz/6DLqXOAThH/kAu4P8B/38CArhNBQiCwP5dxFUawb8iecsCVCUJaFoAxRfuL+lJNASDlAAgeGsC1MZSkWUVCq5FJStk0nJfVA0XTGhbvhVxeuT67AdORACAyhEvsxSqX2wr+phPfooy5MzjmkwgAGDH6cZUEtfei2Zp1m23fzbfbffffb9t27BR7nv3KI6IGbb7tzHoRPuT8QdGDqEtPDYEEYl+KwhchMKkNRCqcAOSImKL+gG7sv7QB6XgAny9euCiAmnkjmyI5qyg/QNZQSgNAmfk+EcsAqfQ73+M3oDvXA3DfRR7tnTttdHRMgGmsFQBxOA4AygFbL166bJ+SKuPsOYHwO3ZstyHSYKwFjN6keToyMiqJdAgALBOkPujrmgFMigAAIABJREFUg8zTx1TT2k25AV8pGz88U5GjKQ1GEGEizQFzHgAXgkNPb3eRAgAgOPoR4Ju/qRfXAvwBuvIsgHyeh2oBZUQdBHCSCHCk9FkXACcBtbiedYM6cw9yvXNvyrJr506bnZkTQEkU99VrV7XOXL502R559BHdG5UB8qXzN2sPNhpAEWQE5Nlvu/1W27vvZr3PfJq8NqmoeupPxDmR4LQ/5aDPjhw5Kun7IABMz0zbwXcOilwQcvvYfAC4ngu9rUh9oqMBoXkObUy/v/nmb+3ee+9RhD3rCWsDQOvk5JQAedofew/FhxdeeEHOlb/6q7/Sc/ihPOSRfzwRACK/LwQA+gIwnXFB/9G23Jv3IADQJ9yf6HX6iCj0IACwniH5zhjnfdodIJfPURIAfKYPiC6HFBaR4twHEBkCByQJysMYYK84d+4ztSvj9qmnnlL/xcEXAu1zzz2nclI+IvZzBjffgzCBFD7vB1gBUeLV195Q+Ymwh1gSpBXaHcIBZBDGEuXh2fzjObxPGo1bbr3Vbrhxl/X1dVtvX5dNTV2z2bkZW7d2vbXbi9bfN2Td3f32s2eetatXJ+2JJx63jRs3iADAHJqenrVDh961U6dO2tNPf1/9y78AwH/2s2c0fujPoaFhlcHnV8v+8z//0z4+dUrAeBAAqBvlYx7867/+m1QNUACg7fNDIcQP7nP33XeJxCAlnt4+a7Xa9tabB7TGPPXUN6U4EaoDpOp47vlfiPxy1113ai4pdcjUlJ04cULpG+jLH/3oR0rDEbLujF/IEhANNu7YYW++8rKIRZAEWJsp17Fjx0QAuGHnLvUhc4x5AHlF6QrOnS2UH6gf9Wy35u39996zF1/4pd1+x+322P79AmKDAHDm9GmNtWtXr9o//sMPbWJsxBZas3Io438/e/Kkvfv6b+yOvXtt29YtNjM5aVcvXZSDmty11y5fkjw94L87ognqjhMne+yScnA7oB2OSN+TPAI3gFNU55ISQHHu8CgxwOlChi8/k6YzDfsJe1Z70VXbCqJg2hM5x+Vni9gLwxEdRJLckcffLrXfbz0Afd1E5nu6BtLLlYoyTnbR2pIc/EFC03l5aSEpALiqHvYtijT9ff2u5tLraW5omp5kFmMv8fxeflACiEgwQMT0bEWAJWJgpLtzbmpy0HOzdGoQvTF3LuYe3SXvF8gJnIeDXK9UAJAyldrBVQAWF9qaUwKNlpdFlGtJJcildVHCggDQml+w6bmWVHZmWws2NTuvtACc1edIk9Fu2zwRkZSLc7HIxW6PebpWV+nz9FvJjAhHWFIgE+EjojOTo7NQNwgwPcZbkUO22T+RR6jJHkok30gx4SmeSuJBoV6RzmyhFuMOovKcqX16edmcP1A9f+Zvaa3tcD4Jxciw74ozUXZ+inJ6RGX1h672pBS5YkEVEMj3gXyeRDs0OWBz/0FheWa8kqK81Cs7M+b+rfycldev4qhjXiQCRRNgHWcgmeep7vl1Djj63ZN7PUX0RlR3AoFISaZUl6bzBATRTVu3SgGgf2jChscmRABgPeju7RcBAHKQEwD6dKZBSYu5SH+yZ0sBQItfzwoCQF7f6xMASsWJ3B8SfVDxy8WNs98x9/M2oq3q7VnvG78+fqpzJz/v5ASMeGzF19PBqR3gf/47po98jgloVgRxrV752Gly0Oef/74IAE1EhmjTmDcrxvfvQACo98fvkwBQjJuaAkATAcCj/FPO+kwxryDhJ9KA+7IitV5CU69DAFD71BQlSj+NS/ur79LZ3X3gpXx/cW03gSP+fq7OQ7S7nqFUOk7ACYA/xny9nXObLx/XGsNpP8rnXX0cVAkAEP1KFT2BAPjPkm3AHruEuux8yxbmnQCAHYUCwPL8rGyvpTY/niaAFIukAOhadPn/ZeT/MwWAOgFARIu01UQ7uIJHScCMOe1eN0B97xJvtqTIRG55fDVJMUUWXdf1CAA+SYs2FAHAfVRlAFAouZT2oH8Wee7dZlR7i9C5ZAsoduELSOn1JP/PDzaLdcvGaC0u28zCotIBzEICaDsRca5tNjVn1l4iSAR/BmiER3170EczAUAdX4SulkBq3YddpgcoFyi3a9USaeNRq7o9VgR5YWH7ewEg5qlTc3+nr2+hduHAv1RTk0qAVMtSYE2QA8oxHioc5Z5f33fz9TPvv/ANKVlBZm9U+jgr/+p7e/Pz62WpP8e1e1OAWIcy5HO2XrY8ADXW6PJ31Q4qejC3j/N+zMd29HANy6uXRaOsRniqhuTmZLYqMamw9bIUUE37dvgA6n3n308YYpYWRPWXaVoGhervbJPthI80mBeZEla1PeP5mgefkwCQ91E86/dBAKjbTbnNpHHeYKPE8+uKMfU+yImd9fEX9663Wx3/CXunqRxlStqqwljMnRVnjto4RYG3qV3ztay+rtX7P8oV7fb7JgCstr7EeSvatl5u31+y9beGzQYxnitiXe10lmga364EHL6KavBupMYLAkDYTkEAkO3599+4TwSAqEC9su4AKD8vDJI0aSMHXH2CR2E7NZ4O1CJc+iYQg8A7M9QAfIOudrCeVCwQqqSc9r4xx/MU8FEBBOvyKl7C4I+v1smN9S8OdYkF19ROPe6okeOxq8v23rzP9j/+uCJk5GzF4EWKN0nvogQgkEUOqCVJofP7XaRM3z5gly9eNOVMlhPTc0p3I7+dGVWxYUaUZMihNk0yDboud1biEMahyILB5s/3vv6Nb9gdd91pI0T0cqDs7vHcxoAG5L9mo19iY/BJHJM+b6/8gFOfJE0rrzbV+iTxL1aUDmJ8NW0G9e/nYyufRPkC2GmRaVps8mfnC8BKA6xKtmj63GdWMwGgPn5X9iGIpkyzxkVU4ztFSHSqnwy8It1GVUZE35fceMzPkqGWHqixWpqQK5cozcv0djChi/5Ycidq5KFmmZEMLo49QNPWnM1OTdp7R47Yh8ffs8nLl6xrcdEGiTAysznAsd6kIIEhntYAr6sDvsVGn1DS8r00XlMckjO806EtJOJSuf076TMOfOENldRslXWsOZCxuDtJIKUJIydjnQDQtJZ2Wp+8/qlfSAuSnEnuWIFdjJHXr0PHDbtvtnvuf9AOHz1ul69Oa65v2bxRwAkR/4A0Z06fUb5eogIBBgKQiAhmwKFwKhfrcnKITKxdI+AAIgA/AEG0K+sf5Qd0AxjbdcMNtnvPHoEDw0PDAqk8KviyvXPwoBRRtm3bYmMjwzY7NW2XL5y3K5fO2/mzn9qJ947a5UvnbWJ81DatH7ft6yds09pxGx8ZVs654b5uEQLWjg1bvyLYICC4zJvnk3dJfhy7rJVI39EBLpHnqVYgVmHYUFddk8B86sshhv6K9bd/YFBys4D6uv+ys7s5zBFdI4Ckp1fr5dQMudrn9X0fF0TW9Rf52D29QnKopQOgZHtRBSBCL8thGtENhYRVcizU18UwQOprs686yMD72C72zZRWJ+Z9Mi2yvdRnc8wrT01Qfj+e75/LU15xUEc53I5gf6c9WEOSQ1IS2K6QwP5Cm4o4QUFRlUj5ekfHxmzt+k324KNP2OYt223jpk2SyJdKgxye7FPJR5LojbI4gtAj5y+OV5dgLtutOaIsOBR1Y5PXrFkApFevXBHYe/bTs8oLDzApIH3BiSRcy5gHjKVfiFpdWlqwocEBgd7IhwMab922TWkE+A5AKfOG7wCCAqJjUzB+pOJx8bINDg0L1N2yZbP2Z0BQCHwA9bQl3wEshgzCmHawCGUBs4H+QZfTn51VWcPYj0jRfF4Q7Q3wi63AD6A96wa/BVYPDhbS8tg3Li/uxIbIB09dALwpG9H6lImyu1z8soBIBzbvVntcvHhBZYLEQDsTwU7qAUBi2uzE+ycEUHN/ykqkPb8B5Hk+dTp48G2tZ0Rh0+48k9evvPKybd+5XVLogLPUgbaAMACxAKAaQNfrMSnQHoLBI488qmfSB2fOfqo+pTw8i3rT1tSB9ygL96PPsPtoN55BPUkB8MD99+kZa9esE/BPxDqfAfryXdKn8Juo+08/PSsCAO0H4Mv7P3/mZ1IRiBQI3BtQn9/33HO3A+1dyyo7gDjkC8qxZs2E+ubosfc0rlAW8LUIAuuC/cd//Ie+S7Q+vyEhjI6Mav0GkIe0sWfvbhsaIve3Ez+4z09/+oyeAdmBtnAbYllt8tprr+v1d7/7XZXP0xMsaCz87//9v9WekAqI5A9VAdqW50Hy+Nu//dvCRnU5/C77+bO/0JgD4GdNEQk3OTl//vOfq95E2NNmfE5f0jfMibcOHLAHHnpQZJnuHtZpFCtYo+ekAEA0/fDQuF25PGnPPPOs9fb0615j40j5O8BNWz33i+ek/vHggw9obDKOZmdntL4B8jOO77nnXs1p9tTp6RnVnxQApz760J76xtf1eb7fQgD453/+scbQ1772dbUpawzl5/6//OWvdH/6mLpB9KGtqPubb76lv5krEIrom5jHROPTF4D0d9/9JY1ZiDgQIkgBQLv/8Ic/tJ07dyT1iy7NlTff+q0AfPbGN15/XXOPcQSgyjMhHDDubr/1NikDUD/am3UFBYcPP/hARBUIDYCzcnyb2YkTH9q///u/2W233WpffvJx+WN0xpAax6zqefHCZfvrH/xAxCZFe7cZO3128sQJe+ulV23bps22/7FHbPraNUWizc1M2cLslB07/K5sgPVrxs0W2rIluyW37RLBKKpRdo1DCJBzsyKDDZC3PqXmgkCEkwKHPusTKjRFXngN7lJOuHAGkUde4AQwMhKxi4WKjUiUiRQQTtgCYBb3wHdc7bFygFf3J9rNy9Oj/RDJb/okUq94mpYBvabfUUAJ8mYuASyCJ+dO+inkjbu6ra+X+vdrTpOiQffBzZnS/EEAkJMpNsQEiMi2T45fD2km+t8jIAsbvCD6xalHG3DhgOYco604Rdv74uGEOhEtUgoAOTLwC0jZwQkADvw7UVDkS5T1FiFdtvQb+wubDHsMG4I9AJv44rUZz9E7N2vTs3MuzduetxYOeYgEIhh7b4ickRyGIqjiQOkpzxkC/pPqQ5xjHfjGykgOz6QeUPg/aDNnb644w8nWqOW4jbNT4cdfzXuZHcfcN+JvuA0G+MRQow1XOu/K61JwSEP6w7AZ6+eV/P38RFi3QdXVUABUrjqM6t+USlEQLGqO0CCV+HezM3Rxq6hXeY+6nRf+lLDP4pwcfq6ceFNpk2Tfcr6o/1ut/lX7mDOJp3WJNHp6fp4WM9msgEqcA4ZHxmzTli22YeMmGxwes4kNW21oZMKGUSpiT+zula+Gcwm+IRQDeAYBJ04AcBWzIAD09PbLJq6fLz+fLyMcjisj14pxGueZBl+cz6Y0LxoIIjFe6u1evl+O6RWdkN4ozjUNQQwxTMLmDdteryMlSjrb+jUO/JfrdSKINZBr4rlNBIB8vlyPAFD3UXXy43QiAIRPNJ97Rftl40ygdpauUH7ZtPYwez4PASDvgya/WV72IFDkc1vrfJHexf2+Sl2T1vuw63IFAO8TT5vk6QKij9wHFHtyPSaqyD0tocTq+TUH7ivrgaKcqz4iV/8oFTS0N3JdT0ZiScqBzLlIDRAkgthP/XvlvaMtc/9RpzEebVlvX1e2w4+RVH+S6iHtHPagyOzYJwQm4ANJBIDFFlH+RPhDBGjZQmumIACgzLmEsuBCy7oXZ/Ub8J/32I9RAOiCXEh6paQAIFtGE64qVx6KQloFBOy7whB7kgP/+fd8nSzGsvxvvS6kksn6+/yKZ/nv8r1Q4In7eKvmeyPXVwihQTZKHYC/TW1uS9aC2KlgAMaqhKdEAGi1URJaFulwbnHJCQCLZrMLJhLAbGtRv6/NLBg6TJ4WCuIg7ohkU8bzyk0rqSN6oILvGyED3bR/lrZpzLNyDPm6u1J7t8RWYkuOMV80UgFWJRKLxq2nooq9RL6bpALF+0oNkNQAwpea76112yDWz+tFMOd7RL5P5Ptsk52y8toqwF1+XqZYXrFHShnW/Xj5mp7P0062QKe5nEbj6h8Xn0afl/Zj07Pr5a63Rz2AJ6/Lan0UaTKC3OlKD9U1rGn/K/useewWQXsZMbSuElVOiVXQ+1WIpV7H1LcrSBVlK8aamrdhvs7m+9zKOVZVMM/ti/hegW8GeTjZS0X9Uqra/N5F/yUSkHzbtTRwTfZHPuZXG5f1cnZ6Heed+udNdls+H/PxFWpqnQZ8k70Tz4s2Wa280b75eKn0WXmQqgTK1ctbKXNsFh0Knd+/tD+q4HxRnsQ/iTbL5099bWt8XAL/620Rrx30TzZUsgeCFNiRAJAPjjoDMX8tx0HGIq0vNE2LcN0g537RYIURm/KfyQCU0ZJyfKfoyKKyaYI3EgAaWDMrB72z7Jo6t2nTCCMtr6dPvtLYKyZZYoBiaIVTksgWHNM4R7ds2yoABra2cgkReQDzEiZlcoDQcUTJzExN2qkPP7Rjhw/b2dNn5Pzol/RjjyJLXS6otObzRVuTI1sIqwuaG1c8lzLKadfb67KTPT22//En7P4H7reRsTExz5XOIOVXJdoVGeHlL0wAqIHf4QTKRrvLSK4kBtQX3KbFIh9v9cW6frjK71e/Vz7BqotJCRh1+k59s8pJAxovtZn9+TeYL04AwJkYC6jPP59r/i9ftKoyY/6xg/8198uKdYqx6RL6Pk+KtsQht7Bg83OkynAjHGBVBxI5cqfl1H3v6GE7+f4Jm8OBu7RkfUhNIQHcagncKBQACgJAMvmDAZkceHpuxooMVnFaAGoRKqEEUDr4tPYF2BmO0OTUzBfwfOEOA7ZxUxQDKlGcM2Zcp7WnaZ3yrJDORdUhS141l5V15QJyQCIHOWBbtu+y7z7918oZefnqlCLt+AJR2tMA7Zcvq03p/7mZWTn+iXJ20Gxe0tT8BjQINhlO5anpaQEtUzPTeioOdSIPAXIczByXVDT3B2ggPyxAwMSaNcUBFYBj/bp1dvTIUfvNGwBwUwL5N65bZ7YEs3zBPjt72g6+9aZ9cupDGxsdsZ1bN9mOjWtt45oxEQD6e8xGRAAYtzUjg4ZvbmiAtCyLcjQHAQCH8EKSngeM0fhNjh4k+YiaYS7gKKbP3fGQ5oUIa+kAuLSsqBsRABZLAgCANYxw1lJF9FuXJGnJSaso8UxJACNUCgLtFAuVUgPwPKUOkBpDcjplkfJOgqOLy/kU8yp3BlX3qvKgojm+3K1y5gSAUro2OfXSQbowsiqMa9qiqgBQ32PlIK8l2irnwrKibhcWnEBBBGtPF+tRkm6MHK9I4pnJOU8e1PUbN9i9991nd959r/UOjtrYxFpFy1NG+sybhbotyfEZ816gRLbayv0oMn11b8n3iRWHvpoiURFhlxQvmC+AXoB1gAyA3NeuXBXoRioffgP0sY+OjY2IgAOwxXwBaOV9QLgA+Rl7yGszb7AlmEsAfsyl3/z2TRubWGPrN2wq0gUUzp4UoRTfo06UB2CQ+evjmkhal6Aso0Zd8YJruFeQAigX4DXAH3PZgfEBI6qF39w/yu1qQn2qD23B/ZAy5xoIAAC+APZKY3D5ik2MT9jmLZsEbgL0Q3aAPAQwS5qBUAEAZATQRLJ93769Inwgmb9t23aRCLiO15SZaGXWIWwaZPt5FgSASGlA/7z22qs2Nj4iIJR2pXyAw6+//obNzbbsm9/8puoaNuoHH3yoCHgIANSBfrx89YqniVleVp0YL5Rh3759agOeR/50/ibimnajfIyLt9560+6/9z5FlAM4QwAgipoc69/4xjc8yrcXIK9bJAJUEHiftmnNseYsKnL+zjvusG3btup65j4kAsp53333CuSkTPQ7BICxsVG36UaGJY/N8z7+5LTIDpSRMYG0PsA1ded59MvVK67kQBm4z4033mg337LPBgcBCT3SH6WGX/ziOdu16wapJET6Csr02WfnRQCgrZDyp6/oHz7jvoDPtA2R/JDHQk0hlAvoR6TwA1gOYtZ//fQZfe/BBx/UvUPFgLFOGgOuB7hmfvEvCAAQGQ4fOWL3P/iAbdy8wXq6sVEgb03bfLtlE2MTtrjUZYP9w3bx0jV77hcv2vDwqBQRRujD9ryA2Nb8vFQYSANyz733iNSDDdMiQmp52SAhsA/edeeXRKC4NjmlvZaxAwHg7Kef2LeeekoEgCDg0ja0809+8i+2Z89elZ8+53PqB7iJIgT/kOUnjQZ9xZjmH+Ode3DWiHEd+zXqEEEAuPPOO2U7kM4EYstPfvIT9QUpABhPzF/qcPXaFaWroO608Wuvvab73nrrbQaAxHimPRkXt91yq4gBPI8+xIZgPpx4/33b/9h+1SMURRjXH310yv7t3/7N9u3bbU98eb/SMMQZY25u3n7+s+fs/PmL9vT3f2AbN21wyHAJok2vffLRSXv5+Zdsx5at9pUnn7BZ0qosL9pia9bas9P27ttvWV+X2Y4tm6y/p9tmp65auzVr83OzAr4BuiHIQmKPaHaF8wtYdnWgcFxjK7KPLSwRqeVpW7QHY1qkM2yQXQHDPerfJXexT8n16ApKDkIXRL8K4b2MkAunddjnYVQr8k1RvH7+I883xB0RAHpYx5kD/po56WWlDOnZRQSgR9Q7sJ/u2dMjAgTzGRIEZIAgasgxEXnj1S7uFceeRrK2p9ejv6QMJ5JkaTcHGdWBzVLyXxFQSKDm0WyKrivC0UQGqBMAAiQCsABkUCqARADGMe7qS95PkE04q7piENayE/YYs+TinWoRibeotRD7bGZ+XqkBUAIgvR6/lS4okTCTy93tRZ6ZctgHbSNSHrgjvNvJf4k+IEdpujDSdolQ2hCEVJwBM9A+xkCcd+J1DmTWD1/5+bduC8qPlQIOinvVUzRVzkvNUWD17+bnFOpRt6GK1yi4ARIV/xrI/+ko6vZncqgKI3e7OqIlSwJA1Z8Q8zZvF2/bFICS1BzCFxDtXgc8o05hu/pvODjl6X2F7VsoNlSDTyrXRfBEpuLgJreft4ncx78Djx+i7choEAA2lwSA0XEbHB6xblSdEgGAdAAA/4D+rBGkB5EKQEYAcIIt3/ndCAC5f6AgCq9Q6vR+qDtA87ESpBrNqT8hAUBrTLKXyzNUDvh7X/g12ThUny0m+dVy3OVn/T8EASA/nxTnsg5RgjH/mto3J5r8RRMAiLYuUgTkBIAYf7Vc2jVfy+cmACSfbvix2Mt6QgEgEd3CRxwkAMZTpN3w5/A6lAEg0vnakBOO8vXhegQA58uVAXAaD4zRLBgmzoQKKsOPUSi7eZo7gSSQJ5ICwEJrzhYhgwP8z836b2yq1owttvlsriAA9C7NiQAgBQBIAXUCgAhmyU+Yovi11qaFoAD8PycBILLnaDznBABnDWR7jWZylQhQIdP5Z+XeFNf7er6SAFCu8xGkBwFgdhFfD8F6uKg4O0MAcD+ECACLCza7uGizyP4D/i902YwIALxetslZUht2p/RQ2DraaTJSYEqVFCqfyd9XKBeHgmMjiHl9AkDdXoj1L99FY7yusB8y4F8Af0qTWoBYKb2FSKBSvMjSARTpGrwEnfxU+fpZvy5/3emz1Xyp5Z4e8vYr89GrzJXyldcETTcnRnQqU1M7l9G7zeTH5u9U33UiU/X7TXVuah8f6CXBoV52/7gq/V+2WZonBaF05RrW5POu7kOe6qJe/iYCwB8qBUCGn3Zs7iYfYDFP6sGqHV532qdzAoBI2WHvZsB0HVcq7eekTPZnTgBYbd7+/0YAyG0z6n09AgAp0PI59bsSACKRXj6+Ymzym70/B/zDjg1/UNf/fOr+Yq3PJ2deqHwCNBEAgr3XaZHJF4L6LMsPqEUlMqD/L5UAoHaSbPCSnMU4HADKcAbitMMZvHHzZuvq88h6riPyaH5h3psoGXFEQQ/gSLt61Y4efteOvHvYLn523p03sMeThDhtlxMhnOXt8tvRrhoYlQ5YluOL50a0XBAA2NTuvOtL9uRXnrTxiTXWjyMZR1mSdf1zIwDUF8l4XR9fefXj0J9PmE73aVrwvV2/GAGgaevPy1BfUPLXku+uRK+uZMPlC9CKei6bJD9jUYj65Af8cJZUxlDIW0oDsxox2zS/cwJA9IecpZL6R25svmBGBwEAlvHs9JRdQj756BE7c+qULZFXFodSkm4vmE0VBYN0QPfFqGR1yV/ry2UpOVpGXqhcdYlKReY4yFqsjenA59eng0I6SOQHuahnTgBoWlPRoK2rEnzedZRn4IDUoTKTowyHhjvHYBdjyfWb9fTb93/wt/bQo/ttdq4tB9FMa1YgHiQMQCMimHGQKo/50JC15loaYwEMeRSxO8Bj/uBk5TvXpiZ1D5EBkpT4mrVrBRYRFQgIQ9TpiQ8/kIMa+WVes1ayLm7ftk3fO3jggB05fMiuXrlkvd1dNjYyZGvGR21+Zkpj4YMT71l/b49t37zBbty60dZPjNqasREb6uuxsYE+Wzc+YuPDg1IEGB8FxPA2Yv1itKK8gnOXcaDnh6NuGYeeR53Lga90KEEOSE6gLJJFnCui0ufbkuKH2MB7gP0iGEgRgE14UVHs5KRl3HueXnd24lDy/LweJS4w0Ty/NfehnA4ilIayj62QiCsN+NwICBJA0/iL+S2emSyQGjFAvKKSBFSyb/09n0OpDJr+qzhBdSissv5jjcBx0QXwlhQ2mAiS911atr5+IsiH5JifnplTNN76TZts78032y233WZbt223wZFR6+obtIHBYevr7ZeDX32WItzoZ/rSyxzpCuLpTl6U9HG2bNbX25xMV98DuBaQs7gjfZqcK+z3kRKgNTsnwP7ihQv6HVLkylE/PyeQ2yX1XeabvguQAul47gUYB4gO+M88Itr61Vdfs77BIdu0eYuA+VzemYhp5iI/ANN8j895HTLpdPGaibU+llL0OyAioB1go9RYUgoo1gNAP55DWSgrQFH/AISFvgJECtCX8cEOib4oAAAgAElEQVR1irScm5MNxJwHfGRMUh5+B0Fh165dqh/rD3Xjs+3bt+mHe7CmHDlyRK+JtEZpBCD0jTfesFtuudVB8VariH5HQQBbhbZD6h2AEgKA0o7gkJklNcBrtrA4bw899GABEFPvN974jQB2QPG4HpCZ9uae9957n9ZHwGnsIP7RVpCa/Ptv2OOPP57yrg8K6KXu9957bwJw26ojCgS33nyL7dmzW+0DAeDMmU8FmBLRDqmBPoLoQHQ19ee+SK8rgicBwbtvukmR4vQVzwHM5dqISKctKRcA7Vxr1r761a84+L5sIlx88OFHivT3qPuSAEB/QwDgnteuTqotGI/UD9n52++4TdL5Hh1NHvjjBsC8e/celT/AeMqFegHtRzvSrrxHG1IPnvvjH/9YkfKRJiHWR0gfRJDT7hAH6E/+MU8Yp8/+4jmNmyAAUNdQ5AAk5zkA6NSFMc4zGeOoLJz6+GN74MH7bd36dSIiLduCzc1NC8Anoh5yU1/vkJ07e9F+/etXlRYAhQLKC1GXf7Mzs5Kp37hpo2T1AV8jFznj8fnnn1f0/h138Nmg0n7xc+3qNXv25z+3C+fP2ne+82370pfuLpRyKD99+B//8Z8a2/Q5Y4F5RPkh4kH8oI0oD2oOlIkxTXtCAKC9mAPMwTgEcj1kFNYgQHpUAACMSQnAd376059qHvzjP/6jSClB0Lh0+aK9//5xkTO4B5L+KGBQtv7BYZEEUSzQXNx3s+6bEwBQ5Xjv2DF7+KGHjXleqtJ02yefnLF/+Zd/sZtu2mX7H3/U+vtdyp5+IwXDMz991s6e/cz+6jvfs23bt6YMkYyZHjvz8Sf24i9esJ3btts3vv51Afvd7CnLC3Jc//b1V61neclu3n2TTYwO2+z0pIiFk1cu2yT7vjPNrD3XskFStaAE0J6XPYp9MdDbI4KqaGMKxPcIc4/zduWthfnFQsVOjPpEBmdvCwA6P3QH+F+3qwPclF2VNpSmc7NHU/nZLiRVIQkFgctTcqTIfRmGsWPnstUeEcCzIEEEoYDvRjocwP9S+YDbRNS/R8cVQRAp2l8gIs5CqWN59H9JPA/7oruWcoiWdAne4p9skki5gFN9UX0UangO/nsKAKUfk5JBihaV2hhyvG4HhBqA2jypK3GFq5y0Fak3216STC8KAAH8QzScRhUHwiGRfAsQ4rBxPX2TF9cJDgvLHsFe2Esp3VfYIBoTxX9ONnSlA8ZpoW1cIelXzmkNCgDxrLD38vHSdP6K+610slOXavvXfUBNDvjyLBSKFVUHfn5+ycuzwjGtFABOYC4cn4V97fZx9fzuQ6WYKxWFpxjn+e8yEjQvR+EbAEDKnPt5u9cDX6JO+RkvpKnrUa2d6p/bif53RBB6mQsrOqkA+H38zAIBAFUrUltt3OwKAMOja2x07UYbGBlTGrYuyIKJAEAaLAgBnEnw6QD+a41I0f/4fSTX3If9ujL6se4HqYzJLJo+TzmRnz+KM8YqCgDaxyP5wR+QANDJp1MQZ5KySF7mAPrjHBUEAR97Edn3hycA1Mdt3Q8T/ZK3ff07+ZyuzO8/AwWAvM2lqpKi/aPdUeiTAzsp9OUqAO7EdsJY+X5VpdL9X1+MAFC0WSbrr3UA4ltXSpNTUQbgHI//N61h2Z7tfohQEvCI97Bnm0hH1yMAiAyGRZIB/rF/xnuFYoLS5jihzhUAIHintDlSAGjbEgp7RP3jq8gIAJAqF1IagEUA/6QA0JMUACAAKAT+v0EACFDflYhWKgB41H+WCiAZH1xP+3sawxRkVKznieRVBEf7YC9tqvg8fITJD1HbD6rKAKEq7IFSIgAsuNrjEuD/AopLqOOmNAD49FEhWlq2GWT/F5ZtrkIAIAUAwShdOkcyVKsEAD9X5b4YLCYRJ5N2cZHC8Y9MAJBdkFQaXSGgJymjuq+UcSuCKgTTCgGgTJnhfZF2wvRHJ/sj31NX2jEr7xFrYO6/yb9X3q/0EeepqMKnVVUgkFxVGTkuG9cDLHPb5nr7f7k+F5Zb3Wz7/K+zFJ6rlaG57h4QVy9v3U6rt3f+OlKWRb/lRKZY13Lbqdq/ET5YrW4nAkDum2uyT5oarbD1avUM/+X1CAArbNZaMG3dX9j0Oi9rrMmxb0MM1xzP1+9VSAQr50FKnxJpaQpiTbmv1L/TdK7sZGfUbbr66yYVgPz+ncadrsnsj04DPm+7z2P71Mv3x1YAqPd/3q+5DR31/X0SAOq2IK+bCABl8OaiFQSA1SZ5ZcJnbOFwCnweAkDTokhj5QoA4ShxGcQSIPlLVAAIJsdAisAKFiaOOhzyRKjdfc+9Njg2Zv0pR7BycKfIIbUF0tX4qIhiaM/b9LVJO/nRR3bsyBH79JPTijzFqaj+SQeoMPZi8a1MiLTfhLtF0o493TICQ3bTozdcTn3Hzl32vaefllNwcGRYz1DuYB1IkdDm+MyG/0VSANQpCSuN9c+jANDxkJcW/nzxiMlHu3X6XqcDcH0T+iIEgGL7r+H29UWvvjhXFsvrEgASaJcd2ouFCMCT/q6w93NA3wkO1fJkCgGJAHE9/mIx3lLUPPfzg54f7NrkKU9S4RxKONGRh2xq8qqcvCeOHbXzZ89aL0Y+DkBJyPohS/nqVxAAkM50gLJuFEUuK/8sCAAhB+ZGbfGddA99J2T9EwGgMGr0lWoEQ4UkVYuuqG+IEAAqRkaWk2nlZl91tKldk1CBC7HzMjHA1d/dtmbtepueadnSMvnIFu3m2++0rz/1bdu2Y5ccm+TcjQ0hSEgzM7MCG3h/enIyzXPfTCL6nzLjIFb0OnLmo6PW29+XJI5dEQDQ7aOTJ1U/wDEACdaST06ftmuT12zd+vWKnAyHNpGfWzdvFnB2+N137Ph7R+3I4XeVvxcwn9/Xrly0C+fOKg/wlg1r7abtmwX4rxsftZGBPpsgB/rosI0O9VmvLdnw0IDL/tLXELIA5BUt5oA+9RRbPu05OjCkiD6XZcNB6iNcjogs1QwHBu7jzuZEiCDtArKFYge4k411GiAbtRb1aWIVF9KFKUd99LcrwrhsLWXx5zpZoDAcUpR8uA3zMZSvdfUDUHVdo1445f2uJRPQ//b7ZOuBb/RFGag/5Qw5xXxd1f0C+M8O3lFOHZyWl21oeMimZ8mJ3VbuYVJC0HSkUZhrta27u1fA/44bbrAbbtptO2+4wdZv3CRyxWyrbT3ks+8bkFOdNtfhE0dnNyQOh2q0zieR1UjnobZOBKrVCABNhmm+BzAnuH9EUUbKpHAYMn6QUuYaRdUnsgxg3czMtF288JkcMYx5QFpATaK1AekAKnHaAnZDoGGOBXgGUP7e8fdtbHyNDQ4PF9HfPIPvM/eQOQfEA3QDhOQZAKrcAyCRfwP9QwIUIcJAGuA3ZQviGPejDEQYA/pRBo9Mx6HcY0PDA/o7gP/IB0+7AD7yLOrE9/mhbNSTdQA7iPLwA8DJGsFzL1w4r3KQDgHAnzWe9kMyH+JAAPaU97e/fVPAOuAx9SNXOeVnreE73A/Qmqj6/fv3F0SIAOqvTV6xxx57tJCIp75IqKMAILn3MVeWoI6AuTfffIsi3IOgwZpy7txZtTFjAIUD6gNATv15/s9+9jPZV0TFR+Q69QOM3Sx5+HtSBPeM+h0CAoA+EdoA8vThkSNHBYRzjwBYIc+98PwLtnnTJhFKaXOuPX36E0VpA4pv3bpFZXd1hLfs5KmPJMHPdQAKEDCOHD2WctRTXl8T/+u/fqpIfPLTU2ZAayLYaV8k+Ykuv/OuO6yLdTnN7wMH3hZ5gTaiTwSUpzXv5MlTUgCgz4kkp0yUIfYTosBpQ4gDAWYyPikfz2O8RAoH+oM9AzLLS79+WeQPSLWhxMCYo30hI3AtdYB4QF/wTD4DlGYsPvTIQzYxMWYDg7QRa45H0UO6IL6rt2fQTp06Y7954y3bvn1Heo7LwXM/UkOgzkBKhFtvvcUGBomIx6m6qD2QPoYAd/vtd1hvT5/mGqozjF2IIRcvnLPvfe+7AtMZv7KtFxelzPDcc8/re/Q54zuIeezPL77wosbUE19+QmoOjHX6jXH95ptvatwyB5hzQUTi3rQJ68ptt92mctF3n312TiSGF198UUS8H/3oR7Zu3doi3cBn58/ZmTOnNZ74x7X0B2VOGabs7Llz9uZvfysCAOoXkfaHuYgixeF337X777tf5JXYS1mjz5w5KwLAjh1b7fEnHrNhiHuJuIxD9PnnfmmnTn1i3/jGN+3GG29QyhSUGnp7u+zc2bP2/C9esG1bttm3vvmUUkZhI/QRWTw/Z6/++iVJ/991+222eeN6KUrNz83YtatX7Py5c3o93NdvrdkZAdzktW+35kQMGB7oV350RZkbSikqdbKH3fmrKN12SYR0sDcRDYk6R3o+kaic2OYy9XLoxr4a+S7zCOds0wG89s052aAJaJCDVSCE73Uh683vPoB8yX97vu/IM56DdW6zdltvn6/lkLm0pidyQS8OXZEZkoMwrKAUMS0LIUV8FfJdAX7H+yk60TXekz2ewHN32eukWSiNqZrJFuM310AAQOqfH8n+RySu0uOln3g/gSG5+oJss1BsSucEnO06J0N2Wli2VntB9hnR/vwA/E/NzNpMqyUCAD8ofbRaTgIoFAFogx5IuCUx0m0+T1fntlmInHsSgJTgtCBu69NEIKg7j+Lyug1S2mZuQ+X+l/q1Yf/Fvat+HsrTmQBQddauBPndhqo+sX7eqr/Or9awELGmPKOWZ1HdvXJzAVthq6b2dRinctfKOzF+1ZZ1JaqULq1IZ5Fs3qh33XbO349o3pjHv0u989JGCoCoRcyUolJSavKzxODQiE2sWWvrN222DRs2SsltaHy99Q+PyAbs6unzaP/+ASmTkRKA174OhAKAy/+LQMRvUgA0nZMb/Aq/qwPW27zat1F3tVexlqw8QzeNvfo5u4zwrY/65tcrfDpRx0w2PuoY0vK5A9dt+tI36cSVP6wCQNSkaY5E+zb1S/69ervF6z8HBYCK76lGAHDg/3OkAEjpGpwE8PslAEQ7RkCX2i7AfizEBgJAoQib1EGCtOc+4XIfl4JIli7yv0sAyBUAZKWkKP9o2zIFQJUAANGVH/ZVTwEAAaBtC62WkQKAyP/FSAEwNyMCgEgBbRQA5hX537M4Z12L87bI60QAgLJECgCUG7GdrqcAIHMh7ZQEo3gwf5kCIFdhirOG+kEKACRxaSKgaXYUCgBVgoD3aq4AENeWO3aZKsCv9b0ofCJKO2RLNrfY9tRCSQGA4w4EgHlIiItL1lpatDn8bKgMtSEAuAqAKwBAACCFAAoA3IP1xfc9bLOwH8K60P6VJIQqKQBogT8BASCA/xjfriLidqkrArgKEnscJAAFYyiYKmTiY92P/lipMFTxjTaAuKt9Hv1WtXlywDt8vVUQ3K/39xRkmf7l6Wp8dEWzr/Qzr2b3VKyVmv30+Xay8iqRFrK+X80OydvBJ4AOK2X9OpAB6u2XPwMFsWjnpujljntPIjc2pR+4HgGgjsGs1mY6kzWC/9EARSd2vE29TTthQ7E+dPpdxVm84yEAlPhmFWupjpNyoBT7d1qXcru0bjetRuDtVOF6OVd7HdhLfk29fMX8aZq/1xnwddsmf12ux1V16rwsf0wCQNO4CD9qvdxR7VB/W3m2WEnKbWoq9s4mEm60TZ0AkPulNTd++A1XAFjtsJdPoDozWtEAsUB2nGg5884vrh9Iq4ZgedBzJu5fXgqAWAxdVtUdF/E3r3Hq333ffXYzOW3XTNgQuUuX3NHghqw7jxShP4tjy6P1IQGceP+4HTtyVDm7J69Oqv3lvIm8j0m2u2q0+AISgEgMJgdRXRI4jNtwUo2Ojdv//Id/kFNwZHxMm4Uz4jzHpUtHO8uv0xiKBTgfQ+UC3nR8/90JAPWJl28QTW2QL0idvttpka9vPl+UANDEgup0aM7nTbGAfBECQMph37QxpVlaW1wwQH3B4TshY3ldAoDA0PIqHeySQw+PDjnfncXsMmQsagvtliK1Pjj+vp388IRdvXhRjl0IABxQgi2s+zQSAHyDL/L8pAZztmY2XhVBnxmA2Wdq77iHDn6dDVTukR/g8gU95kY+R4r3IvdBwyGm/r0Vr3Ec6hTvDmXPW+uHJ5+bSLR32VxrwZa7em1geFSHjUcee8K+9e2/QotOcxonaQuC0fS0QBWi+QCxeK1o375+5TjGSYwx349E7MBAyhHbL+epiBM43hPwx+d8//SZMwLfAMaI1AQA2LRlcxGNDBDBeGCtGx0ZsV27dkp54Pxn5+zc2TN2+N1Ddv7sp/bJqY80Hubnpu3alcsKNJMCwLZNUgBYPzFmY0MDNj40YGtGh2xsqN/6upasv9dZ9ji7GFi0kEfUMAa97xdSdJfGdHKsB+saYJpr+Exsx0QA8L6AAGBFlL47Zrl38LQBo8nJPqc2IprfF0onDnDPcFgEGUDM/JCZTFHrdQIAz5GDKkWj5OOivnbk+3VuQPh17sAIsp3Ge00mj/ml+vt08r07uxHljzdWHD5SLuScFVysxwn4oE0VlYSz0pxQAKkExySR/Tt27bKb9uyzPTffbONr16k9u4hqQrmE6CgV2GXQVKc0D9XPnKYFYJQEgITk+NqQGKh1J3beTivbrPppGc3qrHf9ZGmNAMIExrBnprbkc8Y7ecIXFUns8vzMEaS/T585LdCc8m/ftt02bd5ka9esLaSceMbU9JSdOf2pTaxd56kOJO/qoCiAN/fieQDRgOvMPYBPSAG8H7YIQDeAImAonwfxJ2pJGQByARQhAACkxrOwHQA86V/ej2hu7g0QydoRMuD8Jsqd+wOM8lmQEpDD5/sQAHjGtWtXVc6JiXFJ/vOP53/yycfKdQ/YzfoCCQLA+cEHHxLQCZh87NhRgdUA0PyjTKxnRL8TLQ3IzHW0PcDyxUsXbP9+zztP+1HfQ4feFUj7+P7HRXjgffqDCOf9+x+XMgVAPSDppSuX7eLFC3bXXV+yqalJO378fTnYt2zZKrl92hYpetqICGp+R3oFUhAQaUtkNO3h4DCpCV5XfwXgjcQ3EeukJqBekEcZP3Ozs/arX/5K6yUAOGWnnZF0B+i988471H5B7qRt3jrwpiLpaWfm3IULF+3A2wcVZU4fMIco8zPPPGMbN24SWM+cBciFNPL2gYNSI+B5t91+qy3h5Etrxssvv2zvv39C0e6QF0LGn36gXSg/oPMjjzxSkEgiWp+UA5T1vvvuUxvxXf5FZDnfiz4NW5px89rrb2hPoU34XqzP9A/APP8ijQHjnnED+B7kgEcffcRGx4ZtaJhULjPWQhEn5azs6ekXAeDokeN26NARyfFDfGC+AqxyP9qPcQFBZ+/ePUqHEQSAj05+pDHGHLz1ltu05rC20b6oRzAurl27bE8//X2RSlgD4sBIf6OYcOedd4kgAhmDtmIuohTx0q9e0th8bP9jSvPAP8oTqR4gytAmXB8EAD6PelMPVwWZt0uXLorcQnsxD374wx8qLQlzivIw70gDQPszFlAAgMgB0YN9DScZyh7MsZwAQD8xbkhhcvDtt+1Ld31J5ADmE/OS73366Tn713/9V9u6dZMUACBj8AwnQ3TbS796xU6c+NCefPKrIliwXnb3YN9AFLpgzz33oq1bt96++c2nlL+WEKrBvl6Bw6+89CupAtzzpbts6+aNAvf5HFLjxx+fsovnP7PtkMkAklHpgYg2O6Oo4F7Uldot68dxmTmxsbhkpxL5TfqABPD6Xk60uhMC+FvkVEmsJwdF5I0v5L7dQa249WRf5MEf7LOS8C9P2LUcxJAWXKY/zptBBGB86kzY7+Sz0nFOJHGv9fX3aS+FPMdvbDvWCfamADfd7nECgvbWsC9VHrcxZUOGbcBDAvxPZACAfO2/icdQ+AqSEUE7hgGhc0hSPPI8QETre5/S1pL6T1LdkOPjvULCO6IhycmbruU8XbQtZ4zsrCA7ixR47QUpNJFuiZy9AP/TpARAhQkCQCg4Kf0VJFhSCKAgsCDFA6I4RLdNUdWyz6QW4SQA+ifSH3hblG1Z+DZqEt65nVS373ICQGaWeTdk5yxe1wkAcY1fF9bwSufiav6gTvZR0/Pr1+bnZ12fomRjjOVKGEVbpfG/4uydbL6IYist07I+Xv94XfW2J/5BUrSoph+I+RTlz9ujdHRz7HKbfoXtW+uHvB0q9SjmtpetkJ5OpYbco3RiPb02PrHW1q3faGvXb7B16zfY6MRaGxhba/1DI0rRSMQ/JACReggMgcSTEYFKKfJkq8qO9hRDq/VT/UyROzM7fZZfU/ZtdZz9MQkATX6eWItYR3KgX+tFOoPF++Xv0jf5xyYANLX7dR3MiRSdj9/CQf9nogBQ+J8yv1D4TK+nAKBtoiEFQHXM/fcVAPL1ErKv9saItmTftW7tmQUpoJBj7lLAgfxCUutJ/qHwISUyQE4AqK+5PPt6CgAKSEhk1GIsJAWdGLNhi0QKgFAAYG8l1ab74hYk++8KACUBACUlQP/FViIAzM8J7OcH4L97YVa/OykArEYAEIBPu/hWlNrq+gQA9YGHLrgKUlq8ij2tWHtDXVCjoQgyiuuK9db5Vcmm8c1c1zhjr7K++9rgeZUhALSW3F+z0Mb+w74nAGRJdkQbBYCFBZvFpphfsJn2khQAlAogEQBm5kkrRaqmlGYoEYxcrgD/XWEdpUZyn3n4p5Ln8o9GAMj9miUBII3vFPUvNYBEBnCVqiABuDpUEABc7aH0vXb6O99f8322WMcq/V/di/Nr6mtgued1VgGog/55GZ0AEKqyVS943R5otpma0xqvZl/VPyvSa9XaYOV1TSQHtWxlfK/WpvW29G+XPvG6n6/Jhsx96E3pC4oZl2zqYt/WqPdzUqzt+e9ObZbbWnnf+ZhKdk8jeaZzL9TL0FSeul0U1+T+Y50ZpQBQU3CpKQDk9+80R5qwB61vWQqHyl52Hfu02JMbUjtd77PrzcvPNze8/VfY/BUF3iq5tKlcf0oCQL08TXMy1HXzdbXel6uvB74fNNnhfM+x5ESiTGfn/LUIAPVB1WmRlTGTKwCkQVTmy6kuJlHwpoUjCsxneeE1QQqWbS65UxrlMTDiIJxL30fZ88bPy1FtTJdRjonR9Lv+Xp0AIZ9HGHfZZhaHxHCgx0RU5MHCgpx3W7Zts0cef9w2b9vqkri9vclx4dcgzY8TCScxBV1EWro9L/nKj0+esk9OfWzHj70nGVLui7MvnL1yRjWwryXHnk/+bsAkB3koY2KDOLvNzP7Xj35kW7dvt7Xr1ydD1hl+RMey/BOh+ackAITR22kRzh0gK5wPfwYKAMrZXvvXtHnEJfU61BfI+r0iarjTxpniUioqAFWIL0SOgmVVZal1As9WIwXEHIgx6gQAUgL4QYRDQWt21q5cumBH333Xzp4+bdPXrkqWdRmAlBzWAUYWjtPaJpo+rxtITgBwUNBt/GAJ+/sF4J8a0pm4yVjISACVzTQdGPL1MeZYvgHX10HHLpMDdRUCQKf1WOXCgUbb4WhdXkp5WiNlQY8cr8RSAfxPrN1gZ86dt1033GTf/s53FT3cXlyW8/PS5cuKzD/18SkBJBw8HZQCwHTAP6LEALggAeB83rJlm0enoGLS55Gm/IuDK4dfHPWANchN0x633X67JJMB8Ljn5o2bk1z4nA0ODfha2NVlly9dtCuXL9rFz87ZhyeO6zevPz71kc1OTdvWTWtsz85tIgBsWr/WxocHbLS/zyZGBm1iuN+G+nvMFtvW20ukS5JKYI0DOGY9XVxUedotzwkbse4xRjzC3WXQPfI/9qNkeKSocg5vrIfus07gv/uv5VwH2CO/LNc5MO33E5EqgcKeCmBBBDBAItqUtkMFwJ/vgH0oVJTgvw/0fL8LJznvsR/ke1hlfUgKIDp/l8q2BVmHcddIAEjkhSbDJB+rksalnjWFDM26ZOATXac856qrR9eNj6+xG2/arXG6e+/NNjQyagNDw9bTP2A9gBR9/WoPFBUiDU5eFrcL/Nk4YQoAJRn8Ye/nBIBORmluTzQZcAE6Rptzjdsw7lRkXmhflaKPy0WrTyRxPW/dve794HPGIEBzAPG8BxAWEdyA6g5OOiAN+AhJgjbjGvoK6fBjx47pOgB2IskBeykH8xBAFVCOekl1YHpWY1zqQ61WEdkeIDU2BXMfCXUAfNaEKAPlgADAvbBn+D7XK2f81au6lr9J68HY5h7UnXlPWSEmADJCVuC75DKHBMCac/LkR2oPwFO+x8/ly5dsx47tirbmmcjoQ3YgMpn68wzARsBVAGqeRV0hRZCnHeAZ6fOI3n/n0DuKln/88f0CPsO2O3r0mE1PzQiwp+7cm0h0CJeAscxV1sjNmzfZe8eP2dp16wTY83wAX9obMDukpn/1q1+pLhAQuB9l4lkH3npLff3oI4+qHWgT1gqldujrs29+85vF3D19+oyAV8B1Iru5HwoAr7/2ulQlqC/3Zk+jbJALaEvIEvQJY5Eo7pdf+bXqpTQCSoUwJxCdtqEP+QcJ4Wc/+7m+T5mZY/QJ7YA6wrGjxxSVvnvPTba4OK9n8hmy9KQwuPvue9RvsR/y7MOHj0jZAGIAIH+kzmCMM1aQn+c71E1RzIk4e+rUKQHTvA/IHtHhfB9i2dsH39H3IJIFsEzbQmCjL/j7W9/6VjE/aCMIKKgyMKYeeeRhgf+jo6QbmbL5eSfsQJzr7xuynu5+O3AANZoPBMYzfnCcDg45sH7m9FlF3FOvG27cJQIAdjvAHqkn+KEPAMtZ1xk7zDnG5LO/eNYWFlr2gx/8D9u8eYvmgAPjPSJ8vP32QT2Te1NW+pz6XL58xV7+9SsioDz+xONKOxBKC8xxxglEF0B+6huHYPoVAgD9DJjPmJubm7XJyWv2X//1X1JFQE3h7/7u70S+4Zl892tTJa0AACAASURBVMSJ9629MK/78XzUJSAA7N27T2lqBOSfPWuvv/ZakQIglFEY36xJv33jN3b77bfrJ+Yq6z7y/hAANmygLo/Z+vWkJPEx2Nvbb7988dd27Nhxe3z/l+2ee+8WAaCvn6jYeY3zZ559zoaHR7yPWWdFAADI7rJXXv61Xb182e6/7x7btmWLItwgUQP0v3/ifTt98qTdunu3rV8zIdtp8soVa83M2NzMlM1MTtpyu21KyCMQf1HqSq5yXzqpcZhjqzDGASsC6ZaTPV5jhEVu3gSkp/ghkTcBi7U/hLx0khVlH5ONrL3SbdbKXmpmfeTwTqQDTwvgtp8AfcB/OV9TBHAPEf+otfRZP/Zc/6B19/YLXOR9SAMVGzV55gOkpozhE/fr3Jkr+yMCafxAnBzoTsjxf8mVWmCx4bzxttG+qTNrAuOkhwtJ02X+IQZHXmM53xMBgO9G2iDZQMk5LnvMsG1dVcPbt/zcz0N+ZoAsoD0BIkD6mSGFz8KSzczNK53T3HxbKZxQJWKNhjgHYWBeQIDfW45vzuoxHhZJC9Xr6g20ix+uNUS8LV3lr7QvS0dOYXcU55iMQJ05wfyOqYWzc33u04n65/aLf17oIhX7TO6ICt9M3TbqZCvF/Ss2YM1hm5dF9AiRcqPe7guqkGBCACMRVuMZxXl2hSOzCvaXZcn9HgnUyRQAcjsv9q1OztPSQfe7EQDqZ3efN2W/FphT0VEOAnEGYK6ifLVh4xalZFyzdp0IAIPja61vcNgk+a9Iyz79LVUs1oOUBsDl/1Pkv2xIBzMjBYDGUYM/pNJfHZzBcc1qDs/4rDJG/ogKAE3+Dz/3+EEtt9+1ViTFtZwY4H8Xy1Wy2//wCgCdnLvFWaNhjuXzJOZ0/fefmwKA0rooxUuZooY91AHq0pEd/iM/Z3kaksLRnak5lGP3v08AyP04AejnCgBBAJDMeSLClgoAiZiX5poIYkHGS3sk9kjMvfp6w/ufhwCQKwBoniUCQMy5XAEg0uf4e04AwGZS4EGFAEAaAID/IADM2mKhANBalQAQCgCkYvpcBIBs/0IBICwKT7Hie1SkW1Hbhj8h+S+i/fx3WlULX7y/DgJAfB7fKXwAK74XQQ8lAaBc3xIJFOL+UjsRACBr8uNpALAl2tgNCwD/bZtpL3i6oXaXzbbN5uZdAQACgBQAUBFIJIBOCgDOTEi2UrJf/lwIAKEo40GCrkpVIQgUCgCJtJHwhhjzRX9kCqx1v2fez/n1dbujk7+0aR2s4yG5TevPCNn/8BlnGJfIu50xrya7K7fBPs/n9evrr+vlrbdRfn3dJvTPVpIwOrV7/v3632Ez5b8rZ4mGFD9uFzeQD71YhQppOYPLSO/P23Zx/qjX3V+HXb4aWlFt8dyOKey5wCKSXzS38+oEvdxGYi772TwCnDsrADSN8abxXN9D/hwIANX1uXm+dBrnTXZb3Zas25356z80AaBuM9fLVid81NviegSA68//1RUAeP6qBIB/eOqBAoLMB1SnTmsiAGgq5VG0NUZ0vhCs1tFFxxVSb3Eg/MtTAIhICjoARzhtEGBKtG3/wKDtufUWu3H3btuzb69HZfW5VA5OjnDKC2RYXJQSQMg1SSr40mX74L3jdu7Ts3IoYsRF5FSx8GUsmmIyZZ0guCotYAIREmBDGYjuwRm466abbOPmTWKWh5MpAK8/FwJA00JBNf8SCAB1EL1+4MvnTN2JUObnrrKl4jvXIwDkjo9y8QqjN891V8qBx3VxgF6xfQappmGyy9mVoqMYrxw+cPI5AdcXKxytM5PX7OJnn9m7Bw+KCIBjlqisZRhzKZLaF1eXVPVDewbSVhxnyXmajgIV4yUjAMS8zEkAYSj4ySI5YEMWFSM2MwCbjJ/VjCZVObvXahtl0/rqBIJw5DmZIS+PT2zA7z6bnWtb38CQXZ2clpQkecNv3L1PB5bzly4LHGTuk1sS4HBi7RrNdUA55b5Vn81ba25WUruAHBwmL128KhKDZMLHRgUqBPAlR//iooBDHPoQAFinKDcRjdybSN8bdu2yzZs265rJqUnbuGGDrVu71qanJm12dtpas9N28bOzNnX1il26eN7eefst++TUKVszNmR7b9huG9eO2+b162x8eNBG+ntsfKjP1o4N2+hgn7XnZq2/D0Cp16PTcN739EouHucCbun5uZbAZLVxct46uQmgwVMcuCERTjIrZGVxunFw82vSWJQjzQkA1tUjggX3j/cky5PuFcCNlANS7lrk4BSBIoKAO8QjmkxlxGma/OaFAz6bA7nTKqSCG43/lIInlDzkjPTNvAACBKJTnzByU47eeEYQcYqpnhn0fKcklUUuu9IAZLQOj47b1clJAUlEct60e49+Nm3ZasMjYza+Zp1S5PT2DxpKqMj1Ijrgsqao65QpCqL/yrLgfgjzpkgGqI9VNpczqcjY5oef+roba29uz7QBKJITXjkhEwjjD3FQP297JNPCaGSP7x8AXHUCH8AjP07+czA+SCqA/wClgMcO/l+wa5NTtnbtejmIAWgBvgH4mUeAt4D/AID88A/AHGlx7qMyLC0p0j1Y3NQvnEVam5P0fSgAAAgGoYF+lYz7YL+uY45TRq5lDaB8RJQDNmpepzQA2DgAd7zmb4BE2oh1YXh4KIH7VkjpI32+b99e2VDT01MC1pEfd2DyhJ4DeM0/xiSgMOkPAKgd4JxzoPCZZ0QUAEyNOQdR4vj779mTT35ZZATvsmXlsm/NOWAfex3tOjo6lhQQvI9woh85csTuu//elFNzUTLqgOuA0oCfjImXX3lZigHK1z6xxmaQHO/utkPvHFJZAeSDHEF5X3nlVYHFAVxTBvoWYgD1R21AxKSlJTv49kG7cP68iAnr169TeVEiIEqfPqbO9AlMc5QVICNQNggDU9Mud//rl1+RigIqC3wHwgYA+Y4dO9WOKBCEPD2gOioVjzz8qHKyA8RyVGeM/fSnz6ie99xzr9ogyK/0FekBSNfA/QCSIzKd5125etV+/vOfC1wnat0lySFOzVkQAGg7iB8leNyrlAiuOHCHIsuDKEPbUkbKyhigHfkXKRIgAPz7v/+75sjDDz1gfX09NrFm1Kamrll7oaUxTkTPwMCw2XKPvfH6m/bxx2fURjfddKP2vsGhPrXJqZOn7Z133lHqgm3btgpEnZOKQJfKx3h08sI+m29BjuuSAsCnn561X/ziWVuyBfubv/lrW7/e54EIv319IraQ9gHCB/VjfnlE+ZKdP3/BXnn5VZFWnvzKlzUOQ3KfOQ7IT3vQztQ/6s5cISUBY53+p51QwmBeIcPPMyEOYPOPjo5oTDKeSL3BIhngfRAAbrzxJimwsOah9PPKyy/bvj17dR3l5P7MAch/r7/6mvo3+p66Mq4uXLhkP/nJT2zNmjF7bP8jtmnTBpWXNWNwcNhefOElO3z4qD36yH576OEHlaYBAkC7Paf0Cz979nkRp7/znW9rjSCaEwl82uTVV162T0+fsUcefsh27twhgulAf58UpyAKfXDiuN2+d4/tvnGX9fX02PTkNZubnrZPP/nELp3/zMZHhq1f6QRasiNIS8WOoqi17i7Zo+051Khcul756lFiYi1CuljpA1I+ezExS8l2d28tKfLMHfgOfAZIHbtWpBxy0lxySqeNiX27HwJAUjISCJH8aYwhFOEA9vsSiYvfvX09SrUjRaf+QVtCQaCn18+dGbm/sEXliKvKKmv/i8j2iMKOWLlkP8jOUgQbBoPvs7pnqhjvu8/dlasK+z1F14nQKjsIVYWcAODvhRoA4fcFcKRoyCxVEw76edYn/6dnBIiZyL8ojfGPdsZGI60QUXsQY+lJCADI+UJUlCIARIC5eaUoYu+fmkPZydX63N7z/Z2/sTFxhhfkjSBaZgQApTFIBNPcWRQ2RlNwUkT/qQ1rCoyNdl4tkqbo24IA4O0TzywB7uYItYqNtEokUezJ0fbxuzzDosAQRJDSTlsZAOU2Y/39wnFV9HDR09HjlWCHsqhlu7nUdFXCN85xTfMh95FxvwieyIuwmg2ZX0c7eBrFLBdySlmVqOnqIZTDBodGbcvW7bZ+42ZDmXF8YsJGJtbY4Nga6xkYUsoaYy6TjmnAiT0QAAD4WR97tCZ6pGYoVVE/rl+hklcjmER/5eeK1RyzdSfoyn5P/sI/EgGgk28o/Be5AkCM2ViPRcCq5Oj94xIAcn9P4R/NAP8cYIh2zsdfsUY0AjAZeUgRu2WAF3ZrqMExz/I1Qc9J58Gqv6Ec3Z+n3E2k6QD7Y6y1593mYS8tQP6MDJAy8WSfVfeq2H/qa0fRRrXgLWqguhZKOFl6xwYFgDIFQLSdj22duwX4e0og5l+5nkB88s9IuVNdU6retOsRAILoVpmbmQIA9Ql/jFLoQJAo/G/I/3sKAKUC4GxNAIIUAOoEgLmCAED0/1J73pYXPQUAqQBCAYCEOF+EAFCQK5NfjvSNWCBy3SS1gGKfQsGwCKApCV7Vdb6icr6CIEAAlo+FaiBQsZOk/SnO7G6nhALAsrUWF5J8P0FxTgAgrVAQAGYXF0QCmG61bWaedABdNtc2m51P6QDaqBXxvVAA0E6cHBRuP5X7nLeFSxd6mX1T/OOlAKjsjUniH/+f7y0+5j0llacAcCKAKzbKF6/55qrB2n8a/J+5f6VpX83Xt/zaJtsnfy/KXnw/+emq93M1yXivJChUgXKtgSkAKMpY3/djzKwwT7I38nVytes6fZYHuHWyO0p7byVOlysA1NuqXq98ncrtxWLNzAKEc+C5vr4VffY7EADiXFS3Ja7Xfn8IAkBeBvFDaoG213ud79kiOFfsi5IE3NTnnfqgPrbr47fet6uNldzOuN7fcabNr2uav/W5Ga+vJ76wWlsWa/QqKgV/SgJAnGnzctbn4hclAHjwWKnSl9ve8XduN4XNFakBuoIA0DT5mzrtv0sAyCveNLArA+0vnADg8uTdLs2YjMFwiIWDX85R8vD29titd9whx+eWbVtsZJRoxwFt+hFNizNMuXh7emx5EYnWGTmxMF4uX7hgJ947rqg/HN35hHE7wSMv6ocybU6SKoTB7JtbAHYcBAANJ6em7PtP/w+7ac9u27J1m/UNuMIAdQsFgD91CoCmA1As0LEx1TeNfGPrdDisv990D2/TEoDq9J36AhDfETxbkjqLaVFf9PL5Ut/wrk8AyCQ8G8gguZGSj5EwosvFpXmRWeGViYiUcPQVEUBeC54RB5LIP8ZIhDCj6B9F9iwqGgvp98PvHLSpq1dd9j+pBDgbuEuAtBbZ5KBECs7rUB5Qy43OAXyZyxk72BUAykNXaRxWDcE8+spx0mBuu2xjJyMn3wzrm7fjw8SY+b/6erua4aZ+I3osU+9QOQpjJNp60UZGxmxqZk7O+pHRceWHPPfZBbv3vgftrrsfIMOtDHMIPmNj4zY2PiFDHiljIqjkhE35b4nEUu64NjJwizbfWrCPTn6sPL8zc7MCJQD9AFGIisXpzN95TuC3DhyQhPl99yEpbFrLiIBE5vz8hc907aYNGxWFODM9KQLAhc/I2TtlU9eu2sEDb9r7x98TwH/j9s22ad2Ebd6wXgSA4d4uEQDWjY9ICWB2atIG+olwc+cXkq0C7dM4XCJf27wDrXHoD1n+UH8IUJSxxeGF/iJdiyJzFI2+lIBTpIH9YMBsCcC/Nc8hkYg0j/5XJGgC31nXfV4ET33Zc9MmKXzPZZ8OhwAEabR4hLsEZivbad1gyw31xvFVi75qitZX+QpGrj9X61By0AcB0APcQkXD5xSRhiFxHCoKceig9K2FJduwaYvddNNu27nrBlu/cWNycK61kfFxjVllGZBThui6HvVdKPdw8GwyEuVgQZ43rT/5HM/XAOUaDsJSwzoQDsBo14qdlHL9xromKcgEjsT1Q4ODhXMqyhn7MuNxaRlCg6+tfDcYm9QrIrcdqJvVvs+BIXKIK3J/fkFR3BBpAPexASDXIJkesvZ8H7CSSFzASoBAyUP39mrOMaSoZzwjSAsRiU05mNMAxAC9ihxLUaVEbFBmnglwzOdcC6APIAdYT7kBsFkHAB+5DhAWggCgNe8D2HJf8nzzmu+cOnVS5XLJeAeEb731VhsbH7PWXEt1ocz79+8v9hYiriEG8B3KRNkAIYkyJvIcOyuIklx36N137Gtf+6rA4Gh7CAAL7UXJ4gcRg/YlAh3gdmJijeqG1D7lfuyxR1VOiBUA2Twb4kKA5uRM5/uA2PQJ9hxjAfIAAPfDDz+sdqI9qA/X08cA1x6Nbmoz3t+5c5cAYZ7HeDv87mH7+NQpvbdjxw7ZI7Td4cPvaiw8+eST1q8IcVd5gABAXZH2v3zlivrrxV/+0h544EEBvoxBJOapB2AwYD7XSCFlaVky79Tl0Uces42bNiiCnWlDe/zHf/ynynnvvfcJrKeMfNeVEd60t946oL4CIKZeap+uLvUPcvj0LQBxjE3uRfsgsf+1r31N5Y7vMf5QBvjoo5P6Dn3DZzF2mQt8j/GGkkKQDikPJAXGA2ON6HAIAGvWjtvk5FUBzESUI/U9NDgqWc/XXv2NnT17XkoNRPnPzExJAQDlrQ8/PGkoRtC3pKegLQDV+/p7RUBgPDLu9uzea60WEfw9mq9BAFhYmre/+7u/tbVr1xXKFNQDgJpxeNttt4u0wl4aBzmUKF595TW1xxNffjw9c1Zzkr4hFQPjAeIBIDAXLMzP6zP6n36FiKE0EnOzIgD80z/9k8YypKG///u/V1qBIIQcOvSOFHToH+5HpD/lueGGG0U55LkoLoh4sGev1BhCASD68LVXXhUpgfkX44m98/Llq/bjH/9YCgyPPvawbdmySXOZMTw8PKoUAIcOHbaHHnzEHnn0YSk09PZ12dwcpKIpe+HFl7Q/fPe7f6XyKopckXNOAIB0+Phj+2337ptkX/p4bKt9Txx/z/beuNNuvXmfDQ70K6UGRNPjR4/YpQvnbfeunbZx3Vqbm4JsfUkExLnZadmoHjm2bMsLqASkFEHKgYs11SWSKsocsjhTPnvSVzHvPVUTIIAj4uWeDWicAKeIig9Sa0qZE7aibBFUKnr6RHrwOvcUOdWZQ+y9zP2BwUGlmBscGtQc0Wf9/R793z+ITJHaS/IG4VQu9sKSYFvsX5mjj/OoTIGwSyhIKCQEASCl21Hd+Txt3mobEQASOC9gvwT4VxIAHCxfQQBIEaA5COI2k0f35+cvXVPY26QcIIWJKA6yudhPIQCgErUc5M3FJSkD6LNEAlD0/8KiTc7M2KxSyriSTth/biMm5aaU5surXUa5U1fSROtMlNIE5m0cdld+DvDmqyoF1AMwmpx79XNjMtXc7shkjnNHYtgjuYHZZEd1BuKTAlTN/1CcMwHQ8xQTqTT+vGqk0EpSQLqqIwGhWqo6+B/1FrCUOfyjrR2c8J96/cszXfRDIrc0lKVwdGYVKPsiCBZR1+Dfug3NK3wukE+GRsZt2/adtmHzFhsewRYbt5GJtdY3PGo9A8zrAc+/rHk/pDMe45fvi+Aje81ByCAB6O8E1OR1rPuKoryNBIBMDaxYx9KZQvM9tUn9nnr/j0AAyMd93T/TRACIcuYEgOqZ6k9DAKifcbQ2pKCH+Lu+dsT7nXwTfw4KAHE+09jKUgAUjmpy03cgADig7VtW4eReaCAAaM2tTGMnQKe9qk70+V0IAL2AnQVhoPQDAfgXctc9iRCQ+YmY3jpHxZkx/ywr6uchAOQKAOrzVQgAdQUAJwAsKBiCFEo5AWC5PW8LczO23G7ZgggBc7bYnrMlCACk5llsWVctBcDvgwDgmHBE/ZcEgCAHqM3S/lAlAOR7QgD6If1fCBsW2Ug9PMZTAfK/WL6LNUu38zRB4ScN+8NTAADit6UQhPQ/puf8gkk5aH5xSSkA5jhXt50AgALAHPL/gP/zZq1F1ACwUZwAsJhsKdTH8OskcyEjAHh5ityFPsG90o1IWkbCXEECLIOiqjMjYQXZm57aqNwLY1/MAX6P+ncbUmSALldD8rkUBADsU58jTgJwIm3Fp1Ij40Ux6r6rTr7SJl9ux/UvEQBChce/W00HUALZpVJH2Aj8DjJmRxupk+GSvtBkl9X7Y7XXTQoAefnqe8LKdivtrLp/+nptGW0V34t1NCeLNfVtBJx4OVdXACj2Np+J2VmpThxtbqUIYGoeRxHVVCVdderLeD+3c2TGXAeArdoPVbn2AKjr13Tq83ofxfisE/Si3XMiRoyL0n5tfkpTeTu9998lAERZ/n8lAOQ2c4zhpjH4RQkAPvZWKmPk9mKdAJArAnT9r28+mPz21QNX04K7YjIHazzVrOngmR+gVjuYVozzQmYrTw9Qym8VRno6COcpAKKR47BSObCuWIzjoJUbDiUQly+k9YNxfgiMA5WuSRuYNskURVpM2minYB32dNvC8rKNjo/Zzl277M4v3WU333KzDQwPKcIUBw5O7zCGJR0NE7adoqaXza5cxDF1tcjdTbTNJfKl9/XZmokJOcrF9oj804ltpLKiNJAIAL6AuEw27as2XTbbs3ev/eBv/sYGh4ZseHRETmo2+KnpGYFf3qTNAGg+8Ot9768TozFbh+Qay4x19WMhgekX5ptmGGb5+02bauMBtHav/Jr6BO60IDs4Wi1XU/nqz/dWcwIAjq6mz+t1rV+j18mBWC9fYcRWHIl1dlk18qGS71NtU4qi19vGhc7d8IztM5/DyYaPhsnkOz2aPEBVHI9tRVa5nGJIuF69dNHeO3LEjh87WjCS+QxzgQMC7e5RqoL/vf0idYiM5KrB5mUr53uMP5EJPFOnl7XCSE0SRZm6iYOHmdEiJ0cZPVM3NpvWv2Iu4GRMOcrra030Z9MGXvS17O3SeIljUT7XPEIaoNGjknDY4/Rh7nb1DtiXv/KUPfTIfs3vKZyZc/P6HAUAgCqAesnD4fTWocwdsKgAwM6fnWnZ1WtTduQo+aXfUpQxUYcAYACBO3bulKS/pxDoE7h38dIlO3nqpM3MTHtUZ0+3nPeANVwDMAeYtmXTJtu4YZ1NTV5T9N3VK5fs2pVLGhOHDh6wwb4e27xuwm7YvsXWToyJELB+fMRG+rptbLBPygDLCxCnHBDQQaan25ixRIYByMDgZ7ggP++EKz+sM17mkQAWQ98JT1wjULS3z9oLba2BDCtIDhxyIjesosBwqOt7rKWJ9LKAmoDvY+HgjPUjFP59OVgWuUAylMk5jjOZw0ZEBIYzWekCYl+pOSAZBwHE5EZfbswhX1zM3zS2NX5SBJ9PJT+MOkBagtWMTWSXaQvaJ/aQcFDTJhAlNLuIRmK/SfVDkQFH5b33P2wTa9fblq1bJGs6MDgkGVNFJpGfNEXQEY2n1A2yGBnL4XRtXplLxYIG93Q4W8J+qaV2yNsz8pj7HHCJyuJQlXQJc2dxMfcSyCFiSRZdF/NcIBFrd8MemNeobr8I1FggDzHRwgsaT0QUA6gDsgOcUb7YF0ORgPnEvCKSnXHO3GSesmZOXpsUWBypAQIkinsAFrHvcz1AL20SnwF08jzux28i+/mb6wFaAZW5nnvTFkQy812uY01Bcpy5Sdm5HoD8hhvIhz4n2X3ICjfcsEvAIZ8TbR/tDwBMpD6AO88DSKZ+gK68x7oTZYrIfEBM1iDagOj7c5+dlcIA6xD1pJ3eeeeQ7dyxS2Ao1/GerwmAu7O2adNmrVMHDrxlIyPDinanboCd5LL/yle+ojrTDrx/6NAhycQDYvMcgG/ehyRx5OhhAavUmba9dnVSUuwOpN8rYJg6IDtNfVlHIQxw/9bcnJ05fcbeevNNAb4Ar7G3fvzJKYHn3jZDxZh54YXntTajOsD6xlx6++DBQjECUBWb86WXfq31GPA6FAD4/eyzz6rvvv71r6vfkGQnWpz2+ad/+meNy0ceeVT3o4xBcIIAAKANIQGigtYCSLADA1IroI1QMaAefIexRttDkjhw4IDIEJAkmGu0DfsFpIGzZ89J5UApDRYWCmUBxgDtBTmAzyP6n7Zkj6Kf7rjjdrvv3rutr4+9AcLtvMakE18GrLdnwGam2/b224fsvWPv29P/42lbt26NLS2h4OIqHYffPSYwn3YmJQT2CKB6/0CfvfDCCwKgVb4bd2v8xB5x6tTH9txzv7D+wV779re/pTHFP+pM3QHqP/vsvMgUjI9ImcC4e/fdw3b8veP6zv7HH9PzmFP0G3MAoggkC8ZUqO/wPc4GqBKg8IMCAO0Pye/SpYtSAKBdUJj4wQ9+oL6FQEO7kQIAk4fxRftBrGCeogAAKYv+YN2hvrfefIvuwXUiCi8siJgEAYDvfPvb39b1PHtwcMiuXLlm//f//l8Du/76N75qGzasUzswR2dnW/abN96yd955126//U77yleetFZrVgoAMzOTGrsvvviSTV6btu9+97taA0JJhU0dghBEGPpm9003KVUCz6UtRGQ5/Ynt2X2DfemuO6QagAOcaP8PT5yw944etrvvvMM2rV8vkJ90AJBSIR/u3b1badnmUUOam7FrV6/YlUuXbWJ83OYgaXE9KU/GxmTbt2ZnFF03SCqOFG1HCiXafmAANZF2ATTOi9Tq6glBSqQtfd8JwdEEeLQXbWRw2BZSlKSIM/19Pn77+wX+Y9eJADAy7Gmaep0AIEnw3j6zQVQukjqOCAnpXJYAGT+hxfmkqraDzYyjN8iL2pMzv7LbxZFn05V2tHYnZqSrIxDhX61fKfHv8pgoAEAKjmh52fyLDgzp65nsc7RVnJn9jFS1EbR3uRVhS6QwMWR4XWUJ5z22FypMqAAA8sdPq+32GxHZEAH43V5etpm5lsb01NS0Tc/OiuCplE0AsP39fi9SOXFOTvakyoktlRQACmWC7PBLOUvCZ2nH5BaNbK7Mvshtu5iD+dkibwk+Z57XgY/c5qgD4PnZNh3/dMsmWAHPjgAAIABJREFUOyXOr/m5MC/finSExX3CF5UUJCqF7uysVTnkwohzLXYQ9yidZPmtEh+4Mjjq57dIoRV1zOup/llIClAdgItog3jIivYDBE8kAx+7kVrRlSABVLCTIQBs2LjZtmzbLoI2qZ+GxsZtYHTcuvtQ9uhXeiy3nfutb2DA53p/v+a0ov6Z90UagNRGyecT9av3VV62+thyblOuvld1RDbVPdovfgeZv97u+Xklb/v8ujxqt+kUcF0fSESOJZW1iLVVlHT6iTqX5IdmAkB+ZsjrWP+7Xv98PDXVoVz7qyST+vtRzvpZMOz0/H0BzwLpFL5YgOGV/MxpjZTdm60vRXmT3yEUAJpPYSUBiM+jDfO1OX8vJwAQXBDXhSpA7rh29UiUAWCH+37o+0GTM1wjqChijKEgAOR9koOb+RjUOpspAOg65hVApzY6J+A5qSatqWne4VriXpEaQHMqrRfXIwA0rb95X/v+XEt/maL8g1wRATci1+F/YD+SuhzAP9H7C65YhB2RbKDFuTmDADA/OyUfiisCQACYFfiPCkDX0rwtz89Y95IrCZAqqbsLQt+idS1BkqSP+L1USvgnX5nqn9xtHmoTKhPhgouof/fPye+HTwKfV/I315Vb3J/sJoz3nVagiN0pPvOB4MovkCgjoL5wn6RUn36Vjyfsg3INd5Ii7xHdv7BsBh8CV0xOAGiR0m2xbXMLkABQEFq2ViIAzMxBKkRBwJQqwP1CAUDjk3IbpfSQx67vBIAEf5ajmutr+EbuZ1o5Pz8fAUDtqHYvCXExR0IpNRRAPR1j8vWQGjiln/LfnhYg0kMV8yxNy+q63jkYKp+TTXtEbot0+rzY60Sa7auk4eGz8GPF2ukge8I48oCbjMDYaf2Le4RPplh7GlR26mt4Xpf63+V+7Wvbau2X7+n1/UEme+bfXu0+K/doD3LNn18HonMCU9O96/thmrE+7yIFWjEPVoL+scY1tY/uVbOnq/10/RQA9TmV37P03VWJCZX1uQjIa7aTwv+7wrZqKHuTXeEKUrG/+DiNPsjL2mnecG1ex6YxWOytKVApt4lyRbe8baOs0T+d7J48gDW3heLvTmeHeD/uX2/z+DwCuCr9lpNxMwXZpjncVKbGMVvr59XKl4/VIJflfZb7k8s9p+rHjvvHHtdp/BREysx/7X58t5e6fvQFCABaLJuiZ7OWrBswdYO3vjjp9e+BABAGcqfneRFXJwDUOz9f3MoJhaMrHbDSQQ7TJgy7Qg0AAzL1YbzHZtkiL2V/nw2PjNgNN91ot991p23fscP6h5A97lPkhhtwAUC4hNNi2w3gbpzDMzN25fJlReHg9P3k1MdyqJMjFqeyorcWyLXsjh/+xcRBGtaN0SRNnBYej7Jctu3bd9gP/vZvlOcWAgD3wxE8MzsrCebfNwEggK0YQtcjAOSTtmmjyydQ02bQOP6yxTffYJoWiD8HAkB9o6tvhvXFIW8HRTSrE8vNtfq6qnCgeyXwX3+nj4NNX9l03DRw8D8OHykFgByhgMrdJocpRr0fRBYkrXrx/Dk7fvSonfzgA8mNLbbnubCYtUodICmujABQLMLhyPQNvrKJ1HIe9cgrmVYDOUPiu3GISMeTzEjy9k2ZynDKps/q64PWx1gTVnw/GOhljvImg7WJQFD2L96jUuXDhVmrzriQmFQ0Es5L5ZT3KHXr6rX1m3bYd773tO3es9eWurps0+atioT66NQpXxciV6SojovKn3sVh/flSzZDnt6eATk7cYB+eu6sogxZeyAPSCa7t1eAE1GHAEoAN2x6AHvk38aRTiQmwAUOfCI5Ablw0F+8eMH23HijHLT9vT02MzVp165eto9OvG8H3z6gg+nGtaO2c9sW27h2wsaG+m0d0v8DPTY60Gsb1oxZDwQn8vd2m/UN4CDzCHIcuALPlaLe07O4NDhrObKtZVQBdeA16yhjycErl5flHjjf/PO2fpDq5VDE4Fa7a8yTJsBTBUR0SRzitFdlUm9SCUiScNwHIyleF8ZYIhFEio/rGQpNhqzP1XJ+60AN8zwddrwNACPcGeljMaU3CEBCJAOXaVSdI3ILR2Nvn+bJHBLKzOu+fhsfn7DNW7YInNq8dZut37hFKSlGRsekiMP1ajONTwZ3j8ZliplMh+TKqp/7dvRBtGvTuhhzp5izGtfVNSJfP6lzScAriVr6frZWRInyQ07uHMvd1mVflFEH+ffzv0MFKNaSWGNiTSe9RKzh4ehhnAJU8wNoztxiXgJ4e25tjwjjHgDIOIVyJnKQDHgPEJs9P1Q9csUF6k9kPvfJgX6uB7BkHeBvfjzaeE5/M88BT8k9DjhNGgDKjv3C/ZHrJgIZUsL58+cFGLN+ANA++NCDirDmH6Ay33vwgYe0ZnBP6knkNRHuAMb8A7BG+px7EE1NHyGN/eGHHwjc37Nnt4gI3Is2AgTfu2ef6kwZaA/uj+Q45R8YGNR7r7/+mt1y8z4RDfguz0HOHAIAz6YNAEYBgYnKRlEAcJR2oJ6XL1+y37z5Wz0feXRkfOmzI4ePCowFpGXNdLLcor3xxm90P+omuXtITHMt+/VLL2ndRPWB9ZV2PXvuU6lCIU1PWegj2o92YOgC4DO/GDvvHDoksJcIbe4fBIANGzaqDB51P69nogwAGeGrX/2q0qoAhgOs0r///M//rPn/xBOeUiEk+Xn266+/YR9++JEIAADQcfBk3YMAQEQ2ZANAZsYvYCW/IQZAAiCKn5QR3JPy8TlpCq5evSaA3ceHE7YYB5AoGAfUHyJFEAAYD9jIEBkgANx7z13W18/ahlSqO0Wxa/v7B7W3Xbp0zd4+cMhOnvxYwPiaNeO2QATUMtcu2TsHDwuoh5SxceMGraezczOKtgQQ51lE2xMtj3OadsSWP3nylEHGgADwve99Vwo4tBNzDgIAhBXIDQ8//Ij6JeYdvw8detc+/OBD27Ztu93/wH0iy0S9Ga/snRBmIEXQXvQpv1EAgYjCfKLNggBw4cJ5jVvmGmSD73//+wIGGf/MlffeOyYFHcYo3wkCAKotEABYU3jG888/XyEAxL4K8ei1V1+1TRs3icjB9T6nUPqYs//zf/6PLS8v2Fe/9qQIAHzP+3/BfvubA3bw4CG78cbd9tRT35BCA37GpSXfv1947pc2OTlt3/ve99Ru3Ffgdne3vfvuIY2DBx98QG3BPbl3EAA++uhD23czKTXuNAB5EQDa8/bRhx/YsSNH7Et33m67tm9TNH8XqlRXr9qhg2/bLfv2mZRd2P/bc3b20zN25pPTtm7tmqQKsGDTk5NyeqMcAMmuv6fHhgeHirzv7LQ439kyBewn4D0IAoxTIt50/pB5XhIA3O52Z36XciA7YcCl/gel0jAwNKg1a3B4SCQbiAD9gwOen1W5wXvNSB/QjUJEAundC69nKfpeNomrnPl+kxQMkpNJtlKXE8ACiAiwKPK7swfyeXE+UH3cGSbyczwriHWpnoruTPkxSwKAt0EnAkAJ0lVzessOaMCNBa8vQYLyuvIDYVMEAPZE1kwRAJaUeqiN/ZbA/PmFtsgCM6zBqAK0Wk4qhRQ717KZWV63nfCoRulWdLbbc6w1KEQ4OBI2S+nUKQubAw+FjZeZP7I3agfTsA1yW6eT08oj8OL8E8D7SrnbJvsymaCVCMX6WTM/P+efhW2Wk6mrvprq2S2VsEOkY5Q//U5noqh/nGfzc623WyJAZDXI7bdwpub24Ip2RIUrA//rjsuKpboCoCmdevXv6dwmtKvbBodHbXRsja3ftNk2b9lmo2MTNjg0bMPjE9YzNGw9Su2B1D+qHhB7eD0gQgBrgYOSTsDlvOVA5BcnAARQTh3zuZefNap/51G4Ptb+kASAvP+bfCCxJhUpAOLk8P8RAaC2NGisBlCd+wt8iaoBSWmd/30QAPL2/10IACWw72n44vXvQgCIM2v9jPZ5CQDFmtBIAHAiQAGQ6hoHYdgDXZWnnG/h3P99EgBQAKiM74wAwPsRbJOnAPD32taen/M0nCgtJAWApZQGAAJAe3ZaCgCL86RAIvq/ZUu8xhe32DJrz1rX4rwD/ahR1lIAfF4CQKmiGWuCe+eJo8BecLKW71ValxsVE9wK8f5KfrCUQiDsq/y3zJ2l8JnV1qY43+PtTHZQmXonJwAsiigY0f9KAbCIvbBo8yIIZAQAAH/k/1tLNttabiAAaMUyVHWdACCKZLY7JT+tAuIS2aFYs+ozPYhKnQhzzQSAwleabqe2vA4BwBVm3KegaP+K9H+ozCT/EWfOmEd5PzUESXTad5v22yb7psmfml9H+0IACDXJ3F4KhQLZrhXwP2vP1A95D63shVJ9ObctchtNGRwyGfP8Hk31Ktolw8nqdkvedrn/u7IG6kXV5rte21af4+oO4tgE8FzbQ3L/d1iq+TMCP8xtv/wsEQBuvBd2Y5M92tT2dQA6b5cgLjSrZ/jdmvym5RwJ3GR1AkCT7RHvSc1sFQWB+p5VHQ+upBF1Ct/gagSA+nj6IgQAzY1a8FT9DFN/XX/+75sAUB/rqxEAdG0++RsGUL28neZj/tx8bjcRFKpj0I3g1QgA9TGYv/48ChSBbeREjgoBoFMl6wtwfp0mcQ1syidxtOWfkgCw2uT18tUjgq/PPCsWuoL44IdIAP9iAiaQUSSAxPCuMD2DINBNvqC28hkDDAGw77n5Ztt36y22dds2G1szIXUARR2IsVkaeq4EsGBMfwBUnKI4oC9duCgn+IcffGBnz3wqx4ScLWmBFnlgwaM15VSsRS+HWaGoauuSE+npv/6B3bR7t8qCkxrHNiChLx5htKxUAcgX0PrYCEOsQF/TgPljEQBibFc24mzBj7HzRQkA+Ublz4oIWoeH/h937+Fk15WceWaZV95XwVvCEIYkSJBNTzbZhk3TrSa7KU3s7MyENLuriP1/9A8oYiW1QlLPbqildiM2vSdBAiA8QBIEQHhXKPPeq1dVG7/Mk/eee959BaDZMrvFAKueue6YPHny+/JLgmB5gK3I8ilb7Jo310VWnDssqQNwMwfDr2Xn93M2lw/wbCD7DqB9fv1sQ+3ZuWrb2q1Gp/4zIgDXMMAJ8N6yedRP5z0d13U5e/qUHD9yWM6f/VqQTtUgYJAItfqfyKgTuDM5dUssitoiy9I3B6fg2HrABjA34HiZMxDmrgcMbZwGKa3I3pWN5zIn7FYIALETli4OSx1vGorBkiVMztxxCMoeto9S8FnlUbX7OqWxWJHvfP8H8tTT35HO7h7p6unTjKdTZ76W5StWyuSNSQWOAPivXr4sly9dlGtXLmmdaQCo6alZdQIJvo+MjWpwHTAA0BHbc/HSpUxyHCIAwNBGgIlKpxCAP3/2nGy6Y6MGqMgkB+wAoCD7lyzOi+fPaXB+sL9X+4qA8YWzX8tn+/fJtcsXZXxkQNatWi4rJ8ZkZKBXRgd6FPwf6u3S170VFCaquiHs6e3W6xLE1eAsG+UGwXdjQToIavX5rGFna1W1efQtNhY77GQp2pBArmXIt1kQOMjA2kYIu84ID1lqZCqEbDVTY2BzPmfXLuxCzK4qOzciABiJwIMgNv9yIkq5PJZn2nKN2JZlZJWk7m8cLGFeAYb5dY1skF9TMXqACq0FbxlHAP1kpNfmAMnseCRLJ5Yv16xgxtTY+ISCkv2Dg1Lp7lMQiU0kncQltH6ubeXt/az+cbh2SDTUee2suoLz5nY0kttyxZJ4o0n9aghQoSbvUhuI2I5n38vKIgR2b7A/vtaqrxATjpouELY1rfbogUDkATMOzwJI+vBkpFe1jWOmNX0NeMp4BAwDFARQJuMc8I1/58+f19fXr13Tcc/3vS4U53KyIOfy7H/mtvs/+ABaWz4wSQEL1S+o1/U358AGcDyf8Robwg/y4bwm8xjwEvAdYB0CAHZl1aqVShpyIgOfozSAL/LQQw8qqYE2AeAl8ADA66WJeE5AboBGJyUA8vMeGf1enxwwEICc62NzICFwv4CVAN8bN9yhr7lnnp/r0V4AuQC4tOEH778njzzysJIYeE6++7Of/Uyz6wFLtURDjQzrK5qtDigLAcEBbPy1t995S5avWKFAO23CXCNT+7P9B/Q9QH3vRyT0yaZ+7rnntS0wELTb7/7lFSUhrF27Rm3ntetX1eaS7c01Acexf/Tvnj0fKyj94osvKohA+x08dEiv7dn3XiqAUgeA14wvIy10ym9+85sA8j8ZMqrJmLca9GSR9/b2KQHAs/W9bv0777yrgDbkBeyAbzxZiwCluSee984779RzOdAPOYC1APUEH2Nux37961/r+Ad855y+2eN4nh3w10sO8BnjkvEL2YAseQgA9953l3R2WsZWAznUhXl9zq5Kj3R0dMv5c5flkz375OLFS/Lyyy9LX1+PzBEEXYBs0Cl79uyVa1evy0MPPySjo6gDUEpjRs8HIM54pDzAqlWrtW8hT+Azff75F/Lmm29I/0CPvPTSizI+PqHjhXFE1j4EACMWPKJjgPvWjPC2NlWoOH3qtL6/695dmklOe0IeYQ6hmMCcYLy7+ga/GTuQA1ChICueH1R4KGWBDD/zCsUEsvQhdzBHOO7QoYO6djJPuEf6i2x+CAAQtLx0yO9+9zvZtvVOJaO4H8o9Q4CBADAxPqFEDlcDgUg8NzevCgD1+qw89fSTsnz5hD4j4xtJVNoeBYDRkXH54Y9ekEVVLJuXnp6KlmB48/W35NrVSSUtQH7xNmI8Hz58WD7d+4nce999eu+c020bz0B7bN22RecIz6sAQ2NOTp78Uo4eOSx379wpG9evU/+Tf9OTk3Lgs/2yY9s2GRwYML91oSEnv/xCThw/LuvWrJHRkWG1+ZPXrsr0jUk5e+a0dFcquk8jc87AJpO6J7gNgYbfet+alWaKWJwbxQDuRz3QUDZAS2RpJkYgyi+Y0oKC/T29lvnflQP/EAFMDcAI5fgqCvIrMNFJbR1V1lG/MyjaKEDvmelBSt8ICHmA3fwHwA8jAITtdJ6xppK6YWHTUkWBbKh/m3NjsXkjBCiAqOQAu05rAoDtoVwBgAzQVAHAfR0lJcaqSE3rLNfy8lahlEEgX+IjOmm2TsY/ajuo7yhJwIi0KADM1uqB+FnX97BnM7NVuTE1owpR1Xpd5lHfUkDB2t3rukMAgGgRlvKiB+N7mRLfoGmXGO97orM0xWuastRzP6lVALkshpL5QjpoAj8lCmCnRIz4wYrny4oPFJ69EAwuPGwCWoQyHPH3MzKD74vCG/G+1kEiryudlkAoa4t4XxZfL66BXrzv5r18mQ9ZDOblgUD1g3VOdsrA0IiMjI3LxLKVWi6LMm49fUYAEEp5dFGaEQIAilkV6VBFAPPHVektxKbUp1MFgFCb3MdkRE6P99AaNwoZYnH8IIuZRAoAPucKe/DwwAnvIQfnviEBIMvwLXPck/fK7r+MAKDfy7L/80SZfEz/2ysAxHs3H2PxHFP7kWSUxuM1bgrfP6j9jhIGGK2Wue6Zriiu2X7jD0kA8Pv23+6zuf23NRjFUivh4vsLfS+8diKAKwBYf4XvBgWA4lzLVUVjm6jPpQiz/RQAlESaXz+LCAC6D4JIzD7f0OZAtAm/NcufvXGe7e9tr20czt+qfGTcZ6ldifuaZ0gJAC7zH7ex+paBNGgkw1DKsT6raymxZC0BwL6d5AhVAOC3lQAwAgDZ/3VNvCBugQLANyUAkOzjZTitTQ2I9zIAKqToSgHhM4+lN49x909CUox2bYhoZyS34KoE/KIDAoDGziIeZOhPHR/4Zlo2KJAcQwyXUk34B5QLmptnb7Uoc4D/jUWpz1MaoBFKAEAAWJDZ+rwC/tU51CdRDeI1ZQAWpbHYlid8aCIeJEybd1E01q2p6RLo8wSKgAaLio6C2eFykD9z1pqog0mc1BOYtG2aFQBCDStVnVGFmVBOJiYAEBuyEgAWD1PiSwR4lcU34znq8yBek9O1uLj+F1Vty77r59L4Ursl9xSvk9tBVbjN1sc8LujfX9DB03qtT22zP6/PYQPwmpVz4vtpZQvifkx9vfi5y3w4/b76T80lGNJ5lfpDWXuHBIL08xTMLPNDs2skZYB435XElJQb/GN/L/UvlvJPOZevL+Xt4+pkrQNwZefP7sFpzxGA7zY37Xfv45QoaQmkOW5RsO2Oo0T+mbe1970TVcr6iPd8H+7tXTw+rO9xRnyJH+Fra3xvZc95Mx8kndd+f63Gur8f93mr68btHfdZRiBJ9kjZd25CAFgaf0kwp8gP8/PfCgEgi8VH/ewkzaXGnz5zILiVPb8f6wQAj+/GRMq2//rsQ5n1Kuug1ADHA6nMUMTGKv1uWUeXTug/kAKAD/60EfPXt08AaO4skybqVGm/UN8mSP8rEBDAfgcCvI2dMIAjoTVaNaN5UQaGh2XN+nWyZdudCpT1Ejyv2CLqGwGdkAClBCFqVQ2I4OApSYDg9NSUZrKdPWNEAAA55GJxDGPGVdzfGbDgSgBBAowg/LMvPC+7779fBoeHNdDuda/dyShI5CRseG/reJHOx03u3mQDOHJasoVxiRIAZUbCz+XXKTNM6XHxMfHfNzs2zqBNx3I8F/JFPpLR1BpUlnHT6jrx2E2/Y58VF490jrmRXWphKbZFAM2CU1M8LpUCtZrmWXvp7URlBpR4YgQAH6/Z55pxQ/o1Y9cUKtoWFjVQSt12srwhACC72hlk+pWpHLL09NkptapyvGUEgNz59fVNn8UDnQZlGqicsWnN8dMTG7sp60IDWsMOJCE+pYvrkg5Pemy0wY7taZktLnNiciZwGXnJQIMcNAzROgVWCfx2yuR0XXoHhuXp735Pdj/wLenuG9RMpzNnz8slyovMzChIMHn9uly/dlVmpqY0OFzpaJeuSkX6+wfk2nUD+yEIAUQRiHfgeVpreX+lwASgGc+wdv06zYQdHByQr0+f1pIlEIy4JwAtgDs+Bzh464035OqVyzI9NanjoK+3R2ZnpuT0yZNy9fIFGRnskzUrJ2TdqhUyNtQvQz0VBf+H+7pUEWCov0eqM9NCTrnKl1c6ZW6+oQQm+nOuRgDebLdK4ikxJQdaCeC6aopleZExRhzXgGm+b1nrC0rmQgFA1V8DAYDrkFEPUKKEmSjbn7+pv2xOTXDpnD0NKSGA7S5Pa9Kynq0dCAJZnd3yjURZAC+zi0hOK4EhDzza5jOQZuyLlg2H1KKuawYOq2PU3iZkoOt6pKQSNspkV3fJ4PCQ9uOy5StkYHBI5aqXrVihMv+o2ihIDKDcbgxsk8y1cyqrOJAqrJ9sq+tkBw2auHCHD+nCNs6PCBurzFHPQQmb2sz/ypIEAAeU4rlXWJe8PyMnukCMVOAmJ8fF5ADbyEf2sySQZ0CYkT78urHj7Aof7qQ7sc/Gsx3DD84fwCi+AIQACACXLl6SM5rxfiOT4Aec4xhXCQAE5B4AwX0ecG4nCHiNd/rTM76Z+04O4NyuIIAvgQ0gkxsbwdhHTYS/IRBhZ/h8aGhQAXmuw2er16xScBJ7AbDJ38zF9957T0Fh3vNrUgKAWuRkBDtgDAAPoIrEPKAp38VXAiDk/l1inXbBTgHyd1W6tU38+SFVMrfJUCeLm+8dPPCZPPTQtzJZXdrur/7qrxT8B2CFEEA7cK+/+tWvNPOdzGuuzXmnpqfl3ffeVYAOdQAvrQDw++Ybb8pdd92thAVXTjh48JAC1z/84Y80Yx/7y/nffvMt7ePt27fJ+g3rFGCFAABBgsznO+/cGghOJseOGgF13iHi0BbHjp/QMUAGPuOIfkKCnn577LHH1dZxD/z88pe/0vd5PlQaCAQCnvL5P//zL7VvOYb+9HHH2Hv11ddkenpGnnwSkNfqvNO/BIbe/+B9JVdAAOB+/Vr85hloR4gDBnL2ZGA3bYpdgnDBeOGH+/fjeFauBxDOXPAxDTng4MGDSgDYde9O6ehko2x+CGuA2riObmlv75IL56/Ixx99IlNTM/Lyyz/V75KFvigoH3TLu+98qOMBogSlEFQBAMn3hXn53au/06z6byshYkIJABAWOD/kE/pybGxYCQDUdGZu0h+0Ie1/9eo1ue++3Urg8Gdjbu7du0+JBdvu3CY7du7QPuCHfifLn3GN8oErALjiBMQHCACor9Bm/DAHz58/pwQAxj9zCQULnsXL9uzd+6kMj9iazDUgVkDQ2bRps65rnJ/3UVW4c8tWBdv9h3Y/efKkvPfuuzI6MqoEAC9rxrhqNBbk5z//uczOTsmT335c1qxZpWOVcY0k6r69B2Tv3v3S090nL/3kRenoaJP5hboMDfUreemD9z6SK5euyAsvvKDEiZjEpISHPR/LvffeKzvvuisjCWH7KaNw5Mhh2bRls+y6916zV0FV6tSpr+TI4cOyc8d22Qh5RmN8C1pqDeLhzu07VO7fQPl5JQDQ5ndu2SJrV6/SLNsZJWNflK9OfiHjIyPqL01eu6YKA7MQJK9PSn9fj1Rnp7WskpfBsjIBZOPVpadS0b/bkdBlBVRgHHCkoaoCug5DVgHw7+3RTH/WXvZolNKh/jf/CMICBkI0V8kBjbCz1pK9w5m9XJYrAIDs2dphZbZyQoBK52bBYMCPQNCLpPYt+99GgKobhH2B8TcN5DdSg5X94nUW2AkEYSMAWLa/KQBAEMjXQCNCcH+5VHS8/3LSXJqAUIgFqJSu7UHsZk2tjHmKP8LSaZL/DYEEQK1fV2MC/Mf3gxSADwSxRxWg5igNUlcFAN6frdelWm/IDEQByHI8cyBhcC+U8zNvJQ8mxUFC7bPkxwM22E8NMCUB5DgY6DGQNEDop8wJ6eUysh7AaroJv+ckgJ0CfHF7pzEAtWlLxs5dmSkO0BaDtQ7fFfdL7kxHJJTQvgHb0cfRrFJAz5soACwVF+P5YhKAjfmlAYG4LeOApoEoYS+iymFGABgdXyZjy5bL+MQnzANzAAAgAElEQVQKGZtYkREAelFTw4cOMRlKevBPpf8rlFwzUoDPVycAeIay+pG2EGfrcTyHfOz4M+UxjLDHV+l1mztpYDsfX80jx/rArnkrCgBlwW2/7Zjfs1S7p/euz+ZKmF5CJColmJYA8OOdBB0MRiCk5f0dB9jL/l5qLJXOsWhue3+UPUurZ4/nXBaf9GSlWDHQM30jAoDX6/5DEwDisRLvazROFJJFiG2qfQwEY40f+d/+vVAmLyMA+OsE0CgDQrVdwjPHz5cS4+N4b3kJgEgBoMPBf1fXaCshANh3vG21BKH7wolaZNl4SOeikebz9ZM2u3UCQF0aZPXPW9zY/iH3X5NGtaYlACAAyDzv5QoAlETS9femCgCs7Q3zXTQzP5/vSphAjcLo/XlWf2YTbFWEABCTAkwFIFWoiedfAPOz8F+uspeRw5wMQAIA/4yemIf72kOJIL1hAyQttuExFpSAGoEAgA9AHIV/lAwC1LfSAHOhRACvnQBQm2tTBYAqKgD1BakvtEUlAHQkhHKk3molCgAR8JOtXR6zKaw9t0cAiG2IP6tl9UcEl5A4aPOHeKll/XsSQk4UcDWADi17ZCUAjAxjRCNPmLRRHtt4f93qd1kctNV3W/k/fv8elyu/h+AXs8JHJIBsDobmvZU65t62fh6z4RBUi+St9HtuA1LfKX+d93HzvMgtSJkfFopHFTChuB3TNk3XYSNQBFKHY19ObAq2LCYDNPVxGO2FeFlGerFxHxMAssIXJSB1q/XPVF2L4ytvp2AIlujAsvNmPpKWRsuTJJv8owQQVttcKPeclz7zMRX/Tu1/8xwxBcfWz1dUAy6bY+oD/oEJAOlYu12fJx53qT8atzHfi/cn6Wfe3mVtm93jLRAAbub/p+f3+4jvL35vqXnln7UiAKTj0UqANyfq+thxH8pL2HosOVMAcALAzTppKce2lZFqZUzi78cdnDXkbRIAWJqz7M0woL3BY8PZ1HhBCnupZ08Xm4JDqIvC0goAOBcdXkMmmtEYX2PXLigopY4cjCVZlEpPt6xZv17VANbfsVGGhkdkYHBQF84GdQgDG5bBTzCSAApBZTV2wWmevHZdrl65otKUkAG+OnlSg+tdygqvGGgTgju5YbAF2jIuLShBuz7y+GPy7aeelrGJcal0sqnssHrUCi5ajexWRmjpBc0A7KLjkbN144XWtmv2s6RRbpENkY4z79dWAY7ScRn1X/55USK/7P5yw5R/V9tLFyZNA/q9CQDuAKYGptUcS42zBQC8Tb0vmkkFrlLg/WXnyfsqm29q9ew8jq0b+M+GIUiI+sKoFEQLvNerVVVDQCoV2dSjBw/KF8ePyVx1Vjoh2OCUax12C9Kr0QPkyggAfu9hQcsiA3kQSe8xIQCom+1DS5nAEQnAYoLZ2DYCQD7WvY1bkWr4PA5ApnbGd0RxQK/MZqY2KH6dzq/UUQ0zJiMPeSK0fq+jIvNSkfq8qBz73ffulrkFkUtXJ2VwaEQDwwcOHdQAM4DA2MiITIyPyfjoiAz290t3l2WHX7p8WW3M5atX9HkBfgGA+BuQi78BlQDRyG7l++vWr9NsXgLeyPn3DQwoMOQ1kAFteLZLFy7IkcOH5PChgzJ59YrUqjMyMz2loH51ZkoG+7tl1fJx2bh2tSwbGVT5/+G+blUCIPt/uL9X5moGyEC0qnRVNHBL/WslTmv81TqZ75httR4BoCD4S1uprQWAR+vNvx8y901ZgU0hx5t8rGa1t3dYIDlslpgRnvmvAWrqx86YHLKru1gmgQHgPt6MCWtlBJwVa2YuJ+Ckdied55HpymyNAu8BtM/XNdaAfA7wzPk8t/lOcIbyHbQjGW0ADICCkEGQ8h8ZG1OZ/7GJCZlYtlwqABQ9ABQ9WW1SzVhXObiKqSKomocyL0J7WVtBLCjMs8Ug/xex43P/3frN6Qu6OgeSVEzUyrMCoF+FLMgWGTT0Tez7ZGsSfRLkAUO6QhYILgTkdZAVNyA5q7SVgkHeW2XOtDvtamMjFrbbDj5nnLpPEDuTDox4oA3iFZnuANrMT//HawBBz6IHINM+DEC/P4MD/QSX8SscMAI85B8AKN8F1ORzrsVrBbC7KqoCwL1w7p6ebrUTrAdclyzyVatXql34+uszqhxAhjhgI4A1ICmfAezzzNwLQBz/yGLG7nBNwFJAb4BNQELIDDwnwCTZ0AClrlpCG46MjMrlS2bLHFQkq5osc0BP5vixY8fk+LGj8uijD2v9cPqC9v7bv/1bvfdnnnkmA/p5PsBR7oWMdNqFc0OO2rd/n1y9dk0l9bkvnoNne+WV36laykMPPqxtSvsgG48EPxn2EBn6envVduzfu08JHY8++oiMT4yr/DyAOve8fPkyJS24baM/yJwnY5pSUwRuTp05rSQtQGFqetMHKCbQp1wLO+jEkF/84hfaD5AFrOa6lQDAt4QcADBM1rpnW3Mu/v3mN79VuwYgT99nY7WjXd56+20dF4DWgN1asgqVllpN+43xy71xP35eSCC0RVdnl7YpbU7b0VYc98EHH2gf0660I/1Dm9MHjBs+gwBw5/bN0t5hmyh8C65LG3R29ogsdigB4MMP92jW/osvvShzc1UF/5GsJ+P69dfe1iwSZOZpB0x9tTarY5iMeIgY3//+97X0iRIAZqoKzKBuwz0uXzamBIC+vn5tY+6PcUv5AGqK33vvfarq4PaZsUTpC/p71z275I5Nd2gf8Oy0G2OfvkQVYcPGjarSA+DO8ZAOnBSCKgFtwvpz9uzXCsKjlAFBhbYeHx/L2vqjjz+UFSuWK5GCscm9Q7hwBQBX6qA/tm7eonPUf2hP7ufdd96RwYHBbF6YXW1XBQDKD0xPTyoBYMOGddoHpmjSLgcPHJE9ez5VRYafvvwTqVRYU+syMNCrBIBPPt4rZ8+c1fmOvYBQzRhgrOBrQLK4+557lFxiAUjzE1H6OHT4sKxZu05JFsjjq01cXJTTp0/JoSOHZfu2bbKJMgd4QouLSoJkrkEMGBsZVeI3tXApZYR/wvdXU/qivU1qlF+5fEmOHDoomzfdISsmJmR2ZlpVriBcQBoYGR6SenVWgW0+4xgSBjWkoxl289IuqA/MC3njFc1aMzUCSDfI/SMrD9ivpdm6u5RQw/gi2x/wz0h2JgFOIDZLdQskAKPcRgSAsKfVPUlQnssBeiOQQ+plD8g8MRWBYgKaetmqAGB+EcQFz/j37H8dH6y583MFAoCCcvg5EABUFUCdKysH4OSAcG/qc2mfFfdP6ueHvUbsf6f7RtVmSjO4tPqBXdcUAOZlboF9RyOs9+YzKQEg+G18BuhfrRoRQEsC1MkMpHzAvExXazI5PSM3Zmf1Nf6gljXi0QKxMoaMC3u5UGvb55Ou/ZEzp+2bEAfjQJ/5COXqfObzFlUSynyd1Le01wEQ0Tq4OQE7BrTT9o5jMbF9iH3TzHvLgpK+OSsC/5lPGP5ovu+gtJcn+IYgvo1Lvl+mAMDp4qC1A/Jx+/valbafP18cOyh75sLzhr0y7xUJAPi+ovL+ZP4j/z86vlzGxpdL78CgzvmeAQgAnUoAYI+G/L8qAGgJGysB4AQAYlA5ASBXALBScHZHcTA4jSfkMYwoW3FJBQA7Z9kY8PbXPssku5vHaFnMMR7LBdCu5Fo+9uP+iJ8j89N1X+UKJ5gj229Zqbb8n41tbalsX2E15P71CAA+xrL4ShTfLJtraTwgHrc65uPMdmKQDqZGBADsu46FME++KQEgbn/ff6REIbO5nsVvKqUcl2WrRfL/ntGmajpMkgWLU9q5i/HEsMyEIFc+zvWvAGzGKqh5IlRI5nJAC9DSiRNR9n4n7wVkOyfGBZAfgLugAJATBIwAwP4zL7+a2rCiXcxfFeaiRVALwJKvnx4T971gcwkASmvWVJlIY3Rk/jsBgMQyJQDMqgLAQr2alQBwAoBK/zdalwAQygJoSQCT8I8JAIwpJwD4EmclCFPAX3swOzYmAHh75Xv7WP4/hE88CBnsjNk5a0vd/YcSAGUEAP2uEk5NAcDLNKrqKLGe+QWV+6cEAAQAsv/nFijrOy9VSgdBDmxAHqRUUENqWgIAAsCiVGvzGQGgEYiGjF0F1NUfs/iHK+wEa5olK3nm5x+CAJDaaI+T+prkBACPI2TrYyAAEMPxpBCfI5ogg5+IKkBCANDvOAFAOz9OzCgSPOK1Nl0P/LM0rpquuWX+j35Hk2ws3pWfKwf7dYxkAGv0vqvN3gYBIPazfJ1lDDkBIF0rW/kNzc8W4oRh/Y7tfWo/Yl/Qxr89QArAx9eI2zZtx5QA4PYv/l4e62om7vjUTMsAxAoAma0Ldi72S9JxW+ZvsBds9QyZ4/MNCQAxAJuuyWV+U/wdw59yvKXsGcrmgD1TsQRA2j/pcfF8idskbsfU73P/w9dtvz++p89RQnKIz9dqbmbvt1rkovdT/yH15+I2K/h3ETE1/U52+v+gBIDMDylpB39LnzVRAEjHj/tQMQHA8AbzlzIFgFs1oq2MbjzY4j4tM8ZlfR53alAIjBxtl0m3rEfvZK/Jw4Y8nlTeCOnmtnly5QoArSZLbFBT8N8mXK4AoI5zMMSa4R9l/7uR0+t4zRStx4Xcs9UxZwO32N6mWQNdvb2ybOVKue+B+2X5qlUafO7uofasbbbtWag1ZAoA2qkBZKWz62SrzlY1+HfxwgU5+cWXmu1HAHhmalqPJ9jIfeYDyjItddJHGR1bt90pzz7/gqxeQ23e3iw7mut4BmLZInvzcZCzV/y7aQkAG+T5fZUN8HhCNPext1VxY+Dj0gxw809hPIaPy9/7/QkAnJYx8/uWALCgWk6iiI13PO/K7jtrs4hCbwtZsZ28fbz2prevnTOQReIMlCChZ4t7kNPzEgAKJtpRbLIVQmvDGDU0+ElwtNLeLpfOnZMjBw7K16e+0rpkGhRlQ6pOtxMATLfr5gQAu2I2Z8INaPuogr61YZEYYE4V3/EaNb7gOkHG29fmdQAeM5aozaFWDqt/pnMtZhtHTtwtO2HhwYr2O75+NP5D4NSzuJwA0N7VK1evTcruBx+Sbz38mFy4fE0uXb6msqe776cGtIF/fT09Uuls136Yq1Z1s4hNZIN07fp1OXfeQEPuBaCGTQGfAWiw4HgG8JFjRxWgAmTYfudWHQ9nzp5VKXC+B7jAd5ESrnR0aI3dz08clwvnzsmZUyfl3NkzUp2d0VIEA31dsmJ8VDZtWCPLR0ekt1NkpL9Hlg33S1f7ovR3E6DG0QYAarMsOOLrqiaBDG+ngjs2d2xhROJbBSaCjJ8tmAGgDvlCvoiqxH8IOmjAOBAFsGPUFyPwrgFftsIKdCMhG2et2TU16ywAELr5C9lRMKft3ryMQE50cQKAO2FldszXwDiomTlvjH/IYMGZ06BXIN9lgS6bxtn1sfeaYUj/dnXL8NiYKsOwPiELTbY/gH9XAPx5/k4kSrt6TPYwSOD6M7P5ije6C4F4pvcilgmq8yWSe7W/gwBeFhAvhNALWV2a4l+wa2YzdbO9uDQBwNvU51fsYGpYwBb8PMhunZERbtQGqC3MeydzkNtsPMQBUe8n3zg5gzneXOn6HAW7spIUoRY031VwpNHQ9ToLmAUQVImHoc8J+vjnHAOI7YoAgLIAioC7/O1AoqkAWTkAk61HNr1Dr8V7LlnPvAeo5Zxk45PN73LhvB4bG1UFAM7LccPDQ9pQZN5zrm3bt6msPcAqQCpgPYA/985rFADIZka23NsJaW9sByAmNosfsqIB+8kid6UA1EUA/QErAY+xWzwngD/z/9zZ82qPGH88A3XPH3jgW2qbIABQl37/vr3yve99R4YGB/QZaIdf/vKX+v0f/vCHel5+uB+AV54L4NWfARLSic9PyOEjR5ScAHjOs9FeKBYw77795FPZPXP8v/zLK7J+/QYlPUAA4Psnjh2Xw4cP6TmGhgf1uWmf/fv3a5vu2nVPls3LM5I5z31s275dA1uUafnss8/kqaeels6Oit4vwCl98sQTTwY5fup+zqvMP0oGlAvo7zfCAoQDVBZ49jVr1sqjjz6W2Qj6m/Hwj//4C6GkAGA9bcx9Mw5n6zV9Vp4ZVQHO7UFfjuMz2hFygAP4XBOCCiSF0eFRPSf9xOeejf7+++/rPT3//PPZ9egL7BYECNrhLmq8b1wjbe3mixixEPWLLlUAaJOKnDp1Vj76cI90dfXID3/4gmaqd1ZQRbHyGq+9+rb09Q4oAaBdM8AoFTOrKgAQAOgz7gGAn/5EAYAyCZ9+8qns+fhjWbliIiMA0AZepoBSC6Ys8LCOQ57NFTbef/8D7d9vPfCgrF23Jisjw/Fk59M2EAC8LV1RAQUA1A9YV5kftDP3Ssb73/3d36nSAgQNyB2U4XCb8/4H78n69etk46ZNcv3qVSUSQOJwBQDmHv3MPTsBgD5yW6mqHG+9Jb09vUoAyPdqqCnMyz/+4z/K9etX5IknH5PNm+/IWP2sn0ePnJB3331f+vsG5cWXfixdXQQWKefQITPT0/Lpnn3yxedf6nlXrFyh2Uo8F+QiSIn0wc67dsojqnhgRph+pqzEoUNHZPmKVbJ79/2qwgHZD3t85uzXOr9RMnDFEOKUN65Pyr69e+WuHTtlfGxMx321OqMlFFADuWvnTlm5fHnmU169ckn27tkjO3dsk5Vr1sgCpSEWF+XrM2fk6NEjsnHDOhmCHFmdkempG3L+7Fm5dvmSdEF4lUWZmbwuvV2dKrnbsbgg3Z0dUmlvUx+5t4es/15ZRAGgp1sBQUB/BfnY11UqgWDXma1RSuwLWViuAmAEAJfBzcFAJwDg49laQzafqdmgdqdqMJr9Y6QCW9NCIEtJtrbo4Sv6em1y97551U0ACHgJASCUAAiSxX4vTgBQgM6zQV2eNyHwLUUAyPZDJA60WRZW9oMvFwgAqjCgew7AflNfYr0HLGSsKACgJHpIC9htVHZqMgsRAOKTEiUXNfv/xmxVplHggZBDaRjAFgW5wh4quoV4L+0E1NgPcUDO/YCc6NisAsazlgUG/XweQynzHbUHI0J92d/qr0VtHwf/fJ/T6tx+//l1msH+fJ+pZyueSuVjPeMzzwrNfbQFtcnxfWTgfwAeAJRi56xVHKNlIDPcUewfxu2Wxr/SNmGM+VPFwIqOKWmTnj7KZ5n0//DouJIA+gYondWrMSKhrAf+WAD8VY4ZBQAlahYJAFr+JMiY+7U82O73VdbH/jyx76t/B5Dc9iHFOuTeUWXjIW/jPPu3rN3T/XPzOLY9XXyNNNYRr0Pp/fu8USD5JgSA/PlsL2Q//PGvTwDI92s2l+PXrforHXe8bopfBgKA9j17M1eCc1nogMx+EwKAEeaL6nQOJsTPUUYAiAPVrg7ggWslGtNvEKhUiaJIAPB28bhNSJLLbIG2Y9i7OYHb20jbKcpk1XEX1UHPspzZ/7hsfTSv8nmcEwDsPYsV694uZLJrlNgTxJpKtDRbzngM+wh0AkBGqggEutshACxQEoC9IKXg6jVp1KqyUK9p5r8RACgDUJWFRk2MADAnbfNzSxIA2hbnpZ31FQWjhACge2ZIT5EKiJEhzKbHJQAcnMdWlymG2DyMSTjOc3Tb7kk+RaC5nez/hTZNPFLhQ/dffFzQwJECQEwAwIckngO43yCLP0j/owCA5L8D/04CqM7NS7VOvL5dqvVFma02tCRAkwLAosvMB2wiUzjMe1v/CsBPlgBWEsbWGFZWCjUdS3nsNv4k943sXVcAKCsBYAAwMa7OnLwWFCxtDpnsvxLT9G8D221fERSTPefwFuKlvkaVxVXjz/x5llo/zBCQbGIJjPbdYvKXdn9WIjP2L9z627i6mQJAjE3FfoITAGJ/Ie4Lt/Wpz1B8HZXkDAeX+RzpedXWhbh4SgCIz79kG4bkExsH1nYpCSAlABT6UIE+h5Ny3y4gGkVwOSEAuB1s5XfFa06r5/lDEAAo4eaxxdS/4Lo5flIkafl3U/wp9ZfSsVz0Q40AEL9X1l9LzZt4jKVt5sfla2uz2oHGjl05qSSJKr7/pn6ISrmm1ilthybfM0n0bVoXw+fuf8RzLPaZblK9I0vgbOX/p/5meh9x/8fPFJ8vjs17G8UEgLK28PayAsP52pd+130tJwD46wIBoNXDlRmN1NDGxuZmm50yQ+bXKDTkbSgAcHwrAkDZZCq+d/slAGJH2p7HZOQA0j3T36X/tROjMgD6/SgbEIfGN6AEE9A7aq90al0h5AI7u7tl7caNsm79etm46Q7NvCLQQ+aHZvHLgsxSo4mtYhgDkADmalbPF5PK3xrUn5xUNQBqVZKRQ7BPDX+Mmxgf2zYZ6mSYdPDYsgn58YsvyeYtWzUYi6MEsGOTyxyJsg1cOn6aX//7EQBi45Yan3ic+oRuZUDKJl+rDWmeRR8Har5ZCQCFFhOZuFbGtHkzTn6RA/lGKLldAoATcjSQEP5p1k5QAMiCdYwVVwZwEo+QwTOnLGkIAGw+qDt25uRJOXb4iExeuWz1V/UZTQLU2bfaL8z9JgWAELSKWJ0xaz8G+tUBQsUii8CEYFFg4OoCXgD3fW7kzqAfm9rQVnYy/p5OvVACIF0cU1tZNr988U6dAt/00pc4mW6HVHI1yK8qCNjWIVenqjI6sVyu35iWseUr5dvf+b6sWL1OKj39smbtepmeMcligr4EYlUujg2i1pQzJjQZUNVaTW5M3VDQBbAQm8N9UN8aW+N1rwEFr09OyrHjxzRzbnR4UHZs3yE3pqd1EwEwyD+O2bhho2UoyKJcv35Vbly/JmdOfSUXzp/VsgAHD+yXTpmXiZFB2bJxvawYH5GutgUZG+yVFaOD+lkH0v/dBMYBRee1jh/Ba/q1XptTwItarA6UGwhqwV1lPqsT51Ly4XUGmJsqgJOysJ2agUopFivgqVl5XtfefhtJwDcFBAQMrLUAs73PmhbA+JBtkoHwmZNldlc3MS2CtG6zWm2YICbMBSUCnyNW1zeu50aGv2UUkfE6MDCo69DEsmUK/Pf0D6gCAOQ06pISdGSzp3WHAWADwE8gnGA5C6ZmJwEgCDXz7D0bj6HOXlh/uG93oIyoY6yI8OQWfksy4rJgABmIvtaqgxoyfLIFj/Mwpm+NAODzsdDWYfPnS6i2c+TU8t3MJwoB04KfoyVM0PzJyUJe39CP8w1UuiZ5cAywV8dLqOvoIKmD/K4WxPEu28/fvM8c7e5ExcOCZ77W8Rrw1TOxmdNkTJN1zNx2UNfVOgDS+ZuMcABM5jrnAvDnfc7F8+A7MMc5B59DAKJfOP7GjUmV/kcpwFUD7tl1j2zZslmuXTPJ/7vvvlufgWNRBCATefv2HSq5D6DrZQHI6Afk9DryfA+bgpw+P9gWCEiAmAD6fr8cj326fPmK3Jic0nPQFgCJJqv+oD4DUs+0x2uv/k6eeOIx2bB+XSbfTsY6JASkziEncA9cj2xkZOcB7iEd8Az4UKfPnJK333lHHn/8CVUiMFJlu0q1nznztTzx+JMKYNNufAboDVmIkgHdXVaa4fPjJ+STT/bIY48/qiQc2ppnAuxlPgBO0y+eHf/KK6/I1q1b5P4HHlBwC3tMNvozz/xAFZ5oBwB0fgDlma+A0YwRsrXJBKfNUYUxuynangDAW7Zs1RIAPt44F+Plf/yP/1tWrVqtxAP6guN4phsz0/LK736nsumAtKtXrcruk2fgebE19+/enQUZOJY+oY2WjS/TttD2bG/XfuB6EBj4G6UDmyM2S/kbuXvaaOfdO2XNupXSFhQACOrZfVek0gF5pFM+P/GV7NmzT8kLzz37A5mamZS+3i6ZrU3rfb75xnsyOjKmbYwqCvYc8H9mZkpoZ9RuXnrxRemGANXWrgSAvv4BJYR8+sknsmnjevnhC89bWa35eSUoMO8gKfD9Rx6xPuXZaC/a891339N19rFHH1cCQJ3gbFD8oE0gHUCYgGjC+WgPfiAAQAph/EEQsL6ZkS+++Fz+5m/+Rufqs88+q5L5K1eu0Ndc85133patd26R9Zs3y/VLl1T9gnm6ceMdCgDTH1yDe96yabOOjTiwQF+98frr0lXpUjWEPGiD3etQAsDlyxfk0ccelq1bN2e2qLu7V04c/1Jee+0NGR0Zl+eef1YVALp7OmVhYU6/t+/T/XL48BFVeoAooevtgrUjmfwobwDkP/bEY9oGtCOfnz9/QT7bf0CWL1spu+97QI+DkAOgCQHgwMGDWvJgwx13ZMFNCAB7P/lUdu7YoWoDXezVarNKANi/b58SbVZDnCBw2tkh13h/76ey/c47ZdmqFTI3dUP9mVNfnVT1kAfu3y2jY6Mi2NrarJz8/IScOHpUhvp6ZHxoUK5duih4KnOz06oI0NPZoSQAVLIgAFBKZ7GzQzq6Te4be0K5OPaGrLv4EG0QCIN/q3s7rcdq9WU9A4qpYX5WVD81ZN2jIKFrZwDFNWtPCQAdPGRQD2APk5ezMWat+W0ANxnE7ciZMv78n0n8297ByHOA6a4AQCaoEQDyrH7mshMArDZvnqWrY0tLC9h65utn6iMZNLAoc3iC3Kuv204AiEruOAlA1ZICac8IAOb7KbHTSwaQ+Vefk5lqXUH+uQXq/jZkqlqTmVpNpvkHEWC2ap/PBX8v8gnjGAPX9h/342ICgPoYJcTh5r1ec21ca+5i8Ch97fPYfYMC0BuBE2lwK/Zb4r1z897U3smPt8GavrZvRQSAcNs5IJTvqf1eGbdOAHD/ydrW4xU2Bh1EudUYRjHmFTKAoweLYwZLxcfsM3sQC8Zr8YxMpYO5OjQyJhPLV8jI2DIZHhmTsWUrpLd/UMm3zPs2iG+3QQDwWJU/660QAPL2LGbEc+uhAkUBlI77Lx0XxTY2qnOrvW26b2n+Xp7NW7YHisda2TOUEQD0e9F89v3H/9cIAD7efQ8S25SsXSGpu+x8RACIFTaEl3IAACAASURBVAC0L6P9STaew97Yy1+k89pfpwSADKQO9tk/jwkAxDA1iz3KVNP3wmsniDoBICsBEOxxOuaUZhIA0jhWopn/uu+0u41BrJQAoLLlLRQANGqaEACwMTjG+AFOEDfwP9gelUFn3WlWAIhthsclvD3jcex9k5YAYM309dHbDF+ONdHVAfBdGw0rAbAImB3KxzaQ/68B/JPxX5NFPp+rqVIABIBFzfqvaxxIGnWR+aoRAcj2J76iGf+oFDXkVggAnSG+4yVyY6IAI48SAEbayokBMWCS29DbJQCIQABAAaBDKZtROb6wrunaF9Z7Vyi0EAQJG0YAQDHTFAAgA6ACkBMAiK3UINlCkA0EgHogALRUAKAgQSg36uos0QqdkywjAoCO9wSFtjnQDA7n8/TWCABK9AzzxEGpDJxSwNzKUGXqNQHoV2BS9yyxAoDPBZf/pxyArYHxvIz/Tn2f9LN4jXCbF/+OAejYB7C5AxGnMypHUGwv2lDvP0rs8nbVBLZQSWspAkA6X4vzuDn7O37eMpsa2wZ7nnIFgFb2uLCGhpB9TKtMz99EGotJSkoAgKqcA/9xeaH4WnHb+zXYS2CTbqYAwLFGvkn8j+QhYx/AfZDm9io8rZ3hGygAQABIywCkoL/fi+5bErVnJVZHP6nfno7p4nhnL2Zx1LL2jde0Vp+7f5+uL/E49DUk9msVSE7Af3/O+J5jgkPp3E1IAGXPn/p2cfvG1yyba7H/kX5X77OAfzbPmrJ7jp8vbre4n/2eb0YAiOdX3OZuY5dqD50XNyEAeGzXfSYff04ObPuvzz2cNUGZ4Y1vKjXSKXMonWxlDVXaeAnTXBtSHbac3WsB/KICgDfO7RAACoMg21CmNYXyzWQ6cWJH2pmJgGMaoFPwxM4VkwH8tX/m8v+sK2RYUEuVx9V6x0gOaYYqwYY2JQIg5Xnntjtl5apVWkt0eGTEgpo4Ku04IFYPkfMTsFG51vkFC4DPzmaEAJxoMngIRpPFc/brr1UlwPtR2XoZc89YqjOzs5pp8pOXX5YdO3dq4AvwDADH2CQ2Qso2cfF0amWIY2nmXI0jYoNlSgS59GEapCibhN7PsYFLJxOfxQyhsvuNjV7ZAvP7EgC8zb6JAoBu7hTQbb0wttoYW38EFnRh/hXrieQGrMj+8vZ1uXRvJ/1+qgKgmzkjAGTEgMC6rzdq0tvbrWO0CogzPS0nP/9cvjh2TGozM7apCJJbZHI7kOf3RS0uk6DMlQts0+s11D2gZPZE79vHK+0WApS2y4iIGUEW1QkAud3KCTI25vOw1FKOa2z3/HumAFAsKdDqHNl4iST8wszL5p89YfF8ECQyua0gFaf12wCiF9ukq29AZsl4JxNeOuS+Bx6Ux7/9XekdGJKe3gHN3MbJ0MA5wU02hoD7ujlrU9luJG2vXLNMX0AbAAhAPsYGQWqOBQzkh+xizR7uaJdLly7KkUOHZM3aNbJi5SrNagQEA5jAvpHlv3L5Ci01AAFg+sZ1JQFgMyEAvPX6azJ946qMDg3I1k0bZMXYqHTJvBIAVo4OKQFgsVGTwX5IU9QbrhsA3dOt90KN1naxeuDYAd8sQAAw6XtncLqDZWB7BtQrgEuWGAFyG14cN1sFkCEzpF0VB0IFvBDjtgFj2zMkDkNgI1J2cUlVXxN83dMMtEAicOIV4Hw+F3HKQrZFsAnYdJ8f+RgKGzFqoUN0IKBfqSjAD6AIyN/X26/AHyA+gN3I8KhK/AM00H/UG650d+u4IRNQs8LJ1keGm3NqrbdOBSG4R+ZjZt/V7sKGr2vmkra7YgihbZm/niHhCjVB6jYlAGjbxj59IRuAMWp9FpcwcTuvNmKeCxdJFPFcjdeE9H0vk5NtTMIa7Gshz5XVIHPDU1hkrMRBq/WMrzrgnc7/3N4ZyBHbDV7Tvi6FHd93bCfVydTBmG9M/Lv+DJ7Z7kA+YDbzGzIAkuGArICR/A3oRuY+8xf7DFgO8MxrB9exA34cgD8gPCoAgHWA74DLrjZATfv7798tx08c13agzroRE2qa0Q+RcdeuXXqMZ/ADGAMIezY950IKn+8BiPLMZCQDsgLw1at1Ba/HlIxggYgzp8/oPMMW8RyoBQBiQiCgVru3Bdnwd+3crlLynI+5w7UAQslKR3qf50MRgDZ7++23Zfv27Qqwcl4tRXDuawUpH37oET0/z8dcgrRw8OAhBXJXrlylARbeh1xAhvf3vvd9bRPOD7D78ccfaeY2z8Q5+P6HH1qm+OOPG+juxI433nhDSwMocE4d+JkZefvtdxT8dQIAigf8IAmPHeCZsecQAACQIUfQl7WaqTdcuHBeXn31NbnrrruVNMA90J4chz/693//DyrvDwHAFWG4f4Cwf/ndK2rv+Yx+4xjGGWMLQBt1EdrMfTk+p+/Jdh8fHdPngEDFM09Pz+gaBAGAe/jxj//IwMrg45B9z70wVnfs3CHr71itCgBs5H2uQgBob6uILHbKsWOfy769n8nExDJ5FgLA9A2Vn5+anpTZmVl5550P9LMHHtitsv+ML0D+yUnKOLwily9fkp/85CXp6rYgWXW2JgMDQ/LB+x/L3r17Zdc9O+SZ739P56sScrohW9S0vAGqAZBOfCzr8dWq9tX1a5P63KvXrMrWL8YU7TU5eV3HDeQWxgztSF8A3DOuAOghAAD+sx7z/l//9V+rjXzppZdUUQPJf/qAPoIAsH3Hdlm3eZNcv3hRjh8/rqSUjABAzdNqVZUltmwuEgDos9OnTsnrr72u54IA4PaKOYayAvPo/Pmz8vAjDyoBwG1Ub2+/nPzylJaPWLFipXz3u99VIt/AYJ8C75zvs88OqHoF6h4QAFjDAGZRDSHLHwWAO+7YKI89DgFg0cBxWZQLFy7K3k/3GQFAVY4qSgCAjvX1ubPaTnds2qzjXGW0O9pVAeCTPXtk+7btSoKrdHXK/PycXDh/Tgkd9+7aJWtQa0AVo6NdznOe/fvlrp07ZPWG9SLVWZHODjl9/LgcOnRQHnn4ISVgAYJBgDn95edy9OABWb1sQrZsWCfXLl2Q2evXZfbGdc3E62oX6al0CLLDfZRY6euVBaT9yfhXZR1bLygLwI+SwNtRILK1VTOcokwsW5LyAKKuw6ZJavrjZLrXKDEXAPkAqCuIyJxS38MUBHRxVwKfhRM8q14VAOI1OQ64aBmvgCI6kqjnIrPTSGnUJVYwHwKAgvO2h8gyGJSXanLR8Y+Poaw8XZSF6kQDgvvU6YX0kZHhde8CgGLPz/hVBYBQAsCkgK30AHOWfTCAf6YaBfEC0L8eCADzEADmZCpTAKjJTLWqPiJlAm5MV1UlAPKQlhlwCetEhjtblzVlyv1R71cHtIN0d5Id4wR942XkMRUTNrb4Z7pP9Nduc3lt+/0k0zs6XxwD8DkeBwDdBuf95FROeyfdX99KhtZSBADGhZWa8jEZZ6o5+G7759hHagaY7P6KwVffKxYldJv3oUXiRXMcJKgYAJtBBA4kANRPmMfjE8tlbGK5jIxNKBkAsjYKAB2dAP9d0t4DmbaSqX64AoCVAUEFwKSYO8O8Z+6q3xfiVDcjAJSNi+wZ/40IAGncMQd1vhkBIAy6knFtZUiM4FAc757wEEasRRP+lUsA+NyL50h2X5HkfVl8y33aOG4Zj+OlCACqTujqiJHKmT77NyAAxG0KUM1PDO4reJ0QADTjPyEA8B0nhuVkgbBGBCPjcS5ru/y+9X1HlZP4pcVAI0WEOLM1kAB8DKLGo+cK4L4TNS28VkYAYP7Z97UfboEA4LanLJZngLQB+z5O4nbioQ3sb+ia6Qk5+roBOXsmIwAsBAUAVXcMJQCQ/ifrP8v+n6sFEoApAEijlhEAiM+1i5EAiNvJwpx0tJvCZnsoCWR2J9hSvAeX/Y+y/3Ws6hKHQqN/3+LbWdmWRG3T47DW30H1JqgQ5Qo/MdAMAUCkc5E9sB8dvJeMMBkUACKwy9USiatp7GexLSIAkOSQEwBqKARBAmgsBALAvJYAQAkABQAtCbDQLsUSAEF9NJASivJE5rHp/zMCQFg3oyBIbAfKFQA8YFKunpJfxfzJpQkAEErjEgABC2Hd1dJTVgpTS1CFcsHqh+o6FOZAaQmAXJk4s/9RoqH7EODf6qOUkCD5jpUSa8Zz7BmJURGzsizqlLRox5svHa/b1r7WdrjMt6MA4PftMSlfR4p9lgO6ZTbdz5EnXkZ1jvIPS/8q+Ggk2My3RkDL1oz4eI02qwpYMfs/BjWtTYv4WnYOVQjLS/DmcXG7J1encn8jjvNru3iJmpJscF8ry/o0br8wmVq2Wtr+8RpM4q3tPVIfIczR4DN7UmWzL1FMgC27Vjz2im1v5A9X4PbvpT5q6svGn2ftvQQJmO8sRQAAe43bJJuXwejG+Frsx/n3wEkjSaWmfZyf28dA6l8X+qMEB1qKLKCz7BYJAGk/lNuEotKRjuEAkMb3HR97uwSApn2u6S+U9gFvOvAfJ3n5Po7fBQJA2nm8jidQWQfG0vZlx8eGs2zwxZO82JnaTAYcZptDY3LGjlA8AJs6O9lUZsdFQJ+P/fTZyu7bOyv7HUCcbHMVgXOayRcMnzou4TN/39sKh0YdNw0smDPHom/SwG2qbkCQgWArtUDv3LZdA94E1+c5b0+3ZkESgGZAVzrISqmptCfXUkdvjtpOBBeshvWNyesa0D739Vn54vPP5eqVK1KdrWoQykkAtOVstWpZg10V+eGPfiQ77topm7ZskavXrymwZxKG1k+xcYr7eWkDbIuw/+SDu4DohPBR8yD3zUlqBOLzpUauOchg307f99fNC39zsORmx+fnLhpLnjJj/reQT1lqAbIbL2btx98vM5bNbW00qLJ2iY1uaojj1/63L9BmYCyrR0Gw+pwGFE3tQnQ88hmvp6anFOBtUPuZLPJr1+Tzo0fl9Mkvte4qqgAwinWhjeRCdTElyMnGJ5KhzJ45SGvm/VccU94OsHlbOZD6frQ45uPaSQBF5mo2kBOH0Q1+s/20jKyYwRcvDvH1/drFBcMdq3z+lfZvgfqQ3yXtV1+cl44K8rcL0lHplrvuvV/+6MWfynS1Llev3ZC16zZolp4CrSpS0qZ2gnZhA3n69FcKSAGqAXT5QgN4ALhA5iSgIBmDgAYAHLmjJ3Lu/Hm5cvWKjI1PKAgEOLhhw3oFPciSgyE+PDQoY6NDMjN1Qy5fvKCs8EsXLshHH34g58+dkZ6uTlm3aoWsX71ShrorMlDpkPGhfhnu7ZbOxXli7tJVgY0M298y+81sGSiNHdMAg45JwGDPkLaMUA066x/FeqcMsboSKcL88RrUQd5VN18aofQ6YzaesOnWTmyUcR4XQr1Z+22belsP2IB4mQG9TmD9WhsCpBtorll5FWpQtymRTAPS+hUjwhhJzrTuaOf+gUHN2B8cHZP+wUEZRcp/0OTDAVF6e/o0q58MdQcNWAu4HwXINEDSKe2d3Qoi6LwL2EE8hv1+s3Gpf0Q2vyBxF88g+7s4Z+LVws7T5BDpfM3XiqJ/EmXkhw2gqRKX24b4+s13Zo9R5j+2PFv65VAjOT53anPdgfbNmAeYzA74WpTWvcw3+D5uPXCZrtOxKk36jNwLAD7AZEZkCKQ5QF3+McchA5xFvjrI6JON71n1Wrqou1ttBM8CCIx/wjGDAwMqUc/YBajGh2HeI9+Nvdi5c4f6H9gWQElAbEDWzkqn/PrXv1KJc0BvnoHvAdpxD8ibcy58JDLZaSsAT+4LdQHAPs6PT9TX2ydff31WxxEZ+wawvq2Z+hzH98iaJuOfawG4z8zMqirBa6++qvf/1FPfzhQAeMa/+Iu/UMCa+/D+wjZSsgDw+6mnntJ55oE5pPNpJ5VlD2oqPd3d8pd/+ZeyfcdOlWWH2MnPV6dOqZIAEvwA8aq+Uq0KygMQHLhvnoW+gSTx4UcfyMsvv6w2mH4cGhyS3/z2N9onAKocj/179513tQQA32NtBVSlrZ588tthDDS0/QC18T8B+nlWlzWlfT788CMlMaDUoD5tKElBCQaIGRAqeEa1sx1kji/KjRtT8s477yoZgud0KX/GKcA0IDnPShY3fcp9c7wSJA4dlLXrVikxBBIPcvKAxseOHZc333xDNm26Qx555CGpdJl6go596ZC//uufydDQiDz88EMyvmxIuro7zH8Om1ZkuXu6aS9KPRyRw4eOZMQN2oDxicd+/txF+eijT1Qef/f99ygYzDM15kQuX5qU119/Q86dPyN/+qf/RWpzk5q9rvNwoVP2fnJE9u8/II899oDs3r1LSRb0mQLR9bqqFAB6QwBgbHiGv5EiPtZ59/hjT8jKlSuVhMExHPvmm2/q309++wltU+YaP7QbihAnT36p/cNY570rV5D0P6xjDdD/e9/7nn7OXFOlnIV5+Z//87fywLcekHUbNsjUdSsLsmLlclm3foM0akZgo30B21njd9+3WwFi5hf3zTii/yEK/cmf/Ime1+yJZdwwdunnJ554XO6kJBDLZnu7qiZwLMQS/ImXXnpRxsZHw7pgto9751jm5s6dd+n+BRl2U/K4rHYCYoCViWDdsiw85iPkgZ6+ftl9//3BL2lXIPbixUt6T/fdv1tLAPDDeL165aochBhwxx36jz1WW/uCtilknfvu2639oTL70ibnz53T79+9c6esWbXKZPHn5uT0Vydl//59SlroHxjSjDs8EhSv9n70oaxbuVw2rlkl87MzMjt5VRqz0zI7Nal1eLs626S3q6I+M8HVtq4eJeA54BDcAl3daB8Cr+orB/KgqfuELDNVDyL+acFaO4k6ObIIARJwhuBW5B9RE7e90qFKdZo91U6JHt3F5NGURc9q0cFu/7xWfAS86A4Z0rseihKAfddIxKZqp/NWTwNZNxDVlAgQsh/aF2R+0cZgsy8QVjRAlogAoN9T/4rs/3AeL9ujwF9YT6NSPgZIzduanxHm7JGNL+F1wyEHGIGUf4D/EEsgBFTnIAXUFfxnDZmtz8nkbF1m6w1TLoE4ij8SAuc2YLyUhgHVOWZl5YPaqY+m+6ooaBxqKqkGg5IS8yBsjlUacbIGGXiJ/W8awCrdP8fE6QSYifcwTceGPVqZ3+H9aQH8shiBHWUgQjM4n58zB/eb4k9tZJ/Z/rlV/Od24l/p3rvZf83vyq/nABg+vPZ3R6eWjsDn7h8c1oz/8WUrZGR8QgaGRmR41FQgmfud3T3SDoFWSzIZ2K8qIEGxS1VBApiJ3641nEPmsY1bI9r6TxwraRUP8H4xm2JjPh+jxUSEsr1z0f/0Eg62f433tnF/lMUN7Z6tBID+1QIESD9r/l40nwPBxZ4xXCEGVqMAs7ea7shKCADxft3HQfpMpXuK6E2N/5VI6OcxDkz00gH4dPym7ewEGs1SD/L0sQKAtldc4sx9pNAAqQJAHC/jUcoUADJbHdlXA6fzrH/3HXS/rGSr5n/YZAB0I4cFclLoL29Ga6uwxARQ3muaa7+EMn9mS5plrB1AzMamqwAoGE2il629AJpKjAvJYNoO2qZGBMj3b2Gch9IknRDoS4BNH7fef/G+MOv/sOL6+h7PTW/PubopJWUZgIHMxj6D5AOSIkzVcU4W6nVZQOmLMgCUAGjUZa4+K405CAGzstiwbH8y/xfn6iIQXhs1aWe9D/80fW2RNd3IAPqbmEuYqzSHmxwlSoYa69oXwQ5nZRVCyQRTCXEFgHJ772tAPtfCCAjEg9jG2RgNaRmsj1n727diX0H9J03UQH00xOlpT/5BcCbrX5MZWO8XZG6hTWqU/anP6e+5xTYtCTAL6M86X29Itd6Qen1e6vNtMttAqYkkjeC/hFhEHCPLDXSzxTBfJomXJ2TIeB2KVqDwnDr6MhtqcdWcZKiEUsZvII75+NZxqcBvAPnD2oJ/yRrjgL/GiiABKLYQ/JlovOv6HeI8uX007CQGjvN+jZMdrAqVYibRTwZ6hoEWrzmxLaPnKWGgpSBTglM4n9vCuA0La0i0fqb+p8/h1C+IXxfxrah3gp1N8ZPUvrYu8WDnuhn+YvQX+/H7Kltvy9ZnS7Iz34vrOHaUJZJGpIqMiFtoZ4/n5YGxrG2Te2pl/+IEvTKfJfZpmmcPNjz3sePPy3w5HwN+L+obh7Xfy3AX79PX5pyclZMAfL6X3FXOWDJ7FPnURT/VYsvW9sV+TPuw6HeVqIFF/lM6jmPAOB7TjsHEe694fMbrlD9lk19X0s/xeCzz6+LzKn4a4vMpwYLzlO8L40Bs69hvajfjNs0/K2JnhbU5I4Dkcytth5uVcGgeHcV3bE9aDCzHbRb3nf8d+1Jt/yVSAEgf2F+32hxlhju5y3gQpH/H5/KNZ/kGVK+eEQBs4Pm/PMBfZhhiI5IOoKKkd7PBTZ817jCfaJlzTziREgBt5vzFkywmALiB7Aj1OqI1Q49xEkSWvemsmizTnoBpuwbXCHqjCEDW7MDIKJE9LRXgPzhUBE3IklOjAAOUAMSs1ahVyen5ec2ygwgwNXlDTpw4IV9+8YVcvXzF6vcGJ1YD1BzT2SG7d++W7z/7A9m4eVPGnGXzsUj6xDcmABQ3cWWDvtQQlEgQpt9LF4CyRSJe/G71+NgQpseXOQL2nXICgAecWjkQrRamsnOWtVN8f7FxDdsifavVcR4Aip83ZhzFx/F3Xk/cmHE4+RAA2KCpKobKglr9NiOoQFxZ1O/M3Lihdd6/OH5MLp0/ryxiSAC4GSq1o6QC2+gtSQAI6iG5PUsAsaxBDYz19bZs7sdOUWoP9XW0gUyNe/q66fzK/g41WEsCZ3G/t1rA87pVRZbqzRYO7U/atX1BnfOGZrK3yZ077pKfvPyfZPmqNXLpynW5eOmqDA2PysjIqAK/UzemFDBDRYQMN+T4AeWwGy77zybB1ABqSjQCUAaMQ8qYYDwqIgoCUDu8s6KSu0hMAzgDYlBTe3R0RLPo9n26V1YsG5d1a1dJZ5vItauXtV7uxXPn5PPPT8jBQ59Jd1eHrF+9SjavWytj/b3S19kuQz1d0t/ZLr2VDql0iFQ6cVLxiKO6XSFbS+X3Q6DFMqRE5hsmy+/EAJskPk9CHUbe6+pUGX0fJ6ixeEaYErp0Q+WlZsI41N2q9VB72PjZd4PsfwDSOY4MWc36D1vWQHsNTqHJ6XM9QH9TJjBFAhxDDQSSld3fL8MjozIyOiYjo6MyNDwsQ0PD0tXTJ5XePl0/ACQ1i1CdFssWZBMH2OpOvq1jec00nZltnbJAEKZk05nPv9aj8Wbs6TgAUnaWVMIpvQ9eN2+acqePwH0cYE6vkR57K/Pqdr4T25fUllpfNBf3yxzRNguAlvtbbKHjTUHxrvwYk6psdlD92wbUmr11P4b7AmRkjrOB8rrrAJj4FZAByL4F8MMuACoD4HEu5j9zDcCf861csUKBSgA5yD/4OBMT45qhDuERoJPvAVgiOc/5UAvA/gAMr1y1QsbGRtWHoW43Wfd2jgkFiTkvGc9OLsK+cJ+Mq/7efiXKXDh/Xm0S4D4Ar9dJx2YBkqIAwPkBtyEo8Lw8/6uvvqpZ1N/97ncypQbu9Wc/+5kSBwC0ASJ5bgAe1AE4P8Af96gkifkFISOfNiWj2xUUuD+y7bkvCAMmu92pgCjPRXts27FdbWi9MadEB+6VzG/ORd9AsuDcgJ+0Je9D8uG7tAHnVTWWtnZ5/bU39Pq85nsoRJ07d17v1RUAeAZA3pgA4OQL7DztRp+gcuBEMJ6DjHEUBVAnAKz3OYmdQYr944/2aLtCDojHMsdBROCcHMs5eUbGItn/R44els1bNwYSSJs05sjw7pGjR47KO+++o9nk9957t3T38EyM33b9zt/+7d+rpPyjjz0io2OUrTBpfWfTc3+U2WJs7N27T44dPa59DwmFNQ2SAj9nz56XD97/SDbesUHu232X+igQsuq1BTl/9pq8/vqbcuXqRfmz//6fZX6RbHpKxJCt1Sn7956Qo0eOy0OP3Kv3CFjjBADGBX1PyYT7739AiR0exGX8fPzxHqlVa/L00/m4840uZRhYs77z3ad1XtD+vrbRB+fOnVVVjXXr1ml7AETSxn/1V/+Xrs8QAFDe8HHLUoVCBQD7mvXrZXpyUg4ePCDLli+T9evWB7l2Uy/ICAC7d+s4sn1IXec6BAAA+T/+4z/W9tMAddjPQYxh7DBOubZnqdLXHAvpZHpmSl588UWd1/SP2aV5vRcIAOxP7rlnl5avod+wKdiff/qnf1JQnrmIWpFibB3tahcg9rD2PfDAt3RcKVm1AQHgopbl2H3ffTru+OF6kItoK0gBSgCoQQBYlC+//EIOHDgou3ffLytXrVaSHGs3dvDokSOyY9t2Wb1yuVpjgupnTp2Sw4cOatkPJQBgRxcXZPLqFTnw6R5Zs2xCCQDI70q9qiUAajOTmoUH3tvV2SGVTsvmb4hl+FomVMiG0n2GAdn8qP0GVNT/KFcX6kY6MVEbxYFkA1MUiWZ/BzEy+Ec6hyrt0q51x1EagFBBqQwrY6bX1PUqgP54DqGsBttEiOrc5CKOGGAJd4NubqYjbsfh53upKuSMNSBPphJ+kCsBKE9hXqSDYHwzAcDrUtri5iFuz5ZjD2LBuwUhsF+SwRNQI9U0CDWV01gD7WoBVPbw3va2B4I4CXFzenZWCQAA/yge8dvWy6oCAjdqDQUKeI0ywPRsTepz85pHqUHTkCGpYzDI19NVSmCghBrwhLozEQEgwyRpdPtM9wlRnMhBsTrPXpIo4b5ITABQFzgBWpeK78QeR6v9ZRrk9/HqbZ0GsFP/jrnMg6XBOb/XpoBjJGFrbjhkFfNtYn+1zGcs+06aAFPmBy/lf5Idyz5YYz8qOd2ugFJ7Z5cMjYzK+LKVMrZsuQyPjkv/0LC+193ba0RcCACVHulQAkBFE0VUipkSNkGpy2NWKtOcgTDlHir3uVT8IWT9QwAAIABJREFUwPskC7RmBIA486k5C8rbNd/D5oSNuKb3zQgAzb7470cAiPvI910OIMdBZEaE2580uBwiVgEsy9sz3af7+I3fv5V9kZ8xnn+p/VHzarXmmvZfuX9fzKR1H97uJydg/HsSADxjPQ5QOwHA39NEJi05mIPZ7NHbdGFhXbCyAbp2RT/ZeHaed1Fjvglc8T2uj8WUAFCUuEb1NWQPd1pGc0oAUInziNxi8xFA1UYQx/++BAAdDw5yFMgrBljTFrSj/g4KALSfZf8bAaA+V7O2o9QPcbp6XeYpAUBZqUZd6rUZmW/UZK4+o6UA2ufr0kY5gbm6tBG7m6tqmUWNbS5SdtZ+x3+T/Z8pAAQCgNvNIgHAfBiSTAJvwmLYStQyoD5XEMgVWGw+lQFlRkpMSU42N8JnoYSZK6LkFQIDcUxLRgH2B8nrKIFDM/cXUAAwAgB2m3IAZPzPzC1ItWEEgFpDFPhnvUdtk5JAGrOZb5fZOVovkDSTGMqtxB6ifIds1N/KGmRftgB6TgDweFVO+jFcg4x9i/2Yb06Wv4OPJvUPRmDvu/S/Zf1n605QAvD4ldtAnWcRAcCeOY9dFNfcotKREsAo35apIuTrSh4jydf1+D1LAuLaEByKBIC43csUBMr8IG/8svhT/J7b8DL7HtutVvY7XblvBvDfbAx5jCiOQ8XrdfPanRP10s9sfBjRw9vaSR/2OlenzeegtmbLsVsWE4vb0GZxjgfGfROvs2VzgnHmBIBb7T/3keLYnNlhS+Ty9/P7tsit+w/570CSjnjTfg+t/MXUh9C5lCjS+PPH/nDqk7Tylf3YtK2WIgBwzFIEgHS8pmNmKX+zbJ7FPpCeKxjA1Ddq8pWSG7Hrmq1Z6ifui7TdfAynJSDiZ0r3T8U+9nh6iY0KNrF83OZ37GW742dIr5+SAG6bABBPpNgg3w4BoGjIw+2GDcdSBADrSAdOiwSAePClAyMzsIk0eAo4aKeGzXvZc3LeeALFJAC+HxMAYmefTZ2zx/z4mADg7eHndxOYyT9rbeBFlXYjiEanEQAmsEVAkMDUqnXrZGg5tZhHpIval2wcAxPIwH6TelPJ2hC09ntpIP9UtVreVy5fUhncM6dOKxHg8sVLmawojg+bS+qw/ul//zNZt3GD9PX3a9kBlStcggBQZmjSyZZXdG4NQrQ0BLdIAGhlZFKjn37Px8OtLOBl99j0rCUEAK89WTZ+fbEpm9z5vRdJBTczqMVnzlefVseVBYBc8trnX3xOJwDYYmhBSIKPWutHHc4Q4IO9baEzzW7U8hRXrsoXJ47Lma9OajmAxcacZoDHBABn2vl9lSoARAQAu7fWBACFZ6M1ILVTcd+3smHxBiO2IXG/pcfqazVG5mDHC8OtOAAFO1wIarUGY5vnHhpoxI/JAOuU2dqcLFu5Rl74oxflO9/7gVy9fkPOX7wiN6Zm5OzZc/LVqdNy6eJF3by4bVk+MaZZsAAGsXMEmAFYsX//Z1pTm4A7dggbhnwuANZa7NfIsFyfvKGAIYF7PkOyGbBv44b1cu3KVfn69Fdy6eI5GejtkdWrVmjtXYLoX3x5Qj7Zu0c3h2tXrpCtKAcMDSjw31dpl54OkcGeLqm05wQAL5llv9tlfs6CCjaegrJDCKy4xKsDFVpbL4DsCtaHACx1WvmOyY22h+wvSlMEaUNAec0g45h87aO9sO2ena3Oo8a5bWYQECSr37PLVIpWS2fkwPBcnczWdpX77OntU9losvspE8NvwP7u3j4ZHB6W/oEBBbY0SwhpM60PbIF8bLxmEGVZEAb0c02d55mTHnL93IFydYgSBZObbT7UZi7tf2XrWZlt5j1IRWVOUtl7ZfcTrz/p/PhDvL6ZAxfP+/gZ/e90w+HrhJk1Iwa6zSnaBNOmy32SZqa3Hhipx5W1D8fH9xL7Ler4h3IPvv4RXIrLAgCa8Zosfs++zwHARRkeGlIwnHkAYM043Lx5k6xdu0ZBOUBDsr8B58ngpd42gB/g/P0P3K+BiJGRYZVM57yAtID92B/AOrKnkfHGv9HHbW9XkgLnHhsZky+/PCmzMzNKEuAHO0WGM0oFkBWwWRwLeA/wDfgHgMN9AmoePXpEfvCDZxRk5BmwAcjP87wA7E52wh8D0CZ7H6Cb80OK6K506X0CuAPAA8xyHtoRwBZSxNNPP62EAp4PQgTnIEP7nnt3aeQL+8P98V1k9L2PeP3b3yKfvkIVEJjftA0Z+agDcB8QArAZv/n1b/W1SaSLSux/8cWXWlvdSEZWWuq1117LCABaVzT4hxAyeA4UCABHrWSAWTuejXumjSnFwHgyYHpBjh09oe2NPwuI67aY71DagGM9Y53not9oSyTXT3x+XO65d6cSBFQJpUFzdMqRw0fko48/kh07tsnmLRtlYKAvZHm2y/RUVX7+8/9Hpd8ff+IxGRisZASArPbmomXMsx59+MFH2g7cN+QS3qMfuJdTp87IRx/uka13bpG772H8AITPS3W2IV99eV7efPNtuTF1Tf70z/4X6ahQHmBRqlUyrjrls32fq7z9gw/vkrvvRumiouPKySLI4q9bt14VAJgfPgcZuygtYI6feeYH2r585ps6CACVSqc8+e0nZXx8TD9nLLlKBOU2KAlh49Wkyykb8A//8A+yatVKlejfunWLElEcZIfoQt+sRSFjelr7GXLBhg0blX3Pusj4cALAAw+YpD596bYAVQ3mEQQAxqATAFgTIaRwD5SOuPvuu0Kmfrv2AQQA5jYEgB/96Ec6nzmvqxMcOPCZlVLYtUsz8PEWGVdcA9vzi1/8Qsklmm3f36eBGmwmc4M509HVJQ8++JB+PyYAvPnWW3LfvffqmNV1pqNDj+HZ8V2MAFBVAgBExP2fHVCyxpq167QvWR5RxThx/Ljs2LZNlk+MCzpKjbmanD1zRk4cPyYPP/SQynkvqiLWvExfvyaH9u2TVRPjsnbVCtgCVme3Nivz1WklAKCGpZhnyPpebK8oaJgHwHEgjCjLILF6yvOWJYkEPP8pEdeIjlpCCL9FTxpiwhBtAwGgQUag+u/sR0Wz/zt7upQEgP/Q1tFjdeiUHRnAfO47kHVVeSDs0wD+ySTTtC2C/PitFNEN+wRXAXCir49tbkulShXtMKKkxcrNAytTAFBfSoP7tg66m5Gtn0EBoLEwZyHEKLtX55oj5CpOYKBTpgwQB73CveBHZPtdLQ1lak6UmTJSqP1WIkANFYCqVOfm5fpMTSWAq7U5mZqekckb01ougGxC9R+D38W5AUaIIagssoUchfz9Jh8qC+pD9mefFTo2ZMpkfgZrR1AeTJ+/bD+6lE9VtjeK/YmW+9KME5snAcQ+Tux7lPljrgDgPpB/x4+LYzLNfpLtPz3zND5H7OfEx6XP6QBGet3Yr0vvu9AuIa6TEQDEyj529fTL6MQymVi2Qn8PjYxL3+CgDAyZP69Av2b/96jvHxMAAF1Ys92f171aCQGglW9a5of6XGwKZAcJYeuzHPz378ftkMfR/mMQALL9liqM5IkF7rdo7CJSBHGbouPBVt4CAcD71fdQ7m+22quXjef0vf+/EwB0PEVt78TRmACQBawjAoCWZGHsKX/HSGv4IbGNjuezRro85BKYD/E89LHpGXllBAAH/zOAKyLTAZBm5TW8LICWADASV76v9hIAIXM2EMjKYqXuJ7eyzboCemkWVRRMMk0jAkAc9HcCADHgOVUAaCjwT/a/oF5Yq0kD6f/5uVwBIBAA2ubJ+m/cMgFAywFIAPDBqwIBwNteJaAdAA5A/r8lAQCfw8gGYZUMgfgsLBEwiowAgE9FuyrBz5Jm6oD+qC46AQBCXyAA1BdQ2XECwLySAKqA/5BjG21SnadMYk4AoK9L44wtjMXNYh/pOlY4jfpFnm1vLo+OoaAAoD7HbRAAiCl54oiqTMXrTkIAyNcC8wOLa2yuq5/GNOy1Jz1QXlIL4NpjRVnzev6g9BmfwwglXvOJ6xDnaq0AoCUQoizsdJ3P1orwQdofhXhN2KvF34mPL/N1YoA/tVe+vtzKOtLyO4nzGPdLuX3Mwf34+oaLOQkkz0g3u+dzvHhsHndPFSyLWNBS9k97PilhlfoeZf0XBkxLBQA/R+q30ibuBxT81EAAiImCap9Vwdyer+g7ma1Wq1NM4G6R0FMkt9gzkYDl6gvlCgBlvkdqX+LxWPa8vianvkj82v8u8/njsZfeT8t9QYmiU9m+wAjnzfu3VueN78Uu8e9LAPASI0X7d5OgePQQf1ACQNx56aRJB022YEYMdb+vMsNRNgh83N+MAGCT0WS5nCRnkyfU6gqG1RavnBGkEzCRtnB7lz1PtnbcnAEeg/8cr9L+kAAC8zM2nmUKAFaLO1/w3Mhkzp87Gw4yIU+uGf0EWi1oym8CkATCIABQl3PF6tUaEFeDHMAdC35YKim/XULUJvOiSb/OEWimnrepSBD8Pnb0qHx+/IRmxRHwmpqets1lpVP+jz//c806A0iC8ce5GnMWZClbOMqc2nQhuhUCwFLBg/Kxk1jUZHFOz5cu6vHnZQatbINcZkSLxqYZqA/wb7ZpabUhT++v+LpZvn8pg54e68YzXjTLHJRsEU7YdqkDU0YAACRig2Zkh1wBwDbYc1KvstmYl8sXL8rRQ4dU5p3s/wVqzStxgMXTSgDEBAB6WVUo0hIAt0EAMHuQj5fUBpY5ZQX7dgsKAGUOiM3NmysAlNrdBPBPv9PS2Ys+UEdGg4fGbibgRBCys7tXHnjoUflvf/a/EWqWru4+uXj5ihw7fkKOHjsuV69eU7CfutQT42OajUbGPsF6gpxkUmIXCPxPTU1rAB+QjWw4QAhsCiAGgBaB9NGJcQXJIAEA9hGIt1riPbKCLMO16+TUV1/Kwc/2ysXz56S70qnZb8paX5yX9z96T+bn67JifFwJAMuHB2Wwq1MGuzult7NN+rs7AwEAlRaT5At7CFNf0eB2bC8sMK7EkiDtqmFCTYjzIFFw6FBoqQD4My6Jh1sJFZV/DXZW5fext/MmCevntXFlmWMG+odzxgQAEZWFtZIwJjPrDGrLNOiQ8VA6YXBoWOuTI+c/MDik6wGEAP5G4QEiATbb7GUYCG2d0t7VE+oA5xKIORAGccEC/+5wmr+aOyisSV76I17PlhqDBft0iwQAP3dqu72ESqvrpfM5nYv/3gSAVht4f98zsn0DEbNtLaWv3HY58JFJ+IU1Orb/dnRE7YiYUGWbzdgBd/9Ps6GDIgBzn/d5j++6Kgi2gLlNGQBAOewENuDihYvS29OjIDT3ScYutgMZ8I0bN+iGie+SfQwgOTMzLQB+nAPAWLNz2xblq69OKtgGQA+BiGsDKgOSA7RDRCLoBYmATH7aFCWlSkdF5dSHBgdNTj9kzZNhTxY73wH05t4BMAHnkfYHuMcGkrX81ltvytNPPxWyw6v6/GTDk7UMoA5hgOsxT7hHwFQAbZ6Jc0MAoF0AbgFZvdY9thJSFMA5wCjXZs5zDM/GvX7roQelQjb14oIC5RAMADodzHTAnvt9/vnn9Z75of0A0Lke4ChqIL/+lV2fvuA62GvIWz/4wQ8yBQDOx/3Tzsitm4y71VXn+gD2Dz74oLabkQPMpgHQQigAQHeiBf3N2r137375MgDsfObjm3PTDxAVAHchY3AMY4vPyBr/6tRJefDh+/V+yKxfXCBbp00OHz4i+/btlfvu2yWrVi+X4eHBEBtqkwvnL8s///OvZe2a9SqT391Dncs2Havmx5osOtcBIH//vQ/k9OkzAqjNdbhnL1Nw7NgJ+fSTfbJj53bZsXOLKszUaqhtNeTYka/k7bfflYXFOfnP/+tPpdJNW83r5xAA9n5yTL4+c04eeWy37Nhxp9pynz/MDTLXN2/eIg899LCSft1usZ5+8MGHCgQ+++xz2l4c58dC0GA9vf+B3Qp4u6oLxBEIK5QLoGQFmfSahTxb1bIBv/71r3WMPYvK18YNOt9o7+npKT2O8bp+wwap12qaOQ8pgfYAICHwzvUZ87xPW7lSA3Of8cY5GFMQABiHTqSjrRmLSO6jXrF7933S3W0KC4xjnvdXv/qVzMxOywsvvKD36EoQKA9RAmDPnj2q0ABZwtTjbUziazCv8DUg0UAqJFucoCZtzHGAZw89/Ig+rxMAXLGAecqY5V5pR46BAIBNYV7X6jXNjDpx4rjOFQgAlEUw8sOizl8I1Tu3bZPxkRH1P+ZmZ+Tc2a/l5JdfyK577lbfaYGaEfPzMjt1Q44fPiTLRkeUBKBUO1QAGjVZqJOpZ+Ww2sh41pI77dJW6c4IAGbbAxAf5Pspt2UZ7CbZjWSyZr2g2iOifgHgvypZWWp5pAAwL3NVav5yfMNA+wqZx0YAgDi4SA1Vgsi6OddUTCMuhOv7nhzgXwkASgKAKBmCuI1AifRSAdHvgl8WwP8Mm1e+pkHgprwBCdPWQrc7MQHAlJ2Kn7OXqDdqBWU2P9a3BfraCaJJMoGeP4Cecd4pxzgBwEsv4SPaP9QAqL1ck1pjXq5NVxVIqNUbMj1TlSmIszNVBQk0s7BWsyqPYZkHMPEYAnuXhRDkLvoRIZahfqvVMrdEmTxQ5rseVBly5cE8SJnt9zJnsagwVuYfuG9R5nOV7S/1GkvIVy7lQ+Z7HvdNm8ugpb5eHI/IVN9cW6uFAoDHUVrGN25ls1UCILj/xPxUH89yZ83PlzbpGxiSiRWrZGximYyML1P5/94B8+27ICuhAKAEgO5mAkAneyQrCZBJNgcCgD9HqxhI6men+/vYD+W7qsiRzavy7H/vh7wNb50AEBM40niSKgz+HiUAYj9WS64lBIDs80AA0DhjAFezeECwtQaWNY9Bv9cUwCmOweLmp2wvEPv78Zw0u1QswRAPRZ8fZdfPMzR/PwUAjR34My8BXnA/rj4U2+TsmRwUiaT/+UzB6qA6E4P/MRCREgCIH8UKAFwvbmuNA2MrLWtN/05tGK9j+WpeW7kcl/DPwRYj/uRqOmUEAFtfbc9dRgCgfW6mAOD32NT3Yc61IgC4AoAmLSTlE1TZdW7OFADwLfA/6kEFoGYKABAVUQBQ+X8tATAjgv+BAgB+PyUAGnVpn4OUaFL/i8Srw9+mAGDgf0YAiLL/nZJHnNz3sFYqF//E1G40w/tfWQHACQBqo0IxI//b10i1eUqUW0TrwOLeEAAWRObmXQGgIXMLi0oGqDcgAMyrAkAtKwkwL9U6JYFMAQAfgBIA1UaHEgDS9Ta1da2WmVbxg3QtLvueM2KUBBBUJ9XeB0ySe/D4AUCHZXf7HMkVADTTv0QBAF8PgqkrAbh6pEaxorIYbgXz9SGQNpM4Z66U4YCylQDKfIikVInOnSXKABhp00gL8foet/XtKACUranxWpOurenrbG1JCBFpX8Z2K7bvt+iKFL9WQgDI1wfzmVPfJ34dfzcmABTXv1y5IfYF8thVvoik4zRuvzIb+IciAHijtLp+3DepD6T3FSkAxPdZRgCwz2+PAJD7u7Gfa0lijkvGz5CO5/Ljk6EQ+fo+NjnO1+S4L2J/yNsjHqfpuI8/i++l1b4gfpZ4XjXNJ01QW1qGP37KYv9arH+pnzIfoTgf4wT1ZH+V7rfCxfLnN9KMz4my3zeb038QAkD8kPFNpBdPOy6TzUm+eDMDlTk14bhbJQCY1FW+yfDNd5NhiPzqFJxIn6nM6KYdkRq8nAFqjEYnABSMoRIE0rIAVi/K2y0e/NomZQSAAN4bsG/y/gRXCQoOj43JsjWrZMOmOzRAOjAwqOA88m+WlUoGiGXway3pwKBVmehQC6qzo01mZ6alUbcgyvTUlFy5dFnOnDktZ06f0cAtJACCvz/+8R/JU995WoaGyS4dUJDPa8CVLRJLjaVsgkcyHDdzZtIFNnAVsy5NP/fF62ZGZqnPdbNTwkbyi6YMwPhcRcNTTgBYSgHA269sUcoNZB56Wuo+y8+RG69WbdC0AEfGlmNiFpi+zuq65TKeVsMzZItqgHFegVc2JvXarBIAqCePrPvxI0fkxrVrKv8+T3Z0oxERAOycFjw2YPJmBAB77szFTKa/bQqbKHhRwCZut9ROav9EBICyz4uLRXp5NphkXLYmHy0VQOBsZRkurcZgupjhtrD+kI3U09uv2zU2Kevv2Cz/+5//n7J2w0Zp6+iShbZ2ma3WFaSfnp7RYBUgSBfA1iIZaZbJjj3APnFP2Ci+y+szZ75WkMuzSMkEJBsYkIva85u2bFbQAjsDWOeZqtS53bJ5s/R2d8mVyxflyKEDcuLoEbl08YISR7p7uuTU2VNSq83I8rEx2XrHBlk9NiKD3RUZ6qmYCkBnmxIAushcswR92+x4H6OaoiQ2s7+2oc7BdkB7k7gPQL3+9oAsDGQjAOg8aA9gP2zwhmWATWEjVaqJQECxFAC1po3eErOYQ42zIFVAQBAAH3IBWT2AIv39A6rCQmmF0dExzeC11z264SIDEWBDawSH4D5EMgLv/HY58bb2iszPU4MuyARH7PMsy64JFM4XVz4iBy9mYMYjPA5eFG1h5PDfhACQnqPJsSyQN4pB6nT9KZ2fLglxM0/r9/y8bE2LT5UR9VLTEOwocyG1wdlztBGMAFhsZkzbLj7fHCgz3zNTYr+rLc8gjIMOfo34/tzR5zfnUjAibECcYMhxLpGODTCQ2NQx8CEA5fgN2fDM6dNy4/pkRm4EpOSzNWtWKwjJD2pHgG1cj1rbe/Z8rBnfvMd1kOH+6KMPFSQG6OP6ZLhzbQgC3D+2xqXDAaNRBOC8k9cmVU4dG+OZxVbL/kMF3fkO5wEQBPjmHACJPANzDd/on/7pF5q1DNjPj9tBMri5DqAmYCj9yDMDSAK6k1mvgGOdUilkpf9c74HrQt7hPf598MEHSk6AkMAPNpaSBNzTQ488rH4Yfp1L8JPpz/lpB8AjwFrA+eeee06zvukn3ofQwHkhYWFPKAEAuEqpAPoKG/3ee+9r1jWqIU7qIsub7GcIAKYyZUEisqlRAUDGnev7OsB3AOvpAwBV+o3z45Oydu/Z86mc+uqUKhRAHPAxyrNDsOA+UBXgnLQjx9LGgNYXL12Qx598JDwXUspdUq3OyaGDh+XYccgID8j4xIgSAJxA/OUXp+SVV16TOzZulm8/9aR0dDaUAMD1UgIAmbrvvfu+limgX/CxWQc8s/Kzzw7KZ/sPyq5d98jmresV4CXDv1adlwP7j8v7738owyP98uJLz6sCANCOERUq8uH7B+Tc2Qvy7acflq1bN+m1nTQBEeaXv/yltjHZ6a44QNuwjqIA0N3VLd///jMWjAx7AuYl45R+3HnXDiXRcU7aGvCaNsNeQFiBDKOy4zOzCv4zHuib559/Tucfbc1xzEkULe67714dK1yL8guQaxjfrgBA+0EAYOz6mOd+GK9cm1IUqGL89Kc/1e8wPul/9iqMnddff13JLw8++C2V6neQ32X8Z6sz8swzz+icpv/Z/1DmDAUOCASohDz66GPavpAjaCvunXuCcMC8HRoaVMlbCAD4GcxzAPBHHn1Uz8cxXBfCD4QF7AwEAN6jzzkf84k5QlvVCYJ3tMvxEyfks88OaCkB2l5t9sKCzslTJ0/Kzh3bZQRiDWWPZqaUAEAZk80bN8iy8REF+BtkiNeqcuqLL2S4v1/GhgalQrm2elXJsIvzJq8L+O8FgfBX5pEQVjsc1j4AdNYEyLIA92RFhhIALNVG9s79mQrl4/B/1DmKysEQWCGjDQIABEetNWgEgI6eLunoAvzvlIW2ioH6lj4mbQS2VHEAGWBTAdM9FPdINlVEANDrhQxiUwHQaruhjEDMVAzIqO7/qWuvK7sRABbqRQJAFHSJCQCxm5HHC1oTAFIFAA14RfLSvhayT9F9dvQZvpPXCOY3n0P8RMJaSQBaEmBOSzXN1uc1e3BmtqYEXOoDV1Fbqdb179kaagDzqtTha2m2ThP8dvn4RIEpX7+L2UdN/lNbkJ+P6nGn8ZTYj0pjQEvub0p8muI+E+/RaIhL+UlLxad0fAUwL46/lPme6f5HkyNcCroFASB9vjjO4c+SurDxdeIYRFlbQQBgH5UTAKxPh0bGZMXqtTI8Ni4jYxPSNzgkPX0D+rurm3JdnapeQqkAfH3WCC8BoITfDlP0ylS98Pu9nnNJTMPvrVWwNR4TcfDXCAB2dOqnpnuBvO3+MAQApSKHxr+V2EcatOb+liIAZAlGqTpIpACQqsimcbCy/XnsZ7faF8Xtmc7H7Fn/DQgAeh9hrxw/i+NGJuCd/6TzOI4Puc0sIwDE4L4lFtme2qXrXf4/Iwgo4J8rALQiAPidtSIApHuevI617cNT4N7BFns/LwEQEwCyc3J8KAFQPFdIhYcg0E6GcTl5KW7LlmPAS/wkCgBOAEhLACj4n5UAIBMdAgAKAHOqALCI4g8KZDViciRzQAaABDBrJQAac9LO2g5pQAkAs0sQAHLwH78AH8WS5mIp/zz+lhIAMlWjf80SANgQB2ZCIly83nm7e6zZCQCo+czhIi12hBIAjVACQEIJACMAZAoANYD/hbwEgCoGQAAg/uKlF/NYbqt1NllSM/JiqzlYtg7m4wr1Y3rDcIkMWykoAAQCTCgB4GUu9Lxa+rgzKwFwMwWAbH9VQgCIn1e/F6QJi/MzxMYyBYAolocPEEnPZ33o63rwEey+A/knEL5bJTD62p32RbzWqG+7BD6Q+ltlr2OfqMzfiN+71XFxy35ZRABI167UX4ptmH9WJEiFEhDBbnIPbietP25fAaDMH4nbUO36LfgATb6fNlCI+0ZrWLp+xXbXx1TTOuaJNAGbiO/P4nNlPrjN9VtVAEj9Tnue358AENu41PdLbcxSBAC+a3hM0Xal7Rb7wemzpNdP+zz+vMnHjBQAynzQsv7Mn+8/PgFgqX2RPUcxCSy2JfE49T6K/Sd8hLb/9vwjBQ6KqvosAAAgAElEQVREutlKOy4dOMbgK/7E57gpQykY6GYjatOjyQlSVfGcya/uQ7zp97/tcPssCpD7sX6PPnBTw+qvY6fXnT8fwLenANARguXNCgCZYXElg1CH2euWaq3DwE5V1mYdOdF2zcQgGLN+40YNSBGgXLZihQZ0tYUIDswvSgW5RpVzDlKGAYgCRCWoRB1bGKE6YIJcOwGyq1euaHCWoDjZOwT8nnv+OS0HQADw8pUrCkrFDmy5oWoaItnQdSMWD9z4260W1+z98OVW30sdoPR7Sxmf9K7LFu8yAkDx/lsD9K68kGZmlLdWmO5NLK2lSwC0Mu7WDkX2Umo83LgXDHDCtkqf3wkAXgIgfkYNRmZlAUyBojoL+aQu0zcm5eyZr+XMV1/J7NSUgf6ARxipkJWkoL8usqhYmDT5NyMAFCWwy9o9tYdNti5RALjZ9wvHA+62GwPVf9LgwP/L3nt4SXYdZ55Ract3ufYO3XANkPBomIYlDCkCIinM0cjsrObsnrOzZ0b7N63V7vLM7A5FUUMvkSABggBBBwKEB7objfa+fJqq2vOLuPHefTdfZjUEipJ2t3AaVZn58plr4saN74sv+gUQ0uNj+9Vv0eh1HsmUC5mHBIcqNd28EHB69ivPyf1HHpahal2qIUt8pdXWOqXa5qHOaLNGJVezs764kGV49eq8Bv75cRANEAjwiR/AMGwKoP/0rJUE2LJlSuYXFhQ0UBWA4aZMT0/J9q1bZWykqcD/8Q8/kNMnT8jp06fk/PmzsthalMWFqzI1MS6Hrj8ge7dtlcmRhoyHEgD1oQ1p1ivSbJAVYwxzHZvsA/QZNqSm2fRWy5Vgq0ruBxtZqzU0K0fl3lTiDcAlLxtAFqIHfwHYPeNfxXarNVmlvm+1JvXhEWk0R4JUJxnBBNyrWgPYs/qVKa0bGa+lZkF5ra0VJPoJ9JHZD6gBAYAsVQKCZE3aZoxa4XVlZGPzs8CHlxUIa6r2FwQEsmbDJkAl28I/H5PBSoTh5sH3YIsUkMhrX7n9KJsDZXZX7ek1EABSH6CwVgQCQL95V+Z/xMeqAsAm9zDIHv+uPivzu1L7Wzbn8QdSh9leGwHA/bcyljttX8lqP5fUzwvy4em9Zf5PpSKryys6f+L3PGsgtgn8jR1Qmfwgq4f0PuWG5gMpAHsB4AcAODc3q3MFUJDzYROo933hwnl5+vNPK4DJsSdOfKTnBSAn+xhwHNsCmAzQCAgHuYi/33rrLc1GBqDE+YXg+N6778ntt92mx3CP2CTAUOT4Afx5LgBBAEw+f/bZZ9WGeUbwd77zbb1fpPc5Hr+JcwM8MvbIyOfaPAvPwLl5TgB57pf24ziynPmulwfwzCkIAPhaZGBzHAQJSiWgZHD7nXfI1m3blABAWwDUApAC7DtQDugKAM8zkyXt7yO7TmkAe68mb7z+W7XfgJ4cwzO/8MKLmnWt/uTGht4f9eDxNam3bv6QybFzn/iJAK08l4OmnFNruC8tKZCPj+rlRrBdv/jFr+TUSfseBA4HLVAt4L75HvfOZ5AuuCZgM4Dx4tKCPP7EI/oZJQAa9RFZXFyR377xphz/6JgcOfKATG4ZUwIASlcAc2+9+a689NIrcuMNNysBQIZaSgCgXY0kQzBO9B5XV1vy05delkuXLmsNecacE2noC+4dGf8777pD9u7bIbVaRZaXV6XdWpdf//ItJTegQPCFP3hcCQAbG5BssThN+ckLv5JzZy/I5548IgcP7s8IAE5YgSiCpD3/4tIsEABee+03MjoypiUmCOZ6EIZxqcoBNxxUpQVK8wBa8yyMe8Ye68sjjzysSg+0PySHr33ta0q2IKP/2WefUbIFZQRYa+gH+va22z6rme/cH8eSMc81CGAQZObajI1UAYB25R5QJoCY89xzz2k7ugLEyMioguoQSxh7DzyA4sGI9rFfHzINBIAnnnhCr8lnzInV1RVVAKB8APf+2GOPawkGyBHMW8YOY4/nh3BDqRDOw7M5uYbeOHLkISUA8B2ezxULuB+u52OZtkABgDGsZAj80cqQHD1+TMccygdKYgmkbcoUnTr5sXzm0CGZHB+TSqMhnYWrcvb0aTl79ozs3rFVdmybFmmvSKdFpv2anD11SsZHRmS0UdfyV2sE3TVTMIBdmeqL1Wmlxqz6CGTNsbYHsoCsmaoAJACAfEoA4OsA/qtkciA04le4AoBm6ftemb0h2WzLK3pfrgAA8O8KAFKry3qlpgpC+k2CMetrYqoDEBDMR9fAIX4iGWT4mZQf8lrMvj1S8D+UDdOU9SinPkja29Yn03E2NbENlBGs3IjuRSydPVOY0G9EJf6KayX+XF4CwIEpPU+0z6IN1R4HgmQebzAv0XypYiqJZ3MD+Os6HgJlDsCoAh8+5QYE3LZm/RspADnhNVlebQn+NiUEWp2O/uafKx2Y78QCXjMKZlQWytucdvfjnYjQszcIiidxDCX+O/ZvyoOo1+YBle7Ph2g3I0jEPl16nbLr2nte/9cIiTrOEpJjGcGycL6erJz+ZOze/VP/soVp3KHMP2UKAFzWINJojWnrz0q9LlOzc7Jj1x6ZnJ5VMoAC/8OjqvDFPkL3FM2mzqUyAkC1YuB/GQEg3s+nvVc2Drxv/LOUABDH6dIYSZnP6sCe9lcgLsV9F++By0gd+T1fOwGg3/i2Mm1mMxyE9mPLCADZ89iIDYyq/I7i+Jc/Uzwf0zHE60H7mxRAL8xNv/ckTurX43e8/4l9dPt7cwWAYMB7MmR/HwQAJzdqXIF1JYDcHme4lhIAmW2htzTF29ZLzwyOM3ytTeI9cDkBIAe9Kgrg6/eiEgB+HqwTCQIxgcLbnUWdvz8NAUDHgqtThPWvsOdap7xmR4lrTqTw9ccUAIwAQKnNjXZOAkABYA3FIYiJ+m9Fyw9tdFtShYgYCABD3ZYMqQIAZD9XAGDt7MpQUAOw7H+iIRvZXHcCgEcRjMgTFHW1zI3Bv78vAoDLIqrl15ygXB1CbV1YaVwBgPeMAEAJgKoC/+1OTgBY7QL0r6n0fwt1H0oAtLqmCsD7KGapws+QtNZQAEC5LF8HU5vZf4UtJnCV2fV0HSraGnwjcAmTuc/s/AACgCnKWEyKDooJAJ4Brpn/HOcJJyhjJiUA3EapfY8IAXa/Vpogtl/Z+2GOFp7LAWe9r7ykhF4jep2tK1l5AJ/f5QrGHjuJ+yP2UwatnfFxqX0fZO/Ta5WtF/F7Pf5cclOb4m/XUAIgXdPi1ykBIE40yde/f7gCwMD1L9j0Ut8yGs/xelj0JVGa0E9LCaje/6lvzTcKfvgABYCYAODnsfu1fYOpsRU7rXiPuS2K292+ce0EAG+DMh+2v32xT2LwOLMR0X4j9gfjc5W1W3wfsZ/Xrw/L3i/4mIEAEN9XOvfK5oi99/shAJTZDLdncQmAeJx6O242vw0+Lw6guM3ivvO/M1WlayUAlE0g7bzEwUyNV2zA+w0ydYBLAPqM5Z985iw1G/5F8D9zjn3yx9LgSZZc2sBlhrZssBZIAAE/jBUA/DsQI4oKAMhFBSmpyMGIB7NOmNCXeekC4x7Gz5YZkiGR9npHZuZmZevWbbJz124N0s3MzcnI6Jj+UwkelX42cIvzajZoyDpttwlAD0md7BRqha6sWBCFbLbVlgbKrgSwjk3SHXfeqZlqGH4CYvUBBIDYkJX1v/a79r9tuvtP1CLpo+zYfgYk3mClx6RjYLPPU8PixnGQATWJDvtJz69PjSxnMo7L5lE/g+DnH7QI9m+vaycAZOePxmLZ86cEAMaMungZuQRAXzRISK2x5aUFDeCdP3NWPjp+XK5eumTB0JD5T0CTwKUuMgUCgLWrLsQDSgCYA+EIXy/SZxn8yQocdWjqQKVjNHYw03GQbu57x4ltOAcpAPgG1e1K/Ju/ywgC/eZSvODa3MQBCfWYAb11x1WV4fFJ2XvdAXnsiadl1959Mjw6Ic3Rcatvj2pDkDBjE1nTOmK2gaOtsQme4c/fABaA1QSiAP84jsxEQHQ+P3rsmNbSBdzZtn27gtpLy8vaVFNbJjWIv3vnDjl43T7dQJ45+bGqAcxfvSLnzp2RYyeOyalTJ1SJ4OC+PXLdzh0yPT4io1URwH/+DTeqMtysKQnAmM4WLFbwqsom3kBzzB612bCTZKyZXEBVA3Mq46/KKRYMJmik2fmMH+xnva62sFojE6euWbPDo6OatcN7BOvqzRGrzYlyAjK4UtG2NDaCMZh1QxTqaWmGgRIzcmAKSVkNHGhwry4AKHyHEYyqC2OJzZaZFmy9KQy4EoA6PUEalmcYGUYW3LLYMgchslmsFbr26Blzh8md2MoQaYVF6aPYfqWbnX42tp8N7ecA9Xt/0JqTfrb5/Bxk2X83n/VzyP35+hHMfC7Hnxfb1oCS/POcDOA2JCYAlG3yUvveuwERaTBvouwTD9IxJl1+PA7iuh/jG6jhRlMBceY5/wDfIBAB0lVrVQWoARABvd97710F+g8cuE59FTLwyYR3YJs5AcgPsA0o7OcFxAN8B8gEoCQTne8f/fBDOfbhUbn5pps0cxf7BEkJcJxjyPTlfgExAaPJcP+jP/ojBQt90/PKKy9rCQLk8/mOqSKtq3z9e++9pxnxZN5j3yAqIJNPxjK11gELUQAA6ATEBAgFRETNwJUfyFLm+SEkALrSbrwGhN1/4Dq54cYbFYjkHiEpQJwim94l2DnW1Qs4B8Avx5J1zTGA62SXnj93QQFavku/Web3y3pdSgTQhzzb9773PSUA3HHHnYGQsCyN4aaCy/QFWdq0D8/q4MM3v/lNvW+uRd9gK/lZXUbh4FW5cP6ilihQBZOgDuCANe3PPQH48vwAzV6KADn3J556TK8HsD7cHJOrVxfl9d+8IR+fPCGPPPKQTEyOyuTkuI4piGuv/+ZN+eUvX5NDN9+qBID1jRUtgc6zpQQAMuRRAJifXwgS8uMa+PLAxk9/+opcvHBZ5fa375jREgCLi5BpRX7xKrXpX5d9+3fLE08+JLUGICX/sKJN+fHzP5fLl67K4088KPv371Hb6gFv1k/q3iNp7+3scxGCyrvvvicT45NKFuG+fZ7RLt/4xjfks7d9Vq6//qAC3q7EwLiGIAJR7MgRy3hnDYbk8NWvflXLSpBFj+LD7OxMKLdQ1zWasQkYznxg/WTsMXaYd14CIFYAgKzCmOZ5GAeMJQB+xj7zB6KMK0CwfjFneV6y7R966IiWLsAWcAzf/+u//mstAQDhgfvgmSHVUBIEm8AcAZB/8smntMTC6MiozluOg5RAf0EemJmZ1vPQBpwXe8BaDwHAy2PwPRQ+KEnAtSA9u4oC98QcLRAAqlU59tFxefutt+Weu++WnTu221ra6cjJj0/ImVOn5NZbbpFR1v/hhrTm55XIeOXyJdk6PSnbZsZko7Ws+65apaLvj+AjhMI8+LxxQNxcWQsg4a91gg+iQXZDAzQ7b73TlqGQxQ8BgH+a76LHBMCYvxn8BGpVKShIJKuKwLoMrW/IysKSgvrYNM3+ggAw3FTiOQSAjSrZywSx+I6V7UJSGFIv6wJOkqrXYc/1H1nLNeolZelbgaIfVDqCaoDtmIJMc+6/e2mbsPuX9fWWlgbT9cTrdYeSY7rW8Byx26/8Bwecg5JYAKHd/9HvhYwW/9trgcf7MPxHJ+D52qvruXEsQtkmk10w/xhFPisFpYCW+pMb6gOS9c9vPkMieGU1VwPg/ZUWCgFtIwloFqeVk6IdLYvZ/DcfHZ4Vr+txVH+0cJ8oTCQB0CzOsJk25ibuT+qfle9Pw2CMarjGvmO8Xynb//gepndfY2fp2asVBkLxAQbFf/o+qgWuso/TwG16Dz3+Z9D+Ym2lL9lnMD/qzWGZntuqCgATUzNKABibmNT9w+jEhNQbw0oIZr9h5b3qam91XxEUNlAAYF3wAL0CMBnROVLRTNok7v94TPmzxCQZ/VwVPIrxmzLfvOhffjIFgDK/M/TwNSsAxM8Vg21lCgCZzxxk9ssSNMITFwgA3r8xCSX+u+w5/Dvx/Ijb7//tBADPVI+D0/wNqdD9BycAxMFsDWJ316WyUdH1TEsCBrsfz9esXR0sMrQxKwEQx0/Mr8v9O/fz/LdnP8ck+ZgAYMCog4nEDjDPOQEgP1+eeHItBIB0Tvpr3+Nru4QSOHEbKfCPkkIoAeAkAFVmCwSATgfiIdn/eRmAtRaS/5TlpEQspQBQKFrRjP/qOgQAjsW/aEulawQA5P81YU2di5wAQHwpz/4PZMCgAOBz+J+UABAUhS264f/yJD0lzoUq87qOhhIATgDorFdM9t8JAJQB6EpWAmA1EAAA/1daXU2wQdmn3V2T9ppIWxUYcwIAfRuvRYPiGXkCVzkAFK+Z5esvyk1gATbm3cZbWRPDKjKANygADCIAlCkAqOJkCQEgtoUQLvxe7X0rAcBPcX72KgBkyTNeXirCVtTvigiB2TU9aSsiE/RbYzaLz8RrfOo7pW2etW9MLi35u8yPSMfE4HGRW8DNjnOiRWwzy67l7RPHcvhOXmLSyVN5Mkhu75yUUa4AQAmHQf6i+eC9dd7jxJ3y8Z37gOX+HYTp3H/p5zOW9avb2XzO2L4lBcNJPIgVUvNzma++GQGgjMCXPwsF4WyOxMe5DYn94jL/OX6vn4/LOWLiXTyGY98kJTD120f0G8eb9V+/uaWl8AZgbPE9ps9oWHJf7z6zSX5EeXtuXgKg37jCdv2TEwD+baQAUGYsChvGwNSKB04Zwyg+jwenBg2w1IhmNetKNhax3Fg8GHsGSLigApIBvkhZ+tznZs8XL0wpy1yZghtIj9pCGRtHVQcolAAYTACw+88VC7y9lEEUwDVY4pYRag5Dm0AP8ki1ioJBMzOzsm//dbIzKAHMzm2V5vCIylwO1WCZmyoAx1qtU81LkG6X7KQNCyxQd512WTMwj+cYbjZlcWFRLl28qME7AtcWEKpKW4/PWXdu9K/FuFwrASBeHPotqt5eZZ8P+myzc/eMzSSw0A+gya/ZnwCgGSWBRL6ZwSwzIvZekTna7/nLF9i8Fk2/NipsQMM8KmxAIukXzpESANiEIBWtDPuOSYkCQfI3BID5q5c0wHji+EdaF7WzumrlAdptqdeqqhJgCUGW9Z+VAAhGP5bAztrQJUKzEgWbEQCK1iluqxiAL7VhscMZDhhkR8sWIVfQKFuk04yWXkfGzpguTul4Kd9UbGiZhYmJcQO+19a1rmStMSxLrY489Ohjctsdd8vE1LRsmd0qo2MTakcIUi4tr0gLgtDCkgavCY4DuAHUAVLwmg0xQMH8/FW1LYBPAHMqVxmCU+cvXJALFy8oUYAa9tQZpj1WWy2ZmZ5SGzTcqMuB/ftkbnZaVilX0mnL0uKCnDhxXM6cPSXvvP2mzF+6KLu2zcl1e3bJ3OS4jDWqUpc1qQ2JEgBGh5tCSQEk+RhHjBt+12qA/wamYx/JtlKiVAD/nQRQqdVVxh8w3+udYfeaw6MKuAOCEZBDMYDfoyrTP65tqvK3Va5N9hsOsoHy/NQ5b+SI2L7HNl8cQ7tpLU+12bZeMces/ey++Vvz5xRdMvvOcdhmRaUCZOCsbSetcF3Av1IHMmR1aymAML6cBJDZe90Md7IsuHjexBvK2LYMss9l82sQAJ4eX7ZxSr+/2Yaod35u4iGWGoX8zc2ul274Uzus5I4oQy5t49SuR1fONtE6ZqINVGZnFACw0hXxBji1OW5L4rXdN0CQZ7DxfEdr2YZMf77DPCfY5M/A9y3z1wAlBalDvU+/hpUJWZbumikSAdgDBlML/tSpk/Knf/onmuEP2AxgPUPpjxtvVPAYeX+u6SAzn/M3Uv5kpyOFz2v8F/yYt958U957513Zh2T6rbeqrSGTHnAckI9MepOGH9J64ZAAADBdSp/nRZXg5Zd/qmAhYDkANc+HDSRL/b777lPA3EkD2EcAccBM3mf9557J6CdbGfAfuXmeh/MAUpLFD4BJ5jRtSZsCuEP8vOvuu5UAwLGArNhdsukBNL29Ae2xI1/4whc0uxtAFoIC5wFEBuhutzoKpJLpznPxHD//+S/ktttuk6mp6UzBgMx07vuuu+7Wvrwyf0Xvlfuhn7gGz0M/eg1iQGnum7agLwz8XZPFhSV5+acvy9Ur8/KVr3wlIwxgz+hjJOs5lns0xZNhBf8BdiE10HhPPv24Xg/TNzI8LpcuXZXXfv2anDp9Sh577BFVABgfH9V+5Jqv/foN+c1vfiufufU2eeTRh2VtfVkqFSN5xAQA7p12+dkrr8ri4pJmkENAsDqYtuF+8cWXFMS/5967ZWZ2Qk3twgLrk8irr/xGXn/9t3L9DdfJ4597UJojgIUEVMmIGlYCwPzVRXnksftk795davM18N3t6hoKcH3fffdrO6tfhb/fbuu4Onr0mGyZnNL25Eclxakp3mopQQMZ/b379momPT+ck+8xfgHXybI3gsiGPttf/dX/rnPp0KGb5ctf/rLOKdZFjqFPIawYAWC3vu/kkVsg0qwSILayEtwzwDwEAJ/nzGHmFZ9BMqCfvZyDlwDgfQgAkHtQJ+AelVwciCKUxyBzn7HJeGSMYxcWFxfk2LGjStiBwENJhJWVloyNjukz06fMCdqO+YOqCAQAFDt4j+8RuHUCgNtS5ocTABjrTgBg3EEAgAAN0Roy3ka1Kh+dOCHvvvOO3HP3XbJ921ZVrgIERwHg3OnTcsuhm2UYwG64KavzV+XypYuyuLAgs1vGZWa8Jmuri3qvSIEvLywIpCiV/N9A1YJ13zALt5FWE57/UwIgBN6UALAhFcCATls2nADQ6SqQj9S+Brht02X1ozkPgxYSgAKHRgrVjWggACzNL1gmv5IJh6Q23JDGyLBUh5s5AYB74HxIC3eQD7aSBmtaOmDdfJWGAZYQISv1hhEAuDbrUiBlekBb96UhKGhESZMPjcLz4W8Cbm1tK7+WEqo5p4MiQSks80eyazkIirpeTn40MMXk/vP9hL0X8wiyPZB+19azfC03YB0/TWX7wx5Bm1XBGMto1c/XjEjKe/id+OGrlIVpWUbhImW0IGIEBQCIAqh28I8yUwAJpi6QEAACyKXPo+v/mqxF0S6rnV5OAEj3DoNcnGvx59Jjcp+FMWXxmXhPGfsima9SEnsqizWkvlLZvqj4PDn4MOhaZftn5+J4BqOfN/b5ynzi/LgsEdlIx1LR+UGmPwSAHbv3KPiPCgBEYmI5I+MT0gilvjT5IhDmtDwOQAtrE/uFSi0H/3kvEADSe0v9U+8H95vLAOg4yO0EgLJxkPq2eb/+8yQAOCk1m8vMqzDv4/Gp48Ss8aciAJSNk/Q6/18kAOBPeJYaa29KAPD9AwSAqlRV3UbjQ5Hd7tnH9SEApHERLwHgYzWO+VI6yInN9nlF6lXbl7N2qnpfIBHYosUSSfJVAL4zckBOAKhSwmdACYDUnmVrUrDlANROAPBx63szJwAMVADQzP6OCESBVieUADDAf62L4gzreE4AAPyHBLABAaDbksqaEwAA/klAsN9DkAA0+5+yQJb9b0oAeRJc8Ggyop+XANB4elCosHbkPJZIZNn5kTpAmImZWkAhFmZESfyW2DZbn4fP+Muz7rzeuSd2pAlG+nRWPlcJAN0N6UpV2t0NaWniyLomiZjU/3qW/U8pACUAtIMCQId1nnOgEMAaXCQA+Dq0+drFumk1sOOfQXGYon2BAFD7nRIAlEATyP+auOLEs0QBoBBv6EMA6PUDInJNeGD1C728YQKEajtCbA3+V9aemQKAzUtv75hskK7lZetk7CfF87K/v1Msk+PXSI+P76nsPuJxsVl8aZDvxmeVIUvwSX/8vKlCSoxxccwgBQDOad/3Nu4lABj/1Am5veM4Hq8puB7fd7829/dTO2/PmxMAyvw7bZ8Qf4vvg78zG+uxuaBeFt8jxxlBOFdpzsfJJyMAlN0/Y/8fkwDg19T1NxDMysZ52hY+L8rGVZltu9Z+TPvAho7Z8bJz8Dn3nc6z/PX/TwAYcgJAmSEpmzzegXGjps5Sv3PF54u/k246XJaDY+wzu5p9P6m54uz3ZBOpxwdnwMGRAhgQFgUC0OWTq9dpMOeuaMTqAP+B4e+BQXUSVdomlz5RYxkpAHj7xYEFIyt4doYFFLINgA3zgp3mVXcDNiH1RXE2GzIyOipzW7fJ9TfcINcduF62TE/L6PiEMsbxc5Q1TtAeZ0wzV2saHMDR5p8bPdqF7LRswhPklyENwo4MD2ubKUMXWffI6UoXW45Jx4O/jgkA12LAy5zhFCDJx0neVIMW5EHHpwZk8LnLpfhTZlbBKAYdTh9p6X2WXc/ey2ZfYXFJj0/nbzxn7bNe9lRqZLN7SsB/fx+GcfYTaqvbOaw2OA67ZuHgPBOsWutKo17TTdvS/FVZWrgily9dkDOnTmttVAKOzXpdmtWarCwvWY1GJQDk2ToW1LLz28IUBeuULagjMhujOcBenNNuI+LIXr+x6m2b2orN4MG4v8vsogc20+N6nd9ioMrmXD4OUqexzIn0o/P72BBivmxsVfbe4sRal358aloDUE99/ouysLwq1XpTiQDjk1MyPTunjv3K0op88O77cvSDDxWkUtC/OqRy2gBtBPKxF2RfEuC2jFwL7Ht2H8AM37t4+bJcvnxFwZzde/YqkECAf+fOHXLh7DlUauWG6w/KtrlZzf4/f/6ctFsrcubUx/L2b1+XM6dOysyWCdm/e6fMTo7LeKMm4yMNla6rVysyOjIsY6MjavOMvES2DcC5baDZSFOTVbPla3W1pbU6WXsjmnFD8I3fECTqyPBDrGoMyxoKCCHbhu8oQYBNEI7vUEUawyMm1Ro2+rynlUdDPTydG2Fds/EYjSjOrYHcHMR3W5v1JVJscU003exaNh/X4rmy/vaNsG+IbFUtrCnRiCquNS45q0HjQAXQ+GAhhZoAACAASURBVFeRRtnP6etnm2KbFB+T2q5+Dnp8k4PGfHzcZnOy37Fl9wfwFfsysQ/g/ktpA3/CN9N79nUl9mmKttsiXvlcj/+2iyvwYsLLBV8jtj0xGaDUJgUFGx+XsY0re/4e+5oMQfN5CIbnxDYyci0juKZAMJ+T0UymNMAk34FAhGw9JQO4Z17zOcA+PwDKANwAiIDQ/EBofOM3r8v1Bw+qhDhBdEoGAC6T7ezlBwAjISAAYgJuArxitwD1KUXy/e9/T+/r85//vP4G9AE4JSMf0P7w4cMKWDJWAHH/9m//VqX6ubfRYQNpeR5qq9M+ng3P+4CjZGBzDo4HhMRPA7A9f/GCfO6JJxSI5LwcC8mBjHlASn6ws8iWQzCg7AC2mfbhPUgRKBQAaiMpDwEBJQMAWiMA/Fyuu+6A7NmzV6/JWAPMR1EBYFpB1hYZ9FXNLqePnnzyyUy9gGfx54X4BbkB8oTPEVQH3nj9Dbl44ZL8+Z//eQDhbZyyXtDegNG0Odegf1gf6CPAbMbIF774lF6vXm9Ka5WsMZEXfvyCLCwuyIMP3i9zc9Oytp6TUH72yi/kvfc+lHvvuU9uuPF6qda60mhU1Y9YWlqW8fEJbTcy0y9evCQv/eSnSpKinVAhQMHF9wHf/Oa3FcR//HOPyfTMuLTbqwrwUwLg5Zd+Je+8854cuuUGefiR+7ISANQw73Yq8sO//5n6KRAAtm+f0zWDNuf5yIgHaKbMwk033azEA9qf66IqgQLADdffILfccqs+u5ekYIzaGP+sXH/D9ZrpTh8xPyAAANyz7j399FP6HkSxs2fPy//0P/7Pun7f/8B9OoYhBHpGvBFifqXzZt++vbqu/fqXv9S+uOXWW6W9uqokNkBzyg8w3pkfTgaiXTkHZA7GNwoDjB+eZ3SUubyRKQAwBx999BFpkGWuBAwbWxBmTp85pWOLMcQ4NGL5uhw9+qE+M/7CH/7hl9SoAY7SZsxRJ79A4Ni2basSCWgXzgGxYXllVe6++x4lBPEe12UuelkBSEBOwuM33+HYQ7fcIq12SyW4Pz75sbzz1lty7733yPSWSQXBm/WanDh2VM6cPCk333i9TGAXOH5jXRbmr8rC/LyMQkysdaWygUxvWEfxTZRYblK0VmIv8grCGq4rcGVIusoJDyUACGADJHao49vSoD6EgC51fTtdLdVSxV/gy8TpIZazJ1VZfkoBma+QE3Tb0llB/pesc8iEQwr+N8dGpQm5pNEQaQwriA+hF98eQingPypeqHzps0A6b1hmM+BlRYFLU1eydSiUZVI/3vz6oACblYvJkLYCEQCgvqMKYroP6K7JkCqFUfKAf6F8WEygc7UiR2/DNT2I5QQAz/q1GyTT2coCeIDPl29sS57hk8coFHQPxLvYx8lI/l42AEIXwD9tTBY4GYRrSAR3lZyytNpSYIGswRZKARB9tJQORNV1WVhcNiJAsM+6DqPkoPXN8WmtfKC/5zEFLwlACbLYf0z9sbLXZT5ev31jmgBS3ONiwYkP5IH4OAjfz39wP4R7Y77GAcjYb4yPK/PdyoC31D9JM3Ss/62f1IZmAWJrqVzevhgnKm/XvNSFlaJinjR1j7Vt5y6Z2bpNy7Eh/z88MpaVAGAusf9iT8LctfWPPYuRgSEAENinLbHTdmOmLBb/cP+eTOL9522exX0S8mlPgBsDFCXqpDEMXyvTvnCwVNVNsrJjaSZosTZ67/558xIA8Xz1Z/LxQluotWFqR0HumACAXVa4MJQW9XFkWasGLmb6aGFDHvvMm/rPoUPidouv5ddL293sUihfMKAEQOqPe3/YfX36EgCxeGI8X+PxlN57ZmsdVHAQO/RBTABwIoASpsLn/jtXAHDCV7F0SzzneVjd73iMKsROHMDS5VRL75WXAKCtPMkrH685AYD1yhUAXEXAGXcZIJqBjUYA0DmhjP/evdkguxvPzZQAUFzHUEkg5maEikIZAC8B0FpRAsB6qy0b7fCbsoZtiJ2UN2xLt7Mq6x0rAVBZ60iFpLROWyprbZHuiioAWCkcKymrBADsuhZSRKUhEACcCBElzbiEMW2hMfOMKJDHtyCJQQAgkcgJAB63yJPPimCujXuLcXp8rxgfCJ95Q4d5rvMjImRoe/r+mHgjpL11a0sA/PY6qpgoR65p6R5Ie6v694Z49v9yG/n/dVUKUHKAlvWBkFcRFARQfkntrd9WPH9T26rxVTXpm0Uhe9Vw7FwVqQ41yL8KMQyLLXuiIeuKzQtiXKE8pZekVHl/U6ZUZZmala0cRACwMoQ68AsJS06gy+MLSvXIFAhsXY3nSQzaW5xN/Yao9nzWfviZCT4R+0NprCO/VmGpzF6ka5ASPEtseNl7qV0v9wl6k7mK4zYf59Y3ITaYgPhp/Cx9Lj+n5ZQGOlu0xvVbk2NCVLq2m90LKqYF0kVO3Cj6AeYjRxVwbVlLfI70dXxMho9F3ynY/dDIcRvmfThkfn2B2tu/rFOp/+BE4YQA4PdlpYpL1AtKSgCk/Rz3b9xu+TpLDNvUFPv9xPjToPP3+77vF2Kfyds3XtfTfVGZ/5jOw0G2LbV1fc9XQgAoG0PxXMv3L9deAiD1X/0aXlLYX6d+YkpAKI5Ds4exDUr7IZ6b6XPxGuwmJUDE58A+FXwC97GCTzD0X3/+vo1BN+CBHB8IfhN+Y7W6LRJpZ8abRP/MjUqWLY8sfag937sAhizIbGLbY/kGOnvIsBHTbIwYMHeDGGVNOtM8biBf5DabQLGxy4ygOgq5E50SAFiXTRbHjwsEgqi9CJzEP65IYu0RJEUyUkBiSNiAVJF+7qqTotL+QxWtEb1tx3bZtn2H7Nq9V+a2b5ctU9MafGmQgRHq99QbZGJ1c9JByORT1pZnL2ij2wYJ54tgH1kpOJUEdzMwKGHZpQPXn7EwTjz4k5I6kkXAx1fZwpAugGWGI5788SRK/06P43U8gcs+z6/XnwDQ75502Y0AlEH3nl87Hi2bS/iXtnu20Jd/PzViNgRyllX8uRMAdCMcEVg8kIdTTzCOsQMBYK3b0cx+CADLC/Ny9fJ5OXfmlJw+eUoBmdXlZRkGfB2qSGt1JSEA5DI7zHfuiqBjPwKANq8CoB746AXRjYForZQ6d/F7qT3Ljh0gK9lvfMU96DWH/djUUYnvqXcBzwMg/ZzEsu/nY4ImXNPyH0Y+AtwlqLwhw2NjMjO3Xf7oj/+1bJmekxOnzsjJ02e1NuXuPftkfHKLBk6atYa89du3FEwC8Ad42r59m4yOIZMNqLKkGb0esAeIOHnyYw3OM3cNFOvIlatX5czZs5qJumPnTpnbulW/z/rjmWUQR3Zs3yoz09OyvLQoZ06flOX5K/L2m2/Ix8ePy8ToiOzZuV1mJidkfLiuBIAGC2SQ+m8ikxk2BKq6j/NMIlq1KrWQoaZZNmPj0hwZ1VqbAPhk/xOY0wx+anSS8U8Qrt6QtQ1OwHuB7awM6MB6BYC3MJEMwbT1gZYF4ixjzwgAZZs0d/AtoJvOZascECT+k02Ve9W6LvgYjdjOdi42kAENiAdlKBNQeCsA/3G5Ft2SaQmIcLZoE1K2ARk0H8qc/PI2KW520zmbvo7nbZn9Lj7j5q/S83mGuPtQ8capzJ5sfoWk1ZMaoW6T+j1nbpu9VnK+eU5tXIg9ZeoR/t0yf7DMvhD820whJSXAxU+XbfwjgmfmK2k2qigImD+TrUHttsnAYzsAiAEfsT8AtGQC8xrAm2sjK84aAAEA8A6ZfmwUfufZM2fk1Vd+JnfcfrtKiLu8Ppn7+IWPPvqoAovYMEBB3gfgJEPfVUwWFuZVAYDzk/0O0I/N4jWAJ+AnwCUAuI9nsov5/M4775Q9u8iqrqnsOBLpEAc4HnIBz+pKAqgWHDlyxNQ+1tf12Dfffkv+8Etf0uCLPyOZ1AcOHNBzE/ynDShd8Oabb2oGtasj0D6QBciuB+xu1E3GH8lzyA+0LVLvO3bslAMHDmbBQ8gLZGrffvsd2oaQT7l/ngmiBPfumdtcG8IC36GfIFRwffefz545pwQAFAD+7M/+TPvUxwt9CCEBwgCkBN6nzTk3pR8gAEA2+4Nnng5KBw0hLtlur2k/cf8PPfSgTEyMapapj/0fPf+inDhxSgkANx+6SYYqbSUA8CzLyysyNjauDgEAshMAeE3b814dkpeCzxvyjW/8F2m3ulpKYGp6TAkAbYC71rq88tNfKwHg9jtulQeP3COVWks2NvBVhgRsFgIAQa4nn35Ypqcn1Y572QTIGfQvwPT+/dfpddnIMTcgALz//gdy/cHr5cYbb9J+53vcE/0JGH7HnXfILbccksnJiUzBgnHEeARc/9znHtexju8BAeB//V/+NyVVANw/+dQTMj4+puOPH/oBZY3bb79NlTP4+eUvf6F9ASGlg9JDtaZ9DwGA8c95+Jw2cgLAiy++qKQTyC3MSfYOlMmhbXkmyB5k1UMAQGXA1UM4x3e+8x0lAKBs4QQAGycb8vHHJ/SZud9nnnlWZKOi13QCAOQB2gcFAMiE7U5LCQAcA8iPAsI99x5W0gvXYixDHEIdgHnEWOdY2pffKIFAALj50CF9doBzyBPvvfuOHL7nbpmemtQMfMbm6WNHVQHg+gP7ZYw+DAQA1ItQVBttVqUx1JGqdELZtZDhFjLdFGQyznvgxJu8vPmslganBAAr4mO+BAwY9mUMMgL6BPrbbQXHIQCg2GISqwYKrhN0r6EAQKje1cooYQCY35HW0pJl86MkUK1IfWRYhsdGpTEKkE8ZgIYFsAFoABtUXrgtnVVqB3eCckBVCZX14WFpoqIBAYBrsnkNgL7Wgjc4znYbAPVKag+lAlyg1wmUGtc3uWEIAPiIWuqAgJuC/0YACGxgCyrqOY3w5v6PAf0hizLLpjQgKVt3PiEBQGMUvmcP2YX5fjgHEw2kd0DBlAFMFYDMfiMAABTgjysBQEkAqAN4uYB1VbxYWW3J8irrIRmbkOcM6FKfnn1XAC0Ai7KfLPBkvmq8p4uDXW6PPcCXgnmb+ThlcYDM19PeMIJC7NfE1y/z32L/xG1xfF/x5+n309f53rB3/xffR/wc8bV8jpbtD+Pvl/menkVu57Z6rs0R9l1zsm3HLpmcnpGZuW0h6x8CwLCMjFkyhxLiIgKA+iNk/gcCAEQf7Luvxf0IAFzb+57f8es4uB4fE/8NCNuTlBPtZTifr/fxWOlHAIj9zJQM0us7b04ASAOw3HuBMML8gPUe1qrCOFJyQHmJRvNdQ+wgiR/EoH/sH6d+ddwe6f4nHk9+z3G7mzP5L5cAoHbKwZNgd/PM/lwBICYA+Of0kQa21zZCCYBPTwCwvsnB/16gKyeq5Fmv//gEAJ+Dsf0ozL8SBQBvp80UAFApandWZAPyGCTBdtt8Btb7dkvX1e6alQBYowSASv53pLJuBABKAAytrcrQBiqADvwTo8vB/5QAYAB+qPFOeYBAxOO9fxoCQJi8mxAAXP7f19IOarlI/69XTcofEl9nTVpr6yrzT7Z/e11kRbP/UQSAHMA6jhIA7W4EAL6L/+R7w3Qd6RezsOOI3zjRYXBkoXwdhABALN++a2AWPsmakTZLCABObtE58DsiAJSVAHACQJFAVVQA8DkbKwD0xIOCAoD7F04UMHcyJ96UrVFlLZqe/3dBAPC+9+uV+R1+//Fv67Oc1FfWx/H99rQNa39CAIjvoYy8VkaQ8vtwBT1f83Ofrj8BwPYyxZheuhamcyP2Va+VABD7l3kb9hIAyvzNeA7284MtYSXfR/h5XLU4fgafu/yOSwCUxthKfOP8fuRTEQDK/NN0zMf+UrwWpT5JPwJAOrbzsZLiu8UYeDwGetsuKu3wT0wA8PUrHpPx35+WANC7X8myPrWr4uuX2atNCQB/kRAAUiORbrBiA6EdExjnqcPk53EHOO7Q7Bq2S+7Dfis+qA0C29mmi2RhkCZKANoZ4abDOlvY7HLf5YujfSl22tPgPjw1glXAM/Hz63Hq5OQ1pZRB6uoBUU8RNEl/NBkk3LXKC0ZtFNfz01qD+jky03q3mk0AQ3F4ZETGJibk+htulL379suuvXtlCjWAsTHrM7JTA5Nc2yADS4e09i7BAs/eV4MeglIEkHg2AngEWbXuUx/w3zeT6aLlrzUAEljYsaFINz/Z8SXMMJWX9/4tAdJSo5UapLJrxf1R9v2yz2OZl/gacRukz2gAmgXwygxe2YQuEv0+OQGgeJ3B9Usyw9sn+9/nXaE9srGaKwBoHdBAACA4CAGA/cLywlU5f/akfPzRMSUALC8taeCxXq1RlUo6BEx9Hmh2TCD5bBgbnB9Yys6AypyBqASAPa/bkk9GAIiDPvEzFhbqT0kAsFIcxZ4ucwTiOZTb6DwAUv55sYZW7zNgaAhum7yqnhfiBZlUlZqMb5mSxz73lDz5+S9IpTYs5y5elo9PnZFfv/6GTExukfvvf1Cmt8zIGpuZNeqSWpYiQBzTEul/snYVKGq3FOS6fPmSAmr8Jku3AYiuQcshBRHOX7yo97Jt23aZnplWadetc3M6DlCIgBSydXZWxsdGpdNakauXLsg7b74px45+IM1aTXZsm5O5qUmZmhiTSUgIXbLrqKNbkbHRUSUpADyQLUPge3RyTKqNmr6HzSTTZnh0VIF/LYdQb2qWn9atJWCuxGnqmwP811UCjkC29UkI5PmoHbIAr2b8ZxXmPIBvc79q6Sc9U13HrZZiC/YtWg7jNZr7cfubbQZ0TJm0bvaTgP/W1zD0eyXkdN5nsl3+XIZRFAgzGmXWkVN+/wMYyvEXymzwoDU5tvcpASy9kdgZS9eJfvdQZnf9vdQ/Yh30uRevg/F7g843aMMRz+nU50ltRLp+mLxZnBVRZMJbH9sC5P5FvNb1s33ps2iQIGSlpvfEsWUbVL9Xxj/kIwaWX5tzYI+oncl3vRa4ZfoZ6bBDWZjgm3EuQEoAToBrgEDKA5ANjx2iPAD2h/cAMgEfARq53ulTp+SnP3lJ7r7rLgX7POMYIPzkyZMKVgL48z7/ABoBSskGh2hgzvWa1iEHGETWn3sgexpbxz2R+UxWtQPv+MMAhgCTZLbfftttMj42rkAt0u+ewQ9gTltgEwG0uRb348SAo0ePyosv/US++MwzMj45kYGeX//613XuQ0aIs7i5d4B0nj3OcuYe5ua2qp1BOh8AlzbDt3vrrbdDrXdTWaDtuW/a8DOf+azeM0Ad/USbca9PPfWU+pUeBED1BQIAqguQEgBP/bNTJ0/Lr3/1mpaS+ZM/+RM9n+836C+eGwl2vsd3uG+uRaY7pREazbp88dnPBz8Vv7Quy8st+fu/+4GuP5QAqDcoTVHNsri/9c3vapmA+w4/IIduuVk2ZFXqdQPfcwUAU7q6cOGivPTST2VkGNn8BxRMIQDG89E+X//6N6RWbcjDjzwkk1tGpNVaUQJAa3VNfvbya/L++x/K4fvuknsP3y4bQ8syNIRPvSGrK+vyox/+XOq1hnz+Dx6T0VGyNE2ZhueHqAKhhRIAu3fvyUoyMOYZH8ePfyQ333SzHDx4vYJCVy9fzkghjC0A+O07tuma7PsSxjNlH7ZsmZQjRx7UvgRwhADwf/4fX9W1GJUJQPbRsREZGQGcZw2fV+CePtixY7teBwIA7cM40JJhYooN9DNzjusDwLu/BtkFAgAkFMYHagKmWkB/VpWgQqY+BANKAOAzQF7x4D9EkJOnPtYSGxAAjLxg2WJnz57ReUnffPGLz2gpCAgJ3B/kk29961t6LRQAKGFAaRFIEPQ3YwgCAO3sBADOAwEARQvmiiuIcD3mIDYEFY0bb7pJyaz8HD9+TD784D05fPddsmVq0kDo9a6cP3FcLpw9I3t37ZLR4YYC6XgCKFutLq/ISLMmlfWWQBPMs85MPY7XcfF6zZIPxteIW8HXCGXjXP5/CEIs2fctCAAA8SuyjpKbEwBCCQvNPKjVbJ3H/6ug/mT1bjmzlehqy8rCgvrkPDttUB9pyvD4qBIBKpR8qaIsBysB8H1d/S2U4ygD4OR+ssdQT2qMGKGy1mwa6QACQIUSSAHwD791ZVKOgqlU2PNatoT7USFcJLKOf9dRP1HlP0Lpgg1eq5x/INgH8D+LAbD4hNJiHoNgvCp4ErL9s/2N1yCNywIEp3091D52P8N+5y4d++g8wO3ZWtaRrLudKLPViQPs53Ufv2aqVG3N8Ec+GBIApCsUAgBnNmSVMlyttixCtIUEoOACqoBWygqyqtYtDiUfNOMqZOFhc5yA7KCor9lx8Fd9hQQ4jdfr2E8p85P6+ThWaziPz8QByUH+RzHekCeFZH5FFo9wgLTotRR9KYt99PPvYn8v3subfx6IZQl5N/aD0v2/Xyf3gaycl+8r2Fdt37Vbtm3fqcD/3LYd+rvWHJZ6k/3JqM47XYf0PSOk9SoAWHZmluDSRwHA7y8FGmMg3Pvfx0A81gFh4/1r6of6Wl/s26BaonEy8xHjTGwfg2k79vrDtv8dFDtJA7BpAD9WACgQA5gnmxAAdJekSmvWq8Vx6XLwud+dHhOPyvgZ4j2Lv58Sb/S7/wIIALHtiJ8lJQDE4D5Z656tnpECQpkrt9Fmp/9hBABXA+DePD5tfbc5ASBWAeD4WsUSvPopAJhCeZ4Va2MgVwBgpY8JNEVLVZ65HYMtyNHruA2/fY56+5Kg068EAGt1p70i6922yv8LyXiQyCICwPpaSxUA1jorIt22gv+mANCxEgAbqxQqDFn/eRkAlI5UAUB/5woAFhf3TH5IT8SPgz3IEuVMACjLW/hHUwDIHaosyhGUl9z2aFsHMp1SFAOZDsWdTiAAoABAqUdXAADsX+1CBNiQ1a6Y/L+SAygVsC7Lq1a+B5pEu8M5cwLAJ1o/N0zJ8lp+yuMplFroTwBgH25zYkjjXzrMlVgWcI0QB9PxXaIAQGINyTCqEKCJkOUKABkpJFu3cf6KZQl9ftp64mWhbM7GCgDxOqNz7RMoAKTfLfNr0naM52K/dajMnveb52kMJfU/0nsaRABIr5HGrmwNKaqP+DPEeFa6bsU4WEycuFYFgPy+gu+nRKDiHIjXCl9DYj8k/Tw9Jn5dNqfsenkJAD+mr68aY3DRPiDDHFRJNi8F5n3uCgC99264pxMA+vV76gMV+9Dm5aCfmEQZjx0/Tzx+ys7jPlG8P0jX9NgvjNuxX1vGflLZ3Ii/l37e419+SgIASl7X2n7p/LF7CYT1RCGq3/gs9ufmCgD99ln5veTXLxvD6gdE5FbvR/evhv6bLz4YEgpKJGLDF33gxJM9u4EgL5cyg/zzmECQDibYtQSA0w63BzGDoBMk22DlYIR/hw1OPtlMrif+4Zp6L16HL2Qzu+Euy/AuGxApwK+DeAMJurwEQLzZcUcnN55GALBnyhdtlYBOJFhMhseQYashYs+UBeqjwdbWYDgbEWNZdcjMxzkjW6PR1CDAnn175boDB/X3zl27tNY2gBcSnGxztE5PpaIBIL1fJwQERpNu0IYsMOUEAKs7iuSpgX75c+bjqGxBjY0Qfg/ZDSqRvQkIzrnKNklag3iA/EtmoPscU2akysejjYoyB8DeL1cASCdlfK+2DzD4bNAz5OcojkzPsr+W76Zj2uaMS272yu74s3p4pp8h7gkcRAQAPb9mOBOUrWqGkBEAKAGwpgoAp08el2Mfvq8lAAg0quwpTueG6LEOjsab83wx2lACQKoAECKGid0wm9JjxMPGPW6fckOfH5GNa8/GKjMYfd4rjp8iMSGeG9fiEBjxIczZMoA3AuDSZ7LXJttGVrzeF3O8VtVgI+tiY3hM9h04KH/yZ/9Gpue2a7B2dGKLnD1/Qc6cOy8Xzl+UibEtMjOD5P82DTYBGADQAc6wUeA1NXfZTCwvL2lQnoD8RyeOy1u/fVMWFhYV+JmYmFBSwYVLEAPOKihGHW7sG+eeBYhbXlISwPyVKzLcbMjkxLh0Wyty/MMP5eMTH+lYmZoYl5mpSZmZ2qK/R5rDWnoFQIBrTG3ZIuMTEzIyOqZZ/yMT41oKAFl/pDVrSPhrpn9V62tWa3UkAvSfL/eKLmlArSZdCGnk3wWiiTpDIShvRCvL7LGf4maNzH8ka+N3fXwEi9gziuJ+VMUGvh+kC30jna2HgZgWjHN2rnztxgHVCrI99xYTADzAl2X/e8BrAAHAL1bmYH4S+1p43pQpk9jj1A6W2evUfrsT189Zjd9P5yTnTx20eA5fi1nod91r+a4F8Hsl4Hwsxpu7Mqkpnkc9pr4kzN51KW1TB6PcP/JArr8ue76sHcO6UMi2DIEfH8vF62UzMJFiHlLAnTlOIBzSAFniXIcMcvyU8+cvyBtvvK6AMvL72CpKBvzoBz+UnTt2aCkBvgu4i1Q62e8A+hwPuEk/QyoAyAQMvueeexRExf5euHBeywYgbQ6gDniJjXNZdM4N6Oltgu/0V3/1V0o6OHzPvZodz/mxjQCPnIfrch6uzf0A4CKf7iUGUBb40Qs/ls989rNy3cEDej3UCiAivP/++/KlL33JiFhDQ3peAHqAfc5Nn3DvXIv3yDLvdtfk6IdH9TzcKxsEMs357r33HtbhiJ0mG5us6EOHbjEVl5rVr6TcAQQAygwA/nq/0y9/8zd/o8QI2gyCgfvJH310Ql595ecK2D733HN6bc9YBMhGVYD75X74joMZlD/gOcfGR5UAYETUIalVmzI/vyTf/c739DMIAPC0IABwr7Tn1/7z30i3uyGH771fbrr5RlnfWJFazQitMQGAZ2DM/OQnL8nszJzeu+1lKA8wouMNAsD42KQcQWlgcjhTAIAA8Oorv5EPPzwmDz/yoNx2+03SXV9QAgAA9dJiR37ywq9lYnxSHn/iQSUguG/CczLGGDsPPPCg7NplWfde+oHyAKyPd9x+p44R1lfamnFBRjvKDkjRX3fgOiW70TaMlH0rIQAAIABJREFUO0B2xi9Z8HfffZe+v7KyKmfOnJP/+//6zzoXIACgEqFlvkYp82WlKUyN4G4lceDvUxIAIopm8gM0b4ieDwUA5g8lKBh7Lp0PAQAiDAQAQHyuY6VTjEhHXwPUc37UCfAXXNqbZ4MIcvyjY3peiAg+tvApzp07q0A+P1/60peVYNGkTE+wA5AHaDvUPFICAMQB+hwCgJcA4Hs8M3ODMQsBwEEC5i0kCuYrShn4G91uW44d/VA+Pn5M7r7zdpmcHLdauJ2WXDz5scxfuShz09My0kDJiDIaa9JpIavbkUa9KkPrHamGDBj83lhCMycABG8gkABcxphnZn+se0iAZgYXwDfZe61VWVtdlfbyclEBIJBoANYpdaTXQP5/CJAYIibZlBt6fxAHlq7Oa3Y9vrvuKYeb0hwbUQWAIdSZIEAqWh8IABBBIR5QCgDVAPalAJGU7xgZVWUl/q5oZj8kAJOgVx9e28HBfxMHIHisOreBnJopBph3L7LeLioAQA7RWlZkmKJKAAHAyZD224Bn/74Bub6nSAkAGh8YQABYUwKAnUPX0aBI6Piwxx/yvXBMqFyXbpQ15Gs+54GcA5EfYMH29CYxzGsF+FEG6K5p9j/1iCEB6Jxebcni8rIsLC3LCnYxSMt7SaqMDEDZBi15YaUB4/2d3yu/PT7Sb4+Z7itSvyVd/4vH5xLq8fub+Xy5H5b7PqmfFsdUBvlSmSrXJg5X3+cs8UnjUw16FpXNDqqLKl9crcnUzKzs2bdf5rbt1PJjTgCo6v5kWIZHx0JdZSNJQQDAVvKvTAEgy0DvQwBw/8r73+MsqU+Y7Smi4DffdQWAHr/QyRFBASDeBxiQFMDW6O/Yv47HoPvUvW2Z+4Px9eOxGsd/yp5hEAHAmDzFJCXvW9+ffRICQG4DetUm4nuO52LaD4V4SyAAZPuzqM3L2syvnwM4//glALxfUgKDA9T6/iYlABT070MAGFpXdNbUBEIZHdqsZ/6HEgAwTkIeWeaH+rH9SwBYfzn4nyoAaFtXg8pryIrWc1o+RV4TPYsD2BqnfvA1EgDSMZ2NZV+7IgJArADQgfwXFBN4H59M/7G+owDQWpINFGRbBv4D7K+3AP3bst5tyToldrqrShSAAFCFALDelSGUa7urSgCgBEBR/t8SSwrgv3EkNL7nz2xLuqnyaFsEAoCWytU+tNn2j1cCQM9uiRZhYmtClpIU7LeWygnS/14KANIFay7Af2uNmDv/jKgHyA9RTwH/UgLAmqy0rJwPpTbbHVR/ekH8a12/Iihh4ApWHvegL6qywRyKCPV5CQCXdDeg0VRbAiFAlS7Nf08JAPhsrhCwGQEgbuvc5lsJgMzWBuzG56f7yOr/hriczbciacDm32YlAHoluOO2T9f9tB3T9SVeT2N/Lrbpm7gaWV+U+UTxGul9Fp9vsL9VcuUSAkC6Tvi3yjCwT00AcD88urV0LUx9lLL1sWz9T32S3vbK5NT06uVzJL8xPvd1LF3PrlUBIL+Ok0eD/ekTv4/9oF4f1Epz9PNNy/yNdPz8PgkAqX9HW8T+TNkeY9B72p+fkgDAPmvQT5EgWLTTNg4t0XXQmI3tQLENAiEqIY9+kvlsw6Z4/dTuqP+U+AeuDDD03z5zJCMApF/0weoMXXeA4uOaw8PZ6lnmYHsWeWzMswcM0vJlHeDkCnWwswsG1k606XICQDyBdRMTvsbDu8PrHoUy+aKNzCCj6h0bG8Xs7xC4UBJwUvPECAD2wzMo77FQezl8GDFQ8vYLNXkJDkT1zZ0A4PX79JnDcyiVmoA+nR3IA2wol5aXFPDaMjUl23fulOsOHFBZVzLbtmyZVhBLa1sDyprXI9W6Ler84OgQZFLHTWWaqCNZUcYpQB+gnhIQCnWdiiSAXsPrwFhOAOgXYIjHTdkm6VoVAPqdPzb66QKQLgplC0R+3v4EgPQa2ZgKBACn0Kf3mM+z4gzJz5cDwPG9pufp58Q4AaCf8QqmpZR44ddLny1XqwiSONThdKCHLJS1rioAkGG0cOWyHP/wXa2VevHCBSVDKEkGOS4CVCF7m2ulBACtbY5j/gkIALHco4/JNADUbzH1500XsRLfvcyc9SE56V1kx5ddezCDz+plx/Or3wKfnttes9sh69Bkc/khIEi2EP/qjRFVVf3jP/1zufOe+2V4bEJly8iMJxB16dIVOXXyrFy+fEWDUQD2BO+xC2TwIrULUHDx4gW5dOminD9/Tk6c+EguXb6k18KuHDt6VGWy2UhMz8xqsBcpZrKwsElbt5GdKkoA2L5tqyoAvP/+e/LxRx+pQkSzURckdak5OzY6LHMz0/pv29Y5mZ2Zli0TkwoGAGogmTms/+xvpDQ3KqKBM8qhAPYr8K+RZ8s24z0F8DX7zKBymxfhPSUAFCVUC3YidK8GJ/y7UeZQqgBSGDwZw7BcnjQmAHhQTdc+D0Yr855IQ8j2zsoBZLmEIXk7V8kIzkA+JiE36DMUyxBkB0RqG2UDfzMHk/Ur/Ynbj+8PsssWn+tt27LvpPbcOjK//mbnGbQhKz13qSUovtnvPq/hq/rcsU0rnstKAMSbap1zyYYY++EEtP7rT3n7GoFvXaOIXKcfCdTtU7qZMW+ut4RETEzDBrjzyijGrnAeXw+qFQt+8xrgH+AR0BzA1yXVAXcBSpEaB4AG2MOXXVxYkFdffll/A/C6xDkZ5kiAU5Mc2XrOg8NMVjZS5YB/AKWcA2UTfCCO5zWZxh6Q534AxmnXp59+Wu0Qz8JxAJ78/eD9DyhJgR+e4fnnn1ffDNAbQJ/n4H7IwgbE5Fieh38v/fQlbf+HH31E25575JqQEZA8xx5zLdoDMJ3SBwCoDgqTaU42M2B+p91VBQIywT3j/ujRYwoMHznykN4f9/Ld735XqIuO/LzK0tesjMsPfvADvQ7EAycp8LkTACA7kBnuqgTc7wcffCivvvwz2TI5peQGk4Vvav8COgPQAjJTtoEfbz9AbuTsZ2an5cmnH9fvdbvr0qgD2l+S73z7O7puPPLIQwquE0Dk3vg+BIBarSkP3H9E9u7boyUAwBh5BrLBIcdqGa3h4YwAsHPHLh0HJgO/rmsaIDElAKanZuWBB+9XAkCnQzkbUwD4+c9el2PHPpInnnxUbrhxn6y2L+u9AFAvLrTllZ++IXOzW+Xw/bfr9Vl33dYxxhgL99//gGzfbmODtuff66+/rqUJ7r7rnqxUg5MbAMpRTgBk37d/r0q1Ly9APLD2RD3gxhtvkM985lZtM8h3J06clL/9xn9R8gb9Q6kD+oBnZE05c/aMHDt2VO69916ZnpnR9fe1136t/UjfkHnNWs0cgQDAtSDIMM94jzanrAX3BgEAIgFzx/wNSB11Jbf89V//tQLrX/jC55W44OOZ35BXPvjwff0u89TbCfL1mTOntRwEY+2P//hfS6ezJiPDI9pm9DnzDzIFbbJ79y5ZW+9mJQAgkdAGhw/fp/PA75cxzzmxBzwj7UF/0GaQKCjngW2gLu16pxUIrCfl9s/cIuNj7Ic3RFaX5er5M7I0f0UmRkdVnQhAmsx0J3VDvFTvQYPj7K9CMDKmBKo/EtbfTNY9KO+RwUhpIQgA+NlOACB4v7ysJIDW8rJm4+N3q3+NulbVVCyq9Yb5NhBAK9hyA7N5VrL/O4y5xUX11eln9oQoADTHRqU+3DACQaWu2xcNxAQ1IwgAgP9qHwhQUXqgaQoAEAAANjMFgI0gQW/UA4H5a/t3jcRrZpkqFBgbIFM+sH0Ge4w2KKQqHOQKAF4KYM3KADgBwFUAtDmDhkAA+AsEAPbUlBAICRA0v8YLwnvxOov9zfwt7ik7JtTTDQkIuV8eKdapAl5IWtC2y8FGA70M/NeSAID+zLOu/eM1nwP4KyCh5QI6CvovrazKwuKSLFEeQEkAEDzMZyXjResYh3IDWjbQlQl7EhFKgLTEh439s549dpJdE8dysvZIMhj77VXdvyrub8wPSIm17m9s7kPl6gPX6r/1BFU3IQAM8m2Z+8RRNIhOiZvmiMxu3Sa79+5T6X/myczWbdIcnRAIAMRpmqNjuichtsMaBdGa+azqOAF4AazROE1I7NB72IQAUACWfbwnxNA8PmVjnp+YABA/axbjSAgATuzMwIRrVAAo61MPvsZ9l47BfwgBIGuLayAA2DYwB9DiOKH722nMoGyfn8Zgyl57zDJ73iBC8S+NAOC2lrGvYyoKUKvdixQAUvDfg9mqDtSlvrzFi5REEJRbfBz6XtjGf4gJhzipx23yAL+tvR7r9r+tP3PCyuYKAAbIqF3E8kIMSBQAnOSmx5UQAMr2od7nvj7ne/wQG3MlgIhMoTFaJP1DvV/P+sPPYT1fo1RPe1nXTwgAlAHYgDwYKQCYug4KAKuyoQQASgCsyVCnUyAAaGREpf8D+K+vgbgtcqBKHxEBwPattI8R8rQtIgWA3ysBQBs3Av7Da92TaQze1omYAKAKO0oAqEhnvZITADTzf02WAfnXNkIJABQA1qWzLkriW26Zig+t02qb+mXc57G92Cw+MCheWWaP/T097wZtXlUlDbdbOr5MOtCSG0PGPz5cTADIgP/gP+CnuaKXEQOCX7GJAoBeNwHANFlhAAHAyxDk8yzEx0IcIl6jU1KAtldIWrXSnEZqKPoV/T2HtD82IwD0s+u+nhVsVLhs2b2k7/nrsvhY2Vjq+0R9CAAx2B9fO43xxAQALwHg73FNs695OxfvIyfkxuPYbVts8wo+dpQA2w87Sf2A8nligdHUhSubc/H1Y+ww6/9rVADIfZWcAOARsH797uO59xmMAFDmG6U+R3xMfJ7N4rPZWh3Wldh+pO2Qrlv9bFqZXerZO3jScxQfLotP/nMiAKRzPfZL/e9ivwwmAHC+tM/TseklYMqu7ddM+zArq0TMAAJAOvDik7HJyBmjgfcaMWGMmd+bQewTI5aR7xnICQHA78OubxK2vZMxyaJMsscz4x+ccm9EHegBpPaFHFAmrT8TG2Z1AFxBoISlYYuXsZDjZ7MFLAS3wwahjACgzxY2yXGbs0nPspojIgMbfg8M2AJujql3qNcpUmMVmCHIWltdwTUZGR1VBQACwwSSt27bIXNzO1T2GiKHyuWwiGrmq2W8Zs6rjSYN12tdd2WVdoQauP78ZUamsBgnCxz3qOXXkuz+dOL4ecsWUwgA/YyH91/B6UkAo3TjWzZpN3WkPoUCgAOA8XXz5+ldtovz4ZOXAIgXVfrNAeSeto1k/4vfKWaL6KYr/Gh9zUQBQDNjAHNxINVQrGtGdmtlVS5fOC/vvPkbOX/mtCwtLlp9UsYc43+NjaDJt3s/+oLj80Dvv4QAYJheDKx70C3fqOf3bDO1bBFN34sNso/rVHEk7bGiTStXeojnSOoQxgt0rxNoCiEZUzphEXIvKYHA788cYW1BJQC4hBwBeyPSD2nAaXR8UvbuOyhHHnlMDt54SDPekcUfnZiUyhBBp4acPn1GgSOAiNHREZmenlISwNlzZxTcv3r1iixS93ZxQa7OX9HjtE+7azI7M6NgyvkLFzWoOT4xqZLUbFYBpA4cPKB2Znx0VPbs3qUSxgD+KAFcuXJZ5z6EEuoWz83MyOzMlExtmbRM/7ExzS4l2E0NWpeR1Y1KkB+m/wicoQagzmrI7tf1B6mzKsQo6qgGGdRsjFtLat+Fz+I5nPe7EVX0J5EJsg7Ix5+PWp+L8doSj6vYKchLABRJAq4g4wQAvXyuYWD3Hu4/PEk0j+P5E9b8wrHZKMpsb7mDXbynsmPKCADpHIrbNf5M2ymiwJc57tk8T7x8OzbTNOhZQ/pdszB/khtNr8/ra3Gwy563nx3x+8p8pOAr9Z7DxlY+/3tLAKitCQSAfu3U097hDfUxCAD7EA7vp33sAbZ4oxj/jZ1PJQBTVq0fj9yySVqZVLoDsgQCsVvYFUBzwEwtb1QxcFoDX+trcub0Ge1nlEAA81AU+fC99+WD999TBQCy4S0TfEmzirkWwCHn4twAiYDSnA+QE9lwCAAoDJB1TyYz4Cb3AIDK8QCGAK9kxnO8S3IB6JPJDgGATG5XyiLz2MFYAFGOx4byPsQDwHlTHtiQV3/xc3nr7bflS1/5sgKYgO08M1n6AJeA1gAD3DsqArQRIC/f52/AZD6/7bbbNZjKdSAbILOO3w9AD6D80EMPa+9ynu9///sKfl5//Q16z92NNVltt+QHf/8DWV1ZkS9/5cuq3kIbcR3AX8oSQBp44MEHZLg5rD4s9/nuu+/JL1/9hQCwUyaBvuK6/ADwI7dOv5CFrXa+Xg/KBO9rJjYy9w8/+qC2EcBvvTYsp06dle9993uyb/8+uf/+w9Js1mR9o6vgLsf97Te+pQSAxx79nMxtnZVaHQAGKe1VzQafnEShoKJZ/ufOnZcXX/yJ7N2zT+/D6tJ39TPIIN/5zvdkZnpO7n/gPiUAkA3Ofawsd+QXr74hx4+fkKc//znZf91OWWldsntZF7l8aUlefeVN2bVzt9xx1yFVIGhQF11I4O7Kt7/9bb3GPffcq2uh+/jcI6D1pUuX5d57DmtZCScjcAxZ9rTfk08+KbV6VX1z928Zb5AA7rrrTrnpphv1/atX5+Wdt9+T73//77SvyLBnXPOcAPxsLiEAfPyxlRWgpNjy4oKOJdZbxhirA2Av54MA4HOD8Wgy/9zHQkYAQD0CcoquMEOUZ2io7/Cf/tN/0nnzh3/4rExMjGfgK+OTsf/W22/quHzwQRQT6no9SgVAAADkp23+4i/+rRIwIADYmOgoGQbyD/Ny7949GQHAxxhkCggAkG5oA57d5xuEGfqdNua5eB5IRNzn/v37pc5+ab0tx95/Vy6ePyuHbjgoY00y25FEWJLFyxelvbwoDSS6FeynZL0puum+M5Ez9bJxuc31MgDuqwEYF0v71CAAAH6jnsVaAKBNEH95KSMAoDigpZBCQAH/h+dsNJuqcgQYD46CApxmCXa6Sqhsr6xIa3FZvwsow96wNtzU7P9as6GlkWr1YQ2g6bVNU1/9HAMbIIchD1uTSqOh4CUkAKTMh4ICwIYq9BsYYKB/eKmoSyAABJKCMmVQDTBXSrMON6QjG2tW4sDk/4MSAu3AZAsEAPXTtdyNKQ2oFD4n4pgQz8j20RHYr/MnZOmDaRRAOFXoCwCBg/eBAODSkg5QW6yg6OupgBKkBCRQg/KCt5/PW/btgPWmBIAqwEYgATgxoK2Kf6oAoOUBurLS6sgqJLHOmlyZX1TigH6ObDHAgzqNttdX/SnPxg7kQA8Yuc0t23e7H+L+hfoDwcdK/x4UjIy/P8gPin2r/Hyoz3hdquK3y3zBHv9TCTWWwZP+9PMlszgP8aU4c7TED3X/r+xc2XshwAkZmb3Ptu07ZNvOXTI9t1WGR8dlYmpGmiNjSqCpNpqqXFZVlbKqDI+Y4hH7NycAKIBZs72MgjR5Gm2W1BH7et5X/tv3n/46BjjigG/2OQGcgoaZnT3bw0QEgHifmgEJiQJAv7FSvr/YPP4RK3zGz5Q9C3s7DUKhulGU8FV7HWqDx+2ka5dhyuGPfJ+TAifp/r3fXn/QHOOztO2tkb3ERRFAtLXV9m1l18/jub8fBYD03h3E98x//+3qK3GAOiYAeP/wnmawXUMJgGxeh/UkK58T4sPWX3kWcC/AlZOoyxQAeksAAJQGQJGxXfV1PgcZBxEAYluR/h2P32w8enJMQgBwhQUnADj4nyoAQADYULWftghkgXZb1tstWWu3dF1dX4f85wSAltQA+dc6UtGSO7xuyRAkvKAmWQlEgEA3U7/Ap4mSAEgmU0AwJwC4+finJADofAn23Oe9TTHzFeLYuirzdE0BYKU7JN31iq7LqgDQXdfs/9X2mqx017UUAOA/77XXh5QAsNru6G/WXhQAUgKAj1m3xdcSWxm0dsb2OLb9MQHAbQXjir0ycf8yAoCB77iNIfPfAf6SEgCu/jSoBADPlmIwTgBI1wIH/mMCgO6bs47L56rPQVfhdJuo9jeUBfB4oCdRlLXzZvFbb1ufq2WEgPiY1Bco83/SNSIeD7FtT+17em739wf6NlGSSHxcbAfjtouxQP/b78MJAJmPFFRT+hEAFONSO1z0v/r5kek6GByNgr8Rfzd97t7+DQTSKIuvrA3jOeNrWY8vpEqahs/FewTi8/Hz5ee3Z/YSAHG/DvKB4mfQ8GcgAJR9v2z973dcP/vhbe7PVdYWcb/En8f7gHhMxNdK+yt9Hc+ngu0KLz4tAeDTlgD4tAoAsfJjmf1J7UPaPla+OajPley/aKaBBID/7kuP6EiMg7LxIHFJztT5cKO2ipRjGfMqdFAaAC9sOPoA8PaQTgCIMwSLG2i/z3TS6sIZsvLdCGrjehkAxwYjhnrc+IMWgtgYa6xCn93ejQ23LmoBoLfPLIveJn1gHYUahPpuoZZ9zrD2+rrabmFjpRMugPHauZoZYEE4l7cCNCN4QICa/mHjz+8tU1s0k4fg1u7de2XXrutkcsu0TM1My/CoZcXC5tNFEhagbjApc2A37QQAAEOuAajnBi42XN5OZQBItqhqCWmCEPazmfEu2yRpDs2ADNBBn/nkKDMs/l5KEEjHWv7dwSUAyp7PAlCh1lw0ee3YcpNcvP7mG+B4vPbeQ5EAEBvsQdL/hX4Ikpd67hICAOOGDKJM2t/ierJwdV6B/9/86lVZmr+qALSWcyAggl0IJQBSAoA64hkbbUPWOq3MAGaLRUQAsLHmE/6TEQDi+extly7OvwsCQGo74n4qs0v5eybhn2bWpN9J7Vk2/5QA0pV6o6Y2hD7Q2vbMSUoANIZlYWlVtm7fJU994Yuyd//1MjI+KTt27tasItRDGs1R3cAg8wsAtrKyLFNTW6TTbWu2P5LFZMhihwjYk7UJAYmg+srSsly9ckUW5hfk/IULcubsOQ1UAsIgyQ8Q1hxuKtgwMzUtc7Mzsm2bZfZTAkDJZUpYAkioyQjytFof00hK2C0y/lXutmJ1NpXRXLVsSxb/fCMT5EQV7A9BLchFSAaayqDOSQfW9Tc1mzV4a4GirCaoK8KE7D7LMg8B0kwilmtgY9nABIJKNOk1IKw13gJwm9mDKCsrrCPxJidzNkPWf9H+WpA+tyFsvqy/e3/sPV0is+mTkBVol0SBwsdymfUqG4dOAOi3yY3PU2Z7+5jJbD0ebL9zAoDPuXQN6ndfpffyCbPB4nlebu1tTYxtTuw/pXateI4iMh8rBWTnYzQE5Y907fbnS5+/sJ7S/2F+9Gu/VEKrx88MNRdjGxhctcJzcx9OANDMkQBaAMg60YFjeJ8gl2e58jdAIICXKgNgh6o1k1Rvt+Tc6TMq4Y0EOBLkgHwE08nop4wAZQAAWgEYGUvYOIBpQGkDpskMbmndcN4HpAfkBMCFSACJCUl3MvoBEzk39wToCQB/6Kabs+O5f4BtSAMAnYCoZqfWNYPfFQa4F/zyd957V378wgvy6OOPaVkDfvgM8gLPSzY3v+kzCAoQrTivygVXq3p9Prvjjjs14wKwHlICzwXICUDvCgDcAwApkuooKEAAUBveXpXuWld++PzzWtecTH7e9yAu1/z633xdbr3lVr0fV2vg+m+++Zb85levyf5912ntefrHCQAQLWiLu+66S4FmA3zreg8A2bTRnr275Z7Dd2obAbxTAuDEiVNKRrjhxhvk7rvvVHAdAoAD0d/8L98hL0H+4AvPaL32egMbawoBKM9s2TKla4QrADgBwPu03e7oZ4yNH/7wRxkBYHyCmvUdBaCXl9qqAAAB4IvPPC179m5TAsD4+IgqFZw/d1Veful1JRbcfS+lJypKAKDNGH+oQ0D+oF9mZ+cyxQvWQ8bl/PyCPHTkYR2XvEcfMn6/+c1vavsceeiIZtEzj3zcQhwAvH744YdUBYA2u3p1QX71y9fk+ed/pOMYkB8SAO2Mkgbr6MlTJxVk5/3h0VFZnJ9XBQA+v+WWQ7rOtpGOFVECANdjjEF24W/ujd/MARQAAM5Rw7B1yRQAANz/43/8jzpnnn32GZmcnMjsN8dBAPjN60YGYT5yHG3Fmk/5DUgpkAz+3b/776XV6ijJxGvWQ4ahjfgeBAD8kkajrm0KKQKSByUAaO+YAIDqAO0L6YBn5TP6hnkEgWjv3r3SrFdF1lbl+PvvypVL5+X6/XulURFpVDaku7IkraV5We+0ZUhVryijBtgUFLFUtWQD+SFTGnLQIPFVM+5gWM9NkNZ4g+DlFRSIAL+xeaqcBQGgLesrS9JdWZH26op0kIknE1wl/iE1Uh7OCABkFqscPyRQzzrnWVeWpbW8Iu2l5UwBAMe92qxrGYCqEgDIPG6a0kzA7e05nCTMVKvIEPaGDGay/yEADI+YtP9QTZQAwDOoj2HSyOoWAU6zV2AvyljheHzT4M/bOkj5I2ocmwLAUCAAqBKCEwBCCQBrN1PU80KBurZeIwFAr6f1zqN/GQEg7F2VK5AHAO3YXOUmVetRArwu0+4B5ioK7sfxfQgA3bUNUwOgygN/d9c0UN9Bxpl/bcD9dWmHcgGQAMgyVBUASjksr8rS8oqsUH84rPl4paqPEKkXput4MeA4yNvqXy4o3TMV91WB5lqyh499ybIYj/k7vTGhwj429qkjkN7uKRDWswiEnTG+lsaSEr/O719/hyZJ28nvoSz+kflWIX6ELaMk49zWbbJ1xw6ZndsqUzNbZWJqWkkzEAEq9YYSAIZHRgsEACM6BnlyVwCAmKNrfFRes48CgN9nmZ8cB33j4+L27acAELdHDDh7n2qGqII/Fnv01+7DZgBO8H/L/dM8USbut7i/UgJAGsAfVAJgMwKAgpyaUR5GYoHskKtixeM4Hjtl91z073OJ3H+pBIB03OieMmT8xwSADNwn8SNI1WfvBWKav86IWv8AAoCXAPC4qsU78thtPwKAv58qAKDAgPzrAAAgAElEQVTAo2NTRQOtPnlKAPAkqnx/1r8EQLr/LOy3SiSos3hYHwKAkjOj9nQCgCsAdNvL6qNsdLpaAoB/EAC6nZwAQAmAbntVhtZDCQBALUq/rrelVigBkGf/69pMjnuBADAkpPhksXAlSHhigpUHCDyN328JAO9/y2TM4jk6doO/5QQATaZbtzK7ZPSvdoakK1X16zvI/wP6k+WPElhXFPiHALBM+R4UACAEsDbTXxvE5c1HiG1qvI9P7Z5/ltvXa6tDmq5h6kWqAgDJPwGMDGqLTgAAXLKsfiNi2v7alAAUhO9TAsAVAMzHq6ivp2U1Q4mrNCs/TQBQPykBpv3a8W/agj2A3n1oBo8BxAQAVWmJfZyoHHSlYvGvzeIfm81Lt+Ux+Bt/J/1+vM7F60B6H/E6WjYWYv8i7WO3az19H/szJQSAuA2z+GPUfikJwNvWiBlW2sffixUAvJ3z+9lQHz9OIC1r53hNTNfBOHJZ9t3B7XPtBIB+95BhDtegAFD0LYsEgH79XuY75/bByssO+u5m5y0bM7H98fX6H0oA4Hupz5Oef9Dciv03/17BPw/E835jPLWrxdf49undFF+n7R9/atfMY+rxuf1+Yr+a94rnK5Z+jOd6r53v3ZvwTqwAUHZ9H3MxedIJlIqf/Ps/elwVAFLHx2/GawW40+UPphMrk1Mp3lw8WTJnKCyyhYah7RQALanNHRbF3kYpghWeORUPIr5TJu1tjlovCGgyIOUjQSXJ+/zwHWV4hh8f6LGcUM9n0bl0g0EnpLVrwjG+sNnnuURVvIAS3HaHWr+mz76htbMJWvFdJCzJ7oCs0dKA7ZoGsXbsQA1gv8xt3SG79uyWmdlZGZ0Yl+bIsAL/7iyzmSTL1gacMTj1mt1uVgLAF5v4d/HvvI+9pa0eY14ju98imS5k2fgK4HlsGOJ+HGQUfGJsdny/e/L3PabQz4j5+C37fDAB4FqyEjwY1StjXTaedV5EBjMzGAlzKP5uasBSIxN/njnJKiVqJBacu267o041ag1k/2N1r1y6LGdPfiyv/fxl6bZX1BFFJUBrjTKMN0TriLpEd8yscwUARjpyoxrIKdQmzAH/gqNcksWs9duj93OsM5B1SmpsZ/M8BGJ760jmfZe3eXn2vy8KhXMW+sMyZHM7Yn/lzxXVSitRAMiOC05w0ZSR9YDsciPYEMAQq3NMbJpMf8oAXLh8VR565HG58+7DMrtthwagyC6659775PKVBf3blGKGFAg7dfqkrK6uqK1A/n9paVEz7A4cvE4VApZXVhSU46nOnz2n9ejI/icY//Y772iG4xYA/61zejzB+bmZWc0MnBgf0/eQz4X0BGnJs2rZsEAM0Iz/mmW/WBZMJShTEEO2z3FGqaGaZ9Db3DDwPxCyCEJbBDc7zseK9ptZryyLLLYJOoY1SB/maAgykvGc2x72RyguRP2rAci80EBKACjwWXT5DGS5zBmx6zoBLl4/c4clG01SkXICQAaNB+JZZoNZqzPZViOgxAzXdMMS25IeZzTs2nIR+HRs23rT144TwA5tlZ7b7zcNAKbjHxnnQTJiDmB7nxV+20DJ+rN4bnvVz6+I16wy+kX8ebqm5utf3o/ptR1syK9ffhX8D9+Ap9cpe574PZUVDkDNtTxruhHgNWB87C9yHgsIm79jWdcmwc+4rtUJbJvqkc7f9XUF6NSZHRpSIJDX7hfh+6yurMrIiMmK4xNhGwB8VaJyfV0unr+QSfPzOdnPyOsDEAKGA+o7iWBxYVGBTrL2yfwGTEQBAPAc4B2/CjDbVQMgASCPz/sPPfRQBo6TrQ8gikrJHbffoYA7Y40MfOTHAVGxe7zHZwDigOlPP/15BTR5xnPnz8n3/+77csONN8ott9yqgCVgKvXescOcAzAeQPfExx/L2++8rSD85MSkDnmy7AHF7rzjLm2TK1euKgHg5ptvlpmZaXnrrbeVAPDgg0ey2qEQACBwQQBA5n1+cV7XTwBeSBUoHTiIT1+SKY8CADL+PL+pNlgZhN++8Vt5/bXX5eCB6zVDm+/TX4wH2gDyGMAz4Dv9zD0CwqKowD9k7u+487M6JrodVCHq8tFHJ+X5H/5Ibrn1kNx++21BuHNNQWPUDL79re/quPnyl56TickxIQl6aCgnAExNTassJuMlUwDYu08VDGhzrg9YQz+98OMXZGZmVu67/7BMTJAlbgSApcWWvPqzX8vx4x/Js3/4B7J7z1ZZbc3L5OSYBgpPn7ogL734K9mzZ688eORuaTRrmgnPuVdXjQAAQfezn71Nts5tVaCYcQnJ7qWXfqJj98knn9J+oF14PTo6Jl/96le1bT/3ucdldnZGn5n+4xjGJuD1E09+TpUuGJ9XrszLK6/8XH784xd0bt1//31y+PBhJQS6AoCNpbM6lnICwGs6JlUBgGR3SOBDRgCgDzmWsch9cW3mjmbxv/W2PhdqD+ZnGJGHDH0UALinZ575os6VGBSC/PKrX/1Sbv3MraoewJyx+uVVuXrlsrYX8+8//Pv/IKurbR1/2AvGEqQI5gulOQDtW+2VIEspSjA5d/a8qh7Mzs3qnol7oM0g1kCquOfuu7SEWrfd0uc5+sGH6oNQHoC5L+1lOfHhe3L10gXZv2eXVDfWpFkR6awsyhrXknVZQ3GjZv4tAXklJ0IAIFscAp5LBAdSRIGQFzKEY+Bf7aVDn/BlIUFxXpRRmHRI8C8bAaCjJAAIAKtGygkBmQaS/MNNBeQrgfSN38ExEJpWFpdUIaW9vGIEACR/ARobNWkMA0ZCqiQ4XA8qRmD9EDpq6ps5Kx7wPycAjCgJoNZshoAw/r6voV4CAEJnANUgd8YEANCC0EaUqMJ21WqYcS8BYAoAGQEA36DrexEt/GcEAED6ELjB/nuGf5Z5GtYVV2xSf6wkC5c+MAWAEMBXKeogRx3Af1tTTf0hS3RyggTqGQAlVROCDrvh6HcgnWrWP3WHKe9n1zRlAKtFrHtxzdwzdYDVVkeWV5H/70iXrEOIAMursrC8or8pGwBpgLHQzRILcl/G3BrrA8ZC9jLLlPWsWe6FdTerqFBwGeK9T5xl6+fm87icofkQRb/J/d/UjzJ/z+S1bb70KhDod0rA+8y3shGR3XMxFmBv6/VjyVm7akEyOfafYl+Gv2P/MfXpuOd6IASS2b9j1y7ZtmOnTE7NyPQsJIA5zfxX0L/RlEqtrqXXAFPY16DaWGsYmS8DJpFirkDMscQN25+77HExlqX3Slk+LyMZ9V4GlAf/WvdGabkLVcQoj5vF+4CUAFAAEJQAYASGYnC0GBNM/XvvKycgx/5n3I+9BIBQXjM8ixEAwpxNyDu/awJA+nxl95z6wj1tXpA/tpIeZb63XysHQHKV0rT99dggi62fhXmebUtL4pP+WVbCLonv2hoV9r7JGFP762oLrmrqAPY/gADg0v9eDlVVG6KYiQOAObpspCP2sfghvu/xWLXPJduvWKwli4+rFLqBXLTTJyEAxPE3JbllJQCKdq9oh/L55XPQxoStOawBzAFvzyxOFkgWKPeYWquV5NE1DlI0JEHq2LeWFMzXzP9AAEARgMQaK6/ZlfUuigArCvhX1rtSUQJAV4bWW1KVllRg8QX5f01ICfL/qi+jMUBN57MSRFSd95g6z6/N7/3lpQAsbmImnt92DvwLU9LNDVVxTtn7cSytLDZh493bNccDnErm64bHgzzxA7BN10wl3gHoI/FP6aSKkvJQAVgN2f5GAOD1hpIAlrMSAOuy0m7rOo3tgQCQ+Q9JEli2/oTH7Y1xFGuYFxbf5EW/GIpqGIfrMhfUlwgKbToPwnhHEdhLBeVYkX9eVYKAvW/HWTka821JvjH7bqWc3N70Av+xJD/rbiifrP5T/pnZNJub7G1VOSq4Vz6HY9wpjoUVYhBOSIjW83SN9jb3Nkp/x8ena2T6WVksyAC83OfJ+zhWDMnHtY/v3nGenyPu+vT+e9cKm1Np3C7GA/NrBbsXAfzsaXL76eSnlADgPnDxWQ3/sfhqGqeM2zleE3uIcJEKU1nfFNaBkgkyOD4Yx+xzkk58D+ZfuW+Ukn+Z26Zg3NvuNmZJvLBYcRGXLHtdtGtZ2u0/awKAx+V8DS3MCWuAnvbp57+VtaFN/TiprdjWPnbSuRhmVLB9/SOwZT5bfq48Tl82XjlucwJAmBsl2E38vOXjw7GKhJgerSPMY8eH3TdwAoCSM/6Hf/VUwYNPjZQ/gL8fD0LuGQlQX0x7F6hcMi/uiMw5pQKSKvNt3gHFuZsf7xusdOPlDlIvgBBt3kJ4sGyC+vMS0Bj0Q9Zy2U/8SIVFJwXvIhl2d9Zpc5dpJPBXNMC2UVLeiQYzrIacfteZ4JWhUBewY98NiwxgUWHDXanIluk5mdwypQG7rdu3qTrAxOSElgsgS0RrsnLekDXm7ZnVkyL45xkp0SD2Gj62+PpiFi0AwfzZ/qV///dbePs5NKnzXOZMb/ZePPH6XSeYmQDWFTfB8Vh0p79s8dd2C8Gl1FC5f9rzvSSgYQG94gjUc5UENuxcRWPJ/FP3vKTeX792KLSfS16KjS0Ns4WsYHeIGM8APRpEQw1AhuTsmTPy9uuvyZnjH2jQNLMrISihm7ngiDojPNvoFRzlULM0KGCkht5sTZEll9uwIcuAiT535Y7McSipw5I5VZwZCSq/nwD4ZdlMiWHwORtvjNVhLgCFEZ0gBH9jKXhVHIlkXcrsU7zYMk8dtCbzywMtNi7XpDpkATye26TOgty9Utqr0hgek+VWWxaXV+WGGw/JF555Vnbu2i3LKy0tETC5ZVZmZreqI+41t+mvs2fPaPYrAC0BfUB7vXZwHgENAAvYjLZCfWMISmRh8hngBSADv/kHIDFM5hkbi5Axgi1Saf/Qf+b0R2o2UXZQmWNt0v7FueuAfzaOsj60MVRc6C1DP5P4L1kIAjxccHI04BQY2MYHyANz6fFu+8t/O1nAeeq585Ntb1PjEN0j625FIYOiY549e+yYJ+ex9gwKFNlmurcB8gBUSePAPlYGcjEwuZnTHvfNANdBDyuzu/mdEEUheBGrDOVtWLqwF94ckrUNCAq9R8bjJPWL4s90E5wEveOzDb5/v9diBkH8nXTTkLZtWQmG+PvYl3ht8HHIeTSD0Mj6PXPD277oL5awlaMAhB8bB4x7HN8CgTNfa+L5YX8HSGVjQ4E3zYZTgMQAE7UdlE/Cv6LGstaR74Zs8o6C7adPn9ZjsUNeH5zfgKnYqKeeQmodm2ABNkBpsuqfe+45/Y5L7X/ve9/T85DNvm/fPg3CcX2kyylnAihPXXHs5NUrV+X5559XQBiwE0CS4wH2//7vf6Dg6sGD14d7HZIf/fhHMr+wIE8/9bQClZz3oxMnlDAA0Do9PaP3ChHhlZ/9TEF4rgMIThb7pUsXta46RAFIAwDbBw4cUPIB4D3lXfiOg7kAqgCpAPr4hjw3pAsy07nOM888o2sB1+Nz6rtT0x4iBTXcY38cAPaNN34rd955l5Y2MHC9qe0GAQDwmdrzgO/80A5kk6MAADkAOftDh24O6jIoHYi8++778pMXX9LyB7fdfpuVt1m30hF899vf/pbe85/92Z+r+s3oKNngEABasrS4LFu2TOvYGW4aAeAHP/ihZp5DiuAcAO2ch+f6/ve/J3v37paHHkLZAHWCjmZEz19dlBdeeFFOnTop/9W/+VMlB4ius0NSqzbko49OyY9/ZPd4x523SL0OKQLwdV1r0tPPM9OzCloroFqrq5w/16W/yXp57LFH9V4Au5Gx57ivfe1rSlax/pvWNRNwnfaEzIJqwrPPPqtkPPoBssFPX/m5/N3f/b2uz48++ojccONBLeEDuI2vwZimLwHJTUVhXvuMMXTrrZ9RwqYT8Gjby1cuKWmDMhFcm2fm91tvvi0vv/yKbNu2XZ577l9pKQWb76IlgiCWQHD4yle+ouoBruLhShW0NePU5wrvE8TmfrgupMG//Mu/zJQirBzRqI49/JCnnnpKyQe2Hm3ovPrZKz+TixcuamkKlNEA01qdtqysrsgPnv+BbJ2blcOH79XVeaTZlM7ysnzw3rtSr1ZNcQMQdWlBFi5f1NIIw42ajDZqIPKy1lqWjbW2NFT6PwS44zqzqAsR/qk1cwFMBWECeK5+sEmxagCf0ifhv8wPoSwGRAqVvycDfk2lebWG78qKrLVasjK/qAB+G/L36qoGrmkDlJHqkABQeqhblpcFfynd0ZLV5WUt6QHBFqUU/DSOgXRhmWGW1cX94zP6Z0a8tNqf1XpN/WNKAAzVUQ4YlgYEgEZT3x9C/WjdQCwLh28o+I+fyg8EM0oNuFy9KQCgymRtZz8G4KsPxl4Eh4r9hysAQPIKagGecaqAiQL/a1rP2AkAFiix9aEQaNTjrV61XtHrLAeQPytJFu2h9JnUz/PgXkSAj0iVvQGwXGXPgzcasME+YMf02k4qJaOQ8jasPxDizIYALiAxDCDRApBQNQCAB5Mexu9dWFqWs+fPSXN0WEuBjI1RFoexUZPFpWUZHmlKq92Sas3AEifN1etNJfyiDobiy3CzJosL86qes6KqOh2ZGB9XQs7IsJV7UaLu8IiSfCGd4LOznjHfjChu/hd214h/OcHP4ztl/rsDek6G8b1t7K8Y37wokWkxZ5UeEoSYPRTrfpeTNdhp0Z6Zd+zxNrvb0Le9wdvMP02y190n4n7c9jm5mxjM7n37Zev2nTI2OSVbpmZkamZWQX+I2A0F+5vqFyDxryTnhs0pz7iECMd+ErDGQVz3v0th+kxCvthGcSwiDXb7nt6Ocf+6DKwPrVrIHDQ74eCM7lMDASAGbNyX83vv8VkTQkbqLxfvLQ7cO/ifJ05kJQuj2umZ/6sPaKyUnvhM4MgoeJEooMbxvnj/k/rCsc9aFn8pey8OKON4a5mViITs27TitRwUtZbiswzkdvsUEQAUZMXG+sDvQwAI+Gze/CH5iCbLS0EGcCQQLpRvHSkA+HjyRDNiPFmGv0v9B2JaHMDWjDbYUMpCLpI60j1TYQ8RZUxy43GZjBj0gpRlcZRIVjwG/0PpgHollNnoowCgm7tAIMjHham+6PV1nxJ2/VEmeN73vsfL1x5tM9RoXJ4+rFvZ+hZ8Ml3P8FG0ray0jyu3KkF6raPJNygAKPjvZQD47P9h70277CqPdME4mXlynqTUzCAGCcQ8SMyzGQyua9ctG1+7hl6rPtSH6uq7un9M95f+0r2qbnl1lV0ewHYBBiMDEpIQQgIBkhBCIAlJaB5yOHP2ep54Y+/Y79n7nJQBF3etSi2tk7nPHt79DhHxRjzxRKPK0j/1+pzMt1BmpyqlJtiMAAJQOwPlj0rzVemRQHMNPx7/q0zHDpEMiQEEoAAAzTq3MemBfjGmxMCOq3JBfZWW4WggAgNkJNdbYZ1gS/r9qcnbRK5HY087SkV5kslpAaWwUsK6x3wO+90WQBctltpBxn9NSvrZaFK3IsPfQAC1psj0XJ3U/2ABgC7G99TPAGQ059V/YP5XKwMUGmx+e7JLumPZgK3NnXYftH/vPBmZyh+9hwERKB/6NJivc9cBzBjQV2YAY7bQ76F7eghmNH1EGy8wYlCPG7CIwLrAKhy0b0rvr/qfAOGgZ+26NAkyjYF4XeL9B37N+3PSW4YgtfO9+T4q+j2WLbBcvV3o9YTJNq/3s2NiOtKLUO+v9v4SBUHE49jRv+b8X7kyMcx7ryvMNgEIPqOnA7hDZWT4jgRfGh+zc+PxMAYA326vz9kugnxSH6DZg/jOAvR5ujBO3E32ReaH75berR7MjI8w1vO+3+w700N4J9v7JiW7fXn08H0sh3TdBQkT3lt1TVqmM5ZZfj4X+QT9ONrazpsf3j6xexXpTD93/b7I2mfvb3aiHffjFfvw/FxACTTfP3F7/H1z3zsH5Ntm7+esA71XO3u4b2vcn8XyoT0AH8uB/PFMx7zo3kV9Z32BvbKfw3H/4foE2B6xBBEA8N+//8R8m1BzC6cTgiGQ6iXGTKpQ0tfxDbLfkwkIBsQQBFiI8M07xwMAsoJW6R2YDWm6MWh7ez7/DA7leKHbs7oBAHx2bjL5XUOT9jljOp3wcE4jgKA0GT64jslp2VLpRFTlkAqiJjfRJkxwnI4XOO2RHR3qYNq4UKCaIc4yCSUaLkMjI3RAg3J2ydKlBALACQeHsmXjAOFH504QUjap4CAiijBDswNlBUeW7p90EqeBHjXt2KowNl89ACBPsMXHioRf0VxoF+QhAzYvAB82JaaU/LOSRR0cU3kbTO2dQC3uJ34uACAyDAJ9eBzs1zakZQNoSIZdHudUCEzGAjSvP3AMstsENJWDAwHYNaY0cC4CMXBYIiPp04MH5eMPP5DpU8ell2F43ajrpiVFNBtlsDrstI2WjYNjCBp4YRsbM0VOBDwPt2o5thBeawhim7cOYRjLN7rqAgKSbbB5jbqeLiOb7xYG1AwFe1+luwpj7bO4AzhEa9wQY0hTVTdHOiH0XV3wuAMdUL4DqCnwV5uDOgEABKQuAABnzl2UwZFRGRwaYbmOJcuWyz333idr1l7H+mX1ZklGxyYpP5Axh6xQON/h4EPQ6JNPDyaZvAAVIZgPWcL2h/mDMTRDz+QKHFxGJY3fERhCYMk26Zr1AgdiGuxL1lUwlG3txUo0MUCDfCISNVpXRQZRnoLtpLvy7pveIyCnFgCAig0TfaYazyZN857lje24nVj7yGBIIxB6hoEiEtkdscyl98QKyDIAxM/otEHhaptPAQh5be3UfvZAFwa8uE98+zRTIa3R1enc/DFGRoDmNrTrhjBCYV7F70H5GdZAVrwXb+SL5pmXf0Xz1q6N25FxKOYAJux8f99ExoL+n3WEsz+xPI7lpm9D3B6zg2wjyX4qQEdj7puDqL1vUlsJsgK1OnEvBtLCPQEAaNXrCaMR+sKYQxD0RJa+Bf7xN76HTNuxYweD5evWXSfXX78mlAGoMdCIoD4C/cikZgmTgQFmXiMgj2A2KNAhA+Hw/OSTA7JvLwLZCgwAwAkBYAS/z5+7wFrusMlwLu6FwPCaNWsZfMcP5OGuXTvlyJEj8uCDD9FmgwMGwAVQviNYumL5SjqrcP2WrVtJ847gPqQ+yhkcO3Y0AQAA9ABQAALICBIjyI1SBQAdQKbjB5Tqmp1+c0LJjz4BKAKf3/72t3ncQFx4BijakcWPID9rFQcAF4L4O3a8I3feuZ5U60bBbhnjaAsCz2iPzT88A8wJAAEgOAs6exsjLLU9e/bJtq3bGFy3fjK74uL0RXnppRc4Xj/60Y/UQckklZJUKzWCACYnF9NNCUr+L744Ka+99joBANetvY46CgF3tAFAiVc3viJr114j9953j/SU8M7I7i6TSWHTpjeYOf+Xf/XfZHwcNe1h46Ou5oB8evCQbN68VW6//Ta59bZ1BAAgqIcgHmj5N776Gsf90UcNANBHkAXm4BtvvM558tDDD3Ie4Z5zyNJuNeWn//pT9iP6Ge3ENQABYOxQngLsDk8/87RMjE9wDAC2+8Prm+R3L7/CMjuPPvqIXHf9GplEaYSy2vsAAOB6jAPWIYL5ALmMjIzKTTfdDAi31uNtNRmIBwAAcwxjhnMx/zH3AADYsmWrLFmyTL7//R9IvaZgm3lpyrlzZxmoR+b99773PYKRMWYWpMB443sAADAXsSfBd2AOAngA4ABc+3d/93eJrYE2ow/eeOMNAlkApjEAAO6NObr9rbfk2NFjygCwdErKA/1Sa1QJANj42kaCKO65e4PAR43SQo3ZWTn48X4pl0pkABFkRwNcc+6MzM5MS39viSCAUkuz5uAMV4K4PBmGd+/RALrpAQQbzLgLDFrocw1MI1QZ1SsHuAkBcYA8kZEHEAB+B5hpriLNak0qF2fo9IfNDcCHssL1SH9Z6f8BAECQnWUR6LBSAADKNlXmFKCJv8EAwIwrBhexN4UjEACAwVBaqST9KA9QBjOAMgEAAIASAMgCYwmAwSEFAJRRPkDp/OlY557UAAC4r2akQreDaYAAANjZBLn30WYnECAwLFm5JO4PEBCDjAd4IuwZmE2I/uTx0JcM/CsAAGUTuC8uAgAEek+/L1KwhDp/M4ABAqDT/2FDkQEhJ3uFwJCWp7N9QNTub7axtQP7lzrbDkepBv/xymBDqVnZgFCXGKUDashSRF/09slctSonT5+W2SpKfC2XRRNTcv7CtLTme+ToseNy4cJ5WX31anR3wKfOEyhw5uwFnrNocooB/5npczI7c1HLthHgpIBmzLl+BKt7e2RurkKfBJgHMIbIXAfQBuuzUpnN7N/STHCdF3RSZfS/CzZj/uiGLYCoPbuW7hMVp5ruea2vCQNKSjC0J6GobabgFI9v1a2XUWyFDLawvvNsPJztbWAbO7OhjE55cvFiueyK1bIEAICxCZZlHF+0mOXK+liuY1DK/QMEg2GNkfq/3EcGD+xBjQXAswGYLVVkmyp5WT5zgt+/J/PNZXKnayG1vLLjlAUA6HzWmuhJkCC432xP5/vPz/+8fi2y1X27UoBC6ltIwDMWNA6MIN6nkIxR8L/oFMoGCsK00+zFCADgfQ6x/yHPlvV7Si9j4t/bnOxkYEj7X+1a/dv7QUKCf6Jb8B11a2AmYZuYjR2C3haghX0fnKh2v2Q/EEhaMthvgoJDoBpyMWRGQjZYdn4eAMAH/P8YAEA6P1UeF+2B4nfQ9aHBxHQ9BgrrCADA+WiZ/wxswsMJEHGfMjT+kQCAwA0TvH15iTgqbzK6h0k3YU7DgkJWP4Frqt+gAxmYIftSLfjUYJMAJNYgKADHcY0BAJT6vyZSq3NPNI8SAC2UlalIq1lLAAA9rToZAGBngBFA5uH/bSgcCsmAxgAAud0GAADgQftN/Vaw8eAnTpOYdBzglm8HABhQIBkvFvMKEjnyfXXct4Ylg6Lts8sAACAASURBVHPaAAB8D3O+auwA/4krDKUxEbgHmK3eakkFfQyGrgbKAiCw3wwAAOhgkZlKQ6pNkQrYAGpN6mAA6AACwHVNlD8CC2keyCgsZj+f4zlsqz+e8/E1sY/Bvte1r0lQNqdUPmjmPoPuLuEmCQAj4E8bMDBhEBAAUGhYJwSI6j0MQGAsI+heBphDEonqSAMbpACAFGRnjEMh0TH4PXkfl41u+i4r+7KAM+sH0zlFPpVOvpZMXwYAQJ7cxnnmX2nTH8m7Z9lKUv2QpQe3kgjxOH4pAABFS8oM4+9tAAC7fxr4zzKgKJgnzfj3QADcz+Jfdu8iG8kf9/qwIwAg8ldxPbvkwCIbwWlMXXdRsqS/Lv6drG05pVj0PlkgGp6DWEa8Rv275oEH/Tiksi6Vc0Xv5ee92QBfFQDAx3n88+F38P2RvKsrdRvbPMn7hfJnnQLYHoCauyYNpOm+zJOlfl54ezgeX9/WuD+7yYQiGdBJfndbv0V9p3YZbM+s7zl+T1zfEQDwD//1sbbYUN4CyJt0uDBB7udkGuYtapuYFPrMfkuDkHkd3G0Rx5ur9B7ttdvygkU+fTrvWbEAi9sYAwDyAm0eSZu9HhlptZQ6MdBWq/Gmyg3OzXSDpMLWJhroDCHAjdaQwjI4X9D3pnwSRB4dTCqs1bnWS2cAMjRQDxIBNwTwppYuoTN5bHycgT0+PwAAFMmXbs6R0c2FEowBXTSWFhg25wUAgBS80x0AULRoY+HabaG3f985+zM+P/u8EHxzzc8TPtb2eH7RBC5gAHBaIxug+woBAARlaPQzY4B6Y6Vbf2JTYecj25ssE8F5ieOch9h41OtkARgcGJBTJ07KB++/L4c+3i+lutKkZgwDmxiofwmHptvUGcpZNzINOpxMAfmxMcXhKWhMoCfvBNO7rz8BrzCeGoEA7J7pRk2PaHuDI5Kf6cY3VXBpcJZzIEKicbMcAQyy6cTIvEGA1qhF0ywkNXZLMo/NWITQTzY2STt9lopHGc5LLzZfoX+VRlQ3A3DUzYf69KW+sgwMDku1Vqfj8IorV8uGu+6W1VddK6XyEGlG8UzICtSHJgU3mQfmGVCanpnhOMLhB1YRkz+sTx1Q/jhm1P0YH8gcq19tASObI/Y3gwA0sIpR0HkK1I7p5i9sgAoAADZXYl2WdzxPf8UBVi8LuD6UtLfwJ35Oxnhk2zvLr9jg9g9iDeFkC+3orsJJHhiRArn8Hebp329DELhTOj2f8geekyiNv+0dC3qnW/C/Y8fyS3NaZPuwm82RyBk6BNrrSOXZT3E/JOMagQDiZ3drS5F+SuZ4NK/jdnQDAHi9a++dGMbKy9jGouHlcDcDl0HACCTh5VnR/Nf3CPIx0r86tEE+h02oUX1aUEEdFyVmhxqLE2QUfiBXcB5sL9M9s3MaqMCxAwcOMKiIoNlVV11J5xeOI7iGbH/IrR//+MdkODHdBBp80IYj2G8lCxD43PLmJgb/kR0Ppwsyo5EZ/8H7H8rDDz/MzHO0C/dHrXaAnh588EEGASBPP/vsU1L533rrbQy6wg4D+ArH1q27QVZfuVoarRaDx29u2cIAMQKsCCQgwI/rEVhFoBgAAATskd0MOxCyG8cAZkBAH32GQCyAXgiKW6Af7/32228z4IxMa2MGgD2JLH5kd4MuHoHpJPOsVOJ77ty5S+66627ezwAA0NkWuMW7ot/Qj7gWfYpgNkAVDz30oKxatZIbHAVu9Mh7770vO9/ZyX7GM/GDdmM8UY7m5VcwPmV59tlnlVq0B2wQJakiWDpXk0WLppiZ3NdblqNHjzNoDfYCsBDgOXg3K0Pw5pub5IYbr5P16++U+RbKS4D+tJcZ+Vu2vCnnzp+VH/3oWZYagHMW7Sv3DZKlYMfbu8hgcONNa6TcrwAAZHWdPHlaNm/ewj5++KFHQi3nXo7f+QsKLBgfH5P777+P44/5gvdDwPtf/uVfCLTAu0MXW9kKXLtz506COTA+CKDj5+L0jLz8ykZ5+eVXeE8wWgAAMDY2In19PRxfBN8x/xB4x5rDGO/atYsAAMw5AMgwbnAmAwCAdwbQBQFyAGgAUsCY7d2zTzZvflOmppaSAQC1o3Uv0WKwESARAGi++93vMlCPZxn7CMYacwjzB8F6zFXb31w4f042bnyV5R3++q//OlkX6A+0H2AdzONHHnlEVqxYkcwFrFHM2cOHDpGxYPmKFQRTN1oNBiXf2PS6TEyMyZ233yb9fT0y0NcrjblZOXLwU2rsK1atknkAAGo1mbt4QapzMwz2lxHgQmCZzm/IIS1ppaZGEp2hzdJCplO5nwF0ztMkqpTNOFUAAOzgNBuZchF2Ei7EfhF2EOrygs63WpNGpSKNak3qcxXa3zUCXCqcu5hrXC+gER8dkSGUVQIws6Rgjlod5Q5mpVatMGuQn1aChYwGwU7m/lEZmCC7Bga1vBIykMlc0V8mQMwDAAACQCBTs/mxj4RzXbP4lQFAAQBmwyLIycA/5gpsfdikgQFA9YS6iW0fpcGmppbWQx+B7QXfB1CABUfQn8xWxLqcV0YA7hkQUHd7Gsp/V9/T9GESlE+u070P5T0dhPqf4w473e0Z8nS21/OxU9t0CEEgnoYdJQQCECFhHGDVAwSFQElcIgsAMhRb7Df0Xw9LMAAscPbCefn8+DG57c47ZcnUcjl/fpqAlAOfHCSA7KFHHpKppYsFWTrYq5w9e07e2/2hlEplufba6yjTzp35ggAArDGARLAfm5uZUTBJo0GgCeQDSnVhDiHwD3pg7A84b4Jsjvec7TZgGlBO7DqU9sKD4NPIc/wGQLXOD81Y1x+lo4aJgHejqRDboAEAQJ+Rc+osFADgxzOxl1wg2Y5BBmLNTC1dKqsuv5Il1oZHx2VscrGMjk+yzIYCAAYISmM5xnI/WWAAjukbLAYAmO6LbbikbSG4ZX0ff+I6P98seO4D0QRI5AI0tdP8XCbYoVfXNo+7jF8DfnBP5Os1e7lpo7dgBoB2ZgNdJ2nWpjmwk3r0zhfCaRESDuI+LAIA+Pf1728zL6+v8vrfnue/8+1W+a/yM5nVfwQAwPyX9AtifFwwhyVAv2IAQEgzTgLUuH/ioA6lV/CexgjQcIwsPtvQMwBYH8UAibRnYkBECiIiTbkDTCS+1gIAAOcpKc4RxtYSAPRjc16HzObgYw3uIcr+rExPGQCKAAC2L1Mdkvo3VEcFdpkAslC9oCCAGADQCAAA9mcXAACo/z0AAIH/RrMqrWaVbEaa/Z8CAHrm6yItMMAqix7hH4EBgIU1aQdpmUSaAWQ8KAYApHIS57cDAAzIkozX1wEAoNhKBb7KPBEWNgiAMOhXLQHQkjmAK0OJnjwAwGy1SQBAzADwnwCAhQEAQh2IhBWA8tNiDFHWdGw3eX+h90PYPOvmm/Dyw8tYf9wo3otkeBEAQOewzrV8/an+i2RNkCmzOE6S11Z/LPYjpXuRdgAA9XNJgVFZ/e2YHsIYwH4jjb07N3tNZ3ZP0/dxW629XysAICTqpSVX24F+3laP9YzZ5fHYZ+2j1NaIx8iPe2zzeHvB24/cF0U+vfhc//eXBQDYszIgZ/f8L8MA4OPH3r7y7xcDAOy7ZP5+QwAAebZz3j4vHuduMiiWDRk5dAkAgIRhKSq5VPpf//yRvJh1mzzJ26CpijbMp3NwuKuLhBY7guDydmqTjID1Fm6OlCsUikFg+narIeWQNDkZb/EjugEAVFgGAy1ZeWnmezIJohurIoPjWB2rzJhw2cTWTq2vaTWoEAxMN1CwqEi37mQsNtcDgSobjxwcGgqbRlDJKXrc/sP4HaYzMCCAe9TpNzA0SMcdNp3mbDMAgGXI0dlB50poD6kh0zpAGlVNtFxAiVmlQ1+7mqow0zt5Ai5eTF4QFH2XJ1Taz+0c/GkPkMTnA4SRHVwvDExg++d64ZU6J1LkcuZ2sYD7IwEA6fPV0aZ/RwwAERAAb+Xf37+XvTEyPeh0C3RkcOYRCBA22ZgTcLqBfhSBlv5yWQ59+pm89+67cur4MRnq0SB0m7ESEGQGAPCzxJx4bFsog2HOsfg+LGERUX8laDbdQyeGlhpl2vs+4G/jEYMA1BANJQCsnlG75NQjzouU0OPF8idHsWt7NLvGK2Ecx2aKddZIlZYi2TnvIxms91HK+4RKK8mgUsOHmUR0eCqIB+hd2/jMzM5JGSChkVGZnp6RZcuXyyPfekKuu+l2GRgaYVak1d+Go318coKyBM9DAALfa726NKunDJphOPFY8qSX53O+BCeQHbPxs/mXykNQhSoFopcZ/vfY8PfDw7WZY1PHBkisY/IUe45q4qHYYIkNypj+Pr5PLAvjtvgaYnatv6bTpoHshNAn0UOtDIKfQ/Z72/M70P/79VTcP6k+jsdmQdcX3XhBx8lHmVmbRcZ17u1AwekcNH68k7FwK9F6WrlCdJFydReATxbyCln7Jr3Cxqnb+3TStXnzybdJDXjvHU/H0p6f1Ht0F/qyG3nf26nxXMszhplBEsk6/TNlR9ENqW5SE1CkOZlDiQD0gxnJ3g7z/Wi/I6AJiuOZmWkCYBg0YhZOk5nwyA5HIBPyDD/4BEU+ArDIREYGPuwoAADe2raFMu+hhx5iQBfHEZgH9fwtt9wi99x9T2BHKZEZAJT8YAZAEBe6DRnQqJF+9dXXMOsdupeU63v2yNKly2TtmrVkeoL83bptG4P7oPBHHXswBxgAAMF6BPsBbACNPO6PjHHcC+3QzOGSvPbaayxvACABAhewT9FveG8EfBFgxr0M8AUAAK5BNj4CuLgH+gnfIyj90Uf75b777meAHceoM1ot2bhxI9uDwC3opXENngddgqAu2vbkk08wSxtjp0xdJdn+1tuyd+8+AiqsdADuies///yIvPb6HxjsBtU844r0/84zOxr14xcvWqK7kp5e+fzIMdm+/W2CE9auXcuxRBsQWAfAYte775AB4tZbbyHjeKMOx6ywdMDbb29nEPW//sV3GVBnwLHUIwP9w/Leex/Ihx/slfUb7pS1162WfgSeGXQUOXL4qOzYsZNU+Si9YKw3mHMIcgNYsGzZUrn77rsCQE5nO7LsEUTHOwMIgvHrHx4mDTzGEMFuzAH0J2x7/CCjFwAAzDX041NPPckSACMjQ+wbPBtjhDEDmwTWEe6BY6D0vuOOO6k/lMGnIS+99CIZAAAoAdMFnqtZvhXZt/cjlkUAwwIYACB2qeulyWxztB3MFShRAMCHgfwwJ4xFAnMIQAS032yE6emLsmkz2BZOyPe//33uVwb6A315T6988OEHBIsASLJq5aoE3NM/0C/v7Ngpnx85wvYCuIh6dM1mXSrVWdm+fZsMDfbLTTeskyHUve8RBtVPHD0qqBu/fOlSaVYqUsL8r8ySKh9Oa/xHUBnUt2R3YyZcug9KAOehjuk82dpUB2hN1KAaSPOLjDrLMA/MJeFcs337CLBtEAgqdRSkRfkBtKkijUpN6hU48JtSr9Y5xwECIK05gxa9Mjg2KiOjozI6MsI+xzrBWkfWP0C7+EzKowRq/4SynVlbGkABUBW08QYAwNwBAEAZAHoZrGTwf3CIVOYs/tsBABDUI1kEEPBXBgANYnNysoSCsncwiykAIqgPGfxHyp4GH7goAygAfWEZkwz+o9/mQxZLCKQkwcAQwIeT15cAwDMSAICzaXk8oaPWc2hjsla9FYpKszkT/eqyZairAgBCp41OiDTw47JcS0J2F82gUVPGsNNgJiIQoAWWAAArygIgL/oR2eRaBmBGDh45JDfceLMsXbZK0BWgn//86DF57vnn5c4N6+Wue++WWrNOPT9bqcnrb7wps7NV2XDXfSwVUqtelJnpC/LRvn1y5NAhBVo0m2QHgKyoA4SCbP+hQRo7ZGxD4J3sbTUZHBhK6tDbeyoQL9SDDiU7wqrIOMEJAA1zwZuhyT4hAOzzbCwFAAAYYdZY6htS68HMwrREkx0vYgDw4xXb4Hn2mPp9yjI8MkIWhpWrLpdFS5bKyNikjIxPyNDImPSW+8mYAeC0MgCgJAwSNsosBVAEALA9U/zczD4pBLe41gpo1FMHbJpF7/0AZrp628z2rL4NumdTAEASIOjAAOD37Hn7r052q7ZZR8sHYHTNZpMdkDzD9ykoAcB68jk2ejcAgO07i/afRe8U+1jyxiV5968IAMC2WAkA0m+rrZwAwC+hBEA3BgBjA+BYQL8FmmTK5AAAMPsQ5wCgwU8HfrLfrQRAdj7+cQwAaIcF//n+BABEABbzb6IeeghkZxkA0r4jsBkyTGkboySNFACgFQJSJtT2d9F57I8jC9XmsfnaNPgfAGKBAYC6DoBAsMEAABDs7iIGAAT/5+sNmQdooA67AewB4ZMlAOrtAAAcBxAAOhi+KCoheI307x6U4AmBTgMAEALA/Zjq7xLrkHrgD1eu+r2oCxXkZwCARNYEAEC8L/R/F8lhk9VBTCQeMwOSmQeNgCEAAJir08P9PgEAAEY6BgAAApTiHwwA+D9PBgAPAAADAEoAoBwP7gFw3n8yABhQLJ8BwIL9un8PmeZhP98OrHHgMgdKU92TZUo1GWc22EI/Y72zEABAkY/GM1rYfEznbsoAoBIgSw/fza8Tv0+hHzGHAYD9VVgCIGUA0FIN2k7rzxiE0dX/muPzzsi6EP8rkvHx+ra/i/vc90xaCiixxSNwYRz/SGIHjv3L209xO7394Z8cy6wYOBifWyTTis6z+dQNAGBt9592T9VLqb0UB+NNd9t+KGNbeiBlBBD1bbYEcj9uvi1FAJrEfvoPBgDE8y223+J+je3yLwsA8AnseWNoY2S+zcR2sjjM33/voY4AABoyPgPXL9iAEO10A2/oxkavAQDaIqhuhlyqoEs3YSlqMu2YQN2WgyouUgDdB0ivVCNaf/fZkqQwt8UQgqTpAlMDyJ7hjVzfJ2aYWm0cC4zB6YIafka9iAA/HG4I+pMiDgH9gf5k06jo8XLyNzaQMGR8DXS2rUcZAsxw5fv1piAFPycQ1CXtHOjoQgBP65prCQCboBroSjM7NAiQLQEQC5AiJVY0J4qESNFxnRdp8Dm+b3be5wMFmJVjtJ1uI93pXn78NQtVHUfqvYlWQyTg2gwQR5GYKLGcEgBpH2QBALacOynYPCHHZwVqNwyzzXECALDxMApTZBmHOqYDcGQgwHH4CLMoa7MzUps5L9JqJFmOdD5Wa8wewX1wrW0WWaLAU27y3eHb03PxnTmObc3AWd9ps006UoesTBDxZCdJZ6BO5fZosc1rW/npJXnhU/+t/h4DTLI16dW5bu9ia8no9DBZykTtmwxKa6vZkwwYYDLQxoX3LKGObp116HTTqzW7AAyCYwo1XivVmoyOjUsFDu6eXlk8NaXZmH1lufLqa+WmO++Sy1dfLcMjw6ynOz0zTTmADFKUEDE5hIwfOgTBaBLYQnAffI/AqIGHzLGqzjGl7fbOoOz8DzK+AzK2yABK12BWTyRryGUU5emGhRmY2SvNoCpS1HnPMSfypegnP0876U8yALh5nqxzCvyIeCQcy6yBcH0nBoCidocZm+hLf15mPbqNW+69cgAcnZ+Z/daoh+NxX9g9lCLW/yxEPhc9K09n5Mkc/7x4gxJvLGL5Er+XnZ/3bA65W1uxcYu/a8gacefZZtuYhuL1Fz+nEwAgfn6eo4cML0EAWm1ElRcpW5JurlLZ6Nc+g0Ve/ge5Y7LZwEmmh0zHwKAG7fc8dFe9xlsCAIUgP4LDCICCRQnBSshwZDcjUI8MbVCkQ+6hfvnevR8y6I7AJoABqOuO+7z00ktkCgBgwOorfvjhHmbNAyywcsVKykzU596yBRnjS5kdXWvUGQzev38/MwZvWHcDMwjRhu1vvy2rVq1igBjfIWvzyJHDDICinQgwo/0IdiOID5p96GMElfGJn02bNtHGRIDd3g19AXACarijBACCzzgf7QPIAGURACIAaAA/FmTUQP5BeeSRR5kxjuMGAAPTAO736KOPMhsezwDgAX2DYDZAFs8887RMTk5w/DSDsEfeeH2TfPbZIWahow497on24voDnxyQrVvflOXLl7GdYADoK8PV2JK5WWRH10lRjyx+6LojR47KO+/sZB+uWbuGbTcwAQAP+/fvk3U3rJUbblgn9RqcsiVpNuYJ0ti58x3uBJ5+5kkCABAEQ/sGB0fkrW075NNPD7GEwTXXXk4AQK2GdVSSjz/+hOCAlStXMehucxPjhwD5W29tkytXXyF33nlHAA0DPNDg/ALzwYa7NhDgYWV1cD0YIba/tZ3A4Afuf0AAvMM8Pn3qrLz44u/kzTe3yMqVK+Tb335Krl1ztQwPD4ak614CO/DOmFvKuNMgAAP2wfr1G1iCXcswteR3v3tJzpw9TaAH5hjmoQEmPtq3nwwW4+OTBABgf4Ca1bVahUHmV199lXPlO9/5DoPxfk+E98Z6wNoBKALzzlgfZudmZPObm/n+uNbANZh/sB8AhNm7dy/7Eve18cOceHfXuywBcOstt8iVq1dLo16VZqsu1eqs7H5vl5T7SrLuujUy3N9HqngE/M+dOkm6/UUT41KfnZPemmbE4f0VAAD/t1LiMjbt9VfEAAB7br5PGVQoV/B9sP8J7A6BKdp7lrUa7GpmxgA4iT04nfwI/isIAACAujEAVEDl25JaAADMziGbX1mTsKdD9r8HAFiwxeoFA7yhdMFqi8N2s/aSjS5segHEygMAkMIfNLDYH3YAAFAPB2dkhgGgTzP+YZcqC0Afs9hpoCA4oDQLGkBQJIXWlYdcx1l0IAIEoIFpBEGQCcn+QqAC+iswAPgSANrnqts9AwAprN0epBGCLt45hu+xD7Ls6GR/jb1KYlcG0EfYA5ie7uSYbtuHseRaM4yHbh+VIVApi0lbDOp/8P+Dore3zMA/gsqw9WchU06ekMmpKbls1WoZGh6TwaExOT89I7/69fMysXiR/MWzP5AqQCX0tvfKpje3yb6PPpH7H3iEcq9RB7j3opw+eUre2raNAf8rL79cZi5eZAmJkydOUE9emL4gDdajVsYyzCOUXQEDFdgK8JOueWV9wzxgYCuMb2xnagk2nYMavs9SwGrgth1kSTuBxoUG4rQedxYAwK9DdKgTAwACyBqYKjZE8/YvZqNAp41PTMqKVatk6fKVMrloiiCM4bFx6Q9gGexRkYwBQA0TRfr6ZAD+HZQDGBxSho2oDIB/Juew288kNlgOA0A8j82+NdsvdgInLBdtQeIUwKFtsQBrSjWvPa579nje+/YX7d9jWzbrwzAwTBTw/5IMANaWhL7alQDIC4IU+Q87+ST83jIej8y+8ysCAHCuf40MACzLYj7k4DOiv8YFUZTRMQ32G6DWs5uabyABBDQh87P06UX73Xg+Wf/nMQDQ90m/bLY0QFrbPFCfOwYALQEQjjsGAAqRnLWhMscnmoTV4IA4um71v+1HqHtyAADqA1O5Cf1m/Ytgv5XUZB8DBFCvURY3GjWWAABocL6qzEEljEEAAKAEQLNZYSmAeZQ0atXJAtAL3Qo53qylDAAh4K9l9doBAFz/gfUXwX+gS0ggF0oA5AEADCDA73IAACxF5NIX4v1h3l7Xrzv6Y4Ie0HOt3Eu6p2+A8tvKhQbAP1l1wKoEsCTL8MxLFYAAlNtB8J90/y1m/s8y6D8vc7UmSwDgdwIAwHJBjOJ/lgBQ3Z8PAFD7WffziS/zEhkAEp9EtM/v5luJ54/Xo/YdAAB5/nGvL2P9yykXErvSLUEWJOQTGHSKZv0Xnfx6C2l38u4FAIBelDZpK6/QzgBA/RZ8K3n6L7ZD0ncPK+5rBgB07qfUvrc+i/26cQDabP/YHrIxjn1k3QAA1h/WT16GWdtj3bUQHWf3XQgAwLe9s02VZabDuV+GAUB1WlpC1q+jZH05tqb4vdlXXzMAIG8tFa2vrP3pYj1ujsfj3D2+nJ8gx75w8VU/f+P2GaDSB//t99Lf/3k+ACDPQLWJYt/ZK+YBAPxgxS/tG6g1yIs3T5cq6OzecWalDk6q7RNDPseA8O3rOEDc0Kd1GTOLNzwKDifvMEidJ2p8sLZ3ELQW7CHKG4j9Ug9rc8LZBtpSOG1B/wbnlWbol6UfWRcDoITT7FlsEhMqbVM0DmSQ9o/Wv2LdwODUaBM4JQ1A8lVC+QCjauPBQCVJYAHrSFo7+hIAQAqGSDPy9L21g2xM8hY/jiVzLQrI+bbmKdii+7Wf244Y9nNOBVT6E89HdVxll5wXBDQyIwBNurYU1Zo5Pwo6sw/YaH1G/Py8AKFmhOi8jANEmv1vYIaUvjoWXrEiy/ueDWIGdnCKBceYbd5wDX6Hs2JkeFjGRsf4OzIFL5w7T+pNUIrBgVlvIPOqyvmGeqXIPsK1cF6TXrmi3/n/RDfDkK4jywR1zZSy2f/YfEWfW5DZ0xAjKB3LgmQd+8BWuG270RicT20OoFD+IIAUbIMTzz9trxki5IPI5AzT0RsC9HD8KPhGgQOtJijY4MhU4Ejy6gHNnzpnlV3ENjxgCSELCDJIegHKKDPDBM4oyJiUbrIsQ0PDzAQYGdVgPgL5CFIxyNMSWXr5lTKxeIrBKsgBZPmjT/FeCCLhzQAOQLvhTLYsTxj2DPhEzh+jXwWNLAMOKDHiNuLJXAsbs4QOLAx6vMHLrsyF/eXnUDc5s9AAK6VdmCNeNtlGoKhlnfVfFtnsZbv93ul6+ibo6MyuGcviSGV3liE17eMsSGZhvRvJyiDc4nXVbTP/xzwr/5p8Qy1P1uZd77uuXTc4VpdIPuTpp4U+M25HfC/fl3lt8tfHczLWdd7+8c+hTQMAQK2WlVgxFVwXAIff3PhyShYo0azYVMGmslntRgS8E/ltjjZjMAnlkvB9zJBi61H34WkAwlPR2tpmXetSie+aAQQwCAfwmpZpQsYzPgFugy4C1T6uhQ6DzkMwFTLw6YlL/AAAIABJREFUhz/8oQZBekpy4otjpFtGcBPZ+cisxrVgDAATwFNPfZtBTTgqARTAuSgLAHp7tqlSISU77EIER+tNBVoBAABZe9uttzPjE/r17R07WFse18OmRDuPHz9GAABsSgAAkEmNgD90Aejf8T4I5hqCGCAG/ADEAB1gsh4AANRhf+qppwj+wnviB4ACMACARh8Z3PreCupDJjmy9R9//AlmfZstg3NeeOEFBpBRBgFACugK6B/LZkew+M/+7Du0j1N93iMvv/x7OfHFCZYtQGkFzFPYyujTPXv3yK5d78jq1VcyEx7Z56Ve2EhNZkfXa01Zvnwla5tD6R06dETee283+xoABdxL9e88QQ2ff35Ybr3tJlmz5loCAFCRtNFoyaHPDsu77+4iJfoTTzwmo2PDDHLDnh8eGpPXX98kJ744zSz+q65eJf0DfXw+nvnBB3vk4MHP5LLLLicoxBiQ0P5Dhz5j8P36668j6wDagmAu9C7GEsAIvLeVK7D5inHFfAIzD8YN/auggZPy3K9+zXe85pqrWQLgqquvJGDBlu327dvZ77ivMWPgOQj8AAAABjcFWQoBACdPnSDQA+ALmwPoLwAAwDQwMjImP/jBswQfYm3UG8oeAMYHsEU888wzHDcvdxDc/81vfkNmCoybMUyQEQIAgM2bCADA3EP5ANqEATCCOfz+++8TwID7Yl7TJh0Y4HsfP3qc43vttddItTJDm6pem5N9ez9AvpesW3stAQCg+6/Pzcj0+fPSrFVlBHNqdlYGARcJIFwDACAVO82SD5lHFDSaackfOMFZg1xLuEEGWWCSIskFSCyAwhRvBrDMwd8k6CBhACANRUOaNaX+r4OZoQY7WgEAyP6frVRYvxY/kImgZh8aHiJzAmQIwKBmtwOEC3sb40sAQAiMpPsZMOCo/U8w+qDakLDdjAGgb6C/HQBQ1mOYZFYCQOtwWtAwgDLRRpTAwmQ0AADWpjEAIKjQFzItzWrmZlb7n3chA4OWBQBNB0uW0XZGDeOmtLAuXRDfaJQp+4NeQH9rfeU0G9iCUSgZYb9rv2QBAgQuhB8NY4RwdogqYDqYM0bHRINIfs/obUezEZJ9A+ePGf+a4IAu0H7VV0BWooR+QzkABP8x/xDYPz8L2v9+uerqtQz+t6RP5qp12fb223JhblZ++OMfSU9/mXTHpZ6y7P3oE/ntCy/L+g33ElRTq11kIAl9+trGP8j5c+fk3rvuIvsFdNOZM6fl4oXzsv/jfWT6GBjoJ2htdm5OZmdmRVoKBMD7mA+D/Y29YU+J4BMDeGTsHGbuB3YFV7aN/WPb25BkkNTY0IWngGL9VVqC/ZVRweX5odptXIMb2K7NB69i+8nGzuSZ309QH4yMEry3fNUqmVqyVKn/xyZkEPutgSGWayAAoL+fvh3sAckAgFIbZNkY5Hji/gYCsDkUtyW23/yekfacC8ja/IsBALEfwEAu3sdnexrT9Wbr2KfVmu8EADCfGJ4X7w382iiyuW1JeAe8rtOFMQDwuZxL7QwAfI8QwKFID/tTD2Sw8V4IACAel7iP07HI0gmr2kjnrPZVUC/OblaAirbT5iNtJgRubF9qDAChpjd9BXbrL8EAoEA1ZVhg+yie0xr1Nu8MAGC+o8SHFHxYceYa/+4CAOA7uPnj56j2Qwo8se+SMfSlKsL7Q//xe8cAYCUAigAAjHWHPk73OgY68uRzWQBAOgdUUPk54AEAKUBCS2ImTBaBMYE+skD9bwwA2K9ArsLWaVTnmPHPzP9qjQBCMgCA9aWJRJwAADAGAJYBaBL0KPh9vqYlADRMztJHSfZ+YASw4L2WAQhlJrQISwIAyM5b4C/UL6YMhwqm9BnTJsMNAFDkP/Ay0O81bR0Y26GZD+aVD6uIGf9QJ5AbwKnh7QAKgA0FnVifF5YAqJEBwFgAWhkAAAABc9WGzAEUELL/cS0BegCwRAwP1ua8vXk8hxPbIvLheLnYSX7yO+JO1Rds6wXADNguygSquiUFuPQyOcgSeSBHsD/F+ZTtBIra7wqmThIKAxMSM8xNhnYBAKTZ/5fOAGA2VTz23s7yc6Tb77G+MQBAnsxW8zP1j7ePSbu8Tsc3gFxNPueUAMjTjXH7MzaT+zKZEw4AkPhWLoEBQIFjYVwi34/1fbwGi/rY2mp2SF7/+X5WWy/135Fly0C7LgO9cEwDCKtTCQDqr/CTZyPF8ZW4fe3xlyxYNPFduT6M7TY/d02n5b1Tnnz7sgCA2H5inztZ81UBAOJ5mmcT5b6zqoXMTzwGvs1Fz7Fz/BqI5Wa3eZsnA+LxiuX3fwQAwGwpJk/9/Z8/mOm+TsoiXshq2LTXgI2FZPvmQO+k5yV47Nz+je8Vn5SnJPXmar1mN9NpwDMz0IGGye7t+6DTJFAqO2SQ6ZWpUA2GdkL7ly4abh4Siik1btLAeS8dKHDGwBGM80jl2a9Bf9C2oqYe/sZ52BA2UWuyrMqZyFgonGCwZoOJIWgYqB9Ci/kcE2wZZRU6A84fvzhsY2bHjI2gf3CAbeTGFMYADLyo9qGBMizkaeNvBq7ds2jM85RZPP6dBEknQRALXfvbAABxm9K/syn7ecKn6L1sYxZfYwF/jU0YVEIFXZsB0oUBoBsAwIM/YgHm250r3GDgNDTThua/qy+SIIxAm9tXZuAB/1EjMmlTsyGV2YvMzkEmC4K9RlVGIwAlJujkbjD4UkEN00qFQQdmk9eqrOsLsACczfhvAAHMW1yHY7Fjw69VBqDDAk42w24twyFq53v3UCI/Igr1GAeAfuMdgqHVPgfNIajziBt6AovCCg3U/qB/HB0blfGxCRkaHqaTFfeuV7FBU8dG0q+W7Rq8+DDWrcQIDHMEf7BW4fBFzeM+1IIdGGCGIMEAoJ0MJUlwLrLGEMQHVSX6E2MLJ3xv/4AMjk0qLSvGeWCA8grtYq1ZMgX00mllctgMKuu/PAMpI0s9CMMF0FVmgWIvNZTz5HeuUnEH/ZjmyZ1k/bmBtbWA23QDABS1Kb1vtxZ2/t4D3fI2wZ30pwIADCbisoTCIz0bBadlTpaT1VYvamU3/W3gqba2Z5nd828fs6XknNXNiEscAO7arm22c4MzK0aA+ettfuTZVZw/8cY9tma7TA9fVqDT/E2anIO49jIp77zYaPXz3wKUftMW23uZdzdZGwX1aRdF8wt94495m83aCWeM/STnJkBPj6rP1qmza+DoyNPt9o5m35huU6p5XSv95T5p1ECRqXXYLUiNYD/kH2whnIdMdugjZCIjmxmBXdx3cHCA9cb/sHEjKd8RnDU7DsH+TZs2M8iyZs1aBkcQ/AYAAPbhAw88SKVbq87Jvn37ZGZmlufCU4YxQfY+suXv2nA3AQC1ek3e2bmT8hmU9pDxOOfEiS+YzW8AANDuI4CM5+3evZt6AcFv/OD9AADAu6FuOurMI0iPd0GgGOABlABAiQADjuI9ECw3AADez5hd8C579uyVb3/7aYIlbA7hnF//+te8B6jbEbjGd7jO+sAAAENDWjZB51yP/Pa3L8i5s+fYlwAVoG0AAMB+2P3+bvnww/fluuvWMiCM4LP0KiASGfjIRF22dAXzssCMdfCTz+Tjjw8QMGFgApvbqEl/+sxJueOOW+Wqq1ZLrYZgbFlqtQZZDXbvfk9GRobl8SceldHRYalWAYgoyejIhLzyyqust33vvffI5Vcsk3K5V2ZnAUTskZ3vvCtHjx6XK69czTZqzXZ1mB88+AnBHrfccrPcdPONfGcwF1imO8YLYA4E39GHGFPMRYwLABoAmOB7s6c+//yoPP+r37C969ZdL4888rBcfsUqGR8fJTsC5ixAGpgDuI5A3/5+eXv7dvbXnXeuZwkAAvl6e1gC4NjxowR64Fm43kAd+z/6WF555fcyNDRCAAAAzszGb2F/MS/oT4AYnn76ac43K5+Bd0Rw/5e//CXfC4wYmP9WYmJ6bkbe2PQ6gSYAAHj2A4AS0Sfvvvsu5yuALOgTtAtrc/d778vnh47IDeuu5/sDAICgP5zin3y8l3Vvr1l9BQEAjbkZaVYrUp2dYYB9AEHR2TkZgnMzgDg1Yy0wn1kEKgFAxcF/tTwaoll7+G+APERvrZYv9XMIoKT1k0Hni8Azso+aZCRgQBvOKrBv1epkAEA2tlLeowRXjUHX6dk5jh133nDs9vWyP8dGR2VocIjlE9Dn6F9cj7EFyIplA/huCPqntejVTkUJDpVnLD/Xp3XNmbHcCQCAEgDMqgPkUIP2ur9UW8PsR2b8I1OQTmZksmsAm+8ABgAGWdJAnZZVU7AEaxOzb5UVQIP/ygaAwH+zMsf9h+03GHwObGLUC6EUAwAEfg+k+gCB6vAZaMeVpQyUwVrqinZvghDXd/L6E+9pGRrmGzBb2dZOnt5TnQX7N4AMyRah/hTsIRiwoCugh8EKhmYQ9MfYMxjYK7VmQ2ZqVZG+sqxatVp6egekp29I5upNOXz0qBw+dkwefOwRWbZypdRh09dbMjNXl//n//1nuX7dzfLoY9+Snh6sfaVa37xpk3x28FO5a/0GWUNAzRwZcs6fPyvb39omc3MzcvllKxl8QgkdyLzzZy/I9PSsVAjE1nFngIrAPgyhZggZoN3e23S2BahV9wdrHlmVFsBlmavECucvDPzxfJSrM4aB/OA//VORg9GzBajJ0l5H19sU3h7y+wmMAUqigP5/+cpVMrlYg/+j45MyNDrOUhlaAqAs8K/g0+wRgiU6AADsmfY8P3cTe6+AAcD0sAHN7fy8e+QxAKhTU/tEAZU6rhp00XIYXOc6W915acDWtz/Pdvbv5U3ktI0KfknfxdgDDeig4wZZxmuC78K/I2cI5F5kg6e2qm5AYgCA+cjsnfNMeD8P/DO9bIiPextbZZOudW+zXyoAgMCz4IiycVF6dgUAJN85EAB7zip8+rUBmR32L5Bz+D0GAKQ6LGUASIL+IXPd5CFlbJCjZgPhve33PABA0XbJ5pOu/zQZyUCN9n0RAIBjGgKhYB3hefaP5XRS+vHER8q5wQcme2edy5cGALAtm+1BMgCAxOdmNoHqHT0nlADwAAAwBCH7v1mXJpgAanPM+J+vNWQeZb6sjBBBXXVp1CHD6zLfrIo0atLbQhkA2BrKANAjDf43AICWpAw6134P2fvdAADpGGkppRgAYP7SZAyjEgDx2Mdyw88Bu4ftv90qchElDfYTAABZMl+SBkrFsaRCiyUAqs0WGQBqBAWkAABk/IMBAKUA8H+2BgBAgzoU5yP7XwEA7cCPRFs5f5c/Fr9HIs9dB8T6J09GWh98kwEABJ06QL/a12H9Omp/v35jfWtrOu5Ds7OKZEYnuW3fNZGAFfwBsbzG8UxMJfK9tM3nDNAqZTDkPM4BACTj1+EF/PP9acnaKAAALJQBALKwGwNA7nNz2pynB/Psl1hH+nEtsnfyuyhAOCMWaL92zF8d2/72d9y/Rfo77/nervdzNl6rse7y7Yv71su8IvvDP4t6PtqTeNsktp/iZ39pAACAZJYAGSX5xuvKy7mk73gw27vx+/jrYrvRvw9+j8dkIbKhk/1m/Vskv78sACDemuTZymZP+cB/Ep/7+z9/oBAAgJtpPbZsADsxziPatLgzTUB54ew7VDfDPKuwn4smu13gOzB7rqKBjFKUYTYazHol2xRuYhu8ePF0G3y1vS2NMg2Q+EmkAQY1AJmhzwAbHGllGpSoo6fBfWT3I+N2iNm0yLw1ZymcKRZYt00N2w+nc6mlWRJwJsERxIz0QLVvzw7I33hhYCPchCVi/RAMjsTQtBqGLoM97m+0A+1GJom9B97RAwC0v1Wh2XqleWcIfYeAjBerH5O8xRsr8aIFnn+8c/Y/2uI3XdZP2XnevQRA/Oy0vxWZnSewbE5SKNn4ePRVmMfmJPJzdaEMAJxL4T5sQyhRkVFiOTV4EqUHJ1OjkThIcJ1tznAcv4P2H2OEOr4AAGAB6jroo4NocKCX6So25wwpzj5DgNuy+o2lImR3aV3SOh0I5tCuzlWkUq3IzKw6lFBK4ML0Rd4DNSkRrEAtXYAHmB3XBPXvDLsuoV91ASr0O4MLkSBI1ndUQz2NXwWHUDJeFshKRW06h7TfbS1wtBMAQEmqoFLuK8v4xLisWLmKgQEERMbGx9k27TerXx3uY7WZ8MlM+hCAx9aMWYzBQduntZGxXq22ZGyIYM0ioxPOY/Qzgj4EY1QqsmhqiUzP1WRq2XIGABCEwoSGIxj3gWMXco5lRkj3rzWx8Td+IAdxno09xyEgIVVpaWDBkMmZOR4ykPMC0H592gbfyxV/Hw+yyVvfpiviZ9szbC0U6QpvTMX3gO7Q9rV5GLupnhQ8FxyfRbqrk/6kYzw44fy7W2sM1BMWSKZN+jxjIPhj9XcAcDgPa2zAdOuIduds9opu9zP/WV4/FcTK3QNSAZp/fVoH2M8jrw/MYdY+N/RIt/bb93k6JG8+x4CDvPmbeRdnv3AjHQFh8Axbv7YZsOfGGxd7n7y56p2mfq36tvj76b1QY9uCHraZs0+ekWQSW7ZPDGC0tZfYtEbHHZx9GtzspQ7BJ4JlWiO7RjmHEiyWkWt055BvkHWosT48PCTT0zO8DnXroX/QBgKoSHFcl5d/95KMjCjdv40HZB+C4Aj+33HHHbT/8ExQ0iMo/NSToLCH6Gjyvqg7j4AxmJjQZwAFAHhw7z33sXYw9CIAAHjubbfdRgAAAAmnTp1kcBf2JzLFAQBQhoA+BptxPgKnBnAAAAB6FM+CLgDIANciMx1BWFD2A2RgpXdA1b9582aWAMB/yyTB98gkP3DgE3n66WeY5W+2Fp713HPP8X1Zu33VqiT7HgAAtAvsCCgBgCC7MTRgvJ9//jdy8cJFAgBwHcbVAAC73t0p+/d/ROpqlAio1uakp6w1xJEhDVNn6dLl0qi3GJwCHf/nR46yPxBYtvmLvkHN+vMXz8ntt91MSv5aVQEAc5WaHPj4AAEAY+Nj8uSTjxEAUEGgEQCA0Ql56cWXZWa2Kvfde4+sXDUlfX1Bd0pJduzYKcePn5Srrrpa7osAAAcOfMzyEnfccbvceNMNIVO7xfdFaQiMxWOPPSbjExPMxGWG/MwMA+gAACDTHfT8BpI8dOiwvPTCy3LkyOdy4403yAMP3C8rVi4jAACBZeh4BM9h12OOoJ/7h4dl19tvk7EAAIB51BmnDdFLAMCRzw/zOcjWx3Fzvn28/4C8/PIrMjg4nAAA0L5GE9m/LUHJB7BWoDQDAv2YUyYn0P6f/exnBAY8+SRKKozRFsG4zgBA8/of5Ivjx/kd5ireGc+G3YL+wnzBfPAAAAJc3ntfDh38VG684Qa5+eYbpVGdlb5SS1r1Ofn0wH5p1GZl1bIpGR3sl/rMDLPFm/Uqg8cD5T4G2fuxp0G2HanAQ8CLOl0zHU1PZsqsWbCSYB0wqCjdPDWqbozoHUbQmTo6AgAoxa86/CE/GJwG/W8AALTqdQJlGygrAYc16tJWqjI9MyvTc3MMAkNs6t6pJaMjI+yrsREFAaCsm9l4eA/IMzA7IfMezUsCNIndogAAgHEAAEBpB4LaB/rFlwDoGxgkZTnLbvX2WpXgJIiuDn8FALD/4ODHeQEwzyz2kGlGI5kcwppVb5mWusEPZQBC4J8MRxgfBOnh0DcAwHxTGrOzZCJL9h8ETARaV8uKJnAgpXolKMAAAFEJAANUN8M56X5ZX8p8Ht4uNGpmfG/y0fZStga83kr1IzYgCpwgS0SYOtzXsULEPDP1MN5gUEDbKgCs4bLeHmYwXqzMSW//oEwuWiqNVq9MLFoqlUZLzl64KAc++0yuvOZque6mG8GVIhdnqzI6tkj+z//r/5arrrlOHnn0MZmYGKeug17btXOn7AZjyrp18sjDD8v09EUZHCjL2bOn5ZWXfyf1WkXuuOM2GR0Z5t4NP+/t2i2nT58hIEBB2wBzz0kN6yyw2CnLXqjVHpy1lrUFxjBMlBgAYJ1B86ULACDk6OaYmmnJyMiqTHxWXxYAMLVkmSxbsZJ7u4lFi2RoZExGJyb5CYA19n5kdQz+Ids7ewYAXwLA5K3NO29rxjait51svvnPTgCAdP+jnev3jd0AAAthAPD2WJ5Ts8inkr5jOwBA7Qvz6eB7DTDzGgcAMBvsPxIAkDdu3hmv8/urAQCEAUwyetU3GkqsGDjgPwAAYOCMJODvGCqMAUBaKle9zypnIWfmp+0dTN7a/DUZS9BKCOh733VRCQDq7QgAQN0a9FIRAABtVhgMW9BG9e/lub1fGtw3HaS+M2WuCXqM2f+wyxrShP8s+MzokyMYIGUAqFdnWQIA9P9gAUBJHDICkAEA8rhCICQBAAj4Nw0AgHIAdemdb0hPSVlUNPO/OwCAezGmxcBuwGdaRkXX+iUAAAKLRd6Y27jad+37R/WHae/bT9YXA6p+6MsmQHUkPAUAYF7qBEa2pAIWAPwP9P+1umb5z/FTtBxAY15mKg2pACDQaEodOE1jFOD8bQ/C+bbn7YHzZKLvg/ia+LuMX+obzADgAQBftgRAPA/+VACAIl2VBwBI/SCa2IRrVR7nZ8R08w99lQAA9SNrsqmuJQXmWnlFO+59OUV+ybz16u2TNlvFBam9rI/neZ7eLJINaeA5Wwba35P7nhjgEfSQ2Ur2fayHitpZJJdi3zvOs/hOEnMIAftOOs7P89wAc8To0+Y7TIOkCXNPkX/x6wQA5PVfRm6Z3P4GAgB8OzvJ7z81AMCDADi3/rfvPzwfLzw/ubyDOd6MUhgwozc1RmJjyiZxssEOAi0J9AQHbt6i8AtgIQo+UeEWWO6A3DalTwEbMQDEbbEsN3M0WicieADHB+o5QVAYNZvRpTLbpKmOqrGxcTqDkcUPxzGyaXF88dQi9iEpE0OmLDd5vfo3+jze1CTvWUIGSYvPb9scWFjJ1XL2ExGGD838EAGJBac9o1uAy+YEEOrI/ILDWINyAfWaCJt2AICOrzrwvRDNM2R82zud688z5RkL6PTvLAIsfobNPz+v4vv7DNZLUz5sRSghETw37sXZdjoRUwCAF+yGPclDoGkmeVqaIru+U3pSXSaBbjIK/vNdAoW/Xe+VuW1E4HiBo5F0IsFzh42GZX+NDA3LokWLZMnUlM6NQEWvAw4nJxxBjtrOR90MnBBo+1KO+2RESP8PJ5ChyLkZIvJZjyHYj0+WEQiBG2MLAHMAnFQAC8xOzyR0p/geTmQcZ/+G5/sNhPVPfx9q2OsPnbUEqBrNGUA5oUZ2lCViDkQEwc0BZRShzIgKsUUwdAAEAGp+1IlEJuKy5StYF3lsfEIGhoZkcGiYzCDI0kJNUr0W2Q2aga9OSeZkBLqmtJ4UAuxwyBh9JNueqWXnGBCimlAw/HrLg+n6tYCloxpM1kRBMLPbuu4mfzLTpUPENjaUE4MqjF2R/OtmYLfJg3gNR1nNWT1miMNLBwCEGWczL3Fw5MnOQt2ZAwBQqaQ/KUgrLQGQ7Y/UeVHUv0XPtico/q/4/bsaSF26ztsvuXolAG68jPfndRx/xhV0g2B6mv3WgX6sbb4HAJhd5z/z+i5vk9DtmZ3mRAwIiJ8Z65eMo5fotSx8M7Ylfb/k9asf30vZLNr81/5MM/3TvlCZl9zfZUolY50wOOk8zutbuz7z3knZEkbDQsApnYheTxgACf1oQTWjZsdTEQA8fuwoA7gINK9evZqALZz/i1/8kpnxCKrD2Qu99PHHH8upU6cZkF26dAkBAMjkRzY3aNrHJsZpV+J+yPy++657GASCTgQAAHXQQZMOAACy848cOZwwDxw6dIiBVcsgB3U62o+ALnQogjzICAewwKjYEUzGNQgUI4MbQVgAAxDAxTugDaBvBwMA2uznKhgAkH2OMgfQZwYywDkoAYDnABSBNpt9iza88cYb1Ov/5b/8Ge1v0/3QkT//+S+oC8GygKAmroMdjnN27npHDh8+xGxvZKkj+FyC+i3Ny8zMnCDrARnqoyPjBG1s3fqWnDx1Wm664UZZtnw5s6TxrugTZKzPzF6Uhx9+QMbHx6SnpyxzczXpKfXJ9u1vy7ZtW+WGG2+QJ554VAYGUAasRQr2qall8k//+BOZmFgkt99+m1y5eoXUahVmZWNMNm16Uz7e/4k8/vjjBH+g3dgboJ8/+OB9wRgBwHDd9WvZFgPwoi8PHT4s33nmGfYl7Bebc5gz+B7Bf9DzWymejz76WH7+s1/IxYvTctttt8pjjz0qU0sWkZFgZETLJiB4jjZgHHAdAk8AX+zf/7Hcd9/90tejcxXvt3XrFnn/g92chwB8AvQCsAj2MV8cPyEvvviSXLw4I3/zN/+LTIwrkDCU/uSYYs6ijAUYKTDOuB5twO//+I//SAAAGCYwrjam1UaNDABghABYBMAD9BXWANoLAAreHXMPc1DBCgqIfHfXe/LpgU/k3rvvkstXraCju7/Ukrnps3Lm5HGRRpXB/95WQ3pR1xYBeWR1E0yuWW40dTwIKWRPmgxAzfW8/Y1JCwTxGcBlsD+cSY8z+J1b0oRT3gK8wZAjlS+yugkCAHBFA9QI/NMeBrg1UN1rULUp1VpDZioVMgDMocwWrse7lIT70cnxCVm8aLGMDo+QpYulfOexLmaCPkOTQu1aPD8EG2DfYg0iCIwSAASrh3JwPQACAAyK/SzKS8FOHRpmZrMNPF9TNzoZy4N6w2Qy9gxgXsFehRNG6WnZeFzL4sJBB1P/KqOA3hbjBBse/7UEgIErehAARAY8AiUBsGwMACxFZfUnWQ5AAy3ZTOEQfHd1m2nXJ0xtaktTJ1LFpIBJk2e1wJIRgwDMHje2FPOf4C5mn4OlA/oDn8Z4qAwHWhIMe2vUKtbphDZonzIzF4EM7BEwP6kfeqQ53ysDQ2PSOzAkp89fkGMnTsqSFctlcukSWbxkmZQHh2VmriHv7t4jp8/as5z/AAAgAElEQVRckDvu3CCrLruM4DXIXoDHfvbTn5FF7G//9m9lbm42gDlasvfDD2TT5tfl4YcfkssvXyUjw0MELNWrda79Eye/oB4CCA2N/+yzg9RNVhoCoAA09fz5c9Qv5pOBkkd5OJSYg04gk1n/AAEFAHijXBnG3PrbbAXsW5GNDlYClFKE7PdOO/QdxgY2RFpiRsHKxgCAcfAMkGZDeDvH7AcDEhpIEM8aHB6WVZddKYsWL1H9MrlIhkfHZQgJIKNj0lcekPLgIPfMyP4HmNr8RFhzSsOsYBoDBvi2oh3x/iljnwW2CjsP33k/EnFIwQGe519SXZ5NfLH9o2X9p3aVzdsS96SUjwTeZ+2ueI/t7cM8/0yez0XfUdebf19dQykDAOREwmYS1Zq1tW78pN6XpPv7EKgk5XW2frMH68Q2ZZ49bP3u9yDpfE33E/EYxCUA9PpsFpv2P/pemRe8/LASAOzjUALAxovfBXasRA67wIExAPjyGtwvhv2MMQBwfFwJAPvd+hffxwwA+M58qGACsf4xGWj+VwIgAkNz0Z4r3j+m45H6QFJ56rL4+9LyAMn35v8IDACk/8e/wAAQ3yek1LBvfVCMfj+Gk8120Lkaz1fb26Rz1sAqWJf6u61vBvtDSUz67erweSGLHwF/Zdb0AAAFDDSkNjvNzH6wBoEBACUAAAhAWU745ppNLQEgrRoz/mELlZB4wxI6CgDwJQASBoCgafRvpTo3BgBLBtO1r+Q+nJ9JcEsBADZvFRCg53q2FVX9Kke8bPAypJv/AL5qvTbL4pLMtaAroVIbgVUHoADoVWTyz9bq5D9g9n8NZQGEAf7ZWpP/kf1fawoBAWAFwDX4HveA7QPWsbTWRrz7/ur+LvJPKDW/JYKlcoylF5hI1KuU/u4/A8G9fZTjPO5KAFipYCsBgPMMfB9EMgcS+hbsq2m/qwzSdWKxAu+v1GOJrAoMULaulGmmnUEm1UfZGEN2PbYnWth86uZ/jEsAxOeb/rR9b+J3pCxVW9XriHTuKiDIGAe7zRGTf37GWH/k6c3EVokYAJJxLgUdnfEHh5IQSTldgHMVCOD7Oe7buE15szr2G8X9n6fnY/vGn9PpGameTWpFJfKjzT8XEs2ydlMar/AJ0n4M7D4+LpJnC2C+2HHva7I2dvQ/dpB7qd3loE1RhrutN5ub/jMtf5YtYRHr2Xjc8uzNTmNhJVfiscv7O5bxbC/3ZtknxDZkkY2Yed9wC3+t7/u8uYVjyf6uC0DFr/tk7YW9nP/bzitas5k3pcmQjm9ePxtAIw7827iV/uEvHmb35T2waPJlFGxJFag3RvxEjydIZmIHmj/vQu424eOXLOowY/XI3i91xmSEUs4E8t/bZtMcR0mGQI9uZuC5YbZruUynldJs95E2G5vVwSGtsQinlYEEjC4fNQx98M0mgyGtbGy0H9VPkghH1pAEjZ2h411Ge5gX/tWSSWz2JunLleIuXiSpkIwRktEIBKULlDqYC7QWOGrmprUvdT58UwEAPgO7fQl5gRYr2VggFSmpvIWpxzoDAHiKr3ETd30ACLQJSw3dZQIT6TpMnVaBv65tk+zf0+a6PcOMCjOQNYiB7KOgKMLmDX/jXMwHAAAWI7thaCgrsFDHETu4sIvDM/xcjBUS2+UAEbi/1ucMzrkQADZZhONplrzS6Fr2EuuaNpS6GcwBYAiwEgJwJMHpDEfyhXPnE4aBWrWaZM/BeQ3nLEAEWJhsV6CARf1LBfGgJrAisOFQjOkOcb5RXCabP45xSsxeBTJbSsx6u+yKKwgAWLpsmSxePEW6yBLo/IeGCSxS9EEPHUWg3YeTFGuR9GVqagcggJP3Ja2zVuS0yBqs2Y1sibI/ouB3wf9EhoRfcmJwugpyAvd5Cjd3Hbn10UlpxnoleS9rm5s7vk3d9JF/5oKUdrv4LBYPC/omG7z0l3RrT1wCoG283NjklQBQWZA+saiPO72GFsAo/ukBxW/RzwJLAMT9kP6t5mcG/x/Nxc7jr5lDvIND5nqbJ256W1vi+RfRYcXXU5cauM59yWcmTCKdJ063eeGvNv3n5X9i3ynSLPMwrzuK1kYsU6z/7Ebd1lx2jutf3ibV9etqAUdjnLk+gE+KDHR/rrdr9XeNPcUz1LfF9I/pJOsfC5rC+XXx4gUGVVkipw+MKQCNlZi1DV308MOPyOTkIuohBDRRK339nevl8stWsQQAgsIIyCLIuXhqio5egAK++OKE3H/f/XTWNJoN2fHOO9QfyIyHfYl7ffHFcQZeYLvib+hHBFrxDsiexnEDAKAtCAifPn06AQBYiR3UWgcTgZUAsGA+gvjPP/8874H22TpBPyAwC4r9J598ikAH/FjJKQAAkO0PQAEAC9ZvCCiDUQDPBQAAADb0pQbK+wkAGOgfJAAAgFT8ICiE++7Y8bYcPnJIbr75Jg0Gw4FZ1gxiBMH7+vplcGCYderBZvPm5q1kVkDgHOUEYMvAJsA7AAAABoHHH3+Umc+NxrxcvICAVy9ZGnbt2slM/QcevJcBddgpyMJGCYB/+qd/JhAAJQCWLptgEA9BWozJ669tkoMHP2Mm/Nq11zFIbgAAjMfnnx9htv6aNdcGMEIfz0GfYA7hOiuZgDGAHQOmBwA08B4APlhd9z179snP/vXfQjb/HfLoo4/IosUTzMoaHOxnHyMoj/cF4MPKWhgA4N577xM4wW0uv/XWNnlv97sM4KMNAHziHgYAeOGFFwkA+Ou//htZNLmYY6LVg+Zl06ZNAsAJAACYJ7jOgvwIQgMAgLkLYAT2VGQPQNC2NC+bNr8hhw8f5rUoX4F24lp8Hjx4MBcAAPvsvV3vyqcHDsjd69fLFZetYIZb33xDqjPn5dwpBQCM9Pcx+N/D/8git8rjaqtaiTBz4Gtw2sDPao+pPArU7wEskcjJEFxWRwaC1cY3G4CnrKGsAWza2IGS3gAAcOQzOB2y/QgAQHA/BLQJ0Gm2pFJvyMxchQwAsyiVFUC7CBBg/i6amKSNPjE6JgPlAc1MnBcCOEx2AeQOx7V+akY8no9gJGq7I5BKJrsQqCzh+JDWKAcAYGB4hP/BSIKgMwRow0C+eHcHPUx0AIMrGuwEE4CUFACArGc4pgF+T4Rw6Hdm9YYAC+/JwL2WR1CvewBcYO9gAADWlMZeIuwnAgCAg2fXs+9DeQaOJ4L92g+2B2HgKwkSO4B1EujUotBJn4ZxsoAXHmf+AO/U9no10UM9aJoCjG3/wL0I2wjbBPGcUKZAMQH0I8Nk5hjiXPQh2QF6pSV90lsekvnessxUqnL24kUZGR+T0clJGV+0WMoDw9KY75F9H30iR4+fkjVr18nV16yRUQSr+wbIePPcc89Tnvzoxz+WwSGAgyHTa3LkyCHZuPH3LF1y++23Srmvl+uTsmuTrl+UIFG2lqqcOXNaTp85JR99tI8sAypj6wT64PPCxQsMPICFA/uy4aEhqVaqfB5kA/QBmC3OnDnLAF0awNB5beAOMGhoooWWmtOAtvaolhhLax+n61j7W3WZB660BxJsHuPeaAPLngRWodHxCVlJAMCULFm6TMYmJmVweESGx8ZlcGRUSwCgpCIYI5EgEpJEFAQQmN3ga0EwJYAAbM4U+sW8r65jCQDtA7//93PQ7KJLBQAY4Fzt2M4AALPr0me17xX8PtHb3V8lAMDbuLb2vioAgPowUv+d1xXe9o7tR753xACg/fTNAwCY3mKbAxiA8jIwrZj95hM5zGH9dQMA0P/m+/Cf8MtaQAafGigNAdKvCACA/siyk6SAldTvqOVcVL8o2gEArwQUEPaf+A5yltdBB6HWPGwBggQ1AUZtBmUPIgCgWZfa3DQz/ls1LQOA4L5ADoYSAM0GmFi0HAABACh31lQAgIABACUA5hsBxK/Z/8oCkDICqEtIg/gM2Adf8DcLAKBy3+QmfYVYl/CxEyyXfpIBAGVJwSCKkgpSIqASAIAadG5LZLaqAIAqGADq84ERAKwAoP/X8jxkAfgGAgAMjPF1AQAIKCj1LggA0K0EgMlj03umK/xe3fs2TV98WQBAondC8pqXzybD1YbIZpdnfR+dAQCwMRIG0yLnaXjhPN3s99q+TRlfxx8BAEhtKQPhLgwAkOcfLNbfqutj/1PsW8vzNxX5t+I+MhYpZQzT5+X5rPwzY13dDQDgx9/PSbNt7Hmmh2Kbp5svzLc39oG1+8TaKe4tgO3f3d8ztkGyNlbaZ0XznzouClL7vv66AADWjwuZPyYz7JrYF5jXN37cvM2WNz/9mOb5Gf04Fdntvo3J7wsAACT70uAjM7vK+qX0D3/xSK4H3hycfkMUT1qPSuq06OLG+wkBJfhlAABFmwPzS2cRgDkAAAbusi5c/zfey1BcXpHwudiASytBwg0ND8mixYsZrIPzC5+TixbRKYLvUD/TFrpt2IAy9xMgnVhGs9LOAJBMMgRfQVkZAwBygv9JP3EQ9S8aYqFenu9HzZxIF3cnjAn6BM4EUI3jneEkRTASKMHwkIQuJi4BoAI+Hf+8OZQnmGNB7dseC3BTgvkCLgTJcxSAzYE/CQAAPonQ39bXWSGp8fy8cfAIqNQoseB/O7UNs2PCfClCHZuSQ5/FAADray9YkvNhKCOjhc7sHukvl+msRcYWPuG4sBqYnH/whYUaj5kx1XT1VBk7dFXcB5h7th68gi0SxPYcvldAjwEIwJqnzJbSTx6rh2MoITA3x2woONTxX0sMVGX6woUAEKhKvVYL1wLUYJ5NdRBh46NrXknfOFYJxWUAUCWlNlRO0TmAMgjIOuzrk8WLF8vKlavkslWXMStyaukyOuuGhkcJMgJdJLL5FZ2rIJzevv7UYUrUrKtDWgIFPRypaaas78tcxYU3SWraWQA4Z2bGSt8xkfixLlJ4Rfoko6wpQNpr2Ocpy04yPl826BhdigGWp4u6Xa/XdA6C571PEK7JV7GxZ+/U6flGN0yKXPeT0OLnHPNzQp3OnKmZ6/0zO75/cAx0ev+F9V9xD+V9k51b2bbH867b81U/6DzxMju+T7e/i+Zg0Vy28Y6fGW8I8nTlQtZW3ly2sfdGbNF7eTmSp8PtHnGGRrf+zvZHFvHfNjcdWDJfeybxucIJZO9hJ3gdg3GH/MzIpIgqlSIqOHjNkZighltaP7lRq0m1VmVWBHQLgsF4DoIde/fukzvuuJNBcOgs0OwjEIwg6erVV0qjWpEzZ84w6IzAKzIyQfcPUMCxY8fkvnvvJ+U2HKlvbd/O4L7S2ZfIJnD69ClmbMNGRbAUz4VuwSeC/QikgpkA74BgDY4h0/Ohhx4iqNVq1ANwgLIDyBSHnsIP2osg/q9+9SveA7T7Xt6DTQAlAB5//AmCEuwZOOff//3fqXNxP4ADbBxwP5QhgI7+zneeSfpfM/P75Of/9gtmfd5///20RdHXCPCg7du3vyWfHfpUNmxYz0BxC/SlGodk8GqgH2WsAKYbkrnZCrPxjx//gvXjEXy2gDbaCQAAgkdPPPkYs5/rtZZcvDhL6u0dO95htv69990jd9+9nkFupV0FXWpZ/sf/+ImsXHE5A+5Dw3AsA8CAoF1JXn8dwTCUN3gmAQAQpFityvbt2zleN910o1xzzdW0OwAQRHsApsDcQYAc9hZsFStbgfmyZ88elpJYt24dr0Pf7t79gfzspz+nDL/77ruYnTs2PkIAQH9/H4O/uA5zAMF1AyOAOWLfvo8EAAAEiw0A8M47O2THO2+TZQCACQvCo/0nT5yS3/zmt2Ra+PGP/1KWTC1V1qgetVW3bNnCeY3SEgCk4FmWLYt2/OQnP+EcAcAEQBnYUgyq9fXIm29uJigGoA8ATexafGJOo9QE1sZNN92UBN8wJz54f7d8+vF+ufO2W+XKy1eG2rZVqV08L9NnT8l8vSJDfSUFAEhTlNdMmZ7sB3aianCrS+pqlAbKfD1BQaK+ljwD/th7WFAZ/ZH5W1kGkuA/ed0RhNasPgW0BgAAGK9Q2xelsYL9inGZq1RJUVup1WUW9upcRWYIAqgq2Ga+KcNDg2QAAAhg0fiEDA8OEtiBZxkLFu4FWxuMdgj+e7vbAADGAIASALD1sScskwGgj58IagIA0D8wKD19ZQbxuwEAKG+RhWYMAAHkSqAF648iDjZPCmYsZCvLh305ZIYyNLQDAHCM1P+1KrMdDRxsNMo2JtQpHAMFBrD/A+AYY8USDAz6axIAwET41B+z4cNfrha0XqPAJfZtAALgTJNZ3jmXq6AAoA5AB24nXLkI7ifnFQDAZxEEHJyqKJuGuYM5iSxfQTkGBQC0pEy6Y9YpxhW9JRlE8gID0vBhDMmRoyfk0OFjsnjxMrn+hpsIRMY+A8/auPE1OXT4iDz51NNy9bXX8jkzcwBXz8mLL/67jIwNy59955kkcI65TODQe+9RZkO2nTt3lmsY7Gyvv/EaZe9VV63mNQCZAbQGEBKA1gB1VGZRp7oVwNkVygYCiAYGWCIGz9CScVpvlD4Y2q4tgrS1nxXIDn8UAiDQJTiP5cqicbPgsi7r1P6Lx8jbMuZDYkkLZP8PDrKE2opVV8jEoilZsmSpjIDRbXhYBrGfQ38PoJyGriMyAIT/LNdWVlAMWAIAOvO2hX+u7WHy7ETKowSAk85r1bU6n6zdfj8d28/eHmTfhjIe/riBzPkZAqgGADC7rVsGXJ7dmvteSftdskySJGAlq1TvxAwA9p7UaZAR0e7G7L+vEgBgssCPlQ80ZNrk2cX+JwYAmP/F5hjlb2DqSBgBoOfIkBPT3QdZ3IUBIN4Tp3sOzW41WWtzNgUAAHSmQX/qkC8BAAj0shG7mDIAcO4G/3MeYEXntgEAUj+XEtoo+NzWpwEADNjUBgAA4M/ZDMYeBAAAGADmURaoWpMSg/91suJIC6CBisg8ygHUpDRfzwAArASAMQCUSq4EQGAAgNaxQL8HAJAN5xvAAKA+aXrkwhgFuUcmH2XzIWAOpZTwn6C6Fu0g6EiUy0FAH7qvWkdZgHmCACq1lsxUGzIHZgAwANTmWRoA31O3JiCObx4DgAEAaHcR0PrlGACMup+zOQy6AQDMTchxiBgA7NkGGLFMc9XHZmen4L7Y75TqogDIdQo6u49fOANArIM0gSvd48f+gm4AAPN9WVtTH4b6gL9uAECap+nYTwJAw/efAixSFgYFASg7hGc48cCKWP56H4r9Xqy/Fw4AoB3m4lVql+WDBX3CUScAQOyz8jra20J59pF/fhJoDRM9nnem8+PjeX2Vtwfw75mn7/JsQZtj8fl57xzbff7v+D3j7/z3cTvSZ2WZquOxi+eH7wPcM45/eZvT38uvy/j3+J7xPeL7xO/VbQ6nazrLllU0Drl7vbyDUUyl6DrbZ3q7KpmX//37j7EEQKfNi29o0UbAT6b4HD+5vQNQO5J3X/A7d1rc/iZ232wcqqimWzFy24S7X5CJsO4RqTXrMjqume9wvIH6cmJyks5R/Me5zIjo70/oXJL+YU2hZm74h8I2UAamEyxkthlVG9D8YVuvtOFWA1xbG48qF0wS/DeUQBq+yQgTq7nua9DnxKmwOUWAEvfFphb9MDSEuqwKdjA4farEDfOjbVQAQGhvgdDOG/NCAe/uEZ+TJ+AMghsrbpunfzIAQAh65wEAuEJc3ycB5LCATPlZP6mSs/8u+yhkrVwKAMA2onE/mBMsowCbLQbB4TyD8wXZHFOLp1gLF2AYGAecK3hXeuY0az5VxIlAUGeWm4PJWEZzBA4mut1CsBa0Upzn4Ty/LrzssQ0+gvy2ArzcsrIgCWNAKB9gZQQIEkAJgYsX+M5wvsNRDVpLON9BSwmHbB01N13WEJeEAU5A0R8CSHmKFuOJNTWHmpi1GsuCIKsR2XUI0ixdvkLGJqdkeHRMxpElA/rW4FiF8Q6ndBnZXHQU9QeAQMigYkOwEWkIsqwzfcO+zKs55WSGbaAdxa2tY6MVTwz+SBblrd1YAdg53nBo01EUIF8tACCWNZ2eH5+7kPe6JEV3CSfnGdu2JopukwIAsmeYSvbi3o9lerbNm1R/x/3Vuf9CWtofDYC4ZNMhd2OQtRuySq7b+McGfieDNdd2cY9LrnUsALG9lBinjgWAsmMB2f95+rDb+8XrsMjAjvuwm+61+8QAgCI5UDiHo40VdSWVim6g03YU2ZgR+CUGw+Qgw60tFKGRmIxtXe/ITZHzlhXcknJfT5IlzUBQXSnfoV9AQ4/AJkBfCKojqAH9gkDwLbfcIquvvIK1v1Hve/PmN+W2226TNWvXMjsSQAEESe7acDczbgEA2LptGwEAKDNgAICzZ88wMIxgKwAB+ATYABv+HTt2UG+vXatU9PgPAABqsiMgDFvPyhmgfjuyzFGDHtfjB+97/vx5+fnPf05qdgAAzKGBfsK9Pvpovzz22LcY5MH9EehGgOO3v/0tA2MAGiDga2sHjAJgRsC4Pv30t5VCNASDYUv+4ue/lPHxCbYP9gfuhe+hn0HL/+lnB5lpin5gplJPi0Hk06fOMPMfJQD6epH9XpXXX98kJ0+eYmAZoDvUN69VkVXVlFd+/wril/LIow8y+7nVLMnsLHT+vGzduo0AgIceelDuuXcDg4SoaY2wU63WlJ/88/8nq1ZdIU888biU++Fg1jrriBtiHI8fO8GyCBgnm7/o59dff01m52bl1ltvkSuuuDxhPZid0bIIaNdDDz9ExiWbdwhqvfXWWwSEADSC8g64J2yUt7fvkF/84jlBmaH7779P7rvvXhkeGSRjAf5j7Hbv3s3+x7W4J/oSwJI9e/YSADA8OBxAoi15//3dsnXbFoIM0L82jzHWZ06fZXbw7GxFfvCDZ2XlCgV8AAAA+2/bNg0C4jkIBBIcUCpxfqGt//qv/8q9FQAANr8UQCCyddtWlp8AcADrwoAKWEMAAOD9McfBfmDZt2jbnvffl88O7Jdbb1onV162knS2reqsNGYuyNyFsyL1igz0SmAAsKw2Xf1mj5PZidTqJgzCZ6DGtBqSQRqFoBJns7qdQwCYjnvL9Ge2vwJUSVlPL7R+MkDNOr4BAOBAAbBHkfVnAFbYvrNzFQUA1OsyU62RAWB6VkEAAB0hYw/Z08j8nxwfJwBgDFn6QK2A6hbUwKHGMGx3AwCYXQ070QMANFNZ1xyCKAj8I9iPT9Ca4//A4JD0lgEA6L10AAAKMDgHsGX/EwDQE/aWKImXwwCA8g3GAIDAcY+0pAn7HNTJQb4Z1b9lqnKsDUDgSx2GvVQKAAj04kEPq05WkH3YpuUEkhXM4QEAyT7Gl0qLqCJT/wFo/RV0oNnAVjoiZNoGYAKOG/BaGQAQyECGI/ntGYwQ6ZWevkEyAVTrLZbWRgkH+Dd64b8YQNmGsgyPjMuFi7Ny5PMvCAa4Zs31MjY+KT19/dI/OCy73t0tO9/dLbfefoesv+seBk0uXJyWweFB+e0Lv5XTp0/KX/3VXzKbFXsbBKIAHnv11VepI5566kkyzEB3AOz1yisvy6rLVnL9ooQiSsoAgARmAOytVi5dStDLubNnpVqtMAsWfhcApc6fO8cyBAAKWBBPM+d7FESD4D66IASBwJTBgDCDfjmshZY9n/FZKSNIahO02xl4tsljOw96dcmy5bJk+WUyCQDA0mUyOj7OEhkDQyPSPzQkPVhLYAGgPMbv2RIAACl4AEBbgkqO0WRzh3ZrxACQ7vUDW0kBACB723TvaLaPBwDoMbXJdAy05ByPFzAA+Pt7+7STzyfePxs42R9Xn4WCdfT4wksAxG0i7TvWyJcsAWC+ijw/k7cdvR8m9YVgzcfz7ZvFAGCgKQtM06cTAtdWTiVxULtSjgkwqgsAAILKj3E85f38SW3zNIkhDfr7YyWCbjwAgOcF3xL0DJM5QJM9r+UgoH/MvrfnUC6rIykDACBzTJcSADYfFIgDnJP6zfg/AgAoxi1lAOD5ZKcEOFSZbVCm02wGyFxlpmxIoxIYAKp1GKEsA1CC7QFgG0oAgAGgVWMJAGb8t+rS02pKD0oANMAAUJeSaBk0zfw3FgC8N4L/6odMQACOAcBKA/zHlQAIgeQgvkNMWYFPmKNMlFLqfwUAaNY+afxDCYAK5ixp/5tSAQMAA/wlma01yAIA6n9jAagADOAYAEwWdaN3vwQ3UOGp3ifq1wvnOP+lSUcK1jLGi84AAMr1UAKAdP8EeGlpaEtG8oF7fQyuUQYADwCw9eUD/p0YANS++noBANZX1rHev6NWfBp38To+Ps/2r95/0lbSwgENLTnvywIAUjmS79cyhk3rR3yyjFCHEgCpHyMAqRZYAqDI1xTrbt93cftjWd82Hh38Ne1j2QqhxywDQN49YzvCzrkUAID30eb5Sf33nezJIn9lfH38t+0tzEeW6KkoZubtLN//7TZWNraUN//zBFK2f1U/FI2jrZs82y/ZWDkQa+L/C7KhKH6Xtz59v/j7dGqbtc+3M+/esd80KwfUhovnhB+vXMG+QAAA9VkmaSAtiVb63599ggCAeHHkGeGmRHCuDbYZ936yxRPFCxd/D31Bq+KTr7uKBGmRpuP5yQYtz+mbHssLkHd6b/vOBCAyD/oGyrJ85XJmKcFJCwpWbEDpBOnrS7JwrHwANJ4FTy1bgP3pFqFuLtLa22mbAoU3sg0s6z/Q+pnR4idkYHFMLk8mmEYhddKFXzJBZefg4hiFO7QFoXG8p0RjCW4Ilj0YBoWqsQCoEaGT22r7pACAIuWaEXAFlMh5AqHT/XIRYhbPLFAa6K8/KQBALQr9yWkTx8gFPHmaq4GSvD/fSze49pOuSV+3UsdfMwHSMh6+H/MAAEnwf16zgnQe2aajzuwK1MuFk2Nq0WLOicHhIZ4HJ6JlonD6wGkXtTMzF13bcpUAWDiSzPkwpx2tnq2HeG7YO/T2IlNeJ4JtRK1PsQ7hTDUByueH9tj1cEJBuAIEgACNsgTMsJmiY8AAACAASURBVKwANmDnz55jgGaawIBp0luqsxebIvQ9ar/mOJC0E9I2BYAD1hiyNSFjALRZvnKVjIyOUe6AfWRkDEGMYRkYHGbgB04tOJGQdQUwgJUGgHOWjqmAcNcNrgkF2wwHx1UY4XY9kdLnpdM21Q0YZ91g2JRO3zOZA10YWIqMRptzpOSNDAAvP+z3PIOLcyOSAXnXdjpWJIeKntt+rwVq8dyXSsEzecZjNwNC6Ybb4XceAGD95nVlqkd0M5cHFkmuywF1pa+iY1cUml3IWMQ6/FLGCv1jU97LSX+PTvMP5ymDUdZ4y7Ol4nlif2smUYpYju2dvH6Mjclu9pt/n1wZuoCOLtq80G7JGUD/nDwbzh4ZAwAuvX1Zlg5rJ4KtCwEAeOd9Xjt9/8dtw9A1WpoB7Nd70oagh7xj3u6h54gMDvQzG7sfWfqBDQryXeu0a6APjn4cQ3Ac74RAO0vBLJliPfJatSLbtr3FLPu1110n5y+cZy1lMAisv3MD9UCtXiMDAILKuBZrFtmUFy6cJx0+9Aqo4hHUR4AVfyMoi3ryV199dZKpimcjAIMgLcBoaCfeCUAFABMAAADDAPQj7oEgDoK3uAeYBpgZHBypuNf7738gDz30MAPTeH/8R2Do17/+NXUHAAAA1to4gH0AAV18h2ARbAfLFEcQHQwAU1NLCABgPfLAugW9vGXrFjl48ACZA5BNrsIPNeF7WS5h0aIpGR4apVMd9/rDxtfJDAAAwNKlS5NyQgQAvPIKg+QPPnSflMtgu+qVylxdarWGbNq0Wfbt2ytPPvmE3Ln+NqnVKgxOoU42ygT89Kf/JqtWXiGPfetRGRyCHhZm8oMO9K1t2+XUqTPyrW89zj2FlZBAv7z44gvsB5QWWLVKGSEAtEWgfuPGjbQJEASH3YUfs91Arw/gBPofmfm4B8Zly5at8tzzv2V5CYAV1q+/U/oHMNfKZADAHLK5huA5fjB2AJd88MGHcs899xIAoDZSi0E5ZOxee+21nIu2tjE/Lpy/KL/4xS+lWq3Ld7/7Pbn8MrBQMLpKWxVzB4wQALE8/PDD/Moc1gBv/PKXv+Q88PNL5V6LrAN79+yVDXdtkDtuv0NLC4SgGwAAAAiw/MFNN7NP8B3AHPs+/EAOf7Jf1q25Rq68bAUD/Y3ZC9Kcm+b/+dqclFEiCXVvjUo+TZnVDB2WUNOgPwLTighKS8vAPg4SPtDihqy/ANDFO2TsThfkJ1tAoP3XjHT92zMAmB0KUICyVikAgCAABP6rNak14YiGQ7oq05WqXJydk4uzMzJXqdBhPzQ4IOMjozI5Ni5Tk5OyaGxcBvrKMo97YmxDHeEaSlUE+n/dr6r9hzUNEAwYALjPDdmTUK59A/0EAPQPDTL4T3rzoWHpw7oEAMB6JyoBYHpRM4zUCQ3AALi0uCO1esyMImL5BbA59hMoyccyACE4GwL4COSXkMLHPkU5Bw10tJopPTKOm51v9jeBAziOvjeK5aSUg5YN4NbAAowGyAvrxaaMZa35tcl6zc45Y/vNODAVB3c5b0Igiba07ZMCS0EMjOVa4XrT/ZIGOKC7e0hdLNLHgD4+US4C/Yfyhhhz9C0AGwiEDA6NSqtVkpMnz3Fcp5YuZ3mAnt6yjIxNyqHPj8mW7Ttk2YrL5O77H5Ty4BBLT4yOj8mrf3hVPtzzoTz7wx+Q0h+lA6oVDd7/5je/odx/9oc/5LqH3Mbx3/3uJY7H+g0bqO8QoD9z9ozsfu89+eLYMdlwx+0yPjosJ0+cIGMAZAnKoyBgdurkSfnss0+lWpkjq8C5c+e4/2JwH677RksGUI4igAXVnkPWZ+qPwZhpX6udp/0YfBi0H/VeRT84H2vC1rmdx2SRFStl0ZKVsnhqqSxZvlxGse4Ghxn87xsYJOsFgBdaAqAvFwAA5gVjAIh9cHlt8raiMQDYsTwAgA9C59tmCwMApEGDLAOAlcXzNlNsT9nfec8vdlDrZLfvE58b16mV6ejOAIDgVmze0p/5NQAA/PvFfpe0/a7M5/8EDAAxAIBgtiDzDABg2f8W9E8y1QBScmUCEr9TAE1pPZPOAIB4f6HzLB8AkMrcdgaArwMAkOgZNYSS/Up2P5cyACRr0QEAyIJUKlHeMajf1PmB474EAAEB8L1R14DxRjP9G7UZlgCYR6lJ7D/qejwLAKgTANDD4H9DeuGzatRZCqCHJQCabSUAFOCoAE8L9BMw800DAMCesLIvpENXaWMAAOzvAWnwIAAG/z0AgCUAFAAA+v86M/4VAMAyAE1lBAADgAEAALrDvZWpp9gD0s3/UKh4oi8s7pLosOAz5fqgC+pPCwAA2x0AACnzgs/o12xz2pcu8zyPAcD2JLF9FMec/F6Eqy0AB/y+3XeZ9wXEfoGMnO7CABD7Qbzv5psCALA2+QQFAwBkjhkjRAAJYDy03/PlqfVzPEf9nDZZF89Lb5PYd/E5/nh8Tvydvza1Jyw+ksY/isba7LeM/ZSU+8oGwv2zIbOzY96djaLI/imy5/wc9n0b+4TR9rgt8ZyP5+tCAAC4R5Gd6P1deWOkQLjUtl7omCbvGeK9sW1Y5LfrtJZtvvo+ivsj7x3iueXndCxfYt9t0XjE/ZYr5xcYOsC9CgEA/8cPn8oAAOLG5ymg7DmqNPMmm02MPOPe7kGqwcQJ0L6R8hMwb3IUO5BVobX/ZI/lBjaii6y+jE1yE4qYvJNLF8s1115Dxyo2dXDC4fsasgoC7VgysQKVDgJtFCj2P9ANJZMt7NTxt9an85mWkcELJ7PLOoiDoR4EkBG84R0Z9DMEpHvvONjPd3CdxfgkDCUEb0MbcH9s3AEAAA0rHEMp+lUVBccwE+dOb5q3wTPKlvi73HOjQPDCFm9n8Et8j/Z7puid2GjIa2N2aqkTh2PkA2XsoIJ+CQCAdK4EI9IHkRwDQHubohIAlL/FAIAixcdNGjKEQl0yqz2JDUa5t08WTU6SVtTqtcKJQUcnHFRu/sMZk/xknKtBqYYNYyy4dR7NS0+5N6HxSxV7GoSODYnsOQhQl5PsGROUfFZoizmS1fGXjouubTj+sD3QH2xosclClqBm/jfkwrnzpGQFIABBCDipZvh/msfmZmc00yuRFSkVGTZL6OdsF6mDUmVuD8ttwHE2Nj4uE6jhOjEp4xOTMjG5iJk5cCYhAITMRnyiNADoJAEESJgBUDIgUGFSnjJTQ7mRrf+4jYsC7QG7l4B8TN5bHVTMbRjwbWsojJ32WXCiRdTZJvM6rSH6fjGdrP87BJtjPcYNkcmheP15OZilkGlTJ3kyJldZFx10zsdLui5I0qTWbQY9HOZjlxIGDL7PxySXDoPkl2YOQpE6IYcC3b9HNxkIBmivVy6lD9B1CwEAdNIdzExwd4nP7bQBx5rIAwBwXheAyuL705Hoyp3E1/mNu++buF3JOu0IuEjnxaX0c5Fzlv2feE9SEIR/B2u/tS9+brwxv5S5w/lHCvHsD9vLUiU+Pb/dFrTAXKGuJb7RbBbneLXHlRTQZmswOexYCSzjGO/pdanJW9TqxukWxLYAJa5DwBiZGNAp1o+wqw4dOqxMS4P9Uu7tYYADmfQI3F92+eVkAECw49ix4wyIItAGBoCdu3YxMxvnwQkOAAACIgjYon2o946APxhmYHciqxzBfPwnXbgIA8Ko1wwAAOxdBGdxLVgBkJmPWvGwhQFqwDviE/TtOIbgNIAMVv4KGd+7d7/PQDJYBoxNADb0c889xz5BIN9sajwfwWcwE+A7ZNDDmQmAIa6dnZ0jA8Dy5SvkwQcf5HPwPPQ7dO+bW96UTz75WJ599geBVQCbcwTR++To0WOyZGoZWQAQxEed1d//fiPviXshq97WHMYGJQBGRobkgQfv5fiBMXVurib/P3Xv4SVZeeSJRmalKV/VVdXe0Q3CI1w3TYPwMoykERKrmZ2ZHUkze3bmzL497396o9W8sxICNNoVCE9DN0IILxCuse27aVtdJv17v198cW/cL29mFoJxdU6eSnvvZyPii/jFL5aX6sziR+Dpnu9+R7Zv3yrNVp0AAOjqT08gE/5/y8YNW0i5PzoGPYzfLkuj3pIXX3xJzp07TwDAqulVSRY97vngLx4kpTVKGKxZszocuoWsEM888wxZgRDotsx7gDPwfM+ePVxDGH+AlDFfWB97nnlWHnr4UVm3bj3LEVx11ZXcT8MM5OqcYo5Aq4/5sXMQ5gDzdsMNu2SC46WZZh988L48+dQTBJigDAD3ZwDBLC4syX33/VwajZbcffefyNYtYGDQ/QsbCiUMMK8AoyDIjzai/bgngC8AhGAuAQjBWrIgPwKzr7yCkgtvkuYfLBO+LuPHH3/MkhEEAFyZAgBgM733zlty6MP9sm3zBgIAStKS5bOnpFNblGKrJlJfDtn/yL5P6drNVgN2oVIsU0ZwbRg9PTSK2Re0JZU6nv/50OtRJoYasxboYK160vyjRq/W87XMfwMBEHCKAD9AAbgsMpdJodzkfoa9qXTmbVlCeREE/xsNWaw3WNv93OKizC8uEgDQbKB++jCz/qfGx2Xt7KzMTc/IaKUqHVwDjF4huxBnWs0cD6x1hQJZqbDGhoerCQAAZ0qOB7LByiUGiqujIwz+40GmqgAAaCUZ8sqwEDQUAwVmX1COBwBAG0GvpNwCAAjhmB8YAHgWDQwANK1I491hFj+y/hH8V9Ao5gRsCnUFAECOczx1zI0dCecZAHQ9GMPb6u02MjPNfrdzh/r0Mb8m93nIs3US7IMkyBcyX30ZANO5kMP4ix3ceA/+h4ZlkwZKaFsvBgDw+pfPg82UnMVC8AKZ/+XyMOvJI7hBYHcRALeGgOa2MKRMf6XSsBSHKrKwsMysfwA8JletYgmB0YlpObuwLK++8ZYMVUflymuuk4lVs9IuFKVSrcorr78mL7/ykty4+0bZsmUzAQDnzy+y9AkAAAAp3XvvvZS16C9ASijfAXYP7G3oJZRbgTx47fXX5M3f/15uu3m3XHzRdvn0+HE5deqkLCyel127bpCNGzcwAIa5OXP6lHz44Qeyf/97cvToEQKxce5aWlySoUJJmpD3WBOO6luzd4sE4fFcGParjmFIxDCmgF5n9TDPlklszmC8xrl4/cZNMjWzVmZm18jsmtUspVAeHpZydUSGKgDOlKSCchwI/oP+v6JJJdBXZTLbQHcAwK4lAOIzU57tnTkPh2C4tx2T2uKhT4lciuzZ1P7sDwBI6KR7MADkAQB62dx5/VkJAMD3+bMyAND+iwD6aJ+VAABIxuSdjb/fq7HtnGfPm11o9qNvb3Zu0mxT9VEY+iljNWec/KqDNdHCAP5JUCeAGzQImH6u/dMSK7x/0OO+L8S8UQg5P5VLRqIPAJYx2WxUprLNQU5RhoZAPmVRlP1PMAAYGlYAALDzVt4Z47MAANL562YAYCau+SiMUWQFDAAax0wZALStygBg46GzlwUApOvagGUBfIYhD/Tx5m9SNac2Acc6gCdjAAA+J9MNbQMN9LfqCyLwVQMAUK/jQKOvAwMAqP/BBCDtWgj+N/m/iDMJGAE6gPApA4CVACCw1gAAAFCya+qz8gAA9Wt15N+UAQDlb7i/If9TV5aWyNESAJb5j/9kAgDTKej8W21Zxlj2AgDUW6T+X252tBRAA7/pSIPBfyvj8O8XAEDQJWytPiUAMINDRbBlIPt/iKBBfh8MGXyuwXzaQWGZ8/PAABADANKAst4b+o5tcPTzlnTi5ZKdTfwZPE8emw7JAwxkpKgH/PV4rqu3PwNAfE3Tbdo2vYKXq/bc5EEiv/qARLz88/ezs1eeT8nOZsb+6seK+iEwAOQBANL3wBRgvpY0GczbInF7/Gtrdyy/vRz3Gfa95HzcP28nZJ5HLJlxCQCva+Nr5Olhqr9Q7iv2v8VtsvFO5zebNOTfHzRmeevUXz/eA/Yabcquv/7JR736l9dX79vy8xrPt/+MscrAENNvDvPWd9KPEEPIsw3jduSti/h38fz0atdK3/dzYXPk/8fzZv2y6/eyhXndFfq/aV8Fhjv7b+u28H//p69RLucZT70WWvp+CEQFIdZrsuNO+MErdmVqZYOhgwY6oUhxN9ffGKLNf5AFBVDtO79w3E4ToJa9b8aoLRIYcZu2bZHLr7icTlQ4KomabzRCBhdqdNaSwCcMcKMk5UEgBFBobARD1xaExiA7dK4kBnlSryidL2uzGdvctDlBgFh/mGGvxn8akbfh6AUA8G50tB+UkFDSBOMGilAAAJQFoJrQZpkC51r7VwYA9BYuhjwKxrgL3MQbMW+PpMOsBr6/z6D9pKvyswEAKMBjcEDEAKBXDaHZAQwAzF0IiOFeCs7e9wivRKAg4G1MFCHzBOtjpDosc6tm6MixOrzmELM1j2tg3Vt2hA5HOEy6Q6UJKg9SSBQaxg9Oqo46afyftdc7X2J5huFpNtWJ6gU1t4MDWvi+87OEAUUdhokBx8OZHmxZmxVMHU1QpGmQE3scjqezZ8/ImVOnCQJYOHeOMgJOqcWFBcoNOH+555GPg71FJLxSvvJaPNArehaHPLxXKiEDSzP9kWEFEMD45JSsI3XxCLNLRsfG+RkeoEcuV9ThVyyWeB+CjYpG34X3Qx28cJxjNoynHofzOgCAbPzMsWhUmslchUG2jOFYwZkT3YzHfoFBuyYTvz4PA0DIhqIzY0CgP0+3mUyIP/Nrsf91wQARNHmvG/R932rApoeIeI3HDhD/OTMXiT/KB8XZtiBgzf3Q90kNuOz+WWlXuJbb8d1X+usgQQcYQXmGYbL2mE/olJ+T/14e9G5RIWQadqN64/vmvVb3XTr2eYeGeP/0aldslHNVRewCva41aMTjA2rGkGYQLwRrctgMTC/20oe9bMNBbQqznykh42WKZRCk1+8GANDHPwBC0msMeX8G71pJsCdv31Nm54BzdH5ElhcXmQ3pf2tZ/wAA2O/tP9hdEJRmEL0oUikNEQCATHVkfo+Nj8vCIlhoFuXUqdNy2aWXSa0OCvq6vP3OOwzkgtId5QVAvYzAnTICFOSNN95ghjio1iE3EOTG9/Gesg8oAABBVQTmEcRA8BffRWY+Ms0RLEe2P+6PNuLzH//4x7zHrl27Elp+6BrQy4MB4PrrdyQAANwD/XjggQcIbAPQAP/Nzgf7AILF0F933XUnA56wu7Vm9ILc//MH2V60A32CDQqd5AEA/+W//BXZCwCdBQMAgkqffHxA1q5dL6Oj47K4AFaDgjz66GMc6ztuv4OBc8p76Nxmkxn3MzPTctNNuxggazY6BAAsLdbIAHDkyGH58z//M5mdm2aoDtTUKM9z4MBheeTXj8nWrduZdV8dRpkelChYIj3+Sy+9zPujBADuiXWBvmH+f/rT/8W523XjDTI3N8t+wc5GoP7hhx5mYPzKq66U0ZFRAiTwW8wD6LUxDjfsukFGhkc4LqdOnZKnnt4jTz61R7ZsvYBjedlll0qr3SADANoMBom33nqLwXOj9McYKDDg97Jz5w0yPTlNmwX2ySeffCyPPvYIgQgIxHvbEZm+P/vZfbS37rrrq7Ltgu0cT4AfYEMh+x8sAGAOuPPOO3nuwZwZmOGRRx5hu2+88Ua2Bc7sCrKSmw15/fXXuJbAHoDPGcwN9gZKH+zbt4+foTyAAWywpj5492058skHsmndnGzesE5K7aYsnPlUCvUlqRSQ5VaXITB8IBgfsuBRokOZCRBQ7ki5UySFOO0mODsZKPAsAIFBjRnkTQ08017VM0cL2XshI5VB5gAYSGrQw9a07P/AAMD786G2K+vPIwMwZP6TBQAZgK221BoNWQr0/ygBsABbM7AALNXATLFEBoBxlAEYHSMAYN3cnIyWFQCgJQc0m1ABAE0FLQeZX63oWoMcqVTLWuYu2FO0q0qglk8BAKhzDvsTmc0YszYWQAiKWB4aKYM9ACDQ0WKxAACA40GadRSGmwAAsDAoI4CVxqNKYrZ/eGAsAQIIYIx2oyZNMBuwr4EZIJDawLRhCYbwXZsTrusAFmh3FADAzPHAAGD+B7JrhSBaLwCAlQczx0xWh6VO1ViH0DcBABrKVth5hP1yDBOhHxlbO8yb/QZjr0c3BEIwFwGoRknXpoOu3limQx9+DZwVhlgipcUgdbvQlrHJSQY2SpVRaQ9V5MMDh2W5JbLpggsJABgenyBF8oFDh+TV11+TNevWyI6dO5kksHAeJV8q8utf/5p6xUqfYD6wxxH8x/69YecusrYwqUCEcul3v/2N7LjmKrIAgO7/009PyMGDn8g1114t27ZtlWoFbDMFGSoWOMcAX8+fPysoe3Pk0GE5cfyEnPr0jMyfnZdz5+a5ZzgeSSlFBD+GtESDMd3p4UuBNwbE7pN4YM5yA3dgf2C/gFFmw8bNMrFqtUxNz8qquVkZGR2XUrVK1gQAAbBvALBg0L+ipTXIBIAHAACcCwUAeBtN95Pa5QY6sPe8nYgzrpVgtDNtSo+vAVvvgM8/16wMAJAGDVIGAAxiQjrnMjJ7nZnybPl+AACVjRoQTcA2oc/6fn8GAAKBotORjfMXBQDwOtLb5zYfft68H0L1xH9cAAD9nUFm9mMASOctTZIwpgBjAIjXto1jnsykzcGgZHpmsbWZzC2Aa9Bb9LGor+VfCgBAXcS2pKCizB5NmGUc+MMxABAIGRgAPAAA9gFsTtgF9EcFBgC1G1IAQLuxSAYAAAC0BECDAAC1eRrSbIGx0gAADSl1Wg4A0EwAAHqOgj2NfdUNALDgugEAmN397wAAIJ0kfSQBAFDuhRIAsM3gdWPgX00+qSP7HyDMVoellboAAG2RxVpTFmpNWW6K1JoioP9fDgAAZP/jQdkbByFs8Yb/f6xfKrpMT/+0BuaV1cZsKurMkAD0RQAAbL/R9xtqQeSVAEhryVtWuQIJDACQ7FtfAirsz7yAPn2oDhjnx6SXbPAy2OvR7J60uIH533pnQPt7qr2Qyh1N4tJvWFvt+b8WAGColDJNWxs8AMCAFfpf58XkJYAfmiCRH/z3fY3H3l731t86xisBAMTzlPfa64h0jgMDQCHLAMC5DjEI75MznZxZCy573fu4/O/SOU0Tpf2+5lrswYM6aP/HNlnXdZ1fu3v9+RKZ+SykSV99aTNn7yZ2Js9D3cm0mbNHGPhknJIS5ul+8nMX753Y/tNx01hNr/FO4keRQIy/n2czmO+y3/ry1+91zXj+/Wt73mue+85/iF/Esj5+refSFARgr3nv//G9O3OT6PyN44lNDxscmi4natzodGCyTdON1v1eEIldQb28DWYHwnhxWFCvOwASBTssohaNmvUBAshoS83wtGvCSLj0qivkyquuogNzZHSEh0c47JD5BOML9Jysm4jDJTImiOA2GlTNoLTgHvpgCDhddKnAMKFrsA87gFKBG327r6WRkbiWvBxtNKstaEMSVoK9JEU5b2QzEv6H1zh/gCq1HGhW0U/8jY2OyQTp7FB/3A6n2ZIGBgKwDP9+Gz/vs3i+8wV8Nmsvb4MaCqyXAPH38esvbRMQ4jpPsbLIa2NmmXEDgz5rZQwAFOBB4CX3j5D5ek/ttwU3su3KCmoeQBwAyB8y7R7+EGZjoA6rQJfIQzUcZR0pFYdYU3T17JzMrFpFRz2PBqFMBNfxEBx5LTqULMMl7ltmPk3huL7SAQYDoaBt8IrG5gLvmbDL9iswcEBxkCbQKAHToBm/H6H7TFHbvtCxwAEu7As8cSAGfA7nE5HaqPEb5AAPZ3WgrJty/tw5PkC3e/z4MTl39qwsLy0GZH2aNcb7dNTvqnseQIMmrw8nYioz1S+AoD8yrSrh/xQYGaZXyeSUsgSAMQCO2LGJKWaRGABA63gpohfPsYcTmvfg6KZsZMYAqqhmiVZ4YArsEKQoDWOYrKU4k8TqQSYZIiGbJQANsgo8K7txdCEAIPQ+f79lg5O2/zhVlsDgAACpMsxVi126llePsyBcUFH1SK9rYW3kBCYHaXT3OY6nHkXsf2r6pOflkP3f4wBqgDHTgwkYIAJKJLUM3U0GGa3JHBAYE9rQo5GDrjVo+LrtguxcIG7gpyfPyOw5fqSA1+vltXPQvfF5KcmAzDeC84zQvPvFtlEvG8z6ktV3vddgauulWSz+t0rRnCEB4S10m+uB19oW6098A4f6WMf68e4//96KyJa8yRzwMywbkQzxMjtnovuNv14WWrY3ixAOzt7gNoeEvqfBpWqlwtrutA1LZVmuLROBT/0xpPV/FUiqjFDmCCmjTmlRZHl5icGASrXCpYyALJyBCKBu2bKV/5drNdZDRzb35OQU6yz/4Q9/kFWrppnhj36C1h1BZLAAQKc+8ugjcsUVV8j6detZxgbzCQAA6P6/AgAAs+K1xAsyK5986kn5ys03yUUXXqRlDVB6oF6Xf/zHH/MeCM6OjY6Qch99AuDg9d+/KV/+8tVy8cUXs49oB5gF7rvvPtoOoIM31gBMD4LSr776KrP+77zzDmbWAzCA3yKIA5r5TZs2M1Mc46cAgI4snAcDwD55//398qMf/YjARDgqi0VlAPjoo49l3doNLJ9jWamPPPIogRXf+MbdDNhYpi/G9umnn2YW/u6bbuA8wvQFcwCC+M/seVaOHD0sf/EX/1nGx0d5fQSq4Tx5//0P5fHHn5SLLrxYbrvtVikOAYBQIgBgfv48GQBAk/+tb35L5uZWs1/GjPBP//QTWbtujezefaPMzKwKQY0C5xJgDWTPWzkHjBV+hz98hv6CAcDsLf3Nk7L3uefloou+xHIFl1xyMYN9yP5Hnz766EN59713ZeeOnQzqg8EAY4pyCVgHAABMjk8kYOeDBw/Irx95mIE6zLUFn5CxhjH76U/v41zcccedCgAooAQ57K8W5xSlHXCOuuuuuxgkA7OB7R/UAsc+u2HnDQRbA9AyXB0m2xIAAHiAdQBjkwQIpMD1CCyamQAAIABJREFUsm/vXrn66msCAKDFoCABAO+9LccOfCgb18zKpnWrpdRpyvzJ4zLUqksVcfwmaG9BEx/o9et1za4P9XSRxtWpo86tBgjUZgpAgAD6MXtcS92oPWfcQ9g3ANAaACChnw92E2slIwPZ2KaYNRlKAJABAFmSVrpKz5iNmtL/s3xIu03wD1gAzjP4Hx4oSQX2qdpyGMeKjCKTe3RU1szMyLrZORkFgKTRkCHY2QFcgDUMBoAEAFAokFlKAQDDLAOAGt+UmaqklE2qXJLq6KiMjk8IAAAjY2CjqrD+fAfyg2az2rB2ZjFgHs7HVgZAnaKwObV0IO5BBjEiQUP6HksAgBlaZTLbg5UTMv819Y6DRiBGu77I8zeDJ4F9gT5qqhYwBygbmJbt0jIMtLeD7d9ECYEA5qBMx3M6pNSsMHCcP8vz7BIyyi0w7HWE6sU0ozu1WbPBVowY1g8ZAAkSCeAG1cBJhm4ytqxVHRhtXD1pyHAAK1CCBA/qzjCu+L+0vEgggzFO4LxQr7cYmG5JS0bGx2Wx1pBOoSyV0XE5fvqcnK+1ZHpujQyPT8mqudVybmFRzs6fl9fffIPzc9dXv8ozSqMBkESZIKX3P/iQ5WAuueRSslNAfyDQDyDWrbfeJps3KVAN5XKgy37z3F65ePtW2XXDDoKp5+fPyTvvvEV2gTVr58gOMTkxIdCTpRKc1PjtEF/XlmvUCSeOn5SjR47KwQOHCIpaWFpyMlezPc15putN54VlFxhhRvgnQO4dktzis8ZAU69rKTnoPegulHfZuPkCGZvQM9nk9DTPagBVgLWNZQDKFb7GOJcqYNrQ4D/+g8lNaZRLge1InfCx/R87QGNbLA7422v7nU9M8Xaat8vsudlcOkZqExtwLw8AEMKebHKvQE3cn9hE032kssP6pqAGO+ObvyMt0WF+AfzGaquzv4kDO3y3peViPEjU+mUlSj4vA4C1JbaNTT5k+5WepzkXKwAAcCQgIodS2ZHORVF9Clb+LycoznblMAAkuGm/5lWAJ8ymSd+CrFM5qrJ0EADAy8XUj5OWy9H1qQB2P0b23K9JLz/tzJG/ZnWMOD4l1em2pj0AIB2/oeCTgVzN1iJP9gfVUpYBwPtF0v2p55Ls/kyTTbz/ShkAVM8Y2xF9yKT413Wc+Jig4wjgazAZRf12+l3Q/Lfqiwz8t8HiBHsRfmqUAEDpF7C/kAmgLtKqSbGjGf8oAQCD1xgAirRpEPynRyUcqAPzTlFBPhbsVACAlQ1UH2U+AwB+o/5wAgKTM6bLmA4AevNf5unJbv9/LEHgv1WFb21UZl4F9SHwD91oAACwAIAhB2WVEMQHqxJ6WmOAv0n6f5QBSOj/mx0CAIwBoAH2gKBnVdaie/3P33GL/5jX8TnW1pn6EsMQBIYiY6dTx6YxAKhfzsAw8A1C9qlOhH7Vc6nav2rzKSgWv0lLARvTCM63GmhOnKdJcNnWB/ci/JGOYcv2J2xCdTFk9128Bv41AACxTs33QxpgMAYAqAMq205bD16n52e6eN9nnu/KAugmWyiinQ/PzoNed9ucmf5W/ZCl+9cEBBZA+0wlAGJ/zr8sAKA7/tMdb0r9bv3mMdbT/rux3PZjbXPi/VHx83hObA3jt4PkV2yTxXaZf43vxnpP7Yj84D/akcxPHwDAoHHz/bP22rlYC7Xl+z6tvdnfpNKPsiO0Pf6O9fOLAAD4MY7v80UBAHqtgXi/ZGT/CgAANjfmE7H/9n7hf9x7+8BIR6/BNWM4r/HxbxJETTTZmi2RXYApKCA1WqMEXyfEshQq8WbsHsCsMRZvEN8WPPcMA/EG6hSLMjm7Rr73/e/T6QXHJg53yLpZri/TCQoHJbKUNNtiWZ1ioW4iDqLI/vGB2tjYRdaQGq168DSAAJUq/Ul6wLGa2hYM5QSHQ1imfl1kaxDp5/5snmKjmXMcWR4I3qgCVyMBf5apBqcssqxgCFjbk81qATc7SIfrxgrMFmmeQLXvmoDsWm9RoDHvGtbeTP/jhZaTFZq2EwIoHGNzA/FRYD/uJ43ONHCRJ+j6CR/cuecBP2QsdPU7g9IK904y2rPKUB24mNMs/WmyRuEsasNBqAwWWJDDlSod+MhUwxpAFoZffynYQcW+AViCEEgOQNruNDs/bxyI4EeuD/dAdnH6fdQ99wi8Yn8UpEGnnf621xqKln3mpZUB8PvDJ0Vjf5hzQYEieh8KYqCIl2sMroAB4Ozp03Ly5Kdy7uwZOX3ypBw9fFjGRoeV4j6hj1XHE51OARBih0MzlC27B/MGIxyOezhpIUuQdbNqRtkZ4ICbmpmV0bBXCRiowpEL2sky9zReg4qS5QJKeM8YAtSwN6ptHjC4HvXwZNOBGrRm8NicJHIU4AXuAcg1zQSzeSCxlJN3CnxJ50gPDziHapAjnX8f8Ddkpb3nD+P63OPPKG+SNmhpDtMP3QFwdbAO6deSdsfKNM6Q933kmnGsLnnrzK/7bqdGNuiZ9/u+BkT4QR4Fv51JY5mcbcPnAy9Ye5m15v5W0mbOOfWOyt9ef/lyw9aRBQi65XSezdN1eAkGda97+Db1ky02/r36nacX43XUs/+xveW+yETOhEM5fwziNRe/jtd7tg9m3KffynzOGqZecubugMybmbGgAezquJGOTx1Q5hRO7bfgdGLGR7ABIUVJEd37L9n/bo0mB7gisneh97JjF89XMlcxEChiIOi2d7IBn7iVPKAHum1/UEwCFp0OdfDCAgI4Q3LixHEG+JeXa7RNEVzZtGkjH8ie//DDj5gNjsD78OiI/OpXv2LQdG5mlvoGZW1efvklOXTgoOzcuYMZjC1B8EjkxIlj8vgTj8oNO3fIJRdfIiVkjNZQW7st//j//Ji0/Ltv3MWseaWZL5OB4Le/fUmuvuY6Bq4BXEA/YEM/9NBD7C6YBvAa7yMYjiAN2g3HhQEAylWtPf7+/vcZXN++fTvLCljwBfN9/vx5efbZvXLkyBH5m7/5GwItkK00VIL+b8qRw8dk3boNtHUQVAENPwLkKKPw3e9+l2UTcA84TwGoQMDqggu2chwwltBfCPIAMIDPMDff+MY3qHenp6cYYMS4g6oeWf4Xf+kSUvlXh5FFAdAGMpFbsvfZfVL7/4PaoMIeHh7R7FNmpnbkJz/5n7J27Rq56ebdMjU1yd+gradPn2G5hp07dzI7HmOFNqL/CPTjM7Qfc2lsCQAcPvTww/Lqq6/JhRddyLIIABXgrIJsbvTz9d+/xmz/G2/cLdu3X8iA2dj0KnnnjTfkANfAThmuVghuhD2DYPsvf/lLgiXAwIDxQp8wFmgrsvhRemD37pvI+oBzUqPVkKnpKWb5gtlh9eo5+f73vx8o7vW36M/99/+cQQy0BSABnLWQAl1bbshHH34oe555Ui677BKWhbCgFWy8Y0dPyHPP/YYAky9feRVp6pENXBzqyNFDB+TwB+/JprVzsnbVlAy1G9JammeGW4lObg2+I2hM5zoc5ciqqy1LE48GbI8hBunxh5qmlBdtBe7A9mWN3kCDiu/AeY99TvtlqCBNZNolFPIhWOXKDWhf0trzZkNxzNuoOdtkVj5ACczsa7Sl1QC4FnPSkaXlutSaLQb/4azWMgDLfCzVayzhBRkCAMDM5KSsnZmROZSyw56ic7otrXqDZ1dSCIeAkdqEQ1IdqTKoCfDRcLXqAL1BJhaKpPuvgnVqfEzGJiZkdGxMKiPDUiyXFb5IHZ4COfk8qAwProW9nv3r6G9ByQxntGVnM1qAsgEaBCT4AkBRIoYRJA8lARAcaS0KaPxpjxNsAcp/BSLQviNLWsg+ZTZlGmRh5n9HSyIYCMDr5TzbydsBKu/TALMP+iVn5nDB+DXXAc4RZoOQvKAVypKFir7IDG1oiRnqrBCMosZN9G6RAQ7GstkevaF+jAB4KPcQHHUBD6FnLuhRAi/AvDAk7cKQZkMyCFKQRqdAEEBTijIxNSPzi0vy+ptvsiTFJZdeSgp8MECASvmdd9+Tp/c8I7fcdpvsuvEmOX3mLNfaJ58clF/96mG5/rqdcuUVV0q1Mkxj/5OPPpE9e56Wublp+eY372ZWP8bynXfflvHxMbnhhh0EVKPcGuayWhriWWoEa7FSlqnJSZmYnJAzZ89S3kKGHj9+XE6c+FTOnDkrp06eJiDr9KlTyfkXo0JGucACg7NHtYQzjzK2GVsAAkTMZiT4T0sJ8MzXBgCgwvPX+vUbZNXMnMyuWUfqf4DyqmC64V4BAEAZAMCUwbJtFS3bhvGm8x3vDZUJhiCItgfLkA8c+rXp3/dn5TjwHGfg+f0X+/9S/5SuNcrEEBDCSYzPHeCbcB5XPrSf/Wv7xttj+l63A9/8Ael50wKpaWlA+jaMGSAE4vzvkr0b9pee20NmcwhGoi+kvg5j7/eot5Pzntv143kwW9IctTxXO99SZn5IxBL8gIloTJ38Ka1/WqbVgjlJm11w2ubP9wMywb4b/7e2chxdGxM7FgDpwMbjs/Ron0KfGmsKAXaQXamfyXxO6dqEnFTdaQkbnMOcAECvdaTtT4FVfO3XowX/wQCQ8bfq2uV13Vybvk9AIdFvkrXqABTJ/qEA1hKPpvls3KzPtBdceUibewMA+DUMO0tBAQoahG9JE0/ULkCpH+guZQRQdgDYMu36MhkAAA6AfWPZ/wA/FsD206xJoQUwAP7XYO1IkSWMGvwcjAD4HyIxYT+qXxOTY4H75H84r3CtkeVSfVmq2n1wPw3IKwAghzJdyX6SBCYbWy8L/bmoe12olrdkOmuDMrspAACMTgj6M+u/3eEDzwmwxPvtjlL7NwPFPwP+HQIAQP2PRx3/UQKgDlYm1QPqJ6M5koCVvHz2fcnK3KwN1Gut510rfs/2Eq/BebHsbl3rCeCNCUEplT8D/EEXwS+ooAAtI2pldGgfJiWP9bfmBbD3vc8v2ZcBjJSVqQruzATJLe4AIIErgROvAR+/8XK41/j28rX4vZk5pwcPor2Xp29Nrpq85Iwn/dGWdMtW78fMWr1J29NKtWqz5cQgYv2RGR9BCa9S2FspEAPjTF9vkI3JuDv5pkzWqvsSf0o0R71skrzepLo61dEm/6xvse3sP+++pq62LIDRnLXK7KOfp+BBfx+/DmK57Off7KN4nP134rXm9+ygAP+g/d1fvmX9Un4+7LqmQ3qtnzyZ4fvGJJY4fpvDEJC3NsPCp57o9XmvAH7SLp98t4LYnW9rLxmZ7s0UqO2/22ttxLIDv8mb30Hz7z/vO/9BT8XfycinqLy3Mc0lMaP/63u3DAQA5A1aXsMSgyeDhE4vH0+yOhMURda9AFUxpwNowVa31QNqD+/kDUKeoPHf9Ruil+A3BRIfQPDbNogKK6PyzT/9DutnwtlqlJVwbOHAsLi8GJx/S3Rw1hqBbjAE9IBIh7GUtCVEXtJJ9Igxb7xqjgSMPTVMA9TXxlLd4BzbjOAMQDIbL6tx22us+r7fKUiJdbA000EDgEppBactso5Quw4HJQ3YGd1QmK8BAIBYAeQJqUwA2SFo8wRX3u/zBEzeRs5fHxjMFHXfU8j1BBGg7hSEnwrRvPYNEsw9AQDhcGS/T9ZTRjhrwMScUL79/qDpD2Z2IKFibXVkqFNkDUUcLLD2EfxHcBn/4UgGxVD+uOiuj2WGV7Z+/vPHRp1glnXjA4HJYSlD5eOzUdXlWGedL21LBqgQzUe8D1J5kHjTUqdlVkRlQA3WX0PAd0LtO6szygyzRp1ggGNHD8uJo0eJwm7B+Urq2cAkgGw01oZGZo4CMGxu8L4+WqEEg2aTaiChINVKVctzDA3J5MwMs7NGkKEF5o7JKZmdm5PpVTN8D04tOKEAFiAYKThWlTGgLNXKCGW4OXrsQBUml7SaNCAto9/XYYKDEvhpGprBSRaAEcpqoIwpPChCzrhAv8pLzlrYN96BmR6SfB1wk7F6cA8AgMBQkOgPy4II2zrZXxnnszqeFACgDn/tb9jD6W4O4O5eKtbaufJAelbPmeHUW4UPMiAHfZ4nC/2+NaqyP0p/JGshKwvsWoPalg76ysYvNtwUeZ39bS87ID7M9BqXXu97Oexl/cr62BugMGjc8w4iqSy1ALOOQb+2+zm3NvezAW0n6DWdUzI0WH8bAAD96tu5w4GnatDruqrRLEViujQAAGgWmf1kriLIInvOIjh9hzDPprW1EADIFk3pug7a6BH42X0TRihhb8lvRvz7vG8ljpYoCID7a9C6RfmM4Cuy+/EawXTQoyPgOjs7x2DHgYMHZeOmzczORZAOVPbI/MZ3QKENh+J7774jBw8ckMsvu1TWrtsg7WKF4LCjxw7JY489IjfsvF4uu/QSimVkshelJD/5n/8kMzOzchMz16ekWGxLtVqSd959V1544WW58qprmL1tAABkE4MSGvoKJQBgV2swuZkwF+D1HXfcLku1JdodBAC8/748gez6i77E+vRWPgtLBf0DAABBnh/98G+Cswq6B8G7phw+fFTWrV1PhwCCNAAAPPnE0wQOfPOb32JQG+sP+uD8wnnZ88we2bbtArn+uusIAMCaQCDp1MlTLA+Ae3/ta18PbVcGB8wHMt2ff/55ZrnedNNuGa4iE6ZAJi08EKzG/3u+c0+ScY/M60YTGfT/S9avX8cs98lJZT2oVkfkrbfeJn0+gA/InkfwHyAOjCdKMyC4DoAyAACwy/E+Avuou/3ee+8xOH7vvd8L11yW0dERqTdqbCsYzEi7v/1CWZxfYA33N157ncCIG24AAKAcwIwdOXDggDz44IMsXQAGBmTwwgbB2kPw+NFHH+X8gTnguuuul6WlRQagx8ZGSeH/wu9eYDkMMCeobZNm9/ziFw9y/NAWAAC0tJNIqyHy4QcAADwhl1wK9oA7GARFUAyqHWwF+559Ti6++BK56oorpDqM9jZkqKQAgCMfvi+b1szKmulJKbZq0lo6L8VWU0rQTaGsFctkwS5hptyyNJcX9UGqfTjZ4XAPQUCagx0pDRXJ7EG7CLZLsRQczXD6wu5X2duCc90y/s0OzXP6u/ewf2nftRtSB2gBQAACANDGtjTq6qAGJpcAgEaLgf+lAAA47wAA9ZbaZyOVssxMTsjamVUEAoxXKlJGbB1nTKzNYG/C6oHdBwcwgu7VkYqUKiUGItFfOg4Jeg22CdgRYCcSVATGqQkCAYYBbC2XpQ0WKXP+J4rRTKnEM5BmijnbivsRFD4RAAChPSvFgDVDTYMgaQAAQDZpGQBkQi4ij94BAJQhIIQGWN7BsutZszoErgi8RyAYWZIAEjimK6/rY2dO5iyeAABS+937GbyezbM/jL0sGTZjijA2Bawv7CMCJS0LU7N+zXYqFnRdsjfubJichZx5ZMkFCeMBAxjKoiYh+I+TbBPBf9IlF2VkYlLqbZGRiWmuv/c//Jj0yZu3bCUzgJQrgkSKTw4clD3PPitXfvka2bHrRgZLUAji1Omz8stf/h+5cNtFsnPnLikh471QlKOHj8qjjz4iQ6WC/Pl//jMBEwOM+g8+eJ/6+Dvf+TbZH1Aep1GrSaO2JDUkZiws8D10Gp9v2LwhALJVv8E2QJkD7B+ULXnn7bfl3Llz1BvHjx2VM2dOEwyDPVgEgKyA4GVN9zSCJgycaDAFewQ6ASwCdZ7dWgRUr169RjZt3iJzq9cSGDExNU0AAD6D7q2gnEZgAMAeARMAQDRp0AUZl2U64MsoAeCYImP7oB8AwH/mM//9OugFANC1qXWzza7xAZrkrBUCp2nQx/mwPjcAIJz94iBMyJCGFEn7GMDpQY5ynxnVbwgqcx8wQz3rs1RZbQAAgOrTjM2VAgD8XvZ29ucGAFBC+yRid5YKTB7coeG8a/OgAT/C9zPBJ29LmhxL7d3sd/2ZoVuuaTsSAICTLeavsBIAFrT2WWpklwzMjOZ/0nWZnUcFAGRLePY6U2k/Ph8AwMYiHacsS6vZLLG8jl9jbAjgAiDN+RbQx3RNhOQuY0wwplcDpAWdw2B1U5mB+NsAWEzGFZn/9DvXFewGJh9k+RMAUFNQI78TAQAgU1sKAOg0l6XYqcsQSgAIwAUGAEBZI03+oa7ltKtfU899BvIx9sp0DSnJjDGVmk0UxtPKqygBwAAAQDbT14/1YACAlXMJpRhwhgx+bJa3LA6R5Q8gNQMAAOBlJQBQ+gYBf4DaEOgH+K3WADMAGAE6UuNrlGJqSh3lo5J1nQIAnLjpOofH9kMs3wf5D/LO9Fk/r7IpQR6o/FY/Pa9r74XyVl6Gk9kXdheCwGS/Cj7AoPeMCSsFHPUCAEQyxYFv0FfOn4GUHCuS+Q8KBfgHA2uo20de/yTWjvn2ou8l9lOfAKL3S2ftpDQAGn/H39fWobfvYsCYl7Nxm/PO/Sr7sglIXibH/fJrgePXKRAI7/cLnxMAkCZucp7dPNhcZ8pE9Aj+D1qfvo2pzz6V52ZX+zHPjH9kd+v1bFDU/+LXu/qQTEcqq1Wsx2KfmZ/X2J5aKQDA63+zl/z/vPldyXu2ruJxttddc+5iLrRXc/qftx/8GPjxUgBA9uwQz1UvO8H6n52frB9yJf6vlezfz/Id0+HWbj+G/dZGnqz91wAAxOsob6+YXRHHigr/cM/NfT2gXCQ5gtFuahs0XoCDFE8wE3iIiYPUOllZAEBCA8OkhIBUXwEAIK/9fjP26x/6EAMArN/8nRRlod6SXbtvkjvuvEPWrVuXoODglAFdG7IDQHUOOk48avUaH3DC1evLpCFMUdCBDcFluqYCxjMApKgrONaSBWsO4BxqiGSTYWR9zd4B8I/+ArwgReVvTGjCbHyQ+YQHgoigCjKFkvCl6xc1dhbFb+IDUj9F5oVkP0HS67N4c8dCN17H2deqRFdy33wBxNQUF8TML1nQT4AOAgD4tvF5VKcFAlwfWRo9Exj23yvnRIggW65TpHMQh7DxsTGZW71a5mZnmc0AG0Mdtd1K1sbD7z/fPvvcK4B4nNUhlVL8xXOpbVaFog97HjICQOfFSpdO6fQAL/VSxhrH0tT+4MdUg8r9wNoVdm1icECOgQEAwW4AJSqkgB6ScnFIFhfOy6cnjrE8QL22JM16jY5JbF04oxuhbqnRA8P5a/NiwX+8XlpS1hEEFYwa2uYSTivQsLJOKw28IrMOWSpgepolAjZs3MhSAijpAQeuMgRUmUkIUACCPHBGWRAGgIEk6B4oIA0dDKCAORY5CLglHLgJXa46DIiuDpkDpNUN4CEDK9HoDQ4ozn8AOum1dZST9aX8CapRrMxAoB7DJbD2jYZMHSXq2LLvYwy7DHMLSsLpB8dyEmTMhhPT7P/ALBDHqflb1XUr/cvKYytd0VuIf16EaS/dr+9nA8h5fej1e/1ucBpE3R906M3K/M82flk5bJkH6RX72Tq2Jrw87jVvyZ6P7KdYhq103rPtXvmv+um3VNT1BkH4fvj+93uefpYGcPweTFuf3av910/WKRt2dALAC1I8gOmsNp/9JtyHmXJaUzAJMYWsrl4jqvoru7/SAzOcVhBivfffIAAAa0znAFhtD8C+i+fetyeWT5ksiYCAhx2G6yFgbKVeoDcQ2ECwG0HhhcUlOXXqtKxes5bU4aNj4wwsI/i+Zs0aBr6QKXzy+Ak5euQwKYxBUY9Mz9HxMTly5JA88uhDcv1118hVV14h7aYGIivlqvzspz8nRTgAAGvWzBIAAJr5/e+/L7/73SvypYsvleuvvz4pAYD2Pv7448wQR8AXAWW0G/1GABnBYnwHFPpg2oLuwTzt379fnnryaQZ7EWQ2mxPTh6zOvXv3kkHghz/4EecfWeCdAgKojQQAAKczAtcoA/DUk3vo4LrjjjtkegpZ/MpmM3/+nOzdt1cuuvBCueaaqwkAwD0wvsePnWB5AIBf77zzLrYdQSBQWo8MD8tvfvMbAgAuu/xyuf22W2WIwQQ96yBL/vnnf8u2fftb3+bc4A+gv/nz84IgONgabrxxl0xMjAeq97YcOnSY9Pmg+EcwH+OkmedF1tXGPQHkAMgCwAAABA4dOiS/+MUvCAS48sor5Tvf+VNSuIMBAAAA0H4jIx/rC9fdsm271Ba0rMPLL7/CtQIAQLWiwAxsIwAA7r//foI/AQCALQEHi5ZhaJMBAPe79trryACAQBoyuKFyDx8+LM/u2yv12rL86Ec/5H2tVBqciQ8/9CvaLwYAUOCvSKdZJB3403sel4svuUjuvPN22oRF1jIvyLFjJ2Tfs/vkwgsvkisvv1yGRyp0ggPLCADA0U8+lI1zyHofl2JjWRqL88z+R2lMZI3DRqOjDY7bAABoLC1IffE8s+vI3ICSAIGSX6nl2wQAYP1hDLRWdykUqwdrSEJ6KG3U13UBDNMt2eBcloHLAJ4AmaMGPM6aAOHCxgMDQLPe4nNkmy3XGnReg4J2qdGUxXqd2f/zi4tkAIBzG/bPSLUsqybGmf0/NzUpY5WqVFALFvZxyI5XcLdmB4F1A8Du4VFk/Q9xP2K9ogQYMxsDexckIwAAAJEOj40pC8D4OBlGUN+8hQQAM5xNKidOTWO5iuRvYju0pQNq65I6o2HLEkyAoL1RzwbbHnYaDP0i6f9DkA8Zji0Eg0M2aii3QIatwLJFAIArvQCghzECaIZ8CgDAvvOON7z2Tl4vx02G+/OXB1330q+Z81LwkST3jAAAuAbmLgUAaMDP618tNWMAgG4QoDHcGLW3PxcSgGMVFQA2QNAf8grlBKQogB4MVYa57irDY2QEOP7pSa7/2bnVXA+Fima9I+P/2X37ZP2mTXL1tdfLyOgEmQmwfv/5n/+PDI+Myde++nWet6vlKjP2wTZSb9bkL//qL7gWsUpQeuXgoYPywx/+QDasX0d5Br2FfVlfXpKF+Xk5P3+OpdYWFxek2ayRxQTgZ+jBSgkMIS05d+YcS8pAfkNenjr5KcvcHDt2VM6eOUNZ1G4GWB1EAAAgAElEQVTVZWHhrNTrS1IDhXZgRVBzQc81aBeCPnhgnnAfnJE3bNgoq2bXyMjYlIxPTss4zlcAWZfL3BssB4DkCeg2MgDkAwCGEPxI7PCsFZOee7sdtAYW92fj+D2uH6Nvt32UCaIoAMCfj+yMZWvSMqczwaPAFomV+PkYAEKgINhfydpkjfTus78PKJuvIS3nEYL/ZNVUeZPYvkFH6XmllQAAtE+aLRuDH2wmYgd97G/8ogAAxrlnsS2O/xcAAPB2e3wOjn03tpb82MUAAJsjBvtDcOZfEgAQ+y9jAABAbCZrbR5hj9l85gJXgl9Dx2PlAAC7T3IGDBmoBgDw+1WZJY3xIDDQBNp/vG9gCdqHAQCQlFYIZYLIzAm/UAQAMAYAAgAATGWJnzoBAAXUskK5qpY+FABQEwEAoA1AL8CVTepMMCUV23UtymOgs8ByCb9mWIJJhr+Wr3QBX3rQ1aelY6O+af4PwHGwJP3LAwCCnRFcRR4A0EGCDWx7xwBggC5Q+TPg39QAPwP9AQCwFAAA9XaBwAB+HhgAEjkU9KfnPvJ7p5cN4Pdkr3NrfGb03/M+CLRlEABAs/zTEgDcEwEAQH/fUOrfhz1B0CvK0xk7SgAWmBWX7qnUV5jEMPz6SOIZgQrfydmwYqQfACABO4XOmyzo5V/q5SvJjlcWbETuZedTj2VgrA/tWvE5PdahK5ljY3GixzL4KAb992sK1iAYAPy9aa8bmMMAFwEAAF9H4kMNJc/Ud5sFVcXAhpWs0bwxNF1he8L3LbWfoxriqrmDe6c/AEABgqmuz9Nf8T1jfe3jn/F3/XkgM+49ACiDxinv87w1HcuNvLWU7AEDaocv+THwsiivb/p5dwmmvHnKu1bcn7y1G8e3+o2R37+95F/8nfh16ttTvZ43HrGc8Gs3bt/nBQD0XRMuzuvPnfFYezvCYkQGjCn8wz1fGRAC7p0ZhpsOAgB4Yds1cBQ26tjrnrA0yM1JwTEnbBw/4B6BnKfk4oGJN0NsIOZNYN4i4SAXiqT2Wbdhk3zta1+TC7Zv4yESTlPUqARtG4PcAXUMpwieAxCwDEQ6aBUBAggCnEhXZJSwRpPSCpLG2/U/VhRaDzGLouu3IBOXeJIt1j39g8YkHSNwUKRBay+MLCN4cmpKa9tWNEvLAwACRtQ547vbkgSme9QJiddNLEQ+6+d5a8hvqMz17KA/QHj2EkaqqCBAu2lUBrW7lwJM5t7Ro1n7+Vk40KfjpLWI44O+GqlpVnksREgH2mpLCeY/MwyLdPwiU256eppzjd8rgCarZNk32PWWNRGmPV63sULOUyz8Dp2UqSHg2+oVvNXcSpS4FITkZYGWP2+e8vaCf48U1MkBRoPBlFwOBODlh8WK+B4chDhSMdvNSpkWZGS4yoxLlAL44IP9sjg/L8tLi6zHSprVIa3Rq05yLeGRlaH2ukDHLMbZDh3pGGPrtuXcwgKDWJgCzCnkjdbsUgc7MlcI5qkO00GF/wj+I8CBeslj45PMUIGT38oMJPXyigWCB/AazmEzDJOwIGsTKhWuKkpkLCnlMSntQpDZZInWC08BHRhjZEZyLSUb18tC7QOXG+cjZD2AsiyUENAiAKmDLM4msN9aOQK9Wvp9uMjTQHh6r9SpnQb/vewNWyAQGKwcAJDVT1nAUKy7tO157zoJPugL0c/TPZj2tR+AIc8oSy/ZjdyPWxtn6Gc/N/DVZx8/bVdao76X3E/Wzme/RdfA21rsPybdtF3x/vavB+nqQQavj23ntcsb4HkH5/j+2dfdgJru1ejAOjlrMW1Tvo3YaavcMHrWULzZlQJQoEryCCV7UqFtNSvz98kgAz4Pu+PHIEb+x/bJoGVlNT69bvTXyHMgezsMOgI2qQbvCgxWGw28ZhLDoa309agXDjpigAGQWX7s+AnKbgD6oBtKyNZtNuXEseMMFiNrESV0ZuZmWALg0Ucflssu+5Jcd801rA8IdqSiDMkvf/m/CX79ys03yfr1awkAKBY78sGHH8mLL74imzZvZaa/OYthO+zZs4fB+t27dxOAYDYuqOtfeeUV9unWW28hRTXAcxjn/fvflz1P75HLLrtcduzYyd+oHdIR/G7fvucYzPnBD34QMtORsRkAAIeOyrp16/ldlMBZOL8kTz21h2N10003k1YaYwd9e/r0afntC8/LRRddKFdffTWDQRhLjOHhQ0fYdthBt912O88CCBKj/7gWwAEAMFi9ejhSddkXGHB64YXfUc/+yd1/okHjcMg+dhzj+4hs3bqFgXcE6bEOAFQAbTUAADiDgOEBc4a2Qh//4Q9/IDvAtm3b2FYAMebn5wkM+PnPf06Gg2uuuUa+9a1vsh0AOYyOjcj58/Py0ksvETAAcMamLVulsQzK+4L87ncvEliIdpSGFFgCWloE8R944AH2GSUAYB9gPHEN/IHVAcCDq6++hgANgu9KQ7K0vMQ2YWxOnT4pf/d3/43rVWkm1aH45JNPcNyxHsAAwMM5sbND7MtTTz8mF160Te644zbKdQTGAAA4efK0PLvnWdm2bTsBACOjVdrbAAAcO3JQjn78oWyYm5HZiVGRxpI0F+aZ5VZFQDnhO+cksCQAGAAAAKgheFirSR1A7lqD9lmjFqh0CSpUdjuwLTFTF8HxUEJJHf4qs2j7d9IsFZPtPhhnz3k+DGxP2I/NNmhoEehvsQxDAw7mhgb/Ab4BOwHq0hIAUG/KMgCh9bqAAeD80pIsAXwazoHD5ZJMj4/J6ulpmZ2clMmRYY5BgWwKem7QVoPSPwA+yyUZGR2m7W8AUA0oGzOX0p8jOF8GoGBkmOWmRifGuX/Lw8MEAHQzAKSZhKFIro5/sP1UZgK802GtZgEIAOcMAGlgy4YH14haZzTytQyA1W7HJcBitiydNsowKNCBwT9GxLWGMezEhAGA1MoKFjAGALBJ5DEA2DzGAcBY/vszlpflg/S6s+AyfhErSYb70D/TFwCAq6j+9KUDvSb0+t+fq2yOscewDQEkQTkCDf6jOgfCQpiLEgEAhVKZr88tLHJbjY1PyFClKlKqSKlaZcmKF196mevjksuvkLnV6whgaTQ78tDDj8j8+UW5557vUaeMDI/I4uKS3P/AAyzBcO/37+UZBvtgYfG8/Ob55+XP//zP5OKLv8R1ifOUnoPSetjn5+dl/uwZ2b//LQ2QNVvcn7g2ygwAbIwz5eFDh3SfEkRdJ0BpGawCZMSoS7Ndk8XF82SFgRzEnkLbWN6EZTr0XIogCuQgzsiQ0XNr1sjk9KyMjK2SkbFJAqzJAIBSGigBEMqwARxhAIA06zIwAABYhABMAoh2lnUw7PyasjXJuXOZ8Ham6gUAiO3P1EnaDQDwgVP8Lg8AkPwe59/PVQIgBF9yGAB0raYABn2eLQHQiwHA5IyNpgUl9ZSZMgB4AEDsg7Pf9srQ83OR5/ewAC9lmAvuZPw0ADQFBoC06F7qD0RrFRjzxzMAJGMQ+RjtXJTno/HnCNh03b6lAGhbAQDAxiFdm6aKNXFFgX69GQC6zydRsMoBAGztQp/5AJ0FEm2Os6AAHSF85tf+oLOS+q0C6MQFGlIZmwMAAFtACDZyXELQHT4TMgkYU8CKAQAN6QC4FLL/8b/D4D9AAHWl/kcJgDae11IAACj/AQDoNJL3+gEANMCve90AAJSJjgEg2T9a7zJJ29Dz/6ASAJ+XAUAB4zZnHgAAKwAAgJgBANn8LAeQMAA0NNDfElluwN4CKCBlAECJgDrAmRkGAJQDoBci//AZ3u1/xu7709zkTS9PDKyW0r1bXXdlAFBafw3me1nOYDDsQwADzE4vGu2/AQAUHKWB43wGAA0euz3pSgBwjQTfJPeWYwAIu45sPbBJrW1m9/i96mWY7dX4Pa/jsr7U7gCxl3mw/bLjmaUzjwP9efLU2uR1SF774pn+ogEAmfIm4dxlIDIr72ByTn2yWvLB/J8xCG4lNmze2Pnx9QxE8XcxHnkBYsqiIHNi3ZP4iSiz4UfPzpe/d7wmYl+L2VFeF8Z63fti/NpLZE2UXNI1xyv0z/aTEX3lRw6Fft44x/1KX2f95/57eXuqy/+VkyDl998gBgDfN/87G8e8vZz3Wbwv/ZzG18h7Ha8bu94g/+Ggz/srhpS1Ov5enl1m/gOzyegT/O/fvbUvACAJwOZkQdkEx4vcT3JeBzMTFdEfJR1JHLVmXIUaTC5YjutYgCCe/HjR9/p8kJDq9Tnfh3JC7TsRuX7HDrn00kuZGbV2/ToqdROaFqQ3PiQFASDI1ZAm6JUY6FdnrDpvGlpvsQ0jAhlg3VnmyYIFYg4PqEFSbWf/TGgZSiw7V70d9IPGxRQw6DH9X3o41MWJYDAO4dVhrQ/JYKMh5rjLjI43vYqfq4wDIqeecS9l7YVPvOHjtdBPcPT9bgAA9BMQfmy6rwVFlWUAiIXmoP7FCjAZ2xwAAL/rKMa0bWmgP/ktD8tp8N8rPjy3DCQGrlHXcGiIzm3MNR54bpmTRPA62vdUNijFu55hsuu7nxJO26jrDnsr38mhxoE3ILT+qnMKkLIRKQwrp7/2igItYBa91YoPjhjLKGf7jGI+w0Sgbcf3ENRHoxDUp7sSdZvHkIlSorPp/f3vyemTJwkGwGBVQQkJZydrSuoh2OhkE6OXtbxUXirCV2WRZUpm6nXBmRuoW82gwWHSKInROcgqOLesni+c2bxWCbVfh5mpgsBChSAA7HN1EEMe0dEX7p1hAVGUhLSlnTj5dbyUFo8HfhtPV4MM6yXRScAfhez/fF1kNcbTXWhAMpWVcPAyvS/DjBGvMRq9jipR76Xrl9S+jnrb5oCOZwITjKZS3UdermL+WY+2zwFwkB6zg3cvQ2GQHB/0eZ5h4WWUL7GQ14Y82dotE3U/5LUlz37wvzeAT6/+DxqXePzy2hvbN16f9LUPopvHxm+vse13/UF2Tr9rdvctBXD20lOJ/OpxEOk1Nvp+1r7oNcdxmY7uPmRR3mk/sH9CaShXo9XTvPnvZoAA4SY4wPfL4O91gPNz5OFHcds9Gt73P+/g4uWOtTs+AMeyyWR2rAPtXvgcgQeli68y0KpB6WU9AHeUfh4yHtSW5QoyxJco25eX65TF42MTzHAGOw0yBpABCd2PEj8Iwq1Zu1oWFs/J008/IWtWz8jOHdfL+Ni4lJFNWW/JY489QSp6AAA2b94o9LkWWvLJgQPywgsvyezcGrnzzjsTuj7oC2TJI6B88803k1kL/cNYIoP8xRdfpJ2BLHPoQGPp2v/+ftn77D654oorZMeOHSGIDMr3thw9epSZ8OjrX//1X3M8ymXkN8PObpLSHnWZoa7BWoDA+pNPPsX7IFg9OTkpCwvnOYagg/7d715ggAnZ8wjuMyDbbMmBAwflmWeekS1btrDtCDzh/vgMweCHf/0wg+AIql9++WVSLiuYD3Nx/PgJBtdXrZqRr3/t6wkAAOvrw48+lH379sr27dvk+uuvIwADf41Gixn5b775plx33XVy4+7dguAWbDCAAJDF/9prr8kll1zCQD/aD1p/ZM3fd999/A7acvfd3+B+BdvA8Ai+c4YlAGZnZwkcADjCgsu/+c3zbO/OnTvAvs5gF2wrjAtYBRQ0cZOMjY2z77AN8AcAAFgCvvzlq+XGG3crs0+pSLABgAgonYC63X//93+XONMxfpjf536zj+OG6wIAwL8OSgNVWMoCAIBt27fKbbfdQr0LqnAEJ0+dOiN7nkK5hu1yxeWXyejoMIPu5UqBAIAjBACskpnxUenUF6UJBgDYWbTHNPOfzEPEi7VFGjUCABoI+CMQuAR68ZosLizI0sICM441kKzZd7CH0M9SOdhGIaCnMg+BdTjT0wAGumXBjvh/ap+FEgAAneA+bTs3KguA7mcHAGiCAaApS82GsgDUagT5AAyA/HC0DzXSp8ZGZW5yUmanpmQKJaHKJSl2QHMOEakAAPalVOK6BiU5ABUpJahmI8PGRjCWAM7gKEZmM0pNMfg/McE1Uhoelg7KAFD9p25wnutpVgfnHAOwKXtZAgCA/VZWAACAJGCTQPAfgAI4pnFvY5xSpiZldVBgh/apwxIMIdgSMv0VbIASAUF/wUkYsik5r6itYPT9ZA9IGdS8Y4/9CNnOeXrZy/K84Ku3s+LnsS7BfXV9oC+6ntBfBLFpk4ZMbbVjrTWh/rEegPoGC7gXgrM00TkWVA0AAABS4A7AmUoBAAXWSUagBECTZltksVbn8EMmAADQRhC7XOU56t39+6U8PCKbtlwga9dvYOkKEOQ8u/c5OX7ilNx99zcJpKlUoM/q8otf/rMsLC/JPd+7V8YnxlhuDOdBlDa57fbb5cbdu2TN2rWhjBiY6tSngr5CZi8vzEt5CEDr0wRRnT0NVgCUDEgZPSqlsjKKFESqlTJLlIAxAOc12A1DlQJBB5Bf+C1KzXx68qScOX1GFhYXqXeMpQ16GPoEAIDVa9bI1Ko5GRmfleHRCTLuVHCGqlTInofnAA0AJNMFAGDN5TLpe3nOizx4/vxsz72fwMsVD6juBwDw6zf18WQBAHGg1M6dPD9ZPWgXSCYA/nMCANgvVyaKdlAOA4AH/ydBAYJ+dD0YQEC3fhr0Qb8RRNc9MxgAEO/32P7L2o2enTAbiPgsAADOcbKnXbmtwEDxeQEA3gbu5es1+RSvPc8AYN8xH5Ilo1imuvlr9L8+unXgHw8AsHOGnxPoDeuTrtHutZoN+KdJBHqdbgYM2x+9zkbJWDkAgB+buCSnjYvJ32RMgpzvBQDgGurLAAAAAIL+YA5KGQA6IfvfAAAojUQQAGj/GfiHzdLie0MdLQVgQiiQYeaWACBnrmOfjQEA1GnqjgusjKY/TU4EO8FkSAJf+zwAAFoZqi8twdCVAACwDXoMAADTZbCteF4CgydKnTHDvxsAsMz38UAJGA8AUNYGM0X6JVDE/oU/1l+Td77XvaqB0KQkCPRJsAkhUwwAAJ+el+EAo7FEgJUAIMuVsgSQtTOwijK4HwL3pqbS/YS9F0ACOTT/lL2wn4wVILcEgJbYyjtnm95JrJ0Me42+G5/D83w0/r1Ed1gcKirfG/uuY1ng25Lq0W4ZEtuLea89AMDbh3Ef8nxG7DdKOAeGVTMKbcw4lwR/BHkY5tbrcgMA9GMAGNQP39aV+D+8nrGzUvfaThkAumMDPuEjZQDopb/i9832tXZ7/1heX3r5j/w5YdAY9ft8kHzwn+fJDi0jkbV3/HrJsyWzn3+xDADxveP4VjwWeX60eD3E6z++R559kycv47WXtzbi9g0K8A/6vO/aQPwjJPb0ku++jT77P2EA+O/3fD4AgBei8aLGQJtzzguoXoOb7axlSRiiNZ8BYBAAwA7GeffvZ6DlKYe4r9g2peqwzJ8/T4pNOKY2bt4sGzdtkqmpadK2ISgGBQgafKWLDTmnhuS0Azudb8jkMOcO0OMdHipZ5zzJ/kjpIAkcCPWXTJkgqOQpqTmmwRnga5vZWGuAVv8GjUfXYtQkymSOM8IwGFFw9OBQOzyiAUJb8BSkTBAJxQmDgyG+RxLsMyGVAwLwc5unwO2a/ZR7vw2ft3Z4rQAA6HX9jFEZAWi0LcYA0J297q/ZT0DDYRu3nULbAQD4ms7GLAOAti8b7Me14uz/+BCmYBXQZ7Z4eBgfHZNVqzT4j8weOJnVgECNnbR9aT9MCSNDhSsvQ7USKx0vxLyRwLYGAEC8TrJ0f+6gHcprcP3x1ikytWt9R290HX4Z4NW6j/gz+I3GtvU9K9FhitbGgIYUxh4Z9iFLhQ7hFgIFZSkPKQDg448+lJMnTsiZUyeZfYQMRDrxdGOz/qo3JG3NqZGt2VgwkMnCEYLymBs4ppFtAhT5UBmZJI6JBQ7cpjqSQVm5vKRZLVbHWI1tLRkAhgAcAuDgxfXVQacPOIgnJicVEECKWGUBMWCUBgAUnKAIXgMHhSSsTkfrOIcaZPq5ziXlOoYAayxxFHcfBNOs62DooGSHBfN5tIMLPOy/jCGkI2y1iH2Wjc5dyC4LJWwyhr6VNHDAEh/8T2galVe1LwDAGwixIZMnl+I1POjAOOjzvHv6+/6xv/fyrZ8R+0VcP29f9zPA8/rs91iv/uca2I61KJ6vXvrB379XO70c6Se3+hm/ee2Jr9XLAM/2NfVAf7a5TJ0uebZH775bKwEACBQulOXWjqBbM8woxgKgskX/YIOoA7nXn81Rl+zPQW7njbWNn3cimrMC1zRD3Os1r8u6D7BZOl+zb73O5FA4wAZkrgEAEKxF8AWvlellSBYh35eW+b/dLiT1l5nd2VKWLugcyu+hkiwjeLi0JEWMW7Els3Ng/CnIyy+/wOz+G3buIGtAuVRliZRnn90n7723X2695SuybdsWqZRRCqYhRxiU/62Mjk3I3XffndgA0AXI8v/oo48Y8IVtTQaCUokBld/+9rcMoiDL3A5AGKf3339fnnvuOda6BwBAf1OmDD948CB/hz7/9V//gAGbarUsHVEALmrFg5YZ8YTSUFnOnp2XJ554kuwDCKzDtkHJBARxDhz4hO279NJL5PLLL+d9FLDbYWB9z55nGHAHdb6dfwAAgI5F1j3mYNeuXbL1gi0yOlqljYR2HTx4SF566WUCEe668y6+Z8CHt97+g7zyysvypS9dJFdf/WVmXWMdLS3V5Pe/f4MAgNtuu40lAJSpoMw27du3T9555x0CFa699lqOITLp0U5rC8bqG9/4uuKTiwUpV/CdU2QPwNijLzMzswzyww4AkwJYCnbsuJ5rAP3BNgLLwoMPPsj1hbkBQwRYEWAPYj0CAIBg/ZVXXkUqf5Y4KIjU6ssEDwA4ceLEcfmv//VvOc5Y0/iPNr/44u/k3XffJajCGAAwPkPFKucWAIALtm2RW2/9SgIAwFwaAGDr1gvkyisul7ExsBG0tQTA4QNy5OOPZD0AABMj0qktSWtpXkoCAMCQFM1BauIBF2zWpbW8SABAq7Ys9cUladUbsnj+PAEisNkAlsH+UvpxrVlOGvzApIRseLIB0AnXYrZ5bPOazW3ywdvgZn+jVEez05Y6SkIh+z/YbACFEGDe7pChDs7rxXojAwBApvIy1i0AiIWCVGGrjQzL7OSEzE5NyvTYuIxVylJBKQMCKlK6bsiASmABqA4rsxNAqSZzEFRjphsCFLCVUNaqWpXqyIgG/ycVADCE8+DwCIPDmnGfOqO0hHCwy0LGPeUi7aUAriy0aT+ijJQxACD4DxAASwKAvjdxkBQ0UxrC0Wf5I5ABS9JlBxsAwFgPCJpm9r8CbgkAYDAc7bMSagZi9NSRqlVi7JzZsAYc41kkrIFe8j7P1jPZb7pF15AyunnGBLaBOAm1aVPdoDThDAJkdGUakgCzBH8TPtdzb2hvAHtgOLEO4a8gyyHPRMoAgLWJ+cBntSbqJCswBGcD+E7AIUd2gA7o+49JFeXGplfJzOycNKDbC0Pyxh/eJgDg2ut2KOPYUJkAgMefeko+OnhQ7rn3XtmwAYCBOv0JP/v5fXLBtu3yzW99SzZs2khZhXJlTEBg1lebQflmbVlKxZY0aks846CvteW6LC8tSW0Z+7gpY6OjBPNgjeg5rSKVMq6DJYAgEAI/Wt4R+29pcZl6Ag+8B8Da6VOnyGaDdQPZaCwAUzNzUh6ZluroOMut8UwGXwlKAFTgNxqSyshIBgBgWZkAAGAfgunE/3k7wuyReE2lssQzn8WsALFTWPeid/YzMzf4j8ymiQP9mazRmML5CwIAJCDrpEZ6WvIv7Xu2drytYwMWpQCBUB7EDWoeAMCCXX48fBDK9pg/v9l+9Xs5b77w3koBAIVOKBvqAADJHv8CAADejvRnoNg2T307Wfs0LgGAtpkjmqVV8AjlC/MAACYbUzvZz+NnYwCIA1XsD8Edri59BACwObV1bN9N7flUpvrrxOcFP47JnAdiIehIe8+o/32gkeOC8jRxSYAvAAAgjaaWNoI/r1GnP09A/U8GAGT4a/Y/mQCQ8S8AAADgCPr/hhQ7Nb7OAwAoOEKBfLQtA4gmGScyNenntmYTQEUAj6cMAKkeTb9j/DX/cgCABuwYAgA6AQDQJrMS6PwVAAC91qFe0xIAHUHgf6nW4v/lOoL/+BzJfLAdoCdT/xYTiII3r5//ID7T9TywRh/08xnpekoBAObXA+CVbQmBd/r3IgAA/faMa6h/Tn14ygBA2dgTAJACbDRJKZtBblnofp8NBgCkjB3W/czvw5sr8THEdrhdL5bTiW6NAACxbI/b4f02sW7w8mMl86s+5dRW8zI4z16Mx8aXAOgCAJRKAfimDA6pj9YDoBQk8HkYAGJARTz+n4UBIO1/ygAQ20CajGjxljRBrJf+snH0ste3caUAAL9/8/Z5r/nO27/+u3EAOb72oHt511fsQ4rnIm9vGKNC3nfjvZD3updN5PfdSvZCr/Ue+y/j8cRrLxfyxsv/ptcYxe9bmwcF+Ad93rfvAQAQ64a8tqTx4xC7C7ZX4R++c0tv72e4eyxY8gSpb4QfsFjIxR3qjfBIAQD6mzRQ7a9hh+t4Yn0b4/Znfx8fisPdolO7v74JagIAkKnbRGCuLOvWr5dVM7Myt3pOtl6wTSanpplthUBbCU6fCpw+GvBOMnQt+OQCBZysUEMR9KE4MJvRzPrYgQYSwc96fTkc+tWY5oI2SqoQWDWnh1di9h0SUdEIy47DIMGRbNA2spdV8aN0AdqgtDDqzMH4wAE4MjaaOPPsM/SLmRrR1Hqggl8fyTw6wu9YUPSb67zP4s09aH1m1lkAAKxU8XYLKYx+f/r/XtfW93Vd+AzEZI5zAACGds86BFQh6gHLAuXdyGtbf16Q4ABXKhRkamKCa35ycoKBXx/sMABAth+mhBFgIN63J42Sb6tfv3Y9mOfm0ND3LBNG94Kun3DACsH/RKmHIG4/Cq48+ZXsDWQcObCFr40AACAASURBVACAKVO/nDFu+L6BA0zhwKBCFkkF/0EVO1xh8B9OI9SsRLB/Yf68nDh+jACAs2dOByeUBvxxPRyOGi2tS5zuA31mhrga7mmNLhs3OKJY87JaTcqUaFkHet04bsz4Y21Lzco3Z4kpbfT99Ll5jgGdvXqaoLFo5QBwD5QIYGZLYAggUIAAgSKplRHMQDsNbcz+hcNBQntJpHBgC7EafQA4oBxCIg/SenKWsW9lA4i2Dqjr4MMM+wYOzqiuF7PDVOcQABDASYlcddksLB+hFBAJE4sxMlj5F29cez0ZCtv0JYAzJg0vl2Jdt1IDKe97g+R8r3sN+t1K2xTr1Tzd3O9ag8bC6w/f5kGGXqxXYpvH7tvrmnn2RyJ3XPB4kAEctzPu76D+x2O3kt8P0onZtWiO4awSH+TMsH1QSE4gerDM7I8c1oFM3F03n4UnQrO6zdlsn7NlI5QBoPcKM/ndy560971u8nreKPx7OcgHUfzn6f+8PZP3nq0t/Ec/aKvW62qrQa4Vh6TVRp3lJqmLz51bIAig0UBQd5mUlaBYbDbbMjoyKsPVYTKW4LcAAdTrizJUasv4eFXmVk/LRx/tl8XFc7Lrhh2yft36pF7z88+/IK+++hoBABddtJ1BlFa7Lic+/VT27n2OALI//dM/VVBXsBkR0H7vvfeYnQ76eugm6I8jR44wyA+mLYADaEOG/u3fv5/MAch0R9AeQVjIT7QXNPGgwge9PwAACNAMsx01imdkgG7cuElaLQXMocb9o48+JggcIwMetaARxEEG6AcffEAa/yuuuFwuu+wyji3uhT8AHVACAEFutAF6D/dHIBxt+aef/L/sI9gLNm/ZlDAAIBj+8ccAFrzKe9526+28HuQXfvfqa6/I22+/RdaBq666kkE+zCeACh999DHbc++993KMcH0wPOBz0OoDGIHgP8YFY4V+AFxx//33EyyAdn79618LQV04fvCdk/zdhRdeyPFHNj8AAMhwffbZvaSsvvbaa+gI5jgXSwQA/PSnP+VZ6NZbb5XVq9cwUGcAgEcffZTzgBINAEAYELBUHiIgYe/evXLy5KfyV3/1lxxvtBUAAHzvtddelddff50AAIAcDOAIBgAwRTy953HZsnVTAgBAYAxzefr0WTIAYEyvuuIKGRtXAMBQqSNHDn0SAAAzMjs5mgAAyoUOA98kBwrnKU3XUgaAZn1J6kuL0qnXpLGA/02O42IAACDwz9dkRtBa1JCSCgKoMrsX84368ggmGgDAy0wf8I+fGwNXA4H/TkcABAAAAAweOB/iPIo9C6dzI9SvXQBLAUAAKD+HR10BANj/+CuDralalVUT4zIzMcFyAOOojV6tSLlYkEqpyAAyASKlIbXlynAMB3uUJZV0/9r5lFlucPKj39WKjIyNy+jkuIwBBAC7D5Tno+NahiAYZX68LTDA8THKcmS0J0F1cGB3CAAwBgBiKkNgh/YXQeaBJca8CAFEYDT/CvQwtoHwPAmiB9A0M1JdCYDAEoB2AajgHYGJfeycS3n2m2Xm2j6PQQDeXkja5y5k97Hzll5H2Sd8FjPtaQvGZHRqEpVRUET4M3UI1UwAMy+cBoTZ11DmAWTNBGGznjEr4obXgNUicNKSYrnEtdmAfwDfC/TX5cqwNDsFGSpVuWbnFxZldHyS6xmlaAQlUIplOXj4mJw5Oy+r16zjA/qiVq/Liy+/Kr9/+y35+t1/Ipu2bJHlWp3B8/sfeFCW63X57r3/STZs3ETgycTkFB+QTbw/sGsEftSlUVuWGvwspM6G/C8KMv8BcgEYAOcxrH2c1wB4wpm2Ua8RuAQGE5Zs5NoAc1qD4AGUC8Af3geryacnTrDkI8EyYM4YGWHmf7E6LuWRMYIUcE5iCQDIB5RHKBTZds8AQN8R6isXS2QAAMAuXlt5TnVbn7aONMC8EgBAln2pHwDAn/vNR+YDpx74yDZ/AQAA+j+CDWnn/TwGAMvwz/gKAgMARlATBnRddO0dxwAAe7VQ1MxkC5jpeTUbSLY56QcA8Lad3994/lkBAHYGTsDlIfr6eUsA9LPJ47NL3AeMQQwAsDnS/RJYJvsAAEw2/rEAAIJcI5lpa5Pz5koA6DxmGQDy1jS+lwJbPhsAwM+5lTi0HaZjky27meiGwIaQ7F9XthMyC3rfAyrIqhAxAKBcDUvWQH4h2A922UZTGQDAjoJyikzqqUuRLABaBgCZ/gkAABn/gQHgiwAAwKPTBQygP5oCgr4hLQFgwDVLCAxMAerdy7DX2PziCv3jD8F/F4KCyVnOmCgBrgRgTQrM9IeuQskzYwCwsgAAAKDUEjP9WQKgoyWXGPgvKDAA9hgAAFaOM9iW/QAA8Rk67/Wg83/e51m50x8AwDEMAIAU9BT8XQj6BwCAsnsaA0BaFgC/TxkAdFbtezo32RryGhtJkz0JoA57Mv5MfwsGgHwAgL8O29GHAaCXLDYbzNtiXpd63eO/65/7dth98trm5VJGaPV4AbVHhtfweWwj0pbO8aGk90Ep1DSBzL4LnysSVjk/YT6MvZXvmf81Kb0Qg6jS+RvUDwvw+/H1azb2j/jvmWy0e6RzqAAAz+6ZxhGyDABpglgWuNbL75IXj7C11W8NrcS3lTdWg/b3oPhq3vxn9KFjAIjXuh/f3n1LARW2/uLvds9Pfsg5b8wHrR//ed5YrQQAYHoiHivbP/66eXss7rdv06AA/6DP+84/QcgpeC5v/qwtMQAgYQD4+2/f3BcAgAb2aoR3MHoB6yeSdd/7/PXuoAIAUmHLOyRXMrkGgy2egDxBGk+cXchPep6CiIW69TMRlkWtM7q0vCzjExM8xKGG2xVXXiVr166TsQmgu0fo9ABdNpQplJpSaIMS35SpCVHNSKYxSINQs9Tw3OoHMRgLpwiDnzD0LPsDBp4akJbtAOccA1iufpRLgVMC7XCAshrZfi4HbUCg5I3mkjSoOPAb5U9YnKC0G58YlxHUfURGrwM7WEmAXhvZz1uyrnIAAP0WvxdAXZvZOT7y5rq/AElcJYmyiYWYPyTFgpD3IwAgn4Ilt+8RXYsG2NMtnOyFHgAAo11L90w2gM51Z8hsl5UCRRyDAOBomhgdlempSZmdnWFdeAtYqvBMeswn2T1otHugV+3ewzaOsQGQBS/AsZoHAPC1/8LYJkneKUgAvpPABtpzmWO9+v3gDxdJ8DeKIHmDzJQLnL32Z04g1FQu09Gs1GgMFDCQ0JFmoy7zZ88x8I8SAPPnzvIQxPbAwwEH1hDkY0sdoMGY5vsJIhcMACltK5w3ZnAhMA9wktWoZFZZoxEYA9RhiveWFhdpJLIWanAIotYt9jpASkA1wxGNwBJkIJkhBGUhEEhQYJBmvlXp2EIARv9X2ZepqYmEUpZO8cBUYIAA3IOHcBj6IauLr41mDLU9Q+YixlAddXCQaXgdskkBVSiZoDXXEscX/ZpaS8/WPddooJG0WpC2bm1eUXcT4wHZhfXHP6MpcwcYgkPo7MwPbuJ6AH/0iT92UcjG8muQgTdIfg/6PNbPvXTkoOt8ls8/S5/6GkhRjbA8XR+3K74edWlU4sF/p9c143GK9YK99rqwW0Z2l0WI2zeo/730ar/3B10z/dyjqbvbmlL79wIHmI7Af5WPfqxh72kGSFoiJnEN0VOLbacOIv3rH/xP58B6ryVI+v0lDCBuDeTNpbdB8/R2csc+wNL4ul7v2Nrw//PanWd/+HubDqfIGiqzxnK7U2RWC4Is584uSK3ekhOfnpbzC0tSKJRYCmB6apWMDo+SRhkOcgRGFs6fldHRolSHi7Jl63o5dfq4nDt7Um7cdYNs2riBQclSsUxae9S2v/WWW+SSS75EAEC73ZBPT52UZ57ZS/l4zz33JLIO9jSy1t9++23S+SPjG/oGWcMAACBQDAAAssjNuYR5AgAAWf4IdiOorWUOVI8hwIzSAdB7KAFw5sxZ0pc3m2BCQPb6Sdm0aTODxqgzDUAAAAAXXfQl+fKXvyyrVq1igBtlD957711mx4NpAAwAkBEGAEC7n356D0EDqHWPNi8sLLAt0H0//vGPqcvuvOsOueCCrawjDUcFAkAI5L/22uukq//KzbdQd6Dt0JMvvvQ72b//vcA6ANBBk3oTcwNKfoAlEHRHe86cOcN+IgANMAKC7gBSoE1oqwEAHnjgAbYL4wUAAOmtUdZB8J2T/B3Kmm3evFn1aKsjZ8+eI8PB9PQqMhHATkEpM5RNQJmHn/zkJxxzlHQAkwFYhKDrobMfe+wxAg8uvfQytod2ULksE5Pj8tZbbxHYAQDAn/3Z91n2Abak/faNN37PcgYAAICRAL9FxlG7VeSa2PPMEwQA3HLLzbQ7AQBAEBwACQAALrhgm1x5+eVdAIDDH30kG1bPyMzkmBTqYAA4TwYAAgB4cNJAFc5PoMPoAACAzP/lBenUatJaXJJCs81xXFpc0MBgbZlsAJj3paVlLQGB3xeKzIRnre+yAmUnx8aS83XGtoyy/excRzuNmf4NDaoi+7oNexHZ1bDRtbwc9jOy01qFAmn/F1CbHLTnAO806gQA4DtoFmQqAADDsMfGxmRmUgEAY5WKjI9UOBbVMoCqcBiCCaREGnQESNHmBGwZAABsY3iQYQoAgOGqjI6Py1gAAIyOjRIAMDwxHcj/QzqTeeTo2FTnptpjoZyXMQAwQxArtRkYADQjTSsHhuw1vs6CygLeXVnxQpmBlDhGnYAa4KahqPYb/kcAANoFoWSXnany5HWeLZPK6HaSQe0Dk4NAz/4+uJYHAABEbFmkpivIChgAAPrcwivd9J8cFwIyTKXqOKl6DQFSRlPVPwHbX6mMtaY17eyQvABsCdb9UEVZWBDYh92Oz0HXD/2D7EgAAbB2EcAfn5qWs+fmpTo8KpWRUWl1inLyzFlZWm7w+5s2byHbA9b+2+/tlzffeVd23XSTrIOsabZkbu1a+dVDD8s77+2Xb3/nHtl20ZfYhg6CEwQUKDPEyOiYTMI3Uy0RfMJserB5tToKem5pWTaAXQi2VicKg2dWZoEMbKUhnn2w5wF2AvCntryk56hAd33u3Fmeo3g+GQIwKbBIFMtSqIyw7AEZCgJzGs5K8CPBEc8Sa6UyP2O2XeKQB2Aa4KGsFZA5xzhfgQcF2FqDrLA14tdf1n4ZDAAwufVvCQDw9peW+jP/grb/s5YA8Pa5ZwCIAQAWYB4EAPB2fj/70ebjiwAAYD8ikPN5SgDknfd6ybQ8u3cQAICOaJZI0uSh1FGN52lQ5j86ACDvvEWZyZIpWQaALh9XKE3jAWL0CZufrhXKJgbfL3WVjWdOCYBWE4xVCgAooMYKZHMAAAAMgMx/fXQDAED5L52mFFgC4PMzACgAQA0ty+zn2YQqygAAxj6ko+hZAjSE/DkAAIGlEWs3SSZk3EH1WAoASMvZsCRmvUFmpTpKADRaDPArAEAZABZreA8AAKGOIxMT7C0yI6U+KHU/RzZKxOAW2xWx/u93fs07y2flj56vLajLxBvzVwX91QsAAF2K0lYW01CbXAPHfM/ANYExNISqXIKYgXNSBg47z5lO+WMBAF4ex2fvPJ+NHxMvx0wex+f75BzuUqjzzu9mn8V+ni8KAID1FPub/Zznyeo0PpYDAAisMQbOxnct+9/mgjZ/mFP4QvNYcFbqw/uiAQDad2U89v6gf2sAgN+zK/FD2pod5IuzAHI83v3G319TS7blx5/UbkptxDz9bgwA8T7xr+O++Pvl+T+TvZUjB2NZ5/uSN1Y+ftfr83Q9d4Np8Vl8j7zXscywdg4K8A/6vO/8OwCAra9Yjtn45gEAeIb9u2/dlPGaxotz0Ea2Ae61AGMDMp7wOMCaTnCe4zcOleQ7oAe12S+iVBjmh2HiBZBVJqFGEYJUyOQNVHY4mE3PzMjM7KzMzs3J1PSUzM6tlvGJSR7sLCseaG8EvLSWjlLoGE0dHBkJvWk4XFuw0h/ypJjWOk+UFJHsqaOIdIWObis97LWl2W4mNQP9oSdeUL0OAnqITJ0Kydgq9xMdVXBgAvEOAABr/wVQiCrHbgq7PGO5l5AaJEDy1lc/o+iz3FuNRk8jkwrL2OjoKWQL+TVU/Fz0Mk50HWQBBIkgSpw04QBsTkxHN2nfjQP+eN8OoOiH1rfVA5o/mMJBMjUxTgDA9PRUkulligNOagICQoZ11ojSdSMdAISyAAAyFQTAAOqb9jPC8jIorS442Z3d4cp8i7bn4V4EAlwPYunDr/XYmDLDjf+RqU88gYJ3+N1wEwsSJ+vA1U9NsiJAcY/lb+NKFgYN/p87c1bOnDktJz89oU52Bl6UTQBOWBsTS4r3Rl1cE8sy621PQ86ghjCyE+13msVYp5xA9guNvU5HlhaWApI8nXscLs3JO48sN2b1ZJ1JVr/P8Kl2H4ITQhkABNFHR0cYeAAYAU65SrXCWsmQF9VhDd6bgqYjGWUMwiEDMrIQAADM0oHDLDArBPFDulA9jJQ4T6hDmhzAkCFGrENArNreoONX7Uc499IAZDiocfADrSroZ3F+CpTMGHs706HvauBinZiRlQIyAFQw6ttYXsSGTi9DPpYrvQzN+Hr/UV5/Fl2e1yeTD35Px9eM9cEgozK2HwbNXb+x5j5z9LuxITmo//4A5efe7tnXgAxf6qmbXLvyrk0K/aB/bH+bLaDXzGbbsy8+Yw3ZVMHRE9ud2bR8cxCkxU/4fQY1UvpktSdcgAOyFHXtSdkLgJU63s3ohmyxMilp+3VQbB68AZ1n5Hsdmjd30J2xDjF5pm3KlvDpZUf7NeLndtD6iOfWOxfbnQJrLCMLGECAGpgAlupyfmFZFpYA8mrL/PyinD0zT90wMjwmoyMj0qw3ZX5+XpZBlz7UkFK5Ldu2b5K52Slm1K9ft1o2b9okS4tLDAy/v/8Duf/+B+S2W2+Vm2++Seo1BEiaXAoPP/yInJs/L3/5l3+ZbBO0EVndoNlHkB1B6JgBAJTPu3fvpo2MOYXdjO8jkIxMdwS78RsEZmFzAgDwxBOPy/YLt7PcAO5RQvZmsyZLy0phPzk5TccfAADHj38qDz30sFxyyaW8D8YRumdxcUGOHDksL7/8EkEGF1xwAfUOrgdd8cYbbzJDHoFqtB0BbATc4SRBcOiBBx7ktRAg37p1iwwNYY+gLWV55513+UCG/M4dN2jQDCWWxsflkUd/TVr+iy66kCwAyIzCZ2BqAGjg0KFDLAGAwDnugz/o9yeeeILACLQF7cXaRxkFBM3vu+8+thlAiltu+YpMTADAWaRtcPrMKVLuozwAyh8AvABGoKNHj8mbb/6B++a6665lwBu/AXU2Sgv86le/Iu31t0C/vWEj9SjmBuPz7LPPElSA91EiwMoEAciINj355JNy+PAh+du//RuZnJwkVTa+g/kF+8Frr73GPhgAAKCERr3D3z7+xK9l6wWb5Y47blMwLm2/IZmfX5C9z+xlSbav3HSTDI/geg2RQlNOfXpMPtm/nwCA2alxKTaWpVNbJACAzNY41yH8B9sOQTvs5WadFLktMK8B8LiwQAc6+r+0tEhbDWUAAAAAAGNhYVHOLyySYQMWktoiyIivynAFj2EZISNAWVmXgjwwW9vsTQv8WyAEa5uBfuxhMAAYIIAMcRr8b6LWOUCcjSZrryP7HxlstWaDGdRwbnc6ADoo2AG2E1gAJlHSa2JcxoerMj5alWppSEZQDqAEqn+AVpWxSoGWafYPJhtUxXaegHwGEAA0ywhwIvg/PjkhoxNjnN/hsXEpVscwKHTis6SYC0DT3g1B+kS2Gn0/QfEtKQ4RBq82VwDTM2AXspdoIyYgABUxDDgE6lTAF5KSABkmAD2XwR5mcCQ4whAAtqAWxgJtzvMc+PNbni7Wz+Gm7HawxXrErhUDA6iTGZxOAwhsMwHCcVBEAyWxnjO2Pr2W/iWlEtzroBSVZdBYLQIAAD1hokIIxPA8Fch5mgDN2JWNMY1AAS0ZIIWSnh9ItYz3MWFDUkAwvjAkQ+WKzC8sMcMSLIoTU1PcPwuLS3JuYVE++OSgrJpbLZu3bOH7cIe//Opr8oe33pVbbr9Dbr7lVq4zAGCOn/hUlnCOwjkgAFTGxkZlfGyMjCbD1RFm1StYu0BqcgIAAiNbs17n+seZBTIL8gDyCQF/gH2gE/FYXFjg3gcTiIK0lhiQw5mQ7GcllNCoSAlsLeG/gYLIDFcG+wAYIytSBIMbzkvGkGaZ3cHxXipqgk32bJ3OfXy2t+9aibzYB6CvU0Y0tY9SEEAWqKkgdO6pkBEfgwB8IKYrSE52lXRN9rNl8m1UK0WRllBh+5Myf8rAoH1KqePtPSuToSUtDNySZQCgrZiwZ6i9iT6bnckyNrZPHLjT+mL2vZ+jWB74ufNADHwv3vPZMp4A6qQlAPSeLhmE+iYUVWf9dc2U5TwY9T1J+zwFfm867ZXYmuhL3GYfuLbPOQeWYBLscgPG6H8NlnaPjc2VrnGlwc6W0Mn4QqIEtvgcaOOQrs10Ldvc2fWS4KZjAEwT0ZweTFZEkKc5mcfslwFT+gAAfP9Nt8Inpn64AFgLY2VZ/x4AgOfQWS0CNfWhOgwB/pZIHXT/CgDoNBvSaYERABn/WgIAIIBiR4EAzPhHCQAUXUTZKpQE6KA0QO8SAGn2fjaIr/qmQ1ChYvbUj6JAgAC4Cs/1GimIjb8NLAFmp/kh9+eraCq6XqbgC/UzhRYk+gw2EjDBDZyRAuU/gZfI6G+1ZQnBf4IuFQRABoBQAqDWEpYCAHsA2NQAAIAZAb3HfYD0LzikogSRXvvMr928ftFOdXo/PsPmyR3V+r0BAOY7NHr/ZGxDCQAPAND9oQAA2BXmE0v8ow7ooHJIy0Z5nWIANzuj+6Azr+ntzcAAoElP+QwsulYcwMABIE1ved3S67wcy2KT55bXlXf2T77j7p/Yt+69eC67fSHZbyTrINhNlPpREDeea3udHSdNrMrYhMGPaj5aGyPGpbrKpYDFVhPkBgHgbB7yxtrrC7+G8V3zb+Wt6946NQUA+AC2fj/Y9Yl/Skcmb/y8LrPvWFv963j+7Fr+urHe6SWX/G9tzdnYxTLOv9/Pb9RvfXlmLz+e+fZWOk5p3/IZAOJ+rPR6eWPXa6zy3u/3+7hNfnzjMfbz1euaeesjnpNBNpO3D/16sb71/b2LEfvveZsB75tN6ZMIzNZKAAC9FtCgDsSDulLl1UtgpZP62QAAf2z7+20itNEjNEx4p79RaiJ1JKtCI+1hu8Ng1sTUJB0do8iqmJllSYDxcQS6lA6/MqxlAQgeQH3VUGOV2a1DygQAoWvIORbyixzcSnMIIy9Q8YZDA2sWutqSlkVBmjujU+wgMwU0kPpdWyBe2MYBhux8Jy6DrBDlAOlM4vdQJiwDEEAA5ZA5gsNMQusdJr6X4MgT0isVMl5Q5AmBfu/lbf5BytYfmPPunblfDwCAF8b9BHMeAIBKLwAA6GIyx1YoPuXXhQlBOxTbZz7QbzVujQVAnecl1qpfMzcrE8gWQk1P0nWlfxSQoUaSF0qJk6oHAMCvPx/gjw+S9j0fXE3nRtuRKOzAMmDGtskL1qw0ZECOseiRmmYoZYwdGLGO8YIyQjQLHd9jkJcTiHL16QFc32tJGQQI7ZY6cEMdyeXFRQYNkP2PzH91aBu4IC3xwT4E+z0xcuGydsZ1iuRM54aB8kpF2QSYZat1MckA0NbDFh6QFaTGNIq+kLlC5cEasy1ZWF7WEiVkJHGZF0Clh+x9Xb/qmsB+NycEWQUAOCiXtEwKacT0czzHA0EJ/Edb0WY+yCagDjIiKDjOwTkdstSUrlazBHkoYfbPEOuSKlUpYgQoblthRpEd7nXRBOCIc+0atsPWlyWaIZCVItdTeaiACKwDBbiQryXUmYUcZx/p+DZK29SN7HWZ1z95utXvFb/3BuntzEb9d/zi8/YjDwDgdb7XKwNldc44rfSw1muIMb+9jOOVTIsdcOy7n3W8VmKY924H9jtAScndw5M08K/tSfcF72cgAKLnlZLNfy/+DYM1AaSTdRjg19mMR3NQ2Lz61xa4MaMbY2elj5J97RC/WZ2VpYizHscHQr+2cO/EAe2ymZLvhODUSg5vK7VbYhng14fvD9sNWdiC/Yj/qMWOLEyUA2jIMhxXzY4sLCzJmdPn5Nz8IoOhKAMAR+R5BjrOSru9SBaA7RdukU0b18jwSElmZ6YIClxeWqaD4djR4/LII4/KpZdcIjt37pDRkSrrJ0NnPP74k3L02HH5/ve/z6x109mo6w46f1DsI6CPP+gABHvBADA3N8cgu+lefIYMcWTmo949At4sadNRcADo7PG7Cy/cLl/72leT0klYvwuL56WKQCwyTlETXYaYjf/EE0+Syn/XrhsZ9AOQBP8PHjxAAACAAaDHx1gCaIBg+u9//4a88MILbBvYC9Cu06fPsP2gz0fWPdbfV7/6VQIAGIsMAIC33npb9u9/n/e89prr2Eb0ATpvzzNPy7FjRxl037BhPbOvz59foH7bu3cfAQ533HGHbN++nfcyuYegOgAAGBNk+qM9yNRHIP5nP/sZ2462GgAA7QEA4MSnx5mtDwAAy5iVEDhvy6FDhwk4AGBh9+4bGfzCb+q1BpkHAADAHH37299mSQXoPAtuAwAAUAEAALfffjvnmwxxRSFo4KmnniIA4Ec/+iEZF3B2Qt/RRgMAoA8GAEAbwFqL+z3x5COyectGufPO2zmeoMaOAQA3795N1gcAAArFlpw8flQ+eu9d2bj6/yPvzZ8lvaor0ZNz3rHmKlWpNCIGCcSgAYGQkGUabCbbuN8v770fu/v1i/dfOcLRjrDDYTfYGIlRwkKyaYNAIFmgebQ11nRvzpkda+29z9nfyfNl3pKETfiVdOPezPzyG86wx7XXPhaOAwAwG4f58FJoYc2QNt4AAGKnzMajsAB4AD7TaBDmCpBLZgAAIABJREFUsH32B6TQZRXwcEAGJ4AikADEDxKCl/YFBIDAMSvSG9I7FcmjDV138I9yGY79ijVgcoSsS1rlZwCAeWgRADCG/ahJTZj5SPRPFyEMtOofiU/rwT6egS1AAATNRjtWfBkLwA4o0zc3wlavGw7tbIV+p81WAP1eh2wASIpi/aH6WSrGxbakXwm/E0kE9TmwxwGyBQvetgIAtna2wtb2dtjY2gn97cO0zTAsRglt8hB2MezeSoWfylFm+Rr4EQY7aQWSmJjYkonIzFgfFfVUSnTjolbZnqr/RUdpEt2DnjWAiGSuxAZYKxd7GJdsiTwws2RjUAd6AHKVKc18yTpdZOwLplO49mlrVsHoVlFprchMxyK+UNEZmj+sVJUpCwbeo95QOxb2Ptgn4r15XxNPpbER+lc0AxRMA2AsAQCig9SjUTsZn2HaG7JXmu0wAtBlNg9N+AAbSL63CUgDqOXVN95igh+MMHgf5wMzwJO/ejp8+OaPhd/70pfD0RMnQ7PTCxf3BwQAECCDBGQI4YWXX1bw1iQM9od0UjY3tsLO9g5ZWTa01YXkVqXiH/IRB2KfXzp/IQwH+wQ/vfHmm+H8uXPc8wC/wZ8CuwnGDDJ/a1P8ZIDoSPMPH2ZzI7T7PQJkALIyvwcAISb9CwAA2kAKAADTia27fI3g/dyvl2OSX2zrxCee1wEAbE0L8Hk5eRyTzBk1/m8DAMDHuAiSUb/a/DsBAKZAdw4AUAKJlQAAv+cvBwBQF9+ozGuFsbIKABAZkHYz1vdvCwDAx5ws1ujbuvgCk980ACCt30ZMaq0DAHjwhP2NkTaWD+9nrItFmy1vDAAGrzHmlupeFIFscVuOTWwTkAAAADf7lgoGBoD+RMU/6P0hr2bzCV+TORRgQwUAAMw0R0uAOd4XoGNiABiF1nzCiv8WGHfAWjoDCwAAAOP3DABg69er7QiwqLSwUdAQGAIUqJn7PT5uUlFw+QvHIBztjghoQ/W+sEdWAQCS8J/MFmEA8CfiZOMpq/9HUwUAgPZ/sgjDsQAAwA4A0IABACJLDiq4Hfud9x9X/Z30faV+M+oCrxPy9ViNGf2mAQDCWmOtjxkfVb0gYIFUACjxzOUWHPw+bK13AACIcdGahHsef8njaZUcSlYoxjlQ86kUh8O17XntPvLX63z/VfEcmI7GAJDHcbwtmseokqyTnFWMiRuLqcZfTXcxNqotAew55ByIuQoLWP5j2yyPX/r7jHLQ5ansXn0ewq/lVX+nZ373AID83uzcebwnj7/lPoCPK9merZvTPMaTr6nSWsnnNpeDK2Wfgn1z+9E/w7r4oDEA5PNaepbSee3+1l1n3XPk5ym9LsXQ/PytGstV95d/VrEvvEFWeIhcT+X3uGr/s92da/Nh8iaX/WZPeACA2VuN/+crd9UyAOQKqDQJJtDyz/xGLi389KB1HbgdACDS5ORYe0GfkEa/8M8bZXULyG/QkrNeMiS8AwSH0Ko8UUmBCUEwhkk2pb6EY4cqnkOHj7CqBT9oDYDPN7bQI7tDh9BQ33ACicBCf0haQ9KLBU4fBa9Wm/KZGpJASCF2RTGqUI2LQp2dXKEJ/bUk/+3HH5MQ1MnR90JQehiloIVQAVbfwysmjPt99n5EhS+pyRwAoE5grNvI/nurlKCf/3d7rcsXbtVgTOX7LgBUUm51Afx0rDAAmLLAbwnSSABLwlMKAmAfdwGA5Md7x9gcNCZItEoRAU5jAsB7AHNsbW6E06dOhY0+6NzbkT7T7zsgjZeCWNpzS+JsSuJVMK5wj379mSAT5LM8Ayo50r8s0RQpbKpAFW+smMfsDRsfqEAA2v5VjR9XlWoV5O5O6CQi0EtqfvkX5YY6dHC2Wg0ETVGRNWQSYTRA9dgeKXgvXrjAikMkigVIIHMrcU5Fw7KqJke5JqQsK+aZaE6JxpRgRz/MuaBALYBr/T3ZT3YqTqVSytlrq0ZjFc1c6F4rcoKVv9o/FwCm2FdRqVnVYGTlklKpSoxRK4pdFQFAJRJwBkAALCstykrIU/T73ABAoNsJPQQHO21WqaFCjaACyFBN/rfQeqSJqiL8iDydA7CFZwfFJtuxyJxFRDadETGQBa/OWYxzidvvtOmBRifOqp6ttxurHxW7Ic67noVrQytJXNVGrvBzhGCuk9PYVtGZKw2HOmV4ue9zKJYd0Ms7jfVxL39rnQG07vpG4b60B6NhJtcvGYcmS1c9zzqAxoEDEStQyKuunzsY+XOWnisJpGqftIPqz3Q/WPeahNGkvu17wVSl1iSGsUrFZFL5THyMSLCKHGfAQEFbkvz3CH9LJKDSEIF8q1gDcEkQ7aYfbb+Y7kCyCDIl6kml0PP6sKTf/eeV+dBqM389v0dt/mu/byAu//TOabDv+WuWbJ66NeIrxpZshAWS/5gHYUZBgGoKJoAx6CpRvQv2n1k4d+5SeOvNt8Ngf8QKSchI6KgLF94Kk9H5sLvbYwuA6687G06cPBK2NnvslUw7YxbC3qV99rZHpfONN34wnL7iVJhMR7STH3ro4fCrXz8dvvrVr7J6HXOH7wEA8NBDD7HCHv3iaRO3WgTGIZEP+wOJayQWLWkCin8AAAAaQPId6wLfQbATSfB/+qd/YgX9Pfd8lolp0KB2Oy3Szh85clQSUDMkwPvhscd+yUT+Jz5xS7j1ltuom2UuF+HXT/2aAIDPfe5z4ZprQOOPSvx93jf61D/66KPhzjulVz3G6/yFC9ShSBKBAQD6CywEV19zFYO5BgAAe8Dzz7/Aa374po/wfLC5cM2HH3mYyXEk6sG2BADcm2++Rf0ESn6MF+4HgAQ8M+w1zDdaIgD8YEAK6FEk6sGUAAAA7h3JeAMA4Fqw5V586QUCBT75yU8KDX8DLAcL3h/aOSA5du+9v8PkF74DAMCFCxcIAAC7AOYTLRWw72GD4F4wb6jiBzAA94oEPxmiFnNe68EHHwwvv/xS+L/+7/8znD59mskyjB9EAwAAGFcAADCuWCcAP2B4AB4AA4ABALilFABw4cKl8NAPHyIDwJ2f+hQBAPP5lACAN/71X8JzTz4Zrjx5LJw8shsak2GYDS+FdmMeRK3D1hLZQzsItLkKAJiPh2EOcCTYFqZogTTSSl/Q605ot2FNIPEPoAZYLvZh302mDChTNjZarDrmT1+SfwJaTDLMbHADg3gAwAjMXHMkTBekVMcP/4a9xqA1AtBI/IMFQAAAAAvAXkM/dgAS0N4J+xljhsrnLtihkPCHTdVuhUPbW2Gj1wlbGxths9/lZ9gzsK8gRy0fJcMFEKnYjFaFDt8Wz7OxiTZwOwQBIPlP+21rO2ztHAm0zbjvpVrX/uE8kYrJvS/+roDHFtA/FQpgBZNpTCDZD5Joj+3vmJNu0Aflj2t9RjkJ9gG1t7F3aQEyoJv8J4xZBPjWCOBSTKF6aA4AqALNcr3E1+ZfE6wrZ0u+RbWC2/wF2ROpJ6wcL/o5snQVnkHmQK+RVZqzRaECqEv6U2cozqn4T2J7xwQIt4IFogXnjLU7RV9rIFmaTQEEcIECbN0isACfgeHizfMXCeqF/CZtfrsd3njzXHjuhZfCiSvOhJs/9olw9prrwpETJ8O80WTSBuAYXrPTCZjl/cGQLWBeeeXV8Nprr4f9S/tsX0MwNPej2AsE4yjtP9YB2D4aMYFcZZAjA1yrFUZjtHSDn9Ah4Ak/Br5uYh9tCQAAeqyDuIiBkbUlgT0TgMT0RTRIL9WTbE5QAZCWAtQ+oSh2ioJ1XBwgJZ8T455fV8mu9HaYJEDM3/dJ0txXNp/afquBdiAGgNwuTTJimQFAYh8Wj/JAhwTAjragodIdQ4Axv9k1SgAAzwAAEFpuc/sAsLf/c1vOP1e0RwsV9JW99R8QAGAFBtUKtSoDQFqfl8cAkPuPPvbDz6yfdUxilRkAcgBAOs/qCuN8bdhrkeNKBR8rt5fbcca5RyJfwX/GAGC+FgC5ZFCxOIxrAVBhAAALAECOjgEAbYwABCC7Eav/UfVvLACW+Ef1PxL9k9BCwQMAALCh2AJg8p4AAEzWyLgaW43pNdNzni1EjhG+xWQz2LyUZFdRRcPN1Nhj9Bt1Xlj5j0IWVPBb9T98Iq34TwCAmTAAoMp/jpZLYAYQAAAT/w4AAL0G/UYZrOy5dfID76/KP+Bzsw9L/qGXN7kdkmToagAA173qIg/sIvCaveJTCwDPkCEMAC2Jp2mBlI+1WvKfDEz6z5L8pk9iHHkVAEC/vwQu03Pa+PmYdF1MKffRTSaLzqzG2G38GKbIWBdWyRzarlnC3M9d6bs1piWxrwD+eLBmriu9LrI94QEAAiS0OI0gyMwGMT8E+Sab23jvWmQGu8RaRlTOk42/XTvXebaGvd3v37scBoB0bth3nLUlIOxBGQDsXCV7yj/DQQAAfk7z+cif29aa1xN1OiSXD6V1XbfW45py9kS+/v291NlgHgBQmttV58jXdX4NWwd1678k8+rOmY9raXxL+9DPT/0YpHynrXP7vW78V8kif67iGGjoPD+Hv0985vN59ncEAPz3r362NoK/7uZLN5V/xzaIV8xpMsyRL5xJmvm5gIAqqsqhVeVfup91AXgTyHWDXbep5H30r+vE5BcCUhCGDOqh/xZ61U0mkfIfFUbbygyAAAgorrd2dxhgo2OIIFBHKnPRNxtVsaRdYRILKCxJUkUnkcAAQdDhfip0jKUhteoJ/UwWSpV+PVd6PlmcErAaBAGFUZZMFsdeAyo+qKKUpOj9iCoymRefIKhHMtZtdD93dZszF9C5wF33et331wm4ilIqJnmkOiI3IryAygWrPycq2HyCPTr7msiFAcZzk2IzAQBsXr3TlZys5IgYKMSS/3gtldk74dDubjh+9AiDgZhPzxpg+x0AgBygIGMmFdJIOMTkkKfg1LHyBsAScMGOjw5AopOy8UsI02ofdtvXUgW/HMSw+7fPvUD3Bhx6RtYpeB7Hh60akNaeA8FkOFHTyYj0sUgysLey0knib1SUYV/b3rY1j2Atzx8pCvW10okZvRbu35JnlmSzILMwljjlZfvVJfwRYooJfwUEGBMEk/7N9LmX9RZUTHFbBSookpfGImotWWlntIEKRiIlnfQWBpWu9IJVsBeS7p22tAjY6IdNBVJtb26EPoLW3U7od9uxckdajoBdpRdaXfwNmSq0mqgumsEA5msJ2HGMNDiKe4Q8lsol/fEgLBrOSn+lzAv4jtDKyQqUhKe0irC+cnhHEpWC7VqVxF7nEEgAUK/lguS2XksGZtGYeEdvSvXdu/qnev6dnWP99f3zl8bS5sfLW38vJQPff17a+3WfH+QZL3e+8uMvz2ZLFMTr9FhZB2PuZ4qCT0AOq6bylf+i5HxiXoEzTbPh7DMzTszek99JhtFqkGQMkswAUBEAIPsM+yrXnV63av5B6Z1noanJJLN7/HybQ1tyjOJFdH/XOT+scHb/cgeQFNkrUMJ2P3V2SslBqVu//jnkb+KvwgJJROjiGeRwgz0r0RYAP2AHuHRxP7z+OhhpLlIPAaiK5Oa5t98Ig723wvHjO+GK08fCdddeGa66+nRoNdGDdMyk5nyKRPuUyZVLFy6GM2euCKdPnwqDwR5tx5/85GfhsV88Tkp8VK+bfnvzzTeZgEelP6rQRY81SG+PRD6Ou/3225lUtMAUWgCgwvz9739/+NCNH1RgQIvf+fWvf80k8vXXX0dAAb4Pauad7U0mz0+cOBnG40loNTtk6Xr44UfC448/wUp8JJ1HCJRqQO7nj/08PPbYz8MXv/hF3h/+wT6C/jAQAlgDrr1G2gNAn2MeX3/9jfBXf/XXBAADAIBK/gkSykwqdQiSAMX+Jz95R7jhfe8XgCOrjefhoR89RKACqu6PHj3CpNT58xc4h//wD//IZwQDwLFjxyJwAGP2ox/9iJX8SJqDFQHv4X5+/OMfh7/8y78kUODzn/98uOuuz4TtbfSjB2iiGZ781T/zmTFWtNUBFpkvwtNPPxMeeuhHYXNzK3zpS18kAACJWyTMcN5vfvObbEcABoCrr75GqkTaAg4FGAGsDldddXX43d8FAGCHnwGgAXAEAAIAOXzta38U3ve+99EvMvvrn598gi0ewAYBBgDd7WE6a0QAwJVnT4fPfe5eVuWBrQLUAmgB8KO//1HY3T0UPn3HHWwBQO6f5iy8/i+vhueffDKcPXkinDq6SwaA6eAig9xtuFaaL6asoU00lgA5qujGIzIALIYjMgBgrNAHHNV1mDPYc5iT4RgtNfbCufMXw8VLewQBkLqf9Pto09APvU4vPqv37byswPoxu8vWhVSdoY0bEqLCqIGkqLQAEIp1JP/RBmAIAAAYBPRz2vWLeejA9tHKKtiUYE7C706zQRYEUP/DrtrZ2gibG32+7nXBzmRU0up/MqA9IwMAkufcx2EhLd8AANjoc77RAgAAAGn5BBaAXbZDIOOd+pImv4TdjJpJ59tZSgqcJsLIAQCq7GvCZiW6zVHjW9DL8AAZAECSiHJeY9JIvnXqi4nzrgNo1gVn7LlM9C/L5nogQNLVy/ETsbITBbwAwVNPZRtbuS8PcC1bJ5L0rv6jrowMDzJHyTdbBlOyHQAYE8gspoyGrF4ROmQfkCabGNY0wbLzsABAAd/Rdl2AYpBNixTKjTAcTwmq2d7aoU3fbHVYjfnGW+dY9X/0+Mlw5dXXhuNXnAmtXj8smmDMWPDY3uZmuDgY8DvYiwOCr/fJBDAcAvAOtpeXKPfgm2FPi/8LX0G4FA6xdUCPYCUk8bsEGqckufmfZkv4BDjbj7UboQkwDSn+pVWR+HWonGyySAR/ewCA6CEBdZfiN/laSnGb5OvVF3Yk+n/KWGeb+EpVA8MdhAHA9KZP0uimrABYVu+VZZreSP2uANAYv5ilmEJ6TvW/rE+6Gqk5A4AHVNt9+xYA9PdcCwCbMxur3L5bBwAw+83HXlbJAgMryY4UBgCxhW2PpngEZvvfmwGg9FwWhCarDmIIpLA3Wnv7W/ulZyAVa9UQYw3aAiDJRN/yRVv76dD4uYmJQaW1lrUpB+bJ/tJ7KQa0DADw0rLOtk8yFKaVAMvMB6n8du0wbdyMAcCAPB4AwL0OQIC27FwNAJiGKgAA7EYz0v+DBcBo/xvzEf9G9b8k/KdkrwQTEhkByMajOppsbRBdqb2bduaxDj1xeJjA1/ZDfv8kTLSw7LDAotIqROcJYO41AIB1/nRDW3DZcZgvxmrIamkAgEaYsA0AwJVgBUDCH6w0izCYwb6aix6agllGAQBjtFrCj5zDGABgf5GBUmXU2viOLspV66iq06ty0j+X3yNpXA4OALCEMPeKAgCara4CBBKLpnwuxYrUf9pX3iJFwgKqxYyqw2w/5YAcAWDVMQBILMD2Z9qTyWLJgQHrxjH39b3/nctlEcFJp9bFYvx9mX9butdcd5QtMnmX59GYIndIofXDsv6usvVE4GXG1OMBADYfOfjD5hZARwMAeNum9CzUUxqjzO+3lGcxeWfPW/fd5fcTA4D/TM6z3AJg+RgHQnY+iZfLdk/rAACrdIEfD783/Xfq1pQdk+c3V8mTkiwUH7eawD7oa9xDiYG6LGfK17H7XXfNur2wTr77z0vH1n2/zhbN123pWf3aXxXby/dn6RlX2sSCSq98LR9H6jPHYucBAPTt/t8/uGdlBH/dA6xboLhgFO7OoZDvKdVe6cnfIwDAuvvPlWe+IPNbywU3EvSW+ITgREUA0378X5JjoKc2BBU+Z/U0KBBBib+9ySAJAQCggOuiP6TQXCP5hDYBQODhfevLgr9Z9UTHVZx464vtjVcvYICuY7o/c+hgPFar75Ynwxb9EgAAc6gUxnYMWyC4inQGrtTpwhggqAcEvEfm5ddftanzz0obvKQoSgLWb+Y6oXtQAb9OgKXPczYAoU63f6vOU1J07GfqGBdsjnwLAJybwZQCA4Ct3QgccKANvGe0o54hAPOHIPbhQ4fCZh9BDwAAZK3bfk9KWwNvBSNFAAACBPBK3lctGgAgHx8e30DgHLSP6nz46m2udaumEiOxZHTl7+fH5AmcyvFa9WT37kUx52ohDo7fN5ZMR+AdAeXpcC9Mx8OwDwAAAsYAASBIPBwx+Ah5IQFJWTeUI3SaxJhC4EgSZJIkY/A79taSKjl8Zu/x/i3wp0ltBIw5zhbUgzMO2jiV3VZ9RtSY79eHCjmluTZEWVRqGmCUeYtlSsLWYsFHQb4wEkgmF0V+A6EOOt3JeMi1jXECfR0rbuD0NYUVAEl7BAHRjxbBaVantZusXAMQoNsWoADGqNvfDO1uP7R7GwQD4KcBGdrfYABOqkjRjgWVbQgkAhggAAm4nxw/VPXguhhTdW6QDCOlr7Z8EIdHwAIyFhqkQ+BS+0ymMbKhqBpgJXWY66n4egUAoCTzVp378j9bn4Bfe87fMACgbtyiPNEEbkm+rL13B+iKc3qQL7ljvD4uGugrksM4TQyEZccdzO6p9iD26+UgxrI4U1M6wdHGi/PpAZyUOCoHqgar9ONWB9ZVbllC3wMHRI7Y9wUAMFnMJCGAco34uRi9Yp4AICNyikF7Q2TRe0YLFjCgyP17HZg77UVbQU1Y2+t+6m38luzFrAch9PKqf6v0n5//0l7HPdDId4wI9hzRlmABrTABYAhZURx/UOHbCIP9cXjjjbdIZY9xZl/jAVoDvBkuXXwrnD17Ipw+czxcffXpcPbsyRAWqIIehp3tbQKg0DselM2gR0YScHdnmwAAyNHHH38yPP7Ek0zmI+lLndduMzGNZD5sY6v4Fj3WZDU/dCQSwbCZ8R4SxXj/xRdfCFdeeSacveosgWKQy0jEPvvsM6TuP3PmTLjpppu4FgAAAIvRCy+8EE6fPhOGw1HodmCLb4Uf/OCB8MwzzxIAAPp8Gzd879GfPcp7AwAAQF5cw+4bNPe4j0996lPh6quv5rrHvWIekNz/+te/EU6cOEEAABL5MwVwQvf8+Mf/K7z11tvhrrvuDmevRPW8JCCh07/z3e+QseAjH/kwnw9JcwAWMK4AAOAe7r77buo7s9swdgAAICGPMfzQhz7EtYBk9Q9+8IPw9a9/nUsP93LnnZ9mb2voW1zvJz/9J9rpAACI/SEJlF//+qnw4IM/JEjiq1/9CnUygHqYYzzn3/3d37G9wJe//OVw3XXXV4A7qOB/4IEHwjXXXBvuued3Avpv4x7xfbAHACCAOfriF3+fDA70p7Qq/ol/fpzADwAA8Bz8twBopUH2gPu//c1w5sor2AKA3xGepLC/PwwPP/Qwe3zfcfvtBADAhiAA4NVXwrOPPxGuvuJUuOLYIdLcTvYvhOZcAADcXzNJXCLQAaYmAADYAmACBgD8ABSA9S0tIIxeF8nCfbQEmAAMMAxvX0AbjUthbzAIg9GYc4cEY7vdYxU+7llYjmTN2o/ZYD4YhvvCusC5QTsLG0US+kLJjip/AwAg8Q+wAUAAYNyw3utYWwh0SyW/+K30HcGcoIztSNUCBNBtt8LWRi9s9ntho9etAgDQBoCJKGEAWMCORPU8k84N7kGcG4wVO7toibfD5D/a422CAWD7kFCfg+0O462y2v7mmzw5zCpjYeLku/iBB7GmRL8lvsUWl6S+VPwbSF0rMGH3ar9pSxgKG4HYxQTMalLXen9z/FB7rhS2Vb866bjVeliSJN6vs4SZyfOSP+h9ST8iHCqXEMFdGHtBHK9KDADyVFpU1f3L9ZPXH2RDUGCu6VtJqFYMnPh8BACobyLzCwYfm0txBTiuylKHU9EG1+PAAoBTs3cyQQAAA/e4D9BOA6oUvgx01qW9AffGoWPHmfw/fOwkGSda3Z7sDVTl93vCKqBtusYjyNSpVNNqr2boduw1yFnIN6wLxGHQAsPkE/YtwUpdYTrB/UDGYt/h+7znyLwnQTvGP7C3NgBKMOC6PJ8E0l3hR1P2qDEAiK0p1f85AMDWj58nf+0Yp1Ff3a8z+Ww1AMDbM5LoOxgDgOnuij2kICEfMLWVUxfnqe4HrfAztqHIfij72uwjWVNlBoASAMCvX0lAaVJTAdstgp/E56741YXKzty+989V3UvVFiRm1/sElLX5TOeotgCQa7nNp4k3q0KoxAatnzMTtsttHHJ55mO4dbLCnsevQfs7f4+xIl2DscWg7hEBA0grVQ9UkXXsGQCkRU8V9JXuzoOGZc8sU1VX+1rLd3MAgH3PJ8EsfmnroC62ZHfjbXDbc9YCwABSfvziuOUAgNiuNQEGsC7qWgAIcFFaANBWcwwA7J8EhhK0BKBtMyW1vyT/BQDQmKP6H6DHEYGRTTAALMCOIr/RLumdAwDAOiRFMpQl0Tcy4J7ox8QIYPMnoyoMABI38vNbq8wKH+QAANFG8IeqAABhAJBkPqr9x2BcUgCAtQBAwh/MacPpIuyPZvw9JmMAWgCgpZowM0n1v/yusxvq1k3ds3kZuhwnXv6WrbXYgleZMARYltoncc1rTOzgAABpi2pJ/ioAQPMVCjoVAyDty39PAID38W0MS/aYl9vrGABymYPv5u/lc12ay5JejABlF1vPn6FOjvN9BWJYUanpaNq7tItSu9aY3I+tVcUeIXuYFnKWZGB+/dLarIxnZEMR3e4LAOu+W7JhJKaUYiveZk42jsRk87HNr7PKPj9ofsjkU74TczvHnsXfU+5DlObUn7duzOvX0Pr8k7+v6vik/E7dMaveP+hndXLP7qXOz8rtrYPqBvse9kFpPaxai37/rvb/ygwvdXO59CwOAFC1i6tPmeefDGzJ2OD/90f3LlYtwnUP4BN+pRvPJ6hqCL17AIB3oEuba939+41ZOjYfmyUjUhN0cAzxGei6Y3JbETISPFCBhJ6Y7TbR4v0N0CJuM8kPdgBQ5FvlP36jBQBAAJLAQs9rVLKid6T0w4bzCwp1IsSRhHW9rD1lS3QqNfnmUXE6O2nEAAAgAElEQVQWOM+Ftz23PYs4UVXqeApuTebx86yC25D69l2vYHLkkp+70nqs27heQXtFsE7QljZM6bp5AH6dIMrPm2/a6ms4NLMYfykJK+8ALgsdOEhVAEA0ADSxGh0oZQBI1dapX3tpbk1oGADA72OsPQS+d7d3YpCPdKBZ2wmj9PQMBVWBz92XAABMth48GYpvs/WAToqs4ZTsx7mRzLU9XtrfJdSiv0er8Inj6haAIZgjdamhMB1dG8bbBC4CSRhP9m8dj0kpO9g7x0Q3khQT9JEdjcJ4NGaQEveL6hJBeEuljQVr5R6DVKhrhWzuuDJg5PpnV59VGThaHQajrdIJzyn3C5R3MsLwuVWgiWE2jclHj96XqiIJeuH+Mf7sAar/xNmVOIWkBdMbEr+QSruJAgDarQYZEkCxO4dTGuYCqFJZBuOV7UVQldZC92aALvAj7AKUOa126HQ3GPxrIuBOmQomgHbY2N4mkMBYVwR0BTmM4wQQwIQ+AnB0hAACwPug42yFXn87NBr2voIDDACwQABcGBisz6kNhQQArUIjVWytMlCKuswB5fI1iuMvR5Ye1DhKx1UryC//+5LEWQdAqz/vegDCWv1PCvTlK6wzLO0b3gE4iP2QX2nd/a3SkzhX7oCschYKT0ma9KpMLsvfsiEN+YAEvnNqXaLfs3+kea6uyVjFFYO0EuQzFgFjaJBql6x/LaRBCwlrCwoqnghJMQU1+UBduwPbTCgm2cu3g4TXMCCHZceZvjRbxcvFJVtQKaSr7QkS0wzGtU6/2JiXAAD+Orl94+dq1bzZOXIAgH3HZAUpGrkHJdmPvuHAhE7nTQIBkBAZDqdMTL/11jkmQpB5gb66dPF8GA0vheuuu5ItAK688kQ4efJwmM/RB31AUCuo2GHiIME92N9nklkqhJFI6YQXXnglPP/CS+GGG24IZ8+epf6DfQE5+8Ybb3D8jh49GpkBkGgBOwCqzdH3mbVBiwUrMFFFjtY5u4d2mFy25DES56+99q9sH3D48GFW3kMuI2mLBCgo5E+duoIJWQAAcK8//CGq0V8Nt3ziVrYhwH1AZ2Otg+YfoIG77rornDp1kjoG4AHc8/3338+qUXx21VVXMbmL7+Hn5ZdfYYIc1Phf+MIXWHEv7BVzXhOV9ahAvffe3w3Hj4FZoEFbAev1vvvv4+8bb/xQuOqqswQD4LkxP9/73vf5rLgmxhzPhmQV3kNSHc8NsATGmEnq2Szcd9994Vvf+haPQbL+tttu5dzgGtgjD/7wAY47gBkSrJc99tRTT0cAwFe+8mXqa9zLjO0jpmQAeOaZZ8KXvvSlCAAw++uXv/wlr3v99e8Ln/3sPZwjzBt0O9YT2BMAAPid37kn3HLLLQJw1MT040/8kqwFAAAAwEE5R+BKK7z22msEAJy64gQBAHh+AC8Bjsb4PPKjRwhYuP3WW0Ovj4p3qPRZeO2Vl8NTj/0iXHv6inDmxBEyAEz2LzLgDfsBz4Znph6dz0iTyx65M/TLRbsAsACMw1wZAMDWBLsIP8PRIOwD0Dkas/Ie1f8XLl0Kl/aFFQC049xLixYTmQZi4b0r8IFtiTQobja6jaWAMmesPMP3rWLaWgCQ6n8+I9hAWgSgVZMmbC2BiAS9VjMTeNBsayJfwKukjMfabAkIoN/rkl0JtlanI0FeVGhzLjBOTKQjIYBO7LDFRM7C/wUAAC0fDh3Cz6Gwe+gQQRkbmzvC5tQH05Ky0eH+tPKPdiRElNmPHABKsQQAUMCCtR2gTiFtv/JQaUW/AFkAbhWGAugU7HkDvrLPcqT4l33pfVaR50KRivfpu2mLLx/0sTnyv8t6X57BZLH/fRDZbgUU0VYRTZ4qWQk6lfYFHgCQ7gW6Cj6CAwC4P5m49rZ73mrOEsb6PhOUVlHECZMWV5bYFwYAWQ+8I25haSPAZ3A92e2OMb5S7Q+2H/nOnN8RAABbWNDPaXCNS+LeqjUXbO+1c+RY2D16POwcPhL629thhmPnc8ZTAB+EnU8wEWQYAD/YBwBGNBD8U6YCsGqgT7ayUsBn4PoHYAqB8gjaEX9noklM7HPYB9ivAAYIaEEKOOh39PuR38LaIxBkbM8FL0nbCeA5baoS/b/MpvfhfZzGbERLntoaM7B+1R6oJv/z9evtHLGX8OzLyWOfKPVxJR93EvmdKnvza+W2VjmuUm0BkJLNBgitMlNYQjnaVFhDXLPJ3hTAadohHgAg4PoqA8AqAEBui+f+Wb7vS8nyyjEZg6cAr9JekjFM947HwFr69wYAJABKAjnQzq5hAJD4wsEAAOsI6PIe47YeY4xWk1x5ErkClrCWhVkPctENMuCmJ1bJ/Fymi2wVRhO/h+N40a9J/hnfV1Ca+ELaFkABADaeAFRU2wHUAQDGCgCA/Sb0/6T2n01DA3YnAACo+J+NWPlPu0hbACwACoANTwBA8sMJHjwwA4C0HbLqftFd4p8Jc0/GIkBZmMYbtgliPQB02riv86eX9HDGACDzIG1oIBqEXQktACT5DxAAAQAEX87CYD6PDABgThvpz/5orgAAeW8ylbY2AgBQeQPihDUA//x+/Rqyz2xNl471/p997uXQ5QIAomxXBoBG04pmPAOAFMvYsQkAkJj8zK738R+ORQQiJBadd8sAsG5/et2Sy+hizsNV269jAPD6z+Jx/j0vL/L3/Xzlf+M+ZdkLgKbOhlzW4RKf5VhnAIAcIBaBAAZYdHJQAMraPswBOPK16Ne3j0fa/YodnfJKdry9V4q/+DkqzR3t/4wZJB1XZQAwAEDZvlhmVsgBIesAAOv2t7dzcpsn3+ul2F4+vl4GlOyPfB2Z/jyYvbVcxZ8zAJTWaa73Lud1Sab590pj5p973fjWnd++l+d/Sj5avna8L7hu/n18d92xS8+iAID8+l4vmF9gYBr7HVsAAACwbkBXTcK6AHR0TrPKJ3n/3bcAMP1Zt4DXBdBX39/yk+cGJKjkvDAjHkqDRxBEgo8SZLU4PEjiSdIKxvnW9iaT+r3+RqS1RvU/qlLpXCAYBIex1+VvfAcIdFRNdNo9ST41O8IQ4CpHpGWA0VpD1iuaiy0FUo9w63GZO2325Pn45eMs/SxdgMatJjr4zikxyiqew5Jzlaq+JGDWbfx1yrH0+UG/4wVUScBX762avMsNiJIASu9pz3NXBZI/dw4AqG52fH+qhrJLrJiB4kAbfCZX/SLPKFcTNGr1OSwog/d9Zb8ZBQjEo5UDTsJqbAZ65Bym6E05FMcAiSdlr/AMALnSW7cOzCEQQ8cn//lOpXd0Vc7JK+xF+W7ynPOx4BgVwC+scsLett5rWcLcqP5noAtziX8DAKAFwGhwIcwmI6FwVeo2fA4HyIxk3I/JlaqBBYp6yIDUxynKAASxFJxjzyff1ZYQnCsYgegXLAAAO7ck+ydxPi35b0qD1XAcDwkumlKhH0gnTWk+rYeZgYR0AmQ9SACoi0S8AqUQnEWSf4aEwgQJ/3EYjwZEm+MHKHZQzyGxzx8wivRRAYpAdjN0Wg327m0CFc57k0QgE/jNdlg02+wXOkfQE2MGJwWBbFI6CtIZlUSgpO30+gRgHTp8hFVCAAwAHAAZLOwsoPrshukCDpBU7jGwB3CB9uvEeCKxIwE8BBXVaFbQAu673W0zCFonr0pGQeU9TWCX1uzl7qV1e235899+AMC6Z/JVVPmxJeNy1THrDLh191L6fN05vf3iv7/ue3Ls6hYA+ZpcNjQhQxIDgEhca0mRAv9SpSbtMCxwlesEkyEW+GOljybyLflvgUEkGxnMhdwApa/2tJ1NJUnJQD76WqLiAsApAIJocwl1b6fbYuJxd7sXOs1R6HWwT0VeehAbZIKvQFqaH5V3lQqGioxLAIA6594AAHWOirc/SuvR7/uSI2DfLzrfWlwrJW6ATiHZ0hSqS20DsD8Yh9FwEt4+d4EMAPt7+wSoIZE8Gu6HjX4nXH31FeHsVafC8RO7YWe7F5pNBHcnEmhYCAis190gwA1U4KCN39joMSG5tzcKb751ntT1R44cYeKaYCwm6EcxiGR2BcABeB8tCNg3vdNl8hjziWdFVT+AHgLyaPM9zDuO52ftlvZhBvBtzOQmqs+PHDkmFdmkRG+FJ5/8dbh48VK4/rr3ETSA8cO9YS2hnQBAA6jGv+KKKzjjOD/YYJDgRkX6nXfeSYBCr9tX+uhBeP75F8K3v/1tJuK/8IXfC71elwAA7EOM0QMPPEhd/J/+0+fD7s5uShyNR+F73/8ek0+3335bOHHiOP/GsZi7++//Np/ps5/9LH0IjAvuB/rxO9/5Dv9GRf0111xD4AT+/e3f/i1ZADDOSNZ//OMf49xIgrMZ7rv/W2RLQPsDOpG6F30LAFTqQw8jgW99lwEAADsCWAWQ6LceyVgLTzzxRPjrv/7rcMMN72cLACSDca/4PuYUDAEvvPA82xyAQQHz4wEAADMAAABGBvoltF86HO/77v/bcOLkMQIACCAh8xISvLMIALjl4x+vAAD+9eWXwlM/fyxcd+Y0AQBkANi7KHS3loDWKi0G1wkAkB65s/EwzEbDMB8huI6KXyT0AQAQ8CTW2oB0/6i6m4dL+8NwaR+sAMOwP8T6HYS9/QH3mSQuUU3umOLUnjC2NHPkTQbhOpBzrCpjoFrOATAUko+oUMN7w/GEK4xMRpDBbKWuYHHYH0hCtsG00GFyVuQ0+glrYgx2IawmsG21mmRZMgAAGZjMbpYeR2SIaszngQTljRD6AFE2Bci6s7PNvYQfgEvQlmELAICtTa49AgC0ElCyCJJNkD2iPmbMz6XYgeABVMFoxpYU/toGjdX/7JEMcIa0KBC5jvwH9lApgSq0xmLDiW6gHa5jBhkBHyn2t3U+hA8A5b5F9bXGBdYEcHM7zvuP0qrAnl8EulRNCrgWa6IEAJAxkzYZHoAZgRY6ztQv6hqZrvFt/3A9W5v8nAwAYt/L9HkAAIC7AgDg+6zmn4v9qwktiZV4exhjLGw/qPrHDz/VynNU7aN4QipghRofiRZpG9AK5y7uhc7GVuj0N8PW7qGweWiXn2FUwADQ20SbEcRa2tyHk4mAAFgMO18wLmOMXrLE1ffBE6JtRbsR956AkcXex7jjPPx+EywCszAaw6cKLPLoor1js0WADoooMFvYl4zvKNjYgMMAOQjoBM8k050DAPLksbcbzG7y8+QBALa+PBjT1mk1wCzzlhL56xkAfLzMf9fWrObzlvxvu6fcbqnuhWUAgCRPsQ6rSZESAwCGEj63JFDSj4DmZaBLAADPAOCrzJcADpnBWIoN2Xt+bmqTTv9BAQA5A4CtV88AkNZ3lQHAXOechcuKTkoAgMo8GROC6R2XzDd9bHuhDGwpMwvY1Jvd6tetzbkBADwDgKxfTYhpIYnXTwZQk/Usx65qASBggCljKjkDAKr8w2jAin8cg/hKQ1sAEAQwBwOAAABaCgAgAwCkcGQAQKzl3QIARLuLrLCK/8S6QaCRajHJWyroSAEA0CIeaF0a+2wrqhAFExQ0jgHQONMVAACS/gRCW/U/QACg9h9PCSIbzGdss4QKfwAAhhPQ/oMBQAAAZAUAC4ACAGjtqyFWKjzI7zOPS/rPvZ6sxgXTUVY4VBff/LcDAMC/TGCxOgCAMXL4PfpuAADe764bI79ecn+6FH+vyHG1f+piRblOMHng78Xbi/n7q/x7AwAYgNXrkjwu5K9RBwDwDA+w7T0ggHOgPxZj9gwAXs/7NVq1H5ZbAPiYi/+eycB3AwAwAG9V9v72AQDytVO3lkoxvXUJ5JL88HGiHEBXdy95bMles1CwQvll7kgCtdV9t2rLLYML8s9LMtzHt+zzOplZGtd1x+YMAN4283LD32u+n4u6R9/M90fpGUq2A4+jLkz5HDvOX9/sSrP3Lc6aAABfEwBA1ekqlMTVPAX6Ecm9OOipc4b9BFUHWyh8qNBTDa+7irqt3iONn9q1Eto9HyQ71BAcdZOQLyC7x7rFkisUVFpEgaqVCLwXOoqzsLmxwYAQKyNYlSr0YXK/89BhP8U2k0pwZDc2N1jtjyQ/HF84lAQAdLW3HKtXELRBkBTOaz+0W13SzyUUulapGgBAnTYKdCLXtf+OJubM0DWl7I0pP35+YfH+MedM9kWvNM2QOlCgnPSJTEHRC+YV10Fvu7wC9PIEoI2lEzhuPXuKl5JA8Y5yvqHxumRA5WuprsK9TkAsBTiy/Vdaq7khIOcwwzshYOO5NRiz5EAbYEN/lxIyuL4JOqxNExambHBOJjxbba5zMRzSd3CcCZ601rOgjgB8GRASo7s+CVo3jnhfaJ2rVcQVRQlK0yXwUQoOINGdPq8qrdwp55g4IAAeYIagjvZnNYdMKv0VVQ0nDnStWt1PIMAYlPagXRuHxWxIZwr/MG48h8oKBOeR3BB6eqG19Yad9NcFpa0Eh1CJIhXqAh7yzi9ltFV7RlCHoJyRSMA6NwMQ92oVhhgbCTajb61U/ctalLHA+DNgzD2dGBhsNhmAlLLCZbpEAigECAAHFNecT/GDMZVk/2i4F4DRYBiY4AC8LywAUl2GNdQInVYrdDug/m+zf60FEoUBwuitxXmDU4dqV1YVqf6KbUvwDBhvJPI7HQYKAfLqdPukm+5volpNGQLavdDu7RIAgEA9mAMIzAJ7gCb8Ib9R6UpgQRfyGseCLhRAgWbo9DrVPmIFWVDRm5nhwJ7nWnVVcUz0uDpZWpUxVd1dpyuX338PAABqPRz8mv7IaBzUfr3u+eV9AZHkAKSSHqi1H5zcKhnopfcq52Iw4J09vX0rv0adUVnUK5fJAFBdYxLCr1Qd6bNY5RwC34TkMKEvORkG9mIFC3qcG+vIPEwnVv0jxyEpC6ASK4y10oXBfj3HKPa0lu8BBIDv4EfkljDkoFINfasx3f2NXjh69HA4dmQ7HN3pEACAliGit4SVByZadK5Y4Kq6gRXByg8O/WPVjI79yIxtey5zpL19JfI4Rbt82xu/Zr19UlzLmT4vyYBle8VVnbLiUdqWAARAFgAEuTCWc9D/j8JgOGa/+XPnzjMpDgDAlNWM03D61NFw8uTRcPLU0bC13Qu9bjP0etA9agPPFrRrIfem4wkTvnt7l8KhwzthMBiFdqtHumZrg2X6zuxOthsYDuNcmG2KpDb+oZIYwASjTycTV1NsEVQdozIfleaiy41JZ8HEN/Qc9AWuiXscjSa0RyCf33zzbY6Lb1mF40H9/Oqrr4Zz586F66+/nkl8/EM1N6jNkeBHxf0nP/nJcOTIUW1BMAwXLpwPzz33XPjud79HCvvf//0vUn8xiUg7ph2+//3vM1EEcAAADZZcuHjxQnjooYfYg/pzn/tdsi/Brrp48WJ4++3z4cEHH2RbgXvuuScC0QSQ0CUgAff90Y9+lIwEADtg3f3N3/xN+Pu///vQ72+EL33pi+Hmm2/meAlIphX+9m++QcAA3hd7UPbos888Fx5++BECDT7/+c+HdgcAgHGUoQAAPPnkk+ELn/8CAQA4v7ViAgDgz//8zwkAwDMeP36MzwEAAOyLn/3sZ2wfANaBz9x5JxPqZpP84pe/CI888nD4xC2f4D1xfRBc0g2voQXA/d8Mx48fDffeew8r1VtIZhMQMgoP/+gRtqMAeKDXg5+EJ5qF115+MTz92GPh+ivPhDMnj7PCbUQAANaB2BAG7kFCHDS5wgCAgPoozMDihAp7BQCMR0PaJ2zPMJKe4ZQBiwUTfaj+3xsMyQAARgCs++EIbAGwtzQRrcKULACdDveF2fBme5pNBhmH/uXspa4909k/HVVpsDPnoJ2VRLcxtZEtTu0bqf4XHUgAAOQf5LPRgy8WYTQYqq03pUwEYwb2ABgAYGdK/2JN4OJ7yJzC58OaBgMAWZkC9wlaf0jy/wgBPwAAHDl8PGxubdHvbbbFb0BQw4K+BCKreUIZHBPTktgm24BVCyI5rCBnRZuxHQEGSFgs5P6ifGaLM7G9TW6K/BdQDu9FgbgSqJxRj3QJ8gQ1/Zyg0QhaUJme69+Kfs4r/nT/p+tXGQFWB6jwvJrAtFYyxsaDJLs+F4N82kYh2gxqdy1QVp/9iwl/Z4tSflqlv0tSmetfCYytAQCkADTsAMRFUgTA7HbTddhL8GvYahFsI4irYNwJWmlT529v7VKGQ3bCH8J+gl8Duxv9menjAM8BO54V9+KPbGxthVljJrqjI34UUk3YU/jBCobNAfCwtP0Cw5esTfpjnXbYnwzpF2FNQV8APIxj2XZDaZ/xPbTXIQAgNBjfgS+AZ4DOtUo8tnoE2ASyTVuHCTBHwAGUA3G6fFul5HtXEojRxzfqdEcbrnOY1n6q/vd2RjXAXAAAWMWuFZi432bj4L5tzn1sSQqYUuwit7tze8deV+0jY/NwrSO0/ZMAR0W/+oSpjRHEO+R6spnMv05VxgIEk2SkMAAIQC4yH8CDdWABHx+ss7v8c/oEUz53dTIhnRcgG4l9pHUhMovzWmEAsPvX4p9/wxYA+XNZEJqgOsQUlK3LjpPPZc1aAsjkSwJyaNxZ/Y3fNAAgX79pnqv09T7WVLLXK3OqvSWib5G13/TxJ/uejV0cD+o1bQFgvX6Z9Bc9Rn2HMSYAQBmKEGNBTBr2zGToWgAIuBH2DVsAGP3/DG0AxmQBQPK/Cd4UZUIC/6a1nbE4vnV5lGUI/az7J4IsdM/TM1QWSKxiBXUJ9k9zA9KBI/1UWgXA9xT/08fg/f7i+3E3VHckQGWs1SsAAGBDGQMA/CCCosEEMJuH0UTsBlD/DwEAwO8xgABoAQAQQGoBwOp/fE/ZZeQOEusg53VJA6c3vPwtyT97j6CISg5Gnno1AMDY6mSCyGSjxURWoCf08NIW0/xXvqd5hAXZL1PbKo63xh5ToaEwaJo+EH9YmZL58Ene1gIAoGciW4fK3AyoVSd7/ft5LLikc/w4e/mcy2MJXZYZFOt0gtmU/j584Vr+DN6fX5p/pa+3970NZu/lCWKvixkz1vkytrwIctKxNv+LNrkCOHyhqaw6a4eTdGFdLMw/g42F3bffBvbewQAAyWaOY6BxragLY5zE6/tUkFJne+Tj7+9V5PPy7vVyf1X8L2+3ZLbYCnGwxBji59f2l/9+7j/48VfxHA9fpa/K4wO/Svyn/J9fk3VjW/edfI2sGg/bn3UxT/9Mpedb7V+lGKDXv35NmG/u587OWSdr6p7Hf2/V2MTngN7TFgX+nmwd2L15m8H+Njbnxn//w7tXhp+jgskd13iH5jhUk1N2E36DpMFONKkwKNI/g5qbUnAKylUsVxZ4VrnsH37VwrHPfIC1dHy+gXNl4pPXVWFjkXBJgFmstyKQQWEORUoDBjTUAgQAFefGZp+OKSZY+kJKgg9KRwI20rO6EVKyT4S5VvrDQSX1NRxbSfxH5azOsy0eO1/sHQ5Hx9G9YFy8AWx/z4mkByeaYxTIkq0eoeLXkoyVNpFzhkudwPSbwwsIq+COAmeJQl7WpacylPkQZVUnwHKhVV5L6nxlrQ/s2JJw8ILictZnWZApCMCdaOm4lTDT9ZmnUgIi7gH2CIVhlxLn+fPJ/VSvE9cBHYCUTFkycFYoFhoPFuCSTc+jc0VgffP4oU/SaN95M/5NGfN5YyULgj+yRhBQRQDRKlyM9h+BHjhYqTpenFpUhE3QN3IwUEdMKsMYxNVepKx/mSN4Xg365esnGmXm2OucIjDUbaGHrAB+EJBF1Tr2nBjcqeKfclinQlDhghy3IIlXcKgcM1p/MXKkkhY0s3QqI2ml9U51OkBbAFigLMrEjOmDawgX14Cx0O0KslzQ6iMCJAAC4Hug3QUAAICNsGBAebPfCe0wC10k0kmrKUwIvi8qEo3yT4IkuKQlH/nspDZWAIPAy1MVHYwbyjgFO8FDNUYWtgHohFYHrVu2wtbOdtja2g79jc3Q39jib4AGjp04QfaATg8tXzYIIoBMtoB76kuu1VLWD90FpXn7qVTGVeA0w3yKQHgJ5FLdk7XyyzlgJZm3yoDlqCDRV5B/JiNy/Zqfz/f89df3DkwuF1bf00Gk6pLFUfullQY8HGzXs9jv29IJSzIc8u9y4Bfr9GN+D+vsm/zqdQZz7giZrE0OslRMxmCW7ndUSoCGezQGgAc7s83E8mSMajsExCE/JwyWSwU/qHiRxEcAHXIFNOizwP68CKgbmwoCWwsEW3AO2deV1gG6JieTEenmp7NRCA0E6QG6bIYrrjgZ3v++a8KpQxthd7MXNtAPuIFKV1SMNwPZWUaDmHi2a+B+BHwgMg8mmSWNPMrWxhF6wRxmzB3kFJLKsN9UYaWKFiffbVzrAIjUfw5w6veOd1INjFdx/KItDwp1UPQrIIOAXLAAIAYImb8gJf1gOGLiHz9ItEjVHJhe5uHs2eNhc7Mbdna3abcChEVbVYGusCnl+WGnJrpPs8GazQ6Dvbg/AkK157vpHT6n0+25LEAQT3S3yCGTO8leTYGnVGWUgGqmFH0lH8+lekOSSnLvOD8AJUarKfa0zCkW4d7+Xrhw/gI/39reCttb27E1AJL1SG6jrQES+Eiugz0A/eGRTD9//nx4+OGHOVagx0eCFAlwJIBffvnl8Itf/IL68WMf+1g4efIk5wHzjPN94xt/E06fPh1QkY9zI/mPccB9/8//+XUujU9/+tPh2LGjBCoABHDffd9iIh/U+F/72tcIZmBil0m1WfjWN/8uXH31VeG2226XJIrSJf/qySfZcgDX+cM/+oMwb0BHin7FP7QVePTRn4V777033HrrbWypgPHEc77yyivhG98AsODacMcdn+L5R+N96m2APH7+88fCiy+8GG6/7XZ+btXZ0BHPPvtMePCHD4abb/4IAQK4J8gPjA+e59v338fk9O//3ufD0SOHwwT9upGEG4/Czx79KSvQ0T6BLShoa0zDpbffDM89/otw6shuODZZPPsAACAASURBVHHsKGnux2jFNBwSANDFWBBAZDpObDexU8A1Pguj/f0wJ6hzyAq7GVoVwX4BQ4CuFcgAVOKPAASdzggEuLgPhgDMxT6BMFg7kriUqnKBVi1oM2AupXI6tZczil9WyCstMOwakUGJ8t/Mf1jL2IMEInbgV2JNNzjnHqCEa8n3hRWKYB9NcJodj+PJANbv0ybuwvZi1fOM4wDZiScAIxMYnFpgAui22fLi2NEj4eTJE+H4saNhe2sn7B46FjY2t8P27g7PyevjpjXZxvFwrNxiwmoCATJDDhXzXxwCqWaEvYiEPaCjAEdAvyjtNNaFVIwDXObb2lnP0OSvmBxJSQbnY/BNBd8qEIxrBeZarCxN2p15eBdHEf8TsjTZanU+0JLcs4klAEBZ1+xSmlEX+Epyv+w6Fb3R1PFWmZdOITELdZvUBxAAcEw+MXmxzB4XbR9rB+AC/FIAYfS+rJTgDSadVZX3dvuS4ExsBPKqIQwUtI0lEC16Q/RZBBoaA4YrVCCdPr6HAJrGA1KSvxMCGNQA7iAgALEU2PpSjGE9kfH9IUDLkCdgDUAiDq0CWBEKwPScAB+0HmOrNoJFEIvphO6GAIrBaECAcLcf2gAF068QEACBB5os4d4nW52tfQF0Q397+ztPAvjEack+ke9WWzt6fVtdr2nuZA4FAOl1rvdVKbe0XUaMGbj4kFTo6Uxm8cXSPvDPaZ+bfYSzWDFDWqMGABAmjMqPsh4aAI8garXpzLa1ZxT5IiAGSYIJu4m9lz9b9Hm1hY1/Fm9Hs8+4AyCYzZMnGUrPbXuMLZxchMXPnYGoRO6k++VzqXxiqxuVS2lfJn+ybi0knZhkZX6feG0MWn5dWjyBhQOIQVji2s2RbwEgc6vzp62IbN2W/Cz/Xl0LgDhnrgWAPautYRsPnM/HP23eZdwS44pfB/4e/B6qjJHq2lUAgHxN+NeMR6nuJyBXwW8EAY41JqXFZ7BRFqoXybBIMOMszMYDAgEAFMBvJv6hv0H/zx9Q/Qv9/wKxKjC+kQWAfGFsCQB2INUUktC3PW0Ffkrpb6I6rinobupvKm4XJ5cYjsXM42d6jB1Pcc7l73SG+9vWtUZvKsfZ/Aj7ovhSaWylMR7B0NYCgMBKtJaRFgDDkdhzAKCP5wsCAIZgBpgswmACvxTHNsLecBJ1gbQrk+twnFpN6gsfHV0Vb6jsbRvxQvAghVx9YZXCIIqFVgrQoiwX2UB/x+wY2p6S5MfkRn+WDMXSIpMgAAWXIq8AEID5ePwbT0y2Bcl1RD2hSfwoS6Pd5JhZrfpc78/LKZnj5V7ay8ekgfJjPEcLC6d7/P40ueNlXf55XEdZHqqkE/Be7qMKC1OyC+17pfMWbUOd7FzH5PInTxTL+Ejroqq8s/yR+e0yjyykciwAZpe0CcSuZ0HJx9bGMv02m81sb5UkDgzlny3XjeIlyQ5KOiaBMrwuzucRr3MGxrr5X75vzpoC1Kqb0EAhMq8pv7GsqzSBvqaPTS4T4mu0AGalRb0WtLHz68kfve7zfB1Wj5f2Xf4G8vOl+GA5R2RMTeXxrfpL/ph4XxnQI3/O/H7ykSrJ1Lq95223fC/Wye3S+6tkfH5/pfitfyYDoOf3448xvWY5HV+g1Phvf3DXyiygCY78hLpNGTSVianeOh8y669bfXBJMoNC1iot0hnUm9f+1dUKcVNkvKokkfSfCVfZeNVerHVb5CALpM6wk+86MEMlQZeo7DSvFO/JG0A0pNQ4h2JFQAaVOAiuABCAoAgCjHjfU4+ZEjbau5S8137VSmkt6HJR6kKFLY4kq4RJNZf613kjNzeCTUH794Fen2nlGJR77kBgzD2Fhs1BHE8m5eS+/GeluSrPJwLwCd/JDSpyWf9J5MhS0NX14YIQbv2UhEy9wIShqrSZWSVeaZPXCdtVG7Ck9ON5GkJJuUqIr1vfK7WH6zGdn4fzgXROZjzVCfLifdAQTtO16lnrBBwpR+s2d9Yj2wS4D2JJ8EN+GEhFECD2BZT3rQI+VhHRGZVkuFSlCsU/QQAMNgoAAAFhSfijUkcq5lECa9T5gj0GACrJCr9G8VhWme+dUZNvkJ/dZpf0ldJSpCOtQwydq0k4MYwYUZb7IB0qAAApKGJKAr9RlcOesqCDcxT/GBsGu3StkzxNe63y+5DXFGZVQJBK6myPi6PY4pgIQ4pQs06Z/EcgGQHawWCPIAAk5mJVKQK76CvbaYatLkAQaIUgVVkVGWT9Q51zVzXwEKBOQU0GZBQggOQiXkuCUZ9JK+fAxgKZ3Gh1Qn9jlwn/re3tsL2zw8Q/Atp4D20Edg4dlgBfTwJ+qPxJbQJSQC/uG602jrAFdZpkDAUIEOU0nCq00VAwU0lG1hk48n6Dlbw5A4vfTrnjUN1qifrPG+a2PtfJUgvll2zkdYbp5RhRK8SDtXCrPWTVdTAfAABUSuBN8xQAk0syUBkwcvakXN/UOgCFu86PXSf/Y31EZsCV7L3SubQDHWUGA3sA6ygVNcYHAIDRaBYGQ+xr9FNshslkEUZI6JMVZaC/J2E0RlIGSRGlTJzMAyjoNdcmPaw10S/XgvREUgA9ujMaV9qkJtchm0dhvkAPd1QULsLx40fC9VefCR+89kw4ursZdrY3NZk/pqxBEovJLIC0VH5ALfBeUM2hOoA8IgsFRnn6Th1Pk98GskSyF3TtAHdyv7pEkXdWq3Iq23Ux+WO9utPn+fe83lzaU9TgLQeISk6aBWBZ8T+eMKmMJC7mDGOPShFQ/Z88dSj0NzqsWDdgQwqUGxAgUZt7Wxo2Kyj3rTrPvmeBEqmqXG7Rk+QK5j5V+Hkb0gIcJuf8dc034fFaMVuSWRgv/yx47dmQzBY2tgKMDRLZGB/ML8YDr6Gb8dmbb77Jqn28j0pojNl0ggBUk8ehtQDOeeONNzLBTnHfbDLJ//TTT9PO+8AHPsBWCQAA4PVLL70U/vEf/5EAgDvuuEPOqYBEjN9f/dVfUS+iJQEAB/gM94EWAGAVAADgj//4j8lKgO8imTscDMN93/oWj8c5YTxAT8DeeOH558lUgCroP/zaH4ZFaxamaM9DZoxG+O53vxt++pNHCTi45ZbbBNjcRluIVviXf/mX8Gd/9mfhyivPhrvuujtcf/21YTxFy4cWGZEAAHjh+RfDbbfeFj55O1oASBsi2FrPPPtMeODBB8JNN93INgi4FmQNkv5gV/jut78Tet1u+Pzv3huOHT5MECGYhEbDQXj8l49RX3/ogx9g6wk756Vzb4VXfv3P4ejOZjh86BCDKePRKEzAPADbiu3dUlJY9lbqEw/BgMA6WIvABoC2AHMyAwzDFO0BYBNOxkItDruGAeR5GE6mYX+INhrTcPHiXhgOx2EP+2s4FPr+GSr3p/wObBD6XgiyalCV96/2GcJfZqthbmFrIvkJWUkgytY2ZaOwRSkTEaqdNQjb7+NvBKOT7YTz055l3/PUvop2s1bhgyUD7S3aOK8yTwlLk1AJo30TegSDyanTaoaNXpcy9vDh3XDi+DECAba2dsPhoydoK8F2wr5gGwC9hoAbnHfkaOm5X8U4jQAAxhForwtg1NruASRJeWbJJgPA0uYUCsskG9P1zOdNybMspqCOvY2llz9WQVeRK+mAKLDpE+i/Oh+n7nM8Kysl8dzOTvR/R/uPY6XPpuAxAVqoZWkAKkulu6p8AwlzbnMAgNrJ/t69DWLvV+W+6gXMJwIYPgHt7Cf7jmck8GOM99noy9F3W4IlVnwzwWoAHvm2zSvGCckbYzDkSLLlhAA7EN9AgI0gD/4IC4AsOGE+HGGtK3287BfsdVSCSgVpaHZCp78RuhubBAIEAxIABAimMMR1CCwQvwAsBQAbCADAwCUSjLdkOfWS+nb4y/u13o/ztoDo86q/l+ZsGQCQ+w0WyI6JG6MDrgAAtJWa80dSBeFyUllmQ+HV7xIAIHPsk3jGdqCtT3x1tVaX09dV+U5fFsAu822R9OBzSIIS45EYnA4GAPB732wWmxPZjgYASCBqv7/y7/jv2j6QZGg1ihP9QNy3ygV7L84fwYvowf5bDABg26Gc4aHaAiAKz5o/6gAA0a78NwAA5LcW96slrTSClcA6DmSloJQygEIBAMp2ZmCSJQAAGQAUAGB0/yxoAaPiSPQ1GIgs+Q96/9lIwQBa+c82jAYAYPO1CgDAVmFM8mvg1RL5WKdcew6RhryXtAryAAAtlosAAPkMP2Rli3F9RT9bJyg9h0+32d4QW0ET/blfrgDu1QAAYUQDcyQBAAR2AQAwWwIAIPEPBgD8Hs1CGAD4CbA7mfBklBAzk/Fo0R6MsZ5CzKBiU7iFFH1FF/ys+HdZ7sU4FJZ8QJV3JheYI3AAAPlbAdxmI0YgVIugNmMblUJFYxgWFhvRtQoA0BY2ljymj2b2remRlQCABLZMsS4BipQT3Mu5mVwmAwBQtz+9vPW6tCSH/Xted3q5a/I8vScsZqUckp3DJwBz+1DOJzEOO7f/7deOH59cF6Scjowv9Zy1IjK2BgULGAgg+r6agM796zQ/aXTL92/FG+8EAADHJlH653Pk57o0l/ic8X4FeHt9awnN1eO/DADwyf91uklsgDKFvv9uHtOLz/UeAwBy2eDvwY+tf9/vn9L31wEAAJy1f6X1UfIlKvf1GwIA+Hup+zvfa7XzlC2E0nF1a8WPaUl2w18o7f38ewa6NBCA2RON//rVz6wEAFhwqzwIqJA153k5DWf9dfOHi0E5bryEgE/HJQBAIv+J4synDCsAgHzTlIRQSdiv26jmMFripToWVfRWmoyEjDcAgE9OcRMr6th6KOFz6SUtNIsYewABUO1qgABRsJJYJwkck214z5JuSp+oypo+PxP/RjcrnwuFT6Ja9I5dHsA1gWNOUKICagewAKDXXgqWVKtRrdLNFr0ZgnxNSjuaiJUqL69ASwEEfC7voy+lVKC7sI2jQFOzlDZkQt+J7yzGCYJ+qzb46s2K+65S2Pv79QooF3L2uhLgWrcQnaKSQwUAYBnwkgBeJdQPcDlHj5fahMT5If1mQv+UBHiOYKoaqRp6WWHAeIR/rsQ5Aqxir0GXqdNvexLHLQdBNElkCSyrEmLVm/ZYQ/DWqvwReGUFERJdMxoQpPVXAADbAcAhQ/XXVCiFxecRlLGhkWUMUUEt69iPi5dbOK9PjMR9xGpK9LwXCi4ygoAxBCAA3dusENFKGKHg1ko+o4iDg620/tH5ZEAvVfzb2BnFLI+z3cZbz4xPRTaboejpvSiKtNoG58Wjt4xSl1R2AFAYAGAkNHMAI6BVgiLNjYYRgf8+AFItqcKNFJlc1JYkl2p+BHlEASamAjmswV65JgvknqXiB0E5/N7c2WEgjmPc6bIVC38TANBm9X+7049tAVBdh8+R8Efi30BXLa26I0iDwUWlzVJZ5sdf5JPILtKERtWnclJBAKweVwBABAWoXDPZkyfQvKGedFVVdx/cQBEAQMnwTrdcRZ5X96rR/SYEv5dJpf2en7ckww5+/7H7wkFEYfEYtxuW6LnWGa+EUCFxdkAOgIM8V37MOvm/igEgrY/06BU5FR1QCZ4iEWjVokxKAUADiushgDyTMByiIhfVE1Mm9lHhe/7cOVYl7w9GYThAtamxAGi7gAVoqZEIkj0hGkMquih75QPtZyyf+ZyRBHURgBmG+QJJIQB6pmF3dzucPXM8fPiGK8Op47ukD+92mmEGoMBcW5HMkASTJBz+ifi0inmBb6EaxjMAeHQtxgqJWrPrYMMdOnSIyV8AATBXaAFS2pO29m0+Sw5ssh9lfswu8nvM9GfJgRNgUztWztn3REeKrsTcQG6ajsMxZgfCfNzcAssUWq8Iq4FPilvw39uTUS6RblIqR6xyD595fwPXt9flda0lRGqCeNvLAAA6Msv2pbYGMgRQ3b7xdq3ZD/htz2TPY3slt/8w/hgXPAuS/B4QgmNRWYMkKz4HOADXw/rAd5AQxbhjDb322muUs2fOnKEvgHPh2LfffpuV9fjOqVOn+B3cG76DYx599FGeG6ACrD2wCrz++utM1P/4xz8Ox0+eJF3/De97HwEA/O7+fvj+974fjh45wkQ+rmdUvS+++GL43ne/y3n5z//HH4dGJ4QhgDLQ5a0W2xH85Cc/Dbfccku4/bY7NDjYDpubWwQy/Mmf/Em44tRpshxce93VYX//IpPysE0AAHju2efDxz/+iXDHJ+8gAECye4vwzLPPhu9/H+0TPhhuu+1Wbf0kqMa9SxfDgz94IGx0u+Geu+8KR3Z3pY3QbBqGg/3w1K9+RZ/qumuvYQsAgnrm87B//lw4/+pLYavbIQMIfJPpGOxDqGBvMLFdrVCVoDPkAfcB7G/4cLD1AIwBAADtDMaDMCMAQKj9cS0m5Emj3ghT0IGDOQrUsftDHjMcjcJoAiaUaRhNxmEwGoUxmFGUNpx7zqo9tLISMhbfYaX+ONmgkvyHfFyoXWR+ZZdJeyTvzV5qd2GLCHDTQOSYS6M1x94csSWUXEcSMoH2DwAX/W6f9wU/CraZgEIVFDEZ0zZD9T+YF7Y2+2F3ZyscOXQoHDlyOGxv74bt3aPCALCzTfY7QXnq+Fp1uqofA3dHACqnXwC0dCfZAkAYGsgYpUwNCyaSBPgqtNMy9lJ5KoxS3q4QeSxqxRKvwniSEhWUp1KnqAFy8YHjP+1TXDEaCsk6WUfyz+vW0t8l/6qpVMmWBDeQKM9nlat2bs1U8zxMfMt/qUJS7oOeBUEnomdN7hkAGjYL32fbN0DwUgLTP68fj4rf4pJBBADgfDU+kMQo5Fny8y0nTjTBYven/p7oPkrqqCd5Ltj/AO+pPcFhwfplywzUtyLpKzY82QZ0pHT4CN3m06NiP6CaEwAxgAPxPIiLwI/ohk5/K/S3tkNnYzM0NMkvYO1OaLIVgLYcg79grQbQCkDb41nFJGtqFCxh/X8FQl9tAWDzld6Xz3PbJK2n1QCAnKLYx7Ek/pLo5WXdSCwK/2L8R30Wry9lrby3AAC/XmUcZO693y+0/7JmDQAgIJTUBoF2DPeBJB1TkkTkXGQAyKit8+fz9pu3EWzsxSf9jwsAKIFO4lpkSxZhALD3kqwRVo0SAMDmsyJba17kMsNsbVvDCVCf5Iu3Ye200b/WRGXyqxO7go/beH3ib83LcOgx2hJOfnoAiLc3/ftxrOjbCLANjDamm1mw4hkAWN0vMSlW+8OnASAAYO3xiGBnAQgYA4BU/zcRf5mO0AglhBmS/2ADwDWlaA/svfgsRSg0GWttfTU+FAvclDUkVvQTAGAMAL6KWHS5qVOzwXIAADVwK7W/4F7VweZc2N+iXdVOyGMd8pn5R+b7SAEIWkc2tG2kAACmi0YYTWYEtg/BMIU2SdoWYABmAAAApoEsAONZIwIApBXe5QEAzJ+r8/vxvucP8DaDKM30rF7/ldbjKgCAtQCIOYYCAMC3AbAWAGIbaX6CrVKgEyVZH3WaAwBwT6nd5HVOrDx3bEtpr10+AKDy/JpAtPf8/iz53CU/2uR6yfbx8ib/nHHAGgCA6ZF1CVRJOFfjx9V14ACPbm94HZ78c2kby+JSFJLpPBMUoDmmHABAQI5jIM1jGXWyL433uwMAILZTikF6P3zVnObyN46dxnxyAEBug0N/l57xILqJjJnqv6w7viQDGP8/IANAviby16U1TN9E49Ml34PWmwPQlHyWfPzy67wbAACvV2gh5a9Res66fVqax9L+qxuLfI5Wye11871qTVWeSe3P/J7yuTCbYRkA8JVPrwQAkCrNRVSXEC5E4NBjWnomodWso8CwxMBBAAAUhxV1boMrTn/1EeJnarhfzmDnx9omMIGcG3k2NMsBRE9D4vsbuWS3WH7q3WqlB0EAQvEPRwO/hRVAgACS7APlN4Iu6HutFI7aI86oTOk4szpckt1GIR2T7Vp9ZhUm9nz229PW+jFJxjGQ8doCwJB+hWo2H8DldyMqUFoHGDO5Vxx+/vJx9+OPFSE95hUNinOrCSjBGkukLZuClYDEUmI9PfHqTZ368JWUrh/TosBVuu9V67NOiNh3VoBGecgqAWgBolXXN4e6dB7OhaOAKQkhb0TxflzfIkmMJwMmV9RUMI6WLzfIOPOoQM8caH+cr2LH+54GUejHJYhl/YGNJjRR10lVOgLgdKyY3NeKf9LiW69pCeLbvUgPUkkUWNpKC3VcMoJPWCnAzvcBKgc9OMevWwapm53QRsKafeqlbz3+lsrSpjiGSIJPJeApAVA417OAwKhvXWDjhqBIDBbpGio58rXrRoM9QnkmtNJx38YFK71hw2QsPeiMqo7jKc4qAslI/qMVAAKF6Ffb7ogMAVUx6Kb77RSMYWIwCmQxZo35hMYs2iQYWALIuWYj9La2+D7Ryx0FU3S6sS8oxlNYU6TlCplTFOnM/p1NfC7fS93wDGCk7CZ0fGQVSPDQHE4JHlhAw8af/dws0NCuUqFxPVmbFwTaQqIGrlsnXoZ6wx/vm3xO8iQFSW3/1csHYyCp9tXy+9gCJfZslT3ugrrLelV0ut//dffo7++gRlj8js8WrxKExc+U8t5VoOX3WHdKsZmEuPZy//ln9HK59OxrDeCC3ebvp+778j4qgwHOQWWoyElLHLFdSGiQ5noMBoABqqMl+Y+/BQAwDefePk8gAI5DD/bJBLIH847kAxJRkFm6bzQ4b8YsEl1IYEsVHO5af7vqB5H/oOVFKwCAfSAPJ0w6njy+E9539dFw1Zmj4corz4StzV6YzUZhPNpnZQxkDijfJTkhrUPgr4Ea31gBRqO9JZYYH7S0/Qb5gqru48ePs1+79XEXIGa1Os7vFe+ALek/M3vU/LW58nvG38uS40LbPNEIm73gg43yXrIjLCggIFDkK5BkTNVxuF8cY2AAe21yoCqLJHSYn9+eOQcALK/7KgDA7z05Ntl9SzZltBNX7z5v//vxNxCsd3C97rZjTb7amsUxlhSB7u20uwRZ5PeO4wwAwGT1vvSTl3UDvS6tJTC/+MwYJYxpAsl/HA+AAJL+WHeogse5kMx96qmnwgsvvchr33zzzWF3Z1cSzAF0/YPw05/+NGxvbYWbbropHD1ylJOEcz733HPhO9/5Dqsj//g/fy1s7PTCaDwSUFsIZBX46U8fDTff/NHwmc/cRXscyelerx/On78Q/vRP/zScOnVF+MxnPhPOnr0yTKfDsLW9STPoscd+EZ5++pnw0Zs/xtYDsH0MWPD8888JAOCDHyC4gO1+AD6fj8Ng71L4x0ceCRvdXrjjttvC7tYW03UIag/298IrL75IP+GKUyfJNmB24PDShTC7dD504WfRz5UKdthIsOOk2owrNCbJfVRaaHCRBZSAOgAASPxPh/thNhpIVZ0mIwFWImuIJhOnRlU+FtsHbZeYuMf8gAEA79G+FD/S9hFtXu1dje8MRmAYANBhxHm2yn2yNc0wZ6NI4WkMANZXXCqolYFKg3hmiwirgCRm0LsccwFb1+xF2EEA/fQAeFQ/lK0/eIMYPwHQbva7YYNt7foEWfR7nbCzvRV2d3fC5tZO6G+CNQkMAGBN2ogAANsPlqL2u9RYCCIASoP7TOA5AADZAJhgWrBVEveqtbQy9iv2sPQAAKV71n7EKdGTKPHT8QJMs/YmUcZp5a3JMV1B8ggFhy3Xsf51/nflWAKInJ9LkWfA+rRm+B1L/nNdKF2OVj3H9eWrgXU9VBOnmmRSIC2agcGHsjYApj+8nC7J/agTCIAUBoBkE6c2LpgV6Eef/DcZS9+V/qcNq1KhO18Qzy26UFeP2jrxHI0Qpg1paRZ1J80yrfBXQDCT/1phzn2F9QR7IASkxkKT7GNtSRhhaFHX2gYYuxsWYGfrbYbe5nZoY323O3wPfgXbDyBuo+0aUfmP98g0AP/NMQDIPZs9LL6lCCWRZ/aseQLcdGtlHis+dTX57/WzXLPKzlhNhL6zFgBpL4sNaQnBkt1ZWv9eDyeAY/KjfMzCJ9jjGNQwABiQ069PSfanHsfiY1UBALn95p/D9kLJ/8GjvxcAAJ5bL1qxQZTC2/aPt8XoX/4bMADkcQN7bXGWvAWA6WYpWKgHAPg1sMqCW7L71D6N46QxS4kjpiS02Xd27tUAgDp2i3RnFV1g+1VbqFxOC4B8/OAkMS7F+JTsZQMASMxKkv/4YaW/AiNnBgAYDQkEEACAUP4j8S/0//qaif9JaMwByEQLAPGpYGOhBQBa/HDsHG2/sPEIw0sEALAQLalAyG4wiFqlvsk4/nYAAAP4GQDA1ChXPSlE5QZiKyCbR9sT/P3OAADSAmBBwCYAAAAEgAGAzHYAcIKxKbYAkMp/tgCY4jtgAJDWdYjDMQEeW+2QLpOg0NwmyP34Veu72kDAxXs1sexWoPOHnARW5VgHAJDWwVIAkwMASAvvGABizoDsUtDblw8AMEY8XxX/mwQAWAKztD9zf9nL8FXyx89ftNszuy8CkNgCoMos5b+/OoEq9o3Zo3V2pI8LennmZZr49cLmwHkko6y1B2hJ3sYKRvPWPk5uev1j8tTswqXfkbXHWvVU1+VyHMK3ijIw5GoAgJ0xj50ke6/KvpvP67oEcGl+/DVX7V18JuuvPgWby4LK2oLvcUAAwKp7WuV/2L6oW+8lAIA/X2n8KutA8ROlvUaZ7gp0i8/wGwAA5GvF7rf0vp/ffN/Xzf3lyHd/jnyeRKslAJwf13zd1wIA/suXP7USAOAvuvyAQokoF64+rhxrgq0Q5FZnDD1gEwLfJWpdUDM5IdXkBAWM6XZNVHmDz4Tvuk246nP2OVQjy4KpJtjEuV2+JxkPoyYFS4Lo+Dz5EhMAiuKXiu5ElyqLHz1pUQ2E3o2SqEKwr9uTfp3oW5kCrlqFYMAHpcCOFaexokKCBNbvx0+dzXeiO0sV8jZOJuTZH1sp/HNFl6+VivPBy0tSrOBbjwAAIABJREFUkKPkAg8lBWLvRaWpN5IAAMlwF6dY1l0KHKS16AoB5CxWCeaUmM2v/+2fPa0XMXBKG++dbvJ8LfoAykHXsb92SWhE4cA4h6swLlzAC/DSuYxay4/BQRUAZDeSvATxqADJHeU6BYzjOP+YUKL8XS93V/kPx8juzfZx/I1zNA0AkBwpOKUxkIIKEVb9S6LfnK0J+qi5IKkdT1p7rc7H/cnfJiVStY8uviz4qI6MJn9xDM4b95ubHxp1pKk1UJAAAFB9nhLUDVaUsRqMtP94DmlJIH/L8+ROOhwrCXSl4BCPUXYArwgF/5mexqrXTWbbE1t1mV9iqF5qwWllv1lhTEAAHk6rsQEMh/t0OBFc7nbbrMqLVTBsQRH4niToUUkjrRBAqYnfm6i8AR1zvx82NrdYiShsKgi2NUMLFZOa+CdYgP9QbScVOHDQZPy1hYrKFREdADF1mQaw55Xe4KKY8T2Ou1UVMYko68zG0Foq2OuqnBQgAMaUvR4VGBBlc6MZuh1ULiaqba9jvP7LZajXk7m8O6ghI/oKw5XtX2fUAajGZ2PMudov1l77AECUTRkC1+RDrt/9eioZy+vk8Cr5eBB5SwSy+7fuevnndcj80rVL586Nt3XXz8+r1ous+gMkJ0yWctyQrEL1Lyr/UU1iTCnKjIJqeQRKphMETKT6fzRCVTkqXicEBuzvjfg5qHMRKJlN0X8askcYANAX27OYGN015C8CMxMWEArTCRLzOJfR1zNpTwAAKK3Rq3fCnp0AFbU7rXB4txeuOrMVrrryWLj6qivDod2tMJuNw2i4F6bjERMTBgBgFTwqbSZ4TxJzGINm0xhklul18blVZEPe7OzssH87fvA3ZBqrWBQAkNsSXs56WRz3gvXPdKA604N+r+XOVVwDtMEkUOPn1a4la0IloquCs0BPE4CstlbJOSrg+LnaRt6G8ftYAmJWnekrgNL9lOzBZGukFgC5HW5r2fZXLu/M7rP8Ri4Hlo53YEovoy0B4eWWv2f72+YFr40ZgeOsuTicJ93zgrqMNqyyDcTEqyK+cT0cI9XfY+ozHGtjj2QwWCYsKWzJf1wT87G3txcGoyH317Fjx2gPGKgASeTnn38+dNqdcPzYMTIHwP4BAAA0/v/wyD/w9d133xUOH9tlYhjXxbUefviR8LOf/TzccMP7w9133R12dw8xKY2kMwAA/+N//Bmv9+lP38kWAJOJAAAAFAADAAAAH/7wR8Itt9waxkMktKes3n/ppRfDgw/8IHzgA+8nAECSMBASoOwfhEd/+hMyAHz0wx8Jm70ewYUA8Yz298Obr79OWwlJZ9gKQhE/C5PBfmgz4K0ynAlkoZGPwGxuAgk0S9JE2NQYDIX9DAYXQQURADAdDsJ0sEcQAILuDQNdwn7SsDkoxW3PgSWA9ih+kAilrQCvWKmrnX9pNh/tQgajUZGGCv0Jxx5gDlsnACuJ/EtrzGwbft+ACYsp0riOPltsPzJeYYwmsr4IAEDPW/6W1hxYH322ApB2F5BnYLNDUrrX7bA9w9bWZuh3u2Gz32NLBazZfq/L93sbG6G3sRV6G5thc0vssmSDmU25HJ5IrGmCnhTQrTF2AeAFEIe04yLQVZNJVmlKW5a9pAXwkf5lfYhdz1NpFbKsPTGPFXknVAQVmz3mn9cYFMUAT9Zb1usEnI4AgELiXykRpAWfZq8pb5T5gCwLsY1Nul+T1bTJtHLaV+hyTK2NmAEAFMhekqF1AADKUMloR6a1io2n44jWFNE28fOhAACSC0cQo8jLqi9pLlaaPJOz88YijMHgE3uwqt7RGIIObAyyJZ0q+wfspQPIbQKCwSyiYLoGQML90Or2QwP2eacfWv2N0Oz2w0Kr/MHU1gAYQIEA8F8AAFhQvpQBALJvlfGOgf8IQapWuEe/bbmy3Hw90aGpSKXi07lxtjiNzYHpPtFr8L2EgdEnGWIySQHGuT6sboMEcPLvl2yWkk2TYnIKEs3aHKxjAACIivfnWgBE/c69Lf57NVlyeQCA6np01ZrvAQCg4ntniRiCZGhjVvc3n+XfAQAQYyrGRsEiBGNiqcYhJF4hyWyz92TtppYOGNd1/k7+ee4fW8Lx3QAAbG+YrFt1TxWb3hgqnPz0SS9vy/uYgcWhpFUlQG7SrqfKAIB4CpL+Ekth5T8ZAOQ1iioICBiP4ufGAGAAgCYS/sYAMB+HBoABgD0pAADlXwAAJBJSZeJxDAC4FhP3yqgBn4GiXX0XQpBj/NfWaVJpZgWIOkjtcmkb03dK7DCKfYtrQloMpwYvlFOq10SpCPORxZNsvEW2CwMA2zYh4a8AADAA4DV8VQEA4DP5qTIAzJUBAAAAYYAyuL8wkCy4N60AzmTfuvWcmxC1DAAKAEg61TdbdRbPOwAAQCdLDApANzDYWfJYcheXwwAg+I0EsEot8VzhqOmjd8AAUBefj/5agQEg1z253qnzp/O4mcknL3PsPXvmnAEgn9/SvST/1xLnVRs5t8NyAEBVh0sOQ2zYgwMASudcpefrnoMkimpn5vr/oAAAMjGqf57PlfnQ+ef+dVwLNfFJP97+/GKPJdYgf57S3yXz3xgc6lyDXB4s6TMvz+pOUigELfka/jlL6zD3PXAvOQAgn+cSQMJf2zrs1a2P/HmX7vs9BgDU2Wq1NpwOlI8XrZPh6z6vm8bSnC1llLJEvM1ZLQDgv375jpUAADPA/OY2g0cWzBoAgEt/VTeFBfmA4NFPlrKzfigSmKAiaAsVfH4y3kkC1V/16NGjEvgAJSOSfko5LuOh9DYugZ02kWsBoACAfAwVlCi2iDpUFWVICj4kv0ThWo+dyAjQBQBAhDeTX6SX1lYA+puxYaNfcxGMRP+fHOySE5hXiFaENCtIpJI/KrRs9XqFtwSAUARLTjHn11cMSLikaJr/alDG5sSSbxYXsPc5N5X7M4R7FcGbAw3sK35dyXv1DoiNR75pS5t/1QY8iFNR2SXrKAGy50fAYdW/XPDlx7KLuUve50rEr6n8b2HvEApl+16uYEvf5/WsglarWfCeNxhMMa9iAECgEw4Ek7akDRVKOguiyrW1Gl6DxkmQSsU/q87NCND7QtLfqgYQ9JQ5d6I6BqmWZz43ovz+8WvJ9jkAAAjCgJKV1PNgBIkV6s0wnqDCTJNWADZo5VOk/lfHccnx1KocOEM2N2RKYKAkGT0eAGBBR9nPCRoicjIlyW1OSV+q1XNM6PFeU/KfSYnJKEzZz3XGYCcCMkaPjCBzp9XiM/f6G0x4IJC8sbnJqrJOtxc2t7c5LqhAxDHdXl+SK8qQMkILGjotes+VqqFG6G9smoqP1fsJHBLC3FcgW/WRJvzxRQTO5Z+wE1SMH1ICpzXgZb/JoEr1k0s+EFgCJgT0C3VVDV524X1LNuEO8uCHl2G5AXMwI0UreFwfbb+P7Zol40n2MOjUEzWeyZaSzLH3lnRolrjOZfS656gzhPN7KctIoo+iVikZ67Z/8+/LsdbKpgCQtFVTkOf+Or6Af92zLj+D0rdlLASV8xcMyhTIm7JqBCAu7F/YR2REsUCdhE6Z1Bd6XCT3F2EyloQ/Xl+6hEr7lMBnEp89m4W+lVX3ej4DKzGBpxWzo4mdexYmCjJgH96x9CUnjTj34YiJf0Se8Ddk2dZmIxw93AgnT2yHK06dCjs7m6xwGQ32hS6TOkFaAPDH8oJYt9y2SPBLANz+5fIb9449CBmF6m0kP8EAAACAVDELtbT/nl//OQjLryeGplUP1n0H5y3ZILb+BJgl8jnXvdRZWgmbZFOiw5WKENx/qjY1vWRMT/5+c/sysYtVq68oLXXde/23vL4hPy1xXt1D6fsie/13+bduHAQkc/tl2c6r7hwbCz/n+NsnVwykheS3Z9PK5T+mDww+8C+8zEFCFXaIsQXkc+PlOpP9mxvs485ViXYDg2Hob/TJWIRKDt4f7YDU0x1BTuhK6MfRcMhjAC7GPjt//jyf59DuLpc3kv8Aq42Go/DC88+TdQCsGTu7W9xLmPdLly4x+f/EE0+EkydOsYp/d3dXgcudcO7c+fAXf/EX7Et/6623hptv/ghbc4AeHuPw2M+FAeCmmz4cPvaxj4X9/QHBnQAAvPLyS+HBBx9QBoBPyH5hZRp62I7CE7/8JRkAbrjuutADALCxCJPhMExHo7CH1gphEfqgmFeaeAbRAZxYzAkASDac2jYKKuX+AcANa5xVuRrkZGIIsIVFaMGOwTnGozBB8n9/L8wAAIC/OB4z2C110lKxC/tMqnvhmoktKy1TrE0AgC0iVcz+whqOiTWtIoNsnC6EMYAJ+kkCFlry0sBTXD8gTImUjoHXm84nlKUJZCVAJrAKYL5xTlsz0pJgTMABzod1uwG7qiMt6rgmAcpst6XaH0D1Tkda2oGhCnapsoMA0M42AptbodPrsfqfYCms4YrOW7aR+SxJ4mp1O+5bmLykVz0qFQX0ymS/shmYn0AWLMyxUnCmfZl8umi3s6K/mtRPl5fgNxlPLFntqkntWSIIoBCvKNsW8u6qABp8E0moaAmFlkDyvvUeYgDcnp/IOkn+cxxnqUKT33MVmSZLLOEfW0DQXxJuhsgCUCnYSLLYEmsm072eMwDAst6RmIXZrxwInySwhEAIoUOi9tiJTORfHOMEvfY6JcpZMAAAauPaWMVgVFyDGqdy6sWqOGH5gQaaPnSjpQwADVb4N9r90Gj3Qqu3ERbtHpP/AfT/AAR0+6T/BxtA6Ha16l8q/w0AkGREYk3EgwpoRVgT2OJNWxvGdW0AjQIrXtXHW+4bnOvaPPmPcfOJcAwRfLJkGyQgsn8vt4mSLk4FRLluz3WyzWu+VhLAPzEJ+ee8XAYAGwMmRWgXLTMA2PbCPWPP5/Zbnf2c37u00qgmtEtJD/+9JVtOF7OXktE+4f399gEAYgLbAZLyQgQPAKg+v+jEdX5bbpvl8ifG1djjPK1hW+MexLK87lPhj8UA8zXubTm7tl/T3K8OAGCynu87XSXHeXCxgJolViVU/IjlGDCaoD8ClRMAAK2QYvU/gQAAQAogQAAAAgyALwdbSFgA5AcAgKZW/zdY/Y9rSvV/ZACIg+0AAJp4h/9kAADsJ+pRY2+hd2gAgAx8F8HHGmPQCn9jE1CVwBMkgIsW2vl4fKJ/EaBS7uuSvqBaQMSCmQwAADmP1i7TeSMyAoAJYB/AAADV2RIADACLjAFgRsYAoQpXn5+6F7FHZQTQ8Sv57yX/za+tnMAv7osMAGDXzvWgHR/XO+aIe0LkhmcAgKwz8JAHAAidv4EChLnmoAwABgCIsanIIvxvAwA4CANASff4vez3fm7LeT1o5/HvWQK0NPfr7D98ngPQS7ZkHQAg+uqaKzIAAHXfARgAfG6tMgYOQJj7u2qgxdsEC63ZLv7e7T0fa7b30tgzGl0B8BRtSQcO8HPpbcVcNuf2R0kH1923fw5vv5fm5iAAgDq5QL20BgCQ68lVenPdZzYGlXly4IvS2JbGsTLuroNCyears6XiPbyHAIB8DRzkeXI7w8eG6mR33V4vrQ8/VrlNwdcZw35pvm2dmt1gthZt3f/2ldUMAH4BlwNjloxLgbR0XKqoXH4QQ2tXe2iUBGgaZKND1t+ustY/uJ+EdQCANQy47K3JahH0ZxxL1S8HziroQfe2AgCA8aPDoI66vzehSBKKbJ9M9ufDtZIAFwcMgWMES5AA67VRidFib2r0n/bVCJLUEiVu9D2VBUs6SqlsiYECNZjyhVy5bwt2YhxQYZAFWPO5LhnHcb40Wci1nCU7SvdQVRIytlZxIVEhoe9jbFwPtrnym8WEWbPZjgHiOiPej1l1rsu1HeV9Un4+S5rWbf58/ZbGyH/3coSLBSRXIoCyBH8uYHzYvSTAVylW6yPm2TJyBV76vh3D2CmotVzw3RsOGJecAcAc7JhYURATK+I1yW8CEoFZSUinSnm5tpSnihzwAAqRhZgDYwHA3rSVyLlhIFZCZ3HNZ0IorsOMls7GgucHKAgJYG0BYr3njcreEjtCyS20v2wHQGdEqTzh0BARXu0Pifvi+LhEtj23BwCYHPR7V9afOjoqWyiDlGnC2gJQr8CxhQNq/WVxLxrEtZ6MSCwiSIvTYiwBfkLCAFWJSKKhwhCB5D4BAJus9EfSHtVlSGyABYDyjRU2bVWYEjDlDHRa0sfTyx/1OYWdzRK1nrpfQRHs+4n3TZdZxU0CSFgCJ5chcZ+qsWzXr8ggnf9IEZhVeEjvLVTdpQScncfWSuzBmVVP8foNofCXuG81CWn3t8oolGeSwcr1g1+rpg+WjUF0fwADSGJR8fu/ZHB62Yq/rfft8hqUu1un/9cZ6HVy2Z7dOsMeVAYvyefaFknLVy7K/gKA63J0QAmB7r/v59HLVjqeYEeZDsNsKtTTBEhi/zr7iFVtBHoAaMVCWancH0MGhTAckESXySkk/aV6X+j2sf+YdKj0r9WexOxFiTKSjp4XbAQKLGCVviR4QIGNw6QSWtoVAACA++105qHTHoTtrVbY3t4iPTWeCW0NQJHJ4BqqZ0Q6UHZYWytL4KFlgJktGDfvbOO1ADOFtQkAJcgtgEoBBmCrpw6SgfI920N+nySwRRVpHvcb7Edn5+R7zc+l/Z1AQpAgRvMne1B60kkgTZ7HKABMRlaBRBJnqlLk+muK/ZusBNMZMk7GPlQGwHB/x7XkWmdFcADGxO53VauxBDCIu8oBAEpjVpJ/+b7K9Z+XVzY/VlVv6yK3b3Ac1gZo97FO8Dm+Y9X7+Ayv7XwYTwZoWi2+39/cDIO9PSbyMQ8MCjcaXO/4jX2Kc/He0fYGSUpQ01O5NaX9QLMh+wFJ2k4n9nrH+Tc3NmP/dxH3C7IHwBcCGA8+CFgy5Jrj8Oqrr4aXXnqJzDRgAcB9wFeRvTgM3/ve9/m81157bbjpphtDfwPJY7TemIef/+yx8MwzzxIA8JGPfISAAhyLqv2XXngh/PDBB8KNH/pguOWWTzDwgYB1O6CH7TA889TTYaPXDWdPnyYrFKhlh3v7oQFbh3S3wiJkbFPcV9NJaGM8FdRo1OjeQY7lbVhe+D7ZhtASCLSY0FwNshABALAA/f9gL4wvXQzz0YAAgOlwyKp4rmX2kUd1r7QUYou3jgABxB4RkMDctkMTwWYByJmtyXmk3yhJAbQVYKsAZagS2WHU6ACnWpJJAm2y9yVqji0wBoCLcq7K+EQbUcGf9hnbE0wnZAHAtdtNSeqjjQVYAGLbulYrdNvwRzsCCOBYaZWRrl3IPoxBd3OTdOicZ5dEX6V3o03CcQKNvCTyWR2toC0AiwUAIMlqYcESncH5VV0j1IVi0y/bG9WkhAdXmkrAMxAAgNZbSAa6WID1u/X+VZTtNsdZ+8L8uf095fYTJ1GBCbSDDCTvuJBNhtLv0MpDrB0pPQQjAAAAKlu1dYHdQ84cYCxoXHuuDUA1gZ6ewPRhbhuZLONvBU1XnpN+g4ARjAklfsdAsLb3FmY9Zu3uIt2/6NVkHyZdg322aAoIN7dzC7hLFX8pYcsEHpLypP4Xeuh5aIVFoxMWsHta3dDqbRIAEDq90OgJCwBBAKj+b7fDTGUy7QkPAADlMvwVPF+FEU76fkvrPAARRTZ4v9YAk17X+MSy6XjTe17/VebGt27LKzUjA4DGmFxvdJ88tQISvxaSHn3vAQC5vWQAgDQ+svdl2SGhlxgAIrOc2nHwr0sMAB4AgESJxZ9iUjmzd0rjzPXGysf/fwEAbB5EBicGALxv8ln+TgwAVZ+wCgDIbbJVesOv7binaHuXAQBkT3EV0raGq3It+b7RJl9xExXbvsQAkOlh7m0tQpF9Lnsd+h6ymzqORSuJQcHi1cYAAOeLTEP4YTxL2BbxfbQsCmBvg004FQAAEv5I/qMFAAEA8ykiHUr/nwAAAC/iuMQhqv3YjQGACcoqAEAAQxpvgEyBTWIuho9DaAsAJsq5n6R63wMATP9FinhRGVGf8VsWz1Y9n68XxOU9AEB8zTIAYMwWTY0whT8JxrrZPOzz94Kvh5M5QQADtgEAMLMRBgClK6A9skRy3hL1v49T18URcv0UX+vgLX0u1LoRQGhFOUkPypX8+qb8KgAAYN+UWgAw8Q9QmxZCGuj5nQIAeP24F39zAAA/VhaHjTaPK2arHOeqw3ObrKozFTCY5VFKcXy+Z0zYNcDQ3ObLXx8kfpXHJEx+5QAAA3IYAADgMQN6rGwBUGHKqsrSfAzNh4zjbXYki+nSP2/TVGRm1hLYKPSrOmK50MrbOMt2dJmd1K+JuvPn45/vw3XzcxAAQL5n7b44jwcEANTJDy8PS8eY/1AaM45pDQDAjvfPXxz3dwEAwPksfFqKzXj5VqeSK/5atvfzfe7XkP3tr7tKDtTJ9VX2Sn7/xTnM4sf5OHh7+B0BANbdoFTxStAh/5dT91eEgdEE+zL4wsWWB1iCF3Hiavpn+MlY9Qx5D538WATPcN8eoZoWDQLX1eoiJ8KiY0aDh4XymTMawY3VAGU+0cmhElMBrxFcQQ/sbqvBxBhorrs9AQAYUwCvx+QXerpIcKIyLgywSuDABy9M4OBYPLdXFLYoLUFIJzWber9xvFNk42afY9kIUrD6r2TUl96jAFhadq4iQg0crkMaFsmo4BgzapLM19yAN+HnhYQXxmaY+vnyx5Ycgsp6VmNnVQK+5FTme8IrhDplUdoD0j8E4c9yAN6fyyvAijBz/YHjOBisUQ/0gl/OIx9IVbeokbgmHO18LnBj0l6NMd51DQOAnQ8VcP48FQAAA67CYiJVQ+JYJWcUFVCgpU8AAI6JnLFCDRidFAXD4DVAAAi2yDpw20RBBLjHNhNk5fWfryWbD9uPBAEgaEpQkACAhAEAAVep7MT+RZAYAX7QuUYAACulQJmN51MAgAuC2jz5yiUGqTXxJvs/rRu/1uW+zatz7CBaqSTIdwlCgr6XvbYnYIIQgcicJi+8YIB8c6Mfjhw+HI4eOcLkfw99Zfugj91glT+cE4Kf2gjCSqIftP7S3oL8cxTABEVoxSsmBNU2Y/bfld62Ik8QlNSE/lwC5gyWG7jIBcJw7tkCKO4kv2VuTCfIuva7y8aJCQxzwFyAsiTnMBLWKqCy9/h0q9lXcvmRzxMo0YXe1tGwOVDC6gR6mTLX7zcv8+39+AwLJIITBa+XMd5wqTxzpsM8y4vXW/ad1fe/3HusJCdXvfduAADUL2sumK+H6usGk0n5+Bz0GWi11QDw8nmzc6YqfCRbpmEyvBQZAFD9j3VK2ceggQS1meBnvkGqJ6zKn+1/UVobKfw1+GJBUetDbIAlyidhXGDt4WLBFiewI6xlAM5pf/N6ZGxCBbMk/fFdo7Rut7D290KzOWOSkXTKi5QwxB4lIMkCb/pb2E0EQNNpR2FVSTTYfrJ2I0hwIRGKxD9ApVtbWwQAwMnOAQC5vsp1b8WO0wVUeS8myPNq1qyCD/JrOmclr9mmEgRHkjnZteLkSbDeg4XUqFXZmqr/KK9cC5ncXpH1IfJYZL7abK51j6231fYU9IjID88i5eWMX9+VfaGtn4wBwNusfixLssfbKvmzmbyx5/dBZL+n7Bo4F3Q2AACbm5scD/yNdWPU/vgtYybjZYE2S65fvHiRSX58xqQ9wAABeX5Q76MHdY+V8NRN7XaYjACKkQBku9uVftb/m7w3W5Isy67DbsyRWVXdzZ4wkWqAJgAN6JEyg0BSfwCSkj6CEqnhF2XSi0x6kcxkeKRImF4BgV1DZoR7eLhsrb3XOevse+71yKrCQDDLoiLc/fodzrDHtdc+BdMYjtF1G1Aw7xHfefoIfR16EYl/0LkfD4e2fvBdUP3jPn7t136dSX/ATL5BMv7qavnTP/1TPi/W/y9+8Yvl7j5AfdinHQDwhwQAfPnllxwHbMs/+7f/bvlf/5f/efmDX/7e8p//o38UrV/Px+Xm/HG5ej0sf/Zv/x9Wo//Gz35GmxDsQgAAkGWImZa0LdIOYxLsFdX7r6Txxz8lJWgzZUV+RpQjyQNjVQCA25sAeaIPI7AB2DcAFn3z1XL88PVy+vhhWQAAeH6Ke2g6HhXu2d+b54t2AgACsYI8K+BFhdrbc/SVyPWXiQIyWCUAQDZMtMSKRAnGJBigou1BlyVhU5xv4rf6B8feyf0LvzdbP0m3ItEZcjRlCdsl3TTwCAABlCX5X4AAEkyUIAAyAWAtA8D67oGJToAEQl9Y4NeC5OPeFQAz4YeiswdYKxkAUPXI5EhWqwcgLHrWCwwA+1fGt6jVFbCSLQo51Z5VrfUSIIW1AZsT84bnHHzoTKZjLNyGbrJ9BwDgMmW8nzXbWuuBnAAArVeXm23O5SvlmFwlkJnzk7EJ2VPNl8uEE5L+J+haawFAvykaSHCM3A+e2WL+nnwi2sHF58sFwz3D9WMABTFEUD8R6JMMAIMTJfR/AvLa3isFKWAAwB6YMvgoxhQ7sOkHq9DFN3EfQb+NpNE1q//ZFuzmfjld3y137z4PAMDDuwAB3D0uy21U/Z+g/x7wdzKC4HX6KABOwo/BHsbzS69En/oAveMf7CnXt0qezvzprpPX1f+av9GO6IUhPncej4Ld5L6D7AjdrwAAen+0X/9qAAAeJ9gCAIhZ5S0AAAFkNA8DAODuNiplN1gwa+yj7f/0Cx2MgGPdbvJjN+MvuQ7cjxj3y98uBgA9H3XVhAFAYyAAgBdwKCbhrITVPxr0RHnha7vNF9fvGgAvW0jz5+va9+OMAWDvHnweGU+BrvYWALX6Pwsxwu+KeIIzAECiIYYTAID+OXQ0k/xJ+Y/kP9sAoPKfLQDis9MBAMojwQELkvVI9oPq/xVggGQAwGuAAkj/D3s7qv/RggnHOgBA2DN5tiregJRmYnETAOBAivSwGJ/OIq+sdo18tzGvDgxlBlyWD5S2nfgoB3ud+7YDANiCiYBKJPq9F7ASAAAgAElEQVTh9UQLACTwn44vyzEZAPCbbQBez8s3z0cyADwj+X88LcCziwXg+Hq1fHiOFgA4n3wUAl/MJgw/fIzBzta1y5K2xoSekBxoejBYzlQh/lcNAIjq8cgjCCgfMbeMu2WbTIEiI9l8neaLsVuJrdijZt9zCwC3U2YAAPcFNc7Dvi1thrZ876ozXS40GfIdAQDOALAlC6Wvq/zTfPX8TmcDZFx5BwBQc0Kuc9rfZU22cTdbjTogbUwfny1dKN0eujHsec8fVD05zPWE4n82v9WWnc29zjtLcPtz7DM0NM9gU2XU+EJdQykO91TOyi73MfGYRB1/rd8t2yMk8ZxJam98BjlmxY9VvuF1t3vHSKmO/ZsCAMzGcE8O1HnbnTD7cAYgGfys7woA+Jf/7I/PdeDdebx0o6TQs+TIeHyn7df7bUEzABdBpPZvspr3NgAB8KY4Z/c9W+CDUNjOffK2ELh1ITH+HZVt2ijjJMcrXsv6Bw73mAAAp1qr4z27/0juAf1zRgEre2Mr0CwGgGAEgPMMXzMShTJq2/1m0KA7dGX2EgCg432B50Mz2biXxBgWa56+z+mYlJ+ttdn3/TgZ5uPYXyeFptG7jotMd9Iqglfrs9xrEzhDNUFHmtW1p9c1AVevM1PaW4rcFetsX3yKM8S1yQpaBOIubIK86ZmAVvtEX6duQNX3257gH1HBp6qsqmh1bHWK/X0Gb02xN+c/nSEZEg7gaSAAVIMiAd4qhzqKOoKoUm7Rp254rgQu0ZBtCf5E5ClAmD0QOxeFVWtqTBOp6+vYx8Edz/o3A44ZfEQ/1kiCRx+nMDCjShCOIfpXAwAAulgFg5mAB6sJe1oH1bX2eowbAsC9RYvfVwRTs8I6K0W4PjJoy7WaRr6qLUhhaeAtXAsOGBIASGBAhuFv0MPiNf5Gwiyo/xFkBripA5xwfgSR4WhE4j+qykjpn++zik3BTTETMB+QYb+ITjcHjAqXwZkIbEM/tcdaJdtAwZl93DR2rXo2nDokCWIsY23xmdlzMq9pibYq62dGVN1PCobM1o/vtSq7u7wKJbSlZ6tM4TNloghzJwPczy/6b7xHI86ChHjdjl2iUrUDgjoQyJ99SwcwcVoS4Fv6s76vczJAb8hPHzO8r6SbB+K7HGa95gBCq+N4USZfMOD8+xq7pr8J4JrQm1tAYUsvSX9zbVdaRNMHTIJbYHIAQp5Py+Hpq2ACYOAk2rkQV5cOf7QlCkpAAAEEAAjRigCF+k8HG5KS6x6wUGUW5fQSlZ5iCPkIBhGRULHSMwEAtMsAgIrzB/BJ7CcR6EE/y5fTx+Xq+jWqdDn5QSEdvUmD+ak9f6vA6VWDt6wgiX8hcyPooWSQqv8h2wAAgE2GvyXf1AJAx9f97fM3m0tRWtbjqv3R10wPNmFub657gi6eYqyGVYVMZ/qwnQTwYAII6735nqqyx/diZwGoOzTvpqDjxv2UYLFMWs6dsnnvS28BML/yp73rtpm+WeXWd7HZBp/FxuSSfJnJ77YWYN9TDxZg8ER+uO0je59BVSYRe1sgp+cNU6CDOyJRbXT7y0LWDVDEAzjw53/+F8uvvvyK++PHP/4JdT8q02Cj/L9/9mfL//G//2/LL/7B31/+6T/5Y7YieLg9LzevHwhCAt0/Eu1B/3+dwe1DgDQhjZIVneFe3C+YI9CeA7aAVc85QJSU/AjcIgkMGwJ0yhnhhk6LAOY12QYQCF+Oz8tyeF5OT98sT1/+ann++svlfDzyvoKyO2wigqPYC/xmWdgDPACcpP1OtjYCtgEgbQDbkDOwJ1Q5ynMuYHVCAiCAq7LHwxaLZ1VCXzZswDODaQB90FHB3YLTYhYolTmR5BXQUUx8WZ1cQK+Ugyn/wy7pMpF2mlpC4bkfHrQVe6I3FqjE0bgR0xjjelQDnnjAWIsIroMFgD2OAQIIO1Y9ksV2AIAH16o9p/RMueCK4ht2j/zsmE+zSTnHoFBNNgAlIhK2NvNxXH9UGeEBxCpPZA+0MCIXe1zfZW77HsYCgLjUgxov2XTRF3xsVUXQCNYE2MPwN76vNgJsWREU+nsyr+omT5Z23d4ZbvxzsRM2+zbtZelZJKD7xcOmSG3cdHLo5aQvTnAybXIk07isQbPfdTi1YPp+N61lxtwHBNCk+UoAOl6B2v9+WW4fl9eb++XqHon/RwIACAS4vV9eARK4uVleAf5+uG9JfwKWCSAInwZyGfvF/7U1mgwAwZRUGQDWgHr3oWfrfK47+/W1nsZE6LoFgGwgP176Zq0j175HjH2Pq8z0XvVD47UBlwx8KAaUDn6KynJVUkPGcy1l7FHXCxkW1eFkMFFrzfT1RWueFQyj7DIwTLXf/d45r62tlOvQHmuo8mLlC8l3MWB607nQFxmf8/ngHPIH+LMRvO5yA38P/pqzmxS7zOfN77nGXbRWBbajPBoYvmIc9gAALZ4wAR0126aYb/5cA1gjE9K+Rv3zQRZZq71LdvmW9TjMp5gW9wAARv9fAQCo4Ef8i60SCZLu7I6o/sfnYDNjov9FAADoxWgDAD9nESggAQKk/wfN/+mw3MCmYQuAAACgBQDsjfB50/fl8QlSasn56EATKwu0+wIAqvo/YyCM36ttQC+acI80lpzAm4qvKU6VfQG09rMitMkZ2J/SBgU4oLwBC2gFFMyWjLAVaC+cl+WIIhkw0Z3BlnTOZP9peT6+EBjwjOp//BxOrPr/eIw2AGACOLxeLR+f0dqpMzEpjtDxf+vo+cxP2FpPkF+jfsjzZQuAnkAKq6/+W+0LxA7TtmVcLIHaLb5G3SQ/tzMAtDZIlCsRf8MKCQYfStJ4L8E2AgxIe7d9lrEi9wsbQCKLeKosriAct0WcgWY6Tmm7bMnZqotW8rv4Sq7j6jzOfMTOXzSf4ZpgvqQb/Sy6vifrdQ+NrUFsN9RxHQAQsdQ5A0A9n8vOzsYRa03xtZrIbPF02u0jsNVjB7J/9dwO7qMdk7Jhb/62dJPe9/Xi71XbY2a7i03J77met57fX8f3etx9tj9dp9U1VFOmK/tgQ3DoWTz+ObvPLfurjWkCAOoYz8Z2unYL+3G9/1kCfNC9W8SP+TCz78+GRLZOfQ69X+9d9/Ap9tGWDJ/Kpbcc3MpQ4+DZM+g9xmezCMALO1oLgDrwLry27+XcAg4z5VKdsbaQG2CgKiRlWLYdymEzWIDpjeO1RsNcyH1Kgcw2NQNciX+s49XiFwkAcCXlz4D94wt6LQDGBIXoG+mgMKgFGttgBBBqi+wAoFREFWxWW6lCoRq0qj6rifTqCOie/V4jAOP4+X73s2earalLAeAtYaorzccuuaBkgrZ2AGNwIHbNKEG21r07hsP8xUnaBqyfbc2t3vekq8+9K+9hzQ8AhF7BWhXDmxQBq5rudgEcLuh8LprCKxSWrgjxd0VwjYI0kMTKAMo5rMo0HMKkfLYAAak9EeQryf6qqFvVKhJIxubB97MaPypbKgCgJ0MEMog5EtVZVKiw3omF5pGOCaGbyd5ezt4Uva0YPpcCpC0waqheJKDYa1ZBvUTIOt0WgsfY77HH0We1V3Rif8ExRKXs0+EQ1a/HqHjHMz19+Nj631KmZKBD/erhYFTjS+tUCPYVs0Y6DngfSS85B7jH+wck+YPuFUGIH/zoB/w7mAsicImAC16zQpbPDTl3HYGYm56AZuAOQTVS62aQXnQrUffHCrbY410mcJ2JRSJplHBdrTMF0kN2ouqSJfitH++gMtj7MxVwDkxDweOcWXUVFWa97YOqSuL+JgrcexBbQMz3Y8zLGj0+26eD0WRJYyRUZ3LH5avvR18jsebXCVAd4+eQHNB7PZA49uCe7f223krQaUaxu9afGYZw1PFGAm1mxFejapTvoi/cBlC4HF7rlisC6Jr+mDjoXkFcdV5ELZNauuiFmb6e6aYA5Myt6LrWajAPyfLz6ZlVIdw7rFZRr8MAAURvwJBHCAiQ5n9gjOrzw/VMeygqSIMbOzZXBGkSYIBrIMiLDvDnCMAzyc9gWFTVEGtzBgNAtAKIgGL+TVaA6F+MtgCqDlEyEwmkoNfM4DqTTXHfEUiX/EAVzEgfJz3sgXJV/0OmyTaDXATAScEWd6p9//o8VpuMr50NqzI85YKpNoivQ1Xqtn1j/ZDFBCCd14BCLeETlMd7AFZfs37dak/VfTt7XfdPLHmB9MZv9GfeBwBc6sCxZQ/O5Ew9ds+n2rILL43Dm+w6O8nW/VOuhVpL1bgGASjQN9h03XgJu4RTkG05Wm/eUeY2W1d7J4FwqqQEAACy5Vdffrl8fHomkPE9esNTNgZN7F/+xZ8v//f/9X8uP/3Jj5f/7A9+uXz88M3yeLcsd+en5SUBALjqParJ8WxI6h+P0cc5fSXKE1GfRxZ9eQXz0CQBEfIM+zwq/5n81w0n8Ix223LdGACuXgIAcH7+sDx9+e+X52++Xo4fP7A9QHKGEKAoAMAZAIB7JAUDEAAAAANvatmWuoEhIlLlarcGcxvk79VrUPqqopLseGYjg6a/gRqScrnp06ugMBeNvOROMKoke5ExFTFWk8D9mNMeuJJsIitCtkqhBhAAYAjeZqV/ojJagNeSWMM+8Bh5RwvS92wACYIfgtKeLABJd0wAAIL42SqBSV/9jfmVLrCkoV+bMrABGDvIC7ZpAOsBcAsAhxgMBA5xNgOnmXcwoV+r+nB4XSuIxv2furEZVbGnxR6xkrdslYAxCn8qqHM6wx+BLj7f6Sup3QT3CgAT+V2MzQsqQg0AsKW7XI+NAIA16LPZj7JpMhDN5zEfhUCMOyTIOyQprlN9esiArEQUIKPZDEHPuAYA9KRTMEmE/c7xt6pS7D+OD5I8YA67BqAHlP+Py+stAADRAuCMfc73oj0AEv2v8C3uRwAAAPnRVjHmoj5LBwDINonJd+CSktvyp/3zsJXGdkJ7cyYAgts1ff4WMifJLhgTM51RrNowo44bbWfdS7XF/R79uXqCYA4AiPYlstuSAYU4oRgD+Lf086wSWPcLKxQMIJBpNenE49PPlfy6ZN/UuAQlaBQwNhCHx0Dq8R47aWP4txQAIBknVhoHoDQ/m33s1wAAVbtTbiNO4TEfgX3zuT3AP7N1Zn7vXxUAQOvGf2PO6rpo85oU7a3FXwHy8DhrTzSAE7OFwjV9ngBfC9TGVi2Z4D9BD/JvVPlntT9aAIDFJ/UkQHMCCBAAABaA04GJ/xEAgFhUgA6xaG+uXperE8ABaZtkNqqzAAQyN9S87EuBA+jhFQBAs0w6y2YLL/TzxFE5rim4kwcm2BwA6lBMNk8pIAHlmOyMxBkKACCgN0CxxwIAOCYYIKr9OwDgKUEATwcwAAAAgN9nMgGAAQAtAFAkgnMyeYl4kP3b8xF8HY0ys7/6vgEAUUCTTMUGAIB901oFZ1yM9m+2AJD9UxkAAtj+Nw8AqHuyjWD6u5IxSjBv6SGXyTrHTMZUWVBtu/7dAPRu/au24uz6VX/X+4K88wKDmsDX594CQACAODZaeOE93OoQq7C4U41P4D62AAB8rmTukv4b/MyU72ghUudm0ItWgT7Tl02iTFo4+N7bszdG/TPaq2JM9DmY+ej1vdn1Lumv1Zrq4rKN0Uy2bMUlqm7ysap/b43PJQaAOi6r83xHAED1Peo+emu8hPEQKwTTWtL7bnv5uOlv399+ru2dPf/krffbv91ZZGfPoPeU9PffvPd/+Sd/1BgA6i1dDH4Zwm4KAGiTO6PJj+D1+hqShvGbyZihQnk0qGYJ5LdswLYwC4XOW8agnx9J+EBo1+fYAgBMjy0J5L75JEDjnbiuJVyiYySTMF0oR1JS1WYKVNzdRy9aHccEYjrKNfise3SBXpUKj0G1gCJOecDWmlmPz5g039ooF9fgJGkS1SMZDMlnjKXYqQE5nsoxlIvPHDmN/6jsg9q40s9eumf/nAkeu/6eEvC1c2k8tUYv3Yv6jl4a/y0F0CqZ8wTVQNk3YAAgGiv4q6DF+HhiVvMgQw30Z+5A631dl05T9lCTA9WEoFX1BwtA0oQmLRGvJYqP3HkRg+p9zNDrVNUAok32Z2CCtMD0KHh58liTckhmc9CrrUeqxR5sBPDnjj1YBQBA0FeGGyh4Ecg+vLxkn+4XsgFonE4HMCCM/fdwf6BG5G84j6KdKwls7DPEwpTgj37XkeRCT1S8/nt/78f8PJL/DyGXHjoAAEwlCHg3GuqkdFMbk4rg7eOP/Q3q3IfEmGciDjH+Rlvbe6ApUUqdYi0k6JjmBnQHW1KWBmxjmVjTnMbk5tFNH/bWJNw3cv4ECsk1pMD+GN8e90MK/qG6rz1DVuV5AKHKqRogWRsq3SGdyQoZ8G4Qdb2AuceEjYkAD7CEnhn7d/P72SoB62IGIdO9zIz0ph8n36xyqp6nypeGRbRqkpn9MBsbHBd7Pu7IdcPcJhjBEmH/7APQHIC40sHZV9pZAHx+cbwDL1b3l/Wx1Q6rz6ox8/0R6xqJrZesyu9Aofh+Sw+2ynhWAHgAT9V1LemcCSZVlCKg3hDeARaTwxVMA9hnSUKcSauo7opgMH5ejlHp2UAAJuNxjw2M4A5pJgkFLAu2kKTDVjBZgfQCKpNDoD0QQKYAOAmEKVYA2mOskHBWjXlLDwcUzOyyarO1PTLQjxebK3uJz+YbezroN/uajXNqr6tOJxLsdd1V+6PaVG91dLbsnH4vSmaMz9bHaB8AcMmB3LKL6l6szy857N/fkq9718B3tsbqLWM4k3/DXDQ7eC2jU6ilCspko9HlwoC+BfCuJf4bXqc9kjvIGhPfIwg8Yx+wnQfYiMi6Ej4VmIkgAdBmAFS1/+7f/Jvl/ePD8us//9ny9VdfLu/vrpab04fl9PwNWQJwH/dIymLNIkB+fCGLD5/Xl3FSn+MaL8+HlhCV/Yf7C/ajaHMUAABU52YFUzIC4NyIP90gUXQ+Lden43KFSrrnD8vzV79aDt98uXz8+qvlikCpaAUFf5XBUvSOvrtbzqgOJng7AdxI/rM1SPxE+5SuX1W5xrfQtmF5WV5fDp0BwBfTazDYDRXcadtSprP6P8wXypdrtSUafU3ZJ5gjMbM0GzjylFHh1aqzE9SWzFDSBQIDBFgzJoQA0yEgHz5aW6NK+BsYbARmBYU8hL4AAK3nMYKHKftZ1ZftXBoYAHN8HEHB3T4Q8CzBvupxngBU2ae3YN1KBgAFTT1JTYAnhfN2ZbPLEt+b+HsLLNDXRNiz/KfMS2GVajaRwKgJekD1KMauJTfBOBHMwQ302yqn4TPge/htAIDXJRgAtuy0am/GHjAdl8no9gy5FnRM0OxnANv6zAf7Way5lr3PgR7HMMCEbe01AEBOygKAb2dua3olUDTGLicQQLfWAWkk8weBQmDUgHy4bQwArPi/e7e83uH3w3K+e4iqfwAAbm6XMyj+b2/ZikxtQYIBADGB7Bu5UdkTDEjB3hLyqvuuSnjjWdwfjuMC8Ft1x0xfC5juduOYPCB5yUCh7olyLslCjT/TgVv2Zr1P7U3/3feHgJ/mwztjE8cngZ/GAEAJ33qL93GhTUbQSLC4eQIFS+j7AgDAXiUbSwPR7Vf/r3T+30IAgJ4F9+qgYc1bq0BLZhEH4PUYTTA11ArQwX/I9V3tJ19P1f9ZyZ9PZADw71OCmH1cbcAt2635U9lqR3u4+lnrfZ2gFbWkhP4nu1mws3j7SjAXkuof9ggT/M9sAQC6f9hcAQB4ITsAWEx43MuRVf8BAjguV/g5PUf1P0ABC4pGTiw6Y/SFAMQTLJQeE8vimGZyFQCAwmGyY0YGAM1ktm3Kc0l/wpKP743xhj4PnU3AmYHjc0qTxhjsDACt8CfjQnsAALAAAABweMHPefkIMMDpvDwdTgQAfAAA4AUsAGAMWJbnF+iGa3Yq1doeTNFSwb/v79SVHvaT/2vy4VsyALwFANBZeWCrBsOfWv5FXLLbf98HAKAHWDIZXdhY9hgApH/WI5ey/lswAFS95PpxZu/U92b3svWe23/dNrWKebXSnhS16L4cAKDx2GMAUGwZ7DEOAKDd7q1C02fQ/mvPWVqISo4N61R+SLYzcp3u49uZe9asRsFWuP3TpMlO8h/TX23XmW00u07YV2DI7b6C3/vMP9+yu6ou0b372prpm2DNHP/Nrjv4/JOCsplNqPf2xscBANP1aUn1ej4cLwaMrXHZexbqV2Mg+JR9NbMZmp9UWkVM79uAxFr3Plez+37L/X3698aYcn0G+ZDK8awAAP/tn/wRV1C9sB7m0g1FAsWSIMNTbr3PpdyStOuBGUEAfeH39+P+5LjFINSFemnAebZvAQDo501veQJk2AMAjBt5bcz0Z8kEQW9VmD6pjUMzvlSFHMFkVdkGMwAqFDpNoQIWqKiFLSVKQ1/IM2PWx5Pjn2jLWR9mF76r79kbswTH3rytnEWzf9pn1ls5qIjiX6RdB/OL1S9797e1N7T+SDCaSZwqrP27M8MO9yUAwJbhVx1z3euWYqj79tL4krb50kbZSI7h3tCOwv9VJbB24LrCbhIglZgMBRdiuH8JLXcsW8CDfYA6DaI7TbivmvR3Qcjz6dlaktaCWYlQjLhar2gIIyqcEdHLIhGqY7qx8EoWDlV+z4YZ39+TW3I4PZDSA2I3y+39QwAA7iKpjlYATMhfR2IJLQ4Q/Dy+oBcZfuI1HQcE3Z+eg0LuJVgBmsNuRgKNvqx6UyIrAqC3y7v371vSP6paH1jl//CI+7pdHh4es0Iqq/yTTpHrFAHnRBmHQarWBRFwEfijypK2Plgl0yuoOfeJmO/rMKqK418YDO376GXMCsOUD/7M+Y1WgcXIwwQAUOirVB20MowaS4ULLAVvuwHJ+85gEM6lCgoGuSXHsgpJwXPfN1VeyIHYkhcVYFHXqCrQfY26bri96xVAvlY9Aep6RQFCJj9ZQYc57JV17pi4TKxyjfeDPI/t4b7vRok2M+z0nhzorT1Y793nAN9Rj2AfE//bA1BcgYaY1prckul4v35f5wj9G1WpLYFS0Niz6433yRqnphP39JfG1mUw2rdcX0NednaWvn469Xcbw0xmdV81k1DmvMouHGxKbuAIOoUszd9IPHDHj4HdHiSM/tjcLgz6dqAT9wxtH8jnTHioJzQck+jcRNAU7Bt+14K0Wje4J6DUPdCpfYDfsMO6vdX76kl+RpuUcLQr2KvOn5+37odhXdg6qwCges493RTjvGUc6IOwUX3t+F6q69f36CXfol652kgRCOwMAPrcgz7eSmI0VITaeYv1s20g+XPX+9t7vv69feNrNs/73xg/xfer/PM1IPr/uWzqCdom99wWgvRAwsuc/Cqzsf60bnEOgUr03vHwnH1D0Y4g2EOwJ/A9sHMAgPkOe+j6avny//sLVve/f7hfvvkaAIDr5er5q+X1+HF5yUp+0vGHYqBdI3amVP89qYfph37F/s5je7ApOxvg3pnhCgYA3he+lzTrBJ+/XrHlQFTNHZfr4/PySgDAv2cLgCe0AWCVcLTKw3fu7gMgCTrw8/3jcnUXttINWrbBtkR1Odjb2J6m2yZNjgIYRcP1xGA9zi/506uTQ9fcIdEom6JRv6cNzhvK4DjGjdVaqiiQT53Xb8vKmSKYq4yhTX0Uv9Nvle/F5L3e07FxfiZ+5ZKVln48LxeNremBHjy/j/cAsEhgB/seg/I4WVxQ7Subl1TJALaKMvkYCcOR3UasSHFhT3qKgaoDAAK8EeBXJG97ghvfw3Vi3adf0djo1s/mullj6v5U24MulBV8zGFiQjxtaz+egc4WdE2EXILe9HxiuIC+c11HnZ/JfwEAopLxvJyuOoOUyxlde2YXdV9G41JAqOlv4Lu4D+lGJWHlG2BPErCQF6uypwPTxpYIMSEZP0LCfRK/wbPQ3jC7nTBAG3tSX7MCdiExNnwRJPevsK9vkeyPqn8yANzFe6fbO7YAIPMeABdcMyFb+H3EEvR3uS/3KwVMFwNGBwB0MAD31wByF4ByO2jc7d0IjLh/IJnt8xctkDKJPiRmRkaZurZdS8305mwtue0gu+YtDACYspDtyVSz0wJA98U9kS0ABACQLfN9AwD2GABcdsz8GxOdLf6gsWZ86a+5BcAacOLAFDEFpbxNRpo9AMDob/RWD4NM9cU0Sco3/VQAKVx3bwAA6Pseg6lyza+xtlP7DQ72L4EfCXG2GJb2svtcDvBp8bAEAKg9ywwAwBYAaO/Iljj4G/T/YAAI24oAgGwRQFkmBgACAA6NAeD6jEIbawEABgAUn4ndSEUxBAlGF5OoDetsmcFgJJxarNwVAICKSuVbWUiROi7ibf3feg76teocRLg6gQoCGKZxMbQAICtIsL0d8ZMtAA6wFdEG4OW8PL+clqfDC1sCPB+jDQAAAB8AAiAoACwAwQAwAgBCNje7pvmz8Uzre67g67LQE0Dp7zb99IkAgA4C7C0AGFcg+07E+pT4fwsAQC0AvisAQPZoty+DjUVzHwyU1lbSADkYiy6zx7Fs+mWnglwypv6ufl31Af21X9/f3/MN/bMKAHV7MOz69Zqo8m4E7XmxaGe26fHXDracAQAUa+IcGGi42w1jMQCOY6zF4peySwjkhd2+kcjHcZ4/WOuCsVXQLLZQfd+VDrUEerU5fB7qufWZM7vu6aQ637P5n+kNXzOa6S39sremZjKCNu6qwGM7jzobny0GAN8z1YYZPrvAALA3TiET9uM3bx0TyhmLY6z2WQEyaNw0hlUXvfW6dfd+8vds/GbPoLGuAIAGRvtX//yPdxkA9m6opVMvAQBmiZNMxnqCNrRgTf6vX7dNYap0tuBmSnUlLrPqYS5GLyllVB/EKMwMjnZPfKbZZlOlqD7TefpiVACz9cct6JRYgFKK6fs3RywcANC0wYlpQYusSEPygn1gb3vwmUYZqcxDUawrcLsiZaWAMQBUYbUn0DTeDJp8wjquUucAACAASURBVL/VOcsGSFOKvwJFr8Q/V0NJdkcAzCNMMyNspvDjOJqzy1UmwWfCuj6an7+u7Nl4bSXwdax6gLsA8r1wCQCwnwAwpOEEyRXXGZ9wpWDzY3/fjZrYGnMUn56jAgDcQaoU9VvOk59DwhDBOQRkY34NZWPGeEMsGw0gDSpVDTBoGSAazUF/1lfS2s+Ub1tz3hO9VErjex5A70Zv7lcY5gge32QLgJu75S4T8wAAYO5Z+USH5bA8PT8vT4fnaAFAasTX5fnDxx6czIAPg5n3QWkaFP7x+/HdO/auVj9rBIwRyI4kloxJUaPG9QnSYk/UCJI2GrHYjkErpYp461kr2e3rSzSqXVEzzp/lVbEbwfYQgbpeBkwXYVhjEYigJGvV/eF4hjToTrlXzMiQbcYBDVgkJuP87qTrGAVS++d9reNKqEqLixrCNSu18B0GrsRIYYPRAi1JZa7z+1rDepEBvWVI1h6jcSvdq6gMO+N5zgSW1QCgJ/GjB1wHzygZqhY113dRZaMAuldKj4m8tQOH6VJV38xAr+9JnrhxVxH0Gj+tMb93l7H6nHTNJfG+5ehVIxHXQpWR1rp+ux6Y6aMmZ2IDDQCAmQ6e3V/TXwmg2dLd1Sj2MYx57+CV+hwaS81cY9pQwh0E8gkAiT0gnRqg0jbjks9R79ZAALg+HbAE9XBPZKWF7ltU1rO9ybOlHmegP/vR8T7R+1sAslYZYsHMfA+y31vHyCHwtYu/ndGkBVtA90ugVu+R3T/LABkjaetKoza2pQKpHrsPAEiRV52otKnkUHT7p83kymbaWvMOAOhzYiCsbYRBisU9Bw8AxA5E8P3T91rzUgY9rMbjl1oAXHLI6t6a6/rx0v2V7P5vD0KY2Yyzq7nM658ngFo2dIKhdU7cFfWPJdlGGZW93guotsrJ/loBm54wYpI+K0tCFwYAINp/YD+/EKKExP7x+SP7zULiHZ+elrur03J++pJBalUlg1FK+xf7mdfm8Eai2ZN41JlJQ4zfQYvOJ8zEGXL/PfnPVkItwZqU4mckipblBoLn+EQAQLQA+Mvl+Zuv+MOgO9uXREASNhOAkkj8EwBA+v87Jv3VAkBtAIKhJOwLPEtUrkHohJ4OYEEmsZNOWYFu3lcG4AY7R4wNPFX6pgSwKrAavyPY1wHUMffOUALJC2aDGDOuG1WfZw/YGPP4vGX6h6DTaB8Hla/9S+Alzz0J0HB/JvU/AABXTFYjqREVkGFDbQEAzsvLAe1rws6Kn2hnM7Rroh/cZXQD02fbPfjYrQWfBadxzwDeNp2ZduUgM3Jpjvsqnl/yt+5nl0kxWgGD4zhn8lxVc4OtmrZuIOJS5iDBns92RiwErH4JpG32LujS2VIDVNLBAiAAwOu1AFh9nQ73N2F/qgAAPV+TE/kM4RrGnuG+KAwAuG/u51wyo30V1LrxngMAhhRSJgjW8Zt4hhxdgkzdbs/5wdJ7QVIsiLGXpPbvAID75QoMALf3/QdV/9D5t2ABAGAAsi6BzGQYCQAAoMmsjxpAQKoOz30P+zcppWcAgLlNvKb/d/nS12GMmccPfPzl776FAcDXtusrt7HHLT8G9vWZnqeCGuL+vz0DQPjzthEF+pkAAGI9yee/5n5RUuTSs9X5wCVPL70HcttvljBx+7smgyRVdeda/90/+OsDALht5/NTGQC0TuXXqgWAYjIag2jZlbTpg9wXhm8E42iNVVlZfak6Rp8CAKD+LfLdrzfzoWb2Y1vHarVT4hMew3K/xceO42oAAC/eiL8hq1+WlwMS/QkAmLUASAAAbBToTAIZCWZ8JgvAcjoEE8D5uFyD+h8ggMYAcCbzUUusMx8TVP1ZH0bdpAKafQCAdWPdBAAw2tqGfJT3kQj2Yh2fG+1v2k9D20T4fQkgb0xvSPZH8v8A22G5CjAAmDRZ1X9angUAwDFI+j+/MPHP5D9eH3D82wAA1YZ/q02P5/uuDADyz2YAAAk6AQAEEN0CAIhhGPb79wUAoP5rBkLYqJ8CAKh70nVJGFn7FeQuf6Unt2SMyxbJo08FAFR5IVmqa6/uh37A6D/6vvDk/97fAgCoGAFzLAAAxxw2VGEAkK3p+q+OwXcBALg+dN3pY+I6sepXn6+ZLZTTPyR+6xz7eM/OH/Hhue27Jfvr+nH7d29tbX2vvj+7bvPpNxLZW2u7+Q+po1bj4wV1Azh7jAvOxjHsl7DH6z3PnqGOE9favHtpG5IKPNkb+625rnvPbQ18Z7bv9+5/bx4/+XsXAABuM9ccGHNL//pf/OMIj0yEyNaiaBOBPxgo3Qiy0fsvDn27VnRFZALOR2QIRnbKsogZ9CM56AqMTEZ05lxUxUoHswS39iZnrZjhZHYK1OEx8rF5HxlkWZ87AuiKh8T561jae0afq+dDgAgCOvqUaax7hUf00UZfbRwTyTm8hyqUQNL3alsPPutvJeiHoEVz6qMXLp6vfq5N0hCPBWmk4y8BAOo8VoN+XF/x/BrHTOvGsKNqZjXXyN5qftZgD9/o2gvDc5I+MPob+bGreywT34Sx1sjG5/X6VQAS0JCBClf6Ok7CaXtNR/BsLLEZj94ygHTdCQPNkGx14blSoPTau+xxx9Flj5zD6hjhfJ4ArM4SPpcDqt8yKtr7+QDeA7IFOhgAyWp/GET8iYQfflD8ALpZ0ZKN8iECclBQklp9LNHoOqtMrQe9z5v2jQdddF0Bc0DXhYqT29v75Q7Jf9BMo/o/f2C4H49B+Y8WAKj+P7JXXFDb4t/j/X0D+4iqmgn+d48DbTXPDRp/tBpI2RFUX/mQefMIphK0lM4yKtuawwAUsQUE8RVV3eHvmH8l62NZ4hn4Xum1zbXEnuJZNUhdo+rgDgCAgcakYfZ8bK97aV1UACaFJu8pA+rREw4UT84k0avtlPxvVOFGwxn9gyMB4QwVQ39OPoM4vDoIgHNPdG9Q1mnNUhPgdQZyeV62NV4bW1qLswSgy5UtA2nLEKmyLe4/rj8GCMeqYHxPidDeouZ2ef+D92SX0HvBIqF2Fj3oW40sjgkAFJmgaoAI6+Wr/e8yqP7dlO9ESLru8ev7GCBRs+cAucz2tS/7JdJHnWGk/u235bonHOMotVAV7+weZ3q730dUrTmAsd6jr4PpmrDg+0wH8vrpGDj8jnMD+kgI0bR7YizC3gEAgPqLE5aJKqLIDQQwyIROndodxATQFIaYJoe5aPOuMilCq5KXCflMudACQxUAIFaCeTASzw75JnntFf4xr0hs3CWIcKwc1bx5An3UL3mGBAj42M/2t6+D/nkAIJVo8bUaa6LTj8vOWufrI+hWrz+eq6/ilQ0w2Xf+1v76WwMAfP/IDuwlxnbm9Eu4/nb+XXIg6/7auvd6iXiuaCGy92/LL9sa39m5qg3n3w2gTZtAfuQJNVGYz0AA4b73KvU4b3eI+cqqcCL9nuC7rNRvOq2BuUKPIBlO2wv7D1TuLwhGB+VsJHlRYoWE+zcMUAMJSBBPguekk2Gz6R/0sUAAeu+USc3omRvJmJA9uaZJV68K3fAh2DM8mTvg/9EOTADA1fFpeX36hi0Anr7+1XL48HXQ7hIEcGKlPwAAsKVu7kH/HwAAvK+kP3/jh/cebZa4rqVjlTgorFVKquALoq5Wz1nedmx03wQB4OKPAKwdCJCzacdnolTVfuz+kLas7DrYJ63FUch2gqwSXzmGKnE/vUWHEgS14n9w/QsIQBU4WBNkAACIg+0fDrFuspoPINgX9KxPBgAk5qFODs/Rwx1jp8SJ26Rht0QiVL5y2MJ3yWAU86ZWLzVBhOu0IEzuDYwBj5sAuy75ji4P6nwqnuGBWQZ5YFvbvmhxk5j2sMnZ1qIDAGgDKxEJ+5iJomgDgB/uN4w3CUA6CKDKmpXNU5JovD9bO+1va2PAZDMTb2MbNMhuMh7YOHYbaN2aJj4b7dJIGsU5up+WkgxLO8/veqttCND+y5eCHZWJ/StU/IMF4EZMAPfLiSCAu+UEn4ltAJIqeQAAAAyN/cLmAi0+Jjka9xBU9moBMAIA5iDkfu/z5L/rDB8j2ewaX72ONR7r5i0MAP79asPMYhS6Xz237k9+UP0dxwkEMLYAYCKZbUB627sQE1mNnnuSlP6CKjX/vrcA8NiYMwDIfvR17vftzzuzfV4NAOA+TB2D6frrkKqpD4L1/NfFAOD353EaydIau1ECm365MbDIZ+OcJQBgXP8dAODr1mVAXc/r9W1VqhcYAKpP5fJddmWV2XXON9cAYx4ZQ01byWNYTW8UhhpnALh+vWIVbQcAZCsAspJ1AMD5eIg2AKfQi2wBQBBBgOXAEgAbC1T/t0jynw4EAJyPz6T+7wwAALSF3wPP0QEAsYVGAIAYACg7NhkA0maUqTYFAISc7gAA2Zkee50DAELPBjih+kEhR0NmcLzJfhMsAMfXSPYf0UoO1f8EASxsAfAENk2wASQAAIwAHw8BAPh4RAsAfLYsxxPsNzDZdICSbLn0vIZlPPPx6jr3198HAEBrPIB2YKdJHZl2gdpWteKdBIYxMXx3T53KtlbJ2knGLMYAlayPGDn9ydQbiOvxevkwbV/ltVV4IgAA7lH5It+TlxgAZvbU4FNOEpg1qez6x8deuqv6gLPXq3U3mdSZn+b3MsrBjPkVAICPDY6X3vKinBY/tqK2twIAFOvifBEQkOGZ5j98NwaAmgP4LgwANXZQ9S/nzxwS17kz22P2fbWk9OOrz17PtWUfzPb+W9bN1vrckhu+zmbX3Iq5zMZniwFgdo6pXXeBAWD2DMP++isGANT9p/vRPbgM8PuarYE9Ob4nY/a+55w4lJEbIHnl0CogkwCArZv1E04nIoMKbwEArBfEpwEApCzbgs0EGgOVdnN7CnT1GQK02YPwLZOzNjK/DwDAa0OxUGlSIEUQPMasswJI2ipJFrj0cHQb1WUi2mRIItkvhwXK0pMwdxm4ALpL6L2KEqsG8PDa2qtuKcFZANXn4VKFet1w+wLRGBRisuLrKWQuAQDW8ztfFe0eEgCAIFa9r611ODgDUNCsYhj/VYdhVwCksbUlfPYEEQnRETxd3UG/YjVKxte5Tu0GqwByhe6OO49jG+kAAVTjRsoC69EBAO4UYf0fgHRWhSYcmpIAFC1adUC7o2X9y5SkbNUmy4I94nsCFbsx1pGIQs9ZBdT4DHI2jJpKCZbeKzMSRhGU7T0uZQRrnBQcG4MPnZkDfWnPVwhE3i33t2oBcEsQAFsBkAUA/XWR1A6nhhSlpF+/ZfXxD774gr9lvCv4roqmYV0by4HkwOO79wbdTucc8iirihSgqgZSW5eZwOe8NkmeATk4TQjgtIqkChLIndNAA4HmZlBYVVyihc0ekAqcKahMhXhGANgCtZn4R7CYjAKpVJGwjLUYVWJKEmr++7xl/2BS/grh2BNtOqfWisbGz6PAPdq0aA9FnL4D3zQusyT2zJmYySRVSLuM2TIAfQ71N8bCEbBb8lnrBesMCX4k+m/vb5fPf/QZk8BYb4/vHoNdAm0kkjq9JU1zPbnhhfHbAwDhHtFXenbfzeCSut0Qsj5megbt04gqROAcnzHAYT84pea/6tG4LPQ9nJAexK7fr3Pm93AJADDTyeP52cmx2Riza/taqPfC3acK9WzHVM+BQyJgvU54ci8RJNMDBFzd0tfMTwvYg2Vm9P9iqUgAgxyx2CtsBMIZFYNHdSxDVp+Xq+tX9jAOzqNglKdOwu0ycLwBABAdsEAJEyo1LSmuDXO2u66DnLwnAIDroTBJ1PXj56t/z/Y23pODMjuez8825oGw0rGxjjsYI+7XMsNJ3d0qf4zdyvfn7H7XDsoGh2F+Wc8wl08dAOB5zXEczUgdTpJ77oIDqQDEhnhY7e8tOdrkTUnAvhUAMJMDW/c0u4e6j6VHAuyisegQHQcBdPulWoq5TnwKCxjYHWTtUX8P+NvQ/bEOQ6aYjQNdDPra43G5w20KCIAA7YevlrvT83JzjkSvqPyjJ3xnGWj7zQDAfD7an1HVrBYCYgBoAKSk/uf4Z8uVADdGlRNaqLAFAILmL4dlOX5clsPH5fnraAHw8esvl9fsu0vw4fU1ddv94+Nyc3e/XKM/OGyxBABQn0DXZY9zXtP8wGi5J2BSBKblKzI5m5TztOlQzc0EcA900YbIBYL54PpTFCyBWJ4kbT3s0w+VfFfl5BVawMiAN+p2dfGljZoWQkuw2gK9gu/kVQz+GUW+NW6TuZfZPtpbWDVJ/w8QgAMAmNQg/ffr8vIayf/j66n9fTqdl+MhbDq1wOr+Aphl+hpC8j9YXK47MBav0a7h9ra13GuArZTlOJ/WXzQcS1YJsSIVBpeZvaHv130tUAfXg6qQcv/IJmx6L/eEACBKpASeJUua4YsiAbLFAADQBAAzBQBATTphJpROq3rNk2gOABClbABf0talLOgsS37OiGcIgN1BlHG9kE0dQDcGpmMdy3VJJARtjYi54Dfs6w4AEDA5gd1MSFwvscRAmxwAAPhiYPZY2AIAIIA7Vv8DAHC6viUA4Hxzy+r/8N+ULMH3QaoNcdwBAGov2MdXAIAY87FVwwgAwFiNyYwOktQ4am1VnbmydXM+uh2TIPhsIeLHN/vYgK1+/tU6LraTntXXvfRX9e/780WCjWOScYDwx/TTAQCRWM6xIggvZKUDACI5leCfZMLsti1EdIKb2MZuBPD6fft+9j1CHZj92yH/Zsn/ta00AZpKlpexpt30NwAAqPNTA86an8ZsVwAA+r4YANZjsA0A0LqqMtTX28oP+0QAgGx5yZg4d2cQqdd2u8ttQK5NAfgy+a/1MVvjPo4CqyE2AgIW2D3xHkCGEZ848e/Tcjw80cYBAAB2CAAA/AyALrYGOCLIQvsK9P8AANy8igkgAACs/j8fUG7BHwEAwMZ0m2CA3mrprwMAkHq0FZNo/D8dABDV/10ubgEAAAIIBgDQ/p8IDAAA4OnlNRgADi/LE5L/BAGcl48vaBeA+MTfPQDAW1oAUId+DwAAtqBsG3sEAcZezFhsibtsyeCqe2Y9zF3/zPIXM1/K7ZKq62YxkZmsqjG7qgdnehG6rP7z61UAwP7r8GkCCHLTYrgEOyNQICSNAKzfAwCAKFzbf3v5ApePW7qx2qFaB1X36vvsOGI+eZ2D/e+rQCzBGJNCrDo3VR/UBG49vseP1/OsNVfPOdM5MzvEbUDfL6s9sjM+s/0zs9vqfDW78wIDwFZcq937X3ELgP/QAQBuV3oereUU0AJgNvmzQN5K0ETtkuFQPRUfhpEMpGGTsaShfy9oWHkX5Xegy+Ne+gZoFfM6u/FAVANME7hlFL4FALBtUL6xBQDLSvz5mimYFLojmnEEAOQIpqPorQBYx8setmkQ0ZAMY6Y7hiejRYqERNAtgwngdnlsTADBDuAKwo1d/9sd+CTLHip7W5BoUuEwFXB12dhBW8p0pfXaSsvKyDynHOgY/Uwsti9fbgEwE6YSPqD+fz0pWD4G8Dfvrzi7CnpWQafXPYCRO8SEMXcFqhQKjXRbXetyvXJbcCj3AQBVGYyyIiguhzGeBIKq8vWE5gnBpEw+DMflfmdwbpLY1xqHUe4AAAR/5UDhXtnDmUGBnuCl85XHIVGuaoZe6ZN7AT1U0YvVEzjN2YsQJ6hphxYGCQBAAhwfaf6iSlvMHL3q+3B45j58eHxg8lOJT1XFIlHa914aZwg7Y6+in+RVJPnv7oIFgFX8/EHvaezzO8a0gGqGnCW1E6rrQMmPFgHHF/4WRbWkVBiBifJMB7VV9SfSF4YhKWpzr4VTGwZV3DM+jwr9mWHG9cugdVT+N4r/DNrgPQYy8pw4l1fQM3maSS5eW724M6gfFMDYIxn8wW/2nIqMFr6L9aH11YwKhLQBCsjvtb2JYI8ZqwIAuG6KtaU16cZllz2Z5ojK/kxkKvnP/ZbBqbC3o+KfY2pBHo0nAtrVwXBHYUsO9fc7te64t8dvVgOu6VUbE+3rPdmHdRUAADBJ3C6P7+/ZJkOgAAIAbB8AGIBJ7P3IvKIT4weQxhj49ADK8/Pz7hBwfe7oH4Dj/N+QyKUD1FHtVV/691yPNf0Ihour22Feu26Jm8L1ZPn4PPNvsQAM1ZvrQLef03U39+UEAND3QTzBpv1zdR3VqcwfTPrsSm4koIZARPaZjvOqfY0qBhq9dav+z8Rk9uIlk0ci9pnkY8sSyLeojONvft6pckM8rxMU8WBgkDgEA2/jsUJFDZJKsabEwFF7IosVwHuaDzZz0b1t3HOxxRo9Lze3D7Si3c7w8a4Akro+lEDZ23M+h74OCR9li5rorap/TgXuoFN9PtzrJPl/Web0OdkDH/p9z5x0gfAIZJz6x5FInm/w6nPM73oWAJI5j0uKQcBtXh8n6afZ2PXnmzv3b9mHW/ZpvV7zEYyBh7Kt4C+aB5bDQ/mTCXrqq8EPS1u7gZVx1R6c7espZJL2JedNzEm5z2glwN5AJbL5MaCvZdX/6WV5uLliIBsVa2A0e/rqV8sDWwRE+ScrCY9R0V0BAOo1L9actg+SYQB2EO2QgdHOKo9RuZvyNuY9WABguwIAwEq404GUucvTh+X4zZfL4Zuvlq9/9ZdkADgiAA8GgBuwr93T3gMAYEn6f1H/CwCg1gOsoFdSMin9BQDA2wgwNwBA0tjjczHCNVtHk5EJda0HJLQ5v00HpsxVC4AM8jWQCI1a7StIkEgIUA0Ydbsq//FcwWJgyAPpBWI9Qv9Jzrgqxt9McjQgd9htvPe0pwPsCVaIYDNTCwAkOQAMIAMAWwCc4qcBACJpcjw6AOBEf2ZsA9DBKPKZ4RPA3m5+NF6LxSEr2DQeAAA0/UPBkRTiRiW92if5RpUpda8HW022qlHw0ZKRuAcCmDRmagHQ4jaaswTyJRtOwOfShgWgjgwAqPzvAIBg1HpNAqHLAIC2PmYMAFpP+ZnYKDAMt3fRDmTQrUpGk4Et/Cwl4bqNFHIk7KfYIyv7Cal7nr/NgKmjXGfNv4hjmh3MS6LFWrAoIZl/heT/7f2y3KC9xyMT/mACeL25CwYAJPiv0QIAwXUwAUByJdMO7LC811fYAwnAU2THbZyhmt1bhympXUDw/l1/Bo2J/DXpGx+nsQVAb+VFO7i1vot1JBtntDErMGPUs35t11nub+ietY+GJEFW7lLGTJ5fyf4B4J3+Jf3JZOEhU4z5WHoGJPoJEKDd2tcQE08CASToze0217eDLvb4CCqDARCifxdrywO2dTzWfl1vb+MgBN3nLgAA7BlkMexgm3jmcb40Py6Lqk3j8+O+l/6evbcPAEgQx2nW49ltR+3HrrOqFVfjZ1UGXGoBsJIZts6lsyRAZmwkYufz+3J/pDEsFZayGrj34L0AALRVyHp0HthrRP/PFgDH50jyvxyX08sh2hEBkIi42AksANEqgK1MTrC1BAAIEMDrEW2XggHgagHaCfGTiKtcn18LACDi9L0FgGIWKR+iI2sDyvdjCwNAFteEndh2QbcZXT/Kb8scQYCXi89q2Ybu/8RJnE1FvizmBMDKl9fz8vzySgaADgB4DQDA8bg8EwAQbQE+Ph+D/j8BAB+yBcDpDB9ZDAARm9QjxWh5XmMnEFEXdr6u8YtmK/K0ASyKf/NzDzKbeqmzXXHtp52LOGIA9HrfeALzYL+SWThaflJOWguAOP82A4Dm1+9DAFvc9VAgaMVu2pcCUPs+HeStrZW6BwMBnKxgJUbge7QO/WCHmW1S76HGTWY+YtUZW3qv6kDdE+VETrH79n181u0FY76ssO0m48lXeg+x5f55tADAvHaAuOJgKqqcyUnco/zH6kfzddrsHj+fAwDW7I4aJ0/QzuI8Pp6zzx0AUMd+sPcm64O7N1sAzOZttmVHG76zX8r22tJf1fYvVlR7uXVctZ91XPOtzLat+2fv2WhBGfCh2ih7dlw883Uw2to/fwbfHzrE1/kqgLEhJ7fe9tjq7Dm2Yto+nrN9vz9f2zdZv3fpPL1oXLmSDkap9uQUAPDf/ckfDaM/G3BfnOPgQ35Ggkd6rH9fRlkGGFp/iNHFn4e++rvVkI7zd8MwkiI9SF/vf28AmZIrenHr+zPhTeO40dbOJ7Xf/6iD6bxHdKZ9cTSyx8SDNokcBen0CER3GnK8r4RoANm1IJLyrCXnAvUMCnAYbEi0KPkoh4dVwHBSrbcHnYZMGIZw7xTQMyWwtZ7aZs6A36cIwHGc6riHs69/HgDuFcb9O7P1V5Xy9nbVtbYNt2oEDIKOGrIr1dmxcsBmexAB3KgUvmw4zgQxabw4/uueezNBVI2iEDDjXq3XaWuxoJxj7yBAFRUy7vDwvEm7rOQeqb7JWJAAFwQ7aUNcL0cY6UfQrHZqxPF8YWwoCIDryVgFClqBPWfBCAPpikn5tpaYTYpXMIZQvU9a2kF5htOiuWwI1oZUG8ca9/n+M1RBXy+P794tv/mbv7l8/sUXrNJ/eHzHZ4qEDKhm8zcMbGbdUC1226pIgmItEu8BzQpqrgj0RKmGJ3cg+/DMCs5pjVVDMh445NVKDiIJmAlqN950LlGgUtKZHGnzj4C9VfCPAZCg0Nb3qnGIc54OQKaXJF9W5/sub9ceDLmgH+Q8VhS+AVDq/u97o/dw9r3B+8ykyCyB1Jw+raWJ8eVrbssAw9cFINoz0rbkF8eNAJz1Ea53986NBLw7sfVY7DmtJ+kVgFoe3z0s93e3y2efvQvQCoLo9w9RXQdQGlkqolVNQyOrmjCrxnHjPH/ePmSF6BFVMSEAUF1DzXGwvVr110zm4hg5q1H9nyVQliifOWJzB+lqub2+LYbBGMyi/gojJ7fhWG0S1Lge3O498sb93IO3/f5w7rj+qFPXFS3V7sNrSvBie1UdpnGOu+8UjFpxCnC3ey32XH4tD/ej43xcf42CuPYj7tnNatz79fkZf6xCLhMrWF+Sq5IR4XQDIBQBIxUFJgAAIABJREFUZAf06Lxak9LfGl/1oIz7gf00Jie2ZU2XvR5gD/0wrhl/XSvYff3yuLxR3+9xr97re7vqStbLJTtvSwZVjGK1O6ifinxu52JOMQJqLXFdT2gU8H4POn5cn+u73AKYaz0z/zoToHmqOi7j/hiBH1tj9Nb36zpoa7yMSd/r0WpjNi7Dm3ZIVRX7DaS6HRRz2PVs2yeFnavfTgAsEWRG71nQ/F8juQ42gKSyvXp5We6A4ZW+zxYAZP/hT6f3joR0XLUFrSBrmOCM/u+0Y5h0SGd6QeIH9lVW/yfgK6LfcTL4UACBogUAgufLEQCAj8vx6y+Xw9dfLR+/+nI5HZ6XAyrxzq/R6ubxgSCAK6xtBFbRJkmAAkXPE3wJ/ScbuvWvJfA3An+gkMZzum0U1XjhEw4JkJL8x/0TvxkGa1Y7x3PR7j4DoDS26GvH8vyx/+g/pI6iXsi/8XsA4Nji0Z6NOUn5VZkAHDMgUd7ayQQYAMkMDgTGnyI8EvsAAAS4eLQJILMJCGALgFe2xFJCBa2ymv2A5EdWVyGgTcBHtgFAsp++8fXN8v7du8YKELq6+/UYi2ZnyGfgUhr72Er36bfb45wMrVtpQRsDBX9dfvv5wkcLtiomH2wOAtwGFogI7At8A51G3dZ8tKgQRbLyjPWmdgL0G73tVvg2sXZiwtq5S6CciYJsIB+5irixCCybjcX3un1SbW+JpqazBntIyc0AUQ62W+4RMLzFGHswtkn3lc9C0EMeDwn1wtaCaANxuyzXd6z8P+PnBon/aANAIABp/1H5fxttl7I1BtaWmJzifVX/B3BNCR5KzwRgqe0FX2M+WqW7tShKP1kMSIOMb/rgikAhD4JxHLMqutoKArQ7sD2W/AgM2LKjqy6UbVT1W/Wl6r27L9cogo1iW4HOOE7U22Jvg73Ywaew4JhwIr14/JPcFNsf9j79EfVAThnNcICWjQBQDd261nXyef35AFijTso59M90//W9XLBUp619Re4fH/sATve1r/nkfkqg0k0yaCn577993GtSVffstln1zyV7auAZr/kD3x76NivYw29OGcIWAFaZPU3Q9QKB8V5He7jK1+F1Fmrovbrmm69n8+v+U6Okn7Qi0Z6t67eDhyFn9bxjG5WRxSJ0Whs3tQR4OS3XSC4f0dZRrQmjyOHlkFT/Ru+PFgBkU2K7I1T7n5bT8ZkgAILoCAQ4LNcnJP/jZzk9L9dnXCcAAGAAuM62tQEA6CxcclPTM0y1lXK94WXSbshYWqqABA9yVeWP9EeT8HFM87Pj/bBB8F/6hql+2xw57b8Bx+JKAXULQFWCcGj7gBkYjJlXy+EEG+G8PNNWeE0WACT6DwQHPJ2uCQJ4zhYABAOAAeAQ7ADH6JYT7JtdzTVQnoUUc5mM9nhfO/P3HVjZcwTUdq0QR3t1tkdkowXAKQoaaJ8wkR8+ICvAQdmfxyA5DNtHbbCg+1RApFgliuOiQAH6OyrIxSrHPdXaDIyAIwIQWgyzt5XUeWoLH9m3g9zLB72kX8LfB4DV8yQdzDgbt+qf4n63YjMzuaM52PKXZ7Jex7p8jeeNAre4zthKUuOCcVfcTUn7AQBAPyMBAAnWiOND30WLZs5IA/hqrDkn9I+6nzf6t8W3ND9ee4F+TLZg7c+ulhzxu+3V0vKs2baT3MIsZuBj2/ZCA8iMa2Cm3+rcyEr0a9U1M4v/+j6MFujzve3rt/vs/dsOqN9aV7M90Naw+eSat/oslxgQmZOx+EKzzfKGHKBRx6Ye6+Pylr8zcrZ7KH2eCTuIvqToXX1u3esWAMDHeyvu4vt/S5Zon872/d786359v+09Q7UfZEtcOQBgJpRmG9ofeL7AO40rAwKW/K/xuUsTXQfBj3dhvCV4qsCu16sAgK1Jm2/A7Hc9O8mOEtoS/n6NmbNUhVIUAKyD6s3ALIkljAUcynDwgP69Wu5vQcF4ziRMJPzxj5Uqd1FRvHYE3UGX4eXo6Hk1YB1bR5TV551tqvWGCNUw/nNh6gGwtZBVZYCfYWtuttfpBQ5Z++Ls3OcNAIDGqm50HxeoZRj/WybjbK9UIYHEmwunmRDxdVc/dwHvAl3HzT7vx0VwzoUtBZOcQFHDZu9OTw4zUPe6LPCfaWDTicnqTwUBMzmigLCCIRC6XNtw7K+XoQK+G0kRpAMoxv8NcgZ7b0g2mxOSgYAWgI2GncO58ArP8e79Z8vnX3y+/OSnP11+9vOfL+8//2y5QlX//f3y7t1nGQGE45RI2uy9i+QD668s8R/BCxjbUXkVcTg5xFkNaUk7BWtdofk+nRk3/h573Rvrgv7W+USB6nPnhmwk3sbqBzfsXL/U9YWnInXdzh6bGTY6D+QeHd8dJVT1W9UnYAnwJFodr5mC9sshyOHX39NXq7lICnycT0ZYN+5Egb6m2B7kEK5fRGi9h9ka4DNQ/8yTrv07oW+0psh28YB1/W55uL9b3qEVwG20BbgDKwD2JYLrdx0A0BzSBIvpWbHWEeh3G0PBJhk8FUAyrNWsHN9a+1Vf6XXT09kzzx3A+p3miDVn2nWjEsDdCfbgfzhmBtApQXRWUGQPc+rohpAfe+XGPVWgQJrPCFo3+bDNHuBj1PZUq15bO4B1383GciZX94zpuk2jhQ303zaATWtjpuP6vskqW2MOELuHAv49cZ/OaQIA0Fe6JRZLkIfyqTggTLoMDFg5Dza3W/c6m4OttatxrPLLnSHZdXW/+zE6f7W1Z/Pr8zNzUGZi1vWTP7eOlT3qsr/tw1YpFEfXaiveQ8qe4d7sxfBckxucAQC6vEbi0+FPsycc31vbgDH/3/Xflv08G9PBl0kAyre5Pr6qivqt78/WyTjmvY8k7zWHgv1aox8He9Ciuv7q9LxcZfIfVLYAX94iya9KQeyrDCgFIwCC08kowEXTw8uhk1RBF4lfJtIbpWb0rgelt4BerMplxFmJ3gApQAQzEI4qOgAADk/L4auvlsPXXy9PX39FAMAL3l/OBLrdP9xTxyHxv9wjSajKKZ2/92RH4qnZKwqAZwuAjCw3thI/rrWj8bUl51uBOPqHmcFy+aN5TaYD7SvOpdH8Y29EMiDC7xzTGQBgLP7vuHdcRz1EBQTJpDOnKzIoXFrRkiFXWdqMVwje4kdVwBlnUEIftidpthPg0YIg2TMZ/gBaiA0AADAEtM8DXE17OpP2BA4TsHhPv+FdtipqAXACjoI6XuwzXNccHwW0e2A79kcyZGSCogIA3E/Wfu721XrncX8nsMPtn/CPot2NZCjs3xaQT7CUAABaT2RVQ9KILABI2gWgIIDj4XP5feF76k2spCmLBSwJTz+LLQdGwETopB5fUOJxDJSlTcl+0338RDmslkxqTem9h3tCL9JGYEuLwVBrtxib4LRI8MQAXOrhWvhdqPA8kx3kltX/SP4vt49M/p8SEICqfwAAcAxo/vlDADdkTIyBki9BqdBbANBXyv1IwCv6VaffQj+JrCXdf/LEYfhR4V/7vy5/EQNKAEQe0HV/7GcHG0bif4z9RAFBB1eMxxewai/nbeul6i33NdwP1P23NZmgTQIgE78pBoAxeSoQgEBewbyUIoQtRGIqen9x/I3kv56FyRC00kwbvoOdpArG51TbEq6jtP/ygcP2a/FQVG5HAkegBH+++DuefPCZIw06AQCISTTvZxcAEGsODGT4p2cV2KbFLeLuVlXVvt/197cHAFjbBsV+Mim0Hz/iyhvYq7QWL8UTm5/xHQAAuJYYFGRnuv8iAICHhzW/AerrbSvqc+4BAKTPIIfRQgnALBXAcA6QrD4E1T/p/1FkQ0BcsAGcYIsArEgAwBPtKFaysr1SAC0JAAA7KAABjQEgbDEBAK4AAGAr3l4IEQl5/fTAghFmDAwAiEE3cEkCC6KqEwqsr2cIwZHp1AEAvU2Qxj9aJYUM9ypX2UWhkbH7Q38Fa2PuQ1T/kzUTtP8JAMjkf7QBeFmeDwcm/jsA4LR8PMCeuGptAAAQACCAhUoZi1cLpm6rUYtK+u74AnM/oSbftBe3ZX58ErZcjIISxK1AKKv4QyYEIIAyMNvWDAlkJJgnAICgjA/bngDKCQBAbEhNXxvTquBYoz4ZWwBIbvmer/G2tb9lhUhpuyh+UHXPbCzdd4kE+BoA4NfcimfM7stlavV3q4wNPb0QyNrmU8BfA0GOAIBgsfEEPxgApdMj9h3HbAIAPJkKGzcT2PU5t8Z9GFMKwGBuG3VHgHK6/o80rd5zHXlJP/g4DrZD24+yY2MPDvNbCtaqbqYHaf6Krx/tvz0AQGd/qrt1fO3++tqfHu9/dqaZjdXvew4/qGM1HZvwAMJSLuCOmX3g55gdvz8K608FALgUv5/Fs8Kq2b5/3d8lAMTWuXW3e3Ey+mLJsFj3vl77vqqybW+8fHwVE695GtrO/+qf/Rc1g7pJ+bolzHQjg1OaVg+DA21xNH/+U+d6VXk6W0BbQnXvYqzVLI7JbKB9E/rzBgXDpwXwZvc5G9vZ4hme23paSgnoc1WN+PNRoGZlNRUBEZRZaZNor2ZAZZJUldIOBnCF68EEve9K2zfCbDHPxr8rtJHKyedRCrBTgMzmQI5Z/SxeN9G3M/8XRHM6Yt9y/i0A5s+8dc2VksWBc+7bdoqq0Kog98DKTED7Wp8ZSAowzBQtvusJ/qpA++chIyioMglDgyANVbwnp0eMAAEAgAMdKOqocFlX/ETiplNEC9X4iCAsEo93twzkOSVSGEDdWKrCvL1mFKEnUJksKj2p+ndzxdlaw3XwHKj0/83f+q3lt3/nd5Yf/fjHy+P7d8stAsMIUN0/poObyXxqrQRVITh5j4qSsbK/oXBZYcqVlbchYJai7HBOnNR3vfL2EqiYsyMr+HPuWiXdGrnvSsidWyVYtow6GVAuf9taQ4WanM03yPC6RiMBoBYzYxJzS3H7fsJogVK2Ajv2FHX9/mx/jvrF9efaSJ3t2UvnHGY5qwL9mv75esxGI1kAgLiPxkcwGNIaH0wR2848Pi7v379fHkCFfA+QWQIAAAJIAMCtWtMkECAQ6UElPDxfOgoah1hnCOqrMmqkD3MkZDj++zWsFYDiMhiB29u7hxWDRtV5WrsCF1H3JjU5Ag+DXC9o1XAwMzg9VPqHA+hBEl6HSO2e7FcCdQYAiKBz7KCqm/fskba+1ZZI0iX3oK//PVunSpu9a850Yjju0eN6S3fVfTzajZbKLcwgkuuYf/XdjoRHOqKZTEELjhX4pkvbVoXBOW/lHl0eS1bX5/N9p2er7+F9p0icjV+VN1qL/rvaBMMan1SPU6PkWqx2eJU9YyB5PYsVAFDXy0wOd10Qtmukcke51ORZMc2qs7MCSJRb3GMAoPN7oQfdlu3QL7MPAJjtnyqft47Z0mGuS7Nce7a9Lr73bQEAfuKm/zOJ3D9DojIAAKz+ZzD6mT+R/EfP2pfl5hQ6nOsOe1jJSYIBpNO7vRNOfxoN7ADWKxADAJAtixI0heAmIXpw1FXhnSCAiKGiDdQSDABgC0Fw/bkDAJ6/+ZpVd0j04PjGcAPgLQJuD4+kAuc+VvW/KkyTBcD3vWQR122UljUAgK/l5oNxc+eoFgBACx635GcPDIefOLq2XE8OAMiWBDy7ErnMEnYgAPf/HgBAc1GYxFK1tap11vjlcyjBxr2fPXwVjMNYQccrIVIBAGIICAaA0wL5jb/xAwYAVFI6AEBBuqa74SfTZwhw/AOYi9hqC221omoqEqVRWaXkeIybEqUjY4/kqfwdBwC0PZxVVnv6y2WN/HLZ71wbYg7IceS5mbwJVgIF4smkJDBcMmkECADJ/wABNEYBAKC8h7L0aLIPUtZkQDr8lE6pTgCALU9+RmrydULSZVmMQU/shDyLQDzXWxY4cN3JRsnxU4BbY36Livxm/yhx2oGt2wn06H6K6n9U9rMV4839ssAevHlo1f8AArwCCJAAAIIFEkjEaUhWEYIUmC1ZAwAEsqK9muwM0bs65VX2kK8BPpz+uwIAuv0oYIav3ZGdQXPbQRZzn6rp5knxivuBcf8jgHn4PPd6p9CPeIPGIWw1/XgF9WUAwC0rXJNxj+32AgBAcUrhlOvUALhtH5tP5fdPGWUAAMxnb03QWZaUDIlxGtvnxdoPWai2VXFPsScGu+4/EgCAxsjl38wHmfoXbwAAuL1bzyEAwKwKtqndND8ku7k+NY+F6UBrflzDFv/KZFkAFpPZ0gAAIRNOUwAA7BAk/0H9j9ZKcwCAMQCsAAAvZGNyBoCoX/12AADK+dhRxjrCERgAALELonilj3+2eEkbTOEf6b23AgCwb8QA8F0AAE/PL8vT8XV5flmWp+N5+XBA8j/aA4hRAHMjAACLXoYUlAyh0WHp63juJ6iFBEdxkoRzWTvY3W8CAGQMNOn9gyUoKv9bvJSV4r2FqMcekRyuAACyFZPtSoykQeMg3dF+Z8W5/Efp+MpMN37e14fGo/pGrj8UPxCHftU9M3/bzycAQINvlNjNTAa5jPL58Plz+e8AMk+SS86LQVfgmArAqwAAJfnb/A0AAMW8+/yKGaIxANgzUua9EQAwixNQH6a/NgMA9PfEDDPG9Nw+8LnzeasAAY2z7odFYKLRyj1UYxh+74NuFjh5svf29mLbkwmVWiVgbWG4vhnWnq5NcXE5/tVsE5cRE4BUHZ+ZXGljbQn0reOq/NmLF9X9cOn130YAQI254HWNwflY1Tn1tUt9YTHV2fz7uWdxINkRUwYh5D4AAJh9cWosTZIs/oD95lV5KoomLVApuT61s8GpEz+7Fx2zh7C5tIA4EaZv6zj4s0ng+jljgj4NALA31nvKwReNbyo3PIf3FcAJL7hVSUYf7aRXQkLmJmgKFeCQUFWiVHT/lQ2AKDL2gRt7SA8OSBFk/hnHNpdDFYB7ilOCLH6n8CMEfJ7k9/YQY6WVQAD9Jt8yN+Oawjm2eszGkXsbNAIANX04XkFBL996bhQ2g3Jnsb9V6Holx+Z6K0ZmBQBsOfB63xU95iN6K2cFA/uum5LP9YHvqE97UHh2ytbG/speoJUCEfSxPaCktYykPyqO8RsVWdEvdayQ1X7YlU+spvGEZKzkhmi2+ddarXsAz/bw8Lj87u///vL7v/zl8vkPf7g8vnu/PLx7R8qxewAA0uHn0GfxTYAn0YE1KhhiTUQCMO4h1mW0AxBSSE5EX/tI4Pb4cN+J7qxq7ryqWvN4OnakZg1ASYHRKTXH1QEAiupuGXDozdvGDAFVp8wDc0nrGTzS4Op8rpDrNVA5Bgpflxwu5/V3NQh9b3h13ExZbxmCev8SAGdP6eMcjiDUfc1kztY6FlWy64669zflh+TvUAE2MgJ04zSAFgMAgBX/6J8bbBdsQ5PVkaiQJNVcBt+Cfg41oU7RFgwOor6r6686Ur4O+1qoDAajMU2Gh4ljID3EwK8FJlw/Ubwr+G1VUqM9MybfpasHe0MMConO7jIk9J8Yffj+0lHc+DQo3OYMAG8BAHgCt9pAfI6UM6Ne7jtqZlPNVFW18fZsvv59QfgKKKQkrf16W8b4SjYksEstJtQrjsmO1FEM4KoizwAEPhYav95GYAQlVgCA77X6tzsHeiYP0Ou9mczwz6qMq3u/jtdszFyubpkeOOYSAKAmoGc2mJ9/tC+zh+OO7VPhbdXWrM+2siL3vHNRn69YqHZuaPho7O8++9bF8btwKdrZExBHG+e/AQaAthbTYgkAR1DHt2Aa30GCG1XcSPajag0tAAACQBD7wMT/NWlwsxVVVpREaZ2qwsIO4t5RID5DJnwp8CgSRydV/AowcLXc3N3FPREAkNXy1vYFwXD2iUYl9cvLco2qO7YA+Ho5fBMMAKi6Q1AelTa397A5o60NAAV3aDElutVMiCqBrop618cMcAsEB7YCVErmfUc7vvjX9kmoiFapsrZHRgB89csaWKJVjXkCUPZlJsQMwBBjlrJuCwDQ9k/etPkW8msYAE3Aq9pV0K6MWWX1v1dw4TNV9Ks62BkAZgAAAQYOx5cF+h5tq9QiQAAAsfyIDhyttZD4B4CR9kuy5clviMBpgCJzQhrN8ehrdAdQlf5NtmrM8duY4nwOq6znvGf1P/7Gc3Dty+9PoEXTr1orAiyohWDaWbC/tZ8EAiB1d7KtKVmzst9Ho3poBcDYAey6G/RHls+kdWVJ5aw2V1WyrqH4heuCptOsRZPssrBzYo1WAAAq3ZhINVY0DGBagdmCLR4m9gZ5h2JMcVJS4Ca1/+390ALgdBUtAMAA4AAAVP3HfF5RpmiNgbUtVnZnACCQNWtVab9mJVyrkCsMAJ447BSxo5Lo+mDOACAQy1sZAOo8fAoAwG0lyTm3c2YAgGbX517/VAaAxIq1ca0MAIgHiAFAyS5SVhsAIEA6mP7OgNBGOeXdyl5LVhrJ7wAgq8WdWACsDVWsusYA08+XfrzJ1b/LAICZHdx1YmoCkyO+plw+Tn2MZGpxneny2ROMg17NgNxbWgDsMQBEyyHZHb06+RIDAPc52DPR2vITAACvR7QGGAEABNGJAQAV/6+wt47LzQLmALQAeMkWAGAACAAAQQDn1yzAsLiXgFlkZ+m2SGUAiLHcBwBA2rXx3wEAqJZT4MjwgzMOV1oAVAYAMngRiANQRuw3FhZtMgAgsX9qDAAfX66W59OyrAEAp+X5Bee5bi0AGK+J5p25pyMm8n0wAGzGaJppNToy4btXBoCMgTYGgEj2BwMAficTUgJW9R50qAoFuz8b4CksAm8BQFatjLdWBgDtO/7+ngAAM/eoydFsAdDno8d+1nZyX8s6pwMAXLbUOEnVcf66+mbVjnL953JC19iyhdpYDi0A1LYh7S/MAwEA/Qdz1uyzZH6IXbFmkBQAQG0g92I2s/UpAIAzAIRcV1uOXqCzxQDgOnZlg5aYjH8u/SGWkK5PRiDNVgxGPoh+z76P9/bykz16tR0vc52zXsuK/65jmLrv2VrUOCgLoKt7rKAdk3puOrYXAABtn5Scka/5uv5n+3XrvbcAAPbGQe1TagGP39OMAWDLptiLu9Wx0Os65r6O/LnrPOoeff9XOYPv1JwNjvf3rv71P//jUHslub9lRNXJ8ARG3yzRlk/n8Pc9CYtrviWBvydY3vL9vUVV88azcdjahNz8nwAAqOfeu9aW4po+S9/BAwpQ1f4OABgQTKheQY/HDBxpMQoQ4L3REfDQ/TKQlbQ/NBw9UGEOuM43U47t2VeVP72v2VvWJVKg63894dnHeIhI8Cux8NcU/lvzMr3OBfpWFyar8yqhtbNAXYDVw1gVQwrxGrYej5wJ3HgvFIgjyPaE88womiXZqlKWUBtRftkrkgrfKAyVxM/EtAIaAgAgYd2EGGniQsnCGVK1C6c1q5NAUchKnfu7oBlHj/EM1iF5TPqjSaJCBtSughIDQA43q1EpRzOoSrpnCcKotPEqGAnozz//YvnlH/zh8nu//8vl/RdfLO8++3x5fP8ZHYe7h8dwTEA1mQ5K3FNUFwUFsRJgqdIbssYNCyGoRyS1EMQzA83lt4zP9hvXpPM5Jkj9OFd6et8DVIzfIpi4YSDgfdK4Gj2tnycWTvTA1fuVAhOOidajX5uB5aQ27AGZ7iR1WZcY9U0jJulvS3X2ns6oir2Ok/YLfu8BBLjSBFu/gAD3a/j1pT+35sCPXe9/JeDWfdMkX0IHaA8gIX2zPDw8LO/ePQYIhwwAHQCAnsdiAQAAAIkSOiiowIG8lFGfCQAlaOv6lKzx59uSS+4Abh0zex97mewjJn+rjPcK7ZmYF0CngYZWNP/Z6JCqqlLgqXqvJ2VEtaf72AMAEDCE4PSEAUDrtyaYqy3WKteKDeCy4y12z/q8Pei+pR7lwMzW6NZ6971Vv8c125L7sba5fphMzDUugBoD84FMfz07XV2cVQmFNv+tGrGzteSRQ/Jhb/2t9H9pG6DPLzkikqfufGzt8639MxtfP68Hc3bMm1bZM7v32ff8GqFq1y1O2r1lFerwbHs3M+zkOJA2/g4I4K0MANt2xL7t9nZbdP5gszke9Km1CNoa760hU8J+jwBt335trb9jrAnIzn2fLQBQqQYAAJL+CEZfvTyh708wAMDeegFDQO5NJMSVHM45uyYLUoZY0y1oSUfIbVJQBvX/YD8moBKtaJTMFgCATADJ9AQK21sDALQWAF9/vRw/fLN8+PLLrLhDMBuMMXeL2G0IAEgGAOr5TPK2ClMDN2oOBACQXCIDgAFfKatch2hgtZYHO0F7Z233zIDlEbF3WvAICkblcvQO1zHtd15/5X3xkspg5fUzQSZ9LNCVFof24bBjrLJd+1UAAFaqJwtZo03OAIgzAAgAIAYAAAA641jIcq71TCag0h/+MMGM9w9kEJNPAX9DwXDMt3wCzQnlYjIBeA1v03+5BmJc+z99XpNJ0jPcZzmcPv8MYDWq+GTKsPMCvMJ/WjNJNy876wUtttI/a/1aCwCgMgBwHmyS1D6hMgDc3N4Q2D2MTetIESfAMUpIux0ftzyCJ1vi2RgB4hjrj5tA0vg+ihjUm1gxsL4mV2xTtJfERMH01HJ1e7e8WguA5faBbQCQ+EcLAAEAGkgASf5kK2Cda2MTaVxmDQAQHU2StTHBJPR9z1HNTpsXrAzmP3e7d+xtPOjABggbAQCj/o4E0SUGgNoCYNTPY2C76rItnah5dltIe9vXAM7O9Z2U/moB4H6eM4H194VpSQYfawGAe0Q8IBgA0vdI/0MgoN4270wAwEpHU5H1ZFIb+5RvDiDtBRRrAEDIm9RfA0MVV+9/FAwAHoD3daExVUyk2iguGyQrZr8DpCYROFYicy0k6MPljfsqAgC8lQGgrV+1d8j4la91rVPt5a0gvuTxpwAAzgQjwn4CsCtbAIDFDEBLvA+mIrYAeHkTAADgS1Mh9JNUFMa/c/y2WgBE+4AAuLWCLmMAaOM/aQGx0SskAAAgAElEQVTAOVYMJ68r8FvskDi3mNcwzRUAAFxBMAAEAADrCXG3OQDgdektAI5sAQAAAH4/H2oLALABvC4v55sGAOA9NXBQyG+CBNvijZTW/N/8s63kVZWt9TXX8AAAEJMo2k9Fsj/knwAAYLmB7YIWSL1CnK/JgHTXix2SdUfMhSMAIGJajHtkux/snSH535gMvd1MZ/NZ+YBmC1TfVzZblxc9VtUZAMbE/zrOtbbDqI+yBUCAwXoMxuWMvll1RLPnDJxd9Z5iWjrW4+e6nvtXox0VUBNV+sfvsHWc7fbmznRcFpisAADce+sfZwDYkrFb8YzYn8EAcAkAIGZR2Zmec5iNmc9fjV+4HRH7sTMAzOa93v+QPxPobBJ71bn28pNvZaCuuszlQ6yNbeCKrzv6FG6XKAdUcr/+zL5OV2N9AQCwJYP29teG8Ju+/VYAgOvrQQ684f4JIp8Uvvu+np1f66ze+JbN68fPjqlrYLa+ZvchW6IXzVr+DDmQ//5f/OOmf1aG7AYwYL0AK/2MqKbjyD7hse39Om9N4G8NgA/W3uBuLSxuiqJzt8Zh5sCo4nZv4e4toE9Z8FuGQTu/elxakoRjkhaaFEpfvBGv8TnQMVACqtZkZeb9fWMRwDEKcqDPVN0MMpwlcHxhrhZpGiJbihL3MTNeJPicvmUcnxQP2rzTKKVYCObJBheY07FXovUTJ7EJ1QzytMqkSeXi3ppmQGw7/j3cVRW6/bzd/NxSgH6iej81qV+VhCtcrS0dwxQK6AtzvTbHx5gAmvNDA72zA/D90yvRz1EI1INbMPJJ7Z904/gbtOPoPX6P/uJKKmJtZQ94zbUbVLO1txLseU8p6bIavwOq+pgGrZn2RkeZXy8//dnPlt/93d9b/sFv/87y+Q9+tDx+9vny8PieFWLBMcBmHWEyDZG183J7B0O6AwAiGS7zqu2qxghAOZosAThdBQDU59tLQONYMADwasW4cAXl68r/xq7DHLr4rfKciXpTwKs1lPPX1pQn8BrSugMEPDgU34EB2hN4Pv94Ll8DukYfo850ozGoBtclA6A+r19D5xx1aNmvLjMmQSfJ9lmvuNm+9v27d30cFxV40QJBQcg2pngjg7n9OtAb1wyWAwQAnfLweE+HUkn/+B10ulEldrOg+kZ7tgEActEgcIHre8Lf9VzVbbqXuP+kICsGvM+B5r/Oi86DpMG2094BHC4HfT4DAGAATCXAVGECGSCGDw9kp+GPJIMYQChbstee7KVewbJGcH9fAICq/7d0+fCcedBsv1zaQ6NiWwdM6p7aU8+t1o9yE/QqvQKLZ7b3uZaUTOH6xnfAwdKZZ2JdrXsVxjNFMqLLfiUT1tSFVQ77M7kNtWcf+Fr3Mai2dD2u6vAqW/3e6ly5fmuVHnsTkFGoahc2G6nYRLr3dt0EAKxs80kcbSePP9yhf1XyYwsE8Indv3idt8zZ3h6qc7l1Pry/bz9nnmJnYGa+UFsvTiy0McdVn457NyvAGoGXGjpk8BYAG1DVotqfQetoAcAftgY4LVdw0NXTOW0JBVlZjZQT5Gj/eNxkLmOXgWAQGAEAGdSzqnwm69i3O35jbAAiRd3uNeyUI/rnHpfz89Ny/OabBfT/+DkzofxCAACZbu7vCWiD83X3+C4qq3SdTJ6yL7j5bSFX1NU87CYEzvDszaZJunZKGgXscsDFkjPaXyOAr+qhSHbmaAVCbaBqzab2DQDQ+qE6EIALftSQ3F98TzI0K1gyAk+9nAwObf9l8Dxnri2jsae2AYkx5gUAALApE6inoP3H3y+voPx/5WsyAOCzbAvAzzHOBjzEuNL3TQDAfVa/EVhMmyVsFfgemO9IoMY+dLmvB5glmBSYp01tepJ70Xz8+Mh8gkIZCT9IaxqBVq2TvgeDvSJO06We9/U8ZYuvYIoC0Loz4AT4KvRmDU4zKG7n5nPWFgDX10xmS2fEb9eFsBeReOjJebfDtnSP2gGILljPFuePfRc2EwAAYkgS/T+ztz1mJR+CXwimEsWwmMi/vV9I649WAjf3yxVeGwAA9P9gADjDLru5y+Q/QADJekKZEiySYADAuaMSFewISHCLAaC3H0LCKlo0oJW3KsjXNvCeXmjrLyv7tPf7XMT8+Zql2LP38AQA9Pp3XT/P5sfl/+z+XD7539Kb7v9hAMTyEdjN3oquJ097zMABADHOAHFE2z4WAWRsUgwAWHv4JxayVkgTApbrRAwAGgPe8wQAIH+DLWay4jsSGqre6/3gRx9snwFA/c3/rjIACAAwWwuSfzVsNrNvt+zLSwAAP9fK9uQuTbkpljbz32IZdOahYQ0nAODbMgBQrmcbILavOR6brIeeezkcFsRmTwRwnRYm/sGcZAAAMCydjk/LGT706ws/g50FGwYAADABLK/Py80ZIMyg/78qDAAAAOy1APgUAEDExzBKYwsAzt0EAEApmcaEwsico2TAod4tAADKt5Y0e2XHFcrTZAAYAQBnJvyPp/PyfELyP36CAQAAgNcEACzL8+Fl+Uja/2X5eHzl340BIAipom3HAAAQA4Ck4jrJ32XkHADgpnvdI1pv/rtdaQAAZAsqtQ4k28kaAHBNXXxN5h4llPFe5AruWoFCKITORNiABAkWrQAA2dLuOypGOeqfmV8dxuRsb27FbNr7Gf9zBinfoz5uM/kRNk7YNVUHup7TZ/6ezlfzX9X3nuVm/Fpunw92FONAAgAYYKNW+DcAgICW1qIJa4A2yQhwaDIxn90ZMOs4zeJvbU1TaXcAc3/2zowT8j8s0s6W00Ec1V4YdeeYF6ifUSdnErzO+2wd1LmhBZBxxK29tg8AiBUhAImvk+p3V53m8+521EwGrGIjagWWV5flT3/DYsh8tlzbvpf8GPnVW8+/pbe3bNO6b3aPOy9kb97758/g48DnMQDA1n3K/qjrus5VHWPd02w+6md+/1vPuzX/zT8uIAW/hnxeBxLq76v/4b/6J6vwTx2o3RGefvg2AACuM6NYqAMyG3xfcHt/b03MTBjrvdl3ZkalL66tMdo616eP6ewbyrBYyLKAALBBcQ8jdbJQeKhgRA9boRGDkQE/ULwIaqBXM36++OILJm3wzB4oezkcW/WtBwKmd1uSG5y3C+ALGA91U/S5yL7vW2uQFOhVQAyQyyHw4Zt6b5O2y30iAGAliBvtaQxCfc4tYeDv9/7El1fUTMjtKuiNYHU7j4FH8N4WGEDP5slXHhskr/G70PfrXHBu1LaC18jgTCD/AZ8GLVmnlYp1m9ScuX4RjBPlPwJ0zdDEvgA1a1b36Bm0DmZ7t85J9IBvqyX/6AZpH/Nw9gcj9+p6+fzzz5df/PbvLP/gF79YfvLTny8//PFPlnfvv1iubxFMglGNCrTsD1naTRC8cz4khZhvpO4sxPp3eTxuuAnmZNq2YlPBkaJ1BDy4sVANIE9Ez12ay/tgmIOsftlSuC6rxJTghhwrMDKA6SCSrbn372ZZWEsyzHbgzMD31dISkEOFx6R6ZIIy5TptxXPjdzRGun417Nq9WpB/eLYdeaRz0XhG4MBbADQgzsgKENcLBx/J/Uj03yyP796RhkzMHEj4k13m7rZX/yflXOsZa4s2eqDNg59b8rS9H1HDVbWOr99LAAAkCPYAAG5Au4zXPQgAMEgQ26IIQspAc0fBx9NbAFQGgK4rZyhuSM4IOruN5bZOBxB0J3fQk5PAl9tRM0fG90m17bZsvbl2iwrevfHfM6hxziaPBAYSoEvOaQa4VCWyBgBEL+nQXx2I1QIXCfCIMesBDH0e9z5WD7zFFqjrakv7+1r2edEczvaI63Hdi5+n7f/CzKJ1o2TX2vZa3+Vb5t/vcVinSuLaaenEujksB3ZjgGb6j2MT4mrUhZNzUH5PwAb1UH+G2fNszd9b/Je99XIZALAPi7h0fTrRO8/va2W1/ghgjcR2nGc8ESr8oV+C+j/p/9EKgD8ISCMBfmLJFvMuCQCgPWjJ/7iuscdkQhfggNeXkP8MAJvuirWcEeZM+AcAIO8z5V4AAJYAIiQAYDkcSP9/+Oab5fT8FIH4BACAAeDuAaC3W1Za3d49NAAA/TQlDHJv1b0YrUQcAGDgIwfB5qJs85eJKbcDGPgE3e/QxiptOV0/mbi0t2W/8rxIgKK3eVY0Uw+JHSH3IY/bAQAAQKVAGu/NEmi4Lyb4pAFXWy2C/SMGMnogq+IBMw8gAICCPQASCX/IbSb7EwDw8oK/47t4H78PSLAmU6F0BQEAmEck/xH8zh64tFvSfulAAPVVTR+lsLY0gK2BAGNss8LMEueud9XaJOKXaw44zhP9m15hNSTpM4cp+5Ny0waS7wtYLd+MSacY8Dg2GbiK7xf3b/ZCJo31nvQDxgiJ7EgsO0CiW0NRtbYw6RByrscq+EYyXvQ+wjHefB75/w181xPaCt47AIDjy8t0AEDsyQBK09Jrax39kG+X883d8np1S1+NIIDbB/68ItkPFoDldjnDhyNLQAAACO7BeXGPBHnjX9AeExaDlhfZ9i3sS6TEBPSBrYGfuEdVuEs/Vx98pld8npX01trq/mkAkNz+i+S/25HB6OXfddvRdYe/32Z3o+Ch2izVd2lAFlGnCwBGwIRssVgn2NM+NjE+XcwIAMA2gCkztadlm3NtgoEs23lF5WOOg4WX2h5KAMBK5xsDQPhlCUBXMtiYHPozZxJ5oDNOz9kC4P8xAwBiz3Q7pq61LRsztt0+A8Bgb07Y2T6VAYB7mcUs4bcE+HBs++CxMDxXDeDrNUFZL6jif1kOSOzjNVsCnZbjMQAAAB8ywX8CACBBAARVBgPA68tzAwBE9X+CAF4BAjguV6+HBgAAkODqamwB8F0AABTLuQ/EADADAIT1NjJXdlaXBIuGyuwstWFVTAEAXB/ZAEQAAI5phgKCAeDM1x0AcEoAwHkCADgvT8/BCPB8PC9PL8vy4flEMMALbExAJ1JG9ZatVnnchPQ6ItbjRxvRMmOwdTlZZWz185r/mLqXQEUBABKQqsQ9YjIBxBMzgAEAyAYQxRr8PPVu7EFRy0t2hrAUswoZAKDXC7CUvvEbWwDEenk7AMBjXGF3RvwvbIs1k6XGcSZDaF8QuDsHALhNVf0ovZ7F3z0OWT/X62bjGEA3dDeS9t2WEtiiATbSzmpFcMbmoJgEfmNOI5ZU40a9kCRwimG/bMnYWfxRY83xHwBxGv+xBcAlBoA6d24/OICs2hGUK8YAoPPU3zP7IxdM2D6T2OxsL1ZbrGmskhfzscR5ZjaVzg/2yb1/VS8O95XtwAQidJlR5cVW/IJj/Ybnr+NRz7/1DHvH0T2/AACo+9fnVuCFvfv3/PRbbNsmVwuQYjX3G4GnreetNs3e+qrnqPaDswGsAABVUF2aKC3Q8QG3AQBOx4bvvAUAwE1WNsnegvR7qc+ztdC2BLQvoNnYXDr/W857aYz371k95CyJnDR++B4FcDr3SvTjdSiAK1ZAqO+6FBa+4wCAH/7wh8tPf/pTggDwPoIn7C0INOQBPaUioAIUKn4YXElq773xEa2iBOHs2BYg8UoUWw9qQbAeoxiPUUB0x0mS28Ofs+vXBN56nUsFzGfJz7k6v6oA0oCYrelLa2P7+df3MxPCopibKT9/b/Z0dE5K4rIGINyokmOj91ryPwNN+rxVrSQF/PC9VDa8zutpubu5Wu6SglNJRFT8s8I4fwdCNSuK01FoCRgz/vw6YUx1735L3ggAEJ8LMdeRc9pTYcSEodmDXdfLz372a8vv/8EfLL/xm7+1fP7FD5e/99OfL4/vPwfOmsHhwwsqkMQCkAFyRdyvcL7Tslyhij57brW94ZU0kg0xi74OhLTd2qfVgBhksaXeXPGRUjed2kvnrcbHTFHWPeDKcI8iEN+7ZCC0XprqkZo34AZ2NQD99XX2UJ4p5LluHJNKLbm7AQDYMpx47tSfSpvM7qE6EMOzbBhu2p91//v7sZAQcHgZevD2/R9rHfpA+4L3DKbjth+vl4f3j62dDKl1M/EfFXRAm4+Uc2O6SmC0XuVDmZRtN3z+XQ7pbxqQjAaue2hpHfr3NB59Tataq6/aS/K66g8BdNq8pDrRaybw8kvrVF2UFAxO2tKR934tVcP5sUw8L+HkaV/PjNwt5y6E2RwYoO9UAIHuqZ5zkCsbaNa1DooAmgMY5lp48s28BmyiFIoZAIgoEMc/qx5jTanvMRJMAo0gkAcATCSLIigfp+NzX0VlhIUmWw/i0D+ijx2dbN93SuCu9l7K+breZq9na7I6Kr7eh0TRBAHuMt1brPgaih7Y6/7zdSa21taeH+JrtCWAdGJVnZocb/tnlqhO+T3sFX3Xe/jlScZTJIXwGxbdlv1wST+94dTtkJn8/+sAAOzdo+5p0w5mhYdo5CPpGXIJoo3l+Q0AcD4+BRCAgekAAFwDAJCV76KCvqE1FPuv/YvsXQP8tH6vYDBKUHO3WeJbAgBEoCv6dY8AgDPp/5ECu4YcQgD9eFiW42E5fPiGAICFleiH7CWOguG75f7hYbm5j8T5HQAAbEUVcl4+kYKitC/VO1oUtlRZkdjFs3vCgL5bJt073W0PUrV1yItBph0b64nLZu0xMkTlopdN3GxjyK/b+6BCzx7yvO8M6hayqjYVGbPNWe9VsF3uKqsf/Y1bWwfpKVtwGH2XjbKJGORIBgAHBGDMxACAZ4tk/+sC2n8kCzF+AAEQAPD6ujwfjwzwMgGcuiJAimgBcMde4Ur683eCFe+Suh52TE9wX60qVjYBAPmMaEFBOWo+b5PVbDGWFcc+Jq3KMRLkNaFEO4wn7L3uXee0PZvn1JhhPPmZVwaRPWvNLqB+6Xw+VfWbndEYnQDisb7AZDTiv5QEQ0vBtJ0T9co0jhjCLOHQK//VNin9/gyQN1lkr7seCpBBK+wFSwHYQfDDEs6sjkTiG4l9JPrBIoAECcAwBADcL68396z8BwMA6P8BAAALwEIGgr7XX7nv1aYAAYHe6q0xACRDSiT+xwS3AwAkvzyBMJPNrosqAKAnAUYAQLwfDADdhtwGAFT9PehszfC3AAD4M6qSfqsFQAQ+RwaAkBVvBwDgeDEACABAmzdZuaRiqv/rSYG2twoAIIDTSnrkPRmYBt+DTanvd18kdCS2COQNP+eeKIkwxPlue4Km7zPI6FhzN1fBcjDM+6olYtK0F7u8+omz2I/HdKqeYowQLWyy/Q6/n+MBG1uB6y3bKd6Pve3HzHyY0OejrxIP/mkAAJ2nnSuLH75LC4DeEiLm2scMrz1gP8TIMEbJWiMGAH5O3RfV//gNkOQZAIAjYrVB/09mpWwBQBClMQCQBQCJ/2RfulmCAYA/0PZXSKxH+c4WAACbLMhNMmGYyXgWAGRc7fsCACjR3+YmVFvS/2f1suz3wgBwfRO+HRmg6L9dUc6/8DUAAMtyPL0uz1n9j78PeH08Lk+o9H9ZmPh/en4xAMB5+fAcLQAADoNpKJcR99ULjjLuMFhGo4fR4zdzAACS7hKjM/t/9p7vBdHvs5WLAOqYs8aSChZGS/AnM0BPIKNQI2Or6fP2PVIBAPEMaglEeUTgwcgs9X0CADB+ros8noO7eUWLsUKhPhuzmZ+KJYX7rxXwfuzM//Hxn8Xn/B5pqylWYTFKyTg/P8fzqreuwevOdhssAAJltNYAbLMZgI6uH6LyX3Fqn8+4rlp/GUA613AdJ4/FVRvz2wAAXMfU89Vxk+ys+tO/99YWALNza+PtAQB8fqstxvVj8b0tvVV1js7DuNQnAAD8+rLjBc6e7REfp3rvel3X79ac+D2/5bz1+K3rvzV+Up+Pepb2vBUBTeLhlwAAM7kwG4PV2E8eaBan02HVft6K+1VbCd+THVUZAAiu/5/+m/9yHVe2m9tdwCacxufpAIDx+6Ox5sJta4LdyPSN4EJx2NAFpcmHrJUl9rp+Vu9j6/OZANb91cnZu77urztVnfJra0z8ffUQdhRLE3jKF5ZELa/FSmgYOEGFiH/aTBKyeI0K5c8++2z5yU9+svz85z9ffvSjH1FZIPH//PxMw4n0iah6ORwaEEAUi3jPz6v3pWzw26s1fFx9fWxujnSiNPbxuwf+xCAQz9TLldqclIDxbAP5eK/nMuj7toTalvPC41nZcNvos2drb6hgLhSPCpLo92yM9gS0ohzhEPfE2VvWnY4BBXZVjjUA4QaVO/Bw92AYq8LflbscHYw31hmcJAWzMSZYg48P98vD7dXycH+3vHv3rtGKsxKH1TjBBqA5U2+y3b7B1o7gLeOACpb+b52qw3OAfYBBsvOpPQOe5eHx3fLrv/Fbyy//4A+X3/r7/wn7wb777AfLZz/4IatFno8nMgF0BoBxbQdVGuRbEeGTpMZ2meIsK9KfaFfBogLhQrJuVxZOkyrjqO8pxQh5KIj5Nmrler7eg9FoPw29t/f8dCDQLG4C4NlbO3syoX6v7n/fazy2VR3bKrTA2p4B7teqTo9e7xvwLLsc+qZjjcvQwJqHvA/ZGPukOxlwMq+W95+9p0esljLau6Kaw94hUnzSExdLLxgAOnq7/j27/+Y0JQLYKyCrvbFv4PKJdplbGtBoIwAV5+9gHVNRfK5mgE5tFhKjDfaNKiU0t5GASMd7hTTOJHS2BNElqlE76lYDFhmZjtsv/v0tG68CQbdspEv22fK6DozsyYwiXdra1H3KmVNrkNaHOisPuR9VLUzb6YUggNinuR6aPAj9jjUgBL6qLIiwv75uAd4WKHsz+CGeZM8+1154ix7zY30PXBpL/9zXgNbMxfnLm/M1U501f713vuF7eV6X37NK9Qiwmw6s1cqedFx5SrH/PuVfvf9L4/sp554d22TdJ64rnevS/KmFkMsIv4/97wfIhun+BMSEH5P/Y3sfJLmNAQA0tqegskXCHR2QIqCNhPgCOJNV/xPipRUWFc34saQLWhhxvWeiSPJUiS4GCUj7fyYAIHp2qwVA2D/sg4tKZATbcV/HQ9D/f/01q+54f7DdEWiDXfpwTyAAZMPdXbRWa9HqTH1WxjbKJVzDK7CzPUmXWWnDmP2CBLXrdu1tASxA6UsgQKnins2/9ncLDJL2HAnOrPDysWEQOa/NIfQ9BuaBoA5GIiGpNvo80FfLSm/MFeVtVLo4qCG2Xtdtejb6EZb4awkUtQBApT9A6rBPEgBAIABaiiF5gmA/GAMAcCcD2ZnHEQCgoCrl982CFgAYF8h3AI7vbtUKIAKq8D9As6+AawM/JK396ymTdpZYpSw2+UUJlewK6/3Ux7XJkmRRiAB3Mlvot1pJcM3B/yryS0D7vAHZn/U8oS+wd3sV8yB/vHIsAS4K9Lvvzzlt1f8SxT2RGS0UNCLrUFXVOXG+qEZs4DRroRTXtrZLmYyPpQvZMV6LrCQ8JtjqiDdEEgTzf3e/HCFfkPjHNW/v2QYAlf/4ecG+uL1fTqz6B0AAbE55PtmzN4AxBQY1bKKodAUuSvZEABACaBFgCwcBjJWL7kPPbK+VP4a9qSSd2Yes9k+2vD7GHQAQenW/BcBbdEL1hbZ8I9/bLb6QwK0AufQ2ZAp4xu81AKAljcmsEC0AxAAQa+CKwJ5gn8hCgNx/ArQ0UFSql8H2EN+3Vq4ApWofZUwz3f+ctwDw5F4fm5R5CZTjit0AAFzfjK1bYq8FkA3r7fb6bgAQS++Nfu9lAIDsR4/v4H4lP6ocUQGRAwBijQfAtq5jyZbqp2out+ykmV8x+Cepeqv/MrM5fZ+0z5OB5C0AAI0RnzFlNBmIzH+VnPXnvwQAUEGWxpS6DAwAAK+RIeml0f8z0Y/XAALAd0FbJdgnCQwAwBL0/6D9v2XrgOcFAIBr/CQAQCAA/L5l+5Ie91ITp4z098RimEzqvtJkOqVdc+G0ztImENCLgEaBpATkCL3HxHWSOfM0uX8D2NQ1qZiTWhslHhzxs5CpmJN4FMh4JPoRm0Syny0AwBSU77MFQAMAXC3PJ7QAOC0fDnj/zBYATzAD+X3ImCgU4DBla6Ou4f0vtYTrq7mvd9k68ZnWH3SD+9JbcRutsepnCQDAfZ894qPSP+Rf6NIoxAiQZ1T8M65AcN/4WvsodL3YVju9fGfqyYKlPE4JaH0fzDxVtzuDnsZAc+zPpWeVbTGzf+k3x4TsFoC4XGnPpjfZpkvAiZFFcaVnzf5dy7C0cEoRkGzyKvuG58sqfY8zYc4Ub5BtGvG1LKrhvIYeoO4zFgAVkskm07woRtWLFnLXxaYb1qSPU40l+GsCfncYALr+EDBs1Au4aI1/VL2xFb9s+yEL93RfdW78+/VZZF97BL3O+/C8RUk1a9ZsZa3rLb+96qVPAQDM7r/LwzGHtbVGfe3V8Z99563x57fq73qcj/cs1jDEfwrglMWrmT+o9z57lipjZrKh3sOWPevjuJqXiazYGp8uivoq9D2A/St7WHF5t4+v/sf/+p/uAgBmC7o++Prm3g4AuPRg9fpd8CeNmjmwOHal4MqkzxbJ3j3o+LrQZoZl3byuqOvfuiYmY+bEzp57dp+h/HPzGoIlJHIK6YIqliMOJwDxcyVRpES0abV40AIAif+f/exnBAL84Ac/YFITiub5cKAe1aISEECIVCZv0xEQO4Cjal5gjGYlhj+zOxLz544enhW9p40V5+pGYzt3RoE5f/qxC+yt97mAUYBivMs9AdqP7BWkVVFsGTR1w8uBrIJ5HIex6tuPFQOAjI0tgToTkEHdHwnY6vjpeTTXej04OAyohOOu96VU9BprkOfIvY3XoNy8R/L//m75/P39cn93s7x7fOSaVKW/Am6IrEg0cp95f8cCYHIjoBoEmzJiAJCsAQAywIL+HxUTt63FxvvPP19++x/+p8svfvsfLr/+m7+1vP/si+Xx/RfLzf3j8opQ9u3dcjhGqwRHmepeAkn80nng9UHLdOwn93E46KL2/l0CAMix2jrHJSFx7fMAACAASURBVAX9Vjm3dX5VGs3Wv9ZS/e5wT/BfdyiM9vRF9BcGDe1oPH2KTnNZOPuexr+uxy7PuvqejWU1Luo4+f70z3SuvQQ4ZS8TOJ06TVVK9bps3mEggKBSRRFV/s4kqYAApNxkAL0HqHR/ri+VKHB557Kq6u/hs1ggmzqkrp+1DJRcnVc6V3tkNr91f2QOuR2KxAOfrVQAxnN1BoD2BQuUcH9ncNdBBn1NQx7G/q92U9Uz9Ri+vo6K2vrdS4ayj8NMvlQnZ3s/5d6r+KdJZdl07HNktYZakkoV/6QgD6aNxhSCRFAmikiheTq0gDwvm4GTAAVG1IuBFFZURPWfKBAFTvT1/Kn26SX5eelzH5dLsuKSXJvN+yWEtu5va/1t6Q/f16sxK2AZT/xXZ0dJlrbe7QAFFGef6b0AAOy6UG3YPnVuL413leVvOf77PmZo6TMBGew/c7CvUHtmks3BdEwQIwiN4PTLc2sDoGo2BKvvr6MNDXph4zyo/A8yZ1QHK6mmCHPY285axQRR9jbvwNBkDspKNVbl6ydBAJK/AJkGAAC8scflGsxoYAD4+uvl+cM3ywmMAJl8RUIc9P+3sFPv0d7pJvVbr6CPkGTq07SrFcempFYkOZP/zf63pL/2cU8TjfY/9xR9J4x9tvCZMBBRvRiLh+SUAE2k/7yOHugC7HEnKFmdtO2rLhmZ/MB403xOu0DMKkhaSN7SxqW8DaBfAABiFcPuQsWeA3j4bMZART/CWgKwmj0BAADvNgAAqJRxnXzvAAAAAYwABKAiMIABvC7mHFVvVzfLDWT7ckUqdLYaQ2sAsBjBngHDQwZXHQAQ6z3HNgP4NQbQSL5U0MBgc6fWn+qzZIUKcEX8U+KtgdaKvnYAM+0VAaByPbXEf8YQPLjEimPadR082+wED2oWql88qwLQ+G4HAKRNkzHlBjSJyZ6KrlnshDZPBsHbl9IOCh2sYD2APVnp3iijRx8On9P/QqEClxZAQNDnqPYHzT9+kAxBG4B7Vv/jvdP1HRkAAA4AmxtYAqKdW2bCElCwIEDH/Y4lIQDA9QJgCNZ2yKse+I590UEAuZUHmnv3Far8rfYAKuBmic09AEC3Kf96AABud3v8QAwAAfbpCXQdEwHPWJu+jj8FANCe9XsAAARILXoexxx1oJPPYwM4JA6u+h0N9PRXBADwZFLsn+8GAKgyRAltjoMxAAgAgOcV28ja54r92dfxKP+rkJjFad3WjMR9VolPEjFNnpkvJZnDaxkAwI+l3sybGezPlJXQJbBRAAAgyLi1+LCWPskY4QH7GsxnCwAUYB2P1HP63AEAAEvCZiJoMpP9AC7Tbjo+sbIfLXLOL4flCq2KAAB4PQb1P9gACABI1iWyTQYLAJ4QAMgeZVKkKlaoMwDw728BAGjzdwkAEIPYAIKwE2gv2fu0H/JuaXcIAAAYEFoxNADAmUn/BgAAExBYbgEAeI22QAQAvCDZ7wCAl+X5uCQA4LwcX68KACDtruqvap1U53+IS6XRkMdqXBwAoLU/8+O0Z6qf1QEAaYMmww30Z+jfpP3//7l71y5Zkus6LKq6qqv7DmYwGIIgCVKyaD5AWiJlfbMs2d8t2V6S/Rcs2V6W7X/ttSQRBAeYud1dT699ztkRO05GZtadOwMMOFgX3V2PzMh4nOc++wAMFnZeAwA4ow1sITI21rMRetUiDAkAaAUdlQHPgQDfBADg562dXz1/2a/k83NuHAAQbVmFAaCXLb006c593PybAgCmMj0k7YBRV9dVR2S2UwcAaPT8LdnvLAzGVjVgALC1CQYAWxNpvdDsMsaI2vVtHNHmi9tZ50f9c33WzlZcAQA0vXEfAEDtnm6dl+K70gJAv5/3y+hvMpZR/mXbKtvFWTd9LADA8ntSAJuvr3t5pEfdrwy2vXCqRvty9Fy811J8eO3+o/Hm19ZiJnPxIV5H4+f52r9OAECew7yfRu/fMz8q80bXxPMvAgD+w7/5F/dFr6qSuufjDQDQb6hmrN37wLrB+LAqaPQ6+D0HIeeC0Xw9X39u0rNCycpgohxC6KwFuBUAcO+C6+cIAKjzLG/afESQXp0KCm+8BwMAwQ1TJjVZ4IkDAgCQhEGFNdgA0A4AYAD8w2swmhDMYqIGxj2ZABh8QOJfGQJaheitvLy81L6LGSWMMbOCNCtBezYYzaCgJqXbpA99q5geCRIafLqjl4RdPmyjvydCJldYdB+IagAJoIwMlyxIOwcmBZ/z+Lm/5xwpC5SOgn/pQUbK1SlVp9R1GiTS+6rzbr9H/xg66d1ZDicZn9N9edg/2j7Ev8Pjrnz6yaHsdzBwPABXA22BBD4dj54+T8Hpew2wNTnF882AsAf22uS1ebvaGHFO8EwAK/zwR79TfvZP/kn5ye/9gf1DC4D94RPrG3a5bcrh+ZPy8nqslJG8qsmaQD0T/TyVHevJf/+ElPEOBNCSAl6/w1iidddcSdatJZAUAJBlhJ6b0Xv29LW36DiRvmqAWEmQ/7cmO3T95r6TZwzPr3s179vWU27MgJD142icI9nK1zTBM7m37R53vO09VEnW5Gnr5+WvtWBXnQfoHyTQohqOOkcDkkpNpmNnEFnHPponXb+JrRBBFwRBs4ytz58Ahnn+EHTJ7BqjOdd1XZIpOQbApIPqqPZM0Nn5FDbQW7/f4rR3aO0GXtF5Gv0+sqPwmlVQyTXn7C87awsJwvzenN3Wnw/wd4UMG5y/sfTpViIQwKw2DUwFAW0BPCNAoFIhWy9k2EwXp9UM+8npDaNqwgAuTudrlb/RQ5EAgMoIEPNC+3FN3uRnWtNP63PQPjGnEz/kGvmza8+jNrvuEQ0gjO4/d90RUIYB2Knn0hLD9R7CAJABADa+7iLSC3tmkpb2vMcil/2p73p971mfpfUfy6X2jeXrt/YrTtfviTb7z5KYHmy2oPVJAADnt3I+4u+3cth4hZtRoV/BlbT1IPDNQQCNESVsVavGYg/e4oHvqDqsAR2p+vSKXfeTvAVABPY9c112qBa1WPLVEv8IoN+Ob+X0/n05vn9fzsejBRqhRwFq0xYA0HNgAHBa8QZIJg2ygQEsUeDbRAEAVjlj+gsAUBbB9T1MlaqdTCa0R13hATSxAACIgLn6JNS7qJi11lQPqHr2ajDzJ8Om8uqwWMsFBoCgewhqeQTio7VBDc5ijVzWWmK7VmmHzREMMHWfkWZbmLwIANAEiVf8R9U/KH+NSrkBABDoh19srAC3m7UIMJ8FvoRWx928WhhVVPsdGADwL3yRzdYAAW7XBB2uVTO6X44x+zOxUq4H49E0p26wxDX3XxyxznwOunBWZNpaSwV0t/ahd7yzfasiB57GzkEFvrUKamsVKGBPSwxGBZXKCAUqmP0eAADa6txDbtu6f9cq/TUhl1r4zchL9Q91Lnnv1hLA14BViHjd+JcA0rNiARYUiE0fbfqum635ZAYzssp+VP3vSnl88p/RAgAgAAAAQP3vLQB25bp58DYB1gLAdY6dbewFMACED22xnJuDAKwiNdhp1G8eMwD0LADqq8/5vb5eDviwZH+l5SbFP3I7LeDva+bgm2afswJ3mkCte3agPJZs8mw7Z5uevoQncMKvsIrxKQNABgC0efG4kIOtpgwAkG0A93TACEuARcumaAFg9sAHMACMAADKAMBCCD2nDgyYSXqLXF1jAOCzeFJnzADgn+kZIfze6wAA3XMa/9GqM76ujCxWgCstANimVFkAKJ9GP78tBgDanmqHj3yZyfts0SAggrrlAzzXAQCsYKZnADD1rfpK2Fq0FYLKgQqiCDAb4qQAAthn8JrR/aOy3wGUaENEAIBX/gMUgPffrKUSKEfArAT7BUl/JP8dAHB0BgC2ABAAQGyjCQCgVdu3mPKvBQAQOo1tTfyYNmBAXWMmjk36ny0G4fIW6+AtAAAAOF+QxMc/BwDg9/MNrEBTAABaALycLuX1ePWWAOdSjudbOd0g3xknVQBATZs2oEhy/ntZaKOXreW/AwCg4H7V5Xpe+Hv21fFtB6c3+eaJ/gwAIAOA+7JIKNvnwvYjAEBZfkxnUIdQdgrdv+ucBojXs0UK+n68uc1pyKWIH438lOxHtliUrwX8+JzAnfO5JjrtGzAAjGJUOm6VA+YGDeJPna1l8+f/yATRGABcXxGw0QoPyEgYLTZrC4BmhzYbjWxJbFdIXc82RtFrIwaVZWavy6b+iTIAtFxFAzh6gVJUagsQUvUN50PnTt/P+rNbX5vfflw6Zs2f5LXDvqn+mSxKtmFG+zJcunDsWlslyij1ubr1TjE0tx/ujyHoMzhI3koLh20y8rjzuchrO9bPYWnOxFjnzhrvvRafWJobvKfx88k5i53FGPfUzupj6nMxSZULI3t79Ix8TfOy+XP3Pnu2p3VdTEcEAD7bD7Z31xgAzEkVL3M0SdON4sgSPZi+OXollhXU6KCMJk8Vxdw1RsZb3iw8wHMHNI9fN+XYOJxeSRcnLyj+JgCABz9fYXkTsIK8TwJkcUCDUzeGrWssE+gO8V5OvCBZiUSlzjcUPVoCfPbpZ+X5k3fl8fnJgAB47enpqXMk6VQCAKA9qrghEVQBAABVCAjOmBHLn+jHGBTSI+PYDg6o8YBqrUGfVoneFIA7e2oIqHJIbG3Dvb60P1jVOvoM7pkBDP0edFRlH1TprzRSQHN7ZbRf89nNwkG/MxLoWah3yjEqImCAUpDpz3w28zqacIrkCd7rznU4RJg/BNVQqY5rv3t+Ll988YUBUJ4O+/K43yKGYk4tHHdbZ7FJbH+k5FOTYR7cmsqvRqW6rKCih1VcoFYmJQCABR5vF+tvTlDN5z/8YfnpH/3D8o/+/Gfld37y++WLL35cnp4/KbvDu3K5wgnZlt3hySkMheHDkxI2s16Z2o3/HnBWe1q71rBdwJpEbO/bmi4YIEtKDfc3mbNwu2UAQEPZL8nq0fr6DHrwr3ZCTXuBe3JueFl/jAykNXm+/PS9ATI6nx217h0ghDxGDbzm86pjz3rf/k502f55Naa9PYxX/7fX2xg8EM4+9l3AraMjZR/BNh8tuBt3vdPA1Of39bsEgGwdyDGyfawPs/w3twf0u90YMvI2bRgLiM2a+FMAgDIC9ZfqAQD+nvfK1vM3slGy/Ky61OwHBgjb9Uc2z9x1dYwjW2fJ/jHssmXm+icdze/oDOPcI4BLHeRiNeSqJfk9QOB73elMzYhGdWgkpQAA8IpVUjkHPXDQKcK+sGpEo0xkYKVR9E0D70vS8H65/E0+mW2FvO6ja2bnY04Oz4+nLd5ojyzrX9/D3X9KnxbynbJ+OgZPxqivws/wqmaTyBdzIeoA07I49f0zOmhq6b+157/XSZyXP8s7Ze3+HwcAYAWD9+pu9WM4h6iMc4p4p/s/lnI5lnJ6K9cTAAAvDgC4nSxojYpBS/dbotwrWRptbCTdTGWxn3sA1iqYxxNubl8JtWf0RnUzCdW/nkD0sCsAB2gDAADAxQAAt6O3ADi9vC9H+DbGkObU8Vskh4UBAIAApzp1unwiR02kSQU2twiTs9b2JwJXDgCIBFGMX9ea+9d7xbdEkn/GA+DGOcAWCAJG5lxYhjL+o462Pr61B/p8CwD7miaqpEpdK2gqyCpkrFEXB8W8sgqR2tdsM8cwVL/BpEGwiVFm46fJ7RQEMV/TqP3BAhDU/yMGgAAAOFOAswDYmYt+uaj/x5ygF/fOAuMNCIA5gu+C93oAQKMqpozlnuviCtKfkr5R4lCupBX1nCYweV5XzhtlorW2iO+YnAsgDfdK9usqCCD2P8GTVW6yuj7AH2ZfrjIAsCJQExxMRCb5xJYR8bL1tA3Ajp9JCWIHrbHPcQTJle4e1TETAIAwQsV717K1Kn4DANhZ3fnehz5/fBYGALACBABgs7ekv9H/47MGAvAevLTnDOwEBoCa5MXu9p7OSwAA39NI9nnS29ZSEoj5/OsMdvI8+lFr0pf7kfTA6pPPAQD0M3WfzgA+ef2RnaD+jT5Tfj4GMgkAYAsArfavCVKRBy3Y6iDZDAAAkAfj9xYArQeynUlhAFCXeQ0AoHLcxhuUx/6snujw31shRe8rtfXlPFRmyzsAAA/GsNZ6bDPJj/ZruI62APh1AAC4dpTJGQDASnjoq7rOsVmy/+V/hw03Y8aMbEqVsY1pZZ4FQD/fxahCXloslW1GZN9Ta1YAarBRKAAA4AfqQTxPB/aROchACu5vlKkj8c/4KuS9gwGQ9EeS3wEABlQmzX8AAKw1gAIAggFgE9X/BgK4ovKfLACXsgUAYON2Ge0fifRHWx+3mdlWxc/UxzEAEMjZ1sKRNwZmEZ3g9o6f4TkAgH3PBo32mc425AVJTsGPI2oMAAEEQOLfAQBgAbh1AID3p1Lezt4CQAEAaANwumzKyZL/BHkRANBZzRLDo506ikma5Ky7nPNAAEDe/sNYxYghGXPFBLIl68lGlQAAlux3O89YWAkA2O7Mrq2MqyJr3EwKhp0AAjb94on/DwEAUO41HeP+e4u79r6g2TrqD+YYFGIrwmDZ5Guzv3Mso5MnMVds69fJlRRL5Hsq23k/kx/JNld9PiPafP9PGADczmmFcG29+BrX236abdrrOjuvAShQYEGTfRX15q3Rkq4fzbnq8M5WDX3I4k8TqcEA1uR/gKYkVzCan15vNuYftTWyjWGon8QKrJ/R/Et+BvM/wg/RvTNrb8UbdS/Y91EAdT8AoN8LbkMs/af2Xv7dxg/X9E4AwOgZM0Bl6X6j86XfHz3Hcvy//8YoFpJf68Zn7o7HV0dj62xl2eNrNsXoWroHddTfJL+n389nTfcoP7cIAPh//pf/bjECpYJrdPHxgjv9Iv6jcKORG692Cdl7NzA/NzHCBokP3lu/kyeOB3iNwXO0ESxx4dumS1yONuHSGOY2WR7/3BwZBeKAxlsX1eaeqFPZ7PjMpSAI4sjRhiQDpSH6U3rlP+ebCXr8DWDAHv+ensrT83P59NNPDQTAXuz4af2btbognG+MR5P9NHzxGtsEUPiD2oqOHsEB7Hllh6f2xXPjuRnKrgAQGGy0oi6wlYHAaXibAFDhz3Hpge5/H1eA6Zpmiu9+vd2Ezoor79ORMcfP5B4weT+p4MnP5ovj+3hkgOD1JQQiAhhmNAeLAB1sfR48/5wQrhR4UYWCz3nvPTcwbP4vl7JHwCWQTKD6ZyuK5+dD2VlUlP2coso0vGl3sKPFhhzy4TzIpOv41xWQJtZ8I2lSgAg0BGzYXw8G109/+tPyJ3/+s/LDn/xe+f0//Afl088+twqRh91Tedg/udPgpdGdgeWdKB356sALS2Pp6OdERZVXVR4xgDpqjrxyFd86gWRfSWIsyb+1BPiSPG0OUb+Hdc8vJbjNdLX8Ya8C9Qwt399mYZKDGunEkdHgkUCvwpn7T52DfE7xt+7PfPZ1n+v19XNrAIKR/tdxgDqv68tbd1mjxu7lV6OLdeCTWaCzzD2+y92h1/9cJ7knr0ZwlpVzBqlfF9WFrUXIaI7mrsfXFYIymn/di5w3XZe8LzLjgn12lqSDcqCbGQ/Nh1Jr15/O34cAAEZn2LbvAACQPzvc+zMb/oM+Wx0Yv9ic7ps7W+a4blmNU90AS4IYLTgcTiSiInCniSRzWJF8syCaB5BwBaPes39oXeFJTaOLrgAABEtawGQJAIDnWZc/y4J67ftLc3bP/RVhvWSnjEfZ209rY51eo6bp61sajJiv/K871KsmZvTf9OrTfP09AID5Pb0OAPg2HeSp3cP9Na+APuRM3eOAdzLWhLDf25JgZAAglau1AHCKfwAA0I8WTACgrT2/vZbN+bXszi9la9VsXu1M+n+nhw/wb1Br26Ui2ea02wgAegU858bDxxsPdlplN5J32CKGMnXjrgYzobsvToMLeXF8Kzck/I/Hcn59MQCAVdmxd/x+X3YGADhEC4CtBU9Nl0likgCAOqYwMVzU1oeIcSMDLjpV6N/r+VVwXMgyl5f4LnuLBzV1AhFA79Y9EOtCP9EYTkCFLgwAPj8BoIjA1hAoGIAEr3L253KZizXxMVkQIZJksJ/DymvEAjAx3Hxo9kOsr42ZSdGU/GdAxAAAQfEPMPqIAcA+A3/V2ABCztsNXW7AX0FLMguKI5CKv3cPVvmP9hAGCuB7CLha0AGF331FFYEVjZ7eDRTaAxrz8G1AMIfovgGT3ATYocUcUQFtV5J9ZewbAfC0PVhAhxzU1PDJasDUGTxYcdmNMYQnewWjElCrA30P+d5iBbrKD/xOf6lD+GUAgFWwt2pt+kI2n/GPFZIa38DvqMAHqwee3ymjW2Kryimr0N8YKxtYAFDND1p/BwDsygbt2nB/MALYWXAQABgA8D6+ZwCAaP+jGQvznwOE4Pu1AZcIAHAwQKIFv7U4xyh2MWf3m7jt6OkcxLQEAKB90nrDt2A1voe9zuvq+t8bB8v2ef47B0jxfgYAeHsLB3DxfQUA8LU2L5E0JoNVFA8QADDHAEDqasOWxQa5BwBQ7ysAAH8uB3Lw+HGtez3dznebm2D5+oYAgMwAgDtQ/nCduZZ+z3kGgFECQBP3OXHN99ivfgQAsPVKzCVq3/c2yTIAINuMfC7u2W8CANBzRN99BACw2E2wXOr4yUDEFgAKtqpnXZ6/j2sSrAb/A+xIAgBA0VTEQK0FQAIAeKukk9lT1Xc5v5aNAQKkBcDtVFsAbJH8vwH+hDYAAADgX+yHAEAqAMAT/UErLbHx7woA4ECW1grW1vcOAIAlp0vYPxUAEAwAqPo3AACAANdyxD9jAnBb4O0Eqv9TebvcygQAcLqWlyMYAHANAgAaU6oDW9uuDDVLaVJj0XnfupzPAAC5bnwh2+tZnlIu1/MdZ9/Ov9m8zmLnLEfSAqACAMLWEX+WAACC/aoeMFKv0OMDe8faC1gCmxXsTbdoYrt6awG6bM/A1EfLwfCzc34LZavrW9j9zgCQfVf+nW2STq9ZDMrb+k3kygAAoPeY09F8nXJ11f/rgGoO4GgAAF9PMgBoor8CBGKdcwsGXxv/rup32lJ4z7ak6sKBM9zrsikDAGMtBAD45xsDgOcUWgsA1eXmNyaGhKzr85xTDtf9EXpYX9fvjK5fv6vAWTmwc2eu7WN6Mh8PANAW0FlmqM6ZypOwlK0FQGMAyPOV7biJfLEc3MhGaaDUke7mdVb3d+SCRs+WyYvviT90ayMAgLnzr/dV2ZnXUs//vK0yjVGO9qfaF3NybLKX1MdPe5E2Ac+YAgI2/+//+t8vAgCyQM0HevQ+q2rwWU6aH2T/NKlKTIgkQTnaqHkR8mTnCc9CO1+zLqR9cZK/Ge61rBCaAvXe3ur8DC8gLy45R7r4o+fUa3vi1ROwI+EyWZsAAdRNZz3YvQ/iHAAAVOuk98HGeXt7Mzp/20wIUGw2ZRdAAST93717Z0AAMgLgNSgXgAnwOQRG8Fxm6JJ1IMAUMPrhGLgz572PAQigUMd3DCRwPnllqTl+3h++MgdUJgHfb1aBH+jqbEiPUNdMYlMw4f7cX2o8tP0wnzzH9xQA0BkfUb0NA8LHkZRj2kRjg8HIq7pPzp2nPPYmeBoIQJ9THe/Z/WzIZ6c5znPEv2sCvvZdbFeDYveC/eitGYZ7PR/sEWSJOu+9DFDJj370o/KTn/ykfPbpJ+VxjzMQgTmrwozrR1AX80+sjvYq1/GOlBznJyeQ+7nYOKK/kUjFr71ItWBTBDVxPZyNP/7jPy5/+hd/WZ4//6L85Kd/VN598qlRjj3sDuUBVSU3zCsZPuKucLwwZ4aPsFSHsQWsAwA6OFCTFRZhJAvAmtSavm/nH/O8kMEeKU3KOFuqO+XveHRRyZF0iJ4BBZN0spPfMQP2LhU4HgK+v3B/fS/PhYUuVnJAIx3ZXTNRwnJfT2T/QM/a/Et13+gBOeY5A8mrJkldy33K/dkCjv59SbLGRy0ANtffNRLZrPBSR80dVdw3QBwa2F6xKXRucgV/ngNlcMlz4KGntneW9oHKG12jvL4jOqoMAGj30TnlyD3xVf+qArEHAPj7nsDoa5yThFvIcNq5CTA4z7R++x6DfGnP3SORalJMPrxmU9b1j/Hb5yMg4GvjFbGmAy0J5QHJxlIUDACwPaCXgnrTABUGnHy0pD8AXQYGQIIIdo8livwnbSoGXlU2jGTGPXPxTeZyba7WbNWhTJWAyvL31xHsWf5Mn7EFgDX5b+sYldTz0p3tMuJspA8ysdidnKSv7gEAzJ8Jr2BZ+u+jHOR04Sy/XB4v6761/fGx550VJA0u5uuJdUfy36wbnDMwAJy9DQCq/y/Ht7I5vZTNyy/L9oLqNu8njMS/ybPAhKKS06W026kVAGCAAwTR4V8IACB6zXoQFL7No8+QVTJ7kNQWLeiwAQB6AIU2Au/Ht3J9fTMgwOUNIIU3r8ALynfIht3hYCAAlwfbsgNImr2HK02qMDuRlYBYCUnU+riFAaAa4pHQTTKR+r75EgisOTtVk4ENTNDZZnFtzG1NXmNu0QedAeMHr6olAIDtlSb6hVFvS+Y5BaXd33zC8OkCgGVB2qgIMn8hkgo2p7iZFdD4CTWwgiQBa2JlRIFoiX+v/vd/lw4AcASrBBKtGQBQgfS+T3ebhwoAsD2LNd0CAOBsAJirHiDgfYjts4nlqCYYRahgDBoHmNpjY/+znnXzT+IzDFjS39yUcgIIxOO4PBzefiPknPne9g9z4f8IALA1MJhyq+CvgNRwupYAAP4sNz8/kiCgLeHzGYiJupcZRArQyA3fbxTGtMj8u6Dcb8H5CQAAuyn2rNNZNwAAecFw3s/IsyH9ZeffK/w3Qe9fHg8OAMBrOAsGAgAAAEn/vc2OswA4+4/tdg8YOZQ7AACYY7QtsZW4NgYAxgY0QO5JwqhaJQV5Zn6YsYE7fWxr7ACMHL8yUEbXAiBYK7q1uv1aAACqtxQMoQwA2iNBtgAAIABJREFUxpQnYAmPI/lrtoejpaDt2Wg342vQWgAoAGCHytaOLaKBtL4pAGCuBYDL4zEDgIJ5my4OHSnA6LkWACMGgLkWADxvehbptzHGme29nCDR+Bm+qwAArkMFZ8C+Ti0AlA2T9PdVfg0SdQH/uts8zrLU+BUDTJ7PAOU5Lz7x3zEpwfzVgASSTInxdtEXLcYybKMnhHWPaoES97vOYzd/AACcGgPAHAAALEpgAnDAstP/g/r/en4LAMDJmJas2v/qlf9sA9AAAOfyEAwAgfMzoNgcAKDG3T6CAaDqk7DLqBsYcyMAgIyYtoYfAAC4gQEpCoVIkuQMAGj9Axp/p/5/Q1wZgICrMgBcy8t54wwAp3N5/3Ypb+dbAgBgi0ShVBxytiXwsy1RkZTk78+aPXl9yfdi34J1dAjUfnfZ59fgXjfwW2UA8GQ8gXMVWMe2dsYAMAYAjFoAsLWjtdgRWWrnCrrF2Hq8ZZ4C4d2W61uw+JiDoaAFeSueLp/Nqa/js0Pb120Xb6HFGM7oO6ovVXb4JPr47wEAcG30/iPfKr8/+oyOyYESfRsAAgA8eY8kfmuPy8S/Mjbw8/p8DgBw9oA2t7SlyADQAwDm9p/Oa/M9GuiUrRX5njIA+GsNAKB6HPeby6/oPOZ11zFAfrGAaOk7+RqxmXwbxIPPrWeTWQmAaXmwywcxAPT3WI+fjMbEZ/H4+zwAgOPO1+j+7gDlrun0/ZxHymdsbnxZ584peK3dGMWaluJH3oLao//3jCvLGJWjusYjOTK3N3DN7kykB12bHxbgzF2DdkVmAaA9sVljABgJLl3kqUMatGSxMvqANHLV0Fp7wNHCZ0NNH94EuzjQS5vingTUaAOpoETyMgMA9J5qIN+7QfX5Rt+payIAgMnnYg50fnMrAGx8C3JEkEodZCqNzz77zJL3bAUAx+r19dWAAKiKeDWKZxdsUDj7/c5aAeAfvgdmAPw8HA72z4AAQRmEiXtEMMwqSKInIgNNERTrxh9U/0gaVSM5+vQ2lEuPjgcDAB3D7IxAdJ/s/Z56i0Y35tmABqk/V6ekI4Cqn1lSJFmBefWZC4FR0l0/PxHEQWGsZ1TPiwqibswSLGCfwXzOOZa8r7prejiuM0znlMXEeIpEC4I/jQZPkmnmHJLF4VzOx5PND/YO9hQAAL/zxefl3btHAwB4ReY1qpHF0APFdwSamEDUuZg7X/yMVlhPZVHroePP3Vc0ck0x5guq2MrNkv8//vGPDQDwj/70z8r+08/Lp1/8uDw/vytls/MAk4WiYLQ9WoVSqNUAMkQQ1LuRlutmFzjsoflF02TwZvT+gQGwwACwKH8szu7G2dp/+Tq2HzAjUrG2do3R/CP45wCffgz8m/onf9fWFwMIAMDScy6N64Lgecqt6lgIgBkZgXD8d3BXF6ZvznAwHYz/Sz3g5+ZhVo9+JADgZj14SZvc7tLkRKaokgRDZQCYGo5uSbpxXZ3HlFg04+dOg2m8vqhsm++hhe9QN2b5qONTYEL9XJpXlZt1yJagbPNje3JkjAYDQNaFNYFXPRAPIo4hjSMAgIN/xu/4KOcANL48PQBA9/jSmdG1yPv1Q8+haZ+F879kX3rykZXAzgThct+pAZ0dIipTAwDgQMOT96UGqMuAiGwBgIphAB0fDezolf8OBkDyz/7e7p0lAMmhoN7LskHH/KHz8eEy9Nv/xv3jX3dgR/uvX9OwPwYMIUsAAJfZpP+PM3APAEDkks/cuu7TGe7Xcx0AsLR/9XzOreLy99fnf213rK31sv/iDCIOJORs+npaFZm1AICT4n1p0QJgg8o2MgCc3pfrr35etuc363uLJJBl1Syz5ix0oNi3351mpvbbNuffAr9v3l++Jkc9cYhAJwJ7YADwhL9ToAIIwP6obnhcyi4YAJD0vyLpfzyW0+truZyO9gy4tgVBDQDwWB4eAQDwliCPT4eokooKaQH04Xs+DyHROUlBm+n25hgAkINSNgZMsQZsmPwHEIIA5EgYVy3iCsl1PPV8gAAAcLohyCgMAOYLRr9sUluGg6jGQV3wwFeF7G2JTWdeieofJDvJpBAJG1bSQX+x4pB2YPXfYtwMMNbkIWW5VfoBCHArcwwAmHJU/REojx7Arqc9cAYAAGxQrehHIhEAAPjCGBsAAObzBgMAAQDWRiHKWLwCL1gBBCxt58snfngU1WfkGprNqUwIodeqnUIq6k0pxwDas70E95oC63BdB0tcPF5QATNXY7+w5HmtGIzgsLQAsGpCaXGhcYbag/6h70PaYiBzMrbZjMa8YNX+Xo3OeIQHxqOqMea2jfMBkRtLwEMGWepdqK0tOYC5324rAAC+1nZ/MNALGAAu0QIAAAAAAgAA2KAFAKr/H/bGFmD+GRL/xhrCf9F+0e7vQAAFAJD8QivauXfpU7rN4fB/tS25B+bkdiePBQCgCRife4i8Bp5oLAHaIx7ikODfHkTA9Rvpnzn7L4/d9p31AO4TN3q+LT6SGAAqw4fFtfrv+ngC+DcAANj+sDPrAIA6L8Jg8V0CACbxIWHzanMZNk8widj8CBNXjbUgJhctAOhD+TMZ2sUSPGstAFy+rDMAVP2RwBaZAYBrSjYtY+pBtXXsZ/oVNg9o8Snrz32gP78tAIDb4NM2ABr/4b7V/Vt995B33fmKQqclAMBNAAA823rWOS95Hjl/2PsAAJBRte79QQsAa6UUrGUX2FMAP0YLAAMqBgBgczmWHej/wW50Q+X/uWztJ9iOvAXACADgVfUAZDmvIxOrmJNvygDwIQAAs4dHAAA/8SZHGujOymfAfzsLADgHEwABAM4AAFDApbydjuX1TADAprweT+XleC2vJ/wrxgBwBHGVJemVASDYCsJPXwIAmM1W4/jVInNbbAAAGNniOWage9hiY7MAAG0BEHp0AAAw4Bto5OHfpiQ/ZIytX9gHVacHIMAAeje/9hIAgM9LAEB7/tYCYM7P0Dh21pO/LgCAxiBVTo50Y35f44fU6fqsDpQgWKIBATy20JL4zLlUAAD0m9nprQVEbwM42IIFcNpG2X8PO+tBS2CmVgf1WdbhodQr22IPcJS2HKTojzhNzodkAJrawHnvV9uJfoGBLlvcPu8Pc5eCYUBtk+or8nFnYs95NqpejvOLO38sAOCbMgAw/g4G16UWAEuxOpsvAaCO9LPO6Vh/z1mq/vrojHTfkPj3SAYsxv8jhjkquhqNaqj/xVdrsrqPZ8+dc73HyG6fG7t+LwMAVGdw/7bcKEHDLUe6+b//7b9cjWCNHAwa0hQQ/QGJxQM6Hw6WJFBZ3aGHYXkL9JugOYbNIR4d3LnF0nvVKyzMQKP670fJcVgPYVZwyE9+GoItb8w6NjFMqlBJ11hLQMK4IKMCFSOprScbrCJSgyoN1IbR29CMI3F48DuUBhL5SNyjsh8/8TqeCZXxqJJ4eX0rp0tDoOLZsCeUbgbgAVwHP611wH5v/2A04JoIhu13CIy7s26ItJ0rsExNo5saDgISyOw34XNY41WeVL9EawD204rghcpuNbyrwW3Vfz1yvAaQSFUZDmp2fqZOnCsSc37MsWkVRxeUF8S6qLLk+EYAAB5yC5xGAKc9T7+Z8/d1rPiOBU2pkMI51u+g1xPHl40TV2DL6V84Jnn/V4FoBq7PzaTCAa0bbqgw2JW319dyfEMvVVQrbC2JDgDAT373d8qnnz17P0Rz9h0AUGlL4/o0+muyjcFOQ2+3AIY9ZyTlVhVPJJ4q2ZkExRoQwGUXAoEmBx625fPPPy8//ekfGgDgp//wvyib5x+U/fMn5fD0XPaPTxZIensDqGbrrABgsKj/ecWNO1oOAEBg2sNXc//NCTdX/NviRrjtAV/p7kJrFY7XCODP3Z0O/EQ5S2/lNQr8Jf0AylUyfGR5x309PhtBHV/ZFAapnKXMaE3AT7/XGZ7sGVudtoYCtX2KJGNFELRA+9IzMyDvPiRYOKa6cPH7MhYkTvJjjgypsSHnXoB/3pMV3VzXhZ0aRC5LvOJvKYnGpIP3i2sJc6WNo3xae+bp+67/1vpw6/XbPETrgIRv4Pucieag1AxXZ9SS/YT3yMYox9w6Vak9RNnLM0tGpTjJnWMy3SP2ygoDx5xj7eMKEE3IjKV9k8+i7pM6elYnxJvL944PmQMyet4W+J3fF0jsBAW4OHpGHR3sQubeRksAT/6fy+UEAABoNK/lCoYiswc8YI7k/yMovvePJssh043m22j/vTXAEgAgj3VtDtb01Nr3P/zM9N/4uPuPWyjp3lhs4VJlTwtC5OfVc9PpB/sjAukLIKyhCujOjAcQ1v4b+gA8gAtf/q7WjzKbAf65IazdXwMwcw744twgAWYVxpG3D93klNwRRIbtdDn5PwS2j2/lfHwtm+P7cvryP5Xt6dX64EKXWU9Pu5gnFkDBbgAAJv+NNSlA6qh/P78GFWgk6lllxB6YsH9RwYvxGO1p0PZXOvdL2YGGFoH4t7dyCQYAVP9fjicLfJuEAsAZTGiHfQUAgD3r+R1svkj+R7/0Js8iISH7zZ8tzg2AC6CxTSxgdVtV+c/PxzPWCnAjd3cWJwKQWQZHGRw6gjYH2/2Y3YVxWz/0AEdI//f6TBagSaeoOmnewipQbwK+8nV0JhYHWpkdGYxhNPhgXjxUsEiT95pAwZ3pX4wAAF7pz1YAnuQ+R7IbAHcMz9IEUf2O5LfraAfOWr9wJqBjXpEAOQTQfQ4AwGA55rX1p2cStbUHMDuJ9toA1D8BAGilc6JItaWM9bX1LqA19gSrJv7VLiBogHECggBov+2t7YHHDmq1mATlPDE/oPi1CkDfFwaMYLuIsCtaTKVqg16MhG2JcTgDgAfBtRLXADzRygO+V41vVHYA86YsGWpM0lav3+ikCUxC0ucMefLwWDb7Q9nuDrbvLwAXPT4FIwDOgLMAoA2AJ/53zgRQ24d4QJ6geWBnDQBQAYwYxNbCGR63cL0y8o8JAMB+ZAGBra+A+0dyt5fRzvSQWzD43ONY90l937MEALDoo29lwfgN7b2RfaBj6HylNHaLlyQAAGMTtu+DQcTOdcR5eMbJAKCgoHavqHrbbgzMArvNwTlBn4y9zL818W+sYw4kqzZrbYcsfbqUjUHsSoIVNI7StwDo400e52nx07aeIU/RgoTtEmcAALs94gNK8R9nzTY8gA7OyMl1a+vrr31fAQDc698GAIB79V4AAD9PuWljGbSxM8BhtAZTm7a2Y8W5R/xPQSoSC9N4Y636jzNh8TKwXuDzxgDQiqKwp9gCAAxlqPa/WguloP8HG4C1NwsAAHwZsALg/cuxPNzAAuAMADvjPmkAgO0GMTaPwxl7iDAAuHq6eRtPPyYOfrwHABCT6WtAm9rv4/+1OLfLD8omAb8EiMNqyxlHd+PCYxS1ZUb8vcHcu//nc+12KEKisAnQBgCsnKD/P14u9tMAAGDCPToA4PW8NQaA17dzeTldymvQ/48BAB6cbmY/GT6VCbn3ZfmsmdCFr9Ncy3KfZzonSAkk5PuYWVtLgtFJxy861diwBGTnxYHOZOc28RgA4KA/FocomMwZAGxtPxAA4GePOscBwgw7dbotROQk/pJ0pDMA+H+jGFcGAPX3uK8FAL6j184xeJUN1Pf8PMev99V8jwPWxgAA0vezBQBZGjw/E4CNAACMKv0JnoxFlHlvMT/YVUsZAJd/fZK96mHaovCdogi15kmsLXUwk0Xcz2xWYWurPktau5x/MRlkbA8t72JjoBIXQEA+R5qTGa0br53XcM724jryJwqQWPyq79U4YgrA9/aSP89S/GEuPlPlR+Sfsk02uv/oWpgf87FkDvUs5XnRc3BH+GMZAODB4TrVc/GHPO46BmkBMDr/eQ3z2lF28nN8fyRH9FrZ5uW98zjXYi+8v+5LXTd8X4GB2Z6wtfsP//Zf3uYmaGnxfNB9xVkesBuvGiGfhtPuecjRYVLja+79vEDDQ5levGc8Ol8Zucb9mBW2K67JliqgqBwp99Fmm44/KLCHE+DSjQAMJiVVoDkBpCelLbARzoom75/fvbOkPaj88bNS/YTiABMAA+MABTTqNb8/Evx6QBgoMIWz3RoDACbGlJQxCOzLI2gyUT1RqXJdwfE77oiGkakGXp1kn2h8xhOoFYs6mSlLzMarVCj6k8qbh0yRuJbMN1aC1qNP5xeXnUOw89Bniml1cHFt3KMm/FKbgPp+MmqyElMBo8+WX69oeTuyPiusQuB596mqM2YUSrwmlJkFmCLgyclWWk4Nxtk4yX4gQchK/RbPW9kewpnAnkIi/bPPPi2f/+gH5fDoPZWZqHGHAxVg11p14w6Ar5UH3dyJQM/YOk6rCG1V1R54az0YLTwTFQJGOWuVNmq8X1t7WCbFAjDjRA/b8oNPPyt/+md/Vv7kT/6s/ODzL8q7z78wAMB+92j7lYAeJPUx9zTi3MGkDGGrA+ePVwNMnSOuL1/zMyEKE8b35tGCTq6MGWkWFE2X3KgWUztHloD2PzUNYvOP/Y89ke6r8sCcMzmV98jftmC8KSs5Y3d2iejJkW/71wLKYkDlODXlwugS8RpaoNT9I4JcFfGof339Tjy9BVpxdiKwyQqu9t0WvNfheAuRCBTG+nl1o7+mCbScpjLDTXpoyaLGrzIhsc974wYOupdcDo057lmp0M7GEYLsoxL0uflTx1X3c943cwa0zt166wyIFHVCCGRooC3ID8pIHwODDY3RRTwNr3RkJWedNCakpk4oxzs2sFk921bWn7tvrTRncJo8W2wAMEbg6vUY9Jk7IlObsD9ksEH4bHqO8n7KZyhOehihvYNNuac/82ume6x3Nhg8vB9gTRxBthszEIJdKJpBBSqo/v2nB9hAn3n2ZCNPCwIjxpb0ZH2+0RfYAQB7o/wGAwDaAzwenoy5A/sGYAEVnB8k/xbk0l1vDQ7tyAlZ8g+WAar3jGI9eb58lalP0Z/xpW+zXYYE79PHl68ewcolBNsAxT7yH+ZGyfntzxzt22kLtbx/KN9rwpE6jTojAUjzONbWN8tzymf+HOuXemI8OY/jF/3O2U7IQY4euAH0CxT7WySDAMA5Hg14sz2/lstX/7m8/vLn5fXrr60SH589Ayx6Ogm7CS7mbDHW9zvAAJb8MtaABog2OcFgvvX8drvNAMkIgvKn+S8QP0hMX0wOIOGPxP8VbFW4f/gFvKYBhB73zgKAiqndQ3kKAABkA4Ks0fTAQJ3uP7sfExZareJv/UuD8qDq/JbsrzYdffAA22HNXFORwSkSh/RngmGAa2uyV0AIpHzH+FH9jDn1JK9QsUfizBieWoS26noMxcZnRohXJph9Tj8AzCrBAubPCtsdrAD+fN4OoJQHM5mYZGhMalWWJ/a2ViHp1eynaEUHOwRsW5boBvgrglp4HSBpT3x7goC6xOYxno1+AZLRu0goGkMAdIIlyZlU9OSjMwb4tSqogn3rLXnhQe527seSqNp+Obgp55z+oLUr0+RkAMjVX+Ta1nMtwHWbOwNFhI+HSmk8K3yvkHMYM4PJWAP48/YcIliYiMfnsKYNPCDgWMQX6vMHTfcAaIUxaWLf5E4wDuC84pB6pVvMJ+abDBWR0KVf5eabMAIiGWQAkIdyMbYLAACeysP+ySr9r6D73z+Vq51dZ/kxMAxYAPB5AAQIALDqfwcAkPUPe+wS/hPtNu99Tr/b4wfuX/cshT7fLWaTbR1dj5FuqfGl2MNMftp+5PwFKGMKEGCxiBdr2DFOlVAfasfoHtTf8znmc3lMwO1m/KwJUUmQVt0jDI8+VpenJtbCR7GYF8+qUv+7IqrVrWzXYvtZk76ywev4GRSnzIqz1GRdxHeEAZLfzfPRr29zuI0Bzxatr2CPRSkKAKANYGAbAQBw/fwc9aAPCxLX2ENj6VS5o/LQ96oUuEhiR2M/nIPLCQnqtrdxLWsDwxZcIsd0Duz+oZuzv6Ofy0H5HFdtf/fV/5yTpZ8+7b4WIxLFHC2paxsx11DANX5mz0TWy2BE4Hy639FX8BEAcD6yACuKjFCQhTZEZgN5mzIk+K+W4Af1PwpmzqXYa0drsXS9HO3vzRUAALQAOJbd5lxu5zcDADxsvPofAADbD8HOtGW7mAANsRCg2m+1oM3JCuM4+arGNRpTgL1YNk5H42CC0C0EAFS5gsI326stfoNruy5t93EdHVtF9rGvq1PA1/gtW8WCGfZyNQAAqv6N9v/qrQCOl6vR/R/Pp/J2KeX9GxgBNuXtmAEA+P4mMQDUPh8Rg9w6C421p+r9IJpsLXY3bpfMr+Xvm47O8Sw3JpO8hp6F7HMGHYudBpuOxd/3j62NTth3FqsPf9bsFCn4o3ykPoDdnEEAlENu4xiEc1hEiWtYC6E65gQ2803UPU+Tn5p3akDz7K94bL2Pn6jsndNrbtMAyCBtfUTRVtuZAK2ZBGkGaNTxx/CRH6j2jT9p97wEpGnxpNtTHhMHAxoBG5rX0d99zYOFIfI6vM8ONo4JOhO2cbYEoDqxyfp9bM9ncZZm2/MZccXzqZ2/Tv5FXsH0QbD7+pyGr8Z2Yckep//A3hpNF/fJ/3Ze3B7Lelf3ib4nSxxjmTKIqo7hdebiYF4A1dtPeo+sv/Q91w0O4J37L8uF7tooI1xhgB19X1+bS/zn587nrl6jyw/PP8daHHFxEuLNyRjiOA3broqPw2tn24Hrdu/8T2TPbPy9XfFD7OjR9Wk/0O+lDcY87eb/+jfOADBRQFkhJZSMD1ECaDILHzLoD/nsaKJXYm+CILxni/QJsnu+oZtCnyXP52gDR7ei1gNREmWqeJbGwTqZLJhqIimUpwvGJATRAxABDgEA0AAgcv8pEv9kAnBHqTnUMLhgrOsGU6WWE+Iq7KC82BOPdDOmtKJFACn99D1S5zJAEiDDiii0IJ1Q4rgDQwrQvtqbSeK8NmoAaABUFQGfURP29Xc5O1BePF8jJZMpzkaBq6Xvc93ztWtSRUADFAajcdh9L1SunkTCPw9ASGVBKEubs82tHI+vlYJfE/Vc5xGCn0ENVGJdEGExRdSqkEbjw2tcJ7YB+MGn78rnn39aDod9edy7oeIVDU7jh8ChofrpGOCZInBYnWFUv1sAOnCKRmvfUuoOAPAgTEUVW77Igy8IJdhZj/MVnR3dOEDl0OXiTszmwQKIn/3wh+Uv//FflT//85+Vpx98Vp5++EXZH54NUVsDP9KvlgAam6Xoh9mSbuosNdnVEKLNabDzwv6TVc4geekoXPzXCndIU8Y5V6MuOSrusk2o6H0xps5xNWj8VNB9Hoo4O7cjJFV82pOp1SSOW6rX0wMDRK3G/sazzFPAjxLTOlAzRxncnNGXjBjPGjDm4PpztjBpo1ayU2iLH/OeDTb0IHPaitbzmrpaKdxnMlk9QI9P52e//ldBLrlfEWSrVyAOcol1PWydmqfa5KG1oGGLC9+/2YjJenD0N2VNtzYDA26sR/mco0RkvBYODOWw/wwQACrDKsChBRtcJvTtDrjfFQDg1/H7jJx53f8jA7biq5ODqWPtx817+dlbAwCM9He7XlB0j6ZuPNk9GwwKZ5PzXXcgp57Ov4uLyX9ksJkzfvmFrFO4hqiDNJAHLs7qGzitTAwaqM2T/2wLYME4tAFgxbHJZiQaHizBv0f7IyT+H/Zl//RsbQG2AgDYPx6MDQZLBuBXjtR8rE08M/WDlxvgSOdp6ftrdm3+7q/vWe5/atUDfozX0vxz1yaF//IBWHOil0Y+AgCovFtzjNURp+zUs7KkX3GfXAGTx7po39cKwpkntApqPweYQQOumQHnh91Do/7nAz4EthqcPUuwn8vDxQEAp/dflve/+lU5v76W7e1a0PmyGFPAySskw5zFFamtLPED2+EExgC/N3sC1gpPRqxJkwnfZI+2HgDzIFnSAADQ8w4AONpPVN2hSpdCHdsMvsv+cVd2AFI/7st2ty2HAABYG7QH0JJ7opAAAJPQylJlRoeDT5GshAStLCUW4A1blK2VgmPfWpkIEKABAFrbmZqYsiRkD4+zRIfoVNDaox3C1cu/PdHKSm/rvR6VsmTpqCCAZvX5qQsABiv+49mMgQXzZ88RSSUBANgZwHsA+UoiTn2cCtAWIHEFACCZYlV+ZwfBg9UObSSi+j+IFqzNHeYFoABjjmBqgq0dQnSY32z/PNHvNMgOAPC//ScpivF5sNd5j3u3fVqCjn1Xky07OEbepqZnP8j6fs6fstmXhDflg8oU9XMZPKLM0EQ+bTd7rkja4PNaWVZ1e2VN8PZvGoz2ufBEDuamyi8vk61zpVNR5y72HGMXOG+2jxmvsMRGoz12h4f05r5lfa4CDHjbWMXnpewsyV8eDgEAeDYmAND83x6frMp/Ey1+cCag9432H7b5g7do817Bnuygb23VpjGePrZAJsNIbEeSm7EBlbkeAFY7s82M+sx5vupahL9sx1P2sq9JMAEIg0NdH6EO5v5V2/xD9T6fn3uX6z4CALR5gMz2ILYBNGshRrQEZDuTCQDAUk6tNSCeJZJYlc0jsohMsOjZ8HiSAAAk19bZoQZaCrCVjEF9A8gUPrMmzufmoxcBGysgsv9+iwAAjBMZg8MZLC8fDwBQmcc50v2vdpDu1yaT1gEA/J7+vBcAoPvCAA7BVmpuR+hb+ovOPtZXxfb7Oyh8w/8AiKJnALg4A8DpaOA6JP2twt+S/g4GQLX/DUk2tgWw1gAAAxzL1kAAx/IAevzLmyX/G/2/MwA4MHNTNhe30fx82CrUin/+zvdGAABnXqFc5/fpl8wAAOLw2REVBsfWZqCNpa6vyHnKJo/todKYscdgADAWgEj8n6/ldEOc/BpMANfydj6XozHgAgCwCQDAqbyA/h9tAM43+3cCXrVrAdADACzuY7Ze0/MtTpJiMDXX0kuAkd9ren3gLFubmZBdVZ5BIyFeDvtTmUCiDRaMuehzAAAgAElEQVT8Wdh3Cg6w5DJA7cYCACCGtLNLbMge+wywRgCrpgCAKdMMz1gPAGhtgmysMRU2U7Qvqy2UAQCtaENlxVx8JftNIx2HbXgPACDfQ/+mfZV9MprqPQCg7Ym6fg9uJ7kt5najVvjzd1szWSfaZQ044HkTGEEdqM8AZo1mwdVi80kI1BGro9ugdra8UdEkyU4AAOQecwIs0jMZGcltFtvRNlPGDou/drlJz3P5daJoivG6lAux57rB/4w4dXp/Tgc3vQJ54a1983/Z157z0w3InMCTaz75aP9MBhAvrF3rQwEA3V7mWUv3yvfMMqrZ9B5HvSf6shbnmHt+fT2PgyAprl5eb9XzI91/j407J18og9bW5557qL2TZRttYgUP0raw3Oj/+T//i273zi3evNC0qbExjAa79gBr768t7PcBANAMivWtrM9rAfgNKCp7AXL/9Sis833rlhbhOAMAgOMUARZURFAYUTHsg7IfiUj8M4UcCHF8FlX7NYUySNaNKuCxx1wxbMoZxmlGtdH5QgWOJfAluMS+dFG5TUp0Om5WaSetA0yx2N70IJU6cqxsqYndQQuHEcK9CpIQ/SZIUnU+960qeAoYFTScHxUIPLRmyKUeNKNr6HdtbmU86lSqM12va7oy2iQEqr4FGAAAmCLnmoyA4j5ZEMmCZKBh1aon0oqKgmjGttMmn42CZh6Bp4ElPRcApDw/P5Uffv6D8vz06HszDCBjqQjULxYfv3uwbesAgQi2GVJSUtCspbdgdE3KRQ+8eAb3N2L/IvgWFH1eQRrJokpddLNWGYcDkkG7cjxdyg8++6z81V//dfmv/vFflXc//GHZf/p52aJa9GEXgYxmYCE2AMOtSofqLAkDQASxXP4S4NJ+WoBQAsi6/w14MWkhQrS09+BVinLKWk2ZZgL3iaKOHmCdHCcwQHqyZSW2JPe7ewTAZqx/shPFqzowwGBBygAgb9syDwaRkf6GMxnIPTMSmfiWC3U0+eZ8gfUh3SiSwj76Fnivn6qZYss8CpihUTFVfS2B9/GcziWvRKc4fcUkOW9GPbInDGmuJIK7OQmIzOV6qkAR3QMjB4xr3OlQQbTr8+n3l/ZSW7oxAMDuJXSzzQ6Kz9+UASACIXR2OnaFVrVYN1Zt4dKCgCFeZKnze+lvA6H0zAEjo7ONW/Yr2VoWJigD1PQ6TNIND4rI/NnL4/ml+NrOCxNX6UsSJ+reyQw6/fim86L6EJ/1BIjbRi6/vaesJdgM2AiEeqPbNKcSwTkE0KKi0oLJqITc7ay6/xHtjg5I/D+W3eHJgyWPjybjAfRSAIAj7L+5/by0t9ffux8AMOcXrNnvaxXk62P8bj/x7QAA1sc4pyNoh81dgfM7+n4OHOg1sg+hf8/Jh9EYRr6IrnkOYFFG8+eig7sCAKj5d9hsAGC6wWjsHKC9fbi8lcvXPy+b82v56su/K7/6u1+U2/FYnlClj4Dty3uzCWmbO8DA2xYapT9E6QkJaADRIggcYAQmCpnINtvRzrgHPh0IDYF1KRvj7I5evAQAgHnMKOxDP0YS8uFxV/aHR/uH64EBwFkFnEq1tnSyhKEH2tx+awkr8wEs8Qs5dfrWAAB23ai6p67mnlDbD+vPKrEbENgR2K3+lQWPmSRrfe3tWpHwNqwCaQVqZXr4qOzrHQAAsrNwPjWABECINsCif6RJUvo3DHxUEAAYAAwIEBX+qPrD3kKf++ivjkSA+TYBADBa5wmwz2eJyX1N9OP3EQOAzyGCtU3222tWJd7ojpv8HMcWWNVPvZefW4NeQ/8zKq3m7C39PudP7TAPMPuYbc/E3jDdGvZPlmH8jIMfnOZZq9xgcilDgs+u9k5ukqqBJvrkPgLzDrJzAAB0s7elCDwQ7eJIIFXwM5NBxkyEStCbJfgLaP93h7J9fC4PewcAFFT6GwAAVf9o7wMgwN7OsJ1jAQAg+T9kABA/o8ZFKgPAGACg8QMHp6c+VAq4HcTlVH6Drtv3m5shuoaeWGg9gpvv6G0DqhxIVaVrNsFIz+gz9c/nydC8d8kAkAEAPocNAGD7V6rSuXcVAMCCFu5l7ikmrrSqtQLy7EIR80wAAI6V9qzGhmp8JBwPb0fT/9MzzHOt57DpWGcwtPlOAAA7j6V8LxkAvgkAQO36OhemP+j/jv3wJbuq2Tb+qZE9lX3Nyd90AwfiuUVhQ4JxnckAAA1Yi26EnSUYLbgPbL46gEuAAwIkBwAA2GsU3AYAgFX8Qz6Yr9IAAGAAIADgejo6S4C99la2Rv/fAAAGCEALAPCgWPX/bycAwOU7wV7NllIG09oCwLCmV6f7FwDA2+VqDADeAsABAC/HBgB4f7yUt5Mn/wkAAHjA2DxNprNQgmA2nFvE9waFLsGM1fYviy37HZ3lAt+9FwAAIebx8jEAwKj+je1K2vMGAMBtVoCnvMrcZONHAgAaOMAPFGK5eja7MxoPW4EAXTI4QKz2WktAqxwZyhSJ5WFuMwBa7+/6wVv6ZJ2n9tToPirXRzYaq9I9/6F5Hn/aOk8JAEAgAJmaMxuA/+1rxd/9+g4AMLCkxtQoXyuzRkQlI6Z8LwBgUnwa8VEm91UvWqEF4zHWxrm1TXYggbTsiD3QdGgDADhmlGfNfZvezoBIiEZzg+T/SPf2/qy3UFMAps4dbeKmr+U0C2Al6568R/mt/t5SlDmn5O6oMM/XzJca3bOOh3Of4o9L+717tjvij7xXPl8famNmOWn7wCZ+EDMX+znHP0bxkIXpn8TMR+NY+v7ae9m3ytdnTq4xifVs5Zv/43/6b20elhZ6tAH9866UlhZnbaHW3l+dgJWkw4cGIJfGM3pvboNkBaDPUb9jM0gMaVuDLETm52AuwdWbnk34ThkArPIlBIVS+9VqjgdHlIGqFnR+6GeuPf2IOvPPk9qwWcPVmRJB7QEVryy3BLO8Z3uxVmC3QAgPbBP0TFyfa+WyJvnJ+2QJUPaRqr2DhGqw9pJqFRhz69wp/xiztyBuCLK8VqMDmh1cPX+apFfHMJ/BetBXHEgefHeMmzNN5wLrRwprreD3PeNGKytc/Xf2nfERsUKewSG9x2jf9s4usS+j5KKvL/YPfnLuGVRCO4rD4bG8++RgQIDnw5MZi/i330VQyuDVfg0AAMzQCfpN7u+dVeqw+iyUquxBR6hZDUdwIgSyMOaSSV7ryRjU0GdUhwYI4OXlxZI+oNKCU4Hk0J/9+c/KX//T/7r8+Kd/WD75nd8tm+gT7cBFb4fh52pr3+n/w4Yj9X8Ni3VBw9YjKzRcXKB3cGvzwljH6G8YSWelnp/b02SI0J5UWR4Sdew3qQOpl/Sz2eTFnEEyPJNm4bUWGVNjoe+J7vu1ycw4ta1BiAATXA71FZAMHrb5aFX7Ndm/pLAYKOrQyv6FyXMHMtIpQ5OSU8RAZ4i3a3UaYBw7rud3CnWY6pUWYxRn1YynafCxroMEH90Qd/BMe17vwc5KAb6u8jHL3NHfbV1lZe5kAFgDANi4EwAgZjlYQXaJAcCBJc3xqJLbdxTnIc5DruDSfUC5W6/QzZ2/qvT5S/pC91hnJKa9lffhKBip62dhxrQ9+2dob072eAAA9Miw9QVfq0GTAAf0x8t7ws0+W60GaLRx1INNf5KhJwAAEVRjct+oMqM/JCt6TcdZVY3LHjrSAEtCvj89vzMAwHb3WB7ACPB4MAAAgigEAHh1IhIdCHC0A/qxjs6S+Jm+tw4AGMljfW3Nfv9Q+/vDxv/xn7btv+JDzN5F+k/eO5I8nwpgmbtGduqqfE2VA905Ch3DatzROs3p2tE41vycue8s3oMAAByjIOsx2x8VZjG3nlSNXrMIhsFvQCuO86U8oIft65dle34rL1//qnz5tz8vr1/9qmxBm4nqkfOpPBhCjwEk9m8P4Qub7kwaaW+DFmlpD+qhR7RRWAYlO6r+DcSDCihU1CBhizZQnuhvDADHSKRHFTsBp7BLAwDgLAC7cngG+NN7qeLaTBRaEhH+StiBLcjIhFZU/l9ObgOxXzgACZjD6K/p8jnspNBLfM22fiREqa/sp1TO1L3GREcwYVnSF0lOJFkVOB09zlk5a1VFFYSYmKIcBeBjD9/CvD8BYWGdRy0AQuhbRaO0nK9gZrUhTE+Gvc6eiOavgNYXoGUk/IP6nz/PVqXpviiSdAoAoN71vd2EB0FqzgTQqP6VAcAsq1ppx0pFvkaWrgZUZwB8xFJiU2dtyFowsPev+srw/B6e4yIVkPhb/fW5OdTPZQAA37NrB/232i/05RgvIACAIAKfm2BECOp1/77PdQYCci7ZR9XccRYosOIQ587Ol9MRq83EqlWXCA3Ib9X5BQmgmyX68Q/0/wAAbPfP5QEsPvuncns8WCsAC5w/gNUjaP8rAMDZPMoGCRZhdkDluvCP6do43b9Q3Vaq+z4Z7nPcV6Dd4z+pLlgDADxEQkATM5ZvTgwANn+pgAJ/r+kYfoafU0CZ2mr6eos1TBkAmBxgSwDKCbVjGQeoe00YAGrca8AA0MWy7P0ATEgbLV1HO5/C0NHFRtiaJJ1dBTtku3Zqd0kLQ8Nh9ZW01lpz561v9Ll+Uy0AJiyhdzAA6B6a2EGmu3pfNe+30R6c2jIuYfLruqdn3/9QAAAprIMBIAMAbM2DUfVeAABYFKx9DdojRasAAJTnGAA+FACgDACQimQAAIASHQB/GxgAKvtAuFq+1t4Crp1LJ34DU+f5cgsAwMUq/70NAFoAXIIB4GwAgNfTtrydSnl9OxYFAKA9wPm6se8YSEmSka7DPH9CAIDqSJdZvq/bfv5uAABeXKesuREnDUAqmalg61UZEn7sdwkAoN+o/kvWL2wRpOGtNl9T9sUsP0ZxipH8yGef4/AEYqWhqPJD76O6duTHZX1Xba6oNFoCAJg+MgBAA1CS/dh8FGFDRqGBJv71O6YPFwAAVuTGR63gVOY8cglY70zb8wCoLOzTlGt2AqOgYg4A4LGWjwMAeGy2AaxUR5v0mrGfs906WVfT/1MGplGeaC6u07G78YYSD877Mf/N/SNf7X5ds7/GDLDtEqMzwncttk+gt8Ta5uaN9gyv6euvaYH5QPXHxsVGZ989isaAN5HBA5tgZCPMzX2235b+XrrG0nscz5xsUwAAz5jm6jb/+//4z29rmywPICulpcVZCxCuvb82Mb8OBoC1zbe2KWYPfyTbRsmjtWuGySq5oRzFTCCAjoIlgABxaE2Ea1WDOHJ0HnZ77/tDxaLPxAC4os64bq5cPKBBpU4FQOXGZ8FP7cfhQS9PVGJ8CNDp5vUxK72MaWQPAtUEkCC8/O3OKcX+WXJcdYxDZZ4ckLxf+cw6v2u/V2WYEFyjs0IKF1Vqc7+rA9oUR6Owbt9rST11SP33HgCg99LPViGfkG6qBHR9dd5UHmH+1HnnuAFGeXzcG/3/8xNAAKDR9+Q/wAGo/GLlP/ceg3KNAcApOqEGalAIfcESCpQAAAs0RmC1UZNGwBWI4dOpvL68L68vL+WIPrVRAYProTLUaP7LpvzuT35S/uk/+2flj//8L8rj5z8qm6gS9XjituxQOYpKEu79mJx+/b2azehieV4rmEX7Mrb6qPZ9pr5xC4HbhHFnZ14TCOFo6/3tzAClHAGOaiRHYEQVU5VMk72AytmgmBoYP2p459/9bwSLzzW+rHLE7++tJVyA9Chdlys9za3ew437RC0WY+TzeGORZQqjyTmIL7f50VHHUCm7JiJdXqiDmGavqgwd2FP500TG93JrCgDwc0vHlBvSe6Qu/TdyzpoBiEDnaZKBU5mSjenR36O9sSR/elnDv0YP4qCpOQCAbxFP5Pr9pi0A2plpAWxtAUAAAOWi/sTvStE1dCATKKB3bvr9pLK3PrWwFIyM/TnDsj4vk00z51cdlMn1LekXVC02PYO9TIaPOsfyTNaaIRDfPJtddWZLQnBeugCrVby6A6IMADZmOJ0m27yijMl+tn5B4J0U1Wb/oPr/6VAOT88VAIDk/25/MADA7nAIqkTYUQAGeOIfFZ9zDAAfaxsvn0zbDR3Dy9I5mvMR1sb4fQcArM/Rt/uJPI/KADW6Uw4Q6WdGc59fg51Uz7qcr7V143eyzh+9Pto398wa7AfLghkV6q2xgVSWbAIvAwDARLfR2F4dAPD2VbkdX8rl+FZevvpV+eoXf1t+9Yufl83p5EwArNAH04fJOgkMmv3i6seA0Pa+V07SpnLad1KYOrDU/JygyDYCV/glqMCzFgDeexd/g0HJKDwNOLC1Sn9Q/xur2tPBAQBPB3/d6FSdMtxAANY/3AEArbJemLLMDkVLBAcAMAkMRhMHRbo8XQMAaEK07k2hpZ6YEGBoMfp6ZJzQ5zxaADBYEowFnoj1CinbQ8bAFkmzZj50AABW9zg1dGNjyQwA1GMeQGptFlRXjXwsrZBkcvpkYF33KwEGACAd4HQkARwAgEC+0/9bUpZ6pvqq/grupwAAt6B8niAD4Wfgb9rV7hP7bnObZpr8t3nGfpj5j3EDjYGob805yH6r+cesdI8WAJy7DACg/6v6kzZYBVFHn161ufB7rfSN8asfRwCAJ5O9Kq354Y1S2vZZBJ8JFOXcUoNhIqufHfvOnoPVbgEAIANAjQ34yjX7U2hjrSiibK3iE8l/JP43+Lc/lIfDu/KwdwBAOTwbA0AJcBAYADY4u2B0Q3DZegR7W485AADH09auBwA4EF/WTGy2ewEAlNE5rkQAgIPK20bj+gAA0CXFYy0yAECvqzZ61nd5K+Ozem51j3T7VKr3eF5xVnsGAG/VV+McQq0+2XvBvuaiyeVU7ousDAA9AKK1ALCxp3bbVfbEflpjAKD80OfN8ouf6fU/6v/Dv/97DADQZ+/8ERME3kJI/9M9p3EItV16u6Z9O5+Pkf3T7fW4d2YGrJKFlYaUgZVpyIGH1gEn9ra2AMiUvUstAAgAMPDa+exMnPBPrPIfNP6tBQBa5igAAEwAYAAAQwBbADwYC8Bb2W0u3hJAGAB+GwEAJo8GLQCmAAAAPgH4g84Hhb9X/HsLgFt5u1wmAIC380MHAEALACT/f1sBAKzgt8R/TQo7Q1XTqUgux/vGbBU2sTAAdDH/O1sA6HeaLdCDmrrXmShN8Vo/aioUWvurUQxF5a/KiF7WtnFQl3qMcBkAMJJLOQ6itlWVdRGvpP3FeKYzNghjksl9/u0gjeqjBBMyigw0N5OT/7g2AQAImqv+NlBy+EQEZiojmcavpvMeLFARp5nkB2hvSWEiWwBcgtnI7PQACfg8ka0RNnvjp21xr74FgC3RDACg6ZUxA7HZ9GGfjPeN2445iZ51CPdL3k/mIUScOtvooz05sgE0vpZtq/W/6QvPB3HVDuH16lyEre2uZvODdJw5/tfZg2F6t2YeYxb5+flbf8JZ2yEkBMDf1acbxB/1LIzWdW0Ea3bcmn28dv1sP+c9kn1e2sYEBmz+/b/+b+rqf+hgfL6a1zAKKq0FmtbeX5uAVj8//uSHXj9/fmQAzm3I0SGe2zRulISjO6CPv2+z5fBMOsgRkWjCkQK0CS3mM/Uz6vjwWU1poIelUew3mhh7HShC0OwJtUxVkiFE7T2pwLf7Bf2fPWsoPDWknRrJ15W0i81J8qC9OcC1d5+FnQIAEOpI0F3dNSThwFnsD1NfWajCr84VE4zaozM+ODpLI2GQBeQogMN7T/dEmx8VwCNhrOvbnOGNoes4Z/49erOq/NgjqyVbXOkxUTit4F+SJZ1SqRXMXK9+D+OZNZDE7zoA4LE87h/KExIvh0PZG+pxWw6Pe2tNgWAbftcABgEfvm9ZnOTPbLsnkMG63gYkgLL2TJ9Rx+JzSN08bG+I/Rgw4HQ8ltevvy5ff/21gQAwbhher29v5SkSQ0BqH56fys/+4i/Lf/mzvyzvfvy7Zfv07NUp0fEWaE2AAODc4jnbuGJ8MW4LOdYek1NDGc9gFVjyXzUkEfze3CzebCHuWv3uwRDdcx5G7vtvUfLbXHDJaOizR6Ig6OoziMiCIYkAjrYAyXt9fu8H+0RQMDWZrPrIwSP2nwAAOpme6LfrezEfngCOS0xUTGMAmBu3nu+RLjIK8GkEo97Qkxb92WCg2ffswHhjVd9kvAEsb1dsCYK24vGb6pa531l42AJi3V4TdqCRTLIaqNRDq9dVjflD53ekk/Pc8n5r+r9N/cgIDmpOz1Kl/xj58QCUO2o1x1EZAOq5krYORBy73moI6mxsN2DBvIGtxmueu7xv7BjQUI/Kfe4vldej37N+oa7oeksPHAHXL/3+rdfnPm1dFnpwXnXwBbTXORpI0kQGL4MYCRqMKsQ8N/zbQEym9ly3XZh4CipsT6A1FLolp4wOOtrdoBI5eoM/Hg4m5w/Pz7UFAJgADPwVAADIYwAArLIzqi/WbOjB5vuWXloHAOieGe2ntYF8/wEA887v2rP5+/OodXt3pgqSZ2DNge/scjlfc2PL8g77LMuVTkYPAJr6PitwluaCTrI6y6N9k68xBQCYwnBgY8sXu83lWXqvbgcw53YtW5zLl6/K9fhqAezr8a388ud/U/7uP//Hcnr5ujzvHko5Hw0EsAVQzwSqJ4xN7l4BEMTxNjL9Nk+scmFywfwbD65V9jNU5pdbsQZNCGAh8P72Vs5vx3I+Ho2lAI8BG9D6S+8RRMXPXdmjZdXzkwMBDl6Zg7YCrB5GAvEGw8wqmZ0ilhX1vpZBb2pApVOdG/ONAgBQW6lE5Usnp6XvouUg5Aio7GeCuepe/BIftrl4sFk1Wv9mN7XqdYwbfqGHCTxIibXt96iva12TqMLOAACTu0j2R2W0jSkBwLnn5vyfIQAAaxXJagcAXKza3xLA4Tta9T8+IwARtgIgoIRSAPNek/zBOMagLFvO8Zx4z+Kw2wPsPk22aoODXta09ekDldWHjAToyDayz0TyOydHm83SMwhME/i+1vT71ebCZxlk4row+ES56C0QtHrNozkEBdSfjLMHWAD35BzTrzA5G+LY3o9kBPeptQCgbBFBxNkl453tM/u3KdfNxjqEbHaHsnv+pJS9twAACGB/eC7FGADQAmBX23gg4Q8mgJuBYzzxb/5NBgBY+7VSzpEgpIz2ORoDAOx8M1kYz0AAwMjfzjawymeuManwIw7tGq22yJu2APD3pwwAqgN4jbt0AP1OVsQnmt5RPASvsQUAzEubL7PzWpzCgHUBmtAEPMZkZ0wAAGwBkBMjBiyBc59orXWv2RynFgD1ucNW5DmtwISII7i89oXUtR3p/NH6WjIotQBQ+YFL/6YZACAD+GxcN20BYBXwaLMhrSON/hkyOOivdR91sj0AALTB8hzhb5Vlui99v06tmiwrs00z+ZvrN7hW9c0CatvJwWAAmAMAtD0elL2DFgDQkbbvLwBbubxVAACS/wQAWNLfwAAAJkZbgGgFcC8AAG0AwHgE1IKzMn3/GQC4niMAANafLQC81WkwAETyH91JjfIf4MDKAHDuGAAIAHh5fesYAI7XzSwDQFQMOEQQuuI32AKADABsAUAwnTGQGiV8sAMEzb+zioD9ygEAzrbz7QEAOuCAxA+pk1TPwAYw/0lA/+3Mq1+3DADI8lbvoTIk6zi3N/rYKCXKN4mnqG6HZK92dxVUHm+v9qTZ02QgdIBGAwCEX7F1JgBlauoABFXf+zrDllefnQAAurk+B2xLhvPT4i+hyTqh6vFTpe0XGv47AABVZ9ZWxA0AYOdV4kHNN4o9IRTzIwYAl8ctzzOKEZnPkvJzvV7JDAj++CO9oRPjcimgrDM5kOzHrO2tqTZbe6UV0M59MscnOh0r7TtHY52LXbRrtAKArJvzeEZ6ee3psv2Zx+h2/qhZSruynoWqS+I8mh04AA3ouHJ+b2TL3PMc93xm5PfmhH/2gT8KANCCX8kxXQkqTQ/CPY83/sxvAgCgGyErCB0l3ssBUN3IFudCFCChZz5kfip6pluCZnrqppi2AojKf+nBXoVMBGq4yU2goZLBql/c8Ueww/ut9/3gsqOZlXe9h/ayYTCcDiGTbjSwZVJ45vBsoLqyQxXv+/P6l41Z0qgclQI46CB53SsCdU3ZaoU7BVhe0/o6AgRnVCD31cVz3xsdflX6/B5fW7pOqBmrGF9CQOd76jXdMfOJ8HlTlyWC1x19j1b/+2dR1ZCD4KNxz8+hK9i6JwYCdUQlCYOGLSmMCQAUyxaM2pZHtKqIffn09NS1AMB9WJVjgQyjm43gkXnyvnesYCkSmMYYYFk+D0Aj9IuKnt2mlB++25fD/sEAB3DGji+v5f3XX5XXl9dyOZ+NCQD9wg6Hp4KxvB6Pdr/f+/0/KD/+/T8oX/zRPyjbw1PZ70ER7dT/zgDwaPsSySL7L9H7BWamXGygvn9pPLf9SCOjZ7lgiwA7l7vmCNfVr/MhtGOkdq3Kz+/J1e/OQJwHBHsnCaBONwS3gu2hKRMHX+PeyAoYx/ZqlYPcixXK40EZC+AzCNDYRJpTiDWO9ea4AsRAmWJ7WTev/n5HAEG/PzJiHhAY7GRXfVqvTNQ+8nE29LakTM5DHI5ZDDZ+Hvu/nXuZP44p5b613UOVQfEEo3vqWK3SSRhYDAAABodIsI8M8NUAjBhjWcbk/TNaxlZhPwYA+Macfw/Jo5aonzIA2D6qsrVVCdprgeRQBLHPQRvpkgGJT3WMOamP2Uim2n6pChTJr/kEfdYVfJb2eiTU5JojI3T0GsembCs63uGZ6HQVbZeegi3rElZY52cxuYCdd0EFr9OEw5k13cse1J4drAAAXy6n1yYAgHLXdBHa0jw/GwvA/hGML6D/f5oFAFjwJRD2WcaN1m5ODH3z1+8DAExky4rT04nID/AFvvlzfNNv9vbOh19lKi/zNSjzR47imp2U5dmcPbjmHKtczfssfzePXwEA+RxTvqp9/0GAj6p6mLwL+wusjNEf3FswEZca8hr/95MAACAASURBVDN6qW5QJXJ8tST/9XQql7eXcnz/dfn6y1+Ul1/+wv4GEAC1uPsNk/UeAGeiDS2XFACgbcQY6LI0CyugDO0ZNoMFwJFouljV/+n1zf5dwP4UCSizMVHhD+A0GAkAADjsy9Pzs/1ESzV//zEoxNFD3CuIbwi0GW1562/uIigAAMYAgOfxFgBmzwsAQBkA5gAArHIf7f0MALD1D7lpQcSHB0+KB5K26moCvc1mjDUlOBRGm3D2mx0brVRYja0tADwL31o44LN6lvhcoz2u54WBEFZJ1sAIeiVHQhGV/9ZL2ZL9npyz99ACALqh+qLOZNBXkjudqSewxaa83QqqrKttrnauWfieQCR1awvO9sDdZmvZqYvl8sTZqAWCJk5zQNv9Pp9HxB9yYn9OZqlfqolGBQDQ3sZnmYyi3cB5ptwwAMBOetGSwawWBjSfxokmpv3oeS0m/7mPCdaxZ7cqxVa0QNCAxy0I/iMLIuMG8C225Qr7HLr86RP7WXYAAYC946lsDs/ltjtUAMAGVZEA9tnZRTAdAXpvkVEBAAKatzYDwlbIPTkCABBkmu0YbzU3BahmfaN7QGX+CADQ9qDPTwegjzkj3Tz3teoCvf5I76msyQH2HPvQvap7OgMAnJlpngFA500BAPYcwQDA5EmTY1MAAPUb95vLRDmRYoNjaxkAVl6rie6woQgyUvml51Ftbv7OuV4DADiAwXWrruGvswXAtwUA0GevdohNfNPHa3st26VLpmmONUxiD5Tz9EmWAAA1ltlAhtAp9kwAQJB9iHFgaQFQgQADAIC1CjijRZm3UsVcn06nygAAu8T+DRgA7LUFAMDD7VgeCgADb5UB4LcZAECmQwfpM17bEpMNAOC6H9X/AAC8nS/ldPMWAG/GCADq/4vF9NAC4HjZGQMAAABfv53L2wmfK4UAAHwH8FXaEvQh3clfbwHQ9ux33AIAuotx/KjqrwwAVknuiWQm/CsAIHxYB7F6uyeNQxKIp2xQ7X2DYUlLpJ5tRvVIziHY31EcRju1swvlPCpLsMoRzm22HfVe/TX76nhP/juPaPajRr5S9t/0MzXRzXjlsGDJ47nUU+abhU2kxZdYK2NqtniyF2Y2AEAPuCSrkjIAVB9O6f67c9NiqfcAALQFQPecoR/Jqkj/An+TASADAFhxT/9tCQAgSSF3IBOAsuV6mlwe7QXVwVMdk2KaYvvn/TuJi5gK6FvgjvSc7tPsp63pvOX3MQDh4B84gYsAABbd0BtJecyl/e7KD7G0QVx+oJjXYhwj/3VoMyhgxFqgXebj+8hvWGFm8um0sPFOAECWB2vrtrTmk320wMBAsKUyCmkrps2//9f/vIab7x1UP9lN0o4Wae2aawGouYWtjt4dFThr1xhNKF/LhzgbgnR4555jSQh43KT1DB7N1dr8jCt0WmAzB8C1F4tv7CnCyQ6OVGp45UOj6kPgh8K69SicJvCoSEcHiM+KazHQpoYDY4NgDTAH2i8i1Uz+uwY/WjLEP+42ln+3OZLxO5MWWv4igozn2hVc/x8FG756BIVWSkKpEsF7uq75d6WArdcVNLQKAr2uXwfBy6kC0dHOCZ7RmJROuQaBAgBAxcvv+SPj/6YOmI4zB4TzMygJ+5zRRCVUnW9hldgF5T8S/hgjPoOgKkAAOFlgBvCEv1cz0Mg1gwgBKGI/pIqJTgKv59X/HijaXBHQ25TH3a4cHjbl97/4pDw/7srz05MF+kAD+/b6Wo6vbx6c227NIXvcP1rA9PX1xZyBd+/elf3zu3J5PNhPAARAA/uwA6sBAAEHOxcw5nwbh6HMgIVHGg2drD1Y+zO3tUoJR/nKv0Bwev8eSQDGMWtB4aAgpZPNwxZ/4147j6D1IBiZyy5gwi1TFTyeqfXGnAtSZfnBvXlF8HiHSp2kkTheae8xoluyHmJBQdyCPk1m2H2timesQVxGIYS7ogOr+CLQJMQZfkTQmDKqvqNUKD7FKtT4hyGA9T+TN3x3ISgRF6vJ93YN/dJyggu39qq2qNocTBPln81VJL1b4BznqQcA2JRIFVBz1mNmEthqFJjRuVzTn2sAAB9zm+N2vQjgDAAAY2S6I4WZzOJcKAVtk39c6pasn5Xjnc5qgf1sS8waoCtG+wig1rWBST3Q1oz+/H5ut0IRwTXk5z1OzwxMzD3ksaG0+Pe053EGUHTzYMk/94EcIe70zzUBRYChJaD6bqMEC9DxRoJvf3i05D9kORL/W+u7t3dAwNNTrfgnAwCrLJpsklMYMjI7YGNJ9E1fXQcA6PlZs+W/6Sh+c9+rGeiPGIIHZeb+W5q/fBZG11ivQPC9P+cgEzyZ7zUnN/MYqh2Yqmy4F2D/0+ZQ+/2uCbXYSdjnPPhmUjqVCnQbk1tVEzX0r4Eyt9ezJeGPsLlevi6387HcTm/lq1/8vHz58/9kQIDHcjMAAP492FlG8BvVczj8D10FvK1lgJHtueJ3D3h6IrHqFyvhBXXupVxP5/L28mIAADAAWAuAAHijYgp0/xtQkaOV2uGxPD0/lccnZwIxEPV+Z7Yfkoeb7d4SiZZENABAtEnpfBmwGtw+CgAQuatBI6S2eljnurdkD9CeNP2AK5hd2mjcLTED+zIAlKbH7X23p6hRDf8+YACwRH+wsDgIq2cAaLLI5f/UN+p1qAIAGABx1q43u4/R/l8u5QQAgCX/ARxHgMgTAgAA+LMEYxX7f9O/SzTgnDNcE/4HWpLlWABexz4hgJ4seT63MpedfOllDSrAm7/S/Fyeezy3+gS0r6jXAZhW2cDPNj+v+c94jfpIr0l6WdVVBAAgIcXzwiAU9xSSk/Df1Ddx0LXblUz4uw1Yyi6zBbACMMAlqp/I1EE2w8xqVmWWsAdakh0JOVzXGAC25bbdly0AAO9+YAwAoP3fgMHn8GSAAAAAbg/evgNAngYAwHedBcATBGzlEf5ytJfwvdb2LwPbSvnvyf/xHh8BAEZ6euRb2X6Mlh5WiCJBfrdr3PH4pgAAXH/NfrkXAKA+QU2K4lxa9TgCyXE+F1oAUKrNAQBoyzVfsAcAKNiBMtme704AgAIYKihAim94DrPNrf5Mfy6XGQC+bwCAHIy2ObiTAWA0B65HevvrHhu12T7rVorGr7LNxPNjY1vwtQ1fLH6WnXG2NDPVFnKVciDYD9o+ByNC61VP/QUd6UDDHgAAmWutcQQAQAaA3AJgE0AAAALK9eiU/9djGQEAHjYAYyIe+tvHAKBsny2moJXJLkdM11+g7xUAgET/pRzBAoDkPwp7TudyPCPR7y0A1gAA1kqqAihrcNrAniMGAK8Z0MTydwMAcDvDAa5mw0WhX/VNIwaJOCRZsPynFysB2EZwgAEEojiQ+tXOyGwLAGuK9K0CAGhbMMTo587/5RgIT7/ajvSlKOuzHdTFoz4AADAbf5HchMp9zkvv2zUAAG0uzDeT/LQbrQWAxR6abeWfDxazGg92u8rXyhkAcL1aBGeTGP++AwAA2RRHAACzvwXQR+CvtgDA0gIA0MtWB0RqvMh+Dx+iX+vWUoD6Jevekf/daQ2JPelaDXWFfNHfd/C5FlXps3Avj3Ta3F5e12j6CQIA+hiyfiLHz/L1c1xh9PdId/v4/fk1/tWdr8l8tRdyvGPuuefOHf3Sv+8AALKw0f/NPzf/7l9pC4De8R8Fg1ou1hdOHUL9fA4cVacvkNi6MPmwjN7jtbMTnYvz9LA0ZdBbZ3qNkYDvhW4LJGTlMLdZdcNrgnwyn0S6RzhkSUmMnl/HSUPV8jGVGtGFuxuM5+72anSqc9jyTN5j3BLUgepjnz4d51KPQo6P11djmtdw6vOxEQ/DqF6/qxoJ2p3I1Vn/y1higuEJGsC97VlFxum6MQE/2q8Yv/Zg9rlt+wG/WmBIAjRZWDMAkvccBSXPTxb8XKxlBxpr632M9XNqfPH+SwKyjsX6QXpCmONtCD+dQBpVLsCtimrQxsLnr2+lkPf4aN57he4BLP1PEY19374GUtkj2Erkoxmx0Wey65nkAIBqpEbQSc+Dx0CC9t8KXi8GADjs9+XTp3358af78tnzvjyDxh+IstPZq6QiL0XjBgEtC7YVOBkerIDx/4bg0A6VYI+G2NztDpY0ggEHRgAm/lmB5nSFMR9bUEheKlhHx12Nilrh3gxt3f92Ju16YahXAe+BKwMg2BlqQVsGybEmYF/o3knVYPU8kEZRQBje4Td6ZCYGAI5R5XP/fJ74v+4eylVaFjQ56YE2Ddr491slkFf/+1zyzChiGXLPARSeVK8OEgPxcIdvuE8wotiFdDaKBfc1+V1/r/CZbVdgTsOQ69cSpNPEvMs2yGfR220C/LkM5DH9z+8D6sAWQOa9XX+1oEWWz1Vfo7otet9qKo2cCXgNZ5BrSLKluqYAF4HCWMefqEBVh/B3lbFN7/UyIuv1OfmXAQC9/PbgJ0Ey+T27ZsfAEgmrUBIYEQPwdELpmNi1pAWA6hW1H6i/+BrlLP+u+k2ZIgREodfK39Vrzl2//47Qt4XjauTZUZGq98rzne9d90QCIGQ2JJs/u3DIaUXwRvY+r4/ak1mvdnrKDBzf69BzOAuGPo8e42Y3XM4WCDcQGRznmoRroEhzwFHZi5Y0qA5EggB0wVu89lQe9gB2xT8LpHg1RQYAjMatDujIFsi6cW6fj19H4s7f0b2dxzGns+d0t37/48b3YU/z4Z/+7gEAHz6mPlisc8xrjeRfE/s5QegAVt33ehbz9bPczPvPzoQAtOgT0NbKIIDR+Dv5FucaK0G65dqbaeO2EuW+/XRt66/BfzIa/FbNdj0dy+nlfTlHa4C//Y//Xzl+/avy9qsvrVWAAQGQV48Jo43FMUEfOPDS7UcYVw/GyoRWUh4kxRyYXQCAJ4LwBH2+vDjw02xAl5V2zh+2ZYe2VI+78oCfBzCDPFpbALBC2b0CALANJgAk/pGARFWx01GpXeFBL1T+KwOAJxYQ+I8qeauwcCACa5V8M0SAzAoo3c7rdZtPzujsUm/VvQj5LJXZxlZQA6OQL5HwZDAxwAyd7AhwVQUgW2IoKmfR7iGqd7xtQ2/NXMRnGem3ceLQZTwEP9o2WCUlqv+vzgBgrQCQDEBLGATuAyZp1w/q9vr8UcE/yP/YR2g/WpKfFe4EjGOOA0TZzo8HafmfA/ydbU9t1bo+0hOVz8/kO35qgQATuRyXJ+QuNYCscoL2sO6L0e9gvlF/AtdgkAmfrxWpIjPoc6P6ny0AGNC256r2k58fvz5sya3p4S5Ra6Acn/26/qxCDPpW2u06r01e0kbzakTc2pLK0PVgX3t4NNr/h+dgAHh0BgD8e0ALAAAAIBfgl2GsZAAAuAPXs3PrrQDYOzdOl9nlaC+hY1cAQJO1zR7X/ezrsazDND6n/hP3D+NndizDN2sJf2dd4F5o329sDHnt899tnsf2+aJ9Jnas7ikmRlG1yxYABuiKPWbvs5VT+Cc6DgUA1OeWfVWTP0ahD/+0Z9ez9QplZOOfAQCQLYrJ/hEAIK9/Z5+GDJ47g5AHYJCz/9gyp7Zv8BfYAkD9WzIAWOIvNGF7v28l6Bef32MqczTWw/XSyrNufSrQtrUAqHsBHhd0GWT/gGa3zkcFAMQoB45utpl1D+N3je9VoSu/OAgmTmwq9LFXVxgAbH4m/m1rabrUAoD73Oattr0IXXU+G3gM8vB8ROW/V/9XkBViTJbUdwYAAgAAmgQDkrEnoY3Z8c3bIiUAwPb6ZgwA29upbOzfuYAB4HZzwL4xstxK2VkTCtoKwYBnwMl6SmyaHNSlWEYPpj7E5xiP8IQk/RIFt0rsJtgdLakLMEIkJ1HQw6K66m/HmvHeXE+XrY09zgFW3gIAZ/IEMOAFlf9FGAAuDgA44d+pHM+3ghYAr6dreX071hYAYADAv/N1U05GHOrxapcV7Z/9yhYxk83nhRVt7zWmV5URtcCGAYT4ghJb87zUWFLVjw7KrMnfSP7bGYnXrTVVtAMwuRnsALCHDdBZ/PvUyWQq7UBj9XtuGyrgDyYdz6T6DrQP82uqwzw0G/MpPmzTi/SlegAA55T6VXVWljdL+s11QGthSj2uS6n6TfW8jsHEiNhH/ky+9n2BpVPv65zAr2gAgIh5Wxw5GBuiRZMBOARY6nZVnMcAAFgxKEPLFezM2LDKQE1aZ93QAxVdCrRkvuoLi40H0JfP7zoTfkz6TgVFtVY/FreJiWxnItoUs70A45MzAIDL5VTjp6O1mltL3WO+DRI7xECZaFwkZtPih2bfp/PLvdL5STOfGe27Ob+7HxbkdV/gNBi2vZTtkpFNop/Jczl6Dg+Bun+T52bke47Gtva56hOof8DfTX27pNTnyfJgZDeP1uve86+fy/fVZ8R9tUB49PyMr+fx5EQ/gQAED/Ln5t/9q3kGgNHg8kK1AHcbni6KBpB4UFTgZYqFLBg5Br1m93sy+uYWZrRRKOyXNh97aHJcnQIShPPs+FLysltgS5C0JgZzY8+bov0dgajOMJVeln50g+LQAQAcP5UfKYDr6yJQcTTsuURp53mEE7ZUATVHocFngFHi93bl1h22zaa8vR0bIq1WFtfm7TUgXxMEIUyoyHx8fdwoP2sW8irI8t7oBEpxqqgsl/M66pxlIZkF1EiI5PHpZ1BZ4AmMlpzROVwGEHiAqinlSEx3KcMwngxB2e7hQAEER/c1WTjav2pQjRTEqAJUr1MTsAlgUBMoykxRq9xRWQKDxxUL6PobaMDZACpwwFoAeNWZGVZdpbwnSZH0NzWNqQgGAAAAfnB4KL/32WP59GlX3j0DAIBA3dVaBIANAJ83irbb1dkGDADg9Ea2XpttOWPtDFniBv7t5klxImyNGpYVaQaegtHDM34tm72RoHZnuynUHkHcK5AwMI2C2ilIOQeO7A0jj9T/0lOThiQ+Y04UQUdqKMTNECA0uRM0i7389MAYx4v31DnA3/y+6o6qI7bbctntbP6q0g7UNBPoDKCKduqmAY4MwQ96D9u3+kkBLvBzVv3/sI9ncNmq38G6GFtKVR49OAAv7xjAMdnsgV+vioywvS0THUGNJLBix0jd20g1my4U8fooNs64FM4aHej6XBHd8vdiLIx4yYXYA9kCtrIHTD7FsPH9ysySDC0/F/XTduWRjMjrovLv2wYA6LVZ/fT3DQCg8lX1w8jI7/VTBgAgOaM6YQQ16ROaI4O8fiuDASxX5RVWJqMkGOjX8fL9jwEA3M5sudCqQWzf44YWFEKwq7HHcAyVhpvgyN3OZBXktSX30MIFjvgegC78xGtA5cMxZzWF91lU+dcJp9BtozMxsmfzd/u9PHzXKGJHn8s2i35GbSLqd11XPa+ju35/XuPOG+/b9XEO5PL6l1Y/oc5zTlot2ZajddSgvMpX/s61zOuX11CD9/cAAPiQa/uUyb7aRz4ixfQ7XLu19WEf9VAvloR3CnwEtFGJfyyX42s5v7wv1+NLefnl35XXr74sX//ib8rrLx0E8HC7lD2Sj7CnYK11rDK+pmYvonIblTRROWOBUKnYxH1vRwTRj+Xt5dWYn85vRwOBMiyIgKn1TEWbqEj+AwAAxhC8djg8egDPQEKP5QGtrKSHOMBCJo1qUlhYTgBAgP0ViXFbFwPVhR0fAAADsGpAnm0VAvR5NwBAaO99faMlgPZmR9VzwA182EZyX20sS2NLgtv2cyTQMgAAQ3YmBb8PAQAaExgBALJ+a/4Ne4f3AAAAJgwAgOQ/fgYbALSL+Xc2gmgJMIk3LB9n+i9m28o+s/2N5H8AWhqQmVVabnfV859aVbmt6COrrWuk+pkBHgaI1LbGiFs1vrOU5USCxgn0CbP8IQOIyhFN1qIFGoNPplJjrm08D+4TKXiI+4oWMHw3/SxAeHjNxpt6tKsMs/ETADATnDX7PAA9Xm3pvrQTg+zKBhX/u6dSkOxHC4DDUynwxw4A9T2WLUB+u2er9Icha2cVBi1s/jgH8E0M6FxbtfHJ3C6qVOACfCUdNefRA8StUri305YBALpeKue4XhVMFQAAJhf85/cHAKBxCu5tr9j1Ig0ANfGs1E3fFwCAJbFHVZ6x3msAgCxd+vN3HwCAFZ3Nt0ZbDPfvCQBo6/79BwBUO+fXAADoC94aKK7aNR8AAODa2X6lr5NaANhnsK8T5X9mADCZenYQ2/UM+n/or3OVr2iNCgCAad9oAQAbyUCLRhmAuNRlFQCgLQAAAgBiGj6fSbXfEACgxUcaAMD2dgUZeNzO9OMqAEBjp5vKANAAADdL4p+u1/IGFoDLtbyB7ckAAKW8njbl7XyrAIDX49Xo/+8FAJABYGJFRHFKs3W+ewAA4/z+MxL7keg3pt4aGwXdfwAD7gUAQJ8EO8AIANDrnRbnWgMAWP4pJk/9JgYN/LXGJJZtGeav1Ked05n0iaqt4y/UAsBsG6k/Nop7cCzZv3ebuPkh7b7ODNUDAMJ/CJsIRWTGACAAAG8r6wwAOcbqMa6Wf/lYAMCoGASgZFbzc04IalIAANfSZF0AAGgzNpnYAACwi9ZaAPhcxh6QHImPAyCDc41d5vUa2b39Hmuf0Li2rmv2oztf04bW7MH8vbw/dHzZr16LC4y9FEtoLKXv3Mvrim7GTBpz+zufpe5aBrb/9QMA6hi+ZQDA3PnPe0Y/l+dn2d6briLjbyO5RnsY5wq2gTIw3QUA4OLrZlNBqZtDB6CfzwEsDpjOTb5ePgT5+5MDdScAgNfNB2fp2Sgs87TrIW4KukcAqUM8Pnx+7vB9BMFGgbKlsXIegFBWjEF/WIkuh6BzNK0me8wBjQS53ssOs6tNTxDHA9SggFSHWLKwoyjsnzYHIHX9cD2+P0r+47qGzIwEYt0b9ovP9+l0rJUVpEzS5BMMFSboVUix9M3oYmQCVRmP9r/ueQsNbR+ERL09O9cBARA+80iQKsJvpFwqMm6AYHLQgxuGGpTVvT4SSrpC+j3/nT02PSrnc6OoPiZ8HABwBkR2gGC7Z/9jHCerQHZjZ4QAHb2Oz9GgeQxDlBUkblx6YKkhI/l5VoRHT7wHtAtwBL3OfWslgeAY+kQLACAqh/a7fXm335Tf/XRXfrDfWssBSxgF9au3DbgZbaUhprcAIvhcHtGzFg4Y0JmPBw/uXGOvm0EAI84ZAL766utGB2pnzQ0XE+64LgrEwgLOZwjz6gluPy/9fx6A3Fnvr6g4ikBZO28IWj54FUvIBN/LrcrLaC/r/f1M1uRy6qFj69y1WvAWBzwflC9zRn8GBwBAccX5tuoaVqrwd6KNxz18+Bx7JOpkzJ1sjwnTdij1/Qjs3baPUd1TJ6HuJ3yPAXBew+ZWAFtMaLTXIlhYUwht7XwNJOm0cePd9gSvK2uh6a2Jfum+J6wIMTbKTNe/Y/o5VBPsAKDpoRK+/vU6PgqvhPL/qj6Jvaz7MjtDKsuynKZs4P7J1xm9ng6BMB00Q6LJzN9+BoBsbK4Z6iP912TjHACgf320npSxc/fn+/qT9hETRLQd44C5HLQ3e+r/vO4jvWuv3TblckYAIZIpwQZTW1sEhXetKjGjKHRhAB+q3AmnG/LWqyNQLYxEfyT943Wv/mc/xSkAIJ/TDKCdc6jyvubfy/ofAKWGPldbVs9dtktUfmU9b/Zssqfmxvb9eP2bJv/rDH3rj6HzrRW896xpXu/O5qX8TYjV0Wf0XnxfUeV8jTpZA048p3kv6L6hJqB9WfWqMAhpZYCuUr0O1IwFAL1PPOwtgAAux7dyeXsptzN+vi/H91+Vr/72b8rXv/h5efny78r57dUq4Kz2PWyZymQQFTMGGkU7KdiXyhxUk9UeqL++vXnbpwAAXI5HqyiH7MKjING/BdgAAbnHfWUAeAwGAKNAh60K+YCEIj4PUOHDzsLsW2MQ6u2qynpnLakaAMBsQlTzRcsSp9gMRip7Vp/1FrJ0zT3ogtZslGAQqntS9hCvQ5+Sa2g+SVgFZCCyPVErPSJST7t7AQDgTACtBYCxvcn+dQBq2BgJJGzzIQxkTD7XBDX6/J68BQACkUj8o/rfAQBXCy46RTsrNgNuxvtHVT9t65H/lmWq2pe2R67BLqPA49qvPvwV009qN4q9FtVVOWHEvztbM66L15pf6fJa4yw8t52+nZEdPDeq3xUA8Pb21gEAcG2CIlCdjP1hAesIYPs9I1ZRbga+MfadAViAIAAdf5VVSQ9N7N/Ye4ifWBAaYIygY0aK62GHKn/Q/R/K5vG5bJ/flc3h2fwNbwGAs3ooD7unckMbM+vHC9p/oyowBgHEGAzczZZk8VMBN6T2x/w1+Rq09jWh7adWffUms5cBAFk56TzYvFUGNAdpU577Pm2V/vTJfB/+ehgAst7heW7nuAcAKEiNAADaijw/3CvG9xCxAoLTs39JgAlmWH1S2+u+JFGB2mJ5XEc7Q9HjuNqMAtBhUAoAAJUbOd6T922v3+8HAFQ7lc8sAIAmtwXo2rHqze+xvEaUA9zL9zAAaBW8XS8xAKhPoPvZP9niGoMCycYKEl/s5K8wei4ZcXMgAPvOBwAA/DkCyFPp/t2fMD1FOus7AQBsAYA2CtBXPBcW3D+fyvV88gp7AQAYY1IwAODn7XR0BgAkwi7eAmBzebMWAKj+v51fy7acC+j/8dM+az3Trr8WAEDb/40BgAAAx9A1BoAPBwB4Wz4/cwEkCgaY0/lqSX8U6ID6/3S9BQAA1f9TAABaALw/4j18Dt/Z3MUA8H0GAECnIX7OVqQVAFB92F0pt9YCwPTxiDEm2FW8qKgv8slyuT+fzS5RGcU9wVaLawAALxTo/TzK0e8SAJDtQcrKOTux88ME8Kl2davk9zgh/AqAMwhSJpiy+WMeB3cGM2234C1+or7TC8BgswvVf2XvskRA+A5REMSYsdtq4c1VsEVfhHovAMDmJRgAnCVXikuEAaCBCT4MAGD+ENnRKgCgsYConsl+nqJCMwAAIABJREFU9Nx7aiuPbEzVK9n/Ze4m+w/8ju6X0XjwOcaHRvprbTyN2Wd8Njpdm1ot3LOH85jVn/D3CH6YZwBYe4a5edE5HM2nq+5WXjDy01Q2Zbm0tD+W9sraHuM9R+OfW2OVG5xj9cG06p82AsGCm//tf2gtAJaMoDwwLsxokfOm10PCDcsB8rNzhu4IAKDXb/Xz49Hr+EabSRdWF3xuXPnzcxXuc/PTzY3ZZt4DUOc3C4qREGmvtepLbi5FYZmRVC3jHhXpn59WpdrhCIXJ+a/CyAZKOl5SaOXkYhudUlToIeM8MkCjSWSPs7txXxVNp2T4TN7j3f/rx2AHoWzK+/fvO4rLqvhD5uXed/ng6d6dHM6yKa+gkFQERtqGWsE82qEECMwdeM7f3PuWoJXAV97vbX6XT7c6ctoXPn8rP+oOfUslKKd7F7+rgZUdbDjeqJakUUjkIhP3eL1VxjTqx4Zw3JUnUCxLhX9DkqICxJkAquFqW8QXnvtvv9/V+bugOsVQgf6PyFH7Pf6503W2oNTTblP25/fl8OAgntPb0XrAApkNIMD1fHQ6VjhXBgKAAXIy0AqMItvhwXyBWiBU/zudPJLYjrBFUMoH3Bgy6j7cYIxoAYCd3qihmqG3Lcej9+BscotAJWcosCo4lT9dtUwzwM1JTR620svbHAfCt+5Vnky5vhqYeFsp2XScHJNWGE0DNKi2eTQmBX++/DNeCzky2X+2v7yHcXZcmLinaLHPaKUgK3u2zgDg77fEd91ptV2DfD96olkFWFcVxuS/r3dLvEcLgjC+CV7yOQqoVgXrtEAxA1cEZOg6xynwAGWipm2JlzDMGO0SYWBysdzKowFc2pmy0cRYuq+RHSGAAD4WIO4bg8zIYVKZO7IRqJ/m7Id1A7Lt1mzLWPX3b3kLgHud0DnnVI1Ldchsf1tixgNC+ftcN03A9NfqkzYT/VZRe02zqwNRg2XaX7PWmvb2VJ2D3AewolIY+GyBXjC44D9jaKpHu7W6ISiO55c6jHSJ3vMXyT0HALTEP/SRI/Kt+n/EfCTnTO2vkQb/EAdo+v1pCwDaO/zsmp2/fr4+NsG+bLf8fXxXz+wIALC0D0aO+dwc6XnSs6kyt2eICuBhqqTwAFOjnMyyINuEzRaRpHQCH/I7qGhhYGq0f1GFRnp76ydvFXEnC2xfDQDwYv9OX/3S2AAAAHj/yy/Ly1e/KmcABVitH4HJ3dbBnI+g5N8+2O/KAMIEtNm16BcblP+g/j/CFzij+r8YA5SBPpHgxz9cD3SdaBVyQLIfQCHIBbQ+CDlB5hCANiMZabTilkxsMs2BUQ54cDr/ACOQAcDYEJiAagAAtveKdt+eVJTjybNfwYRmoEmChQl76nCrYA8Ae2uyG0xIEdwJcKX7Y2Q5agxuBuCqFNqthQ5BFBkAUBMuVT/QTh+DADIAQEEAmI8L9gmYI9D393IOAAAYAZz+HyAA2L3sD1zZt6pNHS0OEog479UOwBJzavwTV2cGUNuUlVo+/Q3cmm1cq95Cm4zLuavwUKCOnr1JEjMCtpPWVqNMmjyfPpv6p3b2hKoaf2cGAH7GfTv3GTCuvVWosfUBZwsAaq94I4Ma5Yw9S3yevYnpb2psqdqHMWiVj7gLAACsuHd9jAPpYJyHw7uyAQjg8Fw2T8/2+xVtAQzMg+p/MHk8l7LZOUMHAQCg/0fyn8wdBogJsH7YvTYOFOeutABwCtDGADD19ZcBAGv62Zjqwo9QAIDvFSb7m2/puuHbBQDkZ9I10qS+/u4BTAIAWo907i9WFrqf0v6rsQbtgxzsdBproLzC/vwQAECn+wyA9e0yAPRyZR0AsNs7Ax11bgU9DAAAXHOVE74W3x0AwHLJaLmhFNhMyg6QaZ29a4w0bUbuAQBojMF9mHX7tMlQv1d3plYBAB2Te2PbrMn+BvypQJFoSaNynK0kNclvcSbMG3TXGaA1aYNhSf+zsyNJCwC07CMAwOJS59MEALC9HgtbAFyO72cBALB/vusWAG3uXc/aPq5x4WkLAIv6SlyE3x+3AGh+q8+1g/0gkgEAQPIfIAAAAKzyvzIAoPr/XE6XTXl/vFnSHwCAlxPYAf5+AACsBYDZpe6nMvEMnWuMdsFmBwBA1wIgYlu0Z2y9yDC0AABocdse7KjxHcqwtqYRXx7YXrR1s/zK5/3bAABkMaX36OyNmTg95VA3tsT45PPZgy2MwcVi3247UX9pfNztLLYczAAA/E0GUI89aqwQ61bzLyFmGbdrUZleN/QswS5bPwgAEKyL3xYAwNa3xqpyewIChKdV7SO9MFpXjZM0v1Z1UouNqu7gPPo1FcTW66MMCMxxGQUAcHxq8y/HR+gzsZHCwMOW6n/dp6M4g8YQ9P2RDdo/93cPABieQ2EAyPOqa5nljsZNdMbW5mR0znVPrdnqo7XkWPLezHbzLAPAGgBgblB8fekB8nc5kdVIv15rj5P8WV53LYHJQO3yRk9ms2Qx9b75ANNZUKMxH661AN2Sgen5SA8AjO4xt+D6Opx/31ipCi+q4vT5SLGoz5BzO3aIw8jVQFDdUBFk5wHeWNJyRcwIeqh/zm0kFTWwHkE8H0U5n7zHeRcAYyIseq7b80QiU5OfeP3xcJi0F2AiD3fYWw/zFvjPCSXuic6gkaTd/oAKgHkABGdmbo1HAIHFPZPAIi1o0pyZfs2XHZxKgZiMKN8rdHba8+VHheORwJVdr/Q8fwzc8HVfHw+AKRUk15EVJvqc/DyT5yMDh8ELCwAoxaXwNVjqMhSwCVKcmci9ctaQrLczZkwdjpgBIwCckMPDpmzP741SFq+9vn8xAACqwPAPAeYT6GgRaL7g36mcL6/lhKojBG63pby+vlry3qlwttZ/7Irm9gEGAMOCVyGhL5LvJu5FBMXOJ/RQ1/Xp9+LT03NnYNRqf7xqCeg+yMN1qErPpUsXQKCh6fssjIgkAkyOWDFMq8DPa99oadseVWWr8peX788GjNvHLoFdZZs3baijInWWBlprmwOb1L76hTJCx6/VbLZfCloUeIsGu6+sA3OLoD2jHLU9LBWO+I4DMFqA0J+ffwcqVxL01nctqot8DA2B639PaQprK7lEQYvxB7dFnaf6LF2gI/eja/MKxtNOn9S4v6OJ68pGJaHLauo7sEsgQLWsQ7Je1q2W9XHeJ9muyJqqxX9oDKu89H3/29wCYGT4ur3QnnfuM/xce3/KALAEAJh+v0eGq8OgY2qUPT2sz9YyjZvrm3Xm2r7gPmgU/AO62wAAMAfWX9PnzwLoymoR1a+eGoNOCyCXOemt36L9DtkoZ1llXx1fR08+tbOWbIVuTocmmgMARo6L3n90nXyu1s7Zion4G3y7a67+YeMQQOGHfXH507oeavfcc4+1/TBat3wO9T7sQUefjZ/Vn6bHugre/pzruen1u7OM2WsdSLHpFGcIyhwzPkJWoJsthf/ZQQ0WAFS2Xc/l/PpitP/n91+Vy+v7cnr/dXn/5Zfll7/42/L61a/K6eXFAJ2w8RBMx3X2OyT+d2W3fSgHVO2jStkqka0BQAOIonrz5FS85+PJ2j0hKG6tAyxYFz3OAwCA5P8GbACPu7J7fLTkJ5Og1h4E1Vao1EELAEtEIsnpz9/sMR+Da1AHANhPC5z1DAA2GwYG8Io9BkWNvrcmIt0Hpb3W2RDC1tS16gqgBQAItFBsNGEWtGsgoCh2UQUbNn1PbVuDdI4mriwKIwAA97h+R/ejyqv/n733bJItOa4EI6tSlHiiGwChGiSHBGfMdsj5usvdPzDibwznP3NJguACHGjd/UqkXDvH/UR4+I2bWa9fo0mY4T0rq6zMm1eEcHn8eJdYSglqjMlhhwTIseyP3gKADAAGAIC9vUdC2wHBYgSoNoZaZ2k2UrCMa1QtkAJQrc4lALgk4W7zq0Av9z1iA8GvFTCg2WgYPdxf3/85Bn/i97NOtL+ntvfINtCzZBnEue7o6y0JpR8EnhR8ivaA+Rn6aT2E67quiWZQOxtYAGxqEexdqc0dAK7zKxGGv/n8ftNDOXdltM+EULPX8aosrtdldXNXlpu7cnVzVwpYAG7uyglsbWB6A1gBAAAcBwAA2raB9h9jATuXAADYv/gxNgzzHcw4btiVVukfx5CJKO1nr05VgcR0nU+rG+McXdLLkFP2D2xAfY/mEQDA1m6zlbJtPmer5/vI8b2RXsFddUnQSYsLrH0/pkt+2vpTe0sNuO4NawLPbXrLWCgUI1C8gffrySzskJgUd8k7ZACIetKqGdW+pFV6M6bpi+B9GQD6/fd+AIAWU8F6dXA81m5IzNnctvdsnvokT7yHft2KcbTpyEsMABkAoD3MeIeDY/L16t8fAACostkZYs7ZVnHtNhnqNoiLz9CuvZ6K0hn7OIRkNF4GfLdi+gpYqqwA1pJG4EutZR1XW2B48dhhd2Chh46vthF0vrcCgC0EQEAGACy8FUBmAMgAgCtGCowB4OQsQ182AKDqPWc+NeRga2EoBgDJM8WtqAdqnMs1TKgGVvIfS52gPwcWoep/i6R/BQAcy3Z/KM9M/u/ZAuDh+dS1AAAAANX/f2gMABZXMjlov6cAAEv+KwltTHYTBoAAAMB5aMe4fzBtRdK3/M0yNvvDUbfIZ8B+Mjuwj998WQAAk4zzCdxoc2RbdFauUQjG9q2K+aJwAAUFZi8ZAGCa/DcAgB3HYwI4QHuojXVrARCB1nUdeCFEtdNr7qVaVZ0NabT6idXmhS0AOIe0ffoWABxDB0XZ+dWq2BgAenvVPjffxz6rfsIAgEEGseH6meZNRr41zz/TYiqed2x7VzOg6YwESIvrR9eS7jq3fvL15vSb9ok+z88Y/x76WOF+8x4cPf/EdqgMVC0HGp/vkv06mpPRuIzunfqZLKLt32guR3Jobi1M5VA7e/Y/5u790jPnuYznlT8mWwGfvTcDwEtuQMfERakbi98XQjwn8mUo5wr6uYU4934GAIwcjfze3N9zm0aKrCq0jAL1m8ubZbRR4+RZ/LA5qFnBndtAbfxbYKdfYAjumnOuvJR9boanHBzXNVUI1rFxoQbnXVRnlv+MwT0Ey9bes3osYqIyiONr10fVM4y4hvrTGFgVaajo9SQulZqj4dAPcI1efLhXBAi8CkmoOJyL6wtUOY6Cq8qTwbU+8BLnOa5lvZ9BAEyguYE/t2dA9ZnPFQUKxvecEOP4+7+RILJ91QdxujV2EZzgJowfV4MTnOceAJCVEa4zAjBMDLUEcNH6k2OtpOWcoNW4x3EwA+aqHA4wYNQXyY6w89hvBPZa0rcZLTan1wXOU7cHCALwrrNwMGGMuMOO9cYe0AoUI0Z73JVrBBLhsG1BmYbq/70DAJ7K8+ND2W0fy3b7UA7757LdPZbd7om9h9h/2dcoKf/LdTkyGIsfBACvDNlNSjijKIVDqefjumcb7D640PZoYfCNoO8aPAmUc+zj5hSrVYY1J17BuBh+j3uYfAUeRMxzqMQFGBXi/qmJAu/ZprYImvuYoOf8+frvA6EeqCpXZeUMCb1sMXmC+YKjLcq4SOWL43HPoCGNxm2VqwSC9G1dBAqI11q546Rgkc5b15QnvCVvMwgAlU9GqdJABErw432uC5eVpKSMAIBK4RWMp5QwRIVTlQ7ZUL26KoeTVSvZJogy12mHK0BmKqOrfgqJApUNCSzBNikCJhhaoBrMSJCewOBAAEx7higH4vtRn0pm5s8lI/LnY+0UDfDeUNOA2L23PdHOo8hP680nxpAacPQApt1jcxXlmJheVQWjXzE5srx+SnrHv/V5tq9GzmY2gnHF+L2hgd85R2MAAAJC2bjN83Du3BO7yZ+3Ul0H/ZcBANgP2egeraW4djoZxh7bht2xQtvmeJMmtlLitc8kf3HOZW2fIgFqgX6u7ZP2L2wNB+54ogEJRSYNwt7P+q/psiSHwmK+5ADNrXut77i2L51rbk/FMcvX01ifv49/w08HPfhefjcWgPyi/+X1HNduvFaUDXr/fce76rsBSFfyYc6plU0xktfZKR2vZW+C7rpnxIQmakpV3sdgOin/vZ8997Do6lnRjcT8ngHw/dND2T++K0e0BXh+ZkuAx08/Lc/vPivHp0cCNJ+eHgvoyvEdSGtVya+QdAQAgLrXku98NgSOkOyH7oL9Rap6tMSxamZULrONwMr8lQVaJYHyfAW6/2W5Xi3JDKBWVQzkkREA7UPUQxzBO/R4kr3jFKoVeNL6W8oGNH2C5JeHJdkOAD/Wh5PzoFQk/K9jau+jSDkFYs8mxPVAp8C0GVoAwX6EBSXfsLJCKVBYE592rtYGwO9EoAFuozafzL574A8JerPBkS1p/mcPgsi+qe2ICGDRem2JFbPVMWYGAAADgNH/E4hbirUDcEpmgQEES6t2WWKf6+QBn1ngDA9Iuo5B4p/rx/2sZiebrog2Mau8GMwNjADWpK/s92AVswRQ1Pu4jy6hGW5M9nQF8IZAJmcitVM4J1/iuLb+7GYrzAEALEjtIJml96gVmK625bMWTGLgAAAgMgBAaXMdOjCAuzPSrCvO0ZzaaivIJgXWGvNrdLoA5azK9eqGyf/lzX25QvX/5rYUAP3Xm3KEvQAgz2rNNgHLq3W5KmgBALCLtQDADwEAAAKw05DaAPial+mI4Ny+2ZZtHEVJLSa6ngFA82O/zwMAsu7I+kHxM7vFHnASE/0xOaP35ePFc87ZAvm60imyP+N6i7pDezUy0bQ1BtYOrx4PoBPIPh7vSdaQf62xgBEAYMQAIHn2vgAAVR5+0QwA/Ti+DAAwTbwhXmYAAMCP8K/51wFsVn2PfzsAAMd/jgnghQCAuF+yHHuJzZvXd9xTMv/mAQDH9wIAUH4nBgDKBaznAGDj+j4cKRv3230HAMD9EqwI2QD9xuT/rhTEwhgPcVYAJPLPMACoBcDihO/ix9oFCAAA9qUvgwHAxn/aAoCpV4YlvI1Nqy1o/rbHFV4CAGgMAMYsAgaAp92uAgCe9oey3R/Llsn/nTEAJAAAQAFoAbBD7O64KDvmNN0ntEBc/eFLFkBECVVXaEcd0ejCe90sGZzXcUxrVVkrPeiJeQM+WRs62tl6fwYAIKadD2UAaHZOBh81/aNRiADoqFv4WvEVP7j3UyIgoOU9om0mPZPPG8cy67P4t6RiheMO2ESyfsv2Wb6fGpsIRTHRLrSxt6Q/GQGc2j/qLnxulP8CuVl8XDFzgQIsRt4DABSva3E6i/u9BABg49lY4iR335cBwI63RH61RS8AAJr94Pkwbi4HhgjENmkBMF/5f04vjD4bxW7i+up0RsrJ5PNd+jvGr0axgmzzdf7ImT/mzhXfj7YZ3w+6Od53fobRPeNWJKfi55/3/kePlu+3+/sCAEDxlTy3o7hLHqPeRs/gpFGsOTELvXDSdC957F/MAPA//+vfnrJxPjJ48v3wgn3RYz0kfh9CJyaBczJPAnLOQdD7c5sitwA49yznnNjRBsW5aMiHCuXmODu6PyFI8/Vjj/c8hlBhcADh2I/u7SXPwsoVT+r3iitWZppzJ9raavA7hV7s2a3FLsW7DBXyGqO2iVQZOjJg7ImQAI/nzBudwS0G1hpSraEQUcF/U1FsltiXMrMgCSto8W0PDrRj7DjOnyrvwvd1H0pQxk0exx3POnf/VPwhwDUSXDEAFed4pDBGez4DZPo1YY7unODTPM/LEgsgtQpvJQIVFNS8xiSUna0alRWN118lr905oY4WADHQmGUPnk8IxjhmFhiC8+r063ZXDijxQOk1AjBG4133bW13b84z6NP8m0wWH9BT0ymtEexcrpZmiCDYS7pz+FEW7IWTtX1+NFPN4MPsi4a+tGQAeH4qj+9+ZwCA3WPZ757KbvvA19i3uP3bu1vSUK6W6Ce5NjDDNUAtMPKWZQcGDEcmW2WIknCggF3QATMUeUPdt2PA/taSdgoQql8cnTk4djK4CDZANRyCoHs+c6t4c0S6AyKk/LdoseHBQibbu2qCBZHSI+XOgH05lRXjD42CKO9D/S3gTgwAIti+ZBDV1mkfpDKquBasVQK7JZvxHQQhq1zzJIK/wV9YAyY7+wQgr8cfBMD9s1DdT+dAVLkhqM5zqbpEAKVaAWZ9QwkAcIDLEv2AmZl0aoraMkLXDNR4nogXGEPyN4MzbLDcKWUCvsnvjBAWCMjmwe5N44zzHvCQAgBEsIMnY7g1eO+OLvdqGxoumLnVTTn6Ho5znQNu+kxSRvJnok/8gPz5vAyUbPvDBACIxWQOAHApwS8DfM7Ij7J+rgXASwEAOtfEiQhzRn2ryQrOhS2hDIYwkI+q4+Ica11MGEgCAIV2BwGCNvcCjek8tPs82TaVSwZ+Musj2FqQBqz6M+lgLV38PV7G9pEAAHzElOyRrMkyJ+6Bcw7q/FrPnxiF5mheJkem4MZIpuv+4lqKAZyX39eXdeRl+/X8nQgA8MWCAEaO+JwvkP2nPC8vXSdxT8b1d+n75z6P+zXeV3sN3dDGrmpsD+4JkMY94xPRtyEyOlu796ZvMSZIihbYjljh2+eyf3wox+cnYwN4fCiwWw5Pj+X09Fh2z4/l8fGhPD8+lh2OZTLVAASkyxXNPSvnVU1me/8GAGRncUMybX29JGvAihX9lrAUAIANeZF4UVsAT4AieSiaVVT84zVAeZAhsAOjTiaI0XasI/ZY6hIS4wYA8Iw875cVM0wOW2AtAwA6npUEAND+tX6J1ZyiXQTbh/w9Pv6am6rvK6VoCxSY3hfIyliCeNoAAIhsW2IAEAAAf1fd7glQAVS1huP+GQVgW3UEKiRBJX5g6y9LVh+Y/CcLAN5jKwBjBBAAoAGj3SabqWLReOF+rI1As3Np35xKWYHi37dAs39szpsNZJV3sY+rjZqtf6x1UO3HynfJrcigFvc4dZv3A9f7eg/f1Rhl+Tfy63CskrKRahLnBTAhMgBI1+C+0H6NIADug+sQB/Faea9GFgOAtQFoMQACAJi4bnGAvAaUiOWaCDqMz7EAA5ZpQPhdoP1frm7KFRL7m3sDAIBBjQwAt6T/PwCwu1qVBVqDXK/LsqAAwsB81gLAQAB4jZ2GCjXaA77O6VGFlnlH98/imF9iANAY2u/LAICRPaF5VfwsAgDaumtU/33cq70fzx3tlUvrpsUPpvZHnEOtwxzQtLXeAABIkNZjlCxIAIC25nsGADIfeIygixU4CIogk1AVL+mrwhjqKY+JxPv8PAwAlBV+34o9xbHs99/LAQDRLyeQbdACwMan9elu6+z3CwBQFXw3784AIN97CALA3g2m1yD/NqgMFkV870/M2XnRvhn5mp8XAEB9ygRKzwAQAQBd+6UAAJC8BfMQ1h2KWNQCQGuGIgialkAYxHJ6BgC2BZgBACwOz7UFwAJJ/6O1Uzodng1M4DbRlwEAaP7DFABguIDGAGDMRppJW7Oas0sAAIuJ2XpSGwABAJ5B/4/K/wMYAOYBAGoBIAYAFFdcAgAYfHIQP3dgcltzrdAg7pN/KwAAGavQHuDU09KrEKYBiqzog/cZfG/JWd1/lLtjX6HF4KruUn7G3+j9ppZ0G+nIeGz0q6PPMtJnnQ/elXVM24nkOEfUDdWGDTENPRevkYpiasI/FDLCRlzC/0j0/40BwNrHWs5ERXJtH5mst/0joHUFjtQ4rsVHJWbtvmNc1T5t49kYAPT8cwAAyTq1NzF5aDEJk32htST3p4ECGjAA8cee1l8s1+pt3ey+xsSTfYLenuqTtXN6oUqZAN4d2cZZf8RjbK01n2DkS/drOub0WoHWnA8+up/p87g3mQqP8jnzWq73lVh6Rt87t78MZt0/V/x77tkuzUubnz6uG5+DPllgAJjG+FRA3RfgZBmR108eq3wveU4v2cqXnjVeT/fWfNwLDAD/87/+3+anBlTK3Ot4I/YQSo6EIE5Ct7RklKG5ERBB1bAc0x0qLmaqlHGNWAEdB7reiyN97O9AmxKqF/Lzxb8VtMjGXfxbyikjhHXNvIDjd29ububnL/SgnRuDGEAdHYNgk8YlOgwKZts4mwMTK8X5LPgMyPVA+x8dBSLC1YMvUHxG4QcK7DGCsT12VPY6vzaBVehbZWtUZDqOFFruoNNB8SpSU1hI4IGGyKoA5OBVOqMURJEB0m3A2gMvVLsET0LjH4VYfTKvHtDqH+0bJSAiCEbf1/3GBZLnOK//qbBo78TnklA4G4BfGN2O1odduyl3RC3Uo7A9f9+vpdHxTFsQ1PmYqe7FnaPyJgrenMQVAEeCDc/Vgt4I/BgFvIyQejwZHuyeYOjEQGYbfyTPGY40A8dYN1UKzdcAsFgVvaGtcTz/9mT3ivsLlfioCrNkMEx6JP8BDgDamon/3VNlAMD7+8OWzsvx6mD0lst17RWNQB8BAUj+6qZCT/ganEP/UCD4qUMbFafNvT1lAxxPAQKkQN2iBYFVnEimK3CBUUFVXKV1ovFl7RAoa/Ccj89Epz9vtzxWlUiSKQBQ4J/umYFCr9bAdRGQFwBBcxuVfgS4ZBmNwPOSVXh9Cw/JG05pqJjS69ZjFT1G1euyoY8ZDPIAoTkuWhK9IQCnchkSAnWPuBdKDWnRYgMRSCflinnqXzEAWMLQAh+mL1uAvpH/6p5G8qneB/INoBUOrQHiPZL2dLXpKPirTKqV0FN62nZ+BDvVx9zlgif6BXJgUBRPAD0jxLnL6gMSJrdvytH73BobhqOb/Xec8ywbe33XO9G2hnoatakibt+Zo8LCMpgYbLHq9+QsNrbbPBllfce07u2+Pclcq+sU+OzZBera9w0suRd1fL2fo1E5R5moZ8QeoyulpENARMfniQCArD+anpdTNMcAkNoPpYEe6aV47sn4VuFlY6+xHI2Frf8GDIi6Fa9jBWS0Q+q+wfrsWKoD2KfrJzllAGAyLiRvTHepStNaukB/WtsV77ftLBs8Fok+AtV+f7B1AAAgAElEQVT7yjvKraAzZbdYlYbL9eliHr4zZ1fqLNLf2WnR9+acFX0eAzjxWvreuet3sboXPk932PAEg2Caq/Tx/g/2znvfg5Kwv18AwMiu1K0yCDywrwxX0gNm8n6e7u/+OfLcKfXc3Y8noXIXQemIOf+K1/bqaMnHWgldrVCbm5rwVhK6AlCNAl/tqhRUF4ARLABL+AxIgKPXO1oyIdH/8K5sHx/KaftcHn7z63LYPhoDwKOxAWyfrG0TfmCjANCJcxXYd4sFbQa0CUDC/+7mlolLq/hH8n9dNitQg69Y4U8GME8wNR244GcEKy9bgJQMAIulUYd7ml4MAC2gKsBrDcm1IFKowLHWAAZBYoCNLQ48eCYWKZuEWmlmcjDocX+t5CXHN8qf07GAP6WyMzgIQ3NrU9wzLDlaymZV9PiRSYp6CuBWM16pv5wW1OxSJDRakE5rY6S7ol6UfIsJRa4dt+2xZqz6/1B2BwMBQDeCAcBaAtj7qBZvOkbPNg0QyebCY/Ka1W9p+qUCyALda401OGMMQ8Hedxegkmrb8jYwPgAtGANAZJOL8llrJ45Hi2m4/x8ZADywnn3WkRzSOTE+sdpf38V9mU/QmOwwuRakRizI2DKuvaqNY+s6H7uAABqvaI3xASUqiT8NPYZjct2qY3c2XWKUUMzK7Xumz3GO61VZrZH8vyEo1QAAd+X69t4AAJubclyuyxH2OOaBAADY1sbchr0NWxd7nb+Z9Fd7AW0x8zNHAIB+fbYWAM3/6YED8tWirzRSX9lGjr4292e1MxsDQJM1ovsPAHoHSkafOq+Lkc4f2e6cFmf0sGmP7HSRta61lIjrDbaVwOwA5ZPpJLf5iN5TBb00AAAAKOdaAFA8ngEA5Ax0DLxybgJjyQQcAAaI8LmeP9tc8/ofAACvaAjsVXE/LMFAkxJvkelBoG4do3nt7b+ma/Iay3JV81jlrAMz7O82vwRwsJDC5bwDu+r5nPVlZFNW2yfEOVxsTLbASC+cO+fo+UyP9QnI+rfiLDNmZ6X6j+ubdozHUE5WZKYCDqyXzKLCdeMxEzyPfd6YAowxQGwh3mGPLSsNoGfV/wIAYMwPtGmQzD8edmXBAhfYN9uyOGzLVQAAXJ92TPwfd2BHemIbS3zfgJCQfAbea+PT6ParnqwtJGv3P1uTHnmgteM+sgGRDIyNxdHiGwjOBfuEvj0ubi0Q8X0DR8a1+hIAgI1bAwAgKQTgFmKTp/K4NQYAVP8DBLB1EABbABxKediWAtp/HPe0PfA1AAC746LsT2CgBMjM7CyT+2bPWKzA2AEiAJN/Wkami1+MGQCsuEl7zkpq7Ktdy6aQ3JNfAJuVe//a/dWuBYD5poz9I8nv9oflAkxvW+U5QHuwWQMoLwCIOCf0c7P+aP5u9s8n+intu7gXZStonbW9PoqtNLst6kzpx7i/4+fVHvaLxL/NRpcI632nUcxDuinK+di+1Z7HbGbz+XOLhAa20LhFAECLncUWAJZbUTuAXhcgLqk2Sb09bnvK5s1vK6wzrU/t074g0OLDLSakxH19bsR9KX8sZh5tcsgS+6xns2KcwgEAMVYB27zaDs4gJr1r9oUDJNM9xfmpwOWUBG/7qs+PNrmmBHGbpzn9MdIhjX0re8+DmGM4cb8mpz7+3FqeKMeq16Yso/HY0Vquey6M/+j8I/uzjSugHraD5vTrJfu2A68PbiDbUnHtUJdifbjujntDr6N8GI1r1TZRxqa2FHEdje4n28bvY5/g2PhMGoI5AIBA4vDVmCv7u//2/5yNXo2M+TjOyt1noVo3iVc56oIIjGw2m/LVr361fPPb36ICgvMHBDsSSLoebhRCS+hxOULxfvAAEKA0/lWF4Mp8C6fzeCgbOHVQcimBLWO89TppPaBlQFcFlgzoSmPtCdO8cORAYQyaM2XCNJ7bVl7NOnLIzi2GvL7xbTjQWbjEc8C5bp+3anYJdQSitAD0vPUeY99mv3i/USM5+Gj723vxO3FstHht/PqxmVW8gaIXcwdDjUaNEGsRCFCNh0Zf3Y+xj/8IgZmedyzAacbVB9fzxA2P97QZ43rKx8TEdxYS8yPbf6JxHjk94/vvjaKpILF77/d7TxGX7y0LbAEgZp9hxrHS8VmBdM/hNMuS4Fm4Z8US12Ecq26tKXk7gpPHtWwTyKr/mqDiW1YxZlVYh/IM2llU2OPngECY/eDvwwk0Yo/ltEAQvzFgWJW7JUIXTI4C6ABDHMGwa4/tWquAq6uV07j2SEg5HPoNGRkpQjmO5E9oSUSwBaj6xJKn9oxCVRoQYM97NyPrWI77baWsawwDFgwUe0PUBXX+YGCiwurxnVeQ2f3L+dW5oBfMQWsBRp0bjisC+qChjUZkVH5s8+DfFTikArkWpdwCQDViUPGbhr7ivk1JOq0fUvgDgNRVT3jCHxVeq5UHgC1RU4OYnuR/2j0bA4RfR+AKm38/noCERtOvdW0AhCuv7nMkJR26ZrRTJrUMaqtkoZy0lhOxBUsnH4eIbQt2VgOpOqocIXPC6cAYtR0YZLYw6LGWETTdrBk8vcZrUKqC9WK5Lmv0VF0ynWAV0dXxjPRlLcqCwCXvgfpNWYlRFGYmMhOq9jKDTpSfGMsRw45rNj6r2RJCstonlJsOkoyyzF4ra9xX+1SdoChxEJpVtoVEvp0qOEDu+NPRJPAkoNJDP7RameTB7+iQxtf5vqcMAK0CV/eeZfDILuzfaxWd8RyTWfPgT6/bjgYITP+4LhxBHysgza5pAVF8jfqplY0E+8scEzAM9fpPtoaDdjzpz73N6/r6932B89s9ewCR9p5RU5N62NsAkElAeyeEhCwB0nppy9aRPTsFfvXOVNbf/VAZhWak7ZsEsEPgsh8HVYpNWzBEGSJZpPc6HQwKUcxHTehOprKjbM56pFZBNwvWDwlyolZYNCc33kNW85cdzv4egSCf3tcYTDpdqJ5NmT52fefc/SBYQsahJlHse560CJJm8v7cJRmQCh5hvX4YqObvIN9lY23Jd6/Cl/wx197AuZSjJpfwn3tx4VW/nuBlyFP2PQOlPrYeTBIVfK2e4zURGLKksIVMxVqEoDZ6vKOCDRXw1g5g94S2TO/Kw8O7sn96LI+/+23ZPT2Up4eHst8+8XO8j2OhjQDwO+IcYHcSoOp4IgDgZrMpG/iz6xWZylZrVBAvWZWz3mzKarMxOczqYjACKHDadLTTR7U4hoLp7nstyZBlIDs+mUfIjdUMfq3Ncm+7+1iQYtyAC/gBC4Bo9TVW8l/iOtM82FrySpO4pkKAuQNB5XVoCshPk5Lk1PPmP1VQAcHeSFy0vp202WyBNSCqrweG+33e53SYnism35ouPZbjbsf1w4Q/1gvYI5j0tx8E7+N7BqzTvk0c1Jwb32oOfOh0Xecp2LyZfeEVVLRpzI6C3gFDGSveWeG+ZLs7/FbQGPeL5H+0b6O/hCsogS7fVPejSvoYK+D+VLuC6PfNtCHC8bh/uw+z93c70FFv+SPgNFjFCKCmPWvSCsAXABoAmjGbuCUJ+Df9IToJAWCjIgHZnxL3zsTHhDvAFua3sLodACkv66T/onJtntsTIEjkI6EB0DWo/29fl9Xtq7JY35bl7SvaqKD8Py3X5YSWHNBZsPtho8K+jxWOHm8xm9o9QdxT0xJ8xbF2v0avj6KzV1Kxo6wdAQBk383ZuOPCnjbnNkaal8h0ZrYSALmNMa3FKGztyp+Rbtfv6E/n9aVnrwoJEKuQBI9jo/GJvl03bhi/vSUKFF+M9qHig1E/x/gb7m1JGdonqfA+7UZvExnjSzoXp4iAJOko+0T3x/twfzbKpiiH/BT1e1mGZR09sgXMl20FDpqDGnesjJmRUWTB/ceYg6/XGH+KcxbXyuj6jGM4bX2UtZjT+vyVnVCtGSKTYb8P9MwapzreKTmja8WYm8Yz3ud5+9fis/m53scGpK/LGOSZBGCwb6Oe5lrZQ8N4ED+xONq6B/2/KmJjEYeBhOoxDn5R6yJC0zgvO8ZHFqd9WaDt5MnsAbYHQAHIcce4FBgBLPm/LddH/H6y1wVtLZH8fy4HMFci3iMAgK1cs7lCXFbV9lEuWFzAEobVvgCLZsci3Kj8fTdZvMJhoH38zpAHqGCWLGI0t8YTm37Fq8jk1mQQ1uOuMiMxnOegnN3+aC0A9oeyOy2Y+H/enwwEABaA/Z5U/w+7Ut49HcrD87bsD4vCFgC7E9sDgH/K6P+tFYxdV/LC3pj4H3XTu4Wmde+j0MvPsOb4gACZ20o0+L/FIdQaR3NEGeiMu2JmVKKecT9vC8C4I9rdeAKZFf8OBqhV5dcGBIiJ/Hid+n5gUJF8lSzm/KTPNQzRf8zy0LTeNLFv+9feH+WN4rrU+Me1FT/P8iWOf/M48p21vyXHol6ossvvX5/Ztxrg01okW4zCfhAXtpYNagPAVmKeV0LhGJgFcZxYOWtc0QsTYj7KnjOCahyEh/cBDFAxT5eXkq/hz0g5orXd7HaTc6aXtdAVJ6u5N8wPWua6HdSKERrgqcUjjLmM4++gAQNXaR9NdQqOzXG4Tv4GCnrNa7Qf+r02M8fHVKwRfdj5ZVE/mWMAiPpt/jS2VkIIwoe6z0n1672NF6z9kX0Wryf9GW2Tbg8M2vOM7jfq1KorvO2Ujh/p4Xh/0/MqpjNv/8Zzx7mv5xoUUOU9cnYa3S+O6ybr+Pj9kW1xzv7Izz8aD11Pn0VZE3MnEVio/Mri7/6bMQDM/Ts/AeNAV55sDKgEsRgAvva1r5Vvf+eT8o1vf7vcv3pllY5O5wahAQdS/2DoZEGuhz7srId6+7G+feaQWnCZCkw0c0KLu+howaw+sannVgKzU54B0UZhGzZ9Pl9OePeLwWNcoYHUSyY8noPX8zdGSmzkjNWFAsW7RBKoFxj5GaIAmZwvBM/Pbfz8vXyv59Zfb/i1ecJdO4F9o3pKhsQ5xU6DyTh4Z9c/149QLi8Q6FngKAEgQapx0CadW38vvVQ870jQXHJw5oRPVoSTNafAYLJg33eszgEE8r1N10xP4TtS3ufWv4y7c2vxnCK2BHqrAjU30ClY8ZsMCxb8InURnOXqcKDZAFDE7/hbBhOcedHc29gIHINAIIxtVJw4rTTS9wvIn57WXuhh/N5tDelFGeoOY6vgRwIGwTYlrZxm7NT35mJY0CvtGgAATqShy4XM5HU8iKWAzKiCX2uJ9PlO0yujQgafFBTGIr4XQQYAAKCf78IBCTFQpKASA5Ho47bdlR0rpRCYNP3ApMBuy4o+gQJ4Hx5Ywm8ZsJQQg8QIHSyXwbaOjFIL/2BAI2hrlWwgG7UTqFoFALVXb16TBlmV5vBnEfBlHy9PbppTb3JeiUIG57BWlHiMlXte+Qm5fnt7axjLGpjuK/yQhImVnXyW4MELxFGBC07lZkrP3H8+q5OhGwjAQW3ITlxdlS0CDbjPmw2T/lfrVVkCCLDZlOXd63K9vrEEymZjIBf2YUWFlVV/xaCdXzYEINVDbyDDG/JhIE49ITuo8I9yJMrPkfE2BQB4QqyCAjxDN0lympMaDWztAVskPa9ONSpnAACq5GelIakxm6HP83k1Uk22qorSn7+3oRqlW7ynIQDAA086Lhu/ccymOsXkZT5mNM6yQbKhrUqRKMMtyW8yLAMAYsUTzhn1T9NdIaiUdL+CWBaY8GBJBMrUBKYFZHR+3LcFp5A0cgAAAnNXBnppVLzWVED7vQIUnEbYkk8AzVqAmsHDUBGrhS69F+XvZBNUudMq53KAeuQA9vbYlIEh22uaO/2un58KKdO7hGO6yexLxOczgWx61ta4SYdokrT9296P95cDxHNrbyBAfJtOne34vGfPZw8+d2rftvPuGfTvddRJ4UxdpbZfQofGM9K+TUwpEQRQbSSXX529qvH3z3AmJRB1DYC6lESGTAKtusYHOoPmEmLVrFCPASQLAkHHQe7EpHCTSaoI9/ZESHCL7p7n25f9DgBFAAB2pPQ/ki79uTyjHcBuV54++13ZPj2Ux3eflS1aADw+EABQds8EAKxR0YT7QDLVmYEwnEheAgCwRiJztSqrzQ3Bbldgb0LyH2CAzcaTjF7tz2Sn03EKtrFQNWAAkmpJQMcDFOcsO+wX673FoRtNzpmsmibyLZF+3BljE9ohMFmFMfbkDO23BXoUqxqxeUK1tZ78OwcSypYw/eK+mCNOhivZZVO/brTuHaQWgnjV3vZqHgtgCwDQ7Cgepzivs1eNdFjUFy2YqOd1AICzUsE+Jt0/gKVoB4AqVbKUtfesYqS1MWCLAv/HvcKbFfOQJ3b8c9sTrgNcYIGKW74gPz3BrgMwBj+LsvJ5XqFCnQFeAwCo2hn3GQM7WcbGwLrGR3oxxia0p3D/MWgd5ROHW1Xavo9hyzIBe9gzmAvbWiAAtuFAk7kKADDqeGMAMD9nSZ9G9reNGwEPCHh7toi2LnRe1wJQrXcsBnW8YmdrxgO4ZmBHCwBwsL3AceZ+c3uYDIcIli9pg+Lnan1Xrm9eleUdAAB35ermvpTlmj8L/Nbx18tyQuxkhf3ZbGrqmzD/XLoCJQRZrzGOoGz5T5Y7dl+h2lc9w5stqV7XjRRJ9Mcnfi6By6Lzd7vfY1kZANDHKZraUoJmFKOJerDJ7FjdhvNc2/ikSrLq83kloGJ5cdys8hlVzCb/47qNaz3uT/kSWvvQL0p+xcCv3iOLziCoz9lxAEAkBMv3gPuKcinKID9F1fPnbPA5I0HAmZgoiz5TfN4oCwRwAPgBzzKXgIvrZ2rLQJ/7uIfWLIo3EOiKBLcDWSwY7dWffjx9lQCE0XNqHPX3KLaj9dX7DwH0XCtA50ZvWnD1vvZfjh3mVgXZX8nPgbVrNnzPktjWeWMHiGuno6z3hBie0qj/DXrE1jwVAIBK/z3ZkMgAQPkNvWZ2ElkC9s9ledyVq/1zWewfDQBwAjjgmUyRAADs99vaFslkuRlwVT7UKn2u7i42IhBA1VFqlFYNh3AenzIBxhT3aPrtZQAA3dc8AGBrxTmUswb2gyjaseWPAQC2x1KeD6ey3Z/K9uAggN2hPB8X5R0AAM/78vi04+cAAQgAAMjo8ejATXdPYjGBfPHcRiLaCXW9zAIAPL4ggKizNLG1jYNyxdBk4+9suw4A4N4X+C76tLJTWYzkCX5PLhsIwBLN8F9HAIAqX50hNcuXWoTjAPvPAwBoBqAtlpGMmIuPS66ZmlUsqGe3nZMabU7MtB55aKN9H+W733AosnKblIVB5iPgtwABigmrVVi1hTwOQBYlspAZ85h8LjGIihV5AgBw26WNh68+sWq4/d8+T4yVLHSRNeJzUFnZHPDlsSfGwcNntMccwNf0twGTOG8dgM5zeW4b2fGHyvJb7dLaIrdnE5pdH/KNQ7ys1yfz/jdXjrOpRVsn6sx5zdM+yTpnLuYxtO8MQd79u/T9bp9E48XPkp//kg5732eUTOaYdQwm0+e4NJZx/57br1k2xGO1dvRejjfPntdFR/SLtM5G1zs3z/l+9Hd+/tF4xPtXvKa3FVrxpGwt/V783X//27Mr/NIEjAYnPqgCcHgvos7BAPCnf/bn5ZuffLt85atfK6/fvLbWAMsVky4EALiyqomd2o/Zgp5ERwUEPQfCUV+R6oALzqu/ouKxZ5uGLeIz5wRlVlQRmBCdpGaoTM/fFgcQ+qD5bsfkeOD7jP/EweuQWyM0OLnvBsGjNqvVsQhB7ijsLhnMOcgQv5tfx4Ws8845mLxDOP6OQY3rMAqY7BhNr2/msjauzvPSzTq3/vV9KOAsYKKyynOWFfTZAL5fPJ8jCh8JhCiYssCI4xWff24M4vVGyua809iPGPZ8HPtzgjrPnX2xKcCR4j4bAAm3MjeGeX678yGBxIodGZ8hIumOkVVnWQLdKucNDMD3yr4cF1uisJkwR082VgVZ4khJJhqBrAYyZgC0BmCA8GpV9kcYrW4wVhS2yzXQmAFhSTC4EOOhWswR2Axsu9Ep91FJAQT2bH78GeAsOqkZ3luzAn6KvsxO/Wgt4S6vncUlrztzyJCAbwGUmJzC+QAAWCGJ5UEEvJeDvGCVYYCyVigZJSl7pqJ6avvMJLp0k9YiHHOcD8fy3gN9YQvyHAkoqBkn78fZ1jDaP+D7PR1Wu/6+fPbpOxNlTnvH9QQl4EF6Vnc4zSmqZcE4oLUhAjIEgWrFSkjgKxBUfRxRskkfLtDDeFMp/HR8lAcYN6xDUhyLpjUoKfVwZiUR7p10ti5TcRwAAAji4Rw3N2V1d1tW+A0wwOamXAMAsLktm5tbJk6unREAlY9qX5ANMpfWtWJaSOyJLK7UuqPUhN5r5s9I9mT5OZUHmQHgjwCA7DBkndpkwRcDADAATWxVYQkUvHcJABDtA92ngkX4O39eq1gq00Wi6UsAAOl/7nHb6bXvJyunPHDTAACNRYAV3nCQWgNLC0aTntGq1hyFU3Vo1mMKgIzsFGx8C0g1Z1kyVHMk+yMGZHv7PjBwBHtE9zGy3+o4FyS4rhlAmLNdmcwZJMntPawf05ntX2/T87ja/jna2VObL9ohw/F6jzd1z2ft4w8FADDIazTOAUNcR2P0Hp+xLkYbmwYhtgfkXvIDBWBt6zccQ2CaEtCeoIqAqn5DVQYAgZOgL65QIRXom7keHTCHpJAq+kX1H+klsT+Q4GcPd1ZCo8r/YIl+JPyZHLKkv/3Ya6NM3/Kz3dMjAQBPD+9Y/Q8AwOEZ1W87Jv/BAAD7YLNcljVo+8nGdFXWq1VZL1dlvUJV/7KsNutyjQptMACs12UJAMAa7DZWIQUFb7a9gzdrwMlswbBIa+Bc/c0NFHcNuKQx6WD/gxmEgASbqAruUMW9z0sGAGCsPwQAYD6XJ1EV7Jf/2rBubaekAFldW75/xQKgvaf9gnk3W/nDAADxvBP7US0AXggAECuArXhnRpgBAPguMbnsozECAJAQJrY1GwAAYPOvl2sCAKDXor0dk/+0iQd+evbHYlIwh695L4FRQjGVOI46Bu/BPsc+hZ+w36EdgQEAGu2/AQBwHasmN9YZa3sGAIBAMQJ6GpOOAACkZ0crKzIhOBuCkgouzmkuI1ELyn+1J3N2FDAAQEaqBJMJRzEleYss2JxLAHhu7svVxgAA+F1WN+Xq5q6clpuygJ18bQAAAlOht5bLclBrK7epaS/OAACUSI7+vxLE1W9x4qisfy3Z3zN9vCT4edb/HQAAtH4q+5iDkOO6kg0U7aOov6P/kPVgb2NjAp0ZJiSQow0CME6XOI7MCZ74F1Bbtk4ep2iLyMdRnMVawFmry/bsLqtfyABQE3hhfnQvEQCQ5Y+NRW7dl9lczhsdGQDQ28E96+gfMgAg2mZz8S075vMBAC7FuuZnoQFwdcwoDqU1mfXcSwEAE6CQx3MY/QiUwwS08CJHAgBA7Y84yRWT/qjydwp/xsqtKEUAgMoAEAAAV8dtOe2fyh5tK7cPFQAgl2RB4fqHAwDo5xEJygYAYIwMbYcPJ9L/7w5G/Q8GAFT7GwDgWJ53xgDwdCjl3W5RAQC7A4oPAQA4kgFAAACrMbPqfPlasqeps91A6EC7nvCva/0CAEAtozj1aE37BQEAUIhxDgAAdioBAKKvF22MHFfKoCTpkWy7RP0y3n+Kt46T//jO+wIA5P/oetl2ivdBs8JbFI/2fpRZGRim+W8sq7ISDZTYfAaLA88BAMjGGeJzAgBwLqotaC2JYm6h6usXAgDac7fiEK7NgIBQHJyMbA4QRfyw0voHAIAl+IHXln4XCKcBAGLbE8VQBWYRAECbJ9pUUR7G/Mkovqe2ZqPPzvruhj+qsd8cvxjFLEZreKQr4nGXznNufY7Ok59z9Izvo7/OWydh1QyKjLkHBgw8cd9cev6X2MBTu7kV9eb4WJRVyl3PPaPiKLHYak7Pd3IjFc3OyY5z6yDPe56zmjN3cGBk0o8ggIsAgEsTfCnQFQEAoqPDpvz444/Ln/7Zn5Xv/Pmfl699/evlo48+YtUEeyY63TFogY29zY3iSjVpyX/8IzJYfcScUrA5Uy14qAHKyigjwPLzSqnF70tJ6FxRaWTnJyogoV26yQOHff73HhXneYNc2jDd52RcaAwAc8IgCreY0Mf7ZwPMqcJu8KATitcsSM8pZBxr/ZV6AyA+4zkAQO27nQAALxWKeYNG4arXowRDFEi413i96ITiNQIp5/5Fpy4fNxJG+b3sEGssdVzc3+fGJa/7uEcu3X+evzzno7/rORFATgI1j+clGTa617zf8x7XOdlDsdpuMdQnZLTnaCryUclgVBKhAhQUenv7QbAaCG0P3sb9pcAxUZ6sBEJgGUFgo4i1BL6YAcwLwK2pd5iBACArY99FVKUajS/RvN5SITrRbf0a3a5bPTWsWY0+Bd4CpU5MGsV1Vefbkxe40bh+4j5SACWvSxxDbDWd2xY0iYY2vhP7ouocBAQwMbAvT4/vanUQnbFQ7aFAJFH9AVwQAQAAb9DYrXR8Du5w45goVQ+o6vq4JwRJqZR3h/KbX/+6/OQnPyk///nPyqe//V3ZPj+zogXB+rdgCGBVI6ohzRFA4kGVwXDgWzLQV2WoapHORVTAgAOWyKfTcLUoG6ybSj/eerPV+XCaVwAPQNeqhCqvxACqAXDYAgGBW0+8MgzB+N5V2WNNL5dlc3db7t6+Kbev7svNPQKtd+WIiqvNbWUAEACAjqc/55cBAJiTIVE+j+TfHxkAWgX/yNCecyZca38wAwApo73/qa0T9SM0ZosIAFCbFQOo2L+pvaQ0jf3uAaCSU6LNa0AX6tGYfPHejhkAQHnsDABAwxtFZEu4ct/xvgCm8cosOvnWqoDHVtpaYzrIVUfx2d4HAKD5i4H0KMNHIIAK9glKVrIj2sejsTbQkDHoRLsvvp4L4NjkGYVnF4B08FGeV4tHTAEA2Ta45PS/xJaIz3r2fB8IAPNGTB0AACAASURBVGBSzZ8qexEvBQRwtaUvVxpVAWDC5xrB3gHt20Sprx/GgWvG71H0/7ogwWJOmGTzbGFMjJnZKmYLsYKfVYKoMjbKcx4PPb595nFmO3FjWUsc73kPylroeQP7bctu+8wfAAB3u+eyfX4qO/488nPS/e93ZXMFdoqrcgOq/9Wq3G7WZbNau55rgLhbANlgk4HVBp97C4BrJP+vDQxAqnHRhCuwy8c1MKiS3QpySTbaobb32SoEe90rg3BNAA+irdivTQuOHtADnaVtUwYAC0YfXswAYPLHAswTBgAaNwM4vdvHo/3N6wtp4j5ctbu/ZAAA2SkCA0BtAeB9Ivm3kpGIN7iPHhkAOAR8np4BQFX0GQDAxLUz4Ej2kpoXwVoAfmmjmb0PAADsL7PRG+A2JpAld6KPPvKFZE/B7jd/o/2LOhy6Fc/tU2u/AwOAAuCIwcBPpU27s2oTAwBYhZZ8GlT9X11jbAwMAN0KZoNWQejV6AIA0J+xanPcM32f6uc0BgB8ZgwApwoAMGAUHAAkvkQSY8eQiwtJErSgAVgHLTtu7svq9p4tAK429zXxDyAAqP9R/Q8QANgCDHxzDeOgAwDUdhkCh7heY8ANPsQMA4Dmk3GrQ4tt6X0bd5cKHQigB7uNdFOU05PYCgto5loAiIq4tU9sev39GQCiT6d15A7CixkAYgLd/COv/A8MAHGN0p+L1OShBaf2yCUGAKnHeJ66H5QACQxMcW/Ove6TQdN5zTGake2kuY4AgByniwkf2cFdvMftSCytGEcarZk2Z520+L0zAIz8r3PxnpcAAObiQ6PzTv2DvMv+7QAAkLtWJWz/cK8CANBToI1kAABrAYB2KEjIGVPSYmHMNqfjzo4j/f+uXDsAYLF/LmX/RAAA2iRlAACLVbwFUZUN/04ZAKxNQbKQ1NLS9Tr8MbMBLNEPBoBn0P0HBgAyAaD6f38gKMAYAA7l6bkxAKANAMACYGw6HM1ng6zLAIDaHukDAABkx3K/UJyB0m9fBAMAQawed1JlOm1PjyVlAECOX8fYTfysFrH4pMzJn1H8PFgrNQ451i+fDwBwTt5GOaj8b436hipy3aPuK8cleQ23rFoBGeSwVf7/PgAAkv11r4bkv+RctUMdeBlli2uqvqDRASxt/I25rbYVZNsxsUo5E65YjQKYb44BoOl8s0MzAMAYd5td2tmvAVjbzVvIF0yYMkMuaWRPTd4T4DoIl8s6I6zgcC/j+OKoeKl9367VO/CXztPsi/O5kziuc+N3KV4S11VcS3WMklC+dL48/i8FAORn0XlyfKmzjy7kNwUAMDnQA2OyPIrjF59h9Lxz9smcXIrX1nUiAEAg8QgW1377YADApU2iChLckIKpcBDv7+/LN7/1rfLd//Sfyp984xvlo4+/Qrrim9s7Oryr1Zqv94zceR2I6D8Cfa2oweqAu7o1Zwp955AmUhWuTVLr1eoUar4IJw5SCBDPbarobI8miE5wpd7pq8VoFKQe63mhXBImZwOkFyYn0pvNHar717M1J9AEU2ZImG7QJpymY2gU/ErEs/ZNdHrD4Hx/dgdWDpDxHmoJzl+cmzam0x4i+R6jA5LnRg5m3tBRCY3WlK6hsewd/d5pvTT/Q6Hqb8b7mzOQVOErQ03n0zPo+bOQiQI0PmN+3vMGXDPQNLb5XHPfHymW91UecT6zg6/PMoAkP59VqfHoEP1sQAA46G1MvdKLVXL22loEiBHAKQ0Z0N4xORaTzbaGPclFI3FZVqCpFA0Xf6vPtSWn1OIith6Tk0xZGNgGmMz0AJTsEhkYNj44pVPeqwIzKL64VrWmo3yL+8LG1xNdnpAbzUFcj5qTujZxbfSYin3QB4q4AsIUvHRUnFUIWgKfSF61jPFknsk3D4CFyoJmswHEgblz9CrP26gocV/LpffIToYeFfDhVB4+fccEHqqnnh4fyi9/+Yvywx/8oPzLP3+//OynPy2/+PnPiOhH4HOzXjP5j3/o7fu83zGRXhhMNd2CwKaNj5mFNzc3fM8qetRLzNcQemCKXtmpV6OTYFSzJ6v+R7AW1Y5w/JyeFuHr5RoRAOuVju+SqjX0WUeyErTP1+tlefX2Tfn4a18tb7/ycXn19m1Z3d2X08aCrpkBQAAAsQ50wDPfb7ZejGJvxOSDB7c1OTKi9V5Pd59leZT/YxvgjwwAUbfMGcJR1rZx/HAGAAEAYvIfYCYmUTxpoHUigFQnp7ql0eS2qjL4Hcl3K+SYJPOiTVRl2AAAQPnttL2WFPDEAKPMLQpUgQTeD9AS/tZOg0kGp2w0VD8YWJJdNIMwzrZZZgCYyueE9h842qMWSlGOZ/s43gNHVr2aA/Aq2mpndbq32BEAQGvAqNFt1qr+cUBcPHe25/Jnk/F6jzeijTf7tWnu/T2uYDaHM2p3DABujXTnmmMD4Fylq0ZWwGH4Iaw3tdppRk5jlLDKdDsYQSGGKjq+5FJOOyRyggx2oKTAkPyOJ3iQxEfFv9DsRu0P+loDABjFvQEHDDR3oE4lQAAJyd227J63fO/p+bE8b5/Lw8O7st89W29b2BKHfbk+Hcvtalnu1qvy0av7cn9zU17d3xEAAD0H2cJq7OvrsrlBgNSo+hksJXBtyd+k61ytrMWH60dj7LB1z/2G6mjvl8nnCbYMx83b4i1IPW4ygLSrHoSlje8AqJot9Uoz2pepBQAT1movw7H+fACAlswODBIjAIC075Dl48sFAMgm1W9GBtgKCpWQMwAAVgWarG4gAGqdrnK/2qkOALC/m+agHVHfk11CC9/XgahUpy0AGA+5XhEAICBvBGlFnZvBkvE42XbtGOR99rW3quQlx8eBOEy0+sPFQJcdY5AdVP2jxRbbbBEE4OBWgHMdZICk/3JlfeXxGr8BKo0AAPvMk/1qs+g6V4lOsz+xBwUAsL3VAAA2nlMAAGE21qANgT2ALxZXBJ6i+n9zc0cAAFgAFutb/pxQ9b++KadrMHlsymK54g/2IVsHAACA53ObIAIAuvn3tRXVtPy6SwwAbf6mQUZbXy8JEPvdpDgXJjYDAKS7xQBgc2LXaHZOs4OyPxxtIX1nLvZg1e++j17IACBfjvLee6PHFgB1HwZAerwnrX3JYzAA8HVo60k/BvYWjT0zr7Jvyrk8AwCIYIVuX00oil0/dm1M532SaLvivCMAQE669XZwaKn2BwIAiHZaXkvZhrsEADhnT36++NEk/zJpaaZ7zH4S18ULWwDMMQDExKnmWQwAAAAgvnFFHz8BAbwFACj9AQAAKOAKyf8AAEALgMPzu3LcPZbt4zsCABCXAoxKzE9/CAAAjHPoamj2qNtIatHJ8UX1P2IxTP4bA0ADABzLc2gB8LxDa4BF+WxbysPzngAAVP3jZ7vDd2G7XRNEYMl/k0zNvlPcsLUQ/TwMALWHuLeewTVY/R9Zmjx2NWoBgGdGAYnkXU08exX6JQYAlOFEBoCmPxr7SIwpcS5qy5/WuvRDAADz+uXzAwCkR3JMU+9zLt2ek12U93mU+zkuEq3DCKqO9P+K9TYABuZJLLBW8AW6f42ntQ21FgCMW3t8jM/gIOQuVjEDADC93eEVw2P3MQGyifm/yN6m56V8YxEv4p0GQo5giKbPxwwAzWZ3kHnHxGoMJnHccwwjx5+zvhgBAOIcX3ydYi1ZP1/6fry/9/2u7aVm/430F/3DQZK97RnJpXkQQTzvSP+ee0ZdO56js6UuAAAu6+TLNvAorpXjQzmGp7zPWXvBN/G/BwaAvM4zAEAxk/g+Xn8wAOBSoEuCPSaqcTOg/v7o44/JAPCNb36rfPVP/qS8fv2m3L96XTZwylYrOmUVbR0C/ZzQUB1BIVF7S/pydEFTKUA8sGTCTXSxjf49LwAd14Tb1CjHdzJFe95s8blHG9F6tDQnIG+mS0IhxX4vyZvJ56hkyE5bPCg+X3b2cByRxS+8ielm0uadd2IvPb/Jj56CfDQII0e1Oc+Xrz8nCPL7Udjo9UgIRoNnJKD0DJcS6HGdTpzUhEgcGUoCeOTAURzDkeOSBWi+D33/0vzFCm0pq2gw6vnH8xep9y8v/TnncbSu8/3HY+LrNv/9JmjPHd73tdrulNBIC6OZ12Z0tqDTBDUZk8kACFj7ABlOBpih+mcbALQAkGEIA9CSpoYirQmaQM3ejFFb9zLg7b6sH52qZFHJY8+Ce7QAXdXZblgqyB/XXzR4RzKUn7NSRgncMQ10Nj7iHELurJD4TrR/eU8y2aaqQXf+bCzhhPU97NR3SoqSI+JTqDlVhaQh4KF7rF2AqItrcL+CPBwVKzpc0SQfT+V6sWSbACQmMNZIcDw9PJaHd+/K89Nj+f73/rn8+H//7/LP//RP5V9/8MPy7rPPOB8b0OWvV+W37z4jAABzzhY6qyU/V4IxArQErtI8YcmhAcy1BzARUlUlP4/hWjDmAQRd1WeMDoeqsxgngxtovVv5mQK0LlYR5F7fbspX/+RrbPnz9W98vXz01a+U29dvy9XdGzIAAOy3voHe35Tr1cbbARjTQZZNCqvbc3wYAKA60GfExzmj948MAP+2DAAI0EJ2igGFcrCyAHhgoybgGgDTpK3Fz9368hVg+1gWAfVP/buB8xRMsWrPcN7UAiBSqJuORAUnCnJNnqO/tJXVtso/VIFSBwo4ij1A2mHvEwI5XNu2YL+3Kj0+V9D75/Vv3wJA380yN9sv0kN4dtPfNnQjX+Cc/cLKTGqxZn9lXTyyu+p7FMwApLUKttpj3XvL1QTKDANABuBeslcuWxnzYzH5Ls3f8wmc8w6wVTXlM8SEnT6cM9FH36e2dwQZk+oJjNvWl2eom4KvrYIEyoMtowQ33tPjctwRzNnDBhI7keggVelvFP5I9FCfOc2/Ej6wnVDVpr+V9Bf1P7737rNPCQAQC8B+u6NefQL1/35bnrZPbAlw3KFlwK4sAAAoJyb/kfj/ypvX5c39PZl4bsBQtwI43QDqpEZdWaKICXm2A1gx+S+KflL2R/ngwCBLHh15X2IC4DjheSv60irtsddJOQ7ZAfAd2wAZi4/AL9SFDPrVyfDzWw/myACg9kICoBoQyKhoq9zTKwWYuMnM+JtlAHChGtejnoU2U7KjviwGAMmmDARlH2QGJbHuGgAAsYQdWCPUs9or4VlBgbZUTFba3GT5IQYAe25vE9CcCX9PoOAGAODcOxg+MgBAlyHxD8AJqv+tlZf3Q/XNFP3M1jrMLhoZtLBGKp0v9UsxxotE+c+95m2rwmqqLTyqv4rznxZltz+W5+ctAQDQBwAEsKUZAQDQd8YEsFxCH5svAeYotrTq9LV6FHv1uYNmaJMSqBwozX19CngqAIDmpOoV9CAPtPrYjyck7fn7umxu72lrrm/uyhoMAIg5rW9J/y/q/6Lk//WKLQCQ+Gei5Pq67H1fUG9IuFHH2/xr7aGqtMrlwOAQE8VcnxWA3SeGLVme6eG9gOWMUor6d+LnggGBY2rjC/9Asj4DAGKMqHvUQfFMjkNE/6+3T/AXQOfe8zfYEBwLAG9oJ1kv4T6oOQUAZJ8zxhOqz5OST5cYAARhm8RW7EHsJzAAZBkTkx24n/g5TmH++XwFYxMdbW7ie22eUiuqAGjIoAfJAeoVZ3WZS8BFe2hqi5y+FAaAfs1MY6W9vdrsUBvfxk50zo/La/Tldt7vFwCg1o0ZAIDCNzybxY/N/hVNOHUt/Qrotz12WK38BwMA7TBnHtrtnoYAgLJ7KAAA7J8+K/vnd+X54bNy2D2V43FXrrztInznf+8AgCrPPPaWfRkr3jAmkYMDtaDft2D8ORRrAUAmgFNh9T9aAEDf7fZle7wiAOCdAwBwPAEAe2sFgKgIzFsDC9qK+n0DAChjyCxk7Qxog3wgAKAloJ1p9AIDQIzXSK5k+fJFMQDE+E3e31EfZL+urQOukNntPvIH63Xkzwf5HWW55M9Ub9vlahxL/pW3vK4gAC/2Ykyttv5UrBcxAbCANQAAGZKuV6FAwIp+8AxqS6R54PVfAABohWB5/Tr8wcHErc1pSvATAGBxbSX/Y2xVcu0SA0BuAWDnMPbcrB/ivF+S/7DxP+Tfee/98pnj/Y3W2qX4zSh8cD5m0MeHRgUcOf4Tn+LSufMTZ3kreVyfK/gw+bsvudZLGQDmdL9sxHhfOY8xN4sxfhjXXH59zrYYPWN8b05u5TmJzxftzBpn9BbIvzcAgG4o3zBuBgETJWFiQHS92bD6/0++8c3y1a9+rbx5+1H5GEwA9/dEZispcEVUEwKgHuz06i44XOj5pioUm0y/E3dg4YiasGWU1V7LaXGHOjpG2UmKC3g0MTLARovk3AK2z5Q86oXQuQUw2WAe6JxbpOcFiDmVXYBKw+eSPwc48nVaMmx8B6MAcL0nBcOCoxyFeZyr8SZC5SmeofXYzmOexzKOR2wBMHGOfZ1cmossLKOyz4KgBc69pyGCeoPg6ksclbjfeue8qSQJAo1pdkZ1negcnzuXzhPH8Nz6OL/27AkEAMjG2rl76ufqPPqExs8FIMREKYVARJZrcXz6AObUQZ/bk7FcTzkAeyZLSh9PCJ5Z4p+ElQyE7CoIoLUJUIU/yZRropQtAoTgRcDqJENQiFt3SFheZjTSbZ/yjlKVa919fFGdmAKHx5DT+BeNS81nToD1+9OcpEqn6ueJ6+Ycw4jlf1qyLitF3VNeW1rHeA7QAMNDwjUxilF58l5HCM8aKD9h+FoEQJV3/hvfx5hwvup5+oDP9mlbqwEVmN9vt2wDADAAgqRoC/CrX/yi/PTHPy4//tGPyr/8y/fL//f9fyk/+fnPy/Xtpjxut+XZ2wYA/Su6R1zfaIL7oIjGF/E+xvTdGeEY+Dhw7BhI8KSnJ+pa8t8DhtYIi2On79b+gLWVRSk397flW598q/zZf/iz8p0//dPy9W9+o9y//agsb19VAMDm9ras1jfvBQAwza4nSDuO676B/PpPFZy97ACck8d/BAD82wIA6MR6ywvSJntwQnsAstBk9pR9iSsXyS+xt7D/eNsP0Z5Eq5eqk8SGQohMn+BjEJ3JLluTlgBpOgpBV8R8o+PLFlZqY2VnNFnqAQY4+kT1Q5Yz4WC90yzZbTYx926tMm4r/ZwNGmV5lBHZpon6Nto3+I4lmHqnMu6zOQAAx9aBDyMA6chxzHLM5LbJn/b8KeFak9ktCJefJ97vS2yWuePzuGXbbmIPfEEAgDk7o68oGh1lbGgTEFRYrwdUkHc+E+LHSkRhHaIq2fSkerYjwCxwHcBtrLBWX0jZ6gjgeHIOe05JfiX6d7stk//8vgezjTXHzmU69VgWe28PgISjkrlqARAYAAwAgJY7qFLele3uuez2u7I7HsoOrQW2YAHYlbLfEgBwv1kTAPDRq1flo7dvykdv3pS721sy8Nzc3BKAhz25WBoAAOAcBum8dQ1AeY5MqfZUQxx54pisQ6DfNYCgBclCCyGfMu4hQzmxDQDAANYntAF/uPe96seoFpyJgS3yEPB3EKIzAJg9YgxUnwcA4J60rY0cQH0hE8CXAQCQ/S+7Lv7m+vE1wwQt5LInHiMAAMlwAwM4aAuVx75HRJGv3dUaXtjI+OYJv00X2Z4yenxqoFpJ1TMAUJ9dGagN5zvsLcCK50LyO8pEvue9zOv9hIqrmCSiLiNDRAMAKDgkoEPWHWrFKHYAVG+jwlEAAAJYmfi31gGUAWSROtBOXpNBCvpRLQCuypJsUgbUE6jUEggNBCCbU4nqmkxgBbvpPgAASOsvcISAuy5jrL+zHbeATYyWGtfLcvf6Tbleb1hssry5LaD8BwCgVv6TAQCxJ7QBQPW/7UW1ACCQIDAA2MT2AABLZgvnZzsnBuI6nyOAFXScL54B02FYYzNK4H0BAGbjNF+uMqB1hSIB6/BCAMDYB3cGgABq0XpmrALebwAACMxiVKY9ACAmFXQO+V/RZ8+AYgAgaDv4vpEdIXn6EgCAEmxxHkexlgj2aHbU5eS/praPe4iJKlT0hzkaUf7HJBw//wMCAEQ5NxfPsWNeDgAw+76BdOIWemkMbq4F17mYU4xHjBgAFCu34wwkcg4AgEdg8g8VwCj+cOY+0Pyj+j8CAEj9zxYAVvxwAM3/aQ8kWFmALeCwLVe7pwIAQNk9ld3jpx0A4HTam2njrLoLUK24/c199u+sBYBsV8M2TWOFZrMi2e8MAKj+R0sbMv6cyiPYbE6L8rwvAQBwKGAAeD4syrvdogIAUPUPdSMAAPQNGjyZam8tAHgfFVT+xTAAIIamSNjnAQBABxuznFHQKwkNe5b6t9qcJjdUZITIjxUf9YUaEQQQfdMoX6O/OgdAmvMfba8KwD71P/P+y35d2/fndWj8XraHZAObG9vAefHa+XU8h3wvxtmog6CLDGShlq+MX9TxbgwAjAlcXzG3prGWrSiGQNwX5kY2SdSDEeyn93tb0sMY3ZaxvR6fCQwA4raS/yc9GBP/Oflv/qDl7iTvTD8acImvO7YcB726fB8BAM6N+0h/0L5K8d0ZM2r27REAoIv3XAD4R4btrOclu+bvSfnOKShO39G95HVs71v+IA/BZJ3PjFHUn3P3ONKvcb0RUD44/+i90TXeBwBw7pzxnl4aAxIA4BwDQFx3eU7y81y6v3j8aD7j+s/AmsqaGNpu0I/8u//+t+czaBd2RL7peGNY+0AqIljCqtb9gZTIEHA04Mui3N7ds/r/7Ucflzdv3pSvAAjw0Ufl7v4Vf+CYXaPagj/qe23BFiqp5ZI9eySA7fotIFXvRxzYshLdHMD95Y0WnwGK0VoI9MOkY/D5aJLrZFeimJYgrOdiALM3TM6N52gqLOAw/++cApWBqYRf3KzRSJ1dqHLAz1y/Xw9NXLZ5mUvQuN5KAqJX7KCnbgb86J5HCKt+87TrjITAnDDXOXT+kaLP71lwxNab0LrRqcvjf1kBmOERFXueCnymccnon7hudY4RYnO0vvPzz+2BS8I0UiDGPRzvR+OQDUmzm3y/hwcfXTOujfy6U0hpADVfnfEUgh4HVLfw7xEAwKpWOoRp5OLFd2r+UY0q1SbAm+OCJJQo5X0AASigbnMvQ0rjZBX9RoNtCTCjiq7UyNJc5aqsEOyyLLbJMb8fgQLUYkXz2wU2sI43m0pvpvnRsf1eHQsJVrZ54j2vR/wdxz/uB465knVnRGDe/228rMJktUKftlZdglmMzos56O0fnylWyi2tCk//qjj3rBYrID24q0qmOJb4LlCsoE1lcoO0xuaU4ntPD+/KYQcKY6uKRPXir3/1q/KTH/+k/PLXvyr/7/e+V37+q1+VH/3oR+VXv/pV2e6NsUHAiRFAp673BQAcAshZIL9Sq3pYHwAEMRrUil0PunIOfC+QctVWkBr2ENACgBaSdK/evCqffOeT8pd/9ZflL/7iP7D9D9oArO9elRUSKvi5vX1vBoA/AgBsw8oOYAVcRf+HYJhXKlFa+mvOVm0Z0TuwUe+1fdyAdnWvqp9bcoKzDIh7u537w1sAXC2V2PckQq1OaK1SpglyrVSiWkjDbOvWkptNmgcXX7JGAXJnyIDsrEDCEIDVWaJOr70avSeeBbLNEY406GpRZQECMA4jsWi030DsKNFn8tyunwMwum5mqBpLYZf9wcaNsjvrx6g/o32h9+dspnxtyBMkZS850VU3Te6PCLBWeFkTa33fYvv+FACAdzPA7JK9MnmGcPejPXP2fF8AAIAUgDMUXC9x7JCcm+g3vQEa1MoAZIAwJiprH3Dz7yzoHgI3SPIz0GyU/NCBRtFvSXtWfELXoboKPerDOWnLsIrYqv8VaDYQgSdh0brHz33cbg1g4HqToEmyApitDeAOXpP+f4sqf6cnx+/jobx7fip7vN5umQxFQh4AgFc3m3J/s2Hi/+O3b8vHH70tt5sba013c1Nub24ISF9u1pWmXwwAAAUgCMeqmwxAw973pDyBEmDQ8HYFFvSyCr24lioAwEEAbP2hKmQHZ3AdC3RQgYh+Hma2DSgRWwBYwO7DAQDRvq17eQYEEJkACDxwmyHrC80755AKzvRTTZi7HSZcf5Q98XX2f+wcGhdjALCAowUjBQBAQgCyE8kA6lRW/nvPcWcLwLnQojDO1fsCAKbg9QYAkB1HRhsAbZgIsuAobVRnWtL1ZX/L59ez6nkFAIDvSZkO23O3q+tN+ysCACYABzJ3+VycStkfjQHA6P93VZ/VMXbAMMxIayEFeWX3v0IsCMxRDkC2Z1K1P+JEZsfae8ZAJUp6PquzTnGOr5Bs8bnyNUMIHQBCB8wrltCiHBFkRxwJrTkAAHjztlyvbsr65pYAALBRGQPAppTluizwGyxrTP6jDYcDbfj72pgEBi0AbE5sN3BcIeOSLx7XonxzE2tNcrf4QtPRTTebXjv37xIAAHNgCf/WflEAAAExeJV/JwAAjRNbxOzdfnK9kPUv/s6JpWgnGbDEgZODFgAG1vQdndpJcoYc+PYhAIBzDACSibIhRr9HDADyXzX38e8oI/7QAQBjH+M8AOAlMYlOnl+oECWYKxha8bv5/nLcibJBAFoCf3IybB4AoMSZWv8p+S/ZThvicCxL4oWP5Yq2l7UBIPCNIAD4HrC/EKNA2fpzWeBn+1hO23dDAAAI5sUAYIGQnkHx3ysAgOnxgahU0tIAAJb8rwwAx1Kedj0DQGUB2DYGgIftoTw8bQkYOByvHADAkaLeUYqUa0NsS8xRWMxF5vuHtADoAADw/1m7YTroJQwAcwAAY5vyohJnFVX7KcQYXwIAyDI4Jqylu/4QAQAa31ECcKSLsmyo8TKydzmrnwMABAIAoxjHH4U9dfyXZYl4wNVVWa/XFfwuAABiBPg+Zr/q/9wCoGP78fahXTtXswlgbzYfdgQAaC1wo71pjFbm+1V/sYJorSAKx8MuUhwkAwDi9wRSx1pueYx5BoDqwiYGmDwvFG3GHwAAIABJREFUIwDA+8QAokjJ83vWMPMPR/kp2VuXvw/7hlrGvKiUozx3P6aLnIA4FeDOxgP8g5fGd+Jz5O/UMR4AAPIcnR+HFq0bHRf1fdS/8d6yXRXPc24t+G7omL2yjn/fOcljH6+f7yXGFmMeMu5D7a24x2IecPG//kcDAMwtmDxALzGiomDPA9olisqCvRNR7X93d1/evH1LEMDXvv718ur1GyYE1vjs/jWTBBCI6tcFpYfkAWkXnfYY1wLIQI6XEEscIEekS+F66p+KciKc3eDPzxrHIj6HnjEvuLwo+0m0JTRCJubznVvcrdBgkGC/IEWEGpzbdOeECK4G5/1cC4DoOE4FgoKyrc9cvl1cf36DGo1mFIB5k4+EVZsDVYj2V43Xiwitc4JC140J0ugA6PP4G5/L8ImUSNrA+B1RklGp6TzV4B8wCWi84zVroGHQK13ruQaIwp7SuaIDiXsTw8acTBiNfz5WY5bHTgGweG2tJ3uv7hK+6IMUrbVFHvtLCi7Lq5HiqIZV6MGTVhGXJVCareI/o80R/FICXIl/S2rYmgYXvwEBSBZ6bMwA1vsIxtPOUZkNhWrjaPGJZiA2auxGAwoj8qYsFo023hRJ6xfPZ3fn1AwGpz9lhUZhYEwyJMtGrZVZ2VKfc15I6btDRYgKb8qf80GwORmM6t8D0O/JgIotBer10/6y+2nV50g06F9ILxIAMro7g60cy/Phmb9lxtTkiFe4gAmAvS5VvbgFMwBaBVgS5Je/+U353Wfvyg9/+MPyD//wD+UHP/gBgQC//e1vy6effsr5BzsA1uvt7S1v8ekJVH7Hsr7ZkMKUM+4VZQS0IbDNnsl7Vjzq3pT8afvsik4vGSY8oMztALnlNIHr9bKs10CNL8p3v/sX5T//9f9RvvHNb5Zvfeub5f7N63L36lVZrTcEAkYGAPZTBvVtQDjXNRCZfnB3dG4aEE86Q6wYY4Sr9uJ5BgBc85y904K1IyPcEeq+AHpdano/Gm7SF2a89MwWVQZ54qOeyxE7cwCAuiiV9NdgeJAZ1Y1ZT8X7iLIvJivqMR8IAFBAZE4mjwAs8VjUT0qexUCnqhIEZAI7QNalBn44WEU9qtn3qjC2HpeU8bXa0ta4rH3R86MCul5DyQGPDVvM322b+lWzeTR/AgUimB1ljZmFJwNwIdEPOYL78UBBrdAAOxYDA43FJdtc89L18id57ffrwcfozGni/OXvYswhxywPPpbh+fv92kRwQsA5R7OYJVDvSHra5MP0GjHwJBsiPg4+v2QDM5CX7n/0PBM5EvoLV92RzhOTeXlfYjEaPqtRgmvuaUMmGy8+n/lDfQuBaieJjSJ8v9qNnoC0Y2sOxKr/meg3un0lskG5L4p7JeYtua/KdMMvZIpIAya0BCWv75WfBM04QA4J3CvdiCcmLXkMhgmLcAAgQBACgQXoVf5Mhh1UeT+QCQDVpAABPJejMwC8ur0tr+9vy1c/+qi8ursvH719W+5v76iPoFPBAoCWNQsE4lB1x4ocT8IjAEewjoEDw+3VFQidzsQ/n8PpManzDbxgTAA9uNcqszx5qx7VDjJAcpTXc3tUTAJcD5h4p+LkdRmVNt0E+UfIGEFI8oitLQfXsNOEUrs5u4mBG6zS2XZUX8WRzPK0IztJ73/01ObcJ6F9UgQAcDwFyOdhXlqdAGgjvco9ESrijQrZ4gK2VKxyncd44o897QkEQLAxVC0h2I+EgbMDVDnF8ZdtYf5dtQzdZpStEivY2qjY9zlroGhHsp6vdV4fcQEvA1uXVeWZvFI1foxRyJ/CGsZrrTPZu/iOkvgulGtwlkAy2IhLCyxXqv/jgkmOLVmotrw29DHGA+fCvkY8Zr1BIFstxCC3LPHPtlIenDY9bu2llOgXw6IStfistgJQ8oTDYwwAtOldttGGcvuUbAXAwWA/rDdldXdTrsEy+eptWVyvympjzFNX6xtnAbjhcYvlhrT/BAAsrou19LBgPQEAfl3aia7HWv6+ge/VAkAyNgbhov0VWwBEv7WtqRirOh/85JbNDEQBvI51ZePqPwSr2z+N/zkGgBwPyf73yKbrdSDuv7UAiGPTQNnTpCiT/w5mMl1gwLDoK+pcuqfeNjRaZPyIAUAxxc4eIMDZAg0x7oDnYuLAkxw1nui2cJQxUQ6N4hyXWgCM/N74XgQAnEv4jxgB+Mwuy+diJxFAOrVprAUA5arbr20OjdUENnWs/pTti+MxHmo1Etd6tBPjNeP72jO9fWgrLtpr2ebM54j+3dS+mrdLO3k9w4DV79++SrjuecVT2PrDNEWUDVag1pgJGxOAfAsDsbL9X2V/Md+RFi8YAPQDPc9kv4MzMXfHLdsDAABwBRYAMAI8P5Tj82cEADx99puyffy0bB/fldMBbDFI3h2q3ABDJVPcSR+psI37TjInxOzMLjEbrYXQgr3jA2zyx9sTdWwjZveL9Ij71gbV7A2vTagyKsTZowwimxQSkW7Xwo/eAQRwPJXt8VSed2gHcCpPALnt8V5h9f8jWkkdChkAHnen8ryFnQD7YcHvoBXAcYHiEmt1abfVfBVjyMIjnAcAaJ05RjaKVD4jZCHX8AwDgGMOHPAn1hAA75wN1CvPOX5qVwV/0hlEUaBT/Wt/z8CnzkDn/meMX88BkKKMkZyVfo+6ZPS6e/D6B+bNClhGumb8nfzueR2a5U8nI2hW9yWY2ceTfJKc0d96foKc3a62veLFW/T5AX605D9aYts8WPsvjfeYAcD0W4d4GQAAsk7rdY2tV4WL7LlyrupUwAAgwLIq9k3PNQYyynnX2fwssGkRm9z93YDkxiAggK37CAScK9YGsM5uIu/jDCs/UeVt/a7kxPnY8VTn9evnUnzq0ho8F1vAd3OBQlrpIVcwZcEYXbu/HhgAKC15aNaVJkfPj4+ukZ9D34s2Wbyf+vngJuO5RvGX+LniOvn6cR/mPfly+TJ9/s62oAvs3PJpXUVd3smMdFwev7nxmpuLbGPoWrIhZC/gb7EARPt08b/+x/9V/dO5xTi3CC4t3nzT1UioFYRXDL5AoC3X1lcRSf77V6/ZDgBJgbcff4XggNdvPmKyAJ9D6DEwCoWE1+t1dZSxYMzBBXrXq6sCPUtF2+E9yn7ryRonKSqqJoDaSo2CsyYCw0LOBujc5DGezETe/L9LYzxaMC/dtCbiWxPR0X2fuzeMJQPhAQGbj49jNb0v61UtBoLROOGe4obNAlDBvijARoJsdO6Rco9zPxJY54TiyOCPDiA+13rKQk5G00hw5ufP15m753j/+k68fhRSeo37yDSS8TwyXHLgfE6B9MJ6TMc/ujddMyrAPA72d0i8dlUKkcZ+qhx1rksVkjLc9Hx5rC0QOtJi9qbJBx3QB++YaKebpn/NyEJQVtWNagNgwdpAp8uKFwEAzDAy4a51JkeoUWDLmOccF7Co3JSrRXQe7V4qW0ArdGBMVu1W+BsBOAcAxHGJr0fyq72HMzQAz1lBGD6s68ADoxMK2sGxeqvb8wgW+vWrHPUq4DojoR94nUU3ik4nzB0CvGweUK8aX0fnNk4zVy6uf7Uv5codX0/6mZFsTABIxCOQaQkQMAWgPcDWQABIaMBxRY9aOKTPz+Xx8bH84he/KP/4j/9Yvv/975e///u/Lw8PD/ws7ndSBm425ZeffsqKKARiiRLcWQ9i9DpG8v/x4YHyHes4Bmttz+JJ0WICOtSTpuaFOwDAEgybNfT1Vfmrv/rL8jf/5a/Lt7/9rfKtb3+7vH4DfX7DhEoEAFwt1+zL+kUAAGy+m4Hblobe+yMAIOtO/T2V6e/PAJDPFf+2ZM58+yMce8nBQqWDdFar7rKghRLjStAzgdY5NEaBzdww/VgPJHtV9PUClMsIsHhCjAfZPqdcZyWu2ZoRhGCVflbYTP3lQWR7dlMYtn/sepY0tYAo7R13xhAcUq9v0o17hS/2hQWsQfk5DwC4lLzmnThwZk72jmzCSzZpPFfWn3H+8ZyQZedczD7Am0E2JAmuNkCl1u50apX83bNGX8TGYRrkf4k+cnH3IgBAv/ZNLEXTOdvHIzu+nw8DCAoAoOfQvumO9VYuUa+RWt/rk6JNqSCNaMmbXSGqeu/ZfELiz/SFVd6bjlIyH9EF6CurRrNkt5L3/A7uiThHJXkMQGA92a1KBJX5th8sYGrPigo221ZM/qtKvAIA/Hi2FnBQjwMAtmQCePaK5W15PuwsuQvA237L4Diq5l7f3ZbXr+7L21evyqv7+/L29Ztyf3dHXbVeb8oN2AAAAHA6cbXpiElyq/63ZBEDsQz4eqAFY8/x8gpsZwEAEAEACtFgRpu30rOSgtxaApB9RNWrFRSgoFyo3okAAF5bADQw8XlQzYEfljxoAAA+hIMB+t+qfvRWctHuyptnyAig1d/TinLdDgAAtn+MGtyOmQcAjHyx6H9RrpwBAOj7aHHVKv9t3YstYI/1DRrlQFVq2QzZFiZXlBj2kGPwdxuFbZMN+r5btQQXyYfw9gE+bPC9zY5vOhAyPwZ7cP0IDlOlKN5ncg7rDXbmfl+wNyJLHb5nVP4OVPRKNdyr2BF2e6viAgOA2Zgt6Yw2Hlg2uCYAALVDBVoALK+Y+Geyv7t/eyZR+xsY3Z9PjAC+3skcoCV0hYSL2I8ELoJ8QXwCsSBrF3lAcmOzKav7OwIANvdvytVyU5YOAMB7qPonC8ByXQoS/4gzXeM3dLm19qC+QBsB6HJnAGiruc2/ZLEAAJrnmOSLdtaXAQCI/pMAAAQqBzB7BABEGWR6MvqVTXtnHzCKAOmi/ve0BYDW2hwAwMbN9YiSdg7ayXYJbSmfqy8SAMB7lJ1Glpk+uRsDrLJfZNvl+MsXDQDIz6v9/3kBAOft798fAEB7ovPXU6GWZHTvY9iqi+ssv85rMdpEExvtghGYWwDEe7p0H5QNiQFA8sKSZljnDQAQg/mN1WxBgFUDAHjC3JPm5CFiGwAk62BXWAsAxBauyqEc9k98H+8tDlsCAE5P7yoA4PHTX5fd02fl+eEztgn4PAAAc39Mn8n9sr8vAwBMDpnd1Mf/egBAPb/P10sBAAL1YZzR1ofJSOgz6MSTJfsNAHAqzwAAHPD7UJ62e773sL/qAACg/9/u8F3yLgQGgJhANb1v9iD0k+sLF6XRTtDyey8AQGAA+KIBANUffQEAADIH+yHGtqN8wuvYQjn7YCP/p9+Oxgg10jMXtm2yVM95oO3QiQ5jfEIsVuMEbCwgjLJBclnud7PTLMlvsQqBLFp7DzK7Il/mIAwV69X4AxgBBQQKgBnGamN83IG9cYz715ReXbFCBqzCXICvYj4wmNacup82uvkYUV/Lp5Nsi6xbDdg0DwCgLqqtEs0XAHvqnJyVLD33+cvXye/nyEuxlFF+MazICsoY6bTRufv3WgHu2D67DACI8Z08QnP7t3u/xtL7JOLcuOT3qX9T/nFkB8Y10OuR8/Maxz+flzbgBQDA2EZpNzyyU3BH5+5xZBNlO02AWLXYzkwAuq8XAQDiDWVj6dK2iAtk5CCYke79EiFKrhYEAqwRYFlvysdf+Wq5ubsjIODNm7dsC4Bkwd3tXVmuDZ2NSgwEZkSrzvYALlmBnLJ/fZUCB4BJmEYNqsmIg58NuveZnNHY9JtCAYAzGfRLA5xW/2WlGU/Y+ga977zqeAaKLt1jCLDm68gByk5mPG5+Mxi5kuZtLrk9Wr9zt5yNkJEAHinNOWEbAQDZCcxCqRoFHdL1fHAaG3y0r/I4zzlEUpK6T51L38/rKRpwOAb77tK18jmyUNTf8ffc9cdKpgeJRHDCSEHFZ7ykgEeKNX5/3EOoBQHj+mm9P8PnY/RAQAub40BEZQ32W9IDyQ8QX5IhwPsm0eASzS77mFmFuz1HM8bNKF+V43FVrq+QoPX+cazSQbVro7buKv1qj0pLHRxBi5nRpZEKO2tnSWN3AOGQzpIopMmezpUqo+YFUN6/vfFRGDTU+GQgE3WTn7q7dg1mw8kDg4NAHJ7QoMBpqPUGCEhGDujglscKAFCFMa8VKJUraA3OKfoWb9HDeMsALqvtnYnj+emJVVf4effuXXn32bvym1//uvzkJz8p//RP/1S+973vlZ/97Gf8DACCHXQgq5yscoyUzA4sYFB5cVU267UH2w3mwPEkYh4Vcfh7Y1U8TMJ4Msb7AoIFwAAAS9K9/sf/+N3yXwAA+ORb5ZNPPilv3rwmLSxaBAkAAMYfVGIB1AdmH1W1daCk92AAkO6PK8Tmss7sWe0V5cdIVvyRASAisgeVnGn/9PK0AQAuGe1zkwTq3wgAaMl4W9M1+c/kxRQAAAaVuj+xrpl8s/2HuVcC0hxc22/4Z/ITVbdLtqNq8tN6JIodZAIACFT0SpqiKpmMGw4CsGtYexiue/RmhMMPEACrM6z1Fa6/Wq6HDADSgef1m/pRv8SCG89ADsDkoyR/Rw4mrioGgGgLxXs+70AhYIeWJ77LXQ8hIyM53wB+DQQX7UHd3wjQGO9p1l7kQS9jAJjYLkhaBf34Etu9n084oBYEq3amM4fEJER19twOx9+yRZmcT5WLBjbzisoAnlY1XwvWIPFnVb92zkYzr5YAoli3FgBOCRkSzWhvY99XclUAAAsEAZBm9K2wSVoA2YDHp7L0wHIFCKj8VswmXmkv6n/oNzAA7J63ZYeWOmDUQUIJ1cqQBadj2Syvy5v7ewIA7m5uCAB48/o1fU4k/wlYu70lSG2xWoPmiVU6BP7gJl0maWHGNcyl6oExawEQGBLYxsDaFAC4QIYGX19aswC9q1JLvchRxSkKV+eErDYh1xRBFk67qQoaB04IXBqDay8FAMB3diqAFrAIi9wAG8HmmYAAWspUe62t1bYmOuCEAwB4PNZRYADg0HZ9Q6fAAq39CADA+jL6/8YQoP2EJL8lu1u7lhi43DkAoO4/rlGrwq+PriAXx6bZ/ng7ys9ml7SYhOmiJqdruxkfZ7Roij4ZXrcAq1Htx+o86SmOFYFnxwoeJQAgVFIbNqdRoMc5Mj8DyY5DwRhBDuwcDMTiC9/rSCwvV5agMgAAZBb0mtOvs+2UMQn2TD7GuNMq3NQGILS7wXdd1gNMWwEAZNUg97IzrBkAYIehRAAd8aL7V+Uae/j2NQEAAPMsUf0Pe5j0/6HyH6wb3nLS2nqoDQ/o/5uuiQAAzaXW8xwDQNSLXLvVv2q2VLRXoyyJa2lWP6UKri5W4GNvrRYaAMCSZ/ZcohjvYwwmlKIfPIrf6L2R7pddThBx2Hfcn64LalVuVyFoeoYBTiTtEgNA1KH03xIAoIFErQLWWpQ5/bIDS6rPOMMAYPfY6G9yC4CoX6cJfyVJNL/TZHW2eeLYRtvF4kWapyYHFEeKoIechKNdyarfBlDKcSTJknkH6YsDAGT5X/VAWL/92u8rFnv70e5Y8xDPPXqt55uuU/gAsUBjNBKmA+fXeLuXeEx97YAysSxKh8l+U4ul9rclPK3N4zVboAIAAB+EiUMfL3WGigAAq/yHfYWKf2sDcCQAAHYPGtg/l8XuqRyf3pXD06fltH0sAgCAASACACizyR5xmQHgQwEAjFu5v972gsVYGqjMAQY+RS8HANh+BBOF9D8q+XdgsDkUJvvFAEAAABgA9sfy9JwZAAAkRUtFYwDYQ46TAcByDGbnU6MKbe70/x8GAJD9MNcC4BIAAHcE25X+zxkGAMZhxApQbQpjpGJSOrRQiTaH5FWOyUbZlHXHS/wg31Vead72Ze8fzUuutudlk73k2B6APmoBEOUQXl8CAMA2imPEogWNMwsMrNpfuS1L/jcGgKjPOO7epgivZY9wPGOMNtD/x7Hux71/Vnuunm2ZmkPAYhWdoShN77lPKFtQfmbV2d52KwJsYys5MQDo2pzb0O4b+8mYcHsAXtYTvW6YPtflmf/9HXFpvV5iAIjg/6yD8locXyv4Ggk4p3V57umzvZW/k/fyZG9fAADEe567/1iBOTee+f1sU80940gW1XH2LEy1+wfV/aP7z3bAaN40jpfGT2s9XyfaCw1MqBZ2XsABFfoSBoDRQri0cM8NaOc4BLSDBCqEFQXbcmm9gTcbJv7BDPDq1evy+vWb8srZANAeAGAB9GW0pIGUkaG1cRysBPVU6UMODgBIFYLx2bITo+dqE9MndeYW1txEWuDgMgBgtBAZYElUwXncz8+TImrzAeBLyvhS6FjXn9tIMmCi8xHXm5y4OWGk4L02wsjhuvQMcczyfZwXwJcDv3GDRsdQ41IDseEm5MDFtTZyzvB5BADkccsKoBk9/XqTsBitneG6CwAFBGhm52aGPiYq6JcKwzkHS856dXxCf/KRAzs3jnPyamRMxOdtdI9xTLUr+tYW/dri7vUKPK/y4SlCYrIGvBXIVJsAJd2QdEUAXYCAhrjUfe92z54gsB5nMXCzKKj6RvADiVZRfcWAodNKE6HcqpBQ8a0EF2jOonE5ZwCMDE0LbsMpbaN/bq9mJWdfawHV0RyO9m+9hlcMkQRlIIIVwI6sMf2esgr4SNbeAvbeBVxAh4GMR9DydG1o2bg2KPNUzejLQf2XVUUpI/rx4R17g8G4RvU/ArEVDUgq/30BMODXv/51+fGPf0wwAH7/8Ac/KD/+6c/K756ey+N2W7ZPxhCA5Ab3tCeJcE6h70V7Xp25cl2OBSASD2SrOpPBQXN2EWBDGwAEKv7qP/5l+Zu/MQYAAADevnld1usV9TtYfnILgAgAkMPIORZ1tcB7Z1oA2JpwhH0HRvGqxQsKDPMyZ6DhzH8EAHwYAEAOXNy772NbRgBAo8IXA0Cz+yy44dTK9WLeA9sr+9VnHAk49SVn4lJBZrThOJi8sgDqNRlQsE61b9gHXJ+pWtCDrJYQRDDI4Fvc4xXU4z3KmdQySmocKAAA7VoPwthrqxRYXhsAQIEAyd+XAwAsADGr/1zBxerA3uk7z6CR57Kzrd1+VaYs2wLZfpnuQwMApDp6T5jZxm497BsAINroI3ugf76pYuh0lFciz9n30X6NupHHJwaA0Ryckz0GXINe9yS6lwl1diaTSk5XHJP5XjUJ/VuPr1VnjZFCc1CTig5SMbvVKzAEAPCETM1iOSjMEjWoNPYK/wCsA+hM/+xZpftU8R+rxKTxHYRDBjLobp+j4IDb3jIdbIAGo/+HvbwDXfnTM18/PT0SVIfPSIO7KAQAvEbS/9UrAgBub2/K61evy93dXdlsbsp6hZZ1BlBHxTAqg0n5X2nIYRI5xWoITslSscS1V7oQAODACbR48nYEqMwmxbTT8mvtMAHs7CYVAODBW9rCjpIwZhWmKyugySirdW0bayQDamsXBweI1Y1rVOjMAQPACAAQLdj8mkCZbpErGDdtQ+PEimbLsJ2DgnzGAGB2QGMAiPsk+oBRhmidV3/HGQBwLQv+N2CMzsGqQE/+q6oCVdpsF3A6lh32gCcseS0+oBheGgOA326yV/sKNnsGWyVtSXuBhIMAMgAgzlWMVej+I+OXAvMIJuPzPRkATgSUoi3UlpT9SOy7H6HWImEta+zoX4DBZX/gPnre2t5SqwJ8jj2PADd8C/oXTJzbIiAwACAA7yzBe+tAAOY7gYkKv+05Av2/U0tfHz1BByCUGAAcAIA9trxCizJj6ToAmAF9fXNX1q9f8ffy5hVp/9ebWzJiEdCzXJfFck1w85UzAKgNT62k8z0X259xRzE57MvTf1N2eqXgXJyixgkCy5rWblsXOel53veJ+ibrHgPylq4FgHR8BAConWavJ/tK3nzuOR9u6sPjm4MWAM6MRFCOWnJUmn9P2CUAQIyjxH2g+5b/cA4AIJBxtZ2wE1OCXHOCSmHz9aJs6luM5HhP3Dvy0UYMAFlmNdlv0lPPxNFzsFlOsMVn0b7PY/ESAMAl++OLaAEQ13ndB4PCgRyLyfGAdh7tv0gh3SeJ4hiPxls9pzt1NfnD99+ZFgD53JM9cAEAILDZFNTloOMAALBqYJOHVl1vv1GmABuJSX4CASFkDqz8Px2eCQCA7QMAQNk+lsPjZ2X/+LtyfH6oAIDd00MFAIC10VqkwfhqMSXbzao0No3HdenjZq0AQrsAt93OtQDgNc4AAAgoc4aYuh8TS4nGQ35CmwOnH/eiGWvzAxr/E0Ftu4NX/IMBAHEUVPcTAHAg5f/T3lsAbNEqIAEAqMoHAAAfL7FYXZ1aC0t1shzFteYYAOYAAOAKNX3U2BMExKCf7C0AcAwApAIEVZYp9ZsnsMT9yzMtAHJCP/qjERwg+RWPjzIt+mbn956tr7hPz/ma8+ea6tBR/GGqu2SFNgrwkf+KfRv1kfxBxvhhA3m7av7tbYUsjmEFWCvktODne5sxA1s0f5/vB5YnFm45AwCXYEXHe/zDWZwujbO+VmOJHED3GdzfEwDAWrh5EZqzizQ7x9jcCDZV+y35mQkAYPrS5JPs/qYPepYy+YqxhWTO/ZybR62H0TGX11074ly8+iXnuXT9CkacOZnW/2h9Rr0avx6vGVunfp4xyQUeOsfc+srjNcp8zun10TPE1o6j/T+K3+b4z7l5OhcL8t3gcla+bHuike00smHie5IPeRzn/o5zHK+nvZYZAGRH6JoXAQDxhqIg04U/zwaohigCJkALRUHFP6ziSRSKEHoQhAiyAhBgIIDXTBq8evOWAABUEKoqYwkGgfWm4DcoUhGgvQYC/bpVqypYgooKBjIS+kUDNLfA7Z6F/GyTnwOKmpRxgFAU+JdFRfx+XcD42qBX8OWz+RFdwtHe+zzz+SIKgHDutlBbfxddOwuO0fqLz6cNHh2H+LpXYPMj0wvFlrhVgvvSmOb7HgkOU3B9wiQqrXiv0cmL8xIdvTxf2dCIa3ru/nG+DACI4zcnADVeMQEfHUzdW07Q53saGlYDqrc5QZcR2vkeRvPKaqlQGXBubs+vn8Aq0jK/fro+1Bnnk69k4+TVAAAgAElEQVRJHWkBfKOgliHaV2Xa+EupWFLVstUeKHf52YwzBUhVQWUUr6h0tT5MrVci3MMDe89xdCnPLMiWKbRBM4oxg1FqfanwG64lnBxUwOX1mvXDyCDA9VBVKMfknJIbrRsbBRuJuX/sjRv+desZDkTK/Dd31UKxlD81oNcrd7uuj4NpEJOh9bfLU0/o53vElBOU4U5sO0PTK6BKrWNZL29BVI7byaqvkMDHWiWl2ulEMAAq/R8+e0e9CSeBNK/bLd//6U9/Wn72s5+Xf/zeP5df/vJXBAUAJIDkCJ6Z/YL2e+pd0o15VVukiLUExNpzpbE1RZyZY1mv4NCU8l20APjr/1w++eTb/Hnz5g1bACCpMgcAkCMZGQBsvXhwnV6OVXpHGWF7TNUbfwQAVE56BdY8So3kxZxsje/b68/XAkDrfirrnSou2F752Ev2CHryxooDVfy3QG9jMpn0gUdAbGEOp6rJSGG+d6QsgszsZ34gkAb7AclC/GPfYrbRABMVGKusMphUnCuj5kfSgH2JTRm6QPF+jWJkQfsO0pJvC/tNowWHB74xZ3wOyGNQ/SMYgx+ADJwBYHm9mQUAsApghoHFxhm65mUAAB4dKgeaLBu5cO3Tkf6sNrGzjEQAwJwjG+V/eyYkWyyB2daq6VIdIwYAzf3Irso2e7Z5xra7P+MHAgBin8bRXGn8xuMCOW0U+7IjqbO8SoLBJ1VFMwnekicIyLB/poO2ZAOy2nmPZH1rn9aoHK26oyUyWjVTTNTgOla93noDGwOA+3rBF4gBDtOzvUZnjNnfI9LM7SzpZPZwdwsgOtJmItna5P0SfAAQgOlAtJ5g4n/77Kw6WwbICVgDA8Cr+/Lq7r7c3xi4HCwA1FGgDd9s+HO9WpfVzR3lABWcB6vRloRrRpHtwHighDxb/PDHxoWgH/ze70jLbgwA/h5ldUz+OLDJ+4TSX1YFl/fxNpeW1BQTAIDzetq+IQDEA24hylzNIq8wzS0AOLKeRDQ50mww0732j/ZTFepjAIAFcnv2mFELADvG1gD3w5kWANHPinosJuHI8lIZMAzM1yW4vTdwbdPiAUyBBQQAoBYT88AHAgBsyfZVORxfAXAJKvMkYGgrIT+4SV57peqxSBWLY/FM0De7rf925ieBGfTMWleqKIv7HLf67HrLgKcOVgigFzA8Mdm/REyH0oiJIwEAwOBB0gzX42A0iAkDfF+tDjIAgC1ylDW5ApuXsRUQVOjAkesFYj7Qw8tyBGPP+oaV/5tXr8v17V252tyz4h8xJLQBAKCvXK/KiZT/K7aYBMsPdG+gmnGWD+jOtu5N5BgAwNaqzUEEAGgtRp+7i1e4Pxblvb1uNmzTE9PkRZ7/yb6MNMCBAYCV5E63beaKmJU8odi11wtMLN7mRN/R9bPOHOsvawEAfRFjI/CJbJ21/djWnfeOnwEASJfH+ITey9WSeB8gFH4eqv/rOQYAAM2VGAA4K25L6xmyDKnfcfnRz/2UAWBk60ziB6r0HgAAYnItv45jwfiq26cjG2gkU3ob5YthAIjyeaIHwoKO+j2OUf/9pnfwSvZf/G4+z2i83wcAoFZJo/OM7LduLzAmCCBeWwfRFhPRRGRdwpyCJRfycIVWKmRZwd8eh/ExY8KdNqAl7BeeXKPNhLgTkv4BAHDaPREAsHv3u7J7+G0HANg/PxIAsEACG999IQCAcqSyEvQAAAMnNDOpL06xhxAAYNQCwFx+0yf1OpX1Q9+181QbsovzFyb6sZeN0dCAWmiruOPPqTwfjkb7vzuWp/1xAAC4Ko/bIwECYETc7k9lty9lhzldXJtoiAwAvwcAgIGUDFhuI0JeJ2cdsBa9sslMrl8GANQqdI8FnmMAUEJaOiMn918KAJAOybIu67T2t7OOJR/3vM870ZDDApHRObIOU8Gq9H6WMdL9USdFvSQAgC0R6Vsl+A3Mo30dAQCIKzBGi7acAwCAtQZrzC62Ad4PAKBYZgQwCHBRnxOtRbyVhcksY+Xpcxqt9Rvfd7Y6228OpFUrHwcR6BgClmsuwIvgAgMAQTQkJO39hyhz8zy+39qYX3lf1CeX7udS/Ms+75nOoh7K8Zf+eoG9aiZO9NL7y8fpvvPvbB9q7+TxvDRv+vwcAGCkj/P1Xza+/d1VOWCKpWVnEgPAyF6JzxXlyaVxzvcd7yjbTPhb9oJA6/HvaH++FwBgNEkvHcA2YS2QwfiIB6niQuFrD+hXChUauhB61+Xm5taqMW5vyQywWt+U+1evyAxwc2eBmrt7AALuSf0Gqsb1zS2FKYOoTqFCBCzQ8O7DRYN3bgHi/d6p6gPj2ZCe2xgySy5VsMbvTzYVKmA8CHBOYV0SVjHpdW6hTebfx+18CLh9azq+Cuh44mymYnxOiEzCSSmIhDE5F4CWgh4JCl0TAf1LwmxOqOS9MTIQ9F52GmUMjdZPXGOqcB5dKz7X3BpQkmCkKPRenrcocGQg6J4yEl09nrJRl42pcwItz08cxwMadaV/8Vp5fGRoxTE8tz96A8iObPc+2RGzp+rXkK93BK2KUfTXBEWllJdyjoFVXj38wMO15EcN+PJTC4obuMCrBI8WAEdwTCAA7g8GWiwZgL8VnINxiqCjkKiW+IdxioAcgnQWWLsGVWZqAaAxGsmkfp0u6HTF4LbW/UgOTc4HAEHowTUa/LgWhrINIAz/QDFzOaw+2e20aalZDDoE4XQCJubta7aHLBnCZ8trFUFJu5AdT8i2DrIEIGlY3bjg81AXGn0l+pQjgYj+q6h2xWl0/7w2kon7fXl4eChPj4+8H4F+ds+78utf/qq8++wzAgL+9V//tfzwhz8sP/7Rj8ovf/lLAgWQ2JQDp+eRUWFPBRrUUJ2HZIIYKTzBgOAvbuy7f/kX5a//+j+XP/3OJ+U73/mkvP34o7K5uWMlpVoAQJdfLdfU2aI/EyCl7qHPCQCooxoCqs18G2/dczaBjYcWhf3u12hLWIw+407l+uiDgL4QurVSZZ4SH7VE0L5voW9bP0xIZIMef8cygi8JADAavzZG1gLgkrE/nhnfNY6aV3BX8t3WrFMbunxislEJAw460Pmo9m8Jfyb/USWMasj9ni0AkIzDewYCwB5zalnYoq/esHIQSULsFdgLpFn2FhYVAKBEmoXivIcsX5F+nC05mIQBHTkSlZYU5HPA2QewoAIA/DXs2KueASDqYeni+fGDoDlPcRqDm5RfqV/LjMl2bsq6z+bAVf1e9bmeOFixLU6k1J1WezUa7f7Wsl0y58+MbFBjZTGq6fy9ufPEq6u6cDRY2hM5gN07e1bBrRYAAqwpYU9HkMl8T9x78l5JfkvKm96XrczADKr8BQDwpD2TNDWBIbnVEsjs2eyBHClUgREsmetBrgC8tDFKctMBCXx+r2CzHSO/y4CK1LoCDPj5YyJGKlTBKAJ7vNe5QABH7GUAA5C8PFirAeTP18tleX1/x+r/+7vbcgP9dHtnAPM1kv/Wcu4aP6ubDgDAxIFX4XN+mWA2BgazFCwhXwEA0JUEIDkgoGMAMBnQaC89kFsZ7YyFhAG/+mO0UbIHmeRxsBF8bd1LfS/agw7c4FxJrZ1hAGjtBhqzSlz33B8JANCvdafRTgEsm3uzmwRiaXNrAFetj9gCIO6Nfp80eVDXgzMwqNUSiyIDcEbfZ2/gzADg7QIiAKDuU+EtPAFMW0tyy3ZBCDhbYobXqklzOyYmj1uQy3aC9hJtPa2pkHSPOjADADQ/BMFsd+XxEWvfmOSwh1EFKV8Uv9nizW1OJtcjS8jxSOYAgQBw3+ZP2ixjDRIoc70oALJarhg6txgzABJZniAyfW2V/gIB2HOYHwQQqsDJtUL9tCjL4m194Ofw/GZzGbgF4F3ozxUr+lHZbwCAu7J+ZQwAZXNXFmgBsLkhoAcAAByLVgFM/IMRgCA8BwAI3MM9loCnAQBgdp2tf45ZAATovehzVxkcAAC9jzwGAJzF93mrIu256POaLWSiqrUAaLtTtoNaAGjN2TkaADfu93M6MPv79jcKYAyw1iUNBgwAFsBsa5M+SGgBoO9nf0/PEZNSNVF6AQAgRaMETbRJ6LdKplfAR9Oj8XnifOc4TzXjg20T7eEYX8H1pwUXDTwTYy858R+fuSbkXgAAyHZYvDcCx9x+h90cZa4ltWF/mA5rz+0gGTEJJfBX9XNmQMH99Xvbwb7bZD2lTSq4yecf+yeN1Sr7Jsl6rBmA8fqW/9/fU7wHY9rz+3afTGNlfrap7/gcAgCQWQWyFUAAxLYHAABW/iMeRLCbsQAIXHh12pXFYVsKfmAHOv0/AADbd78ph6d35emz35T987sCBoDFCe1G3x8AQI3noMBakOzMiJcAAFXWBBu72o0snOgZAOq1XK5V2VfjZgFoAQZzrNEgb5D8zwAAgABI/78HIOAUGABO5d3uqjw843NriYi2AdsdmIEsh/H7BgBUQKT7lZQ17wEAgG2CFgCZAUAAAMuXNAYA609vgFNjC+gr0rPtgfuJAIDon+rYkX6K+mbemTSWofjv/H4dncnssbx/aUmEXM9ofyuihzHMtqe+H58j3psBKxdlubK2HfixcVZLBbPtUUiAY63Fh70XWy6AISkycyI2K7tceosyrjJzCOjXg3bzyAgAFePfhiVuCX7IFJQ/CYBOGdUBANSix/U25VkDoQsAwD3odqf5S2K0i8WSYwYAi3VPQQAa62xj5efMnJDza236iUXiX5r9ep8zv/zYaHMN12iKmWR9filOcWk/Rf05GdsECo+f67qjFsqXrhk/l2+Uv3POThjFcuZGXPZW3M91DLm5PSMzSP7HdRm/P3dv/XM1e380blFmyr6M17sEAJC8Wvyv//F/1hU8Gni9lxfK3Pt5IJVgHD0E+whZLWwVtr0Bb1WLFtBoQhqC0KqtYPSsmNhHAuH+/lUFALx+87bc///svdm2ZElyHeYxxx0yq3oAyIVGA9CLBj4K4DcI4G8I0BeLr+ASyAaBhroqKzPvELPW3mbb3dyPnzhxM7NAUUt3VVZMZ/Djg5m52bZt796xnjBYA+4eHhlsIKJqubLacqslONByzUYzUmrBiECYMmpapWBI/I6zMRjq1/qJfep02mMTMAZhpUyyUsF9nOKnXdhvECHVoVMCYXBdeeNuuKHGsAgqOAMU0GyDJ+WC1xasYUjLXzuHc4AlCOp4jCiU4oYtXi8GkOMGemyze21D3OuidqNYbQ4axdZbQ2pf3PzF46IC7N2/FeBqv4RKq2D0fXSkxfGJ6xfvBaCQsdeOZTu/W0Mqyo+o4Oz9LJ1QbCtTbhZlrPsIgBAFZgtSuDZ1e+s3thFUWp7a6ZdpeU57BoJvXJGxggAU+U0tG5MZmaAFY2amyyIFrbJX1tcMzjmLMaAAAyyohmw7C5BkTHDO9lLNYLwaM4CxA5hzrp7D5uSqAQCGTp0BELBEgBibADNgNf49g7pVohYIK2Av3VcB7DFZlOcoMplgdLZR9Y486F2rzH035VlXuJY73AT4VxGFzmdhBn/fAJSbF05VV+W8Srm+zd/FDHT7doMcSrYbOTDE6WRzI2y6McEQGVivL+luaxmJ+CMQYGdZ/EAIExQAB5tndir4AwfwaX9Ic+hX1LlzZoAffviBZQLw78OHD+n//I//kdcEowB0MdYOUcdLmv7p+fU1t9WgJ04FRmcdMipBEAFH3yn9+Z/9Nv27f/e/EADw29/+afru+1+k1d0D6VcFAFiukFm5yQHUyACQnV9vAADYuPeMKX13ncI8yseeffT/AwCulwCI+iSuf+tLAwC0fz0DuSejeYVMm+dOiQpJL9S7Z8gO5gKyYg4WRA0OZWb6Y30gWxilMTCXHRjAWuGi9ZvP0/rhHesHIzgoAAB0HgAslrVv1ODKBmZ96AAAQDYNrinQAdbYce8AhJPRBxoAwLP+4SAQGADMWMttxQAg+RsdwOP6bRoAMGXWTQEApuzJKF+7Yxzk61CnMCQ1YACQE7jWNyVDpnefCvQlIBazkyIAr+wNzHaH7wOO1dsBAJUMaTaPalc8RhRusjmqACYduxY4ltNYwWI6j89nym46ZRoqZWO5ML0fMy0MFBCyOE4OLHJHegxg0LGMXCMHETAD2LRcLrdheyoF/0sZDn4/NwrWisZQwTsbPNOBgUGn0MiaVAcArkeDWJkEsba760ECfKAbj3u+og+xH11hb7lapIe7LQEAW2f22HqZOTDL4Z/W92zhAUJG0jzPjCYNntUknIFEHAAgXe8ZM+hDc3odM9uIsY4cmbEnAICNu88zZXGhNjlYRhB4ZQ1vFlnn+8yUEAEAEQSmbPrAAMByAwIa3gAAIHOey9RhjV4b92p9D0ylAgDQWs2OCQ/kUta63WS/lRIAVs7AgCL66+2n2mvntcIgsf1T7fVh4K5TAkCZS14CAECAfB4nXikBILuObfe1od/brERzJOt8eyLbHynwXzurBfbUXM99h8CmHPdL6AhzHsc+glx4fdmn52eUfnJGAOgeB/5Ij6y3m+zcliyHbIG9yBIau11+L8Cd7C3sCQwAgCxVW+/K2LTg1TwtQwkA7SHoCHfQHsabDvBcd1gy2MpbbOZr8w1xG3bxezjw0gEAiyXAOltS/RMAcP+QlvcPGQAAYADsTmT7iwGAgAEEO8gEYAEQrW88he0htffzsfJAAEHJLQNAE5zUHGz325qH0Q+gvW6cx3bHliliqNmiAzPaBiaXzffWAgB0HF4FAIjfZXCR++V01+t7rA7ItQEAcA056AfvBb6x9wW4rs9fAgCILAB8PgeYRAaA3Gfu22oBABw7j8zWsmlYQkT+DY13fI1zJNoqtX+qUEj3fCgCyMS9t47jumG5GAXsShaoAn7UTwrQViwPwwBRa399SwBAK6NbP9hw7veC6uOBoHY99fwTrR1R2489q9HXn3R6h7ly6LOq230NAGBzxfwEUba3AAArsbIyGRXsLZubDp4MDABWXgh2K/b+r2mOPdDpkAEA+88/pd3nHysAABgAWgCA5em5jeZ2clsCINp/Zge65HoDAAAKfmhfyJlSMwB8DQCA8uaMDP4TGQDgWnwF3T+D/gYCOKAEwOFMyn+UAPi8T+lljxIBAAAkAgAOOA4sZNLbPyMDwBgAADaJ7I1rDACQYywBALD80qnnQx16AQDGGACYBERa+rLHjnKHWkr09kG+6Hj9rlfpmWs6pazEuoTS9Hrtr+EWABDl7zX/BWe+m5/RJxzfR72p9mU9jH5fms9UfWbrGHt9JB5CfpvtRh9ABwAA264qzQmvoLPyRLmek7RyIsJwz1r3X9n3lTESuNL1HPx7PsvzvjBn81sQX/tJ7UdvAQC0JQCsXUMAAK9FP7f9DW2mAsDqjbwBzK//9Xx+1RlviH/17jR1/Sn/SWQ77NkQPT1XjXOv9q2v2VvWU2yf7jVmB8bn1zGt/3yqP4a/F/9unAdtX7fn6f5T/duLX+c+5cIoMYC+TVE2p0P7qWZu6LWxJ4vis6F9bexSa1HAdVyj2NA1Q8fs7/7Dv88t7HX+2KBeG+y2ge1EykIR/efOkSjw46YFDY/KQga1hCEe0koEWKB/5XRuD+/fp8d33/Hf9v4+PTy+T9u7Bx6Hf+sNgADLtNpu0mwRaGQZxCr1G+HMFaVb/RyWhoLgBoI86mSfE4NAWK3QglOREIjxv8yAEBZl7j9le5ZC5INsuusTXKCK6OQsbeHGehJifl2E9u4fBXUPABAXSjQIuteayGBrA+DxeWzzU9B77UJqFXZryOD31kFcj3MNaugJndi+MQXWGhecY41jukV86xhlpkwJc9wjGiuaz1qL6rfhBrb26rVjBKBONniCkdgK62hoxedtEVi1EEUGnq24eE5P0cRxic8JB8e1v56cK/cCfihmlcqiaIV+L0jswVJQUHcYAORc4vN7hDvP3Zw2iSCwQahKJp3RapvBBKfJkU6xvM5YdkBKAJsWBLisNm8IQeeAgvWVHPcGUMjy8YJgsAeggEwVkjjPzTrv3YzlInPYK6qPzaCBObAtgBDp2y++zszaVlIauoXOtiiC1NX8ThlkhZK2XZ9V+DFkz2v95PFv5K+uQwr/zp+C/nZ+Gf/SVAQ2YD0UJ2JeO4ruuwOY32dnVKDFupzT/d02HUAhfgA9n4Ew+OSesUkGAc/qRFsEAMA6XmDNI/P45YWZXDgfGz04d3/68CH99NNP6Ycff2R5gL//+78nM8Dnz59ZL/kAZzFSx9h8o3E1fWFUYMy4JAAAT4x6s4f0m9/+afqf/6f/Mf3Jb/6EAID3v/hl2twhgOoAALD0oOQAQQB4NacGnHNyZKmrdT+oPs3R1lFCeQ3610aHycluMvH/ewAAyu4Wmez1n0tqoc3Jn7sEQJTrUQfldRE2INfszzEZfe7QtyoQkQMSlWPTaPGp75CNeDqkM5xfTpGOV2b7BwAAA6RwDuH7I44HqIcpJmkJm3Nzl7bIFN5uCXjjP5agAhBg7dVdimwTKwCBr7yelRc4HkDHbGwAyM7EZ/xBrtIR42WsBAZYLFZpvRoCAKIzJgZ+hn2oEgCNDddTVxlG06yZjvocOT3cPtq/5etRWzVQ7FZ2DD1bHuzJGWO1zVrsq36Wh929fv7W/mxtB+kGUtwDpNHYY/q9XNnBAgM0vmUf6a+a/34sAQAxMzkG5y8oTfHqDD4h084zlvHsx/3B9iaB0l8Z/pDPBjAIpQIoJwAYcD0TGEqGwdVzWi4KiwfaqfJKAlniO4GqpYWz/eQ1Yut5KRCB3Jf+GupOSnag/1deQ7OSLerSy4X6zOpKOp202Dy8nMfx5dlp909ptZjxepvVMj3cbdLdZsvgKWxYAAAs89/2j9BTlllspT5mC8tW9vitZ03DdnPHlVgQlKHogArKANYsNyAFZAEd9KDnhS5lXXWTP1Jjtr49+x/6LQaxnNLaQIJGbV2y/ZVOKPlnDBLZHrwBAJBtET2rOxtZIioHkopQaBlEZKrKMnQUjdksIZPKkgLUd7HOdg0AyOBJra0mm7ja7w1ALAEA4OMymONno5EuFOQWlOHaQqkkZNuJcjHYGYUG3sCc5iwuwZwiU+qMROuDjMMo52Sm8SLHaPU7SAzXExgRYyQmGjEAZLvQ2wp77/V1n15eUDrKnvFAu850Dlls4B9Zr+nfgDzQvgnHvu4NaBrBAMpg014Sn1UCwAKUdPjQVkTQimsX/p2ZZQkqw18Bf9qTAObgNzrDBTDmbOF/G+g/SBgCDAQykE6wvQRYyqCj59u7NHMGgOXdQ5rh8/aBzAAI9EO/4hVrGsBmAADAAsCaurnEh9m70eaM8psMTAEAoH20MZWZLNN3Bm4ppats7g0TSsq0Kvvccs9qexGUqb29CgBQDW5mGBpgKeu2nJUYqIObMgB2bDmnluPDT/Xe3bSjlSNvaYMt+B+dlj0GAPSzAgum58sc1d2lh2QT1QAA279LTraBcsnyqwCAwMAZx1WyrAUAlEzHGiRS6a8oR1z/Rh9K9IlB50R7r/W1lOf1GtMh2xRzegoAEH2A7fjZPsPLN3wFA0Ar+8d8Ofo+rrfoi4nn9doaz9fvGp/h3BxPSIozO1L3j41hvPagDdke8GCiQEQZsOn2j5fg0x4fAUIAqNYrk5tWEsDBxm7RZrAkgVCBAYBlh/AduOpf0hyfT/t03r+k88vntPv8gf9Or5/S7ukjGQCOOzEAoMHmK+IenACA4o80d4AYiJT57+syyws7h7XLsw+1AAl4vney5Ev2BvkX5hLBOZa0onUuv4utibjPGAZiSP2fGQCc6ScAAED9T/r/04X0/3gFCwD+ve4BALg4AOCc9pkBAAACAwqgBICB9zxLNDNBmn4ygEbcexSrqN6TGGNc64pHP2H9uQTOwHKW8SFa1LNUGt8Vgv1W0pPw0xx8tux+AwGQAYCl5yzjXwAT/S65YgwANcDoawEAcT5N6xQvQ5btq6kz4u8leNiTDfhuzP+Mq4hQMdp6teyqfeqSD/RLkdnPmbty9r8DeRzMIwYAs6sMaGGxKmdkgE3kQMQ8/wWczOvHgVzy4Wqv4AB2JiQMQPYlq9TiT2V9a6+gPRVKAGiPA1B5iQ+YjJB+LvZzKeFjQDorgx0ZALRXI/iZf/VeoPQxzhtngJA+LiPe8XNMxbemptNXAgCmLj/1e3RfTumwOM5ZV4UE3N692nPaY+K+olpZVzJDop/nLQCAYfs1L4NXvRnP1v+oNup72jdXIrCtT6ptA9l5NUsH/p3SIz17hDKkYShq+7fnE4vftQAArY3IABBjdtH+pJz9u7/5K7a/fbCxjmsbGAVkbwJxk5OVtg1U9VkQqpGZfu36uBqMH1IN0uMBobq0eqyo6bbapO++/yUD/4/v3qf7h3fp/v7BGAFAA4fMyTtQDWujCqVn2Y1ysPD+Xu9Vjhdt8pjduYJyDrQoMmx8Y0EGA/+jQRYUPvHXUDKRniUYPzgNAi73F+RyQHAVb9OUmBj/va2h3h7ZEwDVpJxIAbsuQMYCpv32DhfDNEAhntMq+WiYaQ2MbT6i4NAmS/QxxfF1nVan91TtOmv7CwGBVkH31mrc4Ob2OYBjTPjg+ykBN/U7goU9+aFnlfFCBKmvidiXEaBwbRYPjZR8lQE9mtrTbu7wfdtPUyunBZBUx3cy/4YC3L7pjgHpy0oGm1ns0bnUR2nGe5Q657xLuJerpcAaYG2ojzmd93TKad6zPAApsTHvvDasG2D1PDfwwTKt0nJuNFXMPJMTxqmqDHlqVGH4R8p4spGT/Dodzs/uuAOrAPCk2MTaP8omt0VVxw7OQhic3NvNgLiGC8P1Sjs4ldzVVszy1GkcIuC/QJvq88d04bW5Ep0yZbwLwk/nxmsbRsG3rMFw0QYBsp4GwuiN6+u3Waw4DetPASQGN0MmKPrxtHth5mEGBjhYwKijEZDc09H78eNP6Yc//JB+//vfp/LQKgIAACAASURBVN/97r+kf/iHf0j//Pt/TpcZKPOQQYAxmaU1NinYWHtdczh5D6cDHcG//uM/Sn/+P/wF//3mt79J3/3yV2m+vEubu8d093BvGdQE8iF4CurZOR3QDIA6ypzOdO+rkg0qwEidKWGyq9a5pSubzcCEIBiToQV0UGiuiy7xzalqFldyoDgse9dmbDPUsNQ1uacPgD8hoOM1SrChljs8t9nsRX3Xvo9dYr8VOZHvR+DQiHzr3K8+Fgwl9eweGvlDx01sF/SKHLTULwwCeCaMb6w5D9xuineDUwzOL4BQuS6OFhBFSQ0yZJDyH86xM4PypEnG83r/Qz7dPb6jcwTzFIFC1QgnRTiD9mZTzoD0BxjHlzzaQRl2RPb/gfeCI5zrEM6lV2RWHsxR48h/lKsC7TjutVyD+m+R7rZ3udSBHICtAwb9Jfkk89P6GfLFmWZiEFvU6xFkmF1ZHFQbAuCXQgkVLrU8OPX66n1vDrD+wtP3BrArWb7RhsPJ0CGFBnB4rav6m89fStD0bFV917fTCi297lw/9cwDdL5HcY9RuY850M3BEWiQvSYyrkX572AuzL8I5kKlz+Nxl86XIr8z6tuvQQeMrk1wi9ebd0cz5Lsv4IbG0omJPHN9aH9RmljGrdsx7CNnAdA4MWhHO6kOJGlOKthZy57CCsDsFq9VbefkqedOaKfXt3Q0rgmTc/Y/7A+tD73U0dlAPHhuZP6fYb+S9eCUVvNZ2q4X6X6zIghgNZ8bA8BqzbJzBJivbV+5ZIbwgutRFOnKum/lplaFmO7iXDkfTtSXZmt5SQYE/88oNQIgBt57Zr5TBbM4k1P/nxbIflbf0nosdrY7xpXpQnvfb873BIbYfdj/Ps841lnGOfueGX9ZjiogauMhilG0zO02fm3seT7Biu3pTieexQkwpPEUAMCCpOZtlQ6inHGZEP099p2xAmi+5vUf11cGGhjdaFx/csiUwF2dPaG1xHUGIIA7gsFkYY4WBBWg1+QgdntbwNdKRpaZEuvGm22qZzAbJlqB+ZlBYUwATzk27rfwfs25ajSz+mMA/3VH0OfLbke9Bhp/24tp/2GgU+gatk001RcrF7A/7FkSZ/f6OshOFegAASpmFnowhjrICBcJFDJ2KMtAzwAAzWWfNgYg9WCRyxDL2jaZAhAcrovveB0co1r2ZNuZpwV8QWB/3N4TBADQHv6lzTYdEehfidHDQD3cf8xXaJwxADjLEJzvYtmwSSnbstidxmhSgrutTdXOLy617AQsewF9b/tD09U2v8cAbq3uMwOy+AKGmZiY99ZvFsCJ8jXuk6P9EH0LPJ+A4/EdCo6PTk61kuvLl350UJb1VXxqptNMx+lYe2/ANvxl2RBsHWvrcM+vuWZAEweVhOSErOsx78AA2nSt1qdtZD3O5mOu9mncK/0rEFo1R8p+vLJt/J64XgnuFP+p9ohcG1UArv5sgTrphDIfeE1PfpD9rLEtc6GuEZxt/pDpzmCjbJTgAO+VALDn87FygAdB5Hn8CrhdfRHtrtg/sS3l/CF4pk2Aac/r2X/R1rnqn3IbQ9OjvTbVVg5ilUkU5QOAVQr2as1Lh2gu2bi4jgdrijPYrpbzBAwVWIsAAIBskp4AYAq2E8HKAjsHFgD6UKB3j/t0OezSef+aTrundH79TPr/108/pOPLx/T69CEdX5/SGUwBLJmG9ipppSRj2DiZPUxgQEhKsfJNJsNNDRVAAG2ZrJu8vFMFALDrGryw+CvZJ+lM/VGFzTNIadp3pnV8BJgP+y/3CSH7HwH9vYL+ZAIwBoDXw5nZ/rv9kYCAz3uABED7f0yH45kMABhSvqIaFPRHTHrJpWkgyr2Gb54a8UncaqJ4GAK/sC+sGSiN4azAzCwzNW/VvI8Vw9B8InuUJ1jUAICSda5SjCoLUEBFdkyURdTFOWBtyRctQCnKqyhatdbja1yLrYbLdqWbNu2xtHGb+MTgGI8x9/d3SmoZ+iC4hhMYqov/scgn2WM1gIAjyQR9AzOiv+WDNJvJ6f6d8c9KXls8in1OWV7AANS9ZI4tPuOoK2Q75N9j8J/LELpZ5WdjXxWbPAbfC5Da9pS5rIgnWuG7Eng0YHHW2c4wi1iZ9qhW/hUxLtnOViKA/SibiPuHju8p66A2ASCCZ3syoPFLxLKYPsGuzbn4G1oG32RPL2k+Xfc/NLFQv3+cs9Pzf6hXpA/ja3/tTCdAjZ2n7zEnW/13y315zttcsN37tOv22r1b+aJ965c0JOvwpoPGxqvo/JDAF86Nv8dLRhnWk4/cGwbgvGwOrTHZ3vFznJOzv/3rv6R0axs+7Kz+VGgFbHuUrhuv95YJHo9t32P+GBGxbUFUbweKSk4aAAHgtAHF8P39Y7p/eEjv3r1P799/l7Z3d+nh3QOdtBtnBZCSs7TZOVHhek/EFupfE2np6NmFnHjBCR6cYGZMB8PdBXbuJ2bN1NSi0UmjDEVzA9hf7gfPLPiSCaz7T43flAD42vPbyT42+ccF2PjmE+doM9PbvFC1NBQe1zYZ7RzmuHnWsJTs2Pwf6+8pA0UbSK3RVlAIYBONqpIpMcx6azcpMhLGxqE3vu0Gqdu3bnlGYzACANRfUwpyan5I4EU5o2eK146/x756i4KdWgu931tZd0v/j82lqev35ljPKC7XQfa8GV15fpFOGJshfI8AgwEBrC6TG34elQf4e3GepSVpwFRv2w1colhXDsxC/UzITIBAzMEGOXqeoVbai2XvzBDIMwDAGXyeuRyCrW9uPhNoemF2G12vyXxiyHP7c11gCko7t9R5krPFHOrMTXQj/C3zvx2HOF7tepoyJnu/x+tNrY82w7ddr5jrPeODhkWyGl7MQGbdcQuOWAa0ZTojGIrAKAKiL8/P6fX5mSwAP/74Q/rw8UP6T//Xf+L7//uff58+ffiJYIItAibrFR0TaM/rHk7ic3r/i+/Sb/7stwYA+LM/Tb/41R+l5fYxbR0AAGczKGMZaNlYbXNSc3IDZEh0y6aL4yqUdZkDMppailabJDYj3qoz23Vbxk2b8y8DAPTmHdt/AwCA4xpqoGkNv/V1bH60bfvWAABzV9QMDNfl1dBO1fzPG18BkUKmE11sXpc7WgvMikEAzIP/MpIBujs4AIAB1wAOICLeOwZjRLYKgE4rAAAyha00FUCmCP6zhjCcycic9WAaHWOQtywBEO5zOBoAYAfZi7bbucj6IQBgY+wCWB9gHVjOvT5gzv4tQUCVwMkbpbDpAvXzxeVntRfzQGFIoMmxzeiiggPrHANaowCAscyWGgAQ2xABAAXDVtt6nD0z6KrxMhJT8lMUq5rrU/MvHmcUhB4BCHMiX4Pr2ANYjo7Abxb8QJAPzpADHYH5Ow/CKpBprxa4JyhL84TAsFM6XQ4ZAJAdK8ji9U1hLCEgR702hbbuQx1yDzTZuSYr45jEvpFjEQxoVaDJHfySQQbgKExZra5kCaDo4My2iNskDADb/gj34vkeEJRj2YLFuEqg5fYsbeo/Aho9uA7IyAllj6wWLgAAYOFAxj3iIXerebpbr9J2vUzL2SzdgdVjaQAA/FusDADA7H8CABAgLLTkA6dGBbqs5yme47y3ALfZVrCzrCSJAABoK4PfZAkwNgVzmkOWzNMB3RscezmjNYLKfX8/HEsE/Y1pILMMVI63sNd0YZAzoaOjnTaGSljZvpk2mWcZlR26K2CChtxxDwBWCBxJF31LAID1b3EqFn1nbEU9AICOicHJ9r1qmLIQhgf/GZSUQ4YMVQVgJGeN5oikmWXBqF68O4gyyMHsnd6xeC7IBa1XrhEv0WQlAKCXoJ/MDtMzEQDwsksvu9e02++Y4b/30jZcRQqKOqjGAlO2xlgj2QEDBMXtASBxe6y6vwUel6IgzxloJZhvGBY4yW3PoGMtlmRgFcg++UcwtwUmUIkA1sSlU9zPR+DLbUb6aABAAGPHHSj/79J8s02LzR3L9oAN4LDapBnZplCyB0E0Ayoj+I/9CvYHeI9yF1jv9CegLzMAoM3gHwYxo30lkEixJwsAQHZrC4rKOsfFRwS9DPWbZkoPABAyZT0wEgEAGVzla1sBclrMLT28y4MpBj2cNw4AwJq0MY6Bc7wvQQH7jfuSAABQP+I40zUFNKZ1YO0uARfZiCp5YHMORSiMKaUNtKMnbwEARBaSGsxgwQ78qQ/i762drnkS7e5bAQCRHaP1BRkAoK79zGftUEXXfTcEALT7oC8FAMCOwbV+bgBATMCK67DYcWbnjO3vpvxDEYASx1Pvx+xJawvmftmLmm1o/wqgzMuAOaiZLItgZgG7GMuoGAuSMrSVUQmZCRlJ/yAC6Cp3QzYky9rldwcAAPbptHt2AMAn0v/jXwEAfE7n4y7NL8gGptfFg/EOAAiJMAxwRh+1iPC9ClolY2gltAAAB3fJnnZgQR8AAAASIXh5ybRyqvXVtHY+YgYoe3NE9jLscXw+X9LucGT2P7L9WQKALAARAHBIu1NKn3entD/P0gHHA0AONh3gKggEwLqzBBOzT8F44iBMMlee04UMWgUEUre3lHhpZYMBADz447rIcJt1sNpxkhYzcDuRIFllijNg7zTzkIGIb7AcgCVsWeDZ69Ln40JZkQAAUN+XAHcNAJAv/lYAwNjYle/Vd/LrNfvDSQCANqzDSGRPFg9kBDyRWE4Z4BHliK2R6POmPqL5YEyb6GewRFj/2xgo0L9cmb/LWAxtzefxcEYGs9M8SapTZkE2X14THQAA7Hbpyaq/uQ9T4N11awaSy2cMBGoNYDcdbb6Mmu7fSszqn/aq0o06r/IxCTzluj3L7xC0N991GX8bo7HSSNlzM5haY3K6jR+18iP6e9tr3BIbi+e0x/diM701Maa7ZLeNr6MCVJleayNHBAaE2j/gfnu3McauP+WfmYqPtePR6uB4X10r+8K4R7YiFtf+em1o+/zafeOx0QYp9n4NCtD3bZva9uNzKTdWrwEmizSMd9F+1rUJAGgfJt5oahJP/Z5v1LAAaHJOTYDe+bon8w2cHRkygRtvl7JGTYPBNVYAICSRXYjMfwAA3r1/z6zD777/ns7a+4d7OngQhGDGlgMA7h4eLFBEZLmUoQe7FvN0msMBGLIuMlLbF1fM+G9qxrGp7mQbJNKHTXXOIAkoS+uXcYF264KeGj8FkHoLbVrATKMwYzunjO2egJl6TgnwuEDzfHcAAH2dHSfU2KLOCtXHTw6KXl9OPVNs35Rwtw1CyTDA8Vo/rfElI+stG5teW3tKqHdcK9h0jNqhAHGcM7couKk+jfeN144GXOyDgSNjgsFian1Mzb/e/B6bE1Hwf8l9WwXRtm14XyGQQ3YV5xjQm5ZZSce5AwBUM5gsAdhAIn/xsMtZJLj/wsEAhma1QD9kMIP/M3yHjB3/bTFPxxlh0pkdAAEBsgRwg2JsAbbBgyPQ7mm1h82xSsYABrFEN2ff6o81zlxu2nf2rJC7pI8nDaLJ0Z4RODUO13RlVPBj8rNdv+1xU/JDAdCe8dibm/E49NMSTmqgc7kJtvrmrHMOQ57/EJQAQh4Z0fa7aks/vzynp5fP6ccffkj/+LvfpX/63e/SH37/L+njjz+m50+f0v71Na3WK4IHoKi//+X36U9++5v053/xF+lPfvun6ftf/Tpt7t+nzd0Da6gjqMkM6u2WgdO88bkKACjOSY2h+n0AAPjmwX/TwSZrxgEAkfq1zDOPsIVBquRUAwDI88B39EWHFfBOV8cFvTb2e09299ZCCwDgMYEi/Nr9e799CwBA61TgpjkEwjnfmXk4zK6YY9wOOwIAcvCUrBdGwy8GAG5aA72dAh7KxCXg1KnCEXARCwBplAFkIYU/aIWNrpvT0LMU4R5iULcBAOx2+3TYA5BzoqMHMhJZ/yyNQbABAhZYLxsCAKxGI4IWbnN5CRUAE1w4VtFcjh2DdqquWUuLmJmvnmt7kDOYPpQqdN/JB7yy8W6EVLsVIzuWOwoH8owMACDhHjp+svzvZGDF60QAQE/WRvkcZbMdW9eg1DpSMB8KxhywBhTN2W9ebgIgOwLtoEdDCQo6lT2LWQwUnJ8NAADsAXh+AvYgt3kNc6yLPlEAUvvOM6QDYlylgTzm5o/o+VvMDql142Cr7A4A2lUedHZlWnSyD09bLsvDhiEDzmVoZCli1lmkL/b57aWAOCfpILLJyMC4aLjPluEaS9LQrgHoBucA+LbD+jdwACyVjQMA7gHgWczTPcvKidljSwAAAoUtAMCy0zziFCdYBqe0bEDOanH0QKeXbCIlPwEACMwbcCEzAPgYGvDYMv+Pc7BweHavO/1l48omMi2V/WTZ1rG+c2feFQYAniA0EAOhFgSt76PAv5cV0V53uLF11I+tH9QeNgaExonnjj1bP1/HAPAWAEC7x9JnOU/02dabB2xoSyr7vwAAWIwrBPezZerBfe0782umf4d16/2h2IYD1bmO3eYgAIAZniZbaH8zk8z1wXxBPSEndHS+7l73pPHfH/eUG5ITqjursUVJAKNaB9MTArEGFiBDjjPi5BrDcGzn+xsAgG1ScJWBVqNdt30hSTRyVhwDs5w3tiZwXbRLmaMWkFY5KAPCyHHOZ0awwksFGJ0/gHMrMgAs7u7THGUAoDfBCLAxAMBpvQGKj2A9Zmsq8O9sZbgG9iKOUmC7pb+5qi5DgG0MeEt/lHnTAgRs3xH1TA8AIH1t62SsnE0d/OeyDZn9CobHPTDZGHLwW6ZCkbcAV0iOVHvnLwAAxP2tdKQAAPX68nItgbFMe5MYRNC8LPa3a5TKH1corkvgCfPGy34qiNIJoLCnO3Yjx8sH6YLSGE0JQrVRGZAUXx2Qg2xi2Q3RRo72SwtMiL4ejfHXAACiLG91R/TRxH2C2tcCAIoNZPpNjEPFb1VYjShDO+wv8T7R/uj1U603agYA/NZPoNGeyTXjVwIAYhvaMezvowK7C+WH9abslggio/7zIC1L4TkAAHY9Av/z2YmvsFEkm3AdAgEpnwwAAJYz6vsAAAD4+LLfZQDA8fVzOoP2PwAAXj7/SGDA6fCK1AwCAPCP/h/Id9oQgVnCDY3iZzCgn8ef6zIjNwEArG+GJQDs3l8CACjjZTED6DXKn8uZwX+AAAgAQPD/eE57ZwBoAQAI/AMAACAA9CSYA44ngDcQF50RDDAGAKD/CUwKS9sF9xMSLEM7ygmtu28FAIBey5TyDgAwqvmS1GP721VmYYzHY07KPi8Aq1JSGX3dBvy/JQDAwN99AEA0w/W+Xo8GAGhZkMfkcbvObTs1F1lWHicbrxoAEP2EBVgBBGQd/B8DALAcgzMAFCCAAzkaBukIOpDOpVyP7NFsZAEfDfyc2f5WVr6D1un/KwCAC0tGFX2t4L/pu8DY42VmJZOl79GMEpgMDAB5D1szhBUmsOCzHoz/vx4AIM6rVtZHXdqbiz19n9d3s+8eO39M36gt1/3XwV68doNrv4Uskfb5ZTdeO30q/tuL38XrxbXaft/edzAeDlR/SwmA2N9vuXe0adrzenZVnFeVz76Jo7flR3Ae7SoHy+raLSNAnh9fywDQG9xrk24qoNJeL07kagPimSBwHtCx5P/MrVAC9nrPQXbKLzhot/f3zNr6xS9/QSfqw8NDenh4TJu7LcsH0KBaLFk6gIEs0r+pPk4BACBtROhh0brE+tWGAHYnmmceVguFiMCaSjT/TgpLQ+8XwdAG1d+GXuktimsLNN67VYA0zCYQPl8qV6IgrI38WtlPzacegitfLwAA2oWtz71n1j0jA8CYsOsJxfhdNAzaa7Sbr16b2vbJGGvnzZSiGBOevfGPwikCRHqGUzQO41zRWu71z1vmzC1CuHdM2+9j95ya31PzLz5f730c49iGuPG9tT+ifLztHKCQ3RErJ2xGW0Junc0B4kYfAQA05CzgkJB9eHriq80vBzTBCedIYlJ0JshLAwAsFus0JxOA0fxfWGsTdXTBEmCZY3T58nff9jFjDJm3xgKA93DkE1N9QQaHHxcyDeu+zDO2fC1HGr8pMnRqPl4z8tq5IOO7XaO9NdsaJz25Mzam7X3HPsd78D0d8F5rONTb8hoNHpTyUgB7BCT3Ts11pgOYgX0E4U7HtN/t0svnp/ThD39Iv/+v/zX90+/+MX348Yf0L//yL+np+YnO5u39Nv3Rv/3j9Ns//y1BAL/643+TNg/fEQBw7/qYAdTMAGAlAAYMAAanz8wO8bm01jPCPcYGMxjvus4c6+f+OA4BAGiPObx8c+q3q8/37NvG0M/zyzMFogM5L7LosLqBAWBs/kV9Mm2gduj/bwAARF0x1LHTDAA9vdRbg9mJHehQzdzyzo/p7MqIBRDoCIYLo5ctGdRHggBYEsBL8IAem7acgJl8GHMeaEPOmskMFhoIAFk6yP4Hep81w1eQcRa4M6drSksE8EjL7vR5DgYA/f9hj0DLwaBOyAJg8N+CFSwDgHuBktwDPsoqYJ85sAltMBEXZZyJPMh1BDn1S9WvVfa3QrVNoB0SZFBDrdAAlEqeUcaGdjCDv1TFUpCyhhNYPyt4XOttAwBccwBNbTBtOPsAMPwSz2/tMa1vtbcKTniGG+SiOS1MQWKcBaIikM6dqXnTFkBXzPwHNakH9gVC0TxkxtIs1HAPAFEFPas1F5jJbFIY2K9MgOIM680JgULi+KjWqIL/eXx84ebPPnVsSWo/ZH1P92emfY3bcXPyGHmHnRPtIjqAHbngeAyHi4D61oBqLA/n9PoCAsB+QQkA6L7j6wsBALAtAIZD5v/9Zk0WAJQBQIkNrGmWAEAg0QEAAN+wNAc4eClbhnSjZV72WE48yHliNJi2llFsQhY4CIDAS9PPAm84zZ1lR4OC1Fk4aGc7nWtcKzkAWC9dHx3MR5s/kQGAP4YyM5wpGVhUUvmKvSkAppfLywwAzgKQhXgs+eZ25xFlTuqgqE1N051fBAAIgAKen+ss1zrM5kXNANDqwTrg6KWjPJhXAQBYz9QyN5WJZwkJBQRABoCYraSgTwV+sOmgdSX8CGVzBQIweWJ2uDlyMR4CAMgXIVpZDilAnq7nmLEImw5sGA4qt72alz90fwqYaBCEQOAfQQ7oI5QLIADA2XBUwhBzTYH4JUreONCB37sfo87IBoUq2m1rx4JWJo6y/PEMM8kAXYv6foYa2Bb4N8YDo8wlKID6Fvpym+b4d3fPzP/ZBhn/m7TcGPX/Zb1JFxwvxjJPGlEZMoACqONYBtKCHY41ciX6VgaAAuI32VzXAXVlncFiUf9YOY3auV109jD4b2ZAKcsmQEbcJ1o5hUIRLxmrIIIo8vV9PjefN21LxzUlHcrvuK/sMQBEKmELIowBAIyZQgBc64MYMJ9iALDnMzlVn+d66Y0AgCIvQukdl0ctCCDa5WN+DJxzDQCgsYsgDsmBCHgYYwDQfI5zotW1Et9xHGVXIIDP773kkI5RCQDp4QKK8CC90z5/CwCA3bMO/uf2OSBSnzVXrO99LTUAgHZcsvrqvBHQcmqPH08t/QgBYAyxVb/lEjAmG2x/oZrsCwLlxQCwmJ+dAcDqt6sdkqcADxoDgOptGAMAgnhgADjvXgmCPr4+JwAATi8fHQCAEgCf0u7px3QEO8DhJS1mTM3wjY/T9YcsawG1IubPpaXbcGUbInvPGABK75jaKTsHu5ZKANR2IBkMF2Y76a83j1u7MfY/bSgmPxwJRiEjABkATmnPUgApAADOLAXwuj+l3eGQdkcwAJzJDmD0/ygL5AwAZ2RntgAA36qI3QbWwQQDwNcCAErswfuVctt0vAvLQCsPQMl1BoA8FwUaq8qPFF0SE76KbCqgUX0X52scp2jnX11/EwyCvXPrfW6MrdTAunhcb32TQ/PM6I2ZrELyZACAurguf1YF8J2pSfYL+wX2jJcOtH4S/b8YAQSC7AMAoj+sWhc3AgCMFc5ADMU+tv2UygCIcQcAACWGyC+scj3oDwFr9Bu+qwOUBn4vQHXTJ2bbim0xZEhnfV/KAmifVcagWJC1r0hjPW6ztL6lqPtaGa752s6N2OfX5u63+K03R+NcHHue0sava4Wxso5fY+r+U3eXHJgah7Hf4/UHdg2VS0kAvCYrWnk01u/X2hntp648CfJDc6v1X7X9QZazDoBevkz9FrP/4/Gzv/ubv6LV3A7U4EYjI9UK8CjEe9dtf5+6T7x+VO64DgyO436fDSTRA1vQ34SA1Xg2JK/VyFHNMwviv3v3SGYABCDuUSYAQIDHh7S9u6fj5/7h0Wu8bmh0gRpHVC1Ev8EBRCewauYUuhwFIbjxd0ej7+FKf3uGQzSa4uSIFM/2TJ5pwvGI9ElTS6n/+1sCnL1JP3X+lACYOr9dUO1knzo/zq+2LdrI561zpcBroEEckyxIHMEanZra4F4TJlPr4tqa6P0mpao2thvZnuLqCaqpsRprd0/IxuvL2GuPw/fTDvrac9lTCNeE85QynJI/b5lfXzLmYwrjZgNYAam2jMgEs0G+byAYNSezZ9c71RscB3IQmxFnFE82bvt0Pn9K58suZwPRSDx5HdZzSisgh2eLtJyDsm6Tlos1M1aZqTdDgOwxpcXWanl6XVurvellVtyWI1qaxr6XKKDjGuJwSVJc/gUqOj1fdIBJ9+R5njevxYIZyIiOTIhjFo3tsbWpOdgzAHR+6+S5Za3hmDZA1c7BOH9bA8g250YHiLbhd67VzFF7TvvXHTuWZQEYDLVjQf2KIMrr7oXGOkcAQUyWCnhKTx8/sT7sf/nP/zn9/l/+Of3jP/1j+vT8lDabtYEA/uzP0q//zb9Nj9//Kt3dP6bHx3ekM0f2P4ItrHHOjAcgzxFEtXIAkq8xaBTHwPpYGQlmHOW/rwAA9Aw2u+40AwCDrcHJb2MrGsV685jbGwAAle5hbKQ801QJgMqBPGhD0XHt3Oy1tzd/pxgAevq7HasSywAAIABJREFUzO1pAEDUp22bdO1qDUUqV/csaa5UWBDOWXh7EAh0BxCchXQ2WzkMBFwJerGITK5Ll6UFxaVnKLtdWUAAyBReElAKmnA47QACMMCoBQ0ZIHFQQQ4EIIuE5TiMFQABF2SoIKCPgD/KVWE9ACgDuxU2KoI8LDnAIEaxR2mXwj7lNLW1o90aAkx0DM4KBXyln3vKbPCds7W0O8AMHqg33KLDz04pBi/tXx5Lf6OvlAGFr0s9eL8usQalhM2YLr3+KP1sgd5ca+ei6PN1fTq5xeTgCOyXp2dzgpByvjg3zDGCgKEH8D1gnZHb0K8MvCEAbA52AxV5Fj8pRJGtBIBICUzm/VLvoQOow47z+4fAOqeKDwdryDYMCpEZotVR7f6M+iSClwMIgOeqjYGa0urVFnlpDiiLsQ/06+WcVshGV8mCyLQg5hr2n7JRsKb2abd7Ta+vL1beZo/MtktazmdpvVwkZP4/3G3SA3QRGGmcbQOgNNNLAAGsnS58wfUs86NuX0uvWO8nTHOkBAIk6whnMvDgvwL/5gRz+eNjLxAA9TDBkTEDrzAx4PqZIai7CMT2VAAA1pfGkFTt9xzXw2f0ciqyFxR8JmOTwPdiAIgAcXfmW1MKAMBszjqAo8DBNAAg6EKtjRYA4DpTdUWLHpODs9xba0zPLsdkZNJQMGsIADBWANkgaBmD657jx+YZ3IHPy5rD/N17JAeyymDlAJno3x1QwHvwuYwJS74G+Sagh5jN7+VhOFcc6GYBVQT0jwQAxH2jaGV57cslgYlGAIDXHdbOngAAAuQcYCPgSaawpd3mVmTIALTM/1Jz2Kj/oZpKTehSrsvmiIHsrYcUYCLIAdlwKbFEB7K56ZvJwQvo2k1aoKzj/SMBAIv7B2b8I/iPjH8wAczW63ShTjafDfUyUjIdnMwyZA4AUAordYADYr4lA0C97zCdhO8kf03uC39YAhVlLfmaapyxJegfZITb0ThDJQBMdtvV8j7AwY1RrvO9yoFwv3AbAKDVI5y/AQAwxgBgVKZmn5UgsjIOjZnCZEexp+v21iUAzBdRGACwDzV2z5LJmvfe7jesPRA+LgpSHI3hJ9rG1s7bAADRztA1tPrRjp8bAID+kP7Q2Lf7xKjn43Pi+1tKAGAyF/n5bQEAZX3U+kP9GuV5lPv2u2dYj4AH4nN31acdkHVX20/x89B2tPujBEAEL1h7XTs6OIigJzB8OdV/CwBYLmbGYMJSPNYPWTcjmAcZTJ0Om9IYkFgCAK+HXTrvX9L+5TkdXj5lAMDeSwDsnj6kIxgAjru0mJ3TgpuWUgIgy4xsg0TMtfmOxACgPL08z9yuCxDkUmrEO3wIACgyCsCxBepQXgEAqC+iP01yVfqYoDjIGNrkBgDYI/MftP+HczqcU3pB4J+MACcCAF4BADil9OkVQIEZwXFHsgIZAAAMAGCzFMU029GIaJb+YkILe6Qzxd5eAiDLk2xD1+gK+oM8XmG2XJ8BQCUALCA9zgAg4FQpAVpAANGn1fqk9TnKOs2L+FrrxbFV2LJruVZsSgAMr2Xytd1XtHJ4bF1jRFUCoG1ZlOsRAKHnzjGkMQCAMwYS+OOgAFvTFrcSG4Ax+NkYt3o69m3U2bmtgQEgH5vBuEWvmv/XEloob/WK/SNKQDkTngL5CvZTD4LlLmQkZ9vZSwVQh3hCmfodT6P7SLfnMWkYkMW8qfZLrvdB/dcBAO386M29sfnY091xHo/qj4kfpub/VJunzre531o4b2jtSJwhyts3XO3qoVPPOnWf1q5hWS/fs45KluA/7uvwImvGZIDkR7Sd4nyJsqKVh+0zD2RVYAOL95E9LburBt0Ef9sUAGBqAsWHvmY4jnXwwKkzcmC8tt7TQXU6OaUc3DhGp1Pq4FhtLwpGUn7BOVqcoLqV0bci83DLEgEAAQAMsN5uPTNxk+7uHxigMKcrHK5gCCiBKmZohVo5UKCYXHDQeq6HqiHVT0iKS/uqt2g0/7RQ69eSGfWl/TvV/1/7+9T86c2Z3rPE60xdc0oQZGWBNwHhfe0ePaOAM6mTnaaF2CqA3kKfXODBiOmtgVa4RAEyNXaxnbHPpvp37Pex9Z83I26URkPlVgDAtWfR9aKA1Xe9ANjY+PTmzbcEAFybl2MGxK1j0ev7sT6L30fnI+erEN7M/ochZhlSctKK/t8cl8gAf0qn80sOmoEmntSgyFw8WfYVHH8r0FTPl2m1WFnNambaIEvnuzSbW/1Ny6qzupuQn3DE0T3KDBwLeCibz17x2VgD2ufPnzMFZqlnqPHX2r3FsGjXbjxHc03rvSdHNL6tg1nnaI3EjdEt6/ctAIDh/IODtSBp47oUCwCMc8uiBFU56LYtGxF6F05g+P/gnDu8vnrd9EMCKtgCXgi4HNIffvhD+qff/3P68PFD2h/2DO4/vHtMdw+P6d0vfp3uH96lx8dHlgGA/sXraoN6rHB8tAAARzzmrFF3HudMejlACliAz82JPtT9N+uKEUfP1wIAenIXfa3SQMYgZH/8PgAAOM88Ijc2PysHcgistXN02jhtsyddckyUABh7Pn8ibhCv6Z5KVgXq8twfgYo6OxmCg5uj3mRx5We/nOgEEwMA5qyCtUTQOgOAMrcVQCrBMVl2haLanHWWoQOn3PbeSlusthsDtZCW2J3OALCi/jj/mN6ZqeDh2Mb9mal5QJY2nHy2FuC0wfWZkQz6YgIAAAQwR41sUSuHgMAGoqfKzo1rAA5BZODW5SusObeslRoAEF1YNi3rawgAIIcFq9jPThUAQGdpzSrIlOVkcHTYHHD9FNZInE/XZWhxCNyiA+I6tPZZVoQC1pSRDiaBTETQ/vn5mcCpw25HeakAK3Sj0YaHGsGBJlhUhzg30h4WvliLHh8vxwwAiDJAgffquSpWBxOKFmAcOgAiACP2fdW3Fnqs1m8+VnWkGwAAdYzOcL1SapO6Q70qUWAHCwAQx1MMNrYuzRdPanx8dsaOl+dnB+5YiZvjfkfQGgEAu12ap1NaL+Zpu1qlu80qPWw36fHuLj3e3xEAoL0hGQAAAAB9uAAApAcv9Phl/9br01ImJj++AxasjoY51jIDQH5vgSTOsQAgIQgMuhfzLwbkQhkGtAeBUq2laqDojcd8NVCfQCYRACAZy9dC7DEAAIjxTmXzqs8DAEBeReY4POxzyabKfs/1R91xHjN9O4A6W451iQt8JwABfrsFANDqQTks9apr2mcAaOBvcIpvMHLkuWhU/XTAeN9RPnhwx1ZfAXBqnYrSUQ5MXM/YWkKAK/g4SvCgMABUDuJkzmJcX8A2ewYLyh3BMOF/ZoNaTUw9L/QPnhGvCP6/vO5y9j+OYda+gKMhG9CmpD1soe0HIKEAABYLJGioJ6wRBWDkwX8yPYlZTNeyZ0Iw6n67SSuviU3dihJky3Va+lrdPLxj4H+xfUizzTZdlmsDAMAvgzq7KwAAzHcDFjIrV2YlyfCKfQhnoANfpNYMIIH/fR0DQMlg95F0vatAXmX/dRgAiuweCHcDUHB8hsF/ySqNh4ACUX6rnEIr0yOV8C0AAO15ovwxBz/kj63LOrhfGABaAADXUD7eSnDY2rF/2sOUgFMNALC5WpcAoBaLwFHtJW4EAEh91m0rAADJjPr3Yemu1gcg+duCw9tn1Hq370tJBwWeDHRTKKC1XvXMckBe8yFEuRj1wi0AAI2vXcMBFM6Q9LUMAF8DACDoFnzvvi9qZT/tjqkaxs3+rNKZEXweJn+5D+S6wCMN4MeBYtBbuT442E5YrsT3Fwswq1zSagnAlZe8bQAACPYTAMAyAM4wxKilAQAu+xeCIPcvT+nw/Ckdnn8iA4AAAIfnj+m4f0rnI2wlK6kkAICtfd8D+ZpRkD8DPxuwQPR1GwA5p2+Y/Nd+zo0Wm5ORAcC2FWZHQv9wdVU6LPoxaDuF5Bj1vQVGDBiNwP+BQUjTz7CpEPg3BoCLMwBcmP2PkgCv+2N6hT48pfTxFedaCQCWD3AAAIL/eD8AAAQdZwBe+FT45FE8SiPn71vZ0C0BAJHqVxOAT9fNfeA6PgPCxS6hoPIEA0CkoTcwgbEOtUHuNvjf+rVaAIDGPr52OuTqV+0erndwe0zrP4t7KM2dMd/KWwAAYuStA/jzNMee3gE+GUCZ2T7AbgTAf2GZFuOg9bczOYQSHHGuV30a9ghZRg0AAAJfy9cj1KkF/0X9n/U57F3uae14Zf7H7GMG9x0wYHrb9GLOSPbfFKjUXtr2IbaPKvLSQPEK+vf0pVuRed3U8YUhAKA3Z+J3Pf9B/L2dL3HOSc9em7Rjc/aWuSy74tr1b/Ehv3WdVXZcA7Jpn3/q2lPxn/b8tl9uGaux2IDZ8oXBo9fWnk0U591YfEnXaudHa2O0skXn9e7ba1/ZL5Zfa5BNsa2jjZ3vAwBA24h486mJqN/jOa3T9msmaDuB42dlBGkTGgEAuT2RokI0XwIFzGZpvzMGAdW1Ia0qKVw3dPQQCLABQ4DTFDND0f4BDMAMRQS0gORy48ycrkbPgs2oOUYsM4uILa+hiH5BAEYlAIaL1Y3DyqnjIs4tqSkA9tcKgHj+tQ3C1EK/9fe2vbfOv7Hrt+dXc9MNTiWG9u6F43sbA8oOKd4A3mgXftxARMEx9VztdSplfkN295eMe0+46vlj/17r0zEh2l5HynGqH1r5EvtBhoyMnjhO+m5MwUzdtxXEY/PrS/q5VZK9eaHr3trOW9s3aK/T7Od+zo4U83mxBq1Dl+weorA8p8vskC7zV2MA8IAvHMoI+qpmPN6z/hzoQp2OFU5pOO/mc8jYX6T53AJZyKxDxg1oN1EzW5k4qJtNqiHfjNNxCqMTDlbjpu0CAHCcqM5awziPb8hw7M1/Q9VfR/lrTl6TXbhGDP5rXsrBF5HBcTM1Nb+mDKDrctc0pjJIJc9Em4xrWwjPaIoF/sB3dB4fjwkAfGwMME9IB4bAFox+nw+4PoItz68vdBzvDru02+8I7ICTdbm9T5t7C/pb/fQ1QQAItqAfmNmVGQCsHE4BxUkXCjxXnClRJvx8wX+OvOuHOohqa9o3MNqUV/NITssyQnGetQCAPM45E8yDdv8NAQCcHzesjZ4xnGXJBACgXX+trJQDWuPdvubeFRtAbC/lkQEAFPynHANinbT8eAUdt29ClYGdGRicRYAIdwsGo33YyFsJqYUFDdcr2pDLjWXwM9PQM/LhdKpkEzfHDm5S4AVlAEDXz3Ot5iAcgbBBBQBQGQA4C1WvEfdZrVc5+G/ZnYUdCxk054sBAGK/0S+m8isBO9MJE2dwa5anmWVDcqMpBBB+pwMM0qdNK++4wySbWr1s9OE1xbrsgtZW6MvC2vE2pm9bfWyykZG/GgAAR6AzSGAugQUFLCrPz098nzPhGKAGsKN2QAsEYqoWoCtzmLBdITubP6P/ZsggGlKo99yJxNI1nUDZH77T75jz5oxpnKt+rPoDfDGxv3Upy9YN5SBUsi2yAjDD8RjmnhvVDoTB84JKPKS+5r6g/kQm82Fn65R6x5mHWKvc1vTuBX1+NJvkuKddcti7Djru03Y5Txtk/t9tmfWP4P+7h/v0cHeXNli3qLWrEgAeVKStAvsEgVUPEvG5ZZcHx1W138h9qTHH/m9hkUSqAwcBOCsEwC104Au4xSB2HVji3MhgOM/ezc74MgaRiaG0Feu/LgEg5doCQCyP3fWsMwDgOsYwIGpXlWyyfS67pA2gBCAB1s85lADQPLK5Xpx/nJM/IwAgAnjiHgK37VEnypZDcF5BA2MDMFAPf3cafwYoI3U/x8tgtrx+x/4sBD+FgYP9z6xpBwI4CID2kKy0JhBvrAAIuhsIBAAk0vbnIPNlAACAXhI4wGw8y4oEAAAMACgJADtOtiz3ceG+Zb4Xv4YClAral89wbBf5LcwAe8cGJYNPRRUNeYCAv5UaAHBnyTIA8MWY32XFzP/V3T1ty9XdYw0AAGhnsYIC5b85gaYI+FuZMlH/qySZUZzO0zmnr9p4mp7Am0LBqbkTA94RgMm5EjLY7PgC7Cj6qmQFa39ga6JlAAilIwcC32YY2BF0XdtzFxrmeuzqPRT3Iyje5gCiyq4KVMJvAQBQZ7psagEAhQHAwTQe5AfLGI5tKU0FwHkrAMD2VkMGgLESABziRmfa+rbBOB0gn68zAFB8DUAOQ9aTnh7FvX5OAADBQY1Ojzor+m1a2Uj55QGcXgkAXFh2dJn3XvLCGY2qkigB+Kd7Rburtf3Vr9ZvQwYAyWn1q7UhMClh3CYAAM3QDz7GNsXxG7Mj6z60+lcEIkTgGPqBbg1bu2BxIUU4AQDmaybIeDlPqCqGMiqwURgU7gEAECD3vQ4Z2wD6AnsLwM+7l3TaIfv/Ke2fP6bD009p//QhvX76IZ1eP6Uj/u2eCQDATAEAgFn9qrqr8HUGYlsSCeVFth+9XICTBxU5Z4H9ugSAy6d8XetyxxpUYMcvAQDUOh16xgAACPoL0Add/gr2tZNR/oMB4PVgAACwAAAAsAMw+5zSTy9g0REDAOSCsf0eqacL82+2h7TWnBfoBBvPJHRnql1nAMAgWJkh99BRRRRpZbahXbeW36XsCfVeri+PsjqlBEAO7F9hAMDdIvOP7iOZ1b6qLd8KABDX2diaix3bHqP9d3uMjutdP/9GgKf5Ictf6W/Jg2LvICnUQJa5b8HoVwEAjOEPtgxYL2G7GQDAy077OitADOwfmtIYwf5XuyJoL8splz02+7QnqYP/ZAvJtqexv2aZR8Y7AxAruC89XbEAZAYA7V2MFUDAALOjDRDIP/edVfv6bDeNJKJUq6ckHtTjPQQAtPGBdn5c8+m28j6em/fHbyiR3d77lvk8Ft+Y8htP6bVbfy/J1nbGW+97yzO2bbm25nvj1doz2aawBjfrt76bju35f+L4j8mYKEei7tf3PQBBe89rYwFd1bYD1273rfFzvN7sb//6L78KAJAFTCN03joRxh6yHbyq8Y76N2o5o7KSwW6C1ox9GKnI/mCnO2JNAtSyBvJT0PAyJ6pR/WNjCTCABf2RBeIsAfcWpIDhhSD/emP0xUBnMpOV1BJG20okOWivPbOVjlghs+elxqWUZxHHnnpBeVY2cmWh2bnX/qbGYWoBljbVRsSti33q/lgA18a41754/FT7pxBG0UHVu5YCEL3Nj0+3ruDTtbSBbgVBu27GhNrU8+n3dpOo60/13zXhOibUosCZUpDtPGnbO6Vo2uu3c0XzR+MkB7v6I45/K8Sn7j0m4ON5UwjxqXtog90anFPr5tr4xt96yqRaP6GmJNog3642eNa/kRlASPVTSsjenAM5bUYgK5yS8umQjthYHnfpuH9NZ9aYQ8bda7qcDqSiA+XuYr5J240AADB4ETQzEADeJwKrNqTohEPO/mEbanXzsHU6Q+5nu67e7FAZUEAWp9dgPDoI/t74jq1ffT9mKMTxxbGtAxDOVK2RylHqqOqp+dP+3s6bnvwrx1wIRhOtP3Um+8o2klbO4ZSzIDgXPKsI9yXd9fFoQWB32jPzkgwQBwIB4LDd7XbpFYEwBGAcEczs/vWaNHsrZFUubeMJvasyAJbV4HRn/p561TcK9hwjDABOi1vk34SiHOnonlxuNxVyLEVdaWPt2cl+63qNTwMADHRRZwopWJTbcAMAYOoZWsNUnyX/WsR1bNMUAEDzP8rS0h44TK4zAEi+9oxnyiun0tcaimMQdU/XgEc0hQF/p5h12nZmZ+v90duX6y17kNEDwMygFVuA09RiHgO4At1PAACy9Z3VgsxQmY3KAjQC/KiPzKltcvYAZ9POAFZYDyxldUZgdJm2G4ALjPrT7FVjVuHrypgAxAhg9nApo2EOqUuaew1K9Zs5CizoER3fJW5fgldsbzSCQHkZnCGFBcAOamvIQ8bQ/dUBALT2UQQAZId1cFzcog9vkaWtvdTTw/kYZFGZ+5+X5poPAADMIci91+fn9PT5k7EBiMpYDCnUP4HCMtCX45pLD97JQRLXJs9bOBiuOU/BtBaAOgQAFJchrq3z7IEU/C+BG2rTAEAFAGAQxHLQmJhj4toUaJvXAAAFDBQhQ1W6SGAaJpzJweQMHaIyhxMbVPnoGwYqyTwDUIDpJYJ6qKMMkAiwAN6bkwolPvbpfrNgEBEZ/4/3D+nd3R2D/w9gAFiv0z0CiWuAwrfUU6vNhuBEruNcR9V7lYqzONKkm2o70uS+9bVRxPrk8ZRwy84DMAKZbSrLJGc6ZE20IXLAPmTODWw+j6cO91lOQesMAJaeXkoAUMfL8RZKAFjiUMk4N/uqDjS2+1WTFZ7OnRciSlscLdexqWP4rwUAMAdnP3iE77Wf0Kv6JAf0EORyeU0KYaf8N8eY1RdmDXk56v0588oKgDQ5ku1Ym1O5/1lG0GumK1Dm6yYCAIrfw3QLLq867qLtN1lv44UARP5zYAAcsigPYCAay7LG+moBANLtuqd0COWjAzhkv5Gy3/0xBADzM9pR1kNeB/aGstVsTjPjkZHOYH/OgJ0RvAOgDpMx4GuZg/7/Lq3vH3Lwf7a5S4vtvTEAgNKfIIBFmkFnrsE6Zhn/BhYGOM/8NfjeYQyZKdD0oOT1EABQrc3A8KAAX2v/K/hX67u3AAB6sSNpSAMjVvK3AQAUBod/PQBAXuuBAeAaAEBBhdh3tv5KCYBbGQB+bgCA2nitBEDcB7ayp7VRzMYtNaTrsTTbEetOGaZvZQAQAGCoG6wlrf3eymmEv/jMzk6j31m7vAEA2L7B1rRKGn0LAECJG9m6jPsTAWi0R6v7Hsgsqd9ybnzGKf9hHK96f1euW/lbKhYzpyAmMKj4BjgnxKDkwUJkAsOmZ7CVjCfrBOr/1RosP8YORnnvcTTKZCbrWwkh+FzwD/YSbAh+hu308kQQwI7Z/5/SvgEAnHafCRAAUw+S1SIAILO8hACzviPgkFOgLhcgfzV1hRUM6gAAFA4vdmc8L+/5CUio99F5H+P9h/Frg82SNdDb6DOUWIsMAIczMv+9BACAAOdZ2h08+N8yALwc0vE8T4fj2UAEDPrP0tGqNjlLTAFdc03lnZUnX9hKa5e+r5UGIOxHkTchAAAsEUHgQJ979OLUcl37QGOEQ2LNEABA2vnge9E+kvGLpmRABABIBuHuMfDfk1/6jnbwV8SO4vps926dDs2+I/1msmPIDqprtf6XeA+CL2L4yIGYkpsuQSuAxJABIAIA3N8l1svIrMD3psvlL9BYCABwrR/HAAB6Ppt9dbY95in2Sdp7mM61IL6jllhSrTAAGINi3l8F0Fuh+W8ykl1/mH1ttp4BHQ0gYPqnZP7r3tGeHo7z7QCAyLAkXXzbvLF1GeNDvfN6/oN4XPRvlTlZg3h61+0de0u7r13rS36LPqKeDfEW/Xlr/1VrsC1ReCU5tl0ftvSvAwDG+kQ2guzrsfEY2EtKIgp7zt68U1un+o/7ExlA3gh8LvZ0ZMxyoE14qNn//r/9ry3AtXrmKaF6zXCMF2oXwtTC0LncAAaaVwnX6KzK2SYWqbJBdeeVLTB/RPMixscH42KgDbMSAURcyQBzwQsDDEYXwQB3Fuy3zJB7Awl4jUgAAYyiaU1HEUEAZAbYhMwvo2xariDU7f6mPIMTJWRr0XHrtLE0YPOAg/5pkZ0EWZiH/pKC1fNosmlcSVXaUOvGDX3s/xbNF6+pcWkXTOuA/BIh8zXnTC0g9eXYPG7nf3uc1WC87S9eS++lQKIQaIWGrt5bM/H8eNyt6+u2lpejesJm6hrxnCiE4+Zy7Bpj46L51l6jbd+Ugp1q+9T8mernqd+vyUj8NnX/3pyKyui6fC7ZQ3aO6NzsPbdvkr8MtNpRdk0z3C/MkDfD8HSGc32Xzud9upx3aYbs0ss+nfYv6fj6RCQ53p8Or+mEzL0TAhx3aTE3auzVEowA+HeXZgACzAGu2qbZAkwrW35Gho856BYM/p8AgGUSWp2FJgcsZG92h7HZJVvDjM2iX6IM6+k99WXc6E/px7iRoOx2ozjK3CijYy21tj3t2mn1Ym8uX28fKOuMYjascH/rBq7/mI3zEADiJv/soJGctOXOIN8soN6yangeT6hn7jTrAIogwwg1WD0IajXMC/gOIIH1BqAQ+04boNjaFoBjGwT2XJirtc6v++mq+ZMPjTI5ylnVII15QqXPHQQQKIvL2qxpouOcYuu5/EpgMF+TWYDh+0B/2Lax1euc7k2gUN/F39r5bef0kdcAAPSO1/V6a6bcsw7+Tq2lXhslp1odo3lBm8U7PeoKrjk6oJHh75tWAFc88z+30ctd0IEoXR/mOkBPzCre7a2usmdZoswJafmZ/b9NWwIAEDy0IDyBoivLzldGgNpH56m3GoY8gsgAATAYaLM6s2MQgOrrQ4ERUYbi2gQABJBBySSA4ZnSEWUQCEhQHVwL/HOtAWyAEkf6zUG2cirBXAWgRwHcjL71jIQSAPYNeWepmX4rTqC4NtEfdOAFB1EgEOC8WwWGljiXyzq7vr6/BsDHp8qZ+b4+lNnmtRIxbp8/fUwfP3xIT09PBoTaQUeinqrtTVrXX7UOAsLbHDHBSQP7AAxiSryOe5uSRlw52HSN3FfhnLiO5aQsP+f000L57TV0M+ijI7NwzSro77W87f6ntFwZpaxkDPolbl7FLnM8HLm2oEMY6HcwGvQL1w3OOxitK2Qny2eAOeN0ZMb/cQ+bxErT7PcA1BxJ/3+/nqfH+0367t379P7hMT1sLfj/DmXg7u4I+sb6RTk4OkVXa65jYyeyOu6tYyHKN9lKtX61OWmZo86UUY3dKQOTshylV8xLRoSgMQF4Qb61c4n3D8wPec/mNtzxBACijW2lc5rMgsgAEAEABvnx/bKjRys7hfvv3MIAKrIAwMXBowPZ7jVHKacd6J9BEAEwU2SiJOMwmE896t74EkS0OSeQS2uPjdnx27TSAAAgAElEQVRtst90Hcv8NzuK13BdL2pGgrmcpJj2X1i/kHzt/i9SOupYc+6bTshMABlQkK32PMWKXTi32g0hQFPmoV+TFbSKAxy3QUBEz4mMfwZIuP6ORnUMPelgh6jfTaeW/YHWtQBqANSsPOPNxttYUJClnoHy0MXukxAuDNPKsgznab1cEZjDEjvIgF0gkX9B9qjFapuWm7u03j6k9f07Bv1J/b/epLS+S3OWADAAAME7CI5D9zmYx0pEwg+jEgBWQgd/stY4mvJSYzyA14lj2tSoLfNNwOnajsqhrggEKaK22v/ZXC9ZoaY329hRCf6j3SX4Et+X8Z4CAMDu1vzJ8+gNDABjNqjsKSM9kcwv+6McpAN7i/YM3rdlD2WlLDSXZIfUfqpSAqDsrfCd2VAGwpLt49+5LGZv0wYaBuEo9zGHkUEess8VJNG4l/EvAd74Xc9mjzYQ9WcoTxDXcgyslaBQBAOUJCg+r/s1eayYSH2nH/eS0WfQ2uRqr/wSovDP5avy/LcLQ28LyGx94/sFHzcEXlvZP9Ynsd/KOdZbsV3x/MigEbP/szw9Dvc18fwp/0vPzmz3InE86/coAQYBYt9GWQGZrH0B7PkVGRKtJJEBAFYM/K83YrQwgJUCmt4rZDdbYKISdAFbAaBVlD44psthl84vn9N595x2z5/JALD/bCUA8A/Z/6fXzykdd+mCUmUXlAM0F7rZ5MrsNx1jfngLcOe65BZnzqUly17Bv2MJVdvwZrshgGozw5t3XLSn8Czog7j3bucxdVLcP8QSIgzSW4IgS64BSAoAqQMAmPlP2v9E6v/d6cJ/oP9/2R3IBvC0v6T9MaUDWARY1ssAAIBdWGkgiznQty87RIwGlC3yH5dATpk/dSCzWosAW8P/pfXWJPKYKQ7ZYUFjmAFFLnow2YNfALpRv4q1OAAAKCs89hEBAPlaIUjdBv178YJWfsWYRc9OaX9v11K7Plt5peOjTItyxPqn7vu4/lv7ppINbpOVEirR1uXT8PbRp2UMC2bvQLfMV5ZoKgY/K98HkI+VBsgy3pMG7LvC5Jft+4YFtfU7xzJheZ9Hljc9u/aVJRtffl0D/YDtxpgImWSLvQhAol7CS/s2lQGo/Zx2zcgKoH4kyNR9zfJ30c8ioGwG6GakVtb3eIM1J/lfXgvAtY6P2HjEeGlPv/Xk9dhxvfl2u/wfZsyPzd/YpnjM1PFTv0/5P6bOn/KejtkSuu5UfETjl+dslfxV+zPba/auXbUHcthBvmM6ekr/T/Vfz9aLMqS1dVp51bt/HJPg5qnsIB0j4Hq9HovPdhIAMG68lF8GwqaDwrjlmN696OiZAABUv18DAGjzJoMAwu9sShbXkLAtwaSSORqRW1bf1WqvPjw8ptVqQ4pXsQDQYcSsRsvCwu+W3QoKGChUo2YlxQvpXYCCLHVhoZBJAUNQgKH07BnNOcv37rSNDozYf5UTJigHCcnswCDyqs7AiP0pA0rfVUqpg9zrOcNumUM/1zEtwqu9zxiCScZIKwAHQqVB31x7jp4SaR1AUZm173vXvibkpoTrl/T5rQpz0M+hn94yR6bkhgTwmFKsDQBr1ZRSi22fUgC39PEtx7SCX5+n7v8WY0BzOkjuisKZa5zjZE4uxnclf6uNlEcoL/N0PJsBzWw+1jPDhh51XT34f3hK6YwN5Es67YEkBxPAM5kBYFAed6CgNio8ON6WqN+5ukvL5V2aL5Bx95BmM8jPe5YMIAhgZlSfF9BbbhcJTTBGFQG3TE7CvFXwSi53GYCl38ZNGPSH5F/su2iM3DqXcFzPGMgZod7PxZFTwGDRsJGeao/ryX58NzV/Kgqn7NgsfWJOWPIBDDbaGDNueVQKRcFgr40tCnwZ/ydkWrtDjxsIXJqBxpIFDbrDSCmH32yDZBui/OdNhFMr/slJWgMA8uryNwpI1M80Jg9b4zOu1RYAUM+HLwcAwHswCNb55P2WAIBWfvSMU/vu7QCAalyCE7XI4GH299R6am2VFgBg5l9Nc8u163M0jqUFoAoDAIKGyvznuqejzAL/XEfR2lafnLEJPjDYiMAFGD2wphczYwEAAADZwwQArDdpBqYL0Bg7UxTmtzb9ZbNT5ivuiyAyaZdVZsBlhZw2CrAAcCDKctAk04EIWuOqTzzzg8FjAHDMRmUAxrxz+Z8yIFkr1n+ny8BrP+LQ4/mQaYWt1WZPk9qzKp+i3+woEysXD4IPV550pvRPlr8N5RXKyvTmmb6bmk9TG7gxmZCf1OVjpi3MwTOzq19fnvnv+ekpPX3+nD5//kwmAMwpBF9icDbeKz8/67UWmyXOf5QAUEaq5nyeOeGcai+QO9/GwBw6dZDQnLweoPV5ruwQyqW4H3MnUpHLdUDEgixlZtR6EM8GAHKhta+CPecT5775r0tmCTe1TucLimi0h3Tl+wMDvchaxlrGZzi6DaCzy/T/YIODU2u9nKdff/+QHu826fvvvkvvHh7T/cYYAB4fHsj6hv0d9nIrUIXDMYp1u8b7RRYHNTCyti/tt2hjBN3qzijaP7oIVZIVks3MPB4stYCqnGM27/F8Gd8e+jnPA4IjBOxsgsEo8ZTZm4xmPzIARF3QBwDMXa7KVrGAmVjVypxssyzk2Mb9vARBFQCxvOvq+UNJCpW8yHMyL3aTPtUaEUBnAADwcXC9Jp2k+anP0WaLNIo5ACYAAALi0nG0my3Yz/PdycogcgAB8B6+OIpeKmqGz5H3K2aLWmJtCUja5zoKHPs9lnLJMlQ3hmOXpZhKQFhBC7EZ7HZ7BkcEAIDDlWvNmUxwLz1nxR4B2cTAyol1bLfwjwAQBwCc29Uav/nC9AX+6CTmnDY5QnZHp66HzsQ1NgDhYB3OU1qvAHJbkJ1jAfDw+j6t7x7S6v5dWm4f0nxzl9Jqy+z/2XqbnDOb7GIAADCxwusgG6OHlWu0Mj3GpmNWYrCAnbUAs+2EVM+RAGQ9D38eAEAMnBU547udyg6qwQDSCQYAsCBi1BMKEkcGAc2fOF+mSgAM7bXQDwRVQoYZoIt0yr5mxgAAWo/m0LQMTOt/0ZIXP5758+y5DUCsgIqVRjAd93YAgNYl9dIRMOYCKrd2FZaWGIDuOWGnAli4V/S55TEI/sp6TzgNAMDxDPb53in7FBs/q+Z1a19FGSkAgBgAirz8tgCAVqZHedmT1Tq+tKcT6OfcG5ZiqPTeRIJPu39q7c7r9qUBANr5Y+Lc5qcBfK2kmKj/7RUlUIwBAGak2e91ANIAKicL2jtbkjEBGPD5vH9J6fWJGf77589pBwDAkwEA9p9/TIcXAQD26cJMX7uW7EMsPiWwaV6yBTL47DFsS+F+JfvsdkjWXMXfZHZ14RGrAQARKGw2wrcBAFjGpAAAB5ReI/U/aP8vaQfa/+OFbIUAALwIAHA4GwDgJACASv+wqBp1tbEMmGzlXHG9xu/mBiCVdTz0M9wOAIjAsGyHcCzcPxKYX3Lt+A4AQL+JAYDBaiQwMiu9MABkmeQytTCQCHRUgtc5iN3uM1DOLjAAt35h2fWV3RKF0Yh/q93z6bqxf+29gWza74fjIB1Tl1qTT1Hy0+JI0R9VQDwE7jjLUPbdQQd5ecvs83IwgOI/pn8t3mNyfuGxoprVtNrjNfEe9l+HKlqg2CizaHOHLH/oMqxByBEBP+kXRgKPynzmEgAW5I97OJYGZUayMbVFHQh7BaBuAQqyjC/UGbyW7ETZ9h7GdzCte4CqxJaakazosbITHRvjVuf1/Ae971q530zT0Y8xNtBeF5/b2MG1e/duMnV8e/32GlPn1wnVwxYUW7/8NnnNcJm4dnvremwcW1kSW5avyX13LwWjHP21/dOTLa0t08652PZoH/b6TfqlXsMlwP+zAwB6Bk5vUrcdOdWxeqBrAAAzFobU9MYAoE1QQKRL1WYLBWcbSl5KOiKlcDgEd9vWIqyR5WW15zItHVkCjCoS9P+b9dYQYGvL1AK1HGq5GkBgkdbbTU3p4vV2iADTvXNgCxNWARGrFXMAMrPXB51FFPt0aCD3QQA6R5uM+NreN/5WGT23SsPOcVPCYmoevQUAEJ91rMmDeTzxbGMbhPZerSAr81eoteJoiIu9FwBX39/S7VP9N6UQpsZnSjHe6oAfkx+955967lvbjOtMBVCn7jXW7tYoHZt7U/efMlB6RoTWLZ/PZV++f0wocaQn55MHOopywhmLdDytjDYTDrLZKc3mCCggqI/A0DEddp/IAjA7v6YZmAGOL+m4f077lycyAbx8/mhOelL1IttzkZYLOAsf0gIAgPVDms8hQ+8JCJjPIG83aTZbpQuCaQ9rAgDMqDZks8AABACA4t7BAGacy5Hq6yk4YGNfxjXUGhPXjMex+SB5K2WvayhjWEwsuFfcTLXGgZxZymaJ66c316bmj2oIWbtjdlNeua5LA2rQ9afRPyPry+rAWlJAyazDZkIbeHPEBBQwKb5QgmAZ6A5rOkttzpTRnJ+VQ2cDx+uHeH6dARERtjEMVZ6tDs70R+/aeCsDSdep1+N/PwCAnqEa5+o1AEB93FBPxTlc9+WXAQDqNRRAHCPZuAou5GmSN4sFAMBNq2f/c824o0bBfwYcHQBQgkxWWgoBRgT/maW8PzBYj+cEqJOsUVuwRt0TJAoAAGp5ksKT5aGKPSeHrM1Cs0nRFlxvvwMAwGjOlSHpkeHMIAVbFRmSBAHAQThfMIOZdpk7feV8gOMf7C3nXP/YnBG2tPDegQLMVICz2OSq0Xi7M2IxSyfUcJ8ruOC/h8xDyj1/nuKsL0HQ9WI1rAAQ6u5mBxEdZj6Cst+r8l0uwRpA5pSunwpgXNPv3HvkR1GN7lLnELLw+fmJgej97pUMAB9/+pA+ffrEecLAVnB2Rvmt99ALWVo1QF08G8OLgUI/66oYc477AxfztoaK1pe+y0ETz/BCtryCsZK6dqzP0pgpHjKttUYzCIRO51LLmY6gyykdD6/Mr43OIQsInUgTvD/A8Wwi3kAARk0umkkLQICiHGtvz4AMsjK5FhG8BOU/ATpWAgBrFccjyP/uYZv++Jfv0ruHu/T9++8Y9AcA4G6ztRIAeH18Z3s1UoVb0BAgAKwHOIwtG8f7YhDMFWtSMxje7ZVGwkVyNNipe1XP1wNcJoP9nzMCsLZvBLU2mftiz8gggeiEhQOapQZE6RlAZ34d2Q/MbPd2FwYAAwCYrPLgv5yPshEyaC+CAAoAAAwAcvBFx0hbAkDOSgIgMqOObJIAqgjZuNnmCvOSayaU1Yl9F4P9mr9yoOi81okpBoB8roL8zlLA30nz4PV6Ve85jJkCzEWvNVizHGCWjHOQAwFYsLtVS7oO/MrBHfVl9nPIp8AMSrOTcHaug+xB2T2AbQAAMPMf66+sYfZNqG8uYI71rz0V1vJ6tU73KJmIcjV+P9uXFPvMgDtemoO01ZZRinIBfA82qPU63W23ZGGk/Tu7pM16YYyL601abVGu456vq/v3abG596D/Js23AAKsU1qurKQYHOsIEOf6usqKtMC/MfM4UwAd3h4otKfy5xsyALTOvTLXhgCAKIOruR+yOSsHYIcBIM2sXUV3lDlg39tvCsJIvkvyW/lMk2Fxn/OvBQAAWKvHAGCAAM0H2FkWQIjrUPE068fbAQCW/W99Qt3iDABtoErbjCz3GvYdAl5OJYuyyIYCAIgypW67XfVbAwAAbIiAARt7/xeYTb8lAIA2lmf2lzGyfvlaBoDevqTeS19n4CgADLMxNAa8LhSZ25Dtuq3X47gVmBkQog4Oh1/3r1k5r8gAwPlAXWrAHJN1zorHQCwYAMAwawwAi6UF4TmXOwAA6FHzehDtQCYABPLPYCrbPacZWBlfn9Lu5VPaewkAAgA+fUjHl0/8NwNIMAIAMnDVSrDpLzMAZHvIaf752b0wDgCQP0nZ/wzDRNvEjVPt+RX0s2NK6PUtAICoB83+NP8XMv5hyxkLAAL6KAlwMQDA4ZQBAIUB4FQxABy6AACbWkMAQAEs49m+JQAgZrLn6zalmcQkbGw3ZpMhzmD6tPjQYgkAY2A0AID5nUI9+q8EAGh9tz42fY62Wn8Vlvl3ba/X+t9MN6pMUvFZ9I5rZVCeR7LL8v7KVlp5FuztldBiAACLAbmMJvsQkj3ts7ECGBuAQD4CADApVcwtnQQH2QA9vyV/C+tUfgyTgcV2ts8FeIz38DUALI1xoK/S9wtcPwjuE6BuclWBf71CJ5tfUwwAphcph5250va3IfbkekQM3tjv8S87DwJgy8cwMvT4Tix6saM0zkxa+jLOmXb+3PI572/DXaZ8DuPaZJicSLv8ik9jKn4z2ZZIqXitYb3fLPj61rPelIAZxyk+S/vc7XO28kTXiefJc9jfndsZU/Gpqf5t5UlrV/TlUtmTTdmHLQNA1HHR1snrrk32nioBMDW6bQ2E9vhWwPcG4to95ABsBVs7GeLvbe3JsXvaZPAM1rCJipMEhlZlmPhmSiAAo2ryOsXuTKWSpOBfMouEQt8/Q7jD+QtnMBzBcAzbd2AEWKYVgAI08IwxgM5WZmB5hqsoYvweMECzQgm1wuLEqiZ9plbxQI0cFg11XRyTdmPYftZCGWuHlFNvHOIE7wmzqQU2NT/bBTSYnxMXmBKw2cE2cp2p++v6Y4qo/T2Oa+zXnnDsKY+2mVMCbmw9T/V7/L0n5NT2qf5t5077+a3tf0u7cezU+N06P68ZuG0fxM9TAJZ2bb91vCIBMWUoNUi5SqYX9u/K/fAFZOcWldgcAADD7pguM1DNHQkEQLB/nvZpDkAAgACnXTodXtJhh1IAeP3EWrzI9EOWERz48wQQwDbNUQJgDoDUNi0Xd84CsOV3i+WGVJ7n9Txdlgiai0pLSGXPaGWWk4JWQue6s5OgBduoyTmgJx9DLev3W8d9yoiUYytSqsYxxfvYNnwWXZjkbStXp+ZEnCM1AKAZfM97kjHeNcCYQAoogBstZLqDs8GdpIHaz7IXQ7AHTmCnGI3rGu0XdZ3oywV48AglHyHrfEXhvLxDQQTIqdkL/utZr5l/deYtz2goqCIAYDjWnrE5UQIgbjB1D2asxyBBiZ5+0xIA7ea21xaT3+MMALFfWgO3XS/19Y2+fGqN9GSa2hSFVR7lIKvyeIUtIQ1jZvgjGGTZhlx/yN52RqSYDat6pZxz3hgzrkH5bxn/2CifDkfKsd3rK7+DcAFAFE68zR1YoRwAABrjrZWKYpa+HHsMStgNNLeVbYkgMpgGcA+BDdjuI8AGtilmkN8BBQAA4P12AxkKqmSzMdcoSYBXD4TsUcJjYbVF6XTMAX+zO4G/J3MVwAFymHhWnTklYuDPwFYxY8GygT3glyOlNmrQNkuwueReLSOdne8ePPNOyQeUcb2+AZ2S018DAGCfe9txHwXKMS/ECIDsfzgxEIx+eX5i8P/Tx5/IAoDxBEhD4qve41hfmsNlyAAQ15XOq159DbBdwbEKJ18pW1UyIJuez5StALgoGKvrq86rUe0fs/O/ZOYXh07WXXDskGK11ImEI/pw2NEhLbkhPagMf1zfnE1wRlkJAJYCwHrD9dwhhc8IVsJ+wNpFOQBSVhKYA3aOAylwl4t52m6R8f8+ff/+IX3/sE7v7rdkAHi4f2TwHxnG2LcBvH13D+DOlkwZYKuBvqLOcuetBcqKU7qMi8nLW/wjeQ/B1BqXMh60LvLGnGYRBMDyRcGJx7keSsQocGpzs/yVecbwbQUAyI62BgAgBgDOxez4MWBonl8ZCFQQEcU+NxlQstWtz9oSAJovEXSSC61KDxUoQpZ9+emyA7E4dXMpnfBblgsCesXgHkFLdn4skdcG/3ENAwCU4BLnsUkCzk8LMtj1RO9vw6Q7lGB+rTstg1B9W0oH2PzQ+UeCgPy74A2y88wuNl2l+Si2Q8vEny9LxloEAOiZYJMjMGKZ//pna1gsAUdn5wA4TboQY8ss65So/+7AgENfij1vtF0Z7D0A2APGDsv4Mn2WCBogU8xiQRYBXAevNq8uab2Gz2SV1luU2LlnCYDV9jGt7t6lGWj/kfUP5p31Ns1RCgBrl5n/AgDYe6Pm9eA/WW7M90IQqgOh0SYDczhkA2OL5maARs3yxePZ70NWimIH9dhdXAY0+89eCQADALRB/yw1sgPT+jtkDeIZyLCggE6nVrTbErJH9Po1DACa4+yXhgFAddA5HxyAwjmRwQBFT9j8NCvC+n8cABAZxdQPbQkATMy456PvxCRUYOEo46gSAN+aASCI6TyvYkA/j8EIA8CtAAA+q/sL2YsjQaWebS55grbA/8hjQg17zXl0HEC110oAQHZEuaf3cU3F9+3+opSA6JdYoC0W2GUkB3kd7F29Al6vDbEt7biwTf78vd9u+66UdsltpNA3AADGCCBElgDAXsGZ8DIDAP0eNEUyAMDGy9aE+cHBNDVLc2b2HnNpIYAhz7uXlHZP6fKKEgAfAwDgQ9p9+pHBf4ADkLiRyMpyMjCB5orAp5XvvICOXCu5DeQAgFw+wK2Bub4vQQ+23TvQ9FixX6I9dQsDQG89ZX0ILxXYoi4Xs0thNzLwf057ZwAQ9f8LWAAOZ2b7qwTAy+GcXo6zdDjhn5UAAKEEIJnUpSMAAJNVzgrABrpt5Hv8suZ83xT0S34eLwGAdttffQ3NT+vlMGZOJU/uRiZPeBZ6BwCQk0xiUmJOtCll44aAoxqENOZLa323PT/obQCAcRCAfOCtf6/oNOmPPggg+n+LzrZjc4mmvL8qLKTyXxlzJfyZvtd3AIX1LRj4ADIsTKU8luWhrRymkoFU5y3K6agL4vvWf6g5g/tUwX/MKwcQZxnrpeu018D+ST5I+jpOlnBqNhsY1wwAIHuxgACU8V/Y3Yr9jO9M8Apgm+/vzGf2uZQj4E25PmL5S/M9XgMARP0VAe/qk3ZMo7yIe+eeHixzqJw1dlwrh/KYNBvE9vzeebccM3a/gTzUfnPkhHZNDg7rMEu0fXhrW8aOGxsjtW2sP6I/JV47nxfsu6l73zp+g/4NMr21bTTne69jzzaYX43vbGgftaDZJtF7CgAwNQGmAnBqcE+43zIxvhgA4JuD6/e1jd4wCKagQKHvkRIzZecoLWRJufElZBwH0x/Mghe+0XbUnBlzVgsPjl/LLjFAAIw90uR5XVci7xwBKvonZbgSEIB2gI7SAQhS2HHyROdfFHpSbJVB3Mkw6gmq2KfXqH+mlJUUSW9xtgL651qgUwHeqfk/9ftbr98u8FYQtEIkItDatSbj59o6m2p/+/uXKp9WMPXm5S3yoFW6U0bkrdf80vk1Nb5T6yf25zUD+C3PURs9EwHOcGGu1+ZGeZyay9j3cPCt0oWZ4OdklMQwHRG0gIGHoBoc/Ps0vxyIJMdrOsEhv0uXE2ohP6fT8ZVZrsjSO3kWn3ndkGEGGutNWoAFAGUB8DqH/Nwyk2fPwwyAJeCU0Mqk8XQAgJVRUYmAGbOmIPdRtAA2UBtkbx0i7Xy9dR1MHdfK37hhwW9EiQcHM36PDq0uRectUQcf5xLAHpgu1GRyXhcjLGYcKWtRzkOF/3xTj5nhGYDWJAVd3SiBvgmZhVzbbIauV+jkqGfCJtfGUopW0a5yXnmaseC/NPXE+mgMuHY955qWATVTxtwC5yVjsbRK5RF6a5UbD3ZhaVs+LgR47AlKRkHrsGplrgzN9p7RwB6/xnUAQLx2z2Bvv7PPpX65zo+zsGc71s/k/ZsDBl6yIxsPpQ99+tXljiCrPFgbqf55j5Nl1lK+q26pB1PVBpyLkhZExntm/v51x+Aus5FPF2MAcAAAwJ2s+bdc0taD7bZaOrUnN/yekRiy9pTtTAAAM5oNaMCgJuj2AAA4W0a0ofEhjWdpCaeC19JceCblGsxTuLfXUF4g8L/aMLPZSlI5eMozEJjlDH+kg00hZzkj3TlJp7nKWvk6Zz0/LEx3MMORYSUDTPaqvJbVnQZwaJnwf61GX/4ZWU55mBddoczUGMjR8qX6+2sBAJJZJrctGBNp2vevr8yUQK36/W6XXl6e0+fPn9LHn35Kz5+f+OwWT20DMNYnKJsS10a7dnGeZV6pby0gnTFRDQCA7lQFCmnv49i6DmQOfbjz2Bwx1g7JXCudcU7HPTL0DUBDMBvKaAQwMb63tWcMAHUQFTLlkB09zABmEBGOJTsW/YbvmeEPKn8BbhAgAoXk6WDBVpYAOPLZ0Kdsh4MTkPWPtYH5//hwn757/y59//136bvHu/S4mafH+0367t379HD/kNZLoxe/Qy3xtZV1A5sbS2Usl+niDABimWMZh+ZPYKkKSRlRleH4AiD2MbTouv0LAV1zyJnjTP84TgTbSf+5cyzs47J9LPaSAAZB+5BFTYc02tSUAOBXobZ9ziqjTWUzvwKviO43zuUIABoBANzCAOBROHt2v3vuh2jvNAAA+g8EoOmAA6KexdqKdiA+i4FD30dbDL+zfnCmNnUnMul/jeEIQQUFEs1hXIKI6nJNh6GtxdStDJAr59sZuK4AAK5OKzBdzHCLet18Ge7A94x8XQ/XEagB5yDzHzYOsv/JDhAYABB8IPAGLBsO7IGegj5E0AkMh9B9Kk3D+/rYyYaV3DAdCgCAjZeC1VizWCOogW0AAABz1lZeBgCADcrsrNP2/oEAAIIAtg8OANim2WqT0mrD4P8cYAIwzqAMAZjBoMeWVs7D/CoL23OoHKPvGQwAoECwstcs0GbmQ0MNHD7HAGV7nK2v2sazY2xtDWyxDgPABdWmM94mBtHqUi3UEwIAiIbbAQDdEgCur79lCYBoA2awGDHBBiyJusGC/sb2EgEB9TrEM7rtcAMAQL6qyACgEgC3AADiePQAANb+kOXYKfsW5Yfk65jtIr1/DQAQg2sKKsXj7XcveVDRgP+/CwCgZx1bS/3f+9n/0f4gk1C1HgNYawIAYPZXXWJqoCmIUoEAACAASURBVOtbh8m1wez8VnDdkiHOpuU+DdgghQHAs4m9BMBiOWMJlNkc+6i6ljms/wgAmGFeInjH8klgS9ql4ysYAAAAeEr7zADwkSUAdp9+SKeXz3bMGQyOrGqfAQAuoYw5pAKQmCYpdk1kQcL3buu6BkPb6+x/66ScUFABAGpK7LcCANr9MMQpqP4BAIDOQwAf8nh/OmUGgBcwAJxKKQCWA/ASAAAAvJ7mBADsATTF+ZcZQdMG/ANY0kFXLuZtv1nAShEQOdw3TwAAZvO8P4AjxRJd3DYIzGtSEKYDSpY/WYlYTthKwIkBgAmLoWSKMRxbQmJkAKBtma9ZfGvyUZX7ld84b7xPerGjMX9zu+/RUhKrp+RDXGI4R/7xKBOiLy8mV7fzQ/agrjnwYXiQGvYBd9tuNxSGBGMAALgwslgWVoAFAQBkRcp9MgQAGCJonPI/9mnPr97r09yfDPjbms3PS9vV9xrYv6HEGmTGAQxrJk8tYcLKNbGkiNvABsweBv91TtxLyn6O/Yp9mn0Wo54DV7PNXwMABHCpbSVbN2h3DeDIs8akzwBwU2aPfuvFR+JcHOiDJlt/Sh3E61+7bjsHxz6/tT1exHW0mVPxIfp7rvxNPdOt8eN2rHr91o5Z9KnEJupcN7OvPsHXtj8mcLbypZ2D7b0UC2hlWvW5lzzT2Y+0+9bcV3/71395dQSnJkAMQF5raHudqevqWm8DANhmgNtMz3ooNVmkGQPtHK0Xoy1tBWdxO5oSkTLTq4ztNDd0utUYi/Xt7AmAoGebQr0xXI8bK2Rmbe7ScmVZYgABwOBDAGtBx+mCFJSkjIUzyn9jLR6vXwewABQ4aWOkyINTKgbo44LQZBwgsBoQQE/5xYnaXr9FUccNpO5fK+Ay/XrKa2oBTv1+6zzrXYdzaAKhNXX93nWnzhmTpz2FlYWZj1tWcd7ur+2fqeefUnC9+fNWpdcT3vruLQCAL+n3qf6bAgC89Z5v7e+pvhyb13lcAnob32kz145roTquf7lgtwMZyliwBX/4SlEM4w1O+aMDAI5pAYcVgwdw8u/T4fQ5nc8IbIGid5+OqNVLEADopRAInafFbJXmMzj91mk2QykVZLVC7q3SATcOzCuUnR7IUjarMnkgT41JxeX+fE6ogjDU0YAogeu+4f2tDLA4f+JajowAMsx1bHTwIFjBcRsEkG7zTCBI6bnmZWAVLXUnczZccrA5Q9yQY+aZff4dMv7NsjF3vzbwymxu5NTFE4TZ9571rk2d+sM2ppGuTWPiTfZsJjP624BM2UT3ZdWEgye0t2egwXFpf+78rzYAtwMABrLdax4P5tk3BgDUG6QaHVptzEYYAJiHN4JytWlQ90v9uQYAxOOv6UDNR9skWsYg53/pLBsRD2jRGeWAitYIzxnWof6sgv7KXGLdc001p2QzhwIykJHFDIpxAwEAAPDy/JxeEfg9ngzsuUYJAM/4jwAABweYvWc0nzPUQw6OWsmBE2jkX3cJrwyIMtACSvNXovAteGIggBmCoBCLtIUhQ71eJjIOCAaYM/Mc9up6c18oRR0EAJsSNOdwAqHtKLbMQD+yJz1jRBSlYGIx+Wpy1eKXCK4AXGsALHMSlTICBhyw1i3mkF9+bpBjlEp0TtUZqgLTUCbSwQP5E0TXG8BPJjfHZtrbv7fs1pJRDflHpwkZAHYGAtjb/Pjw4UP69NNHzpEIuys2sD33OQB8huuj1M7mviTqgLCrq2yKKkMcQWYPGnlg0nIe7RnQfgyfBWIQqFdd78J4gax6o+620hQ5g9/3X1xLYe3FAI5RR8I+8IxiBvmdrh+BHzhiAQr0upJwLikjlGtzdkn788FqkGNNYK/FBF3UrASIx0AAuP5yPmfw/xfv36fvvnuf3r9/l97db9L7u2V6vFund4+P6R5sbAuwY6zTFoF/7bkcAIB0OwMAOAPACdl1osF3LZABXyXj2jvgyoRS4E7l6KQUFdmL1JzumPM8M4J+JGc9EzPOkzz2rl9lK+DV6vmOAwBkd9g8tAlFEEAAAEA2Zmc/wfChPISDUsy+8PJLAjdYWN7ZH8ozaH60ZScgyy2QbwAAynZve7X+O9nWAgDQTGj3txM1oHslAOI1AABAmxEMN91mmfuW8W+BBfWfZFbRXw61yfgNK+lR7Awbf8WII4DA7oPwrwUZOLwCquUOse81H7SfNVvR7WAXrxIXrjJzGwQAsABtAQBwLZ5ODP6LkQPX5/uDlTcB08b93V32j3Auiq3GQWQA/hq4x1g9fAthgYpZslI2AK2BlWNjYDoAC5TssNquCdDZ3j2kzd0Dg/9LgADuHpn9f0GA3wEACzABOHsH9QrX8jol1uY1yn9Da1pyhfrJWMJKuQllxwkAEPs3BhrwvezDMRspAgTKdQr2M9qcPQYAnwEd+59X83E2XUodLQput4lIBU/9XfvAZHPHfZBkx1sYADh/G3bJ7IysGABKEKEE/Evd4ahXClCg6P8xBgBl+pt/TnaKB8SDT07Z8LJjrPfKOo5jzPXruyYwzdQ13GsAQKGg7zCFhHIkWrK9/f8tAAAdw6xS+AZDkE2AB42b5oKCd9nWaoJMQ3sjMCB4YBz2L48L9rPJN+vAWxgABn0b9lxx7kS528q1PkDLM0hDmRLpNF4LZg5LOAxBPAK7Tfl3xKD8Vj+Pxrta3x6RoH/Y/bksMTufm09YPl7fKywWs7RaOQuX73ut3WYXsswXS5HhOQ0sjFfaoyhbhux+AAB2T2n3FEsAfEj7z8YAAJYAJG4IAID9Q7EpLJAt/W9zzhkAsg4qAADzB5TjCRSgWWDaJ/sKAoA1fyfIYTDYbwEAcE8ysj+FrgPdv2X+2yuC+CgJIAaA1+M5AwDAADAEACwSSwAAuErGnwAAcCva9qbcHFhpKwIu3TeSyzbU7bTuuwEA0DIAhP2M92rNAKA68l4CIAIADATgjDAdAAD9aoxdFFlaAtc1AKDIo7I3LHsbsRANwbPRlovvB/4RX7MRANCTVxr/YnPVd4hypJVD0l29tWp2mc1nygCWUjVwhfWPlUlQf8bvLF6Evpyl5QbMYgb6yeV48vovMaUI4pBdYmvGZ0oA9kZfYFlXdlxr/8JXILY6ZdwLyEZbG8Af7AGd7VAAAB4DVhCUAQgAAJXtKSCAmIHspd2CfCfASgBLtqWUIKDYEoA8Zv7H9SyuusqvOAQAyDYv62ocABBl8lv88fG8sXncfh99vr35Hu/fu/7UPad+d4fNaHOn9NpbAQDt9aauH9de+yytbI8P0cqaXr/fAgCYGscpAEO0/+L6a8e6J9969277IMaue+tb630UAPB3f/NX1yEcEz1w6wL50oH/MgCA1yb2tlNJ+GjHABe+OhuHqanbNoiSjQ7VmHaAgWq4wBEyOzNzK9PlBMMb1xOFYM4iC8huyDtsQEHBypqwXt8plwBYeokAOoq3pI3d3t1ZVgqYApD97/SsAiHkdjgIgE5lzxqNwXkNaxsAaCdpVKA1stZpZ3OGZwdE4XTV6tf2FfeKG664aKcWXq/9vXOmBExPAF8TmpMCtWmEnC494TT2jNeEfk8IjgmWKCBv7c8xBRUF8Zdcq1WqesYpinudNyY/puRK/L137NR4fu3v7fyqN3wlQ1p9OjVfb+n7tq8HSiNmFocLcn02n3P/D7SEBQhyjSbIQqcUw44T0sHqTpkjfnYBCOCcFqxJhzq9p3S+7NPL4WO6pD25NM+s17tLZ2xOQQ18AuUcHOzMaU0XRIsvCPggWwfUWaAU3bAEgYxiq1dthjhqeUKWss42NjSi1PKMVGQAnRYLoqCj/O/JoSi7WuV9y5iMHdNuTHTvKlByhaGgB7DSs8TX0TZ6AMh+L7S0IZpqBj6dXk2wnJseqxuuPDddJ7/GrFhtaTO17cWCKRFd4jU54YBEX6Af7L0HCX0esn425pk8Tb5ZHq6fMQCAByC89beMT08WxBIAksPlWv/9AADGnCRFt/QZALSFbzeWrUHb//xlAIC6TSEDriipkrUvKswcQNKG1wM0voHFbKjWnG+MBQaIAADeHw4jZH9eTmlH9hIHAOz2zOxWGQCj3TdwJwPrCF6QAcA+g9KYGT5rq+/ZAgBwLwaYdrv0+vxCFgDITtzvsEdW+TMze4wZADTnYgIAEOCclnSmnSl7AQRAsgGkqRwOBFgtFtmehLxcsAyVZYGAWpnZIAQEGDDVSloBTAVww73LYnP0MLPfZTC8ewxOEW9lYAD+5mAByGdcg5wFjd1sDAFW95Dn52BivVKtTFb57q3682sBAHIU231NJ+bMbwQHOb+Mvh5ZV5gXAId8+viR5QCePz2V2u+N7qVjxL/r2iFke/CM/5jZ7QH3Vv7zGoGqV8Fyi/crM86yGFWuBfodz8DAuztnWPqCbBRwDJuTSBnAWkO8NwIACow2TiIexywSYwDAcRYEtAAiMz+dBlqZ3jwnsOEAALA77y0QerQ1wUAxAADOyIE2rBcLBv9/+Yvv0/fv36d37x7Su8eH9HC3Tt/dr9Ljdp0eHx7SBgBrBwBgv8W64tiXgXIcQLvFPJ0xL8EEgKDg6dIAAIwwujAAmE4tozjUMjZvsnTxTCIvSycwWwaVBAaAFDJ0AtBKEd9oNyvw3dp2dMBrzgbwAK8RSgBQtscsaJ+XtBYjs0BmAAiOSQDdOZH1nHZHAwRYCQADitZZ1Co7wXkUwFyZUecrAQBZV18BANDuCcHLqB/UvwiA5YCkMvy9BIABAFRqz2wVMQPk++cM5uCczfaUqP7ttVCdKiPdMvi4fElHX+qj2kyb5QD00Bb0DCmHdnCv6Oco+xwfjQ1AgX/L1GbAHgAAMOCw9AZAOhYIFAAADIfI1kdJDVy77PPrcd7tDAAA8C+dvQ5Qo82XAAAwFgFcB0wC+Jx9HdCjdxuuz7v7x7S5fyT9/wJJFdsH0v6nJcBs67RAO5AsQR1r2c8sBQAGHAfDwZY1ZVPYwpTiWkowwGEt5iFjANBY9oKVLQNAsV0cGOLrp7afauBGNmtGGAAyALLax5jsEVOWgv/R34IBtxIAwwzNnxsAMMYAgH7IoMfAACAmAK1J62v4jwwA+BYAQGQAoA5Umc2mH+gfJOCojHEeJ7spS84IACBQaAtWiGMbHbGy7aJWaO0XnPsWAMC1EgCqA53Xo/sxvxYAILsiykvMe/TL1wIAogO91hHWa618Lv1b65QWIEC7nkBB2MV1aYe4J58CAEQbbcoXNdT+JQgleY25SPlGO3thpWEzBbtnYC+V8DVLq7WC7g4YFQAAMtd9zXDDXGhXgXXR9ggEpu6e0+XlIwEA+2eAAD6m/dNPZADYf/5AAMDl8Jrm5yMBAAALqgSALTowFBafkdnwBQBg/kfPdnc7SAwAvqL+mwIAMEN3CNw7uI0U/gCxnc7+D5n/BgBgtr+XAHjZH9LL7sDvduellQDIAABLKCEDQAQAOBDBMpz/dQAArgF8apWguwLVYgDA/q7EL4YAACtRZ4k1YgDQ8ZAdPfl0KwBgyr865j8t59X+nanrRf1rx5pVPOa/6K3/7MvwALwAABb0V7a/gyQcUFEDAAzUSFm9gr8SYB0BBowFkPvrwFoaGQAik6nWkew77aP1eUzm6HkBADDfh83Lso8Ttb/5V6AHxQBgcteSDgAAx9KW3DVGJ+wVzS7W/s+YcUo5ALVLAADFxwrDmbXrSwEASgSqx68uuaJxz/ZVJ3u/nU/t52uxmvb6vbG4dj7u1bMH4nVume+9++ZnnigBcO1czoMJBgCdPxaHmWq/6RCzwHrHxt/btl5bC3m/0zDQ9q5xrQ+m/E3RHxKfoTevot1xdcziPB0kvPVl2SgA4P/4D//+KgDglgHqLSCd1wumXBNOrq3y898GAFDwXgwAhTavTEAnFcpZhkaZAwCAUBTthLEA18lqtTSo2ky35TWYYoAISK4YiBf1pZxXEoyoP3SgI6OuHQPHMJxPRmUNI3Cd1tstncX3D4/p4eGRtSmBfAeDgFG0ho0xlYezFni7STuzdCUjhoCI5vSOklKUwwHPYYZ9jdDWZG1LgLQLwjJUTZDFjab1F5CtQN0XVoY4BlPCB79PBZCnFqg2RWNK4JoC4OZswoPcroNrc7/XVimwsedoBWR7v6n1O9XHUwpo6vwxpafrimJz7Dqx/b0+GFMsPbnTO/Zr++f/Ye9NtBtLkmSx4A5umVlLd8+mp5+QPkL6D+nb3zuame7KTBI7qGNmbhF+A3EBsip75o2OWCcLJHBxl1h8NTc/5yBizWcFloU8fncCNz//3DO9Z4x6RTlnYNTn7tZvBkjlc01ytFBAtQ+mHDxT6lOZkJ4z9R6LvxCqQSKKyQYG9zdltfteyoX6yxVQWdNJBQMAAAA7FZAy2q7iof1O1QUM1pWbcnP9SGBAFBbJoA9Ql+QLWqQEKjeqiWxc7xE8vb4uh8TwQkObQi1RTwdDTC+baKAOKQKbSvX81n1ZBU38gntIlSBZj+A73h/6fkbKS2bKSJwC2OZ07nAvsgSfM93+P0moyaBoAdCpuYCqKa7p2i0zP6Arp1tSxD2DXa0K5yfBDloikAFgBLChfzMAQNcXAAD9v9zEsYE4ps+Z0x7VGkiHnE7QeL+O5QQACjU8ODBQ3wcAyOeuv/8HMwD0cqm/Jye1+vEQxueYOSDLvCxHJu9HsKhfl6OxzrPY7kFo8QkKPiqcfU/cT5FA0q1OAQDsca4brIk7J/0rA0BUz2a6bgMAtm97JkCYBNntynqFXu+vZbVccu/CvjEAwAEUVPsjqQEQ5z2qjtnzD0l3JSZcjcfqYpWVF1DJv37/HuwoqHYGI8CqrF6/BaWnEqd7gqfABqDkLBIrl7BTzAJAMOhluYa9CNt3BwDrVbSeUoLfQFSAFbCDAQa4uYvWVGCjCrAqkveLh08EANDeDVYqylfYmgAKRLV0lP5UtgAFnwAGuGXCpVFJxu+gaIYEQKUmZXIACKrNKvlM+zI5QZZ90EftJ4I8fKO9ryoca6p2dEuEjTVuloAIavCapja1cxYKE3OB8UaSfL1alvVyWdbrdXn5/q0sX5fl3//13yf4p/6K6jkt8TyWZEqu9mao13ruT88K4ZRAh05F1bxUsgI3aiuBvssKABkAgFfsNex3AlK41rYE85XUs1l7N4KNFxcEO+C68nmUPDSlP86/3SxbC4DDgYlF0UuKcrzSzqcgXU0QYe+97XgMEo8bghKi5zCAC9stE4dP9/fl15+/lD//8kv5/OmpPD3cl8/PT+XpflEe7i7Lw91teXh4ILU4GCngdy0WagHA4CdYMAhUY/kaqcOZHDqcAwA03XC8kvyZ9ZYq5BncQ5i9VoaFbg67qQbIIrzMNgcOwrRypno5y4/cTsYf0raqAIAmx814Ir+vJZXrXOSgSWACuf6i+l82jK7CHuoJ4MDEPyOmeEac/xgAYFmcLbAcIGz6ZABKHCZUI0Oe1hAlAWQ+KZGPKdx9jT6p2/6WLjEDANdkTOmUAcDjZztKYEnZTFpSqYNDC0TH+LHF0CBIzdgFnoc2kPxzqbaw4yJZDOp+PuvE1w/7NgAJtew+1l+Tb6B+zZX/AdQB2AYJJfY9lv7DfsU1XM1/e3vDPcXK6wByqVpGa4pUsQAPrAX2gTyRLo8WV9CDgP1eX5X7xaI8It6RqhJvoadub8rd/X25WdwTALB4fCrXC7QAeCiXd/dkAGALAOxhAgDEagPGMMRC3qB/rsG0CP2FQgmtTcWDAtCGOzb4pdoImlPZxI2q33ZJDvq1FlEtMJftoVGLgAbAaMHP+p3arkUIKzPOHMWuuH46AACo4G1ThBColYqpkIP7Np7/RzMAeIwsw21j7XfTFgD+3C2QjpLqsS4xbxqbRqtdY19hS6mCulWt9i0AKHcrO0CqcCb18XELngbEEQDA4ldB1vkWAD2AyPL1lL+PY/4oAIA9pq86hgc/b1fA0/u4vS2e1zjGHSAgHhMytAWaOar/6QCAI4BAtJqQHwDQFIoTGsCq929gL839CGeZpGXYgZa3fB20CMrnc3xb72mOVAAmO1wAgKgYNtMsAABo3+UWANTHskG9Ns04ayY+AgA2YCXbstgCfsFhsyyH16/lAADAy/eyeflati9/K+vv+PfXsl1+K2W/KhcAAKB4I1r6iVFMOtUttLSG3XbETJLel4TI8POPAADavmg2+mSvlDeymWWApQAIjbXRMZLm36aEUrkoS9ixASDF2O0OAgCAAWD3Vspysy+baAEAMMBqGy0AVohdFQIANnvpPTAAqOVPYwHIsRlXWBvcqPt0/GUK9vN6mCaoY+VwyekZLZ+ktyL8xZyGfuryjAKKJktkYwJA6NyBE9g8hiDvqGhn3MwAgAQWiDY8fxQAMI6t6P6tf3LcoB1vj2iqJ7N+bbaPW8UM2vUEUMbf62Mh3q/H1xXjVd67KjLSvwkbgNtBR/to+dhXqGWqrArOMQmsZ1DetHVejoW1+F/ee8eFmFneZPmmFmKW3aL9F5Ob6P29XlVoo5gD/auw4XAM4g3w/zIAwCwAFQAQoOge/GY7mCx31QY3YDbspQqgTdT/lj8BsLEc7ucHe+s4Pt/AlZ7v7Gf0a7H//iQuNlifo7GeVSBhl2cft19rc/H7eu/vzD+N78FjMYosWH6cTA9XmTP3jH3Oprd1tJ7mf5w/yfs/n6PPr3i/t32f4j19riP09eknPHl7RwCN/ug+DtrLppHMmbviSP6MKCyPbJhUfNF/dpEZAEaJg1PC+VgwtlvvJ350LM7tBPD0oWPSzK+UPpyCdJSIako/hGa92MBAmySb4Tw3Jdw7UVpE0yp1vGeFhz53oGHy9bMi9PNbgTl4bKOfwpA2qMSPQAIKKHCSApmD8xD5fgfq62v2jIVj/fnz5/L4/KksHj+RCQDHsB0A6WNU0QXjEYFTvqJ6hXQroI1SkAuXYI/WAAngcz4D+w5Gct09HInyauhsRyXZg7Zl3yqdVogPVbWZntSBQdNw8/q3PLQ32vze3Prz+zmB2jvg+HskgOo8B2255cJEOYYROecA+VgE0Seh5g+WlJ0SkKdFz/Gn54TN3LOcckBHCuiUUurPlRXoSCaM5nfOADt1n73gH8mb0f7+6Bi/V675vD6+nxv/bfnw0fvoz39OabxnnU2MmwEacqS8ID9zsiUHD/E7DVbeXKNwjdhUKRegEF2Wi4voi1YECkDy/7Bfl7fdmqhzMQNseR62OaFhB9pfhMoXpbxdCyQQcHy5mwoyM4zIHlwBAgjDHMYhGAv2CAQG4tbU1QRkgWEA4CdJpxoQ5HzJ4ozqgwjwWmXFs4aHHAk8SUsmrd0OJir/gKlXsXE4JgzqNbk1NQ6VZm8Bf9E+j1NDWhHvWV/MVbmqb0Z+vWtt9ChNVgicpnlrl1OGi+s0WWST5O5Ed9vZnTdeNQLnPn+f+dcbTppmAAB8jQi8T/ZNAwAcywH3C586Nt5jBEqk8azjH4GrKk8SK0OWmz7PSO7k41oFW6Jim9Cp+blaRY3OHYGxyvDQnn9Ofo/kB4/thFeeMe4F7cABkCqS//GFClLqq0lxfnMbd0kgVk1WA3lPlgsG5eIcTmzgDlSVqLvB92irXZWyXC1F+R/JkOVyyWQkzgO7jHYbbC7Q/0MOJSDSw8MjbTEH+lriTJSApOhFZeVGSePV6ysTJ6y0BPBguSQKf/nyWr6jovz1hceCch6vOFaV1gBZHUiFjkQnbUoEFNGGKu4PCRaCAwhaALhKyRuBdUoNSOIzJGAYOIL9FgwrBAqAySCYDlhZeQOmlku2OGALK35PwSWEFHdvN+XyBpXWep9BDVa1mj0AFRGokmjyOFew5P6JcoZifqxxUuBlQhfJ5yrlEvSmsYeau5F6nAeAj3Z7qgZUohbV5qrmcaUo7XmuaVU/wUdQpSDmYUfQxvL1pSxfXrhGfvvrb0qCMQEWlJKx5iE7sV4YxI6NSnvT1UQUQQ1gWP2g2J9ex/p+Sk6gsnKLRDsScariJSUsgsSo6ojqfLbuIWs3kqRKyhOuFUkOAvSwY9inufkGTvb7PSR3RN+Pf0qQaF9D8UW1CPwf0qZHYpW4AgRj0VNSVOo8X4AJdnz/UF7XayUpGbxCNfKa93dzc8XE/q8/fS5/+vmn8uvnT+Wn56fyp5++lM+o/r8DPfmiLO6wzuUvYX3eMLAu/wjrDkwAah0kQAtL1qy7A3wnGZsowuNvPJ98rqyzG7RQJktItwQCly3rnjl+bfTpBjdB+WCOJgAAA6DCjpBoxTrV69GP2QUknPVxAp8B6JR1Sa9PJr6A9XdchH2Io4WH9Hrbn/oe5luBxqxfeQ0q1rCF0r1Z73jM8zON/J8MYKjjFjqA64+9jWUAZSCAn7kHvnN4Khge/rpAKtnPsaqBftDxjQVAK0HMRqy4sv486vkuYKj+07j1NghCZwCx4h50783aYeI59pDGJZRkAAN8PgAwBUmQHeNEUl4pOBepkREcjuS9gTp8ZUJJfV9xDlWwiiUGOkR+QGuPaJAAdNh6KR1FIFIAoqELnOxHgmcB5kPqUVToHwhew3t3SPw/Ppe7RyX/bxaLcr24Lzdg1VnclwMS/SiQgD4ClTb3tJjAXPV/eQ2KbVfbtWB+rrjr1ybHE34JYiQDwMnEvkptGUZ20TxAIHbuTPVTW+taYzl+gr+VlwDAHDq1fV57cIehkavffR59XwAIJ9PrNbpWAb27kP0Ef+co8J/sLTAoVX0RusEAEb8PfTRhmKlrPQfzWxzQehNjAgCJx6YV5eQ2SwIX98UpVU7GA+Y1wL0bbUjEutH2c35WfCcXONCGCFmQE9PHQrm9g+/k5/EnfibYbvydyTqBRz1vnEcW/eh5K5ijMpg236yP/c7FavIz8HfrvRkAgACGZhcKOUvgld6zjBztsSzPmwwNFZWYjDzmlsGsND1qSRD+dboXxjijp3XWcVWWT/yguVmSmf270gAAIABJREFUzPB8zHqTXaWUx5c2Wma/YrGCir4aA4B8BhZwBRiAMpa/G2wXaOq4ju0rrE+KeCT0aONtyhvk7XpV9utl2S2/l/3yW9l8/1oOq+9l+/q1LL/+a9m8/K0ctrBRX8rlBYCfBhGjiIOciwRouQLUMqYWe9UgT5jGwk7yB/5EBS5xCbZ4R/V/Ql/ZTjBlfl6X8k3CrIk8gOZC5+S1Iv4gMWodKvYmmCNr2JFR+Qwdt2U7n7ey3eF3Vf5vDkWJfwIADgQFrLe7st6V8rK9KLu3SwHaDMKjPJDL2e5Xyjm85BoP86rS+neUTPeKEa4AsWQD2MfBUfs3tRjWjwa4AS5l0rUCR7W2abKO3PMVAEBdQdkQBYX0//QdMlK4vWbID+qXaPuUCySzLvL7eY+0OCxsF8nP2d11Kp4ecbhe52R7R+MfsYMEnuN4U4fbaJL9l+cDv1s/T3V3jDZtds2x7RvqkmDsMBiA/m/EHzmW1f+/pN+h1ixNFlvej9g923rSmOX8WR6qlm8K+yDFPfQssj+1YEzTb10smW1Z72p/y0rpZfmEABbZH1T1f2sDZ7nMS0T7i6z3GGtB4VcEbnr7lt8BQ0u3OCa6IpZ9fZRqL7U5ynrE+8xrIjNYjtZgjl8e+Rexftjy9h0//TptnmB7wpH9lE/df27WrCoBzuSfjr8PAXEuRjp+OAJjm9gZHjSXL2kb7XSE9njMppehLOmuPNERHbC1H6cR+CIfc+76eY/2ssP759TSkC0Z2zDZG7WOJNmfHGq3bgub4/Ia8Z8GmvG1sh3q/Zp9VD/XSQAABjJ/6dSDnFu4/eD471EFrDTl8aJssXV/BuHdkL/ZiB1NXG/k6jpyADS4Yxr77AThuAwACNbT+l52JPI586KsBmvsHldXNufAjoIo9awQdG0Zh6xYWdyXT59/Luhth/YABAEAFX8nylmwCCDwiuNhOMJaIqqU4ABQrwISjmotoaPxY0XF2AgCQfiekfGmMITxFEkq9KB1+W1VknUhy3nxJs29ba2YeV9dhW2eh9EGy+twEoBy0L6jbeyPbwYKp58UPD5PXjf5Pkab20mFU/L/nADsPz93/NweHBtBUwDMaE+c27ejcfG6xuu57/fj2d//qXvyevrIGOVjLb/6fX8sB05JtuPPRnOUn2PumadGZITczijsc+vh3OdV0HfXee8z4LjZtUUHEK7ZfJL39HXUA/gCMpw0sKgOBBXoqux3qBzcsHUAAAAIdONKSKhUSAEAABeLcvF2Lb41QuD1Klo/VCBkCnlV10mJAv1cyvW9+oI6KAiP5o001ZJ7AFfVarxK19pQxHZq6YtUBH44e1HRRLmtdK4c5xoop/CpSQ8cl3s+c/32ydiOLh8O2vkk9+n1/Z79dWp9z62PLCdO30GExY/WaM2PVPnc9i6lz8Rx+tgu/tjR2elo3zQFrKMQvTw8DQDoDbfsYPzHAwBaEqvKqRRIyUkayX0laLLutz4Yybk5+2/OAK8WXgIAZHrrphu0DvzDmXg3AEAUoDbUGTjEDoxEJ87ZGIYMAGj7jXvz+qJsSaupSnrYO7bjRoHb6gCHDMj9FLNeukYgEDZZBCWQzH99+U5mASZMiL7fltX3FwIB8P4LWw8AfLAuLy/fI9H8Kprm9YpJXjjrqii6JgDgE6o0EZxAYIIJG7AB3LDfMj5fAAiARChbFKBHZICYIqAMZioFJa/D1lSvUgZEonofQWjanKRUR+VmJHMub8rb1aIgCaMAU5O7hdT+l6zcRMUmbFSxAKhyhbbZJfpv7igkGGiK/pQ6RpXHagUjEBhpOV1pEOmuW3YQaEFYhqjNChYtRiLOVAN4sgsFAEBS3xwm1JXuxx1BJwMAABRQT/pgbli+sp3D19++lpfvr2SNqGwCNWEbqzoSymY9gWygDxHBvkYzbpCdWvOoql+vZKzAmkESjwAAVPvjd1fmq/o/soYROTQN5I6U+gr04Blwnl207dH5nRRV7lbnpO9IkJTAAb5eS3odysUlPgPjQPRijb7ppGM9lLKJwCrBCvWfKo9xvjUS/rXCBO9ty831JSv9v3x+Kv/rP/8jk/4/PT+Wzw+L8vPzMyv/729uWFlMnyn5RGK30BoWMFrr7Yp9wivdWyTLFXRnL1CHdisYQJaRZHpjTGrqWzaCwluxnvoezFm3M4Eecs7BYgKVSDg7YTaRDMx08HMAAAc/W6KdLRScIK8LP/Ra+owyNkwuS99mR0TP22g1UmVzAujINsBa2VHmTvQr92gevwZOOHquqM7Ovki2Rxy/6PU3/VfAjIJZYZRg51rej3t3Yz3i811ix6s6LgLHZodqyasGluX+rYnkCALVXqgxsAzwK0Cu+w/d5oDqRSkI/+MIJfzFSKfjfO+RcvBk1YR13K0xGRY1GJXAC0gWKgak/Yh/2ns10Mv9ajmCtZgqCunb61kMjBKVbGPrQLscgumihYDAZ9A9ikkglgHdQyAdAuVvbwXtBR4fHtme5vHTTwEAeAwAwIIAgIvbu/IGPXS7YAsAggBIYayKf+gkvF5f3RawWPVA1d73720Kr3+CLwY2x2S+UhI/20a09wcAgZGtPeuDJbBwvucpACAYWWLPmX3Lus7J42yv/70AAH5+7QkkgNVKApX0jovlZP9+iwpz2WGtbYDBLmMAgO0wjIcBAI7ZySZriRv7gnMAgOz/5nu3XIEcMADA1f+2JzGefy8AgO8XdiLnfQAAwPzKppoCAPjdON76aC5G0tvtfrY6FgkAMAU3SO0xafSDAQDeWznxP0ks0dZq62my5ghubPrGMrrt79B1HavZnLcoTRdVujgIDEGjgylnpzFtjDnsqLw2YcPC/tA/MIMFA0AAqmy7sy0A7XZSJAYLldpt5TmDzQkAwAVsP9hKiKXAf9isym71Wvarl7J9/VZ2L9/KHq+vfyurb/9eVi//Xg67VwEALgUAgOy9RNuNt1Ku3wQMhsdkXZ7B+pY/8tEVQmFSEt+vOtst4P4AACDiKrxOoAEaAMAtNlulq/SidDfufUv5I/2DVyT/8W/DNgACAGwTAICtACoA4KK87ErZHgQAMAsPoj32NZpNFMUbCQRQ4Wah12UPBAONmi0cAQBkC7Q5BoBqCuxs608612BSt1QzC7CY1ij/gj1YPpQ+V8tM+Ht6j+D1CgAwiAD2BkBmDSxmHYLnHgLIuhxLS0/P7bAT7xP4eMzQYbDH5JtM/uudGmdBAtclNQGS7HUv7D9/J4+7ABoCyolVR8BgAYXVelSt8uS3Qg57fNseFrDnCGRnFqTEOm3dPo3Vye9NO77FyWzP0Y7WM9eihkj+1xhOgFStv+Q7trgIWeDQUg2vqdqfch0MANE+bgQA8HhOdYPjp/BhZf+3MZ4WxPR2z+g4ExlM5jbmk778kf0VNmmMSa/j+hU3a49dvKFk7eTC7QtU88F2rzLD16mTjWzAHgDg/efzjPK3+TywfT9yzf5Yt8+dO0dvVx+NLWME83dw7vtZo45yDSO7fjIHgyLhPIbnru9z9dfOa+7U+Gb7I6/tcUzfsQIz3ADg+fsBAJQJZgCYMwBHG7AfwLzx+gEZJZDy8X8EAMAgwWVD/vaLP19n/HwCAIwS0Pk5PgIA6AV1/tv3UA3ScNQzAqQ5QRLA260Qfs3wlkJ3ov7hKRgA4Cjf3ZG6EmCA+8cHtRFgRZb60LpCC+h5fMb+qkSkydiEArPxiWcGopHzEwkz3IcojiKmhQAEFID7XiblYG2rZ54aeM1R1fbNPW368TODgOc2O7n8PdMeJgCABd+IYt7nAHKLyf9A6OX56a+T11bdE0EdlZMVXjc+Zry+j0VCL0BGwmxOkMzt0T7Y0N/baH/ka/TOb//Z6H7mBOFob85dP993fraPjEl/b+cc3FNCek7Iv2c+8j2PlMI5+XpOAZ0bE5//Pevr3L0cGSB0MFxtf34Ej8//Vi6v5ETQGEWy/7Auu2AAABiAPWLfQNPn6kPREOvnqlyVu3LxhjYlXGFqFcB4u4Omfk9N2ZpzIEeJ1JABAGBlaiSaWO0XvfjY0iASTzB4HPDjHaQWD0wI0rl1cDeDytjpWlWnFd0eiaoU2M180Mf7ryVp25r84wCAj67vU/v2/CoYHRFJkvgoO82kWIv5nu5h0w12EezfdwMnvzUnjxoDAEeE55iu8QYA6C+Qe531clnOmh67vzbfy0j1P8wAoGh/TqzUaw4BANPE0n9tAABEixzOGrxFSIBOydQpddWFGEVUJQEGkcvbayZpENy6cY/EVNGTKyBwHQaymbzVekFlvvd5nmtUejOZE4FM9Y8PZoFI4pImHXT/uz2T/qZiRqL/+/dv5eX79/L961eyE+BvMAQskXjequ0BqTzB+hQBB1ZCX1+XBXoqL+7KLdqj7Hf8HTTqAAUg2IPqf/VjjiBHVJ45yOHqSTwhEzcAoQYjFe3LGwU2L5GMQQIGDAABSsWxaodwQ2AWbc8IqDAhy4S+Ai1O9LsqWzabErZKySJAggCLgjAAAdjZZgCc61sBNMoWn9eJVzIRRDYsV2pXekYEuDcJnOT+5n3fOvVaZ8X2fkt2BgAydus1E/9f//a38ttvvzExVm1QV8kH+4KqnWJNeB2xn2jrv8iADIKbQefPxB3WBxN0Sv5Xqv9gAIAsQZC+VnSY0YBZxGgBgO+zrYSS/QQQBLBAVehRzVf7xgflP9eWg6EOyKuaWGsdQdbtJLEosEBL9m9wn6ykxL7RdyuYAMljBEDf3FcV+riU58eH8k//8Ofyl19/Lv/tX/6x/PL5U/n8eE9GgM+PD3xlb3G0Wot2FgCmmPJfLB1iuFBPcFVJcS0msCPWBil+Jaj5T/JfCX/KVI5JAwCElRJGihgcDADgZ5mq/QwAQJOvFDB1RtIXBh/U+wkVNU1PKACf/Zkwbqq6EnlBeKhR2u7jq73TKbdMa5vtV67tygKgtDAYAFzpX+Wfx6yrbNAztgChdO5U7/Y2dgYAWD/7OgYA6JwpMFznEQC/ces7AV7eCADwHvQwkBEgbECatZUhoAEAqAsA4CChlHmd4lkCxIpjkBytFWwBBDBoDgmMygDA7eo18H4AAK8c9hXHJbEAENhyKQYSV5FA1xl8w+Aj4wQH0cYGG0IN/BMM11g7ABQAY4Ba5oDBZlvWq3Wlf8X3tA9v1Y7jQgAAVsJG+0IkvPDZ09NTWTw8lsdPP5e7h8eyeHws14tFubpblFsyACzKHskMtO+AnrpFEYR1TrSnAfX/5U0wADRmlaN9OJfgJ0Bj2h7LaysnG/Ka7O05V3j2a7O3JY98r2k2YgKQpQwJnZYT2+rfrUQcbQ7HXiKB4+fG648CAPg5pgla7ymEz5M8Z9uXabW/gAFxPJmM9HtEjlIyTHHAnExtyf6WjBI4YMoAQNBK1empBUAn17yPp69NdvT0/7b3+rntx+KU84Fz9EDSHCMDUIbzNmIAoD2DCt4/BgDIay8/O3//TwIANMBhL5/DtjDDAG0k2/iyVSrod9LiZpz47/ddP1cXUUDWYoqxybw/p2W5/YriWjY7A9dmVPi7aOuWNncwAKRELcEBTBBKsXs/OzhS7QG00MMcgUVxs0bAtgEAggEAAIAtGACW39QC4Nu/lfXyt7IPBoCriNHIXxAI4Bo20REDgB4P9/I/KwDAQDkDADaHbQAABEAFCADV/2gBwMQ/fkcLgK1+578OAIAWAGpRIllgAMBURJ8HANiaYcV+AABsl5gFaAoAAAPRiEK7MZhV/jxXjka1Ou0ys065tQSp55Worons8J0MAKhV7eGXmAHAcjfrznMAAC2W0wyR5/afmdGavhzHg8yoPNHF0dteoJnGsJR1bwYAtKRcJOAY/wNIwoAq+ab2HyoAIPatxk7gCbekIdC4a1mBv32c7ef+GAuSVrw6FS3CGwlgVMOlrDZubCwGADT52PxA+oMRF1FbALVuy7agmO3UAqABvHWOrOOyDZDfh+4HAPjI/s8gjdhEfSw021F+8t72b+CXXBTS5hq/yZZoGeh+vWH8j88bdrru/EP1VxNdajaxzpbrbb9Tf8/F//1+DwCYPt8UkDayQ07vP7TDOx1/PZefMCjslA106rMKojpR4Hgq90E9eeK7Y4b6dkdcP/H9Ua7n3HONAACa79E3ewCAAK7nGAAqeDadtPrAfxQAkDdfXiyjQRkt5HGCa8oA0M6r6W7PAQdVhr8Vz8nFcjRRULTjCvR8vnMAgEYD474tx0wC/TnijmWcRgW8J6VNmI6isVKFqt8LYwP01kTnqdLf/WaZ5L+7Lfeo8AK9JVgBgikAn90u1N8SKHhXZlFhx3nUu1GMAKbLc2WUc23EwNXelKoEoICPgAFuPG8K/T59T0LaQIBp7yY86UgBTp1ar4kIqCfkGr5vRdY73p7fAxCMgc5TNW1bS6P7OlpfE9qOjBbU7+8FAOTrnhMaH/m8d9767/YCvheGI0X7e+91pAx8/dF1e3lx6vsj2TKSCcfr8X2jObr2ewT+3DHnDNvfO8b9M8+N7znFfOr+8mdoAXDKAsqGm5+pfV/oYdXBIeoJ+YFEw6bsD2sCAnZIsJRwYkEXSco+JeeATr68uBGLS1TSKQMf+NxAP9OJQuAoAkgRq+c3cD58O/fsIgUwklA317wr0IayBzDoTAMMgEpPOrpMyKbq/2ABiFS9EgcOxkXy38a5K6NagJermM82Wjc2VNn3Xkd1r/NreW4+37uuz62XuSufW+fWCWMYqKsHmn5oY6NxYlXm76Swet/OF6BjLAfdAqDN2/R5lVhWZUL70TGmYRsnMHIf5rxvMgCA50mMEP09jnSe3/N9MgA9SH40Yn7fX0vaNVn7X50BAHKhId0F3JHji2CXn1Nj1aopVH2jfsLXizvlCJ2gjYSg9wup7RMLEitHq8OpSm0nDulcM0krpBKvS5Dhrmw3GyZzmbyP5CleJfmCvrDaW29MsqzXKzq3oEX//v17+fbtG5kBABZwAvff/59/ZUW3qjIBIlgT1InKIQQOWbGPgMXVpajSSU+KHukLAgGeHp7UqiBaB5C+OVodEES6Bx27KqpJYcq2WUjo3Ij+MMZRtOtR8ZRAAGgpwMAJErKkQI1evtEW4PrugUlUB0gqWNVV/Ax4xfeD2YVzFVVwCKDRAjd4IAJjZhlQRZeSwK4W5NySgYAaJOS1Ph+i+ZmYE904GAAI5gCTw3ZdNqtl+fZVAAAANWz7y8nRfVYdHlrOSRJSI5NiNwVdIkEOKn/6DPQbInDjvo5RTUmwABIstTpfx1aK/woAOLSqf4IPGs0j5h33Vys8QlgpUKQkqSnSWSESbQd4b+WtLNebqLxycEkgGRwn6nElFtUGoFVD6/y7cn2FcVV7IKzNp4dF+fWnn8p/+6d/KP/wp1/LLz99Kj9/fi7PD6ARvynPjwFkubxU9f+lqu3YU5zVdqraufK+jUAsQCYMtiVdg/uHflcFS65ccVDJlfUttFvtOksBrJlIjNc1XPV/sq3s5Fa5FIYHKeynfTMtH/BtJpmr6umYAEDri/WdZJ0B1S1oGJGIAQiATzXt2HNklxxXYGTAIiq4WgCw6pUBA0DVqx2zwXsBAFmWt3Pt2ddYYK9jin0l9jWHEz8yt6Oo1VNpDlhFr4p5ivDEOsIKv9rmYq9WKNFaxHrBwWrc8xwAgHvuorUAcKDacoP7jslSR5KiAq5WnIffTIMqKrI8BpR36idtAIDabATrQZIXeh6BdirowasgwD8YO+iXLdhPwFqzhm4C9b/sedvD19GKBgA0AczQ8vCm9q3HWrq9uSb74adPn8r9w1NZPH8udw9P5Q5xDoAF7u7YBgBAgDfsZTB4QXfQngfdLnRI6GSy7DQAQG8PWodnm2liP6EAYrYFgM7W22BD+6sLeI9szd6O7v+27PA9V7rtlNj+zwIAOGnQbE4nIcAAILmvCtppIgE+mxNrto24zmsA8JgBwEknAy9HLQBGDAB5/E7FIrKu87pXpW5Levh5Mf9mtsjz/iMAALYpzQAAO0XPHmxIFdD4xwAAeZ2N9kGl8D+i3Jcr+yMYAHL1qPZUAj2m/ra0XaIdCu3oI7mt9aUKcK2jSrHesYZlnXjKT7wEp1+2PztfL1f9C3CTfEEy4OwrwIM2ctjXGQAgVoBoHxbJRCUQM5uggAcqQGg6m3Y8GRG2Zb9es2KXYIDtpuzWS1L+NwDA97IPBoDN8m9lv30tm80rWwAQ/5gAAGAyZCvG/zAGAIGX8viJjUwx5fcwADjuA31MYNqEASBAp8ECgKS/GAD2ZXO4KOtoAYC/AQBYoQXA/qIsdxfljwAA+Dy9fVAZkFPVeq38T9Yc1ndlAOiTeS7MCUaByprmav3GbnWKAQDMV5kBQP6XktgYcwEAVJCY7VfLpxz/zvF0x3Fyu4LRPuv1XH+MAADNxpnG0pK1zcnv2gg6VhdD1+tmfLvaVfLyarEo/hJw/lpwjWCg81iYAYD2BvduMCpM2gGYjaYB0Hje1KKl10u9bhrnz1pkkPEnD8MAAJALUaRjpxT+mUlu2ALAPmWnu7MO9LhmOa73IIdbPHc0/qP5r8cNEveS681EmDIA2B5rtlmLZY3f8/rt9UH9+wwA4JTdhlVr/ziv67lnHh1zLi57KkdhW+aUfjv3GRkPk4fZHz+3Pn3cOQDAuf3vVhd1p88k8/txOhf3rnb0TAvb7BtkuXduHvvxMQDA77fnneY19fkxU+AIAOB5zfvN+eN8HRxHBoCRYD438f2D9hukP+fc+cYLuAEApgvAAtwiTQAAJ1hOLfbxM7YWAKcE7SkAwAWqyFkEEmjbjsYxX7d30ih8ajVoTDj79tlB0qiZQrN3IvD+Fg40g0hRPRIIPqP4Pn/5zODp7d2iLO7vy/3DfblHNdf9vcACi0cCAIy0rwCAoJYBeEB9awAWkNEgkKMSYOxJynsMgzuC10Ye9QikXLVBNZUQXlziHUgjzz8+65UjHKDRWhwpneyI1vMGOjpX6uV5moANkjPdr2dfLysUvHdOAPo+3iOgPrInjwVK+/Y5oTq3t/vrn1M+7zmeQujEnL9HoObn6X8/J4fe8wznlMWpeTklk37PfI7WXd43/e8/cn0dr5tGrfYe+X5kDAVYRyBCEplGRR9ooZAYA9XoulxewlgEjbFphEH7HIV1oCiL/0yHL3pm/YcWAE5wEgTACgAFPKE69qt1uQw2czhiQPTeXN+y9y9AAKy/Akr37ra8Xd+UNyDukPS4VhUwmAaUyG/BcAfFq0yOyhTKr0ji1P3ZIY+zG4fj6/xR6B7DAo1enhv/U3vj1LoZnS+v5ffsmywLT68PJ0iOVndM8rFesJ13eXGawuqP7rFs12QZr7FrPfrmGACgF3lsCgzpPH3SaAoE6AEAdR6rgxNr4e8BAAhwwlT2/n8dACD6f8/N1J6VPWpEOWwhVg4jqXAHauHrhuiPAB0rg80wAoc+qJQzGlesJ1HBAfABkihIfm43pOvH7/jZolqSlO0NzW+Sbcgy90vWQmsBYKw9JN1dse1e70gOG6iJSh4kkZGUXi6XZAhAO4HtasX7+B///b/zM7YQIAgBlQAAZgGodSiP6LEciWoCBG7EIIA2ApCl+B0Bd9wjXg0UQBWnqNcjGRNAUzFbCdRaWwuQiUWALH9OZDaCUzcL8NyqrcFVo041k4v6kKs9gBP4lntAr78hgRs9GCnTgkFANjUCquQurcwCDvZaEmMtWM7XVjGaCK4lJKW5lgIoC8YGjOuG47sqq9dvZfn6nQANjf9STA5RPe9gd6U/rtVs6qOLYC4qMJg8CbpdJugPCuRAjjjBIgpHAUwIAMH3IyDOBMykwqPRPXJPsKlpY8WgLY0EONZX7qsbySzez9uhrNcb9cpGEhDUszskA3f8HdWz6K+K5H4OGBk8UCnUmUxtwLga7nvblevLPfvb3lxelM+Pj+XPP/9U/unPfyr/9Jc/s/L/5y/P5adPz+XhHu0nrsrDw6Lc3mnNUccHAEB9ObFmow9qsE84ocpJnvSTlXQEg5jrppvMmLZHkZfX67iQ9zznNLDY9HICwufARlSd87y5BUAEkmkahV9V9Q/vNtsPup8MAPD3MggAa8R6vJ7XTA8JyjTVsw2YeBwcyf1OZwAACSDnFijNlmjtCgyiq7ZUAjL4+N4vy3+TASBooZyUz99TYu90CwCDWxRs0Z2Q/tcMAJVy2BWAAszgn1sAMBBI5eIq1Bb4NwOJvhMBTO8xBLBR5RUJjbb+3BIgU8w34IEYhCSfJPPi+k5YR1OTiKxEZX+AGQzGcUFC2u+UM0iE+l6jNzpkyxoAM4DSWP0fDACQAds9E/xK7kOv3pQ7xCPYckbtAFixXpRkQNuO5+dnAgAWj0/l7ulzuX14ZDtEJPsBArgGAwABAFd8vSB4DPpDBQ+mOYb9buCv/fTeXxrZf3n+LJf8Xp6nfl2OEr8tV2da3M4OjJMc+U4n4ib0M2ILTmIZUZz8H8kAUMfKRSGT9XLMAGD7yC0B3ErG9sp7AAC5elLJ/nkGgFFQdeQzNHmaAaNKJGpfNsr5PM8GAGS50idHRtfLa6dPsOU5zQCAxm4QlPQ/gAGg9x/zfFKGJQYA/l0LcFTH/KMAAG1MG6OKr+fxpK5L8jrH+5TsD6aSuEcCFNjuK1eITvfhqbmRlXcaACD5msBWGQQAANdBrcPcF9yvBA4DDHALmTUFAJBinPYu6MedANd1pgAAATeZpmfC3wCAXdmtV2UPFqrVt7L5/rVsX76W/evXsnv9ray//7VsXv9W3vZoGyYAAOPcsBeiBQBbGeKdKmdah4Mmfxyb/0gLAJ3QpViKM0Qde1Sde05+LwAgtwAwA4DaAMjOJAMA2wCUst4dyhoMADuwALzx7wYAKOVlCxCYgM6/hwGAzxf6uNoAAQDI8QVX8vd6AHZ+lRWTRFxL/KvAsIGkHUOXr4NWbVp/jHV3DADwqUYAAMkuhMXlAAAgAElEQVQgtXPIoCPHhd4DAGgFMPO7rH/e6ZEtjjJlRmhHVaxY2DvNjgw5Ulk7m96Vv6NzTK/fJ+AAjI/9n5L2mQHAAAD4FmRV4HHyRy3XzQCSbeU6R/Eo1mGUOckXwLVGY5Rbkkm+iY2sZwBAyzTarCzcdHy1VfrD12dMIgB6KJCgHAXAiv7jtgLAq+7ObQI6YNUUzIW7EYAj20953HF8H0Pvbfpj+9/vTMEybU7bvKqItc11tvfyWuvf59/86lzsUt8+Ff9HfIEyo1v+p9Z8/9mI4TqfLseQ+3HS/Z3TcKc/V3HE/EnOxYkzm+noSue+fw4AkAuI+3EZ/d37q/315/4+9nN19uP85/Qp+xaobX6PAQC5AMXXAyDatmee32z7nGQA+L//z/+9rj8/XH49LYCzoJ327ujPVbfku1bcGACQhXlsWa0990BKY9s7cnkz1kl8czAiqjk7GjBvnjkAAHvapxYEIyE9GtO8WLIxb9yWaQPtTPZBiGkiO3puhlAWDV8bCLQDwDVu0B4AAIB7tQgAiv7+/rF8+emXcrfA7/fRw1W9WoFGZeAznGQAARRIFRUmqcXQMiAl4EfCEwG/tjBduZpoHNukpuPaA+T157Gyg8fnIgKvQ9ZOAmDT3nJ57FjhYKR0h/TB82He3YKACpnUv63fl77blMdIwJ4Tr/3+OifwPiIke+H/nr08F2h4732eOm70bDh+Tlbkz/Dcc/c/Us6j/T8au3MAjfeO99y8/Z75zNc8N2f9/pgzOs4psv45ffzo+vm9Wow+s9Dn5pz3yQoJVctJLUTg/AJBFiS7kERQCwAjVeVoIciIfR3JVSfWw8lhVXgAAODsMUnPTIrQoTJ238olnL2XZblEFSQSW9sdcQgANS1u7pgQuETQEP/u7kq5vSk7JP8Bjrq5IjDg8vJG7iqp6uURKaEUzrhlExJz1i+0GcPhCAJYOR0VDjaRhbVlQAeQ4hmGFXhTvZz3zmTuzvQ/yt/Le3TOPjg113NyUN+ZGtHtHuP9hPxv19YZBQD4g1bsCSGdZUt2PPSVBtB4LwCABm+0ieipm/K1cguAiez7ewMAqjOWe5tlB+3/ay0AWtJf1f+tkhPjDnnTWCaURIZcQPKQFYXsaa/ERU1ORz97plm87wP4k51kuo8I4ESfPgEAlIx3wh1ybrNas4KS6x0VBEE7iFfcDwBLeJ/O+ZvaNtFWu7goW1PU01ZxNXZUqyG5R/kYgRRXT0WlOqozEUD3/SBxA9rm1WpZXl5eWL3+b//jXxkgwGfb9YbHumoA8hZJHcj3K9iKAALcKKmD93Hu+wXu/YIg1Rz8vLpRUAp7wgFSVkjVCoorJv6v7x7ZxsrBlJsrsA1ED/fLS7bE0rwosXuFgFckBFC+sr8BAECwLPd4N9AVdi41jKv/Y7y19UXnjWsxwBYyv1GcSyYxQCuDnq8MsqAaFuO025SXr/9W1qvX8vq6LN9fXjiur6+vXHe4ZwWtW2Wkk4Bi7jiwtyuS+Gbdsn0LgIZbAjiAg/fcu1uVcAECcECnJiYb4xi1coB6xRnd5B4r80FD7u/H75gzrvPDW1mtV1S7Sv4HAACJP4zD20XZvqFaWn3Gs+2Cc7B6JUBw+fPq1Jd9uTisynV5K0+L2/KXX34p/+0f/qH885//VP7800/l0+MDGQC+fHoqi8Vduby6KHf3dwVrC2vh5uau3N1gfQjAIxBwUKPChoBPkCqoLfOr7MfMAwAQYK4qpyd/NzaAnn6f+tuME0mHNT0qYACLTDq/OeJPZEmatGFJIA3NXasASuGw0HgGACRZn7LYOB7rzIAA2uOTqubj4JXGwAp1SqetZ/A/mUtmAPDYNR2ocWu09g7Q1shstRtG9r/vwOvGunuiYwEA4MOJwun4mONqU63Lxm7B5H3X49otANguLwEAsq3G75D9r4UQewYA3isZGvQ0IwAACqIJnXUVYW1JoCB2q3BN368AEs2Pg1BK3OtiruzEjJva32ar9zft6LQeAOgRe4cYPHAc9/x+X1brNSv/wQCwQTIKMmAntkDIXfjxrPhnCwCAAKQPoOMkR69YsPD4+Fg+f/5cPn36XO7uH8vi05dys3gst/cL2upXt3fl5l5gADAAXN/hfbSZCfr/AAAY8K9YQqte9BpwrGFUwZ3twFMAAPuveV31v2cbsl9/XsMT+887NwEARrb5/0wAgGm8KtGxA9iVGABy8l+/N7pisbdp32UGgGb7S5Y5ceIYkQEAtMMiAdMzAAgE0P7lcc9j7/mZJvjFHnKOAcDnyQmQc769vzMCANQEmxN7gxYA2Jt/tAXASLbm5z/XAkAtido8er27tVVlEBhU4FdZlAGGZk/pqP0JboQ9O2EE0HXJiENGFLXf0v3EOgyQ7WiP9uvg6G+IZ8iTjgEg62raL1UdTv1U2Iz47BQAANTrTviLjRX92WUby6bWOV2YZQCAdDUourds8wUAwHa9LG9btADYEgywXy/L5vVb2b1+Letvv5X98lvZLwUA2L7+JgDAzgAApWv/PgCAKXiAZlGMWZVtkaxq8QJVYH+UAcAtABoDwF4MVGibRfYstKVC8v9NLQA2YgAg9T9YALb7sowWAKt9IQPANloASCS3tpjT0PZMC4Da6i+BAFMLANkv0yrbbHU5BlZzB9WObAwAkSSJ1nVmAAjGsgAA2Hc1OI696cnUpgJAsreZiS30JQGklKvtnFqLLZ/Sx1enduzp6uGz+w/rG/4zjdJpslffnRaMHskyAi+nNkzV7YktwPrB+6wVBQKUKAr/XJhIfwI2hz8LcLEAAPJV5WNOxy4nK30N2xBz+kkMqu2Ha4NrqtnLttnNDNb0MYDg0cI5t3mKQisywVHnCgAgW6i1gyLLChkAGkg2xzf8ftZ9WXcw1uJWaRO/IgOYm1+Y56/ZYNNcUQ/4sP9Y7ecO2EEO1w4AMPERkt810oW4/1Fhlmck6/hjfR+29+Aac2u/P8ccAGDOtpi+39jT5653Kn9R/YETG/VcfuU9NtDsvXXx8Hyc7ztfv38W+6NzsW3Lsqa+rWuP482j/Zn9hLlnyACA6ViMruEiFskb/KBNJ+NKHRN5A0Wm/RqxAe9HyhYDAPIg9A9+ThD3jouF1twA5vfHC+B9AAAIEPYI7oyF0Qaeez71UPn9AABkjJj3mekh1huDXigeg2lCWZPK71SFpufLIICMKjFdp4JwChTSkImKfFcoQOGgak0UrTcBBngoz59+Kg+PT+Xx6YnAAAS28XoD4ACNTdGngh4zgwDUVyyCz6mCe7oRFNhzDE2LvSUT+GQp4D5aR3lh+9zVkbtAMPy47cJEIab+X3lTeI3AgbeS8LWyQs8AgAw88L306K1ze6X/vA989mv5vecbC7dx0jzvOX/vtKI6Ps/oexYsI0E8J1OygTOSC1mB+7xz91/XTzV+jvu79PImt304N9YjZTg37u+dxz+iACUXpoHzLF/yfJy7z/fcb3+vnLtBVfrcOA4NoJ0Rnk726pW0tsEKgD6xcnSa/KBBetgx6ZUZYPT8IRMkXgjcEU+AyrMQfCDyH3TEr8tysd2XA6psl+tyWG3Kxe5QrlA5enFB5hT0D726vy9vYARAwgjO0Z2oRcv1LRNQrDBlv0W9khvNAe8UmBLiNBnn7MFrBR73l4VKyCfKpHg2pqsCYOA+vOfWbm88t73Ugv+jNZIRuFm25/3/3rU1ukfdV5vXqeyWbrVPO9Xh2ttsAfF3BgD0xlWvX/S35zRPnpJYRz8fBABM7Bmu6XSNH8kAUO8rAfTi2fo2CJ43t+Po11f+ezxeMWoDACD1QHxJMkZwnrZvkg0hI6JeIieoJgZ4ChxP5jOChkLRqiIty03YVLTRotIHpPuwo2AnASiJtiCwlWBTcT1GcI7U4AGwUbUO2EKm1UuQnUgCIwnGSuyg4ENyWP9Qcb8hNTwAAAIkiqacFfWXYHZSApMAAOgCYJEi0I3QBivlkznpam2BoA7lFvcZVPG4X79fe75H9TfXMRPYCqSCoQCsBACAgkEA7QNeX1/Y03758lLWq2VBtftf/+1f+fkegUgk80lRq7AdZPxdAAFqkj8+Z+ATAM9KfdrAlwz8sfQECZ57hKEqhX8LsMhZIrCVtKpiHLhGO4CoeBEA4JKALQZwTP9OsADG7ZJV6qrYcNVGgGBZ/XTBxJLbBdiX0HIMfRN8hKRP5e8IuoAFYM0WAK/ffyurV7Rn+F6+ff9OAACAAALOqkLAFfJKACpQqOp+6LAdX1sFkij61eIhKG93LYDD48w2EWwADUGugASv4Uq6sNdReVmTlQbRvZWyQWXIG/qmNsYABFNVTaV+4aZD1zGpP3q5LLsDVkGrRq52NQP36JGuBDsBexEwY7CSgFxkONfl7qqUnz99Kv/y5z+X/+Uvfyn/+PPP5dfPn8qnh0V5frgvnz49lxtU/V9flpvFbbm4BngkAADX92oRUVkiQtrUnqktQNTkWKp6ADsR/ws9Gv3rmbxmlj7smarn4iyW27VtxKj39HsAAGEXTXwr2RP1Ekk/ZV3F3yWUamI/hF8EEZV1zkn4Y104DcDp/C3w2vu/GQAgXzBRuFa7yDag5FG7zd5OGLegyfI7AwD8fvXzAgAgoEHzcdozRoVOTyUd1NGu3ukTnGYAEADAiSZXDDW9x2TUCQAA7zcBbjyuTtSjBQBmLjMAVKxr1wIgyw7dU9Oy1tUGJFgGaOAhE1TplP345ksHYICFB5I3YCXEPxyzgh7bbssawDG0ngkmEFNSElCHNoTR05qv10j230Z1XTANXl2X+3vEKz5XAADYCxfPAADcl1sk/W/ACHPL39EKAAAAAALQwgtgvatIZrCAgUC6Rl3sgFqOAWDtvgcAUP3OzNKQEvTTz1uVtNZjkyr5OK/Vc352X+FUbfTUatHv/We0AOgT3nU/MOFwzACAyn/GsGL9cPyxtsze5urtkDMjAMDvZQDQcp8GXrPPWu2jrtJ9+ky5x3KTX3lucxKkzf74N3zPAIA+QcT3o20lfE4loVoyym2KFKtrQWPas3F81REdC2Ned3NjwPFIDADTuZZZ/iMBABnklGUuf4e9M0j+uxUAdJhlzrQFQAuetzlqIOBRzKfO1JvaSznewPmJeHT2VecAACyeDBnEVlvBJIaYK+1fxFdReEW7H5Xaklf+hzlFey6pCDO5WL/IfnrboajhUPZo7bWWTV4CAHDYrMr65W9sA7D59pUAgN3Lb2Xz+teyXX4th92SAACHMpiuhR32Vso12i/SBtbTJaKD8MspwSI2c4IBwBX+wWTAcSPuzckWWxR9CwDZg78HAGAgESyP3du+bJHgxBhxjRzKhgwABwEAtmAAEBOAWAAABEAbALQAGAMA4IRNcEphf7lfeEQKNG8oQnTyU9FxAYoDAlFBfzNJwpwLmIIAwnb091ILMyerxXJ2mgHAAAABUeJfBQAI4OzCuCyfcgw9S7bpfmqsWnNyMMue42MCABAfTI/V+mngScdnmv2lBKaYzNreby2bfD35dQLZOF+jVwEAcvKfrEIEoKsgQDEBtWcmICC+l/NFI/nex3FHsTcxeKkVg3wN77mgofL79g1Se2TJ6kPZbtFqdVokaXC45aQZ5RoIL3QcAQJN7lq++jXHgEa6Uy0XD1EQMy0gzt/Na2ZqI/k7/dwOVkpzFVKy9KIxuCYAmm0vvGa7ML/v3xUvms8CZfsx31Vbqy2CPlrr/Xu/95j+3mMXCLx+nGuut3pS/5188pDbZwq+zwEEpvLteF5H38/33H/eyx/nC7S/pyDQUVx7GoMOn3HwvdNyqz3H/HEdWDAC4RMZxAJoxBmPAQB5D76LAaB/sHMT3y/m5jRrUE6dr9/Qx9N6DADQQHlQEjVyisXgvFlweFLnXxsdoRVWL2htgPeLysa2AQD5+/l55hagrwMl0d9fRaSjCyvHUgrIQTmPL5QvqrGy4VsDb6TY1MIA5SaR0wmZBwcbDAAInj4+fSKiXi0CHsr94yN/h+J6fHqmMru5A+Wt+t62YJkqrBSQzVRrCpZKA/eGaabYQuBFrQP0fMfGeB/AsbKlkwczqVb/jlHcXhNZAVUlAnpdOA5BVejr416yE+m57d/jHHbMAR/ZN35mr5eRwDneG/Pv9HvOR55SInN78ZSiObV/e2cxr/9TY9MbPFZY5+4P5+8NjamRcHoEzymg/tvn5ih//p61cE7BnTvHCACQ5YnHZu6+s6zO35sbtem6SFbVzBdOrr3ITIULRHPCICHIVSi2iytUIyrRL6CVdADprPegSt4qiD0IYOBIBI4gI0B1zcQ5ggQ7VGEqcfK22RAA8LbZlu3317J/XZX9cl3KFtWFRYCp20W5fngol4tFeUNPUSStFnel3N2V7eV12bOvaFBNAymNBAODAfEenC9ThMV9ao0KwGbqcVUwJLBN5BRM2Uk5BMc75DiemTL+nUKi19GuRM9f79dJr8t7I+nU/sj6eO4WtX4NAuiBRoFQDbU/lW+yB5AEbfUC7xyIDxyWZcm8TJy//xEAwDV/5xgAhNieJlgYLPjRAIAIQEjmat8d79tRCwAdb1nt16N1lsb7lDyYrMP4g+vv7wgAQAW8nzcDAHwvsJ3o5EMQsXocoMgGAEDC4Y7tlFApoeqc27s7Jhsxc6piDNkDRgEEtgNhj50PGvjDHpXZWwYx2YMv+sQzsY5+8aslbTgmrpnINtV9JDUuIgiBACEACKANvbhgVYt6lNdC4lrtyb2PlieUkaL502GRuI6ggPpTqjWB6eNpE4fD9PXbV86PaJpB1qKgAAAEoIxH8HEDavvX72W/QesB9ZjfBbiBAaQY7Np/MKjqtbAOQREtykm2xnDQ8OKy7FCpES0IEAzP1dy2DcwAQBAGZYYCOeXqotw83rOdCz5j4DWCN6reuGIgjzanwQFkfREBKui3Mf9MKFkmR/AO18E4gfXA1f8Cu6KiH3TYq3LYgZZ1Vb59/a389W9/Iwjg5VVsAJvNlgFJVMxyB6jPQLVV6eBhvezWlbrRQXE7fF5reN8OYbYJlfBTJXK1vSvtOfqLBvNAUIwbzKsqOlX+mxpym3pHAoAsgN4b9aJBJ1lXyZ+9KocLOLDNZ6x2YAAAahC5lKgQvibqXcBc6PZteby7Kb9+/lz+5U9/Kv/066/lz58/l18+PZdPD/fl9uqyAgAK9ubDolzcXAsAAL1+eVuusH8IAAhFY2a4CEZn+SYbyeA+TIuqWEJxaw/g3qOvulK0DeTWZJwD52IcGEdh5gEAETUTa1LitmyyO/RG1RXxN2+wroJoXydZ4EB0CPQGAsAbEdGe+tdOcPUggBZ8PbY787NOAQCW9bpGSvZzgTia65R5/D3QP3m+PgIAONZfqr7PwHEOxYQBoDECeGywzt3bU/sqVeInvcYWF8HgNNcCYMQAoH2rJUMGgATYwXv1b7a60t4ScMi/+/0p6MFgUh9PCwttjuJ6uqbkmsfADH8EJRHclFg+9oeyXK8ow9Zb0P+LgQTygZV3lOUCx10T1AZgz4Vaw8DujtYuWEPQew8Pj+XTly/l85efyvPzp3Jz91AWT5/Lzf2DdC7iE9CPi4Xsc7aSuWMLAMQwLkFnjLgBA/nBGhOJUa/TbJ/gPcjNU/7lMQNAG2MN15RZIschtN60IPpr+L3RfeXj5wAAuRW5Zep/FgAgJ2t973oP/DFvZRe6A+0g8D6T/2EjCZAoqn0nJKY2pGOCjQGgVrMGYMzxm5ZoUUJcY9sA456vrCPz77Zrc5xqlJSeft7s49H3mz4Y/0ZbK5LEOWlUY1J/ZwBAH5/oY3Su4M/U+5YfPxIAoH3Y9pb3ZZVFAUD03/w87J58b5VVoos1Wq5n3yf7vsPZIQAAtnZiBmVMsCWvuf8t83uACeIZpvPPAADa+bJJ4FewwhqyMUAbEwAA48e+guxDxxYYWdiKAeAAIBZAuZsNAQB7snm9stJ/g6R/BgC8/K1sVl/L235ZdrslWzDS5EGY5e8CAGi1EtyTIr7hT81fpwSNn5cYYFktAhpUEAGlDP9JPrr9TcTQg0kEHs+GTFSJAeCAmPC+AgBQ7S8GgKD/JwvArizX2woAcAuABqp7PwBAFcgREw8AgOxBxc4l61gOM7ERLQOP44eSabm1cGsBEH5PXa8CADimT/mSWgDAH+oZAOgHJcYcxuAT/b1laJa5/d6ZxEgj/zEnB51Anfs8A0ibXphL/msMq6516+JovcR9Y7K2mJMWc3J+Iyr4w99jYr8+fzB0ZAYAAtobKMBj51wMfedOvucxzL/nGLnsCscPs/2teJqBXSx0iriO2FEavT8BAJt1jX/U6n3GIMLfd+uUvVr+mc1F7eTEaJdlbvY1s55uNuM0x4NCVcUh9QzWkb0dNtLDAj60AibvlX4d8LwzAN8CFO3guvl+ensg39suteA4pcunNss0zvmez95zTLYLfS+jeG67TzMAvDeCPH1CFEBY0s49+0fzK6dkxega5/It05hxO0Pe1y4A72Pbffy6339+9vy9frxPrYnRfKU75K/Ta04ZACB7HV/yvvE55wAA/Z6sDABzN3rugfLn/U34AfK5+wkbJ8AaACAn+HJlgc7ZEEDHgYYxrGU6WRrQPNBWXD7ORmB1oiZ94BHgmtIX9QsuT2A/ofh76og4kd4MyhYe7QWVpJpioVFtEzQtMHKBtIdMtVCnkxVVRZ4PUG9ekTL1lon/x+cnouxR9frw9FgeAAR4eKDzjB57948PYge4uQ2T80J0rjRSRVeK8eTf1wpC6xmjeioQca5ggjKqMTfThrq3YIBIssORhRrH9Q1xvAiuJxROv5Hz+ssKxtSGDoxkR9UbJc97o5BrRoCCJA180Dtp5xK8/b7rBf0pgYjrnjv/RwRwLxzmZMJIOZ9SUKeEYHayRnvH3x2NSy97RseeG89zAvojn4+UzWkFPAZL5ec4J3/z/J9ThqNnyes876/R78ffP88A0K/PydpJyRJjn/m54/AEBChIZGNPlFFhLBYYqRvU0VY61UpjGkFjVBSpnzqSXQIC4DW4Wctusyw79GN+WZWy3paL1aZsv72W5d++luX3FzIBoEUK+owi0Hh5f88eo7cPD+Xi/qGsb2/KW/TrA0IfdNJsAcAqCyTf5AAY4Q9ZSBkUiUcmCnMQe9J/LBCo4QRWXRTAJ/f86/sIjfSuDYPJHCJYPKpQHyyUvLazTusBKP21R/s7n14O3nwCnZUFOZpZgyhy5lCZzTBATcC1s+PaH5F/c/tj5JTkPeqkeX52fWeKDq72Ede3Pve4HjkcXUKm7hsnQ+y0uPK0CyJP72/sXI3sNd+3rjdN7OTkUr7fXm+M9Ej/fL3cOZLTqYIuhmtaLlcna3qfNZiSmH+837JFiPewdi8nDEGqSNOalV3ovNMbg31w5G9Zdb+4RcLhtlzjlRU7qMYXSBKBE7KABDASCQ5Wy8A+ipOqD/u27HcrtjhhUhg9OTcbsgKgun67VvKf1Pu7HZPToEFGMgQ2GO7l+gZMTUqI6toCI1EWKYbUDFTIJufNHBSIAEEet1rqGQlgJzcJPHEpaYC1NmAwiKQnaV1Rkc7gKwBUYFJB4BC9AgVueIvgvvq1oge3QAOicBXlIKlGo+0Hv8OgRSS8gyVBieegmGZfeSWXGmW71q56NCrpfwMgazBgIdEEXXJxi3mKpK5+qUALVF+RQYYBHSSQFPxSguq2XMLGRZsCAgJUCcNqsGDvwtDfgiUmnkeVFjuxJwDwsd+V12/fyJrw9evX8tvXb+X7y2tZLldlibYPu11ZrbcMSJKJghUkVzXJxjHZq+WCWuJEsoHjogC45X6/15ncxxpk24hD2YGloVbnF1XuQwZdAgQhFgLR+IviG/fDgBJovJ0QjCpg7xsFIiW/eUwNdAoYANl8OETlYrBCENAbDA+cI8hIyPEAfThBqDYSV2W3XZa//Ppz+cdffy0/Pz2VX5+fyz+AAeD5uSyur8rz0yOr567BAHAr4N7V3a36hWMPXd5yvqg/JMCVkNeNs4Ju/KP1c6gUkFpvvk/LTif/GwigSuaQL5HkH5ZhqAId93Js2+l+sZ56FqYWFMt02e26VZ7yxMfHGAwg1zIxBASYgPIx7l4V57ldDAdRNtqERtXX9/NaEDYGgKoTfO447xSYkKodaCvlFnNNz2X95z3Q7wWE1dECIDMATHV9YwCwH+pzOPFHcEsks52gEgBAFYXaky0J3Gj2g21jwACgcdMTKMFmzdUCbq7W33HPNoCBviVWAJyDciDaAuYEWhXj1W7IVP9hcQfuoib9DQRIDAI+P2VJMJGQ5h8tYYINAPJiA1Ab5EcwFRpAgPgGddnlBeUhZebNdbmLylese+i8+4fH8vT8qXz6/FN5/vyZhQkAAFyT/v9BBQtsAXDL6n9U/h9YQYvfb9kCkawuUoi1mvZ6pkLJ6wDXz2uil6MZVJGTwXW1h4+ev4fPWlxDR/b21JE9GMf0dni+Tv7s9wAAJucOljEyCDnGUZPmTR71w9ePlWT8tCq+6osAAajiXxTDSvTDHtJ3au9hJ4BDHjZbWglXxdF0X06oKF7T2D1z4nQEABj5EFWnpgrBcwAAPx/3b6Kq9/t5jKbxzWNNM4o7+hn5nE7mRUvO/LwEnZOVro0NdVRiAGiAynEFXF63fSwOn7nIKCfZdZyMZ8QcpadsJ4T/HuwokBn92vd6yTJcY9eq+Ot9hYx1QqquNdqJUdlaKa0TI0uqhvW5CEhJgOu8L4exlTfYLh0DwKga0MnsSBRapnBfEbQr+91txJT8V7U/WmY5+Z8LkPg5wFKpgMxYvzo20B3YUwCRbjf6B2ApKv+Xr2W/fi271ddyWH4v6+9fy+b7b2X3+lvZr76V7epr2W9fy/6wxipWm13EW8WFxrgIAQHRgoBJx9h/sqX0t3zcKQNAhkT046q/A/SdWv9NQwACATN5GraCAQBmIpBc0nyhamUAACAASURBVHyz0p2x8NCloS830E8Flf5iHCEDAGznPZL90FlvpP7fgAkAAAAk/3dvZbndlXUwAKz2AFpfxj63eyTWHNrPVUDOtQAwU1hYjMHqU9d+3HLG/Fse8wnDxp/OfdxHxJ7k4EwT2G5rBha1DADA+0pYhz/pljnRAsA+kO/B8sdJcD+v4+C9fsoylvHrY5E3eafXg9VGjHFlC4CIU+izMe3/JPFf44eRcA7d2my8Zm9B/7RnM8uKWDhy4p5FAmSWU+U/fYhg7JMcRuGk2gWoGEh+KXwTF1DmB895BMuhY90PP0r7Zap32fuJp7P+xToxWzTkXAWE08eH7nVCHwB1fU4muT2A/I0ZkDI/GObw6h/L3Zx41LGyz+fsG+nHqZ/aH5/1QP4sFzAdn7+FrzLI0jawzinwH8fOz9gX3UzWVnoOFtS20MrcOu31Sb/cR5/3NtSZLfKhj6fXg3xq8fbRiUbx3XocbdvWkKTPVZzLXXh9nnqAc+M3KjDN1/Xnc+fBnrR/lfeX72kEsJ3I3y7/NxqDuTnGeSAr+rWj84dmizyo5GaTG/wbTDzBLOp9UYs/Uh41222+P9uiPwwAcE5QZ0WQJ3w8MQ0AMB3QqXDPAIA8KXPX8jFWQqJuOg0AyOey4d2+Dznf+mi091uouXcq+r97AEA27nl/IaSmYxaJw2ghaRr9luxX5U6uXpCD5cq+Rs2/Wm2orGCAku46twh4eKSzjUAZHOyHp6fy8CC0PRxqbI67uzsFpWMjUaklAIDYAkxbJQoc/FTqsCT8M3rMz9sj8PN8GH04hnroyOzAZkXidWcEf3NQpnQaeV3ZEJi0AmAPz3A8Uy8wz/M5AXZOIfQGT7/Oz53/owmwU+c7dy0LofP7ux1hwqv8XCNnq7/2SLmMnLf33POHNOjMwR9VflkQj579vfd9LgF77tnkIE130Gj8585zrgVAfo7RMwG+IwMtgreN6VtyghRFSpYqpqCkqs6F9+DCjQAAqqangwwnNKpd7cCqHAoyUlWY+5dlOaDyf7ku+++vZfPtpWxf12W9XKvi9va+XC+U/L9GwPHxqZSHh3J4eix7UI9Gwp/pK0LT5XQp2ILKpuYcsHc3+0ZDju8rjR7XQUJ9T2MRHulAXEff6dzDLM9Rv76G8zcM3k+P7NdHbyTlOT1l/PR6z7JC358ieZsciaBCBwDQftF9XhQZcP35fV/n5N979lk2yEfyWp8f97D+ewIAqr11AgAwssn8LNPxt2OTHcmpa95opsYV/yPdmvXBOfvwaB7+QwEAjQJvCgDQnlNwRbbiNfqG3y3K7c2d7JybBgAwS9JVyAPIAKw/0OTDyUeCnOkHEqeo/x4YACDHQPW/WS9J1Ym+nUj+uxUAkimw3cjEhB7HAB4EAOD27lEBnEofCpYmAS6R66CDMQECuO+cZkz3pPLQvDacgYKTnwEYnCeDJlC9F7JXVOHoCahAA5L/ZABAlYIMUf4uuavksVoCqM86rqMgRXzGZKpSyKRxDeYAVSAoYYAAL4ASAE+sAZbAmK03fMV4Ismuc7YkpoI2qNgPXXKJcTUVdKN6FHjjivNMu4+OWiSP3E8YY75YUM6rLQOqVhUAIhtBzL3GrAVUQLsIEACea/W6KpvVury8gvr/tby8rsr3lyV/BwsAg5FgpwFQg1WrV5WqFE9we3dZtvttBfrWQAyplA8E49rZ836E1qStjQqQN9CfKgCqpL8Sl6Lufyuvy1UNZrLNWKU/x3yWsri5G1ZtSDiHv2YwhxXahfQyxhW+A2S3ezWL0SuqYlA9E8kL9Ls1lgWyX9+/KE+Pd+XXn7+Uv/z8S/n8cF++PDyUP336xFdU/z8RwHxVrm4xV3flAolF7Fu8RhsN94E07WzuO2NmjDn7BwAAAxR1fwrI1SB2Bbd1QKVUtacAxMiLUYBlaJ8FyATtQ2In11ukzq6BqwAdtU9Db9rmOk6aO/GvfZ+r7+NvAwMIIEi2WzVYWgD1CKAce8j3DPun3WsDnBkwkfWGgACJnUZN7idJm4kM6wKPvc7DngQAQAwKrbK9XjNVg40AAAKQa89wmCLpbgCAQfjtumrfoXvUKqn2m4yZCpzwejAAQGtA42rgOn7fdgwD+ryxANjn53sxHrx+PFvT0QmkEzTEPC4qWKsN5CURUyUAQCGYSP/2rPhXwl+/I+mv5L+SLJZHIiVEn+EbJQkRUH47sKoF+x0/bLezuGccApX/AAA8PX8mS+HVzaJcA5xLAMBDgd4l1T/ZAG7JAABQAFlzsN+vrvncjKu4mtbAn7TBe1slr5veFvz/AQBTyZjHB7+fBwCY8j8AAAEC5LqtAAAlEqTHuypB6Asmv1sxTU7MnAMA5BagIx/l9wAApgCBacVj/qz3rUY6xvfUF5bUWNR/EACgn1fvkfcAADK4tIJkmIwF0V5LIvkaGTCC56/ywm2JAlBCWReVqv4OxxdyKACQ9f0AA/TX4PxyTTWQSp6Hfo6m/i/8ezEAOG5bK3tDfvH+EwCgX2OQWey1HsBhMoaBkQqJQdiPt0gcNup/rgPYRbDxLwpbeEkDT9lvbaeb8h+V/wIAbMp+vVKLLhQ/LH8ru+W3sv3+jUwABgBsVt8IAEB8BQAAxF0yAOASgGhI7ShWb4l3Paxc9rCDwukRS5jAAdb/faypjm+0MLGfH8X91UziOBIYmq5TgS6ODxwDAKCrcAdYh2vopIu3smECFEVzale7JfOWAABLvB4uVO2/QRuAg9oBAAQAUMDfBQDgFZgYADpgSo3vcP0SwpjYH2Rf4H3YuFXGRbU+/QgC1K8qA4Bb3b4XAODruwWA6e79/ikAAE2dsGdcRTySfc02mbLqtO+rop3PPpP8b7o8VtzkOK/CZJN1Nizkg2StEvZm+5gCADCeyHGIHVkt+MQCKmCAWydEoUqwDzVftLVn8ThkeZ9jI5Yf1c9gm9RUFOUENg08jTNloP1rg1MjwW9wfaX9D+BUA941YIDkcAMH5OR+lr9Zfo/0Z55X6vVslxqc0b32a4HjVOOX09hFBrfW79Xahdgb+qABABILXi//R9du6+p4/PPxozzFnH7Jdmfvx8ztj4++n9eSFkjvl07POGejeP+q+Gya7/zIPZ0bn3PnygzcfWy6yYn5s3Cfxv2Pvt8DDHp9xafvio/z1c493zkAQNUEAwCAGdCtTrk/zdoIuyjZNGQXjh8WZESxxw8BAORF1TtPw+BFGqHpgmyKz1ZTVXSThaYFp++2BTwa7NH124S9DwDQT3D7G9VBFL+SRzM9JOaNnMwA4O+n6v9ELWUmgDweREDC6EkoJSXRW09OLO6WWLfzjd6zCvCt1gouU2hHcA9GwO3ijoAAMAIg6Izqf7IEPD7xFWAAJP+xgBeLBX+X8dqq1FgFx0SVAAD4XAhCKUJRmirAZYGXEdN4v0dQ91s5OmCl9TClV8mGiecnnyNTL1YnJwXDe0FMpR3GeUY9zq2RcwKs/7zfD/3f5wRKf75zx2cBN96L7Yyje+vPf+7++/vDuuv3xznBncd6JHtGCvyj8+DjjwKYgxPNjbHXdRbi/bNlBXturkbP0N/f7znHqTXzI87n8x+t5fADbT5UFHMKiFvGq/I/jK0q85HKkHMqQJFkmBwCOax0EIOKGr3rrhyzZkBpWy6v9qTH2y9B/b8qBwABXlZl97osb+ttWb0CAY+AoehFwQJw9/hU7h4ey9v9fdk/CgAAox8G/xv7qkVrENKFBwU30NgXchLUixrUa6iO2dGJljy0NAvKupDdWjOo3nU1i50RBYN7ByAbMif3dAre/979MfpeXjNe33PrqNfhRwZqJBmOv+8qABlw+ZmbbdB6eM0933tlXtUNKTGdK/v+CACgt5k4ZrFO+8+cOajvdz3rj44/gb7Ouq3uswAz9POgY1uyJV+nl8EjmTx6xiwLj+bhdwAAOG6p2gjnrwHXSL5nuc7joxdeBQBOGAAMAIjELyrtAwAAEACAQbCNWCF+i0QDKhBbAn4IAIhe5mxDctiWDXvw7Ziw3gYAAAltgJIEANiWLYJ2ADC5HUkAAMA+cHv3oOoCVBAReCkbi4AkBgpvZB0GiIa/kyY6aAJzYCmQ8E7+tzmx9yyn2Sh6JD83b1sCmJxkZwI/kvxI/GN8WQ0EWcxe20pOGgiBBD6vE4n/usbiPQSYCHA1FXOmMUTwOAK+op7eccw2KwU4CapAJT2SUPwHdoXWyuDwti2Xl0g4qZLKgR5TRCOBb/uEupw+VAQ4A9i1Y0ZJASIl/a/Y09qtqR4fHkI+q9IBCUMkyciAAPv7dc3kO0ALqPZHwh0AgK/fXsgCAIpvVBvhGNjRSGppylT5eAAE46DkCYM4ldFClcEO5FTq26jKQEJu/7Yvq/1WFVCuvrQfEFX/WD858eiGHLTbcR/7Rjfp/ax2CNZprQKTdhsLYxTgpm0eLF4GADCRQxYAVbipyk0AZbySZSH0JbAjjw+L8suXz+XXL1/K8/2ifFosypfHh/IM/+Xysvz05QuDnQDnIPF/EVXCpAtHtQ6qggfJd1NoHtlXnSKJ8GPrgRtgRrO4qhLnONBSfTbbOs4STM7fKsHz29J1wQBABo9BIp5vNYa8aoNOzt/5z6ErajgngEotxh4GW5UZBg/0YLF2tWO5nsEOWKOq4PJ4N92dQQztutOWMyzrq080p2NGukq6AkFSMRBYpk31vKmD+77t6kmOYw0AMAgAcYvWOsOsHPZvMwBAUYMpvf4xAEDLogEqqNNi/PGK5HrPAIC/zQAwCwAw8UNiaWgMHRFVMfYjgAkO9lE0+x6CTlnXFBsCKf+hw1BhuVXV/yYAAAIv5FgDbOHrYGGATNwrpxSBLMQbHh6fypeffyk///rn8vnLz+X+8ZmxiQuw8dw/ltvFPWMQagFwU67JAHBLNq4L6MYAASjuwIBNCuhP2TWy7Tiya3o7kAwd1c4YJypy0re3P7yV+jU6Z8dlO3c2rkT52Ta6/eVzLQByfISMNkFNbLmuSnKduL1OBWIeH/yeAQCWpX2ywAwAufJfLYfMABD0/4mBpNquAQAYMQA4wYJ7zcUb0jX2DUKWdrE7r4Ms/31N37/mfVpVnpMfOD4nSSgvEvX8nE/Sy/ocZ6o6NqrJ/ygDQJa7Oa7iexity+w3fAQAYBnJMU0MAPla1Q5PwC6Nm9uOTNkk2AYptTgiQHQfBVBmnkisI/0cwq70XPd72/Gb4zXvzQVg6O27AAA8V4oRxyZiIZXipmYAAMg46P7BXBTU/7WtBUDFAV7CmjeDiZJoSf4EwgtU/6b8LwEC2AEou1qV/ea1AgA237+W7ctvZb/8WrbLr2W3/l5229dycQmfb1cZABBD4b8g33dLRlfcV1kTRsOIAYAmfcQt5hIs3JWVAQAtxzzmrrz9YwAA6MXMAECWrWg1AgDAGol/gG+3b5UBANX/AACsNvsKANgcAMBVjN2JRwCFTZbWZPSYASC34LZvNoFBJl1/bAOaoSnI8aL9D8c2WITgozJuFLKbCWza0G5TCQYAgZY5F5FzgC9L1jO0vSPznWjsDULWcwnAjTXwXgBA1SUGAAyBr+1Js6w5siUrgDKDWBsQBhtOrA/6abIs/R1U+vo8Ciur8a7jWouPBvTxeGF8xRqnuJ7zGxzLAQAgFwVBHwuMPg8A6HXEVEY3+7k9WzAYVpCuWD4NoqesDHnJ5D+AAfAdmdgXqJ6+5AHv63cMjCv1pd/A0CO52/zNVESRdJzleS9j/TcA5Xl+Ts338WcpJlwBA20ep/PebPC6FsK/Gd1bv2byMdP7VVu/6fpqz3SuAKnPf4x0UL8G8t+jPXHq+P65tNTb/fbfzefvY7CVPSHFX/39H5k3OPU8Wa9qr07t0/ze+DzN/ht9f0731+dL1/Nc93Z5Pyb5c3/neJxla9NPrbZpawFQ30sEDrYve/r/bK/62l5nF//X//G/zc9+GtC5ScgP0ztM5wd/mqxt1zjFAHC0RCdvHC/S5AkN0BrnGAB6hysjsxi4IACzVWmMjOg5Rw3fZA+H+NF3E5o0KCIyE8DEYJLYSYaSxlPBwBZ8oBA28n7vzxX0Q+JKjjpo+7Zy2BEsD+WFZBbQqaD+h9O9iFYAz6DYvL8v9/f3TP6bGYDsAAhMR2CcSS0E/G7UX1VUOEGhTyNkWr2ZFQbGg7SuCSGWBS1+P5egzRto5EjpfFMjISua7JB4PU8R5scMEnkNfFQQ9gL9nIA/d/5zn59TUL3COFIgqXp8dO/n7r///CP7t18LIxl17vqnlMt71te57/v6XhO9khl9np/r3PydW//n7u/c5+eu/5HPR3OhCjCOCoiSoxLLNolkg0A6LZhdK6sDvcikEeh4EVisdFgKjFO9I+AAWceElILGoKIuh025KJtSDqDI2xIAsHt5Lbvvr+WwWouueofrXpQDEhKo+l08MPl/s7gvh9u7sl0syh4OPJG/oIOWc0XEcACgHDhFdT8dJgIBcHwg6Jn7N/BLTpjxbg6DG8VtKremlzSDWWblNTYa8zZnTkzMr4JsMMzJgv7bozXRG1LT+5qiUNtn8X4XzIwnjlVjMMRUz2edem6Nn/q8OVZdhXRcvVUO7icsBJqP8y0A8rXztbS0s2PbWH+YbI0fMWJk53b6nf6z3onK1zQTw3QttSTPkQOWeufltTGyA6fXafdrAsSjdfo7AQC52sj3y9cEAPD7kJ2sTg86dBrKMZ4G3GiosUGxX0EhL9sGAACDHUn9NwAAIHnDZGdmAHBrB/ZJR2X3miAmVP4DAIDg3AFggE0AANYb2ma4DyT8YVsBhKCqRrAQLIKiHuAEtV5iNUe0ICDFGUFJedc0mUFmAq+zQduJah+ngEJlBwB9ZtmRBp3hoAoqEPgK48oq/ugdiu858W2q/sprUnN8quDiPWF+YF9Epa+vKyp9JQiQ7Od1w45TUGNPBgUEN9bLAAIgwb5akiGAwAoyB+CYNYFg7jlMGY2KrABpVftRMLC6xxUsu2DyXBdXbRMCoziOFetRgVGrmS9Eh8rkOc3Gi7JZoXWBKvA3W1H+fwMDwPeX8rJaqxJpi4AMDodOASV/gIWvLgMA0CiU3X9cc3pRlgj0RgCcNKdBt0zABKpnri8IocMxVLOm1owEIZJ52gstoW/6FTxpcNmoij+Ch67ap+6uFTQRKIxgIRP611flHvsomDKab9Uq/AF+UfuGRrspW0qYlk/PD+XLp6fy8+fP5dPDfXleLMrnx/vyBADA9SXPTwYftOdAFTAYHaJXOPat2ss03SHZ2taz15aE7BQqwCOrq6oFrPFr54javPpe1UsGbVewY7qHmhUcAwB0Dm9o+y7WCQmsk24a1XLt2lnrmGEpWg1Yr3QAIXUKaONivdK3NvC68z0e2ac9AwDohR2Ayjy3bk1wpANbRS3tu9Tm4pQeHOlxdtYNBoIPAwBqJXvuqSogARPhwaLRdJDGTwHT+F27qgIBWo6jrckMAGgBt3Yute0IQELioiBdtnunB3W/mAFytZvW0XRswpZ02wKz9VVzpDHIMKZAEoZodxAJTiZWSB+LKsodq//VDsAsAApCiz407DdY/7y3sNsjeffly0/l8dOn8uuf/lJ+/vUv5dOXn8ri4bncQO8BEHf3UO4iBgHZaAAAXvE3KjRQBYkYBuxy6rNo51P3aqKa9hrqbZiJLZFoYt1bVp//1wYA5FiA2tlIF1qu/QgAgMfRQUonb8XoI+p/926vlO9sLTQFn/o8BjoiCZWr/R2jqcwyqU+1eqkbzNBibk1+N/u0BwD0CeoRAID7fEAx36+hLIXz773/9B8BAOj9s97vm1v/sCG4Z2J+GgBCYh2thSDN2niEH98BAPL5M0ii2epjAACSV1g3ZFuJ5H9bP15LSmTV87o1S21x1fbtkR8SE9PHbzQ+HwcA1L0URQK3AC6BPQoJVyT8I/nvVl5oAWAGALVzkE9R/4UlIIujyWPbzAIA7FjkgBgHWADIALBclsN2WTYvfy2H1fcCAAAYAAAA2K++l+36G9srXV5hvqYAANrIkZJ35X+OQ3Os3tkCQDLHSZuUwKmxehleEwCAP3NrLdtbZxgAYP+qbFjAncoAEEAjxL3JfpUAAKvtW9keLsoSif8EAFgHAwAAAGgBoHUvfY51YQBejrUQ8qfLNxsT5pdtrjDrckLG67G2eYyDeV4k+YMVRXqrlUMKX6HEdAhwxZjgx8b6gW484G/7jFGE8p4WANadst0bwMpyzLZ8tTlToqyNiSN0c5JwPq6Bc+ARK4Ay2YkTeybMY+vnpt99TcdpYvCPqoFb6wTLgBz/h88Nm6K2l6kV/8oLwB9HLLCC8qM1AM9hYFoFo7Vx6Mev1w/2gVBE4AIgPXfI11gM9pPhC1cZGLYV2RP2zff153oVGMBAvHqe8Lv9vvzGxOrUtfux/szyvc5BWP7T9hVTNgPO88zc6lkN4G32V2/Ttr9boam2oNgFHTPyffV2wMgWrKsnxfjyfc6v6OknPQCgrc/sT57fH++9Xn8cAVzj0CkP7f23iW0SsbHeXjmXE/jIvc7pY45T2O01NjEDAMjzOb22k/8th9cfO2cX1WekHm9xoXOxb8sQHwc7O6+7dv0GtvV7fQsAvl/jZi0+7aJpzF1l8gg/Od8f/fk/CgCYm0xP3LnFMJ7gBgAYTVh+jw+RkpAarHbE8WetX/DIqMN7OcmfJ+z4d+j6CPbMVP+PFlS+pwwA8LG6fgMCGIHG9/t+x6h0TUYhnY+9HZBmeENb2ln1whAAAMaKFsp6vRHtKNGQCggiAMjEPQNw6oGKJD8S/kj8//LrL+x9yxYBD498D0FqBMgZrCZLgPoJqT+OUHIycBXQbMkvTZznFOOUAQBZOHrdIKjQhPFxwsTnmhjN0YaA84Dgdbd+rKwsAO3Q+Tq1FxfRlA1x1K8PHP/eBHv/DHN/9/vt3P46J2zt4J87rhdS5/a9Pz+XoD7lcI2u0Y/xKQXxnmc6d4wR/OeOOzceWZHMKYleOPeyY3SN/vl/9HicXV/d3unvEUnuo3t0zJr0VfWP8naQ8ySLxEI8B8ad7FRi1RVuUfMvh4BBXZ2X6HMHiZEARLUck/+7ctjuStmtysVhWa6QxKKTvCnb5WvZovofzjLlKBvdlTdUdYJyFAkLJBVu78oe1YOLh3Ig8ldJf1KaBcK69RHX8zA5RIpjBZ1Y+X+tV8lWgaXwGYl7Wd2iBJ6SkErkyfnJPfCOA48j+THSk2hh896fLBeznO6/n+d7bt1P7QPp0GMZE++fAgBEm5zRXsE1zsnf9+yX3nlpz4u1baeitQDAMyvYpIRfngtej+9lx/PY0WVvzpTYr+OdErE619RhGsnp3oE67VDlFjgtqTRy4FxJftpBOtbJ+R6V4B0AQd8JAOhBFqcAADWBnAKSpqqvVYmWR7HnFNPhRi1XBgDcgfFoQaffr67+J/3/NXoAKkOJtWAAALO4YABAAIqJ2G3Zve0IAEDF/2b5WnabFQEAeEVyewN2ElZ2o7VSAwAgAYKE5s3dvVqMRF96BBxYjREAgEpxFgETsS61ZJ7S1oP1F+/p+/HTPHW+QfpztlVOycWoPHbCsNKqM1mEittpMF+BwuTsmGmCPeZFXy7wqsAAtXI6Ag2mrTewQAHhXdlTfotZAe+Bcp9tAQB0Xa/5DwCAy4Jj0Oplpfc3G9LKkh6wlvRo3ryVMx3p5U2wWRHcdVWuL8QA4BYADIyHLkKrGsk5ANY0ptB5TP5vtmW12ZTleqs2AK/L8rralOVqU7a7Q9lhXC+vI8EYDA6VAUCAX4AaWNnPdgkKCIKKG0EyfK6kmxjCCATAWF2gdzdhc5VhJvefQ6JezDMCAWQ5i0e4uxGFP+ZmBAC4BSNGquhn1Vqwgdn2zAFEnMtVRZDdN1jLsT6yrc3vXJTy5fmxPD8uypfn5/L0cFceF3fl+WFRHu/v2AIAlcHwOwBexv4BiI9BOYKRoa+VQOVz1X3RmCqqnhooSYPzpJMnWkGgbJ6v2SrTSgsHeBLoMU5R5WnqBX98eftKufq+AWGmMZ24VgIB1PP1FJBpnfcgtGMQgIEObf/r3pvtdg4AYAYA34+vUakpExOOdFADvH0UAJDtF/qFsBYPSFD9DgaAWQCAEu+qopIfbn3HKtaoZuW9cJgShKJmApr9i53p/ehxzQwAqozVNW1bZAYAJDPwn9sCeAxqheIEAGCAQMgmAxaiL3FLMDjqFFSSvH6TL7u3twAAHMoaLCwTAACollVtBnYT6DUuGeoGVP9H6xi0r7m8LH/5yz+Wp+dPrP7/8sufytOnn8ri8ZltAS6vof+iJc/dnWj9CfYRyEexBQXfyYwT1Ltkz3DgLTa+7dRsG2U7Jds/k99j+zkR3NtfzRZsdhp1Zw2ct7H2d/t16r3BNTtMpDT2ScvnjzIAuIJTw9ECmj8KAJCDkniOdwMASOV+zMDhMTKIa44BAElV648at0lggdwCwGOX7dlRAiMnqD3vOeGfP+8ZAEZ29LFfNpXeGQBQdWGwaP4oBoC8rrKO79divw9GDAA4hq1rygUBALbJNS6RVAh5pRYn0wT8dHzbdwwu8Cu/6LZF0TqCn5kNye0Awt7hXCa57XU4798dVxTm+NN7AAAcy7DF/Zy0cSLuCfll0C6T/WhH5ar/a7QGgNwS5T9iKYoNq7WX7S76Ty58CEAWgLCQqQYAvG3WBAIAACBfY1n269eyfvm3skPC/+UrQQAHUP+vvpfd6lvZ7ZblApSJsFsRJ6W7eVFA/y8AAPxrWjlh/zRbPlPz83OEOcLXmzIANP9CYxs25iwAID4PX0DXCRtrAADw2bDu3K4G69IMALuLUtbR01wtAC7Kdg+9tS9rvO7QIuBClf8JALABaxc+mwEAmJWn7e3fwwCQgEgpblD3ZwUA2BYMeyLZFma4UqxbsaUMAGBc6wQDAL8fTJYjBgCwp/UAJdzFKQBAIhpPBwAAIABJREFUtfUijnVs27Z35nQh95Ist671gfVsgCMmvq3lTNO5YpxrMUjnXTRvGlfbDVmPWJeQATDsChcB1bYLEb8jO1zsd8X9xMIA+0ZhgvczAHjuvVcEAMhtZgIoF76r2eb2WwEA1ELP/yAjBLyriUK0tAqgeJOjwS4XrHVZDsOWy/ZMA4A1UECW7xNZH96w25eM4lKMdXYAgLYmBABoPoH3S/6O5zrPue4Nq4fU6ANmy2wPztmEPGOKv/XP6b/n13f06koFxP05fkT88tT+msR3Bgdm/20ub9EjCM7mDPJ1Bu1d88en8kdO/Oe4RL72/P22K5AR7Aj00+yvSWyq6qRknxFAMQUA5OvW+MHgGMc6ckFX2999YbiBqtP89WQ/BfA020+MZyVQTrZfuAfOAQBOLZ6qiAYH5QfPH2fjev7cDQAwPb45bv5u/nxkSM+9NzXkpvT9GQDgDdgb3jqv+JCq0TKgEevHqF9QIwCAjmkI7HZt9JKdVjxKn9gwjGAkA4tJ2QU6PdNaKkChnn3yvw8MfpIBYCfqPgQT8Z4QVKYVVEDCiNXH50dW94Oq7/H5qTw+PBEI8EiGAPTfRP/sW4IGUDlHEEAgDi/ZK1cgANLnhFOT58YAgF4gUwnEfbun6chByPN2jKRugbs8z3POvueygglqT6upo5Dn+JwA7/fAuf1x7vP+fOeE8ej+Rt/przva36N7+70AAD9Hnvep8TN1kueE/UfHqx+/c/d/SsmPZFOvoPqgzkfnbyQH83vn5v/jsrl9A/sPAKJTKWSsr7m1o5I6A3hUmUOi6CirUyAqf98ot+hbzcFXpL31UnUVr45hEhaO/25XLpDYQYIElNqQa9tVudh+K1cwopmY2jJxdNgpaUQbmhY6kv935fJ2US6Q8LhCcPGmFLQFuLsvb1FZBJNSARHXEEpuMvUPJwEVk5BxrLRUMh8JJCUKI/kf1NLsbUTqNVCMIaGoilP274mgMV2URPWbnSXPu9fv2DCCY34aANDvv369j/bX3Lrv12Jb+w0AMD1/JBgGRmLWuQroThGTc/bHR+UtzjsbIGLw+hgA0IyyHwcAqGMaUfjqlFQAzRgt7/vvDcX8d0WNR8IqO1gZmDFxxmPXu6Iwy5w8/3POk9//zwAA4NrcF24BEAlQJmcSACBIokkbfGEAwC2S//dhy1yXBQIApEe8Jv0/AADFAb8RAABAJLaERyIE9OvbAACsy2b5wsT/frNSkA5tANArHtEksii5+h/U//cEI93cLdTLnH1E0edYQE1XxknIuFGnXmuhrenFYvKO5DTACgEAmOQO4w8kjwsYlQnk0k9gW+xStfdTBXHeg9vtmklY7t/c9oKlpa09VE0pBqMAAxm4j6vrSGrvCoKe/BcgAAAuUO1fGLgIR5/0hftoB7ApZS+gACgNUW3OtgEAAqzW5QCABhwoAgp0jM/N4AjORQpzVRMwOMqqeFR3wFa/KPeLO/oJ0E9Kah6ibyqVAPUdkv+g+1+u10z6ow3Ay3JFMMByhTWC74uFAq8IVHIKLkvB+OHVPSoNU+C8hb4wi4UdZldEYA+sNmv1jauUuw4mStcqgRGwixC6dlhxpBMcTNqTNlpgAMuNBaj32YFC75EdIVgAsFYBHBbbWLCCVbpmAQHQAgNrw74BwANsJ3Zzwwr/f/7Lr+X+5qrcL27L/d1NucPvd9dlcXdD1gAwld2AKjyYM9AjHEweAPNAl+7Bf+Bqc85jzGUFpAmE0lf/6y3trYA4af3Hc1agSoAQHa6cWk+yAwx47GWl7KFm5/a+sJbdlH7fNk/dj/RR6oPVZ5ls1hQkrVie0DP16jX72wBdUYM1A95r9PlTnZvA/WwdohYA1kccQy5U6X4+c8yJn7fpQjG4zOkYyroBQ0D7Pmw8VZwrXtqqKHSMegVbX+TrtPd7BoC3SHBHVfwEANDo+nnOSO5X6ycBAJygxjE9GJZSJFXyTwAAId8J+kFivh4bnVlcrRVEEYRU1QBrOiYn5czChWPjHjUvmkvSxlYWHVRMggFAAKMVEk6gW4Z8ra1GfDzuUW3+IGMhbyGrL94O5e72huC6f/7nfylPz5/Ll19+LZ++/FLunz+X+4fncrt4YPIfOk+xhVvqXepCMOHgb9JlK8bAIoYI1GuPuoJwssUm63Bi73Rro45ZirPk4/P+ywE5v/8/CwDATGU5YfMjAQAY6xyX8V7qAQDQrdDLbFlRKd3B3CRbzQACj5/3K+nQK6V/azfTKJqVYJwWgDS2gB4AkGXV3PxPE/ynKyAzAMAyrj9v0xvTdhT2l7L+O4pnua83x2DKgsDCGlaNp5Y8Ts6ZRr4r/5uL/fSy0ev/XAuADADQ3IeMDWpuMwjksckB6yx/p/E92HRQE2L3qi2QYq3U9RVMqJIxsvl1H5LbPUAj79uJDh30+aVfcHlzsgUA55a+/DSpYLpwshLRdhcDwFUwAIAJgADIYABAu0CDXPJarirDz+XirwEAgEUNiH3Ar1ivCABYvfxb2a++lc33b2X3+rXslt/KYf1SAQDlkhrE1k6zb2HJEZSak/8pjv4uBgCvdz0Fc9TVfvK5NAstHaK/uQ8qA8DHAACZAWB7Ucr2IPCs4uFlCABY70H//1aWAAZsARDYBQDgquzfLkM+8c54twbYNXlyCgBgCy0zBOib3mduVWtbieM0AwCg3RM2FRL4TcYpxlSBcD+EASDnHzyPx/GYcfzJcbIsdae/Z5sr27+Ma1C3zAAAUmsj+zuSYdNiGVbBT4B1OcGm2KPHy/vO1f7ws9F2r35efW8VN8I/EAOA/BslChsAQK3S5C/1cfisj/vnbrEu2JOwn6WDJB/1PJRz9JGVvLf/OtXF8LHl11Z5CQAAmXiCWYVU/9EeoLbpa2wsBJWHnU6WHvi6HStA09nNvm7yvhUkjPRjjj8e2+e4lvwH2+ue37Z3wtZL9ps/IwCADDa93Z92bQp89H6GdMmoxUSLqZ6Ov7sqd6r3874/F7/Pa2O0i/z5XH5kWmw3vw9HenF09Ln77b8jltz5n3MAAI5V9buPAXt5b1tvtFfJasePjz9vumbuM8b64vo5h3j0nEP7QTGOPoGi/d1yuT7/iAGggsInwJ7WJgn508x+ZFuynvOPAgDmpm5uIZxbsDHkkQxqDrydtjxZeaPkCcr31AtWC8/82ga4ORDZ0M4TPP1+YwDoz+G/Rwswj805AMAUjNABAIgERWLIDo5RoawxjWFoFXYymsjbK4VhARiKVACALZUqAAD4e4VAKNsGiCUg9xJl9UxBb1JU2tyXx8fHcv+gf8/PnwgCIE3u3YIAgcXDfW0PwH61AAAgiVb7XzV6ovzceWw957z/QDrWPjQJ+Wsl5LXQgwv0vhCsisE1JTxx0CKAMxEAAVRgwDMqevt79Bz/UQBAXit577xvH50SrfpstD9Ofes9133PMb7GuQQ7Db1B5dLc+H5UAZ0boXP35+/393hK8eZrZic/r7GPfn/uPs49X/589AynxpM5CVS9n7hI//3JNUiJLHR5eYvEPyTUG5SiAAENAFCbljajCwmXqOSRLFACT1RrLLNV4icq/0mFB0dvvSbV9sVmWcrrX8vlHlW2qFRQkkbt0VCWf0lK/0skDW7uwMFd3q7wD0h99P5WMoFpDSQTSPsa1KaRoQGlpav/KX2Ry7PzRgAAaNjkCClYg6ANUNmoThR9Kamfo6UAgwkEC0iui2p63oDF+p1bY0LmnwYAzE3tkTGcnNW8Fkd69siRG1DlWz4biH28Dt36Zkzf9N79815ZlZ2Ptk+BMneiozEANB31PgBAP5a0GXIyNI/tDABgdI5sg2S9mY/V73ag+nXUgBmT56cJoedVoKOtoaw7fc1Trz8SAMBxS9V1k2eO4J/fo30QLQBIOW8adGfAWPEMumPIIOw/7PmbchsAACD/b65vygJ2DBx/BOpub1j9bwYAs3XUFgDo424GAIAs99uy2W8mAAC0AThs1Q4AQToh9rHRr0h7DBAAKh/R9xgggJvFQj0agwVAiQ5VesimUSCiVZFyVQx1qsZmtOOTLelJJ/YK0hYJ1D4J6Zxe+16WQUoGq3qjoMdofH+SaHUCMhKYmFv3lhftpRJcmwDRw5HXnsG8CgQA+Y8EPlsRsN93BIDdE3G/K6/fvxEgxjVMlgIEP7ZqIbDbMcG4D/YA6o6gKgZ7A3TG95evTCLutvtyiH9IWqjULYAN1keutqbPpw3uPtmr9YYMAKvNjmCA19Wav6MPKVQIdAwqdQwGQwIbQeSbG1WJMQl2d8uEGJLjBoPA7s6gAOiVGjx8e2PFWY8Qz/umMSAF9bcXSeQlXQEiOzgccAdF4Eds1tEGwtT0uhu2CUA7A6zNSOrbOW0BbjBsoMKmUWwy+X99XW5vbsvNVSk3b5tyfYFepMLdXF2+FVQl3d6ofy5bOVwDDID2GNir2B/X5fIC7XrAYrFjkEy7ov0YWBe7pX6QyC4ExKvtESaWVGUA4LpUBrsG0a3beG4CbCovbE1C85gzAADL7n7Hmvmo6SmnO7W56zN4w+UTJBp+QjYSI0BFDlUhQSRTTeD7NLqvFnib3l8GNcCv3FZWj/z93FrA9yDdMmYAyGs2n2fiy3VggXMtALiFPwgAYFLJLTeCFjvrTtPy4z0FTiP+Y8qImPdaoc45cmBdAekMADBIwQwAPG9Q/fNakbwPcdToWk8AAMwwoGvpfLFyKgCAt0n64ksm1pDIk+17YEIFcgHMIps9CgnQCgC6Tm0BCBYIhoQdAQAHylww3wB8e315WT49PxG884//9M/l8enTpPr/dvFY7u4fIpZwyyA8AABvkCnY74wtmAFACQ/pSADlghI5dB3mqgLkYuEc20fH4BAfg9iIt0Nv+1jn/VcCADhulGWx5cjvaQGA8/SFGflvJWalP12hWJO5GNvU+73ZmWp2TXuvVka3JLf1BV7NANADAJxsVKD1OAhd5zfFfzy/vn+MCwELJyiQRwnmXiZZXtlXynIbvx8XrrSqW4HuLlllrjlLMcwfAADo90LvB30EAKB9MGYAsPz2XvFrP74tmK22pvB9XbGaKay1lhrTRAMA5GRZZjs7ZiHr56OPHbMp1OVtZWWF/56rAf1MYjptVL9K7KPH+i39fLUAUEukCgAgqBgyS4l/AwD6Nhdu4TVZgwGigQ2MOAcr/4MBoADkagaAzQtbABAA8PKtbF+/lsPyezms1QJgv0d7LdD/yz+SjXdJliuWM9COt4/bWtEqzqy/zYInwsPQY0cRo1MAAFoh8d1pYu0jAAC1EwngbPSGZ6uai1L4GokSmO6b3YFtt8AAsNnj82MGgPUGn7+V7dtVgQ7z2u4BAC1uMQYAuIMY10r4BNkFq3JIyrbZoWcAAAbqNQaAkHOm60dRCXzDMwwALDhkIYqKUWp7y5h7MQA0gC5l8qAQcjaOmFpA9HZsb9PlOIMMWYx7QGt7gF4A83QOndmyJ8s0JYD1M2VdbrFHV/AbVCYfREx7agEgoGFlmAkAPuJ0jOW5vWf1y6O4M4D5pwAA/TNPx1YAAFfBG9Dk4gbsPSXv4Qc3qn/aiARAwU+O1jvOnaCiHvbbFoB6A6twDIAAmWlAif5dssezH5nl0bw9HvGjSZuGKVNSjv/311f1PZ5fMdYe3NH7IVNdph0nH2D6XHnMR7+39xoLrddqfrXuHq3rWJHV9zkZJ58/wdlPRutn8qXOx+xP2N/X8X1672Tv+RjQMHejllNnH2RwgOWkX0dxbj//OAauAq7mXzUAk+TBFLSX3/Nn9DlOMAD0oIBsU+B8KGh4LwBARR5TgJJbynnvZ2Ct9rlZHxvQaZILfR8AYDq5x3NxHDWcE/jTDTWzUOqqkGJtAvp4ss4t8B8BAOgnuKGzlEAhBm1AzWbh1S+k/Pc5AICvLSXi6n+jQxDAA8JP49gQ7jDOpNCQILNgNN1MXbxEt2kBw3lfIzEGY5HU/wAAbPmekv/qU2q6GKK1gR5DdRSTTDJqqQhvbsgC8PD4VD59/kImgKdPnwQCuEfgelEW9wsh9W/ACOAeWHLQXREEhxPOfW9Q5AAFHrQpm2nvNawb3H///enze+xEjdQrK6+/uU2O+XOvVwuIPL/nAQDTvdWvZ3x/TiFJ2UyD7x8VpHZ+R8KuP1d/bzb28nFHRtqZGxol2PM58vOP9voIdTVrbA7v5XQC9L0AgDkD4Py9tMrlkRFwbv2cWx8fWQ+jdXbq/hnmjR6Rc9fJ3z9eG2hfEgl7EU9GG4AAAYRRx31Vg7fhSPE9yTwGQWHERX9l9UUP42y3rQwAZSuafwAAtisBAA5f/5VMAEjoYCPD0blZ3JbrxQ20c9nBuYEMursrh8tr/gMjAJNxSCgUIaxdpCZK6ghOXVyWLZJCcDwZzApeZuZ+RB2ExKFHgO/C2SIwStRseyQgIRPxL4IFohSUO33r8Td1dpfBs4ND+WXkfDVsosJ2BsJxTutjjL0/5mRUNngI1kjbTQ6vrzJF01YDOeUL2lqKZEokEo2ktvyt/fI6I260Rt8rr/rAF68VbBXSr3MAAAUwLB/q9YI6TH+3z31cBgBM7vGHAgByX9VjKs42Wf8ve2+i3FiyLIklwJ21dfe9982YTB+hkb5hRvoM2Uh/L5PmvdtVRRKrzN3DMyPz5AFY1d1jo6Xa2CSAg7PkEquHxxJgoj32JwAAXJ+a1i1HLJL5nPMKhljquuyM+TsZ/FfnLfWQhYHjCiB1cGoV0AARCVEMhg4BAEiBuIWdgkTDI+0X/L69uWWPcVJ0RvW/WI0AHGrOBIx8WBawnTIAgG2Xjm+8FwblXr+Xw9tLOQIA8PqdDAAM8IVcAOjg5v6R9wHqf4AAQGnuFgCqTJAdIwCAEqd4jpluGROM2h8zcEBL5Hf7nBOzTAD6PPg9o5jjvXGQUS36ljKS7c8xGYvr1nYCsfAQrNvc3de8pCj7I+iBhNLhUGhfM+GPAMaBtKgCf2AuwMZwUgCZif1gjcHxsIN5DGgCARwTEwCqzbB+oC8wb/uDwGOHHVoJ7MtxJ7YAyfrCOdQaVMAFrAEH2sxIPOs87JcNQAgTZfoBIABVRpD/pMlGFSuqXaOSHYBbVMg+PWItogWXWm6pkkw2tYN2ng+xQsh3qBWUaCNQq/976k6OedjEnnfvMb92ZZJbSfChWX2i3/RDKjBHwSW2wcAHsN0RYLxZMgC4JQ72yOg0a12BaeFcnqCOT5FERrCaFd2ncne7Lfegz4VfgqQg2nfcql8nCGxViQNyWwW4ZWP0GqJ1KE2B505/qQpJNnQOTlOKS+ZHhUnVZ/USkVLNAIAEpmr7rO2E/J7nwefNd26dUv2SnOh3BxrdXX12vxwRQPWrOYrq+wxGC7diWoyeaenrB02O6K+owMmAgir7u4GuNJ0jAIBtQmqAt9ejFBOpAt+6wDpWNqICI/rpE704zgmoUafUStaousqMAG4BIKaOpjsFDkiMAuF3MwCVAABhqWnUUq/yGvDyOcNmNqjAYDxck/fABD5DnLUiEZ8ZIIDnnTEAZP+az52oegnfaSYbbfDaUiTAD0z8I6ECvXo+828AAF6jRYnkHcAAolw2AIBtWw6H8nB/X3777dfy22+/lX/8y79n7ODzr38rH7/8Wh6eP5Zb6uAnJvohA6GPIfcobCAnHwD2gc1sVhEF4hWgvwm7TX6EAABLHzzLu/Hvbr3YpI81nPWjde7/DwDItMPt75rwR4ubANblJC7bWzCZ2bcA4L6AGiny1xAnWmsBgMSq9UUDATSwwB8BAHCfRSV7Tlzn+c7MBUv50yeds54bY0gt5tjHqy4BAAwMcIyvsqalHvKjXTi1E0MmZ1lW9X9OCtUqtCZPL7UAIOMW/PbQD5RNPl/8zvK3B5IA4CmfesYAIPpqJbBaL+tWHTvK86YTmkZt89EH+VvMSa3BCNBPLEUGAficWqPR6idsF9hsjJdGK1QBAlrSH2AAslu4x3owXYwAABXMDzoGTIe0s05l//qqdob7XUHy3y0A9i8v5QAAwMu/suJ///WfZf/993IOBgACAA4v5XQGA5Pa1TB+3AEA7L635D91KquarfQVh2mAm8ZI1Pm1NTah7/WxCgAABusigQxsvwUbc1wrH69KcetjnB1r4w06iACA0EdsZRMAANjg+2PZnzZM9PNnf0oMAGgBUBIAoAHBFI+SH9XHLAz2C9uLPmEbJz/4DADAJOUAAGCNC0Nd2UbU6Lm90NgCgDIhKOjhU5DdMhjkzBqG32zZi9g8mcTQlkIAeDLq1Mp1YecA5s3yiXcw+JyzOKJsiaF/1jDPVeYkYGodsfBjZK9ovJvsjX1su45219K+E0BXYIIeAOAci55NvrWS+QAgE2gfrYWYZ4FtgWPYcijic34/vi+wb+Rlwg/zWI1xXgKkF8VvI7hCAFrwPPHZI0lPnWPbExB9rPM9Wjsria8fFUcReGkGlQAFVAYAM+8EiIBFUqELKkBrAADkOaCavmh/q2jKc7fQjwwPhqdgGZf0DQx/+NERTOhsbd2nV8qSxVOfYTwVd+zXTmv3l2VU9j08DogvZPtw1COX4//2j9cZAIbtMH95IVA7k7FtVFJw9R0Xmu5hjmOfOH/HqbSO3nHgtfxDws4vCt3G08/sqwjTxL7Mz7GMmfleut9XWgBAVtTxngAKEEO8BgAYk/5N1mr/qMVjMH1ES6Rs3/izLGvqM/zv/8v/uDIPXQguaEXaezxB7X+x7KP+jrlVCD16MMw30Sz40SuXnKC9pHg8+eMkMoEWl6mKLVHRYwLzd/PfmvucjFhSUIxJ5Xx9/I3JG9/LSc2uB1vq3+NF0Iz7XoEhEIzvOoBWnZ9gCzCNjQJUqnQAClKGEmiO9gxCkhrJAAC0B+AP+qjuqFgQ2iZSLIIbnIPouwfDAmwA94+P5dPnL+XLl1/Kh49oDfBUPnz8WJ6en6l4GcB8fCwPj6iqRdVrUOoCOUtlq6C661hEryPlchsU4Q191isdIMt1TyblbCsTa07jG8G4ZLRYGY0AgIyekRQ7VQMhz5vXySiAx30xVtxdVhhLlPKYPPL5fd1r57vWAybf7+xZrp3/2vO/N8Ger5NlRd5fcwF/DSDR5j4/q6937f4WwceQJeP4ryk7V7Cvyctr47sGkLj2vXGdvE9eT46aVE/ko9YADLo/BCmbASdBVNVlRyPN5M7iX/QPhbMVkWqFE+R0onoT1f9AwCP5v4VhvNuX3ffv5eX338vh29dy8/atnEG7fTzScL9D8PDhvtw+P5abD0+lPN2XE0oNH+7KGXInHCLcP1IQt+WuJvNzUMQK2IAqyif3Po2ghJIh0hnuHwanC6wCoiFA8u6WSS5Smt7cln0EdUl3Cj1VzqyYUj+xlmy2041r2inH8FFnJXYYmbpL+nwmeIOtoA9qahJcjWsKLYrCWvnXrG/eUwL0LRIMfEYH7vt+xsTEI8Bf+wz6Pp00F1CkN5CcWugXyyrSdOJYzvbCKMfaXF82YzPCfGnjiHFipBFj4CAlavL3OMNdlWZDTI/n95zk9/tjXIXY05jlZx3vv3eIWB9Yh2t2/VF+duPIaWzj160zzH08Z0o/x7VsM9mBtGOfKnpSUsm2QS23TAAAUbcHpTITJQIAaFsIPIkAn+j+TP//pErrm7vy9PQkx5/UwwimKMDiCJjkRLhITDirYul0UBIayRA44btXVPy/NADA26uo52FjuW0S+pcjAQzwAVsPAKj01LVQqtUYDvKyRcsyMdb2qhgCuFYmC5/6he/3vfjinfhWj9rnZ0FtnpP2ms82mwzcbYOCPRKwXPu8mbinYDChbo+AQLhpLrKv95+rhqUDIP6lX0yN7sAH1gSS+2wF4wqAqGAVg4AYA7h+2Y4gmAUox73OEGDec/+iEhSyVlTWSnTjWdDCQe1l4jtBPcuAQ0Gl0atAAUiSuf1W0Gc7OGIGGKwvrDsl+lHNflvubx+Z2L4FACX6wmL9oS2XaSirRhUCWLPJpF5hki7/G+Wc/Y+ZDMH3GkNAO0vr9Yo1E8l1f9z6T0iPkBqz+XTcLyk4NrOpff/YSzdgICPN/omAADA98DdZH84EyOF+0CuZbQrcB5UAGex7AP+k65oO60akvljGWZpP0fuVQYubguCWcy2IpKoVMjoEM9D0+rVEvN+cNYx+BQDc24FmUfK5VEGz9IzatewH5Wdva8RNUtzLsvknVb5M7LYMtBjHlPo+CSKtL+3lBdg5tVfIus73TFky6SHqY/HckK8GMIwB4rzmqw5JAVAm/UNm8POQI6y4ivfhS3OvD9VTqJgnGICrtQ+gdb5Oik2Iqk5LVXISiQxR8euZtZ+ZOI0pQYM/gXSkK0mC4veixUFbd9Feyjow1HOd5dSNQWNzpgw1G4voYMVqwqQKW6SAUlmtAPCzIwhgT1knalrJPlPAY3+iUODv//hH+dvf/l7+/X/335fHDx/Kh89fyvPnz+Xh+bncPz0z6Q8g3O3dI+1lBuWRtAhGnpyoEMCoAQA8Xrxb6vmmH/Pa8d95X+bPqRNB35XMmNE+qjttrFAcQCfjcTOZ7HOPMaws3/2ZE3Bd7CrmjHKQ1eE3XDMYH75OvlyWw118qgJSLLOb3FyzM1tspoFfXPkPhjRWHGYa4tQCwN91It33YltCz9ESpfalHN/K8bEZAMAA8tFf9rOMCYzxWUaA0PJzxZ/WbHN8vybmh8pZyy4noLq5dBLOFb2uMo33a494Msa1Kl3qzvQdxdUu/8vyy0fWAHOqMiPFvttyGrQx0EGP40PZMshGX09A3ahig80cxxm8axvOvapz9Rvsa6+ZzveGbZaYYJRAWv4zg5Y+MQAgioRqnFCMI2OA3hNKazclFnncjRKISPgjRkvZxBinmI3IAnC7JbiY8QjEA9gyyZV/LV6g5Kl0HJ6RujIYewCkYvsq/CDJByAqQKw7sR8SbAwAwPd/LcfXr+Xw/Ws+/RitAAAgAElEQVQ5v34rJ7QB+P5v5fj2tRTaRmBoRPJZgCkAAMwEwN9SzBEPELAmxxuaZ2FgQNZ1DWDKUY7vasRj5COmETBozUbdMI4DRFwjgQJarsXta9lwh3oRADXGtFH5jyZQZKw5lD3Yto5nsm697Y9ldyrl7XCK5P+xvOJvAHTBDkB2rm05lIdyOLkFQPNvrI9DOk4B2Lz7pVHZ+WHZfx7lv9dmTqBWULcr66OtphPcmc4e7JYbsIp1CW6xySF2L7kjP8IJb9FQm20Erc70ADkunmWp7ffRr+AxG9gr87hee7aq3ZaJVhYgqIWxx7vT37ZfIvFfZVYqHGF8MP5pv+Z4UrRLcNuxYNdz9T9sjBNB9mFbpGr/3NLMulTgi76FM85hHERImgDMiEWj5iaqF57iP4wdBbA8kv/2ZS0LGX8M/9IAAcsKswOwACGBA6puzozKYcdyd2eZP7S4mumKrEs7m6pjl0q5jQmYkucIYHmeYzG+LvVr07e9bO98A+qqNP+hFxqgeWAj0MNnIo7V5P98r456RnGJusJTgtjvrcXP25muxR9bYdJoN2bfaKoEV97s/JMIluX3RlvKayafzuMDv/zS56Pc6M7B2hz58aEYpnc83k9+LebgvgizA2DXU8+ZZs3sM7PNrKtGcFSTlxGzDyXgc+h7up7m3zqzyV3Jz22AqPsWSBgz2z55r87k9OZ/+5//w8oKyooajk4/ttUQjwDwbNKvLqqgePYDjkYyXtfr5AqxNGEzAIAHfvzdOTKu2E89KDwBWZnNAAAtKAXDIxxhn2/4PSrAcRN68GcLKDthefLsyOTP8z1Tcd9G9VdU8eg7MtDwN54LjiA2oO+JQYsQykDtv7EFwGttCYDKJrQG2L/tVe2Ev1/eGAQRhRKoACWQTbun6rQ7sgCAEeAJbQKensrHT5/L8/Nz+fDhmTSf+PsBrAAOpIcRgqon0uuSCtsGNKhQsSZPBfS6auFp57Ih/UIqSGHVIEw7Fp9jnLKQ8Xw1Z6MFB6ebHFXDUWmwFqy8tA+0r5oVeGkfLYVhUJ0nBehrTQ2uyY2k9MTV7To74Nq+vyTAcb5rCfa8h8dnw7lHAMC45y+fHwwey6fqFdxlBdtRwkZLik5JpWDadPwIYZt4AXHwNQNgJh9nY/ZTkztZV+N5rs3/zDDIDpyDpj6v/MllUnCszvPejgheMqMiaRxJnwI0PJL/+A0gwG5fgH5/+fqNAIDDP/8LnWMoTMgYyKB7tCr5+KFsPzyWzYfHcry/Kef72wLOYbc8sBO8OYEBpM1fk0NRbeD+WJlOy846ZBIASrVSDgwAADsJlQ10Nip+AQDADwAA7PjF3s4K4OHKlOcRIIDDYMdc/rTYEKg/wpmuPZq5+IcAdAQJ9RySff3qNK21HHY4IDWAWhN8kZ4ICuwmh+NcTrYw+BoJxhSEjRB3TS5yPXOf9oh6VZ2y43YH0qt9atNi/SMAgFGG5ddr8mVmy/AJurUNXYl1skyiO5AzyhLujwxauNKDrHO4UhBa542WGcN+W3u+fC49i9bW2rPO5PtCH8z2uk7eO0d1IJpTzEqO0J9Cca8BAFrwkGuZCRL3BI2RcEuhBABQhYICAqy6v3uIisOncnf7QMf/6em5snYw6cpenQ0A0Mz3oJhHkpgAALEpYf2wCvzthSCAw+6lHHdvZAFA8hqf4zqg/scPgEAGAGxwT48fGITMAW/agqRmdGWyKnhGIAB1P3jQmSpd/tNIR3IkPs7zB+dVPcxGAIAdqgY1shzJ8R4GFTcI4BhikO9BCX8nTqvtZWBATdiO952fxPcVT8JqM1WgM3iMK0e1lB0lBRm0lmrSlkkugwGczFNlIsAbClSrqgJzCupV2Y+nKnN5TFCz1kAUZDUB4HbgYEdHb9oIdmPuo4ZKgfuoRKHNubktxwMo76OdViQ7GciiD+DKs5bwF5iqvXYF/5qMG/2Xca979Lt1MbTFstxzfLfT8UmuZ39mtGtG343rAfN3PHD1AgRwg5Zo+I1xj5876EkABVi9FoH86mBjpMAAsLQ3fsZeavco2drYbdo6poyqoCmMRAAAJvuLbw0AtayL5ff01LDjfY/2WT/POMG+2gezZx5lfj/fSg07YGY/LMS3BevitCnOn8CIMWZSGvU71b8PMGAvIXBoD2DIvl4+Nq9bP5PtI4N1/P74zE5C1bY3UUWFKXaPcgZVEwBADHkAAjQAgPe9wPLXAQCU2YyBSD7XPeFFQGySrCBTQdaKkKgMEbtU+xzyV5T+AXarclTJi860cMKfsyxx6M89nmBRMQCAPnZRAQEAAAjuI6awPwkAABYAxAkMdGLSNwoKBPRAMcBj+fz5S/nHv/y78tvf/l4+fvmFdP/PXz6X50+fRP3/+FjuHh7KzR2q/z9UAICqaAWEqnSZkayALKS97IAjwRcBYBz2/2wdzOyoSwCAmQ8znlevl/7O2ne7tT/EmSzTvUb+LADA6F+PbQAcs56PT58s8DGuSGLhyEHgODJJht7sErkdhalGQH6H/m4JrZbkdsJc66BVb/8VAAAw90hk9dTyllu5BYD1YP79VwIAcqIuB6Grng3wxOUIR3u2hV/ghEzqP+s5dqI/J/fH91y5S+BQtOGyDuHrROFvoJXstNYugscHgMTn5/rBuqoVrKqCNVCgX6tNf1LWRvX0EgAQCfhUHIbEgRJ4DSAgO7UVlbW4rJJ/XINo50WmJiRaFad18p8sAPHacVrHbsmalFpC4H1BrjRH2EMYJ7KGQbYG2+EZAIDdm372u7J/ha8BAMD3sn/9t3J4+b0cv38l/T8YAAAAACsAbIPNVgAARnXRHjHaiVUgQCjzaluFbpJ9Fvs1GAAso/gM9K0QfxvYk/iyJdmqTTWw7IZxUb2TFvNwlbSlpcBx0ouKnUAnKVZ9LIez2tIgbr0/QFeBsQYgANH/v5AF4EwgAFpyAQBAcABbuG3L/nRfDqebjkXL+3u0iWf2iNo/rv8b5WoeQ4yN5aB1yQgAQHxEGWb5sT0AYMOiFrfgkk8Rle4VAKAWFQ0AINZNyxDPe84/ZJtz9B/qrITiUPp+9o/BofpBfk6/KQYRMalpzFMeYMLqRMBmXZ/B3JuYBmVj9QAAtzxgviQl+lWUqBYKfj/nAVYBAKnVcCRjwrYLfRZ+Sg96dSxESfBqZ0fxSEvkG7QuH1KxBbE0q02K4glZv4rFua8enlUTN59Vsob6LTG9ZdsmHzuzu+uxrPcK5tac9E9+v+ea50n6hjKP9mYDxM70a+/vtPUhWb+0vZov01hV2ursY1LdvU1ACHmvjvfBz6Igi3M6JP/HPOHqFrkoPfrnG88p+XFN+/dXXvqTIeMn1e0zeTeOGfKPszm6IBKbTAgAVc6hrn1vOr4oAPBEVLCe5I7yYm38XNCSx7D6ZCmmMtpZjluNeZxqg0V50DK+kQEHo30R8bXNluA1MUlmdo8GfuQ+8X5NtoPX5h8GAIwT+p6Jy8d4YGeb1zc5LhAPqh8ub7RLCacaRMzOU5q8PFmeyFpVUxG3rQeDki1R7ZEc9GsKMN//JQAAnqtnAGj9vUbjfgYAsCOE6zVnSOekkYnfQROLeaAiZaX8Rv37gNbfg+oUlUyt+h8AgP1uz74ySKQJGABUPxx8VT9QyCNAH5SDohUCYv+elf4AA3z48IFUfw+Pj+XjR71GAg4VTqxoQuUbqp5Al8WKtzBG7qPPLW+XJkgnQENX0GjF50gyahNE8Nb9gcIAdbA3z1veNFyvldY79ViLiqo8znmNXUveSsKMhk4vkPM9LQUlqmO1m35WiF4DAIyCc9zf1z6/Jg/eAwAYz5GNihkAIMuDywpuCQD40ecZE9MO2lW5uJLQ9n2JFv2PAQCmxsUETXhtLmafX5ufa+M1Mzrq/GxEAZh1SB6J7PysAQAUHNW3eLwBWUwKnMtpty8bUG+j/zZ74QkA8Pr1ezm9fi8v/+f/UQ4v3yjP4OQ8fXgujx8/lrtPz+Xm+ancfHwq54c7MgBsAALIhg4qr45AwcuJzUaw5uRMx169uPofG7Rw0mGcA3CFYBIrijZCYCM7dPvwWAp6r93elRMcfjwvE0FAZoNeqFGUiZFGO9oUYlJvQcFnIwcGJ1m4Q/aEEHFgXs/hys0lCrbNKQXjKgAgJwQM1OgS2BkA0FUpG9iUk72DnoXsRhgB9ItkAXDC01Z171ivbTFW+v7gv0UgLH1/zeHIa7wdIwd2lkQ3AGCU/z8KAMj7N69P7Zeo7PiDAICZ7ZZl9EX9NHNAQoGLxaKXjX2VtwAAOnzZy41yJmim7ZTOAAC4VyVQUrKbgRkFThQAEf0/7JCHhwYAAAUxKRRZgSgAgG3GjN7n2LMVCKoeVfFIZzx6zu9Y/f/aAAAHUc7TBrxFYkMAAMgDtE4SA8BDuXkAAEEsSbxurYZDwDFaaEX1zrjMKbcGAGLWW67Mlj/uNH07i6SHeSjnzlJN4M38zC3sw0PGwPPknQ0f36NdpU8XSZPZ9uV9sbzR5zMIwHJawRK0gKjzHtWsls2UbqbHj4BHC2jLxkXiuSYQK32tq8yQlA5HkpSLsQZqcApJQzx/BKsZ9O4rdBFcitvSOOUevwjWoTVFVJ7gY1Jac2IEElOgaq1SfWk3jns1B3Nm+3xm43r+zATg8a2WbqKQt/7PdvPoDOc1kX0n6LYTesgDCMpq5GPZ4ues3wQDsGpNlcqyIRxEoyQt25u2LvI6em9gRNS4sTLr77jOsDBtE1QAAAHwCtCu2e9r1fJ+Fu3K9SDOKD/762AszMA0V4KjHO/HSMl/ry72ZB4DYRTOy3N7L/P+qg5wIHdJ669563U1zmGGj1G/Wtf5+bMt2dmV4tBd2G6jjh+Dmk5Qcb9G8j/beAy8GvS5CLoKGEA/ufHDdOuoghhj+Lzu81DmllnUYREEJ/2/qSFjbFt7gAYAGOOsywS/ZpbfrXS7Q9A0FLCD8AjoAwjRkipIoIjpBi1NMC5gBGDBAIoMXl5ZTADfHEwmqP7/5dffyt//5d/x99OHj+X+6ak8ffpMJgD8bQAAGHAeHj82BoBgATAAQLq7Je4UI7E8NgCggegt3ziWA3Vt/qztCfvvbQnP9svoF+Rj/iwAwEIGhe3UyVUGmgUE5lhEddElBoBc1EA5nBLqksvaeWv7y2PpveHXqkw0c45AkF1iooLoWh93i4l2zXUAAPSeE6f2Dfy7bxcQAKzBzvQczfZ9fpbcAmB8RurjqDBds4f/nw4AYNX/UHE2m/PpOuCEwoZPCaVE9ay+7QGmrEwrLbmF9UP2rlypalkbDABYZ7y/FQAA1Y8VFIWrKMl7myklBRMAAJXTpPVOAADtl8a01OK0Kh5grDAxAMBfUPK/Vf87PttAva14a4xRH9HyCOwuBD1oT2lMBABA0h8tAJT8fyO4GG3G3l5eyvHtO1sA7F/+WY4vX0sBA8AL2AD+rZx330s572gfnYMBgPYSWXuR/gfwHuMk++MSAMAxiGzH/bkAgOj+wqLyJQCA+5LgNTT8gY2MhAmS/gkAAKAaf8QAMAIAUP0PAAA/AwMAYt3HTTmcH8kAMLOTsw2xZof91QAAgIQvAQAQUwIAoMrLBACoCe0LAACmyobcyGivzy1LhT0vWK6DXbxkoBP19UHsFAO9v/35DhRA0F/4RpEzuIU+qzaW40ip1zb3rBgQ6F8HKwJes5o/4nD9Xg1GnSQrcr6ms+U63ywnhV0sE2B0s2GG/9L0k+IIBJoGW10GBBhYJ4alliSsuvbckv858V9BeqnaP+sw2b9RHDmwG42205r9U9u2VibxZFsmJGrdRyPggPmlYFJbScDX+MOECYz+e+h9/h1+gNlmOz/hgp+V9/mo5y/Fx2E6gUHjEgvAtfj6ZfhQjsmMPmqLma/tz2lcJdlJazHV2T2v+bfQJOO/8dhV+cHoc4tLXRzrST6k6vgFeMFt/UYAhXR7F58KBqUxflFjIEkG4D2vuRrH6ABHudVQK8z2NfWd9j71Plu9LRm0bIv6mt4HBsHWe3kPA4ByGU0Aj87GGDR6fyClDfTsHHmDjovAA5g3uI/pJigFZ6aBpWAAaBOoisolAKCnX6hozEg4zZReFfRDkDvfxzUAQHbARuOvOTS9wpGR2d5zgtr9pCrilL1pN1W5MXwTtFStJYAS5zCYnOjfozUAAQCH8vb9u+hLd/vyht7aeyH8SYNI+tZtvJYRxs292bLqH7T/n3/5wpYAAAB8+vSpPIPuj78/lvvHBxrXOBZtBNQeQMF2AyNAhcoKvTCuvbAVsGi9yJpzplXCOeAGan3BFDdtvYTwHYxdRh/7mOpAZzq1ROHmNZTX7VRAvQMAsCY8maL4QQDAeK6fAQDM9tePKJH3ywetl3y9MdBQBWk66Xj8+r0hADwkmH4wcU4S9pxAi6odXzMbuKKXdpDTAenWPXd2n9dAJNmAGeXfdeOhT7bMrn8NAHBNWU9lbuwTjkbqIRXud72NzoGaegoKP1cGGY59xYSy8g9O8QY0i9EGAJR4+5fX8vb9pZxeX8vx938ru2+/MxCJRArASI8fP5TbD09l+/RQbj8+M/lfHu/Y5zttOFb+n+nFCM2eA8nWZ+5BuQwAIXiO+LsMc8hMgayi5yoSA0hu396WE4IMSAQRAEAKFzoe6ikmVDdbvgSNJxxuMAKQOjAQ9hR3HC05bJIdfQsajn9OiAWIIetmy7/wo4y/zbsvEJT9uQwAkKfWDoec1r+2LwLTW8fUn/tQ7XmtFgIAwihqRlUYt+mu/iwAwEwWX3IArn0GBoD+2UPmDcwL2QmSD6jxqsmXjKCeOEN5/TUZKsDMeI/59QxAUGVbYpdYru88n2m+x4T/AD5oMkAAnlG+zQAA8hXNWNEnc5gkDNp1PAtWhmyBoGmPnBLun0kML89IohoAgOp/tABAD3YAAe7vHmk3ARCgXuuiIKbdxbZCCo67xyB3HIKYsIt2CnbDOd8f96wi3+9eCQA4ghJ+j/ZKe/Wg38g+Q8KfAACCI/Wzubkvm1u0AGgAANG9yv5DsKIGoKMEv9PdAFBG0HOxrmPK2M/QuzzPVUr+56Sf58+JFq6fBYtI2Fkb1F+v1P+nCqJOL1W668uhI8ObmpzKMsaT3tPTtz3WkpIVODIEmEhVjnEJCll+twYodF4fE9GpGqDJNgwqMPjaTBpmOAj5ps9Cx5n5LNP9IhAbrzPzCe2Godrf45jXQBTgT3Uu3hz3f9v7Gn8B3Pq5qL7U0APSyewq8VmZdawqdWYr2M7XPPZUfRzjoyrA2QYA5zruy/Z04A8AAOWwpx1AqvIIkNGm5GBBB/YJ9HVbe24rZb3S7k/nnNuhqW2K6Vm7SqdhLNNLj1sFBQztY7p9Ei9GG7B/PkK0FwCCmc4a573q5MQA01UnxRcYJGxbr7vFbEtov6RKJy6+pJscpR1AAJnC0+fI+yvf96gDBRISI8j43VEHTgEAlZJUtPfUIbnyqlb69xSNTIKb8jz5f3WuagNlVeTXOMIAjqJNRQp6VOgHAx7aAES/W1aGcPxl5xloYgaAakFU22Gs8A/mAFbFCnhVffiU9M3jzYRGVP4jwcKCAP524h8UyiosgG56ewUAAGNXyuPjU/ny5Uv57be/l1//9vfy6csv/EHC/xHxgGdV/98+QBc/lC0LClILgBQbUD9jsaBYJ2p8W+BTOl8tpmb2UX6utb8VF4slPthgXlOztdWut6xCW7PHqs03xLTGPc71Eva0Y0T8HRvxZwEAY/U/Tgcfo5v/Sc/fMTHOhMUPAABwvBPtWZ9juOGz4dlEkd5id05oNep02UWK6+m+df+XAQC2n6wL8x7H324BkN+3rPB7a7YxzvlnAQByoZKfcywSqnrZYGlWsM/Zn7Kg9vyNspTAR7YViQr+lAgyBa3Hz2PSrYVgwAAAILOwiFGpyVJ+h8xITcby/Gyhp+s7YeW1ouO9zo4FjCw+Lq/XKhKCFQX+dAWNGhifafwvAABcGT0yAGg+BABgojAl/A0YdksAM7c6+doDWTQDWu+qwgYAQHaQQDQGAMAuMgAAVf+NAeAtGABey+H1W3n9/n9VBoAz2iGCDeD1KwEAm7IvZQtAKVp16doGANygSIEDpXjLGgCgyaLeHjIAQOCJtNoI7G+139UmnDIAVM+Zpq7aG/YAACeADQA4MGECMki0pzmV3WHHIjXpqTMBAG/HU3nbiw2AtP94j5X/YAUAAEBgNjAEHM9qATDGyUYbZM0Oiw4ynV2UX4yyw5/5fJmRx3kaAVAiWUV2xNST3iwUiGsj/oO1mRnkMK84Jr8XAAADWBxvyUWHli1jvHJWoNXpt/SwvW3a62rbLp2eDgCoOIcbCE16vcX+PRdkAEgJPPrWWDS0sVryv+5XvBd7VwAAtSJWsj8KcAi+TgAKt9cZWrJkPZztOS3a8EWSfpbPLPvUzIb+m35mxOaY7K9MJ5JxGQAgYF2wn5AFoAGoYPtUgEACUTF3E2CBNnaNXbHqtfDtfcz4O+tMz09nR0f6toFdw5BaS/4n9gNeKzwXg0/zGsi6atxc+T776H/PPpaZObsk/WTNjjbb2obu5YDat4730MVoLuYj7Byux0Lyfc3O2++5VTFU9U4+wvHjMSk+O8t4Hb8eAQA/cj94agMARvlqPbn2/PUeq6+V/fvGYInv13OHnOielwAe65ycwLd9ORSnxYUlD+Sj+Hw9SKgxEDS7zcn/FgepIPMJCNL37vU+yiB+/lcAAN67GfDgGIT3TLqPyUEib3hP9mzhjUGjxetIAI7G8RIA0HpTNsXnAHxbJOP9XRIEOBbCK197vL9RgY6T2JL7rfKMCiwoYG1ImgEADlFFnAL5t1U/KrxHOmYg4ugUCFWKwAaNcQSvYSShUhXV/q87Jf5f3/gayf8dkmuVDUBofwIAUHXLqjewCggcgHtExRyMivtoAfDh08fy+fPn8uWXX/mDalwwASAp9/D4JAYAMgkIjYd/D09PPIcr4Dw3NiObsJeBYGXhcUZwom6Q5MjbqYF4rk5LVHgxiUb0r6qsjKDPRlAGkXRCcxToVwAAM+XV3vvrAQCX7n0mdMf7fc8xl9TOmuLIQm00ii+rsfxpG7/xPn/kvtfukXIJhrarcMJQtXFKE3eY/x8dP9/nTD6+5xnec8yl8cwBkjX5m+VzLx8bAKB+d0wQWmGuAACYhgkD2kYhqeXo+anPM2lKYdACCY/2Ja9vZffyWs5vb+Xm7bXsv38jAAD3dg+KbQQZnx8JAMAP6P9vHu/L9k4y0pFQhdnkqLgCeblfAYKSMVBle/Ttc/WsgxZwQhEQUvXWhsl+1tiB6gdMJniNQCz7HkH+gB5aMtEAAFwDRqUBAOwhyMuDrltgEyG29V63v9OLJjedzFomefRM43k0HlrbOqHWZns/U9gbqNXfS6yLxK5jYEfTlR7PJQBgYRZfQpoPgISflUXtOdcDumOg2KCRSwAA7+sqY5yk/gkAgOe03eufBwCYPf8lO7B7nmHQaZiGe7dgWAnQQeyoclQJbmMAyFXckaTOAABcKgMAUDaZbYS6mr1mmES4Y9U/EvAGAAAQwNZGACZGVQ/YilRxbVQzgpNHOXhBVeoe8XKwj+Xl7Xs5HNECAIl/UP/vmNREYpmABQIAwIIk9oGbAAJs7+7K5gYsALB/dN1qc9S+uNGbMsZX7CgKduCfE6PMrYUXOuqyShE/3RitfrXqH8trlVYpSFvbj+hDy0N2bkcQKrnACz08uW6/jucMHr1YSvZ5DRY16tROBqYkUe/YChTQ6Ca1RjFfXvvVkc9tVwIgKFnvgE5um9ECKw5kVVYo9MgMEG0FOaXAEta9+3s33RJOaABTkWjrU9ypYp1roAVbZ37YGgDRx9oO7+yPSFpCzyzsg4HSXhT2XpctFDLaNXnd5DUikMUJmRQBAE5g/GkggNPutdxAnqBSEZ8PPRyDAmO1An+0q/J9UJYMiX7Nw6gT8wqbAwAWYz+ME6/rvWUFl8Dnl/TWcn37HZwoAAATIFaW6fUbnX2Wqv89rimZbllb731iwwmM2P5l2Z+/ryR90+w6zoDPtqabLO8vNuo+XwfyOevYUd/6eyMAAO+zpQdxJS1ZhfcFfg+aar9GgCbeIwBgv6dv7RY2y/kLuCZ0W8jsHBsQ5tTJ5wCtB0gpAwDUY7dR+/O+wxwzKMDzPCb4a3IhWgD4PHWMx8rvmEp8jwk5JlTk7+M37Fsl/1EwoPgB7V0AdLc3LAL47be/lV9/+xur/z98+lw+fv5C1pv7oP4H8A1tcO4e0PbkoZTbezIAQA4xiQYwHimKZSPf3d/F+LWgXpbhYwuNPN9tXJYJhro3kv82Wzt53+S12Y69DgCY7UPLwJl85jpJAADHjBhqVOtltQdyYpNgYfT2btVY9TuR8OQeHqr/8Z4BAL7H6T4Z2M+WAICWcJjR/8tek85s8lVumNlvXNyCz3MF9bUWACO16yjncgU/906i+tdeT/p7QoWf9d9sfeC5emBzD3LDdxzjm8UJ9dwt9pfnLcegxmSd4leKYa2nD5ptPAIBBeyEfbsEADhelpP9Hrtu/Cg/GkVtPWcCALhdk9ZFS15lAEBmAMB8GDBgkK0YAFrLrV7XRlEGZGnIL+6tsAO1z4JdzswZ8Zu9gxMDQAYAZPClE4pgEhsBADeJ8h8+POK2uZp4DQDguR0BABgLMgCw6n9Hyv9zBQAIYHx4fSUDAFoAvH4DAOCf5fDt93J+/V7K29dyfP29nA4v4IEtWxqIYorj2kLTPSb/IS+uAwC4zibVsxkAYL2ucQ+GphHw+cMAgB7o5ZgKk/+VAQAV/weC5NSqBvpKSX7S/J/cAqAw+Q8wAD5n8h9x7iPgk3cdA0C2W/M6G/2aKgtUW7n6b5QZPrBdJ8olAkzzoy0ACvzVYASetQAw1X1uAXAJAJBtFNvKfcyv6Ts+W7L/8njJzGwDYyBHtuPU1vcoJnUyO1MAACAASURBVIGxCj3H8nMhYAJUcj3HcZKbBlMrwY97s35pAIAA8ZANQIU5uQXAKH/zGIwymGYYcy2Vw1T6Tcq0AgA4537WzDiHBH7ECVzdD3u2B0OpBYAYAI5qfZgYqaxv++80oIBt8AxqG/VgtpNG+3v8Xm+HN2BRnfvBf/Cz83cCBPM8nvcrBS+9v9gKROQ/tIKk+npRWNM05Kgte13S+zHjXh1f41xkABh8oPx6/GwpKHoGq/Hz8f7W5NC6BFoC39s5qpV56esxhUt/jPZjYgAY79X23trJ6REOsd3r4zUB8k/kr+GyOQbU5JiS9rp+k2F5f3vf56R+fg7LCULnUgHbKCNkHzr33LMCYHyUn+0BkPZBbTt6z2XZ5D17FQCgm0a/9X4aLgr1OHRtc7Qz9QwAl1bRqEyzovVgz76f73P6901DINqoWjOcx/djZLpqj3FcfE++/8W4xQEz435NmeZFYuM/958ZAQDNIYKj0AMAYMyhih5J9eCHY6KdfQOjv4TAZgh44AdoWjnwYAT4/v17fY2gxn4X7QDo4BswcOD7MM4NEJDy35bvr6+smEPiDZX+YAD49OVL+eWXX/n3r3/7rTw9P5fnjx9Ehctg+IMC7XgWMAC4pUEga2uvv67BeyDVs7KIACoD7a5AYdlecmrCoago56CM5jyiwpZU3Q0c4k3m+ZgJ8/49cnF3QShvznFdz/bTNQaAUfnlc2v9LilY8j5q9XnL4Oylfbem/K5qigsHZGO4Uscu8HM/dgWP35oSvqZQ1gx0Ct0ItNiW9XudLAMN7B98hvGJsyz5sdFYHr2WAPCR1wAAl9YBc0SjYplUE3KdrQAAFL7m7uWllESR8YzvKMml4P9pfxAA4G1XjmgNsN+XzdsrmQAAYqJzC5YRBBKfHsv28b6c725Kub8tW7AAwOjHtcLmwlVNtYqLaV77GwUC19WAvYwXFefZCP4IJIvSp/Ws0/Mp+U/6Ojwj5ZbeLxuBqKgHouIfgbw7gqU25fHxgWPBQJGrg2sgT8D+mlhIPaRtNDjwkw33vO+XANWgKYo5a2tdgZSRAUC0tf24VRYH9BysFUaqNGhj+A4AQDLsVoNcK4CTTgYOx8wMVcrVwUEZZe04hpAQqkTKCcG406BTHgNvPLpr1Nu30Lh0zdE543X/IAOA9nALkM+uf2ksG/1zHwj3HtambrNXu74Fmh/gGO52cTErEGDO9CsAADqn2kjVERwT3gQXom0RaP+RhL+7L2YDwN+wWUy1DgCAbcQqjwwA4NoQAwCq+9Uj+lC+v34rB1ShwF7avzHxz6RUJIsFLrhjz2MAEPA3Kh/5+wZ9kJ9rAqRzHlhx5MRQzE9MRLVFDQKI93NipNqtg3OE/Zf3EuRr3Q/upxgShboz9jZ3fwJCSVYHoGmoyqg6o1ZmLndvW3OqgFrowEhsL+zuYa8RjJeeser7SOxkZ3dc23wGMABEdXKVoylRyeeO9VUTlinIAVsa95hbUCSJXM9k0Ibln24PFXxAkevpZVPrRT3Oe3Pm5CY9Vud7Rf9OB9n2TfqO53lm1dChTyeSg792Zr1v+Tezo7HHVPmMxP+JiX//3JAFYF+Ob69qC0BwgACB1JyRCZtVbuU7MginrsnFGk7BofoZZ6OyifVPmHVdMAgNY8L5G5Z8HqZ+yC6lbyb7ohtwfDcxAAxyfG1NtH2wBACMbQDq/NWT9ffUzWt81OwB+WH1X2cnREJwor9HPev7zXrKf6vNylL/jsfOEmC6zgoAICoycAwS/0z2R2UVQfT44XsMAzeQsAP5Bg4FbX0OEml1cZVUczPUWE2UKpkvWzLqIhtNrhP3qftCfZbki44AAAME6ni6AieDR+K+BWSNFjesxA0WAFZP7gQAQH/l/YHVitCjAP0DAIDkPwsAPn4qT88fCAC4e3wi6w2S/ygK8N+bOzDhKLHmwgbpQVV2ZwAA5cnga68BAEZbKa+pbn2FnniPDZTP2c4xMMhlfdrth2YfzeJY406vAEr2fVaC2AwAkB/vBQB0DCwL+v8WO8v+Qh6fMRns1z0DwLIHcU4eGyDd9JqedgYAsP3VkqitKqvF93Tf0pFLWtcm33oKf+rpodod69p6Kn9ueZEBBPm8Vf78QQAAk8ap6tR6P8efctzSY/gjAICcxPE6mwEA8nF53vPa6Oa1ys++BUAGVDGZXQPcspUqPTXsdwAwugB4tA0IBgAzfbGAKbWVaOooAO6Wt7Rv25qpCYDwnZ0kdPxPbcLMLiE/3AwA3qfaf2AuFVDJDAAE7QcAQOtV8VmwMswYAMY4As6bAQB7JPvDxgEAAHT/oP8/A1iMOMf+rQAQCaax1+/fCAB4+/6vAQD4Ws6v30rZfSMA4Hx8FQCALZLUp5uxTZD/VwAAROxlBoAfAQBwbbKbYrMTHX9yZb/Xb29OyJ6rDAABVuJ+C9p3xWmQ/MePQGei/Ac47cT3lPyPn8O57AkAOPD36x4sAGAMOJINgHFsMAAQABCt1uKm6CMNcnyMI1Z9sTTRFu+MuqWeK+LXCs/LFvkrAABqgReU95kNY2C8XYs7ju9nPdjA8mMcQfGi9uzLJD9X5gUAwPhd2U29f4Tl6/vzPuUeJ8OGciVK8Lv6XxX/3J83N+XMv2V/5GRfiwP05885HVpmlYE2YlvSbLpTJqdDPgVLikBQrWgR/meu4s+ysL0fDAABosogu9w73KwtGSAw6jzrMMtxtpyr668l18f38vfa2keBQ1rul5L/kagf94LjvTPdmt/Lm6qz7SZAa8qYFOVot2irO8WjVnwmX+9a/qfaZBdAABdFxDww/g6p8nOHLPIhYT95XtbOOn7u19Ana59du0POwrSCv30T557lcPze5ft2W9kl8yA0IXTiiS1w+8r/vMfXAACyvyP63jHYthbzOE8PAOiZCbD0MgPAaH/52f2MOJ+Zg7w3/jIAwLUFoSkKGoQLMz0qUhsAawp1PFWejFER8TUFcENZjMb0mGzPxrQCnE2IjQHOUehkoVAXYLyZ7228Zz+zf88AAF0FGAODWrx+X4oMr5ujDKV+Pp6jqu0+OJQiqBj00KSAFdSKd2p0LRJmUB6o/CcjwJsR/cdygJOPdgDomURHX6CAExCUBAkoAA4E7dfvLwxUc0FGAg7V/kj+Pzw9lr///R/lA9oDfPlcHp+e1Trg+Ym/YVCDIjtTa5HNAIH4oOahjAi0u+jenFpQ0DUHBGoA19V6QT0m9F04GzbsIsG7AcXgCgDAzvO4LmZKYS2AkI+dCUobyKsCNqoR187/ngTve+7/mrBe+3wmnC+dKzuTeV/87PVninrcb+859zj+TqZgfDNScXEutuy9EgW/Ih/zxzMZ9577/9n5eZ+cb2fvj18mzHNCsJuHlTg36mv9kce5GtD0T88NBICgJEAA+wN7caMtwPnle9nw9SkS8pFYeQATwEM53W75s2HFrar/CfrjRTes9GoO2LKaMfeoXe4jdxRwAtUBSv2Ww3pU8h+MAEWU2XJWVT223coxo14KCkwAASDnIe8f7u9EGYhKZrYJiIqRoMK8ZbXUkFJwldhg2FN2Tgyq/vs9AKDN/BwAoAC1pHJbG1oXSO+sAQBc2WMIA+6hyrJ4npzYW0uTdAmGd26U2ZqnXAoAwJqs9fjV3y40mSQgVNy5pOfvAAADgGa8rvW1H6tzfHh62S75eUZ7a0x89Mc22+fSM+fnzvcyvu9VqHO1RB3XXG0flFlDCG0JHR698oz2DwAF8XzYQ4miGecjLZ4p7CJ7Mib/sX62AEjeo13RcwUAiAkgwAD3983OYlBAFLN6tugTr4lQIPMgu4mIfPRFfgOAEsxJb+zbWRkDiEooCgYC+MgWBA9lw8Q/7BsEEwGIfC7bbQMeKB+hoDB+e/5y1WedQ/ZOD9srObJcA/EMnX3gfRUBNgQoXHFUnQxt5VrJQH1UU1At+MIBChvTbUCWdq+r/jSeS1tIwckxW0r57EDPJJFabQg881AB166hu27rv8nIznYnfjMntlM1R+xhrwXv3bzOUa1qQE/rZtfGsMmwFIbwGq9gsF5O5HGqCZwk4tv8B3ZgJYk627ejiKR94+8H6GIxjxG8kcbs5c2a/Zed1nzNbg1slFylHAMIAO0AjruC5D9+32Lfv72wHcAGvZjJEhB96+t4RKpsBeSV5d3ML8sAgabfVxGLVa7Fiq7Ypm7/JJCX94/H4OctxeUe0kaN/TPs/3Gep3ZejGU91ucI2YvvjAAL3n/ak7BdKN9bSruzA2objW7dJJshApCjbJj5Q1m3SafE/SUQ6kyPjc9R5UdUA0ufoMVdJAjPJ1Le50CqKf9HEEAGAOj77merBL78ByQ3ZKf18sk7ytrSIEQFhiTHxRLQmKriWPvzqf2IE/zVTggZSvU4awEQAIBGwarV6d7d7O3NKrVgRYiCAMQAyBZIUMCR+g0+PhL/+Pn0+Uv59PmX8vzxY3l4ehbrzcOjkv707+/ZHhDvl6EAgAGuBJogQN92bCSN+znu+9NkG2lpLy0D3G6hd8n+mZ2zydbLAADM93juS3GmJiciiTABALhn83sYAGoMI7WTyeswtwDwPhmfdwQBeA+IQl493MUG0Vd4O6Cp70fwPVGGXwIA9JXTPXunfIf3AwDy+I+JbbcmGN///woAAIl1VtiHfZ1l4wiWmIICIsGf2whQBkbhDdazK/m5HmxHs+d9JMKC6t/AAa6jdwIAKK+SQmJSrvbZDXlbe5y3CmEXS4VhGiCMBgAYGQBYQTwBALgFgOOzBOonUAcLnejbNrCNfV38VnwBYxQ9vtHqEDKdAABV/+Pn8PZSgQD71+9l9/rCFgD7t98FAPj+tZwIAPheTm9fCQDYbo6l4Ac2doB/DAAgCID4M5coOAnS7AxoA8rjCQOAetuAgZMZ/2pC/DEAAPq5C1TafDCFrl1UIQaAAKRFsv9wRLJfLAAGALwRAHAur2ACOJaC169gsAkQAPQ5sD/78005nfsWAJbZo+2YbaoqU0ZDa/J6Tf6bAewaAOBSC4Az5ifAc4ohBb19tADIDADseb8CAMhrcvTVxphk1g8jAKA9a7JtAsSYE1w8R6z7ngFA/kWmhTeQwG5Iu59tbYHXgGPwrTUGOI7MB2TUEwhAACDlUMjuGi0CcgGmxyL7zjln0/zHs2KKyfZVHEw+Ct+PwgGxrYiyH7FLjgUY4siwJN1JuRe/u/fACsBWAEv9mgEAeXx97CjPbbdUWZ5iVKN9Xe2ugZ2hHpcKfJatR5uvaJ8h7wNl7QwB16bJ12/21XJD1eNiQSx9qiSPhoKuGm22r3Nl/858xuyrKKqbrncNEf8OeZEPWcZMfvAEw+Gjvz62kB79Ln99fH/tuEvzNrvzzACwuDcm0KPN4wRgsZj3iOn34+cC2SUIAPIX0X+D47Kc87044e7P8Nz+G3LE+JNeruqa1iOSJ83/Ey5I1yWwzS1A0l70Xs7PMgJBeS//+T/9Dyux8Rysu8QA0HoVzDbhOCnjJLqyZW1Zjps6K5f3LO5xA/ZO9JnV7n8EAJCNmzXHbFzs+R48+OPimZ1rdkymO+tQaEMLgBEAoJ5Tt6QRfADCHoFsKCMki+5u6fCrYFOBaIZDwxmlAxd9bBXUbpR+UEBM/KMlwJuUDhL+AAQc9wAH6G8oHpwVVEu4Bg2qqIpgRd3dHavtHp+fy6fPn8svv/zCIMHzh+fy4eOn8vz8zGNADcgEWAAbBABQkACKHPcnhS7krTZSS8qSLtGJLVdOJQAAHBE8e1WOZgQwehkfTgAAdkDHeezXX09dmYWf10w1FlYClNcAAHjuteAE3n8PAGDcc50C+5MV1lI+LJOTDjSMhuZM2VyTPzO58yPPN57fhinnstmwqZJvUDtXAABjAPWa+s4yYm188jkuKWIcd219XPv+uH77tbgEAIwJAt/rGtARBjjZSjpDLRJHUM6R2DfdNYMGMArwPgzjb9/LDQLZkawBSAmVWaD7B+0/GADoJBHos6VBTlkYSS4m6KuBG1Xq4Sxr/JxgW1ZqY4WgAsDJb42NKhD493Zb3iBnWbkkV/twPhOFTuo6yCYij8VM0EAAGzIAIOGP35iDGzIEqCcqWgTo2E25v72vxkaTP2YYCPlUKdaG1ZcD+VUO9ACANv/aDKMxnwEA7fopAXxjNL0SvM14skHW91CKh+GvvwIAcMnAvQYAGOVwHYxYu9nW8Xoc96qTiJIv/f6ZyfnL7/3XAwBk3TbK6Tymbf8HACB6pNFYrUn1VrWDVhlSjUEHSHtFC5P6zQCACBZaj48AAJk5LQXrtQMbiQCApw9M+iPpDgYA/M1ExD0YiAJcE305RWvdA1oghxykIwgSgMgjgJBvBAAc9juCImswgOcAwxDsljvSHSMBgsS/Kh5BUXhT7tAGIAAApi1tIADZP6py1572a42Pgp2j3XGR9j/sQu5m24WpqtL7m/uUbUfCmQnHx5Tfkguas6ynRvucTM4hOXpdGwFEbpSeniw8l3p/WYdk55+rBBSMoZLb+Wv/h5SM7Kn6aAtvAMgKelQrfLaf0RWlJ1qy0usy6zhT4HV7IFWZj/o/72dWqt3eRs9vXScHmvD6EkOP7dpBqneAoDWfxt/pAABJL3pOvW+9XkY5YPDvTD6M91XnsQJREKQ9ogFuYgAQAGALIMD5UM5vr+UGx4CJB8FygABcYRPBzBH/kOdinuDve/CN61f+5OTua/a7en0dANlrxlX0+bz+bG1M3vt+v4cQ2A8dkmTm2lwsgziymxwUq587WQd7hePd/tUh0MO1dikdxX/otnruZmhUvyh0Jta3fVNfZaFnE3gg61hWf6cKptlz29fI38NxOVjaJTiREqlB2KhsjgSVmQDMAIDkIargDTRioiICOlWN0ZY09aOrQ1pQys55pEcrpbbutyX+G91/Sigb0B+66kcBANQniX7XUg/XZowg6NEVoGo0lRkAoJY29+XTp8/ly6+/Mvn//PET6f9R/X//9CTdBwYc6D+C4dQWEO+f0UYw+fctBiK/wAnsxrAyVmcu11YOnplpzmujWz9RPZjlx9ra8/fy7zxeee3OdMG497JcntmklxgADADAk9N3uNACIAMA8jX993sBAGPywckKETepV3umI87J40sAAFamsrJJwEsHOR1/wftZL+pzJVQlgq4zAOQ5nQEAPKfjPWfZsSab/mgLgBkDwKyIyXaBx8JFMe9pAZBlnZ/DyfhZCwA/93sAAJQ5QwCbifxI4ON6BgAw+R+V/F4rLs7RMQGyrQCASJSl7+X9Rxuu+lGWlY7J9cl/rBONawCMau/uKBiIzzTO21qZiNdkJ7m5Y191xmH9G/vuVud1fBZrGDZ/nkOv2ewb+HNU/eM7lLcssjqUDZjGhhYAx7cXVv+TAeD1pbwFA8Bx97XsX34vh29fy3n3Us6vX8tp/z0AAGC3QooDLVqkhxYAADAYIpFXWRNCqgXw90cBAAQFhO3stSrbZ9lmlzI5FiQZAOpxfVyV68kggA4AoKp+tAQQE4CKK9ACgIl/Vv7j/UL6f7wPAMAbW/iAAQAxmVu1a0xMRY6Tz+T4Qg68w3CbyfcQXvLtavLTQQ8KQhVYgiEy2uFoDbe1hXa/J6zbSPZzrdKXRDy9seo4+f1XAgCWcYpm8VZbZkgkMyYGIH+1X5Ak15roCrBsC3Gs+mpdt7Lw3kauoCb9o9JfBYZmAQi2zQAJoDjHe9wydky0tZhVpvCWjcuOorEGqs72O0z6w7+Rn8wiBv6WnMO+FIvUQe2los1JrvxvwIBRv0o2gsFmlNOj/M6f2w7KAIBsN492cuevjkCAKPDhcw/MTPaRx3ihr2WfgvbZFRbKcYtVHYDisOSojX6EbmrSYjD5PC6skC2xdPpy/DzHNhz/AONjH/NJvtK13MokYf0OcbKouH/Pd9aeb8zfZllF39+++kr+yjbwKBfXXi/mMg35OP54Pcrl/H187gKYtob7OdQ5s62YdAv581REYl01zvEoC3x92wmKtbWEf2UcGlgxHePP42I513zG5sv8aQAAC98cTW8P6cGaRTveu6z+2HGzTZfPmA1fv8+Jj95moHAwGnhpdMk48/H573quLpi07Odx9elSsM/jOjp3+f187150NiDz/d+EYVkN0GAAgOODJDkC10iwA8kpeqpbJtFrT/uoZvPGr1XKgUSzEtoHsgxV/nbq6MwhsX86lbe3HY15Iv53YgrQ3zsa7AgS8AcggqiOg1KqFQxFPXDBBvD585fy22+qEkC/wDv03729Y6UAAAGcn+223KN6FxW7objxXAYBqFpWgAA4vriWjYI6p9zTWtNGGbsak0jncCiOSEihgqWiyTX/OQib19/MgV417q4unHbAqHR/4KtTpbX2/T96r9eCybPrzvZ3ft5r+9+CvQ/8RbgsVVeM93btXkfFlnKh9TG8LlY/g/N7AMDECubH5ajnZKb8mlJrI7t23HvWzNpYr83RaDT4XltAQRXe3X0OiNK8J2fXAXKbLmOiAtL5BNy5JQJd2S6AACLizt/oDQz6/62pgcVHr4AEDt2Wcvv8yCCnaPeR3NFsuXfYHpTd+SYv9ARerjHm8BoDSlR/aXwahSuMTCQ6DnDsSwnKuqCVPWMMpafoHERCDYl/PPttVP3fAxSF9ikANgRdWbjzcuxTb+nAQsiRgmMbkPre2AMoMNCMDqYRuMBZr0wJvK8ANhgAkCnsbRf2VKyu8nbFlYEVGmjpw0ggsDKup01y9uU9AICRcWLcBzMATpaDrIAZ/o1GcF7f3WeB9u6TxXGyAJrYgajfS0wDGuZGwTbu95nM863qfBrn8X5HOb/+efv+e3TQmv5YvB/3ZmAmHYl641oLvB57G0eFY/Rdr/NV5YicaDus1Olk89F7BNlH9abWvZxrthcC9T6qDvGbFfiPYku6Q/IfiQt8fk+bg+xKDEJr7bsNAd6Xox2V/5UGel/OYAD49jsTmHa6OYc0/lXBj+QGAy+o+CeoUQAAvr/Zlvvtfd2/st1EfeyaWif+EdgSq0ijrSb4EfZLR7UYdPQJDFHFWyS9/ZotUxIoyg6fXSbKSdzTUOHbxOWp3AKomnrAN4CAjsKYckSSEtV6iMSlE5hx0lpJHEKMbVZSSwgchntGmxQENU9ogSGpUm0h3kPIsbw2szPIdQQAAAKkAVKosinuVd09GiAlNF1XBQ99cvGfAbip+td7jRpuo/mb7X28t5AfKRkawlTAlzELfvmu2qcjsl4LOEY0rr+SXNZ6iWOTH5Sf5ZK9gvuGDU4ZyOr/Q7k5oQ3ArmwOb2Vz2JUtEv/4jc/RBgBggcTipQr0/mE7+Q5ZkINEk0oCfL3X7e25unGt8rqF/Bxc6I6b0FLWQFUGYwtCc3GmLtvHCEDGPqpBZN3b+2S1AJa+Rr3H3LIlBterfDwvvjvXNwH4oh50miburXLTt3U7PueaDvP7VYasAADycXk8vPf8OQOsiRYcAUkntPJn8G8B2iQgPtjzVH0l/WNfmN9P9hIq8qgbvKNgf1oWpBYplmFtLUsK+7Xlvteb974CyVE9lSjy9ZyhL3CegQGA94S1CP3mKt60z92zHddFssRAJLyPAgC2EDydmdRHsv/XX38rn3/9leD+R7D/PT4z6f/w/MxEP1rgbG/vRfOP2AXAAHd3BOci2QH/3rEOsQBIP9L+jCSf7M5oi2MhNazV0WayPbG2HrR+2xYc7SCvb+v38XOph55ZIG9oX3fNP13b/FUPZprmACRD//G+XO0clOOZic5rrFYwJfr/fq+1e696KdgnfG95P9gOcxwFAJiRAcBjZT/RiV3rs+YzosLY7EdK6uc1ID9n3gLA55De79sg5rnOye8x+Y/jMgPAOMf6XLbdKEPa2PQ6sO7tVHCT43ptDOyz9c+Xi4BwrvG1bRTHyt4DAMjP5eeQ7RysZyH/8ljVBL1BRkPrhJZU6tc/4iE54VTHPBi7DACogJHaA1cAI95rtAWAL0y5k97Le81yoZksHsuw4+veUUI/J0+5B2yzpBYMdT3FWsT1KLPA1nV/37UAwBq8vZc/7hYABLEkBoBG2btcJ5hDAABoBURRFljEwHJ0BO0/GADIAvBWzpH8BxBg9/q9vH77WsAEcD58Y+J///1rsAD8Xjant7Ipe7UAAIHKxuUVagGwPW/KTREDgBCAp1UAAMYpYyW87mnP1/7JSYAOAIAq91L7v3oOzkEAfPBnAL71HZ3TesitFd0CgC1pkNA/Iel/Ljsm9E/lcC5kAWDC/3Bm0l/V/yeBARDLjpi12ASg/3qWliwfrT/W7JNZbDDL9DHO6M+4jrWZUwGKAAACoEQrilOwLEfy3zqRwC7Ev6ETItnPNRgAADDtVLnj6veQtY63WLdaJmXZNT7D7LNR1+ZnM+zbdsNMTxrUV39XRiYXf4xgP+1ZjwHlI5gs3CInV/PHs+aqfwEhEssHWDUBQEwggPE5xwrgPC6w9UhKHHKEjBrwZ2prQvwthjPK1lTJX2Ud7UV8LhYd5Cuc9Mf3EHfg6wSw8/kUl4AN2qqIx8r/EUA+6mav306udnbgeotKFfREG8be6LG1296d+BSOX11ygEY/YDzWtlvf2FBH4T3MRQYJWH9m28ZzPlvjjCUNvm17jf2aWrDFSfM9X/bfLHdaDGH0VcfnH19fPn/zA53HGm08MnhcCGFcPH+Vm738nM3Z2nOogHv936Xn5b2ttIBoSf+W49aztIfl2p8wSM7yf6Mcl/0QxSdD/HrBQJTjC27kReDAhgAg213+vSZr8zqt93iNAUAD2DMAtAv0A3JxJv6iD68t4PzQ+Rak3FA52qoKsyD3AFmA5+R/e/5AK6YE8A8/5gQAMAoZv84Ly/dgJW0jsintZvwTgRoAALUBuCWFPmmpNtHjZgEAUC8qBxB5vUjsUAiEsoVBZEVCpRQ0NOzxBgMLjj6o/5D8R+I/6P+AVsX7eziAMMAOnzR5+AAAIABJREFUqorjj5UVjLEdDFwpblD7Pz99KJ8+fyqfv3xhS4CPX34pHz99JiAAoAYoZATlAXKAEXT/8MgAPUEABAiknj1kCAgFHHMowS9XGM+p5GGil0l94ESNGKrCga4UqMWYYazzfK4ZST+8btIXRgdzNL7+yLl7vXzNXL1+pWv7dTzDNcPxPecbAyw5qHItwHLt/Ph8HJXIHfBR1kaM68ZU8pEEmF1rloC8NifvuWef49qxsxmdfWd8b83w6g3FAF/lgPMQDKvGkpMKQwAeAADLB+tmBzRVgSoKurqXI7EKxU9AwH4XLQIU/UTLAAZujO67vSkn6glbZ/JbDQA4Rn88fVrN4brntX71WX2WWn3iHmA5gijUosZJAVY4r0j+I9kBpxO/STF7PrIHIBN/uH0Gow9ReavkP4xsXO6OQYjbcnsnYABlId35W9K+VVlvxGYEjyX/A2DRBcqk+7v9WRd+AwC0dRHHYyQ6Yz5GrkPaiv6/JnojuZuTRcyP0ohaAgDqLCSZviq5riS+xv03rutrn68F//S+ExiTBNwEAMDvREKQf18AAKxdty7jPxEAwNV9IYh9UV4llqFO1tQ5b8lN6eS2Llg5ieoLDqXe7wL28Yy1D2iibOZ7pC9F9YyTLgMA4C5AkgQCIPkvAAD+BiBA1PwIlKgCjbZXVL6Yug+2FxD5re+z/0a1zr6c3l4VsAua24C6KLHLFlV3TNJvb8A0gJZH0YvRPQrxGcJv2KdRpcOUGduGFFImI8AFpg3/lsOP16Uc4zpeL66ccFAlV2iP+owzUxnEmy2Mt9mOJNaFq3PEQpLoeCETkbANG9xgajMomEGAQAKMBTexdrJEKKREYk2wDCYlvFZT/V7d52IlIACAgIZIndV+wFEVECBQ279e4/ge/uG7AA8cbwAE8LNrrdp+rBUdOb45WgRD/rbaI/EseD0GINpcwYe8q07pzA6s958qLJoqUxDRc/6jwYEove62re1ljUPI6AsJkLH64Zo9kj/HvfcAgH2l/xcA4K1sUCGHoPhhRwDAFmutAgAMSesjGHkcLo3JCPCs+j3p++5cBq2kmh8J8RZosd/h8fPg8tyJrdzXEiRw3S6/PJ6qQMoAtEu+RK87Qm8nAIB8xOYv1YVxAQTAfTToYNtrMTBxmtT6JXQgxc8kwDZ7hpk+lPwSUNT7O/8e38vnqHsQQdkhAUbae7MARHWr2e0OoQsIAojEf6XMZ2IBAV+reclKJeJNbEOuJ9ld0X6kPUBeNQ0A0AO86opS8iC3sPoJAAAZuIZWD75/J+9MM4v34fPvgj2Q/vnzB1b8//LLr+XTL78w+Y+q/woAQAuAu3sCBZBAQxAehQsE5gUAAJWMpv53HERBNDEaukKMNgpUfm57FLboOLdtfkeAZb9WqEPS+rUdlPet38sJ0raXfhwAcE1GahVkvRaFCQEAoD4OYATHaQIAWMS7fhIAkBP+OYHuYpHTMZKXQwuAHNR0goL6POJ22psNAJAZABzv8rEYr/w8mQHgzwAAZNs33zfuUUyX6/LlvQwAjuvZ32qggFZ0koECPm4EAHjt/JUAgDlQovWttrzQcQ0cwbHDehgBBZX6uoGrRgBAV8kKH57nUFIsAxXyXAla1jVeamwrOfkfTDXj+F4CAGBP5Tm4u0VsUiB8VRmrJatbABgAQMCK5VlXTCTF6nP69273RluY+mW3RxCALEcnMIrt3spp97YEALx8FwPA27dy2n8rp91LOeD1y9dyevtWNqdXAgC22yMLFBrIEDY4kv9bAQC4Id8HAMjxD8qnvxAAwPO7gMtriXETJOzPBZT/0MMCACjhjzg2C9HOpbwdUeWPhP+p7Pn5ubzsjuUtWgCILQDMAWDsURu60b7I18/3s5AFVTrM/+js3cFO4lp+JwDAgLgRAHCkj2kAigAATHqTLTd8WsSNwu+UHG1FkbY8c25ifJIcI7qmL9s4SotZnhq418nasOMbAKDFUexW5fMpXtTuHa9vDXiIMaCuqIn+aIdA1g+NkYCGLebEoskEtPI4eAzGcfF88jnIAJDZwsLGxWfBniQGAMkyApqidaAT9bQXkcWKIgMAADKtf2UDqPrVxRD6LXBdAwBk2YtnIMOWY4Ie7xRHcazVtnK2f0ZbaGmDw/bO8ZyUXu1QlaHs08Jq53K7hCsbafpxb7stIvkTBrLR9sJ9ZJk8Xsb32XzDiBEEQ6J8t6YD8/d97ktPVgEME2D6KGvWXl8+f2uPnr9fk81AsFwAAFydlcrg2XzgvE4uyT+eeyj8m43/OGftddjIUq1dcn/2UA0oGg88FMRYzmcZMO7/bj3g+xFfH/V6vlaVn8HYWcenxj+azeTn93eyb5Jtx3q9HwUA9Av5v30AgCclL4I2EA4AtkWeE+oW7KPR3Sk054+7/nxXl307YIIOGoVFfoZxQY0AAN5z0D/jMxmaSwCAGQBAEQRaWyo2J8lRlcUK+YQuNsghJ8MZgG89/1h9SrTtIaoaQEslVBoDHlH5wL8jCIB2AaSvOhzKGwECh7IDOCCQLa+vb1JuMNL2e44bAgDPH1El8Fi+/PIbAQBfvvxSPqBy4OmxPCKAwIqBW4IESHEXvQEbtREC91DooNIdKkjT9I0JHgfo6MSE9WN0opVgnv0ZACBv0h9YKauHzgJeXjN/xvkvKY4sYN5zrXVhPP/2uG/XDO21a4+BnZmCyGM1U9SXnj/3sKrHhX7IxtH4WV0D4mvmy3Fs8N6IwBzvPwdAr62r2fln712ax0vnyIZiHrPRgLRhaIRlF4AdGACqospJlGTssIo1V0fGhZuiXapyjngYd2gDgARc+LHRcwsmtdzeI6tEW+UsvwvwABw/3Csd5EkAvkssUTJ0c4znMgXYQt7nBHn0+WHyH/cEcAKQvZCPAADg/mMAIXdV8SBmBVa54O9oD4Dk220wAyhZCeflVkCACAIaIW3TSFTjjdaQfnsgIQVCJPlferZYz9G3va0XVUrlBJHkpSbMlezxqgMANCM5BTWjaAeOGc6a9aJtuTwraymSa7brtQT/tc+XTk9v7I8V/HXv1R727Q55LleXU2CsMwCsXbeXZX+cAaCBNJrznR2XUT90r11o7YWQJwn7JyV36vcSACAzAHBDpyojnVIUbhhjVwJZ9sihRvmlAAA+vyowTwyCsJVQ9O68f4BN8cTEA4AAAADAdkAFD+aBoBpUWVQAgM6JPZerPvdHMQHAxjkf92UD2n8EKl1VQkzCtpw2NyDIK+UWAIDbUrZI/t+jPIgMAOfoCQ1mD8lIJTvcEkUAJiQ7btg2BP0sXQXD3wQVCQCA6/D5IzHS6JIbODLPm6eJQKhIYNZkL+4+kv+0RckAID9NoTL9w2dIxt6xeihAuKjOj+odHs/x0/dvZHhxfFVRpBYDBgrFdoh8jxkDFOJVoq8BFCArbijT+kSJqJF9b9p3YFLheibGRNUA1bnalrJH8AUUqHHfei4DAcI/7dpMJzYLjkMLHra9aQBDgMY6sFDWzggW3yUZmmSLjI9KgR1CtlPtTKC7kUjSu2u2yMIuYDwtABH5w1ggVXINCTLuTdPE98WXnY5cXG+wkQwAYFaPDAD7sg36fyT/Ae5D5dsW+4z0/4cSfBea09QCo8qL4aJr9i31tx9w4cPxbIvbby1bPE9xiAGgfpkZT7xfqpZt+4dXUa+Y2VDFlK9/RknDFjvrVTp8zknguV4w9eb2e9or7brZvhv1rY/qr+F2L2NwLFFyDqCS0S6d+USL9wjAXdKP5rWQn9+6I+si+oGhS+QTQrZGP9ZK/d8ozt3qDr4sgAMEAUAe0wc2jXXzLQVyk52kIXWLJSWKTM9cx95rMQiRlWDrq9RtEdfWVZVRx0ADV3UjwSGGLbYErPeiz9UCICrqa6/NIGIOUICD0Qw0k+lPvj5l8P19+fDl1/L44SMB/aj+R8U/mP3uHkH9f18eKgAArH4CAFRmHgIAlMAWC08E6U3DDdma2E18z91aSwlIz2+e/w5Q2NmrzRbtdOMgRz0vOfnfH/9+8OQsLrS28TMAAMfQ3k8AAJ7L/ZwHAED1uXICMgEAOg2UWkBoLxi8rPFxHKdVJbYWGWJSnAMAfK7KJBHrq9n52hO5BYAZAHLca8YAwCrrGjieMwB4jhpzRVRhpgIQPV973pz891rK/vtMJl0DAFgXj5Wk1wAABv5Vtjfr6WS/EDg+VLCN66nZy81G9tysMQCMCXy/zvKzVrCKlqoCiM32UNdR2PRIfCmpL1ueBUbxd24vwnsjA0ArTILkMitAt8crAKBpJe8LjV/skYEFlmsQu4l7QjZQC/qHfB6q+GcAAK7X2yy3gsUifbfteRPx9aD73durgLAAANCnIKUMAQBI/qPivxAI8Epb6PD2wh8AAPav3wpaAAAAcHz9Xo6vAAN8L9vzTgwA22NUOqjfONkPLwAAtFbN0KeoAO3hcPq7WB7VLhhUWw90GX99C4D6/D/AAJB1odaZWusABH08byLZHwCA80YV/YhRn06k+8frBgA4lze0BDAA4AhmACT/obd7AECW675v6481+2TVcLPdl2JdCzssmp+1FpQ0CKcMAJcAAJkBADEhAwAqeIg975EjULX7jwIALMPyGIyycPlatk7TJ72e5D4OH38JAGgtQXXeaqhzgWYgzx1yH2YKDgZhMwS7+t+swWYRzgAA5EhyDmYEAFiXegzyfNPu3gbkn3aUWFVcsAC5qJxKAACC7p82FXIsaAeKVh/BEIBq/wYAEODKsrIHDjRGROnX1oZlJqt9z1l+V70wAT/muRzt52xbCeDbA/jx3ewjwL0Z131nn6cE+mwvzb7b2y/2X2sgsru+vt/8+9HO5v0mnTrTn3nulzZcAjbHl6/d8yWZMcqZfr31vuB7rpOfb7kOqsBfvaVL98N5pOvZMwB08zsAG8Z7vnr+tD4XMnjRV3gWDQ7gfb2PPlczEjjmteC/LRPGfYH32QAztaGq35f2rLH2cd34XBg+yIEGlNJUjM863ku1o98LAOga6sYFFLy6psL+2s+vLYBR+XhBS2hDUSiBQkMlUTl5gJDAzYO3SMAPFd8//LRpga8pi9miGp20bOhnAAAq4UcAQG4BsN2EArwTMhWDge+z5xOjro1yudKz1klXBSZtTlKCBR1ncpKoeBDYgIEaKDT+DWP1dC6v319UjYageAIAmJoGCFd8DoRm7Z0bTiaMR/Tmxc+nj5/YR/DDp4/l46dP5ePnj6z+J+0Wql9J13vHv3M/HwT2jYL3/FNpDcLY7/WGigLcBgBk52JcB53xO8z5pQDe5fXUJ4dmBui1/WEF9551e0kRv+f7s2PsqF77/prxeO37eb6W978U+DPBuabUqajSh0485ve7+5au6/4B8X4JAHBNSc8+n835e9/7kXnwsVluXTI4rNibISmZodxOo83OBoDPl3v1ZAWn+G2TU111T7oZ71+PgxJ1YAE4VgYAVvVHQJAAACbUNlTStUoNBh+SSWpdrf5joJFeKMJ+ZWQ7xvcg46ExAzi5BIFi51k93sQAoF7eCsoCBKDAc6swqX3CourfAADOjxiDoiVAAKIisU8GANKoiiEl+PVpmNjZoZFSufxa0IyJx6Cl1bxIHvL+O9sgDJohOeC1/7MAgBG8VecZuj33oJrsvfAgLy75PK/jHI/yfvZ5Xsu97tBlZ+9pYbU10BmOafycUBrPMbvn+b39uQCA2b6dvVfvJQMAQgoycRT7gnsjrSHrqgaawDApSKdWBqgg6gPQotRrNFkMWkbvQJ5vBABgRzNxKpuBVf63d8UAANgUSP4DBEBQIUGTCHKBTjCAhFhYQV1NIz9on2m/VADAjowdhc68Kkr2BwSgsNdhl94y8X++uSsn/AbV/y1Yje7QJDTow8JWC8pHUoptmU6nzAIXCJL/SPQDAEAGAKKGUQGjCpb9Gce2JI7lTV1TeXeMiU4WAGlf20nGXxATAD7ob4wL5I+AAbmXJ5KxDwSQK7FOSlT2GQ0GARyPcQwAAN4ng0CALGSPtuRlDTQGCIFWHCt8dQ6LL8gInodJVXwmB1/UyBJ/DPHG31yOMZ/UGa5CBAUb1les1wwOMFsBz8lAR8jEwaGFbe5AlkSU2Wq08EnVabs6J1Vpo3rspf9mcoKyP+ZwlnxlH9CVCoRrtgDvdwQAdGCHxKIVJ/M9el+bgaFfZkmfD3q1t2OQbJUNUaAH2QLgULaHHWn/AQJA0BtAAAIATgAAJNDHiu96zebyvZoBwK+bHaSgUdXz+RloK6SEe8wO/dIROJEGZWn/ROBcfSZWp2oEqPUHEsEzrUCp83QhAO2s9NTHCHuu83ssKZy895pIN8VxqK81Vn6tz3pba3afl3Rut0dsZw39R/P38xzOfIlWoSUWF+qWmphSogqAAPVq1evGBuNEggK18HGVzIqqrHAonPzXsDkwJOrNDQ27vj9ypZBkb2L7F00KmApfvXP5f9nfEwaAqwCAsI01Ni1gZdsIOo8VZvFc8PGxJu8fHwjO//TbP8rD8wf67Gjlh+T/zQMo/58IELh/fGKbPyT/RaGNdoVoySO/vtyCRlMMADkGIlCw2u/4X21/01Cn1d6fzu0ARta60NnyuhvtrTU70WPSH9/O589nm3ktfrAmqyr7TCpuoB6mbs4U50sGAMfC/FtyfmD7SnvU44F7GYEOGQCQE8PXGAB8LgMA8njrvrQPrrUAQJU17z/F9y4BAPIcjM+zqEx/ZwuAy/Io3K0aZ2utiKqvmhLM1jEGBPj5xtil45Qjg2keCwJArgAAcHxOCvlZOM/RQsuJeI/dDADghP94jOIf2k/6nmSh4omxnirNv6tW1TaisqxQtug1z0OwEaitE/A3UFQZ0NOATWnHVdBL7JGwbxhnqmvIFcBKgBh4ovkS5TqLjhIoCS0AMgNArfiPVq1kBghAQW4B0GyLsEu9d2PMAACA/UqWMRRIwafAeCEZuHstx1fYPwACfG8AgFe1ATi8fS/713+W8x7HfecxZf9SNudd2SLAsTmUMyi6N9GA5izOwBkDgOILDUCL+672MG2hISlBPw8V0H8mAMD+RZvPuqZgIoIBwL7P8cDK/h18I/xmix75REj+dz9sA3Aqb3vR/8OXoq7mElULgLzH25y1HtSjjbRmt8xkf35vlPdsVWn9TbOzBwCgPxntgVq13tYlWgCcom1cbUOxwgBAOTsAAPhMYR+OeZHxOdaef6Y7bUusAQC8h8cWAFEfIVumGpExN2CqI7tGbne5LQ0AIOCDP9ff8R58UtoXZkVwGwDlSOhPuq1m2p+Wtfm3x0XPCACMfjcdGq1MgqHQAADJWBX4HEHrD+bl87G8osVHMB+6BYByJy3JT7tzvwtmgJz8V6tRAwBGuZ31ev57bsc0OT6zSbJ91fZKjEGy6bOtz3GbuDa9H9v8g9neWbOP8h7NpoztpnyuWEG16KD/bvNV19b4OP/tOPmJY67pmgz4mc8vzcml8+F7vl/GVhPwWp8BZDtGFt5/h86d9fuiff/SmL7/KitHMv7o0c/P0P7O7aHGe5n6vYMdZ3ttjAVIdqp9WvTSacxuXTH5EgRQxypieY4feV/m+fKxls85x8l7uwYA0GaVYhk3zf8bAAAybq4zAOSBy0lH9kBNiIu8SWaCf1yKo3wbJy+/zo7Z6Bzk+0MCH5WeTvyzB1VqAQAAgFsAbDdyqln9H0h6/EbJFQxSuvWp6sqVTgpIIQCq6oLmaEeAJtHKNKSuaHdNzYXgye7lje85SG4WAAMAnPSHgWYjH5+9vr6W/Q7gDSnm+zsEFB7L04cP5fOXz6woAEsAA/b39+XxGbSCAAREVR8UfNmWh8cPVPR4/i6AEE4vkgDcA5zMFmrTZlOgmGHkJBizYJgF4Hpn/o+KsWXwd1yPlwX85R6i+bs/q0QuneNaAn+qqONN3M+1748OfafYh/6Ns/06Cm7Jw7ZruzRviMj8Xv3+io5Ez7tLAIBrqyPfyyWFNJ5n7dhr15t9z0ouj99o8OVxbHMitpBq9IWTPn6X502D2t+DA6I5bBxzVGOe8UdCL+teYf0eUP/KRBZZACKBQdMU9GpkAEi9xAIAYLudFMRp0BaJbK+VxAjQ7Qdpjy6Vk51lyeDoyw0mggAd0MA/IxCSehQHKIAjEkk3OAuVfcDVubliIVeEMGgB8Jf6jyvCHA4kwWEKgvQ9ihoAQPMS84HHQtIsIScNDOjzFZZfWQ7lyt5Gk9+xKDjo7R6A4XhR/yZZXdddvNetb1lOF5d8lh8+cOa0rsm48dgsP2af1fO4VcUgb8YWAEB/j/c12z+j7NZrV8gneTapYFt/XgV2RocwOw2XnnGk3+Rz1PnQ/XH+OprenEBTCwBNowAAqurPPXUbor7eZ9CD4lhUtCjhIkSPAURILpBmmLbTPav/Hx+f+d4tAABkABAAgAFlAwAi2Zwr8GTbyAFHH2i2QQJFZ+rNh6qS3QE0kwhSbcpxc1uOAAHc3Jcjqrxv7sHnXwEAZzgPoPk3jRiAiKjmJzW9kMWQrPsIeoHWkoEr3AsqT1ntoh6XDCI5acVxHABNFEipsscOCsae+isqfwIpT6CRK/SDgeQOrafASMVAiqqetqicJy27Kv2RlAeIAt/l37goqu7xebAD4BxkGIjEthOEBjgJZODWMkru30SVtIEJYhHAtVCAoVYwur4AALoPgQMIUIvEoxgMIuCbW0ZRxrVKADMJYFwICqlSscKdtGVxjUhQeA9nGkL8DTteVRCR6E4OJr8TLfgWFddCxrVEVRJQlLjK16m3d6LE9n79afvgQsBmCeaJoHCm5B6fb5DOvRyTXmQVCQPfbgEAZo1d2exFgQtmgDN65SYAgNs05OT5tWDRVMZHYqzOXwTB15LybmFSZbZ4gMIK0LyMpqKD6/n6CiBU03FVh10CADD4EcH98QRr62AxRgNTTad7CKxJFA9DdQ9trNpGLWBEiZJfYxgLKvlXDNvE67qWkw+e7zE//8ImDTDI+P7Mps7HWD5yPcMOS30YBcxsCSlXwB+CjroDAZByONhYEKRloDZAANGm5RwtbhyorZNuGbxpBQyywyNxFaBM6DYFsfQZ5IT9VVaOKH3wLgCAREqqyuPfTddWyv3whzFObhFokD90HwLxT8/PpP7/9Nvfy/0T2gB8VPX/w0O5QZudx6dyy7+R6AcAQC13KgMAAAB3t2q/knv4Qp7GOGTTrrU5MZtXY4YZ53Zmo7VjtFPy/rhkD/qzXKHTH9/ON+rd9/hzazLrZwEAOWBZ401Jxi3vqQX+x+Q/7m0GAKjJWuwT9HwPYIyPbQnnHFdqY56DmdcAAJkBoMXPGgOA90a2obM9W5NNiV3K94fvXGMAyAnn+br6cQBAn+xPLJ3h12W2gL8aAAB54sr8PP+eS4xlBhB4bOvnHQCgUVG7xWiu5rdc7ZP/aiFaWwKQVeLYsQVU1rShTZno08MUSuBWgd6dSG3jq+Sgkv+YA8hNrUUxbDT5q5ajjicyDhsAACZag5WVrcPuWg9yt7GAfOyKkcJXM9DA6wjjgcSeAQB70P0fjmUDHQQGgNeXcnxT5T+S+wAE4Ofw9lr2Ly/luP9eXr/9l1IOb+X09kImgHIAoKAHANQ2uQQAiPxfjcdgPyqJOQMAQDdzXAIAIJM3rJs/GwBgMK+kc7Ub3O4MDAAzAAAakMH3egMwL3wkvT6VV/wmOCAAAPTPwnciAADPciMfdCWOcM2OumZnM54xnDu//iMAAPiu8B/fywAgEEGzMWSDaj7XAADXnn+UiU0H9nkF5xg62Ty0AGg2UmvNq+UQezgQ3S3Of1NuIn+g90T1L+COAQCKewkgEe0RahsEtfCcFY5mfTKbY43LEgAg4FKAmcK2pCw0qxSBPsqFIP73hkLK0lh1jsGe3BhWwG4BwAC+E9/rmBLbOI9yGs+Q9VeW79zLGNqunWezBfLzj3/X9SsDugKiaxw4rfcRAJCii8EWknyEVS9o/YPmB3benWHZ3Rcb23xLGjty6zme7deF3+Y3/PzxeiZD1uRKPUXyr64dm/fabH4uDd+YB2nXeocTeuHEBPBPciM+v/M7l2TgT0x7/UofrqgJg/p5yy81YOZ7xinnRCwbPf54Fn6+vWHszbE15QHCf+tyys4x93SJ+CrieH6G2fz7/rOM6mz89wAAiKtL8fn2cCO13B+Zip/77jUFaqMjH+f7Z3IFBswKA4ARnHYcsuPhu61Vm9m4GRzES0+WqxTbpu7BFqNTNnPSOqdoBQAgUMC2NAaAh3KzvS9boP4QaCQAQEFJItvCEOUYogC0ggEiOFpuaDz1BpDpUiPwnh2AoQcvIJR7IFQTVQ2D5HtVSbhyAKCA7zBYjfA9ncrb21vZvR3KcYeqigj8o6fP/R0T/WACeHr+UL58+cKegs8fEGRQ2wC0PyC17416+25v1JuLlL93QgFSkG9KuX94UKw0wBDGwXCz4QPs4FnQMwI0lwJwrUrochLqovpKSez3KID+XFV0vGvz/YyCmp04n+c9+3e2h9cMy/F6Pm68d13XxnW/39YGY3quXCE1VLR2JsUKAOASA8A1Y2Km0N8znu85Zm0Mxu9mw2fN0B3fb0Z+AwDwvdbotDo93j9rDACtJ3NTjkoIJmJ+ZcQjMRwyzkkbpsmQBFI1a74Oqf+Dpoc7JTwMtQuQ02taVn0sY2ZGqdsFs+vgRhWng9m155QdZQQYojrXdZrUWWABEJKXtHzdZAXtdWxtAAAcDMR9GcClPSUHvib3SIEmB4jVxDBIotc4nT+yA7R2KQoqo0I1BUkcbMYFknOQgQFdsioM2CVwIpqL1+rUvtdxwxr07Vu4Z/hwGvFqQMZ7w1BdBQCM8nuUI9c+H2XGmjxayNZIrIzHO+HB95kb1/yNfbyvGsz2liPh63Fpe7ONVD5X/3kDAGTjtpN7F4IXnqOFbPZeSlW0DQSQe8bNAQAdfbgJAAAgAElEQVQ8XyQmsAoqRXPYH6bZWwUAFFDL3jIZwcrD27vy+PBMEABf3z0UUHqOAIBaNW7K+Kgsh92ChL8BAGoBsFMSHvYOAkv7Q3nbI+BUyu68LcfNHQEAB/ze3JbT7X05AwiAn80NE7fHzbbsb27KCT9B06yq/5b8/wqgZPS13OE+TqeC3+pjCaG3JT1mRf/n5H8IFto/EezpHBvIiGNULiOZz4lXNb0BAGpBEkl1Uu87YKIKeybhQxYp8Q8AAAKMCK3pB8fdYk6CXl8sAFGlzwBjrtg30wBkHd7Ha72H3BCDrqz+17kB77yB3Mc9A5gQyX8eixMTgKBnyAACXVPrzMxYBIOG3Wc2AgKEyT5gStSW06RNmXw66Undq/8B8CAtIYGexx8ANohkF4FnPcB7CmDH6NbmoIfCJ8vAzcwXuWbLxfRP6wFyojZJFtnZk/YDfs6Lcsy6FuAd9r49RAuAfdkgMB5MAOfDrgIA2O4nxmZW7THaVNl2mdm/o1/JOYqq+qXdUzuTeqgov6mnbEcOAACP25rdNVIQrtm/07lzAOpCAGbNpuNzTpl+ekAYADB1LTUlU5+fCeXkQJktQ2OtC5CmXxMTv5K/lCtUatiuHXdR/4a9NQYeR/8knyOvVdzXmcwSCsDis7EFAOQ7EzVMMLSqVbbBAyiADC2Sv+xDjJ+9klqBZSsAASgArmiR5LESUJtEIas9E+2aKHNUAV/fg3yKZIXv9UcBADLRW4sAmhFV1zITFow8OoYtDgiwC2DE+UTd+vHjx/Lh85fy/OXXcvf0gb76/dOjEv7wzwEAuH8oWyb6gwHg9p42KFsAkJ3nlgAGsha6h28FVPWBSYIdArTvPc4oBso4U7ymPVvvk6+to9FHG2VZPt/MtrIPOv9sqJqdbOKZTOLejCSYASGMYaUWAEpgYroU92GiOOsv056nCnrrnzxeIwCU68p2VrQAcMK/2hgBkEFig2t9CgCINhO1tURLhOV43BoAQBXVeK6eAUB7JACLTvJabiT5khP/npt8/34vAwDys/v7ePYm9mYJkvcDAHKSrQV0ZXPMklB4v9J4J6A37ofn4l5dg6rprnGO/Nx4ryaKEgNATh7l470W1hgAVABhBoBYO05QBZuXE2I8V2oB0MAlrcWKWPACBBBxxREAUNcv2LJS+M7jqAS/mJky84V945YIdeIzg2P13REAAMaS2ls8WrKOAAAzAGQAAPcp5Zbi1PZnDYagfw85e0CL1V05BQsAAI9I/rMFABkAXpjkP+/f2AIAcdfj7nt5+/avpRwFDGgAgH3Zbg7ULWw8GFk4pPwrAOAsIK7iB2oz6L3ldaOwy3oLgD+VAaAWUTghqL2m/dlaAIAFTe3WopofAAD4RPvMAHAsLzsxBLwezmV3KuU1XrNdQG7XdsY6aW28LI9tN42vR1lwLRZ3yf7Eud8DAHBi23aA8xo/wwCguU0xoIiTXwMAeE10ejTZuks9KS3W5HDTB1UeVwBAs0kqxJpGHdYevLyQZcEAUG0F+Jkb6IkA60SsqzEEh15kTMwAAP2tfXiuDAAZsDPaBBO1HfFN7R0lweP5kKQna5RbnMC+tNzTZ2D6EAAARQOHHgAQ7ACWt9K9+F5rq9zr6B4AMNo/+fUMAGDAcrZDRptkzXaSfd/iegtbZuYLha+vMYX9+7O5k1gT3dfDx45zZ3vH/nfXct6BxsEvz897cX9TQP6RFgDz5PuaTZjttlEOzdZofv61469V/1+6F8rnyvg5v4NRjr73vuuez/mZCUiL2qI6gJIZ7Z/sqlgp/LXww7UMu38+Jv+e6gPa4Irnt2OjvZCvWoGJ4dfF+9yXiQFgbf5mNmMXs/hRAED/cBAeK5mttTtavP8HN3Ca4NklHUgaJ04CuwcAZIPZA+cWAFnAe1Hw3MNEjQv0moKv1NKTxYVzddfKPdly5WZ6n8r99qbc3QGt1lgA1ApADpEZAEBlCwAAEuEMZiPpz8R/AwCQgpQr3/1UI/jKwN2WPZVEhdQClFF6FMq7V9weHyp2BE1gsJo6MfogCs1rSsXC1gCo+EdwxIYvAyi7Q9m/HsruTRV1DLAgcFLOfEZU/n/4/JlJ/A8fP7LKACCA5+fn8giqwdv78vT0gQAAHw8AAcaChjeCxvdiAKCzVCmwJTQQTEGbrMwAMBM861vBa/9n94CM7hYf689z3RD5setfE+bXtvzMMLi2P/Ad7+EsgH/0Xsbjdd0l4mt+3JKqu673qiCienQYhGoMrInJ6IEzUy7ULSvI4nGsZ+No5/3H1uT6LK5dY6bo1mRxbwyqd53SHnMAQB3nWKqd8rJ8rBT0bZAdVKZ85VQr4NXTHuIzXP9UbkGVxqRQEEMzw7MpMK/VpUrnRuJfYAGdtgcARDolBZJSAXxFprc5pQcdDDt+/qCsji+6YpDPE/eE+2CLgiOqW8FkohG0JaI7bfTXvO+ge9VHdjjQ4w8OPnqRpeBxVPoL9WUKOSGiBY4ySlEAAKMW256KZFcnjvScYyLIAI4pAMDPVEEV7YSRw4n7ywCEH2MAuGa9XEvwX/t8zflZc5LqvgkAwAJAZuCZJvW/CQCA5dTM8bk4PgOjTpYZXq91v1cWgCUAAHuaffOi+pLGcQ3sC2HOQKwTjalvsxkAAKixOsAqoz0AKmJU/AcAALT/YgW4Z0UPKw/v7yi7RHMfJoKppaP3KKs+j3sl+8EAwN9oB3Aqrww8gcrvUF73x/J6BC3/jRL/2/vydto2EMAWrAA3RTXzm7LfbMvu7qEckMSPSn9U9+9OCFqdmfj/ZwAA9PpcDqCtdz/M04nJFTn5AaLskv0IbJnivmY26zRh79wSAGR4j/ank+WqmJfs4U8t0WhU3ndoZ2DKf8pfMbEAGHBzPpdbJORRoc9rBTDA/YyRtIdMSoFGJ/ohIckcwOS/gFQktlJ+ivOF8z5tb8strof2A7CPDQQIQAN1A68T34lsu0FjNxCdTvCn5L9EtYAFGhPJaAOwaJuZgi6iCgrwxnfinAYE5PYF2hOwi8AQkO3y0FG+7tB2wLK3JpsjiTvu3zVb5Jp9V+2MdCDtt1BHIbLypwHMa/2FfW37X9fkK7OkAEEFxf8WLQCOe9H+H/YEBBQEv1gdh2C5gtXWiazCiTua2VprAVg74DPb1ACAcRybjtM+qe020jzkuanjFfS6nXyMdcUE6IV/F4NBwYwxc+GzTbemqwQAiB6Jw5w7cIj9Wf/lyp76/I11Rce19aKkR1g3rkCYgQAmvrPvOa+fURdH/K1rK7A4ptphmVVGdjmHL/RKTnA50W9fFYn+Rletv9G7Fe+/oeIrEqVMLLBdHvSVmAEkMl1pX2FAGio+QFinY6AoAUMd+Odvnkv77T0MAHiWRpUdFbMJAED7lefTzFmumZ6XvZcDAEB/+uaG7IOfP38pTx8/l8fPX8rd43N5eFLF//burmzv79UKALr2/p4tABCrQAINxQpiNARoHxU0x44BwIwqVjX2gTFVBgBUn6ICABoIaZx/r901O84J8Hxc3i85Ge49UeVk+O5+/5r8mW3ztf2dAQD4HuNXCQDA/c24UQMANDB1qkCuuqmvgKpjODBAjUkCtYDoKdqvMQBwbSZQomWsx8lxOldl6rXieY7TifFS7ZlyDFB/rwMA8lzoPiRf656J5HRL8KfkjfdVV+iyztBFaRet2awrRn3i17mqH+9dAwA4bphZLcdr/NcCAGRwgMe3AqYOHj+DAJS85/hGD2yvHzMNmEVF77e15WSXAQC+7gwAwLGPNkr2Kj2ulTI9r31YDYkhz+tIdsoSAAB2kkqrfoN4bA8AcAsAxFtb+5JYm7GOvc619hoAAGNYGQ/AoBgAgP3bawUAwN4BAACJfTEAvJTzTgAA/E0AwP6l7F9+Z9X/GSwAu5eyOaAga182G/w0AACf9wxmrFvGSBAvwfCcEgBA6yuNxRUAACK1bDubMyiMM6fInPVaYtjK8pNFCTKm4nsXAABsgbZRpf/+wMT/flNI608AABnSwIomvwyAbLAACAAgwABAARkAAGiyAQBZFtt+anKyjzSsvT/K+DX708fBl7vWAuAaAOAaA4CAKxH/ibhplcmxR9YAAFi7Y9ww60HZj822avJXBs4aAIB7wnK5Mg6FBQmh6hYxW/mXvF/sq4jtCzgmHgu3N2gytbUDwL4VA4D1iXIqYhmKvIj9vhwLHuK243rQc8K2QgvPsMeCvQRJ/trC5LCXD24bMgAAiCdgDODv41zVvhwYAASSirYBAVK1XtMabACArO/yWs7HZ3vaft0l/ymv56VtZQDEEhg3xgmruZtybvYVLsXwZjHrmR3V+R5DRlcMJi56DdM7ApB/aH/HQ64B8Ndsu3b/wVIz5Akufe/6OfvRGdftOHZcx+sDeuUTyGLE3doMrs3XeN8/Ij/Xvtsl/7s79f2EzTsAPfKhlTE4+7ZmZ4sDs03X3TdzjMozWkbpt1h1x/dyOwKpPMn+rA/9t68zMkDle+H5//N/+g8r85e3VaQUCLZuN6YeaxIiP//v55dPHqC161sxdZNWE+aQ7aIbzkZ1Rs3OAADViUjPPVNy77m/vIFmi390XkZFm1/7GVTNDqQ8lJZQbAIAqDWAAACqZKsAgKCsIqVosAC0sdMmN/qpsR5Aqd5FoCIDAJoxbwd5Fsg7H49lg5+oIMgGPQQDEW67vfoHBoXifrcnIAA/7IOzOxW+h4AKKul2O9Li4FxQ9gQD3N+zwuDjp4/sNfjx86fyARUHBAZ8YmDh/v5BbRGC9tc02HcPMADIOavkF3/kQWLV323vgqJ11gd8iRj6UQF8bV/JrV9WUXntLRJI3QlVwfne7Tu99yvbF2uyMyYGdXFt9+O7WebMFNClMVpTYG2vzQ3zUahmo7V/nnb1yg4xuaFVnNQVAMC1+W8sEu3ILEfG+V/KqcWI9qpwArDK5+j1wTpNjgwo/auGIOkDVTlV35/03VylwGVlaaLHqZ58q4gWxVCumtKeFOoOvcKUcGf9C1t6NHQzjiG+ljHuSOREmwAV+cW+656rDxSrV2U2cDPoRptP1V1BXX4ChV+bAgKRHORngih6RgcA4BYJNC6uBpfNlNEYW1ej8igzsjCwix5/h4pmkCa3jAsGAIIB8COnCCeTXjD1v+llHWiL+RiS/5rfYa3x3gBg6FkTCAdxBaBBAJmCiMjfGNWoZLLu4xUYhdC1ONdLkGa9kWuWyyyBkJ/i2udZbnRr/1JlPA6MhPd4/vF+WcGXzrV0svo953unXHUP4KHdwJrB7Ptvn4M6fRk8XxuffG2eK6NvBydG95ZaSHA88rrQerL5qXWtwCGS/14/ft+Uonx/CgCIQG2AEsAShGQ/f+7QAgDJ/0cmIkBF7IDI7b0T2AYABB1mqFXT9SHhzyrQk3o9AwiA4M3X110BPT8YAF52x/JyOJf9BpX/92W/uSvfD5ty2IoJYF+2BQ1LEMQCvuFtuy1fN7dlt93yXGAUeAW7wBGJJYEAjluACQrZAs6QHTe35WzkcawBTIRlDOU55AxbGzT51pzURvsHiY7q+cgjtip19/ysFba5W32ABGIha31rTki1H23JWakNAAArFxsAQCwLUc2Ie+XaVWKdZlqwDSDpj+Q96OH1nqv/lewnq8C5lA9IJLm9AACzm025Q1CWLQLcHgB23rbcRXK+AhpOp/KMtRBtoOo9OMkQDBA0Fx2TCvFUxVSqFnfyn7+D0hT60YAFtE+w7yGNBBsX+gs/MS6+xwhYgEFAgjD2khPy/BzfkSBt8qC34/nV0HVxotjG0jm9edALeBzBAKA3u6u08pdw+QQ+scx+LwCA+5m681A2wQCA3wIA7MoN2gOwH+4baXHJSBHz4jGUJJpTrbYKgJHZR663nfJqByUwh58ly/1sC5h63fg9WgNOOAeAZC3QYaAAaEAv/bvob3Q9EPuzNLsueD2of52A9nrRdyprUrLjrPcYgEjLoj5PyP8cwGg6X2uOdPUhjyp4omsH03T8cgz6oPJM9+IaLiCybTQeRxkYVSpqM9Naa3C+UkLQz5wrnvl3AND8PvUAQGCnY3lF1WYkPCsAgBWGkQStPVqbvtO60/5TBab1pLk99FtSsk9OMYyJ7YL7xn/RL9f3bhIuv8Y9cd6dLIsq+mbXtPNpMWiN6PyiXTYAADoTLHtPT8/ly5dfytOnz+Xh4+dy8/BIAACS/RsAAFDxD/p/VP/TH78rt2AGQKHCRgwAjG3c3rJSDv54TXTeRFXNUO3Pe0r3znul7Gh2qZ9ptmdGu6rtyx6kPdp7Y0I8n1v6NVcvLgHfawHR0ZYa1/8IAMB5xL4jPaF9tQQA5HiTqsRzvK9Zn34OVgGnBM74vIjTZACAk7JMTBAYAiAzmC96emK3lnACqdoiYRPm5KqLeZzA6T9bAgDkk7V9UatGJ4mo/Dw5kW27/L0tAGbyx2a71WEe+3x/Y3WpfR0/d/+69bjGOTIAYOGr/4kMABkA5XEaf1cZk2Qm48cBdMrHO9lPmRtJ/hEAYLmCOGBeP2YJ6AAAwTDY7e3oLmYf0eM4AgDIeofIgFukJgrwJcBE9P9koIhKf8q9AC2pl7grjt2TPDM1SIYaWIDv6blhB+p9PMNhB39iH+ArtNLYMakPBoAzfA1W/7+hekrV/UHxf96/lsPuhSwAp/1LObz+XjYnHYPP0A6gnHZM/gNc5ha5indChqgFAAsmzABQga0GADQ7pgFeY78lQYW5VYFZiomELpPNkGJ/HQCg7V/bZ7RfK4NixFsyAwBb7YAyGX6SWtMgeUoAwOHIH+hcAADeDtDLh/J2AAMAkv5qCQBAAEACOI7MNnQZGwPAqDcss7IdOMrta/J9Ga9rxhT+IkjQLXwCLEibtMZo3NZRrSuwllkkyIK/GzJcmq3iZhtJcazbOwHcW3W8Puvs3YiLU+2nFoxZF1lO+ntZj+Jv19f2OkTPOLINNfnb6xx9N96LwA/PAF/uFgV8sV4I4ME+Tsn8TVT0ExDgsWmfcxw6AICOcR4g70vPs+5HtmKWuS1+IZsDAIDjabcEAJDiHwwAkGsGADQqf8k6sASoHUXWqTjeLVJwfchGHKv3Dh2zqseMY51Aa+M6ls3bmH3qczEkczmCn9fv0oYCeJOWWZhj4Xtq6y/SEjmG7PP2pOhLL+Da/sqFR5Hl7E7Srtmes85pilmtPWfvPy4CoMsb/oFkvtZbFLb9wPdGG3R6E/Fm9UcnwOtqk104wcyWbocjjjWZ6JXzXT7X/EuX5KeKA6OH4vj1SNi0a85zG/ZtZ2M62lvZBuS6IgBAvlXWEfzeFAAw2t/BIJziBvkxcE/OXzfbpj/H5n/9j//T5R3cb4cezUX0KhR4bJ1JIHo2LdV5qhWcl5bg5c+ubfC8ATnIHSIYFJoSQA39FQI+kIxIlo8Gt8+pa19OIfxoAm58nnERjYrW96b+UTIQaWDeQaFtIvG/rfT2rGy7awbpzc0Dg9k0WCPoawp8U13hEfWoChg2R0X0sUb+jzOVDaBs+FQnGd9Fz6oQXngfDgEVVigktQJw5b+cxAYAOJXT7lhAI7Y/7MtbgAMAAsAxeM/BCPwGMwIUOqr/P336FG0BnsuHDx/Lx4+fGOAHKAJUv/cPTww8kPbr9oZtA8SSENWvrCQLQ72aMfOE/0xw1XmOLEZWjmtrOr/vtaf43/oavCw0TaHzAyJgkAcSVMvAwLt2NBKsCNZe+Dfu3/5QRdX76uE+iDIqMAvaOn7DtceRdCXp2i0qOax/RuLmtT5EyJeniSxYlYkdwKoPSi/XBeYvAvF5DlLC+bJ8jODmQN+WEdmsjE3/Fudb9EJujt5MluVgMBxKVLF7zKtciOtlA9q3sNwD/dqt+yi+0O6/Ba/z82xR2tnRSrUVgGuxRYvBP1Hlmw3iHpWXHNl6kUAM8PXyc1QDO/ngSv5K6x/VWpa3Ctz1Ju/M8OSVIoHuMczruiVc4OTvw8m3HImWA+FUMRhCUERzfOwIanya89eB0eJpNf4z01rXQ0VBhUDWe46+4jFmYwo/EbGAoLBRKEVgswXIU0JlRUReMyozhWcb17aCso4bHRzKhKggymuud4L7Cs7Z/XhfWE+Ocy4/bGUfrFzfTmpdk4OBX+XRJHnjlcLvxvnHvTvK3fFzbTo4AH0PsPE5ZAxr9GoCxvIhgQRME8qEMOjxUWm/39OuAZredKHuZWWneXMWiLV+Dmf/9rY8PCr5/4jKRPYgvlfyn9TDSkCYDUMJaSWVRWGtHz5z0PyT2pnJIAWPcG+vh2P5zsqSc3l5O6jn5Glbdpvbst/cl7fNbfl23JTd5qb83+S9iZIjyZIk5kACyKOO7jcr/A1SeH3BHp+xQ/6/UCiyO91ViZOiqqbu5h4eQFZVv3kz3GypRiYQiMMPO9XU3m/b8l425fv1Vt4RwLreyrfNtvyxOxAIwP6W0VOagS0Eqsqm7J5fyhksTbgzOBz+hz0JNhOMF2ytSAaC7pOpG4CjkHg3AxTHnCkztfxg8mxT9mBBikrgZAW09VjXZXLuk2ysAcZI5FsWU9bdChkAGNgLYEALDETiPwFZuD+YcEblvynKg1HFYAfmwvVdMAC8IdjFAOa2IMGuav8NGQdw3PMeAU+1H+C/p2hRwGNu5Xn3VBPKjoep9YAAs3wNWn+cj+9F8g6fgcRa77WWBvq7sScA5EZAAn0XfZ82PlUBfBcB4fA5/w78E9kOos8kk2Q7+AZmjVJyTo0QlBwybqqCbyowQA4pE4p8xd84OfYagjie0Ai8MvilzJqqSv2dbCs6gUnplcXjD/3OmST9v1sAXMgAAApcMQG8RyuAUzAAnLneIwvKca53H1XMlDXVDsvPZl3eaCuz/2s9zZ3iRP40QJaDuFW41fuorEXxToVOhg/mAzPDxtqgPdJvMwrHbBu3AK4CFhID4QMGgMwU/flaoz3bxriXA6N+XNNjoQE6T8ejOLNxWTEZlfX8roEDOdgI5g+u6ThT9CXu7iHiU/YxrMdoVxGEqaCq/VVeKiqe8Uoge7QAGAEA/KwUMcKQEUAJUeqHaAegJENAjgLwJtpq/ef+Hy1OEEn/AIZDT3k9Rpip2puZFr8GkTkWIclvGwLVKEVCFhiwynFAD8pg2pEk0jiyLZFum2sF1Zb44/D8Ut7ePhN0//nTl3J4fSu7T58qAIBJ/6j4ZysAgAHAthNtABCngFQECABxDCXZKK2WVYaCN7a9HQAAz4/mTzowJ+Hvr79lsv+j9l+2f3pbaGmYPtqzea+vHZttZlMWB5RHADonMZgsigRk2PjZjkfSM8uzvI8NzM57YkwkKH7TV2l7P/D91CIjJ9idWMd7s5iXKv79r6e6z0lvrBPff18sYwCA2mSM4zhL/Of3bC+qAKpnCBjHA5/PfIOsGoTH6MEKHusZAKBVdrUWALNkP+JWdf+P5ze4ahJAzvI7z4ufhWPB+ZOetwzMx+I9zL/Ho0vwp+/ou5KhBobg3Dhv7Vsd7J/9WgKSCd1/BgBAajtqYEJOYPXrOWyWiIEY3K52d8GKhxhgrfrVe4wFwh7cPdXnc5xAyX4lEQ0E4O/RtqSxOQig0bE0MDEQsVaha7QuggUI+5pjVNukyr69XgAA+MbkPpiOrkz8v5fb+6lcUO2PVgCX93I5/Vne//zv5Xz6o2xvp/L+5/9bthe1SMK/zeVUtmBVwcCiOG4jX6DGICB/qTedtGhgNI2r4z8aVwGOuGqqjM5tCJssQz/0iDNb49XAkG1mJ2HGa2t/2d6m/xfry/FpqCmwpCHRfzorcQogwPsVbdFu5XRSSzS8j7a2YGM7EgAgMLUAAPiuaPeh96QTBTibyci877PM/sjvaxbxWEiE+FnTJ7KveT8TAADtNucHsJ63T+UKXRAJcVXCa63Lv5We1feUKO9bQDov0OxdrhMp/vSY/n0oFghWCyXGh6R+AHLhN1eZQ9aiYBuib60EdJM9YVtGu0reS9y3Ev8CQDQAjhiFDHIQ4KEBJPA7fH+cZ9ynTVZXCEO9zxzno53B4ej1hAYHMhT6UYBQyirKVLFE0bZEEw7ItwD8WB5arx4JEGgMAAaXVlnLcwYgwa1VkuLhcS4wikLMMVbjuFOLwzQb3lHVme2f98SoX2WvwkKDbRjnc5FYYjyTnaYfra380wAks/13P/YdMxDAKv21tCOZf7hTrLMSVlzd4nN7bf0sa+NaZUsC0898zln8sRvBBwCOPK6zmJ6d//n83o9/Nr/GcYOl1Hs0hxlA/hG5upDJQzw9VtpHT/XwuGW+ov9KZbDx+h7AAJIfy7h/u0+14K0/fUWGbIuZ3efr/V//+f/4oehLPyFGmesG7i3WtUXnHpkPR3LlgEcLZAEAyIOxxeDC8ABFaHYoGq1TDwAIBHWg3dokPN7A607d8ruzRVMNsAFph/eV9DdwIZRVAABgoNIY3e+q0wwAAP5B8e/2Lw0AEGNQEbBGnAZwoil/1ScxDrhQ9n0SfOZQ1/eI2nQSUuunKi7Q49TAihCwNv4RLCEDwAlBP9CIK6CONgAGB+CVvXYJBJCCtQOHMUP1/8vrc/ny+1f2I/z997+Vz19+K8/Pb2W3ExAAAf/nl5cCiiQY7wZJEMW7kzHFcElClI/LlAGCujeGhK4D50MVgM+Rgwv5vbTbAzz3eP3Nt48ruH5IBKRT2dBb7v+P7uczKFrvBIDvAwAs+3IQ9/Gz1P01sBPUMc5P+OB0TPoPDr5C2vHFQSAP4j/KYId3kxLIjng+qj2DrrY0jR6PAwN7l6BZjWAA820fAnLJgMsWmWUU7tMVap3RVmmN05Ncm7MwD5I043C5B6I6v6sO/+j9a9SgIHMQfNQnTQE3BGAO8PTH52Q/NWJtg7KcaI2dAAD4cdAVwiAquKK1gahbA3AUyXh9x1mxNp4zecuzp3VYDXz23zpHH644o2VRzUvbubV+MQDMyYAWgMoBrLi72vSO0ZsAACAASURBVOPYd9ivSqSUEKBuoWnNSlrP8vKUsImfXFVAAICNmYQM8PNa/kpXLX/W9bKOtQG9Nq75jLP1+6MAAI7bZP+N587G+L17W7u+1oDG1g5edfQysjkNWr6OfNrWv2zhNA4JsPFzrsmtADZZftZ1EmMwXbdxkCofRI1p22AEAPD7qQWAUfg1UKnOAGEbKGFBkOArbIB9eX55pX3EVgCsQlTloagEkYSNpiHR65IdrROoz8FuBpyi4g3JHVBOotLkj6NoJkU3iYCUAADvt10AAEo5bvflfftEAMA7glg3tAm4le/bp/L/gO4flf14hgDk4FUhPHAuo23Ahu0ASBYN1i7nw6638oxgCQsh1YvwGqwocqxyhXdL4rLtB9ugbAop8GcJmAlifNx9nL/ogZctmNpPNBLvET9sgQCrVrYVAGOKg2CR7I94iyvva8W+11SsXTIMoAopEtWq+sc/PFtU/0eKnEwEAQJAop3VlGCXYpIdgQgn55V0d+L/sN+Jdh7njfCcA6K4xqHcCECA/U4AAnpco03Xk+p3kdwWK4G4nuAvqZ0BQAFiNuD9gOkLwVY8T7Q6IOsBGBAQ68N7OCcBACHbEMh9Oqi6LUC+vjcHPRS3Ev0rIQrxqoJw+E3u4yiAjuW3E7Daf/m72WaMCuaJXP7IWw5DKRkBNrFz2eIVVP/nYynnAAHg9+M7/+Z6AWBAZdAKdAcDQA2eRl++pje1F1q/ygwASPprguS/r18c+OhBYAYAWK91Y2GURqzh3nr5cf02Aw+rqmRi0ztYEq+1yjgBTkd9OLOnFscMt/1IJ2dbwm0CRr3hNkfWf9JtuX1MgIqM4I3qQTOh8B6qedvkS/ZdcU1VVakKy5/VRNZQnZXbALQ2d0qSIZAL/YBz4BW9XZGoYCK0RK9q6kolN2rrQNPyxQA4WKRxl31b5yD2sm0McogEhbDuHxWFUfEfxxoA2ZgBbCfqXtC+ppquAUpQpX1Qp1O3Qk7syusbgPZfy1sA7gEA2IDq//mlHF5e2XJni7gEE/97MQDsBAIAi58KEhDQUhtDJSli9w5+VueDxQ53W4Jqizj+MFR+z2y6tr76xXrPVhvtx2zDte8tffePrP9Hx/wIAEDU5tABLQZW400fAADkJEyL2Ui2Oe7C1hYBhnESIzNl+Djvo48DAFrRyxjDcwLWcrwHALRke07sO+aSfbxZ4joDAMZjPQYz/6GtgX4d/SwAIBf+1MreFOPMAIjsn1Em/AQAwM9KucoKU7wOsbtg9aMsewAAaMwBkKWK8XE+QhZWAAASWcEEQJs6GCTgwrolQP5+W0c5jthYOmtcwr5WjEcGAGiMIvlJAEArfkLsFJ8jvlrlabQ4gX/AWCFYoyDLYKvVoqtWaYzv+TivXbIVIuHuQrXwjt1Cisl+tok5lwsrhWXzXs7v5fT+R7kcUcWPlkfHcgUDwOlSzmAGAAvACf/+KN+//7dyPv5RNrf3cvn+38rmciwFzAHHY9lc1SZJwFFR/FPSx/0Q6MywQ6R5K92x/YXYV+E/iCFBtqI0EjloFoAttmKqAICIAdjwp+VppsHGOJj9E6w1A2kxL2wFS32mVzwRQACo5mf1PwB2N7Gk6b0A3cG3CgCAGAAE0BYgAMeYScAAgFaF+RGb9aPHTGMVDhFZ17PFXAKbxwivAgCiot8gAOhTsMLhtSa4A7hCu4EAAFHgmxFXQJgGAK3W/ML21Ty1nz753/RXs5sMAnBrLAIU8XwRj2iARQEGAoERrULCJop97MS/bIYA7LCQR+19te/wjA0AkJP/mUWm5Vj03R6QVlPgibWSd8z7BkOXhqaxAjT7A37LqYGcWKUvEIALH6kjsdcjh5F1J8AQiB9aZmY5WOUqfaMAqKYqf43plS2UPL4VJJtYWD2DtJ8D7Objm/3fZnm0S3IOw5/l2DWbcsRFvN1zGzR/Z9kaTXIkgwfy3hr9jrV9Rzs1wBn5O/e+X5+jxiE+tquXcTpaJh/68szeqz7AJGlcddKDBP8jO9K2U37NdmygfBcAyhyfHB+ws5mDAbeuweHgR/P4owCA5fp8xCGxPj2W0fcyLbP7X3sm22fjWOdYdn830MKIP8xBujh2zeattuCvAgA69EG6u3sLK39mCucP7YLJQY8WyF0AAG3gOQDA1E65BYCM7Taoup2WwJo9wyMHkSbR4LzOBFF1yB4AAKoSYw8qAQPoCB3U5x7PIwYAIP0Q2H6lImw909zzWYEDnI+BKEYIW/JnBgCYPcdS6DWFTqOtEUgOVHJNMSnA0pwD0ieC5h/Bh+uGBjH+NjDgFAwABgCYEcDgALxP432/K4fXA8EAv/32t/JP//Qfyuvrl4Jevy+vnxiweHv7RAAAjHoa82QRSIwJNDBaEozrjcjDFkCToI5kRwqMk1IrUY/O9szsvSoQOJRKDq4ruPuJYFHw/PzPjQlc/Xz0/uvxTNyAZmz9Hu7vb1NTrFfAjopoXZj2Y1CfKt3aTFUjAZmfncZdAABmAdwUg0vVdO3+H91fNx718ScVMB9A9uG+FSDtqao0j/cMk/zZ8vtWYNV4tKG0QHA2AFlvVCzHI89OHgOjV9fkzCP9QCcoPc54PManKsuU1KxGfLdsmkEaO6JStVae7GGr5QRtPSeLopU4keEbTjVBAJCYYbSEwzyiwkedkw2L/vJwvgAAaIu8zkNQo/ZGuwYqsxCsGRh5na8bSjgfkol0LxJoxKsvaOAdUE5JYdV3uT1DABw4VC2w53Xoe5k61Q/2yZhAX1tnowzwOD8CAGRYwtTIf1Bhf+/8bX/3s+519qsAgPDCq/zL9z/K3el+CXDcTHes6ZLeebgHAIBNcAzKZlM3a3+2gO6NIMIWA1SgAMl+MAAAAMDEfzAAuPrfgVbaTbXHoIoxXT2tykIh80H77+Q/aSbZquhEAMCfp5vo+lFlcinl/fZUjjck+3f89wdAAWAAwL+yLe+3G5P56F8JUMC/PO3IAIDEDSTxhdX+KNDelutmyyCXGQAADMD7kHmVeS1V6LO6IiilqcUSQIR2WrD9+HdsN1x11FlZlt/1A/D9rQI3dv61hU2BLyCZxVPWyZKKiOyR26DOc4WkRnEsZV9U6zpUQ7lAAEMpIADL7A2s0o/jaRpdLkzcExQgaaUKSv7N1BzPz3NG1b9ZIPA5KPgNQFBITGuQ5wAAAAl7AADA1oXAMYJTAAAwIaP6fPxO5gG+Ys1tyx526BbMBGiTUAgQAFAAYAK9r8+eUfUfQIEdWhtERVbwdnH9qke4gAQOVgWfaq0+i6eLZH7zedBGB8eKnaMBAFqe2gCA0GOVMUoyXwwQP/fjUa8AAIMAUPmP5P9ZrwADoPctWwOwZy78Bv1DsLsCAIKtIPtksONl0TlQZB2vRKlWhfViMyQe2R22D7Q/es1kG5LHDAle6zKvawA+PhZCWhvj5bczACB/q4ICKmBPAKHxDPf0QLX9B4DXz9lvfUsY6xGeKyhY63ljnDu2MCSmK6MFI5yt3ZIDnvV7YdVHcJSrN+wS+jADDbqTUXh/BAS0QC1ohBsAAL9DjiOpAwAAdcXpXK5ggnKSTaz1QWff+oo0O60lqQwAIJBhqHTRGov2U6ETDQDQ1Gi/IsEXXAMmtmnVzAEAqL5uHEldhH/Uf6jgfirPL2/ly5ffyucvX+lTf/r0pexf38oNFf+H53J4EeU//OstK/4PZUO/W0wABALUgD0AUvLBXZ06ru4KorG/Hbssz5PaziwTE3PbY75/Rlt7tGUygHSuF5f7767O/KBf1wfHI7Ev87hjAGBVZ1COAwDQqpMjpvGDAICcTLf9M/Zpx36ZMQM4aeFqcJ/LcSjLVFYVT6r/MwDAVdWZAWPmq2SZgfvFNbxGPHfev/n9bEPm973fu3WWYiNtDfTr6VcAACPwIT9nxwDyEwwAHp9xXqVzxQBAJr9UXepYHb5rAIC/n4/z+tCYNbuc6yCYRUhpHb2xEefzXAAAwBYxCQCQr/UIACDVqgp7GW9uidHHP38EAGAmjXsAACcW7ZN7nXrfRUiP4pfHWBJThktHGQCAV1ZII5GXAQCXY7m8AwCAxP6FrQAAALgcv5XL+Y9yJADgz1Ku30s5/UHa/w2AGn8nAICQdNGmKwAAGvI+jvT3BgBQnyLhD/aEYEszAOAIoATew+cAZBMEAFA2WgUUAgDAAIDhVisBAQAC/rxaNPMxO3CpW6axihguf0b/Kxg0uYeqcagWAFxEt9QCgGDAxgKA+D98xMYAoLYAuUIevq+RGUyerwAA8nzqmZuPEBuML1ku2n5Scrx9tgoACLCij1X7N5nmYl+VJU35VxP/O1X9A6iTAG4GAGyfTPHfkvt4frdMzrF979UcT6tJ2JhCAUjb7EEWuviHPhJtrWhViL2MFlDWhwZABV0/7UTYf2gXCFBPBdAFmC4AANnGzKA6sp64HeJA4W+/wwCAWfK/gsA5ccMaDbvYgPG5zaTC2mz39OsE7mQrQjF3xLgbspTg2krA3CF1NgEWrfk91RPp4p/39uv4jIu4xORSa+PS9sRj723tHHVK/oEAgOYr3I/Zd35ksmHtg4x2s49/JD9/FQDwCIBxdz1Ynt1ZYuP3753vXu5nFsO/IT+w3XcMAGvXyza07UPuxf/7v/yfM11TH2mx6Mcdt1Ja91En5h8PABANekZ/6XdtzBkDQJ4MBktWRjA7FHmBWwlKGDYEymzy8qLIk9icoUaD1j3DDoq8BwAo+Q8QABScGAB+BQCg4Fiv6B9t2GwEcIAn8T8bBtWZYlVdq7JwAAUGMJ2P6AFGEAAq/qMVAOlwgi0gMwLgd87NdlvQmxc9Gp8PL+xL+PbpK1sA/Pb738rvf/sP7P2LAAQqEDh2/CcDgShgGBpBmVRBFKwOFHCCQXWHfQeaIzz+jiUMWkCzPTNL8OQxVlB+/efePtT6e6Qg73+eFcDaM9y5O9ENr2wg75+17zsAPNKY5vPZoc/nmAnT7vP4w8mIbPzk4WJ+IFUm2xjk+o1K+jxXTWHHBSIw52BiVnofURQ6fuwz1Z7k0dwrGZYQmEkWeV67+6/z5D0fAeBhDVWZFUFUf2yHtpvPuOZoJPrvRwwQ+Vzj8+Lv/P3F5/hyCrDP5K8BANorjcEjy3DPQ/+quREgaBnkXyZ+B3q0AAEEF0B9TFVrBjWh8w8P9v+oQ9IKYR+yEUHEZwu5nMdMv/csJqIIz9SVDqb0PsNcReoBxHDQjqgV/rW3nSRouxf1+2PiKQkwgdQaoM7Pbb946lQ/CKjeN+CX1J5r63i2Tu2E3VvDDmTNZCue7xFAYQ0gYB3rhCll7SRQOevfzL0QsmekRs4yLN/zcr/Efpqs3eWai52VkOnaXQYAaBxYrRiAHfwOe0BU5NIxPG/YEXKm0UsTYEDbUGD2ka7PAAD1LkZyQjZTC7iiZ7wptlqAjtcJAAAolJXkQb8/VY8guUMAAAJM+PsGOwRcHE/lVHYBAHgq38tT+QM9KIt+B/3/96uDUtfyHQmY17fyHnqI1zETQFD9o0AL74FnBMGeWwA5EQwhYMAtIpzEDYfcFQtOwCNRpqofSiAmTiC6T2BqSm1gPJ3jPpiJKOzHs5k5Yh+6n7iva53Rt47R2SgzmABtNJgtGR/Uaa5lTonWqo9um/K8e5YFW1sGqCUCLVu8Rp/KSt9vFpuoOGqV5HFPAZxooIO4z2oFugWBWAZ2t4sYCFLLALUvADNAKQcEo7bbcoDtDjszwAECAGzK6x5gAbRK2Jb9ppQDjt3idVOeAQwga8GNjAL7rdob8FoBBNgjqBf0/0qsCOmAxD6CM04gSP/l6quhNUc15KXrct7awBEFJDNF6F8PACADgAEA8bohvW0DADD5zx6b51LAkBBMZm53Y11fX6MdhhgAJHkMJkFy9kec/OU+WHe/Z3orH417eMQAcMc0iI9+FQBArfH4Mh65Qd929vQHk5v9xZptZRlvOd/pbkWNuwQ/W6AkBgDuZcrBeB6Kl8YakHVd89l63xTfzRVZs0QU3lMCVNX+BLQjyEuGGIECzACQAQD+zAAArsTUg70BUVyhp0Sp967WaWjuyrzTWpcxCVd9VGl5VvgGI4bGt9k8bDsDGWmwewIAQK/gWHyOKkKw63397Xe22gO4/u3ljQCAK/QqfOvngyr/4VNH4h9/syUAKYqte8W848rZ7L9m+3wGALB/VhPLeEQCXZv+WPoQ95f2mr03ez+/165zHwAw+q8f0auaubYvcgsAAwBot7PAQ20NadO4zVeyoZk4WSTrNGY5AH4vwZsBALLTGiOjkxo9A4Cquj0vOe6FeyEDTsRYDAbINOpjJafv/x4AYGZHj8+Uk+CZAYDLKKorx0R5tnvb3C3X1M8CABDLw/iMz2+d9BEAwBgEymvMPkb2QyzffpYBwDISozCCPipwiomr1joCxT4/wgCQ5XD+PY/8XwkA4BqLfWQAQG0BkBgAMgAA35kBAFgQE4VmBClxgcV+hi8DJoTEAAD2o8vpWzkdv7HKnwwA7+/8R8cC7WXev5XrES0C/oX0/6fjH+V2+VY252+VAQDHgQEA9hFaI/0VDACBq6gAAIilzjasAnydAYA+AO2szAIQdpiT4g8YAFBI/hEGALUJUAuAzADgFgBrAADeTdIjXmc/Er/Ka/OjAICOBn8AAHC8EgDAbQHIYBsV/o8YAKB3zQCQAQCUwwH+XCRopTGqraHnSnZHp29lU3vsKFtom0SLIazf+FwMAO1Y/AEGPlLcG8Zb29u48n/H+LzAg7KLtAdlU3QtAgJU5hYeuX+2dVBOnkFu+l71jD0jov9W24L2r4KgsG/RpmMAxLllIfXkUYn/yoQSQCu2Sb5dC4obPXYZIEBbN2IQI0NPjfVwXMPmdYusavvaBg5URVqc/r785uYLzSylGoMb7X4Wf0jG0H+YscPmFZQ2RGMDaDbOmg822nPjPcokvuODTXwSn/MjAIBuTy/ONe6R5Qgu7dF2r/6NodAhkfNRO/HR+Nh2yq+9HdswdHVcBkDC+FT5mv+aAIDZWI7A6NkaXnsvj/9Hv7e2Truc3iQpN8tZAQBQW3LeKSKnrA7Zt7CBHzEArC2sRw+8tvEtzENeksryV37uJcr84Pn8Hki9QrcpiTUDAOCYzADgAFk+hxXdvY3q68+cgXs9nfP9+5p5Av25AQszAAAcBCq81AJgBAAwwB3UP1J0PVqOAiYzADBpY+3fU/08mo88FvjdFD8WMFW4REBRDoIYAPyZAyjs9wrDLmhykPhHT3koTST54TS8f38nCIA9FoM5ACABJgs2m/J+etext1JeX99I+w/6/y9ff2NbgE+fvzL4//LyUl7eXsvz83NBXzUkCUQDFqjJCq5Q7y9SJiGgir6FlPPRgS+UgOx5VX5l9N24Vnmfd37kxKwf8EjA13n8mU0Y7Y6zcfdjp1G/4ftK8v4ZqUAmVP6jMlpTTp3gjXGcGbRrNoIBANzbTkqlRFqVg36MAUEgAFE/gVnY09i6K9zXAQCP5wL3rPXVrhEJXlbGNIBSu0cngBX4RULCC7Ceo+8MsKjurDIgUe2OBss4X3dWeFeBdm+9d4ZHzBec9vHnkQxbGldrpkBqAdDF+dLxDsqm4CrXEtHN6Dnd9/jR2hBvCu/zg+rTz9TrLt3f7Hmtq4RP0v0u9BcqaKEr4keyJCVEABCLcZ7PnwPULYnQnIsU2I/+4Hn+lLSJKgkbnAMAoK2zvk3S433Rjnik19fW7T0DvP8sGfSDHPB453Ef731c06Msne2Hdt5fawFgB1eqLAM0mjyZrZ28XtbsxNn4jdfQ2pL8c2AZ72FLGACApUHbIVUosXIpAABIcLiiH9UOBPvt92QFYiAA1Yik/Qf7TwD+IsjAFgDQ/xVI14AqvldUmyAAzkQPAncIMIH+/3iqlP+n8kSa/kvZlfNmX85btAB4YiuA77cNAQDvt40AABcAAM7lBAaAsil/AASw2ZQz6fx0fgR1yACAvfn0pKoXJJ0QQAl9SVpM6M0nAAG811o1t2U6qfAJ0EHFuhiLGIxTp5JyBLSgdgNpQR7Li3t7Ta0KIp2aWQCCbl/ucVRBJRVZE/gEmLUAkgEsjWI0GERSMqQ3NkDljx7BwezFiiskNgQsILu96f3jHIrNBuyV91SNoGrHGZTgYGcGy0Rsl7fRAACio+f30POYbPNqTUAGgGg9gDYEZCMAEwD/3crnt0PZPwkogH+v8e/TbldeQPl/PhMQ8AwAAFgBon2BgQQHBK0DwMHWAWA5Y8uAAEazb2bqAev2Z9ZbkUBzlZfG15XhlNARX3GwI4MA/hoAgPQlqP0xfgEAuKifLaj/+XpCC4ATE/9M/se/rVdgAjdkXdnWS6rs6QB9ZjhYBmEe6xlR62Y91clvGmZz8156ErJuhL/2V31ky8wqID7KAICJlf9+xwGJ21nVo8lWnB3z6P6l+nv7hOcJ0FfVNZYVOcEfFaRiW+IBHQCAAdQEAJC+s0xpDAAZnO7PczC2r46NJL8BaAMAAN+HngC1PnsVo+r1tunAAbkFAFflQveS06QyV3EZdX0kLZGCupsyTMFs0+SrtzlahMWrrK0+WV42qwAAnitm5uXlrXz97W/lt9//iax6h8NzwXv7l5dSDs9lewi6f/QbBiCJLQsFuNs9PwdFsXSvAvcK6Cu5orkf7YiaRLDtGkdmm6qWDCYKc+mtpf23tg4/av+NtnNb6x8HAKzZRDM5U+l5I57D2FDYKWojo0rQkQFgjC99BADQ92FuhRq43wq0jB7HttNypaJ/X2MAGIOWIwBgLflvu87rYw0AkJPbHsucyDe41HPo/azXJhPWQABVvlc/KrRk8u1/FgCAQh7F7MYWpvLDBNBuflLn/wVT5Si9Z3Z2Tfo7GfeDDAA4Zx63LCeJl62JraiODQBIBVpAXt5hAEB8b2Rdydf0795DHIecYArfVWvEFcQfbwHA8wXb6owBgMyhEWP1XGFe8tqlH8PiESlFzivje7dgRAgAM+KdqAzGeJAJ4VJOxz+Z5L/R7jmX0/dv5fK9AQDQGuD8/ke5nv4sl/M3ggCu5z9LOf9J+8gMAFswAv7FAADbho5V2uTJca61FgAOfc0AAKPuv9cCAGoMDABjCwCyqYFx5w4DANnZAMSGPh4YABD/NTP6KONp4/9kfmNmUbnWy5/R35EBQL08MgAI0Oqqf8Wpf5QBwLkAJs+dRI+Yj/2gkZ5d0i28txq7XGPa6cF3skEgV3UWxOxl4QE83zMF4NkJXg64m9eTdNscAKC9JyaDCgII5pucPzEDwJrusNVZ8aOpvRRlTPgIuXWxQQDOX2CfXU8NAJBlnZP+58hVWEcqjhGtAm7X8u39ew+eSEA0DlzST3V9JgOntqpNMetc+U9g3BDPbTZ19vNmVojW/2i3NP/K7ZP74pNss2sl9Q1umy3WYoT1OyuJ8PndRdHGBwEAo3/CGIjjFmsXmLzf235L++/eqfI9/FsAANhPkN3c2+LeO+Pz9M+gPEP+fj7+kf/3EQaAVd+zFjX8wOSlQ2vc8we+fj+XM48h9HqyG52OgXA23tnes53YvfcPBQCQWvN+BuPRAng09qMCboa2gn4ZAJDRmG4BYGqmlmSXsd3uq5mRMwdtXNhLYXg/AdUQ/Mteyzh3U1qtN40T/ngGOAgZACB6m9YC4PD8RkX4wwCA6AlFKtlhDvOcUUAOiKA8Bkoy9kJQn2fHSiAAKyvQ2lhZ4pv8nSwAgZZziwC8h+T/OwAB7wIAoPLu/XtUB97YA+eIdgIIBrGXrgQSAv4vL69kAUDC//XtrXz6hJYAb+X10xsBAUgO7PYv5ekJFIViVwDQgnMmVAkZA5j875JTMvTxg2qvtXXjxMYowLym3Bc8U9s+2g/95z+mfObnns3dx+4iwnb14LVxWDsbVwmT//0RebwwhgvFPakSrgbEqrEziXMSu9EuXitMUkCyBqZWHmIWvs37ZaZUO0Gf+hfNvnd/JnDvPWVVAzRFICwxTOhR23hi5kE7PAaAZZTrh/cUY7rY57y62BK8pjvjICWep8+BPfuAgnZcU53sQQD9KVqcPEDQZTm+vMdsio1rcUJxUg1Oy8YMumgJJcnO0A9eZ6THtqyPAGjago8MDM1gqwxrp/VJWjBdE9hk8UyXuR2B5TzDxN5fDwEACoD4J8+Nq3qpax3kTYmG6uy5H7HbrkzQp5IT850wk635yDXZO97z/fUxl09yyO4DoFyZtOZEVacuXWK2h8ZnatduzpcTqPlZHjEAwFln/uQnAQDa+Ovye3yWxd8GAIRNwBQ3AmlhA8AGas5zgAgrHR5uXXsJelt2ULD8RB9PVv4j8bDb1wCKQS5MjAclvPZdTz0NfYAKTgaeTqjyFMUkWwAABHBGAh2U/9tyuSFhv+e/82bH5D8+u+4O5cTfN+VctkzkI2h1QtBvsyl/XK/liKTRFb0q1dsS4IAzj9+wqhJ/nxCMxzAHhSNskwuAA7CfYhLcisdU7iGUa8KfdNms4JZYwJ66lJ9nAAAAwIAER9EcmG3BQm3cGQNA3oOUP6k6teanHUmyTm7SJtDT6uFeg61MqiqoJjCAFqhTZlUW2U7gaw98YCKf93KtbU3YqzzWutcwWwCAGhUB10hAsv2Ak//Qb9GCgJ3emOBmtDz6nV7L4RmsAAIAvDztytt+Vz7t9+XT7qm8wdYv1/ICNoAnMAOADaAQtPe82xUk/wEKAARE4GZ9hqIf4lfBjEbxfFXrgGBGs88h20oJfvlS3sxNrjWAaq78T1lt9pj9+R/OTAYAoOcmKvtB/X85qfIfif8TWgEIAHA7nwQAuJ4LAt4CjMyZ2MhIwdt1sCnu1nbXAwTej/ivYlRrP2Fu1fcWduy/AQBATsL6zkf/b02fKoDdW8CP9PG4UnISwHqL5/gBAICnVjVJiZHsAwwAAqa3pCd3SwWYNT91rB6uALRoAWCmGFf5WQfXGQAAIABJREFUzwAAZL4jiEyrxEl2iYR235Jlqgy2bKMM7UAAfKcCNDlkTNqLjlv6PBIM7AhtHa8Z4OcI0LdeMmK7sy0Qvhnb6by9Mfn/9evfyuH5tex2BzLrHV7fyub5WZX/QfPPwD2SZQGwBwBA1L190J4VfZQ/PYDVdsgaA0C1UyqQY1Mr5fzMa+t1tr5z5fjMf+38jQmQdgbAyXsg+6/Zxnq0T3oGADBB7qYAAFZ4ur/3TzIAzAAAXo8APzrhMSb/WxW9GTFaQn2NAUBBzFbxDsCaE/1jEtzxPK/9RwCA6sOkCtU+2d+YpDIDgOeF+2dIwIxrYgx2N599maT3esv61n6P45K/ygAw6pxOhsYNZABT3V9MDKH3vBJEfvZGb91aYOXvjOcihf0gMzmGCQDAsf5BBoARjJHlb5WFfyEAgGsLbZqiXajXHplCYTcNAIDqvybgBv2WAQAgHQmAqNgayWAWAACUtOP36wXMp9/K6f1P2T6XUzl//16Of/xZbqdzecIxiH8e/yyXEyr/v5czgACnP8rm+j0AkrCRxACAtkh/FQOAwaAEkTr2kHzxFp+fMwA4LBPwpYGFqiUAscZmAADoS1w5AwDoiyE27HZqANyd8e8igPYdBoDLFWA8gduQkAYAQFWsQ9wkdOSP2H+d3pmYxI8AAB5hvhrIUlz9TlRvrYT/KANABgBQD99pAdDrxw5e08UNs62SWZXYOgjrOxgoLVNqpX20CmnyFn5h+IddG14U4KmIkQwo8O/JZKDiRuoLthQKvUhgof5lEEAG6ni/drZtxJVUhtDsr9wOzcn6Ck5CyVtU/F9OaFEGxg0x4mTQaAXFIafhz9wiIFh0MI7fj+D/W4LQqMvCvrZ+znqqbsG0FzubwjbmAACwfx5W4AqbR1u83t8L3yXiJcLHLPdODte1PEc7b42rR/xsLe55305axm3H42ff7+yzH3Bdl+da5i6W/s0QW0gH1NzDnfzao9t7ZEdaV+bX3qb9t80A8Gg+HzEA3BufvwIAsHb+vJ5rPH0xmYhbzRm6ss3bfL/M1Bty85//0/9+N/4yJtCXA9oC2ONN25gc7zuf418fANDTFbvvUHYipAgaglZOh+j0lddtAIDcAmBp7PdVcbPNOEuA53H8UQBAVWAMaG+nAIDMAPARAEDtac9eoaZiksNSUYddFXH/pM3J6YUZFVJXv5uCCyHYpbRgFPQMAHYkUK3F30mTEz3CUHUHikVSAt/K8f2dTAB4D4AA/A7EMKrP0QJAVQ8AEqj/Ip3WiL6BFQBJAFQEIvkPEMDnz5/Lp0+fGMz49Pm3gj5CZAV4BiDAIAAZhghmiGZITgDplKL3sY1WK+b5+lgqR+8rjCbRtL8SQZ2M/yOlkT/PAQq//xGl0huLed7nzzsdm9pBYh2EMLu/LFAXhsNfAADgfE4SjuM05WM6oyJXUQ8PPnMoZsbpx+YQzlHUYHYMFQiKWbF7z1KNdNTwSgQtKaCc6MhDMEUJs3JVCaSsK2bO1GxtuZoyX2dce72z0a8tSJ8t+Zbn8iq/m/dovsYjA3PUn22z6l7a+szj3K4Mx4AI52roSn5QnoDGO+DnM907M9p4XF1fdtJctZ8NYpOwcWaSkGmrmKInKsTqONyj4R8XJZJfdyoIJd9MCt6qULXedbI9etQZRMbHafq9rplfBAA8MiLHtflofeT1rR5x7WftWqOO8HznAPRsj6w5MNarTm7ib87nEMh4CABw/fhPAgAsK/L+XxuPcQzodrtvK/uRykaAKGOyBEk/BH9Aw0/bAHX27YcMGwgERAsf0ww7GEA7MNEPM6jQtbuQA2cKdQkxBQIQHMK9IcApyv+zKkiQnAcgAH0mLwAA7En9f0GVJ4AAAQI4bXeFzAC7QzlvnsoF/7ZPjeIfyRfov8OOyf3T+VyOF4AK8C9AAAAK4B5uYgBgxT+COGGHgCngT9g67nvLfaIKJNlmkvn8vzI79dU2B8f7LsDzjnHC/aoa5rwOtI2j+inEjyXVKEKUpAo7e1ItXVscBAqt3Q1+g2wRi5Nkpc7uxL+TSy0t6xHxqxoijBWj3EdsI6DEnNZF6J5EtYgn313RAkDHgl2BjAuo/L/eCrgJyuVSdrdSdjcwAuhvgAB4T5tbOW/OTNKDHQD0//jOK5P/W7YAACDg9WlbXtD2C58/bZj4P+z35Xm3Lc9I7rM/643+wu4JyZXC4562eA/rG5XeAgfsd/KDqH8IfgkQDNgG4DNFuy4FwSTfNbcZAOB1FTpmYiuN8zz7u67PCI4jcI1/CKgZACAGgHPZnI8KtiH5D9+AIIBT2W31Hd9CdyuJllLgmLx6gqY31s7a/T4MACcBW4NacTInBGqBeq7cqQwAsxRiu5ul/THe6XLwMwNApz8Mkqiv3jPNlslnz7b3TK9pT6c+zPHlH/EfetvEW61mrhv4Vxnu2gKAcov7SdJHQIS+RQDe0751gLWxjXg/K+HV6Mpx3gwAGKtec6Wr/Uyy1UQLAOuODABgz+FgCmCbgJqAh85oCXvLmmofEtCO+08xj2GlK4ho21OJDd2jW+ZIxxloXWVtJPgBRlBf2+hvizOwGlb+76cvX8rr26fy5bd/IpseGPbgLz+/vJTnt09ls38uG7bYA8AOdL3Rk/hwUJAeAHrcP+MvqKLdi7rXfvQEQMk5YGClyV/v3mpD3AEAzOy3Nfv6XwMAYNvI955ttDX58qMAgJH+3+f9EQaAnND3uGT6f9tgtM3YAqOxYVSQZqoGH9ez/VwDABynu8cAkONnMwBAHlPbMn4vJ5EzIKEHBdxnALA8bHOWZFSKmf0sA4ABADl+meMBj1oAuG2a19i41vx3TqBbxpFJ6wzdKQYuva8YXJt/ycY8lvlcsI/9eV4PADni/bpOEgPAmbG+q2ysa9j6iO2hj31iGhivO/oPuVBBCEYXd/0YA0Bdl07yp0r/ewAAjG0uMAtTV6yYwQBgWxK0/7SpML4JAHA5n2jLnE7fyABQkMCHLvn2vRz//LNcj0cCTG/HIxkAQPtfrkexABz/pZQAAIAB4O8FAKCPiZqo0PcVRBvjrR3x9wMAECAHpjRU8TPZ3wOlf4YBYAQA5P2TbaAfs2XaN2de0xoAwH77yAAg66oBAH6GAYAJskiS5BYAXPOLBsCd9ZfhNZ2N0cvckBup8j/Lh9pCN2L0VY7QKIEH15iOlPtQvF0MAGJwbgCAxnrjFkJmAcgFkPfkZze3NB8Rv2x5nkz1jxukXosEv2Qi3jsz/2AAAMDIjRFHeQzKskj0M35BJsEmW/078hdZZlc/M8YnM+Rl2ye0kGzb9FDUgfY/EqDeh+Q4LhnIxmKvdK4cZx/3geKQ8A+jDcHsHobiUMcFeg+m3ymjPfR4/y3zDWvfWTzDmtM3vD/zfXTIWlSjnWCWv6jz7cP+wQCAXBTYbmndqe/sa8a2e5uokyJDYd445I/KB9bHvt7pB2dxeRh9irsMty2eytmePMuj9XkvVyW/rjGwz86fGaDyPdSY3X/9j//b3fRhrtCbKblcLTRzkmYPmN8jheC9GOGDBfBo9sYASBbu/L0Wa8vBbM5EAwDYcVDgq08w/BUAgNni8Fg+AgDYgKxBuUCUqqJtWw6g14sWAK23DRxpBbefXz5VBoCGNG4GMOffZbYJAOBxFAryMY32mmDW95uwqMZBUMM3p2IGAED/cgRvIvkfTgGU3hkUWUANIwD//l6O70cp1GABoIItN7YAIMIQVXJB18ugtKkYT2caFaYFfkMw48uX8uXL1/L88lo+f/kbAxVoDQDGgOfXF9IIsz1AJBAU1BDlEGgNcb265Dugw1KZZWffa73tn4b5fLQP5p/HuK+Vx37gpK60y4c+EmprAp5zP/YiunMPNSg1VuCtfIfGTVKW+r1PaK7SHa3IqFkSvyoFD+9oECTdkxkExnEZlf+4h/z5KNM+PhduAeCHi0BgUG01AyUp6Ur5q0+vQI0Pzzf2hqR8mzB9oCTlQnc3BdYdeIxzokK/rntzrRldXQEIvaLN+8SBiHEf6e9b2e5URT8b22poTSt31o2W1SWbs1z3DkprDbTeOXDhuZbc3xawodQkXZKjeZ2PerutF3aD7qrEWkBdwCuOk2IjFQiQx+p6Vq9XX4OfJR3pY6fbh9TSOm9/vwFSIN21KNatI3Gc9LEMqkcAAO/FnxVxswDv2tTN19jy6HycAQCPDNW8Bqr4CL11b7+v2V8636+3AMD+HfeJ5yqvu7X7V4CrXx33HLDeeWgAAIMALePtZAOgZDo9HIM1A5vTewB0xNXug36OaoBqCwXtsHsF5r1W5XPsOzjDrgZ17gjJf1ScfCcAAIkeUDyLivJ43ZTb7rW8X7fsT3kCDfMWbQD0jwAAJP0DAABK/yvrtTVeAABsXw7lGiY0g1IAMkZVP6BD//3PP8o7WiERICBgAANiPG5Trk+HcoW9E2w2V7wGqzl0E+yVTHHpnsmeW7IC/IIDqj6VLUFe7d6gdsy6ZeZSuke1x8T61OdpvFEho+pJIjFWxADQfjIDi9pD9A5KZp3BQCUHLAFobEdkAEDe91jz5J45H5nwh36EpDPt/y5AAOV8JgDgsCn8bAvay2DewaVPG9ixSmBvLxeyBOwLwANgFyhM/IP+/xVtLSLBv396Ks+HfXndP5XP+6ey21zI5ANViwQ/QAA8dnsrz3uxBgAMUL+PQDds2gJQANpgoKImfKMAAGD/YS9UB5SJ3prylcygoOgDUKtq8Y6+FFU7VjPmDhytZ1W1Icl/ei9b0P4DAABbBffl4NtVAAC2ATBLEa5T5ZECXLrXhgyNkBHvn5VFw0+WUTOnPB8u+3mSQPd1E5i0rp9k//QN2JaD9KsAgJyEcxszg5g71M4Q4Kh6fwAtdHcY7UWynvDnH/MhYt5j+3b2cvhV9f4DlMP1FvdElo5IYEkGLVsAKLhuHddssRp0XwEAGARgvecEopNcSmwJAE9mOgR5w/Z1C4BLMMdQN6A6MRheDADArkcCnmCzRPXa/Hjb7UPlhzbedN0KABAJu4RdagCAZmtbttpGJdiKJqVb323L199/Ly/wmb/+rXz68rU87dRS5/nlrbx8+lRuu0PZBHseqwshT8DCAwaA/V6sfMF0KD0tph5WJqa5yeuGMYMAJnR7xgE7g0EiSN4qmNeDwXkfd/ZvZZhZgic7WyUBJHtbaD4Pfp68j/y9WUxgnMy+BYASI5DxECu5BYAZAH4VANAnxRsjxj0GgI8AAPCseT3L/ncfZ6yHRn2fk6kZFGB79B4AINv5lkd/FQCgXwdhh1gGVdvp5xgAxrjfOFZ/BQDA89T7LUrAzxgAuP9iX5jCewQAtM97AECtlL3TAiADAGDwOmFWvzuAAHw/ow/yVwIAXOBzjwEgx5ftf+T5sk1kAECV0ngeAiWWAIDz6Z0AgOM7EvrfyvYmlqPTn9/K6du3cnl/p914AwPA+x+lXL6XcjuW6/lbOR3/KJubWiT9vQEATPZhrRNUqT1gX15/rQMAOFa2HVOrpgz+o5xQ6IHnFQBbwDn6OqkFwMgAwBZpQwuA7yf4TLfyHfHjSQuAGQBgZqKOcuWj9u1fBQDYbgIshzjKD7QAYOtjA95ZTY9ciVh4bP/9KADA8sOyAGNBP8GgQ3gyYFewLVPgKwc/XWU5EvOR9/LhiTDp0BFqvVtBAPBLgpG3+u9B959tCQELo3XvUHyFuL/Xql+bTQHmvXNjPWK8TDEVHaNkP2TgGYWGBDVJN7LtMIoQT0e23GgMALDzlLswYA7gH54DYB+zSxFYEPaq/U7b2jmGnsZqGYNJLUqHhTlj3OM+DCHV/HS9sWYfPWIAaKxxiUI+YkJjwj9fv87FwGA7+luP/Ijx89Fmy+e7d+yH93WuFvhJAEC2aWNxTi//6Nlt5zy69/vxnWUCPx8/u4dujP8VAQDz8VgHKjwaF8utuwn0yUkexQTyV/JYLte2LITZ+er+jBY0a8dsDAB4tHFssPjmqhP9oaTGMkGTA32/VsF8f5qy0e8Fb8ODwikqO4ygbcpAQWIqwkovIweqX+DVTJveyCyBkA1pJ8/beGpB+hoZwZGNxnwPUmYtqM1nOOyV5AftJ+hsD+pty0Q2f98xSb19OpT9Hv8EFNA1BADwmDBUSnpKL7a06BICZTYAj9YVDDXPS+/gqrJA7zXF2RvzdjTtjKjXryhBFch1nyzS6ETPLDEBIOAC+v8je+c21KGKPkhHREV9klESQSCwAYC+0MwAf/un/6m8vH4qX79+JUMAKA9pdETPYP7NgAaCGQrXIZgiQ2XSPz0GcVwPeWza+hHF7L0WAPeFzWMAAK61ptxr1LRS+CxXwPgcWengM6zRUaYsEoopsJ73jkL4qsocFbfPaQd0vDM9k59tAF7EwQ7ycT+uSPmcvPY48b5qOWFSMOlXnw4GZN7vvs96rmH8x+cA1ef4nTWjJZ+T4xUITNFUeQ/obFUORII4z4l/x7oDwjxTL9d5SIZOT5Od6cJv5cqK0/ZUvQxIFTwpYGL5LdHdqvfy2vAZYURn+dKeTfMvGywBEJLBnNfq+LvPv+bgzdZ9P3eRWEgUquM+cHWzAzB4bge2dD98mm79jMaan7+OWU2gS55fne2rp8pJefRgE8KY5w1dmdcXeqAv9qur8Cf9jb03tL5w4p7CtdkZ8VwIGES/Un+mcRADQv3HYxq7gQMrHKd4NicHs6zAcY+cgHH95P16T7+vrZl8vtwCYLZ+85oZHbhHxnV/nT7JlPWqk1zehvk6bMDQOS3av06Lcf8Oe2a851FmdZ+bYm4AevqadwE8jCe5t6DkV9XjFW2vxKBBBtoHGyYuZd8FRWf0FXZlIdeaaRQZNFDSwYkHPIP2Z2sD4/HD+7AfYNug6uT9BBaAC0EA346n8v39xEr+2/ZQ3q870v6jGv+22ZXLZsvEP9oCnDdb0v7fnnblBjnv1zDqAb64wS4zdTheg1YfVf2g+If0w+9kAbjgHk6kDXwHKBLB03IguwCdmUj+X7YbsQLw3AAc4Dxhj6XJY59p6IcAheV1stA16XvtOFW7jy5Y3efBABICfCHHLf+aXdpS9dYprS1PSuMnwIbwK3XlyybI97pQ/ANY6SYGANsK3R69KjiN/WU/pO5JZPVu13I5vgsIAEAAQABI/COxjqr/UsoBI3y9lh1o//EP16rVyreyOSDVDwABPnP7APwOxgC94vwgunGC/7BHu6pd2W9u5fMB7ADb8gzf4AnJfiT/NwQO4H2CAAggeCrPu6dyAAPABgwBAADcyCJwYLsMBAYxNqrqwDObHl3D6SCuFJdzb2DgyabVTKbdkx/Yjw6ssTUCJhSsKgAAROIf1P+ogLudjgEGuLAFAOhyN9d3ZIEpI8RooFVtCiSGvGINKKTXt5O5b1/fu/Oq7SlDsF5H3S1cTPhHqVVYlT1YJyqhqXsj6yacL+un8fw6dtaCz6HdkPUVBBG6IIDgbJ8U9uns3OPTz/RI5fcZniEzHq2PIqVWaxGU232NwMkAAHQU/1fsNTFYGESSAQINmJT9UFfGR9/d1AIg61sno/BepnbFGLS/g54YFV+wwUNe4NVMMaiQBWCMlMXwYeMzJr3i9yvb1mlP+afJUM1vtp0853gv28dcV2FXurCeIFPcF4Fj1qPy/w0aE5se2LQAUNO9P7++svr/89ffyv7lpbx9+ko/mS0A9s9k1XuCL/3pM5P++C6YaQicDxptgM/wtxgFIHeiFUBU962tC4zFCABQb+F+7vi8lMN3VtiD6F62TzrfdGIzzfQjWw8OADqvo7yexvfyHY92I+eavm1IXlMfcx0IACAKaPU757gP9P+yuVurMK+h7loNGdhVXrdKxdb3PVc4KpmhikbvB33eADbWo163LY4nfyAX6ozV7zn5PybA816oEnji8/kZLEM727LrZ2850GzPLHN/JAG4fNbm27XYXGsFquduAIgc6/QY5LXVy4DwlVLbmTX/gvspKvL9O/8m86Yqcdv7qlL1uWbMCf172mAZDAKfE0kvn4dzMTIAIJaH65+WVbHjvfpeRl2o0HX4RdG201XENckZ1cRd4tPJ0IjfYazd/pPjHglF+6AuwMpz6Lka1yfvhphYyQWNsVqc5hYA5+OpXNAfHBThSO6fvpfr+b3cLu+0cy7f8XoiAKCcAHp8L7fzd/27fC+Xy7dyu+J4tQAAeBQASbZEYkxFCfnb1nZ/MPAFUNW2UvPXZR15vcn1rxaTYk0DAKDXS8ESEMUG/j58NdoYAQBw1aOu02Qcz8WKZK1F6tL4hwchtT/8MDC8Qm8CgA1/iK0AABSQjkWbtrEFwOlayjvYA874LlhvBbyLblxTFtssW9a1S4tvZTuS8x5fyu/PGAC0/8zYxoBKtJwN2Z4AALUtQJX/T2W7PzDWb3AKi9bS5/RtIvGvfIEAAB5vtUrrf6QjRnrziBiMssSMSYk1RL6B5s82CoAANe6YbFaApuXTC6RQAfxRbCc/3iy87dn4LGjRC0ahVBCgczX94r+tfy27OC9ogXcT64h+FFOFnBHAU8l8gwD4+1V6j5+jCJEtAFzAqD0O+Vf1Y+hEggIi+U+ZEPENx4+rvgxZ7BiN783bMdsg+j0Bm2sgr80n4iT+8TkyCwDY4bIBNfpD9/7mOg/AxGyPcDXnoqZZHD61EFjbZzO/4684djzHzHcdbbNeLmiPLPRyOvE9fzitutUY5jj+a/c8Hnfvuv2xIXOSr5qvcf/5JVuyqTyzZWfnq+M4Cp+pLIrdmS5U98UPtKBfrKO261dF/CP779H8WO7kCzSd29jYR99ibd+17+qMfxEAYPX56wfj4FVDYYJEf3y2jx9xHwCg4A6LFiMhayRY7i3WDPMGAPD95yTMvYU/2wgU0lFtPp/gvt3ADMHcFJb7QitJNAMAkKaeIAAFAEmxNwEAQLNZQeJcNc9U+y2noNEPAABmQmUNAOAAECmA6r9ljzVVGiEwgb5hoRgjUAHZoFYA7pUFRyK3CwgH9NY7LZhTOyTv78eqeHWvYWRsVeH/9vmrKA4R7Pj8pby8vpXDy0s5PL+oHQAMDAQ02NOw0THhvd1e1UM5YdwZfCn5awWf11EN04UmeCDLlpumZl7XpWgTlO2Ydo89ZWav3ELADFXJ4z549DfX3yC4698wxFMF9GyPZQDAUtj2xku3B9vDVPtmNkopByuBmp7XAdxZDKklvds9zJTBmoLQ+035+rjxFet4TbmL4hhr3evfAecWeGjySY6YnWs+LKHVkWDLAdwEwPEwCqjSnACt+/hvSLJ4rfMSUUkwU3A8W1Atr2mEHAwYz9Fc2yULiRWvA6SztT3uyf4YPasd/OX9DXzVK2MAOcG+aKhwTOhkty2JAuzu9Pk5jcCdrSOkPJ6ekEBqCTAdJ2ccr3Y02rpql8KRcKAcAPL6z7SS437QknVFWjALDBWQNSlxE3itq2oBuwAcNLZAiMClg5d3AABjmwk/xXRcJoZiXpN5n98DAKwZ0VlO3QMAyD5oUme8h9n5F0bqENxsdksD1t0DADxqAQD6u4zIH9f5PUeCK+wBAGCmH+o5mXzXFZ0EzPs90zeDCcDz5sApxkKJfTv8poIXLZRlrBP/6jusinXeQ4jfOi81+ASafwSLSgGV8/fjhS0AEEgCCOD76czkDQAAxyuS/gAAbEXzj2DV5oltAZD8x99I/gMgILqqsMeCug8AjNrcl0HMbQACnMTH33qvVYyqFQGCWX++I7AFJqRj+X46sVXAGc+BZA6S/0+4h8YKQPaiWJIa0h37wI/zZFk1OkCdDEZimoPZ2ohVGZKqDdbXVKtw7XRsAI/wHqtqFU5teR7LIA6dAtj1Z5TD6SPuxzB9tS035XKOBgZcDn3LLxxCmz2x36iKK5hVmMgHBT3cENDZChABqxAtAPAKIABBAUz+K8EPEID1HuJ/olHHecQq4DYC7NxNSvyojgd/BFuBKsgFAAAaUCDB/4wqXFT9b0p53e/K236v9gFI/AcA4O2wIwjgef9UwCJweALDAAAAT2XPVlfypZ7QDoB7wRUxTjS3DcsgH54HaILh55HMyIdnAABnmH1yAQC4iAUA/05gAjiWDXtugh0AgTf1ykUP3AoAgDwQpCVaCQzyF7evaf+LfjRetv9nIIDMEGWuBNuVuAlW9U6CL1nOj7ou65S/EgDwKJixOq+JanQmR9YGWztaAIDF8w7Mahwj0tS3Xq1QHjsAq6KNCNu35M810LJUKxC9JZFxX2a6yLYgfs8AAAdu7VO2v51EgDxGoj/6paPii/IZy7UHAFCvxPmRrIAeMduM78EgNjvu2SewXPZ7vX3NBh4C58RC9/4Sy0Bjewplyr1wRKIJ8gd6hmCWTXn99Kl8+vqV//bPr+Xl0xdW/e8P8Iufy+HwQpD8/vUtmPIyAOApWPQCEBAAAOrpjXTwvbVGP2VgAJgBADheHLz17Tzk8RcH/r0BAPfsS9pPA3DGN+gEWotdAeqyBADQpgG4IkAV7fifAwD0YJc+sWsmplyx7b3yVwEA7Cvkgp5sU4y/ewyzbT3uX/+d93jbyz0AIPvHo73+SGl0Y598PdmpLs75cQDA6v5nciw1OBraeHltjT50fXYk5VTw+mEAQK7S5z5NzCUGiTDZNbYGiCQ41w4BAdE+4tho/xvwpLUg8L13cQsDojT5EmUJAOACKM7HAwCA7J2oICbrKhhM9KoEY/gX8dk4x7nAq8rUAADgbyb/VwAArCA+H8vldCyn47cKALge38sVccsjgI+yffjv/K2U8/dyvXwvVwAfr+/8fQQAwIZCYu+jAADtKQ7mKgBgbAHQ2yBY039/AAB8L+hMiHwk+wEAeIcO/TsCAB7t+Vygke20f4sAgJEBwCDZsb2n5N5oKBukmORl7D3u52g7pFXU7CKsE4LpY7+Puh9AFOoug9kIXNN+FJghkv/h51M/kEVIbELIieDK5CceAAAgAElEQVT+R/nqvzE/2ZfNcgRr/nQ5dgxRtgmrLLsKCICkvlsROsEP1jKAlK9R8d9AA24B0ORcba0SoDmBPmAjigWA4xaG4Kh3nLjPmVYeMyzOmVtDhu74aRFcv6PWcRnCPdplj/6+a3yxAKCPk/b3GM+wVp23svnW/JBZ7OzR/s2fz86b31uev+2R0S6vI3zHAP33BADItmp+NrOMjHas/x7Xz2IMfxIA0Obt/gnG+Gs33/HHHfehA+DP1tIjn3k2bl4rmaHZx422Xr5m+14qNvh1BoCPRUPGifONugLgRzbajxybkcMaJBkrCurCwAtKz1ACIwNAj9p8DACYCZFRCPTH9AH+NWM9C4hcTdRQpg0AwOAe+tHvxAxgQIABAJkB4Gn3/CEGAAW7XU3wcQDAmoBsG753YpuzoaCwA/umo84GPT9nQFUAACtJWHg4P25ZyNkGDCArQBgT9VyRYMtBnuzIsgIiEOqnk4wR9298OuyZ8P/8+XP5hKDH5y/l7RN+/8z3N1sBLYgQ3qHPofoYAhxQaZYmlNnZGPTmzkKSzxdr+d4OXFN2HxWAa3tN67TRSN9TWDMh3u5rSAqvBDSyIOzHoVXfzY4ZE7jj89xDIGoBLsV7Hu8ZhX+nNCaTU8/IuH140AN4YBTc878jAxUfZtkxzseoyHqZlGm81+n0TV9lA5NXj8pFXy/vNewzrlNXuKSH0PVj/RCE1cvBvOazQdsbBmD4EIMCftaUqb8/Gsb4DgKX/u5snfq9ce/ltTauu5ls6/ZbWgCRi2ogqxpsDqOeOqsRWeN+GMyMJNLuCTWiywSc7wHVWfhODoz5d9G6CYRUjYNKy6/3PE/e79mIwPcgyzIGvH4eMm0hPyLopONwDQNgRlYZXb9L0LJqSQAstlRBMDgcQDl2LXGbwXK8Qk1a9vvZAIlxPsf9M1s7nIsBoDIzZNeMWOubNdk2runxHmayfc3+GA3qpuvEIsNrxUN315nIP+tWo8cbU89SVj7SPxy/SXuQ2XOMMoF5z1ppkCsyY+8gcRpVOjgf2YkD6On1gTVjNh4l92MsEgBAQYf2zwFPVekkSsIAzMApR+U/kjOo/P/2rqT/6VIYbEIlCRM3BTT/h3IpO9H2o9oS/7YABYgNgDXNtQ+jCb+V9CMrUXTx4DpmokRAARN74DoqyQ4KSJVnR0L8qZwvW1W8HI/lj/f38g3tChCwwP1sN/GKSiAACqJCNCIKuOcbWghUFoY2/6PcnO0v3MVOPCQdyC/LGPcwnMl4fpMELw2UwOskoaMe1VmNxypnv3okAJW4n/04MVsrR3mpONaAtoi/5D1R9xoFT+PRruxUUZ2MO+H6NIgtkvxI+BMEgDV7UeJf1f8AACjBj/Oi/cL2osp66pHoC8/Z9e/KfKrRDq+LnpVBvwr2lfP3skcQGywXpZT9BtX/u/L5cGBy/8vrc3l+2hIIAADA22Ff3p4P5QX/dtvytt+UlwAUIxiEin4CAKK3YyOBabZK3BKTjUxADEGORzIjzxWCfzherVQiGIVnRGUNWwGA/v9UyvHIV7ABbJBcgN1wxTHfyga0uSEfkFA3gKIrTYiLNsKcXmZOF9CjN0PX1mBvJGMWtloWzr6P8G9mDC2zvZJ1ST7/rwIAzFI02gX3Hj3Pbw1OTpKZ2XacnW8GAKhyJgEA+N0AibvCn+dmNWMAuhg8FQCg/gQAwL5ne5XF43WX7WJf/68GAIC2WMmvGQCg9eBulfujb9AzAXg9jPaK8uH4n8BVsLXwKka8DHDS6EM1vaMSNQAASCbvng+k+0fy/+3L17J7fimHF1X/P+1fyh5/H54JAHg6PKviPypnN6hGDwYABvIBkk8MKgYAjPfvObPtQr8sAHmcp/hXqyXtZ/6DAQAWfff8n/xsox4d58/HtgrcRo88AgBgQ9OuCQBABgvTPvoAA4D13hLcIrBIjqO4inGNASAng7MN2gGAo1inVqxGAnb0b5yAHRk0vW7G8R6BFuP+HZPgjb2gVbt7DPK9/4guswwdi5bkB/0aACDHD+uz/wIAgM8fDACwPvTsPZ0/xtrjlNdHP04ZPIC4WlBgR9wO4zdjAEBsge8nBoAMtKpyILER5HmhT8zkUg8AkK/ceogzQcEWR5BDqd84mErCh73HALAGALBPnueFe5cA28Z+qgImMQAwVgVbDnoAzKQANoIW/CwAwOX0rdwICPhOBgBU/svpOBWAAlD9D3vnegULgJL/ZAAAQBTAyPOZDAB/JQDAwIA1BoC2H//HBABkuZPttplHMmMAEADn5xgAxLajNjtrDABmFKCuSC0AZJKKfWAWfxbAN1ttDQDQ4u66b7PtQv7jZGJWcPtJFXll8GGO2YCHTGCv2I/BXDwCAFiIF89A3QAbIwpH2MYsADs1Vhn+vwEAeJIst2KrljNYN8wgHPFMV/xLHokBgP/AfFMZAE5qW4biK7TsOKnq3zIMn1nGKf5nxhUxHNsO0GeNldEyzvapDlxilqvdEL6v4pBtJimXHBdM89gdE757Bv488j2Wdvx6+hTXf5wfvJd+7a/2kXjZaF/d82N4bFr8j86//LyxZCz0wATUPd7Lv3cAgPRdsGIPeZ8aQ0lrcjY3j1q7rsnXNpb3smf314/33b0V+Mj+G2PDs/U2nqP52lg/fd5klF/jfsyfc/j/oQAA9gP6+AQ82oyzz0dj2kEFOQwNAJARw1KGjVqrGWuqnuknrae6GR2yPHnzz5bPP5vEbDDmZ7JzMGsBwCr/AAAAECD6f7wC+aY+9bv9C5M4+KzRUbUWAA4sO9iue/t4C4B7z0+lihKmEHbNeW+VQzMAQEbhuZqqgQDCcLD1EZUL/k4L3Oi45phEj60IztqhseFBEACqMU6g9xFdHQyX8wZVVaIAe3l5DTaAr+Xz169sE6CKhwMDHng1+pDUwzBIbFhFYmIMpI2B9HENZYTcIwW0un/ubME1Aab7ggGnwOtUOK/Q13ueMUUI4Ppntj9mznS+JwS68/fGc4yO/XifCvitJK5yX9hh8Ewp7dYQYWdJp2WZFlRRq8qb1XnL5PU47/m89fy87Zawmh2ztib0/rx/TNtzrZcV52Ho903q/0v0H45kcXPYU6VjPDxlbwyUfm/rZ1SEvu9ur4/VzJEcd4VWW0dttE0h54rDHMSls70CHPD1zSDR1myjPM9zOn5uCrTD/pAO80ZLSts9RGM/aXgiqIQ+36AJm1DvQ/bgmfZP+fxL8EYGANjJa86OKrb64NDEETArQK3cDwpYrB+2nhmCy3Fcrmisg9CdA3lJyRHVscZaRiVZfKE5p9GjDc4ee1CDul0MAJAhCiA3AEDWlzTUVmTczAAb90yWQYt9vGK4jnIoX6eXaQ18k2WTv7/2vZm8XZPB+XpZrrhC96MAgE7uxt7D/voVBgDL57X9j/dH+V7/pmeLtaLJrWwKKfnTKOwEMsogAF4zgty2awKXVEEzjXIyku+xkDymWPqk+ouABZ4HVf9M8rN35KX8+f1E6v8LCcqfSENJyskrkv2Hcrk9ERig6n/Q7u/KDcwcAAEwuY11rSrqICjXno0EKh6Kf0cVBJ6JWi3km14jSc79F0wBpP99Jvk5Pj9dr+X75VL+PJ3Kt9OpvF8vfCUYANUGoGWkdJLOZJuB3Z6v49qb6a/FMUi6km60tx+y/Ttz4NoeVK9P60DOCW8l7icAv2ZL4Weev+gXCgDAvSoErr+USKo6JqoTSCHuCubc/9E0/VF972OikZYoUQFeYg956UJV8Iv6fxsMADn578S/WwA8XcEU8FR2t0bJGYTmPKf2deO5IVgWcxfPhFkHNewOiehoLYBrAATwDJt2uymfnvflsAUoYMtE/9vLvnx6eS5vry8EBXw5PPEV9i+S/sCfsL1YAACemInqbQ1XB3EfpzzlTO7O5HOdf/qPoqFvbANRvszkfiT/Twhuo/r/RBaADRMH+PwoBoDrUYAKgC6iqdSWTAIDMDGWj/aS1phGfj0EsGY/82vx7FXX2VY0ICvLvrasu72W2y+NumnNl8hj+qsAgHzv4/Vo402Anfk+uTpyz9IPBL78fQMAUqehOjaZjcN254wB4CMtAKxX1gAATnxlm7UCYSNwnCtfW6JKlW5M7CcGALaOYY/XJQPA2AIAegaUxDU43ZOpVBYbLp9UOb9m97Q2SVpwYgALJpVqf2sG5H6gf7IYAAjKPOzL66e38vn3vxEE8Pr5C5P8++c3AgFQcPBEBoDnskXMYf9MocFEGVhEyCQSVXooYOhaMDLcr60TNudMP2Ae1hgA/r0CAEZ7cvw761bbBg7MK9YlBgDYa7kFgBkAcgsAyrUfAAB4THMC1nT+fk/rX1THIwAAxyCmMvp6+Nt2fAVshr1mH8ZsNu3vFrfze1ovzdcd5dTMx5zt3+zjtbjR/RYAd+X/ILB9X38lACCDOno/zwCe+wwAfuY8Ri1JNbYAaMU2/p4BANyT7l/dtRNo/nRmADCbp8eZiXDE3VwN7B7Zp9ZGYjw/htf37etX3VEZpkJHCY2eeokLcMGkfyQ+yQZgMFIkGs0AsNYCwD43ZNsI4vC58vqUr6qWo7jnM5L8AFdUAMCt3LCH2D9c1f2X83s5BwDgenpnX3FQ/6M94xPiqxi7I+j/Qfn/jf8aA8A77SS0ACAI4HpSO6kfZACQrNHoVt8k6Pz5mVyY8PJ7xh6ty78/AOAf0QJgtMnGv1f93zgwy48ZACCcE9nANigx2K6I36h1HYEsbmmXKP4fAQDsK9K3jEr7WQuA0d/rbPzww0ZZYlCeGC4DYJjA5BwbtiBSwV0srhavIgOWqvxrTCva9Hm/4fv8POLtLCgJwCEAALinDADobNOhRVK+/2oBoQUAGVQt+6zjUPEfOu/qljem/9dnAAWArawBAE6SV9H2A9ej/FSPvdbeOCErZnaB7V27Jcuoo59SdpL3bY0DZV05uDad72C/Nfk/o115138L71T+7/wnF/ePx6zFbvOZZvp3TSf/yLH1GrnN6aRaf+bTtvvrWwBYdmZb7p78+AgA4JH8yfrw0bjNj20O/EfGb3FMYhCfreW1uGBdwQ/Sx2sMK3kOPjpGi7m0fXHnBI/W/0euPV632a/w+7hqeJrsb2dbb5Rp3d+/DgAQgv7Rz+wh2q2vf/tXB/AhAICGB/pWqlK+/TOyTAnKChhIvRp11w0AsOaUrTlv7fv9AOYAqIVCNTwTGt7vGbDgSXfFPxgAxALwREaAzABgAMAjBgA8d80z/gQDQGfADMlaPn/qH9sbCFL43MDsMzz0+I1zofrJxn11UtJ1Gjq5VZn5eChajI1ABAYdxLXibybgrrgPODtXUr4Kqa4KvO9A0rLyT+X4CGyg+h/tAJ5fXsunT1/YDuD15a08vyAAAiQiWAF2rL41AKA6Cqkfked+HENvdq5LhyAnRkE+bn2H3d+89x1YdmpaBQD4/vO1Pcc6r0oK7++PPqnp7+ucMIri+ik57PPlyr38vf56rQd9DkZaNuWEtZ+jGxMnAGcDjB5RpB1d/jA5CuMTgKIVhCW3R6Lwn8mF6laloPFs3PO95znYkFIzJaTrPhMgxmAA93/Xs7cbviC47pNHhVANRpJtgyWatSdgwFUtOUlp7BAE7mNcC2sAAD3DlcngXIGcnw2/U37FHOVggI8bA+BVNkzoEMdzd8/VgZha4ed+AQDoLZbl/pLzL9EYv9cklQz2WPmq0ooK2DG44zXw/PzcLb5On2INsgK69ahWwKiG9QOg05hvusr6oEhslP5B7R9U/It1GBUn+XgzjOm+Gu06OaQh30jXpuQ/QFNwRFubHryPHm4RQB4AANaPGQBwz0GZybo12ZQd3nvyy58tHWQnPXu9NMrsfm/2FOP37ne23/N8eP9gD/0qAKCX6b2su68/JB/X9MSoN/LY8JqMz8E+y3uqJT65flypHcEoxfncgqJ/rVULwUjgwHkFp0Qfyk4fb1T5RIc+AhWgb34/iboZvSP/fD+VP9/PBABcQO1PZgAk1LflfH0ql9tWNJSglGdEcU8WANgHqP53j3vcN6sWok851zfNU2ZCxdgRyRHqPtgjz8+iiM79sQMEgPdwr09mJ9rtyuW2IS3m98uZFJl/fPtOYMAJVQpMUskeY/HUdlNObA8QwJ1Jsi/L9HE+2ZYh9Mm4Trr9FV9c6nDri/RaE4i6JwOlpIVbywCdH+81/dOv3AYiGPek1yuO4OoL+n+utwQ/wGw8IzFOHgfR4rN1icHHnL+d1igACQxo+Zyq9D+whYBo/w0AkNeHz0vZnpW05j0FoFr2hIKsnf6kRol0fCTmUSHP81LhMNPHOcFzEQyw3ZTdtvB1v9uWZyT8Xw7lFSCA/VP5ioTf/qkcDDbe4Tj4HBjrixJJwbJgXZvjJNW3SHOc5+Gu/xftD6izK3JHbQBuV1X/Ixiu5P+5bBHgjjYAagGA4HcwAACowedGG4BoTWFwnu+tgmp6AMAag8Rs3XR7IBZMDmTxeakKm1NfZTknWX/V/RGB0bX9k6ulRvsxztQve519weoTKypan6gSEoC7ewCAyYn5Vr7X0b4edem9+c8MAItrRQKlvv+TDABm6LK+rPdfbUoFebNsqkmroI8dE1M5eWhqfchX/44qf8hl6I/cAsAMAGwPQNAA9It65TqA3hLivUwW9K0lzr2UDJD1OLW27k1eyteN1gC1x6ygRddbgN82hax2h9cXVv5//u03Vv8/v34iAGCH6n/S/gMAcCAYHsl/6B4CB+K1AQDEzINzcq1VwE1CDEXl8cxGMgOAxyODFDs9IuW4tlQfvu/zj7pp3I/5827/rrAfrdmUs/dnNpbaYgTTSwAA2C4kdFBlXEgMALaLKJY+CADg84evlNe9q/lHBgAned3juH2n9XzP9qRt+E5nplidE7BrDABjAtxjP9rv4/x1PmwwSOb78nNl1oL8nUd272xhefz/LQMAPAZmALicYT/9LANAiwvkteMWAE1OIu52ZrEB7E/F4qJvdgAALGMz4wDGeObzew3MGACqze9q/9QCYAYAgPyEP0qfdNICwOsSn42FW17b2R+RRdrYFBR/FACAbQDJanquAAAk9q/nd7UAQPL/jMT/dyb/8W8LAMDpTKAn7B1U/Jer2gDcbgAPLBkAfgQA0GTZEgBAG9V25j8IACB88LZgGNSGTfoSOvb9fC7fUdT1D2wBsCYnanIvx3VDTbXojBGp9xkAfgUAQAYg7PBoL1dfA4COtSlzNccQWwuAbI/QTk9AeQIAEEEO+coYegcAUEwd7/N7nErdi/16AABcAOIKfxaNEEioe0f8iADloP1HzJ3x9mAAqIC4ZHPjXvFMKKDJcr+LdRA0DFmEhL6q/RULOJdzVP030FtL+lv3Xa7Y22IHOAG0E6wqtaiR7AiKr5o9rukNrYI6vkMhCu1UsMXZN48v1nmK8LsB4p7D7CPUGU0MAnmeeV8B4F+Lq41xr6Xe6+PJ/nxk9V+z0JaNDNZNtnm8bHJHk0T+6lkfAABGf6f/u9myedw/ajtUGTEBTX/0HHW80/6d3XN+/n6u2zOsyrJhPDv/LxjG8jXv3fvCrn5guv//GwAAcNSig+YC7Lo+d7/MAADTL9HB33GX1gIUj1yvuwGgh+5ZODIJ0WTB3hwK9K6TsHcSVgkGBTlIJRPfV/V/jyauMcyc5EobMj/36ATqsyUFZnbE/IgNAd2o/n3PAi+090cAAA1UUNUfBAJwCwD1p39mYgXvN7q0xgCggJSCUi0Q/fEWAPccVs6Fyqu6/uI16WgAABPsjV6sKWGF5ln9n6r5szDB2NCRQDIzKUkqTlRZRY/5SiFKeebruQ0BqMaD+v+cAiEbBGC+l9PlVETRKMQ6QADPz68c188IghwABPhc3t4+lT2qIfZiY3jaHcoN1EVRAeHEVp7/0bDyetDY0VVvFWgr6251m3DzDSUjw8GzQEY2QsgA4B5EE0HvNZXvu85fpV9cpzBvBmRKIteT4d6bBFwz1PIa9FrhsfH8NZ3t+8/Pca86KRLMXm9jor9dQze8BAKg2o4krt2o5zn3849rQse4anoI9g0VZOvBDiHIVOVjg9Jo1oZe1Z23dg+tIgqsGKgPFW+X96D3Mx6KCjj1+fMcaZuB2tj9idOqSmCO2fw3p/7KHsIO7o1BG67uFMT3tXNQoNbwDdf0sV6/3RpKcsQGRv95PAsrs6qlHW9a4/Vz1laHnblgAmCVc9BYA2UcLQKoDwqq33eqCh5o/rletptiBoIcZKhriRy4kXwaqNGtl5h0z9SHGaCk6FtUFLc2A9IZSmJ0DkPoknYvpTwhu1St0Bak1mrclP3zs5L/qPh3f0UjuOnYHTgGlJ070DX2SV0D2KZsBCuCce4o9Ml3P9e4vj5iyPZrpcnfma7MCZy5/dA/xExe5+/1skCgt48CADrdoweNSt85K0Yei9lQY44/CgCYfj8AAK0aN+Z+UY2ib2vdSRJ3jm51/Gs+msktVcWJApl2SgJ7WqI7WOeAMAJLqN4EAACV/mDg/H5CJT2om7flXLZqD0Cq5adyRJHydcNK/xNZAMAA8CQWgI0CGLK7FPTYkfECvZDjWdyyIwdgSBfQcPUGBVhGsCoiwDLHy5EikIlo0JyiJciTgAcI7YBCnwkp0k+j36oBG8p2n67nmqwcbXXb2nnuxvU5Bn2qKPCcOOiVZK4rcdt6rN8KG68BAszg4j7Zlmu4V4wL+jF2CLwuI90HtfK9cS2VWzlAJhFoIl8D88IkfyT0kTRnUh9zBzYurinISq1VjCbnJWj4iZ0iE0DQ+IP6H78j0JYRKgi8UC2HpIwgDRkAIjFex926Pb1yOSNAFMABGSitJ7ZMIwSiz3qWDdppqML/+SAGsdfdtnzePZW3/b7sDzs939Om7PcIyik4ZJ+pZ3pL4yox3/3kNXLX/5sAANjFAzYpqmvQf/N0YuLf1f/bMyhxERA/kQZ3c/1GJgACBq5oyiEABld/oje1PjKbhsKeOG4ewMqyckXNaMgDP5/lUQYAjN91rrLK8X8DAIBsWyyeNQeWZoG1IXA56sC78889EgAeX6fa8L1edRDV7Eq8z+uNFWTCAbUWAHX98S2BbfResgHiOgjeZmYA61rrA+7xSNjbPsarPm/J+8wAYAAApvYEv/Jawr9UC4AGAJBuAQNAS0iKGUr3K5usScdlwNHxyzruUUXY/AGD3TMAQGeET40ANStnd08EuL9+/lQ+/fZb+fT1t3J4fS2HlzcxAOB1/1I2sNcAAmDs4cCkGXTP/qD2eAKkipae8hQ6yUC+WrXb6IXnS2rOADDzD7V916NQM1twps+yjTXaaRKtc/txIfw6IPEc8JnvKQMQ8n25BUBLjCPhIZvBFY9qfRSMC2H/+xw/CwBoCX8BW38GAJDHq/drpDNzscQjBoCZnZd96XFN+NqZscPPkY/NIB7v6+x/hjqt1ZX3dEDdnzXO2KjmqR5/oQWA44Y+Tyera1xPdzDzL7LM8uf12dmfnoZsbYcygiDuMwD0CfrMAKCK97Z+TIPPfuGm/4dcPUL+9uwCs6S/3+vGOpkeSmwaCB/VzgFwv8cAgLgr46tI/tsvdUuT8JUpxxIAgPIsfZbnREnRAAAUMAAIAIBCC7UAuJULWLlY/X8qlwAAnI9/EgBwuxwrA8DteCpPbHgvpgDYO0j+AwQgAADaABw7BgC0APhRAIDWFldQ9aua/KHmFeMVDhJWufvR8//9GAAwfwRdh09mAAAAzn9vAMAj/ZH98U6vxB/5+z/DAPC0jfjNTzIAQD+IZU9AihkAYGRxlpzgF1KLxCXYRyB1sQs1OZGOS+egngvQaW3ZdxMgfhcFIvRhocfAJmTWA/jLwdCbAQDy1cLGiL1oGZhjOhlQlG1TPiN9BrToUGW/q/rVAkDV/KT+T7T/PkYggHO53lqLAF43fDDKNLQyM1MqGeUaeNbmbk1wTtaLWgSbV1MHVH1I83DZG8Cf1zkdDunieRT8auGY5WpexzP7va7pmuVfRsZnlf8jKECpo3mB3T19W0EDna/fA5M/oq95zAcAAD7XKAu8R/K8dDLgARBBcR3FMZbnXo7pvWeaxW7Wju+PfQwAWH9+yHwV8OS95X04u/7iOR8kkPNenq/RRxnodheLa//DGQCQ20T+c6lP19bU+P4vtgAwAODxII6DVwURZ3t9ad4PADzepiOalgLVyRJWT10qAwCObdWFUg4fAQBk1NroCI6LebnQ+wU2Oiw+PiOcff92DEYAAP5Gxb8ZAPAMMwYA0eLguPsAgConK4VgSl4lCo97G3ahPJ3AjvhZRgZa+XF2WEE8BwDQrowejkryN4Sh76UCACJ4Q4GZAAcImEpIkAM1AB6hWFBhzApitSqA44FDSW+H13Itp9uxnK/q3yPaOyNyYNQ+lefnl/J8eClvb5/ZIgCsAHgPv6MK4un5lULQLRjcM6wLCE4EvNaV8/dLmuTHO8MbT8b52s99xYLxPi02cP6OnZvZ/ItiFRzKSyHr44mAXgkSKsXRAnSe1/yaAyR53vX0/u6chpsx8qC4z/u4Pt9AcWqAiY/FqDIAJ79n8YPzs69vUvQzRTzKhBbAWAb0xnUzMyiaM7wt14vO4fcuFxiuCCqKAQB/1x5UZARwq4xI+DPB3/pj1YREBDPowEbiok+869mfkGBIzz8676MCt7MvGXErF9ynKfMHhHGTH/36qrKm2q99oiffAxztNRle57nev87THkcAMrM06EOq4C7rEd+q+0giUaAlOX3ymm3suuoAyObX50810DvqCMs664tFC4AtEnwn0vBLh8iB0n3qHn3/dKgSyIDrDI4hM1YtYJsDTkzGJwNZ31EQT8c5EGJwWQAAao9yJJMOqeofwWL0hVU/N9zvbif9ZQAAHdSa7I0AeFBeexXkPdY52HcM7qzX83nGAOxMVq0Z1zrn/RYA/2gAQFYNnVwPAI+TIr1p7WwAACAASURBVLPxGffNTACaIeWeAzLKtBo04RJFG4tYU8EgkQgomsNbnd825rFQkpPc2Jy4l4L+WACn5b7Fs0P+mP7PFZoGAKDa5HTblOP5Vt6Rk2TF/7acLgh8IOu+L8cABhgAADgVq/63T6wbN60jdQX+CxYAMsdwO7VKP+9JjbMcQ/Rnxo/2Ww8evW2u5ba9lCte+RUkAwQC2D6pNyT2Vl3vIcC4fxlYQEMDgfBUxd77Aba1x3mve4QAg0ihJh1f5ze+mB3c0R5pa2xkA9AYmIrY4A3TjfPvTSlHJPC6G1w+Q1PgPbgIiX1Q4zcAAAJSGhtQ37u9ASvKQb0MEEDMmy95tj8SSS7OFfUlKOipWJVkNlNOVNxwv21u5fKkVwNpGdO5BSz7ZjCA166uKjtF8h0sAtapWjNZN93YszIypLSPOde7Lav8n5+25dNmU17hXxwEmt4FAEBEMs2ezvSS2eGHvB6rOEb7cSE3/EYCAGgOAywHm4DBOSX7wQSAyn8k/0F1i8C4WgCgYu4PMQFcLwQjYi53ZFcQ9IaJ4VCHBuNA3hgAwA42dxzY2XrNz2MAAGfIwE3qv+UP9Xksz7rXUl92X2u0F+v+TcDQdvaZ7/4jDAD9nljc9SATNJjt6Wb6N+vQe/6/7hJADQWH609zwrr3mMwnm5z+kTEj/McMAGjnwbLIDGdNV/tqBgDkBFNLDhpAvmSv0zECV+H3ewAAtoth27k5AAAAAQegc0UyAcIVGLGUz5Q1w/RzjdfpsV8QEOAgbDHAAPYp5ANsr2e0BHl7q9X/hzck/g9lBz/3+aUcXj6RBWC7O5QNWJsA6CQIYB0AwPhGAAAolcJ3ZyC8A9b29rt9A/pd9vUHhrjmw/2PBQDILQDYgjCSOqYn99r/KAAA645+cq3ijN7sIZdaX2MlSbjWUcHMeElL8rrPcxXt3qMdsLmBjO3LCIMMGuhG/S9fRu/NZGHzn/ukVL52BgCMSW2snXbv0a4tFaBozelsM/G3ps98X2PMkvuAc9VkrZ83tyrN38tjkr+Xn70V9uiORhs+x0vGmMqSAaAV6Hi8cM6cQMtrRMDPBgDwZ06QZQAA5wIJtmgTYQAA37/TAiDrkTH20GzYmKcAAMg3VfWw7WlVFIORK/nA4SvXFqvwSYMBgD4qk5Baf5yL3Xw9jnPumIZiMGA+0LObAUBgAAEAWOUfVf+XkxgAAAC4ndUC4HY8EwAAan8BAJT8FwMAepe/s30A7CQcA9vorwYAVGDACgOA7Z6/FwAA+tUMAN+P6MHeGAAAAADb2d+TAeCR/bcaG5gIiRkAQF3H1hkA7gEAkDAH2Lu1WVRLWstPvQ9rOOzRBACw7WAGAM9j23My81p8ZA4AEANAYzCyHFIsX/HhKk8CAID9xT3K+hUUh4jiv+45f87WHWKPFANA7MmQpQAA6DlkP4x2m+2NLP/r/YGRAH7F9VSuZ8f/g5XkhjY3CQAQgADKNjMEnMEIgPWo+Krlk20bxv/I/hrzWwEAPWOiAKqTn5CvyF/kH8ob23cBABjXYLWmVlp0V50Kzw1jkHwXX2uM2azF2dTetP2sVf7PUhQ/CgBYsAVELHbcox/2P70J4vYf7fXl560FwDiDj87FdfjvHADAZ478YdbV3mOzZb2Yq5n7mr64tu58CAFOd37ufd9xqR+DWty93PTD8ZmbDef8TSvg5JBOYnFrV9381//4v2obTIJ3C8ERAjNPEAgTZyjmRwu6CZH7A3IvAHB/5vTpaEy7ryMN6AAAILBlpSeq4cYAAMXRjDRV7uTxkpxtSeVsRK8t6n5R6T5HoePnZqAiJU2yo4Pv7cPQtCOA27HC26Eqh20AEKA7lEO0AcgMAAj47veoShfVsoxeG8F9Qkb3lAMJqkz7yAbIY9ECMFH9TxBZruI3pWKmhWu/12ALg3TawBlAkDFhVuK8ZlrnvB97aXBWEUhiQkqB9VrVURXsRiAAohUVvEHwH//lChB8RtpGBGzOWFcwPg5M+osZAO0AXsvr61vZv7yWw9tnVUCgigo9EZPj8HhfggK8OZuz9XZ//wT64oMBzE4QuSLmQQuAWQIX5+neX03wKwE/CuH2NwyQUzOAJ20AcoW2r1vni+sGFSyt0mLhBA8VVnXthvBZJACHvax7XQnoFjBQiMFhlLX+ewxgjIYV8Z012NDLJq6fjFBcVOLjiKeawAdSVcks05qqwkc9ulqPK/+O/cOAI/YDjgn6YDnRcn5J3cdWAEK3VrBNJDoQdEew3eOajWEkEDy+3sd5r+M7SP8rCdkcjDyHDFDl6thc6S+BEMO3DCJa9o76rZPVg4HdjvVcoMSvT/jn82HsRNdJS1+yLNgWeHvIMED+ByMN5BPkBKj9ASACyMiVXtYNHn+cqwewtQQgjmWvQaQlkZwyPVo1HnT/ZBgI4Bf7iEagzXqC4fGhL2eleo71N1vDAsbgurgPAwDa+nUiivoMFRZsm9IcOslJgAHAXCP5SbBCSnLgPtjiJcV481rA71kOLYzL0L2jXM1782cBAO2c/3gAAO2LJICyjOO+My+wjwl57b7lbe8uLYFxTHtB11qkaD21T/092z7W3f7btog6YAQAgM8RyemBqSnt7hToVIuQOp+Rm+L+iep/VZDDaW4J5qyXL+HAU+8HPSno/UEvCQAAUuQn9HJmlT8AABu+D8cHlZD4DLT7CKPXV0oE0VaKApF3wOFh33gmkwWgAYOGgTQE4rDZZrPR1Dux7atM8cz2PU+AMWIUwaSCJwsS+3DMDAqCnqJd7CA0j7yU5x3updmoAmU20+qeX8H0HQAAscbUrb7/qaA6T2Dnp+jNfn/2YEjap7XNlM5tnYxxOrOCIK/+3qPM+se2r8FLoIvPyWItYZ1Nowj9LguVgIB4D+8zqAQA3OHAe1LlfwwcE/8CAIBa38l/9jVnICj0JQAM22u5pu8KAFBz4eVyulRwRt3n1Y+Tna/EooJXWHfVgQQ2E4Eu9qQV0A56Hl+H3D5sN+X5eiuvezECYCvx/cNTVHvpWOHX5CuMPwZszWQvx2WhX4cz1OBnFU5MCpPRC+BCBNHABnA6lQ0C3Ki6Oap6DhVxl+N/LxtXwYEB4HYtO+x/sDAEQEv6STrKDAC+moKH6x6QqDsXj611GAsl+yV1vwzy0DKnxu583aGyuI2CmJ1GfZdll44dbZPYI2lP5HOo01kkosBUEvNa18z4qJi/EVjXAQDWGXCyXPZd9acPBoAxCLQCAGhgNfkUAsrE/dE2puVV5xOnRQLG167SKQVdUf2V/RnrQicQbWPkSljarZEMZTXi0ELGFXE18Q8g2fkiEACPD11zLeXbETZ7qftXdLnxFB29fOgA627LUTsfdY22NimWlSJqi0ojEudJUuu5L4wtvH56K29fvpTPX1H9/7XsX1+YXDAA4PntU9kdXsuWgE7FGgAyc4AeDIVMSJsBIGxevOdVWtd2gDdakrWtYY9/bQHABJBbGGQ/I862YOgaVtijKqzku2Y9NJNnnd9Q9dgygqlnmCdkm/7K/k6s0MrOA3slFbqEzU4dBNvBhS2MgamqswPuDhXKdR+OLdq6ys0ovqh93vuqbFZC1ipJxEcaIAA65kcBAI6TmAGgJq3C9/wVAEBOBHlv5wTymMhucYVWgPKvBQAgU9XA3gaZ8wgA0PRMU0+L2MfAzFn3lhlN8Ar5mECEOQ6HdVMZmBJApFJ6D6x7WgeR6A/5yLGOBHgDOQlEomS44xIGnjhOuIwH5OezvqoWSbCJ1dhFVD7zuHsAALAdOWbsVgDRdtWgDVUe3wek0B+Pjca4IunE07OfFZu5cXzO5fx+LOfTsZSzQADnE5L7x1KuRyb7L8cjgY5PVA6wd97L7Qygo9oA3K469noGIABgyAvtJIBWCVyN1rjCx0luCvQrH0QtrZrsqol++9+1BQkl1goDgBK8EXKuLAAZwA2ZJZu3OgCV8ZB6gRPYDCzyabIwRIllMLOaAeD9hLZmiGkphgsAwAkMZ7UFAN67sj0bmHWOl1v5frqW47WwlRuY26BOyLgTOlav61koA13mFuDSvq06JPyULnYVl6k2IE6aWuhW76P6gYh/NAYAMuxEEl/5jwkAAIn1ul4Vb9EIq9DDkyUfGTFx+BfZOuuB2PKfnB/pk+xmADAI0mNFeWq2JbJoRgyYAADvJTE37fE3GCCDSSiDF+DbGBignE4D8eQYmXQqivqaDLGdLDtNvlG2P3hPiB1j/7EFgHRalWHRDsBAALye4zgdq0IrxA/MYEorxqDFYDx23BNmWmtTnMDCtk4TW1mNB2dQsffl0HIIYk5u53IVm0Eg6/+8jmkRpvmfHef1m22fvMY59rF+bIqOu2mtPtEAgLW9Nb4/9zH7q43HjPGLfE76bQmsfTfWFVKqswEDbDu7xqNzWepxfQw5h2wjfnRs7sVpxnO0Yy2V5/cwu/biuSIm0MdwbM8+jidq7azL39m6y+MDmXDvZ+37Hn/aFB8d5J88brYmNQcNAOBn8tzYvhnzb4u5/Of/9L/U++8v1AfFHHDtN7kCox8BAKw9+0cH797GzMEHHpeS5l0AJAcvgg5t+4Q7WAEAoL9TJMWpMFgp2VC4eiYFTm1cyvhY9vXFkZmCvi7biH+MzmGeSB47AwGw0siIPTlz7u1mEAMS+1CO6AXrJAmCdc/PB9Irg9MTSt7MB07ykIYvrqkeQKaibcFkBcXXN19WmHnT1WdlBa5WwNKJ0sDME7gtYdsncFrFha9REzTpNv0ZFAtRdt3ibCvSytf3pznuUY2mMPb9CyAQSMDkIGOdsFLi+bm8vryVt7e3ssOcvH4uuwOqJ14JwvC8y6nrUd9eB/V2I3jh5EReg6NAzX+3tQajXoZFnp/FdeKCs3Oa6utnBDiui/YJ47XHvdA73A1xT1pcojD13ui4ezzyOszHIbD9fvq+sv7auhy/P13Li8S/vlXXWii6cV/TiFyhpM7zkPd/DcBSdGEO214dA7G4fj1+YL/gWASlHuUW1204npRh13KEI1kDAXK281wjzu6fCnOo7SnwaO147rPYXo5vX+Gg1SR+MHEI1sz3cT/+HkPt8f16D1HJOeqHXGVY56/K2pgbpL5gaPPPhdmZHDtTaidrtX7FBoC+7xxOPd+CIcXJOQXp0FsZr7h/JmGI/FfvPDhiyKogOAq5QYpBJsGf2LKFyf3dvgKbRh1RnYdUOVIDHGE44tzuH57Bck7W1LWT2gzUNUZuaFDEyRPX+7jlCNp2a76vFLThutlHBeja/kDyyAHMaAGQdRUqlMUEIAfPVS2+RziHMlGWett7456sdAIqyxJ/z6sof5Ydnpn86VRNalGxdg8fcQ6y3B/PP+6L/m8F8AkSSlRv431n+dfJtFop265673qLz8Imanu5B+l1dl0Ck3g9sLIjkul5XWu6wznxa01Mj4j5efgGgSQ9q55NVq7+X5+DoKdw+lnZhv2LZIxS6rAsEExiYh9BpitsRXPWKJl4IdU+9sBWn8GmYhdyUfB7X+UkvmWjEodKK3OdBHCTFRLogYjxYVsiBRcFDsj0skjsNgafpQy9ReWZetcjGGddxUALesPvxQSAYBD/ZQr6wbjPa9yOW5DQN/s5LWA713Zw5fA3vSzLvdez4z5qfef1vWaD63vqcbm+fq2wtBbNLqL1hb+eotqe7hjH32AUUfnLaraG0dPW/RSJKf8tQE2jlWdP+mgJID0a1R8OFGHko01EVUe0CZXclL5M1x/nY1MKrY8UYVGgqX0HOsktaAL/GzoOgeJbeXsCq4ES//5HUCPbBpiCPNaFdSHvI/YRWQXWf2byL41gBw71GChgHK2h2ApALQFuZ4EArqiQQ0Xc6b083b6XguA5+uWeL2UPWngwf8mzUyCSCAaT/dv/kYRQ67D20/mbVWb0a9SWBteqKATqj/XiLKbBGU2HY4zhf2RMjK7vtm3tYLdv4xiNIJqZDxdfzT4QbzIl/ClTokJstGt9U6wQq8nmzgnjOtV+TWDs2Cvex5bDyzYduJn4rnfwWrK2yozBz7mCbSNWDVFCPdgY980WIfGTgd6+Z9rQYRNX2cPEjYLJOIeDwrnVnX2VBgCIBGkkQxV4hk0oloCT/yERgcRFAAKYlLi0hIdbneCVibYK1tN4hSnUKqOfQjrFNmw2tmwC+rv4F10SmKgNAIDX0ucvX8rX338vL58+6d/nT2X/+ka6f7QB2O6fyQLwxOS/4w0CbqINAGINtf1dSkg7mK9Z7v2xrKv4e2UnGI+L2IxBU9WB0Fp8FCDLe3PULfxsAOCMttM9e1D7qQdF6fu+r7R/nSwd4kWjP1T1cwCEcP3a2tJtFcwExPZfVDiLhLGfe83+rM8Z91PXc/iTORFMvxJ05ZEk8St0i5OLBgDkec1+q+y79ixOrqLA5V4CPNuQ4/li+mrcIM+vn8f7O/+N9wzg8frJMmBcmw8wJBar8drA877fseingrDpFyEu2UAA1e+ZsCJkWe7jbBLkdZt/t/wan49xOYyDE/HBZOLvtvHqY3saT8caWtxGVf5Kwlle8prxHpNrCRzgGBtbAqTvCGjVQJ5mkGxz0uKXam2kFoy2jxn3XLABbMk6RwaADLYAKPb5UJliXfnPlgBDGwD7J2NBmpmz8jyAVQVxD8qWeH60AABrEfyN8/HEcb9AN8GWOR/L+QgAwInJfDAAXI/v/Aw2zgbvn5HwR6IfwEd8B+8fy+byJ1sgIYlJxiZ6I2r5VJGkKUJCu9J2Pn0rx5d6tgvHdFQwF/T+YQ85YWzQgEGUuKbsZzlrYcnUfUEQNDOkssVpcwczonSRZCnmn0l+FmmBpQZMX9dyuuKfdKdb6eA9sAJAzx7PaN12K9/PAAHcmPhH6za0cYP+hS+H48SyI+sDQIN5/Eh2hRPgnZHHm4x1uNJBeTDV9VyhDjqdLlIj2VH0AdW+wmBwgO2U9FcsqQIAIu4PNh4zAHBtBvsFfUgABoKiW/5lA5jjfggAiBae1Z/z2MS4NL1tQjP4w8GIdMOYNwY271vJGvlqkPMt5ugWMLG/gqXPgDaCCeMZBLgRgx0LIHfYp4qn171ORi2zJ0D2yIhQwl9+vYvD4Ist49CXcvz+LwQCWGYZ2EZmKKy30zHJJ4PeJLOwgo6n92T7N9+r2TRi+KMFFOBvrfF+hcQh7VzxG/XkuPhqrOfGnFYG0IyH9qUh/afcfxPgQD5q4T9M7n1mY/m9av8vNpDewFq693Pff9Q3R933ke/4mrN9mvdqPm60Den+PahAr98f5pvn0t13RU9tbci/bs+yWAX8NoFnKaaS11b//eUohwRTXMyORZpfnzczI8dK9p13ILLZPI5z0x1T/db+2ca9MRtDnjcYaD+6fhbjxC/OizvvLsr04exe1+5/eU7I493dFmaP7mPzz//5f+7WcL14FxRYVm840LABh+Ev/KxtoPGUC4HXoQ9bxZMXjA2rWUCmfQadhk2iSrDqKLG6UIb42AIAArM3nnsAAAJGY5IMzzIm/73RHP/y842BlPx3dgT4e1SqSQEq6GsAgJ5ly6TyGgCAyZ8wBNiTPpQme8RGH742DxFU6lBlKBHKZtr6QlgVMq5KTgwAnkM7X/nv/DvHlQG4topmx+a7yuuIAbxE8b529+vXFwAiGy5rSWhWQLOaVck7UhLt9uX509eyByvAK1oDqN91nmcaNF3ATnep5wj1HNWJ98ZpFKT6vlC9PwsA4H3QAGw/4z6tAIyJkiHvwk0J8PHe/YyinO8ZHvwZqXJBcRyBu1pVE05hVUAVfd6S3L7e8QwqtAYqyGtO6+t+he4YQGrPr33RkKNNRuX53LEHergQRmlOXsfghc8B824W2MhKL3/u93nfSDqDCneCxPdzuHLJYz4aBVtQRtcfJTC8HhhbSoHkXlUqGHk9K7HRQABYT6rGgjOK9cWfChRyP+4w3GoFf78v9Nekt1Cl8saoI5iJBIe8qyqjIoAu3LnkXpMwTd7RBIMDEdfSGNXZ1PyTxqyOSIxUmE63mypI42ME8zkv0fsUCX+AtBB8UEsX9OluAACgm28IViRQ2jjXXp85mJT1FwAEtYJ6pRKII5lYHWpQDdeNBJrey0AU/V7lVErw1+vDl4cDEibEqPu85nztrJ8VAITe29OIxiuBB8NYuIddror22hjl/UxHjQCATn9EkNX6vo5Lciry8TPD7pF8GWX/msGY5Xt+rvH4/u8EABhkeLZH1nQ3e5UPDuC9602fPwXQXQE+2jzO0eR1yrFmoENVqA6sqUrFrklCytegYDc67teTdnCsjtjwdRy4GHugJ/UO9BOSNpVaEjrNgSHsfzaZEs1hACZV+SAa8SteuTdQqa7K/xtp8f0v2VdGTdWAJT2YVtEeKR6Nl+QWAh8UcJHAbAwBCnxK/+hwB+K432pEQQEI2sNJsMtGAcMI5iGqgoJeEEk1J6Bn65uWRzhgvDfbLyMDAOVuq8mtvzu4xEqRFTk/2BtZf/l3vN5HgPfMLJ2eZTJtW/YIsEVVVMtzaqys03SHOaCp86r/ZQpguB0QdZ8ABNR/+Ltbv74vjD3m1z6Y9G9N9HmpUyfL3utsNVTomaAmAxXiHHmccqVDbIWyuV3KHhwXsT7UAiCSEpDDAbDA1VFpbbCKGXFod/4yAKCNn5asWMW0WbH5EIgTAACMAAABIGCOYDoYAJ4u38sGIFC0CDidy/5yLU+Ua7JJrtDvZgDgnMZ+ibHF+h5ldJVfHqiY+zodOZjDCrsxKb/82zq411nqF5w/47oKmzDPttuk9Od57Ls1HR5yMQHpeP5fBAAYQOF1KV8kWVQpWDkPVE4iCCsZt1GPETxbeXWbD+AxJsCCLUJaUll61j4BywEp/7P+rcmvYC/DZ9WODjYsHgOKZwa6VdHqSrMaTCaI4MaWMQ0EgL8vrGzEe8cjeswCXCbwGZP1rJqzHor1kWSA4h8BnyCwX0YrNWdKnsl+lg+EJIllLel5Q29/+vS5fP78uXz5/ffy/PbGf6D/BwCg7Hdl/4JWAAEAYMtBATUN3DQbgOMWSGaKGar5wZgPV/T3c6h9bhvTfni1MxIoIPuXWRKPAJ7RJpzZUp0d8xcCAJq/2lj9sgxGAkBLO/s1+e+Q8QHGs153LAhUyUh4Iqag+A7WAfyNjwMA8vhrTFXEwd9dQRnJ4JyYvSba/wwEULysJVdG+zrrXLNcNvp/FFUsAQAzQIDlXrbRJdsCKJP2MO4hJ7wb+13b5xkAkNfWaIc/qgAeQzs9CDuSrZMKfyXrUPQDG6AHACzihMmvy3Z91lv5vsdnyPLLn3F8zBRIOSVWzPx5TeSlAg2NrVk0AwAQYKkKKqgFNBJoKlK4FLYTjDXmattTMAxmdgnJAe3ckXlFYNkEVu/imbKT5TMaUBuFVeFfzgAAm4i7go3VbAAfAgCEbpPODtOFMYCUgIQOwfgAAICqYSb+BQIg+Ji0/2gJ8K4kPv/BvkHy/3sppPgXUwBtIAIAZAPhs6fLn2Vzfa+tHumBuK1YtMi0/Vp1hIsBwkewPumAiGFvGgAAxWLfLAMABCCQfSo/I/JZOD7ZTVqrkYdgXCno2wkAyPEz7ekGAABjzq0DAKDtl8DaN4IC9IpioKv+sWUbvrMhE8D5tmXy/4jf6zo3ACAziC2TbJbXC70ylj0PB3wUAEDzOetsJ/EN9h4BAG5jQZA4KuIbAIDgvAoAEENADwAIezGxwFX9aXsiMRKEFR4yoQGBHOfCrQNYke0ryRUz4DSGBMyx4kDKcThXASa8xtpsXdA+d3wILLw93bdk6zlandY2orTnsDYCAGCQaTCc+n0x017K8f0PUfgHOEmV/gHgwboCaKcClOSL+G9MuQrgcnQx275h28Q+EwBAP17z1APhZyxXn4D73U+KzwoseL8F8Ojb5HOxBcP9r0/NqVkcKD+Tv+Q5///Ye7MtR3JkSRBcfI8tq+52erY/mJ6PmJ7fmP7/5+6K8IXkHBFRARQwmJGRkVm3bk/nOZHuThqNMECh0EVU9BabbO2arfHn78l2zS2f4Xhjwrf2aiwNv6qyWviLGeqdADQmDzPOGc9ZSUJz/+sDaZ/28zf39UYbIK/Dtfmvcue4VBwAnY0oC33xRM6HZhaZ2RqOdslcj/aSvyZfMxlb9EAbvsDzsz7//94AAFB4zHb+1q5p7/0BAIDf/+XcFESurQ92bQGy4NaEgp2xSjnZ37gZIE6aGQCgg8YHix2m3wMAcPX/wlGaIGP41OR57RFdo5OC950Ewc/qHEewG4YnHCH3oIKRqmt2pOa8u79jEslVo2YAyACAXFWZAQBUAg5fUoe0RCYX7kYAQKdYEqUwgh9+b3S8OD1BvbPmZOWAUb5Pvj5LV+dg3gAAWKxjSpZKcINi1rSuYzVIQg76WbyWmOfj43O5f3gkI8Dj4yOBATZoLH/j7mjPpsD7bG7yuLfmF0EBJ8B93ewAnN2P10cPwHr2DMG3nAAYx6m6ktZCoQbOhoS05WJ8HwHyjx+gMEuUmsl5zJ/LDmIF6KCHrnvcp+8cZSfLzNo89M9fMyVt6QK17L2snyigxrVzAEB/7TzRD1nJ+iF/Jq9nlbkYkfY1gjeNAWP2nBngkIMxTowqgRJI8FDktd9vAACUUGrPWYN2ETzVbMHYDTBP/RlVWbX/lUAvEBvfjfo2PZN+7Y2dfs1yj1MEMuNm1sGswG2pGxM3M09Fo6vduwcA+HsNAtB1pmNt42rXQX4rAMDGE2VCTCFHVPlHb0HQrEK/mwKNAKK7O7ZAAAhAjkDWzU30akLCvbvN7MIklKqCawI1HAZ/pgakVkAGoP9v1fUOrDhJ4uByAxBmYB6ODvZADgrxUd7zmZHPvRYcVo86AABEVS4KWfzXnkdoeFckNt02NxrHPbAFANAMt6CXx++kyTo4qK3NfwQAQF6HzlFCoiySB2v6f6ZT2tMP6Ouc2E42j1kdRqCKMr0n/AAAIABJREFUqh3Qsz56bSbK69GkzDRybUxKEnbXKjudh1g1ChzwfAZVAAATIgo6cb8jqc+cihgKVM3f9IJotEV9j3obt5FC4gYtWSoQwCGwRA9a59lVMpWCLuyAqDpxsoaBskrdmPeB9gnsxijuaEwbTPZLw5Luve79qFCo7RUu5XgXFJ6ZGpTJa/3L9htVd0rMU88GYCo7etS1sf5MEMRnchLIYRJT/M9kFK/lPTie3b1O1l72WeR5lnrTqz7/KhDignYs9/UzMo+VgK5V/xlYUaUqgJdmwHCbDctiJFN4j0p33e7psRCCsAcDTIwvxNYnmB30dDJ1z0dRh/zkCyumvbdJNDuh8WLDkKEAlLFRueXkv8Akni+FcUm1HgFcmfySL7ah2PhvOxjT5iQsgwUAoCb/AwCAIDgq51CRevn4Ufan72UHatw3AADey/0pnikAAGiQsQkASLqC8pGepf7dDJTFk7ICaQMAMHv+9toSAOCKYp5BaTRrAIA5/0kbps8yv5JtQHqGAQCwTOafwWca2yzNTNUB0aohBfpvBQDUu1GMen3d+XiToFTbhsGUUelVG7Mcn2MvAIB1S9Mf0UIA8tu1tmrnmROETGAl+muCbc0Mp8ZzAgIk9q3qq/C6JQAAVXOsYkTF4gAAMNCMSbaogOQDpOox703MGm0wzKEZAGo4pvUnRcCeiQ/vf/zkmbAvf/2nfy4vn0D9/7ncPz5FW7vncnh8KDsAVu8fygEtBh+fSMcr6v8eAKBKPSQbcJ4vE5oavgbW6/AGxjBYIZ8jYhec+cdJI16pIMsbdnp+3AAA6MY02hZDW01dG7ZCupbfXV8PPRzXtgDaCABQ0oTALCQnU8Uk/UYA9xjBbyxbtpvzfh/nID8PE9wG6Fdq+AZ4qWyIEwAA90UCADhZ2/kr4Y8oqd0YAJzklv2i1+v5PEmY5/M761TPdU7457gBZS8ooP3ceT/PPpfn62cAAFm35mcZn6/GAn8SAJDH5fv7tVFGsw7Nz5vngOBX+N83AAB6QEUPAEAbAevLzABA2zEBAHAdE22JbhsAgAw0aQwAerJxfWYAgCwbCwBAMJLQzwyGuQpAAevR/V0BAEBVxgIAjAnJUS7r3GdfI8CuepYeAHDGc/OfAAAo2iAggKxGoPFHO4DXADsKAHB6U/IfiX8AAMgCEMl/gCAJFggAQDn9YCtMfK9YEUKPRFvUqi0NEvsJAEDgKGoLALVoq1IXduLvBwCMABr6AysAAFL+gwHgHC1aCQwA42JpAADS/19E+X/edwAAsO3g3NWeloUP4F2zoZaJjH8IAICr/4MZwLkOtgQIAAAr/icAAFf984m5cH1BmmJ2ASakbZNB8kp65jMYtoT1vNs0mNnNencGALDO0z4MoMIO7GP9fnNsyPGgFh/SZ8bjl+02gm5fhVAqCjIDgNLrwQpAZo547wPAfwAxvzOGAN1kin/S++P9jilG14+AJLdV0/mufec8lUCasRfDxM16GfMOnSNgTrMJsp7vEqyLVNt1AEC+1/j7zwIAxrHbrh7vO7tuaxy/8p79my6uNSm4nH3HHwEAMJPJ2jPYVhnnRLFo7bwcP9VLLcbdxzuX+mm8/xiv2/K/HTbgNQp+6Ou7GI+cu8X447o/GwDQ23rLuN613Pno/3a2HZ/z3xMAAB9MXIW/97/df/1//vNlJlw9qmCLAeD3fzkNtAk6ZDRUR8crOwjZeMtGLKtPB/QThY20Gz7EQIESibhwGpwIN9r4GgOA/LLmZNqp8Vg89j7wGVsXTnkcmOMzd0ZpCoZ36N4EAGCl/72Sx62nWxHVfwAA3Gce1+L1NQCAaYK0sb2+ppltG53G9BUGiFGh9ApiUBaTJOyYQPbnczAmK7E871O5TgqKcY+BAWDrMzNHHhuQLVujomP8PBCA1bCpPdDjsCZ9+YGJvof7BwI0yA4A0Eb0tGZf6xQg7PZCa+hbFe/a849j8H2cQM7P1im5rQp4JoB0COUq8vFgr07jsL5MoJDqbOzjNkfgN3qloOpECwFQnXX95ZqBaQPMz14T/ymYjyq2zIAw7tusQ2ayMeoYXRN7BvTAVQeNDABRhRNGX15jz3920sfgAK+ntxZBs4rKnRzyk+Stl020zsv/vKfcw2/NiTWqlunnTDUfCSEm2Jx45qBbtQgDdMFEICMBa6GKx9CqlQGgViZFxYnnGAja8VhvRn6fENfatmetRpSXi8o8emFHX3oFuNocNRJmyb1AAM0BauCDmgJqKZX63U7YXMr+fFKCLRhX8BNJpYenJ/ZWZcKfLC53FQCA33kuHQ6kcIYX7XMhG7R4PgfGskxZ1ui4Vrq4BjLLsjirSOmCRwekgLNsZ4rxRss3thTweAwAyN85MzrnwT0A3Y6qagoAwNjOYMYAoDmaiv2SWi21zRj3v7V4Z3ckI3jtLLlZvw6Jodn9xvUen2p7DLcxAPRndtguUa3MNNOwp/IYZuf/+H490yYAAMhvDT7kSn+WiiCCHQCWsIWsa6p8uTpkygAQgac0IOsZj4n62+dWAprRLkmU0UJ3V6ISjg37Agkc2odRwRJp1dgzCFZFujYAA0j+s7cXX1c1Evdp6Jj6XOH4IYChvdOS+wYbEJQQzEMaD68MGkTpIDFa5TYbUU0WCVzYwXo/73GdPSQf4evR493AW6jEBPLMNgtUaaOEEzOC5ateV01OtE6Qxh2T//ibwcRyUNWq3eHkfN4ih5meTv5BDwJQRVS0yCDrRIXDai6josbgAemuxupSfZVFmDCeO+yDNkeRGg9gHl+PfuX5eXRfJ3lr+KeNtdJ9q6rXuipc9Hor+19SW1kpxu/6Gu2B+JRdAswLq/9RCB79pXPyv+p02EG1FY4zjmKeugYAGO2rbg5cndMtdGMAoF0XfXNFf4sKOPTRfSc1JwLg+/P3skMV3eubGADQBgBzR7s3WgDswARgv0fzqT9hK8SuMkgk65L0mlud5UCd9Fo/63XO6lw322N5Lir4U/9zMnFopyPdMWOgGuUnT6R+HwMg2cbjN4f9kMc9DRrloNoAAICMt6dsSV2JnkEVCoT6v3y99cdsv49jyecR72EKXUQihmQuhiwGsl5HZQYA6LmcZKJPmRP+8X7HAOCKMIDFKwBAiSwl005R0a9EGRgAUClnmmL+Hi0ABABAlaPeFwAAYq6f7wQw8EEq+MfgLragYbywyTTXMRI91rs4WyDn+A6eewi8M6ZwX/713/5TeX75VF4+fyp3j4/R1k7t7crxWC4I2NOnfeT1TDIcjrRx1ZNXwE3HLejTxDmf9/41AIATLZ3/dgMDgNdyKfnLVzrfu6rUHjSylKEWG8pyarlMxyTvaB9Far/JO19fZQBo1ypk0wB8mckSYH/sJrbzwe/ExkqZOXGSbXt858y/zXPMcUblNyu1U/sL+99IpiBhmUH4FRgwYQDIY8j+x60tAEYGgKozEpCv6baeAYAyH3Ku5wy66u61VnCQ5yLHF/J5PkrSWn4h69b+uRtA29cwbhNtSV3wM/OR8lx0Z2dXyDMAcTMr10B93c1PsG8i2TVjAMAcmBUgz6kYHwIkkvQjdWTMsyv8bwUAVHni5/ukY6cTthgAgtEuMwDAuKnVxtRXreIYYPMtAED2ybknI8Zcz0oeacEGFdGEEQBwqcn/BgAg/T/204fo/FHtDxAAAAK0c9BX3AAA0PzjNYABBhYkvHY8fy8AALgQ5s8AABhIXBOb0TbAdrLyR3MGgD5B1BgAbBWIYcDAZL0/AgBI359bAAQAgKw6jNuqRQBo/0H//+MN11/K+2VffrwBMKBWbgAA4DMVoHUDAKDFgwYtEDEl8+qMOmIWnpi1AOgYADiRQeOfGQBYGOFCiGC08GuJAYAggJ1o/9lWhICXiO8E0JzNvJzwG1pg6YxKAACUdw3+nUDy0eYjGJDcBqbaUemcy/pO4BoBcerriQGARZCMAzkepJ+QiQpsy2y5Eb+TnjIYVTERgDIJiKHxrPGquv9dbE0EgnyUd7TeKA2U5OS/nkUsq7p/tE+1DUWZFQuUn592cGU6kN+d275JRnrI7hEtHCbGS41fdHb3mCq8DgDYit/8LACgmUzz4NsYq5rZ9cuz9Nfyjzl+lvXITfag48az+U/D8tPOGAD+bABAG5od+X6wW/7RtTlwyKDqgw0AwLj2NZZw5UuyPT2TD7MJ5tt0Pt4VMMe1/PPW8OL4vpLB3n7A3yPzeU3/EADAdGMmSmSjJkcDUgngX9uA1xYgByA8WTWoFsH5MUlHxyUlpKoDEAGF3AKgsT2lXmlEcuqgQyK2Gdbot9W3AMgAgA7lOlQG8hBwINnByg0AQH7G0TGoRn20AAAKbAYAGBkAnFTODACsHq09lEWrXHvPh8GaA8c0XlPVmdZ/XQauVWBlR7d3LHtaeCvnqROeBNP3aMCBRhE6KpOWVOwPpIXjPQSA2sEUBmcYPTzMh4AgeqjnsecxiEqxJd5g4GCNDAQwGIVzPjhsdQwrlevjOHoEdk95P45vpkzHeZexEuZtBCt6x3keGLGxpUk5k5LVBhY+P1Lr2RGUAeYeSh6/grQ2kvSMc2fW856dZASvWT+fQA7jcxqAMT18IoCrZ4mkbgLMaF6Tuq4BCNMyKXni9Z0dFbkiI8sA9SI+cFR1aQ4YjPfJ+qMLrkT7h2nANm4yytFYKX4HCvmQ4U5PuV1tUOBX2tEwitkSIyodWxU1yLK1nrUtgCt0oj+XnQwGWoGwNVtAHS9nczGVXof2s1FLk+Lfe9w9LRVDCAfGSQuvp6omXa3GdagggOH7U+JDWI/msNKYv5zK0YwtcGCC9v/x6ZkAAFD/GwSA90hpFkwAcOpOkXHJwYW8n7cSKEosthYCY/UP7pMZJkY5UgKgUQ4vk/yRdIi+gaOc4xxBgq/mLYYA3eL6BDDRWHVWrQEANCdyfLmcI3vNcG7M9l92EOY6YMkAkOd/pkvzaxngVnV6Bqkl2fTnRgM3n5vjM4xj7v++HQAwG5uSCn8uAIDy68RrojKV0yEAQJVLVpf0e5/n1KDL6hwFGLQmeGsAXgGBvJNF+df3fhV7USSH+trfoBDdKxhZE3AVLhf3RvZvTxClCunUUsgAgJzg9TGSzW0k/76/fef9TWtagQZhW9g+5frVJ3LVNxi8ESCJvZGBRLypenJqHxnMpqRAey0BAGryqPWl9NniBI76Rxs6pRYJs/1i3cIzfWAOwPVMnZFDXz9n9slsP4/yL8aQ1qZFbWuY8daKRuLMvQgZVws5kzrvW2NVtoR0T8lRUB3oaTU0HisZZJs7UkhqRXvrgHa0ZQ1Zw9y2BL7G7P/EBwP9rZG7NYDfd+rXAFgGm8Kjb/ZABKfJkhPSw3NdQAjMHKr+CZKwjNTH0fWq/DeLgmS7VSj8GgOAg8ZRZBSPvwQA0L47I/mvNgDsR43geQAAyvuPsnt9JwvA3elUDme1ASAwNVoA4KeeIxhmcgQjqRzOXbb5YsK5OtqMTR81COF6G4FJACOvDyAKsgUT2DFVFSNhUYe6OF8FMtr6L/vfXkfp27gv778EF3Q25fgMNcEEfaoK+6aj+xYA1wAAswTuLAA0O7tvBQCM+qkxpon2HHasAGFe43ZOQGzs12TftIIEgjmuVsAGfToqC5FsEABAFPysQCQY4FTeg45YrQD0GoEA+AwB6QADZACA22q1tlxkoKm+vBP/slGdYIHPper8A8EEALTDHn3+9FKenl/Kb3/95/L86XN5+vSp3D88lD1sVlT7P9wXtJcCAAAAdwAAzADAnsN30QrgIFCAE5qOLYy26C0AgDGWgPVwBXb2Ow0WiJNnU/7zm9PYwxUGAH8++/1NHybAYFyo6xoDQPediQFgOpZk49a+2qlqni0A8Hdt8SgQH5kARtsq9NUYW9ORmOMH8xYABrzU1harAADtmRw74LkRwDj7H7Y/Gv2zbJBZCwDonswIUM+8iX/hufb3e6+3hND2/s17emaHQ/5G/3oWk87xvuzL4/W1RPJaCwA//wgiWI6j6e0sn+Pvo/7yel1jAJC9HDT/SWa6FgABBHAC//cCABwf0rqF857s+fZMOrt0hjX25AY8UqWwWwBUcH0AzC1/auF5KPu7IxkA7oO5M7PIztati+Go6iHOb9nEmmtRiPNZYP9FCwAUy7gFgAAASPq/qq0RKP9p37yz2p8MAKfXsgMA4ITX8P4b+5WLAeBjtQWASPQITWvxKb0UgDzNn9uEbbUAkKyLSUyR4miPFTZ24L1+CQDQx6j0LToHlV6/BgBwCwAAAL6/n9QC4ONC6v+/vX6Uj/NO524AAMTqqADXB0Ar1XqZxcFX4uN/MADAlfYq3otkP2P7aPHY4iD8HcCVDABIlPprAIBAvMo2SEVDtmmzjcTzgcxtOn+9PrJJtD8p20WgQst91Z91/7bWfo1VQ3aDdVtj3DA4QG0AGktyq5CV/pOv6DMML/H3BADQ+0jYux2p7DkCAPDvXSAA7KV3tN64KC7dgAEBJqix+QBOxn2bLSpPmHmAxMRK/c24Rmy66j+NDHViQLD1vLBxux7w3r+dRXO1BUC+5/g7bFs0wMsY5C1jamaD3/ra2n23Yte3GHY5vmcZvvWe/wgMAPR/hhaqZtjD3LZn2QYAzNbh2vz9TwBA2OnXJmrj/V+T/z+IAWDm5PSJin8/BoDsQOVx5k2ajSofIrcCAICApiGYWgCw13IEPG8CALDyq+9/xXHE4dIdjgO6dtYCMzsDY9IlI3pheCH5YQCAWwCYJhrPAGBAZgAgVdWEAaDSWmUAABHGohh3kKfOewSdrzHojYdG/7eR6y0pNjpRozPiuVyTi/z5LaeGyjECNjU4lxIvHufsZ7dpg25lNk47y9mp7J4v6D9tjOA6GzpuBWBHOMtBF1SAkTLIX/4Or5dfy8477vP2JoaCcd5nOmucCzovQ9+3bFytrWXdoyyZhNPSnMQaCKvIyRZsyPOksbgH+xJR6LF6/vL6eC4PkG/33Z2sfQ5EjHLX5qcPDPfzZodgFiBVIPyaseEACO7bOY/RQ5gBPFd9DPTt/kz+7HiPsf5sHE/+/tl9DqSgaWOTYxgtAaKySEjvAEjA4HXyH2vMDJCdhJ4BoIIAEtMFkyERJGMV6N6doXtdonUABb9bjOiVXoYVOHcSpQbejFpWZk2JuZSE4b5mjCFkMPL6vHfN0AVAo35e49H3R38mPPcZAdaDmD8QRLi/Y0uQJwAAwN7y8ED0NvQwGV5Io4r+beh9vi+Xg2j8HSjK+31Nfqv+Yj5GwY6ZfvHn184jB0kWALFwtOxwrZ3bOleUEcnfMcrt+Hk/q/SlGABMX2cGgFbR1CjQ83dkYM5M142vzfSj7pedyXlALevr8b7XAACzcYzzsaW7RwOz//s6AAD6c+0sBFrd/cnXnnE8/9fm1bJgoEanU4LlBHtglPPC15TunNGJ2Ump9ctxVPD8dwKz6qkWjNZeluNvvUEQQGabofTW1FXVg6JNbA6XkhoJOGqQIPT/RQxC1DPMIamCxR0wEcjSBpGmrkAA2pcIUp1qFbAABNJN1jMIBlktNQCAc6ViHsngmPF8ON7lHrt6hhZgUaC90+8LOsJWJe1Evrs+kiEh6OA7+6kem9LNlT3LhIh1/tRC3iDkq7baKHy1jUK8YQYD5US4sjiflLZuYD1VSUWbmJQAdfK/0d/brjWYpLdTGPiJfHVbVwepZHN/vONMxHoGa0nDs0oua/uUlqCn3k5nb+f68zJJLaXyAxT+MU5IQhdMuLCy35KH6xEcNpW0q8UwN/SX6C/E/eOeFeqYGQCiV7lmvbXgmenhbYpAP0enEUP2lfBkiyMG+BoAQEF0VM+9sgUAAADl9a3s3j7K8eNDbQ0i+EdZJQiAKMcIYbdkKfpo5x6H3D9pOA6OWTZbolvr1dfz6INrNuHydfmY3r+LRDyH2xL81knVRggp2AJw49qsw7OdIJDOFQDALNvVBUaDwaTO2R/LADCTKb/GtbjCADC2R5Oesk3Zkv/WX074+5zgGkdVf/bBnHAEADIDn90yAAAABMpBcc0EP38HKOBS3qL6n78TABAgAbIEKPEBBgABAKLFRrWhpc8Y+IbtawYnCaN0XYBYIMmvr68EiUHPY6wI4MMu/fr1KxP/L1++lceXT2QBQKU/EmLHh8dygN2Kz9098PX7+8faU5jnh1vdBQDAQD8PLp9DXCYowZUWAM2m7sHfBgD0/m23+h1oaktWbAPkn9rA2wwAs89lO9QVkvk6JU00mu5cnDIAtO/Pe9M5mlw1rxYtSP5EYsWsLYeWaBkT/uPfY6yAY2VCTL4cK8HNBBBVk/Tpg+bd/n0F9o+MGbEITvC0JPayTSeedwYAyDGycU2XOlRt2npQg/9ucYmxuGGMU4zz4u81AKWteRvRTM+PyX/bW9Nk8g0tAKSiWwVsPYeSz7eQs59gALjWAiDPree4AgASOKBW8Ifs3MoAgASs9WcrHlnun7aPBgBAsjU190qgVn1U90pUFwfdP4tzECcGGD8AAIobp+TjAKrJaxuH/wIMOAIATojPDQAA7K+Pt6DxJwPAawErABgA9he1BbigJQCq/k3/z9/FggT6f9g/5eMHGQDQIsAMAGK8Ukz8jwQAEEwcLG3WTYy7B2D0VxgAskwrtqLCDbXAQZIZVP+q9gf9/9vpgww6SvzrvMT5+vp+JgOAAQBv51352493AgF4BgcAgDo77H8lu1ucb3mGzBNvNb9SG+v0n1xGNFtoqbJO4RwPvOQCAGBmvAEAQMayAIWhfVPZiUmy0urXNgCqnqdPGYDfHOfJ+FezW1X7JhU7GgCEdemS/2RegP+6BACYYy1X7q8BAAjEAaChtgbo95/s1zy3qSWQY4+m5mesMLO+CADgFjDQSWAOEwDgna8DAGAGALYnYWuABmLFvmx2n9mk2oBsHvd6Ofy3ACnZOwuLoMU5yHId+RkXMNk3DtshnzFjol52YI4qLKV3Fr/Jvgw5hWbCGrca408L+yl95ezaazbZmq907XPVCkwMnx7brff8RwMA1GeOolzGuKr/taKHbp2oyXWOrfE77FSMMfZobTN+POuwrSF09u8saDspQL4mR3l9rxWg93M4jDR0y4b4Lxhlx2f9mf0xO1v+UAaAbnN2lYp/HgDAFJ9rQlCDFcPid4rNPY2T4WoAQL5vM0AcjBUF2ggAUDJcRvMWAAD3jnyUUGUJWeaF9fNlByGDBQ4M+PYilB3EMQE8AgCA5AOym/Q3RNWritQgBry+CQBA8qRe3+iD7ExWQziSYXjm36tUlgHaONJmzm460LYOoXHulg6qgzV9pSY3dqrYyLKfx7kcc1srvlf7mSbqoySHDqBRPhIK2oc5BoEeRE4E2WHLznyWB8szx8/gkoyK2b/xmWbKFIawrxuTUeNhnT8fH6oB8rXvdwLF98rzSbojTKApBIM2Kc9TDkBmI6nOA2joBgtk1A2rBwzj3cN6/tSBGFU13SHbqsTqXomez3nvuJJsK/iK60cAQL4Hg79dD/YloCAHcLIc+XcE8/1fljm/tvV5Xt9V+MmhyxW1+nzQGDPhHXJrnce1V1ASlFqkBCYDgIxvhtcTAIABlUjGCwCACtE+CKcKw5Zo17PMqkRdgdP6Z1c6Lu/roJSjmVz1VMwOK1PdwzgSQvG9/k4N3UmdoAOvY0MA+VTu747l8fGRFVT3jw/l4fGptgAglSoSKwg8gEI16P8xr0genRGAr/2WWyBv1BlTnSZlswkAyIHYpXzIg7cD3L7TvMYtFdKfGW2TpTzpBASw3Iy9XgwqU9CaBtVbboegKqDUA31xdt2+2bN+6z+1ZACwziKqOyVAZsbefwQAwNrZ+PcCAIjqFJULCsx1esx9DSfVXVX6TBG/SE4joakKZkKWMugszmq3QKnnXaIwxLgQYGpV+XK49A+1zxqBq4ukuxsIScknUNg76a9ghbRe1OCcQo/xVkqm12QxOfjAAJPAp1nf1DRva7VlkADXNJJAHv+413ENgEmc8y6Y2RgA8L7PJLuYOSDkUIiT/6iXQeUphok2B435IJIIsbnk11kvS4VyfZKDqXw1GBRGYFea460tHrZXZSCJ06yumykZTcsYyd2aJOPaAoi1BMD1ax3J3mTn12cJdgP7EazepVlpMIdYIdAaQsXGptnkCpaLEBAha3b4HWxVdWYOIOXfwf58OJ0LWaDtqFcAgAACd+ixHDA52EpHAACQeEFfaTCkMfGvfeR2EFS5nLMR2EWBi7NYz2IK17VlmunMdq0+nxPu7ZwPm4BtptBL+FR2sBXR65b9qAUA2H0IAHB5fWULAAIATqeyDxYiqBdKZirsr+CKICHJ9qdH049Jz1oDJk7sWedMdNem2NYzJbdl6FkAMrCn2XcG++Sq/+3AULa/6z63vx32w/L8D70nAVg+SgIAZIpTrXULSNK/6eQ3BU5tgg23n/mDa3N5KwDA51+zocz0JgYA+3b1nKz01jr/6c9EZb+vdUKRTTAiicVroh3a6ePMs4WVZUz6gwUANMVK9jvx/xZMAGQFYFIDVYlIxIINQBV2/C98LK52JNPxzml/oK6hTvN5RfiZJhYMdtT/0QsbINSXT5/K19++leeXz+X++XN5eHopD89PjD8gqXC4V9K/HI7l/umJoFXYrvgpxh71pEfwGhS2Am9GC5sEaOkCdSsAAATh9V+cnTl5GQnz3jftgcIz8bymizoZ+4MBABrrdQaAUSa9N7UlA4Rd2/hEfCh0tFsAYIkR5xoZAPz80s9NV+R5bD669ijZDynjAHi3XsdImGQAQE7WEiwQtov3g7/bdt4tDACQk1zx/zMAAM/1DABg2fKYs304AgLye1l+DABoujOkdSJ4Y8wHf+d5yO9XmwyMpJWRqQHBPQeSB9lr+b/RlxtjQ9lfnD2rqmZVJVuBH0MxiD7XsztI/4kZwKxauM7sjtCntZqWzD2AnllAAAAgAElEQVSSJyfXLFsGCCipqM9kAIDtgDEuxRr0xADgZajzEQlQz28troB/GYlSt1Ile1bEXcEAYABAF6NNDGXZd+FapKCCzXb3GDcDwMcrKvfP6ik+MACglVFBC8STkpJ4HwAAvOYWALRxggEAAABU/+NzAAGAAUktAF4ZeyHlOV366n1U+6zZLor5UDbjxS0GAHoxOnQWAAC8J9BsgFHV0bJdj/hXJ7eRzE0takb7cdYCwACAN5yRSNpGCwAk8vEaXCwDAF4DAPDj/cwWAP/9+xsBADp/xbBT9XOy43wGLc+OFfvqT2IAcAsAn7NgAFCbssYMYF9avstRDJNsHSz2C4EElFSPlakA9Mr81A6Jikrn3iZI0P5o4b6ufmuwIVXbhwye7Qyo8d26RxtwyQUdZMAMBgCCbaJYE6+P+846L9tntimkv0iVxJ/SHWoHW3VhtAGAnjMDABiQMgAAwBnYbPx8FAhkmxZ+hva6gXJGcMuWncdXfUYkNrooNrG5W/0MJ1/DVrafMdrBsyR98wW3UphNosczAp8/Qq5uBACs+XJbNvt4bq3ZZtdstrX3cf/Fc91oFP4RAACeRxsPlWU4X9ZiIYp/Z1u5Mez9/lzdLfNcz4QrAIAM3K1qwwCVK180rs3i8isAgMU+GNY2M2rOhlJ10vA5xUuuMwBsxy/mcaprn2nj/BMYAKSrWiWjBrMFAKBpe4u8TK9xD9O1GzhRNlL9tQRaC75lYVkFAMBwiWoe9vMMtKORm43C6TYAANtMRoDZB001Oo1uNk1sSgKrh6kCmDMh9YbOAIDsDPCwI1XMgUYSkdBM/geNNBH2ev0YPaTdAgAMAGgDAGeeh34g/EXDZ2rlvpdz4mnmUml8672UvZ6jA1nlS3fpEnXZ6fB1eW5mv4+vjQZ/TrDk9/j1KSgyfp/vmxPz0++PAH1VbHmNUwIof3dLYKBXIyrwW+uAPA4e5pPDKBsoME7Gz+R9sJWAx+dgOLlvU52rlBTPCZBxfRh4DwaC/Px5L18DFSAB2ipqGkjCzzSun19X8rlR9DaZ7DWJk3DL5CXvFBcPCeSf0GZKHug+VSelyn6Pv9GjZ0pcIzh7/ZnlLFOwj89IzYwAzpUK7vw4XfKMVactSWn9kucqy88iQFFQgXFX9UHkbCoteL2eZ4oVZV/CKF8zqqoi8W8QAJ3H+l6g+muPMc37CYj3RKPi80pLYkBEmLqTvppOvFgX1QSbKy4jEVcTczXgx/A0uwRHDd4CaVydpzAUjGMQ+lHyC8f74eG+PD09lcfnp/Lw+MjkP1sAPDzwH5w5Jj8RZEBCLhKhBADEvzE45LX0/h11X52nRB+cE4CWmVFesgy6srm/tp/zzoBP7Ai6bwQako4bx5D3Qj4T/Xulegsn1wCA/Lro+loFtsZrmUhJhQ3Df3F21E213QIg6++ZYfczAIDZ552gyTo/7/fxM/3ftzEAWOeOPysAIH3h1vfNxs9xV8YNJbSyzHGlKP8tCd05zV73+FydbyPhXcGakv/1DCEwKYE03D4mAgK25ywtTkbVYDEoIGFDhCfU5NMB+B2DAi24KGaUGmQ4q4c9af+hb4JRQLpG35pqteP9BESC/ggaeI7VUcSwzdS7uVX7W+/UinrMzQjgqclInVOVSYMtsVQX78A01gGgJZ99fbVzVO/jGaJXOnQVAAAcM10MACj0fraZuT5xmFQnO9azjj3+Pr3D/llvAbAZQCADk/S37QlWsYduFkGAziAnfRX4jOBnAPtGG637O4HTOvCCLY+95oLJPgYYVbn7QZybGBIEAEA7CVNqqlUAHP8TKrxi4mvrAvf0RoL+eBTNLL+vrzdH4v/udCHdvQPdwoxE8v5yKXeoDkVFfDmVux0CPqXc73flHqDj/aW83B3KobaKCFpdJuWl2x2gNUsHuwlUsI2SVVv/zXRGu97313lqvd7s1GgzlAAAYAIA/S3aACA4Xk7fyw5VPGQAeCsHAwDIAHAurPAPpq4sJx7DId7Pz+DkadMznYJsZifkn/bXMjnjT4wgMu21FrrTqg46s7YcyYBQJ+P716xn1tbA54vfH+1otJDz3I9627p7ce8VAIDmq28B4BYVGRhgfYyfOBcGw6vzp7P/ttinuEEQUFgnW7/w3gTnNAC515PX2jadAACoi9kj9kzfvCbQUsVrBgDwd14vMLcTWmQAIADA1P+o8BcDwFswA7y+vQsYEK0AVKmIgHTokRhfZbvzObiD5tuVd9t/YZE6XWFTqJ51pbDy/+nlU/n227fy9du38vD8Uu4eP/Hnw9Mj2aTIVoXYw91DgWwIAKA2AEwoRHyBFXuk/hcQgIHYWFjLc16vNQYAJ2l1HLRzhGsVvca9brkdQJPZTfXTvTn6v1Kp2wwAs5hB3idY27qf6764DgBYjsU+aFDGJ1Y46FhWLEc1swEAbOPCFgA9zbwfGt8xAwDkZDnnlGeVAAAjAwAAAJTnd1Ga9wwAkEHN3xYAwECyHKNzsmerBYCD++MK9za5zlQ/U5MV94S+rQWAn6Gti7519F9ywnk2LutXz3tOao0+Xm4BsAWA+BUAAFVkYr2ynbYFAPBcar03WgCktlqZAcC/4ycZVVhZC9YeVdcaIEBZSvpyBABg7JnByz6vAQBOTndxjUiAcs4Aro09gDapBgAc7+5YGIa4Kl9DPDUAAM3v7Fn5xtiJhAM6Ks4XwTlrCwBVGJ8LGAB4NiQAAOeDrQHeyw5FEwAAoNXo+YMtBQkKAKgRVf/4F20AcB3AAEj+qwXAj3I4q1WA45B/DwCAqv3l//89AAAAzCHBPwIA2FYHc8k2AaD9PwcLwIVMAB/nfflvf3slAECtd8Sw41gQ98ZQ8DHuaZ9LSxso7NWV7Oksp2pfqKueDftFcasAtwC16haJBgAEUB46Q8l9Jfov+zh/GVPKIIAeANCSnRp3PbMov2LIFO2/dbn0OgrMnChr7wm0wwZgHHeLocgPw3kk0EIDgAV7DdsVO9nfwE/cdygSSGyY1qFZt3vc1GkE+iL+0MBDbj9KXUEApoAx+IfEPwEAb2/lg6/rPXzGusf2gOW7AhQNAEi+WCBoqv/p1tRxcvAHwNb+O9sN1WsaC0xS4aTPn5qonZg69tOuWUGjvYG/cV+0E/q9AIC1eFAey/8EAETbyKFImOdw+Eu/AgAY7ZNrcpDf/xkAwGgLORZyLXOc45rTWMAVAEDLv7Rv6uy/KwOYzU/2v1usbj5z2/GLPwoA8DOr1l+7+3//y/85x++ExtfD+t/ki1K/pd8zjGsIDBvxoxJ3gmOc4Kok46moqBz8jwEygBc9Vlyk0ByKqKJfYQBQ29lWhYbImXvbuB6jGsypMjtXaXnMGNf5o68SHIMoo9HvcToQeTwcGeSjI4R/kSwShTwYDI40VNlPOoxUAwBguLInkBkAwjmHgeCESQMgNKrYFnBaAkNukYHRSRrRuqOy8D1nh1B+rQaRBwoz3y+/z3u6P9GEbWC8bx5TJ3MDhe3iO4wSnVTpM/oUPcxHRZeDArPv1gGsBI4DYLPvzvtmeZ/GKzw64Ja7cU69n2QEhgOzMt/6viYRy/UjwW8FAOTAwjjWPD++IwE06gKw+t8Y9MsX5sDuLXLbfTYqUmR/5SRiJb3lywpQ9lUnLTFt0EBvVOcxz37vnin1NR+Ds9QRQ4X/+Jy90blMvmmde4p4/833TG0d1wmY1E6MGpaPZIrWNQLzbLPbaLeUHIM7ZpkgZDiSZgo0GazCvqtI3qFCLwRg1Csy4pdsAA4EhApIgUOtUwMF5GRbqs7NlZyRQPI9/dPJOMyVHSAhoaOKsyYoL+Xx8aF8+vy5PD0/l+PDPRkAnl5eyj16qVJ/3xcwAYA2lXT/RD7LyXsHgCYWNQePRgDAqEO9vzD7BibUfTXI1Cgzo/y19/vkv2VH78/ec4pzXf6z7vb35DPQgS87jADEZCALmQFSm4N2D9HJ5wTBTAfMzpz8XB1iPO2VmS7OOs3flb9/9l3ev+N7s/NhzRaa6VJ9fwBvkhG8do/Z2JQY7Y3YUU+PnxvnWD2ULcBZk+o1Pn9CGI86DlWFDVy1RFPz85H0WMyhGUaw56NCMwf067PYeY9kSt1LAb7pj5+cZDVbSTof0lnBI2SHBG2rdFfatP1re7NVy9fvhz7ZHWpa19X99dvInOAqDu3BXA/OxHu0kKk2WOxV6zF9vq2DW21Q/qAnYn34+i72lJmxkPBHcjuACtBUqAehzgElJAK0ARDgXIetlGn/yQKQZMzsWU2fNd9ktKFGfdY5fnF+qIdAyFq0rnGyn0AAyHjYOgYHmEmM9geNoKQBBzAT2J28//pgoT6DOWEVG35Hwp9UmTsGLNF79PXto5wv++jrDUAJviyoallQ/04e0Jx0VhAtqvBjn7f0eFRcgQb0fCkPl105MPvvh1DyHxX+qO5/+/7fy+NxX56Ou/J42JX7ciEA4AmsNYdSHnencn8o9DPImlYB1W6Z4BRzrFOt3rrm+oeGGgIfvf7AvTOgcOKnBgMAgarUNUgioFoHVLmv5fz+3xkk3729l937ezm+f5T96aPs8D4C6oyI6xkcaInOEdoXR/hFet/tCvJa1PEOrGCWRSUolnNhXZUBAKNv2DFkOChrh7YDRMkGyXpS2n95Jo/6eTxn8hj41AkAQA0zAu1sf3odu4Rp+C8xA9q/DQAQkfbEYJH1qEaaMXvj2TU+y+zvy6lnyOjvEZp4oJ5vgG3pd9mZLRGMv7Gusm3lI/VJ08YIYL/LFZ8wcPEaEg2wb03p/0E6fyT6z0zwM3FB2uIPggEAAMD7ECdSFYMpgCwCCHTrfKPvFmAm2rmwfw5HBuGj/4x6AzM3o+dB8h73wM9PXz6Xz1++lueXl/L08lwenj6Vx09fy/7uXvGFhwcm//cI0JOaVxWy+CnKf/fvDcrh2m4w4ik8TySr/s/xH61Ez3RHAG7Vr5SGrpoLN0IC0vq3iSB0nPw0f370E2d+49SWuYEBwM9CX2CMNZBhTE/cZKQ9Sxt7VBAmdgC/V+GCKenvylm3smQhSACH9VNzLYKsZjPnPZL9vDyOHCtwj2eBWFTJ7RYAeC4DAJYtAIL1EAC4BAywDmktvNReJidWDQSQH5BbErWilez7LvRmSsxj6ucAAI3PNoXHyH2T7MB1gHWbyaxTNKe5Ms96rAGz8rxnAID9mur/MJknJZjnJOtg+0cz3TzK+Ey+m35qTJN+7RYGAM1vz5KSGQCcOJsBAPi5aClhAIBlqwJJggEzMwCEOubE9gAAz7XjtxcxYMR/8jXAdtIASazyh/zt5wAAgvOPh/Jwfy+QzdCmLAMzFjolgZKVwG0AAFKNo3o6qv+V8Bd7EeeAgADQ+CPxD5CAgACg+Fel/2vZ4ef7Dyb9CQY4vzcAAO/9WvYffyu7C4qQohCHbIyISTNaUWXVYS4mWM36GABPwxEzuMWU/j7PGTePlrVukSULxO0GzMT78wwAllvJvdjU3AKA52RU+IPuH/T/+AcZFDPAiQC613e0BgAIIP4BaHfalb+9vpe3jzhTyXTSWH8bWLBZ16ONcQ0AMGA/68dnIc0MALDN4fZn1M8JAAAZFhuAaPyV+HeCXzEkzhXkmkC8lvynLxd/85wMG86WPM8qn2MGAARzTdUX3PN6HO132CuyaahDAVAUGrie61VHBQAA47Deb4WZDTBYAblu05Fsz3xeZB1edZdtoQoA+JDNRv0eZxPsr6D6r6Aj0v9H4h/+LBg1gi3MNlOzB7V/8qIuWpqZAcMdxhK4wrGVBphpZ0U78+ctGoewdGMgi8HQFqz2c/g3kyTz2hnB2wSL8q0AgHFveL1nr//qtct9OERpavy1LdDP+g+OS2ztVcd/uQ/CfrUthb0rYLz+y9/v37cAELFqNf7d5KyPiYTUTP3Ma3M/xkx8veUH/oJ0T26E156FY5zEF1PIb3MIWbfn7/ae1lnUt6nLcnVtTccCk/wd45p0eY+I6yum3++fzkfOuYJJLOPa+LbXp+Xmx/vM5Gdm3/06AOAaBGLrCfrY2fTKawCAHEDPwpoVYDWI4xsaAMDGeKPJshF3awsAAwCyU0CkWzjyPFDCScwggCpoDOhNqt5qJVZLvo1oYDzHGgAAz0H6/wkAQD2nxQBAAABRdepfJXQsrbVa6WUFYmXWBNwE6uvBPCqKobLSm1fP3TawX8+COkt05I2pw7Yl1Wb38PX5e63AKD+DU54301aCJiLTXeAhf/+o0JfvKSDJWrkEELBs4Nk3vx+HCgz+zqFdtjpYzJevj2CsjJ42huxA5tdHJcM4UZq/PM9+hnH83dzqSFwEdvI6zdauzg8S7L8KALhBB62rMH/52GuH0eIaDG3zn8LwdU80EM0sUNHptKQTPKbMdLIIvg4tBLKe8bnMzwQF8EwPhXKaggB8fQ18k8ItgjBBq11NkYR8tYHcA3Ai+R8sAKxChEPMHswOsKqqh9tV/ysXBuf7Azifs42CcawSzRQ+qQI1AmzS2VXSuMfba+Hy2vCPZVUlc6tubfMZ/b1J7ZzvixYGpTw9P5VPn78QAIBKKlRNPbG66rHS/jO4imQnK6HDQTvs1UNtSMLO9u9o2FgmTdc2yvhMFkf5yUmF/Kz5XrrPPNHAIJ201/QMzGPOemMGAFC/OFSgLQEAcoQllz6P3F/uGgBg1GmjQfqzAICsi/H7Nf1eA+ArRmY+K/Mcjes3vy4C6L8AAHCyYG2tZkZnlo9rAAA+RyQGRqYTvdcHfUdLhOtdc5t9kgbjYIMSn71Rgdmdc9YDid60Pis+WxPoSq9rfd3zPXyfgVbQ94e6UAcejZrVpkEJz/vUZF4DH1m/aNfA/gIAIJIZQhRU9gA+X/RxzMl//m7sn0p+AhzQmJ0isqwkzpDoz3Mudo3YexEsgklbE/yoci6lfKDaFAmB6Pvo5P87rk2JEdnOrR1AdtCk9iNZopSmyOljfWey5gRqdt7adWcmcGsgKSqTWBTJBHr0u1fNelCYpkRvHP/1VO/sXOk8y1Zt+5Wd1d2OwUcEwj7YqxSV/3itlFfQd18AAECAcheU3mSy57mk3m+o3BekQsEcjcS/I9lHBgBWK0tqqXODIhp32L9+FJD8m75frGKo8AfF/6U87C/lYXcuj7tL/fd82BMA8Hwo5cvxXO73l3J3j+C3PgtGAt9PYUmNSj7ZLFi67T+MZ1P7O1pIBXPGEnYYtjAmDZlR2NpBXYyEK/rjnt8AAHgr5e297AEAQB9dBMdB3QkwIo0jzLOB5PqWGrY5tLFTxtqT1mHSTp4AAPB6Zljq9GJKCo66vNqElq8YgvyzXOEPBg8EgGP+k/3Ygrl9wnWc69H/ymNxm4Ec4VnYoATIjPZZVcidrtQc/TwAYPRLZufgmgwBAKD/ZkFQ2Wfj2ekzv+p70XSE7u8rmlnBGjSzMxCAfK+gTI/As5ONSMwj2Q/9RkAQkhLvoPoXCADvAwCAJAeYAFih+BHU/wEAADiA4LYAAIjdRGOFDr4c0AJAz2hfQkkUXYPkFtYZFP9fvn4rn758KY9kqHoq92Cpevpc9kck/+8LKmNB/e/kPz57QNsqJsZcuQegmPv0CjBWK3IT0K9+vylafwcAgHMb6yvZykFW7ZNfAQDQtpgEbkd5tOz5PKC0WR/EXFcbpI4zpDLLVW1pkGWyUQqL0RLsNGKHxHQqMaz5RuKfiZRIqMfR/VMAgJzMzXMqmv+ohIyWFqyaZLJEDAB9slfXwvZwUsa28BjnciwuJ1dbgqcHB1j/5CKdNVtY67ANAMjPm5NHXuN/RABAfnbE9bL8ZTsoxxYsk/knfv+jAAC97mstAHz/sQVATehD/00YAKwjMwNAA2novKOOSy0y2znl2MzAQETbSCwm9hdbUZUSj9xHwQDAlifYXwMDgGws+SW3AACopxIAAElF/QNIMVosDAAA7CdW/CPpz7ZGovZH9b8AAG9ld34r5V0MAAYKqGXAOxmQ8P4uAQCwX93u6Y8AABhgHm5a1wJAsicAub7rzwcAmAEAAAAAw3A06DUA6wIAcLqUH+8X2t/v51352485AMCFHNpbM5tW7yj+NLFvww7eJ/uxs/8mBssMAMA4Y7VgwheL5H0FANhPrhT/jpE0AIBYJdM/AwDIzJNtRNeMm5HTdk8Uz0DXR+sPnw/Ylx8+EwhyafFmAgJS/Id7Jo8jtTdx2yC1e0xsY5NCJ58hODtkYzUQUs3VAOyCM5XgBJ1TsO2sb8g2ElX+BAC8v5fTx3tr2UTWNvhfjiuk2HvkJeTCR3w4AX6qXR3i4zhp08+20GsQUpIW+6YXD8cjqyPcV1KkgGhvrzQmji0bupPLfK94nv8IAAA/w5ptNp57k+23eOnPBAB4POMZPeoIulfjAqSq+Pa8NRJ/y6N1NsPq+oevy+8Y8ijVZ8rqMeep4qYLQMwwOt8nz0O2lf9eAICZD+4d+u8PANCkzfbwWEA27oNfBgAoqLMuU1sbbhSa2V088WOgfu3BrCTzuGpQIgldqxIMAySMNRp4dFhlwKHHqQ06oab7vi3utzEmSmmMGgQQi8Nrxoq5vzMAAM/XtQAIAEDtA2QWgCHo3pI4fdnFrfiP2QbWPXsETw6UrR1K3euunptW2PfBG28SfwdkZAsAMBtLDgbVUr2cRJgk8pcBJBsKQTO6AgCQAdkqnLrvttE3aQGQlcH4mXH8CBZkA8l7MO+7rHDzHuX8gaYtK/YB8eTxz8bBCvygV+0DIHNaxVEecO4RALBxpG0doJxfjmH9Btc+rwo0K8BZlfNI4RPh8AQAMFjAumv2c+01BO9rwH9SuW09OT6H/659PwdwQb4+B3XHAG8OKDCXFAwAOvcdEBdIx/WndV91LTh6AIBBMaTo9v4Kukk7FrzpvgFImty3qn/J38AC4EAgk20aaU3QpABcNcHjGn6vsQcaVde+In9/ZgDoknZEkDt5hQTUjsHUz1+/RGWVKv/BAHC8fxCFKhgA0FeVAQcFKNj77HhgAmlkl7mmN7Neg2M20yujwTPqBf0dgRSneAagF+9R22H0m6xVIzYDYu07R+OmD7Bof2UGAAZlArU+YwCQzMoJ/lkAwKgpMgAg74VbzrFb9PQIAFh+/zy5MpvLLBf6vQEA1mRmPLe7tSB9dd0QHFp+7tnzjWv5swCAzO6AseH7ZjrJz1MTdYN9wMFC/6Sk/3jO1bDOpMc8HBfOfFQQtT2UegjybYwx0aDWQARqv6F3IsBCqnjTgWJHSzexOjMoFqlHPN1gnqJaDQBAZRppiXHuCwMAIjlo+WFQxz5hROG4J2tCJipIWNGUX48qKX+fSgjrPzCUuJIdSf/TTjTTSPS/BgDgDQEhJLxBvVl2/Gm5sDOlGQjAlOXKdkaAJPQMffBjlHH/nfem5wDfdbxTIr2eVcECQNsCPZIDoc/PZyp9BJ0mAETulwGEoWdLVTM+Y6J+HSAu05S+I+l/OkcAspQfb6j23REowopeVvPifjp/yk6MOdLGTZf21egCLzDgGq3DYPcdy6487g/lLnwfVloCVLwPmv9yLof31/JYzuV5dy6fDrvy7eFYvj7ely8PD+XTsZRvx1N53J/L3Z36TEPtIqgpAMAYOowdtQABrBtgo17q9d9PAAAi8b/Dfuc/BPpey+n9b2UPatxXAQDQAgA/GShHcG8XAcogIqn9bgM06VYVnH8DAEImoXuonybOufWqW3gt9OKQNPf9809p8NjHExA5JAJ+XfbdqDMT8Hpk/xnPlzX71/vJ+8+fy+dOfcZJFYTPnwr+q2fHzwEAcvBhdoZtVdCEggnd07em8vhmAAAHfMVYpZJA2xFe60oJG+cMk53pDHLiyyBXALlzIlQVc6D7BwPICABoDABIYKD6H0whahcAAEAp79AbH+fy4+0tetMSlRUSo9XCCQSa/uq9BFjTMoa1hZ0JGxTJ/y+//VaePr2U+4fH8vj4WO4en8r+/qnsjw9kAEBBAQEArPg/snIQr+NvvhZ0/9CpTuBWG9JgtxVAdm4BkM/aNQYAX7MFANCeC905s13TZljzo8e9Pdo/eT/ZXvFelz/Rzq9mfyTmsQQcEogjv5f6CUdVuXSQgFj4ryb/URASlf+5BQCB1jcwAGTbqI91JYr4AACgWtvJFCd21xgAHA+z7GPMY9X7jAGgVbz31e+W3VsAAFpTMXgu43dLBoARAIDPjxTzTU7ayme9JL355zIAzAAAo16e6fWZz5J1Up4jJtbdM9utHxJItn2uAaJ8fzMAgNI/AwD4O/Re+kf6+wQAGBkAMq34rAXAKKuSD4OGVblIlp+QOzaASgCAmuS3/mL89K7cQdeRHaAHAGRwev59Zn86mIB52QIArLUAQOJ/j2T/6Y0MAPjbAAAk/AEOuLyDCQDMAJktQInMawAAsDk1cKzMzZ9hAMgAAOgZM2dlBoA/ogVAb+OLAaAx5yjR7xYASP6/E3Cn118/8LfYctgCgCwAhS0AAAD4/gqGHdneuEdmAGj7unqKo/n0dwMAcKXsu0WlP+UcDAArAAD4bZkBoLYAwDkReQH5MrYZ7X+2pL+KeJrf7+S/9l20T2EiXQwAvlbMMXrdAdyatE+tgRzrsb63DWE9Cqay2d7S53Q2ZP/b1f1cO9jmZBkJPcR8DWQDLcIEWMPvahEg5g0zAmS9IufLc5LsyACQZ4A5Lw1b3XaXISLWya0rWkus1XxW7fce/nHKvS18jViXUTq78yjZ5qMPcsvfZstbCH68sO2/Lc/Btftkv2frmvG9mQ/ia2b+ws/c+2cAADz7htwf24+tMADcMg75cX8uAMDxx3E8ljU7D2sMANIffYJYdq/+c5z2mvyMcci6dhHEGtdya93zd93CAJC/O9tR/+gAAO+ZtT3INfzVFgAjBea4kJsB9huqb0enKSuC/N6oIBTbHALEMbgZAwDu1WhmgPRUgmAEACC41RnP0St6CwDQJ5dawvqzzzYAACAASURBVFHVAUnJT5JwObg9Gpd4RjMAIKlvtCqMUtH9LxkADADA9biGdFc0bo16FQNAdSLqadRXNOvQa9S1tyisbuNFEFSVTL0TPB48a863tIhWOjuooyOz5bzTgXMP4kmS4FoC3h75+P35GfL329jnXATdOWlJBypBz1VFKw4HalOAfRJS99HFawdcHc9ZRnke+2z/juP3vTMAYPa8eO0qAIBL2FM7jnOxNr4ozvrdAAAazamC81YZbvvfFNoN4WlZ1jWW63498iHSX7/OBDLqvZg2Vu/ZoPQ12SAejeMuEFCT9D0ooR/flRYAHehACS9jkmtPYi6xj8uUJIx9pyBao6Bza4waYK0VuokJgLeDR6qfyz0u3aDAq35fXKPmArWyP+tpXe/6Rf3ey7j/nvSIjYSPKdl6AEAk6GwQ7i/lEdVVX76oDcCnT6z+f3h+JqXq48tn0qeiBYAoVQUCQLAVwf1aLZv6aI7Oybh/8/5CLzM/10wH5QD6GDRyX+eReL1dt90SQPKqeZzJnPfjzLjT9aJwlIw3BgDcFIalnEBR25GqPH2P+87eCgCY6VPc3317aUylvZB139pzzPTc+D0z+8f383trZ0d+3vG+mtPbGABWz8+4R+7zcu2Z8lry94wgdFX64JSaAaBW5ZhlJBhyso3kZ+Z6kJZbPaIX5zOp/87sLWr9kcdunWoAQR43v8+LkAAA/nw+8wQA6KtCHRyH+tsf7pTIDwAAExLozxxO0juqgKyLEv2kpo5PyF7xnQ1V7TIAVqNFwJCUVlAn9GcFAEQ1JmghERyCco3kv3s3GwxAecI1fF/fwUr+sme1/wd+7g7lhDYlu115RWIbFauVBUBsAG8ADISTmOn9+Xs4zDbzGuWmVHp04q7PPtuj3pd5z/h3ykpU4DjA0s4sKXxVzIaOwoyxJY3/LuUuasE7B9U2adhgtgUs6pYlnhz7A0EerELiv1J+AACA5N+5lL+9IqlXyus76CYFADh9QJ4EWjtf3FTBgaW+JRKp7zUxHVCQlf5wwE+XcmRCDqAp4emP5VzuUfFfzuVldymfdpfy5VDKXx/vyj8/P5Z/fnkqXx8fyudjKX+9P5enQwMA0G9idxpUojpFnWbcreUqXKHJbl6XNZ3ZXzMHAOSwmXTMWXT+ZKuKgB8De6iE+xsD5WgBcAAAAC0A3lExJwDAGWnSaGugilo8lxkAIPPt/GoBvDj3+Ph98KOTvWr3tGtWde1KgtLp8uX5qcSugHHJvgu7VPvbw6vabLEEswBQd7/wDz3uzr5MzB7z9Wy+i2zAn2cAcAI3Dzzr6lsBAGsMAC2w6wBvHnMk/t0GIDQRvn9MFpKyOYFBasIz5LElr9QCQH+rRzGoikEywCQGKv7Zn1iVdj/e31m9+Ir+tHgdlYtIVrxFUoNVa0jWodKt2eC0TxCAh+YOGyofxwKa7svj0zNt0q9/+Uv5/PUbwQD3j4/l/uGhHB8ey93DS20BQAYAtgBALAKU2eojTHu19u1VqxjYZ4skrUpBK6Vm1ufSJG0N9F7r017HnvxoyhPJGcbqf2p+isw/OgAg2xJmP2sJlwBgDjqIeorg3FJpyVnUEpT5ZgBQ+55tAMC4r+xbNB9jCQBQEveD8z4CACzb6A3Ne/iMT+s2xrkci8vAgEYN7d7QZpPQZMwAAOOzSE/0AADLXE4U+Vm9R7Od+I8AADCAI8+PbWL30J7ZyDOdmZ9tbrfKls0AAIE7sBebnd3kZKILwWbCxL50Hf6ZKeIaAIA2ewAE+Nmka9cAANR1UQhgy03ngktY5YhKZqL3efhyjKmSOeNY0G5M8VOxp6rvOFhO3IZVLKqj/FLbjK1xKGjSQtwT0RNdcyEGAD4PK//FoIEWAExW4vkrAwCo/cUAQGRoMAAYAMCf5zcyArR2AQIAsAXA6TtbAKCfOXRhZgC4BQAQKjv8+MaEKbNAWptRlGgBwP7uVV8JZPtHMgA4buMWAGLY6gEAMwYAtAB4R/J/YAAwAOAN7DoA3waOrraipEBlj6A3of5oBgDaFqErNcWezIhVOQ7CtoeQxQ0AAJLju9YCALYiW1qklgBmgrMPJl/U+1zY4+xbs3VRYgCAXHO/8qz2+Q1RVftXAwAUqwldHgCAnIdogC+xFGg/lXI0oDm1OtV+a9Xybh0knd6AXTQOolVTtdkuqvTnP9L/y8aoIACDh7lfW4w9x4RzxT91So5zpWQo4zcpeq24QthoySSvW6lr4KelH6uPMxNV+1yT0Gwbc56u5ApmPll9zTGvdRdnkYMY7zfGFLe+72eu9X3Gz4zPv4hHbT5w/+atAIC6RrGm1VeK3OG697U9mNhNmwwA7Q7bfvbaN23NOX025y8Hu73a7j4ghnyUReZWBoBxfHXd/mQAQP7ePBfau9L9/ygMAHXOf0KG/+EBANeeZQy6V2Mr7A8o8Gp8xc1uAQAYPWYAgBwOVFSk7RqIyA5BnGizeMSFkZoPyfxMMJyXwZv2HQ5g2KHpjMvUAgAJfToCDMCFkToAANQWQK0B2ALAjjoddBmvLdDbEv4U9hRE8njpPtWNMF+pMXCeA1yKjYkBYBTetUBY97qtkisAgHzv7gAI58EAgBHEMftc/X5sf7KDqjefr83rPB4u/bMrhM0etBsAgEwROs5JREsW333rXEp9aaOMjp9XswtApKokjoUUixFgTgp+7VBdjh8zoOrItfnbSnLxSNswPqwL1nQI5RcUURtKxvpjehAwaaMev+1wSMHWOCA0Vy0B3e/3RmEw0wM5ubp4f0xQDE7mml5pgWr1x2aSbJKErbo03XcWSGjf0wAANnq1RjkkPwMARFDVIADuLdHRMUAXVVaS0cgZ8paBOxwMqzbfGYCiFexkLe7QDnAZ1Pl76FBGAm6uD4z4zQCDcHspYGY4Gb6f1bxnlJiS9v/zly9iAfj0uTwTBPCJSf/HlxdS/zdqVQVYGWwFvWMKoLXAsXvO9q1FMlJbz+j3x+vaeuVAmvdAlvV90I/P3pP8tB6L0jf93/5z6wycbU9db6rpHgBQE8UDACB/h53I0SFY1RUDQKuegcHyk59/S2etOSBr5137np4VZfb6wrm7JQET1cNr48rfM8q/9nUqSatJnCY/s+caz+AZirg7Q/DFqc9flklcl23AKpuRbaX+jnFVMF06s5kQdOV96Ck7JawCH4AjC2dtn3VGXw0Bu8DXj3YBkxdMwsgx416M80S0iGIuQQDFAKIgQJE+qqzTGZwkKbRPlhPkSvg3J5Arhz/BoFLpzZX0V3JQdJJI7lPJVGYoBZYoCyz3RoBJ1wMAgMT/aXco7wAAILm9PzDJ/1rwDywAhYl/nJoABnzH72ZJ8DoFKIvfYd2eNmZD0uPZm/3oS7b2dOfE6fiLUzrFg0O3GP5FGQsbCTLh++M1JM9boCWsKf6Qg4j1q221+HLq+cw/D2RDQHIP84LEP+boB+i+LwAAoGcpEn/opyzqXCT/BQIw+r/WkdYko4LLdlEDOZLmkFANDVAtAMhwcC7787kcLqfyUM7l8fJRfjvuy7fjrvzzw7H82/Nj+deXB4IAvt7fl8/HS/nnxxIAAACK1QYAYuGfCirnxcO4csB0OzCxrZ/DhmYrBM057SzKq4RHtgAAAAD6KsCtIHoAAECBe3or+zdV/qMFQHl7LTsE/0CVC+BAiBiD2FJFkWDbU+b5RAP7Uuvs2J69zkMIHQKFCLzn5PNMX64GYQCAsvx24PGIqqd2ALxHZfeQzatzKuZt5eCz/svr0PncAwBAZ34DyY/nR/81rYe7dfTPtgD4VQCAe+iO99Hztv5ivU8j2AXGjEB2BpjVsz8SW9b79KMMFMgt16KStiWvFKB2Qo0tALRNyxsS+6j4zwCAtze2AQAAAEAAM4UYAMAeyJFsAwBAukw6jG0K0T6ERQ0AkqkggUmwsDk/fflanj9/Lp9/+wuBALBJ0ZoKAIC7h8dy//hSDkdV/8MmVfIfPwW6VDIBDADqqw16X94fNL+JurfGEWZBbfccHtkT4+zu/YLBl/0DAABrtpl3Ti8bvZ2W5d2yYTuK4x6AyeOzbAEAaoItFAvuL+YVMbngZ25pKQaAAHqxJ/TtAIBsv+Q4iZO+lFcmgpWgdKLlWguADADIusM2Xqb/z8lVJ4RGcEC+R6en8hHU2fIzBoCWmM7718nqvCZjfKTJSvvCpe784xgAGI/MybPoQe9nNwX9OC+jus8y7me2nNqvHOcCZyqTYysMALhe9koGAcgnnwEABCpoCX7+zfYl0GEfAWTqAQCqOM6gKScaW0yxyW7YeokBIFDC9cyqVdCRjGQrVBZU3VMnHmHjHFU8xYIxAGuOZo3V/hpBAGtzD/8AOtAAALeNBXjm/f1NIAvo7viXAQAElLGq/weT/mwFSpAj7BxV+7M9wAQAcAG44AOggNeyCwCACzBoFxrwGOyWlCUKw5IB4BoAAPrIAICwlDoAgKn/11oA9AmiYIyN1qWaV62p/UADAMwAAHDtGgAAdvcrWgCcxMD1+n6mrd0xALyhNYAYAAgACP/qVgDAqn1lIOwQDvG+tF/Snku+kM7tdo631O5PAgAAXCeAew4AYAwlqPirFxuMmU0/7Nj2pekJABVtuwic48r/Bg6SHPEMCQg3zfXUNoPsA7YTQp+1PaU9hv8IYuY/MQq181WsHpANF2jozFIyv8UBzmqxkdo1s/ofAJzYf2oh4s+hmEi6pj4z7KmwgRuLXFvFXOG8rOwX6CGl5/nBmjPtAtPNx8u62w0U6hmTYum17Vt8YPSlKFtD8Hvb3+pPDRcP/iO3ABh9p9kc1NWagLW35mMWm6j3Sk5v3ctDnBq+B75yEVNK07wFYKb3i/N3owVAu9W2nz3aA/571fe01CY23ayz6v2uAAC2nj2PaW0dFLprsfdbxj3uH+/l2fetPX/1V34RALA277e97thhv4l/Zg//MgCgBb/mQ94czA0MANcmIm+QLrjHVdVBY2PYwtYAAA5W6GdDFYsBAK/B0Gvos58DAPCwjsDhyALg5zIqzmOf/fT4F+jSBAAg/SYRqQIAdIl+IFRB0cfWBmIFyAwA6s8nAIEqvPq+uppKGMKawTrP4WT+bAK1d5JE2bS22fNhmzcq73EDAMCfnyl5BnBSYCY7ufn38bOVwCQCqC141VcaLsa7SJJDOtiJcVqFj3muxko6xLs9RatQb45jztdlB6+NS8HRxfOlBcnztwwCIKjV+l/Onne2rnksa3Pna2pAbYUh4Zp+2Hof00aK1I1TKD//uDe1blo//besePbry6JWOUbcWRPmD497pt/q9QGAyJ8fgx6dThwBApGQpeG6MoaqOycgAOuCXMVtBgA8nXy/jHGNuLzXMhJxRp0rIa1/DG3X35XAyMl/y4epQTvZi75rDjw0gFHbJ3E8lDNAB1zHVikkXa31rD/1KHWf1e+rtN35/biuVoK2JF3dp5Hc2h335Q7VlJ8/l5cvn8vnL1/LC5gAXj4z2IqKK/RUJQDgqH6qYAKwPve6jcEZ640R1DT+zRNqqFDOemM0QDuDKIFHLAtNmbTESP9e22y8V3KAl/vrGkWY+gZKRhsDgAEAeB0MOeqF159puTLymg5pDu8S8Z1bALT9sM2qMtPLa7oz6798TV73rPv9LH5/PP/6ZyX/RffSqqGdHMs2DjiQfcA7z9X4TFnv0/mcOBFdlbe/EzeKwHbWR3ngeT6odiL5vgCwhc6p50vo4HzecFwISKTEXta5+bmgv5mwT1WGI9BG12u0Zuzga9RplhVV/qsiIoIV/JDAl61VSWtb4sRTt/6oDLctwMRRu4dG0KoO6Dgiv+/KSkVDg/IxAsuHO4EABgAAbRMkju8eovIfyX9Q/h9U/b8/lnf8frgrr7t9BwJ4L0X0/7td+RsqLjILUQ5y2WFOC92368HFs1Rr+8BM/rP9mg//ppmqKxvU+a1StCbxUnJdPpA/zeY1cwCAgRP1eQGA3IkBAP1IwQBQSnkru/IdSf9zKd+jN+mPNwUgLyw5R+sSBdfZ4iEACl5HMiOFDLDCimcbkuAtcEXVeynlDmwPbs8DX+n0UY7nU3ksp/JcPsrhb/+t/MvDsfxvn57L//r5ufzbMwAAD+W3x/vy9VjKb3fn8rg/BaAYflMAAAjYiSSql6MLdsTuT+wVMz287T8mAIBEW0n/WlnjiKUAAAQsBSAAlLlgAPgwACCq/8ECsHt7JXUuAACwz0UT7KoiJf+5bQh6kb9UWy4YMBSgiqxXPERhppRcvpDBYQnAvcmJp+k/nKcBuvPr1pdK+M98u+3A0HjOjLYm9PLoW8zO8fkZ++sAgGZ7t7O5ihv62g+VYeM4DABQsn+8R6v2H3W+gW9dYj/rqRkAwD5rSoihAk20sy1p2gAAreoQLADY/+xZTDriYAAYAADvH2YAAFBAbQROYA4hCEAMJgRuszBB/qdjBgYAQKc8Pr2Q4h+V/0+fPpenL1/K/dNz2d/fl4fHJ4IAkBC7f3imTQp7VG2pwFIlVkHYXK78F7uieveqR73aNGV/RdrCbbYGuyI2T78vJD/t7I0ESdJzdm/zmexzULbVdguAaz60g+BZ5tb2rm25fF73FZUj+Fg9zOv1nQ8UswVfKVGYq3BFSRHavxHzQTwLAADo/cq+cAMAYHz+0a9wYofnUdAmrwEAnEgm/XZUcY+0uJSPxA6xTf8P+WpJ1yxLvs+430cblDo8tQDQXLekcn5eJ5qzjfuPBABw/DIDZLH+/m+0nafyODBo0GaNpPzCT7wCANB8teR/k5WfBwCQfhtV8JUdJZgDTN/dvS77K+tsrVOz0XQuRPIu+xaVflz7B/KpgqoAAETh1AgAMHvsCACg2ppV/4fZbQAAWvHB9tdcf1QGACYogwEAFf5mADAAYBcAgBMr/08TAABaALz3DABIbpIRAO/9IAPADAAAIABjMTcAABTHCs1aK5kv3J8G0rkFgJL9in/9kQAA63Xoepx7AAHAFsTZ6RYArx/vpTIAAJCM8xR2N+zsD5yvl/LjXUwAbAHA1wW+o/39kwAAydwkwFgr9+fR81kyzR/JuYS+wEJAbYNYthgAUPikuAj8u2jJw1ioXhcjsMHeXlj5ni0ODMxJ8yloawQDAO2ZABnWtgDBQNSKVuDzBr7cjBusmG+tgZmXSGdCq/4HYLmUY7A9et+181zSAABvawHgliPR9hK6LgCY1u21BQAARwADsMAt2xmKS8b2DTvejF9RjJCAKS1u0GQ+n0lkXWhlAhVYSnM0sX65GCpLkryfRLA+xGhqXngIPucz/RoDQB6DdVk9Twy82UgAXfNjxvvP/YSmV7ben703+i/5mnFss7Fujf9WBoARAFDnD7GaVCSSz+nZ7wtb5u8AANiaU8U9dMVWC4Cs/qr9FTfeSL10Xz3GFeu6/v8eAMBd2dk6njjP2doe47n+qy0AcgLxZzdnkp/f81F+ZubgV4MljNdqgIWw9gwArSdXQxVHtT8dWFXGy8DDgenKCVV+A8m+xgBQD8oILKiaqw8y/HsAAEYGANJbBZ1VrVYaqjhmAAAFlVxnNF9CO0hZCNtmVjBzTYBxx80K+Fp8OG8BMCqNce4dJHVQNzs4Y1CrKS4JEf/GIS2LqEu+5+/dCiBIba4DAMbxjs+Dv5GmGJ3apZPbVz539x2qH/3e+Pz5dbzHdQ36Sivx2fjGA7c7UIlAbBUpzbBswR87qdO1ZLx3W/6uKZZrBkhnLC2S5HCOFcBt92lOZn5N9xmDtQ6Qr4MArgEAsqEwBkDys8+cf9neNrg1tmqwDowf+fPj99hOZWWcwUNXAQBROcVslRL+IwDAhjdXeAx+hT/vHtmj3La/w0CpyXv/LZMFCdBZAs8JN6MLK/42VYBKEagaLMV2KyKxpTglo6MMMJdz2BEA8PLyUgEAn75+ZdAVFVYMtJJa9YFAAARYWYkAClbobbZcSGfSoIusP8dAVtV1rELqAzWzvZblrMoVAQDLBITmxU6cZao39ere+AkAQA5YxSrWoIMo/UFhp4oN7xvMkVsAZNl2C4Br+mEmV71OawCKvC/WzoBRp/tea+dN1n+zsW59bu272n0aAGB0dGaOz/K7goA6OZhrZ0DW7d35GSAm3tu93cf7GSwzqSwdzxf87aRMPpckkzqz83PEzux0n/p8SzPmaoO8VnV+Yv8bNNSeXzaJ+x5yXPz6drapAmgvBqEItp0qC4pcewRVrItYZU89ZpsJNui7zmE/ngM0glANpIHS+IFt0ljAQMRe7cF0wv1sBgDsqWNUVMf+igCT+kfuSf+MEMkZSendvrwjob2/EwBgfyxv8e9H2VUWACS5P5DwBgAANJCRRDT4g7UhWQZiIUdHGsm7fY8IWGyRcR/256BvPHND9W0401qIJbE9BXBmDKAwpNm1xnKESwFlPVtUwKCSH8HKYAB4Q0USWRIu5Qcqfi879iJFMPLtHQk/BPgOSnKbi5QBpET70NCgkukKtgugT0WxRewtBAf0+KgeAwMAqv+fd+fyUk7l8/m9/Nvjffk/Pj+X/+Xlsfzz/bH89eFY/vJ0X77d7cqX3Vt52J8rAICkEGAAGAEAi0qHmJdfAgCwHiuiEInvYAIA4DltBoDo+9kAAO+s/j98fJTDmxgAAABAhd2loAWHApUmhoBMgDWB53sNkgoYkJMvPG9ivmdng4J6gMMknZDO76tn0w0AAIxnNflfP78ehtkMHhgAPgYek+04O0e688cJWIOWQp9mfR3hjRZtyqmcRdK+96+v2fcOoK8xAMwZBjIDQGsh153lqcq/VZwFaD0BALDvHHRuQejUAgCJ+9ATTvzjJ4AA0JGo/AcDwI+3NyYxDAB4e1OrACZC3sUCACAAqXcrOAHVQyclUQkk0m66f3gqL5++0Ab99O238ghGqk+fy+HhsRwClHp3/1B2KBy4e4jKWNioUelPkKoSCKiOZZ9s2KoBImP8JUAzeV8YzNsnOLT6Geib5WcEAGSAK4/8pPZ626RaB93Z73uPgeM1O+tXAQBm6+l93wYYVAVixByYTDU4OUBdbBnUKihVEb8rx6BJdvwKa+wWADX+9RMAgDy+PMctwXvpGAC2WwAkyvcKntfMW3+uMQBgXcZCHcfn8l7Peni0EUc56OJ3AeZcAh2WrACjbdH/naQ02TKS9z+HAWALAJB9n7znbIuPsZcs71kv+brcAmCNAWAGAPC9bmkBwGsJXGoMAAKXWD8KBOV7zloA9M+nNVGMU+vAvZNaYEEPMsmYeosbAHAECCBap2YAAABU3mdORHotMF9j7KVKRtheGD9afbElS7TPeGcLoqhQDnYNMwBQfwcDgAEAjEOBAQAFKWQGAAPAO+n/kehHCwCAOy+nt3L+OwIAVEgnJ0/THZ6GGfyutAD4GQaAWF2eY2YA2AIAVAYAzv+cAQD29/8IAACwtGV2iwwAcLsfx/5V+S8GgI41jgWNcwCAWnEIAFD34QAAyHlonfFhRyUADr/XkrLTvqIvXkFheg77NncJACBzuwdtyj4IGn8zMsdrvHZgYJJt1ACZAA47Lllt0nRm6WR27DR8qmRO63kaoFz6pzFq0FlKAIDMllptEX1xZaGrdmbERRxZHm0Us9WN1j11Uo2H9tn7bXt9BCXEjvsHBgDks99nwfhanc8BKHH1+tyicLhpxfek/MQYqkD8giD+FEO1fIx26GzMBID8yQwAOJtGH6raEhLLkM4ERInBUs5oYy7B2Y7vXGsBkOOfWTarff4nAwDWAOTUHWFL/EoLgDVZvP31trtne3eWf80y9hMAgKbo2uCcgd3QAFee5Pd/MpRP7seaElgebTbAAuTf0c1k42wGAFg4G9ECgAJQAQCmXG6UbjZK/fjogTMGx/GeKrSWibd6UCT06BoDgKv64WyrTYEZAI4KzN3hJxCsADHoPbUAiIQSwQ0Noc+0MjduOjqIfOjH6aTW1hpaKOcOtZJEE71bpSYj4LNC1n2RMQgFNEnC4x1vgLWDwCCAmYO7/L4hkS4NXJMKoxM1HiDjAe2gf64Amm3iteADZYQUuM0oG3/PCPUcaKzXoeIw/Ze/axzLOEcZALA2xq3XM/xjzQFdOwB89iQChNt1ZrqSEn6DATM60Nq0mPd+/tph2SfUKa7pe3gdL+krUPL34N0tAIAfw4jq6RjjonkAgB3ZagJZOqdlZLNunP3edJSqDFlV6KoeAwAiCdHG2ox0GeCm6G6U/6L9D7re+NlAOgbfKGiuitoIEQ+BaCXvrR/ST1MDo+L2ggB/79QwEJo+199f95T2icB9RBnzZwxtZpUvFWeagbg3awuPO9KnPj0/l0+fv5Qv374V0a5+YfL/4flZDAAJAACKVVKx4vU4/7w+eR9xv5P6LOYqBUtqICfez0Ee6gxX4gZozWudt0pz6MeAVs+EIdlrTCX1LHBSZSKj/r46a+ksanqppy93Uj9X+6vqTAwA3ktyKBuV3DUbZKG3PV7KzXUAwHgO9H9HcHeQ3Xxu1u8fFRU/2sBvvu960mP5pHAgLJsLfW+Bjuddnl8pCJ2uyfcZz5POBiL4S85wldsEkPRrPAMGLzY/4+LMiqojVzpyaN60gVb2a3cIMOTzwPZWVPBuAQBaYEDzmtuH6Ja78oGgW03OJ53lZ6cNgZ2agEgEQ0E7AACp5D6Uq4MxNZTGFjxIIIYM8jkNNAgd5arzGI/HxTGBaYD/pM04z6n6Qtzn0RZgbyYNA21AH3kou+NdAYk8A20XVP7vCQB4x7/DXXnb35XX/aF8L/vyHcltAAFQkYNK992uvB0AGrBuboxZOi4bEEDj7QGntB8ANNrYwNl+yLpE+hLgCyHJ1m/R70/fo6s0CWeQMhD30njjOxRl5t8OWLNSRj0Y6AOgCoktANgGoJQf6PcNEABaAoCa9AMiDHCT9BnFmYgSgxj8BD2rU9vcNpSb8uLqEsR6LvvTqRzOH+X+DK8knAAAIABJREFUfCovu0v5vL+UT+Wj/O/fPpd/fTyW//T8WP7pbl8+X87l0+5cvtwfy9f7ffl8PJX7/VmMYvAvjgj4AhiNZw/fhqibDH/U3hhfSduw/jqzh9t1NqrCF6iAl6YvMIQKVkWLA/6tnp6X80c5vX0ve1TOfQQI4P2j7FD9/woAwBsr9HcEyWhzcdRkT9C5jvVg6p9JTYHPugTLAADItoY4NBBgTFW+GwCARSDPJuUCmBoAHtuPlb0jtSoI2YRfurUOnZ616MT3GSg1ngsz3Tyura6JCkO/GbSwbY9ZbmKd+5xtXYvu+pkQbbzW7N0ldbvP9qmDQMGKinpT++fAcGIA8DlkVppmj6FiU9VlSJjmpKOC6Jfy+obqTOhWMQCgJQCSG6T2h45AS4D3j/L9DS0AkPS/iM44AAAEAeD6N1SVQubBCBCVcJTtS7m7F6uUjoh9eXh8Ll+//aU8f/5anr98LQ8vn8pjAADACnD39ERQKuQfQAAyCNJGVeKfcYhgAMA6swVAtAPwPjEAYNS71vlTP3iyjmTwMvsOwXKpnVUiN5oxAMSpo8deCcJe82v/OABA9kFakh9Vz9Q8E4YhvI7KXyQwNb9KjiPpBrBFjmdBL8NX4HWRRFcmWkHaWcLcZ2f7/uZHVP+hUrwLAEDK/yTL7+/qowx2ACduuyRR2jPWm9WH5Djbc+T4l+NyIwOAReRWAIDkwoA86SP6lRMGj+wj5TkZ50d/p1Pq7wAAyMn//OxmAMhnUnc+db7vnMFyCwCA+JfWVSByz12bQ82lgCyNTQDXo+odLxKcZEaI1AKgJv+j5z2BANEWoPYVj7Vy0tHf4zVYxo+G1qZhipCqPlU+u50q3gbgHgwA0HH0uQMEUFsARPyU8jnIK+ZhnPtm3KBoX7rYDACeBwIA0PclWiwo4Y8EvtoksIXRx7to/s/vBYxGbJt4RtL/VAEA5fyqSn9U/BMYgGtfy+n9rVxOr2V//l4KYiCwQSIhG3gIgV/JABDxnYgPZc6trpo/zmc+r7we7t/MAICXMxW67ERZ4IofBTCDrQj6AoOqp2EHy2uM5Fk+uwWS7gEApWcAgJ7CnF+CUQcMAAkAAFubif/zrrYFqC0A7F+NhSCdF+kVNjvSaLmF0E3OnWrLxC/jORjeYPWX1a6tfV/HAMAkvgHcjdLfABf6d/u7sovWMGb+bUCBQ21BZx03AgAAKsTqwY404KfZF2oD4Nfzs/QgP8UNM/jL/ij2G/7rAAD20YPArjLakPK/5WJsX2YGAMfD6AMEy6gT/hh3ZUcKdhMV96Wq/2rPh7m0sBt6I8UAANu7daXYcm0mFz1jqm0UxUh6tl6ue9tMNWiZbZZZ8p/SV+Ob/fctYkBDcibbSTWu1z9y99e2/xasatcCcHHH9bjWxgBW9lGOr9U99zsAALlQIY8iL63iKrP/dmohNuYtB5laezr5ktYI41Xjys9kremhte/I+bNx7SmTbn+dmShSDO8aACC3yJjOUGaHHOwo6qR/RwCAFq4vwM1rme1n68/rknr7FTOZWpwXQ/x+IWv/9b/8XzdsvzXhcYI1V8DOFePtj3X9yrp5ow8Mg0upOixvaAutjJLtCtfOYQoE6Phajjby3mEI2PDUojdnriVg1Q90IQhDG4Q23pE6SnSGIwgAFY6i+4eTrQAUjC4cnHhNPw/l/uG+9a2K92HYwlFnH6swApgQDCM2AwDq/AZaj89h5ZoMv0UwfljOTkCjB8o1BTxLImgi8a9PgNdEwoQyvks+aCHq6MbP5b+9Ztm58ZhoDKfkTf6OxWac0CUz+h+n8Ti+/PkxEMGBwy5h/ibvz6UTp/HP+ny3YPFaoCM/+3JOznJSEovA+PyQ1617c08OVZmzeVisXQhAPv7yXr+uRW67ghRQiwCrk/tLZNt413Zoyhno9NFKUqu/pl00e75s/83eH/XieM2RAWz/5+fqg9i6x7ItCOEDrEDPKPeoRrERE7KRW515LWkWRWWeXhNVL+WlAgCCZhxJLiY8eiDVaBSPSX9tTevpyAPGtncP1NampQ+04XO1+jYZzKbtlAj2Ol2yruQGxkuGl+5skhww2IvLECw9Hsrj01P5+u1b+fz1W/n0+Wt5+fKlPL68lPvnF9H/39+XHfQ0Wrk8qPoKwdL7u/vOefI8aiUHdo1h/nAtzy0CBZLeiMQb3kcAL59ZpjDXGmH4oqCua1qDjOrJlhlcZvvI0j0LkowG/6hPicEMwTJ6vTqKkYjBOlRgQAem0/hIYRx2Qf6+qb71eddH9zYBRCMCs7sv9X6kOlcAAKM+6edATuTot+iaWeIyAiXV+9PeuHbObL0fNQGrOh5z6sRGfpb2WhtnliN/57gm+aygXCYHwdWN2l9KqhHBHDvS81LlkPLLDujVfqz2VcgK7KK1M5DBsb2SDr5Gz6Un9T73OPh3sgGgOUGhiPG1iojQQeFQ8X7JoXKymrKPNwKAqN3uCnUBjuyccZUDhJOPnDMAUPtzwU9fU/ejZw1JfrcAQPK5MmqAHhL/AgAAJqxdUP8j6b9T9f/78b78AABgfyg/yr6ACQAU90hsAwDwHSwHsYacpwykcMLfOM8YXHZYDq1N97hVFn/7/M16yA64TKj29DEhTMyNr4fEcn2PVf9EyBO9tIN9AT8RZCRzA5I1UWGL4KQrOVkAHm0AQD/6fjmX1w9QkCJAuYt+30j+MZwqis6LAACQGTDCMInrPW9h99PjbwSHsQ/gI2AssGk49n25vL2X/cdHuT+9lefLqfx22JV/eTyWf32+K9+Opfzbp4fyZXcu3+725dvdoXw5HsrLYV+eDwdW/j8/nMrhgH/RBzf6UPvskX1Q8+diuki0h7OgzqjntxZ2pie8dtwT9LmajjUYgHoBwcK3H+WAa0D9fzqRCaC8vZULWAAACgBDFwLkZHpSMNz3w23vjg9BWVqdIJ332TDT5tJjJMp8SAykZbTNa9AxPbiCkCnUG/erldHVRlUbNweGAfK2zqg6wGMxMI96dD7LXp8x0OXXr1VwrAGwQ0OWIwD1yfZoIGXRMyvZYPTIMlSR7z/Kgs+eVfm50n9zfoZmm18AALOYSc83elmuY6XABsB1AK9Ctw8AzFzFiud5fX0LhkGxweB9JYuQNELV4qm8fggE8EpmAFUyChBwKiewiPx4JZCgJuii3QCej4UJEWCHrDw9PZfPX74RAPD48ql8+vpbOT48lePzMxkA9vdgpHoodw+ixL57eKD96RaCLTGLs0LnqnTDXWUHox6OXWQAhuVp7Ak/W1+frfiZYyoZQDHKgmMyWRZG3aMKwnZ2Zz2kuM7SVhnlf7SV6nMN9p3H4bYLsn2abDGRweR6H0vyGkqjwp4AiEMJEif/GQ9CDCd8Nq4PepeHbu5bAEg35aR7fs48fttnOcmiHu+ReHEiFz3GndgEICAqlim7cU291xUAgBP8Y4K7Feb0ttvoR6ydL+0ZMfbwx8IHnSW88zNnmVwrUJGM9pqnqd2mbPHdSnr2bfjwd14T/13jdMya7gS4i7Vfuz7bO0uZD09xhcVybS7MAADdp8R8DwAw0JE+dK3Yl/+BzwLIVOcUtg4pt6PaHz+j8h+vk2Eg3hfbQABNIFfhqza92dpxZT1RzaGOjj9Y6sxkw3h+AE6Od9xPWEKAnVRApZgq46oRTyXTycBKkdeh2tXpe/P+MlgGDADsl07WlgBMMPmv50erGMRGYMcRuAib7vRR9lH5TwYAACr484MAAFH8x0+wALz/IBAAbABoAXA5/Sj7y49SZIRG68XwBcK/qPGd2KdjhTIYcJt50+JAMn9kd8nMULJ+ZAAwAEDt1mTeav4iimIABe3slugn2xJ9SzGoNj0lfQnaf9jfBMDhJ9vnwLZWaxy8D3v89fwh8C0r/WV7/3g/lx8A0gGI+3aiHW42HdndKtxb2qlLI2q8pt9/toxXjK/O72u6pMpP2G1txSzPiOEr8c9qeRbviZEnswCAFeDCFm8BYHUSnuwxKgAEeC8n8H0+8zW6oG5HJpvEezrrf+/D8TzNsQfORJxPWfexTRCe4xCsfPzbRUul3AOI6CRkZTtzPCpa6RkUEEn9GnsA4wb2R2UGaOAv7rmw57w6Brw2XSLASpa/rGt77T+Rl8tFZ3Ja/lE/O34xZ6gKZqQkJ93ZPRi+C3klA6G+fO1c2LbfG+vamo3t+P/MpjCAZ8Z6MLvf7Cxfte3jje3xX/t0s8fy+D1fIq9bFqes3XX0XpJnvLAt83k1rk/VdRHfuiGBuzKkFu8Y7dbrM5N8eg5wJQxqRT7KYvy9rvl6fWd7Mc8FbfIAANwy3tk1s1jDUk/N7471d3xu7ftHmV36BzkzsrzL9vmxGXqeDmlxv9sAAOvTOwa4R8H9vQuz9bnq3Kn2oib282TPggGj8PhvG9852a9eaj2KWgn2NrIaHOnQ/jrUs7OET9hJ0u8OIc43jsaTQQ0ycPKYbGQSfR+Gae3/xp5VMwCAEv1iDDADABJIeq0ih+PZid6J//J7eW2sfNYc3VFxjuvqFgjdPYfEfDdnXYUMdmA/3573mUJbG0v+zPj5tfeqfCXtO/vs+Fz9uJD8d4CyOfr+zLVnQPU/AQDog+t+hqQSbv90r4ZsX7xXKcz7hNE4V7N5wMzDEbESnz3/bE92CjYeNn9fVvZe+/G1/Fx5X//R+mcbANAnz2Y6a9wXo4GY52dmPI6BgU6Hxdoakb32eX4mrMzuGiBomeDKx3Cf7G/f14IUCCz5daHF/V4gOqMazmvXaldHgwrelORH6wtASQ6gKugdoS4hYBkwzSCA1Lu1awnCEda8iAJp7TV+HwOgoEEN/ZyCbb7WPc8ysEDBcAdOzGAw7h/5v1ZlbZ3b2cDUO4Kkh315eHgQA8DX38rnr18JBHj+/Ln2XQUAoKDCCnr74YHUwxg3PgdnzfpZ+0gUX8pv5wprBKsbGCg0Q6cv6rkVA0cAxuvo5H9NBiABRUrqEXmtnTCT7XF/zmR3/NxotFRdEc2uVRmspMcIkIOzmAEAVW7h5JKveg4AyHpn7Wyy3Ha7Z0DvZv2R9brXqSaTJk5cPvdmZwKhXxMAgD7Xo8WtL8U6kw+tdn7m71ud8y6QHej4RPE1nhtYy3UAQHSwq9R9cW5FW53xmXFvYSbiOkl6DZLze4LCzwmzek7XRWy9Kvcl+uKyXUULuC6rEdrZ3J2DKy18ZueX56A/I3fMCksXTb5joJgb57YCmxL1yHgG08GP5aaeTvsSlf8fe7FoaF9EJU6FFMLebQAAJfxBj+qgElgB7stldywXAAD2h/LB6n8k/+/Kj/2xvAIMcDiW7/tj+bETAODHpajn/W5XfgAklCjzXQHqxCbnJR6hFrvHWuJZWMG+4QGPcuz9X89lg3I1A+nOzbni96YMqfvdcS4jAMlAdzAoICSp2u7C4CNAKvwbwe+oTqIuPe/KCRNBim8FLVG9i0DlO5hcySDhyl8E1xRwE3OBtDfOgwaCDDAmD7ucMEaS4VAekATCPUFzfzoVQP8Op4/ytCvly2FXfjvuyr/cH1jx/y9Ph/LtDq9fysv+VD6j+v/uwMQ//j3uD+W4O5fj3VvZ789K8rkSrgZ/m38WJ28N4nrNZsUOszXLOrjXx8uzxrKMn/JP3WKjJXoMALi8vhIAcEHl/+mj7HDeAQDwisq5NyboUTmHoDthHHvoj7jfuZT7wx1OmIhWRxJnCApR1tJr1WdyD9wZe1mmwrc+D93rPVx1RgSi9NwBAIg2IahWtFwbFFBp7ztdMJ9h+RWJ3jEFehS07+HH41221pIACO6taAc1nC1VNpI8zUY5O3O8z68FALd0x9q5385JA1UFtjIjFJMSYXASWFlt1mYr5oQixp8TbaTqD53+9iYAgBkBnExjwuyMZAUSGkhenAQGOF2Y5Pj+CkDAqfwgEwASbrj+TEAn/nHu92jbEkCi/aE8Pj6VT58+M/kPEOr943P59PVbOQAA8JgAAEiGRUUsK/8N/okYguMoLUYhcBD+7uY0dK6ZXZb2EQpgl3ZMlSkcn4nhqtquCYQ3JvXz9y+D3n8sAGAmP3k/aF+5B32zy+pzVABAq1BvtlR4RcHikGNXFQAQIFjHfAD4wnz8CgBgBFmMAAAzADgBBFmjfAc7QK7+5+speZfjcP799wIAZr7wKF9aC8+/qJ99Zmztz6xvrF9GHZSBJNZF+VxqscPbAACz4p8/CgCQx97Zt4NeyvvLAAAlpIMB4BTnK1tXuRK3+YYGWgjEZFaA1joiAwDAGMH7klEifho0EAAAfkf6LsvcuMdme17yhf0gW5bnXE1C7pn0V/IUIItjuUfLvdB1iJ3eAYgfjCf4bGaKHcE02bcYZRAAAAEiAgABXV8BAGgBgMr+BABAvIItEWDDGQAAMAUMRrQAwGfUAqABAH6Q1agYAHB6ZRuA84nWOAEA9K04OBVc+D+zATiGo3iM/QXZGk2u5wAA3pOutowHx4zwRw8AUNwbLApcn/iuMJ/k7jD2g4ZjO+oxPHdjIQjQdbTVAviNlfuwuZHsZ4JfyX4AArDb384f5a22ADiVt1MhgA4AAAByAQaAXQ47nO3YgtGRslzn6fYE/njm5Ba4W7bNmi2C8zsiPrEW8tkYHyJDleVbAABV+wv0zmsOdwVAAMuo9Yz2hOIpIwDAZwDnAxZygHo6Gya16sj+cPXHQxYcZ2txxNQGhvT+BzFBBMNNPSPCOCRIZwLME6jUOiiACQY+VnsboAXIvlmEGoNJpQBNXuEyWS7dfRsAQCuYdRPkVqu0XkCb7dfRlh59/WV8oEnN1A5H/I4xpHbdKJ9b9rvb7844C6r+iALAPLZ6NgeDx60AgHyOzvbK7LVr9v8t91mTXxH4bbEHXru7Ym9ZLvJ3zZ43r0/1/659zeb7awVE12/auWV/RwBANy9XWghee4qZfHd7dBagSDcVg976f9f30zYEYhzfuP46sW//b3G///p//+ef+fzimzqFnt5dHnS3D/LalfkhMgAgC8Y4rtEhyH9nx8POkpPtNu5cYW9tmT+fnQUFCnsAgDb1JMHLAS8XUOOZAQDCgUvJ+jUAABCrRqs2BgA54Y0ZIKilAwDgeWAf5QiIu3JlDQBgAewEM1W5XT/Alqs9M+DHQ56fYtzISZA+8X3tHv5WIxqthEcHaMs54vLF7pkaIcOjjcqdSYpfBAAgguM2AEz0Bx1wex4FQNeeSxXVsypmDX7r+TMAYO35R7nI9wzxr98zO2jHdemnVEbemq5x8PKaPtl6f3YY/Ixu87XjfWYBilte6/RWbL5sQG7puawffR30Rz82V5DpYGr3SwwAEfjF+3DgfJ0dNeqOdHCq0r+ZiU1WkJBWsFRr7wR/ZM6dxGCgLOQ0AQAkG6bndcWrDRrr4f71BgTQZ0+g3pbrX6sqm75urQCWAIC2N5wIHvcLP4PAcEaNpYprkpDBgNwV6uTn5xeCAL5++618++s/iQXg0ydWXjHpD7ryYAEAawCSSQjw4/5ylGxMNEecDnYW8EQJFDu86oa616wvEsK06o/EDiADUAfYGDC7dU+BqtT/rcn/aLRU+UkAACbDEwDAZ9lhr56O9fyqQZ4GAMgMDaPOGB2Ibq/EwLdMuPz5fG/Lu5asD/6OOnL9b9PIzYBIS8S59kpv7o0UWlmP5zUcX9ffDQCwlH3tDzzz7wUAjOcBvzPAAXyPVdUO4oohhMkW0/fF+dUDNBJIqezIYOFElmUky4oDDNPzc+fq/43zNSX2RxAAd+bQwihTI1a6x1iI5fmoXsp1bK6kTUxTZjDIQBvrCST+Uf3PNETQduqnErfU6wQa6RXSncVPJhOR+D88lMv+rpx3AgCcj/cEACDxDwaAHwEA+LE7lu8BAEAbAOS9X3el/DgANNCeoesDLQmLAFdiu0/77mcAAJbHfK5VoExH05ckJumnugdiXGJgCPp2MheIkULVR8CmBgjg0hgACAKIIC9aALx94PnQBuBMWUZgksFJBC2Rbz7eCQTw7qRgBK6D+uT89tqg+FX9a2+Cph7wPqSA2SsT64kKzPd3Aifuy6V8fTiWb/fH8tfnx/LXh7vy1/t9+cvdvvzlYVe+HC/lobyXx92pvNzty9NhVx52u/KI6v/dvtztzuX+HrIjAIATS2pL0wBxHpZpYbkOCZQynhVZx466f3mu9HaKvSmfJRUAkGxgn1UIlpe3V1b+gyUByX/+juD4q6rlWE13VrBdgWwE/bDOsmcAqeAejHOF3xvJ/s5ODFYAa1/+JIAOKnniu9wIAAgIVcfQxLNwAQBwvx23+ojTfzv+0NnWNeBtm8/Me1uH/cZ7YkCQrNoGbJfH69ysOiPX/hvPptE33xpepjOeXbdme1TbiQmI+IsInQCyBvOMzyT3orWtiPvm88AyqSSYe71fRKm+AgAgA0BULhoAoKTFSQwAH6fytx9vlQ4Z7Wh+vL4WgAowDiS2PsJ/AsX188un8ttvfw36/8/lePdYnj99YdX/3dNL2d8/lB0YpwBCTRWxraBA8QXHDvyzxVQaW58OlwDvDT3R8zm3BQAggDeddf2cak22AAD5HJhdO/psWc48xi0GgOv2k86MygaTEhmUhwQAGOWlZwAQmMNADAMAPP+O+ZgBILcAyP3Pa/wn2SzZf/UYsq3/exgA8ufXAACWoxEAkGVKzzxnAJj5ErZRezsqMwBst0ub+TjXAAB+f+mXh85AQvQGBoARAMDKSu5h0M7Lv8mJ5zxPXcxgCGjbJxntW8+VmE2XumoGAABwSXY5Eqb+nKv+W3Uw5gSgJLInkEFgnQGA7ALBBkBWAO4LfZZMKEjyDQnIvL7eg6PtJ1mPyugJAADMSmwfBxljC9UH6svKAJAAAHltukIq26mOpYaNkOcaifwMAFCSORKX0G1R+Y+kP+2VCQCATEawTxBLCSDA5R12jav/fxAMUAEAH6/lHAwAZQAAMJ4WxQMYviv5aaeEzdLiTTGHoWedCFX8x2d2pKeNkWTlvuNKcwAAdBLvwVuca1sASpbbFAQDAMfbMQBEop6+YQMAkHEM4Fok9gEKCAYAAwDAlkMgXQAAvr+fxQCQAAA4bxFvFmhLctcXz1w3hHp7wvO3boTN7N/82ggAkEwrua/Kf/0D0OVWAAD3BpkdtA4ZAFDZMuGvYA4ZI+oBjAYpjvpyZqc5dq39aBaA1lKLPsVY/EgdJp81A63yviJamuRnaG+BtQJwJvRTtRkEAKgt9FxslNgdqFNjWWcAgAqaHyrpR30/tyMbAMCS0/kMA2BgJguZYXOcX+u8NRlihHQA0I/fvyXRCv1tOxA8p1I+KOth65dbQbijveYzanOMIw3P9S26uGJ2nvC7GRbZBgBs+6/a//macQ3X5MLaNf/8HY9Wi+JmtirXJzE45/nmOkpD6KN/EgBglJ3xGe3n/p5nX5Of0e7fuvdaA4a1zyzlYXv/jNfn/dnFEm6cgMX9/iMDAGxjjNQseS6WhncfMPL7NuIyAGB0YNnPKGmrHGSqQe4BANAOpXUAQKZXtBNmO92oeR+QRsI1BwkIfBmm6pe2Swn+oKtCz6p7tQIYGQCO94+VAWDhKAQTgBMkfD+1AFhsxhWavFUFlypkfa/5QblMRPN6FmBoPUcHZqZIZ6/lnkrjffLfs++g3gsayc74GA5uP1um/23K53oLgNnBru/ekwGh6yXUMQDYoW0J/n6eEnXskOwflf1sfjHzpJMd5j9/NgcQxnvygFmRmfFAmh/CKUh4owL82cs896NhdKuhZAd7SydxLa8YkLP3rf94EF/5/Np3jFU5TqRaD7XPZQqupkObM+fEWmsB4GfPDAD9ntpmAGBFlQOpGwAA02FrrW4BALRg8scFEABVYbb+o3zqAARY91jP9ChePY/3l1a502ELhGLTV3Te9qCJFojl4eGRQdgvX7+Vv/zTP5XPX38rT1/AAqC+q+i3jZYBaAOAwAQTc0Hr5nPB68W/TanWbabcV69RpXf6LQXbq5Fh+nL35SaSQvPky/NesfyMLQRGXTYa/3lfjbpjoRMiealoQ89c4fNxCwBA2WePwgy2a9+Csc4QxKOBODPh1gz5UQeqT/Y6AGDtPNQozYDTjzmkcCmLqRLWn8gUWmvnTL22q9C03DtF25/Rea2uAQAU2GnV/3Yu8vzzfSb3W7JI/QUFrvR3qL93YwmpcajIf+UgA1x7VC2PAICs+6wfp/YFKcBEQblmf3i9HUSpFNGKbS1aaOSKRm8t3ntyPlcZsBMWlNNZZvB8+C8HL7ivIsin5L/upGSkmQBiBSPIgmS1ahWkd+C4ngEAOD6W8/6ODACoJjkjYc2kPwAAdwWJf/yONgCvu4NYAMC4Xi7lFb8fD2QCqPMUAWTm1rGwtcIlpDptNvrfN7YAmDlSStpahc1ANGgBE2fKOP8eRwSTnPxXVQyS92BW2JFeVNT/OwbM0BLA1XGoKX89Yx4bAIDXEACAf7vCHtDEcGIiYrBcvziDNXNKuOMcOaPP/aWAAJTJ//OlHBFEjeT2/nQu9/t9eXl8Kp/vj+VfPj2U3x6O5S/Pj6T4/7Q7l5dyKp+Ol/JyPJeH/anc78/lEcn/w67c73flnsn/XTnuSnm8xznT2pOJslNMEl5TT1UGAFD+kt0y6vZR5+T32+8xH9199L06O7Je7ZM71DEICr7+KHvoC85PAADeXguBFayiMwhAfXLxrDvQ1gdy57gDgKj2gRCQJrHK1LGmJE87U6M9yRAgo6z+BADAQtx8R4xH+9UMTwiUaN+2Skeuz3b8IVHrxnpWtaAPXmsBMF83a64/BgBgORvPZb++NYZrAIA1OdR39S3UZK/iXwO11vYG0RqgsQQkutlY/0pjfSMAALrCAIDXN1X8qwWAAABkBHj/IAAACTf0PX59eyuvYLeA/O/35e18YrUrwKdfv4r6H/bn88tnUv8/Pn8iAOD48EggagGVPyphQZE0RRucAAAgAElEQVTNqn5V95txcExC5srYmQ/F83sDAODWVOMac/4TAwDe7wF2/aov7M7BX5LO+HUGgFHWZjZVfs1kR43aP6pYw9YRE0QDUTY/GOeVCghgQxoAUEEA0cYxx7VGBoDaqiT0QvYFZ3an7bEtAACZKVILgMwAAPk2A4CfYwQAjInsawwATp7PwJvtHAjbIezX3h79OQaA0SfI92rr2qRgi0HQV20BALwmMwDAyADQ9H9js4I8LOJ6E4W4Zr9uAQCQdB5bAHg+Gh34HADAVhDoax8+1loLgCkAIJgByGjCXt5mSMn9v/s19yNn254wV7a4UhsFzpOrjdEaFeBgABsTAKCCncgCgBaqml/vvyy/43dmf9bznQEAAk1IjwlgIQAAi3QCAAAmIvzOhP/poxyR9HdlM9sB4FrYLWABgA3zWnYfGQCA1kZvDQBw/g5UqGIWcabNAABi65GCbJTl1wEATtibAYDQxAkAAN+pPSy2Sq7TCgMAwa0JANC3QZdPCDtbAFsxALzjrAxmLVf0g20LLQBwrQAAOk9nDAAA5WI53BJSflpd4S0To3tv6YfIVlv7b7x+tGkQPwqIRY2BLAEAlnEwA4gRcYsBQPugsTtsAQA4z7XFR7NpfEZkgFTWMbYADzu3IDXLcWIj8F6EnQmgV7A+2F/FOKVv+vg/9wsXSgBKzaEAdQ1oKjCJAQB1JQec6VUAgGf/hvjrYu05cPgU18Vndh5nmyfbqTOZmdmx/FoUKK2Asa/FuK/5Drj9NQCA9vn689NPm4DW1uzyNfvr+gxvj2Hcd7w6irc2hj9pE5K/p/mvs/uvrWM9R+JWW98/e6r+vv0Yxuvz3DfbM4p7OAX2fecQbYeIF+sSL1wT/Rx/nc3HfzQAwFI+tyVzFreqsv871n9xv/9RAACYi1FR4GFzAj1fMyYa8Hd2VjOy2E4V6V5Sv1TfLztEmQGgP/yGQ8o1DQNyJhvxun+m2M5tAGQkZQaAnwUA4LN3AQDgQRcUfdVI3mtOFCiVkTvOcw3upSBuVmajATAquhpHGZBaawdeb0SoR/eIAhxR2fk7O4c8zf2o3GaOu++T30MA+v9j72235EZyZEGP70ylVNU9d15j5x129kHu3H3/fztdUsbnHoPB3OGgk4yUVDXddSp1dDKDZJBO/wDggMEQP8f7jJRRfC8ZxxKd+bujz13/mY0jDgw+re+fllndjtNIq/epmZzh2AwYIN5bGwbbpIwomCTgZ+aF2hAVQDYQpfynhmMUgR9Vf8sCdzRmc4bQmoG09KR+I/p9AXxRquU1GDf8I5kX250BAJVCdmLQBgYAr+WGe8+VAOhACT/AAPAMAIBzuc3/CAJo8oXXcN61YA8AAK3uqNOphXIBpHzTvdtz2jps8y/f2+YvHO+DKWqbFwEAzGEM4NahHF9eytvnL+Xf/te/ly9/+1t5/fKlvLy9ldOnTwVlAMz5ejwYEwA2acgQZW033zw7klq6jG2YmV8WMAy1aV0nBcJfj5C5UzKtc5tbTkOveRb1F/6OJQSynMR3RhT5ayu03scBANyICATQ185EiYLIAKD26ZhP4M5JFmV0BgBkvYSAVy/T+8HG90d2ieYPfSrPMbDEftFcUwZ5lYh1sk0n3RwDQL92RgCXsW6IDABz+hLtWgIA3J3Bw2R8zO7Pcy1lGUgnKAMNnxFct2d5sAXHMisGLJjopMsAgCwP4wZ2ov8CJWV8z9gXcuyLjjA7n8GAEe+rMhs6ZkAf9UWVQ3Fs+w1cDsjh/iN9YKBZ84sIya0VFCk+PfvDs9ut7iXWmTtM79t9eRw+lRt+4//uUG67Y7nu9uW6OxoAAMF/sAFEAMAZmTmob73dlv/ebsrFdU0sMUL3DdEI0c82efOVOt549zw3Y3/k2ubW7y5ORM9sa7XaVlHPtBXJtrf6oJYZY45HZJ+QCcBobx0AgOfgvb8+tgWE3DhujjTLTILz0hkFrqjxZLPWdERljYBcv9/LK8BgmPdwAl/g+IVT+F5Q+f0IB9rlUo6llJNn/L/uduVvb5/Lv/3ya/nb67H8/fgov+w35ZfToXzaPsrL/VZOj0v5tLuXl30ppwMwUvdy3G/KAeDiLX5v7f/eWAW8tquz/jQHb+unIQDAO7U6EIJwW5KnvW6o6I0mY+1hchpNabUbLSgBAMj2R+AfTnT7DcpdZMc5AACZdHC03+FUd2edgbYcC74DA8AKAMDmWwJOuxVC8GzKYrZ3fBIAIBrOXv8iO7Qx4ogRoAcAeDb2k+k33ZgIMDcD4IhjtGQjVwaApP985nhAVgt8bOdrfc+t8ayvs23xLABgql85zyzY305yLF0X2dhaRMeBhJatSH3fAGtTpzkzafndNQYAZPxb5iIC/lbfmKwAXxHov9yspAjKALyfLwYAQJAJQVlzjG9QiuVh9qUF/3/9m1H/w/58+/yLlZ86nGB3nggAOJwMhAobdHtg6UH0P35HAECci6L+V4A2jge+C3mn62Mf1/EM2Xgj/ZsZANo1/UjruI5mncg2/L4AgNgGvR9rSYsFoNlZtGMYzJoDABDF1wMAKuujZ8Z3Pi1lUqrcEfw53Bx0DFmjua6252DPtATAxXSRAi9gmzDbzDK+GdjsMkNdOTS7vJXxwnho/sTM6hhstaScZNMtyZzJHKolAKY00DmDNX+WzZf7K9rT2j/M7cnZ9lZeL66dDIaIYA67n9HT02+n/tH3KwD6JwAARv0QGQBwHgF92boZIJIzhCsQxAEAHfW/Z/fnEgDK+kcWr+agsQAgiOfydFQCII5NHAPONwcAIJxs/k8fBw+SGrgJ++0EALCSAKkEQJyTUx+ulwbyxnCv4nLfSwBALuN/7CsBAGw/kxgA7Nj1YgAA2IE3A2PwOjAWiQHAfmcAgJcAeNzeS7l/LY+CLGg5UWJA0GGEXhosAwDIbOhA1GB3ma/YPxtFP7cMXo5wHgDAfusBALUEgUy9AQOAAqhmf7sNjR014r0I/BurFhgAAAy4k6GLLAD38g59aMAAAuegT78acE4lAADY5X0oqwkKphyp2iSbFbOfsz0S+3D0pZH90tlizgTiWrSWtDCaKi9voWA+SwM0AACo/3MJgOrnD2OL51HOs2QLP9/a/sYZK6JNo7XIadUD5Nt7bsoObfQfPRu/WRqizZUK3A/so1H+Vt0aQPAM8IMZo/cttFClAAACt0xjSNpP5+x/ypIG1F3zueZxxGcCXMhg8czP6B45QJr3TnO+J9MT1oFtvWc7bPQ5t3MNBLAGAFizv7O9GJ8f9/Zz/bdm/z/T73EOx7kqTP7S6C0/fxkAMOnrHCPz/ddzs0ciPl+9DADQ+KkPYl/gm38kACDq8iZ5lwFUa+O7Jl+XbElbPk+u3fn5udzCqb5oEbMal1h7yXB+cr8/AwBAAY44WHrRjwAAIoo6lwCggY3sjqC+5Lis9a6YSaoAU7/hUz3KEDC2W5ECuv00+mYZRBLEDQXcI3yxAR8xAGBTTsRqYwDAPVppAKD4jz0DgL+T9duAAUDGbVUgeIOBBIpKfyQ8miCZzt6lRdkZExPa7rGhkZVi/ez1D7Ng0fk4fvkd7Dvu3NHwjd45z8ncFnct++162uZ+/oyCMMoA7XFUrR09vX+rnd5AADF4P3rHOQSnGTCBASAqhth/ozXZKXXv/Nzn+hwdfNN5wezFOSVrbUzowQ/Iyp9yqZ4f30frWb/nAvj1/Ay6lJOmz+6M987PGX3OAa+nGADUHkdzt3YGeu3Q75EBII6zNd5q62qTQKS7XePo7yUAAOd5zL6PwR6XrQIGmF+2Bf9lS0UAgJa06orjM+hYrTl1nsWaSU0Ft/fSc3WOZQAiyrvOSSBIt3CC0uFLR86+nF5fLQsLJQB+/bd/K69vn+3vw8vJQAAoBwAKVtvAWY1u0T+6M28H/UC2l26teaZPmwekiY4/1qc64M7BLB/jZ7KPyAnQy6E8F0fyLFKY1ceGubOoCwQAcAaHWmrB31NOnjkAgJ13J2jUa3P6YNQPWj/9vO5BYaNNWHuv1v/5Hjb/UsmGSX/Ued2Lq0pt3o+uKetOB9nymQZJ83PG79dKAMy9v94h34/OAgRHWcKjZvoFZ4F0ijbwrDXaHMg4D8cjxYUoRh0E4PcBQEMbftsqhGw3UeFaNkmgUO3mdwCwRf1e31fMJC7DlJGgtivjX9/N46lag7pfBADgHgJg1jb5H3IAK0OdWTvJkeyO8RHLhq1aix9sLIvefoxthaF39Zm9DzIpPLPdIE2QOagNCer/46szABAAcN8dynV3KJfNoZx3+3LZHR0AsDcGAND/g4CaJQA25f8DSAhyEOPlARhjdpAUirIgiJcqUR3A0M/+9ik7INIqqXU8O93gz4kUnwQASE+1u3A8acNbuy3bH85H/s2SACxVYZS1FuCnvEfg/7/xG2wKlvnvlLY1q4UBEIDIbKONG0If3RhIhOxGrXrk0CApHUCA/R0Z/pvyabctn3Y7o/l/2+3q57fDofzy6VP55fVTeTuU8vZ4L2+7e3nb78rL5lFeyr28AAiw35TTHvMPFKyPstvTKQcaaQv+GxhgVzbmQGryn2xsNvtrJ1X7xudVlQUPlrDIP3P23HSMoVt5NMtY3jbb07EmKAAUCPqfy9az6IzmvwIAmP1/P38rj9vFsuoecLJvSElrOBiMwd3HJsgWs1kz6M6ZAfp2OspjwADzUQBAc0DC8duoZa2OMSERpJus7fJRmXb/0+MR96dz62/puPWfs1fkMe/mUJpPo/ky0p2jeZG/u4Z/yPZ71A10AFNW2l7DcBsEBcg25bHGXKPvVLCa6ykFzXIJAOk7OOC7GtpXZvYjYIGaxgjwX27MYvx2uTLof71aoOO3b+/l6zsBALA1lW2L3NnN6Wi25d///m/lly9/K6+f3srLp7fy+valnF7eLOt/dzyVw+mVzFMAAIBt0P9jTjX/Qyu1JF2kDOS4z9C+DNcwwN2v385OXAAANMautjduOrqN9NLciOvxZwAAshxa2j+byvXgf2YAQJtzCYBof1D6sCTJEgNAAwBsC8GA3C/WhA+38RUwjk71zk5M9eAV7JH9ZfMXLBNXAgA0b+cAAPVdXAzhuTloDTmba6vHIDj/bjZPfIfRus32G+chda/WI82gRlcf7bYY2DaZmphbeIzzrtpzAQDcZHS/T3oGANB8f43qfwQAiDZgtmlHe5zY1lH/zPWFAABm3xqwo8knm7veh/F4lHEAOYldIAMAOI+uJjev50ul/a9t8bIAsKPEqBT3Bkv2QxwDJTsAJL5xxgwMH/uNlOkW6D8C4HQk48kOoIB9OQD0BCB+2DdEkEr/nH68tXa4xq+1nIEAADzuOgT2SGAAUAkAAQAOsDYBUAQQzf/DXmH2/7k8LihlBBDAe3lcvvL37WxgUQMAPL6WxwN10EXmHQOCyvbn7wgA4PvFvb9bGdpfuc4WQ5oAALD35hgAZE9YWRJCXoXPb0xdXrIUezaC7wGAamsO76EyWwDeCgBg2f9me28rAADg3LMBAAASQND/Xr5d71ZCB9T/KAcAfQoMrjF5+V65BwBMfR7RxshyKOsi2mfz9xjN5U4uWyk22ZsMhinQr3JtAAKoNICVARAoHCXbANz2z3FvzEAH28V152s6AABYyoz7Ga3luPbjPB+vSexsOIei3GLw3wEjdT/hvsUUa4j6Vdn91ZdgfgWso0rdEHwfvsf1Erzeis4WETstVWTv4+JnZvA3wPH0ujgXJn1wx7oi4H5unKM+Ht1rrIPC3isl4HX2r8D/fnm2XZ6xn9fs/jUAwOiZS322dv1ob7DWxsU9iicQ5HVr4+JEfD8CABglhz3TXhv3DwIAxnZwlOFTORT7e9IHngDGRfP7MQDkMY9z/l+NAWC6P1iGb2S50I2HT5TlO/SzaXK///3//MdHvj87N/OLfXShPjPpdY1eQn6BkYDWNT8KAMAzIwMA9CI3Dk0hdBuDD5UA4D1qHZXKLjBw5jodDp5bwQj+t2XyW7C/lQAww9XKAkwBAKKxYo0rUl1po26K2OmwIiq2KwPgA2H9HgKQeXyywIgbjLbxmFKvzhnw+fvKkop1c/M1cYMT/65tC47KkYAcvUN9T89YNFNgJgs+C9DOeFN6cqBLzefnns/jG9ofyYBkH7TgP9+7UaDqb06+efppGX/qt9i3tgZSCYB8XTYgRv0rlTOeG1wHozHlGDT64jxn5ubQR+RMbv9Hvxu/H9sTN+LK4o/XxjkzNjx7h9m8gbrOLBARfmwDqb+mz00MAAIKSRbUGl59CQDOTtLFR1pgzUmg1rV+uIl1cIpFW5xdwowdn8+B3jvOT5/KmtJVQtWsf/fVci757EFQBusibCBZCqAZM3Bg0LoBVleORn8rp+6PgYa6LjtHUA8CqOO/JQtAy0LlsyGPP33+zJqs//7v5e3LL+Xzr7+Wl7dPZf9yLMeXVwMBWH1ur/Vm4xWcYaYjIN8jAMZg1HHuPCyLc/QTQQDRQJjo+UmJg9a3+CvPr6n8W15Vo3UcZXcLFfaGrPoYYz0EAIAZYLe1YJ0yP5ZaMteOOYSsZGG8Z9zMSaZF50X8zpLe6e4dasj37fegRAemaOVmqqz+SQCApbbLERDb1wEAfPFm/WI6xoOudr1nMFbnmGVItswtOXHr84wBqjmTJGMxDuZ09bU2AgCM9Elun72PASoiDWHTs3rfkW6r68gDIPFa646wLOu1AvBoTBFACTvIyghTAVpuR/rNu3cyebwB+2fZQuZZ7U/KXHsf8s5XeUpgAje9JlcALgL1//ETAQAbLwGwRfY/AQCX7d5YAM7GArAvZ5QAKMh4R+YpAADb8t+bUq6hTqD1lZzroQ8kg+x3FFkrAIA8BnmNk2XAE67Dc9UO1uiLDACyl7x+tewwR4NXm9SDO+gzC/5b9pFnQXqAH+/9jzsZEGpNWwe4GCDM22M2tqMjGHBH6YhdOaCExfVSXna78nI8lNN+V07bTUGW/9thX9722/J22Flw/3WzLS/bYte+IqMNYLP7ubxtz+V1cysvu2152ZTyuiXV/8t+Ww5GMnP3RKLmlEMgiQCAvZfA6nWIgrc2b6uyxVxswVJOLAcApDSSbCvNy2UyVMiB2K5LDAC+UZRdrP0aHOa7Qup/y+RWCQAwKRibAhzooMy9lCt+G1jRHX6BASACIKJtF20oypzMoNYYuvL6/x4AAJ28cqjSgWv6iYLKmSRSNuJKBDye1rg0GwABSHeEzgzSoh/A9o60C7O8/QgAoOqysJdRc9b8EGsZSBN50Xns6BTXLr5zQNu8dOeu13NvYOvGEiAHNn6PSgCMAmkmKxwAcEFNYwABAACYlABgWYBv54sBAHAegY6LZ/+j/NHrr78YwPSXX/9evvzyNysFcHp9K8eXT2QHRO3rAADY7mlXAoBqNuYGQFP6D2KwX8FHjKsCs3Gcon0mvTyS1bEEwCSg4CUAsu3RbCfecbTv1LMiMOF/AgDAmt8OMg4+BBt3y7qMwLO4TrjuMgBgxAAgf9EIAGDrtwPM+mxOawl92IFUfJ+WAQDIRL6hDIDrsQwAiAHlaOdIPsYkFxxbYwD4HgBAnEcRABDttCUQgK4bza0MAJjb93POc2y/BwAguQ4GAASlY7Bfa+sjAICRbYtjSyUAoDMjAEBZwvF7FQBgDAENWGElADzIjeO1BIAfF4gEAIAmF8M9HEwJUBMkrTEghUSsqa5qklz9Y78RgvT+q35Pr4GOz6eXF5Y4AQsKwJgAP8J+OhztdywBkMdAci37AOP8UwkAMQBYTpHvdUy3OKOZgXPNH8Is/wYAuFnmP9acnQeI8X4td2T+3y7lfv6tAgDKhaUACADAbwAAvnUAAO4D5CP4cQCAMRMEBoAIAHCXBc9XADP349Z3Xm6A64OMYGJNVdk2Sy4J/huCcGlvo/QWwLcGkLuxFAAAADjObP9bOVsZCZQAgK5s9P/fzmQDAADgBht9AgCgTTXyC0SbQWM/t5//2QAABfojA4AVTHA2AAIAvBQUwE/bveWgR5lhbXYAgOR+ZACoesBAy8tgqS5A7x0TbeSYPGI6oLLU9KzDzX+YWb1cv9fEgZzcZguqswPwgRn90J9up8UAf4xpuECvtrxXPednKz6yCABY8ncxftIY96I+mewHwqTq5lzwH4zmWPa/5ftWJsBw/zWbOdvEYw8ir1oCAESQdL7n3Pvntq2tv7n7PntcPrvRc54BAGj+j5/XfJZz7Vl6384n8sQLjeZHz+KS9/Ht8+j9fVvNJ/9OAICRHo/2Vy2L+MT7jy4ZjmvY462thTUGjOm+tu/j5fkxTW7tbAnv+I8E8Cft+a9/YQCAewqr8pLBFV/yGQCABBWu1UZWDAA497NLAFTh5ui3bgCBCKvBtOasMZ0cak3Fv1tA/3kAADeKoPAj0lXo1YqidmQrpbi3wxW0LC4qsCl+cbThzpumeo0HMEbKLy7Y0feBfCQtbQtkx41MvmduV3SeK+81L5A5w83a5tkJctTGa1cFV3VMtHBjJ9gCwnxkRPDYptyvRLHzJzIghI6txyMIwJ37IcN0NG4xeBP71q41aiXRWk7pVrUeszKPzxG10ty4RQU8FdbN+I9j/TONgjUFsKZ31P54Xd2Acsi6+sy5z6rhOUSgtruuXZfP6zn5/X4mAECtk494DgBQHaeG1OWG4hkGAJv/ybjvHTAtW5/ztXemQfzCgcBIizZzHlQzgwaBGbQlnOtAAHLiNAne5jatotq+sBwpu3dEkOKf2QQ0DLChwvnj6aW8vr0ZEwCC/7/8/W+WmXV8fSnH19dyfDmVDRyxqMsqwJYjwS3gbU4N1i/0aVbr//JRxE56MmNHZFQ3rZJRbtzFjVudTw4AGM0vPCVm+I/WZXTAPqMDep0A8EYLyOXNpKsFc1JHJ7QyPIxeXNmcaX1F+b1kJI42+CN53RlunXN1NHcUeJ0ywmSdGEsA9O2cAgA426JeIMNFdGSM2j4nWyvILDhgRjp3DQCAZ0YdWo3iQN0Xnc+qj4nvYb1QdzRHhOQHjsGukQOgyl1ls8C2w1pxBo1RoCLqron+s2Wksep1q/pxEQH/wPNbCCragQp0a/3Utte1jsAenF2NhExbixi0UxbDSAcjcLm5ohSA1xM2B6MDAOBofDwqi0iFA4AVymqjIj38YCUAAABAlBhgJPx92zL4f9nsKwgA2f8AAIAB4FK2rLu52ZZ/IIiTyiAIAIBJIRstb3KsbrTbYEsOiEW7AvT1YDLAmrA+qFZUBSGMAAAEnEpmt6cr49/q33r2v5gAEPy3EgAK8JcNQs/lvewMDEFwgDInWUMc4whgLxgazM6GQ/TxKAewxByP5XW3L5+R3X/Yl9eXkwEADptSTh7If9mV8mKAgI0dQ7bYCUG/46Eg7wgZYZ9Pj3J4XA04cCq4fmsAAND9I16NzH9j6YxZ7wAebLa2dmSH9nZQ75St83EIANhNCtFHGZT1Q7a3CNAbMACESaHSJ5oLkiVwmAMAYJS5oNiFLQswALLjQP1vdXSZLXe7vJf7zYo1VOApxgXADFtHoVRbbE+TOX2Wk96DGXLtp777kyUA7lVv9Zn/DQigzH/tJVvdXtMHTwIAJKPVUjlAF5LX8lBNPlsJAJN/CwAABy2O80taym1e530755vyYwAAMfRIf7nzWVnr7twlsNXf0YWMBc4CmLULrlq94baX4znS8AooQMDQvQAAQAaAswX2kc0IBoCv72cL/teyAJeLHTemgOvNMl53p1P55d//Vzm8vhr1/y8AAFjm/6eyO7yYfYng/95KAPC/amLvjHXwYBS+YpuS/pQfxWSrZ0DL/pFu17qQzJ2zjz4CAMj717gXmNsT/p4AALyT9He2HaosCgwAsp3quScAAIb/dZ+R/FTm2/GM5swAgHVkNocSPRYAANnu+14AgNl/niUeadptTBTsc9/WMwCA6KvKAIDs78v2LD4/AwDIgW99J343jlezr9yGCGCOrA/4Wdf9GABgfyAbUw4+x7UY92Yjf8bc3EQLlwAAyF43mm3LyKeMqv0bACJ2PAQKaef0DACVBcABAAhoo68v7+dqM9laclCC3cNZqUbzMsr/OAeiPma2tLL9e2YFC8xut+X19dUy/8EAYGAUMQAg4coTrOSL/QgAQPPoejnzPQGacTnPEjKU9bBJxABgUL4EADgig9kBjAIxRgDAowIAvhkbgDEDOAPA/QZQ428Y5cZg808AAFCSggAAtK08yBRKAMgGkftT89jsbJsbZN9iWRyUiwA7185+nycAAOpKUP8bC8AZoAHq1utjU643LwHgrLPaM8/plWx/THUT992UV/M7mCXfgz0Dey6HGsp3x3oLsAdZBoDsT1AUPGbsFpbBvCm3Db4/DwBojHuNASACAMweCeX5NAaR3SNaX0Mfkl+gc2AAoPxiANnkZU2o0f5UoLns++d5+ROqZ7wm2/FhAgCw+3umWNmEeVSsfRUcY9LfSvAsMQCMAnwaU9yfo9/8PU2PTP1Co3OtX/p7ZP/DaI9hS0qlAMMYrBru4YKlvbf1cwD3S192OmgmAWn0riObfm39feRdRtfaOkm6vLbtCQaAHwEAxLWivov98j0AgPwucwCA7Ncc9b2tMQFQfkcAwKgfJGf+lQEAcX8wN0/z/O72SZSMne9+bb5P7vdf//lzGADmHjwyOPO18Zq4YPLAT74XDsx11MiBFI1Ac2wEWtgIAMDxnoKMUMX4/UmAtCattg08F2+P5jDBEgAAnZFqvhwizGyIAz2alGJE3DdKf5YpaIAAZP9jo74zuiqUAtD3+F67stseaBD4hjEas0aPzAa0+lgh+wwvZahyH4e82YpCKztodC0DEOs/o+9bBR1HfM45gOJ8Ghph/j4ZADAr9CM6yNG6MjZGQjorsul9+6yofD63vwo+n1ObhwzIGDSKWYjRkAhBCuQzW/Zcn2Gf11H/vJILRScAACAASURBVH5O472BvI5lBOL1cVTHBnBz4OW5os9ZEfX3aeCJ9Rk0vuJHDYgou7Ksi8aD1nFuhSGZw8G8WY+f4z3a8cbhOrp2rX1T4zU6iBsTibLsYpCMxmNkQwnOjOCUHwEAOE8Q8GcJAI43AQA2Jp6NivlFSThiAGgZgHMbrJiwxfuGjCDgd43iWmuA7TCT3mn79X2x+Ity2Nof6rdrE9fPJwaVpmNAa0m00W1cvSeM1s2Oll//9rfy+vlz+eXvfy9vv8A5+2oAgNPrizlmCzKv4Iw1+Q5Zzk2eGXYWrKNsF/Lb2h03fM7OIDpVTcWqE72MQCgMUDOGcC3rH/fbgI+sqbxG1Bdz676XsazFzB/3EKQFZv1gAZr8n5mRqGWr5uf1Y3MhUfCPpMjofef6YCpfW0B+JHsjwGVo4yQGgLYO+kC/r7AJAIDzmeM3en4+3st3Uqeq/0ZrMLc/y28FwKL+NsdXpVunLDA7K5UAwHcQ+NA4MaCiYJL/ruMX7Dw5m92+i3ZennfITNLP6P1k/Yz6HceQHbn44zJJUzhbQ1ofEWkcNHoXwMPzYjxPG3zJUwVTWh9ty/ax82RjOByhy9GHkLnsP8hHk/mwDyFLYDOaIxQsAMdS9q/GBLDdH0pBNon/v+0O5bY7lt9An1l2Rv8PqnsAACDx9f+y25f7gAY+IsrrRrfLvl1a9a3Hl9avSUJt4m0cGtDL+swACFo5/tv6REGEJnfq/LWqjrTcSRBFyI2TRbX6odA9j035doG+gR0bMmmcQhxjAfsaARvQ7h93+3JE/VkEeLYM9v/t9FIOCOogW3JTynFX7Phh8yj7x91o/C34v7mXPfYuyHrflPJyRBYbnIGXsnugdMCjHEsxEACC/8jwhyPucNy7l4ryE88xm0WDgvINEwemIxZcj1bt4ACAtqDU+fNupGcBAHGNxb2TrQlTty0LqM7/x61sH8j+BwiAAACWAWANXTIAnEuxEgBX+w8HPIAA5uC8XgsLNHi90lRGJOv9uJ+NbRzJF/EQRbmiXmKZBV4BIA3WJO0yKsOm33lM+0zKmKYneQ8CEHq53jLy1LaxjcqnPbeDm0pBZu/ZDmQgImnbWz/Zw8dP+YjuHcrhxMCyLKynZ/n86p3mBbav0n6MeksgAO9sD5RNQQCxBID0WguY9QAABNbezwICILufAX4G+q+W4YhSAF8v1/Lb+7l8u1ws8GGBLWT6v72V45fP5fDpU3n7/Et5/fS5vLy+GfU/KP/3x5eyOxzLFj4EUGADOAQfgicPYM7t3X/Q/CYhkPZUZ/ZZlDYPZ7Laoo0g+czyWRH4/tRDJxfN2T7L+89+/zpnP5oOSHak/EbQJQQKh+Cp3gcZlgBraF2H4DX3YzD1YWPQ56NseQEAIiU5/ELQGeYfcgCA2b87AYeafRxlQQx46ziOwS5iIIiBGPvbSwBEBoBabuLSMr678dKWZwAAUEA1+qyif4pAE8q8GPCmmJvuSfL84WduNSN7VLZZLcglSvYK4OG8EwBtadbludXrAX4z7k9qEk7yS+Z3J0MnxnDKAKB7iJUj9km0YxWgiTpAAT4diwF2zWUGBmknRvmk88Ze4SwW8PHpHurLu5cAUICxgR/vls3e5g3nWTxf72GsSl6bfJD9PxqT2M+q59r0J8COlF8AN8HGNWZV2FwAQdnfTJbC31pveVyijyS3ofaPtxcAABwz+n9b30yq0fsaKBG6BHZ4AADANoQtt72dK4ORAQCsJAOBi/i/RZY/sv7Pv9VyAA/YNWbTvJfr5b9L2dAG8F1g2EM8xwCgYC0ZLSjHiOuRDmeQ1eyWrmxkoPgfMAAoQaHexx1JYgzgnA7RYVO97ENS0xfS+0NPXm4E2j6QNEZWAKP/f/h5K5kjBgD8fpTzvRA4gD0M5rCxQIaeMqP++/RN+9ZaCJVXZvtM6xl7CATyVfZJDABm8xk6jIH/ygxQGT4JErgbgKC1oeo796c0+U8Zz/Jlvp7BqGBAnH59Sr7gXnn/HHUkbb8m//ROmieY9ybfQ4lA7kuV5d9KCDXZrjJ22LY028JxZonZlOVzSJzlNrx/Rz79rr3Blye7DxT+S5Mg6qGhreoydG4Wjb7TXeu2UpTpmi+6TvIpz6Na4iDM4aw38+fcTvXrXPvlv4ht6toa9v4j+2ltdWW7aqRr1+7xkfPx/s8wACzfu+3F1uzPPKaSrvG3npXngtZVbIuuEQPJnHxZan+3LfudAABr/tdYAmBprcy9X7Tvl+y0uX6wApkrYM/h2Pl31tbXUv/bzsHL+s3Nn/z9yTv+n39hAMBoQkehh7+/BwCgjYUEZwQFRLSYhJs6lU7qvg5YmxxTB7todmImuhZrk4t0grRNAd8pAgBGDAACBUQAAIAAKgsg+r7tdl8R/BYw8s2hNo+cZH3wJDqjBQDoBGNw1MbFERdh7bMfAADAMlA91WYA9BbZIgDAJ4uH4O3TkiKdLJ4FAMDcguzv3zBcc8+Nm9GowHk9HLEt+z+e5/daMCQqB+srC6iyfmvsuzhGeX5P+tgZAOYAAHb/gKDLBoh3+LDfde2yA+afGwAwEt5Z4GcAQF3/qZ5zVOK9Ed0CsCMDKsu//vktU6991+uITRgHBiUAWgJHYC1pJQDqu3iQGcZiLw/mAQBklmAtvGUAANfB3PrROhkZRTiGzQvnmgdrfEnSru4DQgQKcFTtfhYgigHc4Yh3AfLW/3QRtwxAboV4nkEVe9R2U15eX61O66cvX8xx+/blc/n8yxcrBXB4ebGarHJIKKMBxyzD3ZyEDNwJ0MW693R0IKAT3yfLe8qK9r7SBZU2dKYEwJLhMjqn8clzOMuPKKNJn1E1/hBJb+A2v6jXY06XbAEs/ozWT5bjue05/DF3/eg4j02zH+O1awAA0U/HftF9cazXf43WvemDOM/b282tl/45DspJ6zpeM2p/0zFtM9/pFg8CaBNu5+RM9ECprj9fWL9SdZa5Hp39wOVO26B7KMyYjDhxYBPJvoqOu6gHp33b5FimyI5jJ/23uBYSAMCeNfhCV6YknL+lDOIqoOI99IwugOCO71sAzljWv2cc2X3hHIGTGbSncIiS/hmAI8iXLQAAOzCQEACAclKP7b7cyrbc98fy2B3KfXcsV9D/g/p/A/r/rQX/cXdk/lsGykIWgIvhJqO696Lgfs6FNjMK/uU2393ZRonA9SMgrDsYcS0dYxWnRidVLRUglyU9lJPgv+p+PxC4OTWQQSjTZA5evw4yGgCAvQMBQP9vNPzlUQ73u/02AAAC9ttS9vgPAEC5l8OOf+P3Fr0OAMB2U44H7AXQ/xiRezk8NuXwKAYCsPIAtkaA6egDRJCm6DJkv5v0gvycDECzy7r1kJxl5g6WF+WjCiOOj8+Aplt7uxqUsqSOJciwrm3LFILDXPS5AAHcDAAAilwL/INKF051gAIAFPBsO1D3gjVgewdII4O0Pdvem9Hba5HVbb782ccBAJ7V5f1Cp6/AnFrjSqXj3GYGU9NBcaxiplPysVddadi6vwAAdeaavDfQC13qAlHRL+CgqsAEoOOakzWwdVNgsgXOEAhWHV4FhxB8BAMAf19ZAuB6Mcr/98u1Zj7+hhIA57MBAZDJuNkfytvb5/Ly+XM5/e3Xsn95tcx/Bv8/lf3ptRxOn8r+QJYpY5o6AgSwrwAAC4KBCWaDMlOROZF2ZbSnlpf2nwMAMOc4VwAl+yGkQ6QbFERvuoVACIztEgDAE5U7vw7HhmPS/DmQ6WSI/FkAAAbFFUC/l9sF1P8sASCAQAQA5MCyyeEZAAACP+jTmIDTAxp8/+LXZR9VnH/9njOCRXoAQM52l92XAQDRVv0jAQAR5GB/A3C2Yxa7Av3qh2cBAHHe6r00Tuq3FnBvwT8BAMS8FeWTbHX7faWd1DKJvZTXBUA6MR61AKJkm+YNfpM9win+3f4XA4rJxJAxPwoYxL3laA+okod2zteNAZ7M1iUIwEoAeAIV7GD6VeE75TwVWEW/R479Uf+KAcCCqALUBKCzAACWaOElACxJAsF/AQBA+W+JOLRlkFQB4OLmBgAAgAAEAKAEAFifjNUI/2/v5Xb97U8FAFAfdgwAt3v5hkD+nQAAAwVc7+UCvQkmshsy/+/lbAwAuJYAAGMAAFjgBoAGfD0qA+k+kwoA+KEdyFOWb96PUr6xnAEBAM3eMytEmf877A7cDgwMAGb/2X6MAOQ4X83nIgumgusaAKDqNGfjiPJB5/RS2X8tudw9bxBj0L6aJfwae5IxJ3UMis1/RfuLRjfL4bWd9BwAwFxhYu/SPsIbH+VGZQUI/jL34C0CAGQLZf+P2hrbPJoIqwHQ6I9cAIrEdqgtGQAwklmjY7GdFZ87t70eZNBXvWLxgbGtuPbcPL/0Offzs/d5ahGmJJm/AABh6v8FAKgxiGf8yFG2PDv38nV/AQBCj8wt/CyAowGor0ejWcF1lQCQQWf1n1QaJyis7OBuZaspmdtmgU+LTmEqWdVo7Cl7rU1wsHgd24gKbm0kTY7VqAI61dCrjQEgHhcDwBwAQO8pun9ttnwn34EA6qbNKWz1XpMJmpAxUXFXJfAEACBv4OrzrAZg6+eRsRG/G9tpbZGiXwhgxHmV/6bvrNEX5/vb54UaPXQaT52l8TmT+RX71GlrY5CszbdQCymEFBT4r4aFxy8b0rMPP8z1PQ0XMgDEQE2c83E+5HGoayEr1UEdz6zcW//8cwEAojyZE+rZIFkDAOA+o6Boe9ZcwD4GlEcUuTSsY+yFz5kyALANUwAA8dycL5ShzZhWlpqd4xako7qq894ZANrnVgLAslG9HECttW1Opxa0Z/w+BLG7+dQzVozmppUQqWuqBwEo4M/zXvM51n2rAIAIQmibwSbrQ5DNB46bLDpGus2QIl7uREWG8+F0sv+n19fy8vapfP7ypfz6d9C1fi6nT5/KxuQ/S7rU7KwD6hWyzIBlOFj9QjoEbbOobMWK+2fDECxRLUR8rnLBz+FYDZR6HfHIAPBRg7vK4LBZkz7Ws+b0i20MG7/0KgAg6lBugFvwam6NZbtiouN8+o02eFoXc+dG75WvXQQAJPaQXsayZ/sN5BRwwG7v52x8xxEArcnjdQDAkv7gxj6VpQnrMaBtTI9Gx6T03NVoSGP2nGiYKSNgD9U+dblhq9EFH+26BnCMuoa2F2rANxtjMmYrNfjm9EB9Tg7g+4m8LqwNvsmasw80imT24c+k/wO1NG6I+tEKBirTiPQkHNsDaj1bDVT8PpadAQEIAthY4P/FAv8WKAIAwEsBWPB/uy9lf7Ig/9WD/7ethaEt6I+cJobFnnOgTdaiM1Ct9fHS+d7+an2mNllGFhdysxeDvrDqAdGWrA4ZMry4dqwAs2afiQImWgCVh8rdb6Vcr5ca3Legv2fNGD1qeRhlPxj6EdRHsgxYAPY7BO/vBdkpiN/vkCW6Nb4sY3ewa7FXOGzL3SikN84AsDUQwMEy/bcGADD5quwYz/4n9T376rZtQZzWzy5nUsdTVkf7Ego088f0X1qWv84gMBrgXG6Aq8FlRZM5ltMFI8IZACzYj9q5zgCAkgBwqBszgOrrgq4X5QFgu1yvYrHugdK0pOypJl+Sk7Ou/9xHygzw7Llo62qV9AwArt/lyXTHbtOhbnt4TVc+rkoH159ezivqYGXk4WoHR0a5afLT50e/Y3h+Nf55GAB6WcssABEXNHvWbFkTGK3Os2VtAuga6mMzY7bp78wAIIc7go/XC7MdoQcFAni/XMr7lQCA//72bowA/3h/t5rGyBhE2SjYkK9ffimnX38tu9NLeXn9VI7I/EfW/xHsUmAAOJUtZD4ApgAAIOBlSQT8b9lDKAGwYSAsBmg1C5bsQV8dTT/LX5J0atRhMcAg1qooUwXkfeb5caYu2W9Zj8bPtv+fAbDheLZZ9ExmnCN4KfCx7z1CJjPmyYgBgDKFvp/IABAz5Q82Po0a3vxCTwAAqlzqWBUagwH6qQFQ+A4CLzzLAKD+s3EbAAA4j5xxBmA3/5+DrPw8Yvdq9oR8I/0ciT6jZjuOxqpbl6HcXAN2rEu/PLfi/qYRak5puKNfcgR+yACACLz5XgBABKyo3TnA1z7fLJEEQdfrBWwmPk8wRxAxRWDeSwMogG8U/sYUQfaTCwC8KYMYQX/770H/nP1f5Z89z5mqVFop6LBunfrEjn0Kiwj9Sp+HSyMAADzjHzauzb0DGQDgYzUwrPtb494hz03pffVhnIfqC5wTAEAMAGLp0jVzAADomO39ygB/LQEAWwXlNhD0JwvA7n4pGwcA3M9fDQAAUKMAAPfb1z8tAAB7C2xv3m/I9kfA/2EAAOhFBP/x+/zgcQb/UQZALAA49iggzGklAFSt6p8NAJDLP9HHIxaABgBobAD0P6EcGwEAmq/NLnUI4xMAAOmEDBwa6c2Jn6Wuy7YnF6OWtcniwzCYWumWaANE33e0j50Hq1L9VzapsPfHMeyFqo0eGAmizI7tqXaF/eH23AINRLYN4n3Nf27A0Pmf5f2PU8v517OfItpA3wMAeMaXNyLvm3ubYfucnXP0nTi2a/eMdku89pl3WOj+yak4Hn8BAP4CAPzFALCyep5ZgPGa6LCOhvLaIh0Z2VmpdYJ+kuHaUJxxA6KNrY6tlQDA5j1miTahN8cAsPUMoOYc697bSw7kWmeNAYAAAP7//hIAXXDEQQQdkn/gJK/9+YQCmzii/TtydMRbjJTe6PuMv2dEd59R2Qns7MgPma1ZOY2U1eSYAwCUwvXMd+aU9NzzRwGYOKey+5T94U4nZUJGFJ5n/qvfRgwAeSxy39c+fYIBYDSu3fjOsEXIeJRsGPfPjwMA1uTKR84vOYJGRomH2zukag5GxXtmecjPywwAIxna7rkMAOif/fMAABpbc8hbXV3+xBIAQwYA1cPrKMBMCi0wALSs5+kcagAitUkORJUFEBNAAwAEhhfPfxMgoQER2mi3PpyCAKbWZRdKJ0OAZeEyex/ZCajD+vrpU/nyy5fy8umTlQeAc/bl5aWcABSAowL1Wg8HRH4Y7PcyAZUJQOVerIYznYn2IxnvdUFz++TqAkiAAwakNSn2R7p27li9b6jxnZ+V18F4Ha4DAEj/P2CvcAAAKFANvjGwB55Z+4qfZ50VHT9tvrc7jvSSzuZzczpDQYbx9SPHpJfdCC/2vQAAPpNMMvH91nRgf54lBAyKJN3sHvGoYywe3QX5m463DCELwPJe0JeWeelBBA6re9n9vWMgK1Kkxv6fs0Em47YE8Ktybewkxr2UJTqaawII1WeG9VKPebZpHoP22gG8IHCdbCbUoPca6sz8J3WnUW+6Y90ynY5Ho4CGbEGmPwAAVgIA7FH7E4EAfszeCLSTu4P9Zob/1gAA+I2sfwv+uwMKWTVLP3PjQKmPbHfkpH//jwGwwtfJxuXOrwrQEkh3+iQxcEQmEGE6LeQOXUXp2GWu4L1QP34HokpDablT0ex9Ngi/kFGJbHxkmTMoj0ngLjtQ91umPsAApOyHyNd/BLdBD43zoLqkNkFGKSrH8MLNkQCY3b2UQyEAwGjtHdBnbXeKTDsG0C/a5vP+Zlng+SeUAIiyRkF5vZ9d1pdAmtwpOfT7865TQwOcr0Yrr0PlV5kV9gwEvUBesATA5nEzh/odTvMr6XXxHwwAEQBg9Y9hu+B/ABbZuCngHwILrDna2JHogCVl7ehHDABNJnlWuY13KwGA2RuBfZR2Cib1ZQE0r+s9KyCjZVjpHE7VNmufI/npz7fA9QcoUIfv+acoAcA3i7rNZqbvxSBXxVBjC6gGyu4F8ygDAFgJKwYmG822nOwMED3K5UwadgSQBAI4X66W8YjMxn98ey9fz5fy2/lcLkYXvCuHl9fy5Zdfy+nLl3J4+1x2p1djkzqePpXd8VR2B1D/k/7/+PLJg/7MhoXcQN1xqzGP8jYbME8wSNsDLF2GLbC70H5ZZgAYAeCl7/GExuDVQBNRZzzjf4pj19abS+3IkJXGWDJ6uIAlgUJ2cmzXswAAZpi7bgilBAC+sCQVlirvSjuOGAAEADDgl9avl3asdn94V9lbo98YE2X4o30NAODU7QBIeUA2lwDI6yQDAFrGf8usXioBsAYAiOOZ3wXn+nUWyvAEX5ECzuO++H0BAKPMcvokYX9h/FXHvi+98VEAQHy3mAyC4xEA0H++lRtK4th8QEY/5ZyC/BkAYOcs2O/X42+UkvAM/wgsqQwAd7IERAYBe57LP4Fo5oA2eW3GfaXZPQ4AqHrb5NvBKf+PxsAHGxgAAMo/lsAyuzjIvJj5P+e3Vh9nAIBo1M1WdECp3mfre4TIAADmIQEAEOA3piIAFw28eC0bMAB4CQABAO7ffisAAJTr13I7fzP7BgwAj/v7vzYAQAFil82wp4z+3+jqwe/EgD+o/AUAUMDfQAFWJoDnUTanZv8bSGATGABYAkClGU2OmWtJ+4UlLfDj5zR34p0qAwAMdLHu+N/cWdL/Y0rCgaG2U3C/Ia65bbFLmO5rxACAuSk5aXIglAAw/eulUSJQatRW6b7sZ6n2pjeBmfsK/Pu2yJxyib1LXd/Zz15moiYjqVSZQHoqOSV/j7MrL2wgOyYs2fBVt2MvBQTzug6I41b7IjAIf/cMcbD/xC8Rbog+HwEAFGBvRZyfsNm6CTjMuRm+St7H6zP9h9/99h14dGTHPWv/PduCrp9Vwe7ZL0+uaz7huf6J7Z9co3mY7hv3IW199ZO89r/LhrF8WfasyMdkz/iLAeA7GADmwcPPTCkBuxQHHcmYfJ88hzZ/9hIAIwGQjUAZfxkxLQMxsgK0WAmdLJMNqpcAiIuQi4tDgb9rULMyAGiDR+ec2lMFNJx4RjXVqCbbhnuZAUDAgCEDADaRht5vaPHaF06N2wViquOnTas1ATtSTP1GuJf+c4IwCvd8z9HGTi3MwjB/lgNu7To9P15HAdjqQI3usfb+a+e7jIeQHc/vNUry9r4xozLUgXYjRX1VgTa/MwPA2vt1wZ8E0JgTXu2e04DWM4Kzs2GWHFQfvZlf/ywQQA71qGZHgc85EAADl88xAIzfeb0EQDMgfqwEQGQAaGsZFjAIoQMThmfAcF0lBgCnvnueAUCbhnGQEusnMoi0Na6szpj1z57wkp3c/HUMAJLvtceqHA/SsnPmmaxNWdxVnrhBpUABaN4gq0C5zID/q2Xlfv4VpQBO5RPquIIR4BX0rQQCFNTsNtpuMAA4bbeXA0AmFwEBpHCV3Jcz0FMWJyV0uoC3McDshgCAuY1et6Q8oDkxSp7WMxEA1IzpftnyeNb5qp2Efog0GHPOm1lRYIGceR22ZMDP6bR4fKh3JLNSYKbXPz8XAJDbwc8MKM7p2tHxuNEQ4CdeZ+8QN/VeDqA+32t+6vMFVNwOdDOdFmoC+4rsakzXrNMKaKw1JKbZ8t6wRR32RA2+JZuGgqQ+qP4pu0QBDntf9HbQkQpetnrTCuTJO8LbSb5aOwIDAJ4MAiZDMSPQ4GxTyB4ko9TOHJ8I9LAG6tHoo1tJkX3ZgCZ6C8co7UgWVERUAv/3FvS3YP92Z844fYbDSiCrVQdAzYqOXcX5jaD49/5Yv1QARFsvcn7hvnB4NVhW09S2rpXlO6wjzsCWTo3mkNVDDRnwZAzQTZ1eHYFpAwAw8GvYLAfE4ArrZgNtCADAgicGCrBAv70lAQAbAmWEGYRuwBjh/fYoAQBAxcNr2hu7im/sA7OP0d3jVpr31ubsKGjArCiFxAAQGcTsXt87gJUnwVe6kBfBnlC/V5EZgv+UIZ7I4zV1TZrfzgz4OwDAAv+e8Y/jdzAEIIMRFLvIsAP1rlJ5/V2qI9MfrKBbBAdURo/B+2cAgHrZnHkDAADWah2HWOc11A+fBQBgXrhc0FhEAABr2rssCXVQMdEeGwFcxoO4vD+kw3b8Q91u3+88Tf3VWbZKLzw9pYZr9+lv1/UdbVjb488BAFxvmq4y3XZ1tpXAAjApAdAAALh3C4g1AACOgQEAJWFA///tcjEAAIIcX1HfGEE0zIXdoRxePlk5qdPbl7J9ebWMf4ACCABQ8P/FSgDsjkcvAQPQFwL9GysdwuAX7UcIoRgAi723OP5PAgCiXWP7YVcYlK8xAWCaZLHmn2iqd2zDVV9NTh4Y6KTRrMmBSe1deHydASACAOQLoEPfkz32+LsHAGAsIgMAr99wzKBLnLbc9o8O9o12b/anWD+H7PcYqJ0DAAiYyUAuywNEX4bW6QgAQCbLVgJgjQHAbJwQ5BiN+eidTL8bgKFn4Ig2agxsxT7guwySegaTYGl/s8YAMGI9oF+yBwDEEgBowu8FAOgBSM8DAMAUicC19RsASwYY6Kn/BTQQA4DJNIDxAiW+/V0ZA2CbbZ06n+ANjV1etxoWzXMGxAgA0B7bABVYO8fjBABgJQACAMBYAAJ72BwAII99BlNczu8EUKBvLPrfgKI4PgIAGGOR2SvXsk8AADEVIcAPcKIBBC5fy/39t/IwBoBvfyoAAKv7NZAz+vuKeWVAADCNbTsAgCj9kfEP3QjvkwAAZ6f//3a+lW+e/W+sOSgdAFaeCADwcVrduzxvSixeGWVSm8teAiABAB7K/g8sAOYrFiBAgDIc241LsGkPVAH2HqzGfiius9HfUU6O9GvvY2l6t9rG1ST0fandZBoso81VnxBYtsRICgCALpgG//FNMgC0+dPJiTAibFsDK3Nd++ZhAQCgGE4c3LonCcxac4M/sm87+2pgv470zRwAIDf9WXvJRiRWFFuYvXPvYHYy9ip/AQBmgQxL/sM2s8d7otjveVx1znw2KTkhroElofQXAMB9Z2lvMPJ9j32ADZj0PWqCAADs+6d2aNwzLe3H/gIAhMwMbSKeYQDQpiMqZttIfDcDQFBkHuiPC9GQvgkAQOOVm79YAqAxAjhSFQ7d48FooiOaGot/h+wt38DHke3EXwAAIABJREFUiYts04jor0o7OGwUDFJf5Ekcld/IAYrr0V/ZSFhz6nTnBwwAI2VrCmsQYM7GSr5m9DkekxB85ntzbRgd1/1G7Wtzbhr0IqWyGACCYEgAgLpRChuOPJc1fvHdOkP0SQaA0dhXIygMVjZyaSAIHNMbac0A+wHr4Xuk7sJ3RsZTPhY/482eKQGQFXKnYBBs8Z+R4ll6Ptct+699twcUtHv/HABAbxD/8QwA/VxUBl7bdLe5Tpc78T0NaGNzVJ8TAKDdu63L3oCrvdlmkRnwPga4rzKX/ajVL65bDSvg4bUfScf68gmZ/8fy6e2tvL29WUmA4+nFmAIQuANLAEoEGJ2hgQBUx5u03WWD/40q1NrrmUF4LjMk2vyoAABv5wgA8PQmIqBGqzxI+jjrgv7e6wCACJCRDuNmbuvlEYCQ7wN7T7efHfM0ACDK+azzRueW9IK10bM0s3xtsjEbhuyvvAZiCG5sqE51Z30GgkczzvH8TpLv9RnmsGv5B8P7VPR/oxeNeoIAgObEjQHutq7YRgab3BFQQSZT/ZL7YNE+mQEA6N0r0I4H7FbRaREBAJP39wdHAz9SjtEJCC9X7wAzvanvhsCk9VsAUBBQtK0OHSwDZNQfj8h4OlpJkdPpxZzNVhN1fzSZwex/ZPnvDACAILLZzB54ZIkRypXiNSjtOcr8x6bFGshWLjkA5uwEfW9urJ5R7aZ/swgJ0hj3ECNAxKREPfu4LlA4JixLbhOef78gA5gzVeVM7ibl6WARQ4ZJLHe4EAhAubPZIwOQQXsG/gkWsEA9KC6R6W9Z/+7oEmGQqSjI/X1BEQHL+r8z+593pq6xJCeLBnt5H7gRPcGfo8cbpvBZBTLE498DAFiXxXn9jsB+DnSEyOzWirffXhLZ/6izi2C+MuiQ4e/U/9ezZfwbOwD+g7rYAABnD+Ji70c5ZPNKgX8EGhzkYPtLAY8s+saasrGP6txyrd/spZbdFAEAcHBXhiA5fB0YarrP/rs0cOVd5UxlZHAZHmwPAQDsfQJIQ3/TTijljkmz4AVfG7/581yYes7cM0br/0My4ScBAJpg91J+DgCwNW7ZmT4vAwCLWZs9AABtlw/B/vaMWf1uxxIDgGddAwRwvl4qAADZjkaBjPeE/Qd6/9NLOX16K4fXt7J9YdAfAIC90f+/lr0zAJjMPwLgBVpszzhHmRGUADAGAAAADgYAkO8k7tdM53pm4lAePwEAUAZitB0E+JN8buf+eACA6uiO3k/taiCAJpu+FwAgW9x8N0ZX3gMAlKyC8YlBYbsWlPkrAICun2fYFS1g6fPtWQAAAFMay86uddEUA93WVg/MNkYAskxonrXre3DvRMemGsT5/X6MASCX2JrOgn6/y/Pah/Dv/lhcR/FdpyUAsPY2Zbdv5dziWnsWABBbPJ2vjYUkZq23IDbqqjNAv8QAAJ1rmcL478AXlAyIwfAeVIISAWSRgCwbAQAAKECgF/YHRFsEauRRMB2W9pUaA/UTjCvNKQEArMzVbmu+1QgAgNwzBoA9wJPU9c8AAHrZTVsBAAC8JwAAJtccDywdJgAAfpMegP0YAQAAAhiTjO0FaK88HABQrt+sBEAFACD7HyCAPwkDQAYAECDyKFdnAMDucokBAAAAo/8HIMABAO+XhzEBgAEAx693MM0o+UO+HfhqeqD1M3uO770m7nl1jxEDgG0awOwYAv5IHmGpYZVb4zsYQxkYAJKPlfsRXrPGABABAFF+ZBssfo7yL9t1zRVDqxjAMTav37dXdqq20+1kK5+hjJ0++G9v5vdUicDc3uYREqNXK+Ml/UX2PpZwmvuJ9lCWtc1mnJ8VS7astRHg3BUXuPSI2l331Al8u2arT+RqXQrzDVi0xQE2x/5kxgaPcnuuh5bmmXTt96650ffi8/4qARCm/u/EALC6l1OWwiAIPrJt4rEoh8bytZUGmptDP1YCoGdg/ug8bQwAPYua1nn83XRGlGylbP7f//s/ftcI2jNCJV4THaa9ohh0zyCAkF80C2DdU8cjzX2/uWg1yHAN6z1FaprvYwDoJmViAGjnODG0eTDjcgAAECuAalIROU1UqwxUAQMOR4EBGghAAAAYEpNgP+hBA+1/HYsIAAh+pTiG8e81B00sAVAdU09mgtN/RVNFxvVo0o8WhC34UCN57tmj41FYuB0xGwSJ8znfK7d1dD4CAOJzeS0Dk73ThUGViUCbAQAogTMaciNDJT/blLMBOBqFc2z/3Lt2CtSDMvnYs2PobvOPys3f/fq5tZANEprlUwrcuO6iERQ3sXwJCaRQwy5sdLOym36WAoogAJUVaFfzuYMsag8WtHZ5kCA4utlKU1Uxzmo3ZwbwxxgAsOuCQ5Xf5543UmRO15TXKffXma7nmO3fsonUak+arShJPddm/woAAM+KTpkWRGoKWwhlyTCjrI/GTAjG13xrd1ZQSdzNOXt6OZUTsrheXup/ZP2/ffliATs4feHQtVquyO41Ku9DuQNA4hSutawMsm8ceBCdiPYuadOgEgB5bj6j9yNt1PwGsV+u/X1/HABg7xPqwOU1uiYsBIgYyczRvZY2LHPG7kiWcgG0QJPmfbtHH+iv623CVuArNEY4Z4zpaTtaCYA5HZuPd7rTKZLjfI/PoH7pneZGKxqC2KA9xg5YDkABAGrw34AS1avWORI0Zkt2R7Yf87WgcVeXZp071ddOGFSzB3sGm5jZiLYh+Iznx6x/2i1+JTKEnA5+8ixRtDuFo7VbDEIKQjkDB+1etxv3+3I6HsvB65++vr5ZgBHB/93Oqf69DACARTc4Qbf7mhHKOQ97kgwjlo1igU7QZ4IJQI4oV19JnnTrzQOPk3XhoJB+K7O2UqfnTf82tvqwMjygrUxrZ/Dyx1Z7y0LrqAE/82gLpfvUG8lDy8mBnJVthvsxelwD6E3XSUe7w9nl1jsyvKw8gEAADgCotkXYZJpvkCgC2zcj4L/Zlx3+WTkCgggMJLJ5FKvwuyXN+8OBA3IlWhkC+86+2MnOAeAzNJV4GQEAxGjw8dHjN2r5mgnAN+pyZz0INgDXw7Y8HjsbIxvxx61s3SYR5b9R/BsIwGvtGgPAtdwMAPBeNtdvpTw8u9XZi2KQvNpyLqttrclpCedrIxDz9+GsFuyvzZuWLa8MXoyjWd8G4Hb2DX9HW38BAMD3bbKeABwHhAnEtQAAEGpJ9irfC/OVc2XuZ80OmD//rwcA4J5oBABoezIxPDETtgcA4Ps83vSEqP71W9fo8/VC6vvr9WJBM2TMni8CAKDO8a1cEIADSOvFA/wnBvxB/b8Dxb+DAnaHU9ki+L8/lf3x1WT+8fW1ZptvjImwlL2xACAgu0eRkQ4AEHVqtn8nc+RJAEDeV1qmrK93geOo/9yWD7bMIgAhNGjOLlvV/4PgSbR5ZKvwd9uXLwEAbIzd7sklANSnZNzZlP0BurYxACgQGQEAVioAII4VAEAeO9kUmnN6r56q/eb7sJuxoljgNpUAwPyMDADya5mN44EdtZt7kAZIru+zx/vG4wSkyE825yvUs+K7xPn0vQwA7JOpjZ3neHxXnYtt/VkAgFzK6nsBAP18nQIAZGdT/kC2UPdZNv+1MfYZGA7H7RgAACiZ4+UBkHkdAACR4t+C4VcvJYG/UwkAZP/zeTdn7yMAIAIU4hjkda2+l1yofk8HnYjin5T/BMybfzUxACChygAAUa87a8VIp2n+xf7DsREAIM6ZEQBADADb+9Uy/GGjkP7/RgAjQNEoAXA7m32CrH/L/rf/3wwcIADA/fbtX7oEwAgAIAYAC9wbxf+jlgC4la19RtY/GAAAjJsDAJyvxXQn7nM1thb52ejRMt/rMv5x3axdi95mmzXccQ4AIAYAZfyPAABKbBEAIK4T7jEbAEC61cAVqQRA3J+M9EXWn9FPlGWjYMRxS2hglxD8x+tXEG1MTNGeWjEL9znGeykBoLFO+f4rsYLpGVVee0m0iWx/AgCQvxP72bZgDgxdnyjTK35vAMBId3Wy1YHhmQFzSf7Gc0zD2QVGu3Z2sud/soNG8v7Jrz51WbdO/ioB0LAvfwEAvrMEwFPTbnjRXwAAn3QxQyoa2fi7F2JTtDA2EbqOjlBtMhwAYMh3IpJVb0wKCYrEBHjdeGoD2pDoLYBrT0mTpCHyJFhiME2ri21qbVd7sCGHgsNmXJStdOQ6anW/NyOVBiwBAFYfzqmsLGMLGUArDACmEN247QJATv8p9080fLPij5vLOJszACBuzkazvlOg/yQAAGUVob25/UsAgDmnQ3Z4zH1u80mucDk9BwCAkPlptcY8syc6TWTAjRR4NO70niMAQH7/tc8xg+LZsW/X/aj13cATz4jhUcDB2rKApBw6/hWkfxIAIPmUf4sCZu78xGAdBFvGDADTfjG3dQIE0VDmU+QQlkMmUruakz+BBTiGPQMAP8OhJLR7qylo+YhOffdsCYD6jJUMZW142hynrGbybNsMtXlXfekenMuOoMYYMAUAuGtftf2srrIHdyqgnIqNc6vZWJYRyqYxSx8BgOuZ+gky/cBM3dMrQADI6DqWwwupuw9w+qI0wIm1vAECAECgbEnpHVljzJnkmf85EwfZYDanoY88oBA3dZwLraTA2JDnpKlhA6Om7n84nxCgSdRvaQ5rLoxoun1mhvkZ57CDGTg56zVxLUV5PisfbMLz7Ohd4/ofnZ+TedEemJWLyswczu8I6mmtb/2lNsdzKY93lYFFozjPApB1l/qp9kWgwI/XKj4VgWkMjsQSNwygy7FOW6zpQDzLqLFj8HuA1l/SO3HM8nVkVc+0gON5EHVru2cDANS1HsYyAxR1DwME0HtQDgFBz/PsHwXsLpdLnZt2PGSg4gQcOnR67srRap0ey9GD/7ALASpS4F+/wQywOxxgeFpg6QGAkQUk2rrfblh6BPLCMk285jmdUWHfaBnqM6H8kHk8WTveT2sBnqUApMnd26gCpjJgaPeyXx1kGtaE2S4OgJzoWj+AbN6hDeDnzaGmLzvoyqjVAyNA00vUmQzkbAvsf8TfIIiNASCBACzQ7Hq26m4Dd3n/Ww0I3GJrQAgFd/E82IgW+N9h7MgA4JBTAvpscgJ4cHDN3vdAZTPogEVeViBBLb4byIFmgcVGwcAABjZbotq8PdK+rmNDW+zsPUzPAKZia+RqwA5k1tl/y6hjSYByR6DrUm5ysl//4TV4SWdM5/zDGBgsOOBrgvZQ28PJZqygkuDMbColzp0mz9tejKwaGFAEBK2shuZnYONouokeK8kajlgIpgbqepyxNrcaFmQCMPYczhWMMbAfHwcAND0TARxBE1UJYWvHmQpGOnhJp06vnwIVCP74/p+YvMQ5RBlso+2PU/DXsjYDWB0BMQRurNSV6y3quCZvWu3rnqZcAID7fUPK4xuDZgj+X7wEwAVZjQhgIPsPNuDrJ2b9I+B/fClb2IEvb8biAttwawwvp7JD5r8BAQgAIFMI643TvwA6eTIAPAIAINs6eKdF+VwBXr0NEsfUMocja4L1b7O36AJQ//3RAIC+hMXUjqB/SP91Pn42WmnXL2IQqTYPAFjOkBjtB/Sz6eDKAIDPLUAOqv9Io58BADHZI+4lNAom/wPlvz7HOVpBABcCADD/FLyNAABeh0Cw0793+uA5AMC4BMCPAQA0FksAgPy+cQwU/B/JnyhN1gEAVBRxbx3HJwIjdJz+P5YAiAwAcf39MQCAe7neL6SvhyzDOGOtQobZ3wIAOG24gwKsJIQxQpBJwgKLNk84RzIAQOcFmoklUCCbkPEd15TGZKnvW3+7v9cATbRZmVAFxismSxE0f6z+UztWGQAaq0+3rnwSxPmhddRk+s0AAPbO/u6+uW852K5TCARARBv6Av8fLAEAViIwFvlxAwLATrleyuZ+LvfzV4IAzl/t7wIwwAUAgHO53/DsrzQCE48TdRfLSPG3J3B40k6ba315WslifY9z28G+XfCWx8lqRdYp8xGJ/VbnIhjS6drtevlMAvoW+yLOlXu5egmAy41BfLAAGBDOKP8fDP7fPPMfn40B4Fa+XQAWuJevFzAAlHJ98HpjALCucL+EbKOYg/BdZoSX51ItFFk+ySiJsqc+BuXVsC9xG1BzR9n/FsSvpdZYAqB5mtjjKAskBoBmJ7b9D/aPVT85ACDuyfv53Zj41N66/w59o7VnNnpgq2uuHWewM/u57a87+aaLgy3AScy9kGzoaH/wK01ny2cZ7S81M9L9y+Yd7ePWGAC4rpq9EqfIcEw/MId+JgAgv9tc/KZrv+8Lgydv0vpl/dgAAN3cSzbCB7pk4oNb2v9/5L7RNqp/K/745AZiuvtwwTjwHUYdNnp2Nw7pRaZ26NSfr2t+7xIAXHHpR/7Sec9P/cKafSVQe5w/03FtDL/xXJND032DrdtBKdp87x9nAHBHwXdMxp9SAuD3YAD42Ytutm8sIDJXRLJfldamgOBjG5kZIqNDNFsyunFNnwE5pYTINSybsuS0twns/tgo18w4hUkHg5luAeovBdnc2CGFJ483o94z9o1hlewAcMBaYH9PsIIh9BHY2cGYRQ1XBv+FBCdDwIE0rgEAoLHT86JTNyoFe084HXd08KqN8Xf+e7hI3fDJC30kxLKSYN+Gfv5gAD4L1vjMtkGkcZyf3cZW4ztuxxIAQP2Tn5s3DbkvuvNDCuK+LWprNDjy++lc/j0Z89DfFoNYYQDIYz4xelaU/XL/EcE5mlerisPHdE5WKQCVZU/W9QhwjN5R3xspkfhM3S+uu7yW5s7RtOzzD2ffZwakYIGEZIDENsdnV9kUFCPkTHvXJkvNtHGAVEX2TsYaxnoK2nmmDJk9WJuWQT3P5NfvGix3CuIZORBpJ/NY4rOC/P0aacdFAd3GmLS9At9gI+px8AD+sRGsmbt8bjD2mkRxydlMJM5bXmt/hXHjc9p9oXssa9NiAAgIkQ6YQIBD2ex35fXtrWwBAkMJmNORjgwAA6AP4EQ8wtGB8jDMaGglYuhQxPs30BhovbkBZu1QZouKcYa6gu3TOod+q05+C0o0FL1loiqbS46AUN/Y+lwBQ92z6sh4LwVdBbBrIAu1SV6IyVqySI2PkIA5oc/zeprIZg1tGqvRXBsdW5NTEVw2/L45foZn5uVS3ZH2wWqzSWIAeiCbu/a6kFRGXpSDI30edYs3zhw2khXdGnS9JmeDzkXnA/XP1ZxB+d56vvRH24R7Sra6bO0dMQcXaKJj7e9IL67bwz6ytqfAu7XXMm+dzcSdIV3/W41asZ3074jrELR92R0szcWcpp6NpTWF8awUjgIThexJtAsbQEwfrBPIAGYOM6BgMgGOULMn6QA1FhEEGwAQwrNPr2Wzoy2JwIOtl2CrVnaWuk4aXbw918qQzK8W2c+zV4Tv5rWtOdPp27DGMW9Y036wNTc69Z5dKbZhzj7N7Rzp47b8YP+bSypohBA5dL2c71Hf03gVrsGJ2uo7VwBeYIgyuZ1kHOR3pnin3GWTIhChvZvciJ4CkUsALI1nFlYpA2rOfpkf/9B3bjO0pS1gkgCF7S6mv2oGsq9xOSM9w1AZdZv7rYIA7tezZf8DAFCu72V/R0bdt3I9kxkA15IdgWCCmpnpTlqTPsakw3bD/hHdvunGMF7WRK9zXscEa8tB6bQ9fZ7SCGA5APOst30ZFhitPLcrrBSIgwvdtrLlyWiqg4M9B0xtiq5jtRGAFYFWhplsWlcjBUU7B7YH98dRLtOrHh3CTUbke81Ntul+rD1DwAp35jsAJMqLpi94n8raEPV8ZYDqZ6c9x/amHsx3pgXTRSFYxdTpZt/G802fefAsBJIZ7CIF9r1sy/nC4L/NlfujfHs/89ijlN+QxojM/tNr2Z5eyvb0qeyR+X98KQUB/pfPBgRt/4/GFgU2AAAB9keUeGnAFdKzA3DqsmRDponRPifaAJ0dKyYa37/zXNvH9ftUCqFuXyqdvAF+SwDAMfBuXrO4fEv04JoD+p3fobePaPsqkNHa2CeCNJulPZPHWALRfidg4/3RAuYcV64PdJXscehslOwRZX4MFssPNEkccTYAjZdYhuL4xf5Xu2L7agDWwBloe2OggD5RAJfB3J7qfSqbaXv0Pjf6sKI/TgAHtJPXqvxl84/NzcE4d+J7cIwbfXy8zoAn3T6mr33dmwzzDuaRfd/20bIvet9fDCRXn5377rr3x7o0VdKXe6CK4Zrk/JwPAIzWneabfsfgvALtYgBguUlR9jtAF/XSHaxLJgCWAAAIRCUAYrBfQf94DGwCHSjASu+0AK+BTaBrFQQd7AHiWlYfqO/bvpBzr843y/h3lrzdrpxOJ+6LsadW4pTPTcg96vdUQs8nudnoDspTvwnMwLkFIISXOHD53vmIKSDMjjA7AYLQPtuiM1vjAG8E7mGlAbAXIkDxfnm3zP8NmIsuX2sJgPv5NwMywo4xAMDjmwEAaiKHt124O9ZIpzdCKt7moO/Xq/ywqwRk4d8MI7c6x+z7UB7Jy1TJ/65EEZeSVp6ysnzU+7R8G7JH9ayNVg7iwYx9BPAR6L8hiI/Pd5TDYdAfuhMggW9gyAkAgPdrKd8ut4IyAGc7/jA9SkIWhylYYoLL+LQ3/Kj9uu3spmbLyKdkALBhdq3LHNnqZk/Kb8Rgv/UFQ97e9t4mhO1wNxaf3oYeycsRwEays9eZo+QzGpfTvuEc8VBHVdU2T3w+6aCOKTCve4XqjXX+RYdI0wkqA5DKgZj/YehAGcrNbE/AAhs5YOQ/zv6H/P01/8+S/ULvrxJx1iwdns9joOfP7TGX7mrkh6yDMXvZ3PvJ5sMckm2tNjy7t37ujX/uVfF9GHscxx8E61f8bNxDjP+NxiX2xWJ/JL/+x9+22d6j7y7Nz7zzmp8F860KuKePN93Lq/nMnn5fYPfgYGrzPDhBv+vJrqVSJ8z1V79vaPviaLMuzf/R+hQLzVK/j5/bZMHvUgLgo0rwe/ufNTjmCEj6kZHAIcmlC0JTSqa+Er1Yo8Qn9f+U/prmAJ0m2VmgzZ02rgwWTZ3tDJZIgKhOZwABGLujkXLWNrTNEgMwuyMAANtygHHqtfpIz4fgPwEAyOwCCADHtSmw6w0AwHquEeiAd4toY/XXSCiZ0ylkfGZhlid1HGtMTmV55uP63Da+cw6CqaPHRnQmkJGFab6udz7MZzbWZ8iZNgAf4JqlAHbcIOh+c8/P76T+iTV9R9dEgRQNO12r9sVz8W+M36gvbewGAICl/o3t098LvmJ7xWcAAFnofsSompNVGdij/p60Nyng/OyRUyKvkfhZ7Ym/Yxv78yoB8f0ggJ1nWcf1l9s8kn9qRwQoyWmLcwpAcJ64kTMAAGDDij7VhhgbWzlQ8T04EHi+BwCwn2kC67YjQ2kOAFCvddmsuYbjCvpncIBdEzoKjo0o+2kQe7uU2WMX6Kq8rVEgpalw64fWY115D1sz7iy1foXxfCfiWQWire8RIECQDs6MI5y7BACI/t8CeTgOBwcoXmvWA0FidDDibwb6GihAtMIORjMKYzpB5aDrAn4h6GByvgbvWy0d+X5jsM1kjm964ehrdbiZQcr52IJZ9ZlmTPt3o/xX/yc9ZXrOWHTcyTEAAMiBVuVtmsMGdghz4qO2z5qsWjPAkWmzJEOjPhm9A3Vwf4e4jkbyt70ug9hL+nZk1HY6zqlus/7XNUv6yeSKASBaG7IMWG6/19CLazqNb9afsZ323oEBaqR/l/QnFrBVWXcK7kX93NUulzwtZQsfqDtYLYsIDsHwDnDGm9yyedrTEOM6o3H2TGVkPEUAAGhQ5VzG38YOAPCQy4/N7ljKUQAAgoc6u9Gd9bnP2mfVn1yzAsZ3kJNM629Jd+ZztvZLKXs40EN/jTZas+1XBsAAQFDthQjgynPLWrAjhf7Mz2h9NlsEBNwXBpvrHiUDo6LTJ4CvPJjEDO/v2bpTr3H78n3jZ4Ez+3p7/kfkJxHwomOV1kw6WX1uAbTBc0JwUYw2VmbEUr5Ua/dWtpZZB3rrc7md4Ty/GgBgd/tqjvbr+WwOeNTfxbUGGghOa+yTuF/dMjiPAA3W3QPuV9fhIUPOuiXMHVu/HdCP+y4BeABowD6u1qlzkIFkwbbyO7g9L4CVsrCqT6LWVWIVWQPOm6DjKAfKYxt7ywL3E3kOz2bua87BjiCDg4Ko7b1jeSpvnBrQPWfgHQ/X9XuXNgeqPyA48yW/Y/ZX6782x7tx6S3CwL7S6LNl/xpdrs8t00vmQRfowh3nnjmr5+I7+M/AWfx/M5mO4EYDAEAd3sv7GUwAV4R1yhmDhMx+AwC8lg2o/fH3ERn/p3J4+VQ2W4BB92UDm89AoQj+oxwA7MQjwSqQ5U7NLhCA7DCs/9E+J+qh2GdV/ztIgmPegLydfeBTJepGn44mPchmx2D6mi01ErFRvs7ZKnEt9vbFw+zHfo6xjjfb6wAer3se7QOOJa6lE7gHOvo4I6gXmCHYDjI+StcSANA+t4AxQBqNtdL2Bc4kGQPMev84fl1fR2YK/1uZ/jYnEZQNDBQK2qqGu9H/e3Z3ts3q2loBAMT3a+/xHAAg248ZaGE+uBp8bWs2H0Nb++82LZzfK+r+0ZyM++kIdNLxZwEA5huED/NHAQCV6a69v+avgvIxa11BbO6tyT5i5+0/wWWcGwziCwBAxhPO7cogUbP+yQBQ58+wRADmEr9v88sMVzL1Tcd1utqnfgwC8awUqmf/Y81AFgoQD3tXGf8GmvdkKV0vwF0EsOjJWluaO3pv++3yH3aEAQEkD6qqw/6eIDJl/xtDkdsk8JPAzth5ySKWWCA7wON2KTdQ/V++le3tzBIA7/9wBgDYK+8GAHjcz+XmDAAxkGp+bSfeaQAAmU+0CRTInwUAuO7HO1CuNnCAfEMM+Ldyt3bP5lExAAD9SxFI0EAzDHNTf9KcoT8MphuC+gjff86rAAAgAElEQVTcv19ulvWPTP53z/o/31AqBwCAUr4CKGclAcAAcC/fLvfyfn2U9wsYAggAwP2seoWXMTNfRpXxve38Efu1vrsnlHDeBIB0qF4XeMKav0s+ZwNhqnSnykpZao16zoGiPCeggAEAtvtyd7+I9JPmKz5rXeXfzT5xn4vZ2QFwG/zh0ltxRdr8cpBItMs1N/KOwvo1lTyMrBTedYmMtcVNNP+iLrf55wkII9tg7Rje2Pbbaf8U224yIJqv6abfY7M0zbMOAND95/a1a+cX+6ACANZ6amyb0Tdi1iOHLwXTf6Rv1lv0fVfENnUg+ewX9DlhADB/1CTY/fhxAMBH5M3Y/pU8+L7++NFvVXE0c6PlOdAYNCXT8m2IKx/t3arn/odeIY7pUlvnbN9ody/N/9H6NYmbSghO3n8mDqr1tvk///kf3+v9me24H52UHxkRCuDRz8ipz6ojVdjISPGgQkQiywiPAIBM8WSGUnh4v3GKQs8BABO0IIJX/USMjkomjfR1zuYAAAz2k8oVRpOhVZHVhexOM2gJABDaFccs+yoAAGK2/wgAEHu5TnbfuI+cr2OBk0dr6jyMCyk68HG/2Mej9swttPhd/Z3vN9r4Ukm1NusaPVsBgHzPpefFa+Oiz46EuXt2x0MNodi23OZR30VDL797fMaov+z9DfzgjqyZsVkFQKwg2NYAAKOvf8RwmJNVzwIARrInPj+uqbwe5oyyXgb0yit+h3Nz7JjUs/L1uQ0AANS5nLJh8nenG2g6ldqzpgwAZgAvAADEAMDpRGS79Z9nUVmG4gIAgO/vgfWg7DRnR/Ij9kHbOIasdTnvvGRLJ4/ixmZQo5qUQBap5xJ5EgDQrdfKHtCC01U2JAAAdqa2aZLx7Lt3BP/FCmBBfGcFwHErBeMAgRPqwirID6CAZzowoxdU384K4NkPDLwLIEeKNnMMe/CPzmCeF1sAsx17EJ1tG732eMNH+FiGRQ1Wg7Yp9rkeWQSozbtp7VtR9j/iqx58sSsDcADX5fW5pMeyXMHYmiNngKyO9xnJ4rwO5z4vyTJbFwGEMrrHWgA83j/qOumDKAMm72/05T2FdNZBFQGdDFGucQ+gp83fSI+N9JNlWJrTa9oG9cXa+odHpFpgg0CuxjcIyb6bvwMAWPWp86jH2sDZvsnjF/sG1uz9HcFGyi609eZBA31PjhtzMFpWYZ9ZiPVgycAW4GEtcbIBMNhPqtODZUIJAGAggBPooo/lsT9Z4KhmR3l2XrSfl+b6wxgI5gPIa3uJqH/z2s06MJ+HA4g+9PkA9Jw8sOMzde/ic5dtEehvBDIai84zckH3hO7cFmR9SQYJFDVlKssgtNrGBfDCM22xbPYf+DHnWRj+tfGOj6IOIUsNtQAlP+0FD0v7+s6ZKnwOSyTImYt7gBFJ9gdrFmN9wQN8Jf3/Bdl1Z8vcQ3bd5vIPp9TFcRwjCKA66p3hgw1E4J/Z+QROb+ze5uCvtUt9LcopJgYR2RK4zph+qIeN+h/HnAGAf4fSG94PEQCgMiCSQ90crdnr7py3ixoAoMvA8gU060AYAgA8ousjlgHgHJdpJqFfPgCr/AgAAF3HEjFx72Vj4S/V1tpYRvXeB829vkwNywI0RgAFF8UAoPlqshpBsi7zuAcAMOOWATQLIG93HQPADfWOz9cC+v8b5Mr+WMr+ZEAtAADKgdT/+A/5DTYAMLhYQOtwtKA/qP8BAtjskPl6GAIAWjlEBR6Wsoz7c7W/AwAgOvB6HbgZlgAwkecMDH8kAKBfMw0AUNvcsUnEAEo/x5YBAAg2u552QF+dh17iUYBbAAC6DOaazczEkMwAoHIAkje2PwsJLvH9cG4U+IkMAAQAKAOcAVwF/zVHY+BT8jvKnDUGgDkAAN+l+fn0HtW+Sj6JbEOyDQQArGf8fxwA0Okq6ajU12HrNkny4f5I5UdbUhKPsQSAUV773ivuZdQXTzEAPAkAsCAz7MxA1w8GqyUAgIFbBABJAIAIBABTxBIDAJ9J0EwFCkD+eZWaOFfzniaOQ/ThGuhoAACAzSsAQC2bimMOAKjzEewKrsfnAACai5L51nYHQRAMRgAA6etbeRNm3HvguzIAjAEA9xvZh0gnBQAAqP9J9Y/gPxgAHuffuhIAAAk87u/ldvvNGAA6X88sAIC2mu3IPclD8kNBXGXzq2wPAQCU1fjV12+PAIDe7lHo2pLWFCjuVDD7Zuf+WYKtmO2OfgQAQNT/CPRfnAXgHWVyAgDAGACuD9Oh+I5l/1/xGyUDioECALJDIj73SZ5pX0u39DWEPmK/ku0p7n7cZyR/lhkGnunvySWSWSbLGHI3++97AADoK9gIKgGgddOD0cagKM5rT9CSD7KOT7QIRwCJGhKVcUnZ5wuVLqzepxeZsXSOJc80hwZxlMo64PuDnOBh62pp97kMKsRdbb8dgcVpL2QyWVneCRTxA9umag6vMQDk/efc/MzHn5rHTwAA4jh2vovq42tw2zzmy3vnH+29j31/1JY/AwCADATf73/5WC9Or14DAGT/XX+Hfi85eo//SQBA0419QnK0gaPNujT/R+vzXwIA8HsuYk6eZQYAOXqqI28AAMgMADK88VsAgGFGvAv0MQggDnpNUksrABJUCKGmpOqkCApMx7QhMLQkavLtGYAhAwAAAKTos5rOzgCAczCk6KTlhmIOABCfo35YXORPAgDyPNDnXAMyXzfK4I0bublFM3pedPLEv6ORHjcS+b1H36EDcQEgMAhKxg0q2p/bNWpn3tRWIZJq9Y2cemv3H52f6794LdSGSgBkx0Hs07zp7zZoKxokXpv7P6LnR46FH1FOPwIAyBvO+HlkWFXZNMhAHimI/h4tAK7ndJu5hJDIz19jAIhtU1tym9o1PQDAxLPXd6Oozq5ibHJjBi8pUlVDlRSqKhEQGQCaMy0yAMzN/aU5JBqdOF9HDAD13nG9puBr25T1G7e54EtDPif5ERgAJmsnAQBs9C2STSOO9cGpEyIAAIH/muXggAA4kI4I5LmTSdTeCP6pRIzpAKt5CIeTU2+iZjT+RukZZ5XhuQYOMPYAK0ugDEEa+jUAH2L9cV6RxpjBEQXoqee1ye2zzSJzMN4nbTcbI4Pfr2erceYE7+S8DtfkBw0w1bWeOsA1/0eyu+m/eeM7fm/UFvvmbPSF31gCACzZZtKxEeAzbY/oiz3Ylmg4ZQAP9aa/UATQ5X7C9wxBncEDNWv1YRm5GQAwuk/sv+69k+6eu26qe/QCURZNDf1lAAJsB2T5pRrQHa0lnxPtkuqgsRruqAXKawQAaNlaDRhh5+7M1ILDlvegXYpzmPusecp1y4D/qZxeXk0WIOiPY5INAACgZvQWDAAOAIh1iLO9PJq/5rQaAACecj6o+1UzNKzhue93csa3vUbBGWjX45rF33oPHe9lVb/8VrCMky6wwL9l/zcZ8My7V9lhAADk+cafXp5w/UbXWt+MIXP7muCL53sOzo98k/M6feOZ9+/WaHIKV9tBF1XmjBEDgAcXKw1jY5UxuWQBWVLu4j+odsECAIrd2+VsAIDH+R+l3M5kAEC9VAMGwBnvQABn3VBzjMEHYwIdZ/Sd7uj3wBCdmg3AgTUVHU1Gx27fJ4sOwDnWZ35fOydWti3qI1MGVAAAaYpmGNLkRbd0t8rfQ5CZQBbM2EE7jZFgL/2eh17AjpEzWMdayR59m+vL7cas4IaAgh8FADQ6X8lZa0MGAHgGWn5LK3/jc5CB/FbSCtdS/nOMswzHOMSyC6ZzOwYAZrgzs5bZ4MYG4EE4CyqhpnENnkEfsp4xgheP7b7sXz4ZAOBxeC2bw4uVA9ggux8Bfsjt00spWwb6kRCAY5Dr+DwCADDDnIFX7l1NMg7ofUeMh+w92RYqk8CjbR+j8/xNIVGPOcD2jwQAZJnUbIG7KnmwfSnzX+Nfg/3BjlkHAJBaPQIs6Y8hrXtjAOjp8kcMAFGPrQEA+r7PQe9Wa91qt3vGdwYANBBAY6xQgL3KwbAXjAAA/k2/Wwx+x3IA7Ic2D6NunqzP5B+R7dTGcLkEQLxe65dzWHO5zWnNbbUnfu7lW2Qdq9htB0S3QL/ZZCG4H4PMAgCoBIDOxb7Ixzq9Wfuf8pN71wj4aPKqBfwJSomAjrvZlGIAYNZ/ZADoAQDODFABTD0TgM0pP3d1BoB2TCANlsViIN04rWoZvxy4jOMQ93YNBDAFABgAPgAABGxF2Tw7B1CU1p/tbTmWzwAAKsDBWQ9GAAApE2W3i+aeiRJkFvK6G2Qagv/EyiM0BgBQ/N8s8E8WAPwG9T9AAAIF9ACAwD5LCU2/DUoM1hIA8t/wnAL53OPVVR2YYCi4leVuQBXzBTV2SGJo8ewGKGhhYH73YCUmXQkQG1iz7iIAQKV0kRAC3CYo/hsAYFMuAAGgPM4VgX7Q/pMBgACAezlb4P9mGf/vV7IACABwhSloSRkNACC/g+RzXN9ZBs19pkcjh6101JNHzMhyBre0L6SvxyGvoQQAyyDAPnN2LEIvuE4q4yVn2BXvNWAAqDo66Gut/XjOShT4z8R/Uu23ORBAsyur3AqdhfuZ/RQy/+lPbCwQAIDELUC/B2OJ5ygHGlDFy239RADAyJNT6e0jKHkBcP7s3JHF9FEAQN8XGrip7+r5fdiyA4o24rREY5sz3AeNdOaSf+oj/fQj1y76yHzA5QeMz4klANRD/4wMAADVLQEAsv/vR/py9N0/AwAgz5H4WesoHsvXZ7k58jXm9Sj/uOdRzQ5L9p3GC02WrjEArC3CkaCIx9a+/yMTimZBZgAYO8BcbfR0v9WhQEdzNuTwOQIAevQo72gGUJCBTdiFjW6gma7OOwVyqvuuAQCaES/lxd/9RolQTAAAENSvAABjAYBjiIwAYAAwJgDL5BK9M89ZpggcSKLAGvTBqgCohkdTIhNDYIB8a/3QZyDH+RA3XPm4+jkvsNHiwXdHSojGa6+g8oZP3x39tmNuoMRnqK25LXNty9/NxtdSG+z5ybiI3186F/tk1Ia559a+9/fXOsj9jM+jAFTsh1qrdkYQjARnOxY3H1O05jOyZ87Q+SMBANH4yWsntm90Tg64eI+JkF8AAcTaploPTf70gQk6Z/sArD7zOz0AoLZ3gQEglwCweIxnBrEEgEoEtNIAMWDmePS6Bpbmy2j9fYQBwOZ9ZARJDAB2XkGNYO2pjv3U0KqmYc8yEhgA8rLwXM92GM55H5NoTCmIjgx+BuudnrvSuEL+byzDX05Fu8YZAhDog6MDQyHgAPVPyxLG98AsI8CBan+TUpGOkuYd0LwJ1P02YdiJzanHMjVqvwWA7XzImpyJtLUyA02nCECGMeB8DKwKclHIgV+vkd7tGS6GImoFYDNn+PV2wIzw+wmHJX+zLFySjUtGY9QJZpMEpP7c92bXJHdO3Vtm3Sf9PNJPJh8uZ+ZBJOfIaK2P+oCyZtqGUdcP9XlAoMw9c3YOmEdmGvyfOqmb4z1mX1kA6U5HBp7BID8cWu6QDXWFdU7OWjrk6UvEOQCGAACQwxPB/tPppeydCeDl5cUAAQQDnIwBADWiT29fynaXGABcxqw5EeD+MRrXFED60P7BgT0jHYpjMQMu6y45MUf0kCNdO9J/Wdfq80hvT8/J/dc7QOZ0+XROwqnaO9HqNa5/9P5tivf7ox8FAATf4XdKq9SeJE8X5ZTbHE3VBvCgWpMAABUK4bqA848igONLan6zMSzz3+vtWmYd6XWNBQBZ/gYAoFMdx27n91Jul1IMKHAhEwAc91iHtTQHKZtZV92tr0Crr+C/5KpRs3uw3bL7jbLCfxfs/ZwBwI7tArsAQQZzAADJPCstoCirOsIimQrJNrCA5kp1/qP/zUGff0bBf7u5X7gEAAg2ZJ0L4XvZyzryPwbgQK+TcgkA2hVUAZoHLfiRFNMQbGffq4tImf4ChfOzGACka/BbMl77jHqsMgCQWtYywUPmrEphiQr79kD9dWXHIjiG7Me7wYI2+1PZn97KA6VaTp+MrQUAALACINt/A3l/eiEDgAf8t/AHGBBgb/MJ8l8lAEgpr6xyrhcEXiKocqQDszyrOl4KyDqasjDrcctQShnK9WsW/OCaj2P4EUFk45OA13PvEO/LdgYAQKCEjm0Rvf8okMwSAMxYbcHLmHHZAADqw1iOC+sQfpwMCuA18wwA8nPJpop7uGhnaU7GtisIJACAkbalrP8IAIgU8iP7Sz41tLn538YAAF3T9gpTBgCNUbZF47zq/3bbyQE2OpeDXXHNSkz2v3sgaPZLZTuh2RKUi/ocfXytP1RrXoFm38sZGAzLs53Xc0cJS3n+8vMUABABK13m+oABAPJpygDgVP9WAoB/m71p5QFYNoIB/Bbwr0H9K69V4J+/eX1cS0sAgDjPsh0W+zkzAJj9OwMAMFDAgAHgRwEAYBLC+ENPR19ODfx7nXsAAEYlAOA/ga0hBgB+FgPAt/I4fy2PqxgAHABwfbdrrASAMQB4CalmPPq+Dhn2zphbEzhUAkAAMIEHmv/a+jjQu9PUygAAp/5XhfrqV/JG+Ht3AADP9uYVeh6NN5ZrJAMAdCAAAKD9/3ZGKRwCAM4ojwNggAHkcJ6Z/jhuAIDL1QL/Rv2PezgDAH4jzh2z7OM+Na/tZ/XPUwAAv5nKUcbnRgBAgxJ4SYwVAID6ag0AoP33KPiPpgkAMA200z4wHZlsNq7JVrJL/RV9wTLhtJarXAu6upaACIwBupeeYSVSRnak2Ch6ArLJ0K3tP1QCYBT81748nsv3W9sjL80lX1Zd/Glt7k2e57ZrPv4j7crrIeve/vwyAGCp/9feVTbT0nVr98/zr9Oh/wQAgLU+WBvHf3YAwCgBuL1zjP9MoVSmJX7nEgA5+jy3vufm2bP7j9H6lPt0CYKT7eCJHfrnBgA0B35H/W8Kg7WFkD5VEYghAC5DMZcAiBlBlgURAADqbGVXcYNAB2feoJpytOPKrUgGlJRk+B03BKxdXMruwA15BACYExcgAAMGEABgjABeCsBqWpkjaUtHQKgj1z3D+6O9R5s+dYNTaw9NAQAjATxdCD3Ffn7WaNM4Mr7ypj1+b7T503PiRm0U/M8B7HzfyACQ2zD3LvE6GVi6Nr5bfs/h/RPCPb6rRisLgZFQmBMUc+2xeZ8AAPlaMxBTiYLcJyPDqVOyITgzfX8qgNEcWVOMvaE4vfp7AABzynZ0fM7g0vG8cY3t7b87VXxL380KAObXSGnNbZwlF3M7ebzFe3tj3mVbCrQxMwobWzlOFRBkZArHb1dsUdwh754/zjMhF5WFNKbZifNtND8/ygDgybbWjZl+va694Mxkf7uMnwSus0NcmRiO6h5QM2UAgAXvBnLagFvKKnTWF3yGLsBYmTPNAAC7stmFrCJzHkJ/eADfggwEBljwf9MoR6GDlBGmgL30h2USGwDAQfs1+N7XqEaGG8vcuHPL70/qf9Q7RYCDzALxGXkeN13DSWhBFpc/0rVtzvKcGVArAcSljRG+j8BpNsDid3IGeJY0awb6nOH4rHwb6Yy8JnIb1r7TyWdDEE/Xnu4xd2+uih5AF/UVHft9purkOeh4ZNo+CQDIusfmh9Ux7X9GfT6nM5nxOe4D3r8vT6A2GFTI69/h3nKwdI4W1en2rCs53Vn/tDlZewAAHFwNAKDMOwMAhBqrLeDgTBvO8mG24Z4Z/0b1DxaA06m8vn4qAAEAGGTggJeXsj8hwPRqmaOxBIDWMn4vzX85rUTCONJ9q/M/ZKCPvj8B7QaQT5WD0amUQECaGXN6T3JkTm/re/E+klUCJY/OjeRbvo6Bg6pdUhauFZwfZOb29oK171lhMl0pE+feh28VSvg0Gd7usjj+wUiz61KGeNTPZAZokprjRdtBjD9deRij/3+U+xXuYwBtsN6QaecsAAYAuBi9rmXcnfEflLtgAjiTLeB2sYw9/Ff5jTpmNnDUa/hR5r/0s+aT6T+01AP/qFlhetAiBNCZBAhU6n87T2piAAC0/pxXgGllAfREAICsGnnRJZva3NI4CFpX5zV0fPczF/zXSploS/t20xcCYmRQTPzekstDCS0toF9lrr1nBtp/PwDAAGh1f+PZeErJqMCuZjHaO4bgv5Wf4QamBb6NAUC0sh74qgAA6irSw/PZCP5fVQ5A2Y8Y4+2+bA8vZbN/KY/9SylHZP/jb2cAALU/bLQjSrkQACAGACYGoDwgkgnIMGEMT04pz6QAgedtdnZyJu9b87qu5y1rnu8kauW8f10CAFh/brU3mO4Dn5FFto99AgCga3rbKM+xaaLBFADAa2qQ9Q4dqVIBshWUOU+2BwVXlBFfM5BRAsRLArTMf9nnAPQ1W7va18be0I6P7LQc8Fd7NTYK0CqYK4r3SP3Pv1Wqgu8z2qfn7H/q5Cmrgd6vvQcAAyxBFueX2foBzJP/noIr5xkAsj+ot0cbAGbOXo5tyfq82ROUi9FmimAIHe/f34E4rF/0uwIAIoBDZSnQL5EVoP5tjBC0S2OgH3r4dr35cYD6w/etLBXkmLNTOQBA94R84/PaHKrPNwaAlh0d59hoXkcbjn+j/5gUZf8dAIBsf5UAkN+UpbC4J67MFN/BAGBrJzAARACA7BEbc6fazwwAWwMm3gxUuDP0DZmGxAAAVgCWAPhas/8fl6/lfv4HWQDABnAFYPFc7rf38ni8GwCA/hrXjQ6sxEezR6ihPdA4AgC02c1+bXaD7B0LzVeWozDnlQUfAACgxZepZn5qBxPQVu2Tftrej2YNMt+NAeDqGf7na7ki0/3xsOC/BfuhMw0AUCoAAGVzxACAay43MAaUcsZ8vKMEAHZsSiAgK93INs373SUdNA8AoE6tzE/+7LwfNv+F/Yt3agAA5x7ydpMBQEAJjtDWgBGwE7Oc1LMkw6Jebu9NBi0K4J7JJFjwVb71MtDngM8tnau62G9r+i8E+LVf0a4lE5Dx+8HOr7kgU18brmzh5/FILe0/DKDZUn66G1QGqeD/fsYeydcszSdtf5ZA3KPv12OBwj9f95F5/Mx7Zbuu3X+5BMDi/u+JB6+9x9r9l9b4P0MJgLUuWHv/f3YAwLL/lBKwCqCBJ+OPBAAszpVJ7IOt/uj+I8rJvwAAZvxhs+waaLIaEPCAgyJSbkmJ+8Zh6040GSdhc8TNSEQmN5aA+kRXUBrMJujihnQKAGCToXihsNtEjkZqQwY3p0jdMDkAYCvKf9D+B3oqlgBA5v/eDK8GAHAmAA8Qod6fIf2d+pXZok7xnAJL0ag2w8BxfNP+bWAAMQiMFsecERWvzYZ8ViR587X0OW5kNV4ax5GBk58Vv6PnyEExOjd6j7nN4sS4C5vYxXsPaJdzv46MOy2VtQC9zud7uPTqnInP9Fd+/zXn81IfamOQl/2aUu8N0XELngUAZA94Vrh5/i49Ozui4r3yOZu3gYJTn/P9R/eI10QGgLXvTjfQmQ3gowAABvAi3SrBAHTW9wAAd1S7w7rNoyb7R2tf7z+7vgeZR3SKO0Y5bfSqq9wdvQQntA0H/+YmrP3ULXQiAWibku4eptf4XpP5VMecsx8bEI2LPc/rgdv3PAAX5bkyDE2v1RIyLA9jst+zvOjooGOkZpiE7H9dLyccvhfnh1FUBkRIm7/B+WivSNYEfRfPjO8jimPVNW5Zu+zdel8PiNQ+U2BFNaorAKHpfwEA5GEdrbEsSyYGtYMX5tZ1DcAkJ3NbvyvBjCzcwmcagK0EwcKlsyApfH9OZlkALe2wY7kb9CQcd3kNLMm4iWzuF8owk39OB5gF4kGdNbsgtineDwG+uXO2nFYYdkCBqgDaSLdfLMOnBQaiU3kD8CdTS5jB747BCALQ9c0hKhp/Bgeul2sNIBkl6gMOq5ZRiPGxezuIoGVThcCUA1ng5NS6V6Y/Av1gAvj06ZP9FjDg5fW1HF+YPbp1cOko2L6si1kCoFvHg3WyOK+Tcyjrwbims/6CrMB7Sof3tneTLX37GoNJXRupzXE9RXDWSL9jDuT3z+sxv0P3jpbhEjSNyzlOurzvaYE2fWPNQbDU95i4mYJz+frp2UyCOieLhvd1I63OsQAAyOA8yYn+vQUC6J27WI+27lAaQ5lvRpVBR7v9h9y7X8oWJUiu53K9vFcAwN2BAGACgKMdWXl3OOWRQWnlNrD1c9vJ5z/0soL/tU6ug+KU8W9BWOhZgfsMCAB96WA//J0AANX+lKszAQDEpsR+aRnsxi6SGF7kbDFVK49vV2Lio8F/rTEF7XJwPts/UyfueF7wXSR3m/z9OQCA1qcCADC4wX08006ojzh/+nYwkCXg+NbtFFzPOUe5rnExnWBBNR3nuQYAcH1g9bDh5Mf/XSm7Y9mfPpU7sv8BAgD9vwX/8ftgwP+CLH9nAkDw3wAAYJQQAMB8ASr9hFJQCh5H2TgFIOf9Z5bJ9XwAAIgBoI2VQBEE2kZAoFdZYMf+wQCA2L44x/hOTc+LzaAH9nF+VFAAMqLh/6n6uoEFFWytQTnD8zAwXm11lABxUEYFBfg1ZADoGdvE3rAEAMj7JAEI6/z0ebpUAqABAcYlAOKe7EcAACxDwWkwa8MGP8oooG97tWob9WxMSwAAf6rXbe9lzUgmyW6uct8bTgBDAwBkBgC816j8gQDcllkdygSoL9p+yjO4E/i82WVTBoAcbG8Bf7clASRFYB62ptP/U04FAMAtslbdDUhn69gD+dXWfZDOH5T/EWzQA0imtjHWDLK8TZ25nZ73AKNx6G3UKQAAWf6wg2HnMmGKNrFs4zgWBLhPmWP13Nge9SGC/3rPXAJADAAYuzkAQC4BAGaAxgBws7IAKEkkAABLAHwtNwAA3v9RbuevHQCglIvT8Ps8dDtAYTnYJFUG+VqK9knO8K7bcL8P5yPDzXqvuGZVg72zifw5Cvbz+1zjec33a5QAgKsxAJDCH0F9ZPADAHC+gyk53EMAACAASURBVN7/Vs6hBMD7Bdn+9zICAIBB4B2lKJypjGRlraSW7Z3TJPuIPT0GANDvJGp/rdNqW4SEnREAgCAI9oMAANxiTwEAdh1sBkE8Br7kPJfj6+Jdm+tr4McIoAC3glxOx4hNH+DXtKn9mAB67r2hzO/mWBwJ92kEZiY9v2s/zYdFAPQygB3+t5gS5FqhYSJsrUf9VEsC+CJY3h9P9VqWadyfjCRd04tz+0m8OOyMkf78yDyef/p8UpaeabjthRIAa/2z9OzRe+Xr1+6f/Xfxnn8GAIDFrxZWwM+aB3Pj5G7u2WH8VwYARN/qXD/i/bJfaORHHK3hnwIA+K///I9FD/TaAhm9WDy29v21Bbx2fgwAaMpgt/UMClEZVWedo9gDACDSZukdetqxvj4XHd9tAKvBZ0GYKPyornJfwHHTGOTbMDRHpAIj7IVusyQAgG/0Dhb8bxtEQ6uixvPxaMYk3gPGrJCtVtsJDAC+8Y8byLwJwbPjpl7tMwVSUZFTR6baHMcw90Fe4GvzJS6O2Ka8aEbXdZtbuBQaHJKmxEzG4dy98R1RIC1do3uPfqtv8uZl6X26+ywwAMS+/Gi/rfVHNX5DNtHcO8R3zH3wswEAa/NnYkBNsrLdcJqhhpq0N3w/yj39Hef3rCHmjcqKIBswowBCBpblZ+QSHpPzwfiPzxs9q8ml5pilzJSTIdC3+obNFJygQqM9gtXXbQ6UBgBgzTk4GLoMW3OuylFDubq0vqKzaTQ/axZq2PzMAQDs+4MSANoF2XmTIy7v62TTrBETQF0R3vZ+E2HPd7maAVQsJ+BUqYzx1Gx364eQaQPDGhsQbOKj46N+hgMNrMFWMqZlNzCowDqb0Bf2XegWBwDgPBhnzHkVM1AEGLPMHMwLpRJIjyl45vSBeMutjbgbQV4fMAeu0BZnJqi6J66ZEIBruql3fI1KAHgkhrTJ4X6jdTy3FjWl59Z2NvBi+/H3soGbpVX/WQCQ5avSd5LAkLzMNlt1PAwYXKI8zxvQ3A9z8rgeHyBj4zod2ZLtnnQoTnVbyroMXTCxP7zESJQhscfMWZcyyqKdcEMWsAJnAyaE93dk2CjDr6+pC2FxPSObh/ZiAwAw6wnPUQBfgfsr6o87UMCcPYHm34jGDQTATR2+Lwc+jtHRHbIPFWhC8BHloRwEhD4H8AZr//Tyapn/YACITlEAAwAAwHnIAwUltE7yOp2fo5SJUd/Mrb/RPUbXxnuJAj/rLvuMYMn+UIFWeW3iebL/o3zQO6Ldks8jfYnrRudjmw3wtPD+uT+7frWgY6hBHtkNvLQYnx+BAKEES23fmhU2Hj2MHAAAP/LzUwEARqlBuz62Svu0mBlkGW+mZ+AYVekezwr0dYW1wrq1OMDauw+rfc26x2AA2N0R5H8vd6zL83u5n+F8BxPAu5UCuHz7amUBrHQAZAVq9lo2HFtDoBzzkPAsZtylUkvI2jXAHvd3AAFIdwkYR1AAz5s+c2BAZRpxx7WBjmSzG/aoMZhIBuq85mV0tDYQgOo94blxBkQjb+7vdv3EvkmAtGy/xjFsd0mGpbXnIwCAnmnG1li2VR3wGfUEHgMHar8CFLj2IH8XJBC9O4NhaCLeT74Cc8aanG7B/irrjaJ8GqAURTad/TsDANweO8v+B/3/bXtw6v/XsjH6/8AAsN+XB+YVWAIh+yELMU8s6M/5BlBBDRwbAKAH/cbAfbQLsp4d2hdPAAAqA0Bk+WHX8ucPAACMbJq8t+58Cw4GkN6PereNNanQewBAmzvU6xxv4mihoz0zXsBcKwFABsifDQCQXZF/y6ZQwBeBW+w5MA8jbbsyt3NwXfpM6ygDADTXpu/jtPe13jpLH6hvsg4a+Ts0RnontqGBL+MYxnZHudjPa4I3oj040oUdaDatnzUAwAgg0YDZ3H/NAQBG4MO4Rvl3AwDAlujnai49Rcp+C2YnAIDZqUbvD7ASmXM6m/bqzAA1+59MJ2TGuVcAQGOpUikAns9AGmOXwN5kS+AVxqAf117+R/us7YV7AIBl+R/2BQwAGQCg8lidb7QC8FSaobetYpsmAACVnLAAHG32CACAfxb+DwsSP5CrPS0BADDALgAAxDZULMP/m2X7b674/bXcvv03QQDnr+WGzygTcDuXDavAE3Rv84H9ph2x2SNmoLes/AYAUAZjnVWe5c/76H7se9o8cb0SSIh3a+yRdZxq1r+LeWcWkF9BDJMsncB9j4LfYAC4XB+e4X8tt0csAQAAAFnSwABwvgIkwBIA3y7Xcr4COABQAGn/3y8opwNWAS/RMAEA9IZC1hVLtjE9OZEtIYyAJ9jJP9As2mZt0G7tGQAiAAA+D4DBxTRMk0PJiPyb/FbBkpoBAUS5F9dS1vMTvd9cKw7WSnGONuWqHdXt6bxp3f7KS2ZRLs+XGOBX50Gpde51PdCP2BIFuflfMC+CASi7UYey/0cJOFM5PJ4pS/OpehUXInjRfp7c6w8AAMz5t9SWvwAADoZJ++jWP1MWzCWZks+tyaO/AACL4e/VrlYJgDk5mP1C+Yb/4wCA//2f/9cyACBlaMWMMLzcnINXL7o2AVd7eOWCFnSJryH8YnZ89fTDDFBw6xyD/zFYYiZy3XRMM+MrgX9QnFRMbLgJwEBzmTcQMH+qogrvSkcfD8ho6o1PHre6fMj0dxorXMPNE9DhDOCICUBOWjtvxisdoAABzAEA5EDNBgAdqBurNygHY3Syqt/yxj8PZ0SYx+9rUzW3+Y6buaxM4+aPYxEoFmU0yaETAhDxuvg9/Z3vRftiOQAZ2za6fxb0o7bn53efVzIU47UxWKDnRAWdnx3Hath2p1Cmg7XfcOX+G70D+28qfkYyZdwvFm6tzfyZsqbSK2XFnCfwigM8jq++mtdJPJ5vHz93zv+U9ZDPqb+zLFM/1jZY0Hi6iZlTXLHtosxtv+2plFlRlomq2OvsxrlgCPAoOz3AbxloXotXoABrewAAMMg1ysCfR55mWaBM+85hJMfQAFxg2sLnLBMO28aYYYSWvR/ncQQaVJnAKq+TIees5tZwIv9Chqdd54GEbp60B1gAEHeq+s11menu8iiHEwIQDHRV/eJgAGXx23HXL3AMywEF55UcwtBB1AnSsWwE9FMN8FWav/ZekUJN9Zf5zpxBen8xA+B3fzwHEF2fal1aho2c1kH/qwSPz9g437sN6IxhHoSONXXpO3kNj9b7R2UXx6+Uq9EF8+eZe6zZa3Ft5ntmGYyeRY1IrXWtrTr94LhK9ILd/bV+/AtzOiTeL7cvb9C790vsHd0al75KFP35mom8CAF3y8S02t5yQvU0pWjrXFa/2T2WggESlEaVi+eZQ9QpUU2eyOka6tT6gJfL5drGHWCaWg+zz0g0R1CQs8zyutlatvnj86m3A3cFmf5dSQCAAk6ncjy9lP3xaKUANE9kJ8/pqaxTuH/o5278bp7PcvrF++QAotqQnd+6r2SZziNTJmZx5eeP7ocWx/vr/aOujXo/6kzJWB1Df2uOxGdpno8cOPXeKq+SWUhMz2KvQiCX93DH0MLnN0BWllG574fyDet7Jv6/ZEt29w4O1ZH8mgaAQ0uNPSbYf+40ju+CfQ7nfVunrWwXQW7W15zF/z9777ZcSZIriyXvVT1z9CM6pm/QMX2GdKT/f5CZ9kxXFbmuMgfgAQ9kROYii9Xds2fXWA/JtfISVwABOByhjRkU4cgZIsDKFYHxwzP54SE+GQDg9PZjOR3esNmXe+Of9cD/6fX7cgeGEDjbDSRwMMc7SgkwO9wYMK5ey9vAJlE2hGXbGvW6BfZJ+++APCvdhqBtYwTwZ4CRg2UAaN+7bk1jgSAJjkvKVZcTNajdO/NzhB14oCPepLV82LmYu4vX63uyoLiKO31M51g5AxAAAPkiADbDfEi5FvRzpp/yEdGecr6xMQrbM62VdXsSoJbf6fjSfqXch32rwV9+7pmzDgxIKm4HePm6BU0xbAJk8CO734P9y9NXZwGwzH//3Fhbnp6WK7L9nzzr3wAAkf1vQAADAMC3QEYmxwY0XwSHpeTQbdkXK5kQAS7/PG151VNYt5Y5bHotABCs62nL2a3lfLYvlC35M1qte5+pXtA+0v5o89SxAHg7CN7rgv9RC/1yYb/VdvB5jp4kACOAvPTv2F43231Eme8MAE03WQmttNfZX9fBsedlb80AALRFyABwPiHoG1ncpHG3Gu75WZMIxdeCz/Xc4WC7ZDqgL0t/pp+uLwEwmz+O4wjI4P32O2uQmWNC+Zm+k3rezDfrutCM/y0AgPse+7IMI1AE7TLqbBsHA4alTlAfJud99LPfH678yLDhgeq0Z9MePQYVv88rAABnk0e+bg3wEXT9LJ1DcITZmiwBYHIsM/oJaDUWgLZ+3P7V67RNBLEaq1ULnu8DMdQOo2Z/fHo2G8DLpiL4/9QBABoLQJTiIQMHzrV+8MszJcdfZU8D4NKGbwAKZ27xEihmsLUyKNbO8IsQCDAEAABMCIYxKwngpYas9BCC/4fXBUCA5YRSAN+X09vvy+n1dwcAnF7NDlkuyP4/LfcAkVAOGHiSrIJRmsgUp48Y7T3a4li73l/VwbyOwS0yAIQvPQABttet1AHllL+v83vTMmtnbJYSoJxfnPEs9jLUvQMALhbIJwMAsv/xnwX9wQBwOjlDwBkggKsxADgAAGUCnD0AzAH426AXkZRhAUvWZBGQg8qfW87hti8ZwO5MpkwSaRqguZiKr9k3t9P6s5yVjYVJFbNlCQAgA0CWvHT+AS+h0cswlWM1gLt1LpCnNN2lGfA+bGt/b4vWTHyt5ostSR5Nf9kvqSt7PcDEkrVvmkBh218z5VFK2NbL2lsZp+FZVi5s9ve623bV3lqp5x+dG7M7R2BVeT+vr2dyf3naw7fMK20F6g+zY2XORr9vrR9/3nBJtB7MAARty4iPp64R/L13/2jqqftH86N9nDEA2P0tdpcAGwWK+LJ1AGFby7LGtX8c79HPjaXbra/ZPO0BAPae/7Pfu+9p/pSt84Tb/fSf5ymse1opMZjfNa/lT3VhBgDY29d1fj/SCPerewnaOk63nn/u/u89AEAJ0N3asbqoP9LBW+7pO5orCTUPcwOns0sFoe83zxpR45mOON6vjrneyef3axtSeOTByiXtCCxhoZnoZn8I83b6V37wTpQpUZAWuHnywM1joML1cEgGAAcCJEOAXQPDNepeMYOrCwLJYVMFj44JAQCZAVwpwSPTs6yhamDoAZTzMzqUqmNAf98SkKO5aXSCkik0nsPekaCKofVB5nW06bpDYQEicCy33l3vr3NBB9dsPHj9aOzw3RYAgAq+to/PdGelBxhr37fGQr+rsn8m8MfPX1sP75VPMxnzZwAAUl6NW1WNuKrUO+Mk9twIAMB5te8GymNmbHd73w6plKsa9KUr3fuAdzXk9xQA4IaozTF/xkHUM6zowM/vcz18DgBA91XLoFW6tRhPAgBsDANcTEew7ScPd8eBTK3+0WcI/38+AMDmKVSbIQwJYisBeMhBLxecwDY6n4x6P4L5LSho5QCyBqI7Q9wRZ2szyse44vLMJQLIsAiqA8YOAK2xTgXGttIqBAiB/1rNbDrtWNPXJoL6vlBeEkzQgl1saxyARTf1toFLptb+wWHN9kmpQdraGsqbe0139MwYH+16fX/9HsOA9TY5W7b9p/dV+TrSL7x+T6ZjhJ4fn6eyf/ZePreZX3HhrTqj26sTABzf3TIoVgDNGDVl/mjZJD2rgOrQHkTnWUgKAHDGgHTmo0/IiqKD2f6GExDXgCY1MqP0ue6Ezcwn3tPGTfYxHDwEoLhzJ1lI3FkVFLdR3ps6n+3hHjTRG8rYZMAd9vqdBfrp9CR71NPTs1OiWuZoX2e47vGtADaznnXPqO5RfajPXR30ZaHVYEF9f+ckjxqw2MPqdNd3mf4SBpWqA62EAB0xMi/8jO/nM6s+xnUsz6A2PrukQAP2mxlYpmlM/rr85jr1d5GaljXae/nLa5CBWv/VOazz0PpLcHJ5gMqUWQCf644H2Co3Z393MiUYZKw93vveEc2P7FPfp6aZhPlLAQCO5XNHAv0yJr9DowMEgOC9BWJhl1xBuXtazofX5fR2MADAHeTR6bicXn8s57cfXgLgAnaA1+V8xH8HZwOIbG/PGPL15wE9lAW5tD1nc2Esb5EBa4H/++UBgVsCALCObQ1HwDb0NMbWsiQdAoe3tCFyW8vHS0Hsep71sU7nKlcK1yG+AfBv/W/m1Vs7avv1QWDg3COUzndvmzuAihONikXBmmGT1HIt3XqSIH/TTTyETwAAZKdKttnennMAJh3QSfHO9+q5zJMFmMmq2f6o6yzAgCUCaPZZzCDm+gpn0MNyfXhe7h+/tsz/C2y5py/LFeX+AAJ4eFruABIxBgAv4cJEgIVr5x7AAF93vt/xf27TuT3PHdeT6M7Ob5RN3c8Lak/Tfl9nU7vt5ACAFvw31oDY8X8wAIByT+2UCqpXQIfPLYPLPfuPZVAD/BdsBgyk6noguyQDxNRDltwRDFzw8WwxALDNKDXxWQAABmst8x8U2V3wloHcrPOuc646Cr9nn5jhvwYAKCgx9ejtAIC6x2hPeVsyQURBALxnNr+5f1OCdLZ0KBBjOFMn/4pBIwEAlIV/FgCAfdUSABwrZZ5SAAD0mGftI8gfMgp6stm8Ye82AID/bRn8ZuPiXmeP4HN8fSVVfgIBMtPfnnEjAGBkN7v8ulsAAMAZ02zcAQOAAgBonzlYYAwAqPqk2vFoM9kz/CcAvE3ANruNAAAkb5EBAOxBXQmAyP4HEBHgRPsJtiGADQEAOCL4/8NAAMe3fzoAANn/sEPOb2aH3F9PxhRr9pgLqybvW6Z/nCMIDLDwcsh/rNUMwrie8+8IDs0SVa47+gA/AQAcAvoS3H8Q7EsCSMjrXP84sDlr2zsAwGn9UQbgDdn+l+tyRKAfP+0/ZwAwgMAZNP8oAXA0JgBQ/iP4j2sBJMBzABI++2HKTSYG6uzoNQhol0D2wEAKm4xgS3mGgfhYAiAssMYIGXov7Bo3HX8WAJAgKMpmlWMfBwB4nxKAGvMu1ErNNxLri2tKbaMa/Kc+y5FoV5dhDj9kmJK9XRKOO9gf4QOdzdFeALnOfrVc/8oAAIInudd0DNRHxc+bjOD6awCA7HW9r9qD6+cOMpikIbvj/4sAANVO0TFoKy66neU5ZL/Gd83H6fH+/p8AAOq4NPt6cO5g22ZrdjSPM5/jfwEAtryn+yP8VwAAjNbffsv9iv98AIBwqNDAo6OLiqN3MKpxkijc6qRTxxyNc3ue+T7yUK8HQ8YV/LMxAMBtCtD2hcNEhIa3M5GYtQ1uKCHDMmj/AwBAR1IyADwmEwBoXo0y7r4DAGwxAMDYHQlxa9+d0yRppurIeTgSWP1YJfhBBVV9b3847hG/+jx93+o9pBLkAc39Gl12nN5fA+RsAzdYRU/O3s3PazubMhFFpu/Y7dcNDAD6bh1DW72D+2+ZL2u3OWPCqbqjqGb9WOnEAhbZGs/q8OUev1X4bSlSBnerA3vlmtwx9qsi7+XPGgE6MrzYH+4t/bv+Pnof5Zmuq7ZPB4OlbRwZJnlvQa1LzS+OE96pAID6unsTfZShQRNowfXM9u+y/geBvNnamq3jTo7QvS/r15rUggE9uIXuXTu8kF1MhIA5TOKQqKaFdZEB7+aYBlJ0bYDQLX8LA8AsACw+8BZU98Ozz4wbps5A4I5BrWXomYT2HxhiGJwIWthkAHD6UTvY4ycDZc7tZ/+gb5rulQzG1G2OYPTDvmT846GtFIAwITSHqQP33ClNZ7Sz0jTkXGNQ6FkCvD2BnIxRUNkx24OjzzXAtyd3Zoeqrfv2AABmWuy8eKRHVe/o7VsHtvU+cwYAz95jkGP8c9RE20Pyxbv0HgE5A71Zn1PthqbTqWuYYTioBWsyROmHC9UoAxMM2leHn8mDeC7bkY7mYACQ7ymz6IytB+AaqAYdeHbDbc1wffgaJz2qAAAyKOHUnywPcG5y2AOGFpi0ALPWoY0s4yg55RketFPHIJ/R3uJ+N7kjwDC7VtLKuwB67GcNitv1sYY0mODZhChlAIaTbJeOn5XAQmZXUKdXFiw8Vlmzql5Ufazv0M/ZjiYDlaY/QFOcI7PxYZ+3DCN/f723yRErn7J4NngE/G1PxTsA4sD7uT5qG22Wo0Qa75u9a2a3OJV+v7tVzq3sJ7WXwpt7q1wcyuWOgiADz6r/fADdnjC8tzTXCffhQI7yPi3c71c1B14EmxHg92Dd2XKs7lHD+Pi2nA/I7L8sd8jqOx6X89urZf2DBcBq9BpI4MdywrVw0KMcgHmrfWM2HRutA2jb5p6MPRGMtTIAj4/L4zOZ23z9GljPgrf+0zMTff/7v9CnVBjBiuDDt6aZ9PsILhrNLx2sFQCQc6D7fpaltV4ffN7K0pZzZrMul2uUVOjWhkw+++/fe9vqGa7qwqaXZF3b3UXHuY3qAAo7y8vZpV0bNVbt3d39CtTKwFYyAOScWMa/ZYu6tdf0xxlAALz4Ybnegwz6frmC8v/+ebl7+hoMAF+cAeAZjADI+vfgvzFHAFxpYAFfS84A4MwS/ruXnvB/KNfEPsomQg0p2VHVfhiNLXUcx87/7oOxum6NAaCUAHDUG3Uzzw/R0sE89Cv4/X9V2cP2KQU8dX3aG8kA0NkAlgHNTGjX2anvvSYv91/qqwSp9QwA18YAkHY6fEKQE77/Ta9YuUcvy6V9sXPAhAFAbZD6OxkAjgenfs8AbgZvaQuxP7o22IYKACDYgcko9WfTbcZu4+eOrX9q+2kf6hxVO41yvwIANGPP9cPY+v4IA8CvAABUvZ1rK4E3ZABQu1T77YF5D9DTzj0dvRwAWABI278GAIisAuAFEdVY+2knOwjAS0gkmIDlJAhGYNY/58neGfTbLAGgcz1bE7l+/Nzy9PyyYgAAEAAlAADuxPqzn2FHYo5mAAA+W/VExwAmZ4GzMRwABHwKPZvJFGi7B8YXD87PSgBcPePfQAGX03JvDACHZSkAgOsJbET/NBYAp/8HA8Dbcr0c7Z4EdEUkPQL8JjcaKN9HlNst15WOtLAHtDh5+tj7EgAOIkAfk9mLDDOuUdxUzEAugQUuz9z2tez/2Icw7xCsP0EeIYv/DCBAUPobCID0/mAAQKAfDAEI8i/L69vB2AKQ8U8AABgAwHALZh0mdmCtdfbtYPsP7dTBgsyTWv8QgZw2m8NiBM3WDts0PnsPA0AyXoaujPOf6mmV0xrA1y5s9zFtwDxX9Nn4lENND3Tly4oeZ6KN+K62NTjH09/Z2yT+MAPXNWDL/Gl7AWh7ftw+1EQT/dCuvREswhZ2upvv3XAA1XNdZ49ZIxxAW+dzdiZT2ZZmVvoU9yyr9XN/HgBQ30k5rLpur13duGxcrO03QrVIuOikoDAApAQbAwB8C49tGF279ewxs7NHY4HPZu/wOdy2oW4du49ct/f67X7+FwPACIJ269qwmf9//o//bdN/fIsA3Jr4W5XhRxbPyPFMmI2/N6l/dRP0ByAaHX6tBv8pSPi5BknseQEAGG/OCEqQZkzgP93hlgwAoLMU48LfHYGR+MnDkrfH63/ZQQ8UVqUEgBmp93eW+Y96zfjb6zx70OYRCH88J4xcOjrrgWwUgOD4YeFcGnVVH1yq81kXJQ+4LiDT2aFGNA36lXC1wPMHAADV0UWnjdCI6zvrgWI9z5F9URwOIwNKlVF9Tv2utmHrXqW4nLWX94+e+x4AQL3fnGJMYRg4yDbbHWNWA0B1rkd/5/jdbrzM5MtMWH42AEDfv2dsbRkEvexy41YNnpkx1PYsx51BkbiB48Dr6k/KT5WJDBLtlQCgkznJwv2leCcAAO5crQwAAJaEgm+1T7Ouqq7pvd+H8oNAghsAAPr8EQCAMfxclykXmtgPKiIiBmMEdgEAKzkq8tYOwBibclHbU1Fjdm7e8WSVlNbUdciKMIeiAACY/d8AAA/UrwQApJPSmLUtAAcHcaxRpTCORiUNNXWdf+FrpacIvyerTzNY0UF3pFPfu9KMv5t1ebdC32boOYAEMYZ171WK+TofNYDxXjumO1AMwE+1PSqv0L36/irPPEOjOBjk76334z4PIOb9ve7y2og8QGzptdG4YIaRCVeDK/qc+bs9aJfxrAyiVLtB9aI6NpMKnI76nvoUbSaFpz5j9vzO2SelAioAAPf7Z5HhuFG/dGSD0imOYB9qlra2cV9E8A/3OnWq0jwysJmZpgoA8LrEmRVCUIDPX2boOjsIkp0PQ3rGLR3GtYCWOICk/1d1nOqe+jscyrxeg/smu8JZa2MY4CS3gYNuHcCGJ2c64WdqB+M+7oHe9nYQrcu3DNDrNZ2eLMwrzcYFwOC5ZxCo5w8FQNTvMAE2P8EAoNnRORYM4MUMCmUtrod8nwMEepmsdkYb845pbb3LZ3NpOjXOUM2BVhwh1EVb66PPt3bHYwUlWLsj+OuO5XBYGS4gAKzB2mM6J8rD2P5vGfT+bMu0M3CglwS4u568nu7xtFwBhoEzHs79t8NyPrwtx9dvy3I6LKe3VwMDHA8oF+BMAGAMWCwzErXfwcYeZzKsq6Aldqp/X5/2O9bu02NkKyJw63XbFQBgB1Nbn1qTWAAAjd6A2fM+A738ZpA3ZX/OZYzFqoREOl7bHm+Bd8542euT8hWUN3k1nYwqL+wE2oIE7doCAKjt3jt/xWA4/oFrcgBwsxrNBKvGy80ebw1xGbsO/if1qjJN2LXCHkOwguksgACqTjlfsXxAA2IAgCuAAAj2g+bfKP+R9f9imf/XJ3wOAMDDcmfMLQj+Py13Dy8GAnLGJwAJci2ZDBEAgDNopHPfTbSfBwD4fLitxz5yPbYSAAF8sM+FAQAAPAaJKMdG8/teu0yvn9lgrsd9za+Dy0wqX1X+uQAAIABJREFU6Onljc3A/nP2hqaf29z2Es3lOAF4aV83Xw59QFrCy+SFAwCavgSYTwAA1e7T81/aJ8pCkaxGZAAAKGUEAGB2N+2hai+pDu/9TemD08C/MlNSB3l5m30AQA3kjwL61T6s1/B7gj16WTleWbcCAFoiTyu1kWOg9kzaLAnUvqUEwOgcX234df+TrYK2a8cA0AL1XgYA17AEgD0L4JbGWBJsJcF0dQXrlTBcAVjg9ycDgIJJfK9kyQBdm7cwAOi6Vp3kY4usf2cA0BIABADQZ0oAAO7fAwDwHRxTnh9OAZ5o7SeYAgF8lnIKu93adiMAAFn/9t8F2f/CAPD2fVlOKAUAAKIDAI5v35bz8XsHAABgkQwAJkfD3rHgfAAANAjf2U8tm5+Z7OFLb8F7DehrMpuPUgIAQts3n7eHNXztOoAgAQEJQoCdg8x8q6QGfzAAAChqgMA/yqpdF8vq96x/AgJA8e8AAIADDmAAQOb/4SQAAC8XgMA/GQAcehfB5M5+XIfPZmeflR3boNoVAGASsmORbHTj1H0NzhjsBzslAMD0ZZT/DYeYfVEOwdHZdksXjvs6sgPbzkjrKBh+VB+o76rtXWnAiiVgJX7X785LWDLMr/ksAMCmbTEAAKg/bs9/pP4PjtNqHX0YAEBb7qMAALfbtgLI+3thGwBQ+1/7Pvpez6l796u8Hq3zrfGfAQDMPohJtv0UDx4xAOwF3+v7b+3Pao1MQAZ/dQDAdvxZziKzdfifvARABQC8d728mwHg1oW1KRTlyz0Bsb3gKTzW9Pr+3B4A4AK0pwi+C1q7PYedGuOtzXZvBq9t4zdHgXeSh9taKz5MHqvVY9dIJmgKMM8MMadWl6FJJHfSpREAwAz/bQCAlwywQI5RSQaqNQ4hPZK8r7ncHRwDAJCO4S2k0SgIkWg8NdTpeB0dHPWwot/3h5oxJb1eY78jfmQOhXSA1eeoQ6KfX1d+VkOWAl6yEXmtCrD6bH0ef6990vU/7OMkA7IqtlXfY21ujeG6vz1TAgEAHIFb5qD2WYM/M2U8awczenhflSV7sqW2pTMAwv9ZDbRVMPVGBoCZ8TYyOrb6Ux3qGPPRIZ9906CB9rfJO1m7+t7RM5vTP2SRO0gdSe/Py+Rrziud7+asGWQKOQMA9x8ZAOBYj4y9IOWtAIFb1/No/+ieJiJax4YlAEbsHrUEgB1IRH74cxwA0NYz1FQc3NQwNAfvDgNAXQsITlCHmfs7siB0HeWLhcJ+mBUVMjkYALhGLTDUaITD6UgK4qgt7U45UChm3c7GJBCORjwPzhPbIlHGhkGdTByNtROBmbYuLfs/nf0I/vtaomXtQRiMn0nigg7n30TT27w0ulnraQzTIIAQ3+AZewDI4bj/xId1vVIX6iP1mj0AQHX07jVtZkCOZHvWE/Sn7um30bvhRK73vkevOy1jggG37IO1k36c+apjAGdklTVd+0i7L0F8fM91UxkB2FdvC9akr0NtN/chfiITCf9GwEzMrQNsXOa07JQGALhvAQbuA19PGbBgyQK835xpARhgnw+oKRqBDm9jzHWAtoyWVCZ2pJ/qvLe9WmKMde3trVXLnBb9O7LhmYGP7xqrCWXZ/b3JJ6whULoaDWwAn1Rv8jsAbSm/+Nxql9N2Zlu4Pz2YFqVWGDg1L28E3KTE1+wsUkEIpjotgJqABK6dHgDA4Om6FNojKMFjTvW9GJM6lypjjaWhyeh8PudsZHvx+WwjZLfpAT37lGyECkBWdgi3v1WWM/jfB61jh4kj2T+x4bcgftC7Wk1UMMO4IeOmSToU7ZNWc9Debll0F2T4I0P7BEf81QAAYARgKQADABx+LMfXH8vh9Zv9BBMAsvcWlASI+whaMWBMAABQk9hL6zgAAD8JAEDw/wGB3QAAWJYizovI/Ldzo695H2/Q//t5OWvXO8DSgZZyBuLfwq6T82rSJv502yB16W2O37avlaxHQXwxp76G1MHYr8nWGcmu985qG1WKpMNIZXjVP02gypFVzykcKwv+R6mq9lm8rpWbaKwq8TBhXMN0uENewOwN7Jplr7zkRAZjqV+AGzkigRQgENRyekCAHxT/L8tiAICX5fr0slzwOeQcsv4t8O/MTmAAuL//stzdI9PVS0o0eQTmppCZIvETlMtxvgEAMDsXugLM7H37szB8McmjH6NYEzZ+br/9quC/6mKuJF07ygCQQL8++G+61RgcakkAZwKgPlZbk2qNdnYD/UVZrSwB4EHwDtRmADfICpH7NwIA2EcFLdbf0Zfj0WXeOQK7DNoyGNyywrt1S3rxvm56+pt6loPqh1L99B4AAOdrZP/NGBw4F/29uT5znFqB7s5cUT21VQKAIIYK7lP7guPgn70fAFB1cW9fx+4mU1QAU3WsVgwAJ8/Yt0C+AACc9p8AgAQsWakro7vP0gDKJkBACdfMCADQ1qCVzYjyEgBLRW622txqR+J3tTvwd46nM6EoAACA2qfnZ7O7FQBg+jdsIjIAmNkQNiG/47sVeGJ7ogAAIM+tT8EA4GdYByXMAACwtWGvGGAQ9OUAv1UAwOmwXA9gH/qxLMfX5XL4ZqUAjm+/GwPAaQAAMFp++1/qR3wGAC3ekz6ctZ3nDBwJAHAAJs/jWTKGclR9RGsAgJYIEMAAwZuNJZAayf2vOLcYLtMJ1RoAwIAAl+tyujqVP0AB+PvtdFoOKAGAsgAnBPmvUQLgHCwBXgLgFMABvOOPBwAwiST6SrfHJwEAmlkbTJAj3aZ2UZUheRboxJ78ocG5XA+0zWyfhDPMytOo/6bzCaYRNmIbYwJA2igbtp/UvLf1aI/uWQhrb/bOpH1Jqry7JgU1+5mWM89cwxJa+Zz6/tU89GGV2WR0Z7lmjwEuE7bybH71geqLSh3y5wIAdI22MZa1tDd/uu5rX/d8b82XOxj1vwoAoPlBxf/bN3d7/qYL6pO+6I7vg2f+2QCAvfXT+/Nl/+/EhWbr7j3D6ls/GUhqW+sZd/TsdwMA9gRSfcnIEVQ32lantyfAnVBjIeDBA9Z4TOHQOyzMXxLKlc49VUbq4KvfuwYpOSipWaVdvslWfYFhwRX0DgYAb5O3m44+BQA0RydquMKQfXBHZ6MzReA/MqLgNGoOzoIir85MW27qsCYAoGRxjeZ8tDgxfgzsjQz14T2Cttd5nzkZRp+3524wAFRDftwWn7/Zu9E+zSCd9Ufv7w9nM3BJan0yAPC+rbbUZ6N9WwCFrbGz+TLwxG0lAGZzVQPqs/0+7ldvZOr6rMbAewSrPafQTrXnrQXc5qM7w7bsn6FALopj5oRnX1l/TQ+5OtYjAAD3mn3XObm9RZ2jf9CedMS4U/kWBgCTV5JRxfl0B6o4VswB6sUxlSLN165nSI3Wsa7/0fc6JgoAsBraEXRoe54ZSQNqcwIAbKAugG+1kLS0y+U9a/NQUbuy7vDWNwMA2nwXAMCWfmyBcdlk9Xo4ZbhGfPLDEWG6IOpyhq5wXeNOKDom760GeDohLRMxygLgc9bIBgDAywVE0CCcBAxamgMisg5sPQX9vzm94pTHkbY+wNGEAAVosEV/9zIgV5DutUanx4zOFYdCXq37bzTWOpsjO2S0x/U51UCvcg5jrtevvhfdW78byVxtz+j62oetd9PhsqVz+L7ZNXpQnukwfUZtjwdRJHhVAghbGfz2LLm3tpX6caafmU1Rgzgqf/j+CiRsDk2LyeUGVdmMuX95eWmOR82KcxnsFPHhlvNVLPXfUV7KMj8KIMlkU8tCPLf6yi2TRsYQAABvax9kcdrVy/KAPTg9XM4BoU2fhvyfrZPRGtbxdUnbWxFVZ7Z3DTLxn16em0zKoHk6pJQxoAbgVbdWgAa/QzYZ9aVmMlrgFM63oGzPAE9fjoXyTNum7biaXCUAYB1Y4fnH2+DlBRQw4N8rQEBktAiL1Pl+8PAxhnxNAGAve9fsAfy+OcsJoC4guNH8VTvKn3Uf5ye2X5x6ck4hAEBrl1sbrtfl8S4AAJH5D7e6BdAFBJAObg9YtvPigsxFUOki+99tFvy8Iqv/eLQA/9UC/GADeF2Or9+Xw4/vy/HtuwEAABC4/PhuYIHLCVS8MfYI1kXWP85vdj6zcxrqtj9YWQ7b98hcfEYAF5Ttfo3rXy8BAHBRAwCEpUKsucs+t6cyg5pyNAoLFbpwAm7NMRbGggUJlJFnpUvXNjrtDPysFN4OVGg7tgFMdY3msiRwvnpBB++0SdOAs9+D4PpI9nQSZeCQNjkNAHmcf+ozGEzpHFhma8qZDgwqFXze2bcAkkUgLQKp1EkGCrjeL8fTfQAAPKN/AaDHsv7jvyf8fLL/lidc4wAAlD7xwP+X5e6OJQAebN07ECBZUxJonaDcNoc7AIBN+yFsfL9mzACgtnmT+8zq+RMAAPVsMWIAoK7EtdTznhGd7DoeAPXs5goAoG7Hz15nOPNjAtnAcpO2t+qICgAwuW9A3wqiWQe1td3sb+tHBF8rAIDBW/8ZAVr7Hes0/Ty+5xNI1+vNNQNAZaZMfejA4z0/K+0u7Qf7h2c5ACMBOPV6/U4BKtzvNv+DIMxHAAAOpkp9rr7HjzIA8JmiygvIJv2n7Dtp93UdDBkAQjZxvqHDCABoAW4LcgewFGMdge9+vTigQD/zv8nIJQwApmaDReB6NgBALQFQ+8px5FxiXzm9fwIADPwJH2kBAODzEQMAwJwVAKA6QNdRBQBwDGx8pQQAZB3Z9ZCV/xDMRSwBYGBbYwsK/wj/Rub/xZkA7mBvIPD/9n25A9X/4dtyPX634L+BAAgAOL8t1/PJwId4D/7zf76YFQDgQf0++O/2mIMpmg8q7ifjo/kFGksA7cHcsz0AgKVK/Fzjmf+RVNJYAHKjuQ0CBjqC6PwoBzAAPjucwI5DAAAy/ZH5f1ne8N8xAQBvpzsL+r8eBBQQgX8wAByxXncBAL0A2It5pHUT/dQFK/BKngslVi7xjtTKt5QAwDnQzneFAQD24hYDQGnaikq8l786DmEhiiFlc1YAkSx31vkchZG3H6suT9JXW9eAia1JsHoR1Nh/OxVk1jGbMiDvAQBwKPS4s7dWaD/N/Mh1furf9X4bM/o8PgEAwASwKnPbvBUFrfagX3NDDcu9Tm74sG+41deRJFI2H+XguZ09W0oAdL5CAnZ2GAD6Mm19a9djpYD023pW/Yvru/4LALA1kqM56Na6zLN+vj/ut83fZtti/9D/yWtHZ67Zc+7+r//x32/EEPkj6oDsCbCf/X5rAkhB7QkA2o10UK0N4HAZNgPGetWcdJ2jy2oYJ/KzBtO8/rDlIZad64It2zQGAFiTr/sMAH7QSXS0AgB4SMwSAHlAxGcoAdB+Bv0plO6tAACtoWq9kpo6ZnibATF3wM4Ug4+6B/uq8OU76tzzb3WmN2VWHPl7n9v7LYAXfqFBbXF8VSmg6zqDsVk3nr57RCE92qA6BvV33XerfklGiSqymRCo9yvSffM9JcgSwsCsbg0i7417/f4WAMDsmZUBgOtzJIinAnDiQWj13cuNtb27HoiS2TwS0lvtrc7w/u+Qe5KpVRWPyw2XYat9tgqdeEs6Y3wTAAALaM4AwH612m8jR0meSFxeRn1dMgBYW5oD6X0AADyv6h+OAX8SAKBrjP7eGpjDNbUEAMLT1r7orD+HQbfQmZGh2xzlLWgZFCRljfkxptcZrR9B7dvW0Wxhy0FSkuY7PYk3wDlDneeT70FED/57TWEGI1zvZJaCBfoDQGe1OxuADJ+7gwDBC3t+gALMARkMEvgMNI62RpmFYEEq1AZ0Z5iVIoixCL+AyJvrcocsp6iF3a9dv78ysJnBzX622ooZQN4YzpXtY2uozt1GMFTla33PTMbRfll/7yuRB+h6sE5d2bdwplM/0jY8GfUW+7Xf22LdviqZ+phPsoLUfcn71N5YjYG9/9wydev3Nv8SOKnvsPUf+pP9n+lH/T7HEE4VdwTy2TMHckUym0Md8iRALLoHMecMPDuDRgYEW6AY+9IyfDOoS494HsphB3sN+J7NJCgzLUCB8XMHOGQhgxHsD8bXM6681APlkNl+l/PycBepN1sbZ/Idxh/yc8tmGNkxbW2EDecia6WZV2/VNUVZoZld1cmCaxDo0IB71Y1fvn5pAfEKIMC1tJ9rAN+eg6DMo9feZqCj2vkaBKAcbmcSi5VCBgZjC1lSgtEA5yNQe7e+BqArwQYe7K4MXvWco2ei/nyE7KsxAIDjxGexDZ2usVvPGT+WGatzMf4b+iOZYmxIJRyNe7B2Q6UJray/CCrqCVl1AcJx6v8EAOBvtN8O2HFOaaUETF8hcPG2wDFv2b0I8oGTHXsFzCGom3xApv9huRzeltPbdwcBgAHg8JoAAJQHOBzdljZgAhgAXO8iKIGMf8gBgFUQuMXfFti/f1hevv6tAQBwra3nAADYvEaGkQPqkNEXgxw2FfvT70HYOczW5Z4X52rba2TvieD6IBJGZ363GanIByVsbgcAxDujDF9LAbcXbQAAgi3A+ysU/eoYFRp/t0l9XeUYeW8sMBNAAJVTfi0z08MRXpja/AECADA2CffOU/Z6+9YAADzbs28R8ED2//Ny9/C83IHq30AAHvy/IPBvAIBHBwBE9r/JHNhlAADcf20AAAsGmEGHqDLZHXQ8vcZzi3jaxtouAbAl29/LANBslAIAmL3jAyppdcve+aHqfgXL2XnBAqAe/HfbwNcRAQDEIDLAnrLa99Z7AQBpK/QMALATtQSAdjTXm3/a2h22kwb/3RaIgC2CtCf0T+rAh61QGQAcsJJnDWOcEJ9WAxSX80YFPaouey8AgLaZ2mgVADCyQ/Oz3l5EW8wuCgNY18q/KgAggaFZDmvKAHAl0MN/7gIAAiCna4NMAAj4k1XAf3e5p+2xeQsAgD0Dehf+1wEDGNc37Q3T47Ge8bsnRAXwKdh2AKAD4w5LADhIwAEALIVC25wAANhuXJPcO9w/lEvI/tdyGBACbQ0aAI0sdn62diaqOAEHQxGy/b3k0A0AgMOP5Yr/jj+Wy9u35XoC6LAHAJzOb1Y24HoEACAC9SIU9gAApnZpWDlZfbv7FgAAz34OEnAd0/wA8nf3fWdfGP2C2X8ELhOLg8A/svuVAQCBfwMAWPb/eXk7Hp0B4HK/vB2vywGggCPKAlyW43VZjjDhgj3Anj8rAWBJBL3auOUs4sOX5Q3UCG7n6XY2cgaC/OdBU/Z3CwCQQf8eAEA3Bfwx9Yylf+s+0l4O+9gGQnpA4KXEDlRf63mAtm9Vwi1wTlOkXeDfzMo58jLaeorUMl0Ud2/ZCaOx0Otrgmkbr7om4ou6VvaeX8d/dEbda//MhvH4Ve69vfmtvhi0XQHklH977Sm7ZQig23rG6Ls6jrfuQZXZOtY8t1a/TbdXdgAAaIMBIOPBoxIAXD+1/dWmne3DvfXDcah7PJ+nAO73jvrPX998sZNH1fHvL9Nznp785aqfLAGwN757DAB79//MCGacooyK+KD33n/3f/7v/+smAGAkPFSwjhCme4LkPd9vdSDpgGt2/R4AAC2IAIXSpJUMIVzFDAp1xNnddvroa8rouPReLbYvnZTZr3s/+JcSAP4O1mbeBgCYQYtDPWu/RY1TBv7diI06V6x3akEZoF7hgHSjs2Yo0djtnX491e9F6mW2cdlZ1dl3GO8JAuD9VDSjuV8d0AaOmy2DphOskxIAev9WBj/mmACAKrD59/b9PfJM+6ZrafZsBjDonOL9qohHgl8/mwIAmJkS6kvb0N5jkiOzKEfvnbWdn6vbfjbf/b7qaVn9u16EdQfxncDAyFDQQONoKbPNFuoVA3e27Ov+0XEaPl/aXPtS/zYHt2RqqZGW+ykzGtu4U9ZNGj1qs+7PZrhbACCz/eiE57pIA1/omukwwY2d0zMD/A4AiAubjPBgE+lQfeYzeMt1qWu66qcqPxj0qmu3BuC9qR4g0zX9iIBytDMzkTmoHpHwAEKR/QS+rktgx4p2hHsbA66JyLjbMnB1N1h/49UjRU/yP1s3zRGRoBEE6DN4xcydoClElgJKyISeYvkZ1ge3JMrIOLLD/UNm//u8uF7UtWbX4X/WZm+4fRYBT84n+39G5kOMDfejfxfHO+l/Bhd8XmytXkBhPjeB9uwfBQBVWce2z4zvJtekNEEN5FcDPt/Ro+GrfK4yc/b3aPsP9d8AYGfj/fDQMvC5h0b6V/cdnV8SB+qykvxa32cdAMJKach+v/MArfbNjeKczyYP5bDWvjdZ0jOQqHPY9vwEYEfRdX//GFn2ku0XWU6cfwUhsK0EADCDW4GmCAbTQcm90ewztdO6ADOBNi5QfAiwuwMAoDTJUocYdicdqAZIaMwAAcxcAAxwR6wFwgLMgzGEUz928TRTYusAh/n3LKdeps7Wcl2rZv+EAZZ6pr9qqN/Fzveg63oXcL1S9uhzVIfCuUtnP1lMVJ6pvGpnCCuR4vIdDmTQ0JJWlvdawCYc1WxDtdEtVvfg4CqC/JqsDLaWZ9T2FtrgPqCCrNBHz/qNQWgsLcxGj6zEKqPtenPAehYO76/zoP2vNoVh++zc0wP10q6SEjZiYzS5Cvsb/vCQ9cw2a35pmdbQpu0T00vX6/IEJ5gtbM+Y97FIUDMCpZ1dHoFd7y8CHwcHBwQAoDEAGK3/2TL+kel/Pb5Z5r+VAcDPw5tn673+WM74DCUDIIsC8IgfnCsEJMAE8vzlpWUpMtD/5evfLaPb14+DBZyWOIBunD8AAMyeyP0GXUPne6+7/FzmOpI62K2tHED/nAC0sRcv6/gOdpg9f+0/kDI/VNIC68h96Od3iz8PzyC9DvD3U3e4bHP57gwAvQzqWc3Sr526x292ADl1SCqihrJo78FaG52FyL/g7FYM/vftMxnK7+zXoI9e7pfzgsD+l+UOgX8rAYBs/wQALAAAWAkAsEfgGqf5B5AEJSTu71gCwIEjtpeirAjsuGRI8H3i40/HW79XXO/0ttTW+c9LT7yvBIBPY9p3FwQBY+BH9td63b3vk5H9158heIZ3WyH/i/UVwX/PhO+D68kUkPdSthmgtmPeChCgMQA44Mvt7WQFUB/Vw6N/l3KdLDFKz63lk3Jc0D8GLH2PaL+8XrsFa09R+30FAEhAgJ7J1NanvcM+3goAyP6QAYDrcTyvas+NAAAINHPd1rbm5zlvdY0pA4CulY8CAJr+b6w+PfjzvSUARv5ZXb8u93zsHKiS/7mN5+DPM8BsLZB97YL1BIQ08AueE8wPDoBxBgD7DPalBMTz+QCVHOMdvq6UPavZpecAqxoAgCUA/LPeVu/PjjwH4JoGAHh6DpC760+zu5+fuhIAHQAg9BXBmrCXG8MOz6CyxznOsJ8JblCAl60lAsXMvukBALCNAbJtDAD2uwIALpb5jzMswIZ35+OCckPXtx/L0gAAvy/Xk5cAwH/nYAA44brLabkcD8sjmfnijAQNbCB82A6mlxikD/s/dGnaej0AwO25zP5nlrVfH+fuOJ0wOQT32Du78gEu29zCq2d0sxIXZOnjN1tj4U4iAOAYAXwE+i3z/4QAP4L/DgIAS8DhcrccTouVAMBnYAPwsgF3yylA0Qyi05fTbKIAAVbJMzpzjKTTGgAQPgvqM9mbrnE5Bm7H+ZEMtlqMkJV2y78bc0HL/qe8T0D4LQCA2p+ZnEsbsPNANfuKJhj3hem6WBxtLbEsXNgSOtZDCV+jqqOSmq1sV7Hf2KANk6DaM/VSO3fVD9W/Kd8NmjY9N8/WlJ6zhs0enGX9upyTbvzDCbM1x3wPZajqRQD5+Dev2xqz6huCt+8z/tV33roHVfdrPysAYBbo1ezr7p2xrhn/GXsYg22L+7342Oq42n4pzoq99cnr/br0iWZfP2f8PzqH4aaa3r4NANB1PXLi8LPRptAozrz1m2tZHjtbf3vzM/c83zaiNcFt730rufI/hQHgvTff1sT1VbqI9945M2D9qTkDUpoxAgpc2GvKs662cFAIq2DlwYlUmdx4LhQyIDHaoLMx0YODnpGhsHmoHjnI/N0ZYOOBicgtD/r7YbDVMQ1EK/rxxShknSq2/ceMITiQn55XgX+0Y0RJqgrA2gwDVYItKkDrOIwcATBebgmQV8XSntXVdBbnQ0XApIdgqKz6uSn1MAeBjzbvUVOzdwiMHSC6VnTNj/pf2zPrvz1TKOxG61GVfZ0DXL/1fp1D7WP3nkLpNJrnUd/bGOxkzO7JGDqQ9q4bKU/7bOP97kieWlQugba/tqyL6b+ZoSgP5TjNDLQaEK0GIu7Pg1oGtPSzlVJoTt/s3Fo2uROOIKw1RVwCxNUh3+Y96DDN6R0NUIp/jwuwtlwcfzw9tXfIR3pWXefV0JzuvygBsL6fh6r+0NAwCfGLzr8aWQxu4/Dv76bjkkHxYFMZLA43NvuQhbizO73XDLyyDrsj2Mg2ivfSwNL1kGuoB47wGuqcVpu4Ze2wNEDW1QHAzFVEOjT7tSz6uZUA8MbZfd0B0f80U7YNfDp6dI+PDkqdERyjGAUG5lt0Qz744bsH71UZDD1aZae+TOnr6724T+2ftfzugYUj+a4GdLW19mQ12lPvr/tK9w3br9fQZqg6cqaXGIzm/uEB04CCEWxpwBHYD8i0FStYS2y0dxakNsccKwf6rystUYIYI9vAnhvvZAknfEaK3wpAcudpZtQm7bVnaBuFtzj7LQPIapP6527fedZvCwoK4LPZhMGswTxol/2pf4ip8rY6A8HxfHTnqdSAnen6Ooe36Fxe09duD3sWmc5N9q8DZHX9pSDNN6/lbx+EqueHlZwbUqCLtN1S8OEYTf21tv1GAXDKKWg+2v+qX1V2gQIe/3IdJFgXwvDhGQFfr9eq1Mq2ToLpC88jmJdrCOBgo9BfnOklwb+ReRpryezDyJbhOUTbDwAQAQQjG8FktfBsVrvDstXjX/uOAI1qGHgPAAAgAElEQVQuC7l3L/oYQf4xaM9sdNectnZa1j6YRvyfBsn8ERHsbQADD5zP7L7+c4BjAEByeeDB/8tyOTq1Lih5T29vy+X0tpyR5f/2YzkeAADAzzcDBVy+/b6c394MyGQBDwvAnO39j48PFvg3IPfzs/3+5SXqE1tW4uPy+PLVwAsAKtjfz/65n888k7uV1MHIeFzfZJ7r0j5T3fd4lgXo94tJeC+7wznbAM81Hb4jKPAsmxe0Vc/0UY5oNRftzJkZTKtXTAPRtMe8B3qmzfJSsSaEnaqBPCTjDzavzZUPS0bSXFD5emuBobQjYdumXvGWkwnPalo3VjwPxvmchD0chCsms+8eluOdB/3vnyL7/wE/n5fl+ctyASvA8xcHANw7/b+BdaxcBNbJkzEHAEVhjE84qyg4ajhvvYzLfVjt5H58R7aHrjPqpgrAq/a2PScAADYuwVRR7ZBmF++cL/cccPU59T2eQc4AcWb2OmjDM8QZ5Gx6t9RZx+fMRG+y+t4TOuhzAngWMt4ygyHvrfSWgwFghxN8a/eEf8eDO8GwJQHllOMhJ3kWC0CuthOSwtufWcwW8D2iprvT/eNnpXBXAIHaDexfymHqJtdB/L5m/uf1fk3smhaA9T3Ur0F8liUIMkisgEwybORnblPrNbkGxwkbVQRW+1e3kQKiXbZ6CQf2T89YPTgiy/zwc8PqIIFpxQ6aZ6ItAICW03P8UQ9i5bquAAD8rdn6GCvOv2W325oQMAGC9lhjlf4fpXJsj/Trx4P/ueYo/7iXGkgB+8YAQNsAAMp5+ovVljba/8cnZ9hBxj9BAJH1TyYu06+yh3ythj5siVqeDACbTtcdAbS2J1pJjJCPBFOxRFPYYiwBYCWHyFS3YgAABYyXBbjCjj8dlzuUJDp8Xy6v35fl+GNZjt+Xy/HbcvyRDACwRy64HgwAABBEwF71NZnZvMQPZTl9OrG+CAhjNnUD00Zme5znCQjgem/gANP7aa+ZXDKQsSaUuJ1CgEDu8wh0R44EEjlwFsMxC4F/BPfxE3rv7YTgvzMAIMB/NAYAgACuyytYAAAOCADA4XxdTpb9n+UEDH5QGGJzTfnurjbKLfrHxz38X5ogEuLN3+vP7/0EyjAJdgCfIQWU2dmCLAHG/hmAAZ7zmF/jxmDYIKkNKcPov+hkmAB+VxyIbqi0fEY/gzqgxMZJ2PLsXvFN6Rh2vw/tkPd+uNYNtzxhLwBpZaAKALraOuz3Le+r66g+a7bOfHB9n+g/3l+PsbPzzS1tzGs4eevy1nwv9Y/q5tYnKQn7vvfm1aOxrmt169luT/K8mDYr97SdDyY+flx9DgbK2drV9q1tzZ4p9iNjMF8f3uj++5yv2PEfeeW77tH9wzHSsTL/+E4MZfOFNqh7D5h/P5tbvnNvfe0Nxtb9tAB216dcUNfTXvv29vndvzYAgCPjjo32l9So9I28DsLxM3NOxfqg8c1DSO/8WBvpnfNgMot6zeiAYhTMRDmWwzeFdgUAePvQaA8QmHPvKR2D5kA2QxI1ZIFydScyWAIM5RrGLCwto5gVB2A9gKFb7cAhAoVjowCAvcU26j8yqNaC6rZMAs1sNUODqMEWKOh2Tvee2paqoPj3KICiCsyTT5K2kb9TgXQbVrJA2Ocetdz3W5+lY9SUOhTQyR1Qo7HFPZvt/yAAoH/XOLOlCtDZePfUnXvidP39ngDUO9brkxVs3/9eKlB75gjaGY8cHcDb23r7t5Nfsxb1fSBNZx74q5KlAU45lAbhGhhVx2pk1KiMbBmhcgDyewJ00H7a6m3GacuYYoBfS7iE85PAAKzfjna01dFMR/WIBWBLpuia0RIAvQywHdzvKyUlIP27scB0I9cZXb7/8iBHudDk52SiVa7myHmb1OBpB01+pSIvfl8Znu2Auc6WHhlpHEu2uQEAgkUGDkcNULUa0QEks/vimm79GKQ+gRAsE0DHij3Hgg3pUGDJAQ/SeLkAWuj9s9cDuzo82YG0DzrUu7blS2ZKVnnHvzEuqh/0+ZwX9+3PHegj2Z/72CnoR9fgs3qArf3Z0oO8fyq7N9qtcmakH0ftwGekOkx7zg9g2QYycYTjBPaDAADa/TEoOGDQTmhOFO7YyJhQ/Vnlhurn2g/b1+E4tbavwEl95pjaVr4W75bnl68dwwb3UQ8AeFwe7hMAwCAuAJ++97J2ru+BZNeo69IxVOEwvcIhdmoO1K0+cFzUJnFQ+Q2FeGXRdzrFarAny8nMhpntLV+fTqF6m770q1ROePh47fiaPrB+ITXAq/wZnQ/W8mSsuzlOFUDgpVnIpII0cZetD8EYgOaRPt7WUmT/t8B/lAHDNU4Vj0ATAQARRMdjG5gkpnjgmEXgCfb7CADQ2h8lYHTc+TvuwzrXGJ3bU94OlYsEEfiSE8dTZOy3sfeFGmvas/3cL0YGogREulyIjtV1MQB+rOzHqEHesrcR6AgAwAXMJAhsHF4ty+5kNP/M/n9dDm+vBgA4f/9m4AACAExeobSGgYBABezZic9PHvh3AIAHKzB2zywBgGufno0hwLO7HyJOiv57mRD3FNsIWvkQF0GahU0dlKAABqZCw3Rgdd9MvXVSt8fembBdz4xDmV/MD9fDaj8GqGRWw/UmPRfO23atsNGZTggAgFkg9ntm5tvQNQBA89IPmtk74uxdvrBX9qUF/q2mdV8az2Wuy23MIX2WZzBwgOqfAIB7BwOwBADo/++fvy4XsHzco1QAACGPUTIEP5+MFQCnIA1ucS/dIgOb/blhv9RzbOqSXGcKTlvpmGpnAPTTbB53INZ31HbN+jLXHKkr1Cbo20bQn89JC0zSDrBAoLPn9NnMWhIg65wblpRgrQoAuL9bHgECeAAIwHUAUE0WiCQAIGxstyF8TttZLJ7rc9sD191usc3cxpF94bojCMCCvUcHNLZM7tN5OQHsFHXcEfwlYIA6kOPG/hHwQ10GWfd+AEAyxIxsB7dnvPSA2jZqp/H7GQDAn+u2WrXj7e+SglXlzurMIYxonItbAAAOiOjLkX4EANCNU8gZ2M8KwMm5JyMUMv4doObBfg3QJzOAf4//AIYTMEEwADQAAAAlYJAwUIDvEQWQZAkA1HGP+RNmqraXrsjUzvntZUDaVbQ3DPYWdpJl8ZPe/9Fp/p8CCADQugMDsjSTl0wJOdkAF3jHJVnu4pyvcsDp6Z1FAfulApyYAY9V5iX3HhLo46tuygCA8jOW+W8sC0djALgeXx0A8PZ9uTsCBPB9Ob99W06v35bD6z+XM8oCnA8OGAADwOXYMbvQ7PFzdTD0hJ2UAfoYW5r/EfDF+DdQhGEPyS9Im8sxibjbA8LXBUCHBMs5wF99ELZH7H9rO8PmGzZYZL3DlwNOMpB6IOAPGv/z3YMH+I8JADgBEHA4Lm/n6/J6WZYDwAEoDYASAMj+DxDA2fNN/IQgPl66+5qOkfjSzfYO57YBAFz+hkXqOq1hChG8r/4Bb5cBtCIRQXWosgIYGIBlKRvYO47NNqlh3RWwHPq8DQAIuD37nw3uXKK0lVhWtZOjrMG7AaK4xQ655Zr12Wv/ri0AAPvjtnTKm4+8hy2p60efNVpb3Wc8z0i3/P41y52eofYDqFvj5At1Zm9vAgAGc74/I/0Ve2O9ux/rvorHt/vigDGzE1EiMfVLbzOq3TjqFwE+ezbo1pjM7Y20Wfr71X+8fXZ771yMruf+WdlBsV9+HgDQ+8Pf2+a/AgBga/51fkdr/WfX/58OANibsNEGXnd6GwDghp9oad+y7gicAACaQ0kEOw8vekDeFTArYVyDvLygp0IOldwcLn3milApRZCFAIAW7LeMsTUAwBxHgRCHtWY1SsMBqP0jAhvtUAAAhRrH4LMAAG0UBkZI/Y7z35z9eYH/JjTBTbFOghX14FgP+KPvm2AX+VkNe13Xs2dYU6VGMZ872vSjZ9jxwzhYewf2rffz/Tq+9T2jsddrNAN/ayxVGXbtkxrMe7LgZ79f79V/DQDAluGX9Z77g5OOVdurAkBRGaZzUw9fo+e09kSt2rbHmqz0T0gZ6gcAe0u3N+3oJzVUbV0w8hfMADMAgBsW7rzeAgDo2I3W9q0AAGu9sAW4mPHs7xbIbc6iHDV/5xoAYOMTQY7Run4vAKDtU1FzrV31BXIN+qBjpPNf9yzXDPWBGfcIMEVAqrHGMHg0AQBkUOveAvC+WISWPxyULl79fwmGg872z7H2LUPB6hv3/7XxDdk47KNNolkCHxQtawCAjhnboHK9s12iU/36mYMBRjK0Bnv3ZHBt356u2GeImddw10HVQ7/qWA3e2k42EUBnh9deVOcr9x3bfdcxiPhe1DEATWjbG+H8WK3ruGA0dnsAAJz/2J9qA5hss+wL748BNcWpiIX8ZDSkcNhnxp9lKEWg1jOQANpMRoCWlYTg4NOjyaB+/XvQz8ZqVcIgAQBoFzKoag1VtUnq+ujnLpxQN26f1SEQDiajYh8DGPGukQNG26SOwSq7dOx1LTY5RiBtsTnrHpkLh2iflEaYyc/RMzV4oCDlXlaVxOKmSz2z3nYHM9MYxBabnc6pBhoRFgmTn49Og8vgC4NDmdUSGTwRMCYFMeWx66kCqtCMmKCg90z0/I/3PCBgWf7V81WzbkumDfWq6iXaFMyiNl0VPmY6nZs8CJvExrALkPUOvbp22t/he3AAgLNxgRbbGADOYAA4GwMAMvOQ9Q8wwJs54gEA+LGcD2/L6z//w8ABKAHQaIKXq53RWg3ix0fL/n959uA/QN0AAxgA4OVLlpGw+sXPyQKAjG7TjcgWNqXpZQYi2GdBxAjg97IvQQEKYCUQPTMC8/7ZHtk7H1NGauY57yEAgPPT6RNmCU7AP+0Zk8A07U7KCF83GXi3vz8JALDSK53O8l5p1n+CANLpz+w+D5rZ7lkuYPBAgB8AgMfnZbHs/yfP/H/6slzALvNEBgCwADxY9v9CwI8xAwAE5Nmt3APcm3O5l9+ojB3Z1/y+OgJdtid4688CAOxSuA1sA9WByQDwcQAAA/AEAHgCh7N4JDV+AgBg88K3MwIAcA5vBQCkXZZ6hnqX7SKAgSAAJB1YjXayAgQAgEF/fD9iAOC6aucHK4XjQXyWNdCzhQKNc30qA8AYAKD2wWcBABJwksketm93AAAru+NGAAD1sTIhjAAAYIKg7KwgHtqcndzUQCYCh0Yrn6AizjHXAPrNeaV+8oA9yzwgiJwBfC9PcnU9yHIChQEAQX2yRxAAMGIBwHMqAIDryp4N+9UYU/oEHO9vGqVpT4wBACib04L/wQAAAICD8MIuN7BtMFRMAAAeCEs5YFnpwvYxAgCY/RsOEgUA3MQAANseMtSYg05O/98AAN+Wu+OP5XoAwDAZAAAAOJ/eliWy/69XMgC4kfTZAAADEbSM/jUAIEsA+HUjAACfoWfFpmt2AACn5d6o/ysA4HA8GQDg7YoSAAAIHBsAAC5VZwDYBwDY2hPQwtRWHCjTngEg12yYZzcBAExvRpnJGQDAzBgrVRmAdJbYI/R5AgCg/Oh8FmLr0zvjGWi+49q5XKJaMwCAyU8BkI5sxT378RYbpdn7g9gCmS5mz6l9X11n7Bx/DgBgNTZ/UQDAlo9pb353x39nAew9X9es7WUFJewE//Fq9S+xKfrOrfZ/BgCgdj/fNwuM/7EAgK29Z/u/V9Xv2c5+rZQDe//NXWXe4e1bACDas1vv3Z5/7/xHAQC37I3d9f9nMwDsTdqoA+uO7wMA1pszHFcDAAAPGyOHlX73kQVQ206dpAGOfK4vDTpeehBAfm4HqEdSxboz78kcyneNAcAz/6O27AAAUA8PLZgj9GK23ySggvEJYts2jbMFN3IO4DNSZOs6GCkMfTdDbpnRF3dzMP9AAIBhU4cHkJBPGw4oXKECZuUomgT2+T4CAHjU0ftn463jqO/fu5f3rduYWTH1mm7OJuPwswwAe/JDv1+vzb8+AGAVNClAphEAQOUS5ksd6nX/cnx0z+n1+qwa3GCtuHqN1grl2mzIcGHMqAAAV+i+nlgCAPvDqGoFGJD7zR22mgFU1+eeI9hFRe7hXMP+ebeGCwDAA9RBTd72an+Pj+/YGDPn6GQB3woAqLdXRKM+f/WucDzwGbrW6rjpNaorLPtT6pUyI8nuV91htUuT4tPXDDNUUX9Zqf9s1O0DZBYJxKINJz+jo5RrUNfuaO/oGrbAvznj5xHMLQOqAU8si7IfXd1nqh9W0y37+RaZ3V8TNXhnsvWTGQDW8r0Httzafo6Hj4Xuoig5SRkRzp12VQwxD2qkJlcEeqcbGUAWB0d7t+MKOvDOSAe2Gm4Tlp/zidlT42B1BlYdbMn/GuV6ADCR1ccsLzgCEdhH1i4AAu4g93vd+Q97zwGeoPzWgFwGaD2g0wM4AqxA1oLFHaw6rzNbZjQ2nJdb8DPDvWisTUkXqbKWv9cDWMe30mqT5t6r7yEDh8ovlRGegTT+tz5nrK/za/L9IznQyRwJmFsQbwcAiTnX/bJqU8vojPMMtU0wQVBH47U1uGK2Q9B/J6WtzyoZAJxCmtSsGeznSICFovavymA6VVwlODCF9/QB5nw+P2/fN4CYgAhA+Xr2LH9lLOio3JnJ1sAHOYc2rpVuNgKh9eynbc7fUYM+9H1kM14QGLP62O6YBxPA+XQ0yv/D64/l8PpteXv9sby+OgDg9//4fwMQ8NayIDHmRvuPwERkIn59+dIC/1++vCxfvnxZno22+Nmp//H7y4vJhcfnZ6d4b2UhBABgtpXM493afqdMVp3qv4f61S3zCQwAtBWq3Ylm2v6VbdfskmjDbPvu2X20Me26pj8/HwCgQ9VkaAAAdC/7Ho9gVpQBIDgT33kN7CgFYIrrzrIbAQBA0B+Z/KDzR/AfJQCuVhLgeVmeXpwVAP8ZE4BnmVowywABAJClXVbnYCocB1+sz4YJgBvJRZYA8O+CDrVQLTNoobqBAAj/7OcYAN4DAKh2HP720j5eykUzf+3amDMNoPtcRkZwlPvw59oOa0H/hwBlWIKGBckh4/ynMgB4AoezAJGJixnl7i8qdNqNFSCsrzbePQCAgVYPaDqDwa0AADIAVPAk5UkL7Efw82cBACPbhJ85yCQTLRSk6XNRs7KzBEDq5n5t9mvxNt2v9gfmKfXLugRA1dMcrwoAsHOXlADAM0f+SbWJdA3D9lIAwGgNc+4ZoOfaJQAA9+t3ZAAAAMD3B4L9WQIA/j5S4Rt4JhgAGngkQCUGMLmArv3kjD4BROgACmQAsHNCAgFsrEXHpUzz8xID++YnNcYcsKNmGYAnA9I5AID/kQHAxriNcyY2pL6pAIBgBiMYorFtuJ3FADj2sJcCcwYA2KXB4zUvASAAADAArAEAYAL4tlwO35fD938sRzABgB3gfDAAwHI9LdcrGES1DK2v1M9iAMjgfZzvhQHAbFJhI6kAAGuHAfxZCXC91wga9xIAy3KyMgB3jQHggAz/82V5PZytJICXALgsxwEAAJ+DAcDKCIC1wuT6NgMAbUjd36oat/wHfwkAAJksJ4q+np86m9CSXyJGEfebXeVLO9cRPWl2VCpzKAwAoyZsjd+ttsnI9uC9PwMAoP/yVwMARmfnYd//ggCAqnu03bZWVom5fc/2zsd79+9971ZX+EXk1bhPGaZna40AgNl7tnwI/w4AABvHrRhYnOtv3cur6/7FAQB2vtnp/Jb8umV9bz3+34YBYK2g5wAAdf7AAFSlN3IM3bp4R8LgZwEAeDeccKRQ42EBAAAcFpExwswzOIxYAsD6xQxNqUHL/jUHtdSmNb1eAACnoLjeUlLV0aHPyZq/OYrD62Ob6HcKAKDhQceOvsOeXIQQvx8JJx6S6jNW10rwaHUAEYNInzN73+gajkg94LYxiHpr1YVdHRV776/f7/W/m784YNfxnP09m5db99DPXLcWlv95AQC6dugUGO3f1XyIc17Hi793ny1el7LKVjplLbyNOG6jefNgD9dXW7cK2PlkBgAGEGZGyC0AgDZGgxIASVpO2TgKKI0BANamiQH8WQAAaztlUd08GwCA1aUSuNL1RAYAOp/su9AZBACYThF6Ur0fAXz7F5kx+JVOS7T7jEwFF+CxbtzhC5pc/NLuv2Hd6hq2NuGeHQ6oPQPLEez9v7Ge7zOH7A5SXZcAte7dLQPanOaR4D5d34MA40i/fkx+u+ObAJqRntG+VD1GBo+c2wwEKJV/uBSS9lftkFKmo+mukCnrDHidB/csEVykepN22RoAIDWZrYRO1gCuthHmzkoskaWpAgAsg//ZHH+k/Kfd5ZlHCQpgJlLN5H58xv7hGmRwNB3M7QBttMkJVmBfmWGl87+n/1frex5DHx7w2z600w9qnK61Ot+hAWJdS+33VgGzMmv5QzFuI1nm+38O/dnb9/7MOfCntpV2tcq33Dcj0Jg/Aeun7m0+WwOyrb3hgNP3MTunnl3gDIfj1MsK+JrhWiIDQKsj7d3tam674wRu0lwApOpnex6QYWwsBT14wL5nWYEBgwDb09ZaB5yIoFaY9fekMG9yNIMBzRYJtgfTU/Fu69KNAIBq/5hchtpCBiblkSXkoR6v0/3i5+nwtpyPJwcAvP1Y3l6/Lz9+fDcAwPHwuvz4HY751+X11csAOBXyyUo3ONPHvQX6v379agAA/Iff//bbb8YK8OX5xc90kfmPwP+D1TL2esYO7ECA8MEylRxvxYwlOM09QNb/mzMAcP36z30GgMHDu4/aOh3Unr8FAKAQypG9OtOLPCf6OgwLg5TY4ZWxewOkxBIA6sDGvRZAo/wt2cA2RtHbrh3FEe7rh2vWywA0GWwOtKzvS3vV9u7ysFzBAPD4bHT+14dHD/63MgABBjAAAK4BACACTXb+f1juH5+cxWnAoLQ3d/r9bJx9jKR0Quxj/4zVizkFayCu2xf+r70jGBD8b089VJ3V1qbcM+3LjgOa9ldvG6Tcp/6vwVPrXwA2RoFV1jPHXvd++BmBwV/YtfTbOHhrXAKgAgDcDs/nKABAZTy7zX7RjsM4KZCBwBPNvEYJAARoQeluWeFSw90CtMIAoOPHeRkBAOC/0sC3ZsDzbOE/ewaA0fnO++SGcZ03rkXaRQQA5BrtyyD4M3wn67PamoxySqO9UNcc91gFADjAI3Uw7UXO160AAL2e7x7ZMW2vhLyD/UVwkc4zriMAoJV3KCUACADwAL6zAWgJAKPrN72I/XCxhB9fI15GgiAZLQHgz7ospyglgQngHhoxAHgQuDAzSH3plG1gA3KbmixaFujfAQDYuowSALQfci9FClQEOnzMvJ8ptwGAICNCyg63QQNgiXdY0paX/YkKH6sSAPfQDfC5ITEiSgA4A0ACAED/j8A/SgDgJxgAHADwewMA3KF0AkAATg4vpX185XwmAKAxQcJcmJQAsDEOQIDum7TTk52gO0eG+lYAAEsAAAzwiqC+lABAcB8Z/xUAoCUAyADwrwIAIAdmmCte7iTINt2U8RIAlGHuN0dZgf7MNNKRmwAA7Lt6eJOIFt7oAI7Q4aP37QBI32OD3HJtPbv+1QEAIx0yt2VMW3Vf00aqZk7qhbFv8pax9Gu2SwCo/ln5DW54yR8BAFDbUvXmCACwSrAqiT+1S1t9/ncBAKgdVn8n8+sNS2F8yU8CAOhnnL1/b83u+Ym25z+YlzY6X++vf++9f29c/9MDADzGsvZQNspNkX/NQJcskBkAwESfoFv2Bnr6faNADiRd11apnRQH9DTy3VlnBilQ4VFDjQ7iR3Me7wMAWAJAkcM8gNSDiPaXY3puh9fxOI8ORrqIa20jXt+MvBL4V8o1LQFgDp048NEm6TbLLwAAuO9hzABg7Qnnx6pP0hZtY3Vi8Bkz54MdjM5h2sm6uRWMoIqvvqN+N5pHfEaKvdn1aqyPrtmIHXx4S81uXMsBr6+21YZtARsHp1EEIxoxCmC09gVtVm1vfedYftGh7jjxrX+Ua3oNP5spqHrPsE1SAsAPapQBTovVGaPBM8g9am0hmEgPBqyzulMCIJ08vQOwrrd9+WOSfJVlSadPt3cHAACWAMhxHAVzWJfbn9a18bMBAN6d1T89FrTfCwBgtIY47+lEKYEco5DNLCMFAFhWA7MlJgAABDpsTEogxj6MAIP7yxPGkKALq268u/Z5gfaFn2kw6N0CR8ZvtI9G8nv1DkHAjtYu2zyTo8iu6dZocXqPGGa29sTsPat16xNkGRJbAICZfuPBVLMAfU9HxkXkFqQdkEji7G+0QUBFdr2UFWntjvXTxgMZIwgeRzmJmY7dZgAgAEJATcJ6QQc+HY7KAOA1SB8X0I8CAJCZ/u4IZkmA5+eX+DvAAFHD1BzkYfe5CGFQb1zuiuKW/eQ4sJ4qx0nHYbRO6lrb2zOqN1Y6xAA4WaJhS/7M3svg22zdVgDASo4NwAdbbe7b6AFUc6cVeno+Y2v/oc1w+G5BwNV+YB/5bA/SC2Aq1j7ljlPexz+xNbJ/YG/JwIvu8Z4u3/cUdW6zU0H3iwy9DQaErg2rCWYNWP/CdEUAM9hvAgf0VgUcWLELBDCp9qzLDOhelwcZAwbDPMPOdVOcuoYlAGZz2mwnlN54iDIM4YiAo98AABYAvCyH1zcLkB2MAQAlAH4YAODH6/flcHhdvgUA4C0AAAQBoBeWofj44IH+L18Wy/xvAIC/LV+/fFm+vjwvjw9eIgBsICZTLJvx2YEAEVh6sIDiQwNrtPMbShUM5qVnFWlh7FjncsNPMgC0tRhyk+vAZpHUuiMbicgOY6gQAEoBimydP6yGawEAQKE1nRVrHmcEX/99uTU/330mACAYCCSghQ3ugSRWz/IoCvwXCPSfHp3i3wEA/O95WR7JBuCf3T89GwPAEgAA7Hs8ZwQA6PbaToB873yneqXqE5ZciN2fcQI5HxMA0L3HwGy9YGsyKT6udtNUT30AAMGP4mkAACAASURBVKCgwhEAgDpVAQCZUd/TgiNoyv6zPrnZDVECwAGEcwAAGbfg6yETVx9QXpdncb9R2tTuL7Cd15UzYjA3wQrBAiAlAFYAgJB9tQQAxx/z0pJLogSA20lZhiYD3l5zvZ0hdgAAabuMWQk1+J92kNeQrwCA9KG0lq+DzDcE/6mLKdesL8IAYFngwY6mfSUYguNFdijqHtOPWBfCAKD3qByt+67peQKeClClX6uexf9RAICtIWRTUycGK4ABAIQi355vWf8Inp+X88lZMvA5zwXKQmFzBgaAxe2vtc8rz6lp8zkQzvWq60Zk+/Nvsu2QAaDR/w8AAFyTypbDdYR2OaAifzoAIAG4Lp88NIv5N9C8JW05y9cMAIDAvSMqAJwFTz2YhgDCGQMArofvy+n19+Xw/T+Ww+vvC0oAgAHg7goGAKz9PxcAQAaAEQDA7WPLrw6Q3Tq4afT3kf2P9XRe7hcCAI6XpQMAgAHgBAYA/BcMAK8BCAAAQBkAWALgCl1TfLx095n9+BcoAWCQwQbudrluwX2y6kwAALb6JIFLZbT+rmd4lWNutCcnm61oKW9kNmwkCI31M8Ewo6B1aMUd/TzV6yOrdhCs/VcCANTz86qLcvZp1lGAJP8sAMB75md07R4AYO/5m/73uLnasLav4+xR3QOzfKG6R/rxH7fyMwAAc/+g23PrNaOAjwDQ7g3iT3xPGdlsjpH/+2eCQP9GAIDRGtuVCTtz96cDAD7SgfVAzEsAUOaPNoJ9NgAApMGYtMVV8fF5H2l/Nyc3AAD8kNAfhOj4MyVbGADM0RwAANBI0hHdMwB4JoAfIHsnoCKx9cChm5njoSUA6ljU66ugxTMIAJgJTM/09H9ZGzgcfET+583+2yBrQAOPun6qg1YNFb1u6OgIAIC9slKQiXKpz9n7W4WljksecN1wQp9waMp6rdH9QBvr4XPmqGlG7ITieDQGun7TgVECm4K+r3Pb7d8dBN2e7nnP/ltf+68BANAx6PvgmR5bAIB2iAoLkGNPeTIyfqqsm77/uhhanf8aarwp9DSf3F+bjnmuX3uXBPBaSvMHAADcN/WwsbX+bmUASPmTgUijaI3SurmmbwMAtDZ+MgCg9XUDBKAAgEH8q9tyqueoC7g+7KfMP50ioJd1B5UboLbWAgDAzJ6mV4hW6BgA/D4LrAlHoN8T68gWlFPhzmTbruxg4G7jwq0DSEIS+geofFP5OpLrtEFGulHlt97bnq/7phrW0aTa/mo7zcZu73NvD8be52DUvroPV328g6MCjA6SvWMOl7QLzJkuiJYeDIJrUduwzwCy9wgVYdP9vC5qO1vmxL23YfgMKaEw+l5BQipXG23ovdfx9gxdpxglCMCpRx9t/+BnVxogspTgrETgr7fH3CmeTnSpXy5gmCqPagZbC6xc3AE+k511vaxk6c4mm9nJtpeN/j9nd6TLZ+uVr/XnzP+NbFKVYzX4/h57AusWa6fKSJWPo32te2XvHKEZOHwW7/FguY+fyhn+je+7e4zwQp0Cd40qnmNCecGsLQfAOFND3QOYO8s8G2Rbcs9psKzKCM5/AxAIJWTrozAMtb6E4MU7YH3QfujWBNQPyx/JPvZgmtNoW3kEMhRI4FjXB+0kzmm3dsJL7wCQAKKF49+AAAhQHJDpeLbs/re3twAAOAgAAIB//v4fDg44HCzYcToe7VrcD+cp5AQBAMYA8OxsAH/729+W3wAAwPfPT8vzlxcP+gcbwBOYAcAuEoAhMoqwRAj7oyVCct2mY6hfn5kp2K79SQBAPidLO/Cd6oSr+7KBA2Lt1X3UnlGA37ofOwCAdbmUALDIu5cp8bX/MQDASpcWJ7nvC77b8/naXgsnfqgsp+sPqujL/eNyfvpqtP/3wQBwuUfA3wEACPyfEfR/fDYAAO5DCQAL/BMIAFaAcBRybevY7clD1fFbsq7JFTmHePCBusdWggA9I5BRyvm5bv88AAACb3v/VO7Vc74CALrs5GAA8AzqrIeOZ1mQMz5LoI2DOqjbUQIAY+/71rP6UQLAAuVB+Q/wEQEALAFAGzkzyscAgHoWY/YoZbQH/9lOLQGAQK3XgGfmf8cAIH2tsp97vQIA3F4Sm0ZYJ38GAED7mfP3MwCAlsSqNuSAYWJmr+jeugUAoIwAae/5msB/BACg9Keeszhes32ra9nlmiOLHGTUl3rwteqfjUoA+PrwrH8DgkQ5BQvInnLNKyOAAwLiecae5fsDTFQa4GcJAAAFspRGlA9gNv2CgO8lgp+VYW0OAHAWVA/8o9QW/252upQAaLa3MABgHRNAyPMoxzUz/52hztrfgAA9UNj8uncOALEzcwEAuG3sNjIy/xHw7wAABjY8eqmhDQAAGADevv1/AQDwEgD+nF8PAMDc+RE+wKqFAUABAFb2QIBJGDdb5xslAH4WAPAjAAFvsLvADIBSE5dluRUAYPJSDiB7+lJ1zWeUALC9ZYyIBJesAQDOsxMFJYLyn4n62HPz4PA4ybGzgTX5yQ/nrYtmnz88DJlTcpy2WdTeM5636HG9BuuLCSh7946+R/8gz35lCYBuvZSJ4pmvG/C/GAPAR8a1ztHWM2b+Cd6zBwAY2ayjc8cOUWhr4p6/outbA+h8fJTm5xy3p9f7548FAIzmUscocKcfH4BfDADYA6Dcur5GHaS43PLBd2NVYmVNP3589JZ/GwBAOjc4WrE5dD8EZU1nrDdqzMxwrw6inxj/tB5CkfYbVqmZlNYtM3/MGDX0tFNG8rCAEgAwLCsAwBzRRrfm2T8zBgAavni+HirUoWgKyJRS74IdKe2VE4SOGRm8lfAUitVV8D+Ql2aAMfNfGABWimHDEcRDr7ZxtPFWymKDAYDdGmWA1WfPxqYKTz28uSPEkdW/GgCwpWQJAJjOrwit0TU/A/5a7+ntnbhel55as9WGbQH/6xkAdL+tjcHbAADNYSAOi1sAALPxbeMYDADM8iOlctqpehgQp7KAQyx8o3szAg3mnA0D20OCAXqxKWOGR2SyFGDBTGmO1l+ET3YZAExGVLpzG6CuKrWef2y6/J1rBgDu5c8uAcA1MjOs1Niw2G3ZMnWvq2O9O/jFfXBacANxnXk9w8zesc8LxSef1Q5gEwBARLea06vppagnrU7GkfweGfhdl3cASDVAUiXMreOnsrvbx5HJOJOf24GMkFzCoFGfowC6tjZ2ZLJe19bpCGBgxvfDtAxB1auuqyXYzH0dAAC/Ppxk8TsyNTo9aA6XlNgOAChUrxEtccsk5ItShDJIh/fewYH4MQBA2j0euOD6ZzAfa/X5+dmCePxJEAD+Rvb/wzOCN16LVGn/kQkE2fAUNp1nyNABzAAOHIcEAKRzONca4ysJ0MB3zE6KgVsBs1LW5cgPbYBwPG1p3ao/q30Lp59m1NRn6fWjNiBQqnpKr8fv9QCntn3V+03WdYCT+fGsyVhxWtY9VtujMhS/K4Cy2if4mw601CX+BntOBC3pgNK9SpuwrUuWPMAzJfsde4frNteN25TUufY+zUqOgKXpZctgzf1j481oUpFLKgMdIIDgAxzkcb/s2zqOnVyLk7PBfyJIi/dyPhnkJ76bwSy7pmXTAgDgTBsETLRxFfmyxQAX+DPPFhFni3W/2SiYYwAATsvbK8oAvC3fv3sZgLfj2/LtxzcDACDoT6DA8Xgwml/qugYAeIIseVy+fnlxAMDXL8v/8tvX5QUggC9fTcaglAh+Pr98WZ6eny3L0sqLNDnSl7RTinXZ7U0m6P7lsOTPX1MCgPsAoXADwETDOllAdgABiNe9pXtmePYIQAyz1lpGekb7IqNtDQDgmkG26lYJgFXN27AjuVabDAlK/MaIE1mNWGOk873YQvOsfQvmPzwtl8ffHADw+LRc7x8XgAISAPC8nMH6gOvjP+dgdv1hvwcgYDR2W3Kd3+2db3Fd2uvpQ/HPxiUAdO83XRUf+rn3rwEAQFsqA0BHod6C/xlYdf2bAAD4YVzuRJmOsJsBADCgEkCC72AAcFmevqJ8fgJsatayy2Vhao42VgCA982zswkAIFipZYgXBgDzEWlQaMAA8NkAAGa11nMg9YDqITIY5hr19vq1qftpYzabtgBTqn6u+ou6xWT6DQwAfyYAQBkACFTpKfp9/bb1EMH7UQkAjiMBATa2ZBQIBgDL3G7PcBYAAgDIAGAsArZv/Hv7z4qlrAEAPHPrmLt8c33/HgYA2mAAsBMsZJ81lliCtxh4JZuE/+0AgMhSX5VCAQOSs3uMAAARsm0AgAW6RhkAjBbmFAwAp+V6fFuux1ej/fcSAD+W5RgMAD/+sbx9/8dyPv1w0MDlZHnhZLBx3Zo0+59VAoAAAMyF+5wz587kWjBYmd/6JwAALAHwXgYAAABQEkAZAKBn3wsAGNnuM5lA2fBHAAAcIECgvL9ZA088f9RzSmvjgOW4naHyaWI69uelLQCA6oYqq/X9t9ghe9fUsyP/hv/pZ3zQfxQA4Kb1ZR3px9/7mft6Pa7r+M3eWPbfb5cA2HpWtQ1G1w79DnLh3ve3BGjNHpAzvLWrsPp9BACw17Z/BwaALRlo425K+n0rrrv63wQAMJNfe+t7b2Q7AMBHNmAVTPUZo02wd89eo/X7ZuwNd+hWgCycolFDjk4w/UkDsjkGFX07oP1ct2vdk/V4pCtgNC5mNA3rVLqwt4OCoaf9UK8AAEdVO7LaA/9EuzpgwGtOJRMAF5OOgTrAOB6dcTAAAOyNQ+eM6Zz5GRzgM5xGr/+8/S0MAObo/AAAQAWUHgzb+yNwUK+j7cP8M723tlefNXxOXDDqZzWM+B5/PzKw8uQ+eu907G4ARFThPXqWUgnujUHXdgFtvGe/3yJf9Bqu37EA3WcA+AgAYCbfVp8XWl51wtU1o3su+5e0z7MxHLVfx0IDDPUZzdAfIE9NFjCjMDR4AwIEsUpvjIYh2gkH1/3duhIAAGmHPcIYhm3neIkMhoIan+2x4f4KFOZQp0hGkhmFAgDAs0YMAJopku0YAwBcgo//EVhFYzSZUnqDvdpO8+fle7prUAN9ZwOODof8DFIX+kdBYk5n6A5MjBPpyrtrIotFAQCqX9hvgNvYPqtjDCcOwARW27hzo7debMlxOvq4FuBg2vqH71X/VxmnFONVVlf5uZJdLRzu34zlqwS7B3UufYxLAFyu07kb2WIjB/5Wu7uxvSLA6utxpmdmOoSfX5a+BjX3lb/Hgx/a7tiCDthZ7qxOKE8Q7bpIbzDZYgHJdDppMNCCN2BgvwEAUMfR38XAf9ZQxnxotj/6iYAcMvkVBGAAAATlAAJ4emzBO3eGu11GW84ylUDjbJ9lAI8UsKM5zjXBteUApro3bHWNsixjsY7WTFvHFpwShqaSwa37Rte+7ttGwi4Z2CoHtt5v+kdrTMZLVI/q+h7a12bAzCXAlv5vmTfE4QzARGz/2MHWZ1SPWrF1VsJrnSA1A2t0Z3VnFo5LBPt1fFr/SiaPllZg5rPOmwf6z8sdsnhRCkCAGF5T2IEAWkKDup7r0EAFxiDgLBQ2VmJvO/FAX8uZNi+uxf0P8ZNjR3vYn5d11dPOkIwj6CZkSMu6qXNA+7HqJv7NGqjdHgzwEq5B4B9tYcDkcDgur6+v9h8AAL9//7YcT0djACAIwAJY0XbKE4AAXp6el+fnJwv8AwAAIAABAGAFQLkQgo2+fPm6gAUAo2RBDwMBiM6MgIiNI8vwROCLAcf12utL0pn8sQDm+ty2p/s4zg2IKufptj5hm9BJJGvcbIPYc1m/OGdutGeGupVAktj/vs6lJEmcr2wvyHpSPytKgKhtWm2AkW8rAQcQYK7fnMUiguKiW5AZC9p+K6qF4L7ZVk8WvLdg/8vfl+vDy3IHwFiUAHAQgFP/OxMAqP/xPebfEGPOIgD2pgAEzPaAjXU5A98yvk2/x/7VfZU6iCAABp9HdsTALoqyQ6HZmgOxzrHu2el6LHqntpP3sc1qP3Jfe31yl3Vmv2ig8szsas2I1uAygYOwl31/WuD/3gOVrvOTAcCZAMLf80ggYFwjlPq0H4ziu5SPVACAqf8oAUD11dlIFtDPAC1k0+kISvieAcACuEHhrvdXeap2Ddi93G9FpoM8R5ApjPKB99H+qeu1X6NZAkDtHc5dP4d+bX7XZ6RmCYp+HWopympTbel897cFK1pkRROwwblXuw/9VJtQ59JKrxmOx318nc6PdVTtp66ttjagfpPpgWPBOYT+4nrOIH0CWE6nYwTs/SfXEgL+vj+wJxBvjuC9ZPrD7DRgQbe+/DoHHuSeAuhE95X14w6Z2qeOAUC0gP3q+o2AGN9jygBgdP/BCOAAukcvC/CY+8/GHJF6nlkF3I69ZO1qZTTIXMIyQC4b2Ha2B+BDjD1E8CP2cchi6GoD/UJxGAsQroSaCMp/BPyhJ5C5HQCA6+m4nE/H5e58XK6g+H/7tpx+/HNZDt8XlAA4/vjHcvjxj+V0+Lacj6/L6fBqQAKwDwRRvI2V+5l9BP1UJ0lyAdZurDlxjfmnjaUg7uMzwGwAAK4lKOV3KFlBD4b1P+wH298BCFCZ4fa9A1CrncE1gPVla2hQAuANAf7zZXk9nBeWAEDAX0sAoCQAAQBgAECZAAIAbOQLkLWGjJstMtAlev6osjC47mSsoxxiAOUZqLfZkEC872GejQ1+m0H9BqC/i3bje2cA4JnQfUn4Pse06srR3+v2+7y0s0K94BP+3jr/zdqo9zQ/VTmb8Zr7tm77bOmRDB91Z6P6a5M/W30YnwtFik3sk2G/BgAAv66f574f2wCAvXHQJVRt3+F4TXzJ1T6rtlz1JWj/t+y+rfMz3mkAM4KJ06jIplN4lc40UHJ8PtKze8u/JZ/tXSjf7+2HXv+NTh8631vrYt6okb9pdvVee00GSTNn19fP2/zLWWBvrkfy4vzOEpR1ne5N3Wis2noNTbvnf+c7R2MwknW1TVt76Q8HANwySXuDqt9755KGtgo3d3DNNkJkpIUAqAEKdZTx99HPlBsBKhg4AnnNeoH3QYw6PrcCALSOmAX8gwGAzAAwbFECwNGvMIJBJRioc3E4a/94EKn96zbSDRTkmwsyFIJmBtqC30BYtwX9BwAARgGSNociP3WT8ZC1XqdrZ0ZdF3Wz1ueqMLAzwjkzn0aKUNsy+16F2tb7x0p6Dc4YvXMkxHDdaGe+Z//vXUsH91hBkxjrNmW3vmrMADCTcavP/wAAwJ6BySCtzm11JIwUp8kJ81/2AQganH0NYXu6HxR6fb8KHNLx7dSrcYAnVSEe84kAAD5uJK79s55C+SMAAB+7Xgd1e6wYxE0eBLDK9pIABdiuJpMDiOEjHKpQFmpnbJTNZprzITPstvbSzAC3erSdQ8sPq+8BAODZNMJV57rD5SGd/ZbF6jrLMjIiAFH19JZMrfJNAQCUW3pNPcDXa2xcbgSgrPRgfEAD8BbZW3VLXacjGT+a11veZfvDsmZnIASAYvJAkWPjb8TfWmNw1LazBVDyer6Tdp3XMlS9GZIkDg5nHuALgMKD/wjwFWpuC+qE0xeOtHCf6LyO5t/WqIDm/HpvN6l7cQ3Bls2ZGNT/FQCAgB6cjKjbDQAAGQAsI7k5LD0DEEHKpPD2ufB15xm4BoXo2pfMI2xn/zMazozrDQaJLZmA4Ocofs667ZoVrc9psiTkOldXlTFb7+Z3dMZxbkbPqHq304m3vGTrmgGAqtoao77nmpeA4+A9WwAEBwAID0VMBoF4eFwD9TYFkWUAmtxsXqw8ivIjz9LNiDYBnxasBIAGJSSijETeE+xUERDgXmwAgIaSQ8D1aAwCBAzY2EnmZWMHirVq30dA0ihyAUKQfel+cw0AhX1sQqS5SgNsAAc0mADyXy0o0a2dqqvvluVwPMQEpB3sNWmzBrDTJ/t/x8NpeTscloNRzh6Xw/m0HM8OAAD9fwuiBKMB+mtnN2MSeTS6f8gSBwA8L//t65fl68vL8vXrb/a5lQx4frHfUQLAQHM439kZL0rzkG0nbIwKADB3sTDyNHkTcqYDpJt4XdO4Uv7vba8EoPQlAGgT2HwPwEFbAIBsb759pO9svQodPwEA7UTewNUJAHAvej73MwEAfQkCd+DbvkCwn9n60A/47/5+Od+DAeBvy/XxxUEBD2QA8OA/gAB3Ty/LxeylJwMSmL2GbHMDBTgwlSUAhjL6gwAAjvfIfuLaaICHJl7WAIA+Czv22AAAMD7fjVdfZ8/EJVVH6PPUNsggp7clA5UMfs4BAB07QOhc7iXfmwkAeGqAvzEAwPw3DxFIDkAA9K7bxJkMUgEAvjdEGWwAALy9PQ08MkZnJQBY512DnXUGfjUAgPqqrj+3RXOOck7fBwBocqSUmVS7vNoiKo/eCwCgLUhQKHW2yU3MNQKqXUC6L/lQx787v2wAAJKOnwF56C+CATxDv2cA8FI3Ps7X5SoZ+yYyz8GCUQAAR3vmtT07wQYJMvB56/eVvQcAg+v5YwAAKc0Fm/3Z2HUCDHAjACAMIwc6FHBtA9VEuzsAgAX/fa8+Ptwtj08JAHh8cFsfgXEE+Z0hqy8BYPbWCgBwWJYT/ntrAIDr27flevi2HH/8swEALqc3AwCAAQCYhs8CAJgejWCjybTI9FcGAJNNvxgAcEL2/nlZ3hDkvywLAQBvx4sBAYAX/xUAgNkZ468OABjFN2f+y7U2BQMXwRlj/9Oe/bf3/dZZamTnVbuTfRnZB+a5QPsFGM32jGT4XltH33+k/aPxn62v7vl/IQDAzP7fOotXm2s0l/V8P9K7ui721jIDwC2gX854o7ziGrDluVbnf2/eKXlz99y2um55rj9pBuz4eQDAbS0N7bgRC8UVfzQAoMqM9wIAbh//mAXGNwcAJF9H+wl43Af13erzm8lC3UMjH9l/AQCEAYDGtgYUmgMtUNT8TgXRTMhgwLcUkE8aa9DFcigC6D0AAD1cAQAwYgAgAIDMAXbovEfWmTuHtH983kigugMaHdivQT47XJvwpqxSB/4g+D9ayObOkwyR5pEvhzO+ojqBRs+sCmVLKXm2US/oZgqpvntkkIzaUz/T5zMbShXQ1ntG3+0p3e59MUd929Pxqc+fjXV9388CAPYU/Pb+uy6PWPMbGm1b4P88AMBqVYtsqU2ZGaLer30GAD6vGk7c06pEhgpiA7EJw1kptKwfzcHkJk57vyDIZ4aSvb8wAFBFtkDELwAAaKA/2+Y0ozomHwEAJACtD6K2fb0DADBHwgYAoHNg52DbbyNkoRq0nwEAgO5wx6MgqAUAgHaYHonsQ3Vg4XdlAKj6x53VrHJNgyr0TTg7LatRAAh8xmyN8fO2r2M9jbODetlGWagyoR0gJOteZeaWA4BzlOwOYxaAKlf7v3v90/qd0ekcCjFCZ3qifg4Ht8rYfgwiBGmUvByrpAPHiyuArmu7OdDPDqCIVubzWQqggA+EsQPWwzneO9KBeCQAAH1WcL8rlIJ9pLu1BIT2Xa9lYM0y9yJYx2x/C8Q9Plodb35m2bwvqNH9tDy+gAkArAGefaQZbxj356eXlgGm82B2o40bAkS6BpixSVaI/I7yrLU9nJZb9sO2fr3a3uuLoIxLZel+zGd6CZ4tHbWhmu0rL/HQX7Vlm3djyKzjvZdMvrfXhvk+s+fG/b79hVvj78SenoFlY8FAaYDyKHupawgM6GpWdiWwFQCQv7teVhrJyJgsAAAF5zUK/LLGOrkLAMmCDPnMnLX3MDjWhLVHCNkOvAcy06BrZ6eyZR+VIQDXt+NVAxT6tWCucOmVIf89W3KlO5BBYnXMPXubASYwi7jeRjs9ywSZ/wj+e+AENY8vC3TH6/FgQAAE/0l33PZnAKiMAcQyEu+X56dHC+7/9vW35evL8/K33168JMBvf7fPX56fl5cX/ATjiMsOggDuLMvQsxkZUPLgb2SeRZDMggIlK8b1dtbybXrWyresQSzbdnOu/1sAAGanFBAA0wrr2h/tt5mu2wQAOOosWNZ8Lp2xgm4bFzs/CwBoDBKuLH0sI6kBb3QKX6fqR/Y/aP4xj7C7zvfPy/npt+V6/2IlAIwBIMoALI8OAAADAIABYADAfTbfAQSxrNbI4asymH8TIKxjONonszHeBlAqQDBp/XXt3AIAqPpH96nJALGx6zqi7bXlo6BsGQWQM0CewWWtZc7pZPa0ZkmjbUnXj+C/27u23++znKMyAHjQ0BkcbwEAUDnqGZMAAJ0zH+dke9AAcDIARL33wgAAWW+Z3AMGgDr27B8D4eqj0qx/+p70vOCfOQOSrtfeHk7wl2+pvrxTBXCQJabOC5+fJShybGr2P9fHlszjOHwmAMDOXcEAoGcn2gKzfZr6xXODwQDAdczxmgEAFMzmAX9f92QCYLB+CwCQevK6AAAAG77uD7BM9KwaWUajndWuyNT2DM56NvO8+Q0GgGBENSau+2BI3QAAGFiKrFziJ+UacwaAZNiydSOgAIIjqCp9HV+Wp8f7BgCwkqwBAEBgFkF+y4onAwBYAAi4DAAA6PydAcCD/wABkAEAAIDL2+8NAHA+fhcGgJMxANCN62vm/QwAfn8yADTbASorWBN/NQOA0f9HyZw9AACy+5Hx/5kMAI3ioJNMbrP8lQEArhvF5p/4okq3UvZiXdbAVrn4Vur02Tv27MgtW4RykHJA32F9/wMAALN+jezUkQ3G/td+8u9ufH4BAEBtqXFf8vy9N1ejeZiduao9qXNZ/VH1uauzwmQSuDZnftJRf5qfitXPItR+y/m/NuNflQHgljV96zXQm7+SAaDa/7qO8PsfAQCY7QsysYzW32qtKDNifGm+cZG/t+6lzj/2P//Hf998/96m3nOabDWwduDWRVMF+WcxAOhhgwvlFgBAXVQjQTcVpC2VIQ+qOqa3AACSSi1pYx8tqL8uAeB0slFbjtRhAQDQQ6I6otm/buHcCACohXsVJwAAIABJREFUSq0KdkUA1az/mVBtzwjDvx3iCSLQDKKWRewtaYcfWUT9AbIvOaBtWCkli1dmkGj0/JljZLdvk2CNtt+ynd7BAPCR9m3137/rHcWz/s7e/WcDAB4iaP0R2eOHHbEERDCPnreSleFk5L5TOTKTu/0zegDAzBiuBpG+byaXRvdon+wZwgDQZIQAAHiecLs0qcLW8jv3JWsNa2Cb9G+mzLts1XCYbmRg1/6t5Y+1vDUpx90BFjzAma76QAkAH+s5A8BM+bIEgO13kniR7YbU4zaua36bDlRVFmIFAODwumUAVAeerlHrmwAA2qvs80LnWcoENIcV2h+FAPvgp1MuJkIy17q1KbwKCgBYAQgGm3B1kIq1SbmKn5pBiq9H4ABbD4FgZbanPqP+rjaB7m2j+I1/t8jO9TWFmlSyYTlX+zJ8/oyRHMq+JXXvrA+jz7UPjWJVxsDngG79pHu2+xRssMAB2Gco1/GhjWn7WIxoykDoz9Hc8DkVAFDXAu6lsxpBOgIAEOBHRpECAEjPje9A2f308mx1urGGkwEgsgAjUxOfE2BQZb9TOacObonVUhLCxjfGbLYmtwAAW3rRgmLO0NnGcGUjygPWe686IF0O750pcsMEACDkt+kHCRSOntN9NpCdtb9bGfjRa6tDq/9muns0lnvP3xoLL8EjElL7HpPC57NNcMpqxovHftcaQLPqfd8RCOTX2j6w+udOR5s17z2r2r8Hba3rJ9XdacMiAAYdHgHzCLgSSOBgwtC7LRgrDAAGADiuAQBdCRS+OxmFOG+2dws/3Gy8Z7LZ2mcd9Hq6numHQFlkJi5gCTiZw9kBAMiURCaag5e+vf5wMIB97kAIm48WPACFrus+p8p+MCDRb6D8f3pcfvuK8iIvy9///t+W3778tnwB0OgJn3lJgEerF+8BfwMARHkeKz8S9d8JJE3d59TQaxuQsi4BfwZAKmeA9+yFLQCA2SZh/9S2VAAA37m1X+ocmo2pMiAo+OkYtuttHiJQxjIXlHefAAC4JG2GOdMtY9uXk61MrBEAAK4GAMD8PS53qAv/EAAAMAA8PDsDwGMBANw5AwDuQ/kA3IOne+DQ7bMKAKgySmv4Uk/WMd6yW7YAALcwAKRO4znbl1sej7eFuNrvo/WMfVh1Tsqn1GvcG6n/Ybc5QMMDlYUBAMFwyIQoAaA1zv35/uwKAGi2xAQAsF0CIPclgpoozUVwDu0dH4P+3N6ylaNNDNC6LFvXe9cSABYoZv32SQkAHXf2z3620pW3lgDQsl9rberj2tP/c/7r/KUtlIHbHIf0ASUAZQ0AqHb1lt7nGHw2AGDEAMD1PJKFagOytN6oBECyVXjgHXrLdVcw2Rz9d4Og3ggAsHVVGABAvY7zE9kFfM1FCYBgDUCbub/YLptPAIAREB8AAPRU7LoTFPNeXsto/iPYD8BcBQA8oixXgHFbiTeRmXheYxZDEGHFLOF+OR1rt4cISGCi1XV5eoIvFmXtwPzletps/gAAOMgzSgBMAQAHBwCcD8v18Lpc3r5bCQAAAM6v/ywAgB/L6fhqQIKoatC8Hx8BAJBBIOPIYdMDABBP/qMAAJDlFQBwAAvA6byAAWBUAuDteueMAOfzcjxdloOVElgMJECI6FYJgGb/TQ5KmzLBPQh/WgkAPy+5X251Nptkrmo3aTs1E4ZAdLloK4P6Ft/v3llqJuOqPVifY33/EwAAM/t0Nv5qv3RjPwJrDAAAedaZefncx7b3bzYPJQSw95guYFntrtG5Qd+rY8TfVzb9CCw825txxlH/BW3crXUrITu3HSV5la/aW7f2ntj5twSA3/Ncv3Y2r/p5bwfuTp7u653M/rr/Zs/+IwAAs7ZgDb0HADCUIe8ETXVrnBjzGwa+nkm4d2b7Y2svdT6yPwIAMBNu3Gw39H96iQ/A55QA0ENSZ7BvZP/PFhcnpgqq1Ua+ss7SxwAAepCioesI8h4A4HWu3PgFAMDQ1gUAoGCHisDmguMY2d/mfdxmANCJM2NJAhR07ug6qIeqOl7d/VICgM8wVTZgENhzcq/aVQIpQyeHAAD2+jC8fyBQRwqtKaVai9EcRb1jc+s9VYiM/q57Uq8Zt62n/3zv+/dNj23psOXw45odyRlv559fAoAMANrWUXvHMnTNADBzznX7tmZTDQyYlcM1pqEzwgYlAEj9T0dTq0k8qUNV910FANhz6IAtAAB3PkQG8WS/bsmPFBW/DgDg87oGALR+T5Y3AQC2FkiVFAYDM3Vo74/20AwE8BEAwNpxmm8ElSwZANpYm25IGlLTNQUAQF1lQaTwPDDDh1So0C02TpEZpVTrnskW/5USPnUv6d/MsrK2WgYEHaLz7HvKwAoMwL10DvCammXdr++eghSOL3WQj+Rr1iBNoFkvt30u8NkoOL23/kd6Tz/Tua/X4tnIaK06Xv8e3ZPt9/HjATTHkBTaRBN5lnngpVp/bf8iA2hj75MliGODa5ttFw581a9Vj6sDmWOsz8JnWLdep9WDc/iPdNzM+sdPsgAQAGDXGhOAO/3wn2XsgqI5sjS1JIC3zUeX8txGJTwwnnHUZ0P59eK8lu/9Sdv2w0Q8xZ3+7tEBVvXNbH0Q2KWU9bP7hu2w2M/4oDt6zspWUCE56ehWgD52XguAqu1aHzf7zmuoz/9t2Td8vz6i6zcYepA1rCjxyHpva2gFAIiAmC+NcGI7eEbPugQAIIvMdLBS9BMAgL0hAAAGtWMDe/bhnYP4uLdY3JSjAvvB2t+CsRL9Q/mQS88AgDWlctr2O1cowULxcIAcjGJXmYomjEcqm0zuhAMxKyQg4AcAgIMA8BP9AkBJsyYZPCMLwAEBlQAAZLvdpqYtZL/btFw9OzhAACjl9qUBAP7uAIDnLwYCIAAAMsZ0cQAAjO0NwQ38B0CA0REH004DTnjAu9qMBAVozeqfBQC0dwzO2DVDp9NFZCMo0me2X0Y6otG/Nieer0UFACA4lvPA7PzYr6b/PQhm/wK0wd3sc7j+p2c2BQDYOozSD8BV4G4AAC7gukDw/+FxubIEgAEAnpbr09+XywPKyXimP7L+Qf+P6/D7PQAAdw4c8BIADp7k+Z5OSG2lyos9AIBeOxrj0fepPwPA6xqt6bb+ntBSTce/HwAwsl+5zSsAoNor9FmobcX9PQIAMHjeApUXTGmf4ezv8JWhAAAtAQAGANoUMwaA+8cIJJqtjbJbtwMAlLXDZa+3iXJuxgBgwdmTU8AjmGuB2w0AgI59F/xHFvU92A4ySWXGAJDA4DkAIOdtzUDV2ZUSrDWJGrqH+kftJ9vSzZeU65CZ3brP/Vm9JaT+rmZzRr8TrJxrgGcitSfxma+DZIfidbMSAE23D5zTnR4LwBMBAKZiY3zyp6/dYzDUOBDAQQAEAFhZCCsXQRaccQkAAgDadddleUPZmxEDgK0vfzfXZ/+OiwX+jW2HTKDd+KfkbeMqAADL/H94MF2pAADTrxsAgHyW7zW0jQAAAkhcjEdZo1gXDP4TbOdzdF2en6HPvQQA9r8CAFwXQPdHCYAKAABz0um4gAXgjFJEAAAcX5fL67fl+P0fy/XtuwEADt//sRxf/7mcDt+Wy+n1lwAARiUA/iwAwPF0taA+gv/23/liAAD8VAaAV1yz3E8BACgvd3f30M743OPKGWprYMOE3zoTRArBXwIAQJmxeRgpX3oCULDgluB/k4T1cx2rdn6bv3Vr/GZt7s47EyADbbNfXQJAe1Zt05mtqp//FQEA/ZysGfi21tDefPJejoH6x/Zse71369zc9HZdmwa27fU4n9NAArJ+CXz5dwIA3Dp/dR5na+KPBACM5IXz687/qQ1X7b2PyEx9E/2ZtwBAaLdVeTKSdbU39VymNvkvLwFQG1M35nsX1Lhznw8A4ORuMQDMBPpWn1bfFQaA3umSlIv8nAYoadwIAMiDpAdeUALA0OIR7CcAgAwAXgLAndakBNQMylE2pbbBfr8BAGCKthxEdDGP0Fe60bYcDK2ipwQAFACgzxkBAOqhrTsc0XCXQ8XKwSElAEbP0s9GzpFOGNwQwFw5JwQAMHoXP9t69+y7+nl9Vr4vxdfWXM3u/7MBAFZHdkcBzL/24A8DMHtKb2WUSERrZLCM9k5/3ZgBQK+pz1DhTxm3pSBmfbL9z/pZgrq0YI5R77pjHcGsGigZrfu2nkoJAHtP1Iq2+0oJgFsBALP90cq8lklm4EwN8I8wAPjYJs1u3QdK/55N4KEynAyURUQMptBsKPvRGmV8Sw2MCgxAYH7LABmtFzV8bmEAMB31OC4xowAA122shUoGAEMTtICo6yVvMwEAbI/qzrpuZ/3wvTsfgZFOaHolybe7bI9qrPHvWYB+S27C4VbXrj7fxiICdeq8GxmMs75UvdI/v5eO9Vq2T9eErsUaQO/b0AMAvJ8eXLOxsgd5qaFGlxX7yduBQJkHYEZ6rGUGCUBCx9LEySkD4No2nbM23wOQBa6jw5aZRUbFHQwAygRAAAC+x38GFPj6tbEGkEGgAmF0XSsAANeZ/It/6/b7Fz0ooGdBomm2ZweM5cvVgg6uxmK2BuCy2dpwbJe3f0/OjN7vB3DohzUVGp+nAfyhU+AnOSoRQNbx13aq7tU9ntd7pvVH/1mgMu4niKKOI0qs6LsbaCz06poBYAYA6EuB2L5mDWGrSessCLSzjVkjAvcuYsNRGEFmvw5O/KDKV4aOALWyrVoWgEwDzgQEilysH7J4OOOA7YliTzPIn2PhAfbHAgCoa7U5gOR5ba0jQHtiUNjyEQMAED/xSQRGSP3vwbOTsQKckWVmNWsdJJByN0sh+TgTEBDxWzvXQU/eLS9fXpaXL8/Lb7/9tvz25evy8oSSAF+Xr19/M/kCmeNB/6cW9AcY4OEJwD0E1LL2OGWj1w33VTk6jzorXQLXVf7W9T9a93rNFgNA25pFpphThu0bZK+N5M1Ivq0AAKZz5gAAlqfS9jv7x8cBAAhfcd8oAODOOni3HBFIQg4ogv9G6Y9MftD9PyyX+6fl8vT35fqAEgA9AIBggLun5wj+o/yD21R4tGciM6AaFnoJYKJduE7tgXqe2NMb1bbpdVQCABSoxnVI3ZXy0n+jHe7fX9wPMfiHdVId6KoDsKwUAFBtG5Xr+C7tKzKWeIC4MgB0gUqrhb6mL2fZDaPy7+xeB2c8PYD5x4GFCgCoDADuh/Eguk8vs509w74yAMQIdjYvA5ecfrUjLdDfAAwe6FUAABkATkcvD6AACLUJVsH/8B8BzOTMJh7gpt9JwQCtT4X+fy1r+ux/fE8GJ52/3gZ12Zq2eZ/QoAAAu2/A+KjrlW2qekPtES1ZZnicUsJMAQAckxkAAOWjks0jR2R0Fkr5znI6Ab4LlgeWO8BY1BIAZAD4GQAAdHe3N66ox/5zDADGsvFOAADBtlhzAACQdp/2Nxi56ButDADqA4XNxbOKr3uyE/m6w2emq8z2cXner49LAwCQkedjAIDDcj4eAwDwwxgAjt8AAHAgwPHHP5fj6z+W8/HHYmUATm/BAGBW2L80A4BpbLP5rmZHNQaA43kFAJgxACDbH+sQDABHlGw6g1kO9ND7AAA7g038B3u2z18BAOAMBHMGgKFijQ8JADBbnEaMaJZ2LowYcfVH+Y74mRKsY7a47ryzBQAIcLIyoqnOH9mRW+Mx+m52Lp7ph6o//moAgGrPmR1T3GczX3Zv1/X+gjp2fIYCAG4de5XRW3uw+oesfcWUNPkdL159F1/8ZwYANP3FMSjn6r05Gfpc5CZlAB/ZUXU/ruyrYEqb7dXR/Gub9gAAtX/1eXv9q+el7nl2PpkVMOvfrGcwHYORrJu1eSSL/gsAYDSmvut7Z4d/hoOIfqfCpS7G0cBXQb9a0IUBYORwYeYFv/NDkm0XPzRZdqUf/HANGQAUAGCUVxHwJwOAo049O0QPX/17+rHR/lvfgkZwJgjqAl0dssUDWp0JeCYPZiPlAYHMAFp7zypLuEku+2X0jtHBf+8zf9g6dlQFhAZAZu8f9k0c6rUt2ldLABz0a6+ffGdV6FUIV8FTnzuq/7k1zisDYrZwPulzOhjrvPjfjq7+KwIA9hSNyxXuTa93R1mzp5T0ezr4dM62nqP3agkAD0a4pc+m3QIAWMlHUjhGEMD69YsBAMx86ZecZyR9NgCg7p89AEATM3BSNepQdypgzBHgmcpeH7zh8dSMX3z9kwAAy84P3dPaISUA0E4FAHCdUt8E1605sVy3eLDfa5xHoCFAAQz+25qx7xGA9P4rYE3Ho1uvomvaAUMz+AYDOTuAmVxEBnkXkB6zCFR52MlzztEEAKYAAJXF7RlhAOPvPYAB71/L8KxdObtGDwJ6zZb+qNet72PWHwMQrs8JArBn03kQhy06qSm/lysAEkLZGvdwX9HAt/GJQJr9tJqdy3J39heMxm+k+/Q6fo+1R+chaf8VAIBAHCj/CQzAd2QI+Pvf/9ZRkrrDn4AXtT39oM3xNr1mFNlJP8/2pEPfHTs53xUMkI6f0ZrYU8FZAqB3mqsNW5/R66akvKZcmO3XWVvuVyTuvR7ce54H2j7+7yMAgNwzfVb9e1vRdG5IeFLF8zkARgCA5/In10k63nD2qUbsGABQC8UQAEA+bv87iQcVAEDQngWyqdcJ4LlP2mYGu0n1Ye3kmneh0NgA/DlwsGP/ZxmQRgHNa8M72c8y+3hZHg1fJGMzYQAY2bQY3yAg8jIG16D+vyCoEZmL16Q0Nhpjy2oUau3LXfzdAwB8DwcdPGQXARXmrI0ZvluWp+en5enlyYP/CPgH/f/fvv5teXn5sjx/8TIAAAA8Pj0ZfTzOfaCDN7CdBRoTnNfkamEA8P1ZAOkGBOjXFtdelSfT/WvnR394PVsqA8DKJuWZnTCxAZKm2pa1TbcCABj4b+xU0plfDQBAIOKCPfzwGAwAD8vd49Oy3D9Y5v/ZSgC82GcABgAkcEG5gGABuH96NgaAO9wfwElnAAAgIH5Gf0a6/FcBALi+Uy5tMwD4/vOGVgCAYQQn+1b7NDoXtfKBI3bCSF6gzq8AAEgO7mUHAmB/X4z6vwU6AwDAoGrqb9fttQRA+m/cJ+OBcS//AbYVC5abH+d+uWPG/wcAALcyACQAILO8awkA2FIAACg9uwZA0acKAKDdDgAAk1RGDABq15Mh4f9n713TJMlxJEGavyMyqqvnHDu9F9iZvsbO7Nz/30x3ZWZkRLi7PfYTAEIKoaSqmofnqzvjqyx3N9MHlQoCICAQ6Dru/Zu++h/zq8AqfY9qg/vP+wpAJsUrO8KA5UNtQ7W9KfFE2XPgTYvVfQ8AwK4DGRDgBJ9r5oN1/n20rQF4j0AW7iF64NqyBQAZACBHANwphb/Nmck9gW3oZ+8+t4JEkLhF4hVVgGyRwe+dYWLOAGDvbKUFAAE29CsNVGGsGq1NF+Ttw9NTZQDAWjO2hQkAwPUl96kNNMUxkxmi6oIAALjS0ngN4zZ9CwBlAIBfidZKqy0AsHc9Hcvl5ACAy/G5XF4zAODHygAAAMD56C0Abi5oLWQD+y4AgIk5/BQmw0wX1+256ziC9RAuhrxG5ArHuf8cMYLW2a9aWNvnmF/Z/FRd/wQAsK0SAABgAHgOAMArKP6FAQBulFH+vx7L8+lS0ALgewEAuWp4pA9G/s8fAQAAv3UNALAWS1QAgEtSH2/6MwAAyFCW9aXq0ZnvulY4w3MIAqIeyj/VP9Hvsh8982+6scV6Xo53rcilByZNn3VaoOgAfP03kpk98YXRXv3XBgCYvZPBYy3n8f8FAPAZ2Lunm8nQ6HMFDq3pzdk6Yau00drBZ7r+sm9m328wAOQxb63X2fGj9Ytn/wMAAP5lVY/lB84PuGYg9hy7df0tYfLzQwENgnm20R3+Cweu0gCPA4d7AABbijs/Y/83ncEGQNBgR07+uxMa1feghKxUy+wT6WAAoFrxHRDCpI00B/fmtm0gozckEccagFFHV8fTOcA+uA7ZurUAFkokbZTy92sAAF3AdU4H9P+hvaZKTO85MlRT47VmV2MitsY/UqyjNZHHWB2UmhgZK+nZ2EfKfO+x3fgksKzvfnZ9PRe/f1/4fRx8rIoem48A8Ni9RNPV+XOpmKqZnLDIB44ofGc6cfh5qpzM8rCWwGibXDIB9CCmrJcWcgUKLwZgB1WcI73WjYcbOUv6x8auVmv5THmCutFU2zVlujF/naxIH1btBcw+rLWSMJIaCLSvAWC6AFGmc3SygroFznoZf2sCWJO9+M5kKp63AZH8ufWZ9D3xOzufx6VFICkYr76SClet5m3zu0SuUqrt+aOKuluf/APzv2JkKR+LADwBH5WenzbJg/lsMYPAkLcAGDMA1M1nTQCwCsir/HkdAgNoz91xvBhdo1FhRmAmjzc/Wl6DWiE0mgZ8zwCmJhT4/hTgVTcKUknX+SeDG7AH1Uz36vgoc2b34h4eoGwyx2PyWu+rwGkrZsnjltDl/bNu533QV5MyPQMgdDIv/bkdYKPS57qga6swov4nCzjo58+vNbm5SPpbf06pkI8NgQUmoyfnzTk6bFrCrVX5jeZRP6vrP8AnCgB4fHgsTx+ejNIfvz88PnhV7kck6VCx+2g/kbz7p3/6ZDLOnqQNiMkezdStPdDH5N3AL0u7nwEAlJcmA0k/xcsdyeCaf29tGaI9C99x77suK/O7JUD3MSXx1mxeXkK3h9sh9a6u1VnwxJgDgvp4pgLVPo6OydpzYWPlpOz7OKX7HMC1opbrV2y5gw8qC4B4VfD31R6Z2gzjYLHXQ9/DnfKksSR7xwRMRqLM5D+S1Ep9Xk0Z9BIr8d3QeSV717LqYkkspWH2YzzxbcPE73G+zV+sU2MFMETMa0Xi0g+wsVl/Ygafs5/JtgCXcuvWtRfLQTI56z//G0F6P9co/wtokZEIcyCA+weehGoJk9j0m67xajMmOupewdoqOADA9GvQDBMs1/TQ2ebPmEQeH739yN29gYs+fvzB2gAAbITk/8MDWo2ABcBbvznoG/TDAQAwJrigAPeZd7vXyWd4Jmy5A4AJ/TfxYVTOxwDHNpu2NivQT5gFbHrbRVWv2I7fznO5qniIQRJ4ueY0wSd9YMOftHdmwOBgSsFLMhvb0//b9wZAPwdKxceS7zcCniiLlQegYl7NTQ5GgIv7bVafBxpiawHg1P4lkv2n2/tyuv1YLneP9j7xPZP/5QYsAXcBFgBrQJN0a/lgiUinns76QZ+B/nPvz7anUp9Er5NtCb+jjVUZrmtpEWTuNWAP/qNtaWt35KOOdGj3juKAbp8gPgo/7xKXlUYea9vBPFjDekyrdG6J0BbMzglggl5d/i3Bj/YNCQBwG8kzS5hH4pzrxyrBpRWWtRGaMgD0+2Z/J82PwN8+/ks5WWU//o7q/+jP7v3gz+UcVPA5gcu5YEyJfo0m+TH1d/fOQsn/6Gv78X3ClT6+ypK/n7AVQufPY6hTVe70M8pHTeIKyLL3AUM3CgCgX+u9pKn/4arM14zuU2xubrwAST9nPK6BQb03fA+G8PnBe9fENMfEec/y3/uw6EvvSfnTEfZq2QLAgR3OWuN2LH6+egsAk5Wz/17p+k+4rgAAzBdwu24yQ1/7cnEmHAUAGHgG44lxdS0AQOHOlgCud41CWBgAuEf3OW+FEW1OGwDAGACenoQBIFotiDziGLM3xnY6BgBYCwAZZ1s/ZE2KGK+BVUUWDiB0OZR7rIFgwOBegAAAu23XAgBzC8alUzkg9oEWaKfXcn4F/T8AAN4C4Pjlczk//1Jefvn3cow2AF79/83+K5eTJ9+75D3k0W0//tcDShmV6KvFnfGxNnGL53MAgO1OMHYCDQgAIHukAQA8ue+y3cACtIl1Py8+WmVitOp/yECwrJxLQZX/66mUZyT5T5cCAIAl+kH3D/Ylq+6/lOeXV/v8BQCAs8uhMQCASSCq/43UqjLsNR3DZ7b1LAUUI5s3sj/8zKXC/VttTegegcZ9XPb0+oGH9b0yPeAAz3tMq3blCnfjpt9XV2YKBwDUMSUfanX/AxkR/8tjMn001fRN+px3s+1HZQgdz9TafkrXkp6d/RfagsUxNv4ALZPRKg5SPTp7h2txM7UrOs6sl83fTAxGul+djcOOGQ5g9CEXaP6ues5rYmrf9bLXx2xs/Q989dE7WVsjo2v8FgAAjpN6vu4v9LmnMxR5RIn5jeRtPsHr8dd83tZ68OPX3mvOuKxLcfaLsyysxYc2hYq4ODlw9nz5c7+vsussgRumXaPt3ygGdEH8ML03zt9wFQ2O3Xr+kS7Sc8hAtjVXeZ9FnTK6/kxmsi4xXfS//vVfLrMA2dag3uP7rQW+FYBTg6Pvhw/LHnYquFSe7F2sk8iNCp+NGxZOuCrwrMyz06+KPyu+/DLMENTkWY2MRoJO+jGmTRGcOHdue/o0/k0KOUe3AgXrx3FzQeo1Pqdu2PD7FgCCC/EaWeg3Tv1SywuyS7BIgKXOZ1Iemgysil0CC7oBcpno879r98/KD3+bDz24/tYibOeEAzcxIHnh69981hosVYq6gXcwUnaa4JnJ6MiQ22e2WW5VSqP50XcwciK0/+9Mhrp10TkjTGAt1bUGsLu1HzdRuSUFVI2MyyaNCDL6N2oQGSRdk/3Fuk6V+lv6b93AEDzUJxHWzum+ix7Be9Zufgc1oGEOPMfhFWGm9ygg+fcACvjXjNxodWKrCsXG1+YvgrOeqm9GG787BXYLXrV33RwzWzPS41KrA0DBu0ig1qRjkytTEwo2i0nzc2MrlwKY+IYI0y54KcwlMz3BWsqm57Lj5mf6RtFc1nqpOuqgfzaaeL6XutHhGxqsnUk1VbZ99uS6cYrKfwpBsx8M8rfqCcrP7X2rcvbrRcVqXBuBEe2Bice0/ssxRpyvto/rc2Sn9TO+y+Or7fKnS2Btw+L919nvOeQyKMORDSY3AAAgAElEQVTYj51zdBGgW6fTJQE+uhcAAmqz8Luy3kReLZaTUuH3j8TkL9dHswU9fX62N+j9qef09hNVaUjAhixK4JznjOy33iNT2HM6OD4GpntwQSRnrArIK+7q/cggEuuV6zbPIdXPxQAAATwQEMDIpue5wXm+DXG5hi9lybig+Mffnz59ciDA46P9RzYAMAI8PNyXjz881fNwXK4wwjizT8o3W2Wd8z8Q46H+ERtK7bXHh6Esq2RZHGKg98bHNjvh31N/Nf2v52X/Ol+TiWEFlK3tZcbfzdZ+P9b2zP3xTkDr/7LPUd/TXLv0zievI/p35LPpdQlA9GCaAAEJypPAIcdIe60AAJ0bu2dEEXl/tbvts2IVr56Ib5X8gWxzu20gAEmOUlnExhzRz2pbI/nPimvtx97o13mvYG8KAAp8BVcC3prAn8ED885EZKOp1WgMSmsUzexVANpMz0YFXw2nJB2O2yFZ4XqBACLSg/tnrYexV1kqBTKGiIRGrS5VFhdjJXCAigd7m47D30jYeKuDs9nHh3sk+Z3yn2wj9w9oDeAMI8ZIgr7H954A8f3frT1vBRMxAg85iv2kJ1iEeSRkzPaRAjqZhZEyxSNlt/konshX/3LhU0TiRcdBXbDuH7eFl9eR+5XhTwbghPqdAIB48Np2ivstOzdcLiS/PFRPmyTgFdnTaZjPZXMJGCDAwwAH5ueAhhjV//el3D1YVf/55s5+otr/fPtQTneP5XL3UG4CFMBWAYdbp/4HeABsATd3zgBgNiuYlgAAOG+0cNX9zljPJwBvsi15fzO2w81/7/2LJhft3rHMY273vv+ZCh7JhY/Bz1D/xZPEChIsBdXwtj4rTb4nQtVfsQRrfNbktiW8aN816a1xmfb5QeI3HsMBEIDrp0uYx3serS1dR5zvnCg3vRWtSQgAqM+BhHBU/Lseagli6jvON3Voru7H80H+8M/BDP4fE4F+fF8UQ73QzGMLdLu+biwq+lx8Xn1GvuOlf9p8y/z+WeGtfqDLTxvHUs50b9yKdDzhBwV6NhJNBUDoXNj82Nw0AEAFiSJ5GvE/+o3VNoeeNl2V/IkGdnCAGuXawQAXsy1M6HuLB1RMv1YggL17AkCgoyL532Q+wIFi7wwsGMl/ytHRgLhuE/Ua7TMBC3THts+Z/K/3rnTmzRey+SL76Z3bPwJu7wGMC79d15zZSGlbZ/MbIHPKk73625tIQDfAAoFgkBfMG3wPY68I4Wjr/VAe7+8tEQ8gn7Nh+H727hZ7K+Tp3cazYh8JV7MTWJ9I/h+fSzEAwCuUUbk8fyunL5/L8cvP5fz153J6+VxO334u3778o7x++7kcX7+UUrCng1+E5jJLCvYmLn1M2uVILL3JFir06VF6MNXXKZP5pJivHWgcWOiNu+w5zS8zhhNi/iIoK+vfgH6V7bDFbFj5j3ZKr9BXYJU44b9LwdYevxMAAGCAtwE4l5fXU3k+ncvX48mBAvbzHMn/AAEAYyIt9qr+gcUPIBABANmOcM1t+e8NPNG8eoaUwkVwN6QrAgl7aQyEzl/V7GwD0dtnMX73MQkKaPa2+cFjC7llX7n36vaPEZHKVxzFj2Z2ufqJKS6ejx/N79aY9RrrDQi2Rrf9/UwO6hh187p9OTuinkuQzuZ5Y+/c5MuUUg/UV/9gsS9c3GvDgdwc2/oBW/FxPfua917lK23/hzPFRxyAcPyezdY02zDbEaXii5W2RqOZGcn7ou5ZYtJb05/nLF9/e/7nsdOte9tcXXn6WJ9ux2/HY+E76iI4jROHsa2YT7dK/XvN/BczOzB8l3smKI5Rn7NaihSnv+Jy9dDD//rX/3sBAOiUzFuuesU5WwK2BQBQARpt5qYAAAmY6XnXAAA4Txq8UOWJ63L8nYHUwEAO0NXeii7UFQEZHpUZUVY7hoMESn8m9c25qoAAT+CTAaBDFMO5PcDRbBsvDT7zOoq6bhuwnq5xz+sevZuZstRjc9Ahb740QLGmfKeBB0sALpU1P1P5zGMJ02mPn8e1dk39Ds5o/jd6/ixX/JuqbyZf1dBNAAa6AdZ75N9H1/EA728HAFjOU65ea0dYUl9OqBvj+MzWbDWUNOD9xgOHegCDTldPqbxHT+oGPOuJ2Rzrc647NS3wkI+bndd9Hg7knufIY29/w4UOZHu0bWcipM2/ry+bR3k4P26Z1HdkiSOjbf4C48zfa19LVqBKcLzNqd9JgzbcBFWn3Bxf9iFva9jWsia2YsyZLgj00basrFpLEhkSBGUAPOuOUWVcW/fuVPZ/u7bRf3bPrg1KFW7Cmp3mnNSvXZKoao7umiO50XevmzjKTScb0RKg+87uv6T4tWMQ/UoJAAupMcFfAQCgK25tAWiX7h6cIpUBxrrOUwAsj9vWNt69qZDegdf1sKYfIaBnBGGMBjMSJTGtEEkmr62ykpAYoaK3Q3cAAPywAU0/AgB235D1LgHvn2kPU66N3lb0CR61kzg+U6j233vLBpP/BM5T+5ltbz02Nr9cz/55CsBGha1eg7SskJPoIO5rXRJoWbcOx1BujMJbGQeWQeIWLMmygHs4xXpU7kUgkRT/BAAwMUcQAAACYARA7+7HBw9IsmWABsq5BpgA0LVZ5bljUFhuqOy56Z90yXovXDX7Jvoqv/81W2RjCNdJ3z/PyePNdsZMMHrAJxYhXauja9Trp/WzZgPX9FqnAOsfy429fyUBD1R3C338QkPH3KxsT98FAMDkYjdvqSqD68GquggOYLVX6gFqa5dJypCNLCP2rFV+Ws96P1fsevSwr0FxAfTVpL36z8EAxIR61Zys/A/fwH0B15/u65ERIOQp7usgAv/O2Wb9Z03IilOCzTwS2/ynvr8GClXWkQBGcl51T06m8TtNBGqCsK25psOaf+A63oK8kWyqVMrWFuDsTG+3qOZ3AJLpmaenCjYiAOnBQABoBxCgOus1fmd7QLPDsK+wVQoAEECV6TtrKxGU3pgv2p6BkFe9kxeYxgyl/V7nM4ivwr1o1unrvvF4VeveysPq0WpB7I6v/FiajJrHZ1nPLQCoqSWLj6JnmahjCHBHWG/3dTkOm6NDOZWbcrlB5T/+IwggAAB3D+V0/2jf3aC9w423CbDq/xscAwAAEq1gALBsYfg6Dlizd23vezxX+dPswwbupx62+L5LTMRMJD9G32m20Wov2rXbdbI92fcU/VG9POgeYLmnJ016TfCDwePorYS4tnMytAcABbtDZbsqBbEbvAsmvJnEZzJSk4WtXQBbA+CnAwCMFVIrlCUone1pfebYO9i8h36lrmJ1v+kpAzBICwAkf6My3BkQ+oSxzinOrwnrGptqMSerqrbCFAEAmD/fGA04fv+ZK718D6YsMtStZh7kuShf7XvvwUoZHMlfBxCIpJ/qAH/WqjGSCPb7cz6H711i33NzKsDoWJzOWp9FzC6Sz7jgFAAQ713nl3PPe5lOWQEAYEL5jgkE8Hd6NHYHo/Y3BgCt/lcAQGth4+cHIC6S/Y0VwB1tHmNMAgCOEHQgIAIcg4SsXs/Wl4EFcI6DEirjirb2ir27Bebjua1FathHVtjDJgJUAVCc/YcWqRUY5+uL8VKT0WDUqLGD2MedMX+y/jmX9E/wnOpXqAwg8f/08GD+CJh5WjsMrAc3xwBNoFofnebhL1m+HHN8PBoAoJyR+Ef1/7FcXl7K5eVbOX/9pRw//1ROXz+X88vncvz2U3n+8o/y8u2ncjx+cdakA8Z1cQBACn/aMzq6dgHMUwAAYwsNABC2LhL5btrD/2JsSNiDCABwBgC8r2hvJKxUy70AQJH0tA/OrGRyVSyRfwSrBCr7j8Wq/5Hwfz6W8g0MAGgpEceh9YQBAF5PzhoAAIBdq9g18BP/4f50h6v+kbjSrwMACI+gi0ENgHbBEET5c0Xmni18RY9d3gSYzeXU3Zm6aXN9upJk3+tjZduf7Sqvk39u2ex8nZFPsrbv27r+r/296gu9l68xOpnXjaI+724AwMQX5u5T5IxHqh3Jn/VX+3MDAPRZtOXYQs5Cb6mcYz0xtppt7B65xTHOaLrPAR9d84pc/1AI8rjzQVv5WY/9r0Q4tgA8+x69DmtrXkf6Yb66It/THRARh9p6lLrS12uO2ysbDP3IxTq/bnkPj877TrOA7wUAmF3sPW6w9exbAvY9AADcG+dn46RGyA1884BGAADOz9IZSVU3UiFCYRgtsDUhrveg8yoBKe/d1yi/HDGJoJVvGhRJ7lWRBAPQuWzHGLp1JwAgP7/Ow9b7GS2KvEHcOka/103abLGPNvW8xsJRqe1Dey+Yx6l8jpwcsvfkcQ2VdciZXkcpQNbOyXMgGtF+zWMbzenoM90s5znqjOMAQGDxVKVrTc+Xz9cx8vc9DAAj/eTnjxS43/WPCADQ55g5hlmm13VwCzDwvNnxQydZAAB7z1868m8HAODdu/zI2mNFn9Cw+o6PbACknfYgPgP8y7XpT/QeAIBacc3kbsi5AgDUOeidxIZE6eQ/Jny85k1SRBSW79me7TcAAKjcUO9n+9nJjgAAKO/egqDRH3ayqAmYsHlmk+OirBQy+4agoCQ77LO7nipUx6K2P8ut6WubYwcnZB3D40cAAH1nCMLUoJe8MVLz5+C6JpvtngkAwKQJL6XAErUxle5eE7yahA+75gwvuQ98q/qfPR+fcdSCYOmMNgBAXofb52sAlgHbpT3zwpcGgojVnypje5BEnUOxS/0cRqBEkj/4vgv6DoAX9TXH7ovBRqvEjQQcfioDAJL+FQDw4YOzBDw+WKD74R6JO2cH6Cvh+t65DEBRVu3vFLxTpo9qz98AAOC5I3uin0H7qzzg97WAjPqOZr8l2Kfn9seFTU8bHrtPAkCMfIWtZ8g2N+62QPbXzznnOwAA6/vbsf+ytSmvOi56SG8BAFRfucaL4DgDrhsAADekbZ1W2UgAgCpvEWk0+ywAAH5PtoBtAICDU+z5Yu3T5pus4IIbAAAmX2cAAA2gaKA+6zgCALIP69T/rnfGSf32HRMaCqrKCSoGc/Wd1c9krdk1xPfGVBAEThYSJDagZ5DcUFYAtM2xisibG2sZ4LYVbXocAGCU/GFrq/0KN4a0wJgr/L4FAHA/Jf2TmKH23JztrxWYzveS7fl4DTc7km2B/w0wSPiQf1AAwBkMOwEAQMU/GADK7YMzAAwAABcEFI3+HyAAVP0DEID37QCAWrH5OwAAdE892ktX/SG6Ju+TWu7CpWp9fzSTivY5bU5e1wQiqi/wVgCA6gWOmZXu92jJcQUAgMcy3oOkoTNZ+lxwrTgwsWfW4N9Vt0RAU5OWrsei9zorti05635upYEXAAA+JzU8dRzvpQAAjo0+jhXnkAEALBXsZb8BAOjfaliIBMKa+a+qb2FZ1gAA2a9ZZwAYWfo/DwAATDk+N85qc0Q1eVD/KwAA77lnAPA5NKCAMmgFMw7tlH0nn5kcQa5C3nh+lTFhC6BtRbGMgROM2WcJAKhsNRarb3s6i3UKrT/soSf8760tDuwk/XXKIAEAZpMglwIAoFxYkvVw6BgAMgAAz0m/grqK90DclgwABAA4CMBjumabjGEJyX+AAHy3qgCAy+mlAgDK66sBAIwB4POP1gIA1f9oAfAfEQBAWXVgiFftvwI8ckYLAPzuFf8EAOBviA1aARAA4MAAB5yYfP0FAOjU6177mu159fWTjd7rt439tXV7vrbv3OsfbnsM1x1hsaxJEtSp/xfe8eYN8v5784SVA2rSexDfz/7V+Dn+AgAYBDCB7PJcLf1Y3xd+DwDA7pGr6q4UhrVYwzLOt7z4XwCAXv5n7/3K17I4fPQu9urmtXsbA4Ae8B4X/d6Hveb8LfT6ewIAqBBngQodNwUhL3w1jLPntHMqSlySE4HyVgYAC/oIAICbwGsAAAwcKduAoorzc+vz7wEArBnznIAezc9yc96CkSPFunUN/Z4FGzMHJi+8fByDr3mMvEd2APL5uQdIViD692iMOTCbn31ktLvgIqlYByCCrXMVADAL6Ojzj475jw4AyGs869eZc8jz1vVxH2DYo8e76w0YAPR7fXfZcW9/bwMAOko5DUq5sC5o/UcMALVKNCoE7VkFLLCULZ8NUui274VWdAcDgK3/mNiOFcCqtRoDwAwAwARDHt8eBoD2PucAAK+A7tsTmENqVeemuXczAKxtoPT9r9q/AKx1jqWX+FdQQ/+dPGU4s1WnR/ULey9aJQfsXVA4WtUUqBKFBpO2KgP5+Hlno21c2wjcNftDYArtBNdMDSDLBs9p/Fo1v82IvzwbFtkiVDY02MTfq02SCi7q/XaMP2mfgI81Ecl0/37MAMDrrSXD/Zig29YqXrElW+cTnFCfc1hl5XI8WkPmP8i9dY66dz1M5KN66WSy2QV3paco74mA48IXiFfH9QCZQ2DRenEHAAAJOCbkOgYAawHwYMl/BP14jgIAekAn6XEbkwYSeJn+PvvDqr/IYFJ909CP1C76fCO7NLJFmhjN58z0SdMlvgDWGABG67a7rgAARuNb02mja/c6dxLUFwCAtgBwKZV/iYVoeTUHAOQQ0NqmXC9vyXzsCajpBy0AFu8kAAA21qjK0kovrntlAHBDug4AYIsAkyEk5d34VgCA+YoEKBG8mXxPG6swABgLEGcn+rD7dXwtUn+SAaDR/xv9Soy5VfyTTaCCAcis0ixlZQBQfW5zpRjFCrRi0r/pBtdHS7YWJsb0J+bU9GMkn3GmJRnr9V1iMBbuEzgu9lLmvHMfRR3ExD+q/rXtCHTQ3YNXO+LYO0u83VprgAoCEAAAAAGm36QnMAEk+HwLAKD6p8ruDgaA7G9wn6nyrH6IrouR3s+fhSX0Kkthm6pyZRMfcq8gIwHZmc3OLaiuZABgqqrqwLiXSxEq9J3y/xwMAGck9DcAAAAMGADA6P+dGcAAHcFWUxmPrmAAWPrXwfQh7ENVd6wA0rMPo+9zdI/l/p4+zPsAACgXem8mQvFZ819Y5e9VzvYfKkpPzlpEVgBlAGAyU5+ZMus/SwEAQKv88dnYB+j93JZEByg2KLcrM2RrtcXnG9lGSFhlluoYAKJVSVRhKwPAHgBAfqfqx9TkZyRkMwOAzcuVAICRTDV/ctlCS31k+un5GpTlzidKvmn7ru1tej3EKvSe/cyBEH8MBgCsIiatXa69yn7GAGBADyRLoyWAs6g1Gv86j8oAQGaAFQBAXjerDABspyH+hK1V+vikjgdIzej/+xYAIwAAGQDWAADaMhY+DnQ04NUE6FXwi4wLnykAAPJd7wHwL5gGIO+xDyAAwFgBnGLJWwAEA0AGADgDwGs5W/W/MgD8aMn/07fP5fj8c3n+5fdjAPBWU17dX4FKBiB0loO9DAC+tow2rFblG/jEZI0MAKD9R1L/UF4MAICE/6UyABzPh3I0hoDXBQPAf0YAgPn+K1W6e+P7IzuefbIcW5z5bGNfbc/R3w8I3HeX/UdpDLXuu1no8g4AgExBvn9kQoAr/lr2h7b3on8BAK4BAKhfYdqMPvnKi8t7+O7vdwAArF0/f5eHiRagawwA9J+n+7P1ConFaVvjySesHz8qwPhPygCwtlG4Rqlce+yWgfleAXovAIAv1ubI69/8fa/h2hJiU7rpXnbtAQOAAgDoXFpgZosBIBgDQP9IAIA+n1Zd5GfvN7FXruBkbNYch27zNaEYHs357Jo5wGDKODEA6D3xvSYwqLzVSFqfrlRhmI/Tv/PYWH2aDS//VvkfjX8EAMhzsqXgR4GXLUWKcxQAMHvGrfdTmy2uKA4NBvb3cXr+0b8/CgPA7LFyYGvruMlTxsdtEkaBnpF+suMSA0CeZ3VeR9/5ddcBAH5eTaFHL14fticJenpUTeprC4CaaJwAAJpc9InCHgDg39W5vxIAYEFZrU5aaQHA8WiFYacn4s2NbIHfQoBfNa3UC7sF8N4BALCVJKP8aMB9Jg9sstz69WUCXH2upjvrGAQEUB1rSWwZXejtrSVaDQAAm2ggAP/cbZ/2E+3nrEsagB7vcNuReGf9vAxANxmweQn60Won7HbaU55L1IOEygDAJBmXx6iNRE1wa7BWktmVnWLUIkB62bpdU1vl41SGgGxvccR6Ap8Bcq3MX1Ln1rWwoP/lWiUNafS7lmA0NYVW/uk7sh7aYYNr8FHuozqsr/5SRgG/y+j80Weqi5kbou/F/qKUTyTcCADoWABYmfvx0ZIADEqyGrdr18TqJQb4o1LOqpKE0r0q1YRGt/dIkEkIG+23FeEnXbTLP41znMUl6cVRpf6gGlF4tuv8q14Z2bKFrhoUUMxs4MgOzvcfvl6Xc9G3ALDe7DMXWMA9zd6p9FyclTsZ9+2gS7OfWwCAZhflnDcwADCB312P7z0S9XWtBACADADaJsrmMwAACDza37Z+A0gUiX4m8z1Aif8HmKCBBSm/5udFCwACBiwpW6vjW6/3UQsAhWCwqh3zn4HJIwBAa13SJ5nYEgBzlav9FQDg8X2kEKLjAhL9Ng+iQw83HY216+RGpcxrGC1yACpI+W9JDQCSHh/Kx48fy8cPH8vjE9oAOOWxJf6tsvGugBUAwDpW/jMx18DmsfeNyn+zowDoRaXxCIhfgVlJvu19U+fE2hntrbledS9KGcv+R74F/17b+2AUBADY8ZVlom8BYLIWA27y63d4DwCAC0APxLNkllXpezJ/DQCA726jBQAYABwk4Il/bQHwewAAcvxmZk+He3P11avf7fPO49d0/UwmRp/zerW9UOgm+kdMjjKpnwEA/Dy3AEDCNI+3yTMSYMry05L8WiXvCUP/Tv1b9xE8YW6iMgEAjOaIepdU0X0LgMYA4BXcPcW/VYG/eE94ApHyc3Pt4j4jAAABSBg4KrRBf1/HH7ErPhOv1e8l+RYbSAr3yj5eZqDqv99uAaA2TWWX79Tl5s8PACADAFkuyACAHvZrLQCAHyYAgLbN5mkAAGALgNoyAowSb2EACECBtgCwe1NHSJsIkytpAaD+ORkAzEYG+9YQAGD7TwcS8J8BggEAkBYAGQAAqcBagZ9uYN3Yx9a1fXPoAAD3AQIAA8AaAOCCNWn/HUs5vZZyeinnZ7QBeO4YAJD8NwYAAADQAuArWgB8/c1bABipUGoB4IDCbQDA0j/3FgCMkQCABXCkJe8vDgJwBoBLBQA8n0p5Nqr/UgAAeAVA4HUOAIBHZnIdTg1dVn9/vtq55/mztwD4NQAAe+zuXru9tRfN3++9brUe70Cjved5h+NkXcyeC8gx+ozXPu+1fvL2XvQvAMAWACC/I/V1twAA6/sXC6rs7SCwS8o275eu8hcA4E/OAPD//fd/uewJtO2Snjcc9GsAALKCzJvLHGRUoc+Vg9yU6CYkXz8HI0ab2bWp0fvXBIXQIfPetRqjbvTYO6xtIhmI5oaRiRFHlkoLACb+I3HC59ZADN+NPl+ej633p8+9plxm3+UEODdh3IBxbHnO9Xqr9xUAgF5j9rtu5u29SEBdN4UaoJiPrVXpzuZpCwBgFKsrNEIzWZwFXNbmbfnsrQXA7Bnz++Fz1vusoE+3nDSr3PmTAgDeoCoHp/Dh5z3M80mdrp8wAOh6VzmueqhL5uwHAGRfhWETVrG19eSVgARxeHIgEgQJAOD4Ag2eStLGqhMYnPeZwPP48/nau+AYCe7WII8mFZkclM/sYrXI0J5AKvHbveig5fXxXgwA2KO2JHC8bU50PCf7VKkNawCDXkLWfIEcpMeZsDP+L37mv1lIp8ekqrFunauQ6OIWewibYwFEBEoiCKpBRvZDpu3T63fPgPZACQCQddxonXb2Omiw6/uNaXC5i0A1kySS6DE5rIHsvrpWZYMBZIJPqnyS+t96GAfNtN2wT2SbnKc+py2x6f07tQpfbZiJeCSVuvt2ifzWniPbZp3L0fkLClYLJsq81fkhzXwPLqjB6wkAYOv+mH8E8nJyMz/HeOxudS1hEPqQ8qbVRCMGALYJuH+4Kz/88NHAmgoAUABLrdSVnqSUdQQV7yKDbOtW++PGelFZzQwTDGRlAMBsDYx0Axl8bI4SHb9THLZ/1bcVNUUGjbXjOv2QFmRmQBitV+q9/N168GQe1K/uluneAQAg7Anlqs5CYgSwGt9fGQCAZ+z0VWIAYBulRaAndAnPHwEAPPkcVfphn+1eAXzILQC4jvxa3tOW/Adm36Nq36/hlW+sTrJku9r5uI+F5AMAYBad/kG91tlZ7aMPO+7Nv90kue12C+a09qoDqf80Adz0gT8751eTS/xsBgDwa9RIdrQQaFWMru9dYhHgVp2kyUhPqpysLzJtBVuRGL1xAACePnyobQAASgIIwHog34GBxIECbLfDVjsVBGDJftAStyQGZRoMAjZfAz/8WgAA12nen3NPm/XSW4OfbT30AAD7nOwVws5TfeDUJsDtI9IFYr+vYABwfUmyagJjxJ9bAQCUO4ACHsrp/rGU+wcDcRjlvwAAMgNAS1SyBQgYBg7Dd0ddOdoPtr1bJQapaya/oy0AwOj7kQ5v/rN/m/clM72/9/O2pvu+8WRIUtCNJTCPp6j8D9aOoMdXJgBckwlolW0FAFiij4C+SPJX/7aLzcwZAGD3CQ6wawfAa2lvE4sSWthwf7TCAHA+He05avU/6NtXAADZlmtsiT4SY1FGrw5QbwIAePI/Wl5K8Y3GOsyHth7XS8aV6hPLcy2Pa/I78/Gq/zuo/m9y+OcFACgAhHalgjnQFz0DAFD9bywAkAkk3X0PQbnHPJodFAAAFoqtAwGu2TUEAPCrMABYe1QHAADcxn0hWbpg94xNLgBxZv+iQp9+d1urDQBQ2cLKpQDeowwA7gfXoKI9NwEAFeAS+1eAf8gAAFYeAgBAoofvnPof4DP4CSf7nQwAWJMFIIDji4EAzs/PAQD4Gi0AfvLkP5L+BADg79cvpVyOpRyOXnmPhlAJgWqS9TAAACAASURBVOp7CYdGZlvcr7+oYL3QhrkzFvVr0U0oAJgJAOBayu3vGgNAji87drQxABAAAB8JdP+n8yEYAIoBAF7s70t5fnWqfwMA4NjXYzAAHP1vaQHwFwCgafC98X31E/bY3L2+29Z1bf8xAZy/5zhm19oa3yz+3fbre0bZH9M973cCGEZ7/5l/NX7WvwAAawCAmZzXvfAGA8DI/+6k4R0BAKP3uynf1phmkoQZMEtkad9icF8cvyNfpOesj/8vBoADAADcnOTJ3qukr1dh7Yyte2wJIAIlawZAA2B508gNkt5jBADQzZs6RKOAhSrPrbHnzXJ3vQQAsBkbMABYsFhQ5HwmAgC0V9xbAQD5+XVjiWvu+Zfnom3om/c5OiYfpxs1jmt0DMe0pdRmDAA8bysBr/fRcazdt/+ubR5n58yfr1VTzd7BVoCF85nna/a+9DhPIHgCZSb3OQC9UM47FXpe4z4+32yM/v3RGQD2rJntY1LyVRLzW7rc5jMSEqOAa3ZcR3rP19/bAQAWbN9gAGC1oAIAWDVnCYII7muFcJXFCgDoWTpYnd4o2Zv8Vv0yAACMGACsh6Q1stVEvOg0m6Tl+tA993KtyUl26vI92zM6hcOvCgDQdUe932QhU64Zb2Enei0f5JS2TU/w9wiWKKikti+IS0XlBJ3FmgCF7cm9TyOYyiQqAjn8x+BOtfE3IFYECMDHonaNz5j1J4+r1yR9MxPlNiCXNzu3Jv/7xJLLawv6c16YNOH1LYEkslhpLkP/WWUs+59a/itVkMaFPNfEZJVW3rdEU7atODVXUOVjmAAZ2b46B5PqegceuB5q182MOvm79rcDJVApuV69X+c2MxBEQFLtV7aHOamnaxV35/tR2WL/UMiZMgDwdwIAAMp8enq0xFujJUVCzv/D+V6p64AXBQbY74ebcn/jJNy2CY0KQcpo3phWoFCkPM3zGDAA6ALG8+7xr+v7RwJtkPjXNdjWUL8B03uNfPPhOHC/lQDQaPy6huc+uvtly/3JDgaANKcmXyn5T/39WwAA9H1aApzsMkF/roHeZjs9kV+fX5hveEwGANR15jQnnhwnFb+eH8lvT56H/o/Kf19/kRgXAEBN7IfOtPdqc0o/JpiEBgAAJv898S9gAEv+hx1NAIBcSUo2Ijwjv+vaFQx0nB2LxIecg6RHO789P8Fi2gLAoFU2LwHEkpYvnnAJ4Ff04EayBten3oCOIOU/gEj478OHD+Xx6ck/v7srj49PDgIIsIAB6owu3nsfk1WnS+LJettiAAjR73wCZQDQ/fvI/lKvqj7IeqK/eLqVjHW51tEeQt9BDwDwF+dz3EA8DeiEz35NAAD6Sx/AAHD3YG0ALrcP5Yyq/puHchAAwOXuvhxuwd6Aiv9bq/qfMQA4RqsBAOCvrQXhOnuXdEByXxYteij3fCO6p87767ke9rObf9H/vRU/WpON3s6JXyGgYQfw+Hc1uX9EMtz9rGMAAWYMABVAFD5sSyh6Nakl+oK1SpPetP8tZtOq/Hs/AC0Amu9KAEAu3qg+gbxDtgAwfSTPzGdBEpcMAJawFRCAAgA4N5oE1v2ignP5rHwGYwAQxi6M0/XPEgDgz9Bkwf/uAQBZb2f/rf8+WrhN/FP1BbsWUYmN8s/MAEAAABkAIB4EeuD9ZwDA8fW4AAAYDfvxWO0aAQCUC8hW/szuARsWIFqeT9lzWvdmK/G7VXlbn3b/XBkA7F7cgwkQ9u4WQHEHANCvJgAAADgDvgkDAO3NCACgMRG2+Xm11gNtv6fjcvsAAKIzAOg6MH/+5lDub2/L3e2NteXJDAAVAGAsSA4AMDCAtR85lgvYRYwBoAEAzs9fyunLz+X4y4/l9PVzOX77qRy/BQNABwBw8KIl4v9kAABlAACdvzEAAExibQBA+3+xpP/LSQEAF2MHOF68RYABAI7n8vXYAAC4Dq7xFwCgWcYtAADt8rV2eO95e/0C3dNx9NeOaa+v0PsNafGki6zFv8ncc+19qx5aifdec00Fd2dfTedw/C7+AgDsAQDkeDp9i2sYAPL8274EaLF5/v0aMViwHW6tPd9J/AUA0PrbPGfvpYNyXHKk76562XFwBQD8kRXo2oOxr2lOVKgRaJvHqPRIAX99aVsAAM6TbnBmL3nPAhoJjF1vAgBgYMY3ehcPDAcAgEESf4aeTm6NAYCobN00cqOqcsHr688tB2HLWCpCXjf6o/O4CEbzmt/x2jHdtRMDQLfpW2z0+uRElss8PlPQqRKvH+c8+T8bv35uv0cfdB2LyuMIwJCN/NbcjQyPK/91AIA+/2wNV7T0hvbKa8zH9OcEAOh8fp+B2A8AGOr3qD7KukwDsdlR12MZgHEnQGjebCFHWMTkn+ugBVLtHr7gW59f+9srii1oH5WEXiXaGAA2AQCGEHdd3yg9XcCaTJIBwBH8/K6u4RUAQH1/KwwA9RhBaOo6y4nefk1mvbAOAOAWpGJp4p7umHq/SR7T3i2T3m3hjWRx+b5bUkzM1JQBwAKlcYsFU0GtMO8rDezwSCJizszGRG9QyrHZJyTwLcnet+bRKiMCAHrb6ImNcnNTToh+C7W6B4DaMyLAy395LvA5KiBrQickt8qdZ9DidAUANLBI7UHDIGRCzVoQDC+WoIJc7WThipYI0kQSZZrLqpM/ExYwZLCiwt9StmGrAICUPMm2E9dTCly9to8l0nFdG56+Ss0ANjEuX8tSoceAsFRg2j2kWssqtHOAt1LWX2qCbjT2PF49hjJhLQjinwJTGLhHsh8BR9L/M/iIz0G77UG/O6MgZRLOwACR8GcrAWe8aCxOBAA8IPHTBLSr2LHKQAFoVp1IeTpfClpA6f5x5Hc0DbHsscgAx9p5Ix0SGjegC3oH/53rNdsfXYtMrK+Nb+SDzPyjfhQum0v/dgAASMPXFe8+2myPDgDXkr9pO+gScxQMLJVHSlqlWHI8qtlUDxAA4HsMJj97EIWP+TcAABgDAIyo+wFk+vF7u713BgAfj7EGhK7z77YBAPAVWPE/agFgFbADBgDq9Cq74iMoAMB8EfomA/1J/5vnaFIj62P87QCA0MNC969+Ca9R6ZqRTAEtdyTpMFSj1b4FwOgpWAAe7XeCAB7QmuT+3gABVf9Ax0hPcnhoaB9AOSIYQOXzPQAAut5HukL3op0si7wvNUjTI/pdr6cg99xDxd5OWExqYFRYAXRtuF39PgYACwCKjOOatV0Lnu/2wZL5AAGcb7wVQLl9KJebO2MAuDw+2WdgAAAAAIBGtA3A92AEMAABQGLRd7wDANjCeDsAgAwGnF+VZ7W5+Xv1l/L+f/Ye27XDcoSz+337p3Y3+k2+Br0XOn6vDABS0cyKZ0+WOhBAK//5O9ep+p5cS/7ZNgCgJQ3XWgD0AAAkHGc2t/Nzoq3UFgAgMwCYnrFEsIOQFPyg188+N9extjcwBgBhOrBzakuDngHA9UQPAKBl5X1HCX+Vxf57u+KihSN1djdX/0EZAMgA0bcAOHtC/x0YAChbBABwTZABAN65MggoACCz56wBAOo+ybcz1YdcAwCQAWAEAMht5HwfLXu48ENebH/me5LmFzTQmO1fEwCggtPB/FUBAA4C9jittwAgAAD+BaDq2KxhJw/6/8wAcHl5KeeXb+Xy8qUcf/kpAQA+ewsAgAFe0QIADADOLsAWYgsf+g/MALAEAIDa3wEiXuFfrLr/9XRwFgBrAXC2z71FAFoAnMqLAQBeOwYAY7T4qwVAFYet+P5sfzaz49kX2LLfW/vRtb0f/cq1sVxz/dF1ts7n/jj7rTa2sHNbc5W/r3oo9snrEIT51Rf7VDl09F7Hz/oXAOCtAICwUrsq6PPc1/fzTgCA2fU3ZdOM7dsRCH8xAGzOsB2gvijP2NKde658+J//7b9aC4DZxWAA8sbuPQewZ5CrCnxD9tRp03HPNkg6F7PkB4/Z8wK2jskJ2nq8BvP4OxP90gIAzwQEqVb34zNPYkSLADiZEtjRYxEA5gZMn4ubtR6xvpQTDbCO5mstAa1GUX9XZTT6/ZrvVXa6DZ0kCFmBOBvD6HOOYfR8M6dgGSAxN2Ah3rP1NrruIgCVrja71p5nze8n/20I59Opo1Dm7XlfOpBZgdV1Sbq0lUWen7ut0b6CUC+RGQCqbGo1CSk4o0rX93etgrGt3ZpiXYyS73+2znV92Nv+TsqmfgCtkjevPd5r1UGPFgB6btZteL6ZrsQ9gKLnjtun0TeVmvTgIzMXzut5/+igEI4HY1WgAgAQ+Eeg3TfTTh9MpH1jAGiJQo6nBfX84kyQ1zVRKbwTNWYEEXCcBSFogHPwaQIA6PTMeInXpPjUqQ69gPuTsYC6om0AnAGgbQBcP0eRV01reM1jkz0/n8EMT5Cu2UN+vzwmWlDZS/ENjQevvfUCK834WaUbld70tYUK37+uDxsmgQoerMYYHBDg32V7nX0ZBFX0n1ZhoHQKVXZgAOB19Sf1na6JfH1h/F1WqQUbAJ/B3jXAKQi8qt5jpS1BJ6KjGCBXEADHhZk+X45OQx5gLJe9Ju85mEkmAK4H5C+MjHFCo6r6PB/j9Od9BWW2sQQAjO1NABCY4D8RyNBotU2eK0NAT89rujX80zy2PO5R4q1Sikv/bLXrGixWGerWbFCsq73TgDYT/mwFwGp/S/hbBe6jJenJAKA/zU9DdRCouoOiW+UX+vPxzhkCFLhKcAzOtWfIVotrihCMAdh05sPwUlUHVdSRf5Pt26q9qwDGfeflteeysR7+2ApgLQx6/cB1pI7f79UDAFryeHklB0hK9fDiELBXtBYSef5wb9UTWf+SaMFsZfIrapV/erf2VFXfEEDZg3+qsZSpZTK0m+9Iljbq/biOMABY4l6q9WzN+g08uS8AnZpMD1tv32N+bA4bCMD1qAMUQMXt9PROKUv/AUFyHGP7oEr/72PR8VZbKUANfcb6+ygBFAxErHBUHdclBIQBYAYA4Lma/G921J2IU/g9TJJgyC+WhPOEjSdV3F+hH/Dh6cmqH6FnDADw8UMFAkCnPD54/2NrC3B/X6tx72+dcQSfZZtoshZ7UQAA+HeWX7NPQ/3TQC+arFmzs9kHGema2WfzNW4jFIBJCHyu+tfWJmpcie/rWlO0ljztvg3k2q2fEGOuB64NLjuDFkQ1/8VYAJwB4HD3aKCA891DOQY7AAAAlxtU/986YODGWQHwE60ArFIoAHcV2BS+4x4GgNE+UgEAw+/Fp6g+SwLVj9Za/9n87e35Zm3/o74SrkV7z6R29Tssye17gUZV3gACBAD03zc50BgK7qNJfRZvOLjG3V2154zVoE0QKfHVvzD9lhgACADYtI+HYlXYNg8TBoCXl2fTo3g2VINTz5yPvgdDJS33STUBKn6AxpH6cbveIKhRY1LYR7CARf0Nt3G9vW8A774NgMpb1sXtuzAjsabVh+R9KwC2gkb7YCz3OdkN0T0W92/Uo/5+nb3MqNixZI3JEzIQjAgSr/N5c0Yo6ki/RvQkl31Q9ney/5L9ZKPht4Sy2xGVcwAATKYNCOD2hQwAOH7WAsDuYcAYZwZYawGAxC3XD46nLQMl+14AAH2Tyq4jawhzCjAcwbX0v50NwFsAbAEAwrEVdR6yVlBh7gAAjp1xCbfY/o8AAL7/DAB4ABD4EUBhvGO8U49zKAMAAADmD8G+Y81i44bYwPlYbi6ncvr2rRy/fSnn51/K5fmXcvrlx/L65afy8ss/ysuXn8q3X/69vD5/LpfzCzyJcsF/p5MDgJMLbTITAADKU/M9/ZnoCzt2rbVOog5jXAb21fyvaAFQW5VYuyXErt0/8yKR8EcPUQSSYuCuo6Gr/CfmHS0AsIAgR8+vp4I/T5eb8ny6lG+vzgQAUAD+NlaAI4ABAAB45f/z6VSeId/wo4wACAACZxPAdWkjzBUN0Bb9enyHPdb3JGDZgo6+i7uhvq/Bzq3GTxNQKTxoe14e73rcNWRfbBF7aLsG8bZsQdjabI3s6dv3T3us89uOGe358v5nze6/7a7js7b2n6v3CpabfMzqnlkOVj//Lc+kAAA9f7j/md7g1wUANF2j6nf/imP8WvcW02cN5hi9evVrB3lGMshaqzTzr5tupC+09S7db+jjGFfJlBSY7ZWBZUxjmWAeHcPr61yejh7nfeu/QXSqu9TIf1GZ2Jrf9XEl9jfzW2GoWny5vv94zKZXXUqY65jJFPW6zp1+1sWB3zqJK+dtyVIFAOSB6oDz5i4H4n6Fce+/ZKIbnZ2oE6HjVwHKSmL23ez8/YMeKzMLAEi2bHF/2wRGNSSUTigsBQC0DUIPAMAGUjdZ3GSCmqrbfA2p6lqiZbTgmnMoyRpRhqoYp8pXNmG6wPO5o0CDHj/7fnaMO7BNced7bwUorEJREoNNYfRGKo+rXXc8Z3nhTv+OiunZ9yMFsGbgd9831L5RnKbdr15jDUBks74RwB/JQlt/8vLS4lsDANRrMvpLStw3AAC2FGz+Pq+fLQO2fn13HDTAsKbHF/ppBwAg6818/e8BAPh0bzMA7AYASOU/xYoVxLnSw269AgCgYzIDANi8Ry86JnVNGnPQ0yZsaRmoHcbvVxP0kXSyS6SEFOnP4/KttUHLU5FiipuF9v78Wki6rOnvbIP0/dfNvtjgNgfVg2CBp21Ku/nJemNkQKMaX22zjSnuqQEKfY78THU04azb94cbQ/srkCDb9nzf7PuM1VdNcbmKq89F0AXCIlElojTbAjzpdHScT5lstuRczgjkyLy2pDVl0ZOQ1HktmR5ydfb+zryGBnGzndD74HcAAHB/MhC0e7QEvjII6Pf+SA4A0EC7xbgiGN3EwQMXLUAfbCBMdGW5UpDXcG7a+Kx6N6rY9HlnQeMsog5I6gELmaq/q/pXun8k3x4fa6JNWwEwGQf51qBl9uEUANB8P/cTDRxBdoSqI3p/w3E0cwDwlr3inK35haNlzYXRwZcm4Lg1/TS9dnrereOW3y8BAC6/sqDDX8jndupek4dyoKcy5gAAPnMGGOo8U+3mLZC9z1A6i7nbAABwjVbwQoAs+Ezqx5IWnwn1ur6vBAA0dh/S/3u1m/s2hqLwmavtAcgGBAAhGRaCNYhsQQFMrWxCBAeYwmlMAkYbTP/djVd9S37/CM4MAADU8hkoZLpRKwITAIDf40ZIkOicMpmgToO7qREUtoRNo0E+MjmnDADGrOCAPAKHkOC3/6INAJkBPn54NACAAZQCZARWGzsvwOFM3HkVeewFWbnLwFduPxJjMN04WCD8jC0ARnaWp637IEvnasunbsMxD7DZL92DVnCL50KqbZBjqpc2AABwLYTgVparxf6KHZCsn4bInsVVD+WMJERtA+CtAMAAoAAAYwBAqyOj/28AgAJWgF8JAGDPUfdPbX5UlrO9X/jGYjd1vnq/43rNrWes2ScfD1VLDz6sDAAdxX/rdc7kpLISkYEjr32VbdxNAQCI3ejf7lN7Epg/ff39egAAJi21pYg9gyV+XwwcQFr4CjR6db8TiWE+7+8BACBDQ/ZNO52adDFlzfeGSwaAfK4dL/pfZfW9AQA1LvcGAAABAiO9qWtR7U8GAFhSn6AA9EUHE0BQpisA4GSU/9gDHLoK/voeBABQAXKJLQL3VgAA5cjAJgEAUJ/fKNpXWgCwnQHBaUi8m/98f2eJftpCgmwRu7DPg6VL293kthQ2p04/Ea6I27UZA4AdHi9ixABgAITbm/KA+9/dTgEA8IOcqn8MALgcXwQA8Eu5vHw1AMDx8783AMDXn8q3z/+oAICbA6zuPgBA1l100X2NRAuN3wgAQH2dAQCYHaP2fz3ZT7D6oer/2+vZfr7i7yN+BwAArQBO5fn16K0AzufyDeAWyP3vBACwJFL9hyKK2FNKKwsm+Ts7aaDQvwAAvjR7P3DN7n+fRzE+O/t1u+7xTgCAXfdaOUhnbuGfbsbnf3sAQO9brz+9ysEoztH5mhUR0Wak+gIbAAC9Nu0r949rI/w9AACj8dBuj3yHLBP6rGcooP8AAADKlLPlOgsV99zu//ljMobNedoCAKztRfGdAgD271v3r/gtvbQKAOg3Yj1N768x2P2PJUfuAACsCbAaj+zszL5bC5i+6RnipE5hsO9xBKFsvqPqgogjcwyxObzxDWOPEHYUdesl1/o56gZziwGAc5ADNCNFkYONWVGPhHEUMBgp+NlxHMfW953j1AX5vgcA4FU5rZq2bQ7m9+uPqdVYIjhZGatMLQy0UFCuzdv3fDc7FzaRDACzMdYAqiRlOtnZdDAy5Z8mLN4PAOCySwSyj7DpuJqunS7vrCuzXI7Wy/foihhhXCIldQYVnaMgKnaw3Hzo2tXf9blG6/saAEBlB2DSyQVrswXAFgCgVfL6dDSRapXoI/3AeL+2AKCssyrqGgCAOge83wzhuAiKd8LQAAD6nhsTQDxnAgBURyxQoZ70j8qvXAnK3vRSwp7tmq7d/O7zeuH3CoJgcK0i2iPgSv1mK86SMVIRaAuvrfk6JqlyqbJsyfzbbq1mGz6y/VzbmBskUJbgiLb21abmObBrW6bNk+gdQCP8EgTJbB59lPUtU0Y7wgNWkwvdPwEOmQHA5dTpq70fJXSxJ8ZGIIAq1x3QDh4tkoVjBgDVYTWwJ0F7pP8BAjAa7wp+6fU123Xk82vgXQEAXSJfkwoCEpDnm40v2yLeWxN1VS4k+a+ykpN6Y/t2sd6eNYEpwX0N4OcEPgEBqDy6jRYAfWWSByuVKrcFLRtjE2TjIRgA1P/TCkKtsKWc2+bGXpjrf133uuZxiLXKkH9bfv/W99nmsVKdazLfK2+iRzYoX/Oa8c7PzTo4pmwvAKC6DEtNT9yAVf9PGAD4nKxg4Di7dxWV/wqiqLrtHQAAxuoiAIBsQy1nGQFqpeavrAfB1brGAHA5H10QZe3b8xAAEAn9SrNfWwUw8X8TIABP7PtxHiw3/xQAN7u+f8Y2AvQZrIUHl0OwNehzVnmeUUAbm4tXT1IH4qcmAVX3dTrIcA6+f6g6qgbW3a6wop/XZnWy9U+2YLf3PmZi7vXkCTkeb/vDaDHy+OQAALYCQPX/p48fjAWgtii5vTMgAFqQgHmEesVbkDioSCt56/wIUK/qZdqEvMgkZqgt/Lb2mKO1n32WkR6Zr/EeAGC6RkCcFURjL7RmiuvcbgEA2n0b04XaLH9HbbaoFzgnlvoBlf8tKP3vjQEgAwBO94/WAuCAhPENWQDQDgAgAYACHBjw3gwAtkb+JACAkU2q/rmALloCPHyoSDj6Wm7VyX3C299hrv7Pgb0MVPV15cwlGQCg9rsB/hDjiar5rmhjzgCg+mi4Bg6l9lN3BoBWyWxV4SsAgD0MAJh3+s+qMzpfRRgoa4uRHQwA+f0t/UtfWCNwAufFn5d2vYE4Nf5i+roD0Ap4tAK7TOsspliZ26in+G690gwgrVO5uYMcuF/3XgCAmcz3+wO3HTZHwW6hDACo4lcAwOuLM0A4KwB+wv/HHtsZIjrbJkACAgDICsC1YjYsQPjaNmMGALAkLfq9x73w8tz/8H9kmEOc1GQsAABkAFAf2/1rr/4nO8AIADCyL1XWCpLL3oNe7X3NI9U4x6ED0zn7gAMAngA+CACAs7Q6A4CzFjkQkgAAQ0snBoDz60s5nF7L+TUYAL4pA8CPxgAA+v9vn38MAMBrAQAALQBwPexf1hgA8n66Z+C4DgCgjBXw+69lAPB5xxT4T1TpG56z3Fgi/xXV/ZDFYAB4tqS/twQwAEC0ALDkfzAAvAgDgM34b8wAAN2yBgBQ72ARw3oHAEBl4po4Sdfu5+a+1vt9k2M6I5+Px/ze4x+Ntc7EdwIA7DoT0Pze2c5Wa5Ff2IzP//oAgJkfszq3MQEqB1mX1zhkzGFlwpI5rWtuAgCwvZsUUWQ/ZEv+RgCAve/O5mXselxzibqfmcVKZ5/j2X4rAEDWfZSJrfldn4jGANCu1wAAjGX7BDlza/fZDgaAPL7R+tJjto7Pz7P1/FtrxAAAVKB6sdGE63FbN75aAt96wgYAYDYBWRlkRyc/Xw5OjBzDtz5CNfIDBgAGQG08DLKwEiMAAIoi57h8s1jM0fRAclSFSYW/gwdaQEefURMfGF/+m2MeBWXUIOv8rwnjwrlJhuet328ZNFZ0zRSMvptsiCx8JPHda8do17YW1kv04p65shqyBABYjHEyj/m5RkZ2NAb9bAQAmI2bhlHXiMnbjkUzMkA+Z9cDAIx2vu76aT05ih4A0OR4DgDAOPS9j+RoTVduKej16WHiv9EP5fU4+9ufvFG36ZrVc9SBGh1jCdjwnEYtANp7MgnrNjsMoFYa+AoGCFBADcjPWwD4BsZnyWVME5AenJitYdvwGUWtz2PnvIVI2MY+5CVXYJMBIKMD9Z06QGj5j6May8YSAODHtdVicmep10Gf+aj+Y9LZUY3jFgBdffoAOJLXa6/3ndqvXaOlojgHFlRlggN7BUv4th6JnqCJz+Li6tTW+ZGxqe2F/Km8rsl7P/aosPM8y+a/7B+0d0wa7ZAhVqVXmYokmqD5terI7WrIL58/yRtneGFfImPQ5L4FcJfrYdnmwoQi8l+qn/PvvJYyOPCzY61+VBCAS162/fjbg+ys4G+JL2cDaLS5fWC2l5vRWPNnlAN+Pkz+V0rJxiiguoLJ17kPcSm3iYYe9qUP5AaVdvhhoLw16n+0AEB7CjAzgaKUQcH4iQAlq/9Jxc1janXS4WZRqZsTdGTKqGsmAWlqsDLRbfKZCQBQPTXSWSN/eXNRwa9MOm12zmxdd/7IdwZD+nu7vlX77t9H1bn/KrovqREnhlq0KNBTCADo2pykapbR83EutAVA1m1vYQDQNZserXuW6hMEAEAr6m29hd02C9UoPhraPZzuQyTsCR4gvYJdP5LYp+NrpfXHfdo6hiGB/wIAAILCR/eFAwBAwnPrlRsALU3qsQAAIABJREFUAGf7aC0A6tsji4cAABZ+2QQAYPCnVGE60zmu/5KOix6Kdg7ZOoxdxd8oaLcVS1J7bqNKE8mH+I8AAPvJBEkIBRMgpPonAODh4a780ycHAHx4+lDQLgCAIiQl8JMJE+gA6p6DgAA0qVn3pho8q7YwrWqJGR4TA5Ha9rzHHu01OQZbjmn957W71FsOAIA96uyVgOQ6JrEEEAlns6vur7Lcrf1JCwDZP+p51d4jwFZuLel/ANX/jbcAABDgEC0AFABQABawNgBzAID7upGYjZZNW304F35H2j9Nvxefuvkj40Srzn/vN+yxIvuOkQLeqpe1CtzXpifzba2i2thAlZ5IbvT//ntLmLf2ABn4QxnW6uyWDI/WJbXif7sFAK6nLECI62ADhM9rjCbs1tJ2+TzV+Q0AgOtsT65SR60DABwcgGdlC4CsA/Nz85m1strGLACAOv4JAMDXeM82wXfQ7d1Sm4k8tiaLDVg6k0/IgPqEY98z/IJYF01PcV/eQJYNEOEtAG5uz94CYAAAaCDSBsTq5zVasOm7X2FzUvtDOwSfXlsAZAaArgUA2wAg+b+TAcDWCe1jgAK4ljIAgCAAAgB4XJXJAQOAtciLF1QB+AEAqC0VBi0ACAAYMQBwjXH+s3apsrYBAGBiVxkA6Ms7w85N+YDWOwEAgJ127P65tgAYAQDOYA2C3QTw7/lbuQEA8fVref36uZy//VLKy5dyRMX/lx/Lt8//Vl6+/Fi+/gwGgF9Kubxiy1EON844Y4WOCaNq8hstALI91ngBk1dbLQDsHtECwMLYiDk779zuFgBtDToAoLFPAETrLQCcAeBg/6HaHwCA52Pxv4+g+3cWALBL4FiABp6PR2sBAHDJ7wEAsPCN+C6Oq4t9seq6lRYAWsCiLQBcz7u9b9ftWwD4q16ClPdZ1N/nqIVvPvD96h7lXfeE28+bfczRWOtVouVPvupofz278zXHbo1+HudYO/O3AQCoDd56Dv2eMZy8d8g+q50TG2qNzdbjdgAARn6Cvp+xLHB9jtfg1vtlYdA1c6I+IH3EmZzOfEiOy7dOOwKokwHuaQHwNrncMyOeP+qv79A7FMlosp8x/u8BAAxlToY52t+u6o+B3hv5KqurVwEA7mC3ZIgKCi9Ch2BLMPdM/55jNicA3szKvzzpeZJHf6vTg/P1md/7+bOCqH9PGADs/kG7CH1FBoCGLPbNBinjuFm0FgBwMGNzyI2IAgA0oKPI7fz8Ot0jOVhTevl9zuRttuhni2gWhNhSHuYYrSQJ8xro7oMAjSQfR8eO5qKN6WC90haVvYlSeP4MGDwCEX2SUY/ffv5lgnS0nEbXsQC3ILCHx6QEeb52j34dL+SRzPi8XgcAMDmWW7QelqRAjuvJQe0+9nYXA1QDyY2hygHW0ZoO29Jv6zrybQCAKpMTBgDV9dmRzvryWgBAl3CqOZQmv+zha2a4JlFWAACSaNG16b8HQl2CXl1iMSqwaNT1/FqFJT1sMwAA4B3PZdiuvaO4pwxsMQCM7eh+AABu3ZL7LQkdu0obHwEAat+bzmkyPXJA8vj6v9EDL1V8pyWyAAAo7WtUjuiarD2Wwq/U+9nvKcCFIA8rVdVu87xRgqA59eF8h8Cv6c3Re7JqUrtE3TJUsEjnFAfbQqAl7G68Vx2f7KM6ObQX6APM/adcW0mAMjnjuA4rTP2efp26ps32IXvWPs92VCvZqN/a/EUFmSSu2vlNc/l5mvhqrSDaeDyx2t+jZ/DQ79qz9NfN+rI/p7+vgw6ib2IK3o50uV4b30NHoYKPToD6SfSfCMAkExMD4UjG3T3ce0VtAACYaJv9VABAvq5en311TbakMjf7dLHEhuuHz9ol+RYgoor9Gibf1m2Xf4se4vnf1CcWpD3PsfcgQZ68Tt9uXxsAQO/l9CSxXpL/oUnz0ZY4J9WVAaDXzbTrLv+jPYq/O0K84qfOQ2otUq8R6sp1KcFLvdJ22XZ3h/6NghlUf3gFnlc4c830rQEaCKCuKQEAODQtNuH1GqjWdz0FAACT+ryHsYoEfTP8DwsIo/KdIACrCXO1eQIAIIAGBADgp5Bg+CsN4AKZCKiXqvxMAQBSRSuJY+remf7xz9ECwJu2avLfvqusAMKOw0QkKw7LpQDeYCAAC2JHn+ao0vTrxB4RIPD7O6P7ZxuAx/vb8vdPH8qHx/vy8ePH8uHxqTw9PBoAAD/BBIDjmbRgso4gANV3bwUAACCp8j2S9Zn84x2pfdc1NNM92X+5XLyFjdrFKv807TQ2UglMD60CSsKu5kQ+NUVtYxEDo1xx/6gsHnxvF+ydDkj4o8If1f8P5RQAAFT3n28fyjkYANAC4GLJ/9tSbnD8fTFAgDAA4HpMCNi82f61+RejORv5RNXGxxrs9WOfoM3zmu3q2vX93D1WZPuYCrIUH8jXaGhSadtRE8a2zqLaNEA1RkEu1c7+ew8A0GfkGtECCgUAMIbj8Rtv26gAQv6+1gJgLwCgm+uQedKmaxskJl6RaDQA0qIFQAMAHAMI0FVAp570mIOOSSQYDGxuRi0oEwAgr1mVKQK81/TsFgAg63p9fwQAVJkXphqcR/86y6mPmXEFt+fqf9m+eQIAQJyub/XU/u7lCdfs23PqHkhXRdU3AlYz+/orMwA4g0IA9wQAYEwC+O7QWggoi4ZX+xNoE+wbAwaADADwiXZ5I6jiWgYAyusIAKByhrVj9nfAAIBrsNiEAACCX2BT8R8S/wQAYC9AAABiemQAcCYjbwFABgACAAp0jzEAHBsA4PmXcv76cwUAfP35/5SXLz+Vb7/8oxyfv5RyORoAINLMzgCWhJe+oR2TgPe9rQx7stECQAEAlNe9AIBs0w2MJQCAI9gAwOSH5H4FANw4AAAtAFD9bwwAF2cCiON6BoCjgQIUAAAmAGupU4tKyDwawN7wB8GK9FYTRR97jQGg6p0NAECVS3cnJXn1FwBg2zt4vyOu2n++BwAguCff8gQmtwIyyX7cvmv+sQEAda8qemzkc5pGjCKd0XoegWQJps3H6/VHNlj9F/rjo/jinvnf8t/zNbbGNpqvxd5I5/JXBgBs7Un2zNH8mJY/avPilpfx8xr/jBj/bwEAUJs3e198pi252Tz/f/w//9clb7Bnkz7aqH/fC9g+e+sBaiRn41J6nVGigJOev9MFoQGPPXOWnZetp7XAA3eqqSLLPmefRW6wggGAm0jdHFjCPyjjKgMAWQCiAsA2l4Ee5oaDY14DAGwJ3dpz5vfJa+kGq1eQfrW3fq8JjNG4bAO5kcTPhlGVBdMveXwcMwNU4++Rv+8D2DwvK+I8b/63AwCWKKZl9eW2IernefYOu3UUAIAcpclrLT9Tp7w2IjwMQOt42hrdBgBwTdW1202ESbsg2K4HAGTZyLK75RBu6rdVpdEHGNYCpVmv2bECAJgZFB3/SOe9FQCgM99RGBuYJSjw3gAAaBt0ynObQJ9rAQVI5blu7PG7JvsrQCBVn5ABINMD8VomCxNwZE0ZDxHKSwCAP0VLDNm1/QXWDSiT+tWxr+c0mirq95agXibQRu98LIYEAEhFt4wTvzoAwMfOvvdcI0jyaACHa6Emuruq+UhGpSSkk++3eVmz7fkZTBwsExTACdFFIx221KGYu55Gyp+xrqZ4bQQaNGFY2ANhMurkJ1UR23dMWKXvmoy0nu6YX/snlaY6OgSTtK9l1l+sFNLP69iNgrD1eNY1NDy+o/hn0mXJBqBzwyqTbk4sWedPcTb711gl9B3RduS1rfY7WMqj33ibt3y/pez49o+JxjqnucL+4G2YmKDHmGoiH6wA96DW9gBvY2vy3+E7sBVA/k7/toAxKsgYOI7rWfW+iV7PSmDByWCRQiJ15Nfm56HeWNiAxMCV7d2WrwgAgKrImb2c2TZ7TwNgAse75f+N9ZrrqxbAb0fR7Wpqrm3/a9JcLlr9OBPS/m57WgBkPaTz4wHmlszu3lm6V52/HQAAPr25lwTGDHxwbQFQ2/BYhJYML0HtHywAXFM+T05xCxaA1j6gAf0sER/JAwIAUPXm7YAQDHdb7sg7T/Tb98GIhaA25ocAgMoOYGNpc4YkxBYAwOZgAU5y+4t+szWJJgCAWmEpdPxZD+HGAAB0oETqyDrfYZvYE96C30HbHBWI1tE3KJyRWEHSzv428KIzBDGRCNaRx8dHp/x/uCv/5Z8+lA8P9+WHjx/LDx8cBPARbQIIALhvAAD0UoaususFE0C1t0FlruuU63IRUJu0AOCa1Z8jAF+3BgIMn/U+/x7Z8XY+mBZAgRNc4DpQyr0ATAlKCYPjrBgEwNQbjsDYb2cAUADA6ea+MgCsAgAAGLhpAACAAjxR0fwQ6v+tAGL2U7q/6Whu7M97e34dA4AyeI109ZZ9cVnq9bfa9lP0MDWfn+vKKNFb5T9ZN/C9J7zbsVq1zN+zLOZYSpfU7xL+DgDAMykduQMGHCDQziVlfN8CwNZjTTzrc4e/JUbInjn0jbaP8uc8lgt6sV8BAKj6PQEAdMzKAGDzklqK2PvaAACoPK0BAOgXzgAAyv6gPmQnrxP6/7pXqS1ceul0ueS+xEGO9Lt8PpYAgJr0t9idtgQYAwCUUr3z6WIoGjtR26PzscUAoC0Ajt/JAAAbqkwaBADgPVSbFeAaAgBMDmNtItFuAJxYpzCcawAAS7zDF15hANAWAArSoZxmndPNYwAArBVP2F/6Toyt+t/eAoA+PgEAD/d3BgAAEwAAAGZTzaiwbdEp9hcNAHCBn4M5ArAR7ApgSDody+nlizEAnL79XM5fP5fXz/9WXn/5qXz56X+X168/l+cvP5bTy1fs2MpNVPdj/gBgXgMAUG6bXfcZcfnfBgDUdgbBAKAAAGwdjI0gUtZ2rF0yYkAJ2Otz73hOMgC8gqEDDAATAMAzKv6NASCS/ydvFQCwAOj/vQUAWJN6BoDfEgDgWzTGIK5jADgqw2Lsi/FmGEPhO7J5q0wA/v5ia/gXA8DIsdj52bp/uWSA6y77DgCAfve8c9ByWC5Q0ufZczWLOa4gYK69Xr6n2jD9bu916/51EGfN1xi1AKhu/SCOmwEAW2PKvrRfexxnqPfdyI+ICz58XXn+8hia3ukr4XO8RX1m2gQ3BDlWvUdq2jFbDABbV9ua8/XzlwAAN2vensn0aOzfWeSXRd3AWzmuI+9sFs/aeq6932/tf7bm57AGAMDJcFpGQrN1470PsHXc1gNs0deNFEgNWsTNVdjzdxxfDpLuff5cobD2vGaUEwCgG88KAEA3ALph5OfeX+rGnEz2xjKHN/q8cpOmz6kOsX6uz7D3+RbKNim2LGOz48dKdA4Q2AoAa0B3dG0dx/J769JV/43OVwVr+lKChOb6TgAAPHZdgSBIGhSnMYq1eR6tpa35zONXw9QCYL1U630gH2o8Ohn3h1xVAevr93oAgKJtlQHAB3E9AGBTP03kfEvvqd6ZH7sMMHTGWU7M69fe64ABIN9L5S87BTj2jwYA8MB7vE0RrSbnNkMuk1wzkkBk4J5J1ioVknita9N6p7sTZHT8iXrSLm8RveUb3JD6lOznBVqC0sfVAwDqjeKeTLzb54La9GGx8lYSWItj+oEvZb0HAPgm0+dX9QZzNaxqbPMXDlanE9vm1bbkaUyL55CK3JGMU//n7/xZtp6vvbeRHgdMBEGLDMDSjYHdJ5I3CjTIDjXlRPUx38yi8j9kEaNbBsjjmcIxavYvgv/qnEKCEEARBplsD3j+yE4Yds5aUfTtM9TOrQIIwvjyXWQ70YF1REacKYAae9l6QHUgr6k/5a2Wy6XZJ5WRfPzIrhoAgNXSEcRRfw2/4/mVShufMRBoFbXWW9uDg6P/CADI3xEAwKpcJucscCxgAs4FqnY1EM9xWiVOAi3wHDwz/bupjxwAgJE/PPOlq22LFgCzc1WO9J0ufKK4YNYVI99hr93tgYHtrN8DADCzwREyrEwAdV6tqqt/0jo3bwQAjEBCWunfkvieLLd/ga5hGwCuKQUAoKctznU9EQCA+N3WudH6B4MIwExdG4BwHy0gHMn/aAHgVXNYf9EWIL5nwtZw/odDeQUAasAA0OlhrHHpj83vrH9xzL4lVTod1doVUI6zLjK/IQGzcIz7EX0AwtW5M5YwgYPc5esFfZRdzxh18skBAJa4YSJPdBNAQhUAcHdT/vlvTwYA+NunTwYA+CFaAQAIgDYA1qrk7q7co2LRqhTvPGkXAAAmKo0VQPQI/SZbg3nRacxEAERj/7Ilz2Y6IOsD/RtzMNIL9J8upTGo6ZqxvU28d/292oHQ+1sAAFqpLQYAD8/H0eGbWsX+zb0xAOCnVfzf3JUzKvzv7gsAAZeHp3I2hgDwiN8ZA8DlBjblwRgA0EIANE3OGhjVLWwBcAUDQLb/9vefAACQ4742bPHTAQDQz5wOvdHhewuA1uPcGQDa2l4DAFQbG0lu/dsTvN4Hu1X8zxkAcCwLOjy+4/EcbQFQ118CCqsdtUYj4gOOGABqq4MAE2GCuhYjAEFE5T8AEaazmJQNGe6r3Vubyeq3sI3lhAHAmRC4v1U/vWdx2gIAKKhDn9tloGfFyjrfTdgSsNLNX91vLjd5bY/VtwDwufEg8+3dpdzcoRWEJPzfAQAw3K/Ie+IauJYBALJh1fvGMgOb5zZJWTHs2lLtrwwAXEt2HdD3397adRQA4N9tMABYFri1kmt20/fEZAAweQsAAP3w5o/fWRsu/Ec/mzZmBADI9tvAEwAZCgMIzq9twNhuFUCEkHPcBwAAAPAAAHjEvQHcNXAddLQDI913agCAA4BqkLUJAOD4/Et5+fKzAQBOX342AMDL538UMAAcv30ur/j85Vu5OQD8GP4U9iaw2ylGZbJDkID4DtWWVXt+HQBAASvwzd4KAAADAIaMrasnwB0AgMT+6/lSjpcBA8CplNfTpTIAPIMtAC0AAAL4AwAAdE9K91mTYzl24v7LIZ6/tdLTFgB+Te77xwAA+3QlBjvam+3fQ/06R+a9uPqFvCOP+bXHr/GlkX86Gqsun1H9z+4xR/x2EF7cNfEVKCIXWB3v4Kq/BQBA/Rcdwp6xmg+/kvzX778HALB3LNmPdh+hj+vqeGsBz+yNTuLLPFxjIPneKq/qE+u56kcM192iBGaX6NWDfm8AgKVBurj9rwsA0NlZezd79ddW/nVLLg0AQEFYBNYuF9v8jwRnpHSve/X7jt56gLcCAEbKWgOWKvga2Bgds/YkWy8oK7T6Dug8RoVDvS9BAJJbyjRg+NsryFyzYwwAACiquFb8R5CXf+uzavA3B3c4bqsyG/xTAR69Q37mBpTox0Cpi0OSN229Meg3syM5HSlQlXPt/63Xbvcdj82/b4m5em8ixlsqrKP37MYv+evRhi2vsTyPRv0fFdMjI9nPRx+Gm61pvY4jRFvvaL5mbZkwC2zxWAIARuOzaxNhNVlEy/u3ikU/ZZlK9QCzvx0a+Bp8WSC2mvfTWiksk6KLiHqMNzuA+THcuLRP8zscFoDLRdadwcYAkIOclB1dh3kNA5m+1YJB75/v4dcDAjQCNUEtR1Qc5ae9I19tdUxGAW2fxKv0BeFhSg8wMrFgAX6r6sP5UQXIIGRMcE3e18pFfbfULbyVVKYvzm8MADhaK9J13WQGgPcEAFAvuQ5mICzRZVuPWEeu+z9JvMdHNQi1AQAYvdvRms36ly0A6ERxLJQ1rg/pstIFIFU/qyNGxzDLn2ldPkv04wagjfKen8MqRLTiWdaW3W+id6quC9nIjnCVgxIV9jouS3r4C+DzqZ3R5+Q8qR/TzUMCR9h9o90EgSztpwLMfFk1eR0/qOrfkU1gYi7Ph8sBlj4qC5vd7p1pDwzqv2zPm85tQYwmY2F7hy0KCNdaAgA6+65JOW0/UQfV2vhYQl8o6THWDCDU8Zt+QwV9CNHINyQAgFTalEXzz+5A2ezJNFb8a6Ifa5/ntYB/AAUQ2JT+uXZ+VDvd3DrjAH0zG1eqtGOAHoHJahvF1+T0jHzAalswX4kCM9urNf8X82YUpNReyRjiWmsBlgo86dbeshf4xhIf4LOaPl2em/2hpEESo3aWl24tYOWkKpCsv+i/cM79p4K3GsyrO2YFABCWYtECQANJ9KFs/HRgoMQRPBZlXn2sSCwx2V/tPBLyhhRqNP82B0Fti4C2UvtbdZslkzxxb/ojgARO/d9YAjAsBINNzwVooPrDYBYgwAg9cg0A0PxlAgCQhKi2K541J304Xj3ObcehnM0/diCb6k/+bQloAqSERaDqzxqgbXsZssjY9ekf8z5xL5ujAlpbBx7g3sezJ2dAb0sAwPPzc+RpYy94exsJiA/l4f6m/O3jvbUA+NvHH8qnH34on4wF4LH88OGDAQCerEfxfXl4vDcQAPWWJf6hn+7v3R6HjSUjn/ntIexz+sxG4V/1hgS0WMns1xe7X/XEwE9PumSkP5qOAgW2MwAsADNcqK3HG8Wg7i1qawnu9Ww4sl7qYqc/29jm8JX7OEHDH+l52j7TbQIAAAjgcvNQzqD+PzgAQFsAGAAA7QGsDQBsSwAAAAgAAwCA2KzYvBIAkG12tc8BAJh+z/c/scHqKzSb31fNfS8DwBoAwO17CwC63mFP9FhTkuD2xHgPAMA1lLrc5a1n1cnFFUzgW0I/WBwrkCYS3w0UwOS5/3T/oVHqI7mZ76eMWOq3qZ+m880kuSZtqT9GDAD47Gy93dHChPpaWsAIEAj6gj6PshzZs4RPYkUpHUiC1fLc96hl6ttEEbxR101imfJ3TIBZ0xdNl/sMdTZACzVWAAB+TquG5jrobXh7Bs4DQPPuc3mXjtvb9j4JrlpjAFA5cNXr+z4t2NH3rs9X33X4trRdlsAPdosKAAkAGd716+uxvL44sMy+rwAAByFfDwA4CwDAmSYoc1hjsMu4Lu0zAW4ALJBy3+Y7MTQQNM75qwxaSPQDyCY/4S/Dpt3eAQCg/nIwB6TYZrb/ZncPxZLP+vzwz6y1ajAQwMc12Yeff+829fHxwcbyZPd1BgAD85jsYS2532N7DAOincoBfoxV/TsLwOF8NAaAcnwpx29fjOr/9PWncvz6U3n9+d/Lyy8OADg9AwDwuVyOL866dMB6cMDkw93dogjH5XdpW90OZ3/Xx8w4UrgCgWdHvCZiOqHX4LoSdDwFAEQhTt+mqe0FfT0DKHkoR0xTufFkvrUAQEukQ3k5lfINLQAul/J6KgVMAGgLYCCA49GPjXPQFgCyByYBXNN9KuyZbqMFjK9z26vQMSb4ZKMFsfr7o9/Nv+/adfl+1IBadkI896QFAFsgVNkMe0bfop6PzyOWSzBBvfJfAICt1zT9Hj73LHZmPvDK3NJu54vnPfTs5havGFUXXfE0Hchkdazji/5WAAD1V7JtW3tc3T/rcTnWZe8q3AyNMdZ7qQtCv5Z7t0Vh5zIGke/XfIXfDwCAMWzlZ3Lcs5tr6EhTiIPJ2SGDWmQ3O3z2/q6RgflQnB1P301dArHnrPvvEI68lx2tv7zmdT1nXcHr92No8dT1/LH7fGvzv65/Sjn8v//NAQBmahLt/I53uEDX5BvOEmQqWGv32asM94x1eEzqKbymzEfzA0cvb2R53J6xjzcNTYFkAcAGoV2faNNGDWdyW6nilDKubbIUQY73o3/r2Lkpo2yMfm4BHEYC2AUMzqMk3RIIMFPeoFFV45AVbQ7gZ0PSzs8JEw/OxMro7qGfGYXuyDkbGNM8F1tzM3rmxWeLBPpyk9uc9h4woUp0NBZX7b2CjImo87EMsPQbhNH86zNYwmWUhcsbjQC8+LnLE+iXd8qWOk3679nZ9s4IDtijOfr7VRkjyiCSYeP31cu3n+v9rq0CIFDfs1HM9IOvRdc9mvjN+osGlAECXcPKAKD3HxmsmQ7wFhpR4UCatwBZNHBBDQV3rgJe8a3tKVtigZsSAgEYUGMCwROGgvyP5ALG1wAAMccDIFFnaMOBq4jrCOKbPhdkIEevFPY2X+x/FP2BvhcAUOc9UKEW9IaBj0CrR8HlTdVEcx8o4+GmmWSBmpPbnY7Kk2UP7pksLGUU78ED6JRD1Sn19/hl5AQrBS2/b/R1gzt2evVQboFAHegPXQd1cyznmp2z9gmDCsXJYszjN10SSSaeUh3ieE+q/0bP1dnClOzPw1jYtlTNNhpfG2OsrJQER4AtO5B5TKP35uJ/sSBJx5YxACzo/Gd9VgESyV52enIiPw0IEVZhMn+rdje/PwFNdOtANnn1cysBbhugoX8oVK7qWzGBdnN/V1s7MfnP5D2O14q5nPC3oOKNMgfcFVTi3gYAoPbXNXYBbynA/yoAFMkvCb5TzzOYbAnMFFzW5zS6NNk7jHzf7Ad3fxsde6uQU/2htmukk7Dsg+R82EecNmFmW/cEUPLYR35SlpPh/QZyZSnk0MmzfQfnP9vfNi4J1C4URtT/JPBXx4JkPdj9xA4MGH4l+9h6tV0kueMnbTXmhHqOvV1tnqK/u9nlYBpxXRB9gU+ocHOqf+gBs+0W3PXgdKvq93Psb0sMeNLe3K9LbIDje3xH8EAgA8xfqECmCpr1Z7bAfQUnuB3TZL49V0wx9VjVqQfv/+t5374yldRgDjqIGHtKTpl8VjCX25Ia/K0MAC0QHLWBtdoWxx+D8cCq/49IUIIFwBOVeK6Xl1f73N+PORSWjHh8fCqPj/fl06eH8vR4b9X/f/v4sXz6+MF+4j+wADze33nCAokS6JY7T2IgeWF6AToK+kbaA+A25mFHEKX6Ty26EpJ6KGwBUuU5Vf164rqPTbQ1GAwlaa+ga3bkP+v31gICKYQRElfX7MCumf6IFhaUib6dFUHIDjyxNcCaPDLniEPHNWPXQmUp5BuJfiT2b/Ezfr95sM8vd4/ldPdg35kd5n8H2JR7YwQoOK+43se798pj8flS7G6k32b2X7EOs2Pjf8xZAAAgAElEQVRWbW9BAhkMdkug4paepaoz/Zl8B7dB9AmWLQA0Cco17Ws+1mBQjXuv6QYK8CRf0JAHUMn1Vp8A5b0twSs2121qo/i3RH58pslbJvgXFf9BET6L11TbO2gB0NlVgrWkzQoTmJwbJnqRcGTVd03+sgocVbcvxwpIU/2oCX38ToBjAz+QkbIlr3WufI02BiLKyNKXzBX6fTKfes/Py3vEVuCgfnqViVivlK9+fxkAWO7nQwZHdpyAvfx8VrgD4g4BAJgcCAMA/Db6X2R74nu2BGokqTufbOSryv6Y75htdGpyvcp3VPnXRL8n6BUAQFnAfQmM0flxQN7FAHqIddg6qSw/+NwT+UigkQ0AYCwHF3irjVP4GRyfjdveYYBurEVQi/+5/XSZyb40gLRM/teWXPCfjdXGq/KxFu18S9g3gK3qNpWhMwCKYOAxn8OUtq/32L9jvI/3D7b0ADD48OGp3D94YRaq/2F3AcIzAMD9Q7TXUfr26FBn4IyjJfxB+4/Sd2vddnwt5+ev5eb0Ul6/fSmvX5D8/7Ecv/xYnq0FwD/Klx//d7kcvxr9/+X0YqwCjKFYC4AA4Ga/nXKsPjjXZFuDEZ8QAC5k0vSehSrwLiyCGHqP37VEuufPvbCD5/FvOl7h6gVEzgGXBrowd/GmIAmOv5H8BwPACyj+kejH7/Yf6P/9c/s+fCWAB769QM6K+07RWQqsTNbWAcl5xvfDj+M4oZ0gK4whqA0b7VXGe5BaFlD9IZ819xIaALTZOA93ha9ZIK/OIkXWKN6Ha8XemRVa8RxnqzRfwC3vkAEg+03j8f/5P1U5H723tfg14h4sslT7uv/9j+dP/dO8/1yesS/5OvPDUge/6QvNPnWTjxZ/03vslZ+R73atVK3NwOr7E71V35+AADq/dAMAsDXmmX9MBoDZ+Zt+sPryg4uofzwaw5Z85fWRrwEbTf9mFsNYm5vN55s8k2nIKBDJY9JxjGSyvuvFtVv2YfV9UBYmscLR+p+tv9FeVeWO+dXRPGHeD3AgJUfHe2+913ocAQBveXl8CTPlh8//DAAAfY7ZPMwcJAYO9AXpsXsFfO2+eXxts9iQ0i1Z706XbsCcFrbvK8cAMMZHh1nH3VDGLViQx4hxzRgARjKxnAs4JvZ0dvhIQeV57Z1xJOocYTo7XxfjYhHarX3ToGNox3lwv6t4r4stcPaRTB7df/aZfj5TAGtrqnsOLa2t89AaE9RjU69qVYJ2jAS46nuWZHl+FqNElQT4bLxb8n8NAMARk0vVzOT/KIiXkwtmECsAwMEvYwSC32c0/iqDmwCAJYCEbQd4DVRQ7/k30w+MfW3pbwYROp0tLQB0DDMHdLT+PX82BwD4c84BAHe2AfUAf5st/9sT/R5IIGBjBgDAMfm/0drv9IddFZuoPmiEY4iMtWvGhX4NAMBwri1I6xvBCrAyRLoHw9vadQaGxgDg35iMx2QuHAGpsMPFtgAA67IZ71YC8DNHZ6QLbdNqAx7r/q315wAWUBjOtwB0gPW91zmxeXoPAMB8ltYc0Px8I/u35YBnvTu6xswOWf66L0pc6LscGO2uZe/OZXLrvppU45jxbEwAjNbqaNz5Pqw4nd0/v5mFPlcGHbHldYx8Nqns7vyDszJ09EAc+lPqi+G61d+C7UEETPw1JvxZEajMAJq8t+OQ/JdgpyX5DXBwawF3BJLtZwUJNBAAKYihZ6wqpwOWtmoy072DCjOXS9dJBKCNfOSZLfH5db9Dq9iyPK+dTwDAsr3JvqCIPUGq2M/yQv0xk891/dh/O/OF1mx39n/12Ix7Gj21ItR5bu8nuQ63d6fDDQCAfSaU/g0E0Gw6E/L0w/ynJ+xt/oLOl1T++GkBSlSxEQzAqn8BABAE4C0CGiDA7DOAKQh8HplgJzMA2YG8pQB9iNoKINgEsm6Z+Q/8fKiLbGqCgURZDhyZRMMW/mYEcYUFAP7EGX65gA2JZyRYDEkS9wXYaiUSIDFfCMDg2UibjOQ/kidGoYzqN7ABRNWy7WVsvYMFAFWIqOy/sUSEMQBY4v9D+funH8o//fCxfHx8NBDAh6dHOwYVjNAbaAXAyt77uzsDIZEZwMZKmyq9FGO1i4S5vN0ebpvcaeY0/BhPXDf0b78efa87WrMzPUIdxe8VYDNay2t2zRIcAgBwH7Ul+c08mooL5gmhrK52vdLy+5rh+SMAgFH+W5W/AwBKAABORvnP6n9vAUAAgB0fDADe29Irr9eeda8tvhYAMNJ/fywAAJPEkeSPiuiacKy05k6JD9nRHuUt1hXYF7Gbbrsj2X0rhRlR0c/9GX8iKYiYTfvbE4cEFTTGxr71huvxHvib32dtA1B1retM/qeMBvqcTPqyHYD3bj+CT8KtuYBLpwCA0CGtwn3c9qDaKpHVsY4eMwJQ1hqwY7nHs/UZAJLs5yJB3e0Vh/vLaAGX4gRZx6hf1IMAgNHx1g4VEDoBAFQwZwVr+ltFb3k+h1rwzG2mc0dGBAf1ISfc6PaZbK/vGv3ljQGgAQAUCGLxMwPwtbYY3rqHbTT8+g0A4NXbJ0u4XizJb7aLyf8KOPHvMW6r+q/MQHG/uCdBO+amELR4LQDg3pkBuNf2Cn4Hzeb9F6vPfT4x7le/b8RB/BwHWmEeAJ6DvwWbCTv68Ojr+PEBoIO7cnM4CQDA9bOBHKRHOzLTl9OrJf9vAHqA7jkeyw3ezddfDADw8u2X8vILkv//MBDA88//5gwAP/2fUo7fyun1azmfXr29QKAT3X65HI18d67pLM+61mlLmm8Zyf8AAJDhMUIaThgdew4H+ESqO0ADlmDnniAUF+Oz7lesAQDAiIREf1D9ny/lG6r+LekfoABjAQDtP97dpbyAQCGYTIxZQhLqBAD4+/VEuenjcHRNP/DBJrFC3b8sbS5jYy3+zMS/+0veXkMTPDMAgPmJCUxo444EIdc/mQFwbd8H/AUAUN+e74jvbQ8AoIvJDcCIQ2dr5UOASuo4Nqur9+11R3E5utV7rqByrHZeGQCG9xgF7OXZ8znr62U8aWvj/88BANiOf6qMD2OhE3nM9i/vh5RBYi2OMRP3WUxka83QJmlckdfqYiSDIkBeuwGttu7Wvh/J+NrZef7qvRNgdKSDcK91AACYpG69BfEb9Y4xAOiiyy9xa2qyYtDje0XRC+lsYrbu997fZwdmJsT6uTpEawCAa8c6und+N7w3E5fcWPaggCXyHJUbmtQfAQCaA7ykE5vNS01QTR52fcEg8rXcROk5MwVeNzSpB3NWUNmg6LVr8mmQwPAFaa5xxKmTk0YHXajmZ0p2pOSyssrrZjSdQwMr3kemsNf1pz29FnMQD5uvD9nGRpgrtzMcjG+m8ttrFbptWnMk26Y91HPnQFwHAPBgyIA6tAb9gwJnwDbA+R/J38iAjuVcUtoBY256GnJ/Dv98NAE+gnV95Ip/y/Dq5q5bD+8EAGAAiHuhSA3pdiSms09VGwNAYJ1jpQUQoG2MLHDfFmMAAioneMfmUHVCqnLOOqH+bZtJbir7QNK1AABStnVryzaIqWq/zoT/ojqX79tmKQJfCgCoMHq5BhwAlR57v7KkFvpPqHRxGVTgrf3bWs+gE+SLHq2BxXxkXcs+tBMdzPU31H2mJlzaZv/w/Pn981g/tYEl9szD7Fr53LXj6rMktuCta4/keOR/zexnPt+xd30Cv87NoOJR7Vtbkj73szXG79QWUWdh/nMLiNE8ztevrx9dq3mMer0sQxb+MIruzoi2U5Jtz3Nj0CUBMI58595fI2CzBXwvkngHna8HHqUfbPTb1h6xrU1A3wagVvmjsukOVaGoLIpjKgMAewfzHk4pPAIAqG7Cc+RjDKB06/on25j83Poe6jzhQyaaExMX39XIv6x7h6iezmCn0X5muLbj/e4JgMzkaks/ju6r56ztvfBdTlBmGaPkzp6BAACeV6laK5vMOgDA1geR7pl9J8B9BADYuuaasSp9P5eJJW83wuSAAwBKUPP7Mfg7qv3R6zauQTCBMwd4NbvNobXJbe0FKkuAVbbCbyCAsLUUcCCAzxquofZl5j+M9JuJrtn30H2OgqpVxN4eiCEGdupyymLexwCFAACQyYJVqqxErgzHbqNsvKyAZM/tG59fMLkw+Y9qNqdORoXbSzAAOCbBsRwHq+JHMuLDk1ciggFAAQB//+GH8vHxoXx8eiofnx4teXGP6v+7u/IAAAASJoeDVTgqtbfb1JsgRkGyuQfYdb6KpQ4RiA4fJAEAMFLTOXGN7Mt4AmEbALC2xrbW75r/ArlUAIALVQNfE2BUAQCtlLHtqQYAAHvXkaY53D5UBoARAOCICv9gAEDFP5L9IwCA6WOgjcNJX87lEuw88rk6PRj+y5btz3ZTr5EZgLg/2novvKb6d/rZjAEACRWue+oR/1vWJav8OwBAS0J6GwDXQy8vLx3w2O2eVwaqTXRAX9j/AQBAbasDBB0A0EB/SCy2674FAMA5BWiJupqtUdYAAGQAWP70Sm2ijanX6CtovKkyAFwJABjFb3o93beAYkK46thgPsmfV90sAIDObw4AgMr20j4wQddb+S0/kOBOa9V578CQEQDA33G0C4ikdgNW+D2vBQAQEGF2TwAAlGeCPxYAADDJvL52bBC0nc6i0wAABp4IRg1bVwQHGOgvkvpWwY0K+gYAaC0AHMRGqv8tAIDuMWgzlAGA1P/KAGAMNvCPwQAwAQBw7lVfuZ4gk8S5vJ6w/h0AAGuGc/w8r4w15pybmw4AgHasYAC4v4e/fw5mnftop0UK+KgFh08VSX+0AIC/BCDA6fW1AgAOx+fy8vVz+fb5H1b1//rlH+Xl87+V58/eBqAcn8v5+K1czgQABOgWpjrAnSqz1FvZd61+tyYbFuxSawAAVvoToNQDAAyQAB0XeD9a9jkAAOCQg1Xug84f9P5gAbBkP1gAzqV8BZvE5VCejycDAjyDBcC+dwDAK4gUEgAAIAD4ZpA/vEtfM75PZMsytqY0Co/4N7JZIzvbzeuh+Qu1CK3V5jcAgIkYi9UCzBQMADbeHQAAFrCwFVDs3IcMAJvjHm6o/nwfjvwH9SO2AABBdlof/D3m7T8KAOAt0rCI0WwACLbusfb+bCck19cWAHlNz9uYbRcQrfnH38sA0Np6jWdiKz64NX9Z5+dnya1ad8deVnTmaEzqr/G9MT6Sx6S2bLR/q+/Wftl+fzqe2Z5oNo9Dmynx0tH70WvN9JOfBzv6nQwA/+O//9e6J7/25fFFrE1KfnGqXNWx2hLEX+t7RcNnxz07Qrqhq0KYBnbtHNpGLDlRawELbq7aRtM3ENxssZpHgQG2ofyDAAD6d94C6DMlOXKquk3ZOwAA+Aprr2/NB0j/4ShFscPtvUkF2VvGP1s/a+tiYSBjrP45A5s9A4B9J0wJ3fWZILuCAcAmICjsR1209wZvXP2uAwB6I92C1VlJaiWfrh+tdqufCwDA4bzzBPyW/K0reFfS9RoRfG37p3hnKxkI1UGjwEKeB52vrEcWG7sdAICsr/MYPAYeNNCVzs3faQNfcH6XAICb6AXssmCSKUHUxgQwagHgcugjzMGZvB5V5jv94dvNxfnXAAAs5iti3Dkd7cF6ZzMmdqj7kZQVWuyKsg06t6o37Bqt37xuHGpiKDvQKWD+fQCAAORIBT/lJQfO9PPF/MSXo3emCeJ8bYpLXr56/dn6NHmId2a9dlf+ZSdyTSfky2w5jMwXzOzHlgM++17XxOid+Gfew1r/5fHmyqj+WP61BFmM3n+tbqStAQX3CkJ3Nu78fqt2qTZMgyr9G+nOjYpNnYGa7OT6rIOoiMB6wcj5dQCUUQDAfTNt6+RJflToOwBDA/0tQU9fT6vG+HtjBvAEP//z5MGSCcC/94om0pt6q6h275yE0Co+HUtnV6IHZu+XtuSHJvDz3NjmBgBDkcHRMVXKkqziWLYAWDtmbW0Pqb/lhGvW+qoSmVQIUZfr+HUORvunkYwN750YXsz+p76RnnttYMv6vAHMaAAA9rJv4DvXMZ5cZ5WUV8IxAUBK/6D8TwAA0Plbkr9WnyLAHYkEaQPQAwAcOGB+pyUXnMLE7T9ZANyHcLYC+c8ogx2YwOdcJiAbpfRoThe2oCkp8SOENYF7Bc/gB3AhkpABAMC+gxSuuD5ZWYyGFqwklS4e8X+vmrSqS4AzbtG31iuSX09HS/Y7AADJldYCwKotz9C3TnXu/Y/vyt8+PVkf4I8fnsoPT0/l04cP5e8/fLT/wADwt08BBPjwaEkLr1z0FgBY2w/3D94CwJhGPFkfmUqWQfe+keEDXONC195oF9PweRTQU/VHAghx2rcAAPoO13QL7eXaO882mgwAmvQnq4lb18YAwISB7Rt1f5mq9sA9xRVpbqUAAHILADAAKADAWgAYp/h9YwCwdgBI/Hv7ByQ01As3cEWqHtna89S52gAwzq6rn/+WAAAmgSsgSdp9aJ940vwjkdko/1srAFZJszJa9x4tLtNiMs1+jxkAWNWvCXNLCkfMxs+HX7Cslvdq4x5sMGMAsHEK/b+3W3F2ilkLAK361+Swf+4AgMwAkH0FjP/XAgAQIN7eQc9EwIT3aI9H26tAEK5/f/fLOIq+a/OfhYJebfloX7f04/CO3QdTAMANgKAVBOr+INs0KQDAfLkAirttb57sjAHAZV/tUKvQz8wPzioTDAAvr2Zj+B+PxTO7LWrAPGcAiFY6Jl7CAACXQCj8actguyiDlvy3e7udBpgtMwDgM1bj530C5Y3AtAwAIBAANhDJf8w37ZnNdSTyNV7i7721CKG/AQYA02cRyiEAwH6i8v/uvoAl5+HRW+3A5qIdAGzpHQB1t5cA+8Bn970Aq7xrLMRo/736v5yP3gbpFaXrr+Xy7Uspr8/l+ZefytdI+AME4C0A/r0cv302BoAzQACnl3IoYGXyGTNfUGyR6pHsl0592y527QnyRpPvLQYsJn3jsQL/bgkAMDAfWQDCAtI33w8AAMW/tAE4l2AAaKCAZ2UAOIH6H6ABMNEF4MTcygYAYJtNAgBMt9W0EWMvPQh+ax/Qvte4rCaipA1AtbFup5Xq32XlJpgy/I2arxh+Zp03/s34sHsmDWaQ7P/ud7//Qf+wR3K+1P9T3T3yhaq+sdfex453781WZmRtP7w8bR98feaLTeqTFrfJe9J2vUn8/o1vPI/ze+dzLwBglPxXmXgrACDvF7trWoW3J3Bn/9bkz6XP1/LsH+dvj4+/55Xl6ygDwEhvbL2/refLtp330Oda7MvEJo3mv14zrOA8+7OckWvn8T3n3/aOnb11AEAGTWffc+29Hv7nv/7L8Pm3XtxegeWEzTbfewVgj3C+6RgJLIwmTp3A7CC5ye1RRG+dt9GGIS8ovb8HRuA8OrK8r87i340JwNsAeCBaNyK4hweNA2mc6F5HAVx9Rv1+a/6X7/pg/b5q6i9VHVJZ5jnVBc8WAFkJzOSqUwhpwO0a/CInNpqytcWY6GNHY8iGM89RPke/Hz1D/qx2cgoAADcmWXF6YKlf6nYtKZVYXFvo8hfvdgAAGI130wBfwQDgQ23P0K3NLuHcRjsK8LetstOvrgEARjKt72yu4F07dHPyBgDA2vpT53WmP9RgLnTTOwMAsCDoUOZwhM/jmAGAAVQCALQdgNL4+iUY0MdkhuOzAQKgHsk/WZ+nBtTXj7cAqO85hGDUAsCXXV91v9Ax3HBrAit+z0bd3pFzcttd/f0HoML48iJ4XqnrnXI324qu0m6AcqUsKEX0SNbX7VkANMT/XDiITCQl3V6Pk3mYvaesy7q/papOz1+zRfW9MrGyAgAYOZCrTuVgMz0bPz5HQmehqyfXmNmXa22f2jltgZDfHdfC2vhntpvXGgEI9LpM4M5sHeR/7R1kBqY8FzP97LKCCuW0gfcvmvjErxbGyokS5vlWEthcw2qrahDXArt3phXxPf0w9c/4eZ8caD1OEVy04wMEwACk+3vu8/l3pP9XBoCDfy99ivM4+Hceh+spy+YtEhAcK55dW0QN9wBdC6N1X3p0vslSvK2RrlrVX4kNZU1n7NUt+RpbPpyOT2WE+lzPv2ZvwSQj/Yeq7+Hfm9tHo9SDKlm1X9doAPS8bVKrtud81KR7rZh0utQzKvitVM4r/k+nY02A1wQcAtsBFsD3Zutr4sDBAccjqtbYAgBUuN5z29oLFMS+8T2Dnj0AoGcAEFCCAAD0fY30zGzvkRVEqzCls0Awrv/NuWhARv/e2gAIvTST/p6qQ3Vble5a/c/kv1VPCkWyJf8rva23AMD31h/XWgJ4pZyBCoy2/7Z8eEQyAj8frdLfAQA/WBuAT0+P5e+fPpUfPuBzbwOA5P/T44P9xNw8PDxV1hIwmNB/IRigti3yjXK3A7FqOvFBzaNj9iCmseqSgY9D3ZrX3GydjD7n+si2Lq+/oe31dI1TA1f7ID5uyL/7vZQHls37u2f/TNoj9TkXAIADqv37FgAjAAAYAAAcACDgYG0DGgCA9NTVptuDijRf4XvsaQGQ11eex8zwlINZWzpZ90A81vUo1123xa3V/0ZJLpX/CgrwCn8AjTxZ2oMAPJlJynPXW5HsjMGPqPrdxnq7HYyvtvgJcKDGb9wPcAYAVoHX88kiUKng1wEAS5+lMR00XbtsAcBqbFR9G8NIJH/JAtADACTxTJrsOj73a94DAKA+JX83u9IBwJcAAN+HNz2sMoh3wXdf14QxyPTsMP09OIeezJ7pH/pM1CX0sxp7g2NzCADw9k03BgzlMQRtEgDQ4nQhRzsAAPq8BACMGAAWAACzv0sAAGWAwAlU/zNBb3o0kv6s9icAwP0CX09qw/A7AQBk1zBwSbBsOANAD1KZAQA455A3ttNSAICyAGC+wQDAVlk252hJY0ApX1dt/dDHEEYjAPEYVzO3x/U5fHADH9zelqfHJwMXmM0EAADJfwDo7vCuweDgLDawx7B9jaXHof3m5wDoh3ZJUf2PFgCn12cDAJTnr+X88q18+/xj+fqT0/6/fvmxvPziv19ev5Ryei7n128GACgXZ0ai2kcDHtpF+p/ZJ9V1QVmuMk+7HJ00GwDAbd5tFNg4AHoJAACDICn1MwCAsfXrAADSBqADAKA1AFgBpAXAqZSX10s5ng8OdIkWAN4azxkACADAeyB4wUANFcTex4S37FX/PQEAoZviy+ZBSAuArkjFDzSggv3X2Gr57rBmbGcUTFRmowYAAN0Dz977dc/05zw628ldey0Ly/3eAIB98z2K7eDMLQC8+lSdfax+4p8fADBL/tsaWysOjOT7WgJ5tG+gL2Hz/xsAAEYxCB3DPglq/pMenxkAZr7Q7B6zsenxs7VJ+zyL+eW9wSh+93szAOyde469t9UwuoiP9u9Gj9m6/rsCANaCXcPg30pVzNbA3+37FFjIkzdzjurnMZAcvNsj2OpMze6bFTAdXN7PK7iUAYA0s+7Y+UaiVXmx3ys3I66E3gYAyM+855308wKKeUfWqkLaMsYarDEKzVlyaRS0zwF/c/KJ9NaEfx5TfRPSEqDHXuVx6PudrQ39fK+i1uNQwdvuy8qm5Zwg0taeU97UGgOAJD8Wij3yr+yBqs5BZyAERT+Sjy0GgF5vLFsA1AD3JJm9BgDA0kcQdQ0AMHIEcwBhaUwHvQEj+e9zwIDJMoGa5ygH8LOeGBmGmV5ZPMsVAIDRNf0zUN21ZEJFlHbgGLpIsxYArXcqQQK2mQ5YfQMBNHYA/8w3X9QH+efIiejWqAAy8rnq+HH0ewEAnfwbyCbe+iJ5z6BBX8FjVcECxMoAAL7Huo1PPV3N8ZkoY8MqSMLyPQEAI/01SwBXfRG/vFWH58TsSAer7HKt2vvegaB9y7h0Huq7mlTZzWyfrutsI+qYkn1Tu8jn1Hc9mhv2mH6r/ibTx2yeRgAwjtOSX6EOs+zw700AAOsYJj7A6Pnb0qA+qg5IZS7JOp04se5dVADJZLEFOJQ+G49qAAAE/RoAgMe1AHEDBmiCoFb8S69TCxTXSsEGELDPAAAIalLz9aLCzBkAegraNgbvVVrBAZK0qMFRzL20MOC5MwBA9aBqdqYFIPKaWQvAvGegylgYrvw389O2LjM7b8v3X7vubJ4yAADXoC/U6fzEDIVkZtUjASolLX+UwLXvI0BtFfxG+9uS86zqJwCAVNO4tlfQopLNaVVxHhNpnpRyVoAeANBaBJBxAGvy+AIAgDIAhQ9c+6mTGcCBCU7XuwRdbb278ffZz26+CJlE+sSTI4Y6X8NsUPvMK/W9St9apNQesO4Z+dwFA8AFFW+e5LckSgAArB0A3gkS/gAARNK//o1kwgFJudtyf3uwasSnhwer+AcA4J8/fSr//LdPBgD4+PRQPn14Kn/7+FQ+PCKRcV8+BBsA1vn9w5MFsSzhwgRW6CVE/L2qMZL/FMpwEtEmAbJY04cVVNQAjXWPKVXO+i7oH+tn1+gHApS0CljX48yu0T81AID10fURKHiV7S+iyVQdor5/9uhtDAFkAPBuzQdQ/N/clQImgMNdsTYAoPy/eyiVAcAS/l7pDwYAO/7mHg3GSwEDgLECeF9qB2w1nafbkpF+yr5HZxeFAWDNT9Jz1EfJv/txnMe1sGp72+brDvb0I0yn4TGk173rIl877b/W0xzFCTiGgACuO65BBxH4MfosXmSh8ReC7BwAoIA7JJN4rIL8RgAAJtEY1/G18X0AADxTY2BhL3hP+mbK/1qZbWAAAAPAPAIQl+8p1GetPk4AG98LANDpzgCC/f/sveuaJbluJcZ9z0t1Hz2GPZbs/yN5PE8hWfb7/x1Jp6syc9/9YQGLBBEkI3ZW1eluj7K/6sy948YgQRAEFhbq79oAAA/Gz7Lq6mvHfQr1QbVfcOPMe0QGAO41qEN8Yk0LACCZ0TLWrRIA6pdT1iax4worQAnazjEA+KSbNugAACAASURBVHmZ7W6CG1wJAAb6K7CHAQAA/jhr9r+XiQyiIQAAIEDrf2MBwDMzAwCBFTKnJONawuf69wU2gIFrhLYdAVn7PAEACHX7xajZbQPhFgCf+U8QgLLW7HWdsn9rycCXUgDo/60B2ay/yUYD3WKpCZn6vwB+CABQ/U97XcF1yPzf79PT/pAOT/LsDYL/KKEDfXxPO2OA0PIsVqYHcklFKLQ9GvwXEID8fTuf0lVKj5yP6X58ywCANwEAfP23dHn/K4L/l4+/pnR5BwPA9fyREtgKCgBABkv8hwy0e39uz880seE9AECy+FHSh5UPb8ZQYYkhGQBAHwQTRgo7AK4FkKIk180BAABwFJASs/9B8X9HCYCj0PujBADLAggAwEoAXO/peNYyAgKcVACAkkrKsJN9ibqA76WsBm6tCnvQ5bYkfUPOHsXFBBWovQemkeyrKuAjZQCYAgBUeljqRtkp6LtiX8o9UeJVgA2uwXHcl7/Ln/vMlg0x+0bAgai91tvDfWav+Ij9OttGO6HnXxnts3s2tbd16Jvsnfto+6Id2bLvl95TzptLQDT0Uddf2gIAlNlq/udBg0b7B5UbS/B65KXcuXMMAHO3fVQ+J3LkwMOtZ83J19zze8e5VrX2EK39G+0430b6z5ftNPTK6Twa9/Cc/7cVe4o+S/9MvreeoyWMJ4mmISl91MLV//N//e/N9/fG/JwQ8XhPyXgFyXN7HROfNScgS9vWO28uwNZS7N5QkvbVg9IWlN7zW8q+twj757DdJcBfZ4HSsVs5eBlUQtaXOndhCMjmAg5io/I2x83IICxtfHwE/Jjeb1MEZXXc0V5EOcPkz0h/FeOewq0mfnYYkFKD1/J6Gnh08DmDz80WedZnMxBjO9vtq/u2NRdaAABPcZqvcY7e6j4uVSLeX4x5yHdjiHE7bFhquuWRDmhKitvrVMfNo1YbAI8BAERGZXx8X0NuLfAtf+oC/8gSUMvYVI/VChnPbgb/Ia36b7CI9gxL/9zeOdS7fh5XffwTAACFlKgmJDStWL2qUsDqho/Hi7xZ3+S6w77WI+mI/eY8ONYbTv7JnAv0ajQm5PfPAgBkfe8y371ex/EGAwAYFYwBwN9D/RN1EMvX3eX6lHVnACPMAQDG2r3I79y87+llll1p6e62wVXPVQ8AGOnUllGF8fY1eBsvG9ei2E65b+/dsD7YmtrS3ZS30brl78/z/L1Yh7p1zI99s425TnWfBthvoJrGfCfw3npfv35jjtn6DSnqACRa66I/1wO8WuM/tDOlxiPmYW07tIL9lYrO2R8Jta5b9HBsd7QN+RnOfjj9lJLZfx+d51jHXKCdgM0SSCBlbMnuzyACZCNpmQAFA2gwggwBcm8EGxwI1Gef+eCEb5e2V+63xauyjb6d/M73RZxirfnh+2xO/ugAf9wKtSugU/tXR72xxE6ba4uX30fs/7n7YhyCKcP+5TwhM0+eF5kZSoOYWScxWI4gAYPn6szH3JVsNHEyMhgtAX2rlUqHv4wdAAWZ1l8y+EvJAA3067+chQlGAGMQwHWS6V+CdJEB4AYK6sban4Gd2n61w/Q8s+Yhs60SM0v6uegy2iVmwZDmn5lXjgEHTTB+f117rL+NBSBnVMIRreCoDAAwW7wAABQoIPmvyFhDPdsLAv9wiFv2vzi7CQYQUKE4usVZzvl+AAhgjczEZ4AAJNgvIABlAHjebZH9/+uXl/T6vE/Ph316fhIGAGUUORyeoV8IAMjgJGMmUXtGWIpgbOKdsabB0S//1EY3JUKvfx6CDCb6WQCA7VblwuTar5mttbeySSBjCgDADwZUbVPMRTogsU/Uz97GhEyiBIzloThmCvlO7lQAALt0EwYAAYwZAOC+PaQzAQFIJRZ2AAEBCGBAygDIZwMAMMvUSs6U+V/wyHNrcM9+7tk/vbV7bPeUebRkHsYx4lo0BwDwDAAx+I+M/wszjh0gIDMCaEa8ztcCAGB7NaNbA/OUXzI19gAA0/W9zQAAqmzH2MOgY7WHcFm9lf1qcko9I/NvDgDg674r5T+DwFIPniUA6gWU701wjbT3swCAKANx/owYAIqcNQD5OlV12rrALp/nAUGc85O5a/M7zhu/H+/ZbZm50zEAMMufDABkf8DY/iAAAOn/PQOArKEx+x/j3GAA8MCQCQMAknkUVKPZ/jY3WHbA5o+cMwEAIOP/gms0+58AAGUC4HN1rhIAoAFb/wN71ij9xaeJdWkntPuSdb8rn7ca+Jd1T5TzZi1r2C6DLMr6zr+Mgj3bP2pXoAyPgHpM68vz5ZkS+Jcsf/n76XBIh4MCAOQf/hZg3P2WDlhHc8Tc6Nx1/UdmPGj/r2kldo4AAAR4czmn8/EDAIDr29d0P32kt6//nt7++m/p/Pbv6frxW7q8/QeAAOn6kUsA3G9nsxbM7ynPcO0uurNmBfDy78/h3/jN8o8GNBVwgzIAKDVAzQDQBgCgpI6ABBQvmIEJIwDARUoiCRBJAJD4LXT/ku1fAABSFkAAAOdrSkexhwQMgBIT93SSLhWQQC4BYAF12F7g6DHb8QY7RYaErAbSyBJQn+5h59ev4vei+eCD//IdGaDMfLV9sj6XAAAew7XWcdRVmO9md5Bpis9Qe8QYjDqJkPPv8Oc/o+eraPo7KmXznwAAzW+arv+PSkXPhvyZAAAmQ7W8/zGulNeDerUJnLbTtx7Zuqo/vw8AQGBQr7/nZHjkp6Pej+ur/zxiSPDrQ699S5/P87xtRds/yo4/p7J/o48Rjeony7XaXLeXftO+A6nnf9T7mD8iXO7HLAJYan/iHwgAMLd5jILY65jY6XMC8qiiief3AABdQyc4Iugw4MAUw5GDO4bIjByAcQJVmzxrh0cFZ1PVlQSgc5dAAN5D6OV0c7JO61WfAaA1+XObzd4YjcHIgYrr7kUBLnEkeKUE5ToDAPBta8lSiX8XEIA+Q68sE7BQ3fj7xABzS2nOzY25Nrbaze9Yw9srlBEAYHIvC2D5QBrbI5sDOHEbA7wUADA7Px8EAOhmorQoO7iDGcJzWuMjBgs3Jj8GAFBTxUEGbGeK/ssB2mlP6quMAQhzOqKVYZ7H0IF6Jrr1xg1afSTOWb+gTnVSzQCQaf6rkgxlo+N7gCU09DfBNm5TRHQtjilTQzaoHGsH51zLQdMyAPJ3PwAAIBssVIXrMGExQBv70FP5+7UG5xkAgI40Ovm4waMO155SZ3ocl+xod0YPDKYggnMAgLn114CIWYBGusqPEy8gAKCn++d0J19nbu2IMp1lZRT9mwGUtdoW29EDAJTzasdBlu+G4py8IwMKnTUwrkWtPgr4LV2Sncy0DFA2jQEOBg7j2uxlMhq18oxM/+9ksjfevfHdCnXmYJxaG6DJ+h28iLDpWguXgbmyzEmGrjDrhKhrfIccxLJ7wkmJbNltumJCliw+2mmSVcv5r78JEnABfFcmJAf58701OA/qf8vM9SCAYjeSslTtQDzfMtJYNkAzGkupgGKHCpuAZEyVYEcEAES72BRV7l1pR5R5b+eK47e3d0DPiQ07WD5b48+Hoyx7pqxpWyrx+jl92BabuoH+Hr21ddTukU3VAgBIP6FPHfU/73+zjLCqFIbLlL9eLjmQCbsyZ8sqBT8z/1EDWDJi7TgCbGY7KkOABsxIO42Mf2b+u3syGCv38hn70Bf5/so0IMevZ6G1LZn4qq8Y7BfbqwRdaWNgzRsJjUPQx/GO4xIzR4t9YmwAzObP2aMlQxI2g6vrCgctsvU1e1+kRhzAzPIAKIBZkRJMkRIIFuxH0FIYASwbDk5xyf4HA4DoKM1V15IAVwQ9kKEo7CCrtQYr1uv0tN+l16en9JfXl/R62KdfX1/SL89SCuAlvTztAAKQUgEauFinp+dX6DK5V6ZctsCL6hv0Orz6mAUu2AHs610hKbBNEEgoIAGcTvvVAaC8/LcchC17uTcvt/s9giwRAMB7jOxHlScFoJQ1UbNc8xph8kiIJtfMbH8gKx8rpwZ7bEHW4gLKACBB/LsxANyQ2S/Bq3267w7ptDJGAPT1Nt0kwG/nVAAAmf8o82f7bQJQ1YT8FAAPtb6daotrtO9zf8zr++m6rlct1bOQm08wABAAgAC4ZfljLiL4z2zkmgGAwUdkKiNgJDpNgFDaXq5b6nNhgoVfO+sSAADhWLmCHgBAgpK0F7hX/BkAAE/hLrrZlwAotP+FFcAzALQCAAQYcQ7/TABAnkuuTnu91xgBANTHEW2QpQCAHoDM2zD8m33iSwBsLAO8xQDgAQC04bwfT97xUQYAMl5gzlh5CwHlRQDA+SIADysBcNHfBH/4EgCZzt/o+gsDgOhUrnV6f1FoBWxj6xwYADTIL0FYrm94HlkBAgMAnm9gAg3AFwA854oE/D0TAAAAOwUA4NhWQbEsW0P7mXKqWqjQ/nt5UtnQd5N+wjNdKQ+5vwT5Qfe/26Xnpydk/Yte0BIACgAQ3bGFH1bXP5bsUX1mqz5S0TX4vxKbScbl+JHOpyMAAOevfwUA4P3rf6S33/4H6P9vx6/4LQCA9fWIEgDXizAAXMA6oMH4vGnMDB7cr3mb3a+D1LPT41JSCLswBO/LEt8qAaDlWajLSqBffUCPAwCkDFKCPLQAAB8S+DcGgCkAIIEl4CrMAZA9AV5YGQYDVWZwurESSPBf/1Pfc87veWDN8utiZrk0eStoZFjtsAUph4XqvzxXbLrMoiv7MK2nkMtKkaHEl5kqIAMDLNr62Rr30V7j/y/Hog0S92Td9/xPBgC1/3xJuQeyj3v2obf/5gAAo+QLzIMZBuJcKyoMcgsAkD3T3gE04z+M+8No2/7ZAQC+/1s2+5wfY87OXzI3R+e09m8c6uw/f0CR1e0tdmXvFq19pJcBxjV6e9YRAEBkh+I956fotu///e//xzD6NDdAcQM2d/4Dfb3o1M88ryWUc464uDjy/FkF1diczglLawFqbSi4ueKGkIadnFtnbrHmnDkCJ8j0OgNNry9sAGzvpF0LAACzg+gAAFE5xs+tsc51jRZkIvZkJX5fhkwpkuroXkC7mfMnTvSWkyMrnk6ApSWXQwXmELzcNNS/nSMlUL3mcfEbgRBIgUnvnFmV4appK5MaSK3xjs4fbjQgv6CQL1flPjAHbS1zBS0wma8ukd73o2zMJguE0V/BObzwHfw9q7FFnTDKBDdVeEM1xLMBEs7Jr9xDQOgJUb9EGZF53qtD5XVWnMP4PCYfcCKibW8bxrIZsg24yRgyuhaWAMC5FoDLJSos2F9AAcTpFdQcxyAG/1rzLo5/nlMBAOD1DfUKxo/OUhdMgMMPWX7SjwpXby2k4pRvrS08NwbM8Bn1AFEs1GqFKlGufMeAOeQCToM2BpP3r+Sl0UaPPxkZay3diT6wDWdvfsTvo36go602igjGqn/7a6c6u31NzwDj8/yYteSkpX9HOrm1hrX0vn5XI0jj81vvW+nSAACYW19a9y9ZUKX/5t4v6xJ5Pmi89ad1f5HTnuxw6uSNlQvk8X7++ub9QwCgZQh3ZVcfMml/JaNVhKNOFgdFt1QBdcHE+Cyvv6c2HEsA1AAAf56nkG3ZgAAKGItTdjAbxb8AiRjEL4wALA+gATzaepq5q9lIzOItgQZlFvAlAdRhvQFYAFTfjVIA0Wb2awj/9nTUcY2S6xVAF2yubLMY80DveFQ24fMjAICWHluy9/AAoNH5/v49Pdy0D8V76X7yWmPfZfkzth/o7DxXtf5slcVqwX+0FR58CfJLcF8D+PpPg/0S/Bf1r9l8mr1Xsv31uHyW+8j9/HW6TlvA0yiE8R3ZAMQhK0EDC+bjuQ5gwPbdrmdlGXD/FLTqAdgWnKOtnhdHy4DqZD9R/qLcRr3sn60lkdTu03cuDlyfaUpZkMBH+b4AAnIN2vVGg5LMojTglNImS4BfMtgsS9LOkV6T7wUEgOx/CyYTBEDaS3mPncx5OPA0mHTYbgEA+OXlJb3sd+nXl6f05eWQ/u7LC8oAvD5rGYAXKQOw36eD1DjeaFBFSgAg61IAARb8wBgzpc8iA8XmFlCKMADQfhQbp2wqvb4joLGnU+I6z/Pm5ujSGqgcY6+jlJlCgiplXchsGbZv0vkmtqLKoJ9/aBsyQbkHMOCK2MOw1YQdYI2M/7sF+gEAWGsJgNtmny7bA46njbHJiLystloiQNhlhA0ArACio+UcBQBkliiXMRhtF7SVtm9rfx1KAPg+imt173O0Wbjczo1bXCt826OeLPOwgIEY8FZaf81I5jz0AADNmNb5TIryy1kD4XLf600DgH4tVd9LzYqTA7dYLmnXrwC6YVY/vyerowwVKeAzg0C4L8F3ZT21vZrL7MW4uN0J++Mu2bNOp1K3e5r3wgBQ6sELQEADxtp3vHXLPsmBf1d6iHaK9pv2lQck9vYMLftPgAgce5U/x2IjACqsIRpMm8igqwbjdXic6/zsQQGttvj54vd8fN9aRtSe2u7qEkw4xwEw5d10T1izNGX5cglJNedeLE9ja4vR/6P9kPtbEgaASYA/j/EVYBeRgykAgMw8nD/umcYGoPJllPlWIiAH+Q2IpgH9CADQEgEAIqDUhMhcWVPlfA3Y1t4PgNEs0E8AAL/j9wpU2yL4L8AKyijnsXyWeSXtEp3p5SrKgDxfrpOAPsYTAAMJ8gvgYJsOUgLgIIw5Aj4QwMEWYDkAN+63tLXAOQMpGuSVd1ImpI2I7vUiKer2WwEAx7e3dD2+p8v7V/x7++3f0/HbX9P5XQP/wgJwP31L6fyeVvcz6P+FSSCtCmMN5uuC7F0vyxNbyPnpIJNku8GaqAAAgg6gA73DAWwm2gKAjPlPZ3Rm78yBGmFsgi1kpVvMxlFQo9o6Z2T1KwPA8ZrSOa3T+bZKx7Nk/ct3WirpJKCXW0oCEJBrCSipAADQ+/Z0e5+81lvQM8rfzJYj7kAs+cecqW4sCrW3MU/YWlvpOLPrCAzgXoqghQxU8Xtz9P8Kpr1pRcfAqc1bshdZ+p49+4E6ey5+svQ533NetDW8jdm6b9b9It/Zfqv7jveYDUDPNLy3F4x202ffP45P775xTeaaCJtyGEF8rGWtsejdQQE4n394BvfYA2Cfm6sh9jsBNJW31ejXl75hyz5G/znbZGoPU/8UH0g1FjaLo+3u79PaM3mbKbbf2zaz/Wv+357emL1+pvOWXB9tMW+Hjuafjv/3iO8UANDSnf4d4vsQALBEhqJ9WcAjdRnk0b2iXHdLACxp0Eg5fvb6R69bIiDxni2l2jNyWt/3JtSSto8UenyWn1StzZUc92jwetNRgwDIBFCDBDT7i/f2G5TeO9aLI1I4lrx295xVUgU4UmCtYxz3iqo7OClG1/UWuuyLmQRwMRpcKuw365TXrzenQL3MthRUawM8VRza78zg1eMli3qyQR0AAKBY+EYuCPMjAQC+Pf79CACYKKZQmlePfw4AEOUAARPLvLhqGtKsDLcMoAwBZu/l2xQ5mY5vHcyYW35aBnJpi26gYgbPSD9V/fwgACDqI+00RVHgviZjurFYVgIA51q/QUYko9ZoyThuREn7OqmUpxYAwI/3GIEpG6GSxVTNWxsmbKI4N4jv4BzJBcz7AABP0e71cwsAQF0uTlpxTMg56virAQB5fJE1F+Ef2ljc3yP9s8aqRT1LaieI1tM7/i5x7npDN06s3v2ivproL6efpvcs5SF660hb3xuVnttExLa3jLexQTfWJdP3L2wzvXeObc9rn7U7QkB67Wvdn46AXv+3ArBV/7tAh+/7PD9DAMG/CwEAvfejvhmNAQBejQx+3nNugyvqMwOP3IvlZzrZyCWsnT64iKPOqfQ4vi0AV5m/EoAXiua6ji/tMHlMBAD4QDsSa2G/yfVqC+ZA/pZ2HbP6S5kApZNVAECh++dx3oNB/5L5723N7LAXdgErIVDZn8YmEAFC1QYJzAdhobe+ZR/F/pzYCSF4G8d9tLA/AgDwa1/Plmk9S9o7N6977zRqez4WZB/9xj6EfITyME6PYp01+c96L9PlG20+nK01AABZ6hfN8AcNrgsWgPoXGdXXJHT9WH8t2K/fSyBfgQTihZQAqjIBaEAtMwzY/QHARRa8ZlZngEEGKFzSKtBwo79t3pb3p0vV9U8GfxYnS9yDRfmLY5JpjlleQDKwXbY/gmohMKXH1XklAEENvBUQA+rQWj1a0Q0C8hMHNa8D9b8E4OR6YwnQz5qZCCd5WlkZACsRIN8zr9CyzqEzDLlIm3i32SDDX0AAz7sdMv+FAUAAAL9+EQCAlAnYpdcXzWp8enpWJgHSK6+FDWCT9jthBKAO0rRA9LL8FhuPMpo2VQmAxwEABbzu15+e/ojj9z0AALGyRH7pA1NbtMwb2qYAAJh57NcV9oeMbykj4IJoGkJBxr8E9cECkAEAOwAAzpsCABAGAJYAQJkA+ewAAGD7k4AWDEO1ERVoOgXv+fW7ZxsYNgddWmReR3bOnuvbgTpCc/OupeejzRHble2mDGTSoL4CAHQeio7JtciNjhxzytcnB/2/lUFZqe0ZAQDYlwX/DIJdDgCA9df2tdO1Vc/9DADA77y4/iwBABRQRKFcJwCAvyMFfA8AQL0rQVdpA97VgImfAQA0bVcwN0gRFC9/bQBAC1hilW0m8pvXQrdWekDXyL6O60d+d2Nh4mcCQloAgHXup+Kb+1sAADzwAxT8DQYADwLQgDzBMbZ+o6NXScAlWN8IMAEYsJQIYNAfIFoDANQsBAoAADDAwCaUTwAIbM2k+SPPYt/uJNhuZa8Q7LeSACgBgHVpCgCoy1WozMr7cTx96QSv68D/J4F/AGil1MUa6+L+oAH/w04Ac/u0P+xxHAAAaRsAAArxYraEUrrTDtA1AeuC9OH5BAaAdDml88dHOr+/p8vHWzp9+490/fiW3n77j3T8JsH/39LlQwEACP5fPwwAcAEAQBhr8nqF0hIdcK1bKCubfWJva/t5Tp3BLwAAY6U3XJ/i+7K3sQkAULCcA9WhLcqII+NdAABiPwkgQDP4PQMAAv63VQUAkDIAJ5SPYAkABQAAYAL9r/dH6SWWcMrb+QxD0P6z760C/CJTfXqS3IQAXj8OtAbUk0aab2WAKmVpMb8YxAIgQaVJfnR+KPi0Wo8JADC3J8GJvm2t8f7kC/4pLmvtMeOezL+IX4s2W91fRduj53d4tENG7Sj+/kfvWs7X+/dLQGLmuTnv3111bp3A92hL/P641cfDcWBC1qMPdef7sUdb3DTMut908jTVaqb+Y2iXtyv43CUAgJF/oACF2jazl8tWX7bs7DjGw+7tAAAoN0vt+N4zllwfbUPu/fy8bN3/ZwMAms8MgJXvBQDMAaZbeyK2C/30r//tH+ajXwMJiEK1ZMC+Y75OLv3M86oFzt6+Zbh75ce/vXDhmmBAxQb2BiAuEHPP53Pjb3keN4/+mG5ILbPDNh+FRpbodHX6IlxnmzTvYPbvGhcC/Sz/qzOQHh7bwAAQJ23PUcDnzDEA9MaD3zPDXZ9TArfeWaDnxuA/WpotwTievQ1rbM8cQnDu/X3smoEMH9DI13cAAMW+rR03aKfBo2LIGr1h3SXOqyU/vj/8/JOMoREDgFdWnwEAyMZsYuBZcFrkV2o4jwAArfmbF3JygFUAgFpOyvi2epEy1O/BOAdrnVQAAP4OLYOtaUQsBABUC4YLFNN4LLBJt3GbMABwA1VaqmVhlZq4ni+KgNfvldJXA3W6Idb+V0drRj27DECvQ9j/cT5mmXDiWxk+pOedAQCoAfxjAQCaWasAANXHSs+NWrrWfXCw2Qa+tYATADDRf+GLKJVLNj4taV2i/6Juzzo4BOD9eX7uto3VMoAtnevb2rq+1NhrO67j9b32jAzp0RqkGQZhkz4xEssIVzIaGAB6tlBX9mkBB4e7v89ofZqAdwaO/9ZYY5wtENFro5fHyfgi26RdxKKntyfyYLUrMQLWzVU/egBAfgkdMWn7ucHA4a+Xeerb4m00RejU9le07+iY5PfRPlPbrc7kV7pYZRGBXWcZZdAryCQrwX5fHqAFBqBtWWhrWb5AgQJCUdy3PwuTlF+38pii3X0HCjbk1v+jTXBr7avthvb6ugQA0Gp3z5bp6cWeXurp2kd0cA0AdQwVtv56AEB2u2agrKyhxXFPin9m7Mv6KwF4BugZzEcA34L7oIJ2AAC5BwP9BQCgIAAEuj1LgJx7PSUpQ8BMQVKxS1YigAbi3c0MQaT2t+x+Ad8IA4A5Uf2847v699carsw4Uy+ugiDKKhj3YT2dyrEGK4FnILAD8h1p+elgy9mDRo0MR7O8Y+4zAgPEAW21lC3rDRmPAEho1iOCItKfPA7nvtZElmxvYQfQzH/tHTjNzYFuUcjiZGcMQhhDhNZfaIslc3G3S79mAMBz+vX1GQwAX4QJ4OUpPe336fn5CQCAp/0Bv3drLSewR0kAUiyXFD8J/sOisw2E6KI1GaSMCtmXR6LeY73Oyf7bHN+t/bTXHz0L+7MAANULMj8KAADPGAAAcE3IUL4DGKHzQ9cgAxDk8I9EgacAgLUxAJw3+3QFI4AAySTTf4OSAXKNlAAQtgAyAOg6of9oH8oa4TOpRjbUZI0226WySQIIv7eut+yoOWfWyO7sjW8va1tBN1LD3kAzxmhCNgAPAtBg/z0x859U5aIbkcA1ScQQu305ACCyBUQGgLK+MphWGATUgaw/2XZw2f8QqQYDAPTt1QJKVlaEfdJmAKgp4HMw1jHQtGwUzaauAQDelmgxAPTs5ZZsopSMk7kSIGPGu46vt7Gz7JHBLQBYqM9z3zEAEEoFjNZ1v454oGXuC9hoUq9eA8joE4IEzF7zyTkK2lT7Tfu5sB/FcVdTtgCJ/HuQsh9ruSsB4BkA8HcAAPQZAMgCUAKO6Bej+wcDA8r3KHgvr4sW2Bf/XWEAUGBNlj9m/st6Ky1gzgAAIABJREFUBwYAW+MMGIC9EwB3RWLIXsVyNCwF4EsAKChASwCstxK017/lh6UAEHi18o3aZgL1qJ8NY2iyjRI6ABpI9v/WAABrMAAcBBCw32U7XIAIKN2JfpISVyqfooc1m9sAYeL7kD67nlO6nAECAO3/hzIA3I7v6eOv/wYAwPu3vwIAIIH/68dXlAG4nd/S5n4CAGAlpZ7E1jN2JMgnNnCqp5bY19EXhc/ZB2oADIAKVQKZ0U8/NBjEBgAAXwIgMgCA7jgAAGD/CNsRSkhoCYCzgAGuSTP+DQBwuiZlBLjc0vFyR5kkYQuQzP+P802ZlMAIYLZJEtBlyA7lPoSgDCSrAPowWwe8tzbxan+8pGKZTyCzl1A2CnhUrvMAAF7LUlGUXzmvDl5q5ipLb1blv34wA0B89yhnc/Z1v+9+3JHYhijn1fgE3wwZLKq9h7GyUO9+T0tHe8EMAFiQwNZqg8iL3r8PAGj1hV8fM5L0ky/5PfJAu/V7Aph+XjT72nwQKFcZxp7Jb0tevWUryHdzAIDWvX075wAATOBpvZs8v/f9UtltASaW9AfP+RHzP/Zt1T/efxf2+YBfIbngsz9jBoDmnPvBAAAy1Phn9d6/uc7/3//n3w/ff6yAPttx5bofIQCPtqJy+MwAAHynZUPbC5JAHAc/rcWld3p0Psl5dGD5Z0cnCDcV/hwijOUezP4voIAS8BeDl+/YcuTGNtWfxYpYFgDuvnOSAO306BJHhFzFp/ccDaPJACUHijj98RtFKkC9L7mzY7hMA5VxYsUNZHy7lvNjTiFGOeLn72UAYNfDHRqcN/juB5QAYF/GfoDcOgRhpWuCUaPHpoCLLI+dEgACAJj8WOAZGTw/AQDg5bmM2+cBAGz/dJOmc7tVAoDnDvXPQgBATwdou5YyALQBAN0gIgErrOkrtesyUMCMsUyryvlbsugoc2MGAN1RxvmI+WvDBaeDbYo82AjGE5gPlgEAJrrd1hAf0Mv6dwYAkPU8qCF9Bdoi6UsBAF75TuVrujEYzWWvw3r6ys/F0Tk9fV7rSWqvdvC+Z1v4OcnsTP9ec9f19HfrfVr3qq/vZ8u1+sr3i2rDMvvnnxVAXtDtY/T33D3hxAiBc39NBBBU7x5U4mjNb42PnK+ZNLWG988Qme7JmcxxpUCf6iZ85wAS/gkZLLASqm3HENIwZGi/QV84Zxv+RvBbgzGc014fyDM9AGAKzqQzuAAAcnadMTsh018y9LPzWB3JdCgjIJSZA0rWv6fu9Q7sCAjY7fZdAADb6+2j2nYVEFMNAOC5LVs4roM6PLqItXTXdOFvmAI+1ahzgW9znJNL90fDdXjQ0N79s8w62YeMuSCj70sf/C/zTDPw6UhiRj9+wwOqgUkJsvjsfQ3MS3b/NV3OJwuksUSAOplxvp0DBgCX+Q92AMwvfb7W0rYAAjPhDSggQTffdg/UQQGO60nD3G5PBmaM4NhWW1PD//5YRODP9ffElq+o/ovKkPeDg9ooiuWzBiNZHkDrtErwn9la6BJlZtb+sGw0BCotQzmzA8h3wsyAbDULUMBuUYc0MuUwNzaZJYAObsizL9lhTmb0zkrLAEjmogTxf3l5Tq+HXfq7X6QEwAEMAK9P+/Tl9Tk9H/bp5fkJ2f5Ph0N62u3TXiiYN8oAoEERCULb/FwL4FbrDYjdDf292WUWM4kOqF4sQQnOvT4AoACg/BqRr2ttLt0gqkyMf6SdbZtAvhda5WwJW1kLFz3I2YxljSFjDVaOtZZx0ky8HgBgm24oAbBPdzIACChgu0+ntZYCEHCXZP8DBAAmACkLUAAAmulfAADoK9EVUovaFtDe+hvtnfw5lABg/7fso3jv1rMiAKDd5/VY9XSzt/8JAvC2Ywl2G1CnAgAIMIDBSA34oU75WWnKGfwW3YEuN4c/10ZfAgB6x9ZXLvnlPGUA6AEA1qgPXtbkEkgrrDwE0FW2RXbs6xtDfp0DO+silAAQPa261zMAMODqa8FfzqT+931QFiC+q/9NBiP0gWW2jwAAfjx7cuRlR0s0zjMA+CBHvt4Y3Mr9aiaL+jnKdtMDlFf2oQsA+fH3464yIX1SAADM8hcGAD2u4Anq69o/9zgAgOsPA+lLAADn0xlyMQEAiE2ALP/IAACrAzKl88ZKAAhQhKw3yOi3DH8r+XO2AD+ANvY3admVBUBLDOm6qAA4tf02xAcWoImj9ZcyNUrLLxn5mv3PfzK/trudjoMlQvl+Z39xvqgN5DItYWzptVjv8G9jAAB5zjrtjQFAjnF8UQJA9LQAiJzg6NptSQ+2Jtwl8I/gv/w7ptvpmE7vb+nj7RtKABz/+j8UAPD1t3T++Jqp/wUAcL+8pw2C/+d0lxIABiigqUS2Hb99atk/Pf+PhQ5tudbkDwb9QaxpIAB8z1IfuWSgvjgDqBVgoMMAIP1TlwBQ72sEAEiwH/9uq3S6r+oSAAYAOEnZi7sABe4TAABsrLuyMWSGBNsLagJKYey5W0mdJXuNxu6jMP/YwSqgl5l6lLKf9iH1EgL9zNPCdtXKBYhf0+YKAWJ/NAAAZWqUYPC5Pn38qtbezMt8zy6SJ0mJC29XcM/F30tsmFGLx/tLK6P2+CsXg9XkN7aTnz2A2j/Gr5nfEUHN8a3e80ev9iMAAD6AHZ9FvRjtY9rOSL4Y3YBzehL09TaTluT6zPvj9k7/tGSN86snz63xHcn7ZDxmEqDnRPN750fLRmzJaWsN+3EAgLkdZK8XOH+XQRDkXSs7f7XGfqT+rm4L+6fnH1v9JwDAdGHDYdQy6ieOyd+RAUAXGc0OhbPVuIm46SAKvQYAFMpEbky5WH0OAFCCsnOTfXqc9cPHgaa+clQjLdfoDgFsP2HiIo3P5phkBKHo6TKJCsVda5JbprJ3PrrN6GRBaTij2o6QvkKYGCvBAcyspsn7dhgAWFO8BwBQQ74xchkXMa+8Wkqe88gDALzxFLPy9fzHAQAIEEVUa6an/34AgPYbV3o8qQK0zPgfS9ppZ/L0FLeerjWo4gB5HRUNAD4G5ywEAFTXBEqoCgUpQXpSty1mAGAAyKA8zPbTrQ0Q8NjaADBfQABkABD58XMIzi7X6T2HTT7HUSj7a2lcYtPP4bWJkM+T8rZgsJhnAJisGwEA4J1DZABAhj/+qY5Htpa1RfW90bc2ZOdRAMBYzkzaOoZsvNb3oz82MlB7ujKOp6rtOvDvqdBGxut0HcmSPQE/8Tlsf7zvUr2tNUjrn956NnfPSRsM2Z8Doe4xc+3FXBLFISCAsInx7ZP377YX5TqKTl7a/tgfPsBXj285s/s+Hb3Z+3qyfjbWbtXiJvNOP/C7fAy1tgOogtfZ9wzge1uETl06ewgAmAb4SwY9r6kBAko9ChnNQQhP3a+BfmUA0Lqmci5qn0J/6LXMevKBfmZSxYA/zyklALSUQLQd42euwdmhbZkHmsFV2xATXdnJUFLJq+FvS/RYJRsLN7Bs94Pilk+fk7veff0GvTkPXXa8zmmmeRc9yYD3dJ1UBgDkB7lANv+WzCDN9JdAu/xTav8SLJL6wBog4L+c6W8AANRoNs9luV6DArqGS2Z7CSjlbH8EDO7pehFna/nxAID1Wtp3zAwAWW4sz5+6q9iaBQBQ5KS/f/G6r6cDpT1VlnF2yFqtWgkaMYOUgX1SIUsgA1n7DGwQAFBqK2fKWwAFLOBigRUFGOj9AQIwRiQCAMxyymAAdWxbMB72BMvEWSm4pPpAdIpQ+u/WG2T6vx726ZeXp/Tleaf0/8/79OVFAADCBnBIh902vTw/p+f9AeABgAByRuRO7TcpZiw2HDBP5GxQ3fN9DACfBwDI2Glxpf5PXHe4X5I5pbqnDQDIc9ECIeqet3XFAmHIKgIAjSMFYWJqqWUXCgMAAQC7dF9JYH+XVlIOYLtP55UyAKy3pP83BoC1AAYKAEDWB9iq5jCEbMtroyRDbd/1bKhoi/nyWX7d9nNliR2i17bbMKdva+cX71F0n88a5r2kTZ4BIGdFG+U/gv0XrTGu51pW8lnr3udyJRIIWqtTrvhctBY4g/r8XgPh2v1+vdxif1roywsLj8xP3V+0gAVlfS37W7QjZP9zXCIAoAT+7wjWUn9Tt5cgrGb+S/C/pn+38i7WqVnHmi3APiEAQDPcp+WFGBz09kJrzCl7Xgb1b5+R7SmypwwAE7mG4PuSLVMAuX+u1/O5XwMDordvfJ9ke8n6hywPAgDI/rkZBgAvB7SntJSh/XOarMUAoDJfZF/B7ykJ245nANCMfAV7nI6nnJFfnSNle4w9o2TH0xZWG4TPI/hPt/MFbKIU/7KuXVMBAKgsKguBtlfZbvR5+XpbDxPmTwGMSR8xo19sXwGmgalqtwNDDYP/ZFyQrH2CXaEOHfBC924WVAWAsdCvs//l+XL9QbL+97sMANjtFeCB7H8pO+BKYaBcgDEAbMHgoc40WQ/UVtDySLIW3C4nZP9fTxr8vx0/FADw7Ws6v39LZ6H9//iWTm9fAQC4nb6l++kt3eX3+S2tDQCwslJL9KFB/xtwlvsPP++iHZ3f19niWn1S7SeVQQUAKARR2QFY/gbZ/5kBgIBdyYDNKUwFMDAAANAeQskWBMDVzpJsfjIARACAMACAEeAqLADGAGDnCyvA+coSADUDgAcA5EQoW6vpc5A9VNtDOrdyQYPoP7+hzFYCwSC0HAojAW0QuQNtQgJHYf4TAID1SROgavv1b8cAwOf29nR/NgBA3McLACCuK625s0QaWueM7/XzAQDefzGVI7Pb5kMA3dfn/ra3vxr1288EAPSC/2hn9hnNAwDie8U+ZB33z7w/+uZBAIC3gbnexT7u2f/NsVjoP+mNY6t/Hpkro36LusevYVn7Wp7PI88s58rc/2zwX++i/pdlE2jqQ1yn8/kySR7yY9zqg2ot/14AwGcdW1EQPzcAn7vKK9Vc13UBAIAd552Bj47/SKGPHJ9xY1GcXeq8Ucewpv/4zSiDhK3g/lIAQGxX5Tzr1ZZfNDQFANBaXPx37YnO+kicTG1nfE/WcM9s0GF0J2wEur/rT3KtwlT/zCnQ0aLQMyZ6ii5SwNKZNGnDoAQAFIu9gr+OztYRAGAufca3Oyow7VmyK4QsPpuYtew9DgDgBrlS/tnmVgCA0pGOf/y8pVMAGeAQUhqB5Tdlt13juFj82j/95482YvKMzUYdkf6n0k+d4IquPsu2LpW+dNkN+szvYwAwCdDmyIaFWf4TBgBtsHcAMXvfy64/Xp3rNkHVXHIMAF72qdcJAJA+iAwAglGYAwD4QLyXZY4YHWSVo9AYANRpa9m9Kw3mcbOOMc4AgKn88LlRfuKZoAQMQdDRGlXrIZX3yTNcUFTaPzTSAgAjzsJRBrkKcAF8tPTuvGGt0hOvXaqj5+4fAQDT+46fH/Vn1daFAIDeu2mwULqw1vD+mRzb9j0k47Rec0drX6tPEUhpAPfm1lRekwFsQYZb2rw5VvDKM/qg+pDn+b9b+lJWTWTZhkXQPyducKv1jEHwDgOA1+PUD9EO9AwBshlUO69QxVKHINBmAf8CChCdIuUAjA7VOadbAADvxC7HDWTQcfzz/dv2a58+k+e39EuWSUdt2dNhYweKYrfmfuI4+PNbMh3X4nhOy87389pfH+Un6gNm2qGfRHaNuzTPKQDoyg/XRATvNH88Zy3nLHwLkIF+FiUAbukqATEE+iUzVh30mhFXgv/6mTT/GiCS8gB4ZmYEsHsyeJPK9Wgz14P8Hlan3l5Bg6h0+IujXEoARBT8eqLTMIZ2rQIi0FsVqHQkBz0dJfdiv+E9MwDA6rBagD5n9eeg4g2yd0I9Y7IDGIW/gQpY87XUvFXnLrMuCRy4CoDCgjl0CCldrtHFood8CJrsI5JAySzjjXAjACQk+kACE9vVGhn+z/td+vK8Ty+HbXo+bMEAIMCAl8M+/fp6wPHXl5f0clAAgPwDAGC9Ru1jqFgAAFYpbfW3ZPPJz3r9+wIAlAZ3/ofzhmfqHJYZ1AcAwDo2AACBsZinLAOAEmQG3CCR8AAAIIF/AQDcAwAADABSMgrZ/wUAQAYA+V7ZFRT0xTfGyiUMYsbG0LKDhrZRgwEg6rHevJl+rz07sh96o1TWFt6jZHIzaOtZAHS+aoD/ajT40G8W6CcAAOVHjAocQcmznlPuJcBktR2ynY51UINd/L4K4BsbBtZSlNxQOfKggFgCQN4vAwhI/Z7XW90fQNZY4qSVkOAYAHJg1gKsEgD22f++BAADwcwEJ1CA+r96dgBClHbXJQDod9JxY3Zw2etEm5NykdcuZy+WsofcG5axl+t0DNE79d4RayVGqDrWfobTzwaUM0kz8E6RzGjnUAZoL7FPPACAJQA8A4Daa2R40r1ekTEX8P4kAAD7kk8AAAo9vwbk/fxghjLGyxgAAKKROWOMPtK/GWQCoIGC2AgAUPkyEID9PQUAFOYcrCPGIuXBqbRVDwYA8AwAAAQY7T//pp3lfaKRAYBZ2MUWX0PvSna/AAAOhz0AALu9fCfr6ArBf/knDFwqG2sA7AgA2G22WeeRZhpllwwAcDl9gPpfgv+S8X/7+Egfb1/Tx7dv6fz+NV3e/pqux7d0fPsKIEC6vCPwn85vaXX5SGspAYDgvzIAaMkjk1dj3PE+gZa97L+rbGHL8CcAoMriDwAAznPRd/p8B5yytZSAAZYQgJWWyx4qaDADIq0UEgEAZ2GpuAogW+j+XQmA+wpMAAIAkOC/gAAk4E8GgI+LlgK4mB0mAR0CJXsMAD4R6V5xOMzbEZMzKgZdzzRrveECVLD77AZcJwso1HScgaLBADADAAABEZiHpv5DtnNu/zT3xi1fwtw1f+vjrf0Z35v+K28/+DWPDABt+/D732Tc/38bAEB8N/9WM+7r2Q6I7ze3n66ejfyVed/9qBGt/T/v2QLG8mna7s8BAOr26H2avqmQ+NDsmxkAQJx/0b72CQZs10M2eAMA8MgYzgrIzAm9fqPMtt4vvyf36p9uhIxdASDSTh3drpZ3Y5D7LgDAWRMEna3o29HzPWX9/q//7R+GM+jRwXx0wXj0/p8eK3dhZdDY20enXM8Qis7AOQci3y/eL25yes+Hw8Ab+e5vXfJrAICWitbNVDFq+bnO/udmhJuUYtjW53ljoDYGzcOxUICnY6fBw5EDvTfB9V4FANBzNPQmpZ7PwLc6ynw78v26AADduBMz6vult2D2ZH3U9thnkwntZi/fiZvi6t0XMgBU97cs0REA4JEKKpRl9LTJsTqsbTS948KALPW8eBwAwE2En7f00mL0wCA9H4BvjS9QzohBlkU8ZrKMAQBG9zaj1Hq6Qx1HVkM06LeefvFzeSkAgOPlf5e/OYcJPipZTkVu3Lj5drJ+KwwgMgDob84r0q1lqnIL+EKWLKPAB+o490aGQTUvGgFo3MM7Ra3NGXHKQZbg6UwJgKUAAOprpefWepAM3uGYOHFdpi/kGVm8bfgI16WJgR1k7VEAQNSnCohtB5D9fG+OxwLn+ziDnqUa+iCAls713+nf2v4la0jvnDl50/vHcjkROPRYGxDgaWyCpu/XcaybR2FEYza+lyBgVKCWrGGtPhKGlkeunZwb5HnJhjLfA0qs1v3UK/m2MxtMoYqM8sNre/Lv17QK0OMAP/6caP/R2Jfn+BJO0EXZ9qPD0Rzr0CmqR2Dn5Yw8oSYVEID+ox7yJQD8sZKhWJ/vAaY+mNGzXbmBziwI1s/xvVvzN69t4hB0y09cn+TzaAM4s+xWh/17+AM9m25072jre3mJ9452R5xrEryxCWhZ9Rps53kStI/3RJsNAHC7X3StdZmBLAWAcwwAAPpnoeYVyn7JzruIU1kzlyMDgFL/F7YArKcdAIAE0Hz2aQZkWyRda8SX9YV/KV29sANcLLxd1iEEOt3GLPe3AQDqnG9jGhoM2FA/xfrQ5lRAMNEy9AEUCtmXzPaTWrQEACjA0BzQdj0cvBkQoO9IMAEoqZEBZ2ALvIPqIzqx0XbYDiy3Ybaq2TewIUQvADS0xX4MIICVBChXKAMgmf5SBkCy/5/2m8wA8PK0S395FYaAXfry+ppen57Sk5QOIAOAZWBK8F/YBlbbNQAA8jzN3JT3kfG1ReRvXAIAPbHABuFcmuy9ZO19EACQ56+MqwT/cQ8FvmpcRMtvlPxJZQBg4H8EAEhrYQqQ83cpWQmA+0quLQAAlgHAoxYAAIbrP0EnYe4ssT/8nPps9j8fW3RzVoU52BsBAPJcCbBpwNsAAEaFr4FJZiBrIJJgG+goZCB7hrEaAFDWQA1qc/2ZAwCQLcDvAcAiIENpgWBd87kFICDAWB2sI9APjv5fPuf9kANPy3cjBoCc6W1ALwU/tBkA4nrt7QD6l+hXapUAaAEAWqo4v4fpW34mKLzMUc0yz+tfHq+GjW8MAB4c4J8j9+C9KpBXBiBoQHUqh8V/RhloMyoJG1MpAZDLNBljUwsAQDngM8V+zvK/kAGAYA+WAJgwALhxnysBIH3HucR6tLQvCDRB5v8EACCBVwEACANQDwCgpTiUKUBLDvCeUv5GvmfJG2+3+r5mCQBP/e+D/n0AgL5XkSOl/4fHNTNebdIWJQY26flpDwaA/V6y/Veg/5dlTgABclyBuioXWwHcGgMAftv+CTZBBicJQOOWzkcJ6J/S7fierh8f6XJ8R/b/+1dhAPiarm+/pdvxLZ2E/v/4Btr/1eU9pfN7SpePtF1d0wrB/0sGAMDvaX4DWeu5B/Hzrudz8t9nun/zn5EBwDBNwPtJp+kcV50oNoXqRgec0h4o7AHONwsdBjtBStXUAAAdfysBIH2FrP6UzlcN+Evg/3xfpeNVQAGa/S//LjcFAAhjgAAABCMkAAINpmvg/Qq3pHeuetictrX4n1se0pYWi99pAoOtxNYlpqcswCgANf4AYBMY+RRAQ9KgUlACciQC2yixxnYjfAU/2t8GAODfnuv/j9qfLent3jlTu85KUdn+UW2GwjRDnS6/PQCA8xiSsSAhYUmbx/f5+QAAjk9Zb0ur1b7IU3nJ60zOoY0ymRnBH9C6OX1fczG4UcNaz/cAgMpOdTei/2KuBMC8f+DzAAD4lzygt+Gr8j6ookeKDTsHAJiVY8eA4e+/VBjm+mfu+TIv4zmcq3JvlKCzn7bvsF1Cd1n7f28AwCqXAKCNzXZ7G7inj2A3/ut/+/vvAgBEAZsbsN5EX9bhvbMeW4CLQ2gafIzOOf9+0QmIcwHa6z/fC/jUqHLZZh0GAl7vn82/dSHyNeLUsKIw1KjWAgjwx/0moyCMy6bCK4jYN8zAHGUwj8fV0LtOg0eF4HXa9FgI1IVMQr8gtxQNxlaMvE7wX69vvYELbVYMAuVcLph+zCdtyDXM9SG1U0S/izIzMVaaAID6fiXIMX0Z/8wYSAVCtGPIsAeWAQDKguNlF5uPkKFW3rlsEPidmcZ1v8DpYX3VAhKYS5RynBd8M/BBwTkQ0qnMlwwDdSAa7SLLfgYZbAMA8EY25jEo2G5Me0Mmc52bCKPI99kgYbMwuUflWp/XwLEvaAT5K5npVIML2MO1ppS+i/TEpPxXAICxAuAP/Z/WYHP/nPxE543X3ZPFPwfxp3NPnuRrpuXWY4K4TBLMXykBoMPZkiOvWnz/cdNd6VyjyESmrtVszQE3LTaaZT8HAWcAANHAm7SxoeC8nPDvlu7VcZ+ufbGvvXxU95lxvsuzPQCgpcPFec6f1nN7bal1ba23W+tGT34oc913DNMqvkPlNHsUhGBZnpC9MI699c5/T/BVJEDx4x/7P/aDB6CM+t/3qe+SFj1569zu/A3r09x6Ge/t2V+yrWWTJH/uqEbsfQcAAOiRoJ8m60kH3NmyNWm3+WPQFWyfBf+VCcAC/XRWSiBhI6HUQtcP3WA1TH1gX76ns572pTgt4fjM9WlrAACZTKiXeD//vrH9cLxbwNLbucUGqOV6MrbS/2H9jucMHUyl42YXvzgevECckKOflv3kbaCe3ujN50rfGEU/zkWQXX/7zZ8E6/UnC7Vm5Fnw/nY/K9yO2ftG0auBSGb0X9PV6j8Lpb+wAAAMcL1i9BhQY1YhMtjMkZ3bJu1DcE2BA/oeNzjKwSpgoAFpKfrMgHm77a5aWGFzcR0U3Q8GgDoIo5kZujbF8dcgqwH3zJ4oQaTxPo5j4stmaYkwc9xnBgCjDUeWmlHVAnNh9Mcst3BP6SyBDPvecBnoG4AC7Bp1TJud4sBqkL2VMg3IPfSckjmm16uNAlAhdMJau9aAY/xe5nUmqTe7DOxZ9zuC+kL7L5n+L/tt+iLlAF5e0qsAAL4QAPCSvjw/pyfJeNxKCYFt2m5W6fnpoPvR7TqtthuAAAgAAFADQRFzXJNdKtiwAh6gvVTvH2ThK3tVr9t5XmsdzOoyAwCGLpBuVro8QwEAtu8myM+VoVL3ng8e6KYyy5IBWlUujZEugxLl/jUA4MYSANt9um0O6bI+pNtaSgJICYC1MgCstgoCAHBgA1CAlnsRfW8lYxwAwGdRjeyctl1Ua7+R3mpdH9fHnp0w0rEsbcOgO4P01JU+eMu/mWksJeRlGhVAgIIDpARACWwaRT4oz5ksYMF4xdxVPhdd50oZAA0YEohngTCy7bj1PwIApEZ57d/pAwCKTizBC+510eYhAEAAAarP+U9qvoN23b7DZ3dcARHXrF8531pAQK77nwUAeJn0zl3KBMeZY9M632fZZRnNtpsDSri9Je03L0e61JbSV8sAAArYiAxKAGRupsdk78cyTTUIoLAk6OpWmCeiTVHZCQwwGwgNcs0SO/hbGX0q5geTf4JBPABEg/JWEgggfF3vagAA6f5tr241yQFak4A+GDcU/FaXALByG/Z8MgOgVICBdhjc1HVPTNgSlGegn2AKn/nv6f8JcPXsV7A9UAJAg/UeAID+NMB/AQCs0/7pAAaAp8M+HQ7JYf/TAAAgAElEQVRSAkAAAFIWwAAAW/mbAAAdNciCAQBkBZR7M/tf35EAyku6fAgDwBHBfwEBCO2/AADefvstXd6/pZsF/gkAkKB/un4oCODykXYbCfBK8F/sLuUBkv+4bfL+qbaPqWjeuHfRIDiD4aYDCVK66/cy3igLsNJklQJYUUuFOpulAsgCoP4j9WXD68OAOORF/7H8l8iGACm1DIAxACDTvwAAtARAyiUA5JqTAQAEOABZAuBVn6VMA86uzHYny1yqEaVm6mPxh9Kj2EG6pc35lc1qIIMJ+iDbd7YvWq0MQFPawP6CnswQhphhbKVzAQDQfvY/Lf/PcJMzOOjtgdbfZLD77P1/xHXRZvG6VOY65mcDACDnoQRAg0UUIzILAqDDuv8Wc/eYJpU82CNNgEjZd/P943qifSR98+DzwunR9zSx1wcU8/Jo76f9TEsIgGrJpvp31EmpNlStC1X9jed+K0Dt7mJ/Ps4AwPbOAQBafeLto+8BALCETLTZR3uuuj0eTNsevTn51/4twKdos8n6z/Z5GdbxVFv58yJc7+56/TDSp1ICYGkLpM3Rnya2mPertd61p9uho/7ln/6X4ft7AWlOkkABPDdgj07SsTBhZhp1YU3x5R12vXuIfvbGEJX2yBCqDG1xlLgaVEverbq3bP5VPLOQRiMrCo9/Lyph3+680bSNpaeYpqDk4FEShKpOEC9E/hk+cOoXtdKuIj6x7XFCxP5BRm12aOlRr5yKYeUD7nyeOl00f6Igvh9RRplu3DUsyooYYPG96jbW02ckr/EYJnQIslNJZQXvjIjm9a7P+Bo9oyuGKOkMbd0XY90Q6Imx1BV63y/8e6pqqISzDDtDu5K3RqaxbPwIePHt9RleLX3kv5sz4D0C0r8q+6FQWDOg35eHiV4R1T8XQLBMqXY3lwyU3jC0FvjcDlg485uXsT7UJ8dzcuAjZ9iHTYY5X4kS97KrpQDK+XkuwIlVkLgafOgHgOOCP9UvpV4yj/FZnmqNzmdtURlnX76iBwAQx3xctGl0qM4154UE51iXG44hpeWW9qjzyCi8/Z4B/m+l1I3rAvvTB3Bba4vvP17TM1haekXPLX1S68a5DFx19owAZD3dlN9vYQmB2K48f1GYuJa13jPjPYpTcUxjP1oTxPnlA/gTIzUAimIbwAJgnTFtX60VJsdFtgKC1z9/sl63AHZVhkJDv3dQyXm+O8Xd6vfWHM7t6jhf/H1G9qgyeqijJMt+eOnW/Cj3hwu22gR319IGUEGe6u0rb1uy3XSQ8HPlECY1cJm4ej8HAICNAbYQ6hB1cPJZpJ9tlQGQa9RRqiDTTJsqlKYIKqozk85W7/yPAIDYbls1sv1X2dUNm6a1xkBnW/DFD1trzKNMUAfD/hwsgUWv1ptMPFsblYPZFARvl6sDtNRp9uuc3EDoYFt2RV6HQAdbgvo8V4Nc6kzPvy2oX2ruWuY9Cr+rjNPhrPeU7H+5v2WQMzBNqn9hF7DsfWUAOCcFAGjQAG2UNlh2nwaINMCfAzUW2Gdmmw9+ogfvksFvoWdXwxptZXCssUPVVUeul/VDV+uyvpWxqgDMrt57lhGx7/P85zrWWpFsnM3myLrU1h+l6xcnsu5GMD6goL5abV8LiFhQH/2PTNyLUfUbaAD2TXE+n2UMDA/Ba7juiOyrI7wIsPUEnq0OLAU7qJ1tv3MpIdFdkh0uOkPrwes8JZ24MkBIRr+AAAAEQDmA5/TLyysYAV6etunXL8/pL798SS9PAhLY4veTZD4aBTJ0zFbq1G8kpVnpkI1tJI+bLy2VoxOmHyMgwGUFCqCJoMxoZ8X1K37GuIsD6TtcQN7NrgEPK8WRA4l6/1KdXVtRHLdmP2WbV86nw3EFSmNQ+W800C//pASAZPjfN4d0XT+l+1pKAAiVv9D/G2AgAAA081+BIBow18xPAcCpnBQfhLZv2eeou1o2Yut+/A7nd8oIyTlcf1u2K/cu3gFY7IVSu5v6U4/pPVWH3dP5XOqiMzNaSwBoQFQC33KdlgjQual2e6Heh67KQDu1xZnlmmtfy3FhwrAAWV4fZf8fyudoEJLBYQPeOQYAH4Ak+KHYL6oL2F94ZwN4+T4nA4BkmCowSwOPDPIzyMvAv+h99glBFBgb2z8We6IADOU78S+hP8Ayov/47ggeOqAE+zW2P8pPAQHgzBoQXgXoZ/aHCOjWtjvHWJ9Zgv1Ky87PZQ7Dh+jmSrEXyhio/hP7q7y/Mr1puRXfJ/qd9ZGdz37RvirlJXSMyRBa2xjFfijzmOUrWO4Ca7eB9co4K9MDATCn0ykDYmADIFM6lP2BjaDZoBAJlK8v5QGKvCi1PeRMgtyYUwnMGvIZzzRwQC2HyswhayHnKOUa9pdIgfUZgRaUsd1+D3nzDAAik5vdNm3WUqpGKPh1PDkOKhP6DvI32y+yLrZwBhJs12m334Hy//lwAAMAjkkZACmBI+COtWT8r/Ed9BnsDQUBwbZ3oEEyDArYUubb7XJKV+n/43u6vL0h4H9+f0vHb7+lj69C+f+Wzt/+mu4XZQaQ7P90OabV7YhSAKv7Oa0Ts/8t+A8UgwUSxP4MwZPJGhkS07KeYUmlDAKgD0JBSgj6M8EKIAHOdYIAED5HmQQAAeiMhE1n1stNS6OQ5UGZlKT8g4FOAJxIyOgX2ZGMfmUBcAwAwgLAzwAACFOAypKc/y6MAGJvCUBFdKHt56S0G8ef/h+b9Tbn2BPTfcGc3eGPl4QW/RamuvV5AUerjsmZ/nYDaRf4q6rSU2itUqOL3Uj/mBtnroOmGar1QjUq7T9ri/M5Veu7C5DGPVe0H3p9Mtqf+3VgSZ+2bI+5+/Maf17vb7YhP+deGAA+934FSLbk/X74OZ2kpd5zpv0rc77evz7URuk/t3eJvhOxrZt7ecq/27f37M7x+OvaQf3vZYFzvuX/qd9x7D/vzYPSLrahDoZ7+20kW9r2eR9+r39M8T40bI+cHMe0vrYkIvTuSR+4P17uWZdcHo0LlxQ/h+k7WpbE2m5h//38mPDvCPTw694jvbr83HH/PwAA6ApQaMucwl3edD1z7gUUKaibsbL5swWMNONhM1s2k8h9qZQMDXjfzrggVJ9DDYjW+8U+yZ+x+a6DD6Vt9UaO942OVH9vHouOWC6kcaMp16ozuO6vsokRKqtCoRHb1uqjeM5o/BQAkN136g902RE+d2IqCzaZViWA1FK2c/IzkmsYXY5iJCrl1r17z4vfy2fSPrZQcOyHuQB0C4K3eK6iv3VD0law4+/lOQj0RgdtNuazuuWSPZke0YFPulcvR7xdO5tO17/JHGNQ0pxv8cHl/LqGS/+8eX3UGmPOve59XQBzie4II5JrUPb0am/O4nv1AH4eBICNZFh23Rcct5Z5gk0GNojFAevnrxyrdYG01eh6XVCRBlqc+6050DTGrP/jMc2SK05/rC94VQ8AcLHrjjE9BwAQBwH0tgEAkjho6QAShzn88uJ02AE9jxYYaAjD1wAA9GStJQvewJ1bu5s6rAFQ8n3ZAqD49kkAZI5BpjevkKWBHfNU+nnNCCACh44Z0CP58WvP9DyViaXX13pWHV9sP+W9138t+ZUMmaxlGwH63jG9l+pvX0fVv2vs1enzmak7RTCPrq3mpk2p/hjXNgHWTcpc3vwUAZhb76P+9AwSLR3a1BnZLiX4pf/8qr32gGxHkGKwCl7W9LE+Q8LbZbDlGCBlwxsMAFx/PACg2IHiwNDsROgXTzdsznr5PmchmiNVAnniPAUAAACBmlWAdqUPkvwIAMDsWuoG0OuyKBPsR1AILgQA6LMD0twoNpG/5bJAcH8/pu7aXMrGZKgACLXxLT0i30U9pt/Roa4Bd63xakH5iwboJVNfmQEYGtbnaJbZtQIA8Dma3SkOaPl9UQd4zhA8l2x9V4ZHgv4IZlv2mj7E2m3t8uA9XdfkhQ0AYI7PuNeqbD7niDStawCAqaNotI/Kx+SZoFtn35sycisSsxqZJ4W+4B7FAooMDPlM/FJHVs/nMVCMe4BE7hu1d8TxjHEwXY6AlIWoCfbK6wQy1UoZNMgPLCq6dp1+ItWvAYRU2ETX7PT+Itrw2lu1ABpvt2vabTbpsNmk/WabXnd7UP0rAGCfXp936Zcvz+nvfjUAwGGbvoAtQBkA9jsFD0FPiH7ZaskR/G0ljNBqH1B1AAD/vdd/iDvepXiAgCSL/vXntPS5/44AkkiBO3ddPm4sCuztHgAAsl4ZKVo6jqXDuA8s2SB6R2QhynWbXboj4L9PV/kNev89/l1WBwMACJBDsv3l/K2CBIwBAMwA8JFI0HFrekwj0QoAWFZCqbUWRjs7fmZf9ewjMn2NdJ/X+xMbtlNCkFsEHzBU0JTqWNVxEuiX+uSljEYVeLTMaNRTdnNW2qDrGf8xMKtrqSwTJbBtGf/I5ldwTQUKMN+VXx97AIACKvBB9jrwS/C791WMAAAXYTUIAAAEgCeMACcEhgnkkn7Kzmenu2twws8HAKh+7mfwd+Uu7Lu97a0ywnWSrA/MArWVx+xnAgD4nKJ/MmEbwA85qG8ACPlMm0yD/polTttJASCltqv2qwJIuKdSNekBAIX9ge2p2TAMkAZ5NjsBmfwM+hcWAAUA3JIAAAgIiAAAygL6DgAACZbLfCr9p3JSqO1lvgvwUOeZyJ4CAArVP0twOEYKBHhFJglUKWNC/xFZEzwAQL6TEgACOPMAAPy9F3t3k3aiWx0AgPOQeoJ6Se0qncO73R7Als12nfaHLf49eQCAPA9lcAScpkFuYQHAvSwgqwCAdQFKMsv0bu8qtP/nc7p8vKfb6Zgub9/S6e0rgAACADh++5YuH9/S5f1rup8/0vX8ASCA/BMAwOp6TOl2TBspAWAgT+zzTN/TRhUAQPQ/Vmuk9+c0QMxkAMh7EQM4qSmh7KrgsQEAQP30WgrAAwAMJEebo0TkFABAu0bYi5D9r8BHgC4FACCALfkHAICwKqX0cRZWAA3+FwCAlgAYAQBkpdYSS2qzZXs0ZyJba7gVaKw/i+0H8yZR93DNLzaw2m8M/KvdWWxU+UsseK/jeC5dstgX4DZl75J1He3e4D+FPRL3MLZuxnejrRl9R719c7x+zuc0d9zfr2V7zF3v9TbvFfcgvfGc7v6nZ46fr3bg7/VDGYnu++XtUZ3/2R+RMwEAyB08CxXvRwBAq33+sXF/7z+P+p8Am0z5b3rH25jLAAD9PujNA+8DygwDzq/t7bdh/y7QP6P++b0BAHO+39a71/O81ofl/DoAH6uvQgfaWvVdAIDe/J2MS4kbFIf19wMA5vTb3Nxc/cs//a/D+d9T7LM3nqU/mbuDHo/CO7nKaJmknbqwMRukUAPGSVgmuAVAg5ET3zkuCPXncQCxZ0zZ26GGbnxHbiJai2XZfNZUb5gGuf5refcWAwDPUwS2tL+UDfAOFPlbjGWvEPmc3kIezx2NHwEAWtdIvW5LJreewwluRm0Ifiw1QFrt89/FDAS+91CpDuS2WpwsduUNcN9u+Xt2/mFj0p8ro/4n+pShzbm+aL17XwF5tRL+7qyXkEvnKMuyCEVQRnxqoJX7j/prOq85d/sLODYgbmFeopNGBsikv74XAKCR9K4yHekyOIBhfSw34qr7BQBAfBaCG87BXi3VpHjrAABwLjZipQ6fymvJkOJYtAz/kSz7ORZZQHgsAgDQwZbtnjcN2NCXqERrFDyK1etWxRdohsAIAIA5sdLs3UyfR9YQ6V/J4G4AuCgQfi2JulnOiQZubz73+tOf39K5ff2gLdTx7cvveO5NAQDx/FbgLOsxKWHvNtRqP5S2jOSqvKsGXeK79+5T6w/NAB0xALD/evePm5clzy3nuGyLRvAxKpVp/9gZgxI+vv28Pt7Hx0aWzNvcrgYAYIl+Lu8Fd2RXd7bmR2yfR8AvmSPeflIdUGpw+vnJv3sAANULBhYokz1n+7MEQJ7/omskCCc1t3PGYQ0A0O/1uDhP5bcAAFAT3DJ3wQhglKb43gAAvgRADAJI834mAGBkk8b5UOnAtZHHD/YqrTHJ645pLgTQHJDMB/8ZwM73cbaatM3XlG7pT8qgnzN6nWb+M6OOGfm4h3xPyl1wXBcAAZwtmaL/ku4rywLkPS2773LSQL843u+WxY+sNPtbn3NHaQB5nqeu5dot7yzBBe2vMs9UbtWok8quDMD6tYpjGgEAYVtv9P99+6+1/vix8AAAOluLQtDsP2ZUyTvXwXur1W77FgT6LaDfAgCgbjGc1cwmrmt4YlyrjK4SCJYOg8Pb08fDcUb+BG11BAAoaMXOYfoxncEAAGyVQcDsCHUW54L0GNut7ANXq7Rfb9LTdlsBAL68HNIvr0/pL7+8okzA69M+yXfCDkAGAAl0QG80AAAlK1q9MRibAACgLExtGdk8A7mQh8zbWEPFbr0iEaifDQBAmyoTx7LeLXgJK9x8F5YPpGMpFL83AwAI5f9KGQBqQMBTSmsBA0j2v9D/axkAZQ3QEgBgBUCmluh1AfRb2QUDAKBW8Mz637M/on592H7qsPfF50XbNc/r4GgrNoaOPgEAzOwWtSV/VwAACfbYnJwAAM4XF8B0OswAAH6dZZDWZ/rngP8EAGBBfKMh9ckZvI8EGH0JgM8CAGR8/frBTHBZI87yfgKAsIC/9E0bAGClXxxFudwH+uUHAgDiGtCSL65/AABLNHABAKCS72HwnyARlZ/CNkBAuicMM6dV8PcQ6EE1JoF8CQBzjDVIrSxvGN9QHqAAQB4HAESdlynEzdZA0N4AAMLuAsBeBQCw8QfgTwEAyoQhDECW+Y9s/QIGQd/eZK005huYIIWBo4BnUOXeZE2uv6ebAXBU5q45yJ9LEhjtP44FBgDVkRasBMOGY6kyhoUeAAAMAAYAoGeJ46N9qGu/yCPlTWRd1jG5p/yTMVXa/006POl3YBvI/8T/cQUAQMbblKzeXdT6RsofGUDCArl5/h2PAACc3r6l6/ED1P9gAHh7S+e3r+njm3z/lq4fXxH0v540+J+uygCwup7S6n5K27UAQwVkyZrwJelMbCsE4AYRAIJNuAZH+cJybUBynbuFAcAIOjX4b6wDPEfzFsT/rL9ZAsCcwLmvPgMAOF0t0H9bgfZfAACnyz3l70WuzxcwAHzguJWwEAYAA1TKOvFHAACob0HBgKrDVTb5c3F2NQECVG/lfKJt2a2my+wmMQlrKQDA6+ZoZ7f2wnP2WOv4nP/IX/Mznjn3/AFDvc3zkW+1tv8/0z/fe42W1lj+U/eH7O/G8IHRmMiTWQol3gWya7p9BAAY+Yt6Ootv+z8DAGCuf35vAMCc+PX2E3kMgz4skrwMACDrzQgAMDf/+/JNeFA9t0IoCaVxvoeBzq/Py2ex66V/+af/8nkA0Gee+KOvMRovGmockNFGolYMdZA1XheVyNRJ9TgFkBcqX4OWXdNqA9vhHRzRIcLPcTPprykoTA38c1Mp50QnrXxHBoC4AW8p19YmfbQAeAAAaRzlvuWaehLV9yKiRgOE/ro5pdEzGlptFYdnfK/onFhihMR7ZzklCCBQ0XHDzgneu561Uh95pyxnOaBaq4DemD1mYDWXbbNd62O5fw0N6OdHPuZQqf5dW3LpZTO2earQ24qaz/gMAKDVvu53MwCAsbq0DPyBDdfqyzJh4ApcBACI/YbP2Dm2ne85CBLejyBvjJHlttUAlBCEBUU8JzgdleaI6wRsu3OFznW/Cnco5AkAUAS1dXAAAGg6kbWtwwDwKAAAFK1wDm0QaINeDgAAVPIGrfc6iX84lgCg/Es/tHSynx/igGiOLV8rWGhzOmB+vtUSPQcAiLrdf46mU0svU4821wekADOIowMZ147WWuK/U/HpAwDG10tApwBcRm2N74Zzg3JondNaF0qbSFdcl9GY0//1+jx+f8qWb9vc+jzqs7xuksFEI1ZFRUQLe6hA7+lyKwwKvVNH+kQcuH78R4+brD3UJwsZADhvs503ZAAo2Ym4zgX3c5B/pRT0ygBQqP4R1Mh0vQoABTuAZwCwbLXtbl8xANCO9DaoPP+zAACvw9i3o01Z61hLJ8l5ygBQic9k+KKNXc0nrifM3jKwW5bRMK6eb1DnugaoPIAzzmF5/jQI4QEAhbqZ9Pqk5JdsMwTejaafx+UZ4vQHEMAAAHgGslyvCOor3f8F+lHOR3a/1YDWwIHcN4EZIB+37DYw1IChIuk9nKYqgAhzHOf89sJC5sfZAwDoqHazHc7jng0S9XkcXMnA1hqo+qM61elyBAHKupBp/nMAX9+T2YLoV6PbhsMWDDXXHLgHzbEBM8S5rDJQA5AUDF10uzIOaMQgAgC0Vm0BAOT22wuR9r9YWqoHMueBvL8BANCLMAWt5qX1K5z7UipOwD4ppcN2m14OxgDwtE+/vhzSFwIAnvYI/AsAQJgB9pt1OlimJcqHADxEBoBNrnOdgegNAAADAN6OKXOSAIDaAPb73aE+BuK8Ljc1XC4mAqSZSyYhVvO4UQLAAABlLVTQOm0PBTerNZPZeDAeko24Qja/ZP/LbwEBaHa/MAFYCYDNHtnEyPQnCCADAIRCWQEAAlZTJgBjTOSY8w0aIHqvT719kudLAEwuWbsn50hW6gyAv2nHSt/AxlUfDNtH3SrfFQBACeAyyCbOazAAGACA57LuuYIESgaztz1UxhigdZmtLtCfg2FgymFSBhkACgDAr5VcP30JAF1/ydQYEz1q8IsuZzofsHYQkGS62a87AgCQoCoZADz4oWIAELrs81l1mel+BnVRgsOe1Vr7Hy0B4Me5J0tlPSwBZ2mDXye97s+yFdjeOJ1ruZkHAPgMLjiQneyyDzyOifT/pKUvAX4JQos+7DMAZFuvwwBQtqZ1IhLbVBgAjEZcwC+g3lfdp+u6ZwAgAECD/XMAAAUhKsGQMgCIDUHCoUKfn9kCwADAEgJKuy72SmYZsCz/DAgQIEKenzUDAFwXlD2wzCiLAktVjRgACADYZkBUXUavJKGX9V/GTeT5cDjg3263TVspA7DbAgAAVgABc4D2X4AAYhvc8FkBAIVagkwOlFmAkmw8BHx5OSkA4OPbbwoAEAaAb1/TVWj/39/S6e0t3U7v6XokAOCI4D8BAOubAADOaSsMqXexwQoAQNWD+hCwe1kIAOA898vgCACgwADxVigDQFmXSTZ0ywAAXwIgr+bCMDrDACCMSSIfngHgeL0j4I/AvwEAPi43BQEMGACyDNswVVnJvwMDQAlQ+nIkZcMiwyYyA91nSXEEARSdZKOV2+/YUnTVnJRRiwAArLFORib7KbfP8Tr1IVuqc/Jorze6f2zjXFt6z5n7fi54N27/HwAAEPwnsZ98P0YbTNfczwMA5HrRDjLfeZdqzc/7mOnoPZCz1h36PwMAwDe+KdMzDABz8+BH9OPn5yH9030ZajEwlHfiStEKgCwDAMQSoPFd5vXP6NnTY7V7Ut6/9l/M6alH2zfX/tW//NP/NpzB0UERaTB7DY7XPfpiPH/2eX9zAICnGx8HD5cMVgQAeOcFnX+lL0oNMG5Ao1IuAf5CSwdFm+mXPG2doFBV/fqNhm8Dr/NtiIZgc3NuFwwFMFMoaj9GJ4BxF01EB+dRc03qB85nM8wpVa80/xYMAHV7pjXlhu3tBDCXGGLqcBKKsGnwa3R9yyjoz2+vXtzftCgDfSdliwFkLz+8pHIKBx07q/AmAU08sdv81v3mFlV/s6r9DbjbaPM1rzNt8fgkAEDz/5cBAOL8x+eO851B/u7SaGLAbKfigGd2v3OKO8dVhQ5nsNY50Kf6Y0FAt2PAegAAnQzabG0tNkX4g4quncf+vQAA6O4AABDULMoBII0AEHq3uZ72eksG+Z03sKKst2Q/ftebC95ZOpJjzcAebyLY31M92F43ouOw65RGxEOyd8ud5xzR0+MqE3PX8R3q82TzXTsQ6YyMfda7P8evdzzq8fh8j2CPz4aMm85q359zQZ/SOmdurWi9b2v82psfzsefCwDoy5/YVQoAGP305hX1SXZiWl/T/sLct7IfXBf5G3YZ7TqqIAMF4XrUetbsETqlcQ0z/BEESqiBGgEACBBV9XpJ420Ozp3RdwtA1AAAnmnqRzIAjOTnUf3k5RnXZgaA/uj1bFvIrV2makQDemqbFntqVN5JLhfnt2e+Ih23158lg66UxUEW373U1NUAvgarJKCjwXxxrEsNWM36A/0sa9UbAEAdwxrQRzYaaqFqQEB+Yw9i11YgAHtflhDhPKbzEBSvAC+AxLwqFZTfLd2TbD9ycR1XB35k/7nZjuVvtH6MHAgCANB4d1nT2TY6VKnbmXkvv30Gv7cH5Nrs0G8AAED4KQEPZvtZGYdqXaO+NacqGBish0Sq2A70N8oSuYC+0cbTpG4BALRmstkLOFHqECsYRkEAtiYhKq0AU9E0Mk5CF7xbr9Pr03N6fX5OL4dD+uVln355eUIZgJenXXrZb/FZ2AAO2016AhPAxiiTFQAAcKMwGgHg6MrPsQyAYwDIAGgXZCxz0rL/gxfL71+Hehmi83MBAJTNdgkAk57MkqX2vOoWGRPhx1hrsN/+SQmAlFkADumyfkr3zSEDAKQEADL+BQCwFgaAAgDILAANAEDPfhiv//P2ddf26tgLca31ejCugeXcMn+ZuUt9pHOy0LdTl7YYAEYAAN+u2j9iZbqsnAWz9/UcR/cfgAE5GCyBuMo3o589BXwBCKgelXtzvVU2B33//NsDIg2Q5O0szwCgNOxGwW4AL88AgExsAgAE+IQa7voP7G7BZolr/xgA4Esl1KWPot3q7WfqWR3rqf3sbeIs1yH437NVtZ/aJQB4LAIAomzoeJaxGpUAAMOSAQB836FkgNHGF/ttWgKguBSM1SPMqwJgU4AEGQDADFABADSrX+YAg/EFAHBL55MwQFwBAuE5XOvUfjH6fwDbPKTQUoQAACAASURBVAOAo/+39U5kSMsFSYki+duDDhwDgbFRVAAAeb6B5yjzau8uAwBkgIAxAAgAgICoka9H5+QGWf5PT08AAAgDgPhPd3sBBQgjwDZtjOIerDcb0Q0axFZ7qNgqaLMDraj9JXPtks6nYzp+fKTb5ZSOEvQ/vqfT169gARAAgJQFOL1LaYCPdDt/S+lyBAOAAgBOaX0/JQUAnNImafa/+Pk02Evniz5fSwD0999+L8I5WfeTWie9EgAb2YfMAAD0eOkf2ne0AXVVXKVbowQAAQBnYYe4J5QAEADAUQL+V6H/l+9W+I4sAGc5dr6k0+2e3i/C2qSBTM1m1hIAat66fvlJAACv1/Tvosd7AIBStEoAALoPgU7MCTEsj6vMAWVtKPt1tTFsn2LgjDy+jWSr7K4NspLH6sFEkeGG2R1szcml10ZbonXd3P1HPjGdzn40pk8Y3/+PUAKgZhCLbxAThKKtMZdv0fTb2EMAFHf7nYntR2B9Y+By+GcuhXwgLH92AID6GtQH+tmf3xsAMJKP+E79c7uRBkpa5ePNOhfyhd14t/vG89evVFl7Nu5l5xlgOZ8ApSrO58+XAZnTX3NysfrnfxwzAMQNmL9hfPgjgznXsEXHjcKaRorf5HjDJRr7tRKr61jPGTz1caOuHzS2NUD+Owif8xL6zaU60IpwxGPcGGTRMweaz7aiAyVuMnkvQbD2AABy354DuhgV+vTJJjRsSptdRKeToRf9AqBjZpsam5+1fPlNfx3AbjkdekM0d65fAPmOUZ78vXtzIH6f5xVV1GcYANTym7za3DsVVUVK9foeS9+h3aexPS3lWtftZhYB5Yibo5aM1Vlg5T49Q03eZWTEsYZgTz5Gm8JHronvgrnVoMhfpPfySfMMAF43THQ3nd8LrIBmHyJ4GfQTJrHphMbL+KB5dvxXAJSalhzpBPYz0ePmLGUpC68/prpkGqDEbf8oAABxGqHmo2bfriybAVvStWQVWBDOso7EuSDnzQEA5vRynOu9Nb23js3pijkDZY6CPYpQpduC+uP639N/E73N4L9TUd6GgHgM5A8yZinELYciZdAfq88rDpl4zuh+LdkeyXv/GGtQaS+P1rX2PbJ2qShmfR9GAJ2XB9o3LRnidz2AA+6DcSsboNF92npVnD+OYWRG+bbW8BYAoCfzk++NAcCvDd7GwxrhAAA8z9ugAAKF4Fiumy3BH8uQpK3IwD6dnjujplUGAAWH1gwApK6VjF3NWJPsKdqTkQGAbfZZjfwuvhvzXn37e7o+S1oLRDf4Ls5n/6wS9OwPvO/r1rj6EhyQD9ZwtwCJt89EUuUcn6mI7yyIEfUXbZccnLd7y/ek3NeauhrAB5uK3MuC+ers10z/XAYAOo8OeJF9qUmv9Ls3yQZlkMAofrm28p4sB8B3JRBFP9OhU/ZUlE8LL2c9o+ff0hZAFoPC9AAAwZ7wAADURXYb+DhHW/rbj/bK8GcTHW0Z9z7Az7qwJaCo4+D1PMaXQaQkFO56HHIiKgsYDM26kh8JqPgfUnJySYKsNAAAuCeEWbK6a9YCAlLo4MKDrdQIAQC4FAAIDaKX4L+BACxYoBjDtYIAJGCw3qTnwz69Pr+k5/0ufXnepy/PWgZAsv9fD7v0y+sh/fL8lA67Nc6VTEitmbzT8iH8bSwiWTc5ABP6NGd3WmeR8STPd9kfbirnTtQxI/tDaxQLAGBG8fcOZwC7tlZiBJizLht9DgCAvN28v3W2Lio3CwhA6PwLAEBKANzWAqJQBoDL+hkAAJQAEJkFAECukc+blORvAxJouZoSKIQsVHvwvg3Qsg1a62G0vfp2jHZqPN9/54/17Njp/SNtuz4Dge5ci1yzoK9gANB66Mx+LwFQDXznIKfJgG8H5FZquTu/i9ZpZ1Df6LClzFdVAsCy/yWo2PHZtAAArRIA3P5P+secwlMGAPaHgb1kvWgAAM6XM95fGAI8I4LPWJa/tU0FxPO9AIDeVPPjXNbPkoHo187K/kSJgDY4NX5f7tEHACggjP6uaQanH3v2zVIAAEEdpURAse0KsKTYhJ5lgPM6zgcFSNiaQ/BfZgAQ+T8Z4M8DAMrfJwn8OwCIzCMPAChrnwVNYT8YVfldSjQIKFHLDhXZKUCCqwRgK9BBAQAo7f8FW3Sdn1Ln3UCOzu+F+WcAALFjRwwAHgAgfbpd7yp2KsoA57R8ZvBfs//3CP6zBICAAHb7bTpYSQCxRlDjHqwfG+gc6HjFm5ovqiw4KN3EkiTyvqdTOh0/0vEotP5HlAC4fLyl07ffkPkvf4MR4OMj3c8S9H/H79tZs//Xt3PapHNa3QQIcE5JgAAOAGBGWi7dsRV9NQMA4Jxs+YDE/6N0/gTwuHcVgKf4LUBzrOUU9J+xPyHwrOUByACgx/RnKQAA2f+QjTsAAKdbSpLxL4F/AQAIEEAAAUdk/wsQQI5d8TcBAFgfoCr+2AAAMg6ygwQco2xTgHfoXsLZwwUAQKYYZZIqa6v6IKp9eQcAENd7jE8FMCjaO577SQtr4rtdeh++z1w7lpwXfRZc73RhGQfvxv6v35sBwHZOgyB6C0Dtx8D77ltjM9f/BABUYBu7kex81LKe/rRc1nO+xniXPwMAQN5pZCPPAQBaNrTvB/Zxb1492qeTPp5BiAiY79GfOZkqqwfX21JinM/CPbD3+ezmL6+KAYDRACM4kEbddmnDuATuo33z6Pmrf/6vcwwAdQe1jICqU+0DX/R7BWj8QsxhVcPCG/7ecReN4rxZsiJFXv/56/IQuxPq41LjaXmXT/pOMpBwg9oB5p0YdDBx0amcJbbR9O1UY9j6pUHrXzlmV3egWEcMAMPFb0Hgf3YBzPOlHj8oflCJioOnFaCm478d/G85LHoj1XJk8NwYwGjJurb1c0F0HxDVxc7ex5zCsf8mys89t6UYR8qy1FSv+3BOifcXFfZBJ+ifb1w8uib5cDBSxr08VzVgzRoo393Ft1X99PqrJYfynVLh9RF0oCCbAVm09ATfZW4B9kZ0Sz7n5o+LIS1SRNX94LAXGtXlCMLqegcAgN6x8cG7m27I60CeOKWZWvfNvOKVk0aZAJgNpUGSqSOnAAj6Dh7fKVEn4HPPAAFtqjkwygBX2d4M3qjg9g3VvN44Bzad26AHtJrbCNxZYF8c5ZIpJz8AAEjgzTL/6ZDAcYPO+zWjpbP93KrGsFHEzB8fya/OH93Yf/aHgZHe9b22yPk5+BYcfN4OiPo6v48BzMT5OZfB35Qb3vgTAIByv1vOyPDP8O33639rTWP/9No42jyo8wZSrLPNZS7z8/j+tLu0M9ju+C5+bKOsxA1max31/SF/53sEAIB/hzjubflC+HSx6LbaxhrbE9tuQaBarqEe4PyM9qc4LOMczHNdwzmqfjILiAYXtJ62BvaoQ2g7luNKVUp9UrL4C1MAgQE4Z0sGAHWa4h/q2JaAhj6rfGa/eFBq6auSfRDfu2e/9XRNf31vjy/Ol7rnM6MfdbeXK7lWArj5HpYVnzMkvaPN5pYP/mtQXjPk/dyJ8u4BALy+BwBABn/O0FRQAEoBGOWvMgBoFp+WX1GWAM301Lq+SuxjmcjO4S7B/8JuoP3KNR+yRdAv3ZH3e85UVXuA76nBOPkOjmO3/6nZnSy7tcaLVvmtftVt6To/vE3b2ZVtKDJXKFXlu0yvasEN9K/1D2v4Rv2nu7oC4C4OLheszxkIpZURAABZGDAAEACQn4+gseljC1aRYwE9bgwAGDvUwNC9ImRY9qNK4ZCZAHSaiJtPx2K7WiGY/3w4pKf9Nn05GABAsv6FAeCwS395fUq/vj6lp90mPQs1sgRJAADQ4Ayy/3eqQ1rMIdSJWTc6lgBSSei8hARV9qu3g6hTe1NcAQA6/z77Q+f7CACANlWKxkD/t3tVgkJlBG9t2f+a9SjZ/6vNPjH4j8+S3b85pOvmBUAAAYKCEWK1TlexXcWO3BgDgOZoGlW+Bqwz7wZ8EO31P66nI/vAy3+lIzv35pZqid3ix9HrY/m+2A+O2jiDrAi4Yhay6h0N/mvmsYAAGNSsKPClDIqV+vCyEeVLWSxKZrb3rzBAi4BgBgAoOECzgs32B1PAtN47713WU7XV/Pq6BADgA+bsM3xnfSDAr0j/r+sBmQEKQwDXFr2nAACmCST+XR5lAIjzMOp0ro067rI/K/vCuIbiXe24l+XePcv1urJB9+dSLZwjedWzuVqCaZQNtXWU3QBqFbXpCaQk3b/aTiyt5MsDqF7UmvaU/SUAAA9W4/sywYHvoqBAC9IbQ1BdAoCgDysBcDxBNlACwoL/fr74ue6ZNrQvpf/ruYf5d7O55eZeLgFggJOzsRHIb9hZEhy353v7CP1r+2eZL0sAAABYgAFgm4QBAIBXZqJayQw/lgQNMPgvv0WuZXx1bdviszxb53wNAFA/h31fGyQotyRjIjYYsv/PZwAATu9v6Xo+pg+j/T9+/Q1gAGEDEADA5XxE4H9z08C/AgBOCPxL1r8wAKzTJd2vRwTfFS5Iv5v6iOUjGJgGQRqd3/rTtr37DADyiK2UuJDgfwMAgMx/2ao4BoDPAgDO0odXAwAIAwD+1sx/KQUgwf8TSwOgHMClAgAAtPIHAgDo1lbZOWljwOY0fwPmt5TYEuBC8ZZlAICZ8By5as2v9heWgOjH1pcAyGNvIKJKPwPcojvQKBvUsb39mtcbUefH9XZ0PB6be97cvSZ7hEGMA/f63QEA32O95shTt1taPo96fB4vgR0fpnuc+gff5X3MtHlLAADwrwx0258FAMC1nL+rd3qgBEDLR8USIj0B+BnzKc992u8LRXg0lrVegvJ0a9Y0UZsyN/d+88/0jXd/VwLKvWqME34/AOB727/65//690MfWHTwt4SopcznO25OFY+MjnKtui+spp2rqZjr3FUBUnNa5aihBhCrxc9loeTFrwsAmNX/k5es+i8gUPzmkn+3AABqYLLuXK2A/TH+rbZE2Xjm58BPoJvKeF3PkRI34LHv+Cy+uDcgWyNOSqq2Q6BmAPCK0Gf+RQXZ+tyTtrkFbgkAYO4e/tnxXB809Qq+Z0BN5tUAADA3B+dKALSun7TfghjlHXsgAKdmOgqfsuTBAC3jErKJ2yGCXWEEo37yAaapsmRD+itQz7D1Oq81B6JObOlNK7c6zEAaK/gR4MLpyBCMKvc0p/1nAQAw2zx/umWCOIHPcmzDVZZm6nd3ICCTNQhhwQLnSKzuqZMGN+P3Xkb5rvEYPuNfJwBoAADUMGb/0XFalFWJP3wSACAIfNTJk0yiAACAc9yycmUjLechG08yFyxj994AAERdN1zfHACgJWs92Y79umw1n56VY7gLb+DHlu7yqDdbctBeIwxYYvIfHUv8XD3TyZoG7jSQ0pQvF9hrtVHp/6fAFt+OofwuzGzyuqh+lwK08e1r6bbe+wGgZ2rI99fc2tEao9E18Xz0SwAAzD2zJX3fAwAwDZZvO1oHenYzS1zR3oJ+dDZoy36qzs0RfmbXlECCggA0yK72ogvUM/PQ6ITpgC62oTqsd0bxr8H+TdqK41McqMjeVVCAXOMDedHWlHf6UQAA9k9LXbT6mOt/tKfQL4xKD3RPz97l/U5CsW8/+M7ophE4CKA1lggoQQVH2++y+/38Z8CFwSg5VoIwAj4gff8lB/rVya/fX84ndQpaYV7oG8cgIJNInM+o9Xs5a2CefmLRL8jg0y+KtWSfjR6eMoMxzjqvBIgQppVjiG2q1sY73iRDrNhekBuutcYmUM2pxjgpiKFe/72u5/xp6XDcLgeQIoBJdbpmKDC4aDTKnurfPdvrP2ZqZb1l4F5vbmh5oBo4SGskW3YPAADkdTyeVZkBdORgqWlEPTuMlYHQykC5+SA2BdYmOIcltpyLRWGuS9DjsD+kw26TXrab9OvrM2j/Jfj/5XmX/u7LC0AAT7ttenk+pO1mlfYScAEAwJgArASABk181rSBPggm8b8pK1k//igAwNAFMtIO2Tm/BABQ1nKpW6i6Ym3gFrYgl54yyuPCALAHEOC22qY7GQA2ewAABBggpV2E+h8MAAIayCwA4uAQEDMBYfqboA8yAPTs555NxE7x8/Mx+0nvMLKbfMf39HALAKD6NQT/HTBKgj3ILL4lZLjz8wgA4J+f118JcGX5jcA3ruMaCFZb3vlhbC2WuaUZwzWTAAPAfi1VdoHal9MDAOis1wSTHgBAA/83ML9EAMD5pEFan/Ed1yAZO7IS+Dn8WQBAa22PepsyxjHuAgBcaYAlclbbroUBIDK81H6nspZRVotfTsdVfrQ2vdpetLN0fFUfjkoAYD3OvrtxCQAPAGC/9QAAWgJA1/4CACiZ/2cJTF9v6Xg8WoY+jykDQA2OUaAbbRPOPf0s1OqUwVKGgNfL/CMDAGjcjY0CgIO7Ak8wP00WIyCDMgObdAYAkLP/HQBgsyoAVqyfBnhknyvNv1L/S+a/BP/3+x3sYp27UkZLj+eyHAYAIDtIZoFBdjshu6qfLkexz6xvxQ47ntLp4z0dJdP/dEwfX39D1v8RDADCBvAOun8BB9zOH2mXzkr9fzml+/WUNvczWADW6QwGgPv1nAPwsuaoCaC2r6wCYCcYwGDj/mPqIxiXANiJfP9EAMBFbFyRDwIAJOP/UgMATrdVpv+XY+erlgDwDAB/BAAAg/boY9iFBtRTU8FsZrPEzW4kAKDYma6EkCU56BwpYPDIAKClnpwd3mAAiEyZ0EuuhnuUi7jf6hlRrT17a90fXf/IvjveJz4/rjdxX+7XKMwjYwDrtW86X/yZP6AEwPdQwHd8lgODd2KvzZboHt3MjmHtdedlWX6wBEBLDkby9T8zAIB99bsDAEDBv+ynNVe788t8unq8DQBo2Ztz+qE+PogfTealnlu/wx8AAPAv//gPS/t/2Sj9jc96tIY1m0fHuyCzo+JoCVV3A4q6Qfozui4KLxd5etV69/fX8RxuMuSZ0bHKBcvfjxsy30Z16MrGVDcVPEbD13/utU3OKbXoysBHp8BQJDJ+oYXWMuSMk9DSH5zYU+dfGWNPddTP0p8zAqolOyDK5gyY2elgjtDeM+b6kk7mqXLR9/UG/EQGLYAbNwDRKePvPXHYNBGSNhdcfevyfrW6YfaJD/RDhl1QCTIZgTnmTO4FSLwMjMagBRCc63N/vzg3oi6IBqVvF2sgjShI5wA0BO+02hRlIuonfJ7R/vn9XK1J3lflpr5Bd0m0DUyEWuj99T4MHnhZkUBGzPIj+CPfywVP4liP5nYPAADHhdGq4V25aS5Yg5zBiBPzhm26DnjzxssKe20vmSEBACD3AwNADvRLZsOuAgAIG4CABpD55YKGLf3v9X7c0LB9vm3+nJHua82rKGOt9ctfJwEWZCM03iHOpajXRXfAIWQHJrrJ9F/t3PNrQj+Dndfg1gF84oOKyKLMAaK6HinniW+Xv6/YIDneFWQ4XuPv1dLPPX3X6pOiF0q5jd55c+PvKQl77RrNQc7hcTudRvAK22o3ltDkVCJH8qgAstHqMLUZYn9Iu0f20WhelVcp9W/9/JW/2S+9Z0APuCCZ2pUmkxK8M5ptiT6obad6hc9h8KE47Q1AIOdJHVphCJBAv2TywGZUoJI6soVeujAIeFCqz2iL87iMiWRGbm2KFTvOy0JLF7XW5zjOfr60xgB9uyoU7E373JVgaOkQXpMz7r2esCx86ROsJwYIYDA+Z/Bb1q+/v7+f9KN3uNNxrt9dkMHsszL1ORa0v9/S8eNoQDfN/Jdjeo6C3yQbT69XSugsb4jVF4aCat0220vWYQQyGgBD2+6abOrY4jvMF1snuX8xAclj6GpDEoAOObCgFm1BDWq3KfT82LTmLPtbArA52zMHDQsoSyhWdfxiNiitnzbFNPViYamxtcGDxSQB3zNIIKuLPed0nmXuw3HrXkbORRyHGWAGFhBQLORbShBcpH/Y1sgAYAxQDAEgbdUGB+wY+jzt71KvkxTVu/U6ve636S9fXtOvX56R8f+y36S/vD6nv3x5Si/7bXo57MEC8PR0UJ2xkWxJCZbovAczgAGKMFfcXhRgBYJPrG21HpSTldae9oMf6znbvDAA9I3gll4pz9A+Vse9gOl0jL0dm6dGxWKnjl/Y/5gT5uBHf9s915t0S5u02T9Z0H8D6n+UA1htwRR1Sbt020gJgD0AAJL1LwAA+SfU/wIIwG+j/c8lISCDNgfNfiw2Qb3meb3Ec1r6d2hnN4GQ9nw4efXvqGNHY+nXkKxfsw3FQCP1bj1/GdiWOX2UABzsCEc97rL/W+tCXj8R2I8lAGT9LFTX8g4a+G2dJ4BeBQj4dZ/n5/U3swOosPgA+xIHvAcAsI/BXGKZ4JKFrBneBJPd8Fl0B79noNYHYOVeRjZUJZh4MKHMb/SBBcDZdh8o5x62JVdRLuoAsDL49exruVbYHkayLe2Yrt9WE9wB+IpsFnnVdjttUAGZWP6BtemZ+S/20kqBI2vd12G/ZzZV0YXG5Fkl7ngsOv12tD/NVzYB1WgfeRuBDBiyt5b2C/APAMBM73/F50ueBwqYEVAAmCFMTrRPSlDfj4M+j2umMjEUUI7MtQIikPsJkBLlJs4aDAcDAAPjBtgBWIVjwv0iGacMAMAgvzLNKCOA2Kvy2681ANyvtASA2sWcn5yvOk5c6yTAL/8k239vIAAphyPBf7D44fnCKmDsW25Pq+Aw+plVXgFskJJLAkAC9f85nc+ndD2f0vH9Pb2/fUWm//HtK4L+Sv0vwf/3dP54A7Bzc7+kdP6WVgj6X1K6ndNKygDctQTARorI3C6ZAQA+7+DyEUYfgorGa91UznV/oiUA6L/j9gOcMysBR0wBAATLKSuAlgewPAa6UnQ9934XAuKkHMRN10uxh46XiwX/hdZfgABC+Z9A+S8MAJe0Th8CCDjfwAYg6uBkAAD8vqkNBdmCL7+UAIBvgiDqqnxDKdubIRTBkci+nPffab+iErXNJ3y24D1KE5jlq4pMbTjalQUAUO5T9F3xb1QsP7Y/VJupLkGM72gbsP8dKFivsfVKG/pdDEp+jf/M36I7entjv3/29/ZrepT53hzonjdDYT6eU3Xft/wnc/KjMhu9quVtvf3c2kvn/UYnruHb33qXCLDnk5fqEp4ffXicE7qPmf48kLM2uTj3c7aL+7GhOZkkwHqpfMX72faz+trLZ7Q/4/Uc/9jfPRmP5xEA8Oh4zfXL6Hjpf6QCDEMQrfdf1D8uqQuwO0cVPSfTvu0FYNx6o3kAQGlra48qG0DR79Myx9Thc/N/bhyq/bOdXL3/XAmAuQf8vscNTzkIYvUEGx1jNF0tIz6+V3uRIYW4nt16Fr9rbSTLuj52Ivu2+I1i829H/8829QEAsinRANzcfaNi53uJ4dvrqyWyQQaASF9mPTqhJ68nlBqgE6XqFrPWosrJ5X/3FPgSx8aS9+ydo5lZ9dGR0p8cc07nVj8MF4YceDUHrXO4ccMb5Zffo++KUFTyj2tyVDtOzvozHbx+/mQqWQaNPb1sw9kc58cj4zG3wM7dazTn5+RyCQBgbmGOeinO05Gxiz6fe8G80S4LWF5UXOB+ogMqAVEDyy+XkCO3waOL2p8ntyBFcszyy7R1k5qr9iw60hu6gG2VudcDvywBACCYkRFcBSjg++JRAIB41DTQpgE4zfTfpO1ml7P/UY8XGUWrtJI6gwsBAH4DQMNasxCnAXjOx0fnx9INVB4DF/SI7fM6IepnbRczNPXoSNdTb9XvUyTSH690XAj++/OwcsKnUjMAjK5nO9n+XPLFsV/MPT++a5zDLQM59g2fr973afC1tTZOZYGOCAtaNdailvxUOskGtt2+mY3ZDwAAFPtjgSJsnJJ1YStj1WTS21bTeWVhTVcepDUP/Fzwc0xqqOuxQher669+Bo0s721Up6Q8RZwIwQWyQykVKo47h72CADR4B52zAABQBynqzU/RN5qdmnVBx5ZZssb27JzR+BAAEFk4ot7xstnSE7KOMDDBecOAfxVg0DQec8YL9fSlYgCRe/tgBNZCK0MTg/wI4CCYLwH8uo4sA/3yLMkoM8+7q8Or9M9cX0WJaQCzzLccTsAaV1gB/BSQc5gBWsmnnQT7xvYXqqA1FO3HShht+IPvHd2/2IHMwOQ1sVSUzt8a6OvlKeqfOH7KjGuAv8jCQAp/c7iWMZbSb9pQLeHWymRGj6ij1jJZcJ5tV9COBSUAtNsYuDeoJOfJAACgSmHdBABwzknXoXmWHSZzW20J23bZfkD7XoMY0Ck2/7ebdXoWBoAvLxkA8GoAgL/78qwAgCcpFyAggIPVZt6mrQEA5L4SVPFBQTrEPMjdFFyRG88AgLr2+jPSEwQZ+nNVdKQEwMCB4AV+8rfq2QgAyBFt9mVwoGsgxuYUomICRtIZh3CI3HMlAfxNWm+fEPi/IcCvwf8k4ImVAAJ26bzap7Tep/VW6f7BACBACkRm7bfADLLT355jcih6PjpfW2ux/87388jm8t0V7a8IvG7p2Njd7XVRs4+ruekAOxLsLAFQgnlKZjEynS1QyVr3DHx6O4xtqRIuMgCgzsrXc0qgJAa95T0UmAf8bsUAUOaXgu08kE6n32MAAL6DZoKTFUGzuLUEwBVBcnlnzbbW0gjSL8zM9p9r/WkU3oGVwLdZ9i94pxYAQCxnU/9+bKPcsN1cH30b/Hv581g2MgYoorzKcyOoAXrbAb58v9XZZFMAQAQ2KOhJASA+uP/HAgBcNOCP4L7OjfPJygI5UICCAApQhH1R5h/XwhL8JxAAag5gDaPzx7xU+ZPs/stVgv4sP1CeI8cKQ4eVNzK7CDLzAACgKg8QAADFRlfQLAP/wgAg10n2PzL/9wokAOW/AAtkXLkeAmygtjQD7V5X0nUl9hkBABKRFgDORQA38u94RPb/8e0Ngf7T+9d0NgDAQheAegAAIABJREFU7fSRbqf3dDq+a2a/BPwvbwj4p+sZAABQ/5MFQAACAAAQJFkiu9T5HgDQW0Mp/9FPoPNUA/0tAICsZgIAWFuQv8xxXvNjAABC/w8ddbMSAKT7v63SRej/ryl9gPZfj5MB4Hi5VgAAJceyNVjmv5OzDIxk0ov5N+cAAEv8d2oH6vMIktE+F7ADA7zFV0EsoRwRAAANNtwjr+b0SRCgqJ4G1X8l6fHPDgDwAbroC4WPKxoazlZvyftS/1U+7yeUAPBtngsAkuGlZ6b6/W9rjfXg4da6O7f3ngMAtGxF6hPf/y0AwKMlAIamujuYbQALDJfybKbRGjLT71+8RXW48m+FeEW8TwQAtParo/eaAwDE8Yuf5wAArfnj2zOn33hucx9uB0dgjrn+6LbPAQBYppNtWdpmL6f9MfBj7/4OAIR2pEUBAJ4COr7PI21ttdHP/9b7r/75H//LZ3e/S+fbzztPaO0WhbCmTSiLRUHVUiHNLQLleE0tMVKW3YGF5VQCsF4ptiZvMVT9It7OIOO9ugAAQ6b3AAByvV+A4gLi2xJ7eLngkgOxDiLo/WqETd2HfuKVzW1cxB5RICNjYe4+cwvwkuNzxspEIbHrZoyc2CdZEeAP5rDULeQme+TsManNTsOJ7GYGgL6KiQqKz4OzUS1WlQRHWexs3Al+LMrdj1rARuM3t8j2FLNI8EY02Hdo4GggLpl31Tkzxk616Yu6FsZvjQDOszK8E7+X8ch/0wBgBzXup+NXMpXzqeZU1SyudgCzt4BnmbDgRktn+FmRjVOnk3APBwCg8zwusp5iyfcl77lDBuU6Z/wjU9eybOFod7UK4UwyOu+s0+FB7Ot/ykc1jo5NAxvGAQDg0cV7NBf8MWzOXPC/t+5NrvFjDeR8LwBTBLB2WhZZgU5pZPD78ylD3Xs4Dt14nVzrN6jxOIJHNvnzpuQBJgC0LSDwm4Z2AMGUc5YzALTXP4ZOpiUQZudemchZxHwftK6ftMEciksZAKZrgQThvkP5hsnh51jUAz1biQE4v8a17Kz2/BAKdVZh1EBeda0E8zcFIITAvsv+l3NbDAD43qiNqwAE2AP0HmQAkFrUMdgv15N5IOod/54MeI10TGsD4/sW60kAX0Q56q7dloEt85BzM57bmpf+XAb/IwAAgWuyO1mWHO4tlMykowY9c8lQlPv6QD+f0/oOARxQ5B4BBCBLALLzrgoKANX/WRzAmqEsbZXfqItsOoEU+sxQQ+AK7dTfcO5iikwzfQy6MgF75vGw7HECjAgq8Dq9sl/smf763P+9TCMpAR+ccH6e9/Sh9q34x6UfddTR/wAmstaqYSf8vp5UrAZgRL/6AH9en7C4Vfap2gxOV1pHew0UGQB0nSxcS8WJq2wBZADge8I5nKnyJbtVHb7ZnuH9aFebw9snmeGZ2fwu4HB2FOe7BD/2m1V6fTmkX19fEPD/ctimX18OCQCAwza9PikDAAEAAmQUBgBSpx8OT1l/VDrOZUxneaHdkuc7oqcTB1xtM9QzujpGQMp3AACKnejKSVU2te1f3CDXAACOjf5Gxj4C9xLQ36bV7oDgv4AA5DvRtwn/JL9zmy4CANjs8FlYAQBpNRCA9A3ulR3+9gxFpOi+TYAFTQDL1H7ieaM9YVnW6+trOypqWZbY6NvxPfuQNpbqX85jy0pmjXuXjcygI1kAWAKADAAISFpd7pj949dwBvm2W5G/Oigf/S3TrHeW4lkBAEAgnr8/SwD8SADAZD0h9T8CvpbZLawwkj2bs701uIaMbehKZqoqi8V67eqbG1NBBAAANOgy2bO9oJwZk+QTLx3R7o6f47rr1wvKxpxdWbMKqM4ns8D0+ZBEa+IYAJABlgByF6YkggF+JgNAWfcUzOCz9gH4kLG07FXWnmd2v/wW4CCz9AkKIEBG76XrZz3/aEdZoD4Dc1yfWrZ1Ljlhtotk/IMBAP8UjAJgAEsAGDhBS/KI3iplaSBPCxgAPABA98zrtBP2FGc/MusfAX5Q+8tvAQDs0/4ga5eUbdB/kvm/AziWTAE6xrn0lrMLVH+pjSHvIMF+lGk6XdJN5trplM7HUzqfjun0LgCAb+l8fEsnYwC4Ht9A8U/6/+vlqBn+l/e0uh3TSpiQrqe0ln+3U1rdL8oQcFcGgJxgYeJLa25LwjDnY4vzz3/2+wvtt2kJgAIKUACAZvh7P57ZlTMMACJg0p/qARIYg/rbb3exe9RWAwOAMCqIjiIA4Crf39PZAQDez8IycU+X+yqdL7d0PJ3BBCDgADAKoFQFjCej25fvRb8Zw1pmdFBbmFmbcwCAuNJNPtt9oWfM3eltOXMzZZ2D3uY6J31i4NV6DedTClNAof0nGFvXrRUosOo98KMMALPv+BNP4Brd23tP9/x1UsHIXxXlvvn5OwEA3P/FduQRnAsgY+jqALRvJxPsWv2jktyKuzgg+Ozzi83W6h/MX+ez83ag/E0AeAzC4zx7rZaH5kcxAJAdbaTzRuKrr/bnAQBEuSJg6P9j713XJEly5bDIqsy6dc8uP1GPQFLSf1ESqZegJErv/w6HZ6crr/oMgDnMER4RmV09u3OO1PPVVGVkXDz8AsABg2G0TlSmLPXB0ryt5w/34ZR3Kx1c79/dJwD0w8u7CULPg595b5vvef+4ozRhvhZdRPTrzN4DwDjbvuYMf6Rt94jVNf+Zter/+d//p1/nAb2nRb/0HDrwH79pCsR+QlTna+1Ava5HA/8EA4AJufXs/1GAL9HlfdaXbiApt3XjpZOfmzBm8PfXzsEFem3vYMkJf68yzdFS42MdADATUOFIcwT53NnAZ1Tls3W8Lvq54Orn2pLgrM9ZmqFbBsr8+T3jQY1fjATtknLr4RVRG6wEUzn/Rk7VMOkFAJBGfnvmIhOAn7G8vhzawwAX52cDBoQZXglkVhXGYBB0fW2N5b1SZml91HH4FQCAJcOOx/WdRspl2XTM1i49w4pojgAARaPUedbWZDxCndrp6k7wR8yUFshgy4y9DLMvaCB1rY/efz6+4rSVwfHNWCKnGSBv8108jQje2z+h1tN+3gQAhNOM1NoEAHiGvwMAEHQ7kAEAYIFwOLBUgDlyR3V0pUQM5beOZYtdDyj4Vd7Xeb9mpKzpgDqP3OGd2cptXGXTMVpLOc4efNEM0KXNhjryZGaH7ZUO6HoeP1NW4bOingEgIANAPVev0b9zg+8AgC6o8wAAgIE6zTgcvb/qol6OMxDYb+JGsr7qRf+sob1RFuzctJzr8XGgYfS82bGG/blHiuWoZxu2SwAsyfwqX+rc1s9qW83vR4dMD+Lh+lvTjzjnWYJh+UwpCxAlAOy7IiPM3SVO+2yng5Agd+jMd3mErMVgKDEQgAekFADAdvMY2q99oZm9uJdnuIQIHTgb6nwZ6fclnY9rqwNC1wdkh9d8TQDAkv2kcmEmEyQDld+5Q9HpXZvMiAWjAX1AmCi/eJ5mtNJxr8fyejjIP80ZqXWcTT5h1xntcjkR7xjU/zYuZNiBPjEgiTvWyRhg9gmZJZj5pO4OWd5W37oJmiB2QIkABqM5xmUDPgQAyCJp30sGq8oBAMDYjCr7qrxocjfqFaO9CDh4JnwG/1vmfjAAcO3kJt7PNzBFl3OlzkV3OszaVAAAxLm2ros1wHfCs8kAwBIA7Z4BAGB9WNeEHry3f1b73f4oIIKUl5Th3RpqKJB+XXJuc0+JQNb+eTd9vB6m3769T98Q8H89TH/9eJ3++u3V/sZ3H28v08f7m9Mw70GlDDYAlyVvb+8dAIDyo5UbUXBPbmpdpthPYZAoAnbNPnbb0Zkvfuaf210eYGcJALvPCgDAxy6oXzEXWMIB72HB/2cP8D8fGuV/AwAg+z+C/5C7lx1CQAcHAIS9aNKEmf8WPJE+cm9TB3j5owEA1ZbwOeS97d/pXJyXUNJxGduClYLc15zJyAYAKBToElg8nTITmdnwKnM5H9u8VLpwVOAyoMqIAaDX5wqIS0CAAwDWSgD04AFf4T3gbr2GUeqUDNw3/WEAgLMzACCQhr7oAAAEliFg6fXZO/2JIhWGH3GqbAMsW2kg/41jnunufdGDGdxuxvPM7giQypout7BbyG62gwwxTT8XPbEGwOXcYn80GRx2pdr5qf91eUs5m2Jb+ZiGfRUAgOyb6KdnUMaDzePXlQCotomyGfA9tQQA3pklIJCFTwAMACCe7R9Z+gzKRyCe61htlmRSqgAAL8GB7GoEWf2eVwvwowQRA/0KALASAAUAgCCvjQnZNQCGJ7DkAQCA2aDBAAAAADOijZEjWPcs2/9w8Kz/w356fYPe8mMGzsEcf9pNL8+wf8mgFeWzzBgKfybmrOgD/E2AAwL/NzBtIBj943M6fv4wBoDj779Pn7+D+h8sAL9PCP6D+v92Pk7X8+d0Pv2YrpfT9IxM/8uP6el2nG7I9L8c7efpeppQIAb0/xPKAQTFvksP+iq8fRUAsKQHqx3PvYICAFxGBqDJgKS3aY89QgAAcn/h3zkowMEBLAGg/iS0cAQAMMp+zKcJVP/nCQwA52uUADCK/wQAAASAkgCNAQAlAgLgBAAAygMQAKAMABgyAAAaw23IsMhKagAAMKP1+izjAHjfCiLT/nU2/+QfUt3IEgDNfpO9dgUAuP3BPTx1a7JFJf0/nx5MT2az+/5D/zWWrbDVbezV1tdyrJ2t8zNW1Neuqfu1Nd9UyvflPefS9SO/lvun1+3H9fYkkKTaGXf1yh0MiEsAAJtrtkUgg1U/B9ivS/q4tm9pHDR+kDo0SmXZ/tDtl1EQ8h8BAKjvsTUOvxIAUJ99T1seZQCYjRtBFgvr+J42bPVR2vp5JudfIzhZuMlafKbtpYbXyq4ukrxGp/n8Xt4Brr//aNYOAADc7yj7nwEAfPuq7HR1j/PV/l9ax00T/N//+X8cvcU9Y/qnOMcz+O77N9pAcvPWOqTUGtcBGDsTlgPgKtSXBCQz0Oq9+XkMAMjNJZ+RxtX8u4pIxzX9xjIzx7Q/0sjz3llqo36n/Tg6Ph8pbir7ceydA2FMq5Ay6wl36wPiW0J07fvRYtMNr7Z96fh9M7EXhPy09Py1dtFYW7qHbghr+5uf0JKAx46YkQHT3r04K51JYtADWyCAuKRR/8dN8BlOnMxOGwnXQIQPHmzG9YaBqgGCUR9uGZQj+aA9sGZQ2gZnXoKr68B72n/P8xbPySje4tTVGu3dfcKZqaPiwYY8y4zkGAOe1+ZPMfzyPHeS6n2p7Nu2ujEAeB2yrXU6WrvOLJB12HX8FQDAALsCAPA8Nx28RT/DAIArEcCDEYwMBjglCAAwJ0VhANjjHND/EzQA41kpvosTinJe5bb+7XaRBwxUf4xkfZXra3NuaxPFZ40AAGMdHX1MedM2uwAA9AFkm37qcImMkeo49PZHjTyLg0tm0wId/+weNgcT+aGyVudj/ZufyQBAAMCj1zMCr+uqrgPti/l3ESiMwRytoZH+yHsuMwAsya3Zcelrjt291zrN67oBPxJqef9tBoDRfNT10WSWBqoWbCW1p/Q6X4Y5x0d/D9ekbKD93r6ZJxOAXROZtOgnzU5q6z0yXOiwd5mRJQDgoKZDH7IJ30FmLDEAsJ24v9qu+u75NwIA8xGqtsij+k3n8cgBoY79S9SQ1wD70pqpMqLpiwi0m5M7Auy8H5zoHpD3rHK/R1Awm2xKAIACAyhrmtM+6u52n28IyoDiPymwPcsfcsmfwyy/htYRynqC7cy+Cmd6U97e2HDgttA3JcXQVqDub3HaCFa5pB073boa1mQAkLs/Yy6KTO/GIGqnqt5W+Y9zqwN2JudLnWcG/6lC6EBjoLmzARD+rxlATfe4XJrLu54B4CsAAJs9CKoEgAHvbn83x3LIBHMexwhYOYPsYAMViKGVa88PVgeMzS3J5kUJudeX5+nb2+v0/f3gDABvL9Nfv71Nv729TG8vz9PH2+v07f3NAikAACDrH4EU3EcBACojGoCo1d51W8XaR1kZNPd1Mi7JbJWhbU4OykDdK29oAfpv4YxaAACo3jHgn5mfFgoxSv8dgoER/L8BALDzID8y/8EAAOp/AAQsaB9ggevTizMFgMrfbDnP9zRmBNQ3lzqnpMLUgAXutWYzVJ3M8V9ac2trMe/VA2XWbJT1sWCwPwPDfAYBAE7l7t8zc7lS2/O7rHmetcar3tW5D+ed1fy+iwHAA+N6vWUbRwY9v+MaIAPAVwEAqUey/AHf9xY6BQHhpHa/CQOAAwMsWGtAiUpRfbFqFBbEEzuCgW68CwEA+h72dwB37gEAmMxuNbJ7O10BADb2AzD4aA5Xm7wHCjBjPdnFUm+45PB/YwCA90UyOzyjTryUc2CQGWvvqwCAdHukvlEdhzWvDABcF8oAYPXnz6T8BwOGzwecQ/ulZeUHdT8ZEhxg4ExGDqR0+wOffe4RoKMAAA+CI8B6AR3+JTL+gwHA2QB6AIADAqxSuvW8rZOfAACQ3j8ZAF79PrYHh137ZIF+UP5DX5H2H79RribH0ffhrwC4xPonOJb2N9Us67tD17KcgfUrmEY+Qft/nD5/gNr/x3T68WM6//jdGACc8v9zOh//Nl2M9v9zQub/BQCA82l63l2mp8vvBgCYLqD7RwmAk4EAAAB4mjEAMEKf3pU1AMBoH1b3Jo4VDE1o+jlAAFEawO03D/Knj8Fx/48AAGCzkAHAAvaYV9Nt+oG5cr0ZAOB8QdY/Avw3/wEDwG03fZ6n6YcwAAAAcBwwAFQAAMaLco02FQEArr8BXPgaAMClSEiTAMTRH5BgvQBwNvBcJCxE+L6VBGjAurwnM//TJKEdGPIr9h9qMz0CADB7oBpgf8fPdf99z6N1Xldf1Zbvivdv532RAaClUIj/WtuwBiCx+SHZxaN37/wMxcfvrpNBbGWQmDey0dQ2qrKC77AGALD9BT2oA//93xsAUN+h2rrj/lV7QNex/700n5qdHImMeu+R3F2a1z8LAGjPEAaS1ibZvzzSlkfXnsO/xuAP3msrPrN8dY1KDKSU+Ru+Kr3mJcjTPuzXlvdlz3bmjJzZc3XvutX/W9/zfkvn7f7rf/oP/woAAOuDOOpg3wwnfZkK9pEAVsOnX9jpgB4FP5cGoB3foP+vEyKNqF9TAsAcuoK+Xrr/Uv+sOVu2BSD6n8G7HMOcrDw2d6SZ4jNj0x2dWwJ0JNzNBBoEiJeU3ej8rQX4M98vtXUkoJkRv/YeS/eLkIMFsarTfavd1heS9Zz978FbytW8bxwvWoJ1tjhXumBIbOgJABjNJx37kTG39R71vWsfbynwqvQeMSjxrlsAgHuU6qhfRnJn9C502i89h0aQggCaUbkBAMjVO19n5qQgwni2DkmvP1BNUSbA3pnT7MsMAOlU4BpfAgB0aG9sAF0I2Xxnazv9MQh84HuGLlGDr2X0mBPXsxMaA8A+GAD2Bw/8BwPA3pzAUUR0ln2SGcA0wOcb98gUfAAAUHWg6gSdP3VN1Wdzvho1rdWg7YOf1EH1nvO16gHcKq9Hn22+lWCzGmr6vZ5HB2qbFwoUuN6mp0EJAdUTeq95Gyx3116zfsd3WL0+wDujAFltw+gzATD3nDvWIQwhjgzdbd3a2t0AHb6ClmT27PgdDABL8t3nVvb/kvyrc3G8Bnr5MZr/ozltQfnBxl+foQxNKuftHBAYCGDVjkUZANp0WR5EQZ4BfCFDSACKOtsvMqQqAMDOCWYAd3iuMwCM5EL2D12Hy1qO+mdJz450mq4lbiB5rAPxCAOABt/r+h+u/QIyMkp+j8R2NP5w9LJMAIMT7oSHg9xrsxoRcrlOAQkZvMrMOgtm3XCPk7sQQi61Hg3HnAdIQp/aNJVAPDLAEMAqTjxfl57Z4gwA4eAt18/mowT6GwjA/mhEkzaMOv4NAJAmY5dBjedXWdjJRNStLxT8ej7eX22hTs6G51Tlpx8S6lRSDjN7Whw2HvzPALrdp5UqyH0h5661qwLW0f0yuddKACgDgL2HBfPVORzMRWF4OfW7Z33b1IzRV9rPqzgBmz73UbL/0wGua4BgIstyfZqmw/5p+ng7TN/fXqbf3rwMwF/f36bf3gEA8DIA3z7ep1cEUQ6vDQCAe6McAGQcAoU1CGrjVtiJaDOaDRXyrrV7AQTczzk/2+SYMQAgrLD8b83+d0c9V1wCAPr7ZbZTzgOW/sG4ePDfAACW3X+YEPzHDzL7z9OzAQHAAmDRVpwbWcNeJuAQxxw8emX5BmMUCHYCKQFAwFxbIyUDX/UvZW+1QUY6dWwf9KxAfp/QvCVjUZ9b/14ZHQkw9tnpXmaFctUp0AkAIM04PiPTeQQA4Puo3sbfzVY3PQgAAINepPVnFnAmYvg1UT4n9LUD7lDCh1iN3mYnAKB/psvvrg3CgDHqJ9cjfeY8+4IAAOgiZntbgPJEKvYeAOAMACklbjcAANyHo+3sSgAcDCHQJZwQAGBrmOBwAUBW+93fOnWkzkcEiu17yfxX+a+yt9r4nGdq4/sx/vTAcg/GaNnP9B9yniTQoWcAYODY+4bAiF8LANC1lYEjLwGg9s2IAeB4AuU/GQB8XeBzDwBIRojsSwb4HQBAW4QAgAQBoA0Qt1iLAAAg8O82jAIATlICQIE6ZysVkGvc5beA4e9kAGjgFAPugML/1YK4Bso4PHu2/ytAai8OWEMpgDiOzwQQOHhn5wCASKAxH0noW84HC/oHCwDXIvr0eDwaAODy4zhdPo/T778j2z8AAJ8/puPvAAB8TtP5OJ0//zadj79P0/U4XaMMADL+nxDkbwCAUwMAAATwBHYAgFujBEAjYmLAD7LM9h89iGVJ9qodrvsEk0eRi+XHEwAAzagAgNTvPQCADAV5behoYQAgAMDALAIA+ITssuB/AQBcbtPxsptOt910PIMp4GqgAAcIeImTWgLA3chk9AHIQMoftQ6kf5NQULLq9L4q6si1AC5NQWWI0Gz+1NWxSxgAAFACIK9x2UQAQQIJaFKHXdtAlbgyQ3Bs86MAgBXz6U/5leqXat8t2XuL530RALAWM0LnbQIAYr+y1NF13c7su1ICSvWl2s1Vp/Iz5OBIZlQ/SbUh46IGANDV0/ZrbR8zf7sH8n5nF/e2b+716rvr+y/3r53Vfb02v+p9bO3L5dWO3lpAjwAAhvcu41dtr7X9z5KuWGtzd/87AAD1+fN3WApfp0+57nla+9xxMBs/bf/6+69BGHL/3/ep392PYQ8Bn38+cau/a99uzRf1fYzGZfdf/9O//5cNALDIyzoAQBdyL5i8BoN2um74qgCuQs2XftYgHA3e0gDYcaP/FYfcIItspHjUAFv7m+/NTYn2g25KlwAAy/3mU6n21ait6xMUm1lOy0GQv9ts9tPUAQD9Ahw9a8kxMRL2a9dv3WdJ6K0r8P6qrcU8agMCAPe891BYB3rwyeZw/httoEfv1+qEluXHjaDOn3Q/jnuqGZ9lDdCiXWIBUAOnzaSKdFzRSGqAjYwczYBaU2xLa3/JGPAN7K8AAPSdf48C6c5xDtLNf9beQuerJQBaK8q9qhu89QfPgwP/DgAAr2u17IQBgBS+amSO5vN8zfcMACqrKwDA1o9LPfu/tYcAgAKG0f4dKXd8T7MD8Ctm2HoWF+m3nQHAag0GVaQyACAwYowBhQFAnYNVfqu8tjaYv8INENVtS3K96r+RvK8TaXQN708GAA9UZJ3QreeLpOoC6CrjRmuZsjjXZARCta5zyf7Xazi/2jxrvoCe6jkp93oHorbJ/04KOJ279/7dwDsSQF+6dtQ3DAwqiKquoZH+au9h895XuL7zUNcMAvu2boNCbzReOn+H+rdtfpftvyX7i/1fVN9QDq7P+5AKA9uN/UDZqfdx+eEB/Basl+Aoz70HAMB+cptS7+cBC5M1kaGn9qIfZ1DDKXvbvaIEAAKITabYPZze1IEBEbiSwAivV8rjZeXiYIIql0f2zD36Ve8zW6vhTOmOQ3pE5po6yFdBPwP5cAtqWgUXkEYa9XXxTAMIRJAf5zMIAwcc21TbkNmbGfjnPezcG4Lb4cALeeIaKucW3s9mhE3T4qScJqthG2kkod38nMbGFNf5PeaGggLMhMw051LmN7Vxpu1jigcbgPCBpI73U822k+z2TkawZqoAAObytXegzeYEgvVhh9l3DP6ojo9WB7ajd9ZYUIplaMLNEMAct+6KbS7OOodFeAk47dURAMCJTlzGZi3X4D7bPTcGAJsbijEwMJCXATBXrzmbkgHAdk8CQKA+CSkQ88BLDnE8bExCJrjtcDEa8PeX/fTb+6sF/7+9PE9/+Xidvr8dpm+vLw0A8IY6yodXy/pHNiXmDiiCraayUStnljQnSzKYyH6TRvsvYADYBdBlSUat2dM+X9YBANStSqFrx+wAVn8E9ZFJCBDA/sUC/7cnlADwMgD48WA/g/+wDf18ZP/bdcEedUGwicAJlie4AwCwpn+rTdHZtwW8N5Ll/bqsDE3jzcdIB8zHqA9utudI1j+aR1m7CgCIwCNlcJt/qhO1jn1Q/wMA4EF515+a6U5dWAEAeQ7N98w0pX7+IwAAqk+sL6y++nViDXgEWC3AFgGyrga8MACkXLtNz3swqK0DANS2b+/egIre03VOzey9Qv/POdkYABYy/6tNMNLtFQBg67KwyqXucA0bGqqVfzCdKcxsoxIA3OcRDPCrGQB8S9ozJFQGALNFItOebEFWAqAwACBDWgEAxgJhmfme2Z/7oh4AoAwAViKngQ9cVi4BABrjwAAAYKCUAADguc2G/QIAgAwAz7vDtH8+WEmal1en/H97A0gtAAAvTvnvwX8A8x2cbz9Pu+kAm5gizFS+61zOZ+hclAH07H/0oYNtPgkA+P1zOv/4nH50AAAc+90YAG4XBwAg6x8AgOlysjIABr7ZXabd+W/BAOAAACsBgOC/gQBg++EHYE5fo26H9P+nAAAgAElEQVRK5B5hDQCwZIf3fgS3N9M/53amgwLwG/aD0/1TPjb1ZKVDPAjNEgCRS0ED0PrZgY/xJgEAQAkAACsAADijrMIGAAAMAKfL1AAAZAA43VCGDHPYGboUAACGivauDYjo74enuyRYBwCs6TEvQdaXsOrz6ek9S5YngpO8FTtjPlgDAKT8c9aEPjELAiNAyKLnHgEAZOuXLKg/33Edk3t8WFU/8bNp/i+WACB+b2merNpBlriX8adRT1Ne6jvwnpgP7h8YxV7Sr7FkG9o6Dwak2s7ar/p92+dhO0LAtDjim8/m7wAAIGBG+25tftQ+dvP3Xx4AoI2BjV8P1NXPa/sfPe+RVd7m0z8YAGDbsJDiS+1ff38M/oXOlf4WkhjmX+gcyb9vGQDtxoE3+2r/j/yf3fz+lwYAKOGu8GltAwCa0O4ctYLwix6vwQfNIKmO4BSq6TitE2k0AHkd0T8ibMtmSCcA/9asjFHWRG+g5aZUlcCjAAC9tnMU14Ct9OM9AqKf/2sggJoZ6BtvGMKVAWD8XAncySDV4MdIEcw2o+IIHfhEuymw7chIB8joOWuKlGJlrX1zhSUOl6hfPQLQqNNnUbhH1nOj6uk6QwMjfObc2ROj0gcfZA3Yu0mm45ZA3Oqv+frMI9XRhW/uAQAsGZE2Q6VP6lpmBrs6Bx9RpHPFMqccwvNXjdw1BKsMV5M94gwmqIPbFNdg/Rt0klnnRzgrPAPcL2pGCYMYcSz7MLMlbe4zcFCcP6M1zGPdeIQDn5tjyjhulJRaN1+NMsp/M+iRG+syggKaULnJvRjML5YAMKeEZQolCMAy4wIAYA6kHWoPRpZRnId7UQ9UAIBm0I104K3VttsuA1D139bmqeqh5rgRR4TR1sZ67zObMjjP67SP04hMelCdQ3XDoY6xHCHOzqRlquepc1ADfHYPTpQSgK/tyA1UBvt4TtbNzDUwkkMuB/tzuN4oZ2rblzZufd94pu/SuZ6l3P/Lvo/s20Gt65Hemx3D+yzU9va1FTUSB0q23WtW36sXQDpH+1AbHn01x9/aP2Z9jdaOX5fPq6VSfN7O11V73i0YAISBZ6YjBhtjPycAZFW+RCkAb284IltqTV+XGOd4Fq9nKHZ2XQTj0PUNoGT3oezxjEaMkmc3JsOAOsKX7F8fv930vD/MMrw7XTB4/9Z/u505pcUfb2vE1kGMCzPz6ZjWNeI1hd1+tECI0Ow3XRTZ5d11AgKwTH7LavMAP354L2b+a2Afx+CAx3Wov2zPZptbKYEoEVCOq6zwezoFM7P1je4/orh04rXsrOKksLnZ3J0RbA+96w5aD/yaA6kF/0l6nium1UiNQ/OMljlFaEe7Fx6waivl+nb7T+VTk3cBvKMTso6Riehw4qa8jTEqAD7/ntlToiECYGt0+8EGQFngKqBnH9O1yUBZkUgtYxBPIwNMkySmD7VgQmR/2bOynrC9a6xHnz/eRw4HoVXtMsBd8ZHr1WWI7Sbo/1ZNrUtGSYYRvi/7V0FBV9Qa3t2M6v+397fp2+t++jAwwIsDAt5epu/4HQwAby+v0/vbm9MpR0kR2DiHl5fp8HLoSw7ANgK6oLAAoI8t+I73DLmjMny0Z+b33XfWaR4cWfpX53d/HhzwYckhkBF6Stw7bW/qy9K4PuIW+Atgqj0qqWdmf2MAePHA/7P/NgYAYwiIEgAGxALRszMHQI4z+9/eKIJR/rDMTOVn1eEqb6sdYH1dQE/Zhz3wUftG71P/7j+Pe35rX82rNLu5rf8AADD4T3mc9cyZ2e6Z7h4E92PNxotxIlU9bdCm2wQA4OpVgHJS/gbXQT86IK6WAGj43aI/cY2X2XEdDXrypAplzXFvUw/er73peolBWrc/HRBxnghEY6DXMqwLAMD7zksAeLCdfhSTfkFGkcE9zf43gM9h34F7G8hHWSfFhrExlOC7y0Utn9OXezifwYDj/0b2L+evtTbK4+h8TpaILCXo34/ZK2i3xBMbfauPs7JA9AwAsDMrAAD7OvMvxNxpgeVgCYA9qfelLWmSLwDTqW9Hexj2i4Ngmh0SwXywZOAfAAAM+BMs0wMAWLeeDABp63g/sQQR9zdumyTghGU4yADggXAwACA4zkx/m4exDlmSIksFIMPbn9vWotko3uc2r6zUgrPJ+L45mGWQ3R9AMwWZ+Zo9TGDTewE47dWp/9/fXu0zSwCgNADGD2xJ/iyCAJ4guXvLCiAtCbIjiGxrLvoI73MEAODz0xgAzn/7nM6fAAD8Ph1//5v9fT46E8DtBLr/36cLSgGcQPV/sSD/7exln55352k6/bMF/AEM2NlvAgDAEIDzzx58jzkTjfP9A+ZsBObZ5pTNI2rj0B4y99yOTACAz01X2e24MQEEMwDXiX0fpQEMCEA1H0CF2P8pAOAcW2BMWwAAII2OAQDAvMExZPh/nm/2g4A/9OPxcpt+HK9+7DrZHDsGA0AHAGAw74bSObSJG71Bdt0vAgDY2ouSGS7nXFePQAD0RSkAAMcIAHD55+PTSgKIMmhbbXHImewwgHD6CKufj/JTfZQEe5gNhhvfF36pqqnEbh69j9td3f7+TqOh7S1KrCXX7bypQ1+XdcDyOlm7H/VHoofmPph5K3x+qLn6BJtw5d/oXXmMAIAZUFl9sZJgOLfpbm6jFBZOfW99/qyZFj+dl/C1ObcS/Le53ubcmvU+7hhtUwUA1PbWce/vmL5gPb42v2qLlAFgta9GrwJAXbAS1XbyXkvrw/ePGd8Y2evb8/eu3EFreX23NgfnIYPuTX9mffsNNCYbNqss1dY/G8Jrffx9F5o/2vQabwyfXecgif13F0/s44Fb8aetOTPyv3Xz87/+p/9hefe7KlpC2TSKxF4LLE1I3nK0SLSx5uQBxW5BSChlarvXHe3shqYNQm6yanuWBn7rOG890kXVOUYHN9tGx8ZQ2cRmIA3/9RIAvGd1zHJDkffxDWS9bzMEBg4W7UurYRYzqBesflDHb9Z34axcFiNzB0MVbAAA9HOqvybnlJ+lgs4/b5cPGAmwPLZu/Wwt0C0Rqk7HtbWzJGChoOfvnJaiOSVW1k+9trYBwYPaP9mWoL8UmmK9Hn1P5K+uAc7HNofbhmPeUnN+l4Wln2nAahv5vf2WoNpofmwJ4EV5sCBVR/LrQfHVnf418MD4ya2XI/jTxmZ2enVVt/hD38b4NJpnGpRLpRxKtYyNrZXYUC+3aQ66WJz/FlmgAdqnwnEzBgdRm7Pxh27QPBiBWoYpR9xZh831Uxcg6OZd3AvOBOuX5kB6NseFzbugirQAWziLzAFhPzjm2b0m40VONxkf6E6uJ8p41tJl5v9Ip+gAKuCsrUkG/Cj7C4tAu75QlNuzZNHTydWClZ2ee3JKZXOSqUFnbxRyJ1tqRu1gPVfjdiTT6rXj+xT94TvgIUU15Xp/H2bnJJVlZtLEfUqpgiZfljKcFt65l7NjcEHKu/y+ykDVPzMd4+TlGdKYrdflTW271yi432i0e4GDa6oM6UOSGVyZS7axQHb/ef2OT0GNPX6XwfNeV4WkWAFCrq0vc6ZYYm7aYar/NJuolx/eRqPgK8+280Qv2+f40bZ07AMdAweD+b7uKM8SUJAlSp6evZa32pUqL5b0o/chnV098HNkM6UdJ3PZ/Ae9/Wf2XMmCs7UN+cwM/AYSiFyeVsM2s+ccOOD3dpBAfBep4AigWHbXRYKvEsBn8N9KABAYAId3C/57CQCWMGmggWAToF1yRW3XNj19tjebFc7bqCFU7QAf21gvEszQOeQOWs/st3kYsBLGY2x04tkMS9fn0PRquiUFf8jnXD+6Jr11AfAJab4kl6tM4mdcj8zA5oicL/pZ8FLv5X2ZMoWBdD1ncMvuUNs+hF/O+kH6gMwoug5sPsQ4el+7M9PmWvyZDES+TiiGOrADzm8EeHk9ZaIDBHxU6QDuHV4OOCTrAJkYtt5ZETeWAX27WBmAt9fD9PFymL69e9AfAAD8vL8cpr98e5++vb1N7y8v9vN2OBi9stkzBgA4mN1D5hDaP6zDSzucjj+XaVH3Xhy5Ixurl6dpR5jc/UIGl/kvhRqYayl6POZ/0IY3eeclLXyuw247RBY/2JwOxgBwfX6ZLhb0P0zT/sWy/1kCAAxRBD4AQOAlAHAfyni3G5t9FM91WRsyV22M0DvLNrLPhvH3oicX9lE6l5oMlXNH+9ucX722tzYARKEOM2NxYQAyZbQDA5L6n4F+XIvjnnEMivPzhEBolgiQOuOD0ogNaBu2tZcA6AO1y2C4CgAAjXgJjFkQ2QEAvU6FHs65y2Az+2+kH33c+uC/vz8CsCf/fTp6ADZo/w3MdvagP+uVW/8iwBZB5GbbIrPX2pkgwaRI93d93iczgn02IITvjXwNj+0yJ6ajTexjzmB9ziNmovdZ72rL17mrgF7vGxe4dY/QdMzMluhmtAWDKV8qAKCNIQLQEZxm8BgBaoK9uffrAAARbEZ7874510Y2Elum7+/vm3OAdsbZ5j1skNt0NcaHk405g/H4zKx8ny8JmvH1RjusD/az39jPrURDBCswt1hqAAHbT6zDxi4QJQiwLi/5N59HAIDpbK65KbLxDx7wtz4Mqn4CAAwUYD973zvHZ2Ox2j0bGA1Z/9BHr2/+N5gAMH78jTIAPj6+PskAAAis+6Ai89+AtO5zY7/DN+DsCSd7r+PxswEAPv/pb9PleJ6Onz+mT7AAHH8YAOB6+rTs/8vn79MNGf8I+iPIjx/YPNeLZfk/swTA9TztQPcPEMD1OO2sRIAzAFgGfgEq0Opptl7nQ2NAWMvr5TrVPURoFGND8ON9CQCTZcYolXKOwX4HJrgP0NoXOLXehso0E3sbsEFARkG2327TCT92DIASUvyD/h/ggGk6XndG//95wjEwSUQJAAAxcBxgggiqBh4wbC2+D9kcYr4HxJJr7NkCsOsZ1Gv2lMk1SYBhCSq/Rmq8A6hpei/ZSbwsQgBEm05NIIGyRblObfyZfnezfQMyKntInMnSsipTvEV9rGBNDt1vR7anzHy52Gep/ZZ/c9+9DuDfasMoeXDJhhzdq5nvWw8aXmy7gLZ/73XVUvKYgh7WYw/6yOH+Odi8Hml6Z3vZ9Y9cPT93pP5Hwf8xyXfatKN3xbGxfSlnR4m5apvyjHX/BVfEch9srQ/1aNVzqef07rNz3Hm82ICt58O2WLL9R8/v2iKgo6UG1P7rbfe4aqGEH75l/Erb2O7Zkn9+dhKO2bMfmtFtQ6q+x5FNm3uyQGeHMHUgRh0nvuPq/BW/4UNt1un/f/1vXwMAaMPrYFehU5VJXWR6PqkfuwByXMCQpXXzsA75endoO2EEjjp/beH3zhyhCRJHxGjhzfonHG5t+poFFJZQfYUBAACnsH9006nPqce5megcgRJgrcbdagDfFqgDAKpiGAnQWZ+m73pTgNVNnQ19Wzg0VPvsXD8njpVazf7ApHKyT6NgxNaxWQZi/yrrAhgreLwB5l2qABjN1ZHi4PU6fiNBvx7+T1T9khIarfElYTY71zZOPTp5ZHzVOdm3ZQ4A4LjXScV26TxU1aFzjOf+DAAgnebzaV37+6sUWlvj99OKwZdHZ5Cnu69J8lnwrBrEbTyHZkoqzdk6iXqCs3VZAABLYzx67zr/LXwZFLBKpaWqXAEA1hYaXKL4NbuUMplzVjMQR3N77kAKJ3gE2M1hhgwicxhlhgkzGdrzCsW3yX0ABAyh3Wf+sm1K/b8WtFMdQqOwrUl2lmTpdesvdFq3hqM95gKnAxXO8PAMcM2Z7I46xvadAPd8fLUe59hJrWM++lvn12gTUAPgnR6KbCUGkngvf446TyhHrRqka57QKx0AIIKL2o4mqxoHdS+TR3p36Z379o11dl0jpFgdrTO1v0a6ZaRT13RVk8+UPQOdrH3tU0BdW7GhlsZyLJgZXd/Dp1TVwRJACadLC48OAv2dPhkF44Who7eBIvDa5GwP6vS1nTlGnfxg2u4IeFNYAXycHHij69Deic+eAQACBGDgonSG2fmk6rbMRHeAjYCmS3o450UCAOo6XJLr3dxmdn5TRy7PAerK7LMA24TeqFmAxkBigXyn6m8/FgDxGrUaYIJ30DPe3HkO57XNuqC6deBAPt8c4GQFiOB/y8TDc6/+XD+Gmq03C0j5tHTgQtooHrDPfwAAzGt48nufxT5zq+2DeWD3giM55myCUSJ7iyj6yEkf2zW1hmxvJeR6n5dqq46eJRkymhuu1zwDamRDLcmZ7nhLlWIwo/9d5+Do8y5eondQeR+oHdFdC+rX8DbDCZ4Aaj+LrDgZ+K8AgMj2hDZ5IgBLqf1dV4ZlvQEAWM8gWtsHm3wKJz7smNeX/fSBAMrLYfrt29v0/e3V2AA+Xl+mv368T9/BEPCCkgAABXiGJcscoQQAsoW5P22ApYgcUL7MAQAN5tIxmIxkT7W/YDs3CtKFwV57fwcAEL7hvZ18CzqXBOgkYA5QYj89v/pV8ENY9v/LdHs+TNe9gwDs791+mvb76Qpd18oeWOjEwAFgArD13Mo5MStcs6Mys7Czc74MAIi5vgEAqDZJtX/67hdnWXxh57fgP5/psl1ltGOEKU8Z7EYw0YOWLuudhlsBAAyMgtGDNq7P72S2YR874NbbYADeOwEA6qvxeb4EAPDvGFj35zoQj/OaLABrAAC6LlR/8W8DsF0R+A0AAAL8luWPgDCBEx64TACAM9ZY/wRwksBjA/IwACulPLCm3Y4J5qCWAQzkg0vJGkTwdktGu2P3Ekgne0CC86gj+gB/2nWdblcGnyiDWG3/oX0u14WkvgsAABBElzUemencz0ER9/2XcrAHADgLRPNpLcgs7SvaFmljIMiPYPTZAv+2LqLkA0EwZIRwEADG3+eDB7HJksHxCCBjs5187HKeOYgSZpkBJgVIgOznI4AndwAArG204SJjGaUrEWxHEFaD/mACUAYABP8t6I99tJWdSTDA/vBijDSg/EewHywAb+9v08sBwNapAAAIznHAvVXgQ/arsQyxPJbb6wSXsB+8T4/T8Xw0AMCPz8/phiz0//ZjunyiJMCP6fj5+3T6/DGdTz+miwEAcM7nNJ2PDgA4H6cnZGzDTsTvy3F6vv6YnlEaAIlQN7AAnBsAwIL/AQCInXSzJSsAoNmMbTHmXqrtoTrmCZd/JvuMxVCC/3RjW2kUtzP7AL9/9uPQYr61TwybWrzeMljB+GkAAND+X2/TMYAANofw+RI/IEe47KZP+zxNP05X+85YAQA8OZ4MAAD+kIvpFZUxmLAua33/la4HcizlXrWHVlS7c8t+otyxdyQw1PZlrgMpw+l3cnYUX3sQXXMAgJdLINCzs79bGSjvUwIAhgwAJahoMj8midlN9OEM/OMLYmlwWPW8z7euv3ZgLgHDVB/gyz17MOCMo8PbzbD94zyDf+SnW7rZ1xKwEPwjkKHaUakD+/fnjm779agTuU71M+fdln+7PmVpX7XYPw8iBJYy/0dD3IDOK11R21tPbSXSSuLNXB7e199b/TX7nsCchTiTjv3oXbam/vb7i6wd2PBb+x/KmXvGf60tdX/A+60CAKzv1ktgbI3aVv+sXm+dz70WwTzqg6T9KT6RClrA/j1kUNMp4kPcArBslQDZev/d//m//of1COTWHeT7LWXHU5eUJK83ZUOKaM0gFAVkwsxl5AqB37jx2s4aIFXhT0N7roD6RUNluNVVs/vcAQDgZnQpW1MduqMgjgZTdBOm11FBdM5hOgU3KBarAllbUKP5saWARhuzvA+DLHS2+AiMbBJfY/PsgfvKB/C+/VKxtsV9t8Z+/P02AOBRhatKHn+zf1XA6jrcCiCPBNBQEa0osGpQtet/EQCA83eu3OfKrSp2NS1HfbQl00bfq6N8JtRjCvG6rwIAvmaA9gF+7b9RXKx37VMC92uiXtfGfgMAUHUDscp1PlcGgJlBtbIhqeMrRLIhM+aO+3q7CgDQDSFltcrR6qCra4FZIu7kcypudzC6Y7FlihgQYBkA0GS/OCNbtGgF4MVzNICnfVoBZLN3jACiggl0TXj2fqFBFwAAaU75/nSGme61jXfUMW7Ic6U8XQcA4D00wM65tCQL9ft6zlAPReCPAbbeiM2NZR53AEA1dtvnAQCgjUVkxdd21HUzavfovbf6gNesAdAC5rDIAMC2rq3RkX6jDBnJZh5r120AAEJzrwDt5qABZkuwD2w+h+Febb1urg+C/9Wm6vWFUGcOWABcfzt18ExvtWMpf23NCCCg6UWupQEAgPKN7fT1Hs5MA+hA7hCY4IFF+76VIcn2VVmh9ofK8RxzBi3T+bE1f3X+z5wFtokHjXFPx2/31Ox82ezbiiwZpBZEwDFQHu8yi9TWQqMR9sw6o+BkAB/O9FJGQAEBzKLkO5hDPAAA1kah/A/3n7Wto/NnllUDwKIEQu9EauMepZPa3AmVbb1NAEBsPhsIwOECwQxAB2+Ekmm7dAtaAQASeCzOBN+o9Y48Hb+tcR/KuQAA6G1Htqle231fAACjOfqY/ddbSCZZwqnb9rbBmOJzIGrzGoI6r9UcZFMJrkAdNMDAWIARjUEi9sLNWdzOZ3CcNWSTHtb1K9byegbV1v4MgQcLRT/tplfUT37dT2+H/fT9480C/W/7p+nb62H6y8e7/fz29jZ9vL0aGwAAABb4AgNAAAAasNEASwE+kuAh7WXrT5O3jTt4BgCY2/oZtLAlYE7wtfyZqrn6z9bvDLobW4avBUIvbD7J/tBWkWXw8+mwjcAA8OwAgOfDND0djAHguj9MFzAAAADw9GxlACawuTV7yOEGDgDIIHSf/a+BlHS2dzZEZECN5XNoz8XgPoMU2wCakf2Eu48dXBoYEGBnmFRpk7tsJgBAgyMe8PcfzzjOeuQd5fjp7LT3FmB0vaHzRgEA1G8EALjNOme/qWA4+l2+CgBQAF8FAIxsrBo0Z3CcJQC2AAAI/B6PR9dvxgDgAACfvjHXY5/yFQBADfwwGNfmRwToZuC90Lucu51tIONYj6tdqgwA1S4f3bdKgHsYAAgAsKB0ZI/7vs73c1izlHsOonC5aDIa7Dyy73sUAFCBkA50QTAateSXAQAYd6OrP4IpIgEABAkkuCTKGDVQBoPfuf68H53+v2X/B/3/vQAAW8css8T9JABUCP6vAACgV1gyz4AAu6fpgBIBKAnw/Dy9vb9Pb6D9f393yv9XMAC82L4b8xLAAIwZGAAIyjFbuQAAjM3FyrJ4QCLlDQFHRwMAfJ48+H86flrm/wkAAASjTzj2wwAAFwAAEPS/ePAfWf8AAOA3AAATsqIDALC/ff40AMDmVqiIuZ3j6zvlYe6TZnuaDQAAgXFebsxZywiUA4CCehMgApMF0SgFUMIOIgAArOGwuy+3afoEawXAACMAgGX/9wCA83U3nS4OPDmiFIAF0pEoQTYQvHPu99R/Htow9vDBHBnXjuQvjm3ZTymL3L7z/wYAgAi/dzL9FwIA2p6BfpaS/IN20pogAGDdOrrnW9XzYwCAliBUvz9hl7bmtqKgS035EwIAUufQRqyNfwwAUP2PqtPumZ98+tK+am2/pXPqntkwCv43ndxvHe12TA5aC2Buta8D2RSAH/XvPW3/2XMI1lmSHyqXR76yn536auNyTuhv/r22//X97Xr8dav9tY+rH+BfOwDgtoP/qE8K0xjB1vzdAgBsXv8rAQD3LPhRg2pQxJSNAAA4WemkakGvyC58FMGgkxIKurapOnnrYtHP1tZBVthoAdXF5OpPKCMfYABgX/OeI+crBbwabAoCqPcYOavVgFl2dm+PwEiQbNWvq8pqPnfoeOAC8pEZxgBjE9kJOatdkwEZFcL3KjxsatZcSOsOxMcAACMFUO8/mstr77UVQF4LAFWFsaQEF/tAAAAqO0brSedm/z6jGqx5RnO8lknRniE3077j3+vjN37jRxgAvqzAt5few7ZJs7WGDn+d7fPgWQUAtA3UTzIAzIywFQaAtfVRDQvf0NBhS5nxNQCAdjTna51HdW4bhXdsuggA8Kz/oNAMBgAPxGmNycyowT0p1z1oHhm5kjHE4/yOz1RgWQMRxIvwHerxTq8UAMBs7Q4yj8lIgN8dACD4UJvzK5DmbuhLFrLmxMYcHa1dtFPl12gOcMzUKVj/Vj1U7zGqYe/Xsx63MhO4sdfmRAEo2PEVqv/GtDPLRBqzH6h81naP3m/p3CX5b/ewSRQUjQtBgtGaXNJH2i/BkT2TXQRbtC/uBgDYGw5k4T0AAJYHmWfoV701X9+kkCwgGLdUIuuFjpBSZsBKsHhGUb1v2k75TrbGtZ5uyIIQMB0DgA+dO2vndt8YAEAXEH43p3QwAIxsRzxjrQQRxvvqAmgZFNPo8zPQzvlrfjrJbrf5YwAA1qIV+04AAC2QMN2mEzMcS31ggAhwHkxyBowMWBAMAFwvHsSPjP+oJW1rJtrdMihJ/x/PsfHEvS3oFCmO8i7EtbueikBlo1fNwPwNGV8MKQ72IXByN/74mP1tH2Xnx/15bTBSkv7fxlWq0o9LAECPZvB/LktKYFxtsYUak1yoZCAZyXeMvzlN4/Yz2Tyw7fSctsdcsAHvMZyov/JcmcsEHEsWjAX3RVaShcivD8cv3yuOgRGA1LAt8BLvjUQ1lhlwiRLZXxEcD7dqKwFA682XHVy56wCATfvXGDIulgH4cgCd8n56e3m2AP83sAHsnw0A8NePNwcAgAXAQABv0+vLy/S0Bz12AAD2e6cIZ8Cf2dULAABfQ+kZpAziWMz226UUmdlCX7CfPaDvYBoh2PegigAL3EnmMv4qrEaW+f/0Mk07ZP8/OQAAAX8AACzwD0YA0P/7DwAAFkEJnWfPLwCABlBtK7tJhwSPiP0woiBdWkdz+ynmbHT4ln2ldlSTn1I6S9dQ3VO7bGdWuJ9JWwoAAGQWMyeLaKAAACAASURBVDiSDACk9mcm+zoDALP/qdNtfgi4YgQAGDEAqI1Nynv+Vpv6UQaABOJFEO3pKXRUAVY1+RKZogX8hgAw6fzXGAAIADB9afTwAQDIikJtn7IGAKj7iB5sPLe/vPmk/YduZIaug/Wa/v87AgB07qZcQQ3k9RIADnBKBoAKADD9EQwA2Yc/DwDQAGHtJwfEeCmHEQMAg/Me+HcAABkAmP3PeZMlAFz+J/NCAgDMvov1jXZ5aYksJWAU7mAEuHgJgu75Z5Qk8LbiPsoA0PasAgDQrH/+DT0Cen/YO07Z/2QsAAAAHPYH+/3t28f0htI07+8TWGjAAgAAAMcV5QCcfcPBPi4bIIKfos79JfCXAaYzQJUHk/1d/X0t+/94nD5B/3/80UoAHP/p9+kKJoDj53Q++c/1/OkAgPPntLs67T+AACgBUBkADrfP6WmDAYA0++prJvaxZ5TShBBfl2l3ZYBW9ayt5a8CALREgChOBQBAV1rGO0sABANABwBAtr9R/DsLwMkAAAAJoNSElwc4AYSC8xD8RwkAsHl1DACBrIzMzrn/m3v7LE/SecQW/IxrtqT38TYAQNc27mf9gdIaUkLAjlN+yn6CgU7u2a09xi7mJRio85ruo+9P7at4CS9ZN4jI3mMwd+dsAwBGCXqx64t98b8OAID2P+fDMI5RMl51HKqvhTpL763HbG8pZUJHwze6p563laG8BYDhfnIx85+2zB0AgLX3X56aCWKt1898zw/P7zGrtN6G+wIeu6cN3V74VyxDadDWePdtvw8AsOUDXHp3XPcvFwBQN5Yh6woDwDU4XEbjfs90+zIAYKsEwNYCr8Jl9HltgNWYoDAzwTQAAPhe22ummiAjHdY9PSXnqNBUPWbPFSfaSMnNj2UAZySM+2f1q/UeAAD7RwM1tY/rBku/VwSjBv9rv1cHLu9RDaDqiK5O9ZHTRYdnqf+WhjA3FnNhmgjV5RIA7b4jAICUALhXedTz/mgAgCrs0TpaMwDQVo7fkmB/BAAwEuT3GIJLz4bhebuBgtbfbD63+mPVwef37QXtaP5Vx1S3xn9S+a2JnL8nA8AWg8ODorEn/hoAAIqrad7/NmHzqa2vFwEA/fhxrFp2vgQI7K4DAMCagaE6RdeSyfoFAAAd6h5c6nuwMgC4MvKTtB1ruqPXMX0ArmV/LAAAcC0dRTWjyAxWpdus9cELE4A1WrKCNdCvbVSHHXVk0zmcMQJk6NZpAQBYm+mIx7vsPQChzlX/OzPlFLwAx0tzWgdt30hGctRGDAA6olU24DN/6nypxxMok+Of54xLANCp0uaKOuNbBnBmA3cyf6HkQNUL3QZhdH8JQNVzR++8eMyEdgagal/WcVnTsd3ascxJDU10QrpbkP0GakkfMBozj/YknaDeNh0T3i66zrT+Xu8EUftJddnSmvLzo9ZiPJpB1CY7BAAw149sS8y9kvmvYliBAZ3dF+U1eO98B19jJmuE4tiDi+hLASI971vwt+pvfGaAVNeVzhPm0fB7dfBz/uA7ZnOqPegZMwHa4jwPBoBqN94kM59OZVytAIAmK8KhDcc23sGcz0aF645uXcNK4U/nOIIlbLsyAFgwm57XkL3McEm9l/wT1v+0jfyGLdDoS0+yyGNfVG0kAwAMdBPHyrOu8p879yKLuel/hpH9PLUZWZfa2+PBEB3f1J85Tk1eeU/2AewCbtoCoFYAwEieL8nHCtQcyact+1bndz4ng642r1V8hT3j8/3qfWlA5JzL3vvBHiBU/uxLnuuJanl/rk8vIcB96VNzCDfCgyYrINe+WkPV6xFjzgAAcNg/2W8DALwejP4fv397fzUAAMoC2HegWQbl8mFv9bGRqYkf1nGm3GF9bAIiu7lq9k0UUW8ytJfRKjdVzvl83azA1q2N4QezR3xdWmacrwBfJ+FL8HFzmWqEx7RvUCsaQf5gAED2P0AA+AH9vwMADhbkBxAA2f9ZAmByMAHAAzO7zlvhhEKsMZuOznlt4GUA4dLaoV5sgJIFAOBcHvS28j0MALyH46ScAtmPuZz1oCYDww76pCzWuuYEBtQSAFa+RcrGqC5/DgroLvgvNu0jJQC6+wLosgN1dshbAfG6nyZLAPizE9znewCf501viCNL+0iz/qlHCQDwAKUHWhGorCUAKgDA6fYd2ErszVYJgMPLoa2F2ocxig5VaWvF7a0GdDI2nqTnrvbBiBVgy37X7+9lANB5nGt7GwBgmf3PKI/AEgluO5EBYAkAwH0e2trAlpwHdU+s+oX04BF4VwYA/5v16L0EgAXmTyiJ4fT+DNBXAMC9JQA4drTXOD9t7aF2u5QSAADgiOdGCQCAALg2TwFSWQMAoAQAGACeUAbg4OAx0x/yd2UAODzvDXj2cvASNN+/fZsQ5Aft/35/aKUAPPBwte8IAGhLrNnumLokYfdyBE4p7TYj3vnz89P+tuD/pwf+8RsBf9iUn//0NwMAXM4AQBwt8A8AwNUC/mAB8Mx/z/4/O/0/gDigRr8cp5cJZQHWSwC0IK8wQv29AAC+xwnK/8IAwBIAPId7MVqktJtMb3YMAKD/dwaAH5BbxgAQgX0BAByvOwMDfF6m6fN0NUAAAQCfALkAeBIgZA+uh7/H6P/nfn2XUQkAMJlQGGCrDbllPxLo5Pp6mQGAFQDTvvVSUShnUAGwBAA0P1bsYZtdSfvE9hPBQlXAw9WvaLqLNtbAv7dtKI3O2AYArIP2Naj2Ey34EzAAoIBZ3TerbTXfk/SU1zq/Rr4c9oo+o8nkWnJh0IUjBgE9bSs+uAUA0HvNvTMAuYyO0nJwNkIFQFc9vT0rpMzGALwz2hNu3zPP2Lp+CwBQn1Xv99UEwmrfP/Ru4R9fHqH53db6Y/Qd5k+153LOY+xUhjzS+l9wrj27lgDIkozzJ2DtUrfEHm0Km1r8JlUerLX0DwcAbE5gWTRV2fVG/XhRdA5J2QQsAQBwFyqnrwMAKs2Rt3HUJh2EXuiSpjgNBhVCeu6sf8S1HA8Or0Q65ZoAXaqxHA3TII0+px5XEADfVd9ZN6nW1wjYlOBsTtDchI8MneqMHJ1DtPfSJNcAzty4ouNCAQChHGJe5ibZs2t6B6G5H9ujl+b6TOjKnN8qAbBuAD7GADBSbuoEGAnzLQP0HgDA2vvzmUvjP9qM81wCAEY1qOq6qXMp3zUNqKU1WvulWx8bSNYt+TeatyMAAM+rhvVXSwCA0u4r//T9MqAZclAzSO8M4Ns9fgIAMOtnW1ju/Oi+KwCAe+ZmHf/mNBsAAGy+xgWk3NX+XQMAjNZflZ362eVr6g2XzV6vUB1rO5QFkGOYv6SM5LpogcZSj9Tkg1DwM/jedHN8N3bOCZtAWSftfAEAVN1hz1gCAIReAQAA5/UAAGS6uXHP8bB7B3igczqLTB+tg60AkuqDpb8pd4eybBbwooO7p3Xye2dGMj6bO0F+8/52rgYKGQxqXooaZOud6nUjuPZe2j+9bqSzfX7vdl7QWS+tL+23Ojb1Wd339p5zXh32Vfe8DQYAn+eMZD4OALBnxS7LqfHTNlvSUaqrKL/SZlI2C5p7IQNiM9Hft3dGpfzgfeLtJI7bBRztgpDnWk6LDh+jLu2dXbbuyrn2Hu1GCQCAbLJ1Gf+qHcAACuc2syy5rjOTLLP7Rk5+dygTnBNrK3LTu3lWAADtXgEAyAw2J1oHrWznrA6GDs92jDaFg9oBAEETHd9ZLWXLgk7KWwWvtPem3pJ1jb66hAPZ55kHQphhYw5S6ocIVjptfFsBEcT06zSzn+NA+6DpvDLWdn/xuDKASQYAnz4JrOnhAhm8GmVB2TK29+2D/yqfznBox79VmTAQ7hkkn8uq0b1mx65eo7a+U2cTbdiHFQAQoqtldMXKi+GFs9brI6sN0hzd4ahtoBbz9QX/QlAttsAYqwaQnISlAexlMh/dgXQsAeDO4lzvuHjdfpzZZXUcdp5Vimnk9ZV308v+2QL/H28v018+3qb3l71l/gMEQADAx/vb9HrYT2+vnonpJQAOUbvZg2W0CwgCGGX7j8uj9HvxKptU3o1shoeONce4j5qtwWL/ppsd0V7P4t8Znf/zdLHsf2QBI8PfywD4z4tn/tv38V0DAMScMNsO9ynMMQ1AEuvCXigAAAG6MbkEkF3sH0a6X/th/H0635auX7Ip1tf6+L5zAIDvn032BsU/ZTYDcJ5FzDIALrtZ49yzmjN7WZ3dZo8G043atWajBygO/fMIAKACdr0+drCQPQAAwHMJEqhyPfs1ZaLqJgdHeKB3CAA4Z6BWSwAA1EYAgNvirMCRJRCcvt5/aM/fCwDo51rIMOpfAQA0nRyCcAb0G7ACqH3Q2dgGHiHgoGdm2VoPbof5+PvfwooUAA5m+1cGgC0AQCsDF7rnEQBA2kgJZO5BAD0DwBIAAIHqXB8/VwKAY4X+IQBAmQQQuEUtdgUA8PsKALB5S/YH7lnNdkVm/74L+isbAIAW0EuYk9AzL/vD9P72Nr29goHmML1/vHnQ//V1egkQGlgDfFxvziAQDACpf9zewikGEjU/AuSFVba3dzVADTLMox8bAOCI4L+DARD4//FP/4y0dgMAXG1detD/ejpO0xW/P6en23l6Op+mHX7jebBBzwADHCeUAFgDANg1kDEO6RVTz3XkH10CgGDSZ4KWogQAPhtojm1rYGgvCWBzhokVAa+D1Y+AN+YLfDP42wEAkwEAENxHlr8H/ckAkCUA8N0FIACUNgHrwuUynWKrnQCAnQT1fU1zfSdY3AP1btSNGWerXF62KdInTcCebTclU9TWUQMoCABOAAAqrxoLVAf8dZ1qPi3uBx8EACgD8/3vt2ZNafAuQMZqb/cET4NyFHH9z0ZBfwEAYOSnuNd+9FkUEPjCTjWKi3ifbwMARjZ79Z+bHox5sBbAHQX4dY+/uT/Y6AzOqaU2jPzjeW7atNTxfNy985P9XN+j+UcLKODesa3tWLqOAIBRP+LYVl//7NS/t31r74txMHtj5aTN9m/07x8NAPja/LUdQuytIFcZ/F/qEcqrvAYAoJ5pxzuz+tGWuniLRX3r/XZfLQHwiLNkNOlUMOmiIwBAO4OOml8JAHBP88gxPKZ77QYnssqrY1gHa8lhbPd5AADQO256lxX7cJRtpgaMBv+rQtBNbv07DaDe0WC+jgjU8Z3rxF19/6DLmrv6swerM7gXity0MUjhvTqe9G7Y6XdGISgAgC2hOBTSBQH6mILYBgDU+20t6KoItwTJFgCAFKzajr4Pve/XxrlupnnurwIALAnMNeWTbaju377H7+nvOkYKAKgIyvZdGLpfBQD8KgaArhcYL1PgT3lJfw8Ykb3stPsM9J+a+nmrDCzUtcegwz8KAGAGss/s7s1/BgDQ6bCCtPYYeTrRmvNHaG/XAAC490iuNxpd34G3rHub97LZoF6p96htrkheOrwaHVytL873tKB97yDrSgAcUGsx38Fqnrc65L5hdYejMwJUg4clSZfk7ijAPZJl3Qa6ZM1TptZzdHbQsZjnzoFlTlmbwR/TZSsgADjo2wZJM2PDeY9nIaCqMn/JcalZf9rWNQBAfe9Wo5wOmmK8Lz27ytCR/tD1TxkyCszpMbvPHwwAcD0xZwAY2TlLNlS1kdvaaUszAlYDAACtxLkMiWs0gBud2AKKRXzhub6GsheRRcXP9ts8gg6+4fjb2icgJ9Ygnfx9tvFcl9ozhVWjZuxVAIAG+nUttex6nXNhPzIQjPlpQQoL0rutx0A+GQAY+LB2TEnfb58juI812kABUUvaAv38vmWYEhAg50utTOvPaG+3NpQePBhkmsMisjKo1+lA5ZqgPODQwllaA/95bYICqqOKY02AQa9/w2HM8hACAOB5HOnRVtffpafrzrGk09Q7oda/W7IVR/Kd464UqFUOr8l6bAgAUGG4fPSMLfuZepHv7HI2/HQNnBbO16DU1fWgQW1/ftBdN9wRCzBIVqz4AW/C4KBsCC2LlgwCARjgeGXmwLr9u6RXcx7Emrtdpz2yXJ+epsPzbnp/AQDgMH1/f5s+DADwGvT/L9P3j7fp+/v79IpyAQAAPHvtZdAyP+8RrIlsTq19HYxIzPZpNpOAsjo5Jg2vx7sx/SIAuAPolP28y9rnAGCA/t/p+3dP+wYAOD+BBWDvAADL9H9JFoBgBjD6f/xtQIG0gwxMgkUUfdPWcObqWdCszSszxDIwTADAkt7uZcKcJaCBCkYyjrpIvhutzaW9+gg0pACAtoYCAOA1t7NMDD+jNIACAEjNTcrxa1CMayC5gVGF/j91ds+Kw0z8HsDqOpXXaAAX3ZKfvwYAWJu61H/oJw/6E6TmvzPbuzAAFAAA+sn62hgW/MftcQ+A057AOy0BAJbsIrcN3AHa79UzqGb+h/CzVduB76Z2aidbBTirx3W+KwCg3mdkV/d22DYAAAFoZQCwYLIwAFit+dg70ab6WQBAHXO2XwGOWgIAmf8jAADGHEFq/HbWjD5z38eBciRBkd7HrsP0mT5ODixhgN/m36AEAME5AADgb46xAgDYX2673g8AQPD/7fV1+nh/nz7ePwwA8Pb+YkH+A34CiAZmGrDS4B+AAA308+Q2DffsUL3XK0owNWvMeNkhb05HlzsAALA/EfQ/oQTA56czAJxP0/Gff59uKF8CcKnZmCcDANzO+P1p1P/I/OfPDoBRgFN/AQAA7wKdrf9yHaZvxtdLBmi5nrkWYEGASSpcC8Eg5TDEuwAAsQ9y8JzbniZrzDRx+wcwUQTBQa7lGf/OAPB5vlhAnwwAFtwP2v9kAEAJADAAAEDgWfMAAAAwcAzmJbyiyYLGFOs2m/rPXU55byU1ffEPPRwwHAAAIjKgOhClDwhSaOP19DSdIJdDpzf5pTZka0/YoAsAgF6uJQjZ53voMvp0yCz0QKBqbEeqVzDnVzs3ANBz/wEDbQyo/aQN+ysAAOMXu/NosEmonzX6+B4AAPpF/XJrex9ds2wc9k30CSw1mP5/1c+9rl4L/253w9L+ioHtCkCYeZslAW5kx1a/ZW2RrinOdV0LIwDE9lvdfwbBOvN2zeMq83WQII6lJ27tX8f2933t/yoA4J5n/7kBAJDQZNBjLC91Zd+LlHVR5i/2Ykgeodwe6+H1sdga3635u/s//pd/v7qCtx5QB/Fnzq8bdFuIomTU0LC/S93hR0VQZ+QEaoPvseQsqO/lnxFUTmfp6N2XBGeajJKBIsEaDjuvXwIA1M1VFXjcmHYb2HAY1LbVe6ENPQKygiKgwJz+sbZ3NG3nfeiI2TUAABWQKrcU0AkAoAOO9k4dT2bq90qiZwAYLcTNY1+iIHkMAHCPwFw7Zzg/NxZPBQDU+9cAtypP/l3HjsfXAAB6n7rh0LmlNaLGa9TPXpJT6lAfzdl7+rxeNwIANBkm/Y32/hkAAG35SuBf1/PMvG4BjD8XAGBrrKqBiAAAMwAVCWrzteEYfh4AMDIo5/plvQSAye9gAGDgvM8IQSaCOykoiG29CICgraUSpMf5yg6gIACd0wos4/Hm8FxgAGhrVhgAmi6iwxpZFAdQiDsogY4vAwHQmwDtIAHIuta29ttLBtDQmL4z8N/m0SBAn3NsmwGgvQsD6swMFad5AzsWRzoDi8yK4b2qrNU5P9ogsn9GmyeVm0v30ecunV/P6eW3Cx0dDwY7Z/U3/MR+CmwAAEL6+68h2m0OQtKgOzNRmZEx2khzTautpeu8ezcJDNBuygBuz7ZkrxsAw7nciECQ+O+0Z/yt+pJW3gcpz+xdJKMANYYZ6GcWMeZHW/8REFGQEin8R7qT48p5h98jAAC/d2ezZ2nqvORnDdL4uzw59TPnjwAAambg9QznKmtCR9anlQCAkxvBf1JI+2+n64+gUsvuz7YhcARQwM7o2wsAQDJycd4IpMc54RT6uQZyC+DOULs+hsxyzARAhumMz1qTk/OznmfdFYPU7KQI5FQTsJUWsBIUeOp8jfBekD/V7srgQAXc8jOdnp6B38avsKlUuTCaY1pCQOeZ2v+6/lQG4snQndW+Wduz1TY0G84y9D0y30AATVwlJb87mmOuheOvW7cRQMnsHAEAWId47Vf8M3Dcs8sBe8eWHBTgC0IbrExLwWU2uTlnQNB3HO0ZevmdwBmM5d5YAJ6md2RXvh6mb2+v0/vL8/TbhzMAGAvA+9v0zZgBEJBxBgALwgQDAK6njLEAWtgy2k+5V32azX8Xc/2ozuVn2j5rW6Atm5IlNKizzCtAJ64BqRwAgDxRo/8HTTTKpiDw/7yfzjtQ/TO4f5imfQAArASAZ/8DOADQwM3sIC+PZFPB7DewtaRcx7PbHjgCcTxXwfFtHUgK0cw+Lnp5/n0+S9fq0nrT9ck5NO7fDAx0NsuVayflykVkL2QRAWQu0z3gSNpxgAEYzDyCbvx8NhmreinlZwbx27GwW7UsDjPAKwCAfhO11asv5mcYALincH/OOPChPhC+mwIACILbYgAgcMLGoAAAoLcwzQnQ/VUAAJ8POa+8hA7pufuxMhloAJceZEiQbbV35/qBbCxhJS7Y/1UPpSz5cwMAqt1F28qC8ChpFKwZWgKAAfolAADnDucYAuC0f3TsFIzjc7AAAJDtHtncpzNKUJwtUN6eH6UpOlAP90exj1UAgGb9698GSgnABbP/v337Nn3/+Da9Web/fgJLBcoC4FzoGzACWIkG2l3G+hEMdGJDebw6GKFC+VqZA9SX/8S7XDoGgGME/g0IcEJ2/3k6/u13IAYSuAoAwPXUGAAqAOAJkC8ABSC7zp/TftpmAGAJgMoAgHEhAGCuL93YSPksHpHCOLMGADAWRzBlRNkEAPzQb8YIEEqTGGazfQNswPQLlvkysBsy/Q0EAPscAIDd9AMlJIwB4DqdLs4QQNr/o7EBTMYG8HnG97fpfPMyAKfTZTrimFltYG0IUEtL6HIdxOQ+nwvcT6m97pOk6rEtuyFtKAV2RpC/AQAol/ydaVc3S34HNgPkkKYFY2t+AQBg18tGAH3NEgBqM5m+K35K0zf/IABA7d9MOvyXDwBgmblqn6oO7G0lN/Lb/jEYKqptxs+Y12kr9/YC5o0FWEcbqzi2BQBYuXS4Lkb7p9E9RgAAtrOZrLeMvXGO1H7YAgAQAKhzTH08WwHUrfff+n4EAFDZ0fYSxe/V3nMD+7K1f9P32zq3vssjAICfkY8ch2rHZTu/XgLgfjk9HkmWPdRSwATL5Y5bgv92mwAB2FLumaeqHN5q39aYbc3f3X/5j//O1lWddFs3ZneMJuhao+91rlRfrTsr/Z8CAFwt3/+vf6+kbVABrOdww6VP0AnoCJDeqarnrl0fJkZmCaWHzt9TaWEWSgCMAvR6XXVKqzLo7i/P074gxeWsPeFzgAGsCO65IuvHpu//7QU82sT1d0zDtKK5dDER2dkriDkAoC5ADYCPhFhSgIzn4PoCvnkC4wP/fkaQrt1+iwFA1/fIyBgpK+3DChDQOeeuX69BVfu9ypel7xUAMHrPLQNgGGRSJ95GhHEkYGtt2U52VGG14MS5d0p8lQGgsx+ibU0MSSPG8+TrAAB1YnVzKVDgHL/2XWQ01bm41F86PrO1aNks9NL3GzHcD5tPOKK7f5EhC3mCuewMIvdpoCobfS0oJa8btAzm43vLEDEHsP9okN6+j2C5bdCwGYgMk26dSeYvAgadrosAAs8f6Ysq+zv9ErXCcV9ds8xmYTpAd/94Fxx7Phwi+M93C/rQ6HcNSnq7Y8MdD6u6God1nEcApapT2O7RnNoKkFtKQvyruoVtyeM9AwC/9ymYlJ12vsodj/DMamHpu+qzlzaDo/eugda1a0fPG62vtbVZ1+BQftqDIgwv9U7NllKZ1Gpd8+gomM+bLa3R0TUDUGdsNqv9Wu1Gta86uV+dZi54JB7fb2bz2nlb7Jkhf+CYbP3NeRjBf9WZHThIg8gssyHzi7ThnX0Ya8+eLZT/tYZdlcNomwdleuaLBAL4VHd6/TyP7wSHsAID1B6xjCA4AuU6syVaUCgBBWAA0Ox/ez5cZwEaUGCCAQVQk/WEAD/6OjNLLbjQ3gUBpqOP40LQEQH8GmLt5pDYf9a1MpXhcPP66nDI5TPsc+yDCAqY2fIx7XUOKCiAx2v9RF/jqPNMSnOnwnVQwHwNzeVFBvl7eZEzI28D+7eW5eozjZdktbU/OquvdTq/XtvRrVeOWxm7usZ1Ts/s7zCMNOjGKg/p3HG91RywIsUsQzvGnCWHUsrt3PGLGRRACWbE2TtFAK6vAZv6Ee0wG6VnDW2ZdQ3UVBftA58NwBFrCJdZsOXpaXrZP02Hp9303/2b36a3w/P0DWCA18P0/e1l+u3b+/T925uVCQBAoAIADnvQiDsLAO0aBQGojM0ts/81srGqHG76WuTl2ivrfOieQYB8DGxnSwfA4gm0/ggwoFap2XEHo+13AMBhOj09W6AfoAAcn0D/j3Pst1P/AzhgZQKCQcDb4IF/017FN6DzjGTFCnClaLC5nOZLKY/X98jYLkAAddn2pezn+tO1zH4cA8zTzuuuLQAAuz+kODLaI8O9AWyiZEwLdp816/08AQAA2YyfOj8c9JQZ/DrfbB6ulADgfFV7t9rsOaedAYBZ4Wp7e+ZxlsYyGSwAXvZfwblIZnYGy6lXVce6XvVyAB589ZrwqMiCIKYHY11n+jxhtiIZue4rAQD6e+2TCiZ2RgHVDZlF3myHiweQVY7nO+XxmQ1dAGWj7/W+I11T7epO9gxKACQLgo+ffTZ5luNJsAT2c+ZfKwwAkH11H6aftR/6/XPuI+YBeC/hQEAMgtQAyBhTBgKhyIiOALwG4p1Joy8BQJCNt8OD12nfuZ7L8XEBswQAQPDfsrGNbcABmpY1HyWYCFyxdYw1jT15ZOU/77BX3E9PYAE4hL7A+rT+diY5/Aa1/9vb2/T+Cur/gsUEogAAIABJREFU1+nj42P69v5h4LO3j1cbGwAAsNe2kgFWxsL3o7Y/F/nK0ny+/txutfeDHYq+iv46/jhF8P/iDACfP6YfPzzwjx9jN8D6+vy0bH7rwwsASedpAgDgfLISAC3z/3IyNgBk/++u+LlaaYDd5W/T8w2gAVyLa1Aq4GTn4F5PAT1zuzhK1DSLdeoYAHrbxvdFqftyr6L60GRb0PkTs8+kCk/wuTYAgB2PPAVP+2IJJl/DBATQgoltr8t4a74D6QgAsAx+gEiQ2R8AgOPlagCAo303TZ+n+G0lAnDeNOGcE+Y85pPVEHf5Y3qzgY1cB6l/PQM7ygCwZjnMv6v2I/xLDOyr3UijkAHKbGMCAdAf58aUkHavn5vAWn9m2p+cz2bZYy4N/K+VqZR7Drtz2JX3vLm+b7WjCLCI3p/70aQEWp2b7vf9OgCgB7l4S6oNufae5pMoSlj1yLr/ORkA5s/obaD8vjfml3wttd91f8j2jRgA6t5ntOe7Z9x/9hxls9B7zIL/tmB7AKrqRV67GQANQK2+98hOWNoTEmChbdVzt57ve7QHg0DysH7vl19w3OZrrh+Z2X627PHXACAmVazE3PI/vf/o7632Vf9/v4dwgPVaAvGoZbpmtp6/OY85AMHk2Msy9gznqbAiWuZdYAFKn6utN2Lg7tbFQP6M5urSOP8SAMDWJFKhWv9e6uBRwEkRaHZdOB/WJuBogNWocU/zPFOK54wEfHuHyP6uC7gKk9E7V4Ua8owaqCmi1o4SKOI9VbDrRovfV4BA3Viw/3Vjo+1tGXBDxdhvCvW69X5vT22UYWsLTQXy/Dw3VDsjZ+SoDGRnrzAzA78KTPaHMhDUZ9vc2GAwWBcgX2MA+BXKeQsAUIWNzdPo314Yj8sAjAAAbe7auGWG25LhVY/360s8WIPOvhcAsKQItvp49L0CAOr3s/7+IgBga/y2FJxttkrg38anG/glFbsNAGhjN1TTSqlWpHhQQxpCVeYbAiFLRsVordUAbndOOJ8aBoCZJAzIhoHTXSMAAO+6dQDASBn3G+h0XLvMmQMATMqEQ4My3p2UcLg/+wY8sv7tdzgoVTeQPUDlvNkgCNxLcFK/H+mE7p54Pil4w4nFtf0YACCcLQ3g4CAA2yBWwIIYnCO9X9fbFgBgTb7huxEArD0jHKMtZifzVLN6c/46AKDKUH5u8jTmeLcGW/3z3hFaN4Aqk5e+0z4aMexs3WPU/rV3GvUxj20BALj+uz5XgFaXLTEP5vtaW9az1QHt8zdZifz6eQkAtb/077pm1u2rdQAAn03p2+tBZuuXLGsJ/qs9tgQA0Oy5Jisj88U3eDILA0ik2oC1KdfsHHVGc55ksN/brw5jldl6vMp9PNt+FGBgHrzMyCeNLLP5MxPS5fbl6oEQBShYLVYLfpwt2B8LVuzM1EFOAdsDAHTdwiE8YhnKfg0QKHWwx9vNGWozN1hG1EnHOuP4XgEAOt41gwffsR2tPSzPIIPnfdyvF3cep7Rd0r8ZBM8b+li2MG37guvSA5RjmTaTi6GXe/tv3q4q9+rc5PUt80xOqPYSP4/sPHegOVDQ28qpkllY3OV7UDadeiZjLf+qvHtQ3raArd1Sg/jJJoDbgQ630bpbI4LmnTaM+Asz2bvNpmkHINGMA2FtNXfSvAE4zBEWAXEHADxP+900/Zu/fJte90/T93ewAbwYAAAlAAACeH/dT98BAECQ5sWpmBGsYSBmLwAA7kPb2EU2tvfevFzf1l6Cb7HmO9A3Hc0LpziO3otoBT4bYMMC9Ah4eADf6f+D6v/5YAAABP7PzwfP9Icd9XyIMgAOArhGCQCwBlwtuhLMSPG+KL91deSRNzX2ElzCqg0VAOBNjTdfAQCo72NkS6DfRwAAXSsqV+t+EU2u+t+vHQMAEJh2XZHylwwADgIjwwwCckl1DxmMYDaDnydkQIMNwLLLewBA848MAAD8ThkAWAKAdrn+VludIAAbpmbnYu44C1kFCdwDAPB7dVZiBpNCb/V61ftEGQAIALBg/wl90gMA2vj9gQCACqD2gJhPaTIA6JjTXmCgWW0YzrElG7Z+X8/bsn37/dGcAeBnAQA5J7wEygiIreAJrjGOv+oejln2E8tABBsGwB6NIcPHHeOvAAD87fNkDADI5/UAAI5dBSDg+OXsc8+y/IMBwGqxI4s7ACn4DfaBIwLgMf5tzhYAABgAAAB4BggA+gZZ+wEA8NILDgRQAMD721sCAN4O00cAAMg+Q3BGGw9jaAo7eAbiTQCAy5eLvSPkzfHHcfr8RKA/AAA/fkzI/D8bAOBk729lqX58eukpA1Fcpt0Nx0H/7wAABPIBAthdTvFzdhAAAuvX0zQFAGACE8H1uAkAcHWRNgQZbOYa37VHZ6eGqFFdSD9EkIe1MgCwMbcBAC6/kmGK5axSK8O2goqy3wj47RwAAOCIlwBAVj8C+zjmNP/I7AcA4BPBfoABrjtjAQAAAJ/BEkAAQKSvpf/4GoHyCKIzASS3QfQ3r/sdlyyoakcmAIB2ZNpmrh9dH7agfgNqu9RcAwD0wNjHAQA6zs3O+f8IAKDae/daxM2ujHHaAgAQQDS/f/gdKsJPGPt8z9HvH/T5/Lv6JKjjbO9R7v/V9360n+r5I0ZcSoN5vXsv61z/VftzrU3O8JHMi9qf7KelPSHt11Gf8dgWAGArgWKrP0eACX3/rfGs8qh+ru3v9t5fAABw7m61r/r/dc77vu/PBgDgrqvfWeb+y6wJn7cDAEBvX+46//NoLugeTb/X/e/aGH8ZALDUKBU+zYDams3y/T0AAE7+tU08O3TUOYro0zauLej5fXKzujWZaz/QGGO5A9Ixq+OV7V8qAVAD/FXY6/ejTUV1lGh/4e/KANC/Q+9wrwZDHe5R/3BhrE0N3bQNxP0MANALiVCSAdboFWZm4FehqQJ85PzjsT8aALD27AeW0/KpKxkcOtZjB9CcOWRJGdd5hvPWSgAsKd35fdZdeFtrsnefrBsTW7KuyTw68wcXVLn2R5cA2Hp/SUsbuOk9wLD87+sAgLnzhy7dugH1uaYAgNHaqG1VB6R+Z/dqNepCKdMnSqM6nPrV6LGAedTr/qMBACZ/FxgAfJPtI9RkO+n1SZMY2bpNrosTgwAA6psl/aBrruoHy5UK0AH7V51ZygDQnJzBAIDv9i8v7sAvwX/beHdsBs5coKs99ujdkC8ZO3wHfs/NMfpQs2DVAYgbrwIAEJwzZTPfiHkWrTctZWdhAPCoUDunPVuzseXtEAwkEwDvyz6wa8UxPpLXdXOj7zfa+PRtL4GqWCNj8INkI7QaxH1f8LW2AAA6br5m/V87fjcAIAaqCIhag9bnd4BPIkBqnwWprfJgy/5qOkHYnHIN1ewBcTa2dvbMALkWibzunWVVXPPbuoZbqrllvCQ1v1P64t6+rmn/eZiW2dqZtQ1nHB3wOl+0mzXA3pwPja45s+tHwf4lAIAdj5qg7f4217AOkk0ADmVrl9R65vk493Q+dmUJDDxg2Vwe/M85l/3c+UwCqNbGuWTHEEBgY15NFUwryYDMDP0QHTHfmWHFeZ9wFNfPs7ENJ52uE/xdAQDNsRKNT9mZAABfn64rR+OrgYeOXzTuiQBCrgEtceGBatTAu4oXp8otXlvlMt9HwSIjeVUzCFofMmtN4QkzZ1svLGa6xZZrQBiaHI9dZQjmDORHzlsDUniPIoCpGf+NBSDacvONX9N7di6/i7q41jdipjXHr/FrxbjJ97SwrA99BhWpeN9HFkqyHohhJgMAqIX3u930/ePVGQDePfsfv3/79jZ9/3ifPl730zfQLx+ep9fXV/9BJubz3soBsLQRgzJtbxulKYyJRFiBRnuM0THOgfWdw7gPuj1uUKimF5Ly26n6YR1Y9r9l8Hs2//R0sEA/Mv57AAAyVveZ+W8AAAcF2JgjU5C2lgT8LwiPkOFJAQAxN3L92FsLWIXGrp+xtL/TXpivzR4AMLK9dH3q9bq/nsuVeWkBt28I9lIAAEBcWeOedhCDhueTZ7FrKQBki1rA0dhZfA13ciHsalsfUi7xZwAAWde9LynggBYbkU0AgLfNM5HrfPY1UcBHhU2KfdExAJxAwe4gN/SPMgAgiOlU7N531kMmx9Pfw9I1zIjmGmUAnH1FBgC0s+4vfNx7ALXL+Xwf09XBAFBtVAI+lgAAdV5Th6guWZqfS+uhySBSmgtAue8Dz/j3QDSC+nMGAASoTT8JAMTnCwHQ4/mn79XtTWXc+V5kcMDYJxtGMDsgEBrMD0sMAA68mJI5QJg2vB/BEKHMTWR06ssizQAAKM1x80zsz6NT/6PNBAAoAwCeowwAWAfW18EAQABAy/o/eCY/+pc6BQwAH+8Anb1N7+/vxgDw8rKfvn0DA8Bu2geDgO5d1f4NAVHWXzJMYa0cjygrglIH1+nz908DALBfT6D/BwAAzFK2thDIv0y3E4L2wURia8EBABOApRcP6D8jSSYAABb8N9v0YgCA3fX36QmB/wUAAAAFYBkhA8DfEwDAwD5LAMwZABQA4HI48Uwukw3gGwwA/rfT4VvGP+bvBTT48hkB/zOC/zcDA3yep/YboAACBDDvjEkAJbxaCRFnVoPNRbsN/hWTv9Ywyr+1zO1126nqSAawbA8WfgTqeXt/AQCoXLS1JwCATjZ2bFPJyEV3w4gBoOqV6vczuRev9q+NAaDaH+rjuscSrj5W1S/1u/5+Lj8WLM0O2Jrn/FoGAJYB5f1H73JPH/zsOVvPa3vU4RaF9dT96XVt+frZAurMmReX9qCjPuL9R+OMY1vP3wIAjN5J+3oOitiOyXTXt/3ouA9Hz0/fW7Cm3Dn4W+8yuk21b/px/joA4M6m33ka9YMzKJre4F7dpiGSGe1ozldhOOX5Kn825w/9sAPfxZLs0XH4QwAA2lvrAnC5X0cAAA2Y20Sgg/3O4alt8c+9G2B8jojfGWJqTt8xmrSj+6pC1fcZZWtprWYVRNX5pxsUm3ISAHoEAMD7rgMAZgCyxdqLS3OiyJ/ZSI42bb0A0w3kCiXMkC7mapRUa0JunKEg8+EPZgDQto3a+TNCtRuLB7xgo7YsPb8JvoGAanPW1p6XABg5NkZzpp5X1++doqCdNsrOUyXzM/37SAmAPxoAsNUfJlNlDlQ7a1aKRW5oW5Ai/sIn3s7KsR6xCKRDadbPAwYAu6lQSffGwPhN19ZvBQB0gazQDLMMJ/LcDal/VvRZ6I3ZRksyePAdnD8mw1lvlHVfByUAPDDktdko903eM9hYygHYswsAwFNN++vVAFkKcNJYsQzUcGKpAUNHit1bqEvppMH7NQBAqy3utX+RAaO0mN4eOvs1+Mvwy3K/c15VnTxyVo/Wvc6fujFw1qdIQ65O9EYNnYvLa5P2VOhmgQi9qeo7pkHZOWQFoJOAIBVz/mZwTjef+jffrX5f32/r+q6PSvr3aOO0pT/vAQB071H1iWTrV0An56NH763ls4niG/DI5GzrQOosm9eEjve5A/4RAICuj2p7+ueUvjlf/bjOX54bo94F/6pMHAEAFEzqYjYy8OlAtohCUiArjXQX8A1nHAOYde64uK6O4Dk1MZ/P7HxdA6Pr230jUABHngG9TDd4TfIZcEDaQVAYzgUAoLWbtdnDoY12mexpASKx+8IhlkEkoY5UHcn5GgPR7wMQuGWAPa/3DH9S8Ptxr43qfysTWvdZ9iac7pqBwv3Tmk3ga9h/jGI+AAD2eWCsaw3FXG98QiDYR14K5zeYLlFCjFcs2VtVljX7Uhw8I/tU3x/fq/51n+4cVKT9s2Z/IwMb75AAMoTz4l8Aji2A4hA92fhbT6UDV6CX2ft+DsE49v62500ZwRIDrobmIIAOIF/LAEQzn7+4f+kyUG47C9ojqxCliZ53t+kDNMsvz5b97yCAg9H/AxiAkgC/vb1Mr/tno2hGsKaxAEQWrAV6gsrZ9q8BsGk2h4CVdP7N9wn+wnUfvrYW9Lvx/n3OYNUyigIAcEH/IoMfAAAE//cI/r8EA8BBGACeDRRgJQB4PrJbgh2A9P/6XrY+EcAQBkOX/5lNmPqAWYTJWGEzqRGcpA1RdUin87uMs9xvL62TlLVL8qN30Pp9Uhfyvi7fo5Z4AB29PrTTP6u8z4D3dVIAAMvJOCAAGbPOFsMl1WzosEfdHvcNzij479/PbWf1sygAQO/l9jEW5eVuAIBjf/J5o/lMOUm7qu+XZABAeZtlAID3j7EkcL+1wADwVQCA10D2lZZ6/34AgF+j1/Y1VUe2seqSEYBsZDerLGhA5qCo1jFhHXkE/PFeIwAAQRK1BAABBG0PWPZlqsvYX6N9jdpPvwIAwBIAWkIp7cB5CYBk4vDAPceoYwB4EABgazoYAAgAAHhtv3+xEgDGymHlObwcgFH57/fT9+/fDVSGoP/H2/tkDAAAAry9Ty+v++ntFSUaHKjBtUoWPl3/NVPW197UShWcjl5G43JyAOknGAB+fNrPJVgNTsdPAwAYwxT6BeAao/pPAMBuBwoOlAFAoN8BAFoGAMF/gABw7RMo/y9/GwIAJgAGQJiPMgH0sQnUj0Fmuh/metEtkTy+XALArJvAJdI9kqBVD+o/U1Z2JQC8D92eDfu2lUXzz2bbEwggAIATQFxXUP0DROlZ/+frtWX5gxkAJQCOAgBwQAAZAC6mNy5m57q+cfr/+DsCNZhbNtZE+tM2HqUe32FM9PZtgs1xnNvp3KUmGwFdDZR1tv7/fwCA2wrD/cUdgyE+AY5LtRvxeW1PYn6s+KfnVh0ybk3UnBh+Od/3hwXbuTFGPpdqv9V3ajaV+W/7pJo7eu2XnlL1l968AZkHwX9KC+gA/VfHaiuAqmyPIzt362Xr86ocXZo7vO8IALB1Tfe+pW8euXb0bo9c32TSSic9cr+tvq7z+lcwANzzzPvP8XiW+xvTX2PtDgbyBAH4XUfht7U1Udvi/SsaY4PRYzZf/8t//Hd2tX5Bg/b+F18+86c33PFOndMmHkN0mmbML7Vga4HiurXEj1oDeu197nlXPUcBDZ0DZ5At1uJN8p233SWAbkLq3/r9CARQr9f7bgEA6qZkvX/6UTLn1gYCYMuB0CPIM0NtNh/CsOvnui/UkRJtDsYNhBTraC7Nv/U5AQfGOkJt1D9bffbQut1gABgLnDx6b1tG/eAB2MwuGxlf+vzx9yMRen/74Fzkv/ou975b7aNHSgD80QCA1fW4Efw3OSDd22yNFlW6TbcvAgBIiV7HgOjxmTIsDv+tMVob058BAPi+UDYdXe2f+cpbmtM8rhSeLreTDh9384C+Ozbw3HQ+ReC/AACa0yL0AqgRVb5rsN925rEBoM64Rz+oflkqAdDaae2PwBWz/KOcQQUAMPtlF9S/eA7AANZXpUyByXEPUw2NqC0ZqE6yOvd0zoz+bptFOCSQRSa2StMvBQBAQ60CADp9BCfAJQECwiltTbynzfUc1W38Tp9ZdV89Z+39jXEg1uPoPvfojqX1a4GeAqowWzBu2tYVmCLa0d4YzvdcBgAoA0DO654BgA4GpYrjmvpVAAC/3whMmm0p1pPNe8iPqkNsDBcWQMcyZbVLk1UCDla3Q5PhBEECDXD6ePkoMPhiDjQpzaJziAGIdAQLACDmOubQ2nk9bX8yFrB+HgEA3oYxAMDoVmdgBD9X1z9BOjYezLzMM2Y4khlgjjZ5mb+8Ben7XSjD6XdpzkWbfx72jd8EpqQebmCvGGBmhnp7+1xujIPJcw5We6eBR6XbA/o6wryi3FoCAHhW0eh+fswdMDFfIljTrUvJKl3T5VW+NLtA7PPR9SM7vq3zZn8ua4slXWDvFiBF21rQcdwh/h0Q4Jt/AgAkaAoHd9DbEhAAPUcWAFecfp0FOy2In33px73t4a/29WvN8S+aLGC9+PKqxiC0bkIvdk4PwCcbEUAAO8v+h3mB4L8xACDw/w4QwH76/v46fft4nT5e9tO/+fY+vR32DQDQajEjE3bnNZxRCsBsA8mAJwAAVPrsk2prUUbrb77MPXv10Yv312F9yVkcBIwZ2oVA/g3Z/89G6b/bvxgLAAAA8Cucd/vpenibLqD2t0D/s31v5+/8tx03EEGysnD+YuDAAKAAAB9vqTUZzSNYxOdtM1isBMSa7l7T/w6YjflXQIjsle39e87T7MkxAwDra7cAozFogAEAdlMv3526HACvoD0n7X/LKEfQzQEAGgQz+5k2eLE57bvI+M5g/t8HAGArX8AGoznd1vuQASBL3RgAQgAALdu/lQDwmvDsQ7uvMgC02sw3C7Jyz5EBbNZP98xqk35h+7e5y3kpDACca8w6px0xYgDIebXOfjCyf9VGrvN7ZCOnvur3MRD1CPRzLPiOHkx2gIfJrWAAYF159hOCRzgXcpTX+u8Aga8As7VNKqfqenO7y9cCA/gYewJqWPrhnhIAvN77yJ+KEki8P3W9AZDC1hoCAC5nn3+363Q8XTZLAOB5dj8LkuY6QPDncHg1AICtjQDJ718OziCz309//etfp7fX15b1b3+/vU1vrwCcgWkGIpcAAC+9QAYGm6sU8AM/JSQtShVYRvrxNB2PKB3le7jj52n6/PFj+vG33002nawcANYUAABO+W8/AQBIMFIBAFxO09PtbCwAXgbgbNeQAeB2/ufp+YbPYAVwwABLB0zI/gcIIAAAHu+j7e6/awmA1G9uA+pnBUqpHiXdP4P/9rtVpFkGAJhciOA/bW3u6pkURACAZesbAKAvAXBE3193VhLAqP1B8w/6/5MDAMAAcL7tDAiA4wAMnDAeAAxAZ8De8hUsNcWVAWAJAECj6THjqbdRA+AZAKZG88/2SIkdG40APDc5Cd0XdrrKg/4+2wwAFQRi8768Fvcm1lOF5WxkJ/GYvu/c5tLs6/ne3YiPGquRNogMDAEU/AUAgPoOcz3Vdwjt6g5gLWAB1SPL/RNrbHgCgSh1fhUkb9Oj8/bpGh09wvwGfwIAQN23qf9imOHeXgY8rOv++7U9pevtnplt6/zaj/X8R/cVapeP1sza2rI1L1vvUT8+3J6tjFxpUJNJK43c6s+t72f+/+5ZfyYGAMqv+L0IAAiZFft4+Nz0Het4bQFYqqCu16/1H/p+kwFga4B0PEaTbWkC8r5L31enehoLEpSKDdGaCl5zCi3N2zogj7yXC5VclUvvWRVqt5hLUJ/fVQdH/azBG7ZDz+FGjcpNf4/Ox7FHAQA/Ox+WxmLbgZAMACm7sv/bWAgAII2lDMDrRnE03qN5ZAvoixk0W963kQNmSyk89P0GAGBr/S99X+f9cA0FA8DIAB3Nozrf/ZzHDPDaNwAAjPp4673X+vgRAMDP2q7NuNt4/TUDwDZpawSw1PDxMAYSuLrMyezs2O2fBhtUFlLt9f2WRv+svwcMALbeJNCU63h5NHRdz84S559mHXFWoXWVAcCcpw8AAOoGoeoHbnBSFrvzjAFv/G1SJoLmLRMpAjsIwKvs5vdxcAIFJ96jbWg2GABUR+h9RzoDx5YAAMymUAaA5uQaAACa48scZ0mBCXpHo6wTClFvl1OgXwuAqs73Nfmkm7Q6T6r8Gn2POX09OwBg9n1pl38fAcqFOWztKQAA1zEh6cSxW+c+36W2YyvDCf2l12if4BlqgM7WUgAgtC1r662ORX1WJ/P/AQCAnO+lBEBsMisAAOePADNtralcHNh0KkZaBK/Yj1qOoJdfMSuKYG39L3OG1xEowACQxS0tBhLOVQAAguqfO0s4aflP4kZ2CDMazrQMOGVwX+fEPPDumWE4bmunAABa1mGpAau2oDuEXT5XAIAzCnjmmWV6Ond0y2bM+1zNAUqZ4Y5sBwSYUxNyuFAUM+LKddkC7BL4t3kk/d/sFnYazzVfDuniov6p+2RcfGMNIJYYd+NQK2uREKP4e1SdzXknz+Z4so0KG7A1KQwAvkbnNM1tTki27nx+jmRLApncwZwow5GspnwayvHyrv3z559szGQdulpxAOro/iN5pXf1daSZ96ytS4DgzgKUQEn62qGzKgL6lqOXQDYfIjr+/O/Uc6bFGzjAx8lnWgvotuHP0kzNTR2DbZ/b5MRcKwbcVifq9/E8lVFGywzHrT3mNr3sd9P7C4L+BwMBfLw9W/b/x/vL9H54nv77374bAwAyNMECgHrNCIpZ5uy0a6UAwCigsrbZSM8IlvdAeHtFGeeuySO0/x1biGpX2Odm7PrY+HM9WI+sfwT0/Wc/TRL8t1IAluV/mK77t+kCcADsGSt7lAAAKwEA5oBgE3B2AT4H9ZCdQYRgDzy/lZCQIJ0f9/mk+tnuJPjzJRtIZXl/Tu+kHtlTan+M9P14jaVSU7umAgBYH9oyORcAAEn972UACB4wHXBx9jndf5odKgwAavfa/JuxaqVt3dnmYWd/tQRA2hJzAIDO8yaPw0acMwA47TsDwfcCANqYKQOA6UzfBm0BAFgCoPZNtjfK9giApAMAFNYHzkXX4evBf5veAlDVuTSaqyMbWu1j9neCGeYAAGb3KwAAfTAqAUAAANnOEgQwBwDUfdmSbsJxtZOslFEcswC+MTv8PACAttwSAwDHhG3As7xfkbju6/T8EwAAe4f4aYDy6Wl6eXkzH5wyABxeX4xJZn84TH/5y18MAPDx8dEYAAAye30B2wyuf+oYAAjA9/nqrAJEO1T5iPb8OHkJqfPxbCUAzie843U6ARDw4zgdf/9hDAD4fEH2v9mlzlYF9g9nAHAgqpWDiqz9G+j9UQrgfLQg/ggAYAwBwQBwLwDAA+20U8TWnOnLzPj3tTpmADD5FEBZZQEgKADXLTEAcD25RnM7zJuRSUHKAAAAgP0g0I95fHN6/zN+QO+Pfo8gvzEAGBgA5wAAwJIACwwAQvufwDaAwUYAAO73B0HrDfupX7cKABDdHXad2XZ4YSlT2LGdCAOA6mgCALw0xZDaAAAVo0lEQVScm5Ztc1tTSwBgDibDWdoWDPKzvRxnG7N/RQAAx673BuBo/z60gdo+LuMNPnu9HOPWv5bkNDyxt63ylMcAAGv+XwMUV2awQV9svcev/D73NWNihzJSBmDVf1t7ttpWT0INCbfx7qM9ovkwBnuKtX7v2tv2e94IfYbuV5f6uGNgi5P0Hve2I+2x5Xk769uQU1+Jv24GuFcn158FANB22W03v8wAoA47gNly/uhYVVtj3A3hreuXgI+K7hNXkpj/UADAmjOeL6gBEn3JewAA9zIADDfv7WGD3pOGsH1Li1wzWEfPGSkX3p7GGAMIVM4M2HAgTYkPnBx1oHWzWh0guoGom9ql++D4WgDLnzFWSN1YFgHZ+qk5UJZX+WhTlmdrhpK9RXyVY9r6PwAA/Rj1AIClsRoJ/mYY/R0AAGtK7VEBX3vakf3r/d/m60DRbSlczp9RHyoDwGi+juZQPa9mkNc32eqfhoheyGDZun74XqEPLMBSjYqiLb8KAKi1uh55f/reRxJwqQSLsdvQ0PgFAADvn+yUXFd+vCpFBQCM+n42v0uwVQ2d3gAXp2PbJPcAgGacQh7HsklquPEa+ioAwN4/HBFGcSiZNBh7MlhU2e+bfDjoegBA29yETqklAEb3qccUZAAAgL2jlDLQbBan+s9AqWfEIGPDQQ6H11cHONDBH3Uxm8Mwsjt6AIAH7WyGmPrJ+VPX68hAp07BiFVDa83wqt/Z+g4AwOxewSxj7WyypS8BUK+x8zBfg+LWZhSp/5nNWTKtdT5r+/j3FgBAr2d7RvcZ9tUdDABruhP3XNoAkAGA48kxaxq+paMktTZDaboSO/kyTHWdyxmlhbPnh5AeAQAIkBytm6q/2tpr8kWEqZ3cU/3jiDFQLVCox5YxBbLOZ8romHvM5rZMYplTcMriswfUHQjAbBjanTkfGLx1ZxWOI8DZalcW5zO+xz0qAKD7bFmY/vwaxOH80O9aWwMAYJmKXC/UJRG05nXWFUOmCjodbSW38hz4BPnj4MA++J1gnyB2R7ZeW0T+hwbo2XcjPQ1HnDNARfCfpSjCoaprwKeun6dm2O5p7pjV9Ttk8In20nlSa8BrZrvPlTEAAE3C/FQTR+eKTkx1sqRMYKB621mmMpvdjb7Ysl/HWpmlFJYBAEu2hR43yQFnfkwA37dRHiFw8GQ0s5EP5yHxyND28PhuOjOQL8F7fsffDstRR66vUX9+aD/QwctApGOPzAHSE82AQwYg5MtSL20c38EZDweGB0tMhwegNHgLpv3TNL2jBAAAAO+H6ePlyYL/H28HAwD829++T++HvQEADATw+tromLH+EKjB7woAwDHYELe9AwFNeg6C/qNj3bkPvvp8P9CkcOuHBgCITH7Q+jv9/4v9JgDggiz/l3crD2DZ/wALBHPAzQL/ZABIJggFAWDreUXNaFnkLpcz64+vtwUAuMcOmttGYwBAta/4uZNLMVZje2vOAGA6w7L6WQYgQGtRAmAEAHCqf89kP51OLaOd+geKy4JWUgKIAAC1cam3fwYAoLYw9wJ5DJL3uloCIOevB27W5rj2s/7tetCDvhoENnafq/cRa8ED/+ZB4iiTQJkyAABAcCDISt+S6cxivxMAwHPUTnK1TAhU2hau49MO5pirfcpzGKyz9w07QOffDAAQYK+cd76RG83ZakfqPPD54QAAjgnf30EAzgAwKgHQ+gnsJsIAkP14PwCg00di2/G9QTlPm4ljb78RcEbQFGwAZ2d8wBrxuZB16nW9bTEAeB9GCZIAXFqt+wDSI5jpbBP+A3ApMrE/ETgPUAJ+H4/HRq3fgT4LAAD2iwIAAEbBfHx584x//P3bb791AADoF4ADXg8v0+Gwm15eMU5RqiHK7lHGEgxQ5531+c2Zt36cPm1NnZDxjyx/AADOF2MAOOLz58lA4hgHAAAaw5Td4zI92TgEGwAAALczNpWeyW8Z/6cGAEApAAAGwACAMgJPV/z9z1YCoAIAtATAE1k2Y7vhe2c3AmTbXmTL1wEADOj/DACg6S3MoygFQAYA2FT4OSH7//ZkQX87ZgwAHvj/ccL3uw4AkAwAmHdYA7ge9lsCNpkIYqUAblkCpvfz9MxYj5gQvV1Jn9OTl7cRe452pAIAuL7afLyjBED6H6KcwAIAoOqVxrIc8t9kX9s39EmOa++v7zu3nf7xDADcS9V2an8s2UawtSDLh1nqoYvm75y99fcEANT9TNvbbwAAHpnbP3Nu7Z+2nynZ7b77rf/mtGaj91xvF8tsZAB+ac9Q7602w2ic18aebdISANUGuac/h3NP9oH3tKHaOfd+9h5bLyGBd6pt0M//aABAHdN7+nx+zjYAIBOFewAAWGjUL9jmxULcon92Jms8Mv86WbdVAuCRDtJG6N/VSNWXGAIANMikk9ldpJrAcHf5l/EknAeM6+COAjg8J9FjywGImcgS751PBX+fJvgcFTDf6EXGwdIGUDdWOqH0/LoJMwMwjF5byqW+XP1ez/H3ovbwfhzNlfWJuUzNm31MOsOeqp/3ZcaWqtW5AOvbmW3K56vw1evTgMqj+Z5J1rokONbXj6P61zxwVUA+ruBWRFpk360JvU5YxIl1TDvHYwl4/z0AAK08xk84MkcAAJ3LSwAlFdSzNS4AgDp+sxiU7sB+QvvMSaP7m6wboD3Ff1tzHOfSn7oBsD6iLlMEQZPdQ3Nt8Ib9eZxvtQRAm4cLlOP3zmEd2woAqFTG7mD3O7dNgLNdS8aXfbv4+CVZzAuUAQDHjP6xOSJCDwQAoAv+GwPANgCATktrMbNaW/B0N10t2jWnMa16g+9BfcHPxgAQ0H+9Bk6w9h4tg98dY/wOjnJka6wCAIziHc5Pd7T5euwBAK3/GQAgbVxkEGtAjmPZENoM3ggAyM4RBPfIydZmALLI6hzBvQQA0J7pRQYj2OgXtTpnJfjfbToLOGlkT+n51GV4tVUAwKDddROy9izvp3SgdutkAVCl59S/dREx+GkbbLlXhxlslNgS0RquRQrkgUyaoZ8iAB6NaSWgbumsUJm6BgCg7VDXEteihe66DfgCAGBEsR5KjwFk9l2TV3GAfQdnJZ2pXYaYAQDcEc/jDNyiJxAMZkDJnMEIwliNadwxso8D5MISAu3+tGsL9X7LIsNxy9BPAAADOToP+9qzAVaIDEAP/uc8p0z3ezJ4jeXYZ3+zv+CUZTYj24HvQDu+fyYAgA4vMNC0ng67XQKPoQoqAIBz1mRmN8k9nSbFcWZT+fz3hyUDQJYE4G0qAKCTG5Gtk3OjajhSffaLIIPa3tf+b54lD9mFEi0p3+hEiSu65Vaf4XLQM+jn61KPzNa/9CEAWPVf3YeObGYfi5Zv397B/oisIJMEJVCpfRm94rK+Ax+bUrV6spboJ1n9Gdz35GsLzHbB/zzfv/N+Y31Y/ztllDMSkfgh+p/vEECSmuWT/eV059v/xvYNjiKIYwGT6Wny7H8vKeB9iwDr1RgAQP3/8bafvr09x+eX6W3/NP3b7x9WAsAyND8+LFiDAI1R/z89T6+vDgAwu0Go2Q34iOwdIAxK4H/JD1Ft4bZOfaA5zTtAVesbvlPbv0dfD8AfnrXvwXzQ/Vswf/9qwf+bgQEQ8H9y6v+Xj8mAAHE+vmP5ANpF1qAAlpBhwDKXUEIkSIA5/RTglXOVc2puz5IBoMqN+plrvP8dE60AKVV2zwKwZX+o99P2Nh0kQU3oF6elTxAb2V9UR+B7ONYy8H/JAHfQoVsbr2CAwdylXI0SW6UEgL0ly29FwDd9JesMAB0YdlbTHesPQYS+tBfuzQBy2g6Zual7irp22ff6mwAA6lZk/1vA9ebAgA4AcPVMbQSEAQIIweg2mK0Tl9muMxGAPXQU9goAwLUIcC/tHWzsTb9QbySDUNocyI6GHlKwrut7Oydqq47eG/eHfNK5nDaOg7d8/vUggNyDZu/imL4H90EOAPDzbKyjXImN37NT/HspgARvK1AA31uFD2E40xIAvK9+P16L2Ydq3yHwbDpjAP7A2kfW+uXkYA8FABAwQzuqri+fC7Qb1Xb0caKN5wwALne89ARBORcDjx5P58USAGqP2d8CALB+sRIAXk4FfYqAPwDlb+/vpksOLy8CAHifPt7fLfAP/fJy2E+HPcZnZwwAtidt4MoY0ChB43MrQSKcd9CrnwEA+PzxOX3+OHrpjNPF/gYAAOAKUP7DznQ2Bi87Ytn+1+uEAi/GThXfEQBwuxynnQX8kwEAAACWAMD5YAC4nf/b9HQD9T9KmuB3lAHA31YCAKwCUeZE8cZkDmzg0wqgq+BksjX1wV/rsyBFrAwAQwBA9LFv0WNNNS6jlC2+ogI8HEDji4EuItsf8zXo/0HxD3kPMAkYAT4BArCM/90EJoDT7cnp/4MF4IhrUQIgQMQOAKAuo+3mDi73N1Q/be4rHkVP9rZoONCMISr2MQlnNJ1PBsoE9lEkO/DTAQx9IgNpxWm/+jOXAQA5Djm2SwCAxm46SAarusjkzkpyhkc/2pPmfrR7SwCM9sejxgyOfRUAMNLFav+s+V8JOp+5IAaJjK3pLeKrPo957KXpsIX9i/km+rBIAxSnHTYP3t7ZrXefpv2TayNBzSElyv2yx5iIVfd4/Lzlv2+g7BJw7YC28XR9xsg+rmO9PvaxjoVBT+dNfZ+lDq0AgNFe9+7BGMTwRu+s9kdfP30+k+2dZB9tUlZkx/0AgPm93Q+sCUD3vamO3b39vH3n9GfQRtZ3tXZ2ARN/n68BAMJ2pbmylGgtjZ/Nj//yP//78e4+LrpnEmvnLJ2vk5vnjxyk7buRsHZpMAMArL7AUOh7j/H/6qBdG+jxef3T7+mvdp8AADSKKTZKAACcRHzKSOFou/R7/btlVHaBlDF14ug6HbP+HUcLs+/F2m+98PQ3WxKeqwHwAX1P9f/nhF9qZz9+jwqEgT9jW1Z0Z6zP3iXF9uBDNk/X56CnRv2gjuw2H1CDeEBNvbQO9Lg7uLE5yT5Ym9+cJ53RUJzHwyTPttbH71U7p+uLOw3d7h4RPByqrEeF1erI0UC7/6azdVbu39oct+RnBuRSboY/aNg/tT2xxofBuaw31vq9RfnSAE2Zkc4am6d3UG2Z2hgg6pj9g+9Jm8buoOFCv5cojEA9UntQ8fuVW/Oe85vnWeggAta2HYr6j7yXBUDluMpxnEOq6qWMJYLJ6nOtT/AKqGFZap0uZj+Jo72dE86rtm6tbiKACV5PMen73UnD4L8Z5rvdtH+FY5wOUJ7j1+JfOmYcAJDygRmQTqFkRmbUM7MRKYuvbZdiQPm5BVAUAGA3WNALcX2bj1dQ6KlzKOZ60OTN5p04JG0M+N9CBhOcZvbOMTF5Pz6fmd22DoTyrz1XZDOO0ebChB/JeL3/aJNT30f1c/1ubUOzpWcpb2YGq3daLDYbdJXuMyeCX+/vyljXbA022RDnydzB/GuAnwAB+PUBTLEAbs7Leu9q++jnNvZNbuSD87yFDY5RQuHN3JnoMm6e+WmyzQLwoMqXbH9S4of8dB3uNPnqQPaMJd6b2fzhEA25iTmIe9u1BBpERnK7X5S2aPc22tPrdDmdbW7TQc3zFaxA+a3f2d8Xp/9HoIeyAqLUr/VjGsBuNovIsRMyqRzJmw7+GIbUDxHeFZkwwr1jzBhUbDSZgshourQrwxIVSEmlak6xZAQYBf/1Psp60db2QB6tmRE5b3z+dAwDwmBSZWIovJh7PUDX1523VOWAAkL/38qubLdtGAjSUiRfCvr/n9mXInEsq5jZkzR9pIDRwLZkilzuOTsUylstXCSdbdu7pTd03y6tw/DC9WnnJNtosikk7WFjddvYmbTGKlDebY9IoVbuiOI/c/3abSdmI5Kw9gjS3c9RibxasjZ16dm1TIi7rlLvmUCclL9OY7bES7dLRH8zEii9OMxXojsTuC/O0MU9xm0sAxLmbEs3OMRWhnEr87Rj8X9h1/+unKahLMe5fB7n8ud4KKfDXM7nM7s252lm0WwibfZIQACKZ36utp7RTj0L3Sz0QlUB7ZUP5g9T5RKyJNS7uwaKpGIKYh/cjP6bvjApKEhZoX9E0X9m4R+U//wfRwKMYxFmAAAE5D35Do4BABuA+pfoMnN9AZ/pAxETAQTi52gXCAGHdUGz3nsml3Z+t2R/X9nvvPD39r12k1rfwX0UtTuV7dMiYXt/t2O2HxrwWAZ82dit0z9shnQ2BwPAWn5wPrfaIIyL124bQV7U20r9b/ohg20rnZG+L7b+OQDA7VJi7jIfgYV/BQBY4dzHQp84daCqePX8i96857lH4THT/wPEZ13g1+tFOpi14H+7ij1FJzN9hoYhkDpbCzPDaIXTOMO+ZQBwn1/tCMZvoEmsATUwdaP4JrY2olMN6IH6ZsitAf54ss8KkELs1zwXfuSRyp/Pif0OKNjtn/r82d+kLUwC6uuWgUgAIMFeKyMJgUofEsewKA0AAEHPAgiw940lQOZCro/YLo5AM9nrxW/2WQY12J4PPy58OinAa/e9MgBcUQi9SNc/roEcsAP/R5gD5AglkQNnAEixA7WP+40yn9mPFAYA+I0mV8EuAZ/xAsYBZR1wgApYAK7CCkCbqOsHwaOfSRnclWmcPF6eUPyf9wSUz/tDOZ+XcjydyvF4KJ/LuSzLUvbzRLuCY2YO+5l7fxxxvF7IsS23xafu+5vt3pC0x5wKCPbr61+5ruj2FwYAUP1D12BOwQTwc0F3vh5JpYwbBgCABh/WWxk0RhGH4aqFfOnwZ9EfhfybvAwAgCMD8Pl6+Vt2t++yAUCAYwPIHnAp24r3wB4gAACxYQH4Y04Beq+Rb9d1alci3hZQO3W42SbFzWGPMEpxllq1WZRr/I58jr9djh1EpKx3PI5RvivuuBbElTEJYBF0+PNFv/9WWPi/gUVJ1qQGANzKN44AAMhlBRPAxr8BGsD3AAJYoVMSOFP2fsRbxvgmc2K5nRqw9MjX6DhMnXgbDpT4fg54UkCogf6wJ9ybIvA67mxx1zMAgKs3Xhd5Ehk3z/BzAJy4Mup3WBCgP0gfJOUE83M/csF7fqflamRcuKflNuo8mn58DwoQDdMmAXrT/ev3LD+SdW6+STcf0vzKy7xGlS+Noy5yrBS39EhP3vKjF8IqWX6jN06zBb6nm71urNK0w+pjCshS9DjZaSwv1uTTQq7eyz2HHtFH0ftGfKZxoOXH7oilhZEj4hWLLTX+uSvgN3L8RBraPFXs+3qe5RnEXwybm/lH32fGqNc4mlzzMHPsmteyWusH6/Ku8POZekeYvlPYMuRXVS9KMX8aROiwRl4eFWwq5RH7oNa3KeZ694HTWK1//heXPpMiib8UIGtJyhhvHmvEmra/WjvySo+8O+ZKT3fW9D+cXmhnPO6BUgAAAABJRU5ErkJggg=="/>
          <p:cNvSpPr>
            <a:spLocks noChangeAspect="1" noChangeArrowheads="1"/>
          </p:cNvSpPr>
          <p:nvPr/>
        </p:nvSpPr>
        <p:spPr bwMode="auto">
          <a:xfrm>
            <a:off x="-24920" y="-1115893"/>
            <a:ext cx="417195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25" y="2516908"/>
            <a:ext cx="6654799" cy="4682405"/>
          </a:xfrm>
          <a:prstGeom prst="rect">
            <a:avLst/>
          </a:prstGeom>
        </p:spPr>
      </p:pic>
      <p:pic>
        <p:nvPicPr>
          <p:cNvPr id="2050" name="Picture 2" descr="https://avatars.mds.yandex.net/i?id=e1c55a518c24336937e0dd7558fcb323f9fff0ecdd1c4abc-5467049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339062"/>
            <a:ext cx="5991828" cy="449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903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23B7470-B0C3-46AE-B775-06ED2A790AD5}"/>
              </a:ext>
            </a:extLst>
          </p:cNvPr>
          <p:cNvSpPr/>
          <p:nvPr/>
        </p:nvSpPr>
        <p:spPr>
          <a:xfrm>
            <a:off x="0" y="430729"/>
            <a:ext cx="12088367" cy="726817"/>
          </a:xfrm>
          <a:prstGeom prst="rect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14496C5-0AA3-49B3-9E9D-94F6DA1BDD80}"/>
              </a:ext>
            </a:extLst>
          </p:cNvPr>
          <p:cNvSpPr/>
          <p:nvPr/>
        </p:nvSpPr>
        <p:spPr>
          <a:xfrm>
            <a:off x="11940288" y="430729"/>
            <a:ext cx="858136" cy="726818"/>
          </a:xfrm>
          <a:prstGeom prst="rect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CC0D9D1-9932-48EE-B93C-3D7D872BC6C5}"/>
              </a:ext>
            </a:extLst>
          </p:cNvPr>
          <p:cNvSpPr txBox="1"/>
          <p:nvPr/>
        </p:nvSpPr>
        <p:spPr>
          <a:xfrm>
            <a:off x="929233" y="532527"/>
            <a:ext cx="618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>
                <a:latin typeface="Verdana" panose="020B0604030504040204" pitchFamily="34" charset="0"/>
                <a:ea typeface="Verdana" panose="020B0604030504040204" pitchFamily="34" charset="0"/>
              </a:rPr>
              <a:t>продукт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3612" y="1499393"/>
            <a:ext cx="5271382" cy="522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70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23B7470-B0C3-46AE-B775-06ED2A790AD5}"/>
              </a:ext>
            </a:extLst>
          </p:cNvPr>
          <p:cNvSpPr/>
          <p:nvPr/>
        </p:nvSpPr>
        <p:spPr>
          <a:xfrm>
            <a:off x="0" y="430729"/>
            <a:ext cx="12060935" cy="726817"/>
          </a:xfrm>
          <a:prstGeom prst="rect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14496C5-0AA3-49B3-9E9D-94F6DA1BDD80}"/>
              </a:ext>
            </a:extLst>
          </p:cNvPr>
          <p:cNvSpPr/>
          <p:nvPr/>
        </p:nvSpPr>
        <p:spPr>
          <a:xfrm>
            <a:off x="11940288" y="430729"/>
            <a:ext cx="858136" cy="726818"/>
          </a:xfrm>
          <a:prstGeom prst="rect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CC0D9D1-9932-48EE-B93C-3D7D872BC6C5}"/>
              </a:ext>
            </a:extLst>
          </p:cNvPr>
          <p:cNvSpPr txBox="1"/>
          <p:nvPr/>
        </p:nvSpPr>
        <p:spPr>
          <a:xfrm>
            <a:off x="929233" y="532527"/>
            <a:ext cx="618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err="1">
                <a:latin typeface="Verdana" panose="020B0604030504040204" pitchFamily="34" charset="0"/>
                <a:ea typeface="Verdana" panose="020B0604030504040204" pitchFamily="34" charset="0"/>
              </a:rPr>
              <a:t>ЦЕЛЕВАя</a:t>
            </a:r>
            <a:r>
              <a:rPr lang="ru-RU" sz="2800" b="1" cap="all" dirty="0">
                <a:latin typeface="Verdana" panose="020B0604030504040204" pitchFamily="34" charset="0"/>
                <a:ea typeface="Verdana" panose="020B0604030504040204" pitchFamily="34" charset="0"/>
              </a:rPr>
              <a:t> АУДИТОРИЯ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8844" y="4597001"/>
            <a:ext cx="4629581" cy="2602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0122" y="1238775"/>
            <a:ext cx="4668304" cy="3114150"/>
          </a:xfrm>
          <a:prstGeom prst="rect">
            <a:avLst/>
          </a:prstGeom>
        </p:spPr>
      </p:pic>
      <p:pic>
        <p:nvPicPr>
          <p:cNvPr id="1026" name="Picture 2" descr="https://avatars.mds.yandex.net/i?id=01a0e3cd9fd7ef678ce433927a01d5b7eec5373b-12422712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075" y="2176462"/>
            <a:ext cx="6324598" cy="355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97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F69C777-A0B9-4872-AD53-50D12699A463}"/>
              </a:ext>
            </a:extLst>
          </p:cNvPr>
          <p:cNvSpPr/>
          <p:nvPr/>
        </p:nvSpPr>
        <p:spPr>
          <a:xfrm>
            <a:off x="1" y="402154"/>
            <a:ext cx="12798424" cy="726817"/>
          </a:xfrm>
          <a:prstGeom prst="rect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 Рынки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DAC6AE2-B975-4D0A-B5B6-7754B60D9075}"/>
              </a:ext>
            </a:extLst>
          </p:cNvPr>
          <p:cNvSpPr/>
          <p:nvPr/>
        </p:nvSpPr>
        <p:spPr>
          <a:xfrm>
            <a:off x="11940288" y="430729"/>
            <a:ext cx="858136" cy="726818"/>
          </a:xfrm>
          <a:prstGeom prst="rect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38200" y="1914525"/>
            <a:ext cx="105727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объём целевого рынка</a:t>
            </a: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Доступный объём рынка</a:t>
            </a: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 достижимый объём рынка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352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06E5D47-3207-42B5-8A70-C6AF88950ECC}"/>
              </a:ext>
            </a:extLst>
          </p:cNvPr>
          <p:cNvSpPr/>
          <p:nvPr/>
        </p:nvSpPr>
        <p:spPr>
          <a:xfrm>
            <a:off x="0" y="430729"/>
            <a:ext cx="12015216" cy="726817"/>
          </a:xfrm>
          <a:prstGeom prst="rect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3478CE2-C011-4C2E-8B03-02A75AC46F47}"/>
              </a:ext>
            </a:extLst>
          </p:cNvPr>
          <p:cNvSpPr/>
          <p:nvPr/>
        </p:nvSpPr>
        <p:spPr>
          <a:xfrm>
            <a:off x="11940288" y="430729"/>
            <a:ext cx="858136" cy="726818"/>
          </a:xfrm>
          <a:prstGeom prst="rect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57508B-3FF1-4DCD-8DC1-D0F613654433}"/>
              </a:ext>
            </a:extLst>
          </p:cNvPr>
          <p:cNvSpPr txBox="1"/>
          <p:nvPr/>
        </p:nvSpPr>
        <p:spPr>
          <a:xfrm>
            <a:off x="929233" y="532527"/>
            <a:ext cx="618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>
                <a:latin typeface="Verdana" panose="020B0604030504040204" pitchFamily="34" charset="0"/>
                <a:ea typeface="Verdana" panose="020B0604030504040204" pitchFamily="34" charset="0"/>
              </a:rPr>
              <a:t>КОНКУРЕНТЫ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2643805"/>
              </p:ext>
            </p:extLst>
          </p:nvPr>
        </p:nvGraphicFramePr>
        <p:xfrm>
          <a:off x="590551" y="1373188"/>
          <a:ext cx="10772774" cy="42104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9099">
                  <a:extLst>
                    <a:ext uri="{9D8B030D-6E8A-4147-A177-3AD203B41FA5}">
                      <a16:colId xmlns:a16="http://schemas.microsoft.com/office/drawing/2014/main" xmlns="" val="671802510"/>
                    </a:ext>
                  </a:extLst>
                </a:gridCol>
                <a:gridCol w="4352201">
                  <a:extLst>
                    <a:ext uri="{9D8B030D-6E8A-4147-A177-3AD203B41FA5}">
                      <a16:colId xmlns:a16="http://schemas.microsoft.com/office/drawing/2014/main" xmlns="" val="874059780"/>
                    </a:ext>
                  </a:extLst>
                </a:gridCol>
                <a:gridCol w="1594371">
                  <a:extLst>
                    <a:ext uri="{9D8B030D-6E8A-4147-A177-3AD203B41FA5}">
                      <a16:colId xmlns:a16="http://schemas.microsoft.com/office/drawing/2014/main" xmlns="" val="3199829471"/>
                    </a:ext>
                  </a:extLst>
                </a:gridCol>
                <a:gridCol w="2887103">
                  <a:extLst>
                    <a:ext uri="{9D8B030D-6E8A-4147-A177-3AD203B41FA5}">
                      <a16:colId xmlns:a16="http://schemas.microsoft.com/office/drawing/2014/main" xmlns="" val="1881129628"/>
                    </a:ext>
                  </a:extLst>
                </a:gridCol>
              </a:tblGrid>
              <a:tr h="616749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Зарубежные</a:t>
                      </a:r>
                      <a:r>
                        <a:rPr lang="ru-RU" sz="2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аша </a:t>
                      </a:r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Российское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аша </a:t>
                      </a:r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175376301"/>
                  </a:ext>
                </a:extLst>
              </a:tr>
              <a:tr h="1106677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орогой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меньше цена 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некорекные переводы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точность в распозновании жестов 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269340883"/>
                  </a:ext>
                </a:extLst>
              </a:tr>
              <a:tr h="921944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ложный </a:t>
                      </a:r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использовании 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удобный интерфейс и простотат в работе 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лёгкое обучение 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726302822"/>
                  </a:ext>
                </a:extLst>
              </a:tr>
              <a:tr h="1382117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r>
                        <a:rPr lang="ru-RU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аимствованные </a:t>
                      </a:r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сервера из других стран 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отечественный продукт и сервера 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программе есть алфавит на </a:t>
                      </a:r>
                      <a:r>
                        <a:rPr lang="ru-RU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иностранном </a:t>
                      </a:r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языке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940055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3062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4339A5A-7D1F-4DAC-A093-6AF82FB38C6C}"/>
              </a:ext>
            </a:extLst>
          </p:cNvPr>
          <p:cNvSpPr/>
          <p:nvPr/>
        </p:nvSpPr>
        <p:spPr>
          <a:xfrm>
            <a:off x="0" y="430729"/>
            <a:ext cx="12051791" cy="726817"/>
          </a:xfrm>
          <a:prstGeom prst="rect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E17F162-88F0-428D-BA57-27B1E75900D7}"/>
              </a:ext>
            </a:extLst>
          </p:cNvPr>
          <p:cNvSpPr/>
          <p:nvPr/>
        </p:nvSpPr>
        <p:spPr>
          <a:xfrm>
            <a:off x="11940288" y="430729"/>
            <a:ext cx="858136" cy="726818"/>
          </a:xfrm>
          <a:prstGeom prst="rect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245C11B-9105-4CF8-BF59-F8480A8264E5}"/>
              </a:ext>
            </a:extLst>
          </p:cNvPr>
          <p:cNvSpPr txBox="1"/>
          <p:nvPr/>
        </p:nvSpPr>
        <p:spPr>
          <a:xfrm>
            <a:off x="929233" y="532527"/>
            <a:ext cx="618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>
                <a:latin typeface="Verdana" panose="020B0604030504040204" pitchFamily="34" charset="0"/>
                <a:ea typeface="Verdana" panose="020B0604030504040204" pitchFamily="34" charset="0"/>
              </a:rPr>
              <a:t>БИЗНЕС-МОДЕЛЬ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9575" y="2113380"/>
            <a:ext cx="63976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dirty="0"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2213747"/>
            <a:ext cx="11254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подписочная –модель 198 руб. в месяц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Широки и базовый функционал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Спрос полгода  2 – 3 тыс. человек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5000 человек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нвестиции вернутся в 2 раза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78604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23B7470-B0C3-46AE-B775-06ED2A790AD5}"/>
              </a:ext>
            </a:extLst>
          </p:cNvPr>
          <p:cNvSpPr/>
          <p:nvPr/>
        </p:nvSpPr>
        <p:spPr>
          <a:xfrm>
            <a:off x="0" y="430729"/>
            <a:ext cx="12225527" cy="726817"/>
          </a:xfrm>
          <a:prstGeom prst="rect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14496C5-0AA3-49B3-9E9D-94F6DA1BDD80}"/>
              </a:ext>
            </a:extLst>
          </p:cNvPr>
          <p:cNvSpPr/>
          <p:nvPr/>
        </p:nvSpPr>
        <p:spPr>
          <a:xfrm>
            <a:off x="11940288" y="430729"/>
            <a:ext cx="858136" cy="726818"/>
          </a:xfrm>
          <a:prstGeom prst="rect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CC0D9D1-9932-48EE-B93C-3D7D872BC6C5}"/>
              </a:ext>
            </a:extLst>
          </p:cNvPr>
          <p:cNvSpPr txBox="1"/>
          <p:nvPr/>
        </p:nvSpPr>
        <p:spPr>
          <a:xfrm>
            <a:off x="929233" y="532527"/>
            <a:ext cx="618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>
                <a:latin typeface="Verdana" panose="020B0604030504040204" pitchFamily="34" charset="0"/>
                <a:ea typeface="Verdana" panose="020B0604030504040204" pitchFamily="34" charset="0"/>
              </a:rPr>
              <a:t>КАНАЛЫ ПРИВЛЕЧЕНИЯ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307" y="2333187"/>
            <a:ext cx="3867587" cy="386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22.userapi.com/impf/c626928/v626928732/2bde1/QpI6_kGn9Ts.jpg?size=302x201&amp;quality=96&amp;sign=67b970bbbd5f64bac9d44c57ebee1a0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4899" y="4051342"/>
            <a:ext cx="4474570" cy="297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vatars.mds.yandex.net/i?id=2e22ba3c6b2fbb8566ee8c439f8c68f65b3c086d-4322237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6961" y="1485901"/>
            <a:ext cx="6943718" cy="231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273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69AE1B1-104F-419F-957B-F546EF087991}"/>
              </a:ext>
            </a:extLst>
          </p:cNvPr>
          <p:cNvSpPr/>
          <p:nvPr/>
        </p:nvSpPr>
        <p:spPr>
          <a:xfrm>
            <a:off x="1" y="430729"/>
            <a:ext cx="12798424" cy="726817"/>
          </a:xfrm>
          <a:prstGeom prst="rect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E2A80AD-B689-40FA-BD54-3170B1F95E25}"/>
              </a:ext>
            </a:extLst>
          </p:cNvPr>
          <p:cNvSpPr/>
          <p:nvPr/>
        </p:nvSpPr>
        <p:spPr>
          <a:xfrm>
            <a:off x="11940288" y="430729"/>
            <a:ext cx="858136" cy="726818"/>
          </a:xfrm>
          <a:prstGeom prst="rect">
            <a:avLst/>
          </a:prstGeom>
          <a:solidFill>
            <a:srgbClr val="B0E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947A63-0402-465C-9DB8-0F55605B0986}"/>
              </a:ext>
            </a:extLst>
          </p:cNvPr>
          <p:cNvSpPr txBox="1"/>
          <p:nvPr/>
        </p:nvSpPr>
        <p:spPr>
          <a:xfrm>
            <a:off x="929233" y="532527"/>
            <a:ext cx="6955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>
                <a:latin typeface="Verdana" panose="020B0604030504040204" pitchFamily="34" charset="0"/>
                <a:ea typeface="Verdana" panose="020B0604030504040204" pitchFamily="34" charset="0"/>
              </a:rPr>
              <a:t>ТЕКУЩЕЕ СОСТОЯНИЕ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7862" y="2904331"/>
            <a:ext cx="7620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020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2571</TotalTime>
  <Words>216</Words>
  <Application>Microsoft Office PowerPoint</Application>
  <PresentationFormat>Произвольный</PresentationFormat>
  <Paragraphs>84</Paragraphs>
  <Slides>11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Verdana</vt:lpstr>
      <vt:lpstr>Times New Roman</vt:lpstr>
      <vt:lpstr>Roboto</vt:lpstr>
      <vt:lpstr>Calibri Light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Нигматуллин Илья Рафаильевич</dc:creator>
  <cp:lastModifiedBy>Пользователь</cp:lastModifiedBy>
  <cp:revision>88</cp:revision>
  <dcterms:created xsi:type="dcterms:W3CDTF">2022-11-22T17:18:43Z</dcterms:created>
  <dcterms:modified xsi:type="dcterms:W3CDTF">2025-03-11T05:55:15Z</dcterms:modified>
</cp:coreProperties>
</file>