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3A172D-9303-4D85-B1F2-72775D814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1C487DF-1479-5DF9-C526-4E6C5B44C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E0E1F7-7254-0A2C-4C73-F5E4CA70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685-7A65-4AA3-A88E-EA0545C2B86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F521A0-0017-06A0-2107-B140349A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726748-3E1A-224C-9820-7DB33601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A418-916A-455A-9FFF-B0D764DAC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43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1F5E29-2588-BAA0-8665-C82E860B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9ED8063-B8F7-D042-5992-AC6C63E8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ACC220-A87A-7CE1-24C7-7F32AD5A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685-7A65-4AA3-A88E-EA0545C2B86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3E0708-C6F0-EF14-EF6E-B5510639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912A0A-327A-FACA-A7CD-20844563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A418-916A-455A-9FFF-B0D764DAC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64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0B7105E-831C-9434-45E0-01CC24626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9DAEFC8-FCA9-2126-746A-A1BF24CEB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1070AC-408D-7009-E0EB-3A305CBC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685-7A65-4AA3-A88E-EA0545C2B86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E7F74E-8DFE-3FC3-BB2D-59781C4B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4D5CE1-2909-1783-133B-B1BCD99E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A418-916A-455A-9FFF-B0D764DAC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90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0CCDB-A6AC-CAA4-D85D-5ACE7F14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5D7DA8-9E44-8B7E-3CF4-F02F48E09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BAA819-22C8-F1DE-395B-A0AB7110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685-7A65-4AA3-A88E-EA0545C2B86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23F0B8-428C-4B99-0F8A-923A80C3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67DC13-7352-4AA6-3479-FBA0F517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A418-916A-455A-9FFF-B0D764DAC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45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F1C783-AA0E-90F2-BB5C-D1E25DA7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F9530F-BF43-EFB2-3038-993F02F79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04F752-1328-70BC-37A7-7557E911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685-7A65-4AA3-A88E-EA0545C2B86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3E166E-E96E-EA83-7108-62653B41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C009F7-A3F5-2E01-F626-DCC5A651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A418-916A-455A-9FFF-B0D764DAC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53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0EF5C1-A36B-391F-A079-FA0CEE04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168114-29E9-1915-19B6-A6FE0F9D2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25CFE02-3536-7A1E-10EF-2D6C3931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A09D0E-23D7-8F4F-DCD2-D09D19EB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685-7A65-4AA3-A88E-EA0545C2B86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8793C2-B1B7-FA20-B253-BEC38817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F94431-EA11-26E0-8D8C-462B2E5B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A418-916A-455A-9FFF-B0D764DAC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81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0AC48C-E2F8-F6FA-2653-20AA2F8E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843859-BB92-4D3C-F22E-9F715AE30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8B1B29E-C1E7-50F6-44A9-59FD39297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D6BAB8C-D4AD-17DB-F99A-2B1F90D97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52398A8-43C4-CBD4-C110-F6572355C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D0F7738-5F1E-5368-1F2A-E79B9873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685-7A65-4AA3-A88E-EA0545C2B86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09CB068-F11E-A75F-81E1-73805B6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8AA218E-E7CB-9263-F349-8D08D0C4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A418-916A-455A-9FFF-B0D764DAC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0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7EC4C-DBB9-6BF6-0E91-46054BC7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ED116AA-0E5C-051F-3598-BF5D6D77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685-7A65-4AA3-A88E-EA0545C2B86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1954F6B-10BF-0A76-EE80-A30D83A6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F14D97-8D46-6CD4-0D39-BC33D0F2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A418-916A-455A-9FFF-B0D764DAC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70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5899CD0-575A-6FD3-4FE8-58999A88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685-7A65-4AA3-A88E-EA0545C2B86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F2FDA4F-7AB9-B83D-1585-629C4144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EC3838A-CB6B-E396-AAF2-3F1D70A6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A418-916A-455A-9FFF-B0D764DAC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84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AC91D9-8AA5-556D-DF46-D689E85C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1DFA9F-8080-2564-EE29-930BF5037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582D73-88FA-3091-BBC9-49F2BD37B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9F254AD-A833-E9D9-88CB-C3B8F140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685-7A65-4AA3-A88E-EA0545C2B86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6879ED-2352-536F-75B0-C1A7A03B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8E4853-3824-29E8-9386-7D1C2CD7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A418-916A-455A-9FFF-B0D764DAC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27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4628C0-D232-854C-22BA-55FA25A7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69A1D1-8C2F-6E7B-C75D-B715ECF69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10A5C7-D0E2-6219-602C-A3B37A2E3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2DB346-1AD6-16C3-8297-64DAC6AC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685-7A65-4AA3-A88E-EA0545C2B86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D482C4-E9D8-2C80-E65D-FE4A4271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D0544F-9E77-4F80-FB1A-8E280F0D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A418-916A-455A-9FFF-B0D764DAC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73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F65CFC-139B-5133-F601-5F32D3F2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1BDCED-2AB2-B08D-EE9E-6DB5AC552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24E143-4168-B284-5A10-A5021A50F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F685-7A65-4AA3-A88E-EA0545C2B86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B3E30F-A55B-B9E1-087B-7BB014542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C49FCD-F06C-1BAB-BCB3-05FDC1EC4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6A418-916A-455A-9FFF-B0D764DAC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4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C592CC-0932-6741-DB2C-68D176C68A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97" y="0"/>
            <a:ext cx="12142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19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890FFB-298C-1CD1-A900-198E9888E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3AF460-64FF-F326-3C99-962669869A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22" y="0"/>
            <a:ext cx="12135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54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0AE2FB-1150-AAEE-D112-ECB4E6206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654537-1B25-BAC1-585F-31C8A4D017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7" y="0"/>
            <a:ext cx="12152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26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1180D4-68A3-0E83-2D6B-20ABF2610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A5779C-17AF-FB49-2C3E-61AA4D9048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332"/>
            <a:ext cx="12192000" cy="68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08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3EFD7A-E437-FCC4-0503-1AE26B244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51A75E4-A779-781F-1EE8-F2D4792B5B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905"/>
            <a:ext cx="12192000" cy="677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519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305E0E-9730-BC97-6BCC-39D88B06B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9DF1BC-DEDE-B435-52E0-9DA370B42B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26" y="0"/>
            <a:ext cx="12126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265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626DFA-41D9-EC3D-96F7-6C73B384E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03519A7-FCBF-A032-CC88-F47484F5C8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3" y="0"/>
            <a:ext cx="12182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0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5EC6D0-CCA0-F015-2E21-3E26AADF58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34" y="0"/>
            <a:ext cx="12118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30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4EE8BC-CE4F-723B-A9C9-F99894EE1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8639B3-BCEB-209A-3374-F7C56CDB42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04"/>
            <a:ext cx="12192000" cy="68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37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837E0F-D3A5-E4E6-312B-E312DF752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067B7B-A9CB-2CF5-2863-906F1CAB34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7" y="0"/>
            <a:ext cx="12171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8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8CFA05-6186-908E-2C80-1EA53B0FA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F51095-A6F3-4B1A-A523-184B731C87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02"/>
            <a:ext cx="12192000" cy="68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35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18FB2D-D0BE-8038-EAD7-71975736D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A70E84-A430-8F86-177D-3DB516DAEF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5" y="0"/>
            <a:ext cx="12154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586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3A7DE1-9249-A3FD-7523-A888361C4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DA4191-EFF0-5BA7-4382-13A8CC86B1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75"/>
            <a:ext cx="12192000" cy="68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78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F082544-FBFC-5CD8-4489-94C973502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4E2739-2D0C-2978-F1A9-BB86459917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5" y="0"/>
            <a:ext cx="12154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97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56BE49-4660-8A26-C4E1-9F1D12564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5B8331-CA21-B320-855F-CE90E6562F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7" y="0"/>
            <a:ext cx="12180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586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Текстиль дома ГОРОШЕК</dc:creator>
  <cp:lastModifiedBy>Пользователь2</cp:lastModifiedBy>
  <cp:revision>5</cp:revision>
  <dcterms:created xsi:type="dcterms:W3CDTF">2025-04-20T13:25:19Z</dcterms:created>
  <dcterms:modified xsi:type="dcterms:W3CDTF">2025-04-25T06:07:42Z</dcterms:modified>
</cp:coreProperties>
</file>